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28.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38.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1"/>
    <p:sldMasterId id="2147483682" r:id="rId2"/>
  </p:sldMasterIdLst>
  <p:notesMasterIdLst>
    <p:notesMasterId r:id="rId85"/>
  </p:notesMasterIdLst>
  <p:handoutMasterIdLst>
    <p:handoutMasterId r:id="rId86"/>
  </p:handoutMasterIdLst>
  <p:sldIdLst>
    <p:sldId id="12537" r:id="rId3"/>
    <p:sldId id="12333" r:id="rId4"/>
    <p:sldId id="12541" r:id="rId5"/>
    <p:sldId id="2527" r:id="rId6"/>
    <p:sldId id="2147475219" r:id="rId7"/>
    <p:sldId id="12266" r:id="rId8"/>
    <p:sldId id="2147473991" r:id="rId9"/>
    <p:sldId id="2147473992" r:id="rId10"/>
    <p:sldId id="256" r:id="rId11"/>
    <p:sldId id="2147471876" r:id="rId12"/>
    <p:sldId id="2147471877" r:id="rId13"/>
    <p:sldId id="2147471878" r:id="rId14"/>
    <p:sldId id="2147471879" r:id="rId15"/>
    <p:sldId id="2147471872" r:id="rId16"/>
    <p:sldId id="2147473993" r:id="rId17"/>
    <p:sldId id="257" r:id="rId18"/>
    <p:sldId id="258" r:id="rId19"/>
    <p:sldId id="2147471885" r:id="rId20"/>
    <p:sldId id="2147471881" r:id="rId21"/>
    <p:sldId id="2147471883" r:id="rId22"/>
    <p:sldId id="2147471884" r:id="rId23"/>
    <p:sldId id="2147471886" r:id="rId24"/>
    <p:sldId id="2147471887" r:id="rId25"/>
    <p:sldId id="2147471888" r:id="rId26"/>
    <p:sldId id="2147471891" r:id="rId27"/>
    <p:sldId id="2147475148" r:id="rId28"/>
    <p:sldId id="2147471893" r:id="rId29"/>
    <p:sldId id="2147471889" r:id="rId30"/>
    <p:sldId id="2147475146" r:id="rId31"/>
    <p:sldId id="2147475147" r:id="rId32"/>
    <p:sldId id="2147475160" r:id="rId33"/>
    <p:sldId id="2147475217" r:id="rId34"/>
    <p:sldId id="3621" r:id="rId35"/>
    <p:sldId id="2145707609" r:id="rId36"/>
    <p:sldId id="2145707610" r:id="rId37"/>
    <p:sldId id="2147475218" r:id="rId38"/>
    <p:sldId id="2145707612" r:id="rId39"/>
    <p:sldId id="2147475159" r:id="rId40"/>
    <p:sldId id="2147475198" r:id="rId41"/>
    <p:sldId id="276" r:id="rId42"/>
    <p:sldId id="278" r:id="rId43"/>
    <p:sldId id="302" r:id="rId44"/>
    <p:sldId id="2147475162" r:id="rId45"/>
    <p:sldId id="2147475163" r:id="rId46"/>
    <p:sldId id="2147475164" r:id="rId47"/>
    <p:sldId id="354" r:id="rId48"/>
    <p:sldId id="2147475165" r:id="rId49"/>
    <p:sldId id="2147475166" r:id="rId50"/>
    <p:sldId id="2147475167" r:id="rId51"/>
    <p:sldId id="2147475168" r:id="rId52"/>
    <p:sldId id="2147475169" r:id="rId53"/>
    <p:sldId id="2145707599" r:id="rId54"/>
    <p:sldId id="2147475172" r:id="rId55"/>
    <p:sldId id="2147475174" r:id="rId56"/>
    <p:sldId id="2147475176" r:id="rId57"/>
    <p:sldId id="2147475204" r:id="rId58"/>
    <p:sldId id="2147475208" r:id="rId59"/>
    <p:sldId id="2147475199" r:id="rId60"/>
    <p:sldId id="12685" r:id="rId61"/>
    <p:sldId id="12686" r:id="rId62"/>
    <p:sldId id="271" r:id="rId63"/>
    <p:sldId id="12677" r:id="rId64"/>
    <p:sldId id="284" r:id="rId65"/>
    <p:sldId id="2147475200" r:id="rId66"/>
    <p:sldId id="261" r:id="rId67"/>
    <p:sldId id="274" r:id="rId68"/>
    <p:sldId id="2147475201" r:id="rId69"/>
    <p:sldId id="2147475202" r:id="rId70"/>
    <p:sldId id="279" r:id="rId71"/>
    <p:sldId id="286" r:id="rId72"/>
    <p:sldId id="12683" r:id="rId73"/>
    <p:sldId id="12687" r:id="rId74"/>
    <p:sldId id="12688" r:id="rId75"/>
    <p:sldId id="12689" r:id="rId76"/>
    <p:sldId id="12681" r:id="rId77"/>
    <p:sldId id="12680" r:id="rId78"/>
    <p:sldId id="262" r:id="rId79"/>
    <p:sldId id="263" r:id="rId80"/>
    <p:sldId id="265" r:id="rId81"/>
    <p:sldId id="12678" r:id="rId82"/>
    <p:sldId id="12679" r:id="rId83"/>
    <p:sldId id="12539" r:id="rId84"/>
  </p:sldIdLst>
  <p:sldSz cx="12192000" cy="6858000"/>
  <p:notesSz cx="6858000" cy="9144000"/>
  <p:defaultTextStyle>
    <a:defPPr>
      <a:defRPr lang="fr-FR"/>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guide id="3" pos="1890" userDrawn="1">
          <p15:clr>
            <a:srgbClr val="A4A3A4"/>
          </p15:clr>
        </p15:guide>
        <p15:guide id="4" orient="horz" pos="3471" userDrawn="1">
          <p15:clr>
            <a:srgbClr val="A4A3A4"/>
          </p15:clr>
        </p15:guide>
        <p15:guide id="5" orient="horz" pos="3706" userDrawn="1">
          <p15:clr>
            <a:srgbClr val="A4A3A4"/>
          </p15:clr>
        </p15:guide>
        <p15:guide id="6" orient="horz" pos="3793" userDrawn="1">
          <p15:clr>
            <a:srgbClr val="A4A3A4"/>
          </p15:clr>
        </p15:guide>
        <p15:guide id="7" orient="horz" pos="4037" userDrawn="1">
          <p15:clr>
            <a:srgbClr val="A4A3A4"/>
          </p15:clr>
        </p15:guide>
      </p15:sldGuideLst>
    </p:ext>
    <p:ext uri="{2D200454-40CA-4A62-9FC3-DE9A4176ACB9}">
      <p15:notesGuideLst xmlns:p15="http://schemas.microsoft.com/office/powerpoint/2012/main">
        <p15:guide id="1" orient="horz" pos="2880" userDrawn="1">
          <p15:clr>
            <a:srgbClr val="A4A3A4"/>
          </p15:clr>
        </p15:guide>
        <p15:guide id="2" pos="2160" userDrawn="1">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A1EDB31B-ABC6-5DCB-8428-0BF9A0E4A06B}" name="Tracey Gashi" initials="TG" userId="S::traceygashi@tagclinical.com::0a651ad8-06d6-4481-87eb-3036efc10091" providerId="AD"/>
  <p188:author id="{D213FE9D-EF59-FC93-CB86-33805B90D06E}" name="donohue" initials="HD" userId="donohue" providerId="None"/>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YARON Michal" initials="YM" lastIdx="36" clrIdx="0">
    <p:extLst>
      <p:ext uri="{19B8F6BF-5375-455C-9EA6-DF929625EA0E}">
        <p15:presenceInfo xmlns:p15="http://schemas.microsoft.com/office/powerpoint/2012/main" userId="S-1-5-21-1292428093-1123561945-1801674531-38465" providerId="AD"/>
      </p:ext>
    </p:extLst>
  </p:cmAuthor>
  <p:cmAuthor id="2" name="Patty Cason" initials="PC" lastIdx="23" clrIdx="1">
    <p:extLst>
      <p:ext uri="{19B8F6BF-5375-455C-9EA6-DF929625EA0E}">
        <p15:presenceInfo xmlns:p15="http://schemas.microsoft.com/office/powerpoint/2012/main" userId="24469888d1861777" providerId="Windows Live"/>
      </p:ext>
    </p:extLst>
  </p:cmAuthor>
  <p:cmAuthor id="3" name="Kim Grootscholten" initials="KG" lastIdx="1" clrIdx="2">
    <p:extLst>
      <p:ext uri="{19B8F6BF-5375-455C-9EA6-DF929625EA0E}">
        <p15:presenceInfo xmlns:p15="http://schemas.microsoft.com/office/powerpoint/2012/main" userId="e7084306cf78657d"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3F0D"/>
    <a:srgbClr val="FFA402"/>
    <a:srgbClr val="0000FF"/>
    <a:srgbClr val="C7573C"/>
    <a:srgbClr val="5D8298"/>
    <a:srgbClr val="C7583B"/>
    <a:srgbClr val="C6573B"/>
    <a:srgbClr val="03C750"/>
    <a:srgbClr val="FF85FF"/>
    <a:srgbClr val="50505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Stijl, gemiddeld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3C2FFA5D-87B4-456A-9821-1D502468CF0F}" styleName="Stijl, thema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00A15C55-8517-42AA-B614-E9B94910E393}" styleName="Stijl, gemiddeld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6322" autoAdjust="0"/>
    <p:restoredTop sz="93409" autoAdjust="0"/>
  </p:normalViewPr>
  <p:slideViewPr>
    <p:cSldViewPr snapToObjects="1">
      <p:cViewPr varScale="1">
        <p:scale>
          <a:sx n="111" d="100"/>
          <a:sy n="111" d="100"/>
        </p:scale>
        <p:origin x="106" y="-293"/>
      </p:cViewPr>
      <p:guideLst>
        <p:guide orient="horz" pos="2160"/>
        <p:guide pos="3840"/>
        <p:guide pos="1890"/>
        <p:guide orient="horz" pos="3471"/>
        <p:guide orient="horz" pos="3706"/>
        <p:guide orient="horz" pos="3793"/>
        <p:guide orient="horz" pos="4037"/>
      </p:guideLst>
    </p:cSldViewPr>
  </p:slideViewPr>
  <p:outlineViewPr>
    <p:cViewPr>
      <p:scale>
        <a:sx n="33" d="100"/>
        <a:sy n="33" d="100"/>
      </p:scale>
      <p:origin x="0" y="0"/>
    </p:cViewPr>
  </p:outlineViewPr>
  <p:notesTextViewPr>
    <p:cViewPr>
      <p:scale>
        <a:sx n="3" d="2"/>
        <a:sy n="3" d="2"/>
      </p:scale>
      <p:origin x="0" y="0"/>
    </p:cViewPr>
  </p:notesTextViewPr>
  <p:sorterViewPr>
    <p:cViewPr varScale="1">
      <p:scale>
        <a:sx n="1" d="1"/>
        <a:sy n="1" d="1"/>
      </p:scale>
      <p:origin x="0" y="0"/>
    </p:cViewPr>
  </p:sorterViewPr>
  <p:notesViewPr>
    <p:cSldViewPr snapToObjects="1" showGuides="1">
      <p:cViewPr varScale="1">
        <p:scale>
          <a:sx n="120" d="100"/>
          <a:sy n="120" d="100"/>
        </p:scale>
        <p:origin x="3896" y="192"/>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viewProps" Target="viewProps.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5" Type="http://schemas.openxmlformats.org/officeDocument/2006/relationships/slide" Target="slides/slide3.xml"/><Relationship Id="rId90" Type="http://schemas.openxmlformats.org/officeDocument/2006/relationships/theme" Target="theme/theme1.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notesMaster" Target="notesMasters/notesMaster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presProps" Target="presProps.xml"/><Relationship Id="rId9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handoutMaster" Target="handoutMasters/handoutMaster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7" Type="http://schemas.openxmlformats.org/officeDocument/2006/relationships/slide" Target="slides/slide5.xml"/><Relationship Id="rId71" Type="http://schemas.openxmlformats.org/officeDocument/2006/relationships/slide" Target="slides/slide69.xml"/><Relationship Id="rId92" Type="http://schemas.microsoft.com/office/2018/10/relationships/authors" Target="authors.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commentAuthors" Target="commentAuthors.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Column1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E14B-486C-8292-4A4D4A531F6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9189-4771-AD94-3929CFC364EA}"/>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9189-4771-AD94-3929CFC364EA}"/>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9189-4771-AD94-3929CFC364EA}"/>
              </c:ext>
            </c:extLst>
          </c:dPt>
          <c:dLbls>
            <c:dLbl>
              <c:idx val="0"/>
              <c:delete val="1"/>
              <c:extLst>
                <c:ext xmlns:c15="http://schemas.microsoft.com/office/drawing/2012/chart" uri="{CE6537A1-D6FC-4f65-9D91-7224C49458BB}"/>
                <c:ext xmlns:c16="http://schemas.microsoft.com/office/drawing/2014/chart" uri="{C3380CC4-5D6E-409C-BE32-E72D297353CC}">
                  <c16:uniqueId val="{00000001-E14B-486C-8292-4A4D4A531F69}"/>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en-US"/>
              </a:p>
            </c:txPr>
            <c:showLegendKey val="0"/>
            <c:showVal val="0"/>
            <c:showCatName val="1"/>
            <c:showSerName val="0"/>
            <c:showPercent val="1"/>
            <c:showBubbleSize val="0"/>
            <c:showLeaderLines val="0"/>
            <c:extLst>
              <c:ext xmlns:c15="http://schemas.microsoft.com/office/drawing/2012/chart" uri="{CE6537A1-D6FC-4f65-9D91-7224C49458BB}"/>
            </c:extLst>
          </c:dLbls>
          <c:cat>
            <c:strRef>
              <c:f>Sheet1!$A$2:$A$5</c:f>
              <c:strCache>
                <c:ptCount val="4"/>
                <c:pt idx="0">
                  <c:v>A</c:v>
                </c:pt>
                <c:pt idx="1">
                  <c:v>B</c:v>
                </c:pt>
                <c:pt idx="2">
                  <c:v>C</c:v>
                </c:pt>
                <c:pt idx="3">
                  <c:v>D</c:v>
                </c:pt>
              </c:strCache>
            </c:strRef>
          </c:cat>
          <c:val>
            <c:numRef>
              <c:f>Sheet1!$B$2:$B$5</c:f>
              <c:numCache>
                <c:formatCode>General</c:formatCode>
                <c:ptCount val="4"/>
                <c:pt idx="0">
                  <c:v>0</c:v>
                </c:pt>
                <c:pt idx="1">
                  <c:v>1</c:v>
                </c:pt>
                <c:pt idx="2">
                  <c:v>5</c:v>
                </c:pt>
                <c:pt idx="3">
                  <c:v>3</c:v>
                </c:pt>
              </c:numCache>
            </c:numRef>
          </c:val>
          <c:extLst>
            <c:ext xmlns:c16="http://schemas.microsoft.com/office/drawing/2014/chart" uri="{C3380CC4-5D6E-409C-BE32-E72D297353CC}">
              <c16:uniqueId val="{00000000-E14B-486C-8292-4A4D4A531F69}"/>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86CA-4D73-B4C0-B65CADA554E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7451-46BB-AB59-B6B0878013E6}"/>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7451-46BB-AB59-B6B0878013E6}"/>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7451-46BB-AB59-B6B0878013E6}"/>
              </c:ext>
            </c:extLst>
          </c:dPt>
          <c:dLbls>
            <c:dLbl>
              <c:idx val="0"/>
              <c:delete val="1"/>
              <c:extLst>
                <c:ext xmlns:c15="http://schemas.microsoft.com/office/drawing/2012/chart" uri="{CE6537A1-D6FC-4f65-9D91-7224C49458BB}"/>
                <c:ext xmlns:c16="http://schemas.microsoft.com/office/drawing/2014/chart" uri="{C3380CC4-5D6E-409C-BE32-E72D297353CC}">
                  <c16:uniqueId val="{00000001-86CA-4D73-B4C0-B65CADA554E9}"/>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en-US"/>
              </a:p>
            </c:txPr>
            <c:showLegendKey val="0"/>
            <c:showVal val="0"/>
            <c:showCatName val="1"/>
            <c:showSerName val="0"/>
            <c:showPercent val="1"/>
            <c:showBubbleSize val="0"/>
            <c:showLeaderLines val="0"/>
            <c:extLst>
              <c:ext xmlns:c15="http://schemas.microsoft.com/office/drawing/2012/chart" uri="{CE6537A1-D6FC-4f65-9D91-7224C49458BB}"/>
            </c:extLst>
          </c:dLbls>
          <c:cat>
            <c:strRef>
              <c:f>Sheet1!$A$2:$A$5</c:f>
              <c:strCache>
                <c:ptCount val="4"/>
                <c:pt idx="0">
                  <c:v>A</c:v>
                </c:pt>
                <c:pt idx="1">
                  <c:v>B</c:v>
                </c:pt>
                <c:pt idx="2">
                  <c:v>C</c:v>
                </c:pt>
                <c:pt idx="3">
                  <c:v>D</c:v>
                </c:pt>
              </c:strCache>
            </c:strRef>
          </c:cat>
          <c:val>
            <c:numRef>
              <c:f>Sheet1!$B$2:$B$5</c:f>
              <c:numCache>
                <c:formatCode>General</c:formatCode>
                <c:ptCount val="4"/>
                <c:pt idx="0">
                  <c:v>0</c:v>
                </c:pt>
                <c:pt idx="1">
                  <c:v>1</c:v>
                </c:pt>
                <c:pt idx="2">
                  <c:v>3</c:v>
                </c:pt>
                <c:pt idx="3">
                  <c:v>1</c:v>
                </c:pt>
              </c:numCache>
            </c:numRef>
          </c:val>
          <c:extLst>
            <c:ext xmlns:c16="http://schemas.microsoft.com/office/drawing/2014/chart" uri="{C3380CC4-5D6E-409C-BE32-E72D297353CC}">
              <c16:uniqueId val="{00000000-86CA-4D73-B4C0-B65CADA554E9}"/>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1"/>
          <c:order val="1"/>
          <c:tx>
            <c:strRef>
              <c:f>Sheet1!$C$1</c:f>
              <c:strCache>
                <c:ptCount val="1"/>
                <c:pt idx="0">
                  <c:v>Placebo + FLOT</c:v>
                </c:pt>
              </c:strCache>
            </c:strRef>
          </c:tx>
          <c:spPr>
            <a:solidFill>
              <a:schemeClr val="accent6"/>
            </a:solidFill>
            <a:ln>
              <a:noFill/>
            </a:ln>
            <a:effectLst/>
          </c:spPr>
          <c:invertIfNegative val="0"/>
          <c:dLbls>
            <c:dLbl>
              <c:idx val="0"/>
              <c:layout>
                <c:manualLayout>
                  <c:x val="6.2330332555116705E-2"/>
                  <c:y val="-1.5182298495296397E-1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2BFB-4471-9E2D-331CA04D77CC}"/>
                </c:ext>
              </c:extLst>
            </c:dLbl>
            <c:dLbl>
              <c:idx val="1"/>
              <c:layout>
                <c:manualLayout>
                  <c:x val="5.0438630912404456E-2"/>
                  <c:y val="-1.5182298495296397E-1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2BFB-4471-9E2D-331CA04D77CC}"/>
                </c:ext>
              </c:extLst>
            </c:dLbl>
            <c:dLbl>
              <c:idx val="2"/>
              <c:layout>
                <c:manualLayout>
                  <c:x val="5.0438630912404456E-2"/>
                  <c:y val="-1.5182298495296397E-1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2BFB-4471-9E2D-331CA04D77CC}"/>
                </c:ext>
              </c:extLst>
            </c:dLbl>
            <c:dLbl>
              <c:idx val="3"/>
              <c:layout>
                <c:manualLayout>
                  <c:x val="6.2766128944395969E-2"/>
                  <c:y val="-7.5911492476481986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2BFB-4471-9E2D-331CA04D77CC}"/>
                </c:ext>
              </c:extLst>
            </c:dLbl>
            <c:dLbl>
              <c:idx val="4"/>
              <c:layout>
                <c:manualLayout>
                  <c:x val="8.1859365919946789E-2"/>
                  <c:y val="-7.5911492476481986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2BFB-4471-9E2D-331CA04D77CC}"/>
                </c:ext>
              </c:extLst>
            </c:dLbl>
            <c:dLbl>
              <c:idx val="5"/>
              <c:layout>
                <c:manualLayout>
                  <c:x val="8.5795567544470153E-2"/>
                  <c:y val="-7.5911492476481986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2BFB-4471-9E2D-331CA04D77CC}"/>
                </c:ext>
              </c:extLst>
            </c:dLbl>
            <c:dLbl>
              <c:idx val="6"/>
              <c:layout>
                <c:manualLayout>
                  <c:x val="7.8594216871118394E-2"/>
                  <c:y val="-7.5911492476481986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BFB-4471-9E2D-331CA04D77CC}"/>
                </c:ext>
              </c:extLst>
            </c:dLbl>
            <c:dLbl>
              <c:idx val="7"/>
              <c:layout>
                <c:manualLayout>
                  <c:x val="8.5678124110749154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2BFB-4471-9E2D-331CA04D77CC}"/>
                </c:ext>
              </c:extLst>
            </c:dLbl>
            <c:dLbl>
              <c:idx val="8"/>
              <c:layout>
                <c:manualLayout>
                  <c:x val="8.3768745015347978E-2"/>
                  <c:y val="-3.7955746238240993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2BFB-4471-9E2D-331CA04D77CC}"/>
                </c:ext>
              </c:extLst>
            </c:dLbl>
            <c:dLbl>
              <c:idx val="9"/>
              <c:layout>
                <c:manualLayout>
                  <c:x val="8.9932494031343735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2BFB-4471-9E2D-331CA04D77CC}"/>
                </c:ext>
              </c:extLst>
            </c:dLbl>
            <c:dLbl>
              <c:idx val="10"/>
              <c:layout>
                <c:manualLayout>
                  <c:x val="9.1841873126744911E-2"/>
                  <c:y val="-4.14067469522841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BFB-4471-9E2D-331CA04D77CC}"/>
                </c:ext>
              </c:extLst>
            </c:dLbl>
            <c:dLbl>
              <c:idx val="11"/>
              <c:layout>
                <c:manualLayout>
                  <c:x val="0.1285549490312117"/>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BFB-4471-9E2D-331CA04D77CC}"/>
                </c:ext>
              </c:extLst>
            </c:dLbl>
            <c:dLbl>
              <c:idx val="12"/>
              <c:layout>
                <c:manualLayout>
                  <c:x val="0.14661058434940677"/>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BFB-4471-9E2D-331CA04D77CC}"/>
                </c:ext>
              </c:extLst>
            </c:dLbl>
            <c:spPr>
              <a:noFill/>
              <a:ln>
                <a:noFill/>
              </a:ln>
              <a:effectLst/>
            </c:spPr>
            <c:txPr>
              <a:bodyPr rot="0" spcFirstLastPara="1" vertOverflow="ellipsis" vert="horz" wrap="square" lIns="38100" tIns="19050" rIns="38100" bIns="19050" anchor="ctr" anchorCtr="0">
                <a:spAutoFit/>
              </a:bodyPr>
              <a:lstStyle/>
              <a:p>
                <a:pPr algn="r">
                  <a:defRPr sz="10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Sheet1!$A$2:$A$14</c:f>
              <c:strCache>
                <c:ptCount val="13"/>
                <c:pt idx="0">
                  <c:v>Abdominal pain</c:v>
                </c:pt>
                <c:pt idx="1">
                  <c:v>Pyrexia</c:v>
                </c:pt>
                <c:pt idx="2">
                  <c:v>Asthenia</c:v>
                </c:pt>
                <c:pt idx="3">
                  <c:v>Peripheral sensory neuropathy</c:v>
                </c:pt>
                <c:pt idx="4">
                  <c:v>Neutrophil count decreased</c:v>
                </c:pt>
                <c:pt idx="5">
                  <c:v>Anemia</c:v>
                </c:pt>
                <c:pt idx="6">
                  <c:v>Vomiting</c:v>
                </c:pt>
                <c:pt idx="7">
                  <c:v>Fatigue</c:v>
                </c:pt>
                <c:pt idx="8">
                  <c:v>Decreased appetite</c:v>
                </c:pt>
                <c:pt idx="9">
                  <c:v>Alopecia</c:v>
                </c:pt>
                <c:pt idx="10">
                  <c:v>Neutropenia</c:v>
                </c:pt>
                <c:pt idx="11">
                  <c:v>Nausea</c:v>
                </c:pt>
                <c:pt idx="12">
                  <c:v>Diarrhea </c:v>
                </c:pt>
              </c:strCache>
            </c:strRef>
          </c:cat>
          <c:val>
            <c:numRef>
              <c:f>Sheet1!$C$2:$C$14</c:f>
              <c:numCache>
                <c:formatCode>General</c:formatCode>
                <c:ptCount val="13"/>
                <c:pt idx="0">
                  <c:v>20</c:v>
                </c:pt>
                <c:pt idx="1">
                  <c:v>15</c:v>
                </c:pt>
                <c:pt idx="2">
                  <c:v>15</c:v>
                </c:pt>
                <c:pt idx="3">
                  <c:v>19</c:v>
                </c:pt>
                <c:pt idx="4">
                  <c:v>29</c:v>
                </c:pt>
                <c:pt idx="5">
                  <c:v>31</c:v>
                </c:pt>
                <c:pt idx="6">
                  <c:v>26</c:v>
                </c:pt>
                <c:pt idx="7">
                  <c:v>31</c:v>
                </c:pt>
                <c:pt idx="8">
                  <c:v>30</c:v>
                </c:pt>
                <c:pt idx="9">
                  <c:v>32</c:v>
                </c:pt>
                <c:pt idx="10">
                  <c:v>33</c:v>
                </c:pt>
                <c:pt idx="11">
                  <c:v>51</c:v>
                </c:pt>
                <c:pt idx="12">
                  <c:v>58</c:v>
                </c:pt>
              </c:numCache>
            </c:numRef>
          </c:val>
          <c:extLst>
            <c:ext xmlns:c16="http://schemas.microsoft.com/office/drawing/2014/chart" uri="{C3380CC4-5D6E-409C-BE32-E72D297353CC}">
              <c16:uniqueId val="{00000000-2BFB-4471-9E2D-331CA04D77CC}"/>
            </c:ext>
          </c:extLst>
        </c:ser>
        <c:dLbls>
          <c:showLegendKey val="0"/>
          <c:showVal val="0"/>
          <c:showCatName val="0"/>
          <c:showSerName val="0"/>
          <c:showPercent val="0"/>
          <c:showBubbleSize val="0"/>
        </c:dLbls>
        <c:gapWidth val="150"/>
        <c:overlap val="100"/>
        <c:axId val="1029026880"/>
        <c:axId val="1227674448"/>
      </c:barChart>
      <c:barChart>
        <c:barDir val="bar"/>
        <c:grouping val="stacked"/>
        <c:varyColors val="0"/>
        <c:ser>
          <c:idx val="0"/>
          <c:order val="0"/>
          <c:tx>
            <c:strRef>
              <c:f>Sheet1!$B$1</c:f>
              <c:strCache>
                <c:ptCount val="1"/>
                <c:pt idx="0">
                  <c:v>Durvalumab + FLOT</c:v>
                </c:pt>
              </c:strCache>
            </c:strRef>
          </c:tx>
          <c:spPr>
            <a:solidFill>
              <a:schemeClr val="accent1"/>
            </a:solidFill>
            <a:ln>
              <a:noFill/>
            </a:ln>
            <a:effectLst/>
          </c:spPr>
          <c:invertIfNegative val="0"/>
          <c:dLbls>
            <c:dLbl>
              <c:idx val="0"/>
              <c:layout>
                <c:manualLayout>
                  <c:x val="5.6719823362121134E-2"/>
                  <c:y val="-1.5182298495296397E-1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2BFB-4471-9E2D-331CA04D77CC}"/>
                </c:ext>
              </c:extLst>
            </c:dLbl>
            <c:dLbl>
              <c:idx val="1"/>
              <c:layout>
                <c:manualLayout>
                  <c:x val="6.4676246677745089E-2"/>
                  <c:y val="-1.5182298495296397E-1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2BFB-4471-9E2D-331CA04D77CC}"/>
                </c:ext>
              </c:extLst>
            </c:dLbl>
            <c:dLbl>
              <c:idx val="2"/>
              <c:layout>
                <c:manualLayout>
                  <c:x val="6.4675508039797075E-2"/>
                  <c:y val="-1.5182298495296397E-1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2BFB-4471-9E2D-331CA04D77CC}"/>
                </c:ext>
              </c:extLst>
            </c:dLbl>
            <c:dLbl>
              <c:idx val="3"/>
              <c:layout>
                <c:manualLayout>
                  <c:x val="6.4675692699284054E-2"/>
                  <c:y val="-7.5911492476481986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2BFB-4471-9E2D-331CA04D77CC}"/>
                </c:ext>
              </c:extLst>
            </c:dLbl>
            <c:dLbl>
              <c:idx val="4"/>
              <c:layout>
                <c:manualLayout>
                  <c:x val="7.1994486806356645E-2"/>
                  <c:y val="-7.5911492476481986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2BFB-4471-9E2D-331CA04D77CC}"/>
                </c:ext>
              </c:extLst>
            </c:dLbl>
            <c:dLbl>
              <c:idx val="5"/>
              <c:layout>
                <c:manualLayout>
                  <c:x val="7.1994671465843624E-2"/>
                  <c:y val="-7.5911492476481986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2BFB-4471-9E2D-331CA04D77CC}"/>
                </c:ext>
              </c:extLst>
            </c:dLbl>
            <c:dLbl>
              <c:idx val="6"/>
              <c:layout>
                <c:manualLayout>
                  <c:x val="7.6249780024386135E-2"/>
                  <c:y val="-7.5911492476481986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2BFB-4471-9E2D-331CA04D77CC}"/>
                </c:ext>
              </c:extLst>
            </c:dLbl>
            <c:dLbl>
              <c:idx val="7"/>
              <c:layout>
                <c:manualLayout>
                  <c:x val="8.4205095383088194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2BFB-4471-9E2D-331CA04D77CC}"/>
                </c:ext>
              </c:extLst>
            </c:dLbl>
            <c:dLbl>
              <c:idx val="8"/>
              <c:layout>
                <c:manualLayout>
                  <c:x val="8.8023484254916601E-2"/>
                  <c:y val="-3.7955746238240993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2BFB-4471-9E2D-331CA04D77CC}"/>
                </c:ext>
              </c:extLst>
            </c:dLbl>
            <c:dLbl>
              <c:idx val="9"/>
              <c:layout>
                <c:manualLayout>
                  <c:x val="8.8023853573890559E-2"/>
                  <c:y val="2.0540354787353533E-4"/>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2BFB-4471-9E2D-331CA04D77CC}"/>
                </c:ext>
              </c:extLst>
            </c:dLbl>
            <c:dLbl>
              <c:idx val="10"/>
              <c:layout>
                <c:manualLayout>
                  <c:x val="8.7588426503585337E-2"/>
                  <c:y val="-3.7955746238240993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9-2BFB-4471-9E2D-331CA04D77CC}"/>
                </c:ext>
              </c:extLst>
            </c:dLbl>
            <c:dLbl>
              <c:idx val="11"/>
              <c:layout>
                <c:manualLayout>
                  <c:x val="0.1332454846600594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A-2BFB-4471-9E2D-331CA04D77CC}"/>
                </c:ext>
              </c:extLst>
            </c:dLbl>
            <c:dLbl>
              <c:idx val="12"/>
              <c:layout>
                <c:manualLayout>
                  <c:x val="0.15436554416473247"/>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B-2BFB-4471-9E2D-331CA04D77C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Sheet1!$A$2:$A$14</c:f>
              <c:strCache>
                <c:ptCount val="13"/>
                <c:pt idx="0">
                  <c:v>Abdominal pain</c:v>
                </c:pt>
                <c:pt idx="1">
                  <c:v>Pyrexia</c:v>
                </c:pt>
                <c:pt idx="2">
                  <c:v>Asthenia</c:v>
                </c:pt>
                <c:pt idx="3">
                  <c:v>Peripheral sensory neuropathy</c:v>
                </c:pt>
                <c:pt idx="4">
                  <c:v>Neutrophil count decreased</c:v>
                </c:pt>
                <c:pt idx="5">
                  <c:v>Anemia</c:v>
                </c:pt>
                <c:pt idx="6">
                  <c:v>Vomiting</c:v>
                </c:pt>
                <c:pt idx="7">
                  <c:v>Fatigue</c:v>
                </c:pt>
                <c:pt idx="8">
                  <c:v>Decreased appetite</c:v>
                </c:pt>
                <c:pt idx="9">
                  <c:v>Alopecia</c:v>
                </c:pt>
                <c:pt idx="10">
                  <c:v>Neutropenia</c:v>
                </c:pt>
                <c:pt idx="11">
                  <c:v>Nausea</c:v>
                </c:pt>
                <c:pt idx="12">
                  <c:v>Diarrhea </c:v>
                </c:pt>
              </c:strCache>
            </c:strRef>
          </c:cat>
          <c:val>
            <c:numRef>
              <c:f>Sheet1!$B$2:$B$14</c:f>
              <c:numCache>
                <c:formatCode>General</c:formatCode>
                <c:ptCount val="13"/>
                <c:pt idx="0">
                  <c:v>17</c:v>
                </c:pt>
                <c:pt idx="1">
                  <c:v>20</c:v>
                </c:pt>
                <c:pt idx="2">
                  <c:v>20</c:v>
                </c:pt>
                <c:pt idx="3">
                  <c:v>20</c:v>
                </c:pt>
                <c:pt idx="4">
                  <c:v>25</c:v>
                </c:pt>
                <c:pt idx="5">
                  <c:v>25</c:v>
                </c:pt>
                <c:pt idx="6">
                  <c:v>26</c:v>
                </c:pt>
                <c:pt idx="7">
                  <c:v>29</c:v>
                </c:pt>
                <c:pt idx="8">
                  <c:v>31</c:v>
                </c:pt>
                <c:pt idx="9">
                  <c:v>31</c:v>
                </c:pt>
                <c:pt idx="10">
                  <c:v>32</c:v>
                </c:pt>
                <c:pt idx="11">
                  <c:v>51</c:v>
                </c:pt>
                <c:pt idx="12">
                  <c:v>62</c:v>
                </c:pt>
              </c:numCache>
            </c:numRef>
          </c:val>
          <c:extLst>
            <c:ext xmlns:c16="http://schemas.microsoft.com/office/drawing/2014/chart" uri="{C3380CC4-5D6E-409C-BE32-E72D297353CC}">
              <c16:uniqueId val="{00000001-2BFB-4471-9E2D-331CA04D77CC}"/>
            </c:ext>
          </c:extLst>
        </c:ser>
        <c:dLbls>
          <c:showLegendKey val="0"/>
          <c:showVal val="0"/>
          <c:showCatName val="0"/>
          <c:showSerName val="0"/>
          <c:showPercent val="0"/>
          <c:showBubbleSize val="0"/>
        </c:dLbls>
        <c:gapWidth val="150"/>
        <c:overlap val="100"/>
        <c:axId val="1332620176"/>
        <c:axId val="1332622096"/>
      </c:barChart>
      <c:catAx>
        <c:axId val="1029026880"/>
        <c:scaling>
          <c:orientation val="minMax"/>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227674448"/>
        <c:crosses val="autoZero"/>
        <c:auto val="1"/>
        <c:lblAlgn val="ctr"/>
        <c:lblOffset val="100"/>
        <c:noMultiLvlLbl val="0"/>
      </c:catAx>
      <c:valAx>
        <c:axId val="1227674448"/>
        <c:scaling>
          <c:orientation val="minMax"/>
          <c:min val="-70"/>
        </c:scaling>
        <c:delete val="0"/>
        <c:axPos val="b"/>
        <c:numFmt formatCode="General" sourceLinked="1"/>
        <c:majorTickMark val="out"/>
        <c:minorTickMark val="none"/>
        <c:tickLblPos val="none"/>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029026880"/>
        <c:crosses val="autoZero"/>
        <c:crossBetween val="between"/>
        <c:majorUnit val="10"/>
      </c:valAx>
      <c:valAx>
        <c:axId val="1332622096"/>
        <c:scaling>
          <c:orientation val="maxMin"/>
          <c:min val="-70"/>
        </c:scaling>
        <c:delete val="0"/>
        <c:axPos val="t"/>
        <c:numFmt formatCode="General" sourceLinked="1"/>
        <c:majorTickMark val="out"/>
        <c:minorTickMark val="none"/>
        <c:tickLblPos val="none"/>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332620176"/>
        <c:crosses val="max"/>
        <c:crossBetween val="between"/>
      </c:valAx>
      <c:catAx>
        <c:axId val="1332620176"/>
        <c:scaling>
          <c:orientation val="minMax"/>
        </c:scaling>
        <c:delete val="1"/>
        <c:axPos val="r"/>
        <c:numFmt formatCode="General" sourceLinked="1"/>
        <c:majorTickMark val="out"/>
        <c:minorTickMark val="none"/>
        <c:tickLblPos val="nextTo"/>
        <c:crossAx val="1332622096"/>
        <c:crosses val="autoZero"/>
        <c:auto val="1"/>
        <c:lblAlgn val="ctr"/>
        <c:lblOffset val="100"/>
        <c:noMultiLvlLbl val="0"/>
      </c:cat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1"/>
          <c:order val="1"/>
          <c:tx>
            <c:strRef>
              <c:f>Sheet1!$C$30</c:f>
              <c:strCache>
                <c:ptCount val="1"/>
                <c:pt idx="0">
                  <c:v>Placebo + FLOT</c:v>
                </c:pt>
              </c:strCache>
            </c:strRef>
          </c:tx>
          <c:spPr>
            <a:solidFill>
              <a:schemeClr val="accent6"/>
            </a:solidFill>
            <a:ln>
              <a:noFill/>
            </a:ln>
            <a:effectLst/>
          </c:spPr>
          <c:invertIfNegative val="0"/>
          <c:dLbls>
            <c:dLbl>
              <c:idx val="0"/>
              <c:layout>
                <c:manualLayout>
                  <c:x val="1.4651315748651986E-2"/>
                  <c:y val="-1.6588057860612369E-1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1BC2-4AD0-8924-25B425B65C37}"/>
                </c:ext>
              </c:extLst>
            </c:dLbl>
            <c:dLbl>
              <c:idx val="1"/>
              <c:layout>
                <c:manualLayout>
                  <c:x val="1.3985452616295394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1BC2-4AD0-8924-25B425B65C37}"/>
                </c:ext>
              </c:extLst>
            </c:dLbl>
            <c:dLbl>
              <c:idx val="2"/>
              <c:layout>
                <c:manualLayout>
                  <c:x val="1.5781964532802194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1BC2-4AD0-8924-25B425B65C37}"/>
                </c:ext>
              </c:extLst>
            </c:dLbl>
            <c:dLbl>
              <c:idx val="3"/>
              <c:layout>
                <c:manualLayout>
                  <c:x val="1.5781964532802194E-2"/>
                  <c:y val="8.2940289303061846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1BC2-4AD0-8924-25B425B65C37}"/>
                </c:ext>
              </c:extLst>
            </c:dLbl>
            <c:dLbl>
              <c:idx val="4"/>
              <c:layout>
                <c:manualLayout>
                  <c:x val="1.5781964532802194E-2"/>
                  <c:y val="-8.2940289303061846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1BC2-4AD0-8924-25B425B65C37}"/>
                </c:ext>
              </c:extLst>
            </c:dLbl>
            <c:dLbl>
              <c:idx val="5"/>
              <c:layout>
                <c:manualLayout>
                  <c:x val="1.4651315748651986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1BC2-4AD0-8924-25B425B65C37}"/>
                </c:ext>
              </c:extLst>
            </c:dLbl>
            <c:dLbl>
              <c:idx val="6"/>
              <c:layout>
                <c:manualLayout>
                  <c:x val="1.5781964532802194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1BC2-4AD0-8924-25B425B65C37}"/>
                </c:ext>
              </c:extLst>
            </c:dLbl>
            <c:dLbl>
              <c:idx val="7"/>
              <c:layout>
                <c:manualLayout>
                  <c:x val="1.5781964532802194E-2"/>
                  <c:y val="-8.2940289303061846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BC2-4AD0-8924-25B425B65C37}"/>
                </c:ext>
              </c:extLst>
            </c:dLbl>
            <c:dLbl>
              <c:idx val="8"/>
              <c:layout>
                <c:manualLayout>
                  <c:x val="1.6448021568225956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BC2-4AD0-8924-25B425B65C37}"/>
                </c:ext>
              </c:extLst>
            </c:dLbl>
            <c:dLbl>
              <c:idx val="9"/>
              <c:layout>
                <c:manualLayout>
                  <c:x val="1.5781964532802194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BC2-4AD0-8924-25B425B65C37}"/>
                </c:ext>
              </c:extLst>
            </c:dLbl>
            <c:dLbl>
              <c:idx val="10"/>
              <c:layout>
                <c:manualLayout>
                  <c:x val="1.9375376171950138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BC2-4AD0-8924-25B425B65C37}"/>
                </c:ext>
              </c:extLst>
            </c:dLbl>
            <c:dLbl>
              <c:idx val="11"/>
              <c:layout>
                <c:manualLayout>
                  <c:x val="2.1172081991523928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4CF-4FA7-B1C2-13AB284749B4}"/>
                </c:ext>
              </c:extLst>
            </c:dLbl>
            <c:dLbl>
              <c:idx val="12"/>
              <c:layout>
                <c:manualLayout>
                  <c:x val="2.1172081991523928E-2"/>
                  <c:y val="-4.1470144651530923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4CF-4FA7-B1C2-13AB284749B4}"/>
                </c:ext>
              </c:extLst>
            </c:dLbl>
            <c:dLbl>
              <c:idx val="13"/>
              <c:layout>
                <c:manualLayout>
                  <c:x val="6.4818941578340616E-2"/>
                  <c:y val="-1.8977873119120496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4CF-4FA7-B1C2-13AB284749B4}"/>
                </c:ext>
              </c:extLst>
            </c:dLbl>
            <c:dLbl>
              <c:idx val="14"/>
              <c:layout>
                <c:manualLayout>
                  <c:x val="6.4610562207188207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4CF-4FA7-B1C2-13AB284749B4}"/>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Sheet1!$A$31:$A$45</c:f>
              <c:strCache>
                <c:ptCount val="15"/>
                <c:pt idx="0">
                  <c:v>Pulmonary embolism</c:v>
                </c:pt>
                <c:pt idx="1">
                  <c:v>Hypokalemia </c:v>
                </c:pt>
                <c:pt idx="2">
                  <c:v>Weight decreased</c:v>
                </c:pt>
                <c:pt idx="3">
                  <c:v>Vomiting</c:v>
                </c:pt>
                <c:pt idx="4">
                  <c:v>Fatigue</c:v>
                </c:pt>
                <c:pt idx="5">
                  <c:v>Nausea</c:v>
                </c:pt>
                <c:pt idx="6">
                  <c:v>Pneumonia</c:v>
                </c:pt>
                <c:pt idx="7">
                  <c:v>Asthenia</c:v>
                </c:pt>
                <c:pt idx="8">
                  <c:v>Decreased appetite</c:v>
                </c:pt>
                <c:pt idx="9">
                  <c:v>Febrile neutropenia</c:v>
                </c:pt>
                <c:pt idx="10">
                  <c:v>Anemia</c:v>
                </c:pt>
                <c:pt idx="11">
                  <c:v>White blood cell count decreased</c:v>
                </c:pt>
                <c:pt idx="12">
                  <c:v>Diarrhea </c:v>
                </c:pt>
                <c:pt idx="13">
                  <c:v>Neutrophil count decreased</c:v>
                </c:pt>
                <c:pt idx="14">
                  <c:v>Neutropenia</c:v>
                </c:pt>
              </c:strCache>
            </c:strRef>
          </c:cat>
          <c:val>
            <c:numRef>
              <c:f>Sheet1!$C$31:$C$45</c:f>
              <c:numCache>
                <c:formatCode>General</c:formatCode>
                <c:ptCount val="15"/>
                <c:pt idx="0">
                  <c:v>1</c:v>
                </c:pt>
                <c:pt idx="1">
                  <c:v>2</c:v>
                </c:pt>
                <c:pt idx="2">
                  <c:v>3</c:v>
                </c:pt>
                <c:pt idx="3">
                  <c:v>3</c:v>
                </c:pt>
                <c:pt idx="4">
                  <c:v>3</c:v>
                </c:pt>
                <c:pt idx="5">
                  <c:v>1</c:v>
                </c:pt>
                <c:pt idx="6">
                  <c:v>3</c:v>
                </c:pt>
                <c:pt idx="7">
                  <c:v>3</c:v>
                </c:pt>
                <c:pt idx="8">
                  <c:v>2</c:v>
                </c:pt>
                <c:pt idx="9">
                  <c:v>3</c:v>
                </c:pt>
                <c:pt idx="10">
                  <c:v>5</c:v>
                </c:pt>
                <c:pt idx="11">
                  <c:v>6</c:v>
                </c:pt>
                <c:pt idx="12">
                  <c:v>6</c:v>
                </c:pt>
                <c:pt idx="13">
                  <c:v>22</c:v>
                </c:pt>
                <c:pt idx="14">
                  <c:v>22</c:v>
                </c:pt>
              </c:numCache>
            </c:numRef>
          </c:val>
          <c:extLst>
            <c:ext xmlns:c16="http://schemas.microsoft.com/office/drawing/2014/chart" uri="{C3380CC4-5D6E-409C-BE32-E72D297353CC}">
              <c16:uniqueId val="{00000000-1BC2-4AD0-8924-25B425B65C37}"/>
            </c:ext>
          </c:extLst>
        </c:ser>
        <c:dLbls>
          <c:dLblPos val="inEnd"/>
          <c:showLegendKey val="0"/>
          <c:showVal val="1"/>
          <c:showCatName val="0"/>
          <c:showSerName val="0"/>
          <c:showPercent val="0"/>
          <c:showBubbleSize val="0"/>
        </c:dLbls>
        <c:gapWidth val="150"/>
        <c:overlap val="100"/>
        <c:axId val="1181614943"/>
        <c:axId val="1181609183"/>
      </c:barChart>
      <c:barChart>
        <c:barDir val="bar"/>
        <c:grouping val="stacked"/>
        <c:varyColors val="0"/>
        <c:ser>
          <c:idx val="0"/>
          <c:order val="0"/>
          <c:tx>
            <c:strRef>
              <c:f>Sheet1!$B$30</c:f>
              <c:strCache>
                <c:ptCount val="1"/>
                <c:pt idx="0">
                  <c:v>Durvalumab + FLOT</c:v>
                </c:pt>
              </c:strCache>
            </c:strRef>
          </c:tx>
          <c:spPr>
            <a:solidFill>
              <a:schemeClr val="accent1"/>
            </a:solidFill>
            <a:ln>
              <a:noFill/>
            </a:ln>
            <a:effectLst/>
          </c:spPr>
          <c:invertIfNegative val="0"/>
          <c:dLbls>
            <c:dLbl>
              <c:idx val="0"/>
              <c:layout>
                <c:manualLayout>
                  <c:x val="1.6448021568226046E-2"/>
                  <c:y val="-1.6588057860612369E-1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1BC2-4AD0-8924-25B425B65C37}"/>
                </c:ext>
              </c:extLst>
            </c:dLbl>
            <c:dLbl>
              <c:idx val="1"/>
              <c:layout>
                <c:manualLayout>
                  <c:x val="1.6448021568226046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1BC2-4AD0-8924-25B425B65C37}"/>
                </c:ext>
              </c:extLst>
            </c:dLbl>
            <c:dLbl>
              <c:idx val="2"/>
              <c:layout>
                <c:manualLayout>
                  <c:x val="1.6448215471293128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1BC2-4AD0-8924-25B425B65C37}"/>
                </c:ext>
              </c:extLst>
            </c:dLbl>
            <c:dLbl>
              <c:idx val="3"/>
              <c:layout>
                <c:manualLayout>
                  <c:x val="1.6448021568226046E-2"/>
                  <c:y val="8.2940289303061846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1BC2-4AD0-8924-25B425B65C37}"/>
                </c:ext>
              </c:extLst>
            </c:dLbl>
            <c:dLbl>
              <c:idx val="4"/>
              <c:layout>
                <c:manualLayout>
                  <c:x val="1.6448021568226046E-2"/>
                  <c:y val="-8.2940289303061846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1BC2-4AD0-8924-25B425B65C37}"/>
                </c:ext>
              </c:extLst>
            </c:dLbl>
            <c:dLbl>
              <c:idx val="5"/>
              <c:layout>
                <c:manualLayout>
                  <c:x val="1.5782158435869366E-2"/>
                  <c:y val="0"/>
                </c:manualLayout>
              </c:layout>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1BC2-4AD0-8924-25B425B65C37}"/>
                </c:ext>
              </c:extLst>
            </c:dLbl>
            <c:dLbl>
              <c:idx val="6"/>
              <c:layout>
                <c:manualLayout>
                  <c:x val="1.5782546242003526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1BC2-4AD0-8924-25B425B65C37}"/>
                </c:ext>
              </c:extLst>
            </c:dLbl>
            <c:dLbl>
              <c:idx val="7"/>
              <c:layout>
                <c:manualLayout>
                  <c:x val="1.5781964532802194E-2"/>
                  <c:y val="-8.2940289303061846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BC2-4AD0-8924-25B425B65C37}"/>
                </c:ext>
              </c:extLst>
            </c:dLbl>
            <c:dLbl>
              <c:idx val="8"/>
              <c:layout>
                <c:manualLayout>
                  <c:x val="1.5781964532802194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BC2-4AD0-8924-25B425B65C37}"/>
                </c:ext>
              </c:extLst>
            </c:dLbl>
            <c:dLbl>
              <c:idx val="9"/>
              <c:layout>
                <c:manualLayout>
                  <c:x val="1.7578670352376258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BC2-4AD0-8924-25B425B65C37}"/>
                </c:ext>
              </c:extLst>
            </c:dLbl>
            <c:dLbl>
              <c:idx val="10"/>
              <c:layout>
                <c:manualLayout>
                  <c:x val="1.937557007501731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1BC2-4AD0-8924-25B425B65C37}"/>
                </c:ext>
              </c:extLst>
            </c:dLbl>
            <c:dLbl>
              <c:idx val="11"/>
              <c:layout>
                <c:manualLayout>
                  <c:x val="1.937557007501731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4CF-4FA7-B1C2-13AB284749B4}"/>
                </c:ext>
              </c:extLst>
            </c:dLbl>
            <c:dLbl>
              <c:idx val="12"/>
              <c:layout>
                <c:manualLayout>
                  <c:x val="2.1172469797658272E-2"/>
                  <c:y val="-4.1470144651530923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24CF-4FA7-B1C2-13AB284749B4}"/>
                </c:ext>
              </c:extLst>
            </c:dLbl>
            <c:dLbl>
              <c:idx val="13"/>
              <c:layout>
                <c:manualLayout>
                  <c:x val="5.876316016013626E-2"/>
                  <c:y val="-1.8977873119120496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24CF-4FA7-B1C2-13AB284749B4}"/>
                </c:ext>
              </c:extLst>
            </c:dLbl>
            <c:dLbl>
              <c:idx val="14"/>
              <c:layout>
                <c:manualLayout>
                  <c:x val="6.0560831600536394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24CF-4FA7-B1C2-13AB284749B4}"/>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Sheet1!$A$31:$A$45</c:f>
              <c:strCache>
                <c:ptCount val="15"/>
                <c:pt idx="0">
                  <c:v>Pulmonary embolism</c:v>
                </c:pt>
                <c:pt idx="1">
                  <c:v>Hypokalemia </c:v>
                </c:pt>
                <c:pt idx="2">
                  <c:v>Weight decreased</c:v>
                </c:pt>
                <c:pt idx="3">
                  <c:v>Vomiting</c:v>
                </c:pt>
                <c:pt idx="4">
                  <c:v>Fatigue</c:v>
                </c:pt>
                <c:pt idx="5">
                  <c:v>Nausea</c:v>
                </c:pt>
                <c:pt idx="6">
                  <c:v>Pneumonia</c:v>
                </c:pt>
                <c:pt idx="7">
                  <c:v>Asthenia</c:v>
                </c:pt>
                <c:pt idx="8">
                  <c:v>Decreased appetite</c:v>
                </c:pt>
                <c:pt idx="9">
                  <c:v>Febrile neutropenia</c:v>
                </c:pt>
                <c:pt idx="10">
                  <c:v>Anemia</c:v>
                </c:pt>
                <c:pt idx="11">
                  <c:v>White blood cell count decreased</c:v>
                </c:pt>
                <c:pt idx="12">
                  <c:v>Diarrhea </c:v>
                </c:pt>
                <c:pt idx="13">
                  <c:v>Neutrophil count decreased</c:v>
                </c:pt>
                <c:pt idx="14">
                  <c:v>Neutropenia</c:v>
                </c:pt>
              </c:strCache>
            </c:strRef>
          </c:cat>
          <c:val>
            <c:numRef>
              <c:f>Sheet1!$B$31:$B$45</c:f>
              <c:numCache>
                <c:formatCode>General</c:formatCode>
                <c:ptCount val="15"/>
                <c:pt idx="0">
                  <c:v>2</c:v>
                </c:pt>
                <c:pt idx="1">
                  <c:v>2</c:v>
                </c:pt>
                <c:pt idx="2">
                  <c:v>2</c:v>
                </c:pt>
                <c:pt idx="3">
                  <c:v>2</c:v>
                </c:pt>
                <c:pt idx="4">
                  <c:v>2</c:v>
                </c:pt>
                <c:pt idx="5">
                  <c:v>3</c:v>
                </c:pt>
                <c:pt idx="6">
                  <c:v>3</c:v>
                </c:pt>
                <c:pt idx="7">
                  <c:v>3</c:v>
                </c:pt>
                <c:pt idx="8">
                  <c:v>3</c:v>
                </c:pt>
                <c:pt idx="9">
                  <c:v>4</c:v>
                </c:pt>
                <c:pt idx="10">
                  <c:v>5</c:v>
                </c:pt>
                <c:pt idx="11">
                  <c:v>5</c:v>
                </c:pt>
                <c:pt idx="12">
                  <c:v>6</c:v>
                </c:pt>
                <c:pt idx="13">
                  <c:v>20</c:v>
                </c:pt>
                <c:pt idx="14">
                  <c:v>21</c:v>
                </c:pt>
              </c:numCache>
            </c:numRef>
          </c:val>
          <c:extLst>
            <c:ext xmlns:c16="http://schemas.microsoft.com/office/drawing/2014/chart" uri="{C3380CC4-5D6E-409C-BE32-E72D297353CC}">
              <c16:uniqueId val="{00000001-1BC2-4AD0-8924-25B425B65C37}"/>
            </c:ext>
          </c:extLst>
        </c:ser>
        <c:dLbls>
          <c:dLblPos val="inEnd"/>
          <c:showLegendKey val="0"/>
          <c:showVal val="1"/>
          <c:showCatName val="0"/>
          <c:showSerName val="0"/>
          <c:showPercent val="0"/>
          <c:showBubbleSize val="0"/>
        </c:dLbls>
        <c:gapWidth val="150"/>
        <c:overlap val="100"/>
        <c:axId val="488212640"/>
        <c:axId val="488213600"/>
      </c:barChart>
      <c:catAx>
        <c:axId val="1181614943"/>
        <c:scaling>
          <c:orientation val="minMax"/>
        </c:scaling>
        <c:delete val="0"/>
        <c:axPos val="l"/>
        <c:numFmt formatCode="General" sourceLinked="1"/>
        <c:majorTickMark val="none"/>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181609183"/>
        <c:crosses val="autoZero"/>
        <c:auto val="1"/>
        <c:lblAlgn val="ctr"/>
        <c:lblOffset val="100"/>
        <c:noMultiLvlLbl val="0"/>
      </c:catAx>
      <c:valAx>
        <c:axId val="1181609183"/>
        <c:scaling>
          <c:orientation val="minMax"/>
          <c:max val="70"/>
          <c:min val="-70"/>
        </c:scaling>
        <c:delete val="0"/>
        <c:axPos val="b"/>
        <c:numFmt formatCode="#,##0_);\(#,##0\)" sourceLinked="0"/>
        <c:majorTickMark val="out"/>
        <c:minorTickMark val="none"/>
        <c:tickLblPos val="none"/>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181614943"/>
        <c:crosses val="autoZero"/>
        <c:crossBetween val="between"/>
        <c:majorUnit val="10"/>
      </c:valAx>
      <c:valAx>
        <c:axId val="488213600"/>
        <c:scaling>
          <c:orientation val="maxMin"/>
          <c:min val="-25"/>
        </c:scaling>
        <c:delete val="1"/>
        <c:axPos val="t"/>
        <c:numFmt formatCode="General" sourceLinked="1"/>
        <c:majorTickMark val="out"/>
        <c:minorTickMark val="none"/>
        <c:tickLblPos val="nextTo"/>
        <c:crossAx val="488212640"/>
        <c:crosses val="max"/>
        <c:crossBetween val="between"/>
      </c:valAx>
      <c:catAx>
        <c:axId val="488212640"/>
        <c:scaling>
          <c:orientation val="minMax"/>
        </c:scaling>
        <c:delete val="1"/>
        <c:axPos val="r"/>
        <c:numFmt formatCode="General" sourceLinked="1"/>
        <c:majorTickMark val="out"/>
        <c:minorTickMark val="none"/>
        <c:tickLblPos val="nextTo"/>
        <c:crossAx val="488213600"/>
        <c:crosses val="autoZero"/>
        <c:auto val="1"/>
        <c:lblAlgn val="ctr"/>
        <c:lblOffset val="100"/>
        <c:noMultiLvlLbl val="0"/>
      </c:cat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Column1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FB43-49FC-A967-6FF1BB3C0064}"/>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2-FB43-49FC-A967-6FF1BB3C0064}"/>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65EE-4734-9DC8-BC99CDC31AC8}"/>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65EE-4734-9DC8-BC99CDC31AC8}"/>
              </c:ext>
            </c:extLst>
          </c:dPt>
          <c:dLbls>
            <c:dLbl>
              <c:idx val="0"/>
              <c:delete val="1"/>
              <c:extLst>
                <c:ext xmlns:c15="http://schemas.microsoft.com/office/drawing/2012/chart" uri="{CE6537A1-D6FC-4f65-9D91-7224C49458BB}"/>
                <c:ext xmlns:c16="http://schemas.microsoft.com/office/drawing/2014/chart" uri="{C3380CC4-5D6E-409C-BE32-E72D297353CC}">
                  <c16:uniqueId val="{00000001-FB43-49FC-A967-6FF1BB3C0064}"/>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en-US"/>
              </a:p>
            </c:txPr>
            <c:showLegendKey val="0"/>
            <c:showVal val="0"/>
            <c:showCatName val="1"/>
            <c:showSerName val="0"/>
            <c:showPercent val="1"/>
            <c:showBubbleSize val="0"/>
            <c:showLeaderLines val="0"/>
            <c:extLst>
              <c:ext xmlns:c15="http://schemas.microsoft.com/office/drawing/2012/chart" uri="{CE6537A1-D6FC-4f65-9D91-7224C49458BB}"/>
            </c:extLst>
          </c:dLbls>
          <c:cat>
            <c:strRef>
              <c:f>Sheet1!$A$2:$A$5</c:f>
              <c:strCache>
                <c:ptCount val="4"/>
                <c:pt idx="0">
                  <c:v>A</c:v>
                </c:pt>
                <c:pt idx="1">
                  <c:v>B</c:v>
                </c:pt>
                <c:pt idx="2">
                  <c:v>C</c:v>
                </c:pt>
                <c:pt idx="3">
                  <c:v>D</c:v>
                </c:pt>
              </c:strCache>
            </c:strRef>
          </c:cat>
          <c:val>
            <c:numRef>
              <c:f>Sheet1!$B$2:$B$5</c:f>
              <c:numCache>
                <c:formatCode>General</c:formatCode>
                <c:ptCount val="4"/>
                <c:pt idx="0">
                  <c:v>0</c:v>
                </c:pt>
                <c:pt idx="1">
                  <c:v>1</c:v>
                </c:pt>
                <c:pt idx="2">
                  <c:v>1</c:v>
                </c:pt>
                <c:pt idx="3">
                  <c:v>2</c:v>
                </c:pt>
              </c:numCache>
            </c:numRef>
          </c:val>
          <c:extLst>
            <c:ext xmlns:c16="http://schemas.microsoft.com/office/drawing/2014/chart" uri="{C3380CC4-5D6E-409C-BE32-E72D297353CC}">
              <c16:uniqueId val="{00000000-FB43-49FC-A967-6FF1BB3C0064}"/>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B137-41DD-8BBC-D273E073F4C2}"/>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1-D5A9-4510-A5FB-D01831D5EE43}"/>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137-41DD-8BBC-D273E073F4C2}"/>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137-41DD-8BBC-D273E073F4C2}"/>
              </c:ext>
            </c:extLst>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en-US"/>
              </a:p>
            </c:txPr>
            <c:showLegendKey val="0"/>
            <c:showVal val="0"/>
            <c:showCatName val="1"/>
            <c:showSerName val="0"/>
            <c:showPercent val="1"/>
            <c:showBubbleSize val="0"/>
            <c:showLeaderLines val="0"/>
            <c:extLst>
              <c:ext xmlns:c15="http://schemas.microsoft.com/office/drawing/2012/chart" uri="{CE6537A1-D6FC-4f65-9D91-7224C49458BB}"/>
            </c:extLst>
          </c:dLbls>
          <c:cat>
            <c:strRef>
              <c:f>Sheet1!$A$2:$A$5</c:f>
              <c:strCache>
                <c:ptCount val="4"/>
                <c:pt idx="0">
                  <c:v>A</c:v>
                </c:pt>
                <c:pt idx="1">
                  <c:v>B</c:v>
                </c:pt>
                <c:pt idx="2">
                  <c:v>C</c:v>
                </c:pt>
                <c:pt idx="3">
                  <c:v>D</c:v>
                </c:pt>
              </c:strCache>
            </c:strRef>
          </c:cat>
          <c:val>
            <c:numRef>
              <c:f>Sheet1!$B$2:$B$5</c:f>
              <c:numCache>
                <c:formatCode>General</c:formatCode>
                <c:ptCount val="4"/>
                <c:pt idx="1">
                  <c:v>1</c:v>
                </c:pt>
                <c:pt idx="3">
                  <c:v>1</c:v>
                </c:pt>
              </c:numCache>
            </c:numRef>
          </c:val>
          <c:extLst>
            <c:ext xmlns:c16="http://schemas.microsoft.com/office/drawing/2014/chart" uri="{C3380CC4-5D6E-409C-BE32-E72D297353CC}">
              <c16:uniqueId val="{00000000-D5A9-4510-A5FB-D01831D5EE43}"/>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4"/>
              </a:solidFill>
              <a:ln w="19050">
                <a:solidFill>
                  <a:schemeClr val="lt1"/>
                </a:solidFill>
              </a:ln>
              <a:effectLst/>
            </c:spPr>
            <c:extLst>
              <c:ext xmlns:c16="http://schemas.microsoft.com/office/drawing/2014/chart" uri="{C3380CC4-5D6E-409C-BE32-E72D297353CC}">
                <c16:uniqueId val="{00000001-2C30-47AA-9B18-2BB1F99140D8}"/>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0012-4197-98DF-00FF00533E87}"/>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0012-4197-98DF-00FF00533E87}"/>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0012-4197-98DF-00FF00533E87}"/>
              </c:ext>
            </c:extLst>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en-US"/>
              </a:p>
            </c:txPr>
            <c:showLegendKey val="0"/>
            <c:showVal val="0"/>
            <c:showCatName val="1"/>
            <c:showSerName val="0"/>
            <c:showPercent val="1"/>
            <c:showBubbleSize val="0"/>
            <c:showLeaderLines val="0"/>
            <c:extLst>
              <c:ext xmlns:c15="http://schemas.microsoft.com/office/drawing/2012/chart" uri="{CE6537A1-D6FC-4f65-9D91-7224C49458BB}"/>
            </c:extLst>
          </c:dLbls>
          <c:cat>
            <c:strRef>
              <c:f>Sheet1!$A$2:$A$5</c:f>
              <c:strCache>
                <c:ptCount val="3"/>
                <c:pt idx="0">
                  <c:v>A</c:v>
                </c:pt>
                <c:pt idx="1">
                  <c:v>B</c:v>
                </c:pt>
                <c:pt idx="2">
                  <c:v>C</c:v>
                </c:pt>
              </c:strCache>
            </c:strRef>
          </c:cat>
          <c:val>
            <c:numRef>
              <c:f>Sheet1!$B$2:$B$5</c:f>
              <c:numCache>
                <c:formatCode>General</c:formatCode>
                <c:ptCount val="4"/>
                <c:pt idx="0">
                  <c:v>1</c:v>
                </c:pt>
                <c:pt idx="1">
                  <c:v>3</c:v>
                </c:pt>
                <c:pt idx="2">
                  <c:v>1</c:v>
                </c:pt>
              </c:numCache>
            </c:numRef>
          </c:val>
          <c:extLst>
            <c:ext xmlns:c16="http://schemas.microsoft.com/office/drawing/2014/chart" uri="{C3380CC4-5D6E-409C-BE32-E72D297353CC}">
              <c16:uniqueId val="{00000000-2C30-47AA-9B18-2BB1F99140D8}"/>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B8DF-49B0-9F38-11E3A34D9BA6}"/>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D916-493A-B4FC-2C1AF25399D5}"/>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D916-493A-B4FC-2C1AF25399D5}"/>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D916-493A-B4FC-2C1AF25399D5}"/>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9-D916-493A-B4FC-2C1AF25399D5}"/>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B-D916-493A-B4FC-2C1AF25399D5}"/>
              </c:ext>
            </c:extLst>
          </c:dPt>
          <c:dLbls>
            <c:dLbl>
              <c:idx val="0"/>
              <c:delete val="1"/>
              <c:extLst>
                <c:ext xmlns:c15="http://schemas.microsoft.com/office/drawing/2012/chart" uri="{CE6537A1-D6FC-4f65-9D91-7224C49458BB}"/>
                <c:ext xmlns:c16="http://schemas.microsoft.com/office/drawing/2014/chart" uri="{C3380CC4-5D6E-409C-BE32-E72D297353CC}">
                  <c16:uniqueId val="{00000001-B8DF-49B0-9F38-11E3A34D9BA6}"/>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mn-lt"/>
                    <a:ea typeface="+mn-ea"/>
                    <a:cs typeface="+mn-cs"/>
                  </a:defRPr>
                </a:pPr>
                <a:endParaRPr lang="en-US"/>
              </a:p>
            </c:txPr>
            <c:showLegendKey val="0"/>
            <c:showVal val="0"/>
            <c:showCatName val="1"/>
            <c:showSerName val="0"/>
            <c:showPercent val="1"/>
            <c:showBubbleSize val="0"/>
            <c:showLeaderLines val="0"/>
            <c:extLst>
              <c:ext xmlns:c15="http://schemas.microsoft.com/office/drawing/2012/chart" uri="{CE6537A1-D6FC-4f65-9D91-7224C49458BB}"/>
            </c:extLst>
          </c:dLbls>
          <c:cat>
            <c:strRef>
              <c:f>Sheet1!$A$2:$A$7</c:f>
              <c:strCache>
                <c:ptCount val="5"/>
                <c:pt idx="0">
                  <c:v>A</c:v>
                </c:pt>
                <c:pt idx="1">
                  <c:v>B</c:v>
                </c:pt>
                <c:pt idx="2">
                  <c:v>C</c:v>
                </c:pt>
                <c:pt idx="3">
                  <c:v>D</c:v>
                </c:pt>
                <c:pt idx="4">
                  <c:v>E</c:v>
                </c:pt>
              </c:strCache>
            </c:strRef>
          </c:cat>
          <c:val>
            <c:numRef>
              <c:f>Sheet1!$B$2:$B$7</c:f>
              <c:numCache>
                <c:formatCode>General</c:formatCode>
                <c:ptCount val="6"/>
                <c:pt idx="0">
                  <c:v>0</c:v>
                </c:pt>
                <c:pt idx="1">
                  <c:v>5</c:v>
                </c:pt>
                <c:pt idx="2">
                  <c:v>2</c:v>
                </c:pt>
                <c:pt idx="3">
                  <c:v>2</c:v>
                </c:pt>
                <c:pt idx="4">
                  <c:v>2</c:v>
                </c:pt>
              </c:numCache>
            </c:numRef>
          </c:val>
          <c:extLst>
            <c:ext xmlns:c16="http://schemas.microsoft.com/office/drawing/2014/chart" uri="{C3380CC4-5D6E-409C-BE32-E72D297353CC}">
              <c16:uniqueId val="{00000000-B8DF-49B0-9F38-11E3A34D9BA6}"/>
            </c:ext>
          </c:extLst>
        </c:ser>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_rels/data1.xml.rels><?xml version="1.0" encoding="UTF-8" standalone="yes"?>
<Relationships xmlns="http://schemas.openxmlformats.org/package/2006/relationships"><Relationship Id="rId2" Type="http://schemas.openxmlformats.org/officeDocument/2006/relationships/image" Target="../media/image27.svg"/><Relationship Id="rId1" Type="http://schemas.openxmlformats.org/officeDocument/2006/relationships/image" Target="../media/image26.png"/></Relationships>
</file>

<file path=ppt/diagrams/_rels/drawing1.xml.rels><?xml version="1.0" encoding="UTF-8" standalone="yes"?>
<Relationships xmlns="http://schemas.openxmlformats.org/package/2006/relationships"><Relationship Id="rId2" Type="http://schemas.openxmlformats.org/officeDocument/2006/relationships/image" Target="../media/image27.svg"/><Relationship Id="rId1" Type="http://schemas.openxmlformats.org/officeDocument/2006/relationships/image" Target="../media/image26.pn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B4D752D-5E41-EB49-A7A9-ACE499FFCCFA}" type="doc">
      <dgm:prSet loTypeId="urn:microsoft.com/office/officeart/2008/layout/AlternatingPictureBlocks" loCatId="list" qsTypeId="urn:microsoft.com/office/officeart/2005/8/quickstyle/simple1" qsCatId="simple" csTypeId="urn:microsoft.com/office/officeart/2005/8/colors/accent1_2" csCatId="accent1" phldr="1"/>
      <dgm:spPr/>
      <dgm:t>
        <a:bodyPr/>
        <a:lstStyle/>
        <a:p>
          <a:endParaRPr lang="nl-NL"/>
        </a:p>
      </dgm:t>
    </dgm:pt>
    <dgm:pt modelId="{F3590048-B003-5649-808F-113FFD698A6F}">
      <dgm:prSet custT="1"/>
      <dgm:spPr/>
      <dgm:t>
        <a:bodyPr lIns="180000" tIns="108000" rIns="108000" bIns="108000" anchor="ctr"/>
        <a:lstStyle/>
        <a:p>
          <a:pPr>
            <a:lnSpc>
              <a:spcPct val="90000"/>
            </a:lnSpc>
            <a:spcBef>
              <a:spcPct val="0"/>
            </a:spcBef>
            <a:spcAft>
              <a:spcPct val="35000"/>
            </a:spcAft>
            <a:buNone/>
          </a:pPr>
          <a:r>
            <a:rPr lang="en-GB" sz="2400" b="1" kern="1200" noProof="0" dirty="0">
              <a:latin typeface="Arial" panose="020B0604020202020204" pitchFamily="34" charset="0"/>
              <a:cs typeface="Arial" panose="020B0604020202020204" pitchFamily="34" charset="0"/>
            </a:rPr>
            <a:t>ESMO 2025: Gastric and Gastroesophageal Cancer Insights for Clinical Practice</a:t>
          </a:r>
          <a:br>
            <a:rPr lang="en-GB" sz="2400" b="1" kern="1200" noProof="0" dirty="0">
              <a:latin typeface="Arial" panose="020B0604020202020204" pitchFamily="34" charset="0"/>
              <a:cs typeface="Arial" panose="020B0604020202020204" pitchFamily="34" charset="0"/>
            </a:rPr>
          </a:br>
          <a:endParaRPr lang="en-GB" sz="2400" b="1" kern="1200" noProof="0" dirty="0">
            <a:latin typeface="Arial" panose="020B0604020202020204" pitchFamily="34" charset="0"/>
            <a:cs typeface="Arial" panose="020B0604020202020204" pitchFamily="34" charset="0"/>
          </a:endParaRPr>
        </a:p>
      </dgm:t>
    </dgm:pt>
    <dgm:pt modelId="{C936D199-B005-6F4F-918A-2D9EF81BF601}" type="parTrans" cxnId="{EBC03969-EC9C-4449-9D16-E6FF4B8A190F}">
      <dgm:prSet/>
      <dgm:spPr/>
      <dgm:t>
        <a:bodyPr/>
        <a:lstStyle/>
        <a:p>
          <a:endParaRPr lang="nl-NL"/>
        </a:p>
      </dgm:t>
    </dgm:pt>
    <dgm:pt modelId="{F3F3DEDC-2AAE-9945-ABC8-B767F41D793F}" type="sibTrans" cxnId="{EBC03969-EC9C-4449-9D16-E6FF4B8A190F}">
      <dgm:prSet/>
      <dgm:spPr/>
      <dgm:t>
        <a:bodyPr/>
        <a:lstStyle/>
        <a:p>
          <a:endParaRPr lang="nl-NL"/>
        </a:p>
      </dgm:t>
    </dgm:pt>
    <dgm:pt modelId="{8A41BAD8-2A2A-4445-8985-212B765156B2}">
      <dgm:prSet custT="1"/>
      <dgm:spPr/>
      <dgm:t>
        <a:bodyPr/>
        <a:lstStyle/>
        <a:p>
          <a:pPr>
            <a:lnSpc>
              <a:spcPct val="100000"/>
            </a:lnSpc>
            <a:spcBef>
              <a:spcPts val="1200"/>
            </a:spcBef>
            <a:spcAft>
              <a:spcPts val="1800"/>
            </a:spcAft>
            <a:buFont typeface="Arial" panose="020B0604020202020204" pitchFamily="34" charset="0"/>
            <a:buChar char="•"/>
          </a:pPr>
          <a:r>
            <a:rPr lang="en-GB" sz="2000" kern="1200" noProof="0" dirty="0">
              <a:latin typeface="Arial" panose="020B0604020202020204" pitchFamily="34" charset="0"/>
              <a:cs typeface="Arial" panose="020B0604020202020204" pitchFamily="34" charset="0"/>
            </a:rPr>
            <a:t>Explore the role of </a:t>
          </a:r>
          <a:r>
            <a:rPr lang="en-GB" sz="2000" b="1" kern="1200" noProof="0" dirty="0">
              <a:latin typeface="Arial" panose="020B0604020202020204" pitchFamily="34" charset="0"/>
              <a:cs typeface="Arial" panose="020B0604020202020204" pitchFamily="34" charset="0"/>
            </a:rPr>
            <a:t>biomarker-driven approaches in gastric and gastroesophageal cancer</a:t>
          </a:r>
          <a:r>
            <a:rPr lang="en-GB" sz="2000" kern="1200" noProof="0" dirty="0">
              <a:latin typeface="Arial" panose="020B0604020202020204" pitchFamily="34" charset="0"/>
              <a:cs typeface="Arial" panose="020B0604020202020204" pitchFamily="34" charset="0"/>
            </a:rPr>
            <a:t> and their impact on emerging therapeutic strategies in precision oncology</a:t>
          </a:r>
        </a:p>
      </dgm:t>
    </dgm:pt>
    <dgm:pt modelId="{C18B5EB1-1F3A-4AB4-A869-AF1F4D4762B8}" type="parTrans" cxnId="{C9031AA4-6CD4-473C-B788-AEAD27940E5B}">
      <dgm:prSet/>
      <dgm:spPr/>
      <dgm:t>
        <a:bodyPr/>
        <a:lstStyle/>
        <a:p>
          <a:endParaRPr lang="en-GB"/>
        </a:p>
      </dgm:t>
    </dgm:pt>
    <dgm:pt modelId="{1C89DA59-837F-47A7-9AEA-FDFE10FFB751}" type="sibTrans" cxnId="{C9031AA4-6CD4-473C-B788-AEAD27940E5B}">
      <dgm:prSet/>
      <dgm:spPr/>
      <dgm:t>
        <a:bodyPr/>
        <a:lstStyle/>
        <a:p>
          <a:endParaRPr lang="en-GB"/>
        </a:p>
      </dgm:t>
    </dgm:pt>
    <dgm:pt modelId="{09870960-D5A9-0845-9539-9C1EAAB10D0A}">
      <dgm:prSet custT="1"/>
      <dgm:spPr/>
      <dgm:t>
        <a:bodyPr lIns="180000" tIns="108000" rIns="108000" bIns="108000" anchor="ctr"/>
        <a:lstStyle/>
        <a:p>
          <a:pPr>
            <a:lnSpc>
              <a:spcPct val="100000"/>
            </a:lnSpc>
            <a:spcBef>
              <a:spcPts val="1200"/>
            </a:spcBef>
            <a:spcAft>
              <a:spcPts val="1800"/>
            </a:spcAft>
            <a:buFont typeface="Arial" panose="020B0604020202020204" pitchFamily="34" charset="0"/>
            <a:buChar char="•"/>
          </a:pPr>
          <a:r>
            <a:rPr lang="en-GB" sz="2000" kern="1200" noProof="0" dirty="0">
              <a:latin typeface="Arial" panose="020B0604020202020204" pitchFamily="34" charset="0"/>
              <a:cs typeface="Arial" panose="020B0604020202020204" pitchFamily="34" charset="0"/>
            </a:rPr>
            <a:t>Critically evaluate the latest </a:t>
          </a:r>
          <a:r>
            <a:rPr lang="en-GB" sz="2000" b="1" kern="1200" noProof="0" dirty="0">
              <a:latin typeface="Arial" panose="020B0604020202020204" pitchFamily="34" charset="0"/>
              <a:cs typeface="Arial" panose="020B0604020202020204" pitchFamily="34" charset="0"/>
            </a:rPr>
            <a:t>clinical trial data presented at ESMO 2025 in gastric and gastroesophageal cancer</a:t>
          </a:r>
          <a:r>
            <a:rPr lang="en-GB" sz="2000" kern="1200" noProof="0" dirty="0">
              <a:latin typeface="Arial" panose="020B0604020202020204" pitchFamily="34" charset="0"/>
              <a:cs typeface="Arial" panose="020B0604020202020204" pitchFamily="34" charset="0"/>
            </a:rPr>
            <a:t>, with a focus on translating emerging evidence into optimised patient management strategies</a:t>
          </a:r>
          <a:endParaRPr lang="en-GB" sz="2000" kern="1200" noProof="0" dirty="0">
            <a:latin typeface="Arial" panose="020B0604020202020204" pitchFamily="34" charset="0"/>
            <a:ea typeface="+mn-ea"/>
            <a:cs typeface="Arial" panose="020B0604020202020204" pitchFamily="34" charset="0"/>
          </a:endParaRPr>
        </a:p>
      </dgm:t>
    </dgm:pt>
    <dgm:pt modelId="{BE80D154-FBCF-004E-BE15-1A9ECF6537E2}" type="parTrans" cxnId="{97AE2AA5-C2A5-4A82-BE48-068D045DB047}">
      <dgm:prSet/>
      <dgm:spPr/>
      <dgm:t>
        <a:bodyPr/>
        <a:lstStyle/>
        <a:p>
          <a:endParaRPr lang="nl-NL"/>
        </a:p>
      </dgm:t>
    </dgm:pt>
    <dgm:pt modelId="{FBF39076-9D83-D641-9460-981140C84F73}" type="sibTrans" cxnId="{97AE2AA5-C2A5-4A82-BE48-068D045DB047}">
      <dgm:prSet/>
      <dgm:spPr/>
      <dgm:t>
        <a:bodyPr/>
        <a:lstStyle/>
        <a:p>
          <a:endParaRPr lang="nl-NL"/>
        </a:p>
      </dgm:t>
    </dgm:pt>
    <dgm:pt modelId="{82F59EE4-4D31-DB4D-A3E7-1C264C712B9E}" type="pres">
      <dgm:prSet presAssocID="{0B4D752D-5E41-EB49-A7A9-ACE499FFCCFA}" presName="linearFlow" presStyleCnt="0">
        <dgm:presLayoutVars>
          <dgm:dir/>
          <dgm:resizeHandles val="exact"/>
        </dgm:presLayoutVars>
      </dgm:prSet>
      <dgm:spPr/>
    </dgm:pt>
    <dgm:pt modelId="{21705DBB-2680-6D43-AB1B-8AD7076CC49E}" type="pres">
      <dgm:prSet presAssocID="{F3590048-B003-5649-808F-113FFD698A6F}" presName="comp" presStyleCnt="0"/>
      <dgm:spPr/>
    </dgm:pt>
    <dgm:pt modelId="{EA701189-F3ED-704E-81A7-9A90FCF6214F}" type="pres">
      <dgm:prSet presAssocID="{F3590048-B003-5649-808F-113FFD698A6F}" presName="rect2" presStyleLbl="node1" presStyleIdx="0" presStyleCnt="1" custScaleX="121139" custScaleY="133000" custLinFactNeighborX="-1073">
        <dgm:presLayoutVars>
          <dgm:bulletEnabled val="1"/>
        </dgm:presLayoutVars>
      </dgm:prSet>
      <dgm:spPr/>
    </dgm:pt>
    <dgm:pt modelId="{5CB14106-E237-4F45-AB5D-70A774F7880A}" type="pres">
      <dgm:prSet presAssocID="{F3590048-B003-5649-808F-113FFD698A6F}" presName="rect1" presStyleLbl="lnNode1" presStyleIdx="0" presStyleCnt="1" custScaleX="68255" custScaleY="64402" custLinFactNeighborX="-1535" custLinFactNeighborY="-4214"/>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l="-1000" r="-1000"/>
          </a:stretch>
        </a:blipFill>
      </dgm:spPr>
      <dgm:extLst>
        <a:ext uri="{E40237B7-FDA0-4F09-8148-C483321AD2D9}">
          <dgm14:cNvPr xmlns:dgm14="http://schemas.microsoft.com/office/drawing/2010/diagram" id="0" name="" descr="Target outline"/>
        </a:ext>
      </dgm:extLst>
    </dgm:pt>
  </dgm:ptLst>
  <dgm:cxnLst>
    <dgm:cxn modelId="{EBC03969-EC9C-4449-9D16-E6FF4B8A190F}" srcId="{0B4D752D-5E41-EB49-A7A9-ACE499FFCCFA}" destId="{F3590048-B003-5649-808F-113FFD698A6F}" srcOrd="0" destOrd="0" parTransId="{C936D199-B005-6F4F-918A-2D9EF81BF601}" sibTransId="{F3F3DEDC-2AAE-9945-ABC8-B767F41D793F}"/>
    <dgm:cxn modelId="{1ADEEA7A-AD1C-4935-A98C-D623C9117AC2}" type="presOf" srcId="{09870960-D5A9-0845-9539-9C1EAAB10D0A}" destId="{EA701189-F3ED-704E-81A7-9A90FCF6214F}" srcOrd="0" destOrd="1" presId="urn:microsoft.com/office/officeart/2008/layout/AlternatingPictureBlocks"/>
    <dgm:cxn modelId="{C9031AA4-6CD4-473C-B788-AEAD27940E5B}" srcId="{F3590048-B003-5649-808F-113FFD698A6F}" destId="{8A41BAD8-2A2A-4445-8985-212B765156B2}" srcOrd="1" destOrd="0" parTransId="{C18B5EB1-1F3A-4AB4-A869-AF1F4D4762B8}" sibTransId="{1C89DA59-837F-47A7-9AEA-FDFE10FFB751}"/>
    <dgm:cxn modelId="{F08D25A5-5047-E049-82EF-AC8B7C885FB6}" type="presOf" srcId="{0B4D752D-5E41-EB49-A7A9-ACE499FFCCFA}" destId="{82F59EE4-4D31-DB4D-A3E7-1C264C712B9E}" srcOrd="0" destOrd="0" presId="urn:microsoft.com/office/officeart/2008/layout/AlternatingPictureBlocks"/>
    <dgm:cxn modelId="{97AE2AA5-C2A5-4A82-BE48-068D045DB047}" srcId="{F3590048-B003-5649-808F-113FFD698A6F}" destId="{09870960-D5A9-0845-9539-9C1EAAB10D0A}" srcOrd="0" destOrd="0" parTransId="{BE80D154-FBCF-004E-BE15-1A9ECF6537E2}" sibTransId="{FBF39076-9D83-D641-9460-981140C84F73}"/>
    <dgm:cxn modelId="{AA6EB3D2-ED97-42E7-8F8D-856A773C16C3}" type="presOf" srcId="{8A41BAD8-2A2A-4445-8985-212B765156B2}" destId="{EA701189-F3ED-704E-81A7-9A90FCF6214F}" srcOrd="0" destOrd="2" presId="urn:microsoft.com/office/officeart/2008/layout/AlternatingPictureBlocks"/>
    <dgm:cxn modelId="{15518BFF-3916-8D4A-9260-8A6FC90AAE38}" type="presOf" srcId="{F3590048-B003-5649-808F-113FFD698A6F}" destId="{EA701189-F3ED-704E-81A7-9A90FCF6214F}" srcOrd="0" destOrd="0" presId="urn:microsoft.com/office/officeart/2008/layout/AlternatingPictureBlocks"/>
    <dgm:cxn modelId="{B38DEA84-6BD1-8A4A-B18F-CFFA47A8117C}" type="presParOf" srcId="{82F59EE4-4D31-DB4D-A3E7-1C264C712B9E}" destId="{21705DBB-2680-6D43-AB1B-8AD7076CC49E}" srcOrd="0" destOrd="0" presId="urn:microsoft.com/office/officeart/2008/layout/AlternatingPictureBlocks"/>
    <dgm:cxn modelId="{10533F86-B7A9-3E42-A0C4-9BE1AB51B489}" type="presParOf" srcId="{21705DBB-2680-6D43-AB1B-8AD7076CC49E}" destId="{EA701189-F3ED-704E-81A7-9A90FCF6214F}" srcOrd="0" destOrd="0" presId="urn:microsoft.com/office/officeart/2008/layout/AlternatingPictureBlocks"/>
    <dgm:cxn modelId="{3BA0317A-3820-2E40-840D-A567C63636D4}" type="presParOf" srcId="{21705DBB-2680-6D43-AB1B-8AD7076CC49E}" destId="{5CB14106-E237-4F45-AB5D-70A774F7880A}" srcOrd="1" destOrd="0" presId="urn:microsoft.com/office/officeart/2008/layout/AlternatingPictureBlock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A701189-F3ED-704E-81A7-9A90FCF6214F}">
      <dsp:nvSpPr>
        <dsp:cNvPr id="0" name=""/>
        <dsp:cNvSpPr/>
      </dsp:nvSpPr>
      <dsp:spPr>
        <a:xfrm>
          <a:off x="2116468" y="56192"/>
          <a:ext cx="8888159" cy="4413577"/>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80000" tIns="108000" rIns="108000" bIns="108000" numCol="1" spcCol="1270" anchor="ctr" anchorCtr="0">
          <a:noAutofit/>
        </a:bodyPr>
        <a:lstStyle/>
        <a:p>
          <a:pPr marL="0" lvl="0" indent="0" algn="l" defTabSz="1066800">
            <a:lnSpc>
              <a:spcPct val="90000"/>
            </a:lnSpc>
            <a:spcBef>
              <a:spcPct val="0"/>
            </a:spcBef>
            <a:spcAft>
              <a:spcPct val="35000"/>
            </a:spcAft>
            <a:buNone/>
          </a:pPr>
          <a:r>
            <a:rPr lang="en-GB" sz="2400" b="1" kern="1200" noProof="0" dirty="0">
              <a:latin typeface="Arial" panose="020B0604020202020204" pitchFamily="34" charset="0"/>
              <a:cs typeface="Arial" panose="020B0604020202020204" pitchFamily="34" charset="0"/>
            </a:rPr>
            <a:t>ESMO 2025: Gastric and Gastroesophageal Cancer Insights for Clinical Practice</a:t>
          </a:r>
          <a:br>
            <a:rPr lang="en-GB" sz="2400" b="1" kern="1200" noProof="0" dirty="0">
              <a:latin typeface="Arial" panose="020B0604020202020204" pitchFamily="34" charset="0"/>
              <a:cs typeface="Arial" panose="020B0604020202020204" pitchFamily="34" charset="0"/>
            </a:rPr>
          </a:br>
          <a:endParaRPr lang="en-GB" sz="2400" b="1" kern="1200" noProof="0" dirty="0">
            <a:latin typeface="Arial" panose="020B0604020202020204" pitchFamily="34" charset="0"/>
            <a:cs typeface="Arial" panose="020B0604020202020204" pitchFamily="34" charset="0"/>
          </a:endParaRPr>
        </a:p>
        <a:p>
          <a:pPr marL="228600" lvl="1" indent="-228600" algn="l" defTabSz="889000">
            <a:lnSpc>
              <a:spcPct val="100000"/>
            </a:lnSpc>
            <a:spcBef>
              <a:spcPts val="1200"/>
            </a:spcBef>
            <a:spcAft>
              <a:spcPts val="1800"/>
            </a:spcAft>
            <a:buFont typeface="Arial" panose="020B0604020202020204" pitchFamily="34" charset="0"/>
            <a:buChar char="•"/>
          </a:pPr>
          <a:r>
            <a:rPr lang="en-GB" sz="2000" kern="1200" noProof="0" dirty="0">
              <a:latin typeface="Arial" panose="020B0604020202020204" pitchFamily="34" charset="0"/>
              <a:cs typeface="Arial" panose="020B0604020202020204" pitchFamily="34" charset="0"/>
            </a:rPr>
            <a:t>Critically evaluate the latest </a:t>
          </a:r>
          <a:r>
            <a:rPr lang="en-GB" sz="2000" b="1" kern="1200" noProof="0" dirty="0">
              <a:latin typeface="Arial" panose="020B0604020202020204" pitchFamily="34" charset="0"/>
              <a:cs typeface="Arial" panose="020B0604020202020204" pitchFamily="34" charset="0"/>
            </a:rPr>
            <a:t>clinical trial data presented at ESMO 2025 in gastric and gastroesophageal cancer</a:t>
          </a:r>
          <a:r>
            <a:rPr lang="en-GB" sz="2000" kern="1200" noProof="0" dirty="0">
              <a:latin typeface="Arial" panose="020B0604020202020204" pitchFamily="34" charset="0"/>
              <a:cs typeface="Arial" panose="020B0604020202020204" pitchFamily="34" charset="0"/>
            </a:rPr>
            <a:t>, with a focus on translating emerging evidence into optimised patient management strategies</a:t>
          </a:r>
          <a:endParaRPr lang="en-GB" sz="2000" kern="1200" noProof="0" dirty="0">
            <a:latin typeface="Arial" panose="020B0604020202020204" pitchFamily="34" charset="0"/>
            <a:ea typeface="+mn-ea"/>
            <a:cs typeface="Arial" panose="020B0604020202020204" pitchFamily="34" charset="0"/>
          </a:endParaRPr>
        </a:p>
        <a:p>
          <a:pPr marL="228600" lvl="1" indent="-228600" algn="l" defTabSz="889000">
            <a:lnSpc>
              <a:spcPct val="100000"/>
            </a:lnSpc>
            <a:spcBef>
              <a:spcPts val="1200"/>
            </a:spcBef>
            <a:spcAft>
              <a:spcPts val="1800"/>
            </a:spcAft>
            <a:buFont typeface="Arial" panose="020B0604020202020204" pitchFamily="34" charset="0"/>
            <a:buChar char="•"/>
          </a:pPr>
          <a:r>
            <a:rPr lang="en-GB" sz="2000" kern="1200" noProof="0" dirty="0">
              <a:latin typeface="Arial" panose="020B0604020202020204" pitchFamily="34" charset="0"/>
              <a:cs typeface="Arial" panose="020B0604020202020204" pitchFamily="34" charset="0"/>
            </a:rPr>
            <a:t>Explore the role of </a:t>
          </a:r>
          <a:r>
            <a:rPr lang="en-GB" sz="2000" b="1" kern="1200" noProof="0" dirty="0">
              <a:latin typeface="Arial" panose="020B0604020202020204" pitchFamily="34" charset="0"/>
              <a:cs typeface="Arial" panose="020B0604020202020204" pitchFamily="34" charset="0"/>
            </a:rPr>
            <a:t>biomarker-driven approaches in gastric and gastroesophageal cancer</a:t>
          </a:r>
          <a:r>
            <a:rPr lang="en-GB" sz="2000" kern="1200" noProof="0" dirty="0">
              <a:latin typeface="Arial" panose="020B0604020202020204" pitchFamily="34" charset="0"/>
              <a:cs typeface="Arial" panose="020B0604020202020204" pitchFamily="34" charset="0"/>
            </a:rPr>
            <a:t> and their impact on emerging therapeutic strategies in precision oncology</a:t>
          </a:r>
        </a:p>
      </dsp:txBody>
      <dsp:txXfrm>
        <a:off x="2116468" y="56192"/>
        <a:ext cx="8888159" cy="4413577"/>
      </dsp:txXfrm>
    </dsp:sp>
    <dsp:sp modelId="{5CB14106-E237-4F45-AB5D-70A774F7880A}">
      <dsp:nvSpPr>
        <dsp:cNvPr id="0" name=""/>
        <dsp:cNvSpPr/>
      </dsp:nvSpPr>
      <dsp:spPr>
        <a:xfrm>
          <a:off x="-121668" y="1054557"/>
          <a:ext cx="2242377" cy="2137167"/>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l="-1000" r="-1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8/layout/AlternatingPictureBlocks">
  <dgm:title val=""/>
  <dgm:desc val=""/>
  <dgm:catLst>
    <dgm:cat type="picture" pri="15000"/>
    <dgm:cat type="pictureconvert" pri="15000"/>
    <dgm:cat type="list" pri="135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primFontSz" for="des" ptType="node" op="equ" val="65"/>
      <dgm:constr type="w" for="ch" forName="comp" refType="w"/>
      <dgm:constr type="h" for="ch" forName="comp" refType="h"/>
      <dgm:constr type="h" for="ch" forName="sibTrans" refType="w" refFor="ch" refForName="comp" op="equ" fact="0.05"/>
    </dgm:constrLst>
    <dgm:ruleLst/>
    <dgm:forEach name="Name0" axis="ch" ptType="node">
      <dgm:layoutNode name="comp" styleLbl="node1">
        <dgm:alg type="composite">
          <dgm:param type="ar" val="3.30"/>
        </dgm:alg>
        <dgm:shape xmlns:r="http://schemas.openxmlformats.org/officeDocument/2006/relationships" r:blip="">
          <dgm:adjLst/>
        </dgm:shape>
        <dgm:presOf/>
        <dgm:choose name="Name1">
          <dgm:if name="Name2" func="var" arg="dir" op="equ" val="norm">
            <dgm:choose name="Name4">
              <dgm:if name="Name5" axis="desOrSelf" ptType="node" func="posOdd" op="equ" val="1">
                <dgm:constrLst>
                  <dgm:constr type="l" for="ch" forName="rect1" refType="w" fact="0"/>
                  <dgm:constr type="t" for="ch" forName="rect1" refType="h" fact="0"/>
                  <dgm:constr type="w" for="ch" forName="rect1" refType="w" fact="0.3"/>
                  <dgm:constr type="h" for="ch" forName="rect1" refType="h"/>
                  <dgm:constr type="l" for="ch" forName="rect2" refType="w" fact="0.33"/>
                  <dgm:constr type="t" for="ch" forName="rect2" refType="h" fact="0"/>
                  <dgm:constr type="w" for="ch" forName="rect2" refType="w" fact="0.67"/>
                  <dgm:constr type="h" for="ch" forName="rect2" refType="h"/>
                </dgm:constrLst>
              </dgm:if>
              <dgm:else name="Name6">
                <dgm:constrLst>
                  <dgm:constr type="l" for="ch" forName="rect1" refType="w" fact="0.7"/>
                  <dgm:constr type="t" for="ch" forName="rect1" refType="h" fact="0"/>
                  <dgm:constr type="w" for="ch" forName="rect1" refType="w" fact="0.3"/>
                  <dgm:constr type="h" for="ch" forName="rect1" refType="h"/>
                  <dgm:constr type="l" for="ch" forName="rect2" refType="w" fact="0"/>
                  <dgm:constr type="t" for="ch" forName="rect2" refType="h" fact="0"/>
                  <dgm:constr type="w" for="ch" forName="rect2" refType="w" fact="0.67"/>
                  <dgm:constr type="h" for="ch" forName="rect2" refType="h"/>
                </dgm:constrLst>
              </dgm:else>
            </dgm:choose>
          </dgm:if>
          <dgm:else name="Name3">
            <dgm:choose name="Name7">
              <dgm:if name="Name8" axis="desOrSelf" ptType="node" func="posOdd" op="equ" val="1">
                <dgm:constrLst>
                  <dgm:constr type="l" for="ch" forName="rect1" refType="w" fact="0.7"/>
                  <dgm:constr type="t" for="ch" forName="rect1" refType="h" fact="0"/>
                  <dgm:constr type="w" for="ch" forName="rect1" refType="w" fact="0.3"/>
                  <dgm:constr type="h" for="ch" forName="rect1" refType="h"/>
                  <dgm:constr type="l" for="ch" forName="rect2" refType="w" fact="0"/>
                  <dgm:constr type="t" for="ch" forName="rect2" refType="h" fact="0"/>
                  <dgm:constr type="w" for="ch" forName="rect2" refType="w" fact="0.67"/>
                  <dgm:constr type="h" for="ch" forName="rect2" refType="h"/>
                </dgm:constrLst>
              </dgm:if>
              <dgm:else name="Name9">
                <dgm:constrLst>
                  <dgm:constr type="l" for="ch" forName="rect1" refType="w" fact="0"/>
                  <dgm:constr type="t" for="ch" forName="rect1" refType="h" fact="0"/>
                  <dgm:constr type="w" for="ch" forName="rect1" refType="w" fact="0.3"/>
                  <dgm:constr type="h" for="ch" forName="rect1" refType="h"/>
                  <dgm:constr type="l" for="ch" forName="rect2" refType="w" fact="0.33"/>
                  <dgm:constr type="t" for="ch" forName="rect2" refType="h" fact="0"/>
                  <dgm:constr type="w" for="ch" forName="rect2" refType="w" fact="0.67"/>
                  <dgm:constr type="h" for="ch" forName="rect2" refType="h"/>
                </dgm:constrLst>
              </dgm:else>
            </dgm:choose>
          </dgm:else>
        </dgm:choose>
        <dgm:ruleLst/>
        <dgm:layoutNode name="rect2" styleLbl="node1">
          <dgm:varLst>
            <dgm:bulletEnabled val="1"/>
          </dgm:varLst>
          <dgm:alg type="tx"/>
          <dgm:shape xmlns:r="http://schemas.openxmlformats.org/officeDocument/2006/relationships" type="rect" r:blip="">
            <dgm:adjLst/>
          </dgm:shape>
          <dgm:presOf axis="desOrSelf" ptType="node"/>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 styleLbl="lnNod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FR" dirty="0"/>
          </a:p>
        </p:txBody>
      </p:sp>
      <p:sp>
        <p:nvSpPr>
          <p:cNvPr id="3" name="Espace réservé de la date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B3104895-A7AF-EB49-BC80-D77792D61F32}" type="datetime1">
              <a:rPr lang="en-US" smtClean="0"/>
              <a:pPr/>
              <a:t>12/5/2025</a:t>
            </a:fld>
            <a:endParaRPr lang="fr-FR" dirty="0"/>
          </a:p>
        </p:txBody>
      </p:sp>
      <p:sp>
        <p:nvSpPr>
          <p:cNvPr id="4" name="Espace réservé du pied de page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fr-FR" dirty="0"/>
          </a:p>
        </p:txBody>
      </p:sp>
      <p:sp>
        <p:nvSpPr>
          <p:cNvPr id="5" name="Espace réservé du numéro de diapositive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AD780E35-D53F-A543-ACCF-E1BBCCF01F3F}" type="slidenum">
              <a:rPr lang="fr-FR" smtClean="0"/>
              <a:pPr/>
              <a:t>‹#›</a:t>
            </a:fld>
            <a:endParaRPr lang="fr-FR" dirty="0"/>
          </a:p>
        </p:txBody>
      </p:sp>
    </p:spTree>
    <p:extLst>
      <p:ext uri="{BB962C8B-B14F-4D97-AF65-F5344CB8AC3E}">
        <p14:creationId xmlns:p14="http://schemas.microsoft.com/office/powerpoint/2010/main" val="945117276"/>
      </p:ext>
    </p:extLst>
  </p:cSld>
  <p:clrMap bg1="lt1" tx1="dk1" bg2="lt2" tx2="dk2" accent1="accent1" accent2="accent2" accent3="accent3" accent4="accent4" accent5="accent5" accent6="accent6" hlink="hlink" folHlink="folHlink"/>
  <p:hf hd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FR" dirty="0"/>
          </a:p>
        </p:txBody>
      </p:sp>
      <p:sp>
        <p:nvSpPr>
          <p:cNvPr id="3" name="Espace réservé de la date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7DA2D364-CD50-1942-A8D0-558BD1BC24CC}" type="datetime1">
              <a:rPr lang="en-US" smtClean="0"/>
              <a:pPr/>
              <a:t>12/5/2025</a:t>
            </a:fld>
            <a:endParaRPr lang="fr-FR" dirty="0"/>
          </a:p>
        </p:txBody>
      </p:sp>
      <p:sp>
        <p:nvSpPr>
          <p:cNvPr id="4" name="Espace réservé de l'image des diapositives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fr-FR" dirty="0"/>
          </a:p>
        </p:txBody>
      </p:sp>
      <p:sp>
        <p:nvSpPr>
          <p:cNvPr id="5" name="Espace réservé des commentaires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fr-FR" dirty="0"/>
          </a:p>
        </p:txBody>
      </p:sp>
      <p:sp>
        <p:nvSpPr>
          <p:cNvPr id="7" name="Espace réservé du numéro de diapositive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3C53626E-BC0F-674C-9570-A9D62C09EB52}" type="slidenum">
              <a:rPr lang="fr-FR" smtClean="0"/>
              <a:pPr/>
              <a:t>‹#›</a:t>
            </a:fld>
            <a:endParaRPr lang="fr-FR" dirty="0"/>
          </a:p>
        </p:txBody>
      </p:sp>
    </p:spTree>
    <p:extLst>
      <p:ext uri="{BB962C8B-B14F-4D97-AF65-F5344CB8AC3E}">
        <p14:creationId xmlns:p14="http://schemas.microsoft.com/office/powerpoint/2010/main" val="1477171087"/>
      </p:ext>
    </p:extLst>
  </p:cSld>
  <p:clrMap bg1="lt1" tx1="dk1" bg2="lt2" tx2="dk2" accent1="accent1" accent2="accent2" accent3="accent3" accent4="accent4" accent5="accent5" accent6="accent6" hlink="hlink" folHlink="folHlink"/>
  <p:hf hdr="0" dt="0"/>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dirty="0"/>
          </a:p>
        </p:txBody>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pPr marL="0" marR="0" lvl="0" indent="0" algn="l" defTabSz="471145"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471145" rtl="0" eaLnBrk="1" fontAlgn="auto" latinLnBrk="0" hangingPunct="1">
              <a:lnSpc>
                <a:spcPct val="100000"/>
              </a:lnSpc>
              <a:spcBef>
                <a:spcPts val="0"/>
              </a:spcBef>
              <a:spcAft>
                <a:spcPts val="0"/>
              </a:spcAft>
              <a:buClrTx/>
              <a:buSzTx/>
              <a:buFontTx/>
              <a:buNone/>
              <a:tabLst/>
              <a:defRPr/>
            </a:pPr>
            <a:fld id="{3C53626E-BC0F-674C-9570-A9D62C09EB52}" type="slidenum">
              <a:rPr kumimoji="0" lang="fr-FR" sz="1200" b="0" i="0" u="none" strike="noStrike" kern="1200" cap="none" spc="0" normalizeH="0" baseline="0" noProof="0">
                <a:ln>
                  <a:noFill/>
                </a:ln>
                <a:solidFill>
                  <a:prstClr val="black"/>
                </a:solidFill>
                <a:effectLst/>
                <a:uLnTx/>
                <a:uFillTx/>
                <a:latin typeface="Calibri"/>
                <a:ea typeface="+mn-ea"/>
                <a:cs typeface="+mn-cs"/>
              </a:rPr>
              <a:pPr marL="0" marR="0" lvl="0" indent="0" algn="r" defTabSz="471145" rtl="0" eaLnBrk="1" fontAlgn="auto" latinLnBrk="0" hangingPunct="1">
                <a:lnSpc>
                  <a:spcPct val="100000"/>
                </a:lnSpc>
                <a:spcBef>
                  <a:spcPts val="0"/>
                </a:spcBef>
                <a:spcAft>
                  <a:spcPts val="0"/>
                </a:spcAft>
                <a:buClrTx/>
                <a:buSzTx/>
                <a:buFontTx/>
                <a:buNone/>
                <a:tabLst/>
                <a:defRPr/>
              </a:pPr>
              <a:t>2</a:t>
            </a:fld>
            <a:endParaRPr kumimoji="0" lang="fr-FR"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0802161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dirty="0"/>
          </a:p>
        </p:txBody>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37</a:t>
            </a:fld>
            <a:endParaRPr lang="fr-FR" dirty="0"/>
          </a:p>
        </p:txBody>
      </p:sp>
    </p:spTree>
    <p:extLst>
      <p:ext uri="{BB962C8B-B14F-4D97-AF65-F5344CB8AC3E}">
        <p14:creationId xmlns:p14="http://schemas.microsoft.com/office/powerpoint/2010/main" val="302430993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dirty="0"/>
          </a:p>
        </p:txBody>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38</a:t>
            </a:fld>
            <a:endParaRPr lang="fr-FR" dirty="0"/>
          </a:p>
        </p:txBody>
      </p:sp>
    </p:spTree>
    <p:extLst>
      <p:ext uri="{BB962C8B-B14F-4D97-AF65-F5344CB8AC3E}">
        <p14:creationId xmlns:p14="http://schemas.microsoft.com/office/powerpoint/2010/main" val="62838958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42900" y="2286000"/>
            <a:ext cx="10972800" cy="6172200"/>
          </a:xfrm>
          <a:prstGeom prst="rect">
            <a:avLst/>
          </a:prstGeom>
          <a:noFill/>
          <a:ln w="12700">
            <a:solidFill>
              <a:prstClr val="black"/>
            </a:solidFill>
          </a:ln>
        </p:spPr>
        <p:txBody>
          <a:bodyPr/>
          <a:lstStyle/>
          <a:p>
            <a:endParaRPr lang="en-GB" dirty="0"/>
          </a:p>
        </p:txBody>
      </p:sp>
    </p:spTree>
    <p:extLst>
      <p:ext uri="{BB962C8B-B14F-4D97-AF65-F5344CB8AC3E}">
        <p14:creationId xmlns:p14="http://schemas.microsoft.com/office/powerpoint/2010/main" val="276245787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42900" y="2286000"/>
            <a:ext cx="10972800" cy="6172200"/>
          </a:xfrm>
          <a:prstGeom prst="rect">
            <a:avLst/>
          </a:prstGeom>
          <a:noFill/>
          <a:ln w="12700">
            <a:solidFill>
              <a:prstClr val="black"/>
            </a:solidFill>
          </a:ln>
        </p:spPr>
        <p:txBody>
          <a:bodyPr/>
          <a:lstStyle/>
          <a:p>
            <a:endParaRPr lang="en-GB" dirty="0"/>
          </a:p>
        </p:txBody>
      </p:sp>
    </p:spTree>
    <p:extLst>
      <p:ext uri="{BB962C8B-B14F-4D97-AF65-F5344CB8AC3E}">
        <p14:creationId xmlns:p14="http://schemas.microsoft.com/office/powerpoint/2010/main" val="162594674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8EEA51-CF5E-3C6C-0FA9-2619432AE7C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9E44C28-36D2-B4A9-FEA1-AAE27B9F91B1}"/>
              </a:ext>
            </a:extLst>
          </p:cNvPr>
          <p:cNvSpPr>
            <a:spLocks noGrp="1" noRot="1" noChangeAspect="1"/>
          </p:cNvSpPr>
          <p:nvPr>
            <p:ph type="sldImg"/>
          </p:nvPr>
        </p:nvSpPr>
        <p:spPr>
          <a:xfrm>
            <a:off x="-342900" y="2286000"/>
            <a:ext cx="10972800" cy="6172200"/>
          </a:xfrm>
          <a:prstGeom prst="rect">
            <a:avLst/>
          </a:prstGeom>
          <a:noFill/>
          <a:ln w="12700">
            <a:solidFill>
              <a:prstClr val="black"/>
            </a:solidFill>
          </a:ln>
        </p:spPr>
        <p:txBody>
          <a:bodyPr/>
          <a:lstStyle/>
          <a:p>
            <a:endParaRPr lang="en-GB" dirty="0"/>
          </a:p>
        </p:txBody>
      </p:sp>
    </p:spTree>
    <p:extLst>
      <p:ext uri="{BB962C8B-B14F-4D97-AF65-F5344CB8AC3E}">
        <p14:creationId xmlns:p14="http://schemas.microsoft.com/office/powerpoint/2010/main" val="118084023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3AEB15-F4E7-A90A-B7D0-0197454B32C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72B4911-488B-FC91-9871-D379289BC76F}"/>
              </a:ext>
            </a:extLst>
          </p:cNvPr>
          <p:cNvSpPr>
            <a:spLocks noGrp="1" noRot="1" noChangeAspect="1"/>
          </p:cNvSpPr>
          <p:nvPr>
            <p:ph type="sldImg"/>
          </p:nvPr>
        </p:nvSpPr>
        <p:spPr>
          <a:xfrm>
            <a:off x="-342900" y="2286000"/>
            <a:ext cx="10972800" cy="6172200"/>
          </a:xfrm>
          <a:prstGeom prst="rect">
            <a:avLst/>
          </a:prstGeom>
          <a:noFill/>
          <a:ln w="12700">
            <a:solidFill>
              <a:prstClr val="black"/>
            </a:solidFill>
          </a:ln>
        </p:spPr>
        <p:txBody>
          <a:bodyPr/>
          <a:lstStyle/>
          <a:p>
            <a:endParaRPr lang="en-GB" dirty="0"/>
          </a:p>
        </p:txBody>
      </p:sp>
    </p:spTree>
    <p:extLst>
      <p:ext uri="{BB962C8B-B14F-4D97-AF65-F5344CB8AC3E}">
        <p14:creationId xmlns:p14="http://schemas.microsoft.com/office/powerpoint/2010/main" val="375602831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DC28FF-4564-DFCB-4F7C-30AA1A9B885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14F50E6-98E0-C43C-4477-29038FFE3C0F}"/>
              </a:ext>
            </a:extLst>
          </p:cNvPr>
          <p:cNvSpPr>
            <a:spLocks noGrp="1" noRot="1" noChangeAspect="1"/>
          </p:cNvSpPr>
          <p:nvPr>
            <p:ph type="sldImg"/>
          </p:nvPr>
        </p:nvSpPr>
        <p:spPr>
          <a:xfrm>
            <a:off x="-342900" y="2286000"/>
            <a:ext cx="10972800" cy="6172200"/>
          </a:xfrm>
          <a:prstGeom prst="rect">
            <a:avLst/>
          </a:prstGeom>
          <a:noFill/>
          <a:ln w="12700">
            <a:solidFill>
              <a:prstClr val="black"/>
            </a:solidFill>
          </a:ln>
        </p:spPr>
        <p:txBody>
          <a:bodyPr/>
          <a:lstStyle/>
          <a:p>
            <a:endParaRPr lang="en-GB" dirty="0"/>
          </a:p>
        </p:txBody>
      </p:sp>
    </p:spTree>
    <p:extLst>
      <p:ext uri="{BB962C8B-B14F-4D97-AF65-F5344CB8AC3E}">
        <p14:creationId xmlns:p14="http://schemas.microsoft.com/office/powerpoint/2010/main" val="1577392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42900" y="2286000"/>
            <a:ext cx="10972800" cy="6172200"/>
          </a:xfrm>
          <a:prstGeom prst="rect">
            <a:avLst/>
          </a:prstGeom>
          <a:noFill/>
          <a:ln w="12700">
            <a:solidFill>
              <a:prstClr val="black"/>
            </a:solidFill>
          </a:ln>
        </p:spPr>
        <p:txBody>
          <a:bodyPr/>
          <a:lstStyle/>
          <a:p>
            <a:endParaRPr lang="en-GB" dirty="0"/>
          </a:p>
        </p:txBody>
      </p:sp>
    </p:spTree>
    <p:extLst>
      <p:ext uri="{BB962C8B-B14F-4D97-AF65-F5344CB8AC3E}">
        <p14:creationId xmlns:p14="http://schemas.microsoft.com/office/powerpoint/2010/main" val="224254394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8D98AC-9828-C23A-1CAB-20819F0C61F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6AA6155-DDF2-10B0-EDF2-C270DC78DB63}"/>
              </a:ext>
            </a:extLst>
          </p:cNvPr>
          <p:cNvSpPr>
            <a:spLocks noGrp="1" noRot="1" noChangeAspect="1"/>
          </p:cNvSpPr>
          <p:nvPr>
            <p:ph type="sldImg"/>
          </p:nvPr>
        </p:nvSpPr>
        <p:spPr/>
      </p:sp>
      <p:sp>
        <p:nvSpPr>
          <p:cNvPr id="4" name="Slide Number Placeholder 3">
            <a:extLst>
              <a:ext uri="{FF2B5EF4-FFF2-40B4-BE49-F238E27FC236}">
                <a16:creationId xmlns:a16="http://schemas.microsoft.com/office/drawing/2014/main" id="{FB4666E8-A347-BB64-4F14-410BE77FB72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215466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42900" y="2286000"/>
            <a:ext cx="10972800" cy="6172200"/>
          </a:xfrm>
          <a:prstGeom prst="rect">
            <a:avLst/>
          </a:prstGeom>
          <a:noFill/>
          <a:ln w="12700">
            <a:solidFill>
              <a:prstClr val="black"/>
            </a:solidFill>
          </a:ln>
        </p:spPr>
        <p:txBody>
          <a:bodyPr/>
          <a:lstStyle/>
          <a:p>
            <a:endParaRPr lang="en-GB" dirty="0"/>
          </a:p>
        </p:txBody>
      </p:sp>
    </p:spTree>
    <p:extLst>
      <p:ext uri="{BB962C8B-B14F-4D97-AF65-F5344CB8AC3E}">
        <p14:creationId xmlns:p14="http://schemas.microsoft.com/office/powerpoint/2010/main" val="63675423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dirty="0"/>
          </a:p>
        </p:txBody>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C53626E-BC0F-674C-9570-A9D62C09EB52}"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fr-FR"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4903887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dirty="0"/>
          </a:p>
        </p:txBody>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48</a:t>
            </a:fld>
            <a:endParaRPr lang="fr-FR" dirty="0"/>
          </a:p>
        </p:txBody>
      </p:sp>
    </p:spTree>
    <p:extLst>
      <p:ext uri="{BB962C8B-B14F-4D97-AF65-F5344CB8AC3E}">
        <p14:creationId xmlns:p14="http://schemas.microsoft.com/office/powerpoint/2010/main" val="247552669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E97C45-3BE2-0061-A1BA-6E7C48D48994}"/>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BA9A125D-E083-2446-ED6F-F10A44C91FD4}"/>
              </a:ext>
            </a:extLst>
          </p:cNvPr>
          <p:cNvSpPr>
            <a:spLocks noGrp="1" noRot="1" noChangeAspect="1"/>
          </p:cNvSpPr>
          <p:nvPr>
            <p:ph type="sldImg"/>
          </p:nvPr>
        </p:nvSpPr>
        <p:spPr/>
        <p:txBody>
          <a:bodyPr/>
          <a:lstStyle/>
          <a:p>
            <a:endParaRPr lang="en-GB" dirty="0"/>
          </a:p>
        </p:txBody>
      </p:sp>
      <p:sp>
        <p:nvSpPr>
          <p:cNvPr id="3" name="Notizenplatzhalter 2">
            <a:extLst>
              <a:ext uri="{FF2B5EF4-FFF2-40B4-BE49-F238E27FC236}">
                <a16:creationId xmlns:a16="http://schemas.microsoft.com/office/drawing/2014/main" id="{209FD2EF-6E59-A8F5-4CE1-CD21AF674BBF}"/>
              </a:ext>
            </a:extLst>
          </p:cNvPr>
          <p:cNvSpPr>
            <a:spLocks noGrp="1"/>
          </p:cNvSpPr>
          <p:nvPr>
            <p:ph type="body" idx="1"/>
          </p:nvPr>
        </p:nvSpPr>
        <p:spPr/>
        <p:txBody>
          <a:bodyPr/>
          <a:lstStyle/>
          <a:p>
            <a:endParaRPr lang="de-DE" dirty="0"/>
          </a:p>
        </p:txBody>
      </p:sp>
      <p:sp>
        <p:nvSpPr>
          <p:cNvPr id="4" name="Foliennummernplatzhalter 3">
            <a:extLst>
              <a:ext uri="{FF2B5EF4-FFF2-40B4-BE49-F238E27FC236}">
                <a16:creationId xmlns:a16="http://schemas.microsoft.com/office/drawing/2014/main" id="{C721E6DB-4673-076A-EDF9-48244D6BE0EE}"/>
              </a:ext>
            </a:extLst>
          </p:cNvPr>
          <p:cNvSpPr>
            <a:spLocks noGrp="1"/>
          </p:cNvSpPr>
          <p:nvPr>
            <p:ph type="sldNum" sz="quarter" idx="5"/>
          </p:nvPr>
        </p:nvSpPr>
        <p:spPr/>
        <p:txBody>
          <a:bodyPr/>
          <a:lstStyle/>
          <a:p>
            <a:fld id="{C113E49D-9085-4B1A-86BE-E132F461C80F}" type="slidenum">
              <a:rPr lang="de-DE" smtClean="0"/>
              <a:t>49</a:t>
            </a:fld>
            <a:endParaRPr lang="de-DE" dirty="0"/>
          </a:p>
        </p:txBody>
      </p:sp>
    </p:spTree>
    <p:extLst>
      <p:ext uri="{BB962C8B-B14F-4D97-AF65-F5344CB8AC3E}">
        <p14:creationId xmlns:p14="http://schemas.microsoft.com/office/powerpoint/2010/main" val="333798441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C480CB-02DE-8F18-DF00-AED275C8AB31}"/>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C314AB81-51F7-E638-0086-491448EA53B6}"/>
              </a:ext>
            </a:extLst>
          </p:cNvPr>
          <p:cNvSpPr>
            <a:spLocks noGrp="1" noRot="1" noChangeAspect="1"/>
          </p:cNvSpPr>
          <p:nvPr>
            <p:ph type="sldImg"/>
          </p:nvPr>
        </p:nvSpPr>
        <p:spPr/>
        <p:txBody>
          <a:bodyPr/>
          <a:lstStyle/>
          <a:p>
            <a:endParaRPr lang="en-GB" dirty="0"/>
          </a:p>
        </p:txBody>
      </p:sp>
      <p:sp>
        <p:nvSpPr>
          <p:cNvPr id="3" name="Notizenplatzhalter 2">
            <a:extLst>
              <a:ext uri="{FF2B5EF4-FFF2-40B4-BE49-F238E27FC236}">
                <a16:creationId xmlns:a16="http://schemas.microsoft.com/office/drawing/2014/main" id="{0F042E1B-1E53-F74C-EDF2-564669B4A785}"/>
              </a:ext>
            </a:extLst>
          </p:cNvPr>
          <p:cNvSpPr>
            <a:spLocks noGrp="1"/>
          </p:cNvSpPr>
          <p:nvPr>
            <p:ph type="body" idx="1"/>
          </p:nvPr>
        </p:nvSpPr>
        <p:spPr/>
        <p:txBody>
          <a:bodyPr/>
          <a:lstStyle/>
          <a:p>
            <a:endParaRPr lang="de-DE" dirty="0"/>
          </a:p>
        </p:txBody>
      </p:sp>
      <p:sp>
        <p:nvSpPr>
          <p:cNvPr id="4" name="Foliennummernplatzhalter 3">
            <a:extLst>
              <a:ext uri="{FF2B5EF4-FFF2-40B4-BE49-F238E27FC236}">
                <a16:creationId xmlns:a16="http://schemas.microsoft.com/office/drawing/2014/main" id="{4D468DBC-A102-5D5B-8559-D3BB96BB61E9}"/>
              </a:ext>
            </a:extLst>
          </p:cNvPr>
          <p:cNvSpPr>
            <a:spLocks noGrp="1"/>
          </p:cNvSpPr>
          <p:nvPr>
            <p:ph type="sldNum" sz="quarter" idx="5"/>
          </p:nvPr>
        </p:nvSpPr>
        <p:spPr/>
        <p:txBody>
          <a:bodyPr/>
          <a:lstStyle/>
          <a:p>
            <a:fld id="{C113E49D-9085-4B1A-86BE-E132F461C80F}" type="slidenum">
              <a:rPr lang="de-DE" smtClean="0"/>
              <a:t>50</a:t>
            </a:fld>
            <a:endParaRPr lang="de-DE" dirty="0"/>
          </a:p>
        </p:txBody>
      </p:sp>
    </p:spTree>
    <p:extLst>
      <p:ext uri="{BB962C8B-B14F-4D97-AF65-F5344CB8AC3E}">
        <p14:creationId xmlns:p14="http://schemas.microsoft.com/office/powerpoint/2010/main" val="304641305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18B118-58E4-9EEE-4C48-838E6094CCAC}"/>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8AE50F38-2DF7-E80B-82B6-203BC9C4B6ED}"/>
              </a:ext>
            </a:extLst>
          </p:cNvPr>
          <p:cNvSpPr>
            <a:spLocks noGrp="1" noRot="1" noChangeAspect="1"/>
          </p:cNvSpPr>
          <p:nvPr>
            <p:ph type="sldImg"/>
          </p:nvPr>
        </p:nvSpPr>
        <p:spPr/>
        <p:txBody>
          <a:bodyPr/>
          <a:lstStyle/>
          <a:p>
            <a:endParaRPr lang="en-GB" dirty="0"/>
          </a:p>
        </p:txBody>
      </p:sp>
      <p:sp>
        <p:nvSpPr>
          <p:cNvPr id="3" name="Notizenplatzhalter 2">
            <a:extLst>
              <a:ext uri="{FF2B5EF4-FFF2-40B4-BE49-F238E27FC236}">
                <a16:creationId xmlns:a16="http://schemas.microsoft.com/office/drawing/2014/main" id="{333ABEC6-69A7-AA9B-6944-C6B550765FA9}"/>
              </a:ext>
            </a:extLst>
          </p:cNvPr>
          <p:cNvSpPr>
            <a:spLocks noGrp="1"/>
          </p:cNvSpPr>
          <p:nvPr>
            <p:ph type="body" idx="1"/>
          </p:nvPr>
        </p:nvSpPr>
        <p:spPr/>
        <p:txBody>
          <a:bodyPr/>
          <a:lstStyle/>
          <a:p>
            <a:endParaRPr lang="de-DE" dirty="0"/>
          </a:p>
        </p:txBody>
      </p:sp>
      <p:sp>
        <p:nvSpPr>
          <p:cNvPr id="4" name="Foliennummernplatzhalter 3">
            <a:extLst>
              <a:ext uri="{FF2B5EF4-FFF2-40B4-BE49-F238E27FC236}">
                <a16:creationId xmlns:a16="http://schemas.microsoft.com/office/drawing/2014/main" id="{B41EA0FF-13BD-0BC2-96F5-129E190C879E}"/>
              </a:ext>
            </a:extLst>
          </p:cNvPr>
          <p:cNvSpPr>
            <a:spLocks noGrp="1"/>
          </p:cNvSpPr>
          <p:nvPr>
            <p:ph type="sldNum" sz="quarter" idx="5"/>
          </p:nvPr>
        </p:nvSpPr>
        <p:spPr/>
        <p:txBody>
          <a:bodyPr/>
          <a:lstStyle/>
          <a:p>
            <a:fld id="{C113E49D-9085-4B1A-86BE-E132F461C80F}" type="slidenum">
              <a:rPr lang="de-DE" smtClean="0"/>
              <a:t>51</a:t>
            </a:fld>
            <a:endParaRPr lang="de-DE" dirty="0"/>
          </a:p>
        </p:txBody>
      </p:sp>
    </p:spTree>
    <p:extLst>
      <p:ext uri="{BB962C8B-B14F-4D97-AF65-F5344CB8AC3E}">
        <p14:creationId xmlns:p14="http://schemas.microsoft.com/office/powerpoint/2010/main" val="140437261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EA10D3-CAB8-F3D4-97C4-56A7B88160FC}"/>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FBE64A57-2AB3-0F49-0F0E-4A4FE5A10199}"/>
              </a:ext>
            </a:extLst>
          </p:cNvPr>
          <p:cNvSpPr>
            <a:spLocks noGrp="1" noRot="1" noChangeAspect="1"/>
          </p:cNvSpPr>
          <p:nvPr>
            <p:ph type="sldImg"/>
          </p:nvPr>
        </p:nvSpPr>
        <p:spPr/>
        <p:txBody>
          <a:bodyPr/>
          <a:lstStyle/>
          <a:p>
            <a:endParaRPr lang="en-GB" dirty="0"/>
          </a:p>
        </p:txBody>
      </p:sp>
      <p:sp>
        <p:nvSpPr>
          <p:cNvPr id="3" name="Notizenplatzhalter 2">
            <a:extLst>
              <a:ext uri="{FF2B5EF4-FFF2-40B4-BE49-F238E27FC236}">
                <a16:creationId xmlns:a16="http://schemas.microsoft.com/office/drawing/2014/main" id="{6879EC50-90B3-0D56-D091-B91717729B9A}"/>
              </a:ext>
            </a:extLst>
          </p:cNvPr>
          <p:cNvSpPr>
            <a:spLocks noGrp="1"/>
          </p:cNvSpPr>
          <p:nvPr>
            <p:ph type="body" idx="1"/>
          </p:nvPr>
        </p:nvSpPr>
        <p:spPr/>
        <p:txBody>
          <a:bodyPr/>
          <a:lstStyle/>
          <a:p>
            <a:endParaRPr lang="de-DE" dirty="0"/>
          </a:p>
        </p:txBody>
      </p:sp>
      <p:sp>
        <p:nvSpPr>
          <p:cNvPr id="4" name="Foliennummernplatzhalter 3">
            <a:extLst>
              <a:ext uri="{FF2B5EF4-FFF2-40B4-BE49-F238E27FC236}">
                <a16:creationId xmlns:a16="http://schemas.microsoft.com/office/drawing/2014/main" id="{AEA59D12-13BF-798F-8FFB-4DC04C44234E}"/>
              </a:ext>
            </a:extLst>
          </p:cNvPr>
          <p:cNvSpPr>
            <a:spLocks noGrp="1"/>
          </p:cNvSpPr>
          <p:nvPr>
            <p:ph type="sldNum" sz="quarter" idx="5"/>
          </p:nvPr>
        </p:nvSpPr>
        <p:spPr/>
        <p:txBody>
          <a:bodyPr/>
          <a:lstStyle/>
          <a:p>
            <a:fld id="{C113E49D-9085-4B1A-86BE-E132F461C80F}" type="slidenum">
              <a:rPr lang="de-DE" smtClean="0"/>
              <a:t>52</a:t>
            </a:fld>
            <a:endParaRPr lang="de-DE" dirty="0"/>
          </a:p>
        </p:txBody>
      </p:sp>
    </p:spTree>
    <p:extLst>
      <p:ext uri="{BB962C8B-B14F-4D97-AF65-F5344CB8AC3E}">
        <p14:creationId xmlns:p14="http://schemas.microsoft.com/office/powerpoint/2010/main" val="59149142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dirty="0"/>
          </a:p>
        </p:txBody>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54</a:t>
            </a:fld>
            <a:endParaRPr lang="fr-FR" dirty="0"/>
          </a:p>
        </p:txBody>
      </p:sp>
    </p:spTree>
    <p:extLst>
      <p:ext uri="{BB962C8B-B14F-4D97-AF65-F5344CB8AC3E}">
        <p14:creationId xmlns:p14="http://schemas.microsoft.com/office/powerpoint/2010/main" val="309094385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dirty="0"/>
          </a:p>
        </p:txBody>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55</a:t>
            </a:fld>
            <a:endParaRPr lang="fr-FR" dirty="0"/>
          </a:p>
        </p:txBody>
      </p:sp>
    </p:spTree>
    <p:extLst>
      <p:ext uri="{BB962C8B-B14F-4D97-AF65-F5344CB8AC3E}">
        <p14:creationId xmlns:p14="http://schemas.microsoft.com/office/powerpoint/2010/main" val="24582800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F6B46C-E7AC-D0B7-2831-62ABCC1CCD9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2B38F61-2DF3-2846-7E89-BF0670DB903F}"/>
              </a:ext>
            </a:extLst>
          </p:cNvPr>
          <p:cNvSpPr>
            <a:spLocks noGrp="1" noRot="1" noChangeAspect="1"/>
          </p:cNvSpPr>
          <p:nvPr>
            <p:ph type="sldImg"/>
          </p:nvPr>
        </p:nvSpPr>
        <p:spPr/>
        <p:txBody>
          <a:bodyPr/>
          <a:lstStyle/>
          <a:p>
            <a:endParaRPr lang="en-GB" dirty="0"/>
          </a:p>
        </p:txBody>
      </p:sp>
      <p:sp>
        <p:nvSpPr>
          <p:cNvPr id="3" name="Notes Placeholder 2">
            <a:extLst>
              <a:ext uri="{FF2B5EF4-FFF2-40B4-BE49-F238E27FC236}">
                <a16:creationId xmlns:a16="http://schemas.microsoft.com/office/drawing/2014/main" id="{F3E4478E-9B53-BFD2-7A6C-058CA5CD7387}"/>
              </a:ext>
            </a:extLst>
          </p:cNvPr>
          <p:cNvSpPr>
            <a:spLocks noGrp="1"/>
          </p:cNvSpPr>
          <p:nvPr>
            <p:ph type="body" idx="1"/>
          </p:nvPr>
        </p:nvSpPr>
        <p:spPr/>
        <p:txBody>
          <a:bodyPr/>
          <a:lstStyle/>
          <a:p>
            <a:endParaRPr lang="en-GB" dirty="0"/>
          </a:p>
        </p:txBody>
      </p:sp>
      <p:sp>
        <p:nvSpPr>
          <p:cNvPr id="4" name="Footer Placeholder 3">
            <a:extLst>
              <a:ext uri="{FF2B5EF4-FFF2-40B4-BE49-F238E27FC236}">
                <a16:creationId xmlns:a16="http://schemas.microsoft.com/office/drawing/2014/main" id="{2E214A53-4C27-7FE3-6A7D-DA93F395F979}"/>
              </a:ext>
            </a:extLst>
          </p:cNvPr>
          <p:cNvSpPr>
            <a:spLocks noGrp="1"/>
          </p:cNvSpPr>
          <p:nvPr>
            <p:ph type="ftr" sz="quarter" idx="4"/>
          </p:nvPr>
        </p:nvSpPr>
        <p:spPr/>
        <p:txBody>
          <a:bodyPr/>
          <a:lstStyle/>
          <a:p>
            <a:endParaRPr lang="fr-FR" dirty="0"/>
          </a:p>
        </p:txBody>
      </p:sp>
      <p:sp>
        <p:nvSpPr>
          <p:cNvPr id="5" name="Slide Number Placeholder 4">
            <a:extLst>
              <a:ext uri="{FF2B5EF4-FFF2-40B4-BE49-F238E27FC236}">
                <a16:creationId xmlns:a16="http://schemas.microsoft.com/office/drawing/2014/main" id="{2A3FDB60-1614-526F-A79C-ED2D81CA7466}"/>
              </a:ext>
            </a:extLst>
          </p:cNvPr>
          <p:cNvSpPr>
            <a:spLocks noGrp="1"/>
          </p:cNvSpPr>
          <p:nvPr>
            <p:ph type="sldNum" sz="quarter" idx="5"/>
          </p:nvPr>
        </p:nvSpPr>
        <p:spPr/>
        <p:txBody>
          <a:bodyPr/>
          <a:lstStyle/>
          <a:p>
            <a:fld id="{3C53626E-BC0F-674C-9570-A9D62C09EB52}" type="slidenum">
              <a:rPr lang="fr-FR" smtClean="0"/>
              <a:pPr/>
              <a:t>56</a:t>
            </a:fld>
            <a:endParaRPr lang="fr-FR" dirty="0"/>
          </a:p>
        </p:txBody>
      </p:sp>
    </p:spTree>
    <p:extLst>
      <p:ext uri="{BB962C8B-B14F-4D97-AF65-F5344CB8AC3E}">
        <p14:creationId xmlns:p14="http://schemas.microsoft.com/office/powerpoint/2010/main" val="233332561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A74919-1A54-FB18-EC61-EAC52558381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C381E3A-7415-9E9F-117F-4AB9B7C75C7F}"/>
              </a:ext>
            </a:extLst>
          </p:cNvPr>
          <p:cNvSpPr>
            <a:spLocks noGrp="1" noRot="1" noChangeAspect="1"/>
          </p:cNvSpPr>
          <p:nvPr>
            <p:ph type="sldImg"/>
          </p:nvPr>
        </p:nvSpPr>
        <p:spPr/>
        <p:txBody>
          <a:bodyPr/>
          <a:lstStyle/>
          <a:p>
            <a:endParaRPr lang="en-GB" dirty="0"/>
          </a:p>
        </p:txBody>
      </p:sp>
      <p:sp>
        <p:nvSpPr>
          <p:cNvPr id="3" name="Notes Placeholder 2">
            <a:extLst>
              <a:ext uri="{FF2B5EF4-FFF2-40B4-BE49-F238E27FC236}">
                <a16:creationId xmlns:a16="http://schemas.microsoft.com/office/drawing/2014/main" id="{2CB3998C-2034-C460-BFDE-39B1E9FBA3D3}"/>
              </a:ext>
            </a:extLst>
          </p:cNvPr>
          <p:cNvSpPr>
            <a:spLocks noGrp="1"/>
          </p:cNvSpPr>
          <p:nvPr>
            <p:ph type="body" idx="1"/>
          </p:nvPr>
        </p:nvSpPr>
        <p:spPr/>
        <p:txBody>
          <a:bodyPr/>
          <a:lstStyle/>
          <a:p>
            <a:endParaRPr lang="en-GB" dirty="0"/>
          </a:p>
        </p:txBody>
      </p:sp>
      <p:sp>
        <p:nvSpPr>
          <p:cNvPr id="4" name="Footer Placeholder 3">
            <a:extLst>
              <a:ext uri="{FF2B5EF4-FFF2-40B4-BE49-F238E27FC236}">
                <a16:creationId xmlns:a16="http://schemas.microsoft.com/office/drawing/2014/main" id="{10C04D39-1386-6589-7A69-83F60E17C24A}"/>
              </a:ext>
            </a:extLst>
          </p:cNvPr>
          <p:cNvSpPr>
            <a:spLocks noGrp="1"/>
          </p:cNvSpPr>
          <p:nvPr>
            <p:ph type="ftr" sz="quarter" idx="4"/>
          </p:nvPr>
        </p:nvSpPr>
        <p:spPr/>
        <p:txBody>
          <a:bodyPr/>
          <a:lstStyle/>
          <a:p>
            <a:endParaRPr lang="fr-FR" dirty="0"/>
          </a:p>
        </p:txBody>
      </p:sp>
      <p:sp>
        <p:nvSpPr>
          <p:cNvPr id="5" name="Slide Number Placeholder 4">
            <a:extLst>
              <a:ext uri="{FF2B5EF4-FFF2-40B4-BE49-F238E27FC236}">
                <a16:creationId xmlns:a16="http://schemas.microsoft.com/office/drawing/2014/main" id="{CD0966D9-A688-56C6-076D-49ADD7277C82}"/>
              </a:ext>
            </a:extLst>
          </p:cNvPr>
          <p:cNvSpPr>
            <a:spLocks noGrp="1"/>
          </p:cNvSpPr>
          <p:nvPr>
            <p:ph type="sldNum" sz="quarter" idx="5"/>
          </p:nvPr>
        </p:nvSpPr>
        <p:spPr/>
        <p:txBody>
          <a:bodyPr/>
          <a:lstStyle/>
          <a:p>
            <a:fld id="{3C53626E-BC0F-674C-9570-A9D62C09EB52}" type="slidenum">
              <a:rPr lang="fr-FR" smtClean="0"/>
              <a:pPr/>
              <a:t>57</a:t>
            </a:fld>
            <a:endParaRPr lang="fr-FR" dirty="0"/>
          </a:p>
        </p:txBody>
      </p:sp>
    </p:spTree>
    <p:extLst>
      <p:ext uri="{BB962C8B-B14F-4D97-AF65-F5344CB8AC3E}">
        <p14:creationId xmlns:p14="http://schemas.microsoft.com/office/powerpoint/2010/main" val="256944363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txBody>
          <a:bodyPr/>
          <a:lstStyle/>
          <a:p>
            <a:endParaRPr lang="en-GB" dirty="0"/>
          </a:p>
        </p:txBody>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pPr marL="0" marR="0" lvl="0" indent="0" algn="r" defTabSz="1371600" rtl="0" eaLnBrk="1" fontAlgn="auto" latinLnBrk="0" hangingPunct="1">
              <a:lnSpc>
                <a:spcPct val="100000"/>
              </a:lnSpc>
              <a:spcBef>
                <a:spcPts val="0"/>
              </a:spcBef>
              <a:spcAft>
                <a:spcPts val="0"/>
              </a:spcAft>
              <a:buClrTx/>
              <a:buSzTx/>
              <a:buFontTx/>
              <a:buNone/>
              <a:tabLst/>
              <a:defRPr/>
            </a:pPr>
            <a:fld id="{1664CC93-8A82-464D-9922-97CCD7210F10}"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1371600" rtl="0" eaLnBrk="1" fontAlgn="auto" latinLnBrk="0" hangingPunct="1">
                <a:lnSpc>
                  <a:spcPct val="100000"/>
                </a:lnSpc>
                <a:spcBef>
                  <a:spcPts val="0"/>
                </a:spcBef>
                <a:spcAft>
                  <a:spcPts val="0"/>
                </a:spcAft>
                <a:buClrTx/>
                <a:buSzTx/>
                <a:buFontTx/>
                <a:buNone/>
                <a:tabLst/>
                <a:defRPr/>
              </a:pPr>
              <a:t>61</a:t>
            </a:fld>
            <a:endParaRPr kumimoji="0" lang="fr-FR"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5270998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txBody>
          <a:bodyPr/>
          <a:lstStyle/>
          <a:p>
            <a:endParaRPr lang="en-GB" dirty="0"/>
          </a:p>
        </p:txBody>
      </p:sp>
      <p:sp>
        <p:nvSpPr>
          <p:cNvPr id="3" name="Tijdelijke aanduiding voor notities 2"/>
          <p:cNvSpPr>
            <a:spLocks noGrp="1"/>
          </p:cNvSpPr>
          <p:nvPr>
            <p:ph type="body" idx="1"/>
          </p:nvPr>
        </p:nvSpPr>
        <p:spPr/>
        <p:txBody>
          <a:bodyPr/>
          <a:lstStyle/>
          <a:p>
            <a:endParaRPr lang="nl-NL" dirty="0"/>
          </a:p>
        </p:txBody>
      </p:sp>
      <p:sp>
        <p:nvSpPr>
          <p:cNvPr id="4" name="Tijdelijke aanduiding voor voettekst 3"/>
          <p:cNvSpPr>
            <a:spLocks noGrp="1"/>
          </p:cNvSpPr>
          <p:nvPr>
            <p:ph type="ftr" sz="quarter" idx="4"/>
          </p:nvPr>
        </p:nvSpPr>
        <p:spPr/>
        <p:txBody>
          <a:bodyPr/>
          <a:lstStyle/>
          <a:p>
            <a:endParaRPr lang="fr-FR" dirty="0"/>
          </a:p>
        </p:txBody>
      </p:sp>
      <p:sp>
        <p:nvSpPr>
          <p:cNvPr id="5" name="Tijdelijke aanduiding voor dianummer 4"/>
          <p:cNvSpPr>
            <a:spLocks noGrp="1"/>
          </p:cNvSpPr>
          <p:nvPr>
            <p:ph type="sldNum" sz="quarter" idx="5"/>
          </p:nvPr>
        </p:nvSpPr>
        <p:spPr/>
        <p:txBody>
          <a:bodyPr/>
          <a:lstStyle/>
          <a:p>
            <a:fld id="{3C53626E-BC0F-674C-9570-A9D62C09EB52}" type="slidenum">
              <a:rPr lang="fr-FR" smtClean="0"/>
              <a:pPr/>
              <a:t>4</a:t>
            </a:fld>
            <a:endParaRPr lang="fr-FR" dirty="0"/>
          </a:p>
        </p:txBody>
      </p:sp>
    </p:spTree>
    <p:extLst>
      <p:ext uri="{BB962C8B-B14F-4D97-AF65-F5344CB8AC3E}">
        <p14:creationId xmlns:p14="http://schemas.microsoft.com/office/powerpoint/2010/main" val="180811712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
          <a:extLst>
            <a:ext uri="{FF2B5EF4-FFF2-40B4-BE49-F238E27FC236}">
              <a16:creationId xmlns:a16="http://schemas.microsoft.com/office/drawing/2014/main" id="{14674DA6-B84F-FD31-4EBE-B56A5593216A}"/>
            </a:ext>
          </a:extLst>
        </p:cNvPr>
        <p:cNvGrpSpPr/>
        <p:nvPr/>
      </p:nvGrpSpPr>
      <p:grpSpPr>
        <a:xfrm>
          <a:off x="0" y="0"/>
          <a:ext cx="0" cy="0"/>
          <a:chOff x="0" y="0"/>
          <a:chExt cx="0" cy="0"/>
        </a:xfrm>
      </p:grpSpPr>
      <p:sp>
        <p:nvSpPr>
          <p:cNvPr id="241" name="Google Shape;241;p4:notes">
            <a:extLst>
              <a:ext uri="{FF2B5EF4-FFF2-40B4-BE49-F238E27FC236}">
                <a16:creationId xmlns:a16="http://schemas.microsoft.com/office/drawing/2014/main" id="{DF70F140-3B65-05BA-C376-1DA9BDC098EE}"/>
              </a:ext>
            </a:extLst>
          </p:cNvPr>
          <p:cNvSpPr txBox="1">
            <a:spLocks noGrp="1"/>
          </p:cNvSpPr>
          <p:nvPr>
            <p:ph type="body" idx="1"/>
          </p:nvPr>
        </p:nvSpPr>
        <p:spPr>
          <a:xfrm>
            <a:off x="1028700" y="8686800"/>
            <a:ext cx="8229600" cy="822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
        <p:nvSpPr>
          <p:cNvPr id="242" name="Google Shape;242;p4:notes">
            <a:extLst>
              <a:ext uri="{FF2B5EF4-FFF2-40B4-BE49-F238E27FC236}">
                <a16:creationId xmlns:a16="http://schemas.microsoft.com/office/drawing/2014/main" id="{96649552-AEB8-CAC4-03DE-5699219D476D}"/>
              </a:ext>
            </a:extLst>
          </p:cNvPr>
          <p:cNvSpPr>
            <a:spLocks noGrp="1" noRot="1" noChangeAspect="1"/>
          </p:cNvSpPr>
          <p:nvPr>
            <p:ph type="sldImg" idx="2"/>
          </p:nvPr>
        </p:nvSpPr>
        <p:spPr>
          <a:xfrm>
            <a:off x="-952500" y="1371600"/>
            <a:ext cx="12192000" cy="6858000"/>
          </a:xfrm>
          <a:custGeom>
            <a:avLst/>
            <a:gdLst/>
            <a:ahLst/>
            <a:cxnLst/>
            <a:rect l="l" t="t" r="r" b="b"/>
            <a:pathLst>
              <a:path w="120000" h="120000" extrusionOk="0">
                <a:moveTo>
                  <a:pt x="0" y="0"/>
                </a:moveTo>
                <a:lnTo>
                  <a:pt x="120000" y="0"/>
                </a:lnTo>
                <a:lnTo>
                  <a:pt x="120000" y="120000"/>
                </a:lnTo>
                <a:lnTo>
                  <a:pt x="0" y="120000"/>
                </a:lnTo>
                <a:close/>
              </a:path>
            </a:pathLst>
          </a:custGeom>
        </p:spPr>
        <p:txBody>
          <a:bodyPr/>
          <a:lstStyle/>
          <a:p>
            <a:endParaRPr lang="en-GB" dirty="0"/>
          </a:p>
        </p:txBody>
      </p:sp>
    </p:spTree>
    <p:extLst>
      <p:ext uri="{BB962C8B-B14F-4D97-AF65-F5344CB8AC3E}">
        <p14:creationId xmlns:p14="http://schemas.microsoft.com/office/powerpoint/2010/main" val="212306596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
        <p:cNvGrpSpPr/>
        <p:nvPr/>
      </p:nvGrpSpPr>
      <p:grpSpPr>
        <a:xfrm>
          <a:off x="0" y="0"/>
          <a:ext cx="0" cy="0"/>
          <a:chOff x="0" y="0"/>
          <a:chExt cx="0" cy="0"/>
        </a:xfrm>
      </p:grpSpPr>
      <p:sp>
        <p:nvSpPr>
          <p:cNvPr id="271" name="Google Shape;271;p5:notes"/>
          <p:cNvSpPr txBox="1">
            <a:spLocks noGrp="1"/>
          </p:cNvSpPr>
          <p:nvPr>
            <p:ph type="body" idx="1"/>
          </p:nvPr>
        </p:nvSpPr>
        <p:spPr>
          <a:xfrm>
            <a:off x="1028700" y="8686800"/>
            <a:ext cx="8229600" cy="822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
        <p:nvSpPr>
          <p:cNvPr id="272" name="Google Shape;272;p5:notes"/>
          <p:cNvSpPr>
            <a:spLocks noGrp="1" noRot="1" noChangeAspect="1"/>
          </p:cNvSpPr>
          <p:nvPr>
            <p:ph type="sldImg" idx="2"/>
          </p:nvPr>
        </p:nvSpPr>
        <p:spPr>
          <a:xfrm>
            <a:off x="-952500" y="1371600"/>
            <a:ext cx="12192000" cy="6858000"/>
          </a:xfrm>
          <a:custGeom>
            <a:avLst/>
            <a:gdLst/>
            <a:ahLst/>
            <a:cxnLst/>
            <a:rect l="l" t="t" r="r" b="b"/>
            <a:pathLst>
              <a:path w="120000" h="120000" extrusionOk="0">
                <a:moveTo>
                  <a:pt x="0" y="0"/>
                </a:moveTo>
                <a:lnTo>
                  <a:pt x="120000" y="0"/>
                </a:lnTo>
                <a:lnTo>
                  <a:pt x="120000" y="120000"/>
                </a:lnTo>
                <a:lnTo>
                  <a:pt x="0" y="120000"/>
                </a:lnTo>
                <a:close/>
              </a:path>
            </a:pathLst>
          </a:custGeom>
        </p:spPr>
        <p:txBody>
          <a:bodyPr/>
          <a:lstStyle/>
          <a:p>
            <a:endParaRPr lang="en-GB"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
        <p:cNvGrpSpPr/>
        <p:nvPr/>
      </p:nvGrpSpPr>
      <p:grpSpPr>
        <a:xfrm>
          <a:off x="0" y="0"/>
          <a:ext cx="0" cy="0"/>
          <a:chOff x="0" y="0"/>
          <a:chExt cx="0" cy="0"/>
        </a:xfrm>
      </p:grpSpPr>
      <p:sp>
        <p:nvSpPr>
          <p:cNvPr id="292" name="Google Shape;292;p6:notes"/>
          <p:cNvSpPr txBox="1">
            <a:spLocks noGrp="1"/>
          </p:cNvSpPr>
          <p:nvPr>
            <p:ph type="body" idx="1"/>
          </p:nvPr>
        </p:nvSpPr>
        <p:spPr>
          <a:xfrm>
            <a:off x="1028700" y="8686800"/>
            <a:ext cx="8229600" cy="822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
        <p:nvSpPr>
          <p:cNvPr id="293" name="Google Shape;293;p6:notes"/>
          <p:cNvSpPr>
            <a:spLocks noGrp="1" noRot="1" noChangeAspect="1"/>
          </p:cNvSpPr>
          <p:nvPr>
            <p:ph type="sldImg" idx="2"/>
          </p:nvPr>
        </p:nvSpPr>
        <p:spPr>
          <a:xfrm>
            <a:off x="-952500" y="1371600"/>
            <a:ext cx="12192000" cy="6858000"/>
          </a:xfrm>
          <a:custGeom>
            <a:avLst/>
            <a:gdLst/>
            <a:ahLst/>
            <a:cxnLst/>
            <a:rect l="l" t="t" r="r" b="b"/>
            <a:pathLst>
              <a:path w="120000" h="120000" extrusionOk="0">
                <a:moveTo>
                  <a:pt x="0" y="0"/>
                </a:moveTo>
                <a:lnTo>
                  <a:pt x="120000" y="0"/>
                </a:lnTo>
                <a:lnTo>
                  <a:pt x="120000" y="120000"/>
                </a:lnTo>
                <a:lnTo>
                  <a:pt x="0" y="120000"/>
                </a:lnTo>
                <a:close/>
              </a:path>
            </a:pathLst>
          </a:custGeom>
        </p:spPr>
        <p:txBody>
          <a:bodyPr/>
          <a:lstStyle/>
          <a:p>
            <a:endParaRPr lang="en-GB"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0"/>
        <p:cNvGrpSpPr/>
        <p:nvPr/>
      </p:nvGrpSpPr>
      <p:grpSpPr>
        <a:xfrm>
          <a:off x="0" y="0"/>
          <a:ext cx="0" cy="0"/>
          <a:chOff x="0" y="0"/>
          <a:chExt cx="0" cy="0"/>
        </a:xfrm>
      </p:grpSpPr>
      <p:sp>
        <p:nvSpPr>
          <p:cNvPr id="301" name="Google Shape;301;p7:notes"/>
          <p:cNvSpPr txBox="1">
            <a:spLocks noGrp="1"/>
          </p:cNvSpPr>
          <p:nvPr>
            <p:ph type="body" idx="1"/>
          </p:nvPr>
        </p:nvSpPr>
        <p:spPr>
          <a:xfrm>
            <a:off x="1028700" y="8686800"/>
            <a:ext cx="8229600" cy="822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
        <p:nvSpPr>
          <p:cNvPr id="302" name="Google Shape;302;p7:notes"/>
          <p:cNvSpPr>
            <a:spLocks noGrp="1" noRot="1" noChangeAspect="1"/>
          </p:cNvSpPr>
          <p:nvPr>
            <p:ph type="sldImg" idx="2"/>
          </p:nvPr>
        </p:nvSpPr>
        <p:spPr>
          <a:xfrm>
            <a:off x="-952500" y="1371600"/>
            <a:ext cx="12192000" cy="6858000"/>
          </a:xfrm>
          <a:custGeom>
            <a:avLst/>
            <a:gdLst/>
            <a:ahLst/>
            <a:cxnLst/>
            <a:rect l="l" t="t" r="r" b="b"/>
            <a:pathLst>
              <a:path w="120000" h="120000" extrusionOk="0">
                <a:moveTo>
                  <a:pt x="0" y="0"/>
                </a:moveTo>
                <a:lnTo>
                  <a:pt x="120000" y="0"/>
                </a:lnTo>
                <a:lnTo>
                  <a:pt x="120000" y="120000"/>
                </a:lnTo>
                <a:lnTo>
                  <a:pt x="0" y="120000"/>
                </a:lnTo>
                <a:close/>
              </a:path>
            </a:pathLst>
          </a:custGeom>
        </p:spPr>
        <p:txBody>
          <a:bodyPr/>
          <a:lstStyle/>
          <a:p>
            <a:endParaRPr lang="en-GB" dirty="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
          <a:extLst>
            <a:ext uri="{FF2B5EF4-FFF2-40B4-BE49-F238E27FC236}">
              <a16:creationId xmlns:a16="http://schemas.microsoft.com/office/drawing/2014/main" id="{EA3A91C4-1BE2-7A59-13C1-24174B9702DE}"/>
            </a:ext>
          </a:extLst>
        </p:cNvPr>
        <p:cNvGrpSpPr/>
        <p:nvPr/>
      </p:nvGrpSpPr>
      <p:grpSpPr>
        <a:xfrm>
          <a:off x="0" y="0"/>
          <a:ext cx="0" cy="0"/>
          <a:chOff x="0" y="0"/>
          <a:chExt cx="0" cy="0"/>
        </a:xfrm>
      </p:grpSpPr>
      <p:sp>
        <p:nvSpPr>
          <p:cNvPr id="334" name="Google Shape;334;p9:notes">
            <a:extLst>
              <a:ext uri="{FF2B5EF4-FFF2-40B4-BE49-F238E27FC236}">
                <a16:creationId xmlns:a16="http://schemas.microsoft.com/office/drawing/2014/main" id="{36810094-CDDB-8BE2-4747-8590E85C9A1B}"/>
              </a:ext>
            </a:extLst>
          </p:cNvPr>
          <p:cNvSpPr txBox="1">
            <a:spLocks noGrp="1"/>
          </p:cNvSpPr>
          <p:nvPr>
            <p:ph type="body" idx="1"/>
          </p:nvPr>
        </p:nvSpPr>
        <p:spPr>
          <a:xfrm>
            <a:off x="1028700" y="8686800"/>
            <a:ext cx="8229600" cy="822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
        <p:nvSpPr>
          <p:cNvPr id="335" name="Google Shape;335;p9:notes">
            <a:extLst>
              <a:ext uri="{FF2B5EF4-FFF2-40B4-BE49-F238E27FC236}">
                <a16:creationId xmlns:a16="http://schemas.microsoft.com/office/drawing/2014/main" id="{EF1E32EF-45E2-4168-B34F-60F103087AA8}"/>
              </a:ext>
            </a:extLst>
          </p:cNvPr>
          <p:cNvSpPr>
            <a:spLocks noGrp="1" noRot="1" noChangeAspect="1"/>
          </p:cNvSpPr>
          <p:nvPr>
            <p:ph type="sldImg" idx="2"/>
          </p:nvPr>
        </p:nvSpPr>
        <p:spPr>
          <a:xfrm>
            <a:off x="-952500" y="1371600"/>
            <a:ext cx="12192000" cy="6858000"/>
          </a:xfrm>
          <a:custGeom>
            <a:avLst/>
            <a:gdLst/>
            <a:ahLst/>
            <a:cxnLst/>
            <a:rect l="l" t="t" r="r" b="b"/>
            <a:pathLst>
              <a:path w="120000" h="120000" extrusionOk="0">
                <a:moveTo>
                  <a:pt x="0" y="0"/>
                </a:moveTo>
                <a:lnTo>
                  <a:pt x="120000" y="0"/>
                </a:lnTo>
                <a:lnTo>
                  <a:pt x="120000" y="120000"/>
                </a:lnTo>
                <a:lnTo>
                  <a:pt x="0" y="120000"/>
                </a:lnTo>
                <a:close/>
              </a:path>
            </a:pathLst>
          </a:custGeom>
        </p:spPr>
        <p:txBody>
          <a:bodyPr/>
          <a:lstStyle/>
          <a:p>
            <a:endParaRPr lang="en-GB" dirty="0"/>
          </a:p>
        </p:txBody>
      </p:sp>
    </p:spTree>
    <p:extLst>
      <p:ext uri="{BB962C8B-B14F-4D97-AF65-F5344CB8AC3E}">
        <p14:creationId xmlns:p14="http://schemas.microsoft.com/office/powerpoint/2010/main" val="197721176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
          <a:extLst>
            <a:ext uri="{FF2B5EF4-FFF2-40B4-BE49-F238E27FC236}">
              <a16:creationId xmlns:a16="http://schemas.microsoft.com/office/drawing/2014/main" id="{49BBDF7E-9CE8-041D-3D7B-14F2DA0F4326}"/>
            </a:ext>
          </a:extLst>
        </p:cNvPr>
        <p:cNvGrpSpPr/>
        <p:nvPr/>
      </p:nvGrpSpPr>
      <p:grpSpPr>
        <a:xfrm>
          <a:off x="0" y="0"/>
          <a:ext cx="0" cy="0"/>
          <a:chOff x="0" y="0"/>
          <a:chExt cx="0" cy="0"/>
        </a:xfrm>
      </p:grpSpPr>
      <p:sp>
        <p:nvSpPr>
          <p:cNvPr id="334" name="Google Shape;334;p9:notes">
            <a:extLst>
              <a:ext uri="{FF2B5EF4-FFF2-40B4-BE49-F238E27FC236}">
                <a16:creationId xmlns:a16="http://schemas.microsoft.com/office/drawing/2014/main" id="{A3E9DCDD-6541-13F3-9EFB-280D77AFE01C}"/>
              </a:ext>
            </a:extLst>
          </p:cNvPr>
          <p:cNvSpPr txBox="1">
            <a:spLocks noGrp="1"/>
          </p:cNvSpPr>
          <p:nvPr>
            <p:ph type="body" idx="1"/>
          </p:nvPr>
        </p:nvSpPr>
        <p:spPr>
          <a:xfrm>
            <a:off x="1028700" y="8686800"/>
            <a:ext cx="8229600" cy="822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
        <p:nvSpPr>
          <p:cNvPr id="335" name="Google Shape;335;p9:notes">
            <a:extLst>
              <a:ext uri="{FF2B5EF4-FFF2-40B4-BE49-F238E27FC236}">
                <a16:creationId xmlns:a16="http://schemas.microsoft.com/office/drawing/2014/main" id="{5D0B6483-8CE0-CF64-17DF-FB3F8126E5A9}"/>
              </a:ext>
            </a:extLst>
          </p:cNvPr>
          <p:cNvSpPr>
            <a:spLocks noGrp="1" noRot="1" noChangeAspect="1"/>
          </p:cNvSpPr>
          <p:nvPr>
            <p:ph type="sldImg" idx="2"/>
          </p:nvPr>
        </p:nvSpPr>
        <p:spPr>
          <a:xfrm>
            <a:off x="-952500" y="1371600"/>
            <a:ext cx="12192000" cy="6858000"/>
          </a:xfrm>
          <a:custGeom>
            <a:avLst/>
            <a:gdLst/>
            <a:ahLst/>
            <a:cxnLst/>
            <a:rect l="l" t="t" r="r" b="b"/>
            <a:pathLst>
              <a:path w="120000" h="120000" extrusionOk="0">
                <a:moveTo>
                  <a:pt x="0" y="0"/>
                </a:moveTo>
                <a:lnTo>
                  <a:pt x="120000" y="0"/>
                </a:lnTo>
                <a:lnTo>
                  <a:pt x="120000" y="120000"/>
                </a:lnTo>
                <a:lnTo>
                  <a:pt x="0" y="120000"/>
                </a:lnTo>
                <a:close/>
              </a:path>
            </a:pathLst>
          </a:custGeom>
        </p:spPr>
        <p:txBody>
          <a:bodyPr/>
          <a:lstStyle/>
          <a:p>
            <a:endParaRPr lang="en-GB" dirty="0"/>
          </a:p>
        </p:txBody>
      </p:sp>
    </p:spTree>
    <p:extLst>
      <p:ext uri="{BB962C8B-B14F-4D97-AF65-F5344CB8AC3E}">
        <p14:creationId xmlns:p14="http://schemas.microsoft.com/office/powerpoint/2010/main" val="68112361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5"/>
        <p:cNvGrpSpPr/>
        <p:nvPr/>
      </p:nvGrpSpPr>
      <p:grpSpPr>
        <a:xfrm>
          <a:off x="0" y="0"/>
          <a:ext cx="0" cy="0"/>
          <a:chOff x="0" y="0"/>
          <a:chExt cx="0" cy="0"/>
        </a:xfrm>
      </p:grpSpPr>
      <p:sp>
        <p:nvSpPr>
          <p:cNvPr id="366" name="Google Shape;366;p11:notes"/>
          <p:cNvSpPr txBox="1">
            <a:spLocks noGrp="1"/>
          </p:cNvSpPr>
          <p:nvPr>
            <p:ph type="body" idx="1"/>
          </p:nvPr>
        </p:nvSpPr>
        <p:spPr>
          <a:xfrm>
            <a:off x="1028700" y="8686800"/>
            <a:ext cx="8229600" cy="822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
        <p:nvSpPr>
          <p:cNvPr id="367" name="Google Shape;367;p11:notes"/>
          <p:cNvSpPr>
            <a:spLocks noGrp="1" noRot="1" noChangeAspect="1"/>
          </p:cNvSpPr>
          <p:nvPr>
            <p:ph type="sldImg" idx="2"/>
          </p:nvPr>
        </p:nvSpPr>
        <p:spPr>
          <a:xfrm>
            <a:off x="-952500" y="1371600"/>
            <a:ext cx="12192000" cy="6858000"/>
          </a:xfrm>
          <a:custGeom>
            <a:avLst/>
            <a:gdLst/>
            <a:ahLst/>
            <a:cxnLst/>
            <a:rect l="l" t="t" r="r" b="b"/>
            <a:pathLst>
              <a:path w="120000" h="120000" extrusionOk="0">
                <a:moveTo>
                  <a:pt x="0" y="0"/>
                </a:moveTo>
                <a:lnTo>
                  <a:pt x="120000" y="0"/>
                </a:lnTo>
                <a:lnTo>
                  <a:pt x="120000" y="120000"/>
                </a:lnTo>
                <a:lnTo>
                  <a:pt x="0" y="120000"/>
                </a:lnTo>
                <a:close/>
              </a:path>
            </a:pathLst>
          </a:custGeom>
        </p:spPr>
        <p:txBody>
          <a:bodyPr/>
          <a:lstStyle/>
          <a:p>
            <a:endParaRPr lang="en-GB" dirty="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
          <a:extLst>
            <a:ext uri="{FF2B5EF4-FFF2-40B4-BE49-F238E27FC236}">
              <a16:creationId xmlns:a16="http://schemas.microsoft.com/office/drawing/2014/main" id="{2C0A58EC-6EB9-28F6-65CE-EE041A646E3A}"/>
            </a:ext>
          </a:extLst>
        </p:cNvPr>
        <p:cNvGrpSpPr/>
        <p:nvPr/>
      </p:nvGrpSpPr>
      <p:grpSpPr>
        <a:xfrm>
          <a:off x="0" y="0"/>
          <a:ext cx="0" cy="0"/>
          <a:chOff x="0" y="0"/>
          <a:chExt cx="0" cy="0"/>
        </a:xfrm>
      </p:grpSpPr>
      <p:sp>
        <p:nvSpPr>
          <p:cNvPr id="381" name="Google Shape;381;p12:notes">
            <a:extLst>
              <a:ext uri="{FF2B5EF4-FFF2-40B4-BE49-F238E27FC236}">
                <a16:creationId xmlns:a16="http://schemas.microsoft.com/office/drawing/2014/main" id="{162F5557-A794-AF03-94B1-0221EBBD1C5A}"/>
              </a:ext>
            </a:extLst>
          </p:cNvPr>
          <p:cNvSpPr txBox="1">
            <a:spLocks noGrp="1"/>
          </p:cNvSpPr>
          <p:nvPr>
            <p:ph type="body" idx="1"/>
          </p:nvPr>
        </p:nvSpPr>
        <p:spPr>
          <a:xfrm>
            <a:off x="1028700" y="8686800"/>
            <a:ext cx="8229600" cy="822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
        <p:nvSpPr>
          <p:cNvPr id="382" name="Google Shape;382;p12:notes">
            <a:extLst>
              <a:ext uri="{FF2B5EF4-FFF2-40B4-BE49-F238E27FC236}">
                <a16:creationId xmlns:a16="http://schemas.microsoft.com/office/drawing/2014/main" id="{4F8D0AB6-6F6B-ABA1-E118-433B697D5E0C}"/>
              </a:ext>
            </a:extLst>
          </p:cNvPr>
          <p:cNvSpPr>
            <a:spLocks noGrp="1" noRot="1" noChangeAspect="1"/>
          </p:cNvSpPr>
          <p:nvPr>
            <p:ph type="sldImg" idx="2"/>
          </p:nvPr>
        </p:nvSpPr>
        <p:spPr>
          <a:xfrm>
            <a:off x="-952500" y="1371600"/>
            <a:ext cx="12192000" cy="6858000"/>
          </a:xfrm>
          <a:custGeom>
            <a:avLst/>
            <a:gdLst/>
            <a:ahLst/>
            <a:cxnLst/>
            <a:rect l="l" t="t" r="r" b="b"/>
            <a:pathLst>
              <a:path w="120000" h="120000" extrusionOk="0">
                <a:moveTo>
                  <a:pt x="0" y="0"/>
                </a:moveTo>
                <a:lnTo>
                  <a:pt x="120000" y="0"/>
                </a:lnTo>
                <a:lnTo>
                  <a:pt x="120000" y="120000"/>
                </a:lnTo>
                <a:lnTo>
                  <a:pt x="0" y="120000"/>
                </a:lnTo>
                <a:close/>
              </a:path>
            </a:pathLst>
          </a:custGeom>
        </p:spPr>
        <p:txBody>
          <a:bodyPr/>
          <a:lstStyle/>
          <a:p>
            <a:endParaRPr lang="en-GB" dirty="0"/>
          </a:p>
        </p:txBody>
      </p:sp>
    </p:spTree>
    <p:extLst>
      <p:ext uri="{BB962C8B-B14F-4D97-AF65-F5344CB8AC3E}">
        <p14:creationId xmlns:p14="http://schemas.microsoft.com/office/powerpoint/2010/main" val="109956694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Slide Image Placeholder 1">
            <a:extLst>
              <a:ext uri="{FF2B5EF4-FFF2-40B4-BE49-F238E27FC236}">
                <a16:creationId xmlns:a16="http://schemas.microsoft.com/office/drawing/2014/main" id="{63CDFBB4-5FEF-3B47-9ED7-4017F3E180F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dirty="0"/>
          </a:p>
        </p:txBody>
      </p:sp>
      <p:sp>
        <p:nvSpPr>
          <p:cNvPr id="67586" name="Notes Placeholder 2">
            <a:extLst>
              <a:ext uri="{FF2B5EF4-FFF2-40B4-BE49-F238E27FC236}">
                <a16:creationId xmlns:a16="http://schemas.microsoft.com/office/drawing/2014/main" id="{D317C09D-DCEC-144D-8A18-2039C1DB81F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ltLang="en-US" dirty="0"/>
          </a:p>
        </p:txBody>
      </p:sp>
      <p:sp>
        <p:nvSpPr>
          <p:cNvPr id="67587" name="Footer Placeholder 3">
            <a:extLst>
              <a:ext uri="{FF2B5EF4-FFF2-40B4-BE49-F238E27FC236}">
                <a16:creationId xmlns:a16="http://schemas.microsoft.com/office/drawing/2014/main" id="{110BC07E-7F54-0145-8965-1F344066FA59}"/>
              </a:ext>
            </a:extLst>
          </p:cNvPr>
          <p:cNvSpPr>
            <a:spLocks noGrp="1" noChangeArrowheads="1"/>
          </p:cNvSpPr>
          <p:nvPr>
            <p:ph type="ftr" sz="quarter" idx="4"/>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Calibri" panose="020F0502020204030204" pitchFamily="34" charset="0"/>
                <a:ea typeface="MS PGothic" panose="020B0600070205080204" pitchFamily="34" charset="-128"/>
              </a:defRPr>
            </a:lvl1pPr>
            <a:lvl2pPr marL="742950" indent="-285750">
              <a:defRPr sz="2400">
                <a:solidFill>
                  <a:schemeClr val="tx1"/>
                </a:solidFill>
                <a:latin typeface="Calibri" panose="020F0502020204030204" pitchFamily="34" charset="0"/>
                <a:ea typeface="MS PGothic" panose="020B0600070205080204" pitchFamily="34" charset="-128"/>
              </a:defRPr>
            </a:lvl2pPr>
            <a:lvl3pPr marL="1143000" indent="-228600">
              <a:defRPr sz="2400">
                <a:solidFill>
                  <a:schemeClr val="tx1"/>
                </a:solidFill>
                <a:latin typeface="Calibri" panose="020F0502020204030204" pitchFamily="34" charset="0"/>
                <a:ea typeface="MS PGothic" panose="020B0600070205080204" pitchFamily="34" charset="-128"/>
              </a:defRPr>
            </a:lvl3pPr>
            <a:lvl4pPr marL="1600200" indent="-228600">
              <a:defRPr sz="2400">
                <a:solidFill>
                  <a:schemeClr val="tx1"/>
                </a:solidFill>
                <a:latin typeface="Calibri" panose="020F0502020204030204" pitchFamily="34" charset="0"/>
                <a:ea typeface="MS PGothic" panose="020B0600070205080204" pitchFamily="34" charset="-128"/>
              </a:defRPr>
            </a:lvl4pPr>
            <a:lvl5pPr marL="2057400" indent="-228600">
              <a:defRPr sz="24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Calibri" panose="020F0502020204030204" pitchFamily="34" charset="0"/>
                <a:ea typeface="MS PGothic" panose="020B0600070205080204" pitchFamily="34" charset="-128"/>
              </a:defRPr>
            </a:lvl9pPr>
          </a:lstStyle>
          <a:p>
            <a:endParaRPr lang="en-GB" altLang="en-US" sz="1200" dirty="0"/>
          </a:p>
        </p:txBody>
      </p:sp>
      <p:sp>
        <p:nvSpPr>
          <p:cNvPr id="67588" name="Slide Number Placeholder 4">
            <a:extLst>
              <a:ext uri="{FF2B5EF4-FFF2-40B4-BE49-F238E27FC236}">
                <a16:creationId xmlns:a16="http://schemas.microsoft.com/office/drawing/2014/main" id="{CC97B9F2-7B6A-B442-8581-6E3644EA9DB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Calibri" panose="020F0502020204030204" pitchFamily="34" charset="0"/>
                <a:ea typeface="MS PGothic" panose="020B0600070205080204" pitchFamily="34" charset="-128"/>
              </a:defRPr>
            </a:lvl1pPr>
            <a:lvl2pPr marL="742950" indent="-285750">
              <a:defRPr sz="2400">
                <a:solidFill>
                  <a:schemeClr val="tx1"/>
                </a:solidFill>
                <a:latin typeface="Calibri" panose="020F0502020204030204" pitchFamily="34" charset="0"/>
                <a:ea typeface="MS PGothic" panose="020B0600070205080204" pitchFamily="34" charset="-128"/>
              </a:defRPr>
            </a:lvl2pPr>
            <a:lvl3pPr marL="1143000" indent="-228600">
              <a:defRPr sz="2400">
                <a:solidFill>
                  <a:schemeClr val="tx1"/>
                </a:solidFill>
                <a:latin typeface="Calibri" panose="020F0502020204030204" pitchFamily="34" charset="0"/>
                <a:ea typeface="MS PGothic" panose="020B0600070205080204" pitchFamily="34" charset="-128"/>
              </a:defRPr>
            </a:lvl3pPr>
            <a:lvl4pPr marL="1600200" indent="-228600">
              <a:defRPr sz="2400">
                <a:solidFill>
                  <a:schemeClr val="tx1"/>
                </a:solidFill>
                <a:latin typeface="Calibri" panose="020F0502020204030204" pitchFamily="34" charset="0"/>
                <a:ea typeface="MS PGothic" panose="020B0600070205080204" pitchFamily="34" charset="-128"/>
              </a:defRPr>
            </a:lvl4pPr>
            <a:lvl5pPr marL="2057400" indent="-228600">
              <a:defRPr sz="2400">
                <a:solidFill>
                  <a:schemeClr val="tx1"/>
                </a:solidFill>
                <a:latin typeface="Calibri" panose="020F050202020403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Calibri" panose="020F050202020403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Calibri" panose="020F050202020403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Calibri" panose="020F050202020403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Calibri" panose="020F0502020204030204" pitchFamily="34" charset="0"/>
                <a:ea typeface="MS PGothic" panose="020B0600070205080204" pitchFamily="34" charset="-128"/>
              </a:defRPr>
            </a:lvl9pPr>
          </a:lstStyle>
          <a:p>
            <a:fld id="{E597EBF8-C25E-5747-B608-611B37692F4F}" type="slidenum">
              <a:rPr lang="fr-FR" altLang="en-US" sz="1200"/>
              <a:pPr/>
              <a:t>82</a:t>
            </a:fld>
            <a:endParaRPr lang="fr-FR" altLang="en-US" sz="1200" dirty="0"/>
          </a:p>
        </p:txBody>
      </p:sp>
    </p:spTree>
    <p:extLst>
      <p:ext uri="{BB962C8B-B14F-4D97-AF65-F5344CB8AC3E}">
        <p14:creationId xmlns:p14="http://schemas.microsoft.com/office/powerpoint/2010/main" val="235238173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dirty="0"/>
          </a:p>
        </p:txBody>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pPr marL="0" marR="0" lvl="0" indent="0" algn="l" defTabSz="49474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494740" rtl="0" eaLnBrk="1" fontAlgn="auto" latinLnBrk="0" hangingPunct="1">
              <a:lnSpc>
                <a:spcPct val="100000"/>
              </a:lnSpc>
              <a:spcBef>
                <a:spcPts val="0"/>
              </a:spcBef>
              <a:spcAft>
                <a:spcPts val="0"/>
              </a:spcAft>
              <a:buClrTx/>
              <a:buSzTx/>
              <a:buFontTx/>
              <a:buNone/>
              <a:tabLst/>
              <a:defRPr/>
            </a:pPr>
            <a:fld id="{3C53626E-BC0F-674C-9570-A9D62C09EB52}" type="slidenum">
              <a:rPr kumimoji="0" lang="fr-FR" sz="1200" b="0" i="0" u="none" strike="noStrike" kern="1200" cap="none" spc="0" normalizeH="0" baseline="0" noProof="0">
                <a:ln>
                  <a:noFill/>
                </a:ln>
                <a:solidFill>
                  <a:prstClr val="black"/>
                </a:solidFill>
                <a:effectLst/>
                <a:uLnTx/>
                <a:uFillTx/>
                <a:latin typeface="Calibri"/>
                <a:ea typeface="+mn-ea"/>
                <a:cs typeface="+mn-cs"/>
              </a:rPr>
              <a:pPr marL="0" marR="0" lvl="0" indent="0" algn="r" defTabSz="494740" rtl="0" eaLnBrk="1" fontAlgn="auto" latinLnBrk="0" hangingPunct="1">
                <a:lnSpc>
                  <a:spcPct val="100000"/>
                </a:lnSpc>
                <a:spcBef>
                  <a:spcPts val="0"/>
                </a:spcBef>
                <a:spcAft>
                  <a:spcPts val="0"/>
                </a:spcAft>
                <a:buClrTx/>
                <a:buSzTx/>
                <a:buFontTx/>
                <a:buNone/>
                <a:tabLst/>
                <a:defRPr/>
              </a:pPr>
              <a:t>6</a:t>
            </a:fld>
            <a:endParaRPr kumimoji="0" lang="fr-FR"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8430118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CC6072-EB85-1AFB-0B40-15E1BBFC07E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51121BC-F31E-0F23-31FE-3BBE5B17ADDB}"/>
              </a:ext>
            </a:extLst>
          </p:cNvPr>
          <p:cNvSpPr>
            <a:spLocks noGrp="1" noRot="1" noChangeAspect="1"/>
          </p:cNvSpPr>
          <p:nvPr>
            <p:ph type="sldImg"/>
          </p:nvPr>
        </p:nvSpPr>
        <p:spPr/>
        <p:txBody>
          <a:bodyPr/>
          <a:lstStyle/>
          <a:p>
            <a:endParaRPr lang="en-GB" dirty="0"/>
          </a:p>
        </p:txBody>
      </p:sp>
      <p:sp>
        <p:nvSpPr>
          <p:cNvPr id="3" name="Notes Placeholder 2">
            <a:extLst>
              <a:ext uri="{FF2B5EF4-FFF2-40B4-BE49-F238E27FC236}">
                <a16:creationId xmlns:a16="http://schemas.microsoft.com/office/drawing/2014/main" id="{3F157F7D-A12B-A58A-AFE8-4AE77F170177}"/>
              </a:ext>
            </a:extLst>
          </p:cNvPr>
          <p:cNvSpPr>
            <a:spLocks noGrp="1"/>
          </p:cNvSpPr>
          <p:nvPr>
            <p:ph type="body" idx="1"/>
          </p:nvPr>
        </p:nvSpPr>
        <p:spPr/>
        <p:txBody>
          <a:bodyPr/>
          <a:lstStyle/>
          <a:p>
            <a:endParaRPr lang="en-US" dirty="0"/>
          </a:p>
        </p:txBody>
      </p:sp>
      <p:sp>
        <p:nvSpPr>
          <p:cNvPr id="4" name="Footer Placeholder 3">
            <a:extLst>
              <a:ext uri="{FF2B5EF4-FFF2-40B4-BE49-F238E27FC236}">
                <a16:creationId xmlns:a16="http://schemas.microsoft.com/office/drawing/2014/main" id="{BD0E13A2-4159-90B0-80BA-CF15F6F4A394}"/>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Slide Number Placeholder 4">
            <a:extLst>
              <a:ext uri="{FF2B5EF4-FFF2-40B4-BE49-F238E27FC236}">
                <a16:creationId xmlns:a16="http://schemas.microsoft.com/office/drawing/2014/main" id="{6CE3A250-5969-CBC9-CA08-EC5836C23EA5}"/>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C53626E-BC0F-674C-9570-A9D62C09EB52}" type="slidenum">
              <a:rPr kumimoji="0" lang="fr-FR"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fr-FR"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0803780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dirty="0"/>
          </a:p>
        </p:txBody>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CFD1B05-45A8-43FE-9F34-FD19192EE72B}"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4181454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txBody>
          <a:bodyPr/>
          <a:lstStyle/>
          <a:p>
            <a:endParaRPr lang="en-GB" dirty="0"/>
          </a:p>
        </p:txBody>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88674938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dirty="0"/>
          </a:p>
        </p:txBody>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34</a:t>
            </a:fld>
            <a:endParaRPr lang="fr-FR" dirty="0"/>
          </a:p>
        </p:txBody>
      </p:sp>
    </p:spTree>
    <p:extLst>
      <p:ext uri="{BB962C8B-B14F-4D97-AF65-F5344CB8AC3E}">
        <p14:creationId xmlns:p14="http://schemas.microsoft.com/office/powerpoint/2010/main" val="41096002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GB" dirty="0"/>
          </a:p>
        </p:txBody>
      </p:sp>
      <p:sp>
        <p:nvSpPr>
          <p:cNvPr id="3" name="Notes Placeholder 2"/>
          <p:cNvSpPr>
            <a:spLocks noGrp="1"/>
          </p:cNvSpPr>
          <p:nvPr>
            <p:ph type="body" idx="1"/>
          </p:nvPr>
        </p:nvSpPr>
        <p:spPr/>
        <p:txBody>
          <a:bodyPr/>
          <a:lstStyle/>
          <a:p>
            <a:endParaRPr lang="en-GB" dirty="0"/>
          </a:p>
        </p:txBody>
      </p:sp>
      <p:sp>
        <p:nvSpPr>
          <p:cNvPr id="4" name="Footer Placeholder 3"/>
          <p:cNvSpPr>
            <a:spLocks noGrp="1"/>
          </p:cNvSpPr>
          <p:nvPr>
            <p:ph type="ftr" sz="quarter" idx="4"/>
          </p:nvPr>
        </p:nvSpPr>
        <p:spPr/>
        <p:txBody>
          <a:bodyPr/>
          <a:lstStyle/>
          <a:p>
            <a:endParaRPr lang="fr-FR" dirty="0"/>
          </a:p>
        </p:txBody>
      </p:sp>
      <p:sp>
        <p:nvSpPr>
          <p:cNvPr id="5" name="Slide Number Placeholder 4"/>
          <p:cNvSpPr>
            <a:spLocks noGrp="1"/>
          </p:cNvSpPr>
          <p:nvPr>
            <p:ph type="sldNum" sz="quarter" idx="5"/>
          </p:nvPr>
        </p:nvSpPr>
        <p:spPr/>
        <p:txBody>
          <a:bodyPr/>
          <a:lstStyle/>
          <a:p>
            <a:fld id="{3C53626E-BC0F-674C-9570-A9D62C09EB52}" type="slidenum">
              <a:rPr lang="fr-FR" smtClean="0"/>
              <a:pPr/>
              <a:t>35</a:t>
            </a:fld>
            <a:endParaRPr lang="fr-FR" dirty="0"/>
          </a:p>
        </p:txBody>
      </p:sp>
    </p:spTree>
    <p:extLst>
      <p:ext uri="{BB962C8B-B14F-4D97-AF65-F5344CB8AC3E}">
        <p14:creationId xmlns:p14="http://schemas.microsoft.com/office/powerpoint/2010/main" val="356519238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8" Type="http://schemas.openxmlformats.org/officeDocument/2006/relationships/image" Target="../media/image2.png"/><Relationship Id="rId13" Type="http://schemas.openxmlformats.org/officeDocument/2006/relationships/image" Target="../media/image10.png"/><Relationship Id="rId18" Type="http://schemas.openxmlformats.org/officeDocument/2006/relationships/image" Target="../media/image14.jpg"/><Relationship Id="rId26" Type="http://schemas.openxmlformats.org/officeDocument/2006/relationships/image" Target="../media/image20.svg"/><Relationship Id="rId3" Type="http://schemas.openxmlformats.org/officeDocument/2006/relationships/image" Target="../media/image4.svg"/><Relationship Id="rId21" Type="http://schemas.openxmlformats.org/officeDocument/2006/relationships/image" Target="../media/image15.png"/><Relationship Id="rId7" Type="http://schemas.openxmlformats.org/officeDocument/2006/relationships/image" Target="../media/image8.svg"/><Relationship Id="rId12" Type="http://schemas.openxmlformats.org/officeDocument/2006/relationships/hyperlink" Target="https://cor2ed.com/" TargetMode="External"/><Relationship Id="rId17" Type="http://schemas.openxmlformats.org/officeDocument/2006/relationships/image" Target="../media/image13.svg"/><Relationship Id="rId25" Type="http://schemas.openxmlformats.org/officeDocument/2006/relationships/image" Target="../media/image19.png"/><Relationship Id="rId2" Type="http://schemas.openxmlformats.org/officeDocument/2006/relationships/image" Target="../media/image3.png"/><Relationship Id="rId16" Type="http://schemas.openxmlformats.org/officeDocument/2006/relationships/image" Target="../media/image12.png"/><Relationship Id="rId20" Type="http://schemas.openxmlformats.org/officeDocument/2006/relationships/hyperlink" Target="https://cor2ed.com/connects/gi-connect/?section=meet-the-experts" TargetMode="External"/><Relationship Id="rId29" Type="http://schemas.openxmlformats.org/officeDocument/2006/relationships/image" Target="../media/image23.png"/><Relationship Id="rId1" Type="http://schemas.openxmlformats.org/officeDocument/2006/relationships/slideMaster" Target="../slideMasters/slideMaster1.xml"/><Relationship Id="rId6" Type="http://schemas.openxmlformats.org/officeDocument/2006/relationships/image" Target="../media/image7.png"/><Relationship Id="rId11" Type="http://schemas.openxmlformats.org/officeDocument/2006/relationships/hyperlink" Target="https://youtu.be/-frXH01_UXY" TargetMode="External"/><Relationship Id="rId24" Type="http://schemas.openxmlformats.org/officeDocument/2006/relationships/image" Target="../media/image18.svg"/><Relationship Id="rId5" Type="http://schemas.openxmlformats.org/officeDocument/2006/relationships/image" Target="../media/image6.svg"/><Relationship Id="rId15" Type="http://schemas.openxmlformats.org/officeDocument/2006/relationships/hyperlink" Target="https://twitter.com/giconnectinfo" TargetMode="External"/><Relationship Id="rId23" Type="http://schemas.openxmlformats.org/officeDocument/2006/relationships/image" Target="../media/image17.png"/><Relationship Id="rId28" Type="http://schemas.openxmlformats.org/officeDocument/2006/relationships/image" Target="../media/image22.svg"/><Relationship Id="rId10" Type="http://schemas.openxmlformats.org/officeDocument/2006/relationships/hyperlink" Target="https://www.linkedin.com/company/giconnect/" TargetMode="External"/><Relationship Id="rId19" Type="http://schemas.openxmlformats.org/officeDocument/2006/relationships/hyperlink" Target="mailto:info@cor2ed" TargetMode="External"/><Relationship Id="rId4" Type="http://schemas.openxmlformats.org/officeDocument/2006/relationships/image" Target="../media/image5.png"/><Relationship Id="rId9" Type="http://schemas.openxmlformats.org/officeDocument/2006/relationships/image" Target="../media/image9.png"/><Relationship Id="rId14" Type="http://schemas.openxmlformats.org/officeDocument/2006/relationships/image" Target="../media/image11.svg"/><Relationship Id="rId22" Type="http://schemas.openxmlformats.org/officeDocument/2006/relationships/image" Target="../media/image16.svg"/><Relationship Id="rId27" Type="http://schemas.openxmlformats.org/officeDocument/2006/relationships/image" Target="../media/image21.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8" Type="http://schemas.openxmlformats.org/officeDocument/2006/relationships/image" Target="../media/image2.png"/><Relationship Id="rId13" Type="http://schemas.openxmlformats.org/officeDocument/2006/relationships/image" Target="../media/image10.png"/><Relationship Id="rId18" Type="http://schemas.openxmlformats.org/officeDocument/2006/relationships/image" Target="../media/image13.svg"/><Relationship Id="rId26" Type="http://schemas.openxmlformats.org/officeDocument/2006/relationships/image" Target="../media/image24.png"/><Relationship Id="rId3" Type="http://schemas.openxmlformats.org/officeDocument/2006/relationships/image" Target="../media/image4.svg"/><Relationship Id="rId21" Type="http://schemas.openxmlformats.org/officeDocument/2006/relationships/image" Target="../media/image16.svg"/><Relationship Id="rId7" Type="http://schemas.openxmlformats.org/officeDocument/2006/relationships/image" Target="../media/image8.svg"/><Relationship Id="rId12" Type="http://schemas.openxmlformats.org/officeDocument/2006/relationships/hyperlink" Target="https://cor2ed.com/" TargetMode="External"/><Relationship Id="rId17" Type="http://schemas.openxmlformats.org/officeDocument/2006/relationships/image" Target="../media/image12.png"/><Relationship Id="rId25" Type="http://schemas.openxmlformats.org/officeDocument/2006/relationships/image" Target="../media/image20.svg"/><Relationship Id="rId2" Type="http://schemas.openxmlformats.org/officeDocument/2006/relationships/image" Target="../media/image3.png"/><Relationship Id="rId16" Type="http://schemas.openxmlformats.org/officeDocument/2006/relationships/hyperlink" Target="https://twitter.com/lung_connect" TargetMode="External"/><Relationship Id="rId20" Type="http://schemas.openxmlformats.org/officeDocument/2006/relationships/image" Target="../media/image15.png"/><Relationship Id="rId29" Type="http://schemas.openxmlformats.org/officeDocument/2006/relationships/image" Target="../media/image22.svg"/><Relationship Id="rId1" Type="http://schemas.openxmlformats.org/officeDocument/2006/relationships/slideMaster" Target="../slideMasters/slideMaster2.xml"/><Relationship Id="rId6" Type="http://schemas.openxmlformats.org/officeDocument/2006/relationships/image" Target="../media/image7.png"/><Relationship Id="rId11" Type="http://schemas.openxmlformats.org/officeDocument/2006/relationships/hyperlink" Target="https://youtu.be/-frXH01_UXY" TargetMode="External"/><Relationship Id="rId24" Type="http://schemas.openxmlformats.org/officeDocument/2006/relationships/image" Target="../media/image19.png"/><Relationship Id="rId5" Type="http://schemas.openxmlformats.org/officeDocument/2006/relationships/image" Target="../media/image6.svg"/><Relationship Id="rId15" Type="http://schemas.openxmlformats.org/officeDocument/2006/relationships/hyperlink" Target="https://twitter.com/BreastCaConnect" TargetMode="External"/><Relationship Id="rId23" Type="http://schemas.openxmlformats.org/officeDocument/2006/relationships/image" Target="../media/image18.svg"/><Relationship Id="rId28" Type="http://schemas.openxmlformats.org/officeDocument/2006/relationships/image" Target="../media/image21.png"/><Relationship Id="rId10" Type="http://schemas.openxmlformats.org/officeDocument/2006/relationships/hyperlink" Target="https://www.linkedin.com/company/99553499/admin/feed/posts/" TargetMode="External"/><Relationship Id="rId19" Type="http://schemas.openxmlformats.org/officeDocument/2006/relationships/hyperlink" Target="mailto:info@cor2ed.com" TargetMode="External"/><Relationship Id="rId4" Type="http://schemas.openxmlformats.org/officeDocument/2006/relationships/image" Target="../media/image5.png"/><Relationship Id="rId9" Type="http://schemas.openxmlformats.org/officeDocument/2006/relationships/image" Target="../media/image9.png"/><Relationship Id="rId14" Type="http://schemas.openxmlformats.org/officeDocument/2006/relationships/image" Target="../media/image11.svg"/><Relationship Id="rId22" Type="http://schemas.openxmlformats.org/officeDocument/2006/relationships/image" Target="../media/image17.png"/><Relationship Id="rId27" Type="http://schemas.openxmlformats.org/officeDocument/2006/relationships/image" Target="../media/image25.svg"/><Relationship Id="rId30" Type="http://schemas.openxmlformats.org/officeDocument/2006/relationships/image" Target="../media/image23.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1_Disposition personnalisée">
    <p:spTree>
      <p:nvGrpSpPr>
        <p:cNvPr id="1" name=""/>
        <p:cNvGrpSpPr/>
        <p:nvPr/>
      </p:nvGrpSpPr>
      <p:grpSpPr>
        <a:xfrm>
          <a:off x="0" y="0"/>
          <a:ext cx="0" cy="0"/>
          <a:chOff x="0" y="0"/>
          <a:chExt cx="0" cy="0"/>
        </a:xfrm>
      </p:grpSpPr>
      <p:sp>
        <p:nvSpPr>
          <p:cNvPr id="6" name="Rectangle 5"/>
          <p:cNvSpPr/>
          <p:nvPr userDrawn="1"/>
        </p:nvSpPr>
        <p:spPr>
          <a:xfrm>
            <a:off x="0" y="0"/>
            <a:ext cx="12192000" cy="6858000"/>
          </a:xfrm>
          <a:prstGeom prst="rect">
            <a:avLst/>
          </a:prstGeom>
          <a:noFill/>
          <a:ln w="127000" cap="flat" cmpd="sng" algn="ctr">
            <a:solidFill>
              <a:srgbClr val="5D8298"/>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fr-FR" sz="1800" dirty="0"/>
          </a:p>
        </p:txBody>
      </p:sp>
      <p:pic>
        <p:nvPicPr>
          <p:cNvPr id="7" name="Picture 6">
            <a:extLst>
              <a:ext uri="{FF2B5EF4-FFF2-40B4-BE49-F238E27FC236}">
                <a16:creationId xmlns:a16="http://schemas.microsoft.com/office/drawing/2014/main" id="{7857E139-C270-754F-B59D-15903DDAF379}"/>
              </a:ext>
            </a:extLst>
          </p:cNvPr>
          <p:cNvPicPr>
            <a:picLocks noChangeAspect="1"/>
          </p:cNvPicPr>
          <p:nvPr userDrawn="1"/>
        </p:nvPicPr>
        <p:blipFill>
          <a:blip r:embed="rId2"/>
          <a:stretch>
            <a:fillRect/>
          </a:stretch>
        </p:blipFill>
        <p:spPr>
          <a:xfrm>
            <a:off x="3574661" y="2758363"/>
            <a:ext cx="5042678" cy="1341275"/>
          </a:xfrm>
          <a:prstGeom prst="rect">
            <a:avLst/>
          </a:prstGeom>
        </p:spPr>
      </p:pic>
      <p:pic>
        <p:nvPicPr>
          <p:cNvPr id="2" name="Image 4">
            <a:extLst>
              <a:ext uri="{FF2B5EF4-FFF2-40B4-BE49-F238E27FC236}">
                <a16:creationId xmlns:a16="http://schemas.microsoft.com/office/drawing/2014/main" id="{050BAA54-D98F-46A3-F096-2079758CC60C}"/>
              </a:ext>
            </a:extLst>
          </p:cNvPr>
          <p:cNvPicPr>
            <a:picLocks noChangeAspect="1" noChangeArrowheads="1"/>
          </p:cNvPicPr>
          <p:nvPr userDrawn="1"/>
        </p:nvPicPr>
        <p:blipFill>
          <a:blip r:embed="rId3">
            <a:alphaModFix amt="36000"/>
            <a:extLst>
              <a:ext uri="{28A0092B-C50C-407E-A947-70E740481C1C}">
                <a14:useLocalDpi xmlns:a14="http://schemas.microsoft.com/office/drawing/2010/main"/>
              </a:ext>
            </a:extLst>
          </a:blip>
          <a:srcRect/>
          <a:stretch>
            <a:fillRect/>
          </a:stretch>
        </p:blipFill>
        <p:spPr bwMode="auto">
          <a:xfrm rot="9573297">
            <a:off x="9834907" y="-1012042"/>
            <a:ext cx="4833937" cy="7770813"/>
          </a:xfrm>
          <a:prstGeom prst="rect">
            <a:avLst/>
          </a:prstGeom>
          <a:noFill/>
          <a:ln>
            <a:noFill/>
          </a:ln>
          <a:extLst>
            <a:ext uri="{909E8E84-426E-40dd-AFC4-6F175D3DCCD1}">
              <a14:hiddenFill xmlns:a14="http://schemas.microsoft.com/office/drawing/2010/main" xmlns="">
                <a:solidFill>
                  <a:srgbClr val="FFFFFF">
                    <a:alpha val="36078"/>
                  </a:srgbClr>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Image avec légende">
    <p:spTree>
      <p:nvGrpSpPr>
        <p:cNvPr id="1" name=""/>
        <p:cNvGrpSpPr/>
        <p:nvPr/>
      </p:nvGrpSpPr>
      <p:grpSpPr>
        <a:xfrm>
          <a:off x="0" y="0"/>
          <a:ext cx="0" cy="0"/>
          <a:chOff x="0" y="0"/>
          <a:chExt cx="0" cy="0"/>
        </a:xfrm>
      </p:grpSpPr>
      <p:sp>
        <p:nvSpPr>
          <p:cNvPr id="3" name="Espace réservé pour une image  2"/>
          <p:cNvSpPr>
            <a:spLocks noGrp="1"/>
          </p:cNvSpPr>
          <p:nvPr>
            <p:ph type="pic" idx="1" hasCustomPrompt="1"/>
          </p:nvPr>
        </p:nvSpPr>
        <p:spPr>
          <a:xfrm>
            <a:off x="621216" y="239346"/>
            <a:ext cx="8931169" cy="4465706"/>
          </a:xfrm>
          <a:prstGeom prst="rect">
            <a:avLst/>
          </a:prstGeom>
        </p:spPr>
        <p:txBody>
          <a:bodyPr/>
          <a:lstStyle>
            <a:lvl1pPr marL="0" indent="0">
              <a:buNone/>
              <a:defRPr sz="3200" baseline="0">
                <a:latin typeface="Arial" panose="020B0604020202020204" pitchFamily="34" charset="0"/>
                <a:ea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GB" dirty="0"/>
              <a:t>Drop an image or click on the </a:t>
            </a:r>
            <a:r>
              <a:rPr lang="en-GB" noProof="0" dirty="0"/>
              <a:t>icon</a:t>
            </a:r>
            <a:r>
              <a:rPr lang="en-GB" dirty="0"/>
              <a:t> to add one </a:t>
            </a:r>
          </a:p>
        </p:txBody>
      </p:sp>
      <p:sp>
        <p:nvSpPr>
          <p:cNvPr id="4" name="Espace réservé du texte 3"/>
          <p:cNvSpPr>
            <a:spLocks noGrp="1"/>
          </p:cNvSpPr>
          <p:nvPr>
            <p:ph type="body" sz="half" idx="2" hasCustomPrompt="1"/>
          </p:nvPr>
        </p:nvSpPr>
        <p:spPr>
          <a:xfrm>
            <a:off x="609600" y="5013176"/>
            <a:ext cx="8942784" cy="804862"/>
          </a:xfrm>
          <a:prstGeom prst="rect">
            <a:avLst/>
          </a:prstGeom>
        </p:spPr>
        <p:txBody>
          <a:bodyPr lIns="0" tIns="0" rIns="0" bIns="0">
            <a:normAutofit/>
          </a:bodyPr>
          <a:lstStyle>
            <a:lvl1pPr marL="0" indent="0" algn="l">
              <a:buNone/>
              <a:defRPr sz="2000" b="0" i="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dirty="0"/>
              <a:t>Click and add text</a:t>
            </a:r>
          </a:p>
        </p:txBody>
      </p:sp>
      <p:sp>
        <p:nvSpPr>
          <p:cNvPr id="7" name="Content Placeholder 5">
            <a:extLst>
              <a:ext uri="{FF2B5EF4-FFF2-40B4-BE49-F238E27FC236}">
                <a16:creationId xmlns:a16="http://schemas.microsoft.com/office/drawing/2014/main" id="{48F82FB2-1400-8B4D-AF68-7358C7D763C7}"/>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
        <p:nvSpPr>
          <p:cNvPr id="2" name="Espace réservé du numéro de diapositive 6">
            <a:extLst>
              <a:ext uri="{FF2B5EF4-FFF2-40B4-BE49-F238E27FC236}">
                <a16:creationId xmlns:a16="http://schemas.microsoft.com/office/drawing/2014/main" id="{43D98FA9-A210-7264-8C81-F5DD8D972BD8}"/>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Image avec légende">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621215" y="284704"/>
            <a:ext cx="10961184" cy="552008"/>
          </a:xfrm>
          <a:prstGeom prst="rect">
            <a:avLst/>
          </a:prstGeom>
        </p:spPr>
        <p:txBody>
          <a:bodyPr lIns="0" tIns="0" rIns="0" bIns="0" anchor="t"/>
          <a:lstStyle>
            <a:lvl1pPr algn="l">
              <a:defRPr sz="2000" b="1" spc="100" baseline="0">
                <a:solidFill>
                  <a:srgbClr val="C7573C"/>
                </a:solidFill>
                <a:latin typeface="Arial" panose="020B0604020202020204" pitchFamily="34" charset="0"/>
                <a:ea typeface="Arial" panose="020B0604020202020204" pitchFamily="34" charset="0"/>
                <a:cs typeface="Arial" panose="020B0604020202020204" pitchFamily="34" charset="0"/>
              </a:defRPr>
            </a:lvl1pPr>
          </a:lstStyle>
          <a:p>
            <a:r>
              <a:rPr lang="en-GB" noProof="0" dirty="0"/>
              <a:t>Click and add text</a:t>
            </a:r>
          </a:p>
        </p:txBody>
      </p:sp>
      <p:sp>
        <p:nvSpPr>
          <p:cNvPr id="3" name="Espace réservé pour une image  2"/>
          <p:cNvSpPr>
            <a:spLocks noGrp="1"/>
          </p:cNvSpPr>
          <p:nvPr>
            <p:ph type="pic" idx="1" hasCustomPrompt="1"/>
          </p:nvPr>
        </p:nvSpPr>
        <p:spPr>
          <a:xfrm>
            <a:off x="609600" y="1228609"/>
            <a:ext cx="5181600" cy="4657047"/>
          </a:xfrm>
          <a:prstGeom prst="rect">
            <a:avLst/>
          </a:prstGeom>
        </p:spPr>
        <p:txBody>
          <a:bodyPr/>
          <a:lstStyle>
            <a:lvl1pPr marL="0" indent="0">
              <a:buNone/>
              <a:defRPr sz="320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GB" noProof="0" dirty="0"/>
              <a:t>Drop an image or click on the icon to add one </a:t>
            </a:r>
          </a:p>
        </p:txBody>
      </p:sp>
      <p:sp>
        <p:nvSpPr>
          <p:cNvPr id="10" name="Espace réservé du texte 4"/>
          <p:cNvSpPr>
            <a:spLocks noGrp="1"/>
          </p:cNvSpPr>
          <p:nvPr>
            <p:ph type="body" sz="half" idx="12" hasCustomPrompt="1"/>
          </p:nvPr>
        </p:nvSpPr>
        <p:spPr>
          <a:xfrm>
            <a:off x="6158414" y="1270567"/>
            <a:ext cx="5423985" cy="4618263"/>
          </a:xfrm>
          <a:prstGeom prst="rect">
            <a:avLst/>
          </a:prstGeom>
        </p:spPr>
        <p:txBody>
          <a:bodyPr lIns="0" tIns="0" rIns="0" bIns="0"/>
          <a:lstStyle>
            <a:lvl1pPr marL="342900" indent="-342900">
              <a:buFont typeface="Arial" charset="0"/>
              <a:buChar char="•"/>
              <a:defRPr sz="200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800100" indent="-342900">
              <a:buFont typeface="Arial" charset="0"/>
              <a:buChar char="•"/>
              <a:defRPr sz="2000">
                <a:solidFill>
                  <a:srgbClr val="5D8298"/>
                </a:solidFill>
                <a:latin typeface="+mj-lt"/>
                <a:ea typeface="Calibri" charset="0"/>
                <a:cs typeface="Calibri" charset="0"/>
              </a:defRPr>
            </a:lvl2pPr>
            <a:lvl3pPr marL="1257300" indent="-342900">
              <a:buFont typeface="Arial" charset="0"/>
              <a:buChar char="•"/>
              <a:defRPr sz="2000" baseline="0">
                <a:solidFill>
                  <a:srgbClr val="5D8298"/>
                </a:solidFill>
                <a:latin typeface="+mj-lt"/>
                <a:ea typeface="Calibri" charset="0"/>
                <a:cs typeface="Calibri" charset="0"/>
              </a:defRPr>
            </a:lvl3pPr>
            <a:lvl4pPr marL="1714500" indent="-342900">
              <a:buFont typeface="Arial" charset="0"/>
              <a:buChar char="•"/>
              <a:defRPr sz="2000">
                <a:latin typeface="+mj-lt"/>
                <a:ea typeface="Calibri" charset="0"/>
                <a:cs typeface="Calibri" charset="0"/>
              </a:defRPr>
            </a:lvl4pPr>
            <a:lvl5pPr marL="2171700" indent="-342900">
              <a:buFont typeface="Arial" charset="0"/>
              <a:buChar char="•"/>
              <a:defRPr>
                <a:latin typeface="+mj-lt"/>
                <a:ea typeface="Calibri" charset="0"/>
                <a:cs typeface="Calibri" charset="0"/>
              </a:defRPr>
            </a:lvl5pPr>
          </a:lstStyle>
          <a:p>
            <a:r>
              <a:rPr lang="en-GB" noProof="0" dirty="0"/>
              <a:t>Add text</a:t>
            </a:r>
          </a:p>
        </p:txBody>
      </p:sp>
      <p:sp>
        <p:nvSpPr>
          <p:cNvPr id="8" name="Content Placeholder 5">
            <a:extLst>
              <a:ext uri="{FF2B5EF4-FFF2-40B4-BE49-F238E27FC236}">
                <a16:creationId xmlns:a16="http://schemas.microsoft.com/office/drawing/2014/main" id="{4A6F5460-BA6D-C940-BFC5-F19A378019C6}"/>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
        <p:nvSpPr>
          <p:cNvPr id="4" name="Espace réservé du numéro de diapositive 6">
            <a:extLst>
              <a:ext uri="{FF2B5EF4-FFF2-40B4-BE49-F238E27FC236}">
                <a16:creationId xmlns:a16="http://schemas.microsoft.com/office/drawing/2014/main" id="{3A6CEEAD-9C50-739A-C5BA-80BCB9117337}"/>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_Image avec légende">
    <p:spTree>
      <p:nvGrpSpPr>
        <p:cNvPr id="1" name=""/>
        <p:cNvGrpSpPr/>
        <p:nvPr/>
      </p:nvGrpSpPr>
      <p:grpSpPr>
        <a:xfrm>
          <a:off x="0" y="0"/>
          <a:ext cx="0" cy="0"/>
          <a:chOff x="0" y="0"/>
          <a:chExt cx="0" cy="0"/>
        </a:xfrm>
      </p:grpSpPr>
      <p:sp>
        <p:nvSpPr>
          <p:cNvPr id="9" name="Espace réservé du texte 4"/>
          <p:cNvSpPr>
            <a:spLocks noGrp="1"/>
          </p:cNvSpPr>
          <p:nvPr>
            <p:ph type="body" sz="half" idx="12" hasCustomPrompt="1"/>
          </p:nvPr>
        </p:nvSpPr>
        <p:spPr>
          <a:xfrm>
            <a:off x="6158414" y="1270566"/>
            <a:ext cx="5423985" cy="4618263"/>
          </a:xfrm>
          <a:prstGeom prst="rect">
            <a:avLst/>
          </a:prstGeom>
        </p:spPr>
        <p:txBody>
          <a:bodyPr lIns="0" tIns="0" rIns="0" bIns="0"/>
          <a:lstStyle>
            <a:lvl1pPr marL="342900" indent="-342900">
              <a:buFont typeface="Arial" charset="0"/>
              <a:buChar char="•"/>
              <a:defRPr sz="200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800100" indent="-342900">
              <a:buFont typeface="Arial" charset="0"/>
              <a:buChar char="•"/>
              <a:defRPr sz="2000">
                <a:solidFill>
                  <a:srgbClr val="5D8298"/>
                </a:solidFill>
                <a:latin typeface="+mn-lt"/>
                <a:ea typeface="Calibri" charset="0"/>
                <a:cs typeface="Calibri" charset="0"/>
              </a:defRPr>
            </a:lvl2pPr>
            <a:lvl3pPr marL="1257300" indent="-342900">
              <a:buFont typeface="Arial" charset="0"/>
              <a:buChar char="•"/>
              <a:defRPr sz="2000" baseline="0">
                <a:solidFill>
                  <a:srgbClr val="5D8298"/>
                </a:solidFill>
                <a:latin typeface="+mn-lt"/>
                <a:ea typeface="Calibri" charset="0"/>
                <a:cs typeface="Calibri" charset="0"/>
              </a:defRPr>
            </a:lvl3pPr>
            <a:lvl4pPr marL="1714500" indent="-342900">
              <a:buFont typeface="Arial" charset="0"/>
              <a:buChar char="•"/>
              <a:defRPr sz="2000">
                <a:latin typeface="+mn-lt"/>
                <a:ea typeface="Calibri" charset="0"/>
                <a:cs typeface="Calibri" charset="0"/>
              </a:defRPr>
            </a:lvl4pPr>
            <a:lvl5pPr marL="2171700" indent="-342900">
              <a:buFont typeface="Arial" charset="0"/>
              <a:buChar char="•"/>
              <a:defRPr>
                <a:latin typeface="+mn-lt"/>
                <a:ea typeface="Calibri" charset="0"/>
                <a:cs typeface="Calibri" charset="0"/>
              </a:defRPr>
            </a:lvl5pPr>
          </a:lstStyle>
          <a:p>
            <a:r>
              <a:rPr lang="en-GB" noProof="0" dirty="0"/>
              <a:t>Add text</a:t>
            </a:r>
          </a:p>
        </p:txBody>
      </p:sp>
      <p:sp>
        <p:nvSpPr>
          <p:cNvPr id="15" name="Espace réservé du texte 4"/>
          <p:cNvSpPr>
            <a:spLocks noGrp="1"/>
          </p:cNvSpPr>
          <p:nvPr>
            <p:ph type="body" sz="half" idx="13" hasCustomPrompt="1"/>
          </p:nvPr>
        </p:nvSpPr>
        <p:spPr>
          <a:xfrm>
            <a:off x="621213" y="1270565"/>
            <a:ext cx="5186755" cy="4618263"/>
          </a:xfrm>
          <a:prstGeom prst="rect">
            <a:avLst/>
          </a:prstGeom>
        </p:spPr>
        <p:txBody>
          <a:bodyPr lIns="0" tIns="0" rIns="0" bIns="0"/>
          <a:lstStyle>
            <a:lvl1pPr marL="342900" indent="-342900">
              <a:buFont typeface="Arial" charset="0"/>
              <a:buChar char="•"/>
              <a:defRPr sz="2000" baseline="0">
                <a:solidFill>
                  <a:srgbClr val="5D8298"/>
                </a:solidFill>
                <a:latin typeface="Arial" panose="020B0604020202020204" pitchFamily="34" charset="0"/>
                <a:cs typeface="Arial" panose="020B0604020202020204" pitchFamily="34" charset="0"/>
              </a:defRPr>
            </a:lvl1pPr>
            <a:lvl2pPr marL="800100" indent="-342900">
              <a:buFont typeface="Arial" charset="0"/>
              <a:buChar char="•"/>
              <a:defRPr sz="2000">
                <a:solidFill>
                  <a:srgbClr val="5D8298"/>
                </a:solidFill>
                <a:latin typeface="+mj-lt"/>
              </a:defRPr>
            </a:lvl2pPr>
            <a:lvl3pPr marL="1257300" indent="-342900">
              <a:buFont typeface="Arial" charset="0"/>
              <a:buChar char="•"/>
              <a:defRPr sz="2000" baseline="0">
                <a:solidFill>
                  <a:srgbClr val="5D8298"/>
                </a:solidFill>
                <a:latin typeface="+mj-lt"/>
              </a:defRPr>
            </a:lvl3pPr>
            <a:lvl4pPr marL="1714500" indent="-342900">
              <a:buFont typeface="Arial" charset="0"/>
              <a:buChar char="•"/>
              <a:defRPr sz="2000">
                <a:latin typeface="+mj-lt"/>
              </a:defRPr>
            </a:lvl4pPr>
            <a:lvl5pPr marL="2171700" indent="-342900">
              <a:buFont typeface="Arial" charset="0"/>
              <a:buChar char="•"/>
              <a:defRPr>
                <a:latin typeface="+mj-lt"/>
              </a:defRPr>
            </a:lvl5pPr>
          </a:lstStyle>
          <a:p>
            <a:r>
              <a:rPr lang="en-GB" noProof="0" dirty="0"/>
              <a:t>Add text</a:t>
            </a:r>
          </a:p>
        </p:txBody>
      </p:sp>
      <p:sp>
        <p:nvSpPr>
          <p:cNvPr id="20" name="Titre 1"/>
          <p:cNvSpPr>
            <a:spLocks noGrp="1"/>
          </p:cNvSpPr>
          <p:nvPr>
            <p:ph type="title" hasCustomPrompt="1"/>
          </p:nvPr>
        </p:nvSpPr>
        <p:spPr>
          <a:xfrm>
            <a:off x="621215" y="284704"/>
            <a:ext cx="10961184" cy="552008"/>
          </a:xfrm>
          <a:prstGeom prst="rect">
            <a:avLst/>
          </a:prstGeom>
        </p:spPr>
        <p:txBody>
          <a:bodyPr lIns="0" tIns="0" rIns="0" bIns="0" anchor="t"/>
          <a:lstStyle>
            <a:lvl1pPr algn="l">
              <a:defRPr sz="2000" b="1" spc="100" baseline="0">
                <a:solidFill>
                  <a:srgbClr val="C7573C"/>
                </a:solidFill>
                <a:latin typeface="Arial" panose="020B0604020202020204" pitchFamily="34" charset="0"/>
                <a:ea typeface="Arial" panose="020B0604020202020204" pitchFamily="34" charset="0"/>
                <a:cs typeface="Arial" panose="020B0604020202020204" pitchFamily="34" charset="0"/>
              </a:defRPr>
            </a:lvl1pPr>
          </a:lstStyle>
          <a:p>
            <a:r>
              <a:rPr lang="en-GB" noProof="0" dirty="0"/>
              <a:t>Click and add text</a:t>
            </a:r>
          </a:p>
        </p:txBody>
      </p:sp>
      <p:sp>
        <p:nvSpPr>
          <p:cNvPr id="8" name="Content Placeholder 5">
            <a:extLst>
              <a:ext uri="{FF2B5EF4-FFF2-40B4-BE49-F238E27FC236}">
                <a16:creationId xmlns:a16="http://schemas.microsoft.com/office/drawing/2014/main" id="{24C57E3B-0ABB-774B-B376-C8D0F23077FF}"/>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
        <p:nvSpPr>
          <p:cNvPr id="2" name="Espace réservé du numéro de diapositive 6">
            <a:extLst>
              <a:ext uri="{FF2B5EF4-FFF2-40B4-BE49-F238E27FC236}">
                <a16:creationId xmlns:a16="http://schemas.microsoft.com/office/drawing/2014/main" id="{907E508D-6494-87C6-1BB6-38045FE2F515}"/>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extLst>
      <p:ext uri="{BB962C8B-B14F-4D97-AF65-F5344CB8AC3E}">
        <p14:creationId xmlns:p14="http://schemas.microsoft.com/office/powerpoint/2010/main" val="1156541312"/>
      </p:ext>
    </p:extLst>
  </p:cSld>
  <p:clrMapOvr>
    <a:masterClrMapping/>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3_Image avec légende">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621214" y="1403491"/>
            <a:ext cx="5186755" cy="715202"/>
          </a:xfrm>
          <a:prstGeom prst="rect">
            <a:avLst/>
          </a:prstGeom>
        </p:spPr>
        <p:txBody>
          <a:bodyPr lIns="0" tIns="0" rIns="0" bIns="0" anchor="t"/>
          <a:lstStyle>
            <a:lvl1pPr algn="l">
              <a:defRPr sz="2000" b="1" spc="100" baseline="0">
                <a:solidFill>
                  <a:srgbClr val="C7573C"/>
                </a:solidFill>
                <a:latin typeface="Arial" panose="020B0604020202020204" pitchFamily="34" charset="0"/>
                <a:ea typeface="Arial" panose="020B0604020202020204" pitchFamily="34" charset="0"/>
                <a:cs typeface="Arial" panose="020B0604020202020204" pitchFamily="34" charset="0"/>
              </a:defRPr>
            </a:lvl1pPr>
          </a:lstStyle>
          <a:p>
            <a:r>
              <a:rPr lang="en-GB" noProof="0" dirty="0"/>
              <a:t>Click and add text</a:t>
            </a:r>
          </a:p>
        </p:txBody>
      </p:sp>
      <p:sp>
        <p:nvSpPr>
          <p:cNvPr id="9" name="Espace réservé du texte 4"/>
          <p:cNvSpPr>
            <a:spLocks noGrp="1"/>
          </p:cNvSpPr>
          <p:nvPr>
            <p:ph type="body" sz="half" idx="12" hasCustomPrompt="1"/>
          </p:nvPr>
        </p:nvSpPr>
        <p:spPr>
          <a:xfrm>
            <a:off x="6158414" y="2348880"/>
            <a:ext cx="5423985" cy="3539949"/>
          </a:xfrm>
          <a:prstGeom prst="rect">
            <a:avLst/>
          </a:prstGeom>
        </p:spPr>
        <p:txBody>
          <a:bodyPr lIns="0" tIns="0" rIns="0" bIns="0"/>
          <a:lstStyle>
            <a:lvl1pPr marL="342900" indent="-342900">
              <a:buFont typeface="Arial" charset="0"/>
              <a:buChar char="•"/>
              <a:defRPr sz="200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800100" indent="-342900">
              <a:buFont typeface="Arial" charset="0"/>
              <a:buChar char="•"/>
              <a:defRPr sz="2000">
                <a:solidFill>
                  <a:srgbClr val="5D8298"/>
                </a:solidFill>
                <a:latin typeface="Calibri" charset="0"/>
                <a:ea typeface="Calibri" charset="0"/>
                <a:cs typeface="Calibri" charset="0"/>
              </a:defRPr>
            </a:lvl2pPr>
            <a:lvl3pPr marL="1257300" indent="-342900">
              <a:buFont typeface="Arial" charset="0"/>
              <a:buChar char="•"/>
              <a:defRPr sz="2000" baseline="0">
                <a:solidFill>
                  <a:srgbClr val="5D8298"/>
                </a:solidFill>
                <a:latin typeface="Calibri" charset="0"/>
                <a:ea typeface="Calibri" charset="0"/>
                <a:cs typeface="Calibri" charset="0"/>
              </a:defRPr>
            </a:lvl3pPr>
            <a:lvl4pPr marL="1714500" indent="-342900">
              <a:buFont typeface="Arial" charset="0"/>
              <a:buChar char="•"/>
              <a:defRPr sz="2000">
                <a:latin typeface="Calibri" charset="0"/>
                <a:ea typeface="Calibri" charset="0"/>
                <a:cs typeface="Calibri" charset="0"/>
              </a:defRPr>
            </a:lvl4pPr>
            <a:lvl5pPr marL="2171700" indent="-342900">
              <a:buFont typeface="Arial" charset="0"/>
              <a:buChar char="•"/>
              <a:defRPr>
                <a:latin typeface="Calibri" charset="0"/>
                <a:ea typeface="Calibri" charset="0"/>
                <a:cs typeface="Calibri" charset="0"/>
              </a:defRPr>
            </a:lvl5pPr>
          </a:lstStyle>
          <a:p>
            <a:r>
              <a:rPr lang="en-GB" noProof="0" dirty="0"/>
              <a:t>Add text</a:t>
            </a:r>
          </a:p>
          <a:p>
            <a:endParaRPr lang="en-GB" noProof="0" dirty="0"/>
          </a:p>
        </p:txBody>
      </p:sp>
      <p:sp>
        <p:nvSpPr>
          <p:cNvPr id="15" name="Espace réservé du texte 4"/>
          <p:cNvSpPr>
            <a:spLocks noGrp="1"/>
          </p:cNvSpPr>
          <p:nvPr>
            <p:ph type="body" sz="half" idx="13" hasCustomPrompt="1"/>
          </p:nvPr>
        </p:nvSpPr>
        <p:spPr>
          <a:xfrm>
            <a:off x="621213" y="2348880"/>
            <a:ext cx="5186755" cy="3539949"/>
          </a:xfrm>
          <a:prstGeom prst="rect">
            <a:avLst/>
          </a:prstGeom>
        </p:spPr>
        <p:txBody>
          <a:bodyPr lIns="0" tIns="0" rIns="0" bIns="0"/>
          <a:lstStyle>
            <a:lvl1pPr marL="342900" indent="-342900">
              <a:buFont typeface="Arial" charset="0"/>
              <a:buChar char="•"/>
              <a:defRPr sz="2000" baseline="0">
                <a:solidFill>
                  <a:srgbClr val="5D8298"/>
                </a:solidFill>
                <a:latin typeface="Arial" panose="020B0604020202020204" pitchFamily="34" charset="0"/>
                <a:cs typeface="Arial" panose="020B0604020202020204" pitchFamily="34" charset="0"/>
              </a:defRPr>
            </a:lvl1pPr>
            <a:lvl2pPr marL="800100" indent="-342900">
              <a:buFont typeface="Arial" charset="0"/>
              <a:buChar char="•"/>
              <a:defRPr sz="2000">
                <a:solidFill>
                  <a:srgbClr val="5D8298"/>
                </a:solidFill>
              </a:defRPr>
            </a:lvl2pPr>
            <a:lvl3pPr marL="1257300" indent="-342900">
              <a:buFont typeface="Arial" charset="0"/>
              <a:buChar char="•"/>
              <a:defRPr sz="2000" baseline="0">
                <a:solidFill>
                  <a:srgbClr val="5D8298"/>
                </a:solidFill>
              </a:defRPr>
            </a:lvl3pPr>
            <a:lvl4pPr marL="1714500" indent="-342900">
              <a:buFont typeface="Arial" charset="0"/>
              <a:buChar char="•"/>
              <a:defRPr sz="2000"/>
            </a:lvl4pPr>
            <a:lvl5pPr marL="2171700" indent="-342900">
              <a:buFont typeface="Arial" charset="0"/>
              <a:buChar char="•"/>
              <a:defRPr/>
            </a:lvl5pPr>
          </a:lstStyle>
          <a:p>
            <a:r>
              <a:rPr lang="en-GB" noProof="0" dirty="0"/>
              <a:t>Add text</a:t>
            </a:r>
          </a:p>
        </p:txBody>
      </p:sp>
      <p:sp>
        <p:nvSpPr>
          <p:cNvPr id="12" name="Espace réservé du texte 16"/>
          <p:cNvSpPr>
            <a:spLocks noGrp="1"/>
          </p:cNvSpPr>
          <p:nvPr>
            <p:ph type="body" sz="quarter" idx="11" hasCustomPrompt="1"/>
          </p:nvPr>
        </p:nvSpPr>
        <p:spPr>
          <a:xfrm>
            <a:off x="621215" y="260350"/>
            <a:ext cx="10961184" cy="865188"/>
          </a:xfrm>
          <a:prstGeom prst="rect">
            <a:avLst/>
          </a:prstGeom>
        </p:spPr>
        <p:txBody>
          <a:bodyPr lIns="0" tIns="0" rIns="0" bIns="0"/>
          <a:lstStyle>
            <a:lvl1pPr marL="0" indent="0">
              <a:buNone/>
              <a:defRPr sz="3200" b="1" cap="all" spc="100" baseline="0">
                <a:solidFill>
                  <a:srgbClr val="5D8298"/>
                </a:solidFill>
                <a:latin typeface="Arial" panose="020B0604020202020204" pitchFamily="34" charset="0"/>
                <a:ea typeface="Arial" panose="020B0604020202020204" pitchFamily="34" charset="0"/>
                <a:cs typeface="Arial" panose="020B0604020202020204" pitchFamily="34" charset="0"/>
              </a:defRPr>
            </a:lvl1pPr>
          </a:lstStyle>
          <a:p>
            <a:pPr lvl="0"/>
            <a:r>
              <a:rPr lang="en-GB" noProof="0" dirty="0"/>
              <a:t>ADD TEXT</a:t>
            </a:r>
          </a:p>
        </p:txBody>
      </p:sp>
      <p:sp>
        <p:nvSpPr>
          <p:cNvPr id="21" name="Espace réservé du texte 16"/>
          <p:cNvSpPr>
            <a:spLocks noGrp="1"/>
          </p:cNvSpPr>
          <p:nvPr>
            <p:ph type="body" sz="quarter" idx="14" hasCustomPrompt="1"/>
          </p:nvPr>
        </p:nvSpPr>
        <p:spPr>
          <a:xfrm>
            <a:off x="6158414" y="1408029"/>
            <a:ext cx="5423985" cy="710664"/>
          </a:xfrm>
          <a:prstGeom prst="rect">
            <a:avLst/>
          </a:prstGeom>
        </p:spPr>
        <p:txBody>
          <a:bodyPr lIns="0" tIns="0" rIns="0" bIns="0"/>
          <a:lstStyle>
            <a:lvl1pPr marL="0" indent="0">
              <a:buNone/>
              <a:defRPr sz="2000" b="1" cap="all" spc="100" baseline="0">
                <a:solidFill>
                  <a:srgbClr val="C7573C"/>
                </a:solidFill>
                <a:latin typeface="Arial" panose="020B0604020202020204" pitchFamily="34" charset="0"/>
                <a:ea typeface="Arial" panose="020B0604020202020204" pitchFamily="34" charset="0"/>
                <a:cs typeface="Arial" panose="020B0604020202020204" pitchFamily="34" charset="0"/>
              </a:defRPr>
            </a:lvl1pPr>
          </a:lstStyle>
          <a:p>
            <a:pPr lvl="0"/>
            <a:r>
              <a:rPr lang="en-GB" noProof="0" dirty="0"/>
              <a:t>ADD TEXT</a:t>
            </a:r>
          </a:p>
        </p:txBody>
      </p:sp>
      <p:sp>
        <p:nvSpPr>
          <p:cNvPr id="11" name="Content Placeholder 5">
            <a:extLst>
              <a:ext uri="{FF2B5EF4-FFF2-40B4-BE49-F238E27FC236}">
                <a16:creationId xmlns:a16="http://schemas.microsoft.com/office/drawing/2014/main" id="{CE3E2C06-97AD-9943-860F-21FF17408A81}"/>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
        <p:nvSpPr>
          <p:cNvPr id="3" name="Espace réservé du numéro de diapositive 6">
            <a:extLst>
              <a:ext uri="{FF2B5EF4-FFF2-40B4-BE49-F238E27FC236}">
                <a16:creationId xmlns:a16="http://schemas.microsoft.com/office/drawing/2014/main" id="{7D7BC558-6187-342F-405B-13B074656745}"/>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extLst>
      <p:ext uri="{BB962C8B-B14F-4D97-AF65-F5344CB8AC3E}">
        <p14:creationId xmlns:p14="http://schemas.microsoft.com/office/powerpoint/2010/main" val="1369356620"/>
      </p:ext>
    </p:extLst>
  </p:cSld>
  <p:clrMapOvr>
    <a:masterClrMapping/>
  </p:clrMapOvr>
  <p:transition>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3_Disposition personnalisée">
    <p:spTree>
      <p:nvGrpSpPr>
        <p:cNvPr id="1" name=""/>
        <p:cNvGrpSpPr/>
        <p:nvPr/>
      </p:nvGrpSpPr>
      <p:grpSpPr>
        <a:xfrm>
          <a:off x="0" y="0"/>
          <a:ext cx="0" cy="0"/>
          <a:chOff x="0" y="0"/>
          <a:chExt cx="0" cy="0"/>
        </a:xfrm>
      </p:grpSpPr>
      <p:pic>
        <p:nvPicPr>
          <p:cNvPr id="146" name="Graphic 145">
            <a:extLst>
              <a:ext uri="{FF2B5EF4-FFF2-40B4-BE49-F238E27FC236}">
                <a16:creationId xmlns:a16="http://schemas.microsoft.com/office/drawing/2014/main" id="{0BA6C29F-1EC0-F449-9240-F2836B26937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837204" y="810930"/>
            <a:ext cx="9306370" cy="4471395"/>
          </a:xfrm>
          <a:prstGeom prst="rect">
            <a:avLst/>
          </a:prstGeom>
        </p:spPr>
      </p:pic>
      <p:sp>
        <p:nvSpPr>
          <p:cNvPr id="39" name="Titre 1">
            <a:extLst>
              <a:ext uri="{FF2B5EF4-FFF2-40B4-BE49-F238E27FC236}">
                <a16:creationId xmlns:a16="http://schemas.microsoft.com/office/drawing/2014/main" id="{F09C896A-B4EB-0F4C-96F4-8F31B99B4C0A}"/>
              </a:ext>
            </a:extLst>
          </p:cNvPr>
          <p:cNvSpPr txBox="1">
            <a:spLocks/>
          </p:cNvSpPr>
          <p:nvPr userDrawn="1"/>
        </p:nvSpPr>
        <p:spPr>
          <a:xfrm>
            <a:off x="323528" y="3978378"/>
            <a:ext cx="4536504" cy="709423"/>
          </a:xfrm>
          <a:prstGeom prst="rect">
            <a:avLst/>
          </a:prstGeom>
        </p:spPr>
        <p:txBody>
          <a:bodyPr vert="horz" lIns="91440" tIns="45720" rIns="91440" bIns="45720" rtlCol="0" anchor="t">
            <a:normAutofit/>
          </a:bodyPr>
          <a:lstStyle>
            <a:lvl1pPr>
              <a:defRPr sz="2800" b="1" i="0">
                <a:latin typeface="PT Sans Caption"/>
                <a:cs typeface="PT Sans Caption"/>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GB" sz="1400" b="1" noProof="0" dirty="0">
                <a:solidFill>
                  <a:srgbClr val="C6573B"/>
                </a:solidFill>
                <a:latin typeface="Arial" panose="020B0604020202020204" pitchFamily="34" charset="0"/>
                <a:ea typeface="Calibri" charset="0"/>
                <a:cs typeface="Arial" panose="020B0604020202020204" pitchFamily="34" charset="0"/>
              </a:rPr>
              <a:t>Dr. Antoine Lacombe </a:t>
            </a:r>
            <a:r>
              <a:rPr lang="en-GB" sz="1100" b="1" noProof="0" dirty="0">
                <a:solidFill>
                  <a:srgbClr val="C6573B"/>
                </a:solidFill>
                <a:latin typeface="Arial" panose="020B0604020202020204" pitchFamily="34" charset="0"/>
                <a:ea typeface="Calibri" charset="0"/>
                <a:cs typeface="Arial" panose="020B0604020202020204" pitchFamily="34" charset="0"/>
              </a:rPr>
              <a:t>Pharm D, MBA</a:t>
            </a:r>
            <a:endParaRPr kumimoji="0" lang="en-GB" sz="1100" b="0" i="0" u="sng" strike="noStrike" kern="1200" cap="none" spc="0" normalizeH="0" baseline="0" noProof="0" dirty="0">
              <a:ln>
                <a:noFill/>
              </a:ln>
              <a:solidFill>
                <a:srgbClr val="C6573B"/>
              </a:solidFill>
              <a:effectLst/>
              <a:uLnTx/>
              <a:uFillTx/>
              <a:latin typeface="Arial" panose="020B0604020202020204" pitchFamily="34" charset="0"/>
              <a:ea typeface="Calibri" charset="0"/>
              <a:cs typeface="Arial" panose="020B0604020202020204" pitchFamily="34" charset="0"/>
            </a:endParaRPr>
          </a:p>
        </p:txBody>
      </p:sp>
      <p:sp>
        <p:nvSpPr>
          <p:cNvPr id="40" name="Titre 1">
            <a:extLst>
              <a:ext uri="{FF2B5EF4-FFF2-40B4-BE49-F238E27FC236}">
                <a16:creationId xmlns:a16="http://schemas.microsoft.com/office/drawing/2014/main" id="{A8E7D5AF-6FD1-7040-B008-F83A2A24EA4D}"/>
              </a:ext>
            </a:extLst>
          </p:cNvPr>
          <p:cNvSpPr txBox="1">
            <a:spLocks/>
          </p:cNvSpPr>
          <p:nvPr userDrawn="1"/>
        </p:nvSpPr>
        <p:spPr>
          <a:xfrm>
            <a:off x="787828" y="4475570"/>
            <a:ext cx="4536504" cy="382407"/>
          </a:xfrm>
          <a:prstGeom prst="rect">
            <a:avLst/>
          </a:prstGeom>
        </p:spPr>
        <p:txBody>
          <a:bodyPr vert="horz" lIns="91440" tIns="45720" rIns="91440" bIns="45720" rtlCol="0" anchor="t">
            <a:normAutofit/>
          </a:bodyPr>
          <a:lstStyle>
            <a:lvl1pPr>
              <a:defRPr sz="2800" b="1" i="0">
                <a:latin typeface="PT Sans Caption"/>
                <a:cs typeface="PT Sans Caption"/>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GB" sz="1400" b="0" noProof="0" dirty="0">
                <a:solidFill>
                  <a:srgbClr val="5D8298"/>
                </a:solidFill>
                <a:latin typeface="Arial" panose="020B0604020202020204" pitchFamily="34" charset="0"/>
                <a:ea typeface="Calibri" charset="0"/>
                <a:cs typeface="Arial" panose="020B0604020202020204" pitchFamily="34" charset="0"/>
              </a:rPr>
              <a:t>+41 79 529 42 79</a:t>
            </a:r>
            <a:endParaRPr kumimoji="0" lang="en-GB" sz="1400" b="0" i="0" u="sng"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endParaRPr>
          </a:p>
        </p:txBody>
      </p:sp>
      <p:sp>
        <p:nvSpPr>
          <p:cNvPr id="41" name="Titre 1">
            <a:extLst>
              <a:ext uri="{FF2B5EF4-FFF2-40B4-BE49-F238E27FC236}">
                <a16:creationId xmlns:a16="http://schemas.microsoft.com/office/drawing/2014/main" id="{73745878-0F7C-304D-845D-4B21028F25EB}"/>
              </a:ext>
            </a:extLst>
          </p:cNvPr>
          <p:cNvSpPr txBox="1">
            <a:spLocks/>
          </p:cNvSpPr>
          <p:nvPr userDrawn="1"/>
        </p:nvSpPr>
        <p:spPr>
          <a:xfrm>
            <a:off x="348739" y="1556792"/>
            <a:ext cx="4797678" cy="1030504"/>
          </a:xfrm>
          <a:prstGeom prst="rect">
            <a:avLst/>
          </a:prstGeom>
        </p:spPr>
        <p:txBody>
          <a:bodyPr vert="horz" lIns="91440" tIns="45720" rIns="91440" bIns="45720" rtlCol="0" anchor="t">
            <a:normAutofit fontScale="92500" lnSpcReduction="10000"/>
          </a:bodyPr>
          <a:lstStyle>
            <a:lvl1pPr>
              <a:defRPr sz="2800" b="1" i="0">
                <a:latin typeface="PT Sans Caption"/>
                <a:cs typeface="PT Sans Caption"/>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fr-FR" sz="1800" b="0" i="0" u="none"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rPr>
              <a:t>COR2ED</a:t>
            </a:r>
          </a:p>
          <a:p>
            <a:pPr marL="0" marR="0" lvl="0" indent="0" algn="l" defTabSz="457200" rtl="0" eaLnBrk="1" fontAlgn="auto" latinLnBrk="0" hangingPunct="1">
              <a:lnSpc>
                <a:spcPct val="100000"/>
              </a:lnSpc>
              <a:spcBef>
                <a:spcPct val="0"/>
              </a:spcBef>
              <a:spcAft>
                <a:spcPts val="0"/>
              </a:spcAft>
              <a:buClrTx/>
              <a:buSzTx/>
              <a:buFontTx/>
              <a:buNone/>
              <a:tabLst/>
              <a:defRPr/>
            </a:pPr>
            <a:r>
              <a:rPr kumimoji="0" lang="fr-FR" sz="1800" b="0" i="0" u="none"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rPr>
              <a:t>Bodenackerstrasse 17</a:t>
            </a:r>
          </a:p>
          <a:p>
            <a:pPr marL="0" marR="0" lvl="0" indent="0" algn="l" defTabSz="457200" rtl="0" eaLnBrk="1" fontAlgn="auto" latinLnBrk="0" hangingPunct="1">
              <a:lnSpc>
                <a:spcPct val="100000"/>
              </a:lnSpc>
              <a:spcBef>
                <a:spcPct val="0"/>
              </a:spcBef>
              <a:spcAft>
                <a:spcPts val="0"/>
              </a:spcAft>
              <a:buClrTx/>
              <a:buSzTx/>
              <a:buFontTx/>
              <a:buNone/>
              <a:tabLst/>
              <a:defRPr/>
            </a:pPr>
            <a:r>
              <a:rPr kumimoji="0" lang="fr-FR" sz="1800" b="0" i="0" u="none"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rPr>
              <a:t>4103 Bottmingen </a:t>
            </a:r>
          </a:p>
          <a:p>
            <a:pPr marL="0" marR="0" lvl="0" indent="0" algn="l" defTabSz="457200" rtl="0" eaLnBrk="1" fontAlgn="auto" latinLnBrk="0" hangingPunct="1">
              <a:lnSpc>
                <a:spcPct val="100000"/>
              </a:lnSpc>
              <a:spcBef>
                <a:spcPct val="0"/>
              </a:spcBef>
              <a:spcAft>
                <a:spcPts val="0"/>
              </a:spcAft>
              <a:buClrTx/>
              <a:buSzTx/>
              <a:buFontTx/>
              <a:buNone/>
              <a:tabLst/>
              <a:defRPr/>
            </a:pPr>
            <a:r>
              <a:rPr kumimoji="0" lang="fr-FR" sz="1800" b="0" i="0" u="none"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rPr>
              <a:t>SWITZERLAND</a:t>
            </a:r>
          </a:p>
        </p:txBody>
      </p:sp>
      <p:sp>
        <p:nvSpPr>
          <p:cNvPr id="44" name="Titre 1">
            <a:extLst>
              <a:ext uri="{FF2B5EF4-FFF2-40B4-BE49-F238E27FC236}">
                <a16:creationId xmlns:a16="http://schemas.microsoft.com/office/drawing/2014/main" id="{F7C54033-9E09-284F-8683-746A9AA872EC}"/>
              </a:ext>
            </a:extLst>
          </p:cNvPr>
          <p:cNvSpPr txBox="1">
            <a:spLocks/>
          </p:cNvSpPr>
          <p:nvPr userDrawn="1"/>
        </p:nvSpPr>
        <p:spPr>
          <a:xfrm>
            <a:off x="323528" y="2628273"/>
            <a:ext cx="4536504" cy="709423"/>
          </a:xfrm>
          <a:prstGeom prst="rect">
            <a:avLst/>
          </a:prstGeom>
        </p:spPr>
        <p:txBody>
          <a:bodyPr vert="horz" lIns="91440" tIns="45720" rIns="91440" bIns="45720" rtlCol="0" anchor="t">
            <a:normAutofit/>
          </a:bodyPr>
          <a:lstStyle>
            <a:lvl1pPr>
              <a:defRPr sz="2800" b="1" i="0">
                <a:latin typeface="PT Sans Caption"/>
                <a:cs typeface="PT Sans Caption"/>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GB" sz="1400" b="1" noProof="0" dirty="0">
                <a:solidFill>
                  <a:srgbClr val="C6573B"/>
                </a:solidFill>
                <a:latin typeface="Arial" panose="020B0604020202020204" pitchFamily="34" charset="0"/>
                <a:ea typeface="Calibri" charset="0"/>
                <a:cs typeface="Arial" panose="020B0604020202020204" pitchFamily="34" charset="0"/>
              </a:rPr>
              <a:t>Dr. Froukje Sosef </a:t>
            </a:r>
            <a:r>
              <a:rPr lang="en-GB" sz="1100" b="1" noProof="0" dirty="0">
                <a:solidFill>
                  <a:srgbClr val="C6573B"/>
                </a:solidFill>
                <a:latin typeface="Arial" panose="020B0604020202020204" pitchFamily="34" charset="0"/>
                <a:ea typeface="Calibri" charset="0"/>
                <a:cs typeface="Arial" panose="020B0604020202020204" pitchFamily="34" charset="0"/>
              </a:rPr>
              <a:t>MD</a:t>
            </a:r>
            <a:endParaRPr kumimoji="0" lang="en-GB" sz="1100" b="0" i="0" u="sng" strike="noStrike" kern="1200" cap="none" spc="0" normalizeH="0" baseline="0" noProof="0" dirty="0">
              <a:ln>
                <a:noFill/>
              </a:ln>
              <a:solidFill>
                <a:srgbClr val="C6573B"/>
              </a:solidFill>
              <a:effectLst/>
              <a:uLnTx/>
              <a:uFillTx/>
              <a:latin typeface="Arial" panose="020B0604020202020204" pitchFamily="34" charset="0"/>
              <a:ea typeface="Calibri" charset="0"/>
              <a:cs typeface="Arial" panose="020B0604020202020204" pitchFamily="34" charset="0"/>
            </a:endParaRPr>
          </a:p>
        </p:txBody>
      </p:sp>
      <p:sp>
        <p:nvSpPr>
          <p:cNvPr id="45" name="Titre 1">
            <a:extLst>
              <a:ext uri="{FF2B5EF4-FFF2-40B4-BE49-F238E27FC236}">
                <a16:creationId xmlns:a16="http://schemas.microsoft.com/office/drawing/2014/main" id="{84FD7633-899B-3848-83B9-1E3BDDF4FDEE}"/>
              </a:ext>
            </a:extLst>
          </p:cNvPr>
          <p:cNvSpPr txBox="1">
            <a:spLocks/>
          </p:cNvSpPr>
          <p:nvPr userDrawn="1"/>
        </p:nvSpPr>
        <p:spPr>
          <a:xfrm>
            <a:off x="787828" y="3114282"/>
            <a:ext cx="4536504" cy="382407"/>
          </a:xfrm>
          <a:prstGeom prst="rect">
            <a:avLst/>
          </a:prstGeom>
        </p:spPr>
        <p:txBody>
          <a:bodyPr vert="horz" lIns="91440" tIns="45720" rIns="91440" bIns="45720" rtlCol="0" anchor="t">
            <a:normAutofit/>
          </a:bodyPr>
          <a:lstStyle>
            <a:lvl1pPr>
              <a:defRPr sz="2800" b="1" i="0">
                <a:latin typeface="PT Sans Caption"/>
                <a:cs typeface="PT Sans Caption"/>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GB" sz="1400" b="0" noProof="0" dirty="0">
                <a:solidFill>
                  <a:srgbClr val="5D8298"/>
                </a:solidFill>
                <a:latin typeface="Arial" panose="020B0604020202020204" pitchFamily="34" charset="0"/>
                <a:ea typeface="Calibri" charset="0"/>
                <a:cs typeface="Arial" panose="020B0604020202020204" pitchFamily="34" charset="0"/>
              </a:rPr>
              <a:t>+31 6 2324 3636</a:t>
            </a:r>
            <a:endParaRPr kumimoji="0" lang="en-GB" sz="1400" b="0" i="0" u="sng"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endParaRPr>
          </a:p>
        </p:txBody>
      </p:sp>
      <p:grpSp>
        <p:nvGrpSpPr>
          <p:cNvPr id="46" name="Group 45">
            <a:extLst>
              <a:ext uri="{FF2B5EF4-FFF2-40B4-BE49-F238E27FC236}">
                <a16:creationId xmlns:a16="http://schemas.microsoft.com/office/drawing/2014/main" id="{D79F12A3-F14C-5840-B136-EC73E318C109}"/>
              </a:ext>
            </a:extLst>
          </p:cNvPr>
          <p:cNvGrpSpPr/>
          <p:nvPr userDrawn="1"/>
        </p:nvGrpSpPr>
        <p:grpSpPr>
          <a:xfrm>
            <a:off x="418902" y="3063588"/>
            <a:ext cx="356400" cy="356400"/>
            <a:chOff x="761970" y="3386221"/>
            <a:chExt cx="356400" cy="356400"/>
          </a:xfrm>
        </p:grpSpPr>
        <p:sp>
          <p:nvSpPr>
            <p:cNvPr id="47" name="Oval 46">
              <a:extLst>
                <a:ext uri="{FF2B5EF4-FFF2-40B4-BE49-F238E27FC236}">
                  <a16:creationId xmlns:a16="http://schemas.microsoft.com/office/drawing/2014/main" id="{FE4F17C8-19D7-C040-A304-FDDCE818C189}"/>
                </a:ext>
              </a:extLst>
            </p:cNvPr>
            <p:cNvSpPr/>
            <p:nvPr userDrawn="1"/>
          </p:nvSpPr>
          <p:spPr>
            <a:xfrm>
              <a:off x="761970" y="3386221"/>
              <a:ext cx="356400" cy="356400"/>
            </a:xfrm>
            <a:prstGeom prst="ellipse">
              <a:avLst/>
            </a:prstGeom>
            <a:solidFill>
              <a:srgbClr val="C6573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0" dirty="0">
                <a:latin typeface="Arial" panose="020B0604020202020204" pitchFamily="34" charset="0"/>
                <a:cs typeface="Arial" panose="020B0604020202020204" pitchFamily="34" charset="0"/>
              </a:endParaRPr>
            </a:p>
          </p:txBody>
        </p:sp>
        <p:pic>
          <p:nvPicPr>
            <p:cNvPr id="48" name="Graphic 47" descr="Speaker Phone">
              <a:extLst>
                <a:ext uri="{FF2B5EF4-FFF2-40B4-BE49-F238E27FC236}">
                  <a16:creationId xmlns:a16="http://schemas.microsoft.com/office/drawing/2014/main" id="{751B5200-FBC9-5C4E-8A34-90C2075D5CC4}"/>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83725" y="3406712"/>
              <a:ext cx="310320" cy="310320"/>
            </a:xfrm>
            <a:prstGeom prst="rect">
              <a:avLst/>
            </a:prstGeom>
          </p:spPr>
        </p:pic>
      </p:grpSp>
      <p:sp>
        <p:nvSpPr>
          <p:cNvPr id="49" name="Oval 48">
            <a:extLst>
              <a:ext uri="{FF2B5EF4-FFF2-40B4-BE49-F238E27FC236}">
                <a16:creationId xmlns:a16="http://schemas.microsoft.com/office/drawing/2014/main" id="{FE71A723-9BA9-F044-A53D-ADF05AFC5AA2}"/>
              </a:ext>
            </a:extLst>
          </p:cNvPr>
          <p:cNvSpPr/>
          <p:nvPr userDrawn="1"/>
        </p:nvSpPr>
        <p:spPr>
          <a:xfrm>
            <a:off x="417732" y="3496009"/>
            <a:ext cx="356400" cy="356400"/>
          </a:xfrm>
          <a:prstGeom prst="ellipse">
            <a:avLst/>
          </a:prstGeom>
          <a:solidFill>
            <a:srgbClr val="C6573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0" dirty="0">
              <a:latin typeface="Arial" panose="020B0604020202020204" pitchFamily="34" charset="0"/>
              <a:cs typeface="Arial" panose="020B0604020202020204" pitchFamily="34" charset="0"/>
            </a:endParaRPr>
          </a:p>
        </p:txBody>
      </p:sp>
      <p:pic>
        <p:nvPicPr>
          <p:cNvPr id="50" name="Graphic 49" descr="Envelope">
            <a:extLst>
              <a:ext uri="{FF2B5EF4-FFF2-40B4-BE49-F238E27FC236}">
                <a16:creationId xmlns:a16="http://schemas.microsoft.com/office/drawing/2014/main" id="{F8C200D7-7974-0049-910F-515EB075DEE9}"/>
              </a:ext>
            </a:extLst>
          </p:cNvPr>
          <p:cNvPicPr>
            <a:picLocks noChangeAspect="1"/>
          </p:cNvPicPr>
          <p:nvPr userDrawn="1"/>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75066" y="3552712"/>
            <a:ext cx="239704" cy="239704"/>
          </a:xfrm>
          <a:prstGeom prst="rect">
            <a:avLst/>
          </a:prstGeom>
        </p:spPr>
      </p:pic>
      <p:grpSp>
        <p:nvGrpSpPr>
          <p:cNvPr id="51" name="Group 50">
            <a:extLst>
              <a:ext uri="{FF2B5EF4-FFF2-40B4-BE49-F238E27FC236}">
                <a16:creationId xmlns:a16="http://schemas.microsoft.com/office/drawing/2014/main" id="{3A2C2405-5B2D-6F40-8BBF-34FEF76A5D69}"/>
              </a:ext>
            </a:extLst>
          </p:cNvPr>
          <p:cNvGrpSpPr/>
          <p:nvPr userDrawn="1"/>
        </p:nvGrpSpPr>
        <p:grpSpPr>
          <a:xfrm>
            <a:off x="423995" y="4414481"/>
            <a:ext cx="356400" cy="356400"/>
            <a:chOff x="761970" y="3386221"/>
            <a:chExt cx="356400" cy="356400"/>
          </a:xfrm>
        </p:grpSpPr>
        <p:sp>
          <p:nvSpPr>
            <p:cNvPr id="52" name="Oval 51">
              <a:extLst>
                <a:ext uri="{FF2B5EF4-FFF2-40B4-BE49-F238E27FC236}">
                  <a16:creationId xmlns:a16="http://schemas.microsoft.com/office/drawing/2014/main" id="{D89D4FEE-DF12-7C4D-B567-B229BFAFD4AE}"/>
                </a:ext>
              </a:extLst>
            </p:cNvPr>
            <p:cNvSpPr/>
            <p:nvPr userDrawn="1"/>
          </p:nvSpPr>
          <p:spPr>
            <a:xfrm>
              <a:off x="761970" y="3386221"/>
              <a:ext cx="356400" cy="356400"/>
            </a:xfrm>
            <a:prstGeom prst="ellipse">
              <a:avLst/>
            </a:prstGeom>
            <a:solidFill>
              <a:srgbClr val="C6573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0" dirty="0">
                <a:latin typeface="Arial" panose="020B0604020202020204" pitchFamily="34" charset="0"/>
                <a:cs typeface="Arial" panose="020B0604020202020204" pitchFamily="34" charset="0"/>
              </a:endParaRPr>
            </a:p>
          </p:txBody>
        </p:sp>
        <p:pic>
          <p:nvPicPr>
            <p:cNvPr id="53" name="Graphic 52" descr="Speaker Phone">
              <a:extLst>
                <a:ext uri="{FF2B5EF4-FFF2-40B4-BE49-F238E27FC236}">
                  <a16:creationId xmlns:a16="http://schemas.microsoft.com/office/drawing/2014/main" id="{650C6CBF-1D07-FD40-84AC-64417780DC1D}"/>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83725" y="3406712"/>
              <a:ext cx="310320" cy="310320"/>
            </a:xfrm>
            <a:prstGeom prst="rect">
              <a:avLst/>
            </a:prstGeom>
          </p:spPr>
        </p:pic>
      </p:grpSp>
      <p:sp>
        <p:nvSpPr>
          <p:cNvPr id="54" name="Oval 53">
            <a:extLst>
              <a:ext uri="{FF2B5EF4-FFF2-40B4-BE49-F238E27FC236}">
                <a16:creationId xmlns:a16="http://schemas.microsoft.com/office/drawing/2014/main" id="{64B298E5-A30A-CC47-9E10-2137C71F83BA}"/>
              </a:ext>
            </a:extLst>
          </p:cNvPr>
          <p:cNvSpPr/>
          <p:nvPr userDrawn="1"/>
        </p:nvSpPr>
        <p:spPr>
          <a:xfrm>
            <a:off x="481892" y="4846902"/>
            <a:ext cx="356400" cy="356400"/>
          </a:xfrm>
          <a:prstGeom prst="ellipse">
            <a:avLst/>
          </a:prstGeom>
          <a:solidFill>
            <a:srgbClr val="C6573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0" dirty="0">
              <a:latin typeface="Arial" panose="020B0604020202020204" pitchFamily="34" charset="0"/>
              <a:cs typeface="Arial" panose="020B0604020202020204" pitchFamily="34" charset="0"/>
            </a:endParaRPr>
          </a:p>
        </p:txBody>
      </p:sp>
      <p:pic>
        <p:nvPicPr>
          <p:cNvPr id="55" name="Graphic 54" descr="Envelope">
            <a:extLst>
              <a:ext uri="{FF2B5EF4-FFF2-40B4-BE49-F238E27FC236}">
                <a16:creationId xmlns:a16="http://schemas.microsoft.com/office/drawing/2014/main" id="{DBF0C6DA-DD89-E246-9F87-ECB01B87D414}"/>
              </a:ext>
            </a:extLst>
          </p:cNvPr>
          <p:cNvPicPr>
            <a:picLocks noChangeAspect="1"/>
          </p:cNvPicPr>
          <p:nvPr userDrawn="1"/>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541410" y="4902641"/>
            <a:ext cx="239704" cy="239704"/>
          </a:xfrm>
          <a:prstGeom prst="rect">
            <a:avLst/>
          </a:prstGeom>
        </p:spPr>
      </p:pic>
      <p:sp>
        <p:nvSpPr>
          <p:cNvPr id="56" name="Titre 1">
            <a:extLst>
              <a:ext uri="{FF2B5EF4-FFF2-40B4-BE49-F238E27FC236}">
                <a16:creationId xmlns:a16="http://schemas.microsoft.com/office/drawing/2014/main" id="{C9664B77-FEC8-A64D-9402-16DF0F5288C1}"/>
              </a:ext>
            </a:extLst>
          </p:cNvPr>
          <p:cNvSpPr txBox="1">
            <a:spLocks/>
          </p:cNvSpPr>
          <p:nvPr userDrawn="1"/>
        </p:nvSpPr>
        <p:spPr>
          <a:xfrm>
            <a:off x="787828" y="4885348"/>
            <a:ext cx="4536504" cy="382407"/>
          </a:xfrm>
          <a:prstGeom prst="rect">
            <a:avLst/>
          </a:prstGeom>
        </p:spPr>
        <p:txBody>
          <a:bodyPr vert="horz" lIns="91440" tIns="45720" rIns="91440" bIns="45720" rtlCol="0" anchor="t">
            <a:normAutofit/>
          </a:bodyPr>
          <a:lstStyle>
            <a:lvl1pPr>
              <a:defRPr sz="2800" b="1" i="0">
                <a:latin typeface="PT Sans Caption"/>
                <a:cs typeface="PT Sans Caption"/>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GB" sz="1400" b="0" noProof="0" dirty="0">
                <a:solidFill>
                  <a:srgbClr val="5D8298"/>
                </a:solidFill>
                <a:latin typeface="Arial" panose="020B0604020202020204" pitchFamily="34" charset="0"/>
                <a:ea typeface="Calibri" charset="0"/>
                <a:cs typeface="Arial" panose="020B0604020202020204" pitchFamily="34" charset="0"/>
              </a:rPr>
              <a:t>antoine.lacombe@cor2ed.com</a:t>
            </a:r>
            <a:endParaRPr kumimoji="0" lang="en-GB" sz="1400" b="0" i="0" u="sng"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endParaRPr>
          </a:p>
        </p:txBody>
      </p:sp>
      <p:sp>
        <p:nvSpPr>
          <p:cNvPr id="57" name="Titre 1">
            <a:extLst>
              <a:ext uri="{FF2B5EF4-FFF2-40B4-BE49-F238E27FC236}">
                <a16:creationId xmlns:a16="http://schemas.microsoft.com/office/drawing/2014/main" id="{C72A4E22-E601-2041-8DFB-7B91BDD401EB}"/>
              </a:ext>
            </a:extLst>
          </p:cNvPr>
          <p:cNvSpPr txBox="1">
            <a:spLocks/>
          </p:cNvSpPr>
          <p:nvPr userDrawn="1"/>
        </p:nvSpPr>
        <p:spPr>
          <a:xfrm>
            <a:off x="787828" y="3557513"/>
            <a:ext cx="4536504" cy="382407"/>
          </a:xfrm>
          <a:prstGeom prst="rect">
            <a:avLst/>
          </a:prstGeom>
        </p:spPr>
        <p:txBody>
          <a:bodyPr vert="horz" lIns="91440" tIns="45720" rIns="91440" bIns="45720" rtlCol="0" anchor="t">
            <a:normAutofit/>
          </a:bodyPr>
          <a:lstStyle>
            <a:lvl1pPr>
              <a:defRPr sz="2800" b="1" i="0">
                <a:latin typeface="PT Sans Caption"/>
                <a:cs typeface="PT Sans Caption"/>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GB" sz="1400" b="0" noProof="0" dirty="0">
                <a:solidFill>
                  <a:srgbClr val="5D8298"/>
                </a:solidFill>
                <a:latin typeface="Arial" panose="020B0604020202020204" pitchFamily="34" charset="0"/>
                <a:ea typeface="Calibri" charset="0"/>
                <a:cs typeface="Arial" panose="020B0604020202020204" pitchFamily="34" charset="0"/>
              </a:rPr>
              <a:t>froukje.sosef@cor2ed.com</a:t>
            </a:r>
            <a:endParaRPr kumimoji="0" lang="en-GB" sz="1400" b="0" i="0" u="sng"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endParaRPr>
          </a:p>
        </p:txBody>
      </p:sp>
      <p:pic>
        <p:nvPicPr>
          <p:cNvPr id="3" name="Picture 2">
            <a:extLst>
              <a:ext uri="{FF2B5EF4-FFF2-40B4-BE49-F238E27FC236}">
                <a16:creationId xmlns:a16="http://schemas.microsoft.com/office/drawing/2014/main" id="{D3F2175B-6FCA-AB4B-BB07-12AFD9A7158E}"/>
              </a:ext>
            </a:extLst>
          </p:cNvPr>
          <p:cNvPicPr>
            <a:picLocks noChangeAspect="1"/>
          </p:cNvPicPr>
          <p:nvPr userDrawn="1"/>
        </p:nvPicPr>
        <p:blipFill>
          <a:blip r:embed="rId8"/>
          <a:stretch>
            <a:fillRect/>
          </a:stretch>
        </p:blipFill>
        <p:spPr>
          <a:xfrm>
            <a:off x="429164" y="951062"/>
            <a:ext cx="1914541" cy="509238"/>
          </a:xfrm>
          <a:prstGeom prst="rect">
            <a:avLst/>
          </a:prstGeom>
        </p:spPr>
      </p:pic>
      <p:sp>
        <p:nvSpPr>
          <p:cNvPr id="23" name="Titre 1">
            <a:extLst>
              <a:ext uri="{FF2B5EF4-FFF2-40B4-BE49-F238E27FC236}">
                <a16:creationId xmlns:a16="http://schemas.microsoft.com/office/drawing/2014/main" id="{C320DC0B-ABBC-0A49-B4AE-127E4E3B626C}"/>
              </a:ext>
            </a:extLst>
          </p:cNvPr>
          <p:cNvSpPr txBox="1">
            <a:spLocks/>
          </p:cNvSpPr>
          <p:nvPr userDrawn="1"/>
        </p:nvSpPr>
        <p:spPr>
          <a:xfrm>
            <a:off x="5087888" y="6404238"/>
            <a:ext cx="6959903" cy="453762"/>
          </a:xfrm>
          <a:prstGeom prst="rect">
            <a:avLst/>
          </a:prstGeom>
        </p:spPr>
        <p:txBody>
          <a:bodyPr vert="horz" lIns="91440" tIns="45720" rIns="91440" bIns="45720" rtlCol="0" anchor="t">
            <a:normAutofit/>
          </a:bodyPr>
          <a:lstStyle>
            <a:lvl1pPr>
              <a:defRPr sz="2800" b="1" i="0">
                <a:latin typeface="PT Sans Caption"/>
                <a:cs typeface="PT Sans Caption"/>
              </a:defRPr>
            </a:lvl1pPr>
          </a:lstStyle>
          <a:p>
            <a:pPr marL="0" marR="0" lvl="0" indent="0" algn="r" defTabSz="457200" rtl="0" eaLnBrk="1" fontAlgn="auto" latinLnBrk="0" hangingPunct="1">
              <a:lnSpc>
                <a:spcPct val="100000"/>
              </a:lnSpc>
              <a:spcBef>
                <a:spcPct val="0"/>
              </a:spcBef>
              <a:spcAft>
                <a:spcPts val="0"/>
              </a:spcAft>
              <a:buClrTx/>
              <a:buSzTx/>
              <a:buFontTx/>
              <a:buNone/>
              <a:tabLst/>
              <a:defRPr/>
            </a:pPr>
            <a:r>
              <a:rPr lang="en-GB" sz="1600" b="1" spc="-30" baseline="0" noProof="0" dirty="0">
                <a:solidFill>
                  <a:schemeClr val="accent1"/>
                </a:solidFill>
                <a:latin typeface="Arial" panose="020B0604020202020204" pitchFamily="34" charset="0"/>
                <a:ea typeface="Calibri" charset="0"/>
                <a:cs typeface="Arial" panose="020B0604020202020204" pitchFamily="34" charset="0"/>
              </a:rPr>
              <a:t>Heading to the heart of Independent Medical Education since 2012</a:t>
            </a:r>
            <a:endParaRPr kumimoji="0" lang="en-GB" sz="1600" b="1" i="0" u="sng" strike="noStrike" kern="1200" cap="none" spc="-30" normalizeH="0" baseline="0" noProof="0" dirty="0">
              <a:ln>
                <a:noFill/>
              </a:ln>
              <a:solidFill>
                <a:schemeClr val="accent1"/>
              </a:solidFill>
              <a:effectLst/>
              <a:uLnTx/>
              <a:uFillTx/>
              <a:latin typeface="Arial" panose="020B0604020202020204" pitchFamily="34" charset="0"/>
              <a:ea typeface="Calibri" charset="0"/>
              <a:cs typeface="Arial" panose="020B0604020202020204" pitchFamily="34" charset="0"/>
            </a:endParaRPr>
          </a:p>
        </p:txBody>
      </p:sp>
      <p:pic>
        <p:nvPicPr>
          <p:cNvPr id="22" name="Picture 21">
            <a:extLst>
              <a:ext uri="{FF2B5EF4-FFF2-40B4-BE49-F238E27FC236}">
                <a16:creationId xmlns:a16="http://schemas.microsoft.com/office/drawing/2014/main" id="{2F79982A-8AC7-B74E-9EA1-C749F4937718}"/>
              </a:ext>
            </a:extLst>
          </p:cNvPr>
          <p:cNvPicPr>
            <a:picLocks noChangeAspect="1"/>
          </p:cNvPicPr>
          <p:nvPr userDrawn="1"/>
        </p:nvPicPr>
        <p:blipFill rotWithShape="1">
          <a:blip r:embed="rId9"/>
          <a:srcRect r="65695"/>
          <a:stretch/>
        </p:blipFill>
        <p:spPr>
          <a:xfrm>
            <a:off x="300854" y="1562275"/>
            <a:ext cx="3012116" cy="3756787"/>
          </a:xfrm>
          <a:prstGeom prst="rect">
            <a:avLst/>
          </a:prstGeom>
        </p:spPr>
      </p:pic>
      <p:sp>
        <p:nvSpPr>
          <p:cNvPr id="24" name="TextBox 23">
            <a:extLst>
              <a:ext uri="{FF2B5EF4-FFF2-40B4-BE49-F238E27FC236}">
                <a16:creationId xmlns:a16="http://schemas.microsoft.com/office/drawing/2014/main" id="{427872BE-4EBB-BA49-A46A-FC3A5E900913}"/>
              </a:ext>
            </a:extLst>
          </p:cNvPr>
          <p:cNvSpPr txBox="1"/>
          <p:nvPr userDrawn="1"/>
        </p:nvSpPr>
        <p:spPr>
          <a:xfrm>
            <a:off x="787050" y="5497848"/>
            <a:ext cx="2251262" cy="431657"/>
          </a:xfrm>
          <a:prstGeom prst="rect">
            <a:avLst/>
          </a:prstGeom>
          <a:noFill/>
        </p:spPr>
        <p:txBody>
          <a:bodyPr wrap="square" rtlCol="0">
            <a:spAutoFit/>
          </a:bodyPr>
          <a:lstStyle/>
          <a:p>
            <a:pPr>
              <a:lnSpc>
                <a:spcPct val="90000"/>
              </a:lnSpc>
            </a:pPr>
            <a:r>
              <a:rPr lang="en-GB" sz="1000" b="1" dirty="0">
                <a:solidFill>
                  <a:schemeClr val="tx2"/>
                </a:solidFill>
                <a:latin typeface="Arial" panose="020B0604020202020204" pitchFamily="34" charset="0"/>
                <a:ea typeface="Aileron" charset="0"/>
                <a:cs typeface="Arial" panose="020B0604020202020204" pitchFamily="34" charset="0"/>
              </a:rPr>
              <a:t>Connect on</a:t>
            </a:r>
          </a:p>
          <a:p>
            <a:pPr>
              <a:lnSpc>
                <a:spcPct val="90000"/>
              </a:lnSpc>
            </a:pPr>
            <a:r>
              <a:rPr lang="en-GB" sz="1400" dirty="0">
                <a:solidFill>
                  <a:schemeClr val="tx2"/>
                </a:solidFill>
                <a:latin typeface="Arial" panose="020B0604020202020204" pitchFamily="34" charset="0"/>
                <a:ea typeface="Aileron" charset="0"/>
                <a:cs typeface="Arial" panose="020B0604020202020204" pitchFamily="34" charset="0"/>
              </a:rPr>
              <a:t>LinkedIn </a:t>
            </a:r>
            <a:r>
              <a:rPr lang="en-GB" sz="1400" dirty="0">
                <a:solidFill>
                  <a:schemeClr val="tx2"/>
                </a:solidFill>
                <a:latin typeface="Arial" panose="020B0604020202020204" pitchFamily="34" charset="0"/>
                <a:ea typeface="Aileron" charset="0"/>
                <a:cs typeface="Arial" panose="020B0604020202020204" pitchFamily="34" charset="0"/>
                <a:hlinkClick r:id="rId10"/>
              </a:rPr>
              <a:t>@GI CONNECT</a:t>
            </a:r>
            <a:endParaRPr lang="en-GB" sz="1400" dirty="0">
              <a:solidFill>
                <a:schemeClr val="tx2"/>
              </a:solidFill>
              <a:latin typeface="Arial" panose="020B0604020202020204" pitchFamily="34" charset="0"/>
              <a:ea typeface="Aileron" charset="0"/>
              <a:cs typeface="Arial" panose="020B0604020202020204" pitchFamily="34" charset="0"/>
            </a:endParaRPr>
          </a:p>
        </p:txBody>
      </p:sp>
      <p:sp>
        <p:nvSpPr>
          <p:cNvPr id="25" name="TextBox 24">
            <a:extLst>
              <a:ext uri="{FF2B5EF4-FFF2-40B4-BE49-F238E27FC236}">
                <a16:creationId xmlns:a16="http://schemas.microsoft.com/office/drawing/2014/main" id="{EA444874-C0B0-C74D-BD78-708C15438149}"/>
              </a:ext>
            </a:extLst>
          </p:cNvPr>
          <p:cNvSpPr txBox="1"/>
          <p:nvPr userDrawn="1"/>
        </p:nvSpPr>
        <p:spPr>
          <a:xfrm>
            <a:off x="3491564" y="5497848"/>
            <a:ext cx="1862964" cy="431657"/>
          </a:xfrm>
          <a:prstGeom prst="rect">
            <a:avLst/>
          </a:prstGeom>
          <a:noFill/>
        </p:spPr>
        <p:txBody>
          <a:bodyPr wrap="square" rtlCol="0">
            <a:spAutoFit/>
          </a:bodyPr>
          <a:lstStyle/>
          <a:p>
            <a:pPr>
              <a:lnSpc>
                <a:spcPct val="90000"/>
              </a:lnSpc>
            </a:pPr>
            <a:r>
              <a:rPr lang="en-GB" sz="1000" b="1" dirty="0">
                <a:solidFill>
                  <a:schemeClr val="tx2"/>
                </a:solidFill>
                <a:latin typeface="Arial" panose="020B0604020202020204" pitchFamily="34" charset="0"/>
                <a:ea typeface="Aileron" charset="0"/>
                <a:cs typeface="Arial" panose="020B0604020202020204" pitchFamily="34" charset="0"/>
              </a:rPr>
              <a:t>Watch on</a:t>
            </a:r>
          </a:p>
          <a:p>
            <a:pPr>
              <a:lnSpc>
                <a:spcPct val="90000"/>
              </a:lnSpc>
            </a:pPr>
            <a:r>
              <a:rPr lang="en-GB" sz="1400" dirty="0">
                <a:solidFill>
                  <a:schemeClr val="tx2"/>
                </a:solidFill>
                <a:latin typeface="Arial" panose="020B0604020202020204" pitchFamily="34" charset="0"/>
                <a:ea typeface="Aileron" charset="0"/>
                <a:cs typeface="Arial" panose="020B0604020202020204" pitchFamily="34" charset="0"/>
              </a:rPr>
              <a:t>YouTube </a:t>
            </a:r>
            <a:r>
              <a:rPr lang="en-GB" sz="1400" dirty="0">
                <a:solidFill>
                  <a:schemeClr val="tx2"/>
                </a:solidFill>
                <a:latin typeface="Arial" panose="020B0604020202020204" pitchFamily="34" charset="0"/>
                <a:ea typeface="Aileron" charset="0"/>
                <a:cs typeface="Arial" panose="020B0604020202020204" pitchFamily="34" charset="0"/>
                <a:hlinkClick r:id="rId11"/>
              </a:rPr>
              <a:t>@COR2ED</a:t>
            </a:r>
            <a:endParaRPr lang="en-GB" sz="1400" dirty="0">
              <a:solidFill>
                <a:schemeClr val="tx2"/>
              </a:solidFill>
              <a:latin typeface="Arial" panose="020B0604020202020204" pitchFamily="34" charset="0"/>
              <a:ea typeface="Aileron" charset="0"/>
              <a:cs typeface="Arial" panose="020B0604020202020204" pitchFamily="34" charset="0"/>
            </a:endParaRPr>
          </a:p>
        </p:txBody>
      </p:sp>
      <p:sp>
        <p:nvSpPr>
          <p:cNvPr id="26" name="Rounded Rectangle 25">
            <a:extLst>
              <a:ext uri="{FF2B5EF4-FFF2-40B4-BE49-F238E27FC236}">
                <a16:creationId xmlns:a16="http://schemas.microsoft.com/office/drawing/2014/main" id="{A99807B1-5B76-A64B-B52A-94C02C13D7AB}"/>
              </a:ext>
            </a:extLst>
          </p:cNvPr>
          <p:cNvSpPr/>
          <p:nvPr userDrawn="1"/>
        </p:nvSpPr>
        <p:spPr>
          <a:xfrm>
            <a:off x="416331" y="6033094"/>
            <a:ext cx="369911" cy="369769"/>
          </a:xfrm>
          <a:prstGeom prst="roundRect">
            <a:avLst>
              <a:gd name="adj" fmla="val 11151"/>
            </a:avLst>
          </a:prstGeom>
          <a:solidFill>
            <a:srgbClr val="C6573B"/>
          </a:solidFill>
          <a:ln>
            <a:solidFill>
              <a:srgbClr val="C6573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27" name="TextBox 26">
            <a:extLst>
              <a:ext uri="{FF2B5EF4-FFF2-40B4-BE49-F238E27FC236}">
                <a16:creationId xmlns:a16="http://schemas.microsoft.com/office/drawing/2014/main" id="{FF8A156A-6630-CA4A-B512-E1F50F476DD1}"/>
              </a:ext>
            </a:extLst>
          </p:cNvPr>
          <p:cNvSpPr txBox="1"/>
          <p:nvPr userDrawn="1"/>
        </p:nvSpPr>
        <p:spPr>
          <a:xfrm>
            <a:off x="805458" y="6013567"/>
            <a:ext cx="1756693" cy="446276"/>
          </a:xfrm>
          <a:prstGeom prst="rect">
            <a:avLst/>
          </a:prstGeom>
          <a:noFill/>
        </p:spPr>
        <p:txBody>
          <a:bodyPr wrap="square" rtlCol="0">
            <a:spAutoFit/>
          </a:bodyPr>
          <a:lstStyle/>
          <a:p>
            <a:pPr>
              <a:lnSpc>
                <a:spcPct val="90000"/>
              </a:lnSpc>
            </a:pPr>
            <a:r>
              <a:rPr lang="en-GB" sz="1000" b="1" dirty="0">
                <a:solidFill>
                  <a:schemeClr val="tx2"/>
                </a:solidFill>
                <a:latin typeface="Arial" panose="020B0604020202020204" pitchFamily="34" charset="0"/>
                <a:ea typeface="Aileron" charset="0"/>
                <a:cs typeface="Arial" panose="020B0604020202020204" pitchFamily="34" charset="0"/>
              </a:rPr>
              <a:t>Visit us at</a:t>
            </a:r>
          </a:p>
          <a:p>
            <a:r>
              <a:rPr lang="en-US" sz="1400" dirty="0">
                <a:solidFill>
                  <a:schemeClr val="tx2"/>
                </a:solidFill>
                <a:latin typeface="Arial" panose="020B0604020202020204" pitchFamily="34" charset="0"/>
                <a:cs typeface="Arial" panose="020B0604020202020204" pitchFamily="34" charset="0"/>
                <a:hlinkClick r:id="rId12"/>
              </a:rPr>
              <a:t>https://cor2ed.com/</a:t>
            </a:r>
            <a:endParaRPr lang="en-GB" sz="1400" dirty="0">
              <a:solidFill>
                <a:schemeClr val="tx2"/>
              </a:solidFill>
              <a:latin typeface="Arial" panose="020B0604020202020204" pitchFamily="34" charset="0"/>
              <a:cs typeface="Arial" panose="020B0604020202020204" pitchFamily="34" charset="0"/>
            </a:endParaRPr>
          </a:p>
        </p:txBody>
      </p:sp>
      <p:sp>
        <p:nvSpPr>
          <p:cNvPr id="28" name="Rectangle 27">
            <a:hlinkClick r:id="rId12"/>
            <a:extLst>
              <a:ext uri="{FF2B5EF4-FFF2-40B4-BE49-F238E27FC236}">
                <a16:creationId xmlns:a16="http://schemas.microsoft.com/office/drawing/2014/main" id="{F02AE768-D7AB-A94B-80FA-A6650544CC9B}"/>
              </a:ext>
            </a:extLst>
          </p:cNvPr>
          <p:cNvSpPr/>
          <p:nvPr userDrawn="1"/>
        </p:nvSpPr>
        <p:spPr>
          <a:xfrm>
            <a:off x="391317" y="6016204"/>
            <a:ext cx="2170834" cy="4202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Arial" panose="020B0604020202020204" pitchFamily="34" charset="0"/>
              <a:cs typeface="Arial" panose="020B0604020202020204" pitchFamily="34" charset="0"/>
            </a:endParaRPr>
          </a:p>
        </p:txBody>
      </p:sp>
      <p:pic>
        <p:nvPicPr>
          <p:cNvPr id="29" name="Graphic 28" descr="World">
            <a:extLst>
              <a:ext uri="{FF2B5EF4-FFF2-40B4-BE49-F238E27FC236}">
                <a16:creationId xmlns:a16="http://schemas.microsoft.com/office/drawing/2014/main" id="{06F46356-6D1C-1A49-AFB9-876266891BA3}"/>
              </a:ext>
            </a:extLst>
          </p:cNvPr>
          <p:cNvPicPr>
            <a:picLocks noChangeAspect="1"/>
          </p:cNvPicPr>
          <p:nvPr userDrawn="1"/>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447989" y="6070903"/>
            <a:ext cx="306593" cy="306593"/>
          </a:xfrm>
          <a:prstGeom prst="rect">
            <a:avLst/>
          </a:prstGeom>
        </p:spPr>
      </p:pic>
      <p:sp>
        <p:nvSpPr>
          <p:cNvPr id="30" name="TextBox 29">
            <a:extLst>
              <a:ext uri="{FF2B5EF4-FFF2-40B4-BE49-F238E27FC236}">
                <a16:creationId xmlns:a16="http://schemas.microsoft.com/office/drawing/2014/main" id="{65C03111-CAAB-3D43-A9E6-ADA046B67BBD}"/>
              </a:ext>
            </a:extLst>
          </p:cNvPr>
          <p:cNvSpPr txBox="1"/>
          <p:nvPr userDrawn="1"/>
        </p:nvSpPr>
        <p:spPr>
          <a:xfrm>
            <a:off x="3501522" y="6033094"/>
            <a:ext cx="1983453" cy="424732"/>
          </a:xfrm>
          <a:prstGeom prst="rect">
            <a:avLst/>
          </a:prstGeom>
          <a:noFill/>
        </p:spPr>
        <p:txBody>
          <a:bodyPr wrap="square" rtlCol="0">
            <a:spAutoFit/>
          </a:bodyPr>
          <a:lstStyle/>
          <a:p>
            <a:pPr>
              <a:lnSpc>
                <a:spcPct val="90000"/>
              </a:lnSpc>
            </a:pPr>
            <a:r>
              <a:rPr lang="en-GB" sz="1000" b="1" dirty="0">
                <a:solidFill>
                  <a:schemeClr val="tx2"/>
                </a:solidFill>
                <a:latin typeface="Arial" panose="020B0604020202020204" pitchFamily="34" charset="0"/>
                <a:ea typeface="Aileron" charset="0"/>
                <a:cs typeface="Arial" panose="020B0604020202020204" pitchFamily="34" charset="0"/>
              </a:rPr>
              <a:t>Follow us on</a:t>
            </a:r>
          </a:p>
          <a:p>
            <a:pPr>
              <a:lnSpc>
                <a:spcPct val="90000"/>
              </a:lnSpc>
            </a:pPr>
            <a:r>
              <a:rPr lang="en-GB" sz="1400" dirty="0">
                <a:solidFill>
                  <a:schemeClr val="tx2"/>
                </a:solidFill>
                <a:latin typeface="Arial" panose="020B0604020202020204" pitchFamily="34" charset="0"/>
                <a:ea typeface="Aileron" charset="0"/>
                <a:cs typeface="Arial" panose="020B0604020202020204" pitchFamily="34" charset="0"/>
              </a:rPr>
              <a:t>X </a:t>
            </a:r>
            <a:r>
              <a:rPr lang="en-GB" sz="1400" u="sng" dirty="0">
                <a:solidFill>
                  <a:schemeClr val="accent1"/>
                </a:solidFill>
                <a:latin typeface="Arial" panose="020B0604020202020204" pitchFamily="34" charset="0"/>
                <a:ea typeface="Aileron" charset="0"/>
                <a:cs typeface="Arial" panose="020B0604020202020204" pitchFamily="34" charset="0"/>
                <a:hlinkClick r:id="rId15">
                  <a:extLst>
                    <a:ext uri="{A12FA001-AC4F-418D-AE19-62706E023703}">
                      <ahyp:hlinkClr xmlns:ahyp="http://schemas.microsoft.com/office/drawing/2018/hyperlinkcolor" val="tx"/>
                    </a:ext>
                  </a:extLst>
                </a:hlinkClick>
              </a:rPr>
              <a:t>@giconnectinfo</a:t>
            </a:r>
            <a:endParaRPr lang="en-GB" sz="1400" u="sng" dirty="0">
              <a:solidFill>
                <a:schemeClr val="accent1"/>
              </a:solidFill>
              <a:latin typeface="Arial" panose="020B0604020202020204" pitchFamily="34" charset="0"/>
              <a:ea typeface="Aileron" charset="0"/>
              <a:cs typeface="Arial" panose="020B0604020202020204" pitchFamily="34" charset="0"/>
            </a:endParaRPr>
          </a:p>
        </p:txBody>
      </p:sp>
      <p:sp>
        <p:nvSpPr>
          <p:cNvPr id="31" name="Rectangle 30">
            <a:hlinkClick r:id="rId15"/>
            <a:extLst>
              <a:ext uri="{FF2B5EF4-FFF2-40B4-BE49-F238E27FC236}">
                <a16:creationId xmlns:a16="http://schemas.microsoft.com/office/drawing/2014/main" id="{9A0346C0-EC87-3C4C-A17B-08C8B6C59587}"/>
              </a:ext>
            </a:extLst>
          </p:cNvPr>
          <p:cNvSpPr/>
          <p:nvPr userDrawn="1"/>
        </p:nvSpPr>
        <p:spPr>
          <a:xfrm>
            <a:off x="3038312" y="6022146"/>
            <a:ext cx="2475809" cy="4202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Arial" panose="020B0604020202020204" pitchFamily="34" charset="0"/>
              <a:cs typeface="Arial" panose="020B0604020202020204" pitchFamily="34" charset="0"/>
            </a:endParaRPr>
          </a:p>
        </p:txBody>
      </p:sp>
      <p:pic>
        <p:nvPicPr>
          <p:cNvPr id="33" name="Graphic 32" descr="Marker with solid fill">
            <a:extLst>
              <a:ext uri="{FF2B5EF4-FFF2-40B4-BE49-F238E27FC236}">
                <a16:creationId xmlns:a16="http://schemas.microsoft.com/office/drawing/2014/main" id="{53807611-342D-8C4A-A14C-80E0271B4401}"/>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3389006" y="1949574"/>
            <a:ext cx="313184" cy="313184"/>
          </a:xfrm>
          <a:prstGeom prst="rect">
            <a:avLst/>
          </a:prstGeom>
        </p:spPr>
      </p:pic>
      <p:pic>
        <p:nvPicPr>
          <p:cNvPr id="34" name="Graphic 33" descr="Marker with solid fill">
            <a:extLst>
              <a:ext uri="{FF2B5EF4-FFF2-40B4-BE49-F238E27FC236}">
                <a16:creationId xmlns:a16="http://schemas.microsoft.com/office/drawing/2014/main" id="{6FBCB460-E274-5A4F-BEBD-A1EDEA7DDE7B}"/>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4149789" y="2084249"/>
            <a:ext cx="313184" cy="313184"/>
          </a:xfrm>
          <a:prstGeom prst="rect">
            <a:avLst/>
          </a:prstGeom>
        </p:spPr>
      </p:pic>
      <p:pic>
        <p:nvPicPr>
          <p:cNvPr id="35" name="Graphic 34" descr="Marker with solid fill">
            <a:extLst>
              <a:ext uri="{FF2B5EF4-FFF2-40B4-BE49-F238E27FC236}">
                <a16:creationId xmlns:a16="http://schemas.microsoft.com/office/drawing/2014/main" id="{BE7BD657-C4E9-D14E-9C9B-7066503C4FAE}"/>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4787336" y="1753300"/>
            <a:ext cx="313184" cy="313184"/>
          </a:xfrm>
          <a:prstGeom prst="rect">
            <a:avLst/>
          </a:prstGeom>
        </p:spPr>
      </p:pic>
      <p:pic>
        <p:nvPicPr>
          <p:cNvPr id="36" name="Graphic 35" descr="Marker with solid fill">
            <a:extLst>
              <a:ext uri="{FF2B5EF4-FFF2-40B4-BE49-F238E27FC236}">
                <a16:creationId xmlns:a16="http://schemas.microsoft.com/office/drawing/2014/main" id="{BDEFE239-A452-7F45-96CC-738EA07C4E25}"/>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6900460" y="1561745"/>
            <a:ext cx="313184" cy="313184"/>
          </a:xfrm>
          <a:prstGeom prst="rect">
            <a:avLst/>
          </a:prstGeom>
        </p:spPr>
      </p:pic>
      <p:pic>
        <p:nvPicPr>
          <p:cNvPr id="37" name="Graphic 36" descr="Marker with solid fill">
            <a:extLst>
              <a:ext uri="{FF2B5EF4-FFF2-40B4-BE49-F238E27FC236}">
                <a16:creationId xmlns:a16="http://schemas.microsoft.com/office/drawing/2014/main" id="{70D4C4DD-9DED-FD4E-9EC5-1439CD310DD2}"/>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6665606" y="1405153"/>
            <a:ext cx="313184" cy="313184"/>
          </a:xfrm>
          <a:prstGeom prst="rect">
            <a:avLst/>
          </a:prstGeom>
        </p:spPr>
      </p:pic>
      <p:pic>
        <p:nvPicPr>
          <p:cNvPr id="38" name="Graphic 37" descr="Marker with solid fill">
            <a:extLst>
              <a:ext uri="{FF2B5EF4-FFF2-40B4-BE49-F238E27FC236}">
                <a16:creationId xmlns:a16="http://schemas.microsoft.com/office/drawing/2014/main" id="{C70E79C7-0DD0-0649-B7D7-16788D730856}"/>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6688933" y="1753300"/>
            <a:ext cx="313184" cy="313184"/>
          </a:xfrm>
          <a:prstGeom prst="rect">
            <a:avLst/>
          </a:prstGeom>
        </p:spPr>
      </p:pic>
      <p:pic>
        <p:nvPicPr>
          <p:cNvPr id="42" name="Graphic 41" descr="Marker with solid fill">
            <a:extLst>
              <a:ext uri="{FF2B5EF4-FFF2-40B4-BE49-F238E27FC236}">
                <a16:creationId xmlns:a16="http://schemas.microsoft.com/office/drawing/2014/main" id="{5F338712-0256-3043-9E4D-B5213DEBD345}"/>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6535322" y="1877944"/>
            <a:ext cx="313184" cy="313184"/>
          </a:xfrm>
          <a:prstGeom prst="rect">
            <a:avLst/>
          </a:prstGeom>
        </p:spPr>
      </p:pic>
      <p:pic>
        <p:nvPicPr>
          <p:cNvPr id="43" name="Graphic 42" descr="Marker with solid fill">
            <a:extLst>
              <a:ext uri="{FF2B5EF4-FFF2-40B4-BE49-F238E27FC236}">
                <a16:creationId xmlns:a16="http://schemas.microsoft.com/office/drawing/2014/main" id="{4C8C9780-47C8-6444-9F3C-9763F8B6A4BA}"/>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4662927" y="1796720"/>
            <a:ext cx="313184" cy="313184"/>
          </a:xfrm>
          <a:prstGeom prst="rect">
            <a:avLst/>
          </a:prstGeom>
        </p:spPr>
      </p:pic>
      <p:pic>
        <p:nvPicPr>
          <p:cNvPr id="58" name="Graphic 57" descr="Marker with solid fill">
            <a:extLst>
              <a:ext uri="{FF2B5EF4-FFF2-40B4-BE49-F238E27FC236}">
                <a16:creationId xmlns:a16="http://schemas.microsoft.com/office/drawing/2014/main" id="{5A7CCE59-0164-7446-8E77-FB9851A146F1}"/>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7010495" y="1154147"/>
            <a:ext cx="313184" cy="313184"/>
          </a:xfrm>
          <a:prstGeom prst="rect">
            <a:avLst/>
          </a:prstGeom>
        </p:spPr>
      </p:pic>
      <p:pic>
        <p:nvPicPr>
          <p:cNvPr id="59" name="Graphic 58" descr="Marker with solid fill">
            <a:extLst>
              <a:ext uri="{FF2B5EF4-FFF2-40B4-BE49-F238E27FC236}">
                <a16:creationId xmlns:a16="http://schemas.microsoft.com/office/drawing/2014/main" id="{CFF3714E-FE18-FC41-A7DE-211879EBE7BF}"/>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10275599" y="1962644"/>
            <a:ext cx="313184" cy="313184"/>
          </a:xfrm>
          <a:prstGeom prst="rect">
            <a:avLst/>
          </a:prstGeom>
        </p:spPr>
      </p:pic>
      <p:pic>
        <p:nvPicPr>
          <p:cNvPr id="60" name="Graphic 59" descr="Marker with solid fill">
            <a:extLst>
              <a:ext uri="{FF2B5EF4-FFF2-40B4-BE49-F238E27FC236}">
                <a16:creationId xmlns:a16="http://schemas.microsoft.com/office/drawing/2014/main" id="{EFAC734C-8D96-0F4A-ACC0-45B8EFDEE938}"/>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7147911" y="1824071"/>
            <a:ext cx="313184" cy="313184"/>
          </a:xfrm>
          <a:prstGeom prst="rect">
            <a:avLst/>
          </a:prstGeom>
        </p:spPr>
      </p:pic>
      <p:pic>
        <p:nvPicPr>
          <p:cNvPr id="61" name="Graphic 60" descr="Marker with solid fill">
            <a:extLst>
              <a:ext uri="{FF2B5EF4-FFF2-40B4-BE49-F238E27FC236}">
                <a16:creationId xmlns:a16="http://schemas.microsoft.com/office/drawing/2014/main" id="{DCC46285-97AF-2C41-A4D0-0F4EBC8FFEE6}"/>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9723932" y="3054706"/>
            <a:ext cx="313184" cy="313184"/>
          </a:xfrm>
          <a:prstGeom prst="rect">
            <a:avLst/>
          </a:prstGeom>
        </p:spPr>
      </p:pic>
      <p:sp>
        <p:nvSpPr>
          <p:cNvPr id="62" name="TextBox 61">
            <a:extLst>
              <a:ext uri="{FF2B5EF4-FFF2-40B4-BE49-F238E27FC236}">
                <a16:creationId xmlns:a16="http://schemas.microsoft.com/office/drawing/2014/main" id="{C00B0601-CB6B-5749-B122-5A714818F535}"/>
              </a:ext>
            </a:extLst>
          </p:cNvPr>
          <p:cNvSpPr txBox="1"/>
          <p:nvPr userDrawn="1"/>
        </p:nvSpPr>
        <p:spPr>
          <a:xfrm>
            <a:off x="318294" y="4275367"/>
            <a:ext cx="2351584" cy="307777"/>
          </a:xfrm>
          <a:prstGeom prst="rect">
            <a:avLst/>
          </a:prstGeom>
          <a:noFill/>
        </p:spPr>
        <p:txBody>
          <a:bodyPr wrap="square" rtlCol="0">
            <a:spAutoFit/>
          </a:bodyPr>
          <a:lstStyle/>
          <a:p>
            <a:r>
              <a:rPr lang="en-GB" sz="1400" dirty="0">
                <a:solidFill>
                  <a:schemeClr val="tx2"/>
                </a:solidFill>
                <a:latin typeface="Arial" panose="020B0604020202020204" pitchFamily="34" charset="0"/>
                <a:ea typeface="Aileron" charset="0"/>
                <a:cs typeface="Arial" panose="020B0604020202020204" pitchFamily="34" charset="0"/>
              </a:rPr>
              <a:t>For more information visit</a:t>
            </a:r>
          </a:p>
        </p:txBody>
      </p:sp>
      <p:pic>
        <p:nvPicPr>
          <p:cNvPr id="63" name="Content Placeholder 7" descr="A picture containing graphical user interface">
            <a:extLst>
              <a:ext uri="{FF2B5EF4-FFF2-40B4-BE49-F238E27FC236}">
                <a16:creationId xmlns:a16="http://schemas.microsoft.com/office/drawing/2014/main" id="{E9D25961-5EB4-FE4F-A800-91FA8C1C9C24}"/>
              </a:ext>
            </a:extLst>
          </p:cNvPr>
          <p:cNvPicPr>
            <a:picLocks noChangeAspect="1"/>
          </p:cNvPicPr>
          <p:nvPr userDrawn="1"/>
        </p:nvPicPr>
        <p:blipFill>
          <a:blip r:embed="rId18"/>
          <a:stretch>
            <a:fillRect/>
          </a:stretch>
        </p:blipFill>
        <p:spPr>
          <a:xfrm>
            <a:off x="380335" y="4670512"/>
            <a:ext cx="1870625" cy="724585"/>
          </a:xfrm>
          <a:prstGeom prst="rect">
            <a:avLst/>
          </a:prstGeom>
        </p:spPr>
      </p:pic>
      <p:sp>
        <p:nvSpPr>
          <p:cNvPr id="64" name="TextBox 63">
            <a:extLst>
              <a:ext uri="{FF2B5EF4-FFF2-40B4-BE49-F238E27FC236}">
                <a16:creationId xmlns:a16="http://schemas.microsoft.com/office/drawing/2014/main" id="{5D6AD5DF-CDEC-4D4F-96AF-0D0CB3B81506}"/>
              </a:ext>
            </a:extLst>
          </p:cNvPr>
          <p:cNvSpPr txBox="1"/>
          <p:nvPr userDrawn="1"/>
        </p:nvSpPr>
        <p:spPr>
          <a:xfrm>
            <a:off x="5953126" y="5495567"/>
            <a:ext cx="1388522" cy="446276"/>
          </a:xfrm>
          <a:prstGeom prst="rect">
            <a:avLst/>
          </a:prstGeom>
          <a:noFill/>
        </p:spPr>
        <p:txBody>
          <a:bodyPr wrap="none" rtlCol="0">
            <a:spAutoFit/>
          </a:bodyPr>
          <a:lstStyle/>
          <a:p>
            <a:r>
              <a:rPr lang="en-GB" sz="1100" b="1" dirty="0">
                <a:solidFill>
                  <a:schemeClr val="tx2"/>
                </a:solidFill>
                <a:latin typeface="Arial" panose="020B0604020202020204" pitchFamily="34" charset="0"/>
                <a:ea typeface="Aileron" charset="0"/>
                <a:cs typeface="Arial" panose="020B0604020202020204" pitchFamily="34" charset="0"/>
              </a:rPr>
              <a:t>Email</a:t>
            </a:r>
          </a:p>
          <a:p>
            <a:r>
              <a:rPr lang="en-GB" sz="1200" dirty="0">
                <a:solidFill>
                  <a:schemeClr val="accent1"/>
                </a:solidFill>
                <a:latin typeface="Arial" panose="020B0604020202020204" pitchFamily="34" charset="0"/>
                <a:ea typeface="Aileron" charset="0"/>
                <a:cs typeface="Arial" panose="020B0604020202020204" pitchFamily="34" charset="0"/>
                <a:hlinkClick r:id="rId19"/>
              </a:rPr>
              <a:t>info@cor2ed</a:t>
            </a:r>
            <a:r>
              <a:rPr lang="en-GB" sz="1200" u="sng" dirty="0">
                <a:solidFill>
                  <a:schemeClr val="accent1"/>
                </a:solidFill>
                <a:latin typeface="Arial" panose="020B0604020202020204" pitchFamily="34" charset="0"/>
                <a:ea typeface="Aileron" charset="0"/>
                <a:cs typeface="Arial" panose="020B0604020202020204" pitchFamily="34" charset="0"/>
              </a:rPr>
              <a:t>.com</a:t>
            </a:r>
          </a:p>
        </p:txBody>
      </p:sp>
      <p:sp>
        <p:nvSpPr>
          <p:cNvPr id="65" name="Rectangle 64">
            <a:hlinkClick r:id="rId20"/>
            <a:extLst>
              <a:ext uri="{FF2B5EF4-FFF2-40B4-BE49-F238E27FC236}">
                <a16:creationId xmlns:a16="http://schemas.microsoft.com/office/drawing/2014/main" id="{F9DB6C86-81E0-3642-B710-A574DD91EFCC}"/>
              </a:ext>
            </a:extLst>
          </p:cNvPr>
          <p:cNvSpPr/>
          <p:nvPr userDrawn="1"/>
        </p:nvSpPr>
        <p:spPr>
          <a:xfrm>
            <a:off x="318294" y="4593938"/>
            <a:ext cx="2195918" cy="83099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pic>
        <p:nvPicPr>
          <p:cNvPr id="66" name="Graphic 65">
            <a:extLst>
              <a:ext uri="{FF2B5EF4-FFF2-40B4-BE49-F238E27FC236}">
                <a16:creationId xmlns:a16="http://schemas.microsoft.com/office/drawing/2014/main" id="{9DA24A0E-A7B5-0F43-9CEB-3AB37F65AB39}"/>
              </a:ext>
            </a:extLst>
          </p:cNvPr>
          <p:cNvPicPr>
            <a:picLocks noChangeAspect="1"/>
          </p:cNvPicPr>
          <p:nvPr userDrawn="1"/>
        </p:nvPicPr>
        <p:blipFill>
          <a:blip r:embed="rId21">
            <a:extLst>
              <a:ext uri="{96DAC541-7B7A-43D3-8B79-37D633B846F1}">
                <asvg:svgBlip xmlns:asvg="http://schemas.microsoft.com/office/drawing/2016/SVG/main" r:embed="rId22"/>
              </a:ext>
            </a:extLst>
          </a:blip>
          <a:stretch>
            <a:fillRect/>
          </a:stretch>
        </p:blipFill>
        <p:spPr>
          <a:xfrm>
            <a:off x="5583571" y="5510213"/>
            <a:ext cx="371377" cy="371377"/>
          </a:xfrm>
          <a:prstGeom prst="rect">
            <a:avLst/>
          </a:prstGeom>
        </p:spPr>
      </p:pic>
      <p:pic>
        <p:nvPicPr>
          <p:cNvPr id="68" name="Graphic 67">
            <a:extLst>
              <a:ext uri="{FF2B5EF4-FFF2-40B4-BE49-F238E27FC236}">
                <a16:creationId xmlns:a16="http://schemas.microsoft.com/office/drawing/2014/main" id="{199899B4-83C2-3F41-8722-47C88C99BFC3}"/>
              </a:ext>
            </a:extLst>
          </p:cNvPr>
          <p:cNvPicPr>
            <a:picLocks noChangeAspect="1"/>
          </p:cNvPicPr>
          <p:nvPr userDrawn="1"/>
        </p:nvPicPr>
        <p:blipFill>
          <a:blip r:embed="rId23">
            <a:extLst>
              <a:ext uri="{96DAC541-7B7A-43D3-8B79-37D633B846F1}">
                <asvg:svgBlip xmlns:asvg="http://schemas.microsoft.com/office/drawing/2016/SVG/main" r:embed="rId24"/>
              </a:ext>
            </a:extLst>
          </a:blip>
          <a:stretch>
            <a:fillRect/>
          </a:stretch>
        </p:blipFill>
        <p:spPr>
          <a:xfrm>
            <a:off x="3143403" y="5510213"/>
            <a:ext cx="373380" cy="373380"/>
          </a:xfrm>
          <a:prstGeom prst="rect">
            <a:avLst/>
          </a:prstGeom>
        </p:spPr>
      </p:pic>
      <p:pic>
        <p:nvPicPr>
          <p:cNvPr id="69" name="Graphic 68">
            <a:extLst>
              <a:ext uri="{FF2B5EF4-FFF2-40B4-BE49-F238E27FC236}">
                <a16:creationId xmlns:a16="http://schemas.microsoft.com/office/drawing/2014/main" id="{21E4A76C-336D-8543-93D3-D9B76F4C2087}"/>
              </a:ext>
            </a:extLst>
          </p:cNvPr>
          <p:cNvPicPr>
            <a:picLocks noChangeAspect="1"/>
          </p:cNvPicPr>
          <p:nvPr userDrawn="1"/>
        </p:nvPicPr>
        <p:blipFill>
          <a:blip r:embed="rId25">
            <a:extLst>
              <a:ext uri="{96DAC541-7B7A-43D3-8B79-37D633B846F1}">
                <asvg:svgBlip xmlns:asvg="http://schemas.microsoft.com/office/drawing/2016/SVG/main" r:embed="rId26"/>
              </a:ext>
            </a:extLst>
          </a:blip>
          <a:stretch>
            <a:fillRect/>
          </a:stretch>
        </p:blipFill>
        <p:spPr>
          <a:xfrm>
            <a:off x="416331" y="5510213"/>
            <a:ext cx="373380" cy="373380"/>
          </a:xfrm>
          <a:prstGeom prst="rect">
            <a:avLst/>
          </a:prstGeom>
        </p:spPr>
      </p:pic>
      <p:sp>
        <p:nvSpPr>
          <p:cNvPr id="70" name="Rectangle 69">
            <a:hlinkClick r:id="rId10"/>
            <a:extLst>
              <a:ext uri="{FF2B5EF4-FFF2-40B4-BE49-F238E27FC236}">
                <a16:creationId xmlns:a16="http://schemas.microsoft.com/office/drawing/2014/main" id="{2853F7ED-6F00-D041-BE97-084133C301FF}"/>
              </a:ext>
            </a:extLst>
          </p:cNvPr>
          <p:cNvSpPr/>
          <p:nvPr userDrawn="1"/>
        </p:nvSpPr>
        <p:spPr>
          <a:xfrm>
            <a:off x="393420" y="5495567"/>
            <a:ext cx="2534228" cy="4202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Arial" panose="020B0604020202020204" pitchFamily="34" charset="0"/>
              <a:cs typeface="Arial" panose="020B0604020202020204" pitchFamily="34" charset="0"/>
            </a:endParaRPr>
          </a:p>
        </p:txBody>
      </p:sp>
      <p:pic>
        <p:nvPicPr>
          <p:cNvPr id="71" name="Graphic 70" descr="Marker with solid fill">
            <a:extLst>
              <a:ext uri="{FF2B5EF4-FFF2-40B4-BE49-F238E27FC236}">
                <a16:creationId xmlns:a16="http://schemas.microsoft.com/office/drawing/2014/main" id="{8B0E120F-318A-8F48-A635-416307D2FCC9}"/>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9966693" y="2391159"/>
            <a:ext cx="313184" cy="313184"/>
          </a:xfrm>
          <a:prstGeom prst="rect">
            <a:avLst/>
          </a:prstGeom>
        </p:spPr>
      </p:pic>
      <p:pic>
        <p:nvPicPr>
          <p:cNvPr id="72" name="Graphic 71" descr="Marker with solid fill">
            <a:extLst>
              <a:ext uri="{FF2B5EF4-FFF2-40B4-BE49-F238E27FC236}">
                <a16:creationId xmlns:a16="http://schemas.microsoft.com/office/drawing/2014/main" id="{F77A31C7-37D0-4C4E-8D6D-8858270DD3E0}"/>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9960009" y="1792711"/>
            <a:ext cx="313184" cy="313184"/>
          </a:xfrm>
          <a:prstGeom prst="rect">
            <a:avLst/>
          </a:prstGeom>
        </p:spPr>
      </p:pic>
      <p:pic>
        <p:nvPicPr>
          <p:cNvPr id="73" name="Graphic 72" descr="Marker with solid fill">
            <a:extLst>
              <a:ext uri="{FF2B5EF4-FFF2-40B4-BE49-F238E27FC236}">
                <a16:creationId xmlns:a16="http://schemas.microsoft.com/office/drawing/2014/main" id="{FA88A190-D239-A34C-9D1C-33E408F39979}"/>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10575004" y="1970736"/>
            <a:ext cx="313184" cy="313184"/>
          </a:xfrm>
          <a:prstGeom prst="rect">
            <a:avLst/>
          </a:prstGeom>
        </p:spPr>
      </p:pic>
      <p:pic>
        <p:nvPicPr>
          <p:cNvPr id="74" name="Graphic 73" descr="Marker with solid fill">
            <a:extLst>
              <a:ext uri="{FF2B5EF4-FFF2-40B4-BE49-F238E27FC236}">
                <a16:creationId xmlns:a16="http://schemas.microsoft.com/office/drawing/2014/main" id="{762A8524-C9D8-4044-B5CF-732D93973EBE}"/>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7676647" y="2164582"/>
            <a:ext cx="313184" cy="313184"/>
          </a:xfrm>
          <a:prstGeom prst="rect">
            <a:avLst/>
          </a:prstGeom>
        </p:spPr>
      </p:pic>
      <p:pic>
        <p:nvPicPr>
          <p:cNvPr id="75" name="Graphic 74" descr="Marker with solid fill">
            <a:extLst>
              <a:ext uri="{FF2B5EF4-FFF2-40B4-BE49-F238E27FC236}">
                <a16:creationId xmlns:a16="http://schemas.microsoft.com/office/drawing/2014/main" id="{47185421-2870-3548-A12E-0BDC8DA4BC7D}"/>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6961794" y="1306180"/>
            <a:ext cx="313184" cy="313184"/>
          </a:xfrm>
          <a:prstGeom prst="rect">
            <a:avLst/>
          </a:prstGeom>
        </p:spPr>
      </p:pic>
      <p:pic>
        <p:nvPicPr>
          <p:cNvPr id="76" name="Graphic 75" descr="Marker with solid fill">
            <a:extLst>
              <a:ext uri="{FF2B5EF4-FFF2-40B4-BE49-F238E27FC236}">
                <a16:creationId xmlns:a16="http://schemas.microsoft.com/office/drawing/2014/main" id="{313D09C2-EF20-2145-B8BE-FB08ACB1F36F}"/>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7498622" y="1897545"/>
            <a:ext cx="313184" cy="313184"/>
          </a:xfrm>
          <a:prstGeom prst="rect">
            <a:avLst/>
          </a:prstGeom>
        </p:spPr>
      </p:pic>
      <p:pic>
        <p:nvPicPr>
          <p:cNvPr id="77" name="Graphic 76" descr="Marker with solid fill">
            <a:extLst>
              <a:ext uri="{FF2B5EF4-FFF2-40B4-BE49-F238E27FC236}">
                <a16:creationId xmlns:a16="http://schemas.microsoft.com/office/drawing/2014/main" id="{F0A2E466-2A1B-144F-AE56-4946394E7FFB}"/>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5484975" y="3540815"/>
            <a:ext cx="313184" cy="313184"/>
          </a:xfrm>
          <a:prstGeom prst="rect">
            <a:avLst/>
          </a:prstGeom>
        </p:spPr>
      </p:pic>
      <p:pic>
        <p:nvPicPr>
          <p:cNvPr id="78" name="Graphic 77" descr="Marker with solid fill">
            <a:extLst>
              <a:ext uri="{FF2B5EF4-FFF2-40B4-BE49-F238E27FC236}">
                <a16:creationId xmlns:a16="http://schemas.microsoft.com/office/drawing/2014/main" id="{CCA7587C-5F96-3B41-A33E-7EE2DD0033AE}"/>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5289497" y="3912462"/>
            <a:ext cx="313184" cy="313184"/>
          </a:xfrm>
          <a:prstGeom prst="rect">
            <a:avLst/>
          </a:prstGeom>
        </p:spPr>
      </p:pic>
      <p:pic>
        <p:nvPicPr>
          <p:cNvPr id="79" name="Graphic 78" descr="Marker with solid fill">
            <a:extLst>
              <a:ext uri="{FF2B5EF4-FFF2-40B4-BE49-F238E27FC236}">
                <a16:creationId xmlns:a16="http://schemas.microsoft.com/office/drawing/2014/main" id="{48E62363-E642-804D-9BEF-D71E76830B3E}"/>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4982000" y="4300880"/>
            <a:ext cx="313184" cy="313184"/>
          </a:xfrm>
          <a:prstGeom prst="rect">
            <a:avLst/>
          </a:prstGeom>
        </p:spPr>
      </p:pic>
      <p:pic>
        <p:nvPicPr>
          <p:cNvPr id="80" name="Graphic 79" descr="Marker with solid fill">
            <a:extLst>
              <a:ext uri="{FF2B5EF4-FFF2-40B4-BE49-F238E27FC236}">
                <a16:creationId xmlns:a16="http://schemas.microsoft.com/office/drawing/2014/main" id="{3006D2C4-8855-514E-AD29-8CFB220EE882}"/>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4545030" y="3200363"/>
            <a:ext cx="313184" cy="313184"/>
          </a:xfrm>
          <a:prstGeom prst="rect">
            <a:avLst/>
          </a:prstGeom>
        </p:spPr>
      </p:pic>
      <p:pic>
        <p:nvPicPr>
          <p:cNvPr id="81" name="Graphic 80" descr="Marker with solid fill">
            <a:extLst>
              <a:ext uri="{FF2B5EF4-FFF2-40B4-BE49-F238E27FC236}">
                <a16:creationId xmlns:a16="http://schemas.microsoft.com/office/drawing/2014/main" id="{D75F734C-D443-4B46-93DA-AF0CF31FBF3A}"/>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3687274" y="2439712"/>
            <a:ext cx="313184" cy="313184"/>
          </a:xfrm>
          <a:prstGeom prst="rect">
            <a:avLst/>
          </a:prstGeom>
        </p:spPr>
      </p:pic>
      <p:pic>
        <p:nvPicPr>
          <p:cNvPr id="82" name="Graphic 81" descr="Marker with solid fill">
            <a:extLst>
              <a:ext uri="{FF2B5EF4-FFF2-40B4-BE49-F238E27FC236}">
                <a16:creationId xmlns:a16="http://schemas.microsoft.com/office/drawing/2014/main" id="{C7AE84ED-8422-DC4E-B175-CC5C8F704B8F}"/>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4319722" y="2262274"/>
            <a:ext cx="313184" cy="313184"/>
          </a:xfrm>
          <a:prstGeom prst="rect">
            <a:avLst/>
          </a:prstGeom>
        </p:spPr>
      </p:pic>
      <p:pic>
        <p:nvPicPr>
          <p:cNvPr id="83" name="Graphic 82" descr="Marker with solid fill">
            <a:extLst>
              <a:ext uri="{FF2B5EF4-FFF2-40B4-BE49-F238E27FC236}">
                <a16:creationId xmlns:a16="http://schemas.microsoft.com/office/drawing/2014/main" id="{2532B885-263B-9047-A78D-9A81683C9B79}"/>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7458162" y="1573864"/>
            <a:ext cx="313184" cy="313184"/>
          </a:xfrm>
          <a:prstGeom prst="rect">
            <a:avLst/>
          </a:prstGeom>
        </p:spPr>
      </p:pic>
      <p:pic>
        <p:nvPicPr>
          <p:cNvPr id="84" name="Graphic 83" descr="Marker with solid fill">
            <a:extLst>
              <a:ext uri="{FF2B5EF4-FFF2-40B4-BE49-F238E27FC236}">
                <a16:creationId xmlns:a16="http://schemas.microsoft.com/office/drawing/2014/main" id="{34D460A1-4807-2542-A643-4A069172EFB1}"/>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7328690" y="1598140"/>
            <a:ext cx="313184" cy="313184"/>
          </a:xfrm>
          <a:prstGeom prst="rect">
            <a:avLst/>
          </a:prstGeom>
        </p:spPr>
      </p:pic>
      <p:pic>
        <p:nvPicPr>
          <p:cNvPr id="85" name="Graphic 84" descr="Marker with solid fill">
            <a:extLst>
              <a:ext uri="{FF2B5EF4-FFF2-40B4-BE49-F238E27FC236}">
                <a16:creationId xmlns:a16="http://schemas.microsoft.com/office/drawing/2014/main" id="{A74ED9DC-6688-634F-A250-243C66A93ED4}"/>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7385334" y="1679060"/>
            <a:ext cx="313184" cy="313184"/>
          </a:xfrm>
          <a:prstGeom prst="rect">
            <a:avLst/>
          </a:prstGeom>
        </p:spPr>
      </p:pic>
      <p:pic>
        <p:nvPicPr>
          <p:cNvPr id="86" name="Graphic 85" descr="Marker with solid fill">
            <a:extLst>
              <a:ext uri="{FF2B5EF4-FFF2-40B4-BE49-F238E27FC236}">
                <a16:creationId xmlns:a16="http://schemas.microsoft.com/office/drawing/2014/main" id="{AEE635D7-DEC7-0148-A210-028FEA359B33}"/>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6875536" y="1670968"/>
            <a:ext cx="313184" cy="313184"/>
          </a:xfrm>
          <a:prstGeom prst="rect">
            <a:avLst/>
          </a:prstGeom>
        </p:spPr>
      </p:pic>
      <p:pic>
        <p:nvPicPr>
          <p:cNvPr id="87" name="Graphic 86" descr="Marker with solid fill">
            <a:extLst>
              <a:ext uri="{FF2B5EF4-FFF2-40B4-BE49-F238E27FC236}">
                <a16:creationId xmlns:a16="http://schemas.microsoft.com/office/drawing/2014/main" id="{7554E447-FE87-C54B-8B21-57EF933B125E}"/>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7094021" y="1565772"/>
            <a:ext cx="313184" cy="313184"/>
          </a:xfrm>
          <a:prstGeom prst="rect">
            <a:avLst/>
          </a:prstGeom>
        </p:spPr>
      </p:pic>
      <p:pic>
        <p:nvPicPr>
          <p:cNvPr id="88" name="Graphic 87" descr="Marker with solid fill">
            <a:extLst>
              <a:ext uri="{FF2B5EF4-FFF2-40B4-BE49-F238E27FC236}">
                <a16:creationId xmlns:a16="http://schemas.microsoft.com/office/drawing/2014/main" id="{443C4B3F-A327-814A-838B-1304A4D2BD7E}"/>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7215401" y="1598140"/>
            <a:ext cx="313184" cy="313184"/>
          </a:xfrm>
          <a:prstGeom prst="rect">
            <a:avLst/>
          </a:prstGeom>
        </p:spPr>
      </p:pic>
      <p:pic>
        <p:nvPicPr>
          <p:cNvPr id="89" name="Graphic 88" descr="Marker with solid fill">
            <a:extLst>
              <a:ext uri="{FF2B5EF4-FFF2-40B4-BE49-F238E27FC236}">
                <a16:creationId xmlns:a16="http://schemas.microsoft.com/office/drawing/2014/main" id="{0DC73A53-C4DE-4445-B167-0D121CD52721}"/>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4481562" y="1987144"/>
            <a:ext cx="313184" cy="313184"/>
          </a:xfrm>
          <a:prstGeom prst="rect">
            <a:avLst/>
          </a:prstGeom>
        </p:spPr>
      </p:pic>
      <p:pic>
        <p:nvPicPr>
          <p:cNvPr id="90" name="Graphic 89" descr="Marker with solid fill">
            <a:extLst>
              <a:ext uri="{FF2B5EF4-FFF2-40B4-BE49-F238E27FC236}">
                <a16:creationId xmlns:a16="http://schemas.microsoft.com/office/drawing/2014/main" id="{AF39396C-6A5A-FA42-986E-C13F19F631DA}"/>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4376366" y="1946684"/>
            <a:ext cx="313184" cy="313184"/>
          </a:xfrm>
          <a:prstGeom prst="rect">
            <a:avLst/>
          </a:prstGeom>
        </p:spPr>
      </p:pic>
      <p:pic>
        <p:nvPicPr>
          <p:cNvPr id="91" name="Graphic 90" descr="Marker with solid fill">
            <a:extLst>
              <a:ext uri="{FF2B5EF4-FFF2-40B4-BE49-F238E27FC236}">
                <a16:creationId xmlns:a16="http://schemas.microsoft.com/office/drawing/2014/main" id="{ADA742A8-F8A3-C34A-B42B-1DC158290AFD}"/>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4085053" y="1623003"/>
            <a:ext cx="313184" cy="313184"/>
          </a:xfrm>
          <a:prstGeom prst="rect">
            <a:avLst/>
          </a:prstGeom>
        </p:spPr>
      </p:pic>
      <p:pic>
        <p:nvPicPr>
          <p:cNvPr id="92" name="Graphic 91" descr="Marker with solid fill">
            <a:extLst>
              <a:ext uri="{FF2B5EF4-FFF2-40B4-BE49-F238E27FC236}">
                <a16:creationId xmlns:a16="http://schemas.microsoft.com/office/drawing/2014/main" id="{461D264F-BF20-1F41-8FCE-E4D7FA9A13E3}"/>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4182157" y="1720107"/>
            <a:ext cx="313184" cy="313184"/>
          </a:xfrm>
          <a:prstGeom prst="rect">
            <a:avLst/>
          </a:prstGeom>
        </p:spPr>
      </p:pic>
      <p:pic>
        <p:nvPicPr>
          <p:cNvPr id="93" name="Graphic 92" descr="Marker with solid fill">
            <a:extLst>
              <a:ext uri="{FF2B5EF4-FFF2-40B4-BE49-F238E27FC236}">
                <a16:creationId xmlns:a16="http://schemas.microsoft.com/office/drawing/2014/main" id="{01505620-15B1-1A4D-A195-EB87809CBA79}"/>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4165973" y="1792935"/>
            <a:ext cx="313184" cy="313184"/>
          </a:xfrm>
          <a:prstGeom prst="rect">
            <a:avLst/>
          </a:prstGeom>
        </p:spPr>
      </p:pic>
      <p:pic>
        <p:nvPicPr>
          <p:cNvPr id="94" name="Graphic 93" descr="Marker with solid fill">
            <a:extLst>
              <a:ext uri="{FF2B5EF4-FFF2-40B4-BE49-F238E27FC236}">
                <a16:creationId xmlns:a16="http://schemas.microsoft.com/office/drawing/2014/main" id="{BD6E3A08-1566-B845-979E-76E658A5C7DD}"/>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3712820" y="1703922"/>
            <a:ext cx="313184" cy="313184"/>
          </a:xfrm>
          <a:prstGeom prst="rect">
            <a:avLst/>
          </a:prstGeom>
        </p:spPr>
      </p:pic>
      <p:pic>
        <p:nvPicPr>
          <p:cNvPr id="95" name="Graphic 94" descr="Marker with solid fill">
            <a:extLst>
              <a:ext uri="{FF2B5EF4-FFF2-40B4-BE49-F238E27FC236}">
                <a16:creationId xmlns:a16="http://schemas.microsoft.com/office/drawing/2014/main" id="{A2C3FACD-9BE7-DD4C-8D35-EB2BEAD9FBD5}"/>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3777555" y="1970961"/>
            <a:ext cx="313184" cy="313184"/>
          </a:xfrm>
          <a:prstGeom prst="rect">
            <a:avLst/>
          </a:prstGeom>
        </p:spPr>
      </p:pic>
      <p:pic>
        <p:nvPicPr>
          <p:cNvPr id="96" name="Graphic 95" descr="Marker with solid fill">
            <a:extLst>
              <a:ext uri="{FF2B5EF4-FFF2-40B4-BE49-F238E27FC236}">
                <a16:creationId xmlns:a16="http://schemas.microsoft.com/office/drawing/2014/main" id="{46E87B89-E78F-A14C-99F2-0421570F16BC}"/>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3842291" y="2084249"/>
            <a:ext cx="313184" cy="313184"/>
          </a:xfrm>
          <a:prstGeom prst="rect">
            <a:avLst/>
          </a:prstGeom>
        </p:spPr>
      </p:pic>
      <p:pic>
        <p:nvPicPr>
          <p:cNvPr id="97" name="Graphic 96" descr="Marker with solid fill">
            <a:extLst>
              <a:ext uri="{FF2B5EF4-FFF2-40B4-BE49-F238E27FC236}">
                <a16:creationId xmlns:a16="http://schemas.microsoft.com/office/drawing/2014/main" id="{21971F66-27DB-C94C-A121-37F50845B811}"/>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3389137" y="2148985"/>
            <a:ext cx="313184" cy="313184"/>
          </a:xfrm>
          <a:prstGeom prst="rect">
            <a:avLst/>
          </a:prstGeom>
        </p:spPr>
      </p:pic>
      <p:pic>
        <p:nvPicPr>
          <p:cNvPr id="98" name="Graphic 97" descr="Marker with solid fill">
            <a:extLst>
              <a:ext uri="{FF2B5EF4-FFF2-40B4-BE49-F238E27FC236}">
                <a16:creationId xmlns:a16="http://schemas.microsoft.com/office/drawing/2014/main" id="{F9EF303E-5F8A-5841-B5FB-7215092D7199}"/>
              </a:ext>
            </a:extLst>
          </p:cNvPr>
          <p:cNvPicPr>
            <a:picLocks noChangeAspect="1"/>
          </p:cNvPicPr>
          <p:nvPr userDrawn="1"/>
        </p:nvPicPr>
        <p:blipFill>
          <a:blip r:embed="rId16">
            <a:extLst>
              <a:ext uri="{96DAC541-7B7A-43D3-8B79-37D633B846F1}">
                <asvg:svgBlip xmlns:asvg="http://schemas.microsoft.com/office/drawing/2016/SVG/main" r:embed="rId17"/>
              </a:ext>
            </a:extLst>
          </a:blip>
          <a:stretch>
            <a:fillRect/>
          </a:stretch>
        </p:blipFill>
        <p:spPr>
          <a:xfrm>
            <a:off x="3324401" y="1987144"/>
            <a:ext cx="313184" cy="313184"/>
          </a:xfrm>
          <a:prstGeom prst="rect">
            <a:avLst/>
          </a:prstGeom>
        </p:spPr>
      </p:pic>
      <p:sp>
        <p:nvSpPr>
          <p:cNvPr id="99" name="Rectangle 98">
            <a:hlinkClick r:id="rId19"/>
            <a:extLst>
              <a:ext uri="{FF2B5EF4-FFF2-40B4-BE49-F238E27FC236}">
                <a16:creationId xmlns:a16="http://schemas.microsoft.com/office/drawing/2014/main" id="{2A6480F3-532C-6543-85E7-0BC80B7701C0}"/>
              </a:ext>
            </a:extLst>
          </p:cNvPr>
          <p:cNvSpPr/>
          <p:nvPr userDrawn="1"/>
        </p:nvSpPr>
        <p:spPr>
          <a:xfrm>
            <a:off x="5558949" y="5464311"/>
            <a:ext cx="1862964" cy="452929"/>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00" name="Rectangle 99">
            <a:hlinkClick r:id="rId20"/>
            <a:extLst>
              <a:ext uri="{FF2B5EF4-FFF2-40B4-BE49-F238E27FC236}">
                <a16:creationId xmlns:a16="http://schemas.microsoft.com/office/drawing/2014/main" id="{F5C80912-2641-E044-BBBF-A961CFE265A8}"/>
              </a:ext>
            </a:extLst>
          </p:cNvPr>
          <p:cNvSpPr/>
          <p:nvPr userDrawn="1"/>
        </p:nvSpPr>
        <p:spPr>
          <a:xfrm>
            <a:off x="397300" y="4581128"/>
            <a:ext cx="2195918" cy="83099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01" name="Rectangle 100">
            <a:hlinkClick r:id="rId10"/>
            <a:extLst>
              <a:ext uri="{FF2B5EF4-FFF2-40B4-BE49-F238E27FC236}">
                <a16:creationId xmlns:a16="http://schemas.microsoft.com/office/drawing/2014/main" id="{271C9EA2-037E-9447-9A8A-CC48EEAF6E57}"/>
              </a:ext>
            </a:extLst>
          </p:cNvPr>
          <p:cNvSpPr/>
          <p:nvPr userDrawn="1"/>
        </p:nvSpPr>
        <p:spPr>
          <a:xfrm>
            <a:off x="358738" y="5485781"/>
            <a:ext cx="2534228" cy="4202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103" name="Rectangle 102">
            <a:hlinkClick r:id="rId11"/>
            <a:extLst>
              <a:ext uri="{FF2B5EF4-FFF2-40B4-BE49-F238E27FC236}">
                <a16:creationId xmlns:a16="http://schemas.microsoft.com/office/drawing/2014/main" id="{F9B80F2A-9AF6-7C46-83DC-D13BDFBA94F0}"/>
              </a:ext>
            </a:extLst>
          </p:cNvPr>
          <p:cNvSpPr/>
          <p:nvPr userDrawn="1"/>
        </p:nvSpPr>
        <p:spPr>
          <a:xfrm>
            <a:off x="3083141" y="5480236"/>
            <a:ext cx="2271388" cy="4202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Arial" panose="020B0604020202020204" pitchFamily="34" charset="0"/>
              <a:cs typeface="Arial" panose="020B0604020202020204" pitchFamily="34" charset="0"/>
            </a:endParaRPr>
          </a:p>
        </p:txBody>
      </p:sp>
      <p:pic>
        <p:nvPicPr>
          <p:cNvPr id="2" name="Graphic 1">
            <a:extLst>
              <a:ext uri="{FF2B5EF4-FFF2-40B4-BE49-F238E27FC236}">
                <a16:creationId xmlns:a16="http://schemas.microsoft.com/office/drawing/2014/main" id="{E4D981AB-1845-1439-BCBF-02B05676FE35}"/>
              </a:ext>
            </a:extLst>
          </p:cNvPr>
          <p:cNvPicPr>
            <a:picLocks noChangeAspect="1"/>
          </p:cNvPicPr>
          <p:nvPr userDrawn="1"/>
        </p:nvPicPr>
        <p:blipFill>
          <a:blip r:embed="rId27">
            <a:extLst>
              <a:ext uri="{96DAC541-7B7A-43D3-8B79-37D633B846F1}">
                <asvg:svgBlip xmlns:asvg="http://schemas.microsoft.com/office/drawing/2016/SVG/main" r:embed="rId28"/>
              </a:ext>
            </a:extLst>
          </a:blip>
          <a:stretch>
            <a:fillRect/>
          </a:stretch>
        </p:blipFill>
        <p:spPr>
          <a:xfrm>
            <a:off x="3143403" y="6061431"/>
            <a:ext cx="373380" cy="373380"/>
          </a:xfrm>
          <a:prstGeom prst="rect">
            <a:avLst/>
          </a:prstGeom>
        </p:spPr>
      </p:pic>
      <p:pic>
        <p:nvPicPr>
          <p:cNvPr id="4" name="Picture 3">
            <a:extLst>
              <a:ext uri="{FF2B5EF4-FFF2-40B4-BE49-F238E27FC236}">
                <a16:creationId xmlns:a16="http://schemas.microsoft.com/office/drawing/2014/main" id="{A74167A4-2E43-5E22-52CD-776794F243EC}"/>
              </a:ext>
            </a:extLst>
          </p:cNvPr>
          <p:cNvPicPr>
            <a:picLocks noChangeAspect="1"/>
          </p:cNvPicPr>
          <p:nvPr userDrawn="1"/>
        </p:nvPicPr>
        <p:blipFill>
          <a:blip r:embed="rId29"/>
          <a:srcRect/>
          <a:stretch/>
        </p:blipFill>
        <p:spPr>
          <a:xfrm>
            <a:off x="3202118" y="6134477"/>
            <a:ext cx="255950" cy="261496"/>
          </a:xfrm>
          <a:prstGeom prst="rect">
            <a:avLst/>
          </a:prstGeom>
          <a:noFill/>
        </p:spPr>
      </p:pic>
    </p:spTree>
  </p:cSld>
  <p:clrMapOvr>
    <a:masterClrMapping/>
  </p:clrMapOvr>
  <p:transition>
    <p:fade/>
  </p:transition>
  <p:extLst>
    <p:ext uri="{DCECCB84-F9BA-43D5-87BE-67443E8EF086}">
      <p15:sldGuideLst xmlns:p15="http://schemas.microsoft.com/office/powerpoint/2012/main">
        <p15:guide id="1" pos="274" userDrawn="1">
          <p15:clr>
            <a:srgbClr val="FBAE40"/>
          </p15:clr>
        </p15:guide>
        <p15:guide id="2" orient="horz" pos="548" userDrawn="1">
          <p15:clr>
            <a:srgbClr val="FBAE40"/>
          </p15:clr>
        </p15:guide>
        <p15:guide id="3" pos="1471" userDrawn="1">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3" name="Content Placeholder 2"/>
          <p:cNvSpPr>
            <a:spLocks noGrp="1"/>
          </p:cNvSpPr>
          <p:nvPr>
            <p:ph sz="quarter" idx="12"/>
          </p:nvPr>
        </p:nvSpPr>
        <p:spPr>
          <a:xfrm>
            <a:off x="620184" y="1425600"/>
            <a:ext cx="10963200" cy="4525200"/>
          </a:xfrm>
        </p:spPr>
        <p:txBody>
          <a:bodyPr>
            <a:noAutofit/>
          </a:bodyPr>
          <a:lstStyle>
            <a:lvl1pPr>
              <a:buClr>
                <a:schemeClr val="accent1"/>
              </a:buCl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5" name="Title 4"/>
          <p:cNvSpPr>
            <a:spLocks noGrp="1"/>
          </p:cNvSpPr>
          <p:nvPr>
            <p:ph type="title"/>
          </p:nvPr>
        </p:nvSpPr>
        <p:spPr/>
        <p:txBody>
          <a:bodyPr anchor="t"/>
          <a:lstStyle>
            <a:lvl1pPr>
              <a:lnSpc>
                <a:spcPct val="100000"/>
              </a:lnSpc>
              <a:defRPr>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8" name="Espace réservé du numéro de diapositive 6">
            <a:extLst>
              <a:ext uri="{FF2B5EF4-FFF2-40B4-BE49-F238E27FC236}">
                <a16:creationId xmlns:a16="http://schemas.microsoft.com/office/drawing/2014/main" id="{85DA814E-187E-4E86-9496-B67EBCAD23B3}"/>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
        <p:nvSpPr>
          <p:cNvPr id="7" name="Content Placeholder 5">
            <a:extLst>
              <a:ext uri="{FF2B5EF4-FFF2-40B4-BE49-F238E27FC236}">
                <a16:creationId xmlns:a16="http://schemas.microsoft.com/office/drawing/2014/main" id="{A9B8AF02-8DFA-0F48-AD52-63D63C30E8AB}"/>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000" spc="-30" baseline="0">
                <a:solidFill>
                  <a:schemeClr val="accent6"/>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Tree>
    <p:extLst>
      <p:ext uri="{BB962C8B-B14F-4D97-AF65-F5344CB8AC3E}">
        <p14:creationId xmlns:p14="http://schemas.microsoft.com/office/powerpoint/2010/main" val="3717787317"/>
      </p:ext>
    </p:extLst>
  </p:cSld>
  <p:clrMapOvr>
    <a:masterClrMapping/>
  </p:clrMapOvr>
  <p:transition>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_Title and content NO LOGO">
    <p:spTree>
      <p:nvGrpSpPr>
        <p:cNvPr id="1" name=""/>
        <p:cNvGrpSpPr/>
        <p:nvPr/>
      </p:nvGrpSpPr>
      <p:grpSpPr>
        <a:xfrm>
          <a:off x="0" y="0"/>
          <a:ext cx="0" cy="0"/>
          <a:chOff x="0" y="0"/>
          <a:chExt cx="0" cy="0"/>
        </a:xfrm>
      </p:grpSpPr>
      <p:sp>
        <p:nvSpPr>
          <p:cNvPr id="3" name="Content Placeholder 2"/>
          <p:cNvSpPr>
            <a:spLocks noGrp="1"/>
          </p:cNvSpPr>
          <p:nvPr>
            <p:ph sz="quarter" idx="12"/>
          </p:nvPr>
        </p:nvSpPr>
        <p:spPr>
          <a:xfrm>
            <a:off x="620184" y="1425600"/>
            <a:ext cx="10963200" cy="4525200"/>
          </a:xfrm>
        </p:spPr>
        <p:txBody>
          <a:bodyPr>
            <a:noAutofit/>
          </a:bodyPr>
          <a:lstStyle>
            <a:lvl1pPr>
              <a:buClr>
                <a:schemeClr val="accent1"/>
              </a:buCl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5" name="Title 4"/>
          <p:cNvSpPr>
            <a:spLocks noGrp="1"/>
          </p:cNvSpPr>
          <p:nvPr>
            <p:ph type="title"/>
          </p:nvPr>
        </p:nvSpPr>
        <p:spPr/>
        <p:txBody>
          <a:bodyPr anchor="t"/>
          <a:lstStyle>
            <a:lvl1pPr>
              <a:lnSpc>
                <a:spcPct val="100000"/>
              </a:lnSpc>
              <a:defRPr>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8" name="Espace réservé du numéro de diapositive 6">
            <a:extLst>
              <a:ext uri="{FF2B5EF4-FFF2-40B4-BE49-F238E27FC236}">
                <a16:creationId xmlns:a16="http://schemas.microsoft.com/office/drawing/2014/main" id="{85DA814E-187E-4E86-9496-B67EBCAD23B3}"/>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
        <p:nvSpPr>
          <p:cNvPr id="7" name="Content Placeholder 5">
            <a:extLst>
              <a:ext uri="{FF2B5EF4-FFF2-40B4-BE49-F238E27FC236}">
                <a16:creationId xmlns:a16="http://schemas.microsoft.com/office/drawing/2014/main" id="{A9B8AF02-8DFA-0F48-AD52-63D63C30E8AB}"/>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
        <p:nvSpPr>
          <p:cNvPr id="2" name="Rectangle 1">
            <a:extLst>
              <a:ext uri="{FF2B5EF4-FFF2-40B4-BE49-F238E27FC236}">
                <a16:creationId xmlns:a16="http://schemas.microsoft.com/office/drawing/2014/main" id="{E95B24BC-BC56-FD4E-B9E0-A07C7B8EBB54}"/>
              </a:ext>
            </a:extLst>
          </p:cNvPr>
          <p:cNvSpPr/>
          <p:nvPr userDrawn="1"/>
        </p:nvSpPr>
        <p:spPr>
          <a:xfrm>
            <a:off x="9984432" y="259200"/>
            <a:ext cx="1872208" cy="6495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598796100"/>
      </p:ext>
    </p:extLst>
  </p:cSld>
  <p:clrMapOvr>
    <a:masterClrMapping/>
  </p:clrMapOvr>
  <p:transition>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202E772-829C-78D5-3183-3652EFA7828B}"/>
              </a:ext>
            </a:extLst>
          </p:cNvPr>
          <p:cNvSpPr>
            <a:spLocks noGrp="1"/>
          </p:cNvSpPr>
          <p:nvPr>
            <p:ph type="dt" sz="half" idx="10"/>
          </p:nvPr>
        </p:nvSpPr>
        <p:spPr/>
        <p:txBody>
          <a:bodyPr/>
          <a:lstStyle/>
          <a:p>
            <a:endParaRPr lang="en-GB" dirty="0"/>
          </a:p>
        </p:txBody>
      </p:sp>
      <p:sp>
        <p:nvSpPr>
          <p:cNvPr id="3" name="Footer Placeholder 2">
            <a:extLst>
              <a:ext uri="{FF2B5EF4-FFF2-40B4-BE49-F238E27FC236}">
                <a16:creationId xmlns:a16="http://schemas.microsoft.com/office/drawing/2014/main" id="{0396F612-0AB3-0935-AD4C-25160A5E1763}"/>
              </a:ext>
            </a:extLst>
          </p:cNvPr>
          <p:cNvSpPr>
            <a:spLocks noGrp="1"/>
          </p:cNvSpPr>
          <p:nvPr>
            <p:ph type="ftr" sz="quarter" idx="11"/>
          </p:nvPr>
        </p:nvSpPr>
        <p:spPr/>
        <p:txBody>
          <a:bodyPr/>
          <a:lstStyle/>
          <a:p>
            <a:endParaRPr lang="en-GB" dirty="0"/>
          </a:p>
        </p:txBody>
      </p:sp>
      <p:sp>
        <p:nvSpPr>
          <p:cNvPr id="4" name="Slide Number Placeholder 3">
            <a:extLst>
              <a:ext uri="{FF2B5EF4-FFF2-40B4-BE49-F238E27FC236}">
                <a16:creationId xmlns:a16="http://schemas.microsoft.com/office/drawing/2014/main" id="{A86F0E7B-C3F8-81BA-62F5-CB77078186AB}"/>
              </a:ext>
            </a:extLst>
          </p:cNvPr>
          <p:cNvSpPr>
            <a:spLocks noGrp="1"/>
          </p:cNvSpPr>
          <p:nvPr>
            <p:ph type="sldNum" sz="quarter" idx="12"/>
          </p:nvPr>
        </p:nvSpPr>
        <p:spPr/>
        <p:txBody>
          <a:bodyPr/>
          <a:lstStyle/>
          <a:p>
            <a:fld id="{13F84014-16EA-467B-A9B9-F946A59F9F8B}" type="slidenum">
              <a:rPr lang="en-GB" smtClean="0"/>
              <a:t>‹#›</a:t>
            </a:fld>
            <a:endParaRPr lang="en-GB" dirty="0"/>
          </a:p>
        </p:txBody>
      </p:sp>
    </p:spTree>
    <p:extLst>
      <p:ext uri="{BB962C8B-B14F-4D97-AF65-F5344CB8AC3E}">
        <p14:creationId xmlns:p14="http://schemas.microsoft.com/office/powerpoint/2010/main" val="60918606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1_Disposition personnalisée">
    <p:spTree>
      <p:nvGrpSpPr>
        <p:cNvPr id="1" name=""/>
        <p:cNvGrpSpPr/>
        <p:nvPr/>
      </p:nvGrpSpPr>
      <p:grpSpPr>
        <a:xfrm>
          <a:off x="0" y="0"/>
          <a:ext cx="0" cy="0"/>
          <a:chOff x="0" y="0"/>
          <a:chExt cx="0" cy="0"/>
        </a:xfrm>
      </p:grpSpPr>
      <p:sp>
        <p:nvSpPr>
          <p:cNvPr id="6" name="Rectangle 5"/>
          <p:cNvSpPr/>
          <p:nvPr userDrawn="1"/>
        </p:nvSpPr>
        <p:spPr>
          <a:xfrm>
            <a:off x="0" y="0"/>
            <a:ext cx="12192000" cy="6858000"/>
          </a:xfrm>
          <a:prstGeom prst="rect">
            <a:avLst/>
          </a:prstGeom>
          <a:noFill/>
          <a:ln w="127000" cap="flat" cmpd="sng" algn="ctr">
            <a:solidFill>
              <a:srgbClr val="5D8298"/>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fr-FR" sz="1800" dirty="0"/>
          </a:p>
        </p:txBody>
      </p:sp>
      <p:pic>
        <p:nvPicPr>
          <p:cNvPr id="7" name="Picture 6">
            <a:extLst>
              <a:ext uri="{FF2B5EF4-FFF2-40B4-BE49-F238E27FC236}">
                <a16:creationId xmlns:a16="http://schemas.microsoft.com/office/drawing/2014/main" id="{7857E139-C270-754F-B59D-15903DDAF379}"/>
              </a:ext>
            </a:extLst>
          </p:cNvPr>
          <p:cNvPicPr>
            <a:picLocks noChangeAspect="1"/>
          </p:cNvPicPr>
          <p:nvPr userDrawn="1"/>
        </p:nvPicPr>
        <p:blipFill>
          <a:blip r:embed="rId2"/>
          <a:stretch>
            <a:fillRect/>
          </a:stretch>
        </p:blipFill>
        <p:spPr>
          <a:xfrm>
            <a:off x="3574661" y="2758363"/>
            <a:ext cx="5042678" cy="1341275"/>
          </a:xfrm>
          <a:prstGeom prst="rect">
            <a:avLst/>
          </a:prstGeom>
        </p:spPr>
      </p:pic>
      <p:pic>
        <p:nvPicPr>
          <p:cNvPr id="2" name="Image 4">
            <a:extLst>
              <a:ext uri="{FF2B5EF4-FFF2-40B4-BE49-F238E27FC236}">
                <a16:creationId xmlns:a16="http://schemas.microsoft.com/office/drawing/2014/main" id="{EB658552-F393-1051-B182-BC305D308907}"/>
              </a:ext>
            </a:extLst>
          </p:cNvPr>
          <p:cNvPicPr>
            <a:picLocks noChangeAspect="1" noChangeArrowheads="1"/>
          </p:cNvPicPr>
          <p:nvPr userDrawn="1"/>
        </p:nvPicPr>
        <p:blipFill>
          <a:blip r:embed="rId3">
            <a:alphaModFix amt="36000"/>
            <a:extLst>
              <a:ext uri="{28A0092B-C50C-407E-A947-70E740481C1C}">
                <a14:useLocalDpi xmlns:a14="http://schemas.microsoft.com/office/drawing/2010/main"/>
              </a:ext>
            </a:extLst>
          </a:blip>
          <a:srcRect/>
          <a:stretch>
            <a:fillRect/>
          </a:stretch>
        </p:blipFill>
        <p:spPr bwMode="auto">
          <a:xfrm rot="9573297">
            <a:off x="9822295" y="-1012043"/>
            <a:ext cx="4833937" cy="7770813"/>
          </a:xfrm>
          <a:prstGeom prst="rect">
            <a:avLst/>
          </a:prstGeom>
          <a:noFill/>
          <a:ln>
            <a:noFill/>
          </a:ln>
          <a:extLst>
            <a:ext uri="{909E8E84-426E-40dd-AFC4-6F175D3DCCD1}">
              <a14:hiddenFill xmlns="" xmlns:a14="http://schemas.microsoft.com/office/drawing/2010/main">
                <a:solidFill>
                  <a:srgbClr val="FFFFFF">
                    <a:alpha val="36078"/>
                  </a:srgbClr>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67015884"/>
      </p:ext>
    </p:extLst>
  </p:cSld>
  <p:clrMapOvr>
    <a:masterClrMapping/>
  </p:clrMapOvr>
  <p:transition>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p:cSld name="2_Disposition personnalisée">
    <p:bg>
      <p:bgPr>
        <a:solidFill>
          <a:srgbClr val="5D8298"/>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609600" y="274638"/>
            <a:ext cx="10972800" cy="5821362"/>
          </a:xfrm>
          <a:prstGeom prst="rect">
            <a:avLst/>
          </a:prstGeom>
        </p:spPr>
        <p:txBody>
          <a:bodyPr anchor="ctr">
            <a:normAutofit/>
          </a:bodyPr>
          <a:lstStyle>
            <a:lvl1pPr algn="ctr">
              <a:defRPr sz="4000">
                <a:solidFill>
                  <a:schemeClr val="bg1"/>
                </a:solidFill>
                <a:latin typeface="Arial" panose="020B0604020202020204" pitchFamily="34" charset="0"/>
                <a:ea typeface="Arial" panose="020B0604020202020204" pitchFamily="34" charset="0"/>
                <a:cs typeface="Arial" panose="020B0604020202020204" pitchFamily="34" charset="0"/>
              </a:defRPr>
            </a:lvl1pPr>
          </a:lstStyle>
          <a:p>
            <a:r>
              <a:rPr lang="en-GB" noProof="0" dirty="0"/>
              <a:t>Click and Modify the text</a:t>
            </a:r>
          </a:p>
        </p:txBody>
      </p:sp>
      <p:sp>
        <p:nvSpPr>
          <p:cNvPr id="4" name="Espace réservé du numéro de diapositive 6">
            <a:extLst>
              <a:ext uri="{FF2B5EF4-FFF2-40B4-BE49-F238E27FC236}">
                <a16:creationId xmlns:a16="http://schemas.microsoft.com/office/drawing/2014/main" id="{0332680C-634B-BA10-B302-04D84BD9DD26}"/>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chemeClr val="bg1"/>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extLst>
      <p:ext uri="{BB962C8B-B14F-4D97-AF65-F5344CB8AC3E}">
        <p14:creationId xmlns:p14="http://schemas.microsoft.com/office/powerpoint/2010/main" val="1723554201"/>
      </p:ext>
    </p:extLst>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p:cSld name="2_Disposition personnalisée">
    <p:bg>
      <p:bgPr>
        <a:solidFill>
          <a:srgbClr val="5D8298"/>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609600" y="274638"/>
            <a:ext cx="10972800" cy="5821362"/>
          </a:xfrm>
          <a:prstGeom prst="rect">
            <a:avLst/>
          </a:prstGeom>
        </p:spPr>
        <p:txBody>
          <a:bodyPr anchor="ctr">
            <a:normAutofit/>
          </a:bodyPr>
          <a:lstStyle>
            <a:lvl1pPr algn="ctr">
              <a:defRPr sz="4000">
                <a:solidFill>
                  <a:schemeClr val="bg1"/>
                </a:solidFill>
                <a:latin typeface="Arial" panose="020B0604020202020204" pitchFamily="34" charset="0"/>
                <a:ea typeface="Arial" panose="020B0604020202020204" pitchFamily="34" charset="0"/>
                <a:cs typeface="Arial" panose="020B0604020202020204" pitchFamily="34" charset="0"/>
              </a:defRPr>
            </a:lvl1pPr>
          </a:lstStyle>
          <a:p>
            <a:r>
              <a:rPr lang="en-GB" noProof="0" dirty="0"/>
              <a:t>Click and Modify the text</a:t>
            </a:r>
          </a:p>
        </p:txBody>
      </p:sp>
      <p:sp>
        <p:nvSpPr>
          <p:cNvPr id="4" name="Espace réservé du numéro de diapositive 6">
            <a:extLst>
              <a:ext uri="{FF2B5EF4-FFF2-40B4-BE49-F238E27FC236}">
                <a16:creationId xmlns:a16="http://schemas.microsoft.com/office/drawing/2014/main" id="{9350C55E-6C2B-68D0-9FFE-AA24A0A78825}"/>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chemeClr val="bg1"/>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cSld>
  <p:clrMapOvr>
    <a:masterClrMapping/>
  </p:clrMapOvr>
  <p:transition>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p:cSld name="7_Disposition personnalisée">
    <p:bg>
      <p:bgPr>
        <a:solidFill>
          <a:schemeClr val="accent1"/>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609600" y="274638"/>
            <a:ext cx="10972800" cy="5821362"/>
          </a:xfrm>
          <a:prstGeom prst="rect">
            <a:avLst/>
          </a:prstGeom>
        </p:spPr>
        <p:txBody>
          <a:bodyPr anchor="ctr">
            <a:normAutofit/>
          </a:bodyPr>
          <a:lstStyle>
            <a:lvl1pPr algn="ctr">
              <a:defRPr sz="4000">
                <a:solidFill>
                  <a:schemeClr val="bg1"/>
                </a:solidFill>
                <a:latin typeface="Arial" panose="020B0604020202020204" pitchFamily="34" charset="0"/>
                <a:ea typeface="Arial" panose="020B0604020202020204" pitchFamily="34" charset="0"/>
                <a:cs typeface="Arial" panose="020B0604020202020204" pitchFamily="34" charset="0"/>
              </a:defRPr>
            </a:lvl1pPr>
          </a:lstStyle>
          <a:p>
            <a:r>
              <a:rPr lang="en-GB" noProof="0" dirty="0"/>
              <a:t>Click and Modify the text</a:t>
            </a:r>
          </a:p>
        </p:txBody>
      </p:sp>
      <p:sp>
        <p:nvSpPr>
          <p:cNvPr id="4" name="Espace réservé du numéro de diapositive 6">
            <a:extLst>
              <a:ext uri="{FF2B5EF4-FFF2-40B4-BE49-F238E27FC236}">
                <a16:creationId xmlns:a16="http://schemas.microsoft.com/office/drawing/2014/main" id="{0332680C-634B-BA10-B302-04D84BD9DD26}"/>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chemeClr val="bg1"/>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extLst>
      <p:ext uri="{BB962C8B-B14F-4D97-AF65-F5344CB8AC3E}">
        <p14:creationId xmlns:p14="http://schemas.microsoft.com/office/powerpoint/2010/main" val="139514107"/>
      </p:ext>
    </p:extLst>
  </p:cSld>
  <p:clrMapOvr>
    <a:masterClrMapping/>
  </p:clrMapOvr>
  <p:transition>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5_Disposition personnalisée">
    <p:spTree>
      <p:nvGrpSpPr>
        <p:cNvPr id="1" name=""/>
        <p:cNvGrpSpPr/>
        <p:nvPr/>
      </p:nvGrpSpPr>
      <p:grpSpPr>
        <a:xfrm>
          <a:off x="0" y="0"/>
          <a:ext cx="0" cy="0"/>
          <a:chOff x="0" y="0"/>
          <a:chExt cx="0" cy="0"/>
        </a:xfrm>
      </p:grpSpPr>
      <p:sp>
        <p:nvSpPr>
          <p:cNvPr id="9" name="Titre 1"/>
          <p:cNvSpPr>
            <a:spLocks noGrp="1"/>
          </p:cNvSpPr>
          <p:nvPr>
            <p:ph type="title" hasCustomPrompt="1"/>
          </p:nvPr>
        </p:nvSpPr>
        <p:spPr>
          <a:xfrm>
            <a:off x="609600" y="274638"/>
            <a:ext cx="10972800" cy="5821362"/>
          </a:xfrm>
          <a:prstGeom prst="rect">
            <a:avLst/>
          </a:prstGeom>
        </p:spPr>
        <p:txBody>
          <a:bodyPr anchor="ctr">
            <a:normAutofit/>
          </a:bodyPr>
          <a:lstStyle>
            <a:lvl1pPr algn="ctr">
              <a:defRPr sz="4000" b="1" i="0" spc="0">
                <a:solidFill>
                  <a:srgbClr val="5D8298"/>
                </a:solidFill>
                <a:latin typeface="Arial" panose="020B0604020202020204" pitchFamily="34" charset="0"/>
                <a:ea typeface="Arial" panose="020B0604020202020204" pitchFamily="34" charset="0"/>
                <a:cs typeface="Arial" panose="020B0604020202020204" pitchFamily="34" charset="0"/>
              </a:defRPr>
            </a:lvl1pPr>
          </a:lstStyle>
          <a:p>
            <a:r>
              <a:rPr lang="fr-FR" dirty="0"/>
              <a:t>Click and </a:t>
            </a:r>
            <a:r>
              <a:rPr lang="fr-FR" dirty="0" err="1"/>
              <a:t>Modify</a:t>
            </a:r>
            <a:r>
              <a:rPr lang="fr-FR" dirty="0"/>
              <a:t> </a:t>
            </a:r>
            <a:br>
              <a:rPr lang="fr-FR" dirty="0"/>
            </a:br>
            <a:r>
              <a:rPr lang="fr-FR" dirty="0"/>
              <a:t>the </a:t>
            </a:r>
            <a:r>
              <a:rPr lang="fr-FR" dirty="0" err="1"/>
              <a:t>text</a:t>
            </a:r>
            <a:endParaRPr lang="fr-FR" dirty="0"/>
          </a:p>
        </p:txBody>
      </p:sp>
      <p:sp>
        <p:nvSpPr>
          <p:cNvPr id="10" name="Rectangle 9"/>
          <p:cNvSpPr/>
          <p:nvPr userDrawn="1"/>
        </p:nvSpPr>
        <p:spPr>
          <a:xfrm>
            <a:off x="0" y="0"/>
            <a:ext cx="12192000" cy="6858000"/>
          </a:xfrm>
          <a:prstGeom prst="rect">
            <a:avLst/>
          </a:prstGeom>
          <a:noFill/>
          <a:ln w="127000" cap="flat" cmpd="sng" algn="ctr">
            <a:solidFill>
              <a:srgbClr val="5D8298"/>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fr-FR" sz="1800" dirty="0">
              <a:latin typeface="Arial" panose="020B0604020202020204" pitchFamily="34" charset="0"/>
              <a:cs typeface="Arial" panose="020B0604020202020204" pitchFamily="34" charset="0"/>
            </a:endParaRPr>
          </a:p>
        </p:txBody>
      </p:sp>
      <p:sp>
        <p:nvSpPr>
          <p:cNvPr id="3" name="Espace réservé du numéro de diapositive 6">
            <a:extLst>
              <a:ext uri="{FF2B5EF4-FFF2-40B4-BE49-F238E27FC236}">
                <a16:creationId xmlns:a16="http://schemas.microsoft.com/office/drawing/2014/main" id="{8B580B0D-7826-AE6B-F9C8-AF1F152DCCAA}"/>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pic>
        <p:nvPicPr>
          <p:cNvPr id="4" name="Image 4">
            <a:extLst>
              <a:ext uri="{FF2B5EF4-FFF2-40B4-BE49-F238E27FC236}">
                <a16:creationId xmlns:a16="http://schemas.microsoft.com/office/drawing/2014/main" id="{31232B30-5216-4407-551C-D594ECF2A481}"/>
              </a:ext>
            </a:extLst>
          </p:cNvPr>
          <p:cNvPicPr>
            <a:picLocks noChangeAspect="1" noChangeArrowheads="1"/>
          </p:cNvPicPr>
          <p:nvPr userDrawn="1"/>
        </p:nvPicPr>
        <p:blipFill>
          <a:blip r:embed="rId2">
            <a:alphaModFix amt="36000"/>
            <a:extLst>
              <a:ext uri="{28A0092B-C50C-407E-A947-70E740481C1C}">
                <a14:useLocalDpi xmlns:a14="http://schemas.microsoft.com/office/drawing/2010/main"/>
              </a:ext>
            </a:extLst>
          </a:blip>
          <a:srcRect/>
          <a:stretch>
            <a:fillRect/>
          </a:stretch>
        </p:blipFill>
        <p:spPr bwMode="auto">
          <a:xfrm rot="9573297">
            <a:off x="9123133" y="-1381666"/>
            <a:ext cx="8240288" cy="13246705"/>
          </a:xfrm>
          <a:prstGeom prst="rect">
            <a:avLst/>
          </a:prstGeom>
          <a:noFill/>
          <a:ln>
            <a:noFill/>
          </a:ln>
          <a:extLst>
            <a:ext uri="{909E8E84-426E-40dd-AFC4-6F175D3DCCD1}">
              <a14:hiddenFill xmlns:a14="http://schemas.microsoft.com/office/drawing/2010/main" xmlns="">
                <a:solidFill>
                  <a:srgbClr val="FFFFFF">
                    <a:alpha val="36078"/>
                  </a:srgbClr>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683751661"/>
      </p:ext>
    </p:extLst>
  </p:cSld>
  <p:clrMapOvr>
    <a:masterClrMapping/>
  </p:clrMapOvr>
  <p:transition>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6_Disposition personnalisée">
    <p:bg>
      <p:bgPr>
        <a:solidFill>
          <a:srgbClr val="5D8298"/>
        </a:solidFill>
        <a:effectLst/>
      </p:bgPr>
    </p:bg>
    <p:spTree>
      <p:nvGrpSpPr>
        <p:cNvPr id="1" name=""/>
        <p:cNvGrpSpPr/>
        <p:nvPr/>
      </p:nvGrpSpPr>
      <p:grpSpPr>
        <a:xfrm>
          <a:off x="0" y="0"/>
          <a:ext cx="0" cy="0"/>
          <a:chOff x="0" y="0"/>
          <a:chExt cx="0" cy="0"/>
        </a:xfrm>
      </p:grpSpPr>
      <p:sp>
        <p:nvSpPr>
          <p:cNvPr id="3" name="Titre 1"/>
          <p:cNvSpPr>
            <a:spLocks noGrp="1"/>
          </p:cNvSpPr>
          <p:nvPr>
            <p:ph type="title" hasCustomPrompt="1"/>
          </p:nvPr>
        </p:nvSpPr>
        <p:spPr>
          <a:xfrm>
            <a:off x="609600" y="274638"/>
            <a:ext cx="10972800" cy="4162474"/>
          </a:xfrm>
          <a:prstGeom prst="rect">
            <a:avLst/>
          </a:prstGeom>
        </p:spPr>
        <p:txBody>
          <a:bodyPr anchor="ctr">
            <a:normAutofit/>
          </a:bodyPr>
          <a:lstStyle>
            <a:lvl1pPr algn="ctr">
              <a:defRPr sz="4000">
                <a:solidFill>
                  <a:schemeClr val="bg1"/>
                </a:solidFill>
                <a:latin typeface="Arial" panose="020B0604020202020204" pitchFamily="34" charset="0"/>
                <a:ea typeface="Verdana" panose="020B0604030504040204" pitchFamily="34" charset="0"/>
                <a:cs typeface="Arial" panose="020B0604020202020204" pitchFamily="34" charset="0"/>
              </a:defRPr>
            </a:lvl1pPr>
          </a:lstStyle>
          <a:p>
            <a:r>
              <a:rPr lang="en-GB" noProof="0" dirty="0"/>
              <a:t>Click and Modify the text</a:t>
            </a:r>
          </a:p>
        </p:txBody>
      </p:sp>
      <p:sp>
        <p:nvSpPr>
          <p:cNvPr id="4" name="Sous-titre 2"/>
          <p:cNvSpPr>
            <a:spLocks noGrp="1"/>
          </p:cNvSpPr>
          <p:nvPr>
            <p:ph type="subTitle" idx="1"/>
          </p:nvPr>
        </p:nvSpPr>
        <p:spPr>
          <a:xfrm>
            <a:off x="609600" y="4653136"/>
            <a:ext cx="10972800" cy="1655762"/>
          </a:xfrm>
          <a:prstGeom prst="rect">
            <a:avLst/>
          </a:prstGeom>
        </p:spPr>
        <p:txBody>
          <a:bodyPr>
            <a:normAutofit/>
          </a:bodyPr>
          <a:lstStyle>
            <a:lvl1pPr marL="0" indent="0" algn="ctr">
              <a:buNone/>
              <a:defRPr sz="3200">
                <a:solidFill>
                  <a:schemeClr val="bg1"/>
                </a:solidFill>
                <a:latin typeface="Arial" panose="020B0604020202020204" pitchFamily="34" charset="0"/>
                <a:ea typeface="Verdana" panose="020B0604030504040204" pitchFamily="34" charset="0"/>
                <a:cs typeface="Arial" panose="020B0604020202020204" pitchFamily="34" charset="0"/>
              </a:defRPr>
            </a:lvl1pPr>
          </a:lstStyle>
          <a:p>
            <a:endParaRPr lang="en-GB" noProof="0" dirty="0"/>
          </a:p>
        </p:txBody>
      </p:sp>
      <p:sp>
        <p:nvSpPr>
          <p:cNvPr id="5" name="Content Placeholder 5">
            <a:extLst>
              <a:ext uri="{FF2B5EF4-FFF2-40B4-BE49-F238E27FC236}">
                <a16:creationId xmlns:a16="http://schemas.microsoft.com/office/drawing/2014/main" id="{CB0892A3-AA32-4643-922B-907261114EE2}"/>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chemeClr val="bg1"/>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
        <p:nvSpPr>
          <p:cNvPr id="6" name="Espace réservé du numéro de diapositive 6">
            <a:extLst>
              <a:ext uri="{FF2B5EF4-FFF2-40B4-BE49-F238E27FC236}">
                <a16:creationId xmlns:a16="http://schemas.microsoft.com/office/drawing/2014/main" id="{07486A34-92BE-C254-DE20-D575E6A2546C}"/>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chemeClr val="bg1"/>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extLst>
      <p:ext uri="{BB962C8B-B14F-4D97-AF65-F5344CB8AC3E}">
        <p14:creationId xmlns:p14="http://schemas.microsoft.com/office/powerpoint/2010/main" val="3791404205"/>
      </p:ext>
    </p:extLst>
  </p:cSld>
  <p:clrMapOvr>
    <a:masterClrMapping/>
  </p:clrMapOvr>
  <p:transition>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4_Disposition personnalisée">
    <p:spTree>
      <p:nvGrpSpPr>
        <p:cNvPr id="1" name=""/>
        <p:cNvGrpSpPr/>
        <p:nvPr/>
      </p:nvGrpSpPr>
      <p:grpSpPr>
        <a:xfrm>
          <a:off x="0" y="0"/>
          <a:ext cx="0" cy="0"/>
          <a:chOff x="0" y="0"/>
          <a:chExt cx="0" cy="0"/>
        </a:xfrm>
      </p:grpSpPr>
      <p:sp>
        <p:nvSpPr>
          <p:cNvPr id="11" name="Rectangle 10"/>
          <p:cNvSpPr/>
          <p:nvPr userDrawn="1"/>
        </p:nvSpPr>
        <p:spPr>
          <a:xfrm>
            <a:off x="0" y="0"/>
            <a:ext cx="12192000" cy="6858000"/>
          </a:xfrm>
          <a:prstGeom prst="rect">
            <a:avLst/>
          </a:prstGeom>
          <a:noFill/>
          <a:ln w="127000" cap="flat" cmpd="sng" algn="ctr">
            <a:solidFill>
              <a:srgbClr val="5D8298"/>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GB" sz="1800" noProof="0" dirty="0">
              <a:latin typeface="Arial" panose="020B0604020202020204" pitchFamily="34" charset="0"/>
              <a:cs typeface="Arial" panose="020B0604020202020204" pitchFamily="34" charset="0"/>
            </a:endParaRPr>
          </a:p>
        </p:txBody>
      </p:sp>
      <p:sp>
        <p:nvSpPr>
          <p:cNvPr id="3" name="Title 2">
            <a:extLst>
              <a:ext uri="{FF2B5EF4-FFF2-40B4-BE49-F238E27FC236}">
                <a16:creationId xmlns:a16="http://schemas.microsoft.com/office/drawing/2014/main" id="{C886629B-70FD-5844-A852-AA84E9AB03FD}"/>
              </a:ext>
            </a:extLst>
          </p:cNvPr>
          <p:cNvSpPr>
            <a:spLocks noGrp="1"/>
          </p:cNvSpPr>
          <p:nvPr>
            <p:ph type="title" hasCustomPrompt="1"/>
          </p:nvPr>
        </p:nvSpPr>
        <p:spPr>
          <a:xfrm>
            <a:off x="431371" y="1052832"/>
            <a:ext cx="11247039" cy="647976"/>
          </a:xfrm>
        </p:spPr>
        <p:txBody>
          <a:bodyPr>
            <a:noAutofit/>
          </a:bodyPr>
          <a:lstStyle>
            <a:lvl1pPr algn="ctr">
              <a:defRPr sz="4000" spc="0">
                <a:latin typeface="Arial" panose="020B0604020202020204" pitchFamily="34" charset="0"/>
                <a:cs typeface="Arial" panose="020B0604020202020204" pitchFamily="34" charset="0"/>
              </a:defRPr>
            </a:lvl1pPr>
          </a:lstStyle>
          <a:p>
            <a:r>
              <a:rPr lang="en-GB" dirty="0"/>
              <a:t>Click AND MODIFY THE TEXT</a:t>
            </a:r>
            <a:endParaRPr lang="en-US" dirty="0"/>
          </a:p>
        </p:txBody>
      </p:sp>
      <p:sp>
        <p:nvSpPr>
          <p:cNvPr id="17" name="Text Placeholder 16">
            <a:extLst>
              <a:ext uri="{FF2B5EF4-FFF2-40B4-BE49-F238E27FC236}">
                <a16:creationId xmlns:a16="http://schemas.microsoft.com/office/drawing/2014/main" id="{29E1BEE5-34CE-E34C-BCFB-D7083C34B8C5}"/>
              </a:ext>
            </a:extLst>
          </p:cNvPr>
          <p:cNvSpPr>
            <a:spLocks noGrp="1"/>
          </p:cNvSpPr>
          <p:nvPr>
            <p:ph type="body" sz="quarter" idx="10" hasCustomPrompt="1"/>
          </p:nvPr>
        </p:nvSpPr>
        <p:spPr>
          <a:xfrm>
            <a:off x="1968499" y="2580900"/>
            <a:ext cx="8255959" cy="416053"/>
          </a:xfrm>
        </p:spPr>
        <p:txBody>
          <a:bodyPr>
            <a:normAutofit/>
          </a:bodyPr>
          <a:lstStyle>
            <a:lvl1pPr marL="0" indent="0" algn="ctr">
              <a:buNone/>
              <a:defRPr sz="2400" b="1" cap="all" baseline="0">
                <a:latin typeface="Arial" panose="020B0604020202020204" pitchFamily="34" charset="0"/>
                <a:cs typeface="Arial" panose="020B0604020202020204" pitchFamily="34" charset="0"/>
              </a:defRPr>
            </a:lvl1pPr>
            <a:lvl2pPr marL="457200" indent="0">
              <a:buNone/>
              <a:defRPr/>
            </a:lvl2pPr>
          </a:lstStyle>
          <a:p>
            <a:pPr lvl="0"/>
            <a:r>
              <a:rPr lang="en-GB" dirty="0"/>
              <a:t>CLICK AND MODIFY THE TEXT</a:t>
            </a:r>
          </a:p>
        </p:txBody>
      </p:sp>
      <p:sp>
        <p:nvSpPr>
          <p:cNvPr id="18" name="Text Placeholder 16">
            <a:extLst>
              <a:ext uri="{FF2B5EF4-FFF2-40B4-BE49-F238E27FC236}">
                <a16:creationId xmlns:a16="http://schemas.microsoft.com/office/drawing/2014/main" id="{5E89AE6E-09E9-A04C-9CFE-768FC4130566}"/>
              </a:ext>
            </a:extLst>
          </p:cNvPr>
          <p:cNvSpPr>
            <a:spLocks noGrp="1"/>
          </p:cNvSpPr>
          <p:nvPr>
            <p:ph type="body" sz="quarter" idx="11" hasCustomPrompt="1"/>
          </p:nvPr>
        </p:nvSpPr>
        <p:spPr>
          <a:xfrm>
            <a:off x="1967542" y="3877044"/>
            <a:ext cx="8255959" cy="416053"/>
          </a:xfrm>
        </p:spPr>
        <p:txBody>
          <a:bodyPr>
            <a:normAutofit/>
          </a:bodyPr>
          <a:lstStyle>
            <a:lvl1pPr marL="0" indent="0" algn="ctr">
              <a:buNone/>
              <a:defRPr sz="2400" b="1" cap="all" baseline="0">
                <a:latin typeface="Arial" panose="020B0604020202020204" pitchFamily="34" charset="0"/>
                <a:cs typeface="Arial" panose="020B0604020202020204" pitchFamily="34" charset="0"/>
              </a:defRPr>
            </a:lvl1pPr>
            <a:lvl2pPr marL="457200" indent="0">
              <a:buNone/>
              <a:defRPr/>
            </a:lvl2pPr>
          </a:lstStyle>
          <a:p>
            <a:pPr lvl="0"/>
            <a:r>
              <a:rPr lang="en-GB" dirty="0"/>
              <a:t>CLICK AND MODIFY THE TEXT</a:t>
            </a:r>
          </a:p>
        </p:txBody>
      </p:sp>
      <p:sp>
        <p:nvSpPr>
          <p:cNvPr id="19" name="Text Placeholder 16">
            <a:extLst>
              <a:ext uri="{FF2B5EF4-FFF2-40B4-BE49-F238E27FC236}">
                <a16:creationId xmlns:a16="http://schemas.microsoft.com/office/drawing/2014/main" id="{FEC0F67F-0294-3044-9A92-E4F9BE84511E}"/>
              </a:ext>
            </a:extLst>
          </p:cNvPr>
          <p:cNvSpPr>
            <a:spLocks noGrp="1"/>
          </p:cNvSpPr>
          <p:nvPr>
            <p:ph type="body" sz="quarter" idx="12" hasCustomPrompt="1"/>
          </p:nvPr>
        </p:nvSpPr>
        <p:spPr>
          <a:xfrm>
            <a:off x="1967542" y="5125192"/>
            <a:ext cx="8255959" cy="536057"/>
          </a:xfrm>
        </p:spPr>
        <p:txBody>
          <a:bodyPr>
            <a:noAutofit/>
          </a:bodyPr>
          <a:lstStyle>
            <a:lvl1pPr marL="0" indent="0" algn="ctr">
              <a:buNone/>
              <a:defRPr sz="3200" b="1" cap="all" baseline="0">
                <a:latin typeface="Arial" panose="020B0604020202020204" pitchFamily="34" charset="0"/>
                <a:cs typeface="Arial" panose="020B0604020202020204" pitchFamily="34" charset="0"/>
              </a:defRPr>
            </a:lvl1pPr>
            <a:lvl2pPr marL="457200" indent="0">
              <a:buNone/>
              <a:defRPr/>
            </a:lvl2pPr>
          </a:lstStyle>
          <a:p>
            <a:pPr lvl="0"/>
            <a:r>
              <a:rPr lang="en-GB" dirty="0"/>
              <a:t>CLICK AND MODIFY THE TEXT</a:t>
            </a:r>
          </a:p>
        </p:txBody>
      </p:sp>
      <p:sp>
        <p:nvSpPr>
          <p:cNvPr id="8" name="Content Placeholder 5">
            <a:extLst>
              <a:ext uri="{FF2B5EF4-FFF2-40B4-BE49-F238E27FC236}">
                <a16:creationId xmlns:a16="http://schemas.microsoft.com/office/drawing/2014/main" id="{9DAE90F2-0D99-4E4A-B2F6-79682983F674}"/>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
        <p:nvSpPr>
          <p:cNvPr id="5" name="Espace réservé du numéro de diapositive 6">
            <a:extLst>
              <a:ext uri="{FF2B5EF4-FFF2-40B4-BE49-F238E27FC236}">
                <a16:creationId xmlns:a16="http://schemas.microsoft.com/office/drawing/2014/main" id="{BED7CCCA-813F-FA65-D2E5-EC4B2D724A19}"/>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pic>
        <p:nvPicPr>
          <p:cNvPr id="4" name="Image 4">
            <a:extLst>
              <a:ext uri="{FF2B5EF4-FFF2-40B4-BE49-F238E27FC236}">
                <a16:creationId xmlns:a16="http://schemas.microsoft.com/office/drawing/2014/main" id="{A445B90D-FDAB-D31A-C1BD-601F38431920}"/>
              </a:ext>
            </a:extLst>
          </p:cNvPr>
          <p:cNvPicPr>
            <a:picLocks noChangeAspect="1" noChangeArrowheads="1"/>
          </p:cNvPicPr>
          <p:nvPr userDrawn="1"/>
        </p:nvPicPr>
        <p:blipFill>
          <a:blip r:embed="rId2">
            <a:alphaModFix amt="36000"/>
            <a:extLst>
              <a:ext uri="{28A0092B-C50C-407E-A947-70E740481C1C}">
                <a14:useLocalDpi xmlns:a14="http://schemas.microsoft.com/office/drawing/2010/main"/>
              </a:ext>
            </a:extLst>
          </a:blip>
          <a:srcRect/>
          <a:stretch>
            <a:fillRect/>
          </a:stretch>
        </p:blipFill>
        <p:spPr bwMode="auto">
          <a:xfrm rot="9573297">
            <a:off x="9123133" y="-1381666"/>
            <a:ext cx="8240288" cy="13246705"/>
          </a:xfrm>
          <a:prstGeom prst="rect">
            <a:avLst/>
          </a:prstGeom>
          <a:noFill/>
          <a:ln>
            <a:noFill/>
          </a:ln>
          <a:extLst>
            <a:ext uri="{909E8E84-426E-40dd-AFC4-6F175D3DCCD1}">
              <a14:hiddenFill xmlns:a14="http://schemas.microsoft.com/office/drawing/2010/main" xmlns="">
                <a:solidFill>
                  <a:srgbClr val="FFFFFF">
                    <a:alpha val="36078"/>
                  </a:srgbClr>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27827660"/>
      </p:ext>
    </p:extLst>
  </p:cSld>
  <p:clrMapOvr>
    <a:masterClrMapping/>
  </p:clrMapOvr>
  <p:transition>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lvl1pPr>
              <a:defRPr>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6" name="Content Placeholder 5"/>
          <p:cNvSpPr>
            <a:spLocks noGrp="1"/>
          </p:cNvSpPr>
          <p:nvPr>
            <p:ph sz="quarter" idx="14"/>
          </p:nvPr>
        </p:nvSpPr>
        <p:spPr>
          <a:xfrm>
            <a:off x="620184" y="1425600"/>
            <a:ext cx="10962216" cy="4525200"/>
          </a:xfr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8" name="Content Placeholder 5">
            <a:extLst>
              <a:ext uri="{FF2B5EF4-FFF2-40B4-BE49-F238E27FC236}">
                <a16:creationId xmlns:a16="http://schemas.microsoft.com/office/drawing/2014/main" id="{1C800C48-4F96-3047-964F-933FF318046D}"/>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
        <p:nvSpPr>
          <p:cNvPr id="2" name="Espace réservé du numéro de diapositive 6">
            <a:extLst>
              <a:ext uri="{FF2B5EF4-FFF2-40B4-BE49-F238E27FC236}">
                <a16:creationId xmlns:a16="http://schemas.microsoft.com/office/drawing/2014/main" id="{EF9EEA5E-31CC-762A-1C01-FB6893317A5B}"/>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extLst>
      <p:ext uri="{BB962C8B-B14F-4D97-AF65-F5344CB8AC3E}">
        <p14:creationId xmlns:p14="http://schemas.microsoft.com/office/powerpoint/2010/main" val="359176425"/>
      </p:ext>
    </p:extLst>
  </p:cSld>
  <p:clrMapOvr>
    <a:masterClrMapping/>
  </p:clrMapOvr>
  <p:transition>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No Spiral">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lvl1pPr>
              <a:defRPr>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6" name="Content Placeholder 5"/>
          <p:cNvSpPr>
            <a:spLocks noGrp="1"/>
          </p:cNvSpPr>
          <p:nvPr>
            <p:ph sz="quarter" idx="14"/>
          </p:nvPr>
        </p:nvSpPr>
        <p:spPr>
          <a:xfrm>
            <a:off x="620184" y="1425600"/>
            <a:ext cx="10962216" cy="4525200"/>
          </a:xfr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8" name="Content Placeholder 5">
            <a:extLst>
              <a:ext uri="{FF2B5EF4-FFF2-40B4-BE49-F238E27FC236}">
                <a16:creationId xmlns:a16="http://schemas.microsoft.com/office/drawing/2014/main" id="{1C800C48-4F96-3047-964F-933FF318046D}"/>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
        <p:nvSpPr>
          <p:cNvPr id="2" name="Rectangle 1">
            <a:extLst>
              <a:ext uri="{FF2B5EF4-FFF2-40B4-BE49-F238E27FC236}">
                <a16:creationId xmlns:a16="http://schemas.microsoft.com/office/drawing/2014/main" id="{A84577D5-D4BE-A7CF-F48E-E05019D40483}"/>
              </a:ext>
            </a:extLst>
          </p:cNvPr>
          <p:cNvSpPr/>
          <p:nvPr userDrawn="1"/>
        </p:nvSpPr>
        <p:spPr>
          <a:xfrm>
            <a:off x="0" y="0"/>
            <a:ext cx="12192000" cy="6858000"/>
          </a:xfrm>
          <a:prstGeom prst="rect">
            <a:avLst/>
          </a:prstGeom>
          <a:noFill/>
          <a:ln w="127000" cap="flat" cmpd="sng" algn="ctr">
            <a:solidFill>
              <a:srgbClr val="5D8298"/>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fr-FR" sz="1800" dirty="0">
              <a:latin typeface="Arial" panose="020B0604020202020204" pitchFamily="34" charset="0"/>
              <a:cs typeface="Arial" panose="020B0604020202020204" pitchFamily="34" charset="0"/>
            </a:endParaRPr>
          </a:p>
        </p:txBody>
      </p:sp>
      <p:sp>
        <p:nvSpPr>
          <p:cNvPr id="5" name="Espace réservé du numéro de diapositive 6">
            <a:extLst>
              <a:ext uri="{FF2B5EF4-FFF2-40B4-BE49-F238E27FC236}">
                <a16:creationId xmlns:a16="http://schemas.microsoft.com/office/drawing/2014/main" id="{70E8BE87-1725-F546-34C3-10AAFEAE5026}"/>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extLst>
      <p:ext uri="{BB962C8B-B14F-4D97-AF65-F5344CB8AC3E}">
        <p14:creationId xmlns:p14="http://schemas.microsoft.com/office/powerpoint/2010/main" val="518191880"/>
      </p:ext>
    </p:extLst>
  </p:cSld>
  <p:clrMapOvr>
    <a:masterClrMapping/>
  </p:clrMapOvr>
  <p:transition>
    <p:fade/>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9" name="Espace réservé du texte 2"/>
          <p:cNvSpPr>
            <a:spLocks noGrp="1"/>
          </p:cNvSpPr>
          <p:nvPr>
            <p:ph type="body" idx="1" hasCustomPrompt="1"/>
          </p:nvPr>
        </p:nvSpPr>
        <p:spPr>
          <a:xfrm>
            <a:off x="609600" y="1214362"/>
            <a:ext cx="10972800" cy="702470"/>
          </a:xfrm>
          <a:prstGeom prst="rect">
            <a:avLst/>
          </a:prstGeom>
        </p:spPr>
        <p:txBody>
          <a:bodyPr wrap="square" lIns="0" tIns="0" rIns="0" bIns="0" anchor="t"/>
          <a:lstStyle>
            <a:lvl1pPr marL="0" indent="0" algn="l">
              <a:buNone/>
              <a:defRPr sz="2000" b="1" i="0" cap="all" spc="100" baseline="0">
                <a:solidFill>
                  <a:srgbClr val="C7573C"/>
                </a:solidFill>
                <a:latin typeface="Arial" panose="020B0604020202020204" pitchFamily="34" charset="0"/>
                <a:ea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dirty="0"/>
              <a:t>CLICK AND ADD TEXT</a:t>
            </a:r>
          </a:p>
        </p:txBody>
      </p:sp>
      <p:sp>
        <p:nvSpPr>
          <p:cNvPr id="2" name="Title 1"/>
          <p:cNvSpPr>
            <a:spLocks noGrp="1"/>
          </p:cNvSpPr>
          <p:nvPr>
            <p:ph type="title"/>
          </p:nvPr>
        </p:nvSpPr>
        <p:spPr/>
        <p:txBody>
          <a:bodyPr/>
          <a:lstStyle>
            <a:lvl1pPr>
              <a:defRPr>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4" name="Content Placeholder 3"/>
          <p:cNvSpPr>
            <a:spLocks noGrp="1"/>
          </p:cNvSpPr>
          <p:nvPr>
            <p:ph sz="quarter" idx="14"/>
          </p:nvPr>
        </p:nvSpPr>
        <p:spPr>
          <a:xfrm>
            <a:off x="619200" y="1987200"/>
            <a:ext cx="10963200" cy="3960000"/>
          </a:xfr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8" name="Content Placeholder 5">
            <a:extLst>
              <a:ext uri="{FF2B5EF4-FFF2-40B4-BE49-F238E27FC236}">
                <a16:creationId xmlns:a16="http://schemas.microsoft.com/office/drawing/2014/main" id="{8E9715FD-800D-EC4B-B5EC-4EF7DCBD08D6}"/>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
        <p:nvSpPr>
          <p:cNvPr id="3" name="Espace réservé du numéro de diapositive 6">
            <a:extLst>
              <a:ext uri="{FF2B5EF4-FFF2-40B4-BE49-F238E27FC236}">
                <a16:creationId xmlns:a16="http://schemas.microsoft.com/office/drawing/2014/main" id="{C73FE26C-BE1B-E46B-C4F9-40A97FE88448}"/>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extLst>
      <p:ext uri="{BB962C8B-B14F-4D97-AF65-F5344CB8AC3E}">
        <p14:creationId xmlns:p14="http://schemas.microsoft.com/office/powerpoint/2010/main" val="93150850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Image avec légende">
    <p:spTree>
      <p:nvGrpSpPr>
        <p:cNvPr id="1" name=""/>
        <p:cNvGrpSpPr/>
        <p:nvPr/>
      </p:nvGrpSpPr>
      <p:grpSpPr>
        <a:xfrm>
          <a:off x="0" y="0"/>
          <a:ext cx="0" cy="0"/>
          <a:chOff x="0" y="0"/>
          <a:chExt cx="0" cy="0"/>
        </a:xfrm>
      </p:grpSpPr>
      <p:sp>
        <p:nvSpPr>
          <p:cNvPr id="3" name="Espace réservé pour une image  2"/>
          <p:cNvSpPr>
            <a:spLocks noGrp="1"/>
          </p:cNvSpPr>
          <p:nvPr>
            <p:ph type="pic" idx="1" hasCustomPrompt="1"/>
          </p:nvPr>
        </p:nvSpPr>
        <p:spPr>
          <a:xfrm>
            <a:off x="621216" y="239346"/>
            <a:ext cx="8931169" cy="4465706"/>
          </a:xfrm>
          <a:prstGeom prst="rect">
            <a:avLst/>
          </a:prstGeom>
        </p:spPr>
        <p:txBody>
          <a:bodyPr/>
          <a:lstStyle>
            <a:lvl1pPr marL="0" indent="0">
              <a:buNone/>
              <a:defRPr sz="3200" baseline="0">
                <a:latin typeface="Arial" panose="020B0604020202020204" pitchFamily="34" charset="0"/>
                <a:ea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GB" dirty="0"/>
              <a:t>Drop an image or click on the </a:t>
            </a:r>
            <a:r>
              <a:rPr lang="en-GB" noProof="0" dirty="0"/>
              <a:t>icon</a:t>
            </a:r>
            <a:r>
              <a:rPr lang="en-GB" dirty="0"/>
              <a:t> to add one </a:t>
            </a:r>
          </a:p>
        </p:txBody>
      </p:sp>
      <p:sp>
        <p:nvSpPr>
          <p:cNvPr id="4" name="Espace réservé du texte 3"/>
          <p:cNvSpPr>
            <a:spLocks noGrp="1"/>
          </p:cNvSpPr>
          <p:nvPr>
            <p:ph type="body" sz="half" idx="2" hasCustomPrompt="1"/>
          </p:nvPr>
        </p:nvSpPr>
        <p:spPr>
          <a:xfrm>
            <a:off x="609600" y="5013176"/>
            <a:ext cx="8942784" cy="804862"/>
          </a:xfrm>
          <a:prstGeom prst="rect">
            <a:avLst/>
          </a:prstGeom>
        </p:spPr>
        <p:txBody>
          <a:bodyPr lIns="0" tIns="0" rIns="0" bIns="0">
            <a:normAutofit/>
          </a:bodyPr>
          <a:lstStyle>
            <a:lvl1pPr marL="0" indent="0" algn="l">
              <a:buNone/>
              <a:defRPr sz="2000" b="0" i="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dirty="0"/>
              <a:t>Click and add text</a:t>
            </a:r>
          </a:p>
        </p:txBody>
      </p:sp>
      <p:sp>
        <p:nvSpPr>
          <p:cNvPr id="7" name="Content Placeholder 5">
            <a:extLst>
              <a:ext uri="{FF2B5EF4-FFF2-40B4-BE49-F238E27FC236}">
                <a16:creationId xmlns:a16="http://schemas.microsoft.com/office/drawing/2014/main" id="{48F82FB2-1400-8B4D-AF68-7358C7D763C7}"/>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
        <p:nvSpPr>
          <p:cNvPr id="2" name="Espace réservé du numéro de diapositive 6">
            <a:extLst>
              <a:ext uri="{FF2B5EF4-FFF2-40B4-BE49-F238E27FC236}">
                <a16:creationId xmlns:a16="http://schemas.microsoft.com/office/drawing/2014/main" id="{31EFF97D-6CA9-59BF-280D-993F50E7E462}"/>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extLst>
      <p:ext uri="{BB962C8B-B14F-4D97-AF65-F5344CB8AC3E}">
        <p14:creationId xmlns:p14="http://schemas.microsoft.com/office/powerpoint/2010/main" val="2662751621"/>
      </p:ext>
    </p:extLst>
  </p:cSld>
  <p:clrMapOvr>
    <a:masterClrMapping/>
  </p:clrMapOvr>
  <p:transition>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_Image avec légende">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621215" y="284704"/>
            <a:ext cx="10961184" cy="552008"/>
          </a:xfrm>
          <a:prstGeom prst="rect">
            <a:avLst/>
          </a:prstGeom>
        </p:spPr>
        <p:txBody>
          <a:bodyPr lIns="0" tIns="0" rIns="0" bIns="0" anchor="t"/>
          <a:lstStyle>
            <a:lvl1pPr algn="l">
              <a:defRPr sz="2000" b="1" spc="100" baseline="0">
                <a:solidFill>
                  <a:srgbClr val="C7573C"/>
                </a:solidFill>
                <a:latin typeface="Arial" panose="020B0604020202020204" pitchFamily="34" charset="0"/>
                <a:ea typeface="Arial" panose="020B0604020202020204" pitchFamily="34" charset="0"/>
                <a:cs typeface="Arial" panose="020B0604020202020204" pitchFamily="34" charset="0"/>
              </a:defRPr>
            </a:lvl1pPr>
          </a:lstStyle>
          <a:p>
            <a:r>
              <a:rPr lang="en-GB" noProof="0" dirty="0"/>
              <a:t>Click and add text</a:t>
            </a:r>
          </a:p>
        </p:txBody>
      </p:sp>
      <p:sp>
        <p:nvSpPr>
          <p:cNvPr id="3" name="Espace réservé pour une image  2"/>
          <p:cNvSpPr>
            <a:spLocks noGrp="1"/>
          </p:cNvSpPr>
          <p:nvPr>
            <p:ph type="pic" idx="1" hasCustomPrompt="1"/>
          </p:nvPr>
        </p:nvSpPr>
        <p:spPr>
          <a:xfrm>
            <a:off x="609600" y="1228609"/>
            <a:ext cx="5181600" cy="4657047"/>
          </a:xfrm>
          <a:prstGeom prst="rect">
            <a:avLst/>
          </a:prstGeom>
        </p:spPr>
        <p:txBody>
          <a:bodyPr/>
          <a:lstStyle>
            <a:lvl1pPr marL="0" indent="0">
              <a:buNone/>
              <a:defRPr sz="320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GB" noProof="0" dirty="0"/>
              <a:t>Drop an image or click on the icon to add one </a:t>
            </a:r>
          </a:p>
        </p:txBody>
      </p:sp>
      <p:sp>
        <p:nvSpPr>
          <p:cNvPr id="10" name="Espace réservé du texte 4"/>
          <p:cNvSpPr>
            <a:spLocks noGrp="1"/>
          </p:cNvSpPr>
          <p:nvPr>
            <p:ph type="body" sz="half" idx="12" hasCustomPrompt="1"/>
          </p:nvPr>
        </p:nvSpPr>
        <p:spPr>
          <a:xfrm>
            <a:off x="6158414" y="1270567"/>
            <a:ext cx="5423985" cy="4618263"/>
          </a:xfrm>
          <a:prstGeom prst="rect">
            <a:avLst/>
          </a:prstGeom>
        </p:spPr>
        <p:txBody>
          <a:bodyPr lIns="0" tIns="0" rIns="0" bIns="0"/>
          <a:lstStyle>
            <a:lvl1pPr marL="342900" indent="-342900">
              <a:buFont typeface="Arial" charset="0"/>
              <a:buChar char="•"/>
              <a:defRPr sz="200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800100" indent="-342900">
              <a:buFont typeface="Arial" charset="0"/>
              <a:buChar char="•"/>
              <a:defRPr sz="2000">
                <a:solidFill>
                  <a:srgbClr val="5D8298"/>
                </a:solidFill>
                <a:latin typeface="+mj-lt"/>
                <a:ea typeface="Calibri" charset="0"/>
                <a:cs typeface="Calibri" charset="0"/>
              </a:defRPr>
            </a:lvl2pPr>
            <a:lvl3pPr marL="1257300" indent="-342900">
              <a:buFont typeface="Arial" charset="0"/>
              <a:buChar char="•"/>
              <a:defRPr sz="2000" baseline="0">
                <a:solidFill>
                  <a:srgbClr val="5D8298"/>
                </a:solidFill>
                <a:latin typeface="+mj-lt"/>
                <a:ea typeface="Calibri" charset="0"/>
                <a:cs typeface="Calibri" charset="0"/>
              </a:defRPr>
            </a:lvl3pPr>
            <a:lvl4pPr marL="1714500" indent="-342900">
              <a:buFont typeface="Arial" charset="0"/>
              <a:buChar char="•"/>
              <a:defRPr sz="2000">
                <a:latin typeface="+mj-lt"/>
                <a:ea typeface="Calibri" charset="0"/>
                <a:cs typeface="Calibri" charset="0"/>
              </a:defRPr>
            </a:lvl4pPr>
            <a:lvl5pPr marL="2171700" indent="-342900">
              <a:buFont typeface="Arial" charset="0"/>
              <a:buChar char="•"/>
              <a:defRPr>
                <a:latin typeface="+mj-lt"/>
                <a:ea typeface="Calibri" charset="0"/>
                <a:cs typeface="Calibri" charset="0"/>
              </a:defRPr>
            </a:lvl5pPr>
          </a:lstStyle>
          <a:p>
            <a:r>
              <a:rPr lang="en-GB" noProof="0" dirty="0"/>
              <a:t>Add text</a:t>
            </a:r>
          </a:p>
        </p:txBody>
      </p:sp>
      <p:sp>
        <p:nvSpPr>
          <p:cNvPr id="8" name="Content Placeholder 5">
            <a:extLst>
              <a:ext uri="{FF2B5EF4-FFF2-40B4-BE49-F238E27FC236}">
                <a16:creationId xmlns:a16="http://schemas.microsoft.com/office/drawing/2014/main" id="{4A6F5460-BA6D-C940-BFC5-F19A378019C6}"/>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
        <p:nvSpPr>
          <p:cNvPr id="4" name="Espace réservé du numéro de diapositive 6">
            <a:extLst>
              <a:ext uri="{FF2B5EF4-FFF2-40B4-BE49-F238E27FC236}">
                <a16:creationId xmlns:a16="http://schemas.microsoft.com/office/drawing/2014/main" id="{CBE8A8C8-C57B-49DB-6F19-F92855E5A2D7}"/>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extLst>
      <p:ext uri="{BB962C8B-B14F-4D97-AF65-F5344CB8AC3E}">
        <p14:creationId xmlns:p14="http://schemas.microsoft.com/office/powerpoint/2010/main" val="4259118654"/>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_Image avec légende">
    <p:spTree>
      <p:nvGrpSpPr>
        <p:cNvPr id="1" name=""/>
        <p:cNvGrpSpPr/>
        <p:nvPr/>
      </p:nvGrpSpPr>
      <p:grpSpPr>
        <a:xfrm>
          <a:off x="0" y="0"/>
          <a:ext cx="0" cy="0"/>
          <a:chOff x="0" y="0"/>
          <a:chExt cx="0" cy="0"/>
        </a:xfrm>
      </p:grpSpPr>
      <p:sp>
        <p:nvSpPr>
          <p:cNvPr id="9" name="Espace réservé du texte 4"/>
          <p:cNvSpPr>
            <a:spLocks noGrp="1"/>
          </p:cNvSpPr>
          <p:nvPr>
            <p:ph type="body" sz="half" idx="12" hasCustomPrompt="1"/>
          </p:nvPr>
        </p:nvSpPr>
        <p:spPr>
          <a:xfrm>
            <a:off x="6158414" y="1270566"/>
            <a:ext cx="5423985" cy="4618263"/>
          </a:xfrm>
          <a:prstGeom prst="rect">
            <a:avLst/>
          </a:prstGeom>
        </p:spPr>
        <p:txBody>
          <a:bodyPr lIns="0" tIns="0" rIns="0" bIns="0"/>
          <a:lstStyle>
            <a:lvl1pPr marL="342900" indent="-342900">
              <a:buFont typeface="Arial" charset="0"/>
              <a:buChar char="•"/>
              <a:defRPr sz="200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800100" indent="-342900">
              <a:buFont typeface="Arial" charset="0"/>
              <a:buChar char="•"/>
              <a:defRPr sz="2000">
                <a:solidFill>
                  <a:srgbClr val="5D8298"/>
                </a:solidFill>
                <a:latin typeface="+mn-lt"/>
                <a:ea typeface="Calibri" charset="0"/>
                <a:cs typeface="Calibri" charset="0"/>
              </a:defRPr>
            </a:lvl2pPr>
            <a:lvl3pPr marL="1257300" indent="-342900">
              <a:buFont typeface="Arial" charset="0"/>
              <a:buChar char="•"/>
              <a:defRPr sz="2000" baseline="0">
                <a:solidFill>
                  <a:srgbClr val="5D8298"/>
                </a:solidFill>
                <a:latin typeface="+mn-lt"/>
                <a:ea typeface="Calibri" charset="0"/>
                <a:cs typeface="Calibri" charset="0"/>
              </a:defRPr>
            </a:lvl3pPr>
            <a:lvl4pPr marL="1714500" indent="-342900">
              <a:buFont typeface="Arial" charset="0"/>
              <a:buChar char="•"/>
              <a:defRPr sz="2000">
                <a:latin typeface="+mn-lt"/>
                <a:ea typeface="Calibri" charset="0"/>
                <a:cs typeface="Calibri" charset="0"/>
              </a:defRPr>
            </a:lvl4pPr>
            <a:lvl5pPr marL="2171700" indent="-342900">
              <a:buFont typeface="Arial" charset="0"/>
              <a:buChar char="•"/>
              <a:defRPr>
                <a:latin typeface="+mn-lt"/>
                <a:ea typeface="Calibri" charset="0"/>
                <a:cs typeface="Calibri" charset="0"/>
              </a:defRPr>
            </a:lvl5pPr>
          </a:lstStyle>
          <a:p>
            <a:r>
              <a:rPr lang="en-GB" noProof="0" dirty="0"/>
              <a:t>Add text</a:t>
            </a:r>
          </a:p>
        </p:txBody>
      </p:sp>
      <p:sp>
        <p:nvSpPr>
          <p:cNvPr id="15" name="Espace réservé du texte 4"/>
          <p:cNvSpPr>
            <a:spLocks noGrp="1"/>
          </p:cNvSpPr>
          <p:nvPr>
            <p:ph type="body" sz="half" idx="13" hasCustomPrompt="1"/>
          </p:nvPr>
        </p:nvSpPr>
        <p:spPr>
          <a:xfrm>
            <a:off x="621213" y="1270565"/>
            <a:ext cx="5186755" cy="4618263"/>
          </a:xfrm>
          <a:prstGeom prst="rect">
            <a:avLst/>
          </a:prstGeom>
        </p:spPr>
        <p:txBody>
          <a:bodyPr lIns="0" tIns="0" rIns="0" bIns="0"/>
          <a:lstStyle>
            <a:lvl1pPr marL="342900" indent="-342900">
              <a:buFont typeface="Arial" charset="0"/>
              <a:buChar char="•"/>
              <a:defRPr sz="2000" baseline="0">
                <a:solidFill>
                  <a:srgbClr val="5D8298"/>
                </a:solidFill>
                <a:latin typeface="Arial" panose="020B0604020202020204" pitchFamily="34" charset="0"/>
                <a:cs typeface="Arial" panose="020B0604020202020204" pitchFamily="34" charset="0"/>
              </a:defRPr>
            </a:lvl1pPr>
            <a:lvl2pPr marL="800100" indent="-342900">
              <a:buFont typeface="Arial" charset="0"/>
              <a:buChar char="•"/>
              <a:defRPr sz="2000">
                <a:solidFill>
                  <a:srgbClr val="5D8298"/>
                </a:solidFill>
                <a:latin typeface="+mj-lt"/>
              </a:defRPr>
            </a:lvl2pPr>
            <a:lvl3pPr marL="1257300" indent="-342900">
              <a:buFont typeface="Arial" charset="0"/>
              <a:buChar char="•"/>
              <a:defRPr sz="2000" baseline="0">
                <a:solidFill>
                  <a:srgbClr val="5D8298"/>
                </a:solidFill>
                <a:latin typeface="+mj-lt"/>
              </a:defRPr>
            </a:lvl3pPr>
            <a:lvl4pPr marL="1714500" indent="-342900">
              <a:buFont typeface="Arial" charset="0"/>
              <a:buChar char="•"/>
              <a:defRPr sz="2000">
                <a:latin typeface="+mj-lt"/>
              </a:defRPr>
            </a:lvl4pPr>
            <a:lvl5pPr marL="2171700" indent="-342900">
              <a:buFont typeface="Arial" charset="0"/>
              <a:buChar char="•"/>
              <a:defRPr>
                <a:latin typeface="+mj-lt"/>
              </a:defRPr>
            </a:lvl5pPr>
          </a:lstStyle>
          <a:p>
            <a:r>
              <a:rPr lang="en-GB" noProof="0" dirty="0"/>
              <a:t>Add text</a:t>
            </a:r>
          </a:p>
        </p:txBody>
      </p:sp>
      <p:sp>
        <p:nvSpPr>
          <p:cNvPr id="20" name="Titre 1"/>
          <p:cNvSpPr>
            <a:spLocks noGrp="1"/>
          </p:cNvSpPr>
          <p:nvPr>
            <p:ph type="title" hasCustomPrompt="1"/>
          </p:nvPr>
        </p:nvSpPr>
        <p:spPr>
          <a:xfrm>
            <a:off x="621215" y="284704"/>
            <a:ext cx="10961184" cy="552008"/>
          </a:xfrm>
          <a:prstGeom prst="rect">
            <a:avLst/>
          </a:prstGeom>
        </p:spPr>
        <p:txBody>
          <a:bodyPr lIns="0" tIns="0" rIns="0" bIns="0" anchor="t"/>
          <a:lstStyle>
            <a:lvl1pPr algn="l">
              <a:defRPr sz="2000" b="1" spc="100" baseline="0">
                <a:solidFill>
                  <a:srgbClr val="C7573C"/>
                </a:solidFill>
                <a:latin typeface="Arial" panose="020B0604020202020204" pitchFamily="34" charset="0"/>
                <a:ea typeface="Arial" panose="020B0604020202020204" pitchFamily="34" charset="0"/>
                <a:cs typeface="Arial" panose="020B0604020202020204" pitchFamily="34" charset="0"/>
              </a:defRPr>
            </a:lvl1pPr>
          </a:lstStyle>
          <a:p>
            <a:r>
              <a:rPr lang="en-GB" noProof="0" dirty="0"/>
              <a:t>Click and add text</a:t>
            </a:r>
          </a:p>
        </p:txBody>
      </p:sp>
      <p:sp>
        <p:nvSpPr>
          <p:cNvPr id="8" name="Content Placeholder 5">
            <a:extLst>
              <a:ext uri="{FF2B5EF4-FFF2-40B4-BE49-F238E27FC236}">
                <a16:creationId xmlns:a16="http://schemas.microsoft.com/office/drawing/2014/main" id="{24C57E3B-0ABB-774B-B376-C8D0F23077FF}"/>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
        <p:nvSpPr>
          <p:cNvPr id="2" name="Espace réservé du numéro de diapositive 6">
            <a:extLst>
              <a:ext uri="{FF2B5EF4-FFF2-40B4-BE49-F238E27FC236}">
                <a16:creationId xmlns:a16="http://schemas.microsoft.com/office/drawing/2014/main" id="{0CB18C4D-E95B-A620-569A-5FB59632D649}"/>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extLst>
      <p:ext uri="{BB962C8B-B14F-4D97-AF65-F5344CB8AC3E}">
        <p14:creationId xmlns:p14="http://schemas.microsoft.com/office/powerpoint/2010/main" val="622617540"/>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p:cSld name="7_Disposition personnalisée">
    <p:bg>
      <p:bgPr>
        <a:solidFill>
          <a:schemeClr val="accent1"/>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609600" y="274638"/>
            <a:ext cx="10972800" cy="5821362"/>
          </a:xfrm>
          <a:prstGeom prst="rect">
            <a:avLst/>
          </a:prstGeom>
        </p:spPr>
        <p:txBody>
          <a:bodyPr anchor="ctr">
            <a:normAutofit/>
          </a:bodyPr>
          <a:lstStyle>
            <a:lvl1pPr algn="ctr">
              <a:defRPr sz="4000">
                <a:solidFill>
                  <a:schemeClr val="bg1"/>
                </a:solidFill>
                <a:latin typeface="Arial" panose="020B0604020202020204" pitchFamily="34" charset="0"/>
                <a:ea typeface="Arial" panose="020B0604020202020204" pitchFamily="34" charset="0"/>
                <a:cs typeface="Arial" panose="020B0604020202020204" pitchFamily="34" charset="0"/>
              </a:defRPr>
            </a:lvl1pPr>
          </a:lstStyle>
          <a:p>
            <a:r>
              <a:rPr lang="en-GB" noProof="0" dirty="0"/>
              <a:t>Click and Modify the text</a:t>
            </a:r>
          </a:p>
        </p:txBody>
      </p:sp>
      <p:sp>
        <p:nvSpPr>
          <p:cNvPr id="4" name="Espace réservé du numéro de diapositive 6">
            <a:extLst>
              <a:ext uri="{FF2B5EF4-FFF2-40B4-BE49-F238E27FC236}">
                <a16:creationId xmlns:a16="http://schemas.microsoft.com/office/drawing/2014/main" id="{9350C55E-6C2B-68D0-9FFE-AA24A0A78825}"/>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chemeClr val="bg1"/>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extLst>
      <p:ext uri="{BB962C8B-B14F-4D97-AF65-F5344CB8AC3E}">
        <p14:creationId xmlns:p14="http://schemas.microsoft.com/office/powerpoint/2010/main" val="2805154958"/>
      </p:ext>
    </p:extLst>
  </p:cSld>
  <p:clrMapOvr>
    <a:masterClrMapping/>
  </p:clrMapOvr>
  <p:transition>
    <p:fade/>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3_Image avec légende">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621214" y="1403491"/>
            <a:ext cx="5186755" cy="715202"/>
          </a:xfrm>
          <a:prstGeom prst="rect">
            <a:avLst/>
          </a:prstGeom>
        </p:spPr>
        <p:txBody>
          <a:bodyPr lIns="0" tIns="0" rIns="0" bIns="0" anchor="t"/>
          <a:lstStyle>
            <a:lvl1pPr algn="l">
              <a:defRPr sz="2000" b="1" spc="100" baseline="0">
                <a:solidFill>
                  <a:srgbClr val="C7573C"/>
                </a:solidFill>
                <a:latin typeface="Arial" panose="020B0604020202020204" pitchFamily="34" charset="0"/>
                <a:ea typeface="Arial" panose="020B0604020202020204" pitchFamily="34" charset="0"/>
                <a:cs typeface="Arial" panose="020B0604020202020204" pitchFamily="34" charset="0"/>
              </a:defRPr>
            </a:lvl1pPr>
          </a:lstStyle>
          <a:p>
            <a:r>
              <a:rPr lang="en-GB" noProof="0" dirty="0"/>
              <a:t>Click and add text</a:t>
            </a:r>
          </a:p>
        </p:txBody>
      </p:sp>
      <p:sp>
        <p:nvSpPr>
          <p:cNvPr id="9" name="Espace réservé du texte 4"/>
          <p:cNvSpPr>
            <a:spLocks noGrp="1"/>
          </p:cNvSpPr>
          <p:nvPr>
            <p:ph type="body" sz="half" idx="12" hasCustomPrompt="1"/>
          </p:nvPr>
        </p:nvSpPr>
        <p:spPr>
          <a:xfrm>
            <a:off x="6158414" y="2348880"/>
            <a:ext cx="5423985" cy="3539949"/>
          </a:xfrm>
          <a:prstGeom prst="rect">
            <a:avLst/>
          </a:prstGeom>
        </p:spPr>
        <p:txBody>
          <a:bodyPr lIns="0" tIns="0" rIns="0" bIns="0"/>
          <a:lstStyle>
            <a:lvl1pPr marL="342900" indent="-342900">
              <a:buFont typeface="Arial" charset="0"/>
              <a:buChar char="•"/>
              <a:defRPr sz="2000" baseline="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800100" indent="-342900">
              <a:buFont typeface="Arial" charset="0"/>
              <a:buChar char="•"/>
              <a:defRPr sz="2000">
                <a:solidFill>
                  <a:srgbClr val="5D8298"/>
                </a:solidFill>
                <a:latin typeface="Calibri" charset="0"/>
                <a:ea typeface="Calibri" charset="0"/>
                <a:cs typeface="Calibri" charset="0"/>
              </a:defRPr>
            </a:lvl2pPr>
            <a:lvl3pPr marL="1257300" indent="-342900">
              <a:buFont typeface="Arial" charset="0"/>
              <a:buChar char="•"/>
              <a:defRPr sz="2000" baseline="0">
                <a:solidFill>
                  <a:srgbClr val="5D8298"/>
                </a:solidFill>
                <a:latin typeface="Calibri" charset="0"/>
                <a:ea typeface="Calibri" charset="0"/>
                <a:cs typeface="Calibri" charset="0"/>
              </a:defRPr>
            </a:lvl3pPr>
            <a:lvl4pPr marL="1714500" indent="-342900">
              <a:buFont typeface="Arial" charset="0"/>
              <a:buChar char="•"/>
              <a:defRPr sz="2000">
                <a:latin typeface="Calibri" charset="0"/>
                <a:ea typeface="Calibri" charset="0"/>
                <a:cs typeface="Calibri" charset="0"/>
              </a:defRPr>
            </a:lvl4pPr>
            <a:lvl5pPr marL="2171700" indent="-342900">
              <a:buFont typeface="Arial" charset="0"/>
              <a:buChar char="•"/>
              <a:defRPr>
                <a:latin typeface="Calibri" charset="0"/>
                <a:ea typeface="Calibri" charset="0"/>
                <a:cs typeface="Calibri" charset="0"/>
              </a:defRPr>
            </a:lvl5pPr>
          </a:lstStyle>
          <a:p>
            <a:r>
              <a:rPr lang="en-GB" noProof="0" dirty="0"/>
              <a:t>Add text</a:t>
            </a:r>
          </a:p>
          <a:p>
            <a:endParaRPr lang="en-GB" noProof="0" dirty="0"/>
          </a:p>
        </p:txBody>
      </p:sp>
      <p:sp>
        <p:nvSpPr>
          <p:cNvPr id="15" name="Espace réservé du texte 4"/>
          <p:cNvSpPr>
            <a:spLocks noGrp="1"/>
          </p:cNvSpPr>
          <p:nvPr>
            <p:ph type="body" sz="half" idx="13" hasCustomPrompt="1"/>
          </p:nvPr>
        </p:nvSpPr>
        <p:spPr>
          <a:xfrm>
            <a:off x="621213" y="2348880"/>
            <a:ext cx="5186755" cy="3539949"/>
          </a:xfrm>
          <a:prstGeom prst="rect">
            <a:avLst/>
          </a:prstGeom>
        </p:spPr>
        <p:txBody>
          <a:bodyPr lIns="0" tIns="0" rIns="0" bIns="0"/>
          <a:lstStyle>
            <a:lvl1pPr marL="342900" indent="-342900">
              <a:buFont typeface="Arial" charset="0"/>
              <a:buChar char="•"/>
              <a:defRPr sz="2000" baseline="0">
                <a:solidFill>
                  <a:srgbClr val="5D8298"/>
                </a:solidFill>
                <a:latin typeface="Arial" panose="020B0604020202020204" pitchFamily="34" charset="0"/>
                <a:cs typeface="Arial" panose="020B0604020202020204" pitchFamily="34" charset="0"/>
              </a:defRPr>
            </a:lvl1pPr>
            <a:lvl2pPr marL="800100" indent="-342900">
              <a:buFont typeface="Arial" charset="0"/>
              <a:buChar char="•"/>
              <a:defRPr sz="2000">
                <a:solidFill>
                  <a:srgbClr val="5D8298"/>
                </a:solidFill>
              </a:defRPr>
            </a:lvl2pPr>
            <a:lvl3pPr marL="1257300" indent="-342900">
              <a:buFont typeface="Arial" charset="0"/>
              <a:buChar char="•"/>
              <a:defRPr sz="2000" baseline="0">
                <a:solidFill>
                  <a:srgbClr val="5D8298"/>
                </a:solidFill>
              </a:defRPr>
            </a:lvl3pPr>
            <a:lvl4pPr marL="1714500" indent="-342900">
              <a:buFont typeface="Arial" charset="0"/>
              <a:buChar char="•"/>
              <a:defRPr sz="2000"/>
            </a:lvl4pPr>
            <a:lvl5pPr marL="2171700" indent="-342900">
              <a:buFont typeface="Arial" charset="0"/>
              <a:buChar char="•"/>
              <a:defRPr/>
            </a:lvl5pPr>
          </a:lstStyle>
          <a:p>
            <a:r>
              <a:rPr lang="en-GB" noProof="0" dirty="0"/>
              <a:t>Add text</a:t>
            </a:r>
          </a:p>
        </p:txBody>
      </p:sp>
      <p:sp>
        <p:nvSpPr>
          <p:cNvPr id="12" name="Espace réservé du texte 16"/>
          <p:cNvSpPr>
            <a:spLocks noGrp="1"/>
          </p:cNvSpPr>
          <p:nvPr>
            <p:ph type="body" sz="quarter" idx="11" hasCustomPrompt="1"/>
          </p:nvPr>
        </p:nvSpPr>
        <p:spPr>
          <a:xfrm>
            <a:off x="621215" y="260350"/>
            <a:ext cx="10961184" cy="865188"/>
          </a:xfrm>
          <a:prstGeom prst="rect">
            <a:avLst/>
          </a:prstGeom>
        </p:spPr>
        <p:txBody>
          <a:bodyPr lIns="0" tIns="0" rIns="0" bIns="0"/>
          <a:lstStyle>
            <a:lvl1pPr marL="0" indent="0">
              <a:buNone/>
              <a:defRPr sz="3200" b="1" cap="all" spc="100" baseline="0">
                <a:solidFill>
                  <a:srgbClr val="5D8298"/>
                </a:solidFill>
                <a:latin typeface="Arial" panose="020B0604020202020204" pitchFamily="34" charset="0"/>
                <a:ea typeface="Arial" panose="020B0604020202020204" pitchFamily="34" charset="0"/>
                <a:cs typeface="Arial" panose="020B0604020202020204" pitchFamily="34" charset="0"/>
              </a:defRPr>
            </a:lvl1pPr>
          </a:lstStyle>
          <a:p>
            <a:pPr lvl="0"/>
            <a:r>
              <a:rPr lang="en-GB" noProof="0" dirty="0"/>
              <a:t>ADD TEXT</a:t>
            </a:r>
          </a:p>
        </p:txBody>
      </p:sp>
      <p:sp>
        <p:nvSpPr>
          <p:cNvPr id="21" name="Espace réservé du texte 16"/>
          <p:cNvSpPr>
            <a:spLocks noGrp="1"/>
          </p:cNvSpPr>
          <p:nvPr>
            <p:ph type="body" sz="quarter" idx="14" hasCustomPrompt="1"/>
          </p:nvPr>
        </p:nvSpPr>
        <p:spPr>
          <a:xfrm>
            <a:off x="6158414" y="1408029"/>
            <a:ext cx="5423985" cy="710664"/>
          </a:xfrm>
          <a:prstGeom prst="rect">
            <a:avLst/>
          </a:prstGeom>
        </p:spPr>
        <p:txBody>
          <a:bodyPr lIns="0" tIns="0" rIns="0" bIns="0"/>
          <a:lstStyle>
            <a:lvl1pPr marL="0" indent="0">
              <a:buNone/>
              <a:defRPr sz="2000" b="1" cap="all" spc="100" baseline="0">
                <a:solidFill>
                  <a:srgbClr val="C7573C"/>
                </a:solidFill>
                <a:latin typeface="Arial" panose="020B0604020202020204" pitchFamily="34" charset="0"/>
                <a:ea typeface="Arial" panose="020B0604020202020204" pitchFamily="34" charset="0"/>
                <a:cs typeface="Arial" panose="020B0604020202020204" pitchFamily="34" charset="0"/>
              </a:defRPr>
            </a:lvl1pPr>
          </a:lstStyle>
          <a:p>
            <a:pPr lvl="0"/>
            <a:r>
              <a:rPr lang="en-GB" noProof="0" dirty="0"/>
              <a:t>ADD TEXT</a:t>
            </a:r>
          </a:p>
        </p:txBody>
      </p:sp>
      <p:sp>
        <p:nvSpPr>
          <p:cNvPr id="11" name="Content Placeholder 5">
            <a:extLst>
              <a:ext uri="{FF2B5EF4-FFF2-40B4-BE49-F238E27FC236}">
                <a16:creationId xmlns:a16="http://schemas.microsoft.com/office/drawing/2014/main" id="{CE3E2C06-97AD-9943-860F-21FF17408A81}"/>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
        <p:nvSpPr>
          <p:cNvPr id="3" name="Espace réservé du numéro de diapositive 6">
            <a:extLst>
              <a:ext uri="{FF2B5EF4-FFF2-40B4-BE49-F238E27FC236}">
                <a16:creationId xmlns:a16="http://schemas.microsoft.com/office/drawing/2014/main" id="{ECD59197-D736-926D-E108-C110268367B8}"/>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extLst>
      <p:ext uri="{BB962C8B-B14F-4D97-AF65-F5344CB8AC3E}">
        <p14:creationId xmlns:p14="http://schemas.microsoft.com/office/powerpoint/2010/main" val="520474028"/>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3_Disposition personnalisée">
    <p:spTree>
      <p:nvGrpSpPr>
        <p:cNvPr id="1" name=""/>
        <p:cNvGrpSpPr/>
        <p:nvPr/>
      </p:nvGrpSpPr>
      <p:grpSpPr>
        <a:xfrm>
          <a:off x="0" y="0"/>
          <a:ext cx="0" cy="0"/>
          <a:chOff x="0" y="0"/>
          <a:chExt cx="0" cy="0"/>
        </a:xfrm>
      </p:grpSpPr>
      <p:pic>
        <p:nvPicPr>
          <p:cNvPr id="146" name="Graphic 145">
            <a:extLst>
              <a:ext uri="{FF2B5EF4-FFF2-40B4-BE49-F238E27FC236}">
                <a16:creationId xmlns:a16="http://schemas.microsoft.com/office/drawing/2014/main" id="{0BA6C29F-1EC0-F449-9240-F2836B26937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837204" y="810930"/>
            <a:ext cx="9306370" cy="4471395"/>
          </a:xfrm>
          <a:prstGeom prst="rect">
            <a:avLst/>
          </a:prstGeom>
        </p:spPr>
      </p:pic>
      <p:sp>
        <p:nvSpPr>
          <p:cNvPr id="39" name="Titre 1">
            <a:extLst>
              <a:ext uri="{FF2B5EF4-FFF2-40B4-BE49-F238E27FC236}">
                <a16:creationId xmlns:a16="http://schemas.microsoft.com/office/drawing/2014/main" id="{F09C896A-B4EB-0F4C-96F4-8F31B99B4C0A}"/>
              </a:ext>
            </a:extLst>
          </p:cNvPr>
          <p:cNvSpPr txBox="1">
            <a:spLocks/>
          </p:cNvSpPr>
          <p:nvPr userDrawn="1"/>
        </p:nvSpPr>
        <p:spPr>
          <a:xfrm>
            <a:off x="323528" y="3978378"/>
            <a:ext cx="4536504" cy="709423"/>
          </a:xfrm>
          <a:prstGeom prst="rect">
            <a:avLst/>
          </a:prstGeom>
        </p:spPr>
        <p:txBody>
          <a:bodyPr vert="horz" lIns="91440" tIns="45720" rIns="91440" bIns="45720" rtlCol="0" anchor="t">
            <a:normAutofit/>
          </a:bodyPr>
          <a:lstStyle>
            <a:lvl1pPr>
              <a:defRPr sz="2800" b="1" i="0">
                <a:latin typeface="PT Sans Caption"/>
                <a:cs typeface="PT Sans Caption"/>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GB" sz="1400" b="1" noProof="0" dirty="0">
                <a:solidFill>
                  <a:srgbClr val="C6573B"/>
                </a:solidFill>
                <a:latin typeface="Arial" panose="020B0604020202020204" pitchFamily="34" charset="0"/>
                <a:ea typeface="Calibri" charset="0"/>
                <a:cs typeface="Arial" panose="020B0604020202020204" pitchFamily="34" charset="0"/>
              </a:rPr>
              <a:t>Dr. Antoine Lacombe </a:t>
            </a:r>
            <a:r>
              <a:rPr lang="en-GB" sz="1100" b="1" noProof="0" dirty="0">
                <a:solidFill>
                  <a:srgbClr val="C6573B"/>
                </a:solidFill>
                <a:latin typeface="Arial" panose="020B0604020202020204" pitchFamily="34" charset="0"/>
                <a:ea typeface="Calibri" charset="0"/>
                <a:cs typeface="Arial" panose="020B0604020202020204" pitchFamily="34" charset="0"/>
              </a:rPr>
              <a:t>Pharm D, MBA</a:t>
            </a:r>
            <a:endParaRPr kumimoji="0" lang="en-GB" sz="1100" b="0" i="0" u="sng" strike="noStrike" kern="1200" cap="none" spc="0" normalizeH="0" baseline="0" noProof="0" dirty="0">
              <a:ln>
                <a:noFill/>
              </a:ln>
              <a:solidFill>
                <a:srgbClr val="C6573B"/>
              </a:solidFill>
              <a:effectLst/>
              <a:uLnTx/>
              <a:uFillTx/>
              <a:latin typeface="Arial" panose="020B0604020202020204" pitchFamily="34" charset="0"/>
              <a:ea typeface="Calibri" charset="0"/>
              <a:cs typeface="Arial" panose="020B0604020202020204" pitchFamily="34" charset="0"/>
            </a:endParaRPr>
          </a:p>
        </p:txBody>
      </p:sp>
      <p:sp>
        <p:nvSpPr>
          <p:cNvPr id="40" name="Titre 1">
            <a:extLst>
              <a:ext uri="{FF2B5EF4-FFF2-40B4-BE49-F238E27FC236}">
                <a16:creationId xmlns:a16="http://schemas.microsoft.com/office/drawing/2014/main" id="{A8E7D5AF-6FD1-7040-B008-F83A2A24EA4D}"/>
              </a:ext>
            </a:extLst>
          </p:cNvPr>
          <p:cNvSpPr txBox="1">
            <a:spLocks/>
          </p:cNvSpPr>
          <p:nvPr userDrawn="1"/>
        </p:nvSpPr>
        <p:spPr>
          <a:xfrm>
            <a:off x="787828" y="4475570"/>
            <a:ext cx="4536504" cy="382407"/>
          </a:xfrm>
          <a:prstGeom prst="rect">
            <a:avLst/>
          </a:prstGeom>
        </p:spPr>
        <p:txBody>
          <a:bodyPr vert="horz" lIns="91440" tIns="45720" rIns="91440" bIns="45720" rtlCol="0" anchor="t">
            <a:normAutofit/>
          </a:bodyPr>
          <a:lstStyle>
            <a:lvl1pPr>
              <a:defRPr sz="2800" b="1" i="0">
                <a:latin typeface="PT Sans Caption"/>
                <a:cs typeface="PT Sans Caption"/>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GB" sz="1400" b="0" noProof="0" dirty="0">
                <a:solidFill>
                  <a:srgbClr val="5D8298"/>
                </a:solidFill>
                <a:latin typeface="Arial" panose="020B0604020202020204" pitchFamily="34" charset="0"/>
                <a:ea typeface="Calibri" charset="0"/>
                <a:cs typeface="Arial" panose="020B0604020202020204" pitchFamily="34" charset="0"/>
              </a:rPr>
              <a:t>+41 79 529 42 79</a:t>
            </a:r>
            <a:endParaRPr kumimoji="0" lang="en-GB" sz="1400" b="0" i="0" u="sng"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endParaRPr>
          </a:p>
        </p:txBody>
      </p:sp>
      <p:sp>
        <p:nvSpPr>
          <p:cNvPr id="41" name="Titre 1">
            <a:extLst>
              <a:ext uri="{FF2B5EF4-FFF2-40B4-BE49-F238E27FC236}">
                <a16:creationId xmlns:a16="http://schemas.microsoft.com/office/drawing/2014/main" id="{73745878-0F7C-304D-845D-4B21028F25EB}"/>
              </a:ext>
            </a:extLst>
          </p:cNvPr>
          <p:cNvSpPr txBox="1">
            <a:spLocks/>
          </p:cNvSpPr>
          <p:nvPr userDrawn="1"/>
        </p:nvSpPr>
        <p:spPr>
          <a:xfrm>
            <a:off x="348739" y="1556792"/>
            <a:ext cx="4797678" cy="1030504"/>
          </a:xfrm>
          <a:prstGeom prst="rect">
            <a:avLst/>
          </a:prstGeom>
        </p:spPr>
        <p:txBody>
          <a:bodyPr vert="horz" lIns="91440" tIns="45720" rIns="91440" bIns="45720" rtlCol="0" anchor="t">
            <a:normAutofit fontScale="92500" lnSpcReduction="10000"/>
          </a:bodyPr>
          <a:lstStyle>
            <a:lvl1pPr>
              <a:defRPr sz="2800" b="1" i="0">
                <a:latin typeface="PT Sans Caption"/>
                <a:cs typeface="PT Sans Caption"/>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fr-FR" sz="1800" b="0" i="0" u="none"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rPr>
              <a:t>COR2ED</a:t>
            </a:r>
          </a:p>
          <a:p>
            <a:pPr marL="0" marR="0" lvl="0" indent="0" algn="l" defTabSz="457200" rtl="0" eaLnBrk="1" fontAlgn="auto" latinLnBrk="0" hangingPunct="1">
              <a:lnSpc>
                <a:spcPct val="100000"/>
              </a:lnSpc>
              <a:spcBef>
                <a:spcPct val="0"/>
              </a:spcBef>
              <a:spcAft>
                <a:spcPts val="0"/>
              </a:spcAft>
              <a:buClrTx/>
              <a:buSzTx/>
              <a:buFontTx/>
              <a:buNone/>
              <a:tabLst/>
              <a:defRPr/>
            </a:pPr>
            <a:r>
              <a:rPr kumimoji="0" lang="fr-FR" sz="1800" b="0" i="0" u="none"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rPr>
              <a:t>Bodenackerstrasse 17</a:t>
            </a:r>
          </a:p>
          <a:p>
            <a:pPr marL="0" marR="0" lvl="0" indent="0" algn="l" defTabSz="457200" rtl="0" eaLnBrk="1" fontAlgn="auto" latinLnBrk="0" hangingPunct="1">
              <a:lnSpc>
                <a:spcPct val="100000"/>
              </a:lnSpc>
              <a:spcBef>
                <a:spcPct val="0"/>
              </a:spcBef>
              <a:spcAft>
                <a:spcPts val="0"/>
              </a:spcAft>
              <a:buClrTx/>
              <a:buSzTx/>
              <a:buFontTx/>
              <a:buNone/>
              <a:tabLst/>
              <a:defRPr/>
            </a:pPr>
            <a:r>
              <a:rPr kumimoji="0" lang="fr-FR" sz="1800" b="0" i="0" u="none"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rPr>
              <a:t>4103 Bottmingen </a:t>
            </a:r>
          </a:p>
          <a:p>
            <a:pPr marL="0" marR="0" lvl="0" indent="0" algn="l" defTabSz="457200" rtl="0" eaLnBrk="1" fontAlgn="auto" latinLnBrk="0" hangingPunct="1">
              <a:lnSpc>
                <a:spcPct val="100000"/>
              </a:lnSpc>
              <a:spcBef>
                <a:spcPct val="0"/>
              </a:spcBef>
              <a:spcAft>
                <a:spcPts val="0"/>
              </a:spcAft>
              <a:buClrTx/>
              <a:buSzTx/>
              <a:buFontTx/>
              <a:buNone/>
              <a:tabLst/>
              <a:defRPr/>
            </a:pPr>
            <a:r>
              <a:rPr kumimoji="0" lang="fr-FR" sz="1800" b="0" i="0" u="none"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rPr>
              <a:t>SWITZERLAND</a:t>
            </a:r>
          </a:p>
        </p:txBody>
      </p:sp>
      <p:sp>
        <p:nvSpPr>
          <p:cNvPr id="44" name="Titre 1">
            <a:extLst>
              <a:ext uri="{FF2B5EF4-FFF2-40B4-BE49-F238E27FC236}">
                <a16:creationId xmlns:a16="http://schemas.microsoft.com/office/drawing/2014/main" id="{F7C54033-9E09-284F-8683-746A9AA872EC}"/>
              </a:ext>
            </a:extLst>
          </p:cNvPr>
          <p:cNvSpPr txBox="1">
            <a:spLocks/>
          </p:cNvSpPr>
          <p:nvPr userDrawn="1"/>
        </p:nvSpPr>
        <p:spPr>
          <a:xfrm>
            <a:off x="323528" y="2628273"/>
            <a:ext cx="4536504" cy="709423"/>
          </a:xfrm>
          <a:prstGeom prst="rect">
            <a:avLst/>
          </a:prstGeom>
        </p:spPr>
        <p:txBody>
          <a:bodyPr vert="horz" lIns="91440" tIns="45720" rIns="91440" bIns="45720" rtlCol="0" anchor="t">
            <a:normAutofit/>
          </a:bodyPr>
          <a:lstStyle>
            <a:lvl1pPr>
              <a:defRPr sz="2800" b="1" i="0">
                <a:latin typeface="PT Sans Caption"/>
                <a:cs typeface="PT Sans Caption"/>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GB" sz="1400" b="1" noProof="0" dirty="0">
                <a:solidFill>
                  <a:srgbClr val="C6573B"/>
                </a:solidFill>
                <a:latin typeface="Arial" panose="020B0604020202020204" pitchFamily="34" charset="0"/>
                <a:ea typeface="Calibri" charset="0"/>
                <a:cs typeface="Arial" panose="020B0604020202020204" pitchFamily="34" charset="0"/>
              </a:rPr>
              <a:t>Dr. Froukje Sosef </a:t>
            </a:r>
            <a:r>
              <a:rPr lang="en-GB" sz="1100" b="1" noProof="0" dirty="0">
                <a:solidFill>
                  <a:srgbClr val="C6573B"/>
                </a:solidFill>
                <a:latin typeface="Arial" panose="020B0604020202020204" pitchFamily="34" charset="0"/>
                <a:ea typeface="Calibri" charset="0"/>
                <a:cs typeface="Arial" panose="020B0604020202020204" pitchFamily="34" charset="0"/>
              </a:rPr>
              <a:t>MD</a:t>
            </a:r>
            <a:endParaRPr kumimoji="0" lang="en-GB" sz="1100" b="0" i="0" u="sng" strike="noStrike" kern="1200" cap="none" spc="0" normalizeH="0" baseline="0" noProof="0" dirty="0">
              <a:ln>
                <a:noFill/>
              </a:ln>
              <a:solidFill>
                <a:srgbClr val="C6573B"/>
              </a:solidFill>
              <a:effectLst/>
              <a:uLnTx/>
              <a:uFillTx/>
              <a:latin typeface="Arial" panose="020B0604020202020204" pitchFamily="34" charset="0"/>
              <a:ea typeface="Calibri" charset="0"/>
              <a:cs typeface="Arial" panose="020B0604020202020204" pitchFamily="34" charset="0"/>
            </a:endParaRPr>
          </a:p>
        </p:txBody>
      </p:sp>
      <p:sp>
        <p:nvSpPr>
          <p:cNvPr id="45" name="Titre 1">
            <a:extLst>
              <a:ext uri="{FF2B5EF4-FFF2-40B4-BE49-F238E27FC236}">
                <a16:creationId xmlns:a16="http://schemas.microsoft.com/office/drawing/2014/main" id="{84FD7633-899B-3848-83B9-1E3BDDF4FDEE}"/>
              </a:ext>
            </a:extLst>
          </p:cNvPr>
          <p:cNvSpPr txBox="1">
            <a:spLocks/>
          </p:cNvSpPr>
          <p:nvPr userDrawn="1"/>
        </p:nvSpPr>
        <p:spPr>
          <a:xfrm>
            <a:off x="787828" y="3114282"/>
            <a:ext cx="4536504" cy="382407"/>
          </a:xfrm>
          <a:prstGeom prst="rect">
            <a:avLst/>
          </a:prstGeom>
        </p:spPr>
        <p:txBody>
          <a:bodyPr vert="horz" lIns="91440" tIns="45720" rIns="91440" bIns="45720" rtlCol="0" anchor="t">
            <a:normAutofit/>
          </a:bodyPr>
          <a:lstStyle>
            <a:lvl1pPr>
              <a:defRPr sz="2800" b="1" i="0">
                <a:latin typeface="PT Sans Caption"/>
                <a:cs typeface="PT Sans Caption"/>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GB" sz="1400" b="0" noProof="0" dirty="0">
                <a:solidFill>
                  <a:srgbClr val="5D8298"/>
                </a:solidFill>
                <a:latin typeface="Arial" panose="020B0604020202020204" pitchFamily="34" charset="0"/>
                <a:ea typeface="Calibri" charset="0"/>
                <a:cs typeface="Arial" panose="020B0604020202020204" pitchFamily="34" charset="0"/>
              </a:rPr>
              <a:t>+31 6 2324 3636</a:t>
            </a:r>
            <a:endParaRPr kumimoji="0" lang="en-GB" sz="1400" b="0" i="0" u="sng"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endParaRPr>
          </a:p>
        </p:txBody>
      </p:sp>
      <p:grpSp>
        <p:nvGrpSpPr>
          <p:cNvPr id="46" name="Group 45">
            <a:extLst>
              <a:ext uri="{FF2B5EF4-FFF2-40B4-BE49-F238E27FC236}">
                <a16:creationId xmlns:a16="http://schemas.microsoft.com/office/drawing/2014/main" id="{D79F12A3-F14C-5840-B136-EC73E318C109}"/>
              </a:ext>
            </a:extLst>
          </p:cNvPr>
          <p:cNvGrpSpPr/>
          <p:nvPr userDrawn="1"/>
        </p:nvGrpSpPr>
        <p:grpSpPr>
          <a:xfrm>
            <a:off x="418902" y="3063588"/>
            <a:ext cx="356400" cy="356400"/>
            <a:chOff x="761970" y="3386221"/>
            <a:chExt cx="356400" cy="356400"/>
          </a:xfrm>
        </p:grpSpPr>
        <p:sp>
          <p:nvSpPr>
            <p:cNvPr id="47" name="Oval 46">
              <a:extLst>
                <a:ext uri="{FF2B5EF4-FFF2-40B4-BE49-F238E27FC236}">
                  <a16:creationId xmlns:a16="http://schemas.microsoft.com/office/drawing/2014/main" id="{FE4F17C8-19D7-C040-A304-FDDCE818C189}"/>
                </a:ext>
              </a:extLst>
            </p:cNvPr>
            <p:cNvSpPr/>
            <p:nvPr userDrawn="1"/>
          </p:nvSpPr>
          <p:spPr>
            <a:xfrm>
              <a:off x="761970" y="3386221"/>
              <a:ext cx="356400" cy="356400"/>
            </a:xfrm>
            <a:prstGeom prst="ellipse">
              <a:avLst/>
            </a:prstGeom>
            <a:solidFill>
              <a:srgbClr val="C6573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0" dirty="0">
                <a:latin typeface="Arial" panose="020B0604020202020204" pitchFamily="34" charset="0"/>
                <a:cs typeface="Arial" panose="020B0604020202020204" pitchFamily="34" charset="0"/>
              </a:endParaRPr>
            </a:p>
          </p:txBody>
        </p:sp>
        <p:pic>
          <p:nvPicPr>
            <p:cNvPr id="48" name="Graphic 47" descr="Speaker Phone">
              <a:extLst>
                <a:ext uri="{FF2B5EF4-FFF2-40B4-BE49-F238E27FC236}">
                  <a16:creationId xmlns:a16="http://schemas.microsoft.com/office/drawing/2014/main" id="{751B5200-FBC9-5C4E-8A34-90C2075D5CC4}"/>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83725" y="3406712"/>
              <a:ext cx="310320" cy="310320"/>
            </a:xfrm>
            <a:prstGeom prst="rect">
              <a:avLst/>
            </a:prstGeom>
          </p:spPr>
        </p:pic>
      </p:grpSp>
      <p:sp>
        <p:nvSpPr>
          <p:cNvPr id="49" name="Oval 48">
            <a:extLst>
              <a:ext uri="{FF2B5EF4-FFF2-40B4-BE49-F238E27FC236}">
                <a16:creationId xmlns:a16="http://schemas.microsoft.com/office/drawing/2014/main" id="{FE71A723-9BA9-F044-A53D-ADF05AFC5AA2}"/>
              </a:ext>
            </a:extLst>
          </p:cNvPr>
          <p:cNvSpPr/>
          <p:nvPr userDrawn="1"/>
        </p:nvSpPr>
        <p:spPr>
          <a:xfrm>
            <a:off x="417732" y="3496009"/>
            <a:ext cx="356400" cy="356400"/>
          </a:xfrm>
          <a:prstGeom prst="ellipse">
            <a:avLst/>
          </a:prstGeom>
          <a:solidFill>
            <a:srgbClr val="C6573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0" dirty="0">
              <a:latin typeface="Arial" panose="020B0604020202020204" pitchFamily="34" charset="0"/>
              <a:cs typeface="Arial" panose="020B0604020202020204" pitchFamily="34" charset="0"/>
            </a:endParaRPr>
          </a:p>
        </p:txBody>
      </p:sp>
      <p:pic>
        <p:nvPicPr>
          <p:cNvPr id="50" name="Graphic 49" descr="Envelope">
            <a:extLst>
              <a:ext uri="{FF2B5EF4-FFF2-40B4-BE49-F238E27FC236}">
                <a16:creationId xmlns:a16="http://schemas.microsoft.com/office/drawing/2014/main" id="{F8C200D7-7974-0049-910F-515EB075DEE9}"/>
              </a:ext>
            </a:extLst>
          </p:cNvPr>
          <p:cNvPicPr>
            <a:picLocks noChangeAspect="1"/>
          </p:cNvPicPr>
          <p:nvPr userDrawn="1"/>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75066" y="3552712"/>
            <a:ext cx="239704" cy="239704"/>
          </a:xfrm>
          <a:prstGeom prst="rect">
            <a:avLst/>
          </a:prstGeom>
        </p:spPr>
      </p:pic>
      <p:grpSp>
        <p:nvGrpSpPr>
          <p:cNvPr id="51" name="Group 50">
            <a:extLst>
              <a:ext uri="{FF2B5EF4-FFF2-40B4-BE49-F238E27FC236}">
                <a16:creationId xmlns:a16="http://schemas.microsoft.com/office/drawing/2014/main" id="{3A2C2405-5B2D-6F40-8BBF-34FEF76A5D69}"/>
              </a:ext>
            </a:extLst>
          </p:cNvPr>
          <p:cNvGrpSpPr/>
          <p:nvPr userDrawn="1"/>
        </p:nvGrpSpPr>
        <p:grpSpPr>
          <a:xfrm>
            <a:off x="423995" y="4414481"/>
            <a:ext cx="356400" cy="356400"/>
            <a:chOff x="761970" y="3386221"/>
            <a:chExt cx="356400" cy="356400"/>
          </a:xfrm>
        </p:grpSpPr>
        <p:sp>
          <p:nvSpPr>
            <p:cNvPr id="52" name="Oval 51">
              <a:extLst>
                <a:ext uri="{FF2B5EF4-FFF2-40B4-BE49-F238E27FC236}">
                  <a16:creationId xmlns:a16="http://schemas.microsoft.com/office/drawing/2014/main" id="{D89D4FEE-DF12-7C4D-B567-B229BFAFD4AE}"/>
                </a:ext>
              </a:extLst>
            </p:cNvPr>
            <p:cNvSpPr/>
            <p:nvPr userDrawn="1"/>
          </p:nvSpPr>
          <p:spPr>
            <a:xfrm>
              <a:off x="761970" y="3386221"/>
              <a:ext cx="356400" cy="356400"/>
            </a:xfrm>
            <a:prstGeom prst="ellipse">
              <a:avLst/>
            </a:prstGeom>
            <a:solidFill>
              <a:srgbClr val="C6573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0" dirty="0">
                <a:latin typeface="Arial" panose="020B0604020202020204" pitchFamily="34" charset="0"/>
                <a:cs typeface="Arial" panose="020B0604020202020204" pitchFamily="34" charset="0"/>
              </a:endParaRPr>
            </a:p>
          </p:txBody>
        </p:sp>
        <p:pic>
          <p:nvPicPr>
            <p:cNvPr id="53" name="Graphic 52" descr="Speaker Phone">
              <a:extLst>
                <a:ext uri="{FF2B5EF4-FFF2-40B4-BE49-F238E27FC236}">
                  <a16:creationId xmlns:a16="http://schemas.microsoft.com/office/drawing/2014/main" id="{650C6CBF-1D07-FD40-84AC-64417780DC1D}"/>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83725" y="3406712"/>
              <a:ext cx="310320" cy="310320"/>
            </a:xfrm>
            <a:prstGeom prst="rect">
              <a:avLst/>
            </a:prstGeom>
          </p:spPr>
        </p:pic>
      </p:grpSp>
      <p:sp>
        <p:nvSpPr>
          <p:cNvPr id="54" name="Oval 53">
            <a:extLst>
              <a:ext uri="{FF2B5EF4-FFF2-40B4-BE49-F238E27FC236}">
                <a16:creationId xmlns:a16="http://schemas.microsoft.com/office/drawing/2014/main" id="{64B298E5-A30A-CC47-9E10-2137C71F83BA}"/>
              </a:ext>
            </a:extLst>
          </p:cNvPr>
          <p:cNvSpPr/>
          <p:nvPr userDrawn="1"/>
        </p:nvSpPr>
        <p:spPr>
          <a:xfrm>
            <a:off x="422825" y="4846902"/>
            <a:ext cx="356400" cy="356400"/>
          </a:xfrm>
          <a:prstGeom prst="ellipse">
            <a:avLst/>
          </a:prstGeom>
          <a:solidFill>
            <a:srgbClr val="C6573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0" dirty="0">
              <a:latin typeface="Arial" panose="020B0604020202020204" pitchFamily="34" charset="0"/>
              <a:cs typeface="Arial" panose="020B0604020202020204" pitchFamily="34" charset="0"/>
            </a:endParaRPr>
          </a:p>
        </p:txBody>
      </p:sp>
      <p:pic>
        <p:nvPicPr>
          <p:cNvPr id="55" name="Graphic 54" descr="Envelope">
            <a:extLst>
              <a:ext uri="{FF2B5EF4-FFF2-40B4-BE49-F238E27FC236}">
                <a16:creationId xmlns:a16="http://schemas.microsoft.com/office/drawing/2014/main" id="{DBF0C6DA-DD89-E246-9F87-ECB01B87D414}"/>
              </a:ext>
            </a:extLst>
          </p:cNvPr>
          <p:cNvPicPr>
            <a:picLocks noChangeAspect="1"/>
          </p:cNvPicPr>
          <p:nvPr userDrawn="1"/>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82343" y="4902641"/>
            <a:ext cx="239704" cy="239704"/>
          </a:xfrm>
          <a:prstGeom prst="rect">
            <a:avLst/>
          </a:prstGeom>
        </p:spPr>
      </p:pic>
      <p:sp>
        <p:nvSpPr>
          <p:cNvPr id="57" name="Titre 1">
            <a:extLst>
              <a:ext uri="{FF2B5EF4-FFF2-40B4-BE49-F238E27FC236}">
                <a16:creationId xmlns:a16="http://schemas.microsoft.com/office/drawing/2014/main" id="{C72A4E22-E601-2041-8DFB-7B91BDD401EB}"/>
              </a:ext>
            </a:extLst>
          </p:cNvPr>
          <p:cNvSpPr txBox="1">
            <a:spLocks/>
          </p:cNvSpPr>
          <p:nvPr userDrawn="1"/>
        </p:nvSpPr>
        <p:spPr>
          <a:xfrm>
            <a:off x="787828" y="3557513"/>
            <a:ext cx="4536504" cy="382407"/>
          </a:xfrm>
          <a:prstGeom prst="rect">
            <a:avLst/>
          </a:prstGeom>
        </p:spPr>
        <p:txBody>
          <a:bodyPr vert="horz" lIns="91440" tIns="45720" rIns="91440" bIns="45720" rtlCol="0" anchor="t">
            <a:normAutofit/>
          </a:bodyPr>
          <a:lstStyle>
            <a:lvl1pPr>
              <a:defRPr sz="2800" b="1" i="0">
                <a:latin typeface="PT Sans Caption"/>
                <a:cs typeface="PT Sans Caption"/>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GB" sz="1400" b="0" noProof="0" dirty="0">
                <a:solidFill>
                  <a:srgbClr val="5D8298"/>
                </a:solidFill>
                <a:latin typeface="Arial" panose="020B0604020202020204" pitchFamily="34" charset="0"/>
                <a:ea typeface="Calibri" charset="0"/>
                <a:cs typeface="Arial" panose="020B0604020202020204" pitchFamily="34" charset="0"/>
              </a:rPr>
              <a:t>froukje.sosef@cor2ed.com</a:t>
            </a:r>
            <a:endParaRPr kumimoji="0" lang="en-GB" sz="1400" b="0" i="0" u="sng" strike="noStrike" kern="1200" cap="none" spc="0" normalizeH="0" baseline="0" noProof="0" dirty="0">
              <a:ln>
                <a:noFill/>
              </a:ln>
              <a:solidFill>
                <a:srgbClr val="5D8298"/>
              </a:solidFill>
              <a:effectLst/>
              <a:uLnTx/>
              <a:uFillTx/>
              <a:latin typeface="Arial" panose="020B0604020202020204" pitchFamily="34" charset="0"/>
              <a:ea typeface="Calibri" charset="0"/>
              <a:cs typeface="Arial" panose="020B0604020202020204" pitchFamily="34" charset="0"/>
            </a:endParaRPr>
          </a:p>
        </p:txBody>
      </p:sp>
      <p:pic>
        <p:nvPicPr>
          <p:cNvPr id="3" name="Picture 2">
            <a:extLst>
              <a:ext uri="{FF2B5EF4-FFF2-40B4-BE49-F238E27FC236}">
                <a16:creationId xmlns:a16="http://schemas.microsoft.com/office/drawing/2014/main" id="{D3F2175B-6FCA-AB4B-BB07-12AFD9A7158E}"/>
              </a:ext>
            </a:extLst>
          </p:cNvPr>
          <p:cNvPicPr>
            <a:picLocks noChangeAspect="1"/>
          </p:cNvPicPr>
          <p:nvPr userDrawn="1"/>
        </p:nvPicPr>
        <p:blipFill>
          <a:blip r:embed="rId8"/>
          <a:stretch>
            <a:fillRect/>
          </a:stretch>
        </p:blipFill>
        <p:spPr>
          <a:xfrm>
            <a:off x="429164" y="951062"/>
            <a:ext cx="1914541" cy="509238"/>
          </a:xfrm>
          <a:prstGeom prst="rect">
            <a:avLst/>
          </a:prstGeom>
        </p:spPr>
      </p:pic>
      <p:sp>
        <p:nvSpPr>
          <p:cNvPr id="23" name="Titre 1">
            <a:extLst>
              <a:ext uri="{FF2B5EF4-FFF2-40B4-BE49-F238E27FC236}">
                <a16:creationId xmlns:a16="http://schemas.microsoft.com/office/drawing/2014/main" id="{C320DC0B-ABBC-0A49-B4AE-127E4E3B626C}"/>
              </a:ext>
            </a:extLst>
          </p:cNvPr>
          <p:cNvSpPr txBox="1">
            <a:spLocks/>
          </p:cNvSpPr>
          <p:nvPr userDrawn="1"/>
        </p:nvSpPr>
        <p:spPr>
          <a:xfrm>
            <a:off x="5087888" y="6404238"/>
            <a:ext cx="6959903" cy="453762"/>
          </a:xfrm>
          <a:prstGeom prst="rect">
            <a:avLst/>
          </a:prstGeom>
        </p:spPr>
        <p:txBody>
          <a:bodyPr vert="horz" lIns="91440" tIns="45720" rIns="91440" bIns="45720" rtlCol="0" anchor="t">
            <a:normAutofit/>
          </a:bodyPr>
          <a:lstStyle>
            <a:lvl1pPr>
              <a:defRPr sz="2800" b="1" i="0">
                <a:latin typeface="PT Sans Caption"/>
                <a:cs typeface="PT Sans Caption"/>
              </a:defRPr>
            </a:lvl1pPr>
          </a:lstStyle>
          <a:p>
            <a:pPr marL="0" marR="0" lvl="0" indent="0" algn="r" defTabSz="457200" rtl="0" eaLnBrk="1" fontAlgn="auto" latinLnBrk="0" hangingPunct="1">
              <a:lnSpc>
                <a:spcPct val="100000"/>
              </a:lnSpc>
              <a:spcBef>
                <a:spcPct val="0"/>
              </a:spcBef>
              <a:spcAft>
                <a:spcPts val="0"/>
              </a:spcAft>
              <a:buClrTx/>
              <a:buSzTx/>
              <a:buFontTx/>
              <a:buNone/>
              <a:tabLst/>
              <a:defRPr/>
            </a:pPr>
            <a:r>
              <a:rPr lang="en-GB" sz="1600" b="1" spc="-30" baseline="0" noProof="0" dirty="0">
                <a:solidFill>
                  <a:schemeClr val="accent1"/>
                </a:solidFill>
                <a:latin typeface="Arial" panose="020B0604020202020204" pitchFamily="34" charset="0"/>
                <a:ea typeface="Calibri" charset="0"/>
                <a:cs typeface="Arial" panose="020B0604020202020204" pitchFamily="34" charset="0"/>
              </a:rPr>
              <a:t>Heading to the heart of Independent Medical Education since 2012</a:t>
            </a:r>
            <a:endParaRPr kumimoji="0" lang="en-GB" sz="1600" b="1" i="0" u="sng" strike="noStrike" kern="1200" cap="none" spc="-30" normalizeH="0" baseline="0" noProof="0" dirty="0">
              <a:ln>
                <a:noFill/>
              </a:ln>
              <a:solidFill>
                <a:schemeClr val="accent1"/>
              </a:solidFill>
              <a:effectLst/>
              <a:uLnTx/>
              <a:uFillTx/>
              <a:latin typeface="Arial" panose="020B0604020202020204" pitchFamily="34" charset="0"/>
              <a:ea typeface="Calibri" charset="0"/>
              <a:cs typeface="Arial" panose="020B0604020202020204" pitchFamily="34" charset="0"/>
            </a:endParaRPr>
          </a:p>
        </p:txBody>
      </p:sp>
      <p:pic>
        <p:nvPicPr>
          <p:cNvPr id="22" name="Picture 21">
            <a:extLst>
              <a:ext uri="{FF2B5EF4-FFF2-40B4-BE49-F238E27FC236}">
                <a16:creationId xmlns:a16="http://schemas.microsoft.com/office/drawing/2014/main" id="{2F79982A-8AC7-B74E-9EA1-C749F4937718}"/>
              </a:ext>
            </a:extLst>
          </p:cNvPr>
          <p:cNvPicPr>
            <a:picLocks noChangeAspect="1"/>
          </p:cNvPicPr>
          <p:nvPr userDrawn="1"/>
        </p:nvPicPr>
        <p:blipFill rotWithShape="1">
          <a:blip r:embed="rId9"/>
          <a:srcRect r="65695"/>
          <a:stretch/>
        </p:blipFill>
        <p:spPr>
          <a:xfrm>
            <a:off x="300854" y="1562275"/>
            <a:ext cx="3012116" cy="3756787"/>
          </a:xfrm>
          <a:prstGeom prst="rect">
            <a:avLst/>
          </a:prstGeom>
        </p:spPr>
      </p:pic>
      <p:sp>
        <p:nvSpPr>
          <p:cNvPr id="24" name="TextBox 23">
            <a:hlinkClick r:id="rId10"/>
            <a:extLst>
              <a:ext uri="{FF2B5EF4-FFF2-40B4-BE49-F238E27FC236}">
                <a16:creationId xmlns:a16="http://schemas.microsoft.com/office/drawing/2014/main" id="{427872BE-4EBB-BA49-A46A-FC3A5E900913}"/>
              </a:ext>
            </a:extLst>
          </p:cNvPr>
          <p:cNvSpPr txBox="1"/>
          <p:nvPr userDrawn="1"/>
        </p:nvSpPr>
        <p:spPr>
          <a:xfrm>
            <a:off x="787050" y="5497848"/>
            <a:ext cx="3589316" cy="424732"/>
          </a:xfrm>
          <a:prstGeom prst="rect">
            <a:avLst/>
          </a:prstGeom>
          <a:noFill/>
        </p:spPr>
        <p:txBody>
          <a:bodyPr wrap="square" rtlCol="0">
            <a:spAutoFit/>
          </a:bodyPr>
          <a:lstStyle/>
          <a:p>
            <a:pPr>
              <a:lnSpc>
                <a:spcPct val="90000"/>
              </a:lnSpc>
            </a:pPr>
            <a:r>
              <a:rPr lang="en-GB" sz="1000" b="1" dirty="0">
                <a:solidFill>
                  <a:schemeClr val="tx2"/>
                </a:solidFill>
                <a:latin typeface="Arial" panose="020B0604020202020204" pitchFamily="34" charset="0"/>
                <a:ea typeface="Aileron" charset="0"/>
                <a:cs typeface="Arial" panose="020B0604020202020204" pitchFamily="34" charset="0"/>
              </a:rPr>
              <a:t>Connect on</a:t>
            </a:r>
          </a:p>
          <a:p>
            <a:pPr>
              <a:lnSpc>
                <a:spcPct val="90000"/>
              </a:lnSpc>
            </a:pPr>
            <a:r>
              <a:rPr lang="en-GB" sz="1400" dirty="0">
                <a:solidFill>
                  <a:schemeClr val="tx2"/>
                </a:solidFill>
                <a:latin typeface="Arial" panose="020B0604020202020204" pitchFamily="34" charset="0"/>
                <a:ea typeface="Aileron" charset="0"/>
                <a:cs typeface="Arial" panose="020B0604020202020204" pitchFamily="34" charset="0"/>
              </a:rPr>
              <a:t>LinkedIn </a:t>
            </a:r>
            <a:r>
              <a:rPr lang="en-GB" sz="1400" dirty="0">
                <a:solidFill>
                  <a:schemeClr val="tx2"/>
                </a:solidFill>
                <a:latin typeface="Arial" panose="020B0604020202020204" pitchFamily="34" charset="0"/>
                <a:ea typeface="Aileron" charset="0"/>
                <a:cs typeface="Arial" panose="020B0604020202020204" pitchFamily="34" charset="0"/>
                <a:hlinkClick r:id="rId10"/>
              </a:rPr>
              <a:t>@LUNG CONNECT</a:t>
            </a:r>
            <a:endParaRPr lang="en-GB" sz="1400" dirty="0">
              <a:solidFill>
                <a:schemeClr val="tx2"/>
              </a:solidFill>
              <a:latin typeface="Arial" panose="020B0604020202020204" pitchFamily="34" charset="0"/>
              <a:ea typeface="Aileron" charset="0"/>
              <a:cs typeface="Arial" panose="020B0604020202020204" pitchFamily="34" charset="0"/>
            </a:endParaRPr>
          </a:p>
        </p:txBody>
      </p:sp>
      <p:sp>
        <p:nvSpPr>
          <p:cNvPr id="25" name="TextBox 24">
            <a:extLst>
              <a:ext uri="{FF2B5EF4-FFF2-40B4-BE49-F238E27FC236}">
                <a16:creationId xmlns:a16="http://schemas.microsoft.com/office/drawing/2014/main" id="{EA444874-C0B0-C74D-BD78-708C15438149}"/>
              </a:ext>
            </a:extLst>
          </p:cNvPr>
          <p:cNvSpPr txBox="1"/>
          <p:nvPr userDrawn="1"/>
        </p:nvSpPr>
        <p:spPr>
          <a:xfrm>
            <a:off x="3912135" y="5497848"/>
            <a:ext cx="1862964" cy="431657"/>
          </a:xfrm>
          <a:prstGeom prst="rect">
            <a:avLst/>
          </a:prstGeom>
          <a:noFill/>
        </p:spPr>
        <p:txBody>
          <a:bodyPr wrap="square" rtlCol="0">
            <a:spAutoFit/>
          </a:bodyPr>
          <a:lstStyle/>
          <a:p>
            <a:pPr>
              <a:lnSpc>
                <a:spcPct val="90000"/>
              </a:lnSpc>
            </a:pPr>
            <a:r>
              <a:rPr lang="en-GB" sz="1000" b="1" dirty="0">
                <a:solidFill>
                  <a:schemeClr val="tx2"/>
                </a:solidFill>
                <a:latin typeface="Arial" panose="020B0604020202020204" pitchFamily="34" charset="0"/>
                <a:ea typeface="Aileron" charset="0"/>
                <a:cs typeface="Arial" panose="020B0604020202020204" pitchFamily="34" charset="0"/>
              </a:rPr>
              <a:t>Watch on</a:t>
            </a:r>
          </a:p>
          <a:p>
            <a:pPr>
              <a:lnSpc>
                <a:spcPct val="90000"/>
              </a:lnSpc>
            </a:pPr>
            <a:r>
              <a:rPr lang="en-GB" sz="1400" dirty="0">
                <a:solidFill>
                  <a:schemeClr val="tx2"/>
                </a:solidFill>
                <a:latin typeface="Arial" panose="020B0604020202020204" pitchFamily="34" charset="0"/>
                <a:ea typeface="Aileron" charset="0"/>
                <a:cs typeface="Arial" panose="020B0604020202020204" pitchFamily="34" charset="0"/>
              </a:rPr>
              <a:t>YouTube </a:t>
            </a:r>
            <a:r>
              <a:rPr lang="en-GB" sz="1400" dirty="0">
                <a:solidFill>
                  <a:schemeClr val="tx2"/>
                </a:solidFill>
                <a:latin typeface="Arial" panose="020B0604020202020204" pitchFamily="34" charset="0"/>
                <a:ea typeface="Aileron" charset="0"/>
                <a:cs typeface="Arial" panose="020B0604020202020204" pitchFamily="34" charset="0"/>
                <a:hlinkClick r:id="rId11"/>
              </a:rPr>
              <a:t>@COR2ED</a:t>
            </a:r>
            <a:endParaRPr lang="en-GB" sz="1400" dirty="0">
              <a:solidFill>
                <a:schemeClr val="tx2"/>
              </a:solidFill>
              <a:latin typeface="Arial" panose="020B0604020202020204" pitchFamily="34" charset="0"/>
              <a:ea typeface="Aileron" charset="0"/>
              <a:cs typeface="Arial" panose="020B0604020202020204" pitchFamily="34" charset="0"/>
            </a:endParaRPr>
          </a:p>
        </p:txBody>
      </p:sp>
      <p:sp>
        <p:nvSpPr>
          <p:cNvPr id="26" name="Rounded Rectangle 25">
            <a:extLst>
              <a:ext uri="{FF2B5EF4-FFF2-40B4-BE49-F238E27FC236}">
                <a16:creationId xmlns:a16="http://schemas.microsoft.com/office/drawing/2014/main" id="{A99807B1-5B76-A64B-B52A-94C02C13D7AB}"/>
              </a:ext>
            </a:extLst>
          </p:cNvPr>
          <p:cNvSpPr/>
          <p:nvPr userDrawn="1"/>
        </p:nvSpPr>
        <p:spPr>
          <a:xfrm>
            <a:off x="416331" y="6033094"/>
            <a:ext cx="369911" cy="369769"/>
          </a:xfrm>
          <a:prstGeom prst="roundRect">
            <a:avLst>
              <a:gd name="adj" fmla="val 11151"/>
            </a:avLst>
          </a:prstGeom>
          <a:solidFill>
            <a:srgbClr val="C6573B"/>
          </a:solidFill>
          <a:ln>
            <a:solidFill>
              <a:srgbClr val="C6573B"/>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27" name="TextBox 26">
            <a:extLst>
              <a:ext uri="{FF2B5EF4-FFF2-40B4-BE49-F238E27FC236}">
                <a16:creationId xmlns:a16="http://schemas.microsoft.com/office/drawing/2014/main" id="{FF8A156A-6630-CA4A-B512-E1F50F476DD1}"/>
              </a:ext>
            </a:extLst>
          </p:cNvPr>
          <p:cNvSpPr txBox="1"/>
          <p:nvPr userDrawn="1"/>
        </p:nvSpPr>
        <p:spPr>
          <a:xfrm>
            <a:off x="805458" y="6013567"/>
            <a:ext cx="1756693" cy="446276"/>
          </a:xfrm>
          <a:prstGeom prst="rect">
            <a:avLst/>
          </a:prstGeom>
          <a:noFill/>
        </p:spPr>
        <p:txBody>
          <a:bodyPr wrap="square" rtlCol="0">
            <a:spAutoFit/>
          </a:bodyPr>
          <a:lstStyle/>
          <a:p>
            <a:pPr>
              <a:lnSpc>
                <a:spcPct val="90000"/>
              </a:lnSpc>
            </a:pPr>
            <a:r>
              <a:rPr lang="en-GB" sz="1000" b="1" dirty="0">
                <a:solidFill>
                  <a:schemeClr val="tx2"/>
                </a:solidFill>
                <a:latin typeface="Arial" panose="020B0604020202020204" pitchFamily="34" charset="0"/>
                <a:ea typeface="Aileron" charset="0"/>
                <a:cs typeface="Arial" panose="020B0604020202020204" pitchFamily="34" charset="0"/>
              </a:rPr>
              <a:t>Visit us at</a:t>
            </a:r>
          </a:p>
          <a:p>
            <a:r>
              <a:rPr lang="en-US" sz="1400" dirty="0">
                <a:solidFill>
                  <a:schemeClr val="tx2"/>
                </a:solidFill>
                <a:latin typeface="Arial" panose="020B0604020202020204" pitchFamily="34" charset="0"/>
                <a:cs typeface="Arial" panose="020B0604020202020204" pitchFamily="34" charset="0"/>
                <a:hlinkClick r:id="rId12"/>
              </a:rPr>
              <a:t>https://cor2ed.com/</a:t>
            </a:r>
            <a:endParaRPr lang="en-GB" sz="1400" dirty="0">
              <a:solidFill>
                <a:schemeClr val="tx2"/>
              </a:solidFill>
              <a:latin typeface="Arial" panose="020B0604020202020204" pitchFamily="34" charset="0"/>
              <a:cs typeface="Arial" panose="020B0604020202020204" pitchFamily="34" charset="0"/>
            </a:endParaRPr>
          </a:p>
        </p:txBody>
      </p:sp>
      <p:sp>
        <p:nvSpPr>
          <p:cNvPr id="28" name="Rectangle 27">
            <a:hlinkClick r:id="rId12"/>
            <a:extLst>
              <a:ext uri="{FF2B5EF4-FFF2-40B4-BE49-F238E27FC236}">
                <a16:creationId xmlns:a16="http://schemas.microsoft.com/office/drawing/2014/main" id="{F02AE768-D7AB-A94B-80FA-A6650544CC9B}"/>
              </a:ext>
            </a:extLst>
          </p:cNvPr>
          <p:cNvSpPr/>
          <p:nvPr userDrawn="1"/>
        </p:nvSpPr>
        <p:spPr>
          <a:xfrm>
            <a:off x="391317" y="6016204"/>
            <a:ext cx="2170834" cy="4202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Arial" panose="020B0604020202020204" pitchFamily="34" charset="0"/>
              <a:cs typeface="Arial" panose="020B0604020202020204" pitchFamily="34" charset="0"/>
            </a:endParaRPr>
          </a:p>
        </p:txBody>
      </p:sp>
      <p:pic>
        <p:nvPicPr>
          <p:cNvPr id="29" name="Graphic 28" descr="World">
            <a:extLst>
              <a:ext uri="{FF2B5EF4-FFF2-40B4-BE49-F238E27FC236}">
                <a16:creationId xmlns:a16="http://schemas.microsoft.com/office/drawing/2014/main" id="{06F46356-6D1C-1A49-AFB9-876266891BA3}"/>
              </a:ext>
            </a:extLst>
          </p:cNvPr>
          <p:cNvPicPr>
            <a:picLocks noChangeAspect="1"/>
          </p:cNvPicPr>
          <p:nvPr userDrawn="1"/>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447989" y="6070903"/>
            <a:ext cx="306593" cy="306593"/>
          </a:xfrm>
          <a:prstGeom prst="rect">
            <a:avLst/>
          </a:prstGeom>
        </p:spPr>
      </p:pic>
      <p:sp>
        <p:nvSpPr>
          <p:cNvPr id="30" name="TextBox 29">
            <a:extLst>
              <a:ext uri="{FF2B5EF4-FFF2-40B4-BE49-F238E27FC236}">
                <a16:creationId xmlns:a16="http://schemas.microsoft.com/office/drawing/2014/main" id="{65C03111-CAAB-3D43-A9E6-ADA046B67BBD}"/>
              </a:ext>
            </a:extLst>
          </p:cNvPr>
          <p:cNvSpPr txBox="1"/>
          <p:nvPr userDrawn="1"/>
        </p:nvSpPr>
        <p:spPr>
          <a:xfrm>
            <a:off x="3080281" y="6033094"/>
            <a:ext cx="2540998" cy="424732"/>
          </a:xfrm>
          <a:prstGeom prst="rect">
            <a:avLst/>
          </a:prstGeom>
          <a:noFill/>
        </p:spPr>
        <p:txBody>
          <a:bodyPr wrap="square" rtlCol="0">
            <a:spAutoFit/>
          </a:bodyPr>
          <a:lstStyle/>
          <a:p>
            <a:pPr>
              <a:lnSpc>
                <a:spcPct val="90000"/>
              </a:lnSpc>
            </a:pPr>
            <a:r>
              <a:rPr lang="en-GB" sz="1000" b="1" dirty="0">
                <a:solidFill>
                  <a:schemeClr val="tx2"/>
                </a:solidFill>
                <a:latin typeface="Arial" panose="020B0604020202020204" pitchFamily="34" charset="0"/>
                <a:ea typeface="Aileron" charset="0"/>
                <a:cs typeface="Arial" panose="020B0604020202020204" pitchFamily="34" charset="0"/>
              </a:rPr>
              <a:t>Follow us on</a:t>
            </a:r>
          </a:p>
          <a:p>
            <a:pPr>
              <a:lnSpc>
                <a:spcPct val="90000"/>
              </a:lnSpc>
            </a:pPr>
            <a:r>
              <a:rPr lang="en-GB" sz="1400" dirty="0">
                <a:solidFill>
                  <a:schemeClr val="tx2"/>
                </a:solidFill>
                <a:latin typeface="Arial" panose="020B0604020202020204" pitchFamily="34" charset="0"/>
                <a:ea typeface="Aileron" charset="0"/>
                <a:cs typeface="Arial" panose="020B0604020202020204" pitchFamily="34" charset="0"/>
              </a:rPr>
              <a:t>X </a:t>
            </a:r>
            <a:r>
              <a:rPr lang="en-GB" sz="1400" u="sng" dirty="0">
                <a:solidFill>
                  <a:schemeClr val="accent1"/>
                </a:solidFill>
                <a:latin typeface="Arial" panose="020B0604020202020204" pitchFamily="34" charset="0"/>
                <a:ea typeface="Aileron" charset="0"/>
                <a:cs typeface="Arial" panose="020B0604020202020204" pitchFamily="34" charset="0"/>
                <a:hlinkClick r:id="rId15"/>
              </a:rPr>
              <a:t>@LungConnect</a:t>
            </a:r>
            <a:endParaRPr lang="en-GB" sz="1400" u="sng" dirty="0">
              <a:solidFill>
                <a:schemeClr val="accent1"/>
              </a:solidFill>
              <a:latin typeface="Arial" panose="020B0604020202020204" pitchFamily="34" charset="0"/>
              <a:ea typeface="Aileron" charset="0"/>
              <a:cs typeface="Arial" panose="020B0604020202020204" pitchFamily="34" charset="0"/>
            </a:endParaRPr>
          </a:p>
        </p:txBody>
      </p:sp>
      <p:sp>
        <p:nvSpPr>
          <p:cNvPr id="31" name="Rectangle 30">
            <a:hlinkClick r:id="rId16"/>
            <a:extLst>
              <a:ext uri="{FF2B5EF4-FFF2-40B4-BE49-F238E27FC236}">
                <a16:creationId xmlns:a16="http://schemas.microsoft.com/office/drawing/2014/main" id="{9A0346C0-EC87-3C4C-A17B-08C8B6C59587}"/>
              </a:ext>
            </a:extLst>
          </p:cNvPr>
          <p:cNvSpPr/>
          <p:nvPr userDrawn="1"/>
        </p:nvSpPr>
        <p:spPr>
          <a:xfrm>
            <a:off x="2534497" y="6019602"/>
            <a:ext cx="2773130" cy="4202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Arial" panose="020B0604020202020204" pitchFamily="34" charset="0"/>
              <a:cs typeface="Arial" panose="020B0604020202020204" pitchFamily="34" charset="0"/>
            </a:endParaRPr>
          </a:p>
        </p:txBody>
      </p:sp>
      <p:pic>
        <p:nvPicPr>
          <p:cNvPr id="33" name="Graphic 32" descr="Marker with solid fill">
            <a:extLst>
              <a:ext uri="{FF2B5EF4-FFF2-40B4-BE49-F238E27FC236}">
                <a16:creationId xmlns:a16="http://schemas.microsoft.com/office/drawing/2014/main" id="{53807611-342D-8C4A-A14C-80E0271B4401}"/>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3389006" y="1949574"/>
            <a:ext cx="313184" cy="313184"/>
          </a:xfrm>
          <a:prstGeom prst="rect">
            <a:avLst/>
          </a:prstGeom>
        </p:spPr>
      </p:pic>
      <p:pic>
        <p:nvPicPr>
          <p:cNvPr id="34" name="Graphic 33" descr="Marker with solid fill">
            <a:extLst>
              <a:ext uri="{FF2B5EF4-FFF2-40B4-BE49-F238E27FC236}">
                <a16:creationId xmlns:a16="http://schemas.microsoft.com/office/drawing/2014/main" id="{6FBCB460-E274-5A4F-BEBD-A1EDEA7DDE7B}"/>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4149789" y="2084249"/>
            <a:ext cx="313184" cy="313184"/>
          </a:xfrm>
          <a:prstGeom prst="rect">
            <a:avLst/>
          </a:prstGeom>
        </p:spPr>
      </p:pic>
      <p:pic>
        <p:nvPicPr>
          <p:cNvPr id="35" name="Graphic 34" descr="Marker with solid fill">
            <a:extLst>
              <a:ext uri="{FF2B5EF4-FFF2-40B4-BE49-F238E27FC236}">
                <a16:creationId xmlns:a16="http://schemas.microsoft.com/office/drawing/2014/main" id="{BE7BD657-C4E9-D14E-9C9B-7066503C4FAE}"/>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4787336" y="1753300"/>
            <a:ext cx="313184" cy="313184"/>
          </a:xfrm>
          <a:prstGeom prst="rect">
            <a:avLst/>
          </a:prstGeom>
        </p:spPr>
      </p:pic>
      <p:pic>
        <p:nvPicPr>
          <p:cNvPr id="36" name="Graphic 35" descr="Marker with solid fill">
            <a:extLst>
              <a:ext uri="{FF2B5EF4-FFF2-40B4-BE49-F238E27FC236}">
                <a16:creationId xmlns:a16="http://schemas.microsoft.com/office/drawing/2014/main" id="{BDEFE239-A452-7F45-96CC-738EA07C4E25}"/>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6900460" y="1561745"/>
            <a:ext cx="313184" cy="313184"/>
          </a:xfrm>
          <a:prstGeom prst="rect">
            <a:avLst/>
          </a:prstGeom>
        </p:spPr>
      </p:pic>
      <p:pic>
        <p:nvPicPr>
          <p:cNvPr id="37" name="Graphic 36" descr="Marker with solid fill">
            <a:extLst>
              <a:ext uri="{FF2B5EF4-FFF2-40B4-BE49-F238E27FC236}">
                <a16:creationId xmlns:a16="http://schemas.microsoft.com/office/drawing/2014/main" id="{70D4C4DD-9DED-FD4E-9EC5-1439CD310DD2}"/>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6665606" y="1405153"/>
            <a:ext cx="313184" cy="313184"/>
          </a:xfrm>
          <a:prstGeom prst="rect">
            <a:avLst/>
          </a:prstGeom>
        </p:spPr>
      </p:pic>
      <p:pic>
        <p:nvPicPr>
          <p:cNvPr id="38" name="Graphic 37" descr="Marker with solid fill">
            <a:extLst>
              <a:ext uri="{FF2B5EF4-FFF2-40B4-BE49-F238E27FC236}">
                <a16:creationId xmlns:a16="http://schemas.microsoft.com/office/drawing/2014/main" id="{C70E79C7-0DD0-0649-B7D7-16788D730856}"/>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6688933" y="1753300"/>
            <a:ext cx="313184" cy="313184"/>
          </a:xfrm>
          <a:prstGeom prst="rect">
            <a:avLst/>
          </a:prstGeom>
        </p:spPr>
      </p:pic>
      <p:pic>
        <p:nvPicPr>
          <p:cNvPr id="42" name="Graphic 41" descr="Marker with solid fill">
            <a:extLst>
              <a:ext uri="{FF2B5EF4-FFF2-40B4-BE49-F238E27FC236}">
                <a16:creationId xmlns:a16="http://schemas.microsoft.com/office/drawing/2014/main" id="{5F338712-0256-3043-9E4D-B5213DEBD345}"/>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6535322" y="1877944"/>
            <a:ext cx="313184" cy="313184"/>
          </a:xfrm>
          <a:prstGeom prst="rect">
            <a:avLst/>
          </a:prstGeom>
        </p:spPr>
      </p:pic>
      <p:pic>
        <p:nvPicPr>
          <p:cNvPr id="43" name="Graphic 42" descr="Marker with solid fill">
            <a:extLst>
              <a:ext uri="{FF2B5EF4-FFF2-40B4-BE49-F238E27FC236}">
                <a16:creationId xmlns:a16="http://schemas.microsoft.com/office/drawing/2014/main" id="{4C8C9780-47C8-6444-9F3C-9763F8B6A4BA}"/>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4662927" y="1796720"/>
            <a:ext cx="313184" cy="313184"/>
          </a:xfrm>
          <a:prstGeom prst="rect">
            <a:avLst/>
          </a:prstGeom>
        </p:spPr>
      </p:pic>
      <p:pic>
        <p:nvPicPr>
          <p:cNvPr id="58" name="Graphic 57" descr="Marker with solid fill">
            <a:extLst>
              <a:ext uri="{FF2B5EF4-FFF2-40B4-BE49-F238E27FC236}">
                <a16:creationId xmlns:a16="http://schemas.microsoft.com/office/drawing/2014/main" id="{5A7CCE59-0164-7446-8E77-FB9851A146F1}"/>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7010495" y="1154147"/>
            <a:ext cx="313184" cy="313184"/>
          </a:xfrm>
          <a:prstGeom prst="rect">
            <a:avLst/>
          </a:prstGeom>
        </p:spPr>
      </p:pic>
      <p:pic>
        <p:nvPicPr>
          <p:cNvPr id="59" name="Graphic 58" descr="Marker with solid fill">
            <a:extLst>
              <a:ext uri="{FF2B5EF4-FFF2-40B4-BE49-F238E27FC236}">
                <a16:creationId xmlns:a16="http://schemas.microsoft.com/office/drawing/2014/main" id="{CFF3714E-FE18-FC41-A7DE-211879EBE7BF}"/>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10275599" y="1962644"/>
            <a:ext cx="313184" cy="313184"/>
          </a:xfrm>
          <a:prstGeom prst="rect">
            <a:avLst/>
          </a:prstGeom>
        </p:spPr>
      </p:pic>
      <p:pic>
        <p:nvPicPr>
          <p:cNvPr id="60" name="Graphic 59" descr="Marker with solid fill">
            <a:extLst>
              <a:ext uri="{FF2B5EF4-FFF2-40B4-BE49-F238E27FC236}">
                <a16:creationId xmlns:a16="http://schemas.microsoft.com/office/drawing/2014/main" id="{EFAC734C-8D96-0F4A-ACC0-45B8EFDEE938}"/>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7147911" y="1824071"/>
            <a:ext cx="313184" cy="313184"/>
          </a:xfrm>
          <a:prstGeom prst="rect">
            <a:avLst/>
          </a:prstGeom>
        </p:spPr>
      </p:pic>
      <p:pic>
        <p:nvPicPr>
          <p:cNvPr id="61" name="Graphic 60" descr="Marker with solid fill">
            <a:extLst>
              <a:ext uri="{FF2B5EF4-FFF2-40B4-BE49-F238E27FC236}">
                <a16:creationId xmlns:a16="http://schemas.microsoft.com/office/drawing/2014/main" id="{DCC46285-97AF-2C41-A4D0-0F4EBC8FFEE6}"/>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9723932" y="3054706"/>
            <a:ext cx="313184" cy="313184"/>
          </a:xfrm>
          <a:prstGeom prst="rect">
            <a:avLst/>
          </a:prstGeom>
        </p:spPr>
      </p:pic>
      <p:sp>
        <p:nvSpPr>
          <p:cNvPr id="64" name="TextBox 63">
            <a:extLst>
              <a:ext uri="{FF2B5EF4-FFF2-40B4-BE49-F238E27FC236}">
                <a16:creationId xmlns:a16="http://schemas.microsoft.com/office/drawing/2014/main" id="{5D6AD5DF-CDEC-4D4F-96AF-0D0CB3B81506}"/>
              </a:ext>
            </a:extLst>
          </p:cNvPr>
          <p:cNvSpPr txBox="1"/>
          <p:nvPr userDrawn="1"/>
        </p:nvSpPr>
        <p:spPr>
          <a:xfrm>
            <a:off x="6373697" y="5495567"/>
            <a:ext cx="1388522" cy="446276"/>
          </a:xfrm>
          <a:prstGeom prst="rect">
            <a:avLst/>
          </a:prstGeom>
          <a:noFill/>
        </p:spPr>
        <p:txBody>
          <a:bodyPr wrap="none" rtlCol="0">
            <a:spAutoFit/>
          </a:bodyPr>
          <a:lstStyle/>
          <a:p>
            <a:r>
              <a:rPr lang="en-GB" sz="1100" b="1" dirty="0">
                <a:solidFill>
                  <a:schemeClr val="tx2"/>
                </a:solidFill>
                <a:latin typeface="Arial" panose="020B0604020202020204" pitchFamily="34" charset="0"/>
                <a:ea typeface="Aileron" charset="0"/>
                <a:cs typeface="Arial" panose="020B0604020202020204" pitchFamily="34" charset="0"/>
              </a:rPr>
              <a:t>Email</a:t>
            </a:r>
          </a:p>
          <a:p>
            <a:r>
              <a:rPr lang="en-GB" sz="1200" dirty="0">
                <a:solidFill>
                  <a:schemeClr val="accent1"/>
                </a:solidFill>
                <a:latin typeface="Arial" panose="020B0604020202020204" pitchFamily="34" charset="0"/>
                <a:ea typeface="Aileron" charset="0"/>
                <a:cs typeface="Arial" panose="020B0604020202020204" pitchFamily="34" charset="0"/>
                <a:hlinkClick r:id="rId19"/>
              </a:rPr>
              <a:t>info@cor2ed</a:t>
            </a:r>
            <a:r>
              <a:rPr lang="en-GB" sz="1200" u="sng" dirty="0">
                <a:solidFill>
                  <a:schemeClr val="accent1"/>
                </a:solidFill>
                <a:latin typeface="Arial" panose="020B0604020202020204" pitchFamily="34" charset="0"/>
                <a:ea typeface="Aileron" charset="0"/>
                <a:cs typeface="Arial" panose="020B0604020202020204" pitchFamily="34" charset="0"/>
                <a:hlinkClick r:id="rId19"/>
              </a:rPr>
              <a:t>.com</a:t>
            </a:r>
            <a:endParaRPr lang="en-GB" sz="1200" u="sng" dirty="0">
              <a:solidFill>
                <a:schemeClr val="accent1"/>
              </a:solidFill>
              <a:latin typeface="Arial" panose="020B0604020202020204" pitchFamily="34" charset="0"/>
              <a:ea typeface="Aileron" charset="0"/>
              <a:cs typeface="Arial" panose="020B0604020202020204" pitchFamily="34" charset="0"/>
            </a:endParaRPr>
          </a:p>
        </p:txBody>
      </p:sp>
      <p:pic>
        <p:nvPicPr>
          <p:cNvPr id="66" name="Graphic 65">
            <a:extLst>
              <a:ext uri="{FF2B5EF4-FFF2-40B4-BE49-F238E27FC236}">
                <a16:creationId xmlns:a16="http://schemas.microsoft.com/office/drawing/2014/main" id="{9DA24A0E-A7B5-0F43-9CEB-3AB37F65AB39}"/>
              </a:ext>
            </a:extLst>
          </p:cNvPr>
          <p:cNvPicPr>
            <a:picLocks noChangeAspect="1"/>
          </p:cNvPicPr>
          <p:nvPr userDrawn="1"/>
        </p:nvPicPr>
        <p:blipFill>
          <a:blip r:embed="rId20">
            <a:extLst>
              <a:ext uri="{96DAC541-7B7A-43D3-8B79-37D633B846F1}">
                <asvg:svgBlip xmlns:asvg="http://schemas.microsoft.com/office/drawing/2016/SVG/main" r:embed="rId21"/>
              </a:ext>
            </a:extLst>
          </a:blip>
          <a:stretch>
            <a:fillRect/>
          </a:stretch>
        </p:blipFill>
        <p:spPr>
          <a:xfrm>
            <a:off x="6004142" y="5510213"/>
            <a:ext cx="371377" cy="371377"/>
          </a:xfrm>
          <a:prstGeom prst="rect">
            <a:avLst/>
          </a:prstGeom>
        </p:spPr>
      </p:pic>
      <p:pic>
        <p:nvPicPr>
          <p:cNvPr id="68" name="Graphic 67">
            <a:extLst>
              <a:ext uri="{FF2B5EF4-FFF2-40B4-BE49-F238E27FC236}">
                <a16:creationId xmlns:a16="http://schemas.microsoft.com/office/drawing/2014/main" id="{199899B4-83C2-3F41-8722-47C88C99BFC3}"/>
              </a:ext>
            </a:extLst>
          </p:cNvPr>
          <p:cNvPicPr>
            <a:picLocks noChangeAspect="1"/>
          </p:cNvPicPr>
          <p:nvPr userDrawn="1"/>
        </p:nvPicPr>
        <p:blipFill>
          <a:blip r:embed="rId22">
            <a:extLst>
              <a:ext uri="{96DAC541-7B7A-43D3-8B79-37D633B846F1}">
                <asvg:svgBlip xmlns:asvg="http://schemas.microsoft.com/office/drawing/2016/SVG/main" r:embed="rId23"/>
              </a:ext>
            </a:extLst>
          </a:blip>
          <a:stretch>
            <a:fillRect/>
          </a:stretch>
        </p:blipFill>
        <p:spPr>
          <a:xfrm>
            <a:off x="3563974" y="5510213"/>
            <a:ext cx="373380" cy="373380"/>
          </a:xfrm>
          <a:prstGeom prst="rect">
            <a:avLst/>
          </a:prstGeom>
        </p:spPr>
      </p:pic>
      <p:pic>
        <p:nvPicPr>
          <p:cNvPr id="69" name="Graphic 68">
            <a:extLst>
              <a:ext uri="{FF2B5EF4-FFF2-40B4-BE49-F238E27FC236}">
                <a16:creationId xmlns:a16="http://schemas.microsoft.com/office/drawing/2014/main" id="{21E4A76C-336D-8543-93D3-D9B76F4C2087}"/>
              </a:ext>
            </a:extLst>
          </p:cNvPr>
          <p:cNvPicPr>
            <a:picLocks noChangeAspect="1"/>
          </p:cNvPicPr>
          <p:nvPr userDrawn="1"/>
        </p:nvPicPr>
        <p:blipFill>
          <a:blip r:embed="rId24">
            <a:extLst>
              <a:ext uri="{96DAC541-7B7A-43D3-8B79-37D633B846F1}">
                <asvg:svgBlip xmlns:asvg="http://schemas.microsoft.com/office/drawing/2016/SVG/main" r:embed="rId25"/>
              </a:ext>
            </a:extLst>
          </a:blip>
          <a:stretch>
            <a:fillRect/>
          </a:stretch>
        </p:blipFill>
        <p:spPr>
          <a:xfrm>
            <a:off x="416331" y="5510213"/>
            <a:ext cx="373380" cy="373380"/>
          </a:xfrm>
          <a:prstGeom prst="rect">
            <a:avLst/>
          </a:prstGeom>
        </p:spPr>
      </p:pic>
      <p:pic>
        <p:nvPicPr>
          <p:cNvPr id="71" name="Graphic 70" descr="Marker with solid fill">
            <a:extLst>
              <a:ext uri="{FF2B5EF4-FFF2-40B4-BE49-F238E27FC236}">
                <a16:creationId xmlns:a16="http://schemas.microsoft.com/office/drawing/2014/main" id="{8B0E120F-318A-8F48-A635-416307D2FCC9}"/>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9966693" y="2391159"/>
            <a:ext cx="313184" cy="313184"/>
          </a:xfrm>
          <a:prstGeom prst="rect">
            <a:avLst/>
          </a:prstGeom>
        </p:spPr>
      </p:pic>
      <p:pic>
        <p:nvPicPr>
          <p:cNvPr id="72" name="Graphic 71" descr="Marker with solid fill">
            <a:extLst>
              <a:ext uri="{FF2B5EF4-FFF2-40B4-BE49-F238E27FC236}">
                <a16:creationId xmlns:a16="http://schemas.microsoft.com/office/drawing/2014/main" id="{F77A31C7-37D0-4C4E-8D6D-8858270DD3E0}"/>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9960009" y="1792711"/>
            <a:ext cx="313184" cy="313184"/>
          </a:xfrm>
          <a:prstGeom prst="rect">
            <a:avLst/>
          </a:prstGeom>
        </p:spPr>
      </p:pic>
      <p:pic>
        <p:nvPicPr>
          <p:cNvPr id="73" name="Graphic 72" descr="Marker with solid fill">
            <a:extLst>
              <a:ext uri="{FF2B5EF4-FFF2-40B4-BE49-F238E27FC236}">
                <a16:creationId xmlns:a16="http://schemas.microsoft.com/office/drawing/2014/main" id="{FA88A190-D239-A34C-9D1C-33E408F39979}"/>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10575004" y="1970736"/>
            <a:ext cx="313184" cy="313184"/>
          </a:xfrm>
          <a:prstGeom prst="rect">
            <a:avLst/>
          </a:prstGeom>
        </p:spPr>
      </p:pic>
      <p:pic>
        <p:nvPicPr>
          <p:cNvPr id="74" name="Graphic 73" descr="Marker with solid fill">
            <a:extLst>
              <a:ext uri="{FF2B5EF4-FFF2-40B4-BE49-F238E27FC236}">
                <a16:creationId xmlns:a16="http://schemas.microsoft.com/office/drawing/2014/main" id="{762A8524-C9D8-4044-B5CF-732D93973EBE}"/>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7676647" y="2164582"/>
            <a:ext cx="313184" cy="313184"/>
          </a:xfrm>
          <a:prstGeom prst="rect">
            <a:avLst/>
          </a:prstGeom>
        </p:spPr>
      </p:pic>
      <p:pic>
        <p:nvPicPr>
          <p:cNvPr id="75" name="Graphic 74" descr="Marker with solid fill">
            <a:extLst>
              <a:ext uri="{FF2B5EF4-FFF2-40B4-BE49-F238E27FC236}">
                <a16:creationId xmlns:a16="http://schemas.microsoft.com/office/drawing/2014/main" id="{47185421-2870-3548-A12E-0BDC8DA4BC7D}"/>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6961794" y="1306180"/>
            <a:ext cx="313184" cy="313184"/>
          </a:xfrm>
          <a:prstGeom prst="rect">
            <a:avLst/>
          </a:prstGeom>
        </p:spPr>
      </p:pic>
      <p:pic>
        <p:nvPicPr>
          <p:cNvPr id="76" name="Graphic 75" descr="Marker with solid fill">
            <a:extLst>
              <a:ext uri="{FF2B5EF4-FFF2-40B4-BE49-F238E27FC236}">
                <a16:creationId xmlns:a16="http://schemas.microsoft.com/office/drawing/2014/main" id="{313D09C2-EF20-2145-B8BE-FB08ACB1F36F}"/>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7498622" y="1897545"/>
            <a:ext cx="313184" cy="313184"/>
          </a:xfrm>
          <a:prstGeom prst="rect">
            <a:avLst/>
          </a:prstGeom>
        </p:spPr>
      </p:pic>
      <p:pic>
        <p:nvPicPr>
          <p:cNvPr id="77" name="Graphic 76" descr="Marker with solid fill">
            <a:extLst>
              <a:ext uri="{FF2B5EF4-FFF2-40B4-BE49-F238E27FC236}">
                <a16:creationId xmlns:a16="http://schemas.microsoft.com/office/drawing/2014/main" id="{F0A2E466-2A1B-144F-AE56-4946394E7FFB}"/>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5484975" y="3540815"/>
            <a:ext cx="313184" cy="313184"/>
          </a:xfrm>
          <a:prstGeom prst="rect">
            <a:avLst/>
          </a:prstGeom>
        </p:spPr>
      </p:pic>
      <p:pic>
        <p:nvPicPr>
          <p:cNvPr id="78" name="Graphic 77" descr="Marker with solid fill">
            <a:extLst>
              <a:ext uri="{FF2B5EF4-FFF2-40B4-BE49-F238E27FC236}">
                <a16:creationId xmlns:a16="http://schemas.microsoft.com/office/drawing/2014/main" id="{CCA7587C-5F96-3B41-A33E-7EE2DD0033AE}"/>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5289497" y="3912462"/>
            <a:ext cx="313184" cy="313184"/>
          </a:xfrm>
          <a:prstGeom prst="rect">
            <a:avLst/>
          </a:prstGeom>
        </p:spPr>
      </p:pic>
      <p:pic>
        <p:nvPicPr>
          <p:cNvPr id="79" name="Graphic 78" descr="Marker with solid fill">
            <a:extLst>
              <a:ext uri="{FF2B5EF4-FFF2-40B4-BE49-F238E27FC236}">
                <a16:creationId xmlns:a16="http://schemas.microsoft.com/office/drawing/2014/main" id="{48E62363-E642-804D-9BEF-D71E76830B3E}"/>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4982000" y="4300880"/>
            <a:ext cx="313184" cy="313184"/>
          </a:xfrm>
          <a:prstGeom prst="rect">
            <a:avLst/>
          </a:prstGeom>
        </p:spPr>
      </p:pic>
      <p:pic>
        <p:nvPicPr>
          <p:cNvPr id="80" name="Graphic 79" descr="Marker with solid fill">
            <a:extLst>
              <a:ext uri="{FF2B5EF4-FFF2-40B4-BE49-F238E27FC236}">
                <a16:creationId xmlns:a16="http://schemas.microsoft.com/office/drawing/2014/main" id="{3006D2C4-8855-514E-AD29-8CFB220EE882}"/>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4545030" y="3200363"/>
            <a:ext cx="313184" cy="313184"/>
          </a:xfrm>
          <a:prstGeom prst="rect">
            <a:avLst/>
          </a:prstGeom>
        </p:spPr>
      </p:pic>
      <p:pic>
        <p:nvPicPr>
          <p:cNvPr id="81" name="Graphic 80" descr="Marker with solid fill">
            <a:extLst>
              <a:ext uri="{FF2B5EF4-FFF2-40B4-BE49-F238E27FC236}">
                <a16:creationId xmlns:a16="http://schemas.microsoft.com/office/drawing/2014/main" id="{D75F734C-D443-4B46-93DA-AF0CF31FBF3A}"/>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3687274" y="2439712"/>
            <a:ext cx="313184" cy="313184"/>
          </a:xfrm>
          <a:prstGeom prst="rect">
            <a:avLst/>
          </a:prstGeom>
        </p:spPr>
      </p:pic>
      <p:pic>
        <p:nvPicPr>
          <p:cNvPr id="82" name="Graphic 81" descr="Marker with solid fill">
            <a:extLst>
              <a:ext uri="{FF2B5EF4-FFF2-40B4-BE49-F238E27FC236}">
                <a16:creationId xmlns:a16="http://schemas.microsoft.com/office/drawing/2014/main" id="{C7AE84ED-8422-DC4E-B175-CC5C8F704B8F}"/>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4319722" y="2262274"/>
            <a:ext cx="313184" cy="313184"/>
          </a:xfrm>
          <a:prstGeom prst="rect">
            <a:avLst/>
          </a:prstGeom>
        </p:spPr>
      </p:pic>
      <p:pic>
        <p:nvPicPr>
          <p:cNvPr id="83" name="Graphic 82" descr="Marker with solid fill">
            <a:extLst>
              <a:ext uri="{FF2B5EF4-FFF2-40B4-BE49-F238E27FC236}">
                <a16:creationId xmlns:a16="http://schemas.microsoft.com/office/drawing/2014/main" id="{2532B885-263B-9047-A78D-9A81683C9B79}"/>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7458162" y="1573864"/>
            <a:ext cx="313184" cy="313184"/>
          </a:xfrm>
          <a:prstGeom prst="rect">
            <a:avLst/>
          </a:prstGeom>
        </p:spPr>
      </p:pic>
      <p:pic>
        <p:nvPicPr>
          <p:cNvPr id="84" name="Graphic 83" descr="Marker with solid fill">
            <a:extLst>
              <a:ext uri="{FF2B5EF4-FFF2-40B4-BE49-F238E27FC236}">
                <a16:creationId xmlns:a16="http://schemas.microsoft.com/office/drawing/2014/main" id="{34D460A1-4807-2542-A643-4A069172EFB1}"/>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7328690" y="1598140"/>
            <a:ext cx="313184" cy="313184"/>
          </a:xfrm>
          <a:prstGeom prst="rect">
            <a:avLst/>
          </a:prstGeom>
        </p:spPr>
      </p:pic>
      <p:pic>
        <p:nvPicPr>
          <p:cNvPr id="85" name="Graphic 84" descr="Marker with solid fill">
            <a:extLst>
              <a:ext uri="{FF2B5EF4-FFF2-40B4-BE49-F238E27FC236}">
                <a16:creationId xmlns:a16="http://schemas.microsoft.com/office/drawing/2014/main" id="{A74ED9DC-6688-634F-A250-243C66A93ED4}"/>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7385334" y="1679060"/>
            <a:ext cx="313184" cy="313184"/>
          </a:xfrm>
          <a:prstGeom prst="rect">
            <a:avLst/>
          </a:prstGeom>
        </p:spPr>
      </p:pic>
      <p:pic>
        <p:nvPicPr>
          <p:cNvPr id="86" name="Graphic 85" descr="Marker with solid fill">
            <a:extLst>
              <a:ext uri="{FF2B5EF4-FFF2-40B4-BE49-F238E27FC236}">
                <a16:creationId xmlns:a16="http://schemas.microsoft.com/office/drawing/2014/main" id="{AEE635D7-DEC7-0148-A210-028FEA359B33}"/>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6875536" y="1670968"/>
            <a:ext cx="313184" cy="313184"/>
          </a:xfrm>
          <a:prstGeom prst="rect">
            <a:avLst/>
          </a:prstGeom>
        </p:spPr>
      </p:pic>
      <p:pic>
        <p:nvPicPr>
          <p:cNvPr id="87" name="Graphic 86" descr="Marker with solid fill">
            <a:extLst>
              <a:ext uri="{FF2B5EF4-FFF2-40B4-BE49-F238E27FC236}">
                <a16:creationId xmlns:a16="http://schemas.microsoft.com/office/drawing/2014/main" id="{7554E447-FE87-C54B-8B21-57EF933B125E}"/>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7094021" y="1565772"/>
            <a:ext cx="313184" cy="313184"/>
          </a:xfrm>
          <a:prstGeom prst="rect">
            <a:avLst/>
          </a:prstGeom>
        </p:spPr>
      </p:pic>
      <p:pic>
        <p:nvPicPr>
          <p:cNvPr id="88" name="Graphic 87" descr="Marker with solid fill">
            <a:extLst>
              <a:ext uri="{FF2B5EF4-FFF2-40B4-BE49-F238E27FC236}">
                <a16:creationId xmlns:a16="http://schemas.microsoft.com/office/drawing/2014/main" id="{443C4B3F-A327-814A-838B-1304A4D2BD7E}"/>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7215401" y="1598140"/>
            <a:ext cx="313184" cy="313184"/>
          </a:xfrm>
          <a:prstGeom prst="rect">
            <a:avLst/>
          </a:prstGeom>
        </p:spPr>
      </p:pic>
      <p:pic>
        <p:nvPicPr>
          <p:cNvPr id="89" name="Graphic 88" descr="Marker with solid fill">
            <a:extLst>
              <a:ext uri="{FF2B5EF4-FFF2-40B4-BE49-F238E27FC236}">
                <a16:creationId xmlns:a16="http://schemas.microsoft.com/office/drawing/2014/main" id="{0DC73A53-C4DE-4445-B167-0D121CD52721}"/>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4481562" y="1987144"/>
            <a:ext cx="313184" cy="313184"/>
          </a:xfrm>
          <a:prstGeom prst="rect">
            <a:avLst/>
          </a:prstGeom>
        </p:spPr>
      </p:pic>
      <p:pic>
        <p:nvPicPr>
          <p:cNvPr id="90" name="Graphic 89" descr="Marker with solid fill">
            <a:extLst>
              <a:ext uri="{FF2B5EF4-FFF2-40B4-BE49-F238E27FC236}">
                <a16:creationId xmlns:a16="http://schemas.microsoft.com/office/drawing/2014/main" id="{AF39396C-6A5A-FA42-986E-C13F19F631DA}"/>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4376366" y="1946684"/>
            <a:ext cx="313184" cy="313184"/>
          </a:xfrm>
          <a:prstGeom prst="rect">
            <a:avLst/>
          </a:prstGeom>
        </p:spPr>
      </p:pic>
      <p:pic>
        <p:nvPicPr>
          <p:cNvPr id="91" name="Graphic 90" descr="Marker with solid fill">
            <a:extLst>
              <a:ext uri="{FF2B5EF4-FFF2-40B4-BE49-F238E27FC236}">
                <a16:creationId xmlns:a16="http://schemas.microsoft.com/office/drawing/2014/main" id="{ADA742A8-F8A3-C34A-B42B-1DC158290AFD}"/>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4085053" y="1623003"/>
            <a:ext cx="313184" cy="313184"/>
          </a:xfrm>
          <a:prstGeom prst="rect">
            <a:avLst/>
          </a:prstGeom>
        </p:spPr>
      </p:pic>
      <p:pic>
        <p:nvPicPr>
          <p:cNvPr id="92" name="Graphic 91" descr="Marker with solid fill">
            <a:extLst>
              <a:ext uri="{FF2B5EF4-FFF2-40B4-BE49-F238E27FC236}">
                <a16:creationId xmlns:a16="http://schemas.microsoft.com/office/drawing/2014/main" id="{461D264F-BF20-1F41-8FCE-E4D7FA9A13E3}"/>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4182157" y="1720107"/>
            <a:ext cx="313184" cy="313184"/>
          </a:xfrm>
          <a:prstGeom prst="rect">
            <a:avLst/>
          </a:prstGeom>
        </p:spPr>
      </p:pic>
      <p:pic>
        <p:nvPicPr>
          <p:cNvPr id="93" name="Graphic 92" descr="Marker with solid fill">
            <a:extLst>
              <a:ext uri="{FF2B5EF4-FFF2-40B4-BE49-F238E27FC236}">
                <a16:creationId xmlns:a16="http://schemas.microsoft.com/office/drawing/2014/main" id="{01505620-15B1-1A4D-A195-EB87809CBA79}"/>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4165973" y="1792935"/>
            <a:ext cx="313184" cy="313184"/>
          </a:xfrm>
          <a:prstGeom prst="rect">
            <a:avLst/>
          </a:prstGeom>
        </p:spPr>
      </p:pic>
      <p:pic>
        <p:nvPicPr>
          <p:cNvPr id="94" name="Graphic 93" descr="Marker with solid fill">
            <a:extLst>
              <a:ext uri="{FF2B5EF4-FFF2-40B4-BE49-F238E27FC236}">
                <a16:creationId xmlns:a16="http://schemas.microsoft.com/office/drawing/2014/main" id="{BD6E3A08-1566-B845-979E-76E658A5C7DD}"/>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3712820" y="1703922"/>
            <a:ext cx="313184" cy="313184"/>
          </a:xfrm>
          <a:prstGeom prst="rect">
            <a:avLst/>
          </a:prstGeom>
        </p:spPr>
      </p:pic>
      <p:pic>
        <p:nvPicPr>
          <p:cNvPr id="95" name="Graphic 94" descr="Marker with solid fill">
            <a:extLst>
              <a:ext uri="{FF2B5EF4-FFF2-40B4-BE49-F238E27FC236}">
                <a16:creationId xmlns:a16="http://schemas.microsoft.com/office/drawing/2014/main" id="{A2C3FACD-9BE7-DD4C-8D35-EB2BEAD9FBD5}"/>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3777555" y="1970961"/>
            <a:ext cx="313184" cy="313184"/>
          </a:xfrm>
          <a:prstGeom prst="rect">
            <a:avLst/>
          </a:prstGeom>
        </p:spPr>
      </p:pic>
      <p:pic>
        <p:nvPicPr>
          <p:cNvPr id="96" name="Graphic 95" descr="Marker with solid fill">
            <a:extLst>
              <a:ext uri="{FF2B5EF4-FFF2-40B4-BE49-F238E27FC236}">
                <a16:creationId xmlns:a16="http://schemas.microsoft.com/office/drawing/2014/main" id="{46E87B89-E78F-A14C-99F2-0421570F16BC}"/>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3842291" y="2084249"/>
            <a:ext cx="313184" cy="313184"/>
          </a:xfrm>
          <a:prstGeom prst="rect">
            <a:avLst/>
          </a:prstGeom>
        </p:spPr>
      </p:pic>
      <p:pic>
        <p:nvPicPr>
          <p:cNvPr id="97" name="Graphic 96" descr="Marker with solid fill">
            <a:extLst>
              <a:ext uri="{FF2B5EF4-FFF2-40B4-BE49-F238E27FC236}">
                <a16:creationId xmlns:a16="http://schemas.microsoft.com/office/drawing/2014/main" id="{21971F66-27DB-C94C-A121-37F50845B811}"/>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3389137" y="2148985"/>
            <a:ext cx="313184" cy="313184"/>
          </a:xfrm>
          <a:prstGeom prst="rect">
            <a:avLst/>
          </a:prstGeom>
        </p:spPr>
      </p:pic>
      <p:pic>
        <p:nvPicPr>
          <p:cNvPr id="98" name="Graphic 97" descr="Marker with solid fill">
            <a:extLst>
              <a:ext uri="{FF2B5EF4-FFF2-40B4-BE49-F238E27FC236}">
                <a16:creationId xmlns:a16="http://schemas.microsoft.com/office/drawing/2014/main" id="{F9EF303E-5F8A-5841-B5FB-7215092D7199}"/>
              </a:ext>
            </a:extLst>
          </p:cNvPr>
          <p:cNvPicPr>
            <a:picLocks noChangeAspect="1"/>
          </p:cNvPicPr>
          <p:nvPr userDrawn="1"/>
        </p:nvPicPr>
        <p:blipFill>
          <a:blip r:embed="rId17">
            <a:extLst>
              <a:ext uri="{96DAC541-7B7A-43D3-8B79-37D633B846F1}">
                <asvg:svgBlip xmlns:asvg="http://schemas.microsoft.com/office/drawing/2016/SVG/main" r:embed="rId18"/>
              </a:ext>
            </a:extLst>
          </a:blip>
          <a:stretch>
            <a:fillRect/>
          </a:stretch>
        </p:blipFill>
        <p:spPr>
          <a:xfrm>
            <a:off x="3324401" y="1987144"/>
            <a:ext cx="313184" cy="313184"/>
          </a:xfrm>
          <a:prstGeom prst="rect">
            <a:avLst/>
          </a:prstGeom>
        </p:spPr>
      </p:pic>
      <p:sp>
        <p:nvSpPr>
          <p:cNvPr id="103" name="Rectangle 102">
            <a:hlinkClick r:id="rId11"/>
            <a:extLst>
              <a:ext uri="{FF2B5EF4-FFF2-40B4-BE49-F238E27FC236}">
                <a16:creationId xmlns:a16="http://schemas.microsoft.com/office/drawing/2014/main" id="{F9B80F2A-9AF6-7C46-83DC-D13BDFBA94F0}"/>
              </a:ext>
            </a:extLst>
          </p:cNvPr>
          <p:cNvSpPr/>
          <p:nvPr userDrawn="1"/>
        </p:nvSpPr>
        <p:spPr>
          <a:xfrm>
            <a:off x="3503712" y="5480236"/>
            <a:ext cx="2271388" cy="42023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dirty="0">
              <a:latin typeface="Arial" panose="020B0604020202020204" pitchFamily="34" charset="0"/>
              <a:cs typeface="Arial" panose="020B0604020202020204" pitchFamily="34" charset="0"/>
            </a:endParaRPr>
          </a:p>
        </p:txBody>
      </p:sp>
      <p:pic>
        <p:nvPicPr>
          <p:cNvPr id="6" name="Graphic 5">
            <a:extLst>
              <a:ext uri="{FF2B5EF4-FFF2-40B4-BE49-F238E27FC236}">
                <a16:creationId xmlns:a16="http://schemas.microsoft.com/office/drawing/2014/main" id="{1F9C2E3B-7222-6BD2-E6E7-A68ADEA61192}"/>
              </a:ext>
            </a:extLst>
          </p:cNvPr>
          <p:cNvPicPr>
            <a:picLocks noChangeAspect="1"/>
          </p:cNvPicPr>
          <p:nvPr userDrawn="1"/>
        </p:nvPicPr>
        <p:blipFill>
          <a:blip r:embed="rId26">
            <a:extLst>
              <a:ext uri="{96DAC541-7B7A-43D3-8B79-37D633B846F1}">
                <asvg:svgBlip xmlns:asvg="http://schemas.microsoft.com/office/drawing/2016/SVG/main" r:embed="rId27"/>
              </a:ext>
            </a:extLst>
          </a:blip>
          <a:stretch>
            <a:fillRect/>
          </a:stretch>
        </p:blipFill>
        <p:spPr>
          <a:xfrm>
            <a:off x="263352" y="4533391"/>
            <a:ext cx="2080353" cy="983841"/>
          </a:xfrm>
          <a:prstGeom prst="rect">
            <a:avLst/>
          </a:prstGeom>
        </p:spPr>
      </p:pic>
      <p:sp>
        <p:nvSpPr>
          <p:cNvPr id="5" name="TextBox 4">
            <a:extLst>
              <a:ext uri="{FF2B5EF4-FFF2-40B4-BE49-F238E27FC236}">
                <a16:creationId xmlns:a16="http://schemas.microsoft.com/office/drawing/2014/main" id="{D2FB7ECA-3BDF-01A1-0E34-DD3CA569A695}"/>
              </a:ext>
            </a:extLst>
          </p:cNvPr>
          <p:cNvSpPr txBox="1"/>
          <p:nvPr userDrawn="1"/>
        </p:nvSpPr>
        <p:spPr>
          <a:xfrm>
            <a:off x="312097" y="4275367"/>
            <a:ext cx="2351584" cy="307777"/>
          </a:xfrm>
          <a:prstGeom prst="rect">
            <a:avLst/>
          </a:prstGeom>
          <a:noFill/>
        </p:spPr>
        <p:txBody>
          <a:bodyPr wrap="square" rtlCol="0">
            <a:spAutoFit/>
          </a:bodyPr>
          <a:lstStyle/>
          <a:p>
            <a:r>
              <a:rPr lang="en-GB" sz="1400" b="0" i="0" dirty="0">
                <a:solidFill>
                  <a:schemeClr val="tx2"/>
                </a:solidFill>
                <a:latin typeface="Arial" panose="020B0604020202020204" pitchFamily="34" charset="0"/>
                <a:ea typeface="Aileron" charset="0"/>
                <a:cs typeface="Arial" panose="020B0604020202020204" pitchFamily="34" charset="0"/>
              </a:rPr>
              <a:t>For more information visit</a:t>
            </a:r>
          </a:p>
        </p:txBody>
      </p:sp>
      <p:pic>
        <p:nvPicPr>
          <p:cNvPr id="2" name="Graphic 1">
            <a:extLst>
              <a:ext uri="{FF2B5EF4-FFF2-40B4-BE49-F238E27FC236}">
                <a16:creationId xmlns:a16="http://schemas.microsoft.com/office/drawing/2014/main" id="{2ECFD1E5-B92D-5A01-1B1B-2611E28C9D56}"/>
              </a:ext>
            </a:extLst>
          </p:cNvPr>
          <p:cNvPicPr>
            <a:picLocks noChangeAspect="1"/>
          </p:cNvPicPr>
          <p:nvPr userDrawn="1"/>
        </p:nvPicPr>
        <p:blipFill>
          <a:blip r:embed="rId28">
            <a:extLst>
              <a:ext uri="{96DAC541-7B7A-43D3-8B79-37D633B846F1}">
                <asvg:svgBlip xmlns:asvg="http://schemas.microsoft.com/office/drawing/2016/SVG/main" r:embed="rId29"/>
              </a:ext>
            </a:extLst>
          </a:blip>
          <a:stretch>
            <a:fillRect/>
          </a:stretch>
        </p:blipFill>
        <p:spPr>
          <a:xfrm>
            <a:off x="2713819" y="6063063"/>
            <a:ext cx="373380" cy="373380"/>
          </a:xfrm>
          <a:prstGeom prst="rect">
            <a:avLst/>
          </a:prstGeom>
        </p:spPr>
      </p:pic>
      <p:pic>
        <p:nvPicPr>
          <p:cNvPr id="4" name="Picture 3">
            <a:extLst>
              <a:ext uri="{FF2B5EF4-FFF2-40B4-BE49-F238E27FC236}">
                <a16:creationId xmlns:a16="http://schemas.microsoft.com/office/drawing/2014/main" id="{4262928E-C87C-2D99-7736-C56BD69C0CFA}"/>
              </a:ext>
            </a:extLst>
          </p:cNvPr>
          <p:cNvPicPr>
            <a:picLocks noChangeAspect="1"/>
          </p:cNvPicPr>
          <p:nvPr userDrawn="1"/>
        </p:nvPicPr>
        <p:blipFill>
          <a:blip r:embed="rId30"/>
          <a:srcRect/>
          <a:stretch/>
        </p:blipFill>
        <p:spPr>
          <a:xfrm>
            <a:off x="2772534" y="6116000"/>
            <a:ext cx="255950" cy="261496"/>
          </a:xfrm>
          <a:prstGeom prst="rect">
            <a:avLst/>
          </a:prstGeom>
          <a:noFill/>
        </p:spPr>
      </p:pic>
    </p:spTree>
    <p:extLst>
      <p:ext uri="{BB962C8B-B14F-4D97-AF65-F5344CB8AC3E}">
        <p14:creationId xmlns:p14="http://schemas.microsoft.com/office/powerpoint/2010/main" val="2011909924"/>
      </p:ext>
    </p:extLst>
  </p:cSld>
  <p:clrMapOvr>
    <a:masterClrMapping/>
  </p:clrMapOvr>
  <p:transition>
    <p:fade/>
  </p:transition>
  <p:extLst>
    <p:ext uri="{DCECCB84-F9BA-43D5-87BE-67443E8EF086}">
      <p15:sldGuideLst xmlns:p15="http://schemas.microsoft.com/office/powerpoint/2012/main">
        <p15:guide id="1" pos="274">
          <p15:clr>
            <a:srgbClr val="FBAE40"/>
          </p15:clr>
        </p15:guide>
        <p15:guide id="2" orient="horz" pos="548">
          <p15:clr>
            <a:srgbClr val="FBAE40"/>
          </p15:clr>
        </p15:guide>
        <p15:guide id="3" pos="1471">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3" name="Content Placeholder 2"/>
          <p:cNvSpPr>
            <a:spLocks noGrp="1"/>
          </p:cNvSpPr>
          <p:nvPr>
            <p:ph sz="quarter" idx="12"/>
          </p:nvPr>
        </p:nvSpPr>
        <p:spPr>
          <a:xfrm>
            <a:off x="620184" y="1425600"/>
            <a:ext cx="10963200" cy="4525200"/>
          </a:xfrm>
        </p:spPr>
        <p:txBody>
          <a:bodyPr>
            <a:noAutofit/>
          </a:bodyPr>
          <a:lstStyle>
            <a:lvl1pPr>
              <a:buClr>
                <a:schemeClr val="accent1"/>
              </a:buCl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5" name="Title 4"/>
          <p:cNvSpPr>
            <a:spLocks noGrp="1"/>
          </p:cNvSpPr>
          <p:nvPr>
            <p:ph type="title"/>
          </p:nvPr>
        </p:nvSpPr>
        <p:spPr/>
        <p:txBody>
          <a:bodyPr anchor="t"/>
          <a:lstStyle>
            <a:lvl1pPr>
              <a:lnSpc>
                <a:spcPct val="100000"/>
              </a:lnSpc>
              <a:defRPr>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7" name="Content Placeholder 5">
            <a:extLst>
              <a:ext uri="{FF2B5EF4-FFF2-40B4-BE49-F238E27FC236}">
                <a16:creationId xmlns:a16="http://schemas.microsoft.com/office/drawing/2014/main" id="{A9B8AF02-8DFA-0F48-AD52-63D63C30E8AB}"/>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
        <p:nvSpPr>
          <p:cNvPr id="4" name="Espace réservé du numéro de diapositive 6">
            <a:extLst>
              <a:ext uri="{FF2B5EF4-FFF2-40B4-BE49-F238E27FC236}">
                <a16:creationId xmlns:a16="http://schemas.microsoft.com/office/drawing/2014/main" id="{6A2118EB-86F9-A779-8DB8-0BAF925EB601}"/>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extLst>
      <p:ext uri="{BB962C8B-B14F-4D97-AF65-F5344CB8AC3E}">
        <p14:creationId xmlns:p14="http://schemas.microsoft.com/office/powerpoint/2010/main" val="871339855"/>
      </p:ext>
    </p:extLst>
  </p:cSld>
  <p:clrMapOvr>
    <a:masterClrMapping/>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Title subtitle content">
    <p:spTree>
      <p:nvGrpSpPr>
        <p:cNvPr id="1" name=""/>
        <p:cNvGrpSpPr/>
        <p:nvPr/>
      </p:nvGrpSpPr>
      <p:grpSpPr>
        <a:xfrm>
          <a:off x="0" y="0"/>
          <a:ext cx="0" cy="0"/>
          <a:chOff x="0" y="0"/>
          <a:chExt cx="0" cy="0"/>
        </a:xfrm>
      </p:grpSpPr>
      <p:sp>
        <p:nvSpPr>
          <p:cNvPr id="9" name="Espace réservé du texte 2"/>
          <p:cNvSpPr>
            <a:spLocks noGrp="1"/>
          </p:cNvSpPr>
          <p:nvPr>
            <p:ph type="body" idx="1" hasCustomPrompt="1"/>
          </p:nvPr>
        </p:nvSpPr>
        <p:spPr>
          <a:xfrm>
            <a:off x="609600" y="1430386"/>
            <a:ext cx="10972800" cy="702470"/>
          </a:xfrm>
          <a:prstGeom prst="rect">
            <a:avLst/>
          </a:prstGeom>
        </p:spPr>
        <p:txBody>
          <a:bodyPr wrap="square" lIns="0" tIns="0" rIns="0" bIns="0" anchor="t"/>
          <a:lstStyle>
            <a:lvl1pPr marL="0" indent="0" algn="l">
              <a:buNone/>
              <a:defRPr sz="2000" b="1" i="0" cap="all" spc="100" baseline="0">
                <a:solidFill>
                  <a:schemeClr val="accent1"/>
                </a:solidFill>
                <a:latin typeface="Arial" panose="020B0604020202020204" pitchFamily="34" charset="0"/>
                <a:ea typeface="Verdana" panose="020B060403050404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dirty="0"/>
              <a:t>CLICK AND ADD TEXT</a:t>
            </a:r>
          </a:p>
        </p:txBody>
      </p:sp>
      <p:sp>
        <p:nvSpPr>
          <p:cNvPr id="3" name="Content Placeholder 2"/>
          <p:cNvSpPr>
            <a:spLocks noGrp="1"/>
          </p:cNvSpPr>
          <p:nvPr>
            <p:ph sz="quarter" idx="12"/>
          </p:nvPr>
        </p:nvSpPr>
        <p:spPr>
          <a:xfrm>
            <a:off x="620184" y="2132856"/>
            <a:ext cx="10963200" cy="3816424"/>
          </a:xfrm>
        </p:spPr>
        <p:txBody>
          <a:bodyPr>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7" name="Title 4">
            <a:extLst>
              <a:ext uri="{FF2B5EF4-FFF2-40B4-BE49-F238E27FC236}">
                <a16:creationId xmlns:a16="http://schemas.microsoft.com/office/drawing/2014/main" id="{E7BED270-F252-40E9-B649-31059F163421}"/>
              </a:ext>
            </a:extLst>
          </p:cNvPr>
          <p:cNvSpPr>
            <a:spLocks noGrp="1"/>
          </p:cNvSpPr>
          <p:nvPr>
            <p:ph type="title"/>
          </p:nvPr>
        </p:nvSpPr>
        <p:spPr>
          <a:xfrm>
            <a:off x="619200" y="246566"/>
            <a:ext cx="8740800" cy="807285"/>
          </a:xfrm>
        </p:spPr>
        <p:txBody>
          <a:bodyPr anchor="t"/>
          <a:lstStyle>
            <a:lvl1pPr>
              <a:lnSpc>
                <a:spcPts val="3000"/>
              </a:lnSpc>
              <a:defRPr>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13" name="Espace réservé du numéro de diapositive 6">
            <a:extLst>
              <a:ext uri="{FF2B5EF4-FFF2-40B4-BE49-F238E27FC236}">
                <a16:creationId xmlns:a16="http://schemas.microsoft.com/office/drawing/2014/main" id="{2C97B588-8F7E-484F-9C45-CC6F089B2D56}"/>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
        <p:nvSpPr>
          <p:cNvPr id="8" name="Content Placeholder 5">
            <a:extLst>
              <a:ext uri="{FF2B5EF4-FFF2-40B4-BE49-F238E27FC236}">
                <a16:creationId xmlns:a16="http://schemas.microsoft.com/office/drawing/2014/main" id="{09BD2B10-09B3-F844-9454-208DB63A3674}"/>
              </a:ext>
            </a:extLst>
          </p:cNvPr>
          <p:cNvSpPr>
            <a:spLocks noGrp="1"/>
          </p:cNvSpPr>
          <p:nvPr>
            <p:ph sz="quarter" idx="15"/>
          </p:nvPr>
        </p:nvSpPr>
        <p:spPr>
          <a:xfrm>
            <a:off x="620184" y="6356351"/>
            <a:ext cx="8116800"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Tree>
    <p:extLst>
      <p:ext uri="{BB962C8B-B14F-4D97-AF65-F5344CB8AC3E}">
        <p14:creationId xmlns:p14="http://schemas.microsoft.com/office/powerpoint/2010/main" val="233530526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5_Disposition personnalisée">
    <p:spTree>
      <p:nvGrpSpPr>
        <p:cNvPr id="1" name=""/>
        <p:cNvGrpSpPr/>
        <p:nvPr/>
      </p:nvGrpSpPr>
      <p:grpSpPr>
        <a:xfrm>
          <a:off x="0" y="0"/>
          <a:ext cx="0" cy="0"/>
          <a:chOff x="0" y="0"/>
          <a:chExt cx="0" cy="0"/>
        </a:xfrm>
      </p:grpSpPr>
      <p:sp>
        <p:nvSpPr>
          <p:cNvPr id="9" name="Titre 1"/>
          <p:cNvSpPr>
            <a:spLocks noGrp="1"/>
          </p:cNvSpPr>
          <p:nvPr>
            <p:ph type="title" hasCustomPrompt="1"/>
          </p:nvPr>
        </p:nvSpPr>
        <p:spPr>
          <a:xfrm>
            <a:off x="609600" y="274638"/>
            <a:ext cx="10972800" cy="5821362"/>
          </a:xfrm>
          <a:prstGeom prst="rect">
            <a:avLst/>
          </a:prstGeom>
        </p:spPr>
        <p:txBody>
          <a:bodyPr anchor="ctr">
            <a:normAutofit/>
          </a:bodyPr>
          <a:lstStyle>
            <a:lvl1pPr algn="ctr">
              <a:defRPr sz="4000" b="1" i="0" spc="0">
                <a:solidFill>
                  <a:srgbClr val="5D8298"/>
                </a:solidFill>
                <a:latin typeface="Arial" panose="020B0604020202020204" pitchFamily="34" charset="0"/>
                <a:ea typeface="Arial" panose="020B0604020202020204" pitchFamily="34" charset="0"/>
                <a:cs typeface="Arial" panose="020B0604020202020204" pitchFamily="34" charset="0"/>
              </a:defRPr>
            </a:lvl1pPr>
          </a:lstStyle>
          <a:p>
            <a:r>
              <a:rPr lang="fr-FR" dirty="0"/>
              <a:t>Click and </a:t>
            </a:r>
            <a:r>
              <a:rPr lang="fr-FR" dirty="0" err="1"/>
              <a:t>Modify</a:t>
            </a:r>
            <a:r>
              <a:rPr lang="fr-FR" dirty="0"/>
              <a:t> </a:t>
            </a:r>
            <a:br>
              <a:rPr lang="fr-FR" dirty="0"/>
            </a:br>
            <a:r>
              <a:rPr lang="fr-FR" dirty="0"/>
              <a:t>the </a:t>
            </a:r>
            <a:r>
              <a:rPr lang="fr-FR" dirty="0" err="1"/>
              <a:t>text</a:t>
            </a:r>
            <a:endParaRPr lang="fr-FR" dirty="0"/>
          </a:p>
        </p:txBody>
      </p:sp>
      <p:sp>
        <p:nvSpPr>
          <p:cNvPr id="10" name="Rectangle 9"/>
          <p:cNvSpPr/>
          <p:nvPr userDrawn="1"/>
        </p:nvSpPr>
        <p:spPr>
          <a:xfrm>
            <a:off x="0" y="0"/>
            <a:ext cx="12192000" cy="6858000"/>
          </a:xfrm>
          <a:prstGeom prst="rect">
            <a:avLst/>
          </a:prstGeom>
          <a:noFill/>
          <a:ln w="127000" cap="flat" cmpd="sng" algn="ctr">
            <a:solidFill>
              <a:srgbClr val="5D8298"/>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fr-FR" sz="1800" dirty="0">
              <a:latin typeface="Arial" panose="020B0604020202020204" pitchFamily="34" charset="0"/>
              <a:cs typeface="Arial" panose="020B0604020202020204" pitchFamily="34" charset="0"/>
            </a:endParaRPr>
          </a:p>
        </p:txBody>
      </p:sp>
      <p:sp>
        <p:nvSpPr>
          <p:cNvPr id="3" name="Espace réservé du numéro de diapositive 6">
            <a:extLst>
              <a:ext uri="{FF2B5EF4-FFF2-40B4-BE49-F238E27FC236}">
                <a16:creationId xmlns:a16="http://schemas.microsoft.com/office/drawing/2014/main" id="{CB8CA187-4134-2B1F-77BF-440903E74529}"/>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pic>
        <p:nvPicPr>
          <p:cNvPr id="4" name="Image 4">
            <a:extLst>
              <a:ext uri="{FF2B5EF4-FFF2-40B4-BE49-F238E27FC236}">
                <a16:creationId xmlns:a16="http://schemas.microsoft.com/office/drawing/2014/main" id="{98747505-8BD4-4759-D8C7-2E89433B8475}"/>
              </a:ext>
            </a:extLst>
          </p:cNvPr>
          <p:cNvPicPr>
            <a:picLocks noChangeAspect="1" noChangeArrowheads="1"/>
          </p:cNvPicPr>
          <p:nvPr userDrawn="1"/>
        </p:nvPicPr>
        <p:blipFill>
          <a:blip r:embed="rId2">
            <a:alphaModFix amt="36000"/>
            <a:extLst>
              <a:ext uri="{28A0092B-C50C-407E-A947-70E740481C1C}">
                <a14:useLocalDpi xmlns:a14="http://schemas.microsoft.com/office/drawing/2010/main"/>
              </a:ext>
            </a:extLst>
          </a:blip>
          <a:srcRect/>
          <a:stretch>
            <a:fillRect/>
          </a:stretch>
        </p:blipFill>
        <p:spPr bwMode="auto">
          <a:xfrm rot="9573297">
            <a:off x="9123133" y="-1381666"/>
            <a:ext cx="8240288" cy="13246705"/>
          </a:xfrm>
          <a:prstGeom prst="rect">
            <a:avLst/>
          </a:prstGeom>
          <a:noFill/>
          <a:ln>
            <a:noFill/>
          </a:ln>
          <a:extLst>
            <a:ext uri="{909E8E84-426E-40dd-AFC4-6F175D3DCCD1}">
              <a14:hiddenFill xmlns:a14="http://schemas.microsoft.com/office/drawing/2010/main" xmlns="">
                <a:solidFill>
                  <a:srgbClr val="FFFFFF">
                    <a:alpha val="36078"/>
                  </a:srgbClr>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137949908"/>
      </p:ext>
    </p:extLst>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6_Disposition personnalisée">
    <p:bg>
      <p:bgPr>
        <a:solidFill>
          <a:srgbClr val="5D8298"/>
        </a:solidFill>
        <a:effectLst/>
      </p:bgPr>
    </p:bg>
    <p:spTree>
      <p:nvGrpSpPr>
        <p:cNvPr id="1" name=""/>
        <p:cNvGrpSpPr/>
        <p:nvPr/>
      </p:nvGrpSpPr>
      <p:grpSpPr>
        <a:xfrm>
          <a:off x="0" y="0"/>
          <a:ext cx="0" cy="0"/>
          <a:chOff x="0" y="0"/>
          <a:chExt cx="0" cy="0"/>
        </a:xfrm>
      </p:grpSpPr>
      <p:sp>
        <p:nvSpPr>
          <p:cNvPr id="3" name="Titre 1"/>
          <p:cNvSpPr>
            <a:spLocks noGrp="1"/>
          </p:cNvSpPr>
          <p:nvPr>
            <p:ph type="title" hasCustomPrompt="1"/>
          </p:nvPr>
        </p:nvSpPr>
        <p:spPr>
          <a:xfrm>
            <a:off x="609600" y="274638"/>
            <a:ext cx="10972800" cy="4162474"/>
          </a:xfrm>
          <a:prstGeom prst="rect">
            <a:avLst/>
          </a:prstGeom>
        </p:spPr>
        <p:txBody>
          <a:bodyPr anchor="ctr">
            <a:normAutofit/>
          </a:bodyPr>
          <a:lstStyle>
            <a:lvl1pPr algn="ctr">
              <a:defRPr sz="4000">
                <a:solidFill>
                  <a:schemeClr val="bg1"/>
                </a:solidFill>
                <a:latin typeface="Arial" panose="020B0604020202020204" pitchFamily="34" charset="0"/>
                <a:ea typeface="Verdana" panose="020B0604030504040204" pitchFamily="34" charset="0"/>
                <a:cs typeface="Arial" panose="020B0604020202020204" pitchFamily="34" charset="0"/>
              </a:defRPr>
            </a:lvl1pPr>
          </a:lstStyle>
          <a:p>
            <a:r>
              <a:rPr lang="en-GB" noProof="0" dirty="0"/>
              <a:t>Click and Modify the text</a:t>
            </a:r>
          </a:p>
        </p:txBody>
      </p:sp>
      <p:sp>
        <p:nvSpPr>
          <p:cNvPr id="4" name="Sous-titre 2"/>
          <p:cNvSpPr>
            <a:spLocks noGrp="1"/>
          </p:cNvSpPr>
          <p:nvPr>
            <p:ph type="subTitle" idx="1"/>
          </p:nvPr>
        </p:nvSpPr>
        <p:spPr>
          <a:xfrm>
            <a:off x="609600" y="4653136"/>
            <a:ext cx="10972800" cy="1655762"/>
          </a:xfrm>
          <a:prstGeom prst="rect">
            <a:avLst/>
          </a:prstGeom>
        </p:spPr>
        <p:txBody>
          <a:bodyPr>
            <a:normAutofit/>
          </a:bodyPr>
          <a:lstStyle>
            <a:lvl1pPr marL="0" indent="0" algn="ctr">
              <a:buNone/>
              <a:defRPr sz="3200">
                <a:solidFill>
                  <a:schemeClr val="bg1"/>
                </a:solidFill>
                <a:latin typeface="Arial" panose="020B0604020202020204" pitchFamily="34" charset="0"/>
                <a:ea typeface="Verdana" panose="020B0604030504040204" pitchFamily="34" charset="0"/>
                <a:cs typeface="Arial" panose="020B0604020202020204" pitchFamily="34" charset="0"/>
              </a:defRPr>
            </a:lvl1pPr>
          </a:lstStyle>
          <a:p>
            <a:endParaRPr lang="en-GB" noProof="0" dirty="0"/>
          </a:p>
        </p:txBody>
      </p:sp>
      <p:sp>
        <p:nvSpPr>
          <p:cNvPr id="5" name="Content Placeholder 5">
            <a:extLst>
              <a:ext uri="{FF2B5EF4-FFF2-40B4-BE49-F238E27FC236}">
                <a16:creationId xmlns:a16="http://schemas.microsoft.com/office/drawing/2014/main" id="{CB0892A3-AA32-4643-922B-907261114EE2}"/>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chemeClr val="bg1"/>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
        <p:nvSpPr>
          <p:cNvPr id="6" name="Espace réservé du numéro de diapositive 6">
            <a:extLst>
              <a:ext uri="{FF2B5EF4-FFF2-40B4-BE49-F238E27FC236}">
                <a16:creationId xmlns:a16="http://schemas.microsoft.com/office/drawing/2014/main" id="{646ECA4D-A9A5-5C0C-863E-18B7E6370663}"/>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chemeClr val="bg1"/>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extLst>
      <p:ext uri="{BB962C8B-B14F-4D97-AF65-F5344CB8AC3E}">
        <p14:creationId xmlns:p14="http://schemas.microsoft.com/office/powerpoint/2010/main" val="1756915667"/>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4_Disposition personnalisée">
    <p:spTree>
      <p:nvGrpSpPr>
        <p:cNvPr id="1" name=""/>
        <p:cNvGrpSpPr/>
        <p:nvPr/>
      </p:nvGrpSpPr>
      <p:grpSpPr>
        <a:xfrm>
          <a:off x="0" y="0"/>
          <a:ext cx="0" cy="0"/>
          <a:chOff x="0" y="0"/>
          <a:chExt cx="0" cy="0"/>
        </a:xfrm>
      </p:grpSpPr>
      <p:sp>
        <p:nvSpPr>
          <p:cNvPr id="11" name="Rectangle 10"/>
          <p:cNvSpPr/>
          <p:nvPr userDrawn="1"/>
        </p:nvSpPr>
        <p:spPr>
          <a:xfrm>
            <a:off x="0" y="0"/>
            <a:ext cx="12192000" cy="6858000"/>
          </a:xfrm>
          <a:prstGeom prst="rect">
            <a:avLst/>
          </a:prstGeom>
          <a:noFill/>
          <a:ln w="127000" cap="flat" cmpd="sng" algn="ctr">
            <a:solidFill>
              <a:srgbClr val="5D8298"/>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GB" sz="1800" noProof="0" dirty="0">
              <a:latin typeface="Arial" panose="020B0604020202020204" pitchFamily="34" charset="0"/>
              <a:cs typeface="Arial" panose="020B0604020202020204" pitchFamily="34" charset="0"/>
            </a:endParaRPr>
          </a:p>
        </p:txBody>
      </p:sp>
      <p:sp>
        <p:nvSpPr>
          <p:cNvPr id="3" name="Title 2">
            <a:extLst>
              <a:ext uri="{FF2B5EF4-FFF2-40B4-BE49-F238E27FC236}">
                <a16:creationId xmlns:a16="http://schemas.microsoft.com/office/drawing/2014/main" id="{C886629B-70FD-5844-A852-AA84E9AB03FD}"/>
              </a:ext>
            </a:extLst>
          </p:cNvPr>
          <p:cNvSpPr>
            <a:spLocks noGrp="1"/>
          </p:cNvSpPr>
          <p:nvPr>
            <p:ph type="title" hasCustomPrompt="1"/>
          </p:nvPr>
        </p:nvSpPr>
        <p:spPr>
          <a:xfrm>
            <a:off x="431371" y="1052832"/>
            <a:ext cx="11247039" cy="647976"/>
          </a:xfrm>
        </p:spPr>
        <p:txBody>
          <a:bodyPr>
            <a:noAutofit/>
          </a:bodyPr>
          <a:lstStyle>
            <a:lvl1pPr algn="ctr">
              <a:defRPr sz="4000" spc="0">
                <a:latin typeface="Arial" panose="020B0604020202020204" pitchFamily="34" charset="0"/>
                <a:cs typeface="Arial" panose="020B0604020202020204" pitchFamily="34" charset="0"/>
              </a:defRPr>
            </a:lvl1pPr>
          </a:lstStyle>
          <a:p>
            <a:r>
              <a:rPr lang="en-GB" dirty="0"/>
              <a:t>Click AND MODIFY THE TEXT</a:t>
            </a:r>
            <a:endParaRPr lang="en-US" dirty="0"/>
          </a:p>
        </p:txBody>
      </p:sp>
      <p:sp>
        <p:nvSpPr>
          <p:cNvPr id="17" name="Text Placeholder 16">
            <a:extLst>
              <a:ext uri="{FF2B5EF4-FFF2-40B4-BE49-F238E27FC236}">
                <a16:creationId xmlns:a16="http://schemas.microsoft.com/office/drawing/2014/main" id="{29E1BEE5-34CE-E34C-BCFB-D7083C34B8C5}"/>
              </a:ext>
            </a:extLst>
          </p:cNvPr>
          <p:cNvSpPr>
            <a:spLocks noGrp="1"/>
          </p:cNvSpPr>
          <p:nvPr>
            <p:ph type="body" sz="quarter" idx="10" hasCustomPrompt="1"/>
          </p:nvPr>
        </p:nvSpPr>
        <p:spPr>
          <a:xfrm>
            <a:off x="1968499" y="2580900"/>
            <a:ext cx="8255959" cy="416053"/>
          </a:xfrm>
        </p:spPr>
        <p:txBody>
          <a:bodyPr>
            <a:normAutofit/>
          </a:bodyPr>
          <a:lstStyle>
            <a:lvl1pPr marL="0" indent="0" algn="ctr">
              <a:buNone/>
              <a:defRPr sz="2400" b="1" cap="all" baseline="0">
                <a:latin typeface="Arial" panose="020B0604020202020204" pitchFamily="34" charset="0"/>
                <a:cs typeface="Arial" panose="020B0604020202020204" pitchFamily="34" charset="0"/>
              </a:defRPr>
            </a:lvl1pPr>
            <a:lvl2pPr marL="457200" indent="0">
              <a:buNone/>
              <a:defRPr/>
            </a:lvl2pPr>
          </a:lstStyle>
          <a:p>
            <a:pPr lvl="0"/>
            <a:r>
              <a:rPr lang="en-GB" dirty="0"/>
              <a:t>CLICK AND MODIFY THE TEXT</a:t>
            </a:r>
          </a:p>
        </p:txBody>
      </p:sp>
      <p:sp>
        <p:nvSpPr>
          <p:cNvPr id="18" name="Text Placeholder 16">
            <a:extLst>
              <a:ext uri="{FF2B5EF4-FFF2-40B4-BE49-F238E27FC236}">
                <a16:creationId xmlns:a16="http://schemas.microsoft.com/office/drawing/2014/main" id="{5E89AE6E-09E9-A04C-9CFE-768FC4130566}"/>
              </a:ext>
            </a:extLst>
          </p:cNvPr>
          <p:cNvSpPr>
            <a:spLocks noGrp="1"/>
          </p:cNvSpPr>
          <p:nvPr>
            <p:ph type="body" sz="quarter" idx="11" hasCustomPrompt="1"/>
          </p:nvPr>
        </p:nvSpPr>
        <p:spPr>
          <a:xfrm>
            <a:off x="1967542" y="3877044"/>
            <a:ext cx="8255959" cy="416053"/>
          </a:xfrm>
        </p:spPr>
        <p:txBody>
          <a:bodyPr>
            <a:normAutofit/>
          </a:bodyPr>
          <a:lstStyle>
            <a:lvl1pPr marL="0" indent="0" algn="ctr">
              <a:buNone/>
              <a:defRPr sz="2400" b="1" cap="all" baseline="0">
                <a:latin typeface="Arial" panose="020B0604020202020204" pitchFamily="34" charset="0"/>
                <a:cs typeface="Arial" panose="020B0604020202020204" pitchFamily="34" charset="0"/>
              </a:defRPr>
            </a:lvl1pPr>
            <a:lvl2pPr marL="457200" indent="0">
              <a:buNone/>
              <a:defRPr/>
            </a:lvl2pPr>
          </a:lstStyle>
          <a:p>
            <a:pPr lvl="0"/>
            <a:r>
              <a:rPr lang="en-GB" dirty="0"/>
              <a:t>CLICK AND MODIFY THE TEXT</a:t>
            </a:r>
          </a:p>
        </p:txBody>
      </p:sp>
      <p:sp>
        <p:nvSpPr>
          <p:cNvPr id="19" name="Text Placeholder 16">
            <a:extLst>
              <a:ext uri="{FF2B5EF4-FFF2-40B4-BE49-F238E27FC236}">
                <a16:creationId xmlns:a16="http://schemas.microsoft.com/office/drawing/2014/main" id="{FEC0F67F-0294-3044-9A92-E4F9BE84511E}"/>
              </a:ext>
            </a:extLst>
          </p:cNvPr>
          <p:cNvSpPr>
            <a:spLocks noGrp="1"/>
          </p:cNvSpPr>
          <p:nvPr>
            <p:ph type="body" sz="quarter" idx="12" hasCustomPrompt="1"/>
          </p:nvPr>
        </p:nvSpPr>
        <p:spPr>
          <a:xfrm>
            <a:off x="1967542" y="5125192"/>
            <a:ext cx="8255959" cy="536057"/>
          </a:xfrm>
        </p:spPr>
        <p:txBody>
          <a:bodyPr>
            <a:noAutofit/>
          </a:bodyPr>
          <a:lstStyle>
            <a:lvl1pPr marL="0" indent="0" algn="ctr">
              <a:buNone/>
              <a:defRPr sz="3200" b="1" cap="all" baseline="0">
                <a:latin typeface="Arial" panose="020B0604020202020204" pitchFamily="34" charset="0"/>
                <a:cs typeface="Arial" panose="020B0604020202020204" pitchFamily="34" charset="0"/>
              </a:defRPr>
            </a:lvl1pPr>
            <a:lvl2pPr marL="457200" indent="0">
              <a:buNone/>
              <a:defRPr/>
            </a:lvl2pPr>
          </a:lstStyle>
          <a:p>
            <a:pPr lvl="0"/>
            <a:r>
              <a:rPr lang="en-GB" dirty="0"/>
              <a:t>CLICK AND MODIFY THE TEXT</a:t>
            </a:r>
          </a:p>
        </p:txBody>
      </p:sp>
      <p:sp>
        <p:nvSpPr>
          <p:cNvPr id="8" name="Content Placeholder 5">
            <a:extLst>
              <a:ext uri="{FF2B5EF4-FFF2-40B4-BE49-F238E27FC236}">
                <a16:creationId xmlns:a16="http://schemas.microsoft.com/office/drawing/2014/main" id="{9DAE90F2-0D99-4E4A-B2F6-79682983F674}"/>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
        <p:nvSpPr>
          <p:cNvPr id="5" name="Espace réservé du numéro de diapositive 6">
            <a:extLst>
              <a:ext uri="{FF2B5EF4-FFF2-40B4-BE49-F238E27FC236}">
                <a16:creationId xmlns:a16="http://schemas.microsoft.com/office/drawing/2014/main" id="{539CD63E-A7DC-76C6-7FE4-D8B254D34E3F}"/>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pic>
        <p:nvPicPr>
          <p:cNvPr id="4" name="Image 4">
            <a:extLst>
              <a:ext uri="{FF2B5EF4-FFF2-40B4-BE49-F238E27FC236}">
                <a16:creationId xmlns:a16="http://schemas.microsoft.com/office/drawing/2014/main" id="{3CDA54E2-009C-2A3B-0499-74746AB84E5C}"/>
              </a:ext>
            </a:extLst>
          </p:cNvPr>
          <p:cNvPicPr>
            <a:picLocks noChangeAspect="1" noChangeArrowheads="1"/>
          </p:cNvPicPr>
          <p:nvPr userDrawn="1"/>
        </p:nvPicPr>
        <p:blipFill>
          <a:blip r:embed="rId2">
            <a:alphaModFix amt="36000"/>
            <a:extLst>
              <a:ext uri="{28A0092B-C50C-407E-A947-70E740481C1C}">
                <a14:useLocalDpi xmlns:a14="http://schemas.microsoft.com/office/drawing/2010/main"/>
              </a:ext>
            </a:extLst>
          </a:blip>
          <a:srcRect/>
          <a:stretch>
            <a:fillRect/>
          </a:stretch>
        </p:blipFill>
        <p:spPr bwMode="auto">
          <a:xfrm rot="9573297">
            <a:off x="9123133" y="-1381666"/>
            <a:ext cx="8240288" cy="13246705"/>
          </a:xfrm>
          <a:prstGeom prst="rect">
            <a:avLst/>
          </a:prstGeom>
          <a:noFill/>
          <a:ln>
            <a:noFill/>
          </a:ln>
          <a:extLst>
            <a:ext uri="{909E8E84-426E-40dd-AFC4-6F175D3DCCD1}">
              <a14:hiddenFill xmlns:a14="http://schemas.microsoft.com/office/drawing/2010/main" xmlns="">
                <a:solidFill>
                  <a:srgbClr val="FFFFFF">
                    <a:alpha val="36078"/>
                  </a:srgbClr>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98295499"/>
      </p:ext>
    </p:extLst>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lvl1pPr>
              <a:defRPr>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6" name="Content Placeholder 5"/>
          <p:cNvSpPr>
            <a:spLocks noGrp="1"/>
          </p:cNvSpPr>
          <p:nvPr>
            <p:ph sz="quarter" idx="14"/>
          </p:nvPr>
        </p:nvSpPr>
        <p:spPr>
          <a:xfrm>
            <a:off x="620184" y="1425600"/>
            <a:ext cx="10962216" cy="4525200"/>
          </a:xfr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8" name="Content Placeholder 5">
            <a:extLst>
              <a:ext uri="{FF2B5EF4-FFF2-40B4-BE49-F238E27FC236}">
                <a16:creationId xmlns:a16="http://schemas.microsoft.com/office/drawing/2014/main" id="{1C800C48-4F96-3047-964F-933FF318046D}"/>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
        <p:nvSpPr>
          <p:cNvPr id="2" name="Espace réservé du numéro de diapositive 6">
            <a:extLst>
              <a:ext uri="{FF2B5EF4-FFF2-40B4-BE49-F238E27FC236}">
                <a16:creationId xmlns:a16="http://schemas.microsoft.com/office/drawing/2014/main" id="{3306AF63-3D41-F154-86F9-64F38551946D}"/>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No spiral">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lvl1pPr>
              <a:defRPr>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6" name="Content Placeholder 5"/>
          <p:cNvSpPr>
            <a:spLocks noGrp="1"/>
          </p:cNvSpPr>
          <p:nvPr>
            <p:ph sz="quarter" idx="14"/>
          </p:nvPr>
        </p:nvSpPr>
        <p:spPr>
          <a:xfrm>
            <a:off x="620184" y="1425600"/>
            <a:ext cx="10962216" cy="4525200"/>
          </a:xfr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8" name="Content Placeholder 5">
            <a:extLst>
              <a:ext uri="{FF2B5EF4-FFF2-40B4-BE49-F238E27FC236}">
                <a16:creationId xmlns:a16="http://schemas.microsoft.com/office/drawing/2014/main" id="{1C800C48-4F96-3047-964F-933FF318046D}"/>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
        <p:nvSpPr>
          <p:cNvPr id="2" name="Rectangle 1">
            <a:extLst>
              <a:ext uri="{FF2B5EF4-FFF2-40B4-BE49-F238E27FC236}">
                <a16:creationId xmlns:a16="http://schemas.microsoft.com/office/drawing/2014/main" id="{707B1C4B-188C-4571-3002-C526C866A751}"/>
              </a:ext>
            </a:extLst>
          </p:cNvPr>
          <p:cNvSpPr/>
          <p:nvPr userDrawn="1"/>
        </p:nvSpPr>
        <p:spPr>
          <a:xfrm>
            <a:off x="0" y="0"/>
            <a:ext cx="12192000" cy="6858000"/>
          </a:xfrm>
          <a:prstGeom prst="rect">
            <a:avLst/>
          </a:prstGeom>
          <a:noFill/>
          <a:ln w="127000" cap="flat" cmpd="sng" algn="ctr">
            <a:solidFill>
              <a:srgbClr val="5D8298"/>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fr-FR" sz="1800" dirty="0">
              <a:latin typeface="Arial" panose="020B0604020202020204" pitchFamily="34" charset="0"/>
              <a:cs typeface="Arial" panose="020B0604020202020204" pitchFamily="34" charset="0"/>
            </a:endParaRPr>
          </a:p>
        </p:txBody>
      </p:sp>
      <p:sp>
        <p:nvSpPr>
          <p:cNvPr id="3" name="Espace réservé du numéro de diapositive 6">
            <a:extLst>
              <a:ext uri="{FF2B5EF4-FFF2-40B4-BE49-F238E27FC236}">
                <a16:creationId xmlns:a16="http://schemas.microsoft.com/office/drawing/2014/main" id="{44B08ADA-11C8-FE1F-BC48-B99F25286877}"/>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extLst>
      <p:ext uri="{BB962C8B-B14F-4D97-AF65-F5344CB8AC3E}">
        <p14:creationId xmlns:p14="http://schemas.microsoft.com/office/powerpoint/2010/main" val="607959155"/>
      </p:ext>
    </p:extLst>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9" name="Espace réservé du texte 2"/>
          <p:cNvSpPr>
            <a:spLocks noGrp="1"/>
          </p:cNvSpPr>
          <p:nvPr>
            <p:ph type="body" idx="1" hasCustomPrompt="1"/>
          </p:nvPr>
        </p:nvSpPr>
        <p:spPr>
          <a:xfrm>
            <a:off x="609600" y="1214362"/>
            <a:ext cx="10972800" cy="702470"/>
          </a:xfrm>
          <a:prstGeom prst="rect">
            <a:avLst/>
          </a:prstGeom>
        </p:spPr>
        <p:txBody>
          <a:bodyPr wrap="square" lIns="0" tIns="0" rIns="0" bIns="0" anchor="t"/>
          <a:lstStyle>
            <a:lvl1pPr marL="0" indent="0" algn="l">
              <a:buNone/>
              <a:defRPr sz="2000" b="1" i="0" cap="all" spc="100" baseline="0">
                <a:solidFill>
                  <a:srgbClr val="C7573C"/>
                </a:solidFill>
                <a:latin typeface="Arial" panose="020B0604020202020204" pitchFamily="34" charset="0"/>
                <a:ea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dirty="0"/>
              <a:t>CLICK AND ADD TEXT</a:t>
            </a:r>
          </a:p>
        </p:txBody>
      </p:sp>
      <p:sp>
        <p:nvSpPr>
          <p:cNvPr id="2" name="Title 1"/>
          <p:cNvSpPr>
            <a:spLocks noGrp="1"/>
          </p:cNvSpPr>
          <p:nvPr>
            <p:ph type="title"/>
          </p:nvPr>
        </p:nvSpPr>
        <p:spPr/>
        <p:txBody>
          <a:bodyPr/>
          <a:lstStyle>
            <a:lvl1pPr>
              <a:defRPr>
                <a:latin typeface="Arial" panose="020B0604020202020204" pitchFamily="34" charset="0"/>
                <a:cs typeface="Arial" panose="020B0604020202020204" pitchFamily="34" charset="0"/>
              </a:defRPr>
            </a:lvl1pPr>
          </a:lstStyle>
          <a:p>
            <a:r>
              <a:rPr lang="en-GB"/>
              <a:t>Click to edit Master title style</a:t>
            </a:r>
            <a:endParaRPr lang="en-US"/>
          </a:p>
        </p:txBody>
      </p:sp>
      <p:sp>
        <p:nvSpPr>
          <p:cNvPr id="4" name="Content Placeholder 3"/>
          <p:cNvSpPr>
            <a:spLocks noGrp="1"/>
          </p:cNvSpPr>
          <p:nvPr>
            <p:ph sz="quarter" idx="14"/>
          </p:nvPr>
        </p:nvSpPr>
        <p:spPr>
          <a:xfrm>
            <a:off x="619200" y="1987200"/>
            <a:ext cx="10963200" cy="3960000"/>
          </a:xfr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8" name="Content Placeholder 5">
            <a:extLst>
              <a:ext uri="{FF2B5EF4-FFF2-40B4-BE49-F238E27FC236}">
                <a16:creationId xmlns:a16="http://schemas.microsoft.com/office/drawing/2014/main" id="{8E9715FD-800D-EC4B-B5EC-4EF7DCBD08D6}"/>
              </a:ext>
            </a:extLst>
          </p:cNvPr>
          <p:cNvSpPr>
            <a:spLocks noGrp="1"/>
          </p:cNvSpPr>
          <p:nvPr>
            <p:ph sz="quarter" idx="15"/>
          </p:nvPr>
        </p:nvSpPr>
        <p:spPr>
          <a:xfrm>
            <a:off x="620183" y="6356351"/>
            <a:ext cx="10180339" cy="365125"/>
          </a:xfrm>
          <a:prstGeom prst="rect">
            <a:avLst/>
          </a:prstGeom>
        </p:spPr>
        <p:txBody>
          <a:bodyPr anchor="ctr" anchorCtr="0">
            <a:noAutofit/>
          </a:bodyPr>
          <a:lstStyle>
            <a:lvl1pPr marL="0" indent="0">
              <a:spcBef>
                <a:spcPts val="300"/>
              </a:spcBef>
              <a:buNone/>
              <a:defRPr sz="1200" spc="-30" baseline="0">
                <a:solidFill>
                  <a:srgbClr val="5D8298"/>
                </a:solidFill>
                <a:latin typeface="Arial" panose="020B0604020202020204" pitchFamily="34" charset="0"/>
                <a:cs typeface="Arial" panose="020B0604020202020204" pitchFamily="34" charset="0"/>
              </a:defRPr>
            </a:lvl1pPr>
            <a:lvl2pPr marL="457200" indent="0">
              <a:buNone/>
              <a:defRPr sz="1200">
                <a:latin typeface="PT Sans Narrow"/>
                <a:cs typeface="PT Sans Narrow"/>
              </a:defRPr>
            </a:lvl2pPr>
            <a:lvl3pPr marL="914400" indent="0">
              <a:buNone/>
              <a:defRPr sz="1200">
                <a:latin typeface="PT Sans Narrow"/>
                <a:cs typeface="PT Sans Narrow"/>
              </a:defRPr>
            </a:lvl3pPr>
            <a:lvl4pPr marL="1371600" indent="0">
              <a:buNone/>
              <a:defRPr sz="1200">
                <a:latin typeface="PT Sans Narrow"/>
                <a:cs typeface="PT Sans Narrow"/>
              </a:defRPr>
            </a:lvl4pPr>
            <a:lvl5pPr marL="1828800" indent="0">
              <a:buNone/>
              <a:defRPr sz="1200">
                <a:latin typeface="PT Sans Narrow"/>
                <a:cs typeface="PT Sans Narrow"/>
              </a:defRPr>
            </a:lvl5pPr>
          </a:lstStyle>
          <a:p>
            <a:pPr lvl="0"/>
            <a:r>
              <a:rPr lang="en-GB" dirty="0"/>
              <a:t>Click to edit Master text styles</a:t>
            </a:r>
          </a:p>
        </p:txBody>
      </p:sp>
      <p:sp>
        <p:nvSpPr>
          <p:cNvPr id="3" name="Espace réservé du numéro de diapositive 6">
            <a:extLst>
              <a:ext uri="{FF2B5EF4-FFF2-40B4-BE49-F238E27FC236}">
                <a16:creationId xmlns:a16="http://schemas.microsoft.com/office/drawing/2014/main" id="{055D394C-56EC-7203-8DF4-30C1451CB724}"/>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extLst>
      <p:ext uri="{BB962C8B-B14F-4D97-AF65-F5344CB8AC3E}">
        <p14:creationId xmlns:p14="http://schemas.microsoft.com/office/powerpoint/2010/main" val="214517406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1.emf"/><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5.xml"/><Relationship Id="rId13" Type="http://schemas.openxmlformats.org/officeDocument/2006/relationships/slideLayout" Target="../slideLayouts/slideLayout30.xml"/><Relationship Id="rId18" Type="http://schemas.openxmlformats.org/officeDocument/2006/relationships/image" Target="../media/image1.emf"/><Relationship Id="rId3" Type="http://schemas.openxmlformats.org/officeDocument/2006/relationships/slideLayout" Target="../slideLayouts/slideLayout20.xml"/><Relationship Id="rId7" Type="http://schemas.openxmlformats.org/officeDocument/2006/relationships/slideLayout" Target="../slideLayouts/slideLayout24.xml"/><Relationship Id="rId12" Type="http://schemas.openxmlformats.org/officeDocument/2006/relationships/slideLayout" Target="../slideLayouts/slideLayout29.xml"/><Relationship Id="rId17" Type="http://schemas.openxmlformats.org/officeDocument/2006/relationships/theme" Target="../theme/theme2.xml"/><Relationship Id="rId2" Type="http://schemas.openxmlformats.org/officeDocument/2006/relationships/slideLayout" Target="../slideLayouts/slideLayout19.xml"/><Relationship Id="rId16" Type="http://schemas.openxmlformats.org/officeDocument/2006/relationships/slideLayout" Target="../slideLayouts/slideLayout33.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5" Type="http://schemas.openxmlformats.org/officeDocument/2006/relationships/slideLayout" Target="../slideLayouts/slideLayout22.xml"/><Relationship Id="rId15" Type="http://schemas.openxmlformats.org/officeDocument/2006/relationships/slideLayout" Target="../slideLayouts/slideLayout32.xml"/><Relationship Id="rId10" Type="http://schemas.openxmlformats.org/officeDocument/2006/relationships/slideLayout" Target="../slideLayouts/slideLayout27.xml"/><Relationship Id="rId4" Type="http://schemas.openxmlformats.org/officeDocument/2006/relationships/slideLayout" Target="../slideLayouts/slideLayout21.xml"/><Relationship Id="rId9" Type="http://schemas.openxmlformats.org/officeDocument/2006/relationships/slideLayout" Target="../slideLayouts/slideLayout26.xml"/><Relationship Id="rId14"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Rectangle 2"/>
          <p:cNvSpPr/>
          <p:nvPr userDrawn="1"/>
        </p:nvSpPr>
        <p:spPr>
          <a:xfrm>
            <a:off x="0" y="0"/>
            <a:ext cx="12192000" cy="6858000"/>
          </a:xfrm>
          <a:prstGeom prst="rect">
            <a:avLst/>
          </a:prstGeom>
          <a:noFill/>
          <a:ln w="127000" cap="flat" cmpd="sng" algn="ctr">
            <a:solidFill>
              <a:srgbClr val="5D8298"/>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fr-FR" sz="1800" dirty="0">
              <a:latin typeface="Arial" panose="020B0604020202020204" pitchFamily="34" charset="0"/>
              <a:cs typeface="Arial" panose="020B0604020202020204" pitchFamily="34" charset="0"/>
            </a:endParaRPr>
          </a:p>
        </p:txBody>
      </p:sp>
      <p:sp>
        <p:nvSpPr>
          <p:cNvPr id="2" name="Title Placeholder 1"/>
          <p:cNvSpPr>
            <a:spLocks noGrp="1"/>
          </p:cNvSpPr>
          <p:nvPr>
            <p:ph type="title"/>
          </p:nvPr>
        </p:nvSpPr>
        <p:spPr>
          <a:xfrm>
            <a:off x="619201" y="259200"/>
            <a:ext cx="10963199" cy="864000"/>
          </a:xfrm>
          <a:prstGeom prst="rect">
            <a:avLst/>
          </a:prstGeom>
        </p:spPr>
        <p:txBody>
          <a:bodyPr vert="horz" lIns="0" tIns="0" rIns="0" bIns="0" rtlCol="0" anchor="t" anchorCtr="0">
            <a:normAutofit/>
          </a:bodyPr>
          <a:lstStyle/>
          <a:p>
            <a:r>
              <a:rPr lang="en-GB" dirty="0"/>
              <a:t>Click to edit Master title style</a:t>
            </a:r>
            <a:endParaRPr lang="en-US" dirty="0"/>
          </a:p>
        </p:txBody>
      </p:sp>
      <p:sp>
        <p:nvSpPr>
          <p:cNvPr id="6" name="Text Placeholder 4"/>
          <p:cNvSpPr>
            <a:spLocks noGrp="1"/>
          </p:cNvSpPr>
          <p:nvPr>
            <p:ph type="body" idx="1"/>
          </p:nvPr>
        </p:nvSpPr>
        <p:spPr>
          <a:xfrm>
            <a:off x="619200" y="1425600"/>
            <a:ext cx="10963200" cy="4525200"/>
          </a:xfrm>
          <a:prstGeom prst="rect">
            <a:avLst/>
          </a:prstGeom>
        </p:spPr>
        <p:txBody>
          <a:bodyPr vert="horz" lIns="0" tIns="0" rIns="0" bIns="0" rtlCol="0">
            <a:normAutofit/>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pic>
        <p:nvPicPr>
          <p:cNvPr id="4" name="Image 4">
            <a:extLst>
              <a:ext uri="{FF2B5EF4-FFF2-40B4-BE49-F238E27FC236}">
                <a16:creationId xmlns:a16="http://schemas.microsoft.com/office/drawing/2014/main" id="{7BCF5494-1CB1-B2B4-55AE-B4CA44300078}"/>
              </a:ext>
            </a:extLst>
          </p:cNvPr>
          <p:cNvPicPr>
            <a:picLocks noChangeAspect="1" noChangeArrowheads="1"/>
          </p:cNvPicPr>
          <p:nvPr userDrawn="1"/>
        </p:nvPicPr>
        <p:blipFill>
          <a:blip r:embed="rId19">
            <a:alphaModFix amt="36000"/>
            <a:extLst>
              <a:ext uri="{28A0092B-C50C-407E-A947-70E740481C1C}">
                <a14:useLocalDpi xmlns:a14="http://schemas.microsoft.com/office/drawing/2010/main"/>
              </a:ext>
            </a:extLst>
          </a:blip>
          <a:srcRect/>
          <a:stretch>
            <a:fillRect/>
          </a:stretch>
        </p:blipFill>
        <p:spPr bwMode="auto">
          <a:xfrm rot="9573297">
            <a:off x="10198888" y="1234248"/>
            <a:ext cx="6445249" cy="7770813"/>
          </a:xfrm>
          <a:prstGeom prst="rect">
            <a:avLst/>
          </a:prstGeom>
          <a:noFill/>
          <a:ln>
            <a:noFill/>
          </a:ln>
          <a:extLst>
            <a:ext uri="{909E8E84-426E-40dd-AFC4-6F175D3DCCD1}">
              <a14:hiddenFill xmlns:a14="http://schemas.microsoft.com/office/drawing/2010/main" xmlns="">
                <a:solidFill>
                  <a:srgbClr val="FFFFFF">
                    <a:alpha val="36078"/>
                  </a:srgbClr>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649" r:id="rId1"/>
    <p:sldLayoutId id="2147483650" r:id="rId2"/>
    <p:sldLayoutId id="2147483681" r:id="rId3"/>
    <p:sldLayoutId id="2147483662" r:id="rId4"/>
    <p:sldLayoutId id="2147483661" r:id="rId5"/>
    <p:sldLayoutId id="2147483658" r:id="rId6"/>
    <p:sldLayoutId id="2147483652" r:id="rId7"/>
    <p:sldLayoutId id="2147483680" r:id="rId8"/>
    <p:sldLayoutId id="2147483657" r:id="rId9"/>
    <p:sldLayoutId id="2147483654" r:id="rId10"/>
    <p:sldLayoutId id="2147483655" r:id="rId11"/>
    <p:sldLayoutId id="2147483675" r:id="rId12"/>
    <p:sldLayoutId id="2147483676" r:id="rId13"/>
    <p:sldLayoutId id="2147483656" r:id="rId14"/>
    <p:sldLayoutId id="2147483678" r:id="rId15"/>
    <p:sldLayoutId id="2147483679" r:id="rId16"/>
    <p:sldLayoutId id="2147483724" r:id="rId17"/>
  </p:sldLayoutIdLst>
  <p:hf hdr="0" ftr="0" dt="0"/>
  <p:txStyles>
    <p:titleStyle>
      <a:lvl1pPr algn="l" defTabSz="457200" rtl="0" eaLnBrk="1" latinLnBrk="0" hangingPunct="1">
        <a:spcBef>
          <a:spcPct val="0"/>
        </a:spcBef>
        <a:buNone/>
        <a:defRPr sz="2800" b="1" i="0" kern="1200" cap="all" spc="0" baseline="0">
          <a:solidFill>
            <a:srgbClr val="5D8298"/>
          </a:solidFill>
          <a:latin typeface="Arial" panose="020B0604020202020204" pitchFamily="34" charset="0"/>
          <a:ea typeface="Arial" panose="020B0604020202020204" pitchFamily="34" charset="0"/>
          <a:cs typeface="Arial" panose="020B0604020202020204" pitchFamily="34" charset="0"/>
        </a:defRPr>
      </a:lvl1pPr>
    </p:titleStyle>
    <p:bodyStyle>
      <a:lvl1pPr marL="357188" indent="-357188" algn="l" defTabSz="457200" rtl="0" eaLnBrk="1" latinLnBrk="0" hangingPunct="1">
        <a:spcBef>
          <a:spcPts val="1200"/>
        </a:spcBef>
        <a:buClr>
          <a:schemeClr val="accent2"/>
        </a:buClr>
        <a:buFont typeface="Arial"/>
        <a:buChar char="•"/>
        <a:defRPr sz="2000" b="0" i="0" kern="120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714375" indent="-257175" algn="l" defTabSz="457200" rtl="0" eaLnBrk="1" latinLnBrk="0" hangingPunct="1">
        <a:spcBef>
          <a:spcPts val="400"/>
        </a:spcBef>
        <a:buClr>
          <a:schemeClr val="accent2"/>
        </a:buClr>
        <a:buFont typeface="Lucida Grande"/>
        <a:buChar char="–"/>
        <a:defRPr sz="1800" b="0" i="0" kern="1200">
          <a:solidFill>
            <a:srgbClr val="5D8298"/>
          </a:solidFill>
          <a:latin typeface="Arial" panose="020B0604020202020204" pitchFamily="34" charset="0"/>
          <a:ea typeface="Arial" panose="020B0604020202020204" pitchFamily="34" charset="0"/>
          <a:cs typeface="Arial" panose="020B0604020202020204" pitchFamily="34" charset="0"/>
        </a:defRPr>
      </a:lvl2pPr>
      <a:lvl3pPr marL="12573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3pPr>
      <a:lvl4pPr marL="17145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4pPr>
      <a:lvl5pPr marL="21717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fr-FR"/>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guide id="3" orient="horz" pos="23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Rectangle 2"/>
          <p:cNvSpPr/>
          <p:nvPr userDrawn="1"/>
        </p:nvSpPr>
        <p:spPr>
          <a:xfrm>
            <a:off x="0" y="0"/>
            <a:ext cx="12192000" cy="6858000"/>
          </a:xfrm>
          <a:prstGeom prst="rect">
            <a:avLst/>
          </a:prstGeom>
          <a:noFill/>
          <a:ln w="127000" cap="flat" cmpd="sng" algn="ctr">
            <a:solidFill>
              <a:srgbClr val="5D8298"/>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fr-FR" sz="1800" dirty="0">
              <a:latin typeface="Arial" panose="020B0604020202020204" pitchFamily="34" charset="0"/>
              <a:cs typeface="Arial" panose="020B0604020202020204" pitchFamily="34" charset="0"/>
            </a:endParaRPr>
          </a:p>
        </p:txBody>
      </p:sp>
      <p:sp>
        <p:nvSpPr>
          <p:cNvPr id="2" name="Title Placeholder 1"/>
          <p:cNvSpPr>
            <a:spLocks noGrp="1"/>
          </p:cNvSpPr>
          <p:nvPr>
            <p:ph type="title"/>
          </p:nvPr>
        </p:nvSpPr>
        <p:spPr>
          <a:xfrm>
            <a:off x="619201" y="259200"/>
            <a:ext cx="10963199" cy="864000"/>
          </a:xfrm>
          <a:prstGeom prst="rect">
            <a:avLst/>
          </a:prstGeom>
        </p:spPr>
        <p:txBody>
          <a:bodyPr vert="horz" lIns="0" tIns="0" rIns="0" bIns="0" rtlCol="0" anchor="t" anchorCtr="0">
            <a:normAutofit/>
          </a:bodyPr>
          <a:lstStyle/>
          <a:p>
            <a:r>
              <a:rPr lang="en-GB" dirty="0"/>
              <a:t>Click to edit Master title style</a:t>
            </a:r>
            <a:endParaRPr lang="en-US" dirty="0"/>
          </a:p>
        </p:txBody>
      </p:sp>
      <p:sp>
        <p:nvSpPr>
          <p:cNvPr id="6" name="Text Placeholder 4"/>
          <p:cNvSpPr>
            <a:spLocks noGrp="1"/>
          </p:cNvSpPr>
          <p:nvPr>
            <p:ph type="body" idx="1"/>
          </p:nvPr>
        </p:nvSpPr>
        <p:spPr>
          <a:xfrm>
            <a:off x="619200" y="1425600"/>
            <a:ext cx="10963200" cy="4525200"/>
          </a:xfrm>
          <a:prstGeom prst="rect">
            <a:avLst/>
          </a:prstGeom>
        </p:spPr>
        <p:txBody>
          <a:bodyPr vert="horz" lIns="0" tIns="0" rIns="0" bIns="0" rtlCol="0">
            <a:normAutofit/>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pic>
        <p:nvPicPr>
          <p:cNvPr id="4" name="Image 4">
            <a:extLst>
              <a:ext uri="{FF2B5EF4-FFF2-40B4-BE49-F238E27FC236}">
                <a16:creationId xmlns:a16="http://schemas.microsoft.com/office/drawing/2014/main" id="{E7F9D50C-DEBF-80BB-D1FB-76D628920997}"/>
              </a:ext>
            </a:extLst>
          </p:cNvPr>
          <p:cNvPicPr>
            <a:picLocks noChangeAspect="1" noChangeArrowheads="1"/>
          </p:cNvPicPr>
          <p:nvPr userDrawn="1"/>
        </p:nvPicPr>
        <p:blipFill>
          <a:blip r:embed="rId18">
            <a:alphaModFix amt="36000"/>
            <a:extLst>
              <a:ext uri="{28A0092B-C50C-407E-A947-70E740481C1C}">
                <a14:useLocalDpi xmlns:a14="http://schemas.microsoft.com/office/drawing/2010/main"/>
              </a:ext>
            </a:extLst>
          </a:blip>
          <a:srcRect/>
          <a:stretch>
            <a:fillRect/>
          </a:stretch>
        </p:blipFill>
        <p:spPr bwMode="auto">
          <a:xfrm rot="9573297">
            <a:off x="10198888" y="1234248"/>
            <a:ext cx="6445249" cy="7770813"/>
          </a:xfrm>
          <a:prstGeom prst="rect">
            <a:avLst/>
          </a:prstGeom>
          <a:noFill/>
          <a:ln>
            <a:noFill/>
          </a:ln>
          <a:extLst>
            <a:ext uri="{909E8E84-426E-40dd-AFC4-6F175D3DCCD1}">
              <a14:hiddenFill xmlns="" xmlns:a14="http://schemas.microsoft.com/office/drawing/2010/main">
                <a:solidFill>
                  <a:srgbClr val="FFFFFF">
                    <a:alpha val="36078"/>
                  </a:srgbClr>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Espace réservé du numéro de diapositive 6">
            <a:extLst>
              <a:ext uri="{FF2B5EF4-FFF2-40B4-BE49-F238E27FC236}">
                <a16:creationId xmlns:a16="http://schemas.microsoft.com/office/drawing/2014/main" id="{AB007972-AA7D-E25E-CCAA-A6ABE5AB38FA}"/>
              </a:ext>
            </a:extLst>
          </p:cNvPr>
          <p:cNvSpPr>
            <a:spLocks noGrp="1"/>
          </p:cNvSpPr>
          <p:nvPr>
            <p:ph type="sldNum" sz="quarter" idx="4"/>
          </p:nvPr>
        </p:nvSpPr>
        <p:spPr>
          <a:xfrm>
            <a:off x="10800523" y="6428359"/>
            <a:ext cx="781877" cy="365125"/>
          </a:xfrm>
          <a:prstGeom prst="rect">
            <a:avLst/>
          </a:prstGeom>
        </p:spPr>
        <p:txBody>
          <a:bodyPr vert="horz" lIns="0" tIns="0" rIns="0" bIns="0" rtlCol="0" anchor="ctr"/>
          <a:lstStyle>
            <a:lvl1pPr algn="r">
              <a:defRPr sz="1100">
                <a:solidFill>
                  <a:srgbClr val="5D8298"/>
                </a:solidFill>
                <a:latin typeface="Arial" panose="020B0604020202020204" pitchFamily="34" charset="0"/>
                <a:ea typeface="Verdana" panose="020B0604030504040204" pitchFamily="34" charset="0"/>
                <a:cs typeface="Arial" panose="020B0604020202020204" pitchFamily="34" charset="0"/>
              </a:defRPr>
            </a:lvl1pPr>
          </a:lstStyle>
          <a:p>
            <a:fld id="{FCE43C0F-8A7B-3A4B-9DB5-B3472E36E833}" type="slidenum">
              <a:rPr lang="en-GB" smtClean="0"/>
              <a:pPr/>
              <a:t>‹#›</a:t>
            </a:fld>
            <a:endParaRPr lang="en-GB" dirty="0"/>
          </a:p>
        </p:txBody>
      </p:sp>
    </p:spTree>
    <p:extLst>
      <p:ext uri="{BB962C8B-B14F-4D97-AF65-F5344CB8AC3E}">
        <p14:creationId xmlns:p14="http://schemas.microsoft.com/office/powerpoint/2010/main" val="1533009495"/>
      </p:ext>
    </p:extLst>
  </p:cSld>
  <p:clrMap bg1="lt1" tx1="dk1" bg2="lt2" tx2="dk2" accent1="accent1" accent2="accent2" accent3="accent3" accent4="accent4" accent5="accent5" accent6="accent6" hlink="hlink" folHlink="folHlink"/>
  <p:sldLayoutIdLst>
    <p:sldLayoutId id="2147483683" r:id="rId1"/>
    <p:sldLayoutId id="2147483684" r:id="rId2"/>
    <p:sldLayoutId id="2147483685" r:id="rId3"/>
    <p:sldLayoutId id="2147483686" r:id="rId4"/>
    <p:sldLayoutId id="2147483687" r:id="rId5"/>
    <p:sldLayoutId id="2147483688" r:id="rId6"/>
    <p:sldLayoutId id="2147483689" r:id="rId7"/>
    <p:sldLayoutId id="2147483690" r:id="rId8"/>
    <p:sldLayoutId id="2147483691" r:id="rId9"/>
    <p:sldLayoutId id="2147483692" r:id="rId10"/>
    <p:sldLayoutId id="2147483693" r:id="rId11"/>
    <p:sldLayoutId id="2147483694" r:id="rId12"/>
    <p:sldLayoutId id="2147483695" r:id="rId13"/>
    <p:sldLayoutId id="2147483696" r:id="rId14"/>
    <p:sldLayoutId id="2147483697" r:id="rId15"/>
    <p:sldLayoutId id="2147483698" r:id="rId16"/>
  </p:sldLayoutIdLst>
  <p:hf hdr="0" ftr="0" dt="0"/>
  <p:txStyles>
    <p:titleStyle>
      <a:lvl1pPr algn="l" defTabSz="457200" rtl="0" eaLnBrk="1" latinLnBrk="0" hangingPunct="1">
        <a:spcBef>
          <a:spcPct val="0"/>
        </a:spcBef>
        <a:buNone/>
        <a:defRPr sz="2800" b="1" i="0" kern="1200" cap="all" spc="0" baseline="0">
          <a:solidFill>
            <a:srgbClr val="5D8298"/>
          </a:solidFill>
          <a:latin typeface="Arial" panose="020B0604020202020204" pitchFamily="34" charset="0"/>
          <a:ea typeface="Arial" panose="020B0604020202020204" pitchFamily="34" charset="0"/>
          <a:cs typeface="Arial" panose="020B0604020202020204" pitchFamily="34" charset="0"/>
        </a:defRPr>
      </a:lvl1pPr>
    </p:titleStyle>
    <p:bodyStyle>
      <a:lvl1pPr marL="357188" indent="-357188" algn="l" defTabSz="457200" rtl="0" eaLnBrk="1" latinLnBrk="0" hangingPunct="1">
        <a:spcBef>
          <a:spcPts val="1200"/>
        </a:spcBef>
        <a:buClr>
          <a:schemeClr val="accent2"/>
        </a:buClr>
        <a:buFont typeface="Arial"/>
        <a:buChar char="•"/>
        <a:defRPr sz="2000" b="0" i="0" kern="120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714375" indent="-257175" algn="l" defTabSz="457200" rtl="0" eaLnBrk="1" latinLnBrk="0" hangingPunct="1">
        <a:spcBef>
          <a:spcPts val="400"/>
        </a:spcBef>
        <a:buClr>
          <a:schemeClr val="accent2"/>
        </a:buClr>
        <a:buFont typeface="Lucida Grande"/>
        <a:buChar char="–"/>
        <a:defRPr sz="1800" b="0" i="0" kern="1200">
          <a:solidFill>
            <a:srgbClr val="5D8298"/>
          </a:solidFill>
          <a:latin typeface="Arial" panose="020B0604020202020204" pitchFamily="34" charset="0"/>
          <a:ea typeface="Arial" panose="020B0604020202020204" pitchFamily="34" charset="0"/>
          <a:cs typeface="Arial" panose="020B0604020202020204" pitchFamily="34" charset="0"/>
        </a:defRPr>
      </a:lvl2pPr>
      <a:lvl3pPr marL="12573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3pPr>
      <a:lvl4pPr marL="17145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4pPr>
      <a:lvl5pPr marL="21717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fr-FR"/>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orient="horz" pos="232">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15.xml"/><Relationship Id="rId5" Type="http://schemas.openxmlformats.org/officeDocument/2006/relationships/hyperlink" Target="https://clinicaltrials.gov/study/NCT05111626" TargetMode="External"/><Relationship Id="rId4" Type="http://schemas.openxmlformats.org/officeDocument/2006/relationships/hyperlink" Target="https://www.fgfr2b.com/-/media/Themes/Amgen/FGFR2b/fgfr2b/PDFs/FGFR2b-in-Gastric-Cancer-Deck.pdf" TargetMode="External"/></Relationships>
</file>

<file path=ppt/slides/_rels/slide12.xml.rels><?xml version="1.0" encoding="UTF-8" standalone="yes"?>
<Relationships xmlns="http://schemas.openxmlformats.org/package/2006/relationships"><Relationship Id="rId3" Type="http://schemas.openxmlformats.org/officeDocument/2006/relationships/hyperlink" Target="https://clinicaltrials.gov/study/NCT05111626" TargetMode="External"/><Relationship Id="rId2" Type="http://schemas.openxmlformats.org/officeDocument/2006/relationships/hyperlink" Target="https://clinicaltrials.gov/study/NCT05052801" TargetMode="External"/><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hyperlink" Target="https://clinicaltrials.gov/study/NCT03694522" TargetMode="Externa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35.png"/><Relationship Id="rId1" Type="http://schemas.openxmlformats.org/officeDocument/2006/relationships/slideLayout" Target="../slideLayouts/slideLayout9.xml"/><Relationship Id="rId5" Type="http://schemas.openxmlformats.org/officeDocument/2006/relationships/image" Target="../media/image38.svg"/><Relationship Id="rId4" Type="http://schemas.openxmlformats.org/officeDocument/2006/relationships/image" Target="../media/image37.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15.xml"/><Relationship Id="rId6" Type="http://schemas.openxmlformats.org/officeDocument/2006/relationships/image" Target="../media/image43.svg"/><Relationship Id="rId5" Type="http://schemas.openxmlformats.org/officeDocument/2006/relationships/image" Target="../media/image42.png"/><Relationship Id="rId4" Type="http://schemas.openxmlformats.org/officeDocument/2006/relationships/image" Target="../media/image41.svg"/></Relationships>
</file>

<file path=ppt/slides/_rels/slide2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3" Type="http://schemas.openxmlformats.org/officeDocument/2006/relationships/hyperlink" Target="https://cor2ed.com/connects/gi-connect/?section=meet-the-experts" TargetMode="External"/><Relationship Id="rId2" Type="http://schemas.openxmlformats.org/officeDocument/2006/relationships/notesSlide" Target="../notesSlides/notesSlide2.xml"/><Relationship Id="rId1" Type="http://schemas.openxmlformats.org/officeDocument/2006/relationships/slideLayout" Target="../slideLayouts/slideLayout15.xml"/><Relationship Id="rId4" Type="http://schemas.openxmlformats.org/officeDocument/2006/relationships/image" Target="../media/image14.jpg"/></Relationships>
</file>

<file path=ppt/slides/_rels/slide30.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9.xml"/></Relationships>
</file>

<file path=ppt/slides/_rels/slide3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7.xml"/><Relationship Id="rId1" Type="http://schemas.openxmlformats.org/officeDocument/2006/relationships/slideLayout" Target="../slideLayouts/slideLayout9.xml"/><Relationship Id="rId4" Type="http://schemas.openxmlformats.org/officeDocument/2006/relationships/image" Target="../media/image46.svg"/></Relationships>
</file>

<file path=ppt/slides/_rels/slide3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8.xml"/><Relationship Id="rId1" Type="http://schemas.openxmlformats.org/officeDocument/2006/relationships/slideLayout" Target="../slideLayouts/slideLayout15.xml"/><Relationship Id="rId6" Type="http://schemas.openxmlformats.org/officeDocument/2006/relationships/image" Target="../media/image50.svg"/><Relationship Id="rId5" Type="http://schemas.openxmlformats.org/officeDocument/2006/relationships/image" Target="../media/image49.png"/><Relationship Id="rId4" Type="http://schemas.openxmlformats.org/officeDocument/2006/relationships/image" Target="../media/image48.sv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1.xml"/><Relationship Id="rId1" Type="http://schemas.openxmlformats.org/officeDocument/2006/relationships/slideLayout" Target="../slideLayouts/slideLayout9.xml"/><Relationship Id="rId4" Type="http://schemas.openxmlformats.org/officeDocument/2006/relationships/image" Target="../media/image52.sv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3.xml"/><Relationship Id="rId1" Type="http://schemas.openxmlformats.org/officeDocument/2006/relationships/slideLayout" Target="../slideLayouts/slideLayout24.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44.xml.rels><?xml version="1.0" encoding="UTF-8" standalone="yes"?>
<Relationships xmlns="http://schemas.openxmlformats.org/package/2006/relationships"><Relationship Id="rId8" Type="http://schemas.openxmlformats.org/officeDocument/2006/relationships/image" Target="../media/image58.svg"/><Relationship Id="rId3" Type="http://schemas.openxmlformats.org/officeDocument/2006/relationships/image" Target="../media/image53.png"/><Relationship Id="rId7" Type="http://schemas.openxmlformats.org/officeDocument/2006/relationships/image" Target="../media/image57.png"/><Relationship Id="rId2" Type="http://schemas.openxmlformats.org/officeDocument/2006/relationships/notesSlide" Target="../notesSlides/notesSlide16.xml"/><Relationship Id="rId1" Type="http://schemas.openxmlformats.org/officeDocument/2006/relationships/slideLayout" Target="../slideLayouts/slideLayout9.xml"/><Relationship Id="rId6" Type="http://schemas.openxmlformats.org/officeDocument/2006/relationships/image" Target="../media/image56.svg"/><Relationship Id="rId5" Type="http://schemas.openxmlformats.org/officeDocument/2006/relationships/image" Target="../media/image55.png"/><Relationship Id="rId10" Type="http://schemas.openxmlformats.org/officeDocument/2006/relationships/image" Target="../media/image60.svg"/><Relationship Id="rId4" Type="http://schemas.openxmlformats.org/officeDocument/2006/relationships/image" Target="../media/image54.svg"/><Relationship Id="rId9" Type="http://schemas.openxmlformats.org/officeDocument/2006/relationships/image" Target="../media/image59.png"/></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9.xml"/></Relationships>
</file>

<file path=ppt/slides/_rels/slide46.xml.rels><?xml version="1.0" encoding="UTF-8" standalone="yes"?>
<Relationships xmlns="http://schemas.openxmlformats.org/package/2006/relationships"><Relationship Id="rId3" Type="http://schemas.openxmlformats.org/officeDocument/2006/relationships/hyperlink" Target="https://doi.org/10.1200/JCO.2025.43.17_suppl.LBA5" TargetMode="External"/><Relationship Id="rId2" Type="http://schemas.openxmlformats.org/officeDocument/2006/relationships/notesSlide" Target="../notesSlides/notesSlide18.xml"/><Relationship Id="rId1" Type="http://schemas.openxmlformats.org/officeDocument/2006/relationships/slideLayout" Target="../slideLayouts/slideLayout9.xml"/><Relationship Id="rId5" Type="http://schemas.openxmlformats.org/officeDocument/2006/relationships/chart" Target="../charts/chart4.xml"/><Relationship Id="rId4" Type="http://schemas.openxmlformats.org/officeDocument/2006/relationships/chart" Target="../charts/chart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5.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5.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5.xml"/></Relationships>
</file>

<file path=ppt/slides/_rels/slide56.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27.xml"/><Relationship Id="rId1" Type="http://schemas.openxmlformats.org/officeDocument/2006/relationships/slideLayout" Target="../slideLayouts/slideLayout9.xml"/></Relationships>
</file>

<file path=ppt/slides/_rels/slide57.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28.xml"/><Relationship Id="rId1" Type="http://schemas.openxmlformats.org/officeDocument/2006/relationships/slideLayout" Target="../slideLayouts/slideLayout9.xml"/></Relationships>
</file>

<file path=ppt/slides/_rels/slide5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3" Type="http://schemas.openxmlformats.org/officeDocument/2006/relationships/image" Target="../media/image62.svg"/><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xml"/><Relationship Id="rId1" Type="http://schemas.openxmlformats.org/officeDocument/2006/relationships/slideLayout" Target="../slideLayouts/slideLayout32.xml"/><Relationship Id="rId5" Type="http://schemas.openxmlformats.org/officeDocument/2006/relationships/image" Target="../media/image30.png"/><Relationship Id="rId4" Type="http://schemas.openxmlformats.org/officeDocument/2006/relationships/image" Target="../media/image29.png"/></Relationships>
</file>

<file path=ppt/slides/_rels/slide60.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9.xml"/></Relationships>
</file>

<file path=ppt/slides/_rels/slide6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9.xml"/><Relationship Id="rId1" Type="http://schemas.openxmlformats.org/officeDocument/2006/relationships/slideLayout" Target="../slideLayouts/slideLayout15.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5.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5.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5.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5.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6.xml"/></Relationships>
</file>

<file path=ppt/slides/_rels/slide70.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7.xml"/><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hyperlink" Target="https://clinicaltrials.gov/study/NCT04550260" TargetMode="External"/><Relationship Id="rId2" Type="http://schemas.openxmlformats.org/officeDocument/2006/relationships/hyperlink" Target="https://clinicaltrials.gov/study/NCT04210115" TargetMode="External"/><Relationship Id="rId1" Type="http://schemas.openxmlformats.org/officeDocument/2006/relationships/slideLayout" Target="../slideLayouts/slideLayout15.xml"/><Relationship Id="rId5" Type="http://schemas.openxmlformats.org/officeDocument/2006/relationships/hyperlink" Target="https://clinicaltrials.gov/study/NCT04426955" TargetMode="External"/><Relationship Id="rId4" Type="http://schemas.openxmlformats.org/officeDocument/2006/relationships/hyperlink" Target="https://clinicaltrials.gov/study/NCT03957590" TargetMode="External"/></Relationships>
</file>

<file path=ppt/slides/_rels/slide72.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78.xml.rels><?xml version="1.0" encoding="UTF-8" standalone="yes"?>
<Relationships xmlns="http://schemas.openxmlformats.org/package/2006/relationships"><Relationship Id="rId3" Type="http://schemas.openxmlformats.org/officeDocument/2006/relationships/image" Target="../media/image67.svg"/><Relationship Id="rId2" Type="http://schemas.openxmlformats.org/officeDocument/2006/relationships/image" Target="../media/image66.png"/><Relationship Id="rId1" Type="http://schemas.openxmlformats.org/officeDocument/2006/relationships/slideLayout" Target="../slideLayouts/slideLayout9.xml"/></Relationships>
</file>

<file path=ppt/slides/_rels/slide79.xml.rels><?xml version="1.0" encoding="UTF-8" standalone="yes"?>
<Relationships xmlns="http://schemas.openxmlformats.org/package/2006/relationships"><Relationship Id="rId3" Type="http://schemas.openxmlformats.org/officeDocument/2006/relationships/image" Target="../media/image69.svg"/><Relationship Id="rId2" Type="http://schemas.openxmlformats.org/officeDocument/2006/relationships/image" Target="../media/image68.png"/><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9.xml"/></Relationships>
</file>

<file path=ppt/slides/_rels/slide80.xml.rels><?xml version="1.0" encoding="UTF-8" standalone="yes"?>
<Relationships xmlns="http://schemas.openxmlformats.org/package/2006/relationships"><Relationship Id="rId3" Type="http://schemas.openxmlformats.org/officeDocument/2006/relationships/image" Target="../media/image71.svg"/><Relationship Id="rId2" Type="http://schemas.openxmlformats.org/officeDocument/2006/relationships/image" Target="../media/image70.png"/><Relationship Id="rId1" Type="http://schemas.openxmlformats.org/officeDocument/2006/relationships/slideLayout" Target="../slideLayouts/slideLayout9.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0368376"/>
      </p:ext>
    </p:extLst>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oogle Shape;540;p20">
            <a:extLst>
              <a:ext uri="{FF2B5EF4-FFF2-40B4-BE49-F238E27FC236}">
                <a16:creationId xmlns:a16="http://schemas.microsoft.com/office/drawing/2014/main" id="{C8FDB756-FB16-56BE-66FD-C247E3820A4D}"/>
              </a:ext>
            </a:extLst>
          </p:cNvPr>
          <p:cNvPicPr preferRelativeResize="0"/>
          <p:nvPr/>
        </p:nvPicPr>
        <p:blipFill rotWithShape="1">
          <a:blip r:embed="rId2">
            <a:alphaModFix/>
          </a:blip>
          <a:srcRect b="4180"/>
          <a:stretch/>
        </p:blipFill>
        <p:spPr>
          <a:xfrm>
            <a:off x="619125" y="1231073"/>
            <a:ext cx="5388712" cy="2979653"/>
          </a:xfrm>
          <a:prstGeom prst="rect">
            <a:avLst/>
          </a:prstGeom>
          <a:noFill/>
          <a:ln>
            <a:noFill/>
          </a:ln>
          <a:effectLst>
            <a:outerShdw blurRad="50800" dist="38100" dir="2700000" algn="tl" rotWithShape="0">
              <a:prstClr val="black">
                <a:alpha val="40000"/>
              </a:prstClr>
            </a:outerShdw>
          </a:effectLst>
        </p:spPr>
      </p:pic>
      <p:sp>
        <p:nvSpPr>
          <p:cNvPr id="6" name="Google Shape;542;p20">
            <a:extLst>
              <a:ext uri="{FF2B5EF4-FFF2-40B4-BE49-F238E27FC236}">
                <a16:creationId xmlns:a16="http://schemas.microsoft.com/office/drawing/2014/main" id="{7C7E1397-36FB-71B5-F90C-6F1AF0790C99}"/>
              </a:ext>
            </a:extLst>
          </p:cNvPr>
          <p:cNvSpPr txBox="1"/>
          <p:nvPr/>
        </p:nvSpPr>
        <p:spPr>
          <a:xfrm>
            <a:off x="619125" y="4419802"/>
            <a:ext cx="5309477" cy="1169438"/>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txBody>
          <a:bodyPr spcFirstLastPara="1" wrap="square" lIns="91395" tIns="45664" rIns="91395" bIns="45664" anchor="t" anchorCtr="0">
            <a:spAutoFit/>
          </a:bodyPr>
          <a:lstStyle/>
          <a:p>
            <a:pPr marL="274282" marR="0" lvl="0" indent="-274282" algn="ctr" defTabSz="457189" rtl="0" eaLnBrk="1" fontAlgn="auto" latinLnBrk="0" hangingPunct="1">
              <a:lnSpc>
                <a:spcPct val="100000"/>
              </a:lnSpc>
              <a:spcBef>
                <a:spcPts val="0"/>
              </a:spcBef>
              <a:spcAft>
                <a:spcPts val="0"/>
              </a:spcAft>
              <a:buClr>
                <a:srgbClr val="000000"/>
              </a:buClr>
              <a:buSzTx/>
              <a:buFontTx/>
              <a:buNone/>
              <a:tabLst/>
              <a:defRPr/>
            </a:pPr>
            <a:r>
              <a:rPr kumimoji="0" lang="en-GB"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FGFR2</a:t>
            </a:r>
            <a:r>
              <a:rPr kumimoji="0" lang="en-GB"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amplification is relatively rare in gastroesophageal cancer (2-9%)</a:t>
            </a:r>
            <a:r>
              <a:rPr kumimoji="0" lang="en-GB" sz="1400" b="0" i="0" u="none" strike="noStrike" kern="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sym typeface="Arial"/>
              </a:rPr>
              <a:t>4</a:t>
            </a:r>
          </a:p>
          <a:p>
            <a:pPr marL="274282" marR="0" lvl="0" indent="-274282" algn="ctr" defTabSz="457189"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dirty="0">
              <a:ln>
                <a:noFill/>
              </a:ln>
              <a:solidFill>
                <a:srgbClr val="000000"/>
              </a:solidFill>
              <a:effectLst/>
              <a:uLnTx/>
              <a:uFillTx/>
              <a:latin typeface="Arial" panose="020B0604020202020204" pitchFamily="34" charset="0"/>
              <a:ea typeface="Calibri"/>
              <a:cs typeface="Arial" panose="020B0604020202020204" pitchFamily="34" charset="0"/>
              <a:sym typeface="Arial"/>
            </a:endParaRPr>
          </a:p>
          <a:p>
            <a:pPr marL="274282" marR="0" lvl="0" indent="-274282" algn="ctr" defTabSz="457189" rtl="0" eaLnBrk="1" fontAlgn="auto" latinLnBrk="0" hangingPunct="1">
              <a:lnSpc>
                <a:spcPct val="100000"/>
              </a:lnSpc>
              <a:spcBef>
                <a:spcPts val="0"/>
              </a:spcBef>
              <a:spcAft>
                <a:spcPts val="0"/>
              </a:spcAft>
              <a:buClr>
                <a:srgbClr val="000000"/>
              </a:buClr>
              <a:buSzTx/>
              <a:buFontTx/>
              <a:buNone/>
              <a:tabLst/>
              <a:defRPr/>
            </a:pPr>
            <a:r>
              <a:rPr kumimoji="0" lang="en-GB" sz="1400" b="1" i="0" u="none" strike="noStrike" kern="0" cap="none" spc="0" normalizeH="0" baseline="0" noProof="0" dirty="0">
                <a:ln>
                  <a:noFill/>
                </a:ln>
                <a:solidFill>
                  <a:srgbClr val="000000"/>
                </a:solidFill>
                <a:effectLst/>
                <a:uLnTx/>
                <a:uFillTx/>
                <a:latin typeface="Arial" panose="020B0604020202020204" pitchFamily="34" charset="0"/>
                <a:ea typeface="Calibri"/>
                <a:cs typeface="Arial" panose="020B0604020202020204" pitchFamily="34" charset="0"/>
                <a:sym typeface="Calibri"/>
              </a:rPr>
              <a:t>Trials targeting </a:t>
            </a:r>
            <a:r>
              <a:rPr kumimoji="0" lang="en-GB" sz="1400" b="1" i="1" u="none" strike="noStrike" kern="0" cap="none" spc="0" normalizeH="0" baseline="0" noProof="0" dirty="0">
                <a:ln>
                  <a:noFill/>
                </a:ln>
                <a:solidFill>
                  <a:srgbClr val="000000"/>
                </a:solidFill>
                <a:effectLst/>
                <a:uLnTx/>
                <a:uFillTx/>
                <a:latin typeface="Arial" panose="020B0604020202020204" pitchFamily="34" charset="0"/>
                <a:ea typeface="Calibri"/>
                <a:cs typeface="Arial" panose="020B0604020202020204" pitchFamily="34" charset="0"/>
                <a:sym typeface="Calibri"/>
              </a:rPr>
              <a:t>FGFR2</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ea typeface="Calibri"/>
                <a:cs typeface="Arial" panose="020B0604020202020204" pitchFamily="34" charset="0"/>
                <a:sym typeface="Calibri"/>
              </a:rPr>
              <a:t> amplification have </a:t>
            </a:r>
            <a:br>
              <a:rPr kumimoji="0" lang="en-GB" sz="1400" b="1" i="0" u="none" strike="noStrike" kern="0" cap="none" spc="0" normalizeH="0" baseline="0" noProof="0" dirty="0">
                <a:ln>
                  <a:noFill/>
                </a:ln>
                <a:solidFill>
                  <a:srgbClr val="000000"/>
                </a:solidFill>
                <a:effectLst/>
                <a:uLnTx/>
                <a:uFillTx/>
                <a:latin typeface="Arial" panose="020B0604020202020204" pitchFamily="34" charset="0"/>
                <a:ea typeface="Calibri"/>
                <a:cs typeface="Arial" panose="020B0604020202020204" pitchFamily="34" charset="0"/>
                <a:sym typeface="Calibri"/>
              </a:rPr>
            </a:br>
            <a:r>
              <a:rPr kumimoji="0" lang="en-GB" sz="1400" b="1" i="0" u="none" strike="noStrike" kern="0" cap="none" spc="0" normalizeH="0" baseline="0" noProof="0" dirty="0">
                <a:ln>
                  <a:noFill/>
                </a:ln>
                <a:solidFill>
                  <a:srgbClr val="000000"/>
                </a:solidFill>
                <a:effectLst/>
                <a:uLnTx/>
                <a:uFillTx/>
                <a:latin typeface="Arial" panose="020B0604020202020204" pitchFamily="34" charset="0"/>
                <a:ea typeface="Calibri"/>
                <a:cs typeface="Arial" panose="020B0604020202020204" pitchFamily="34" charset="0"/>
                <a:sym typeface="Calibri"/>
              </a:rPr>
              <a:t>not been successful </a:t>
            </a:r>
            <a:endParaRPr kumimoji="0" lang="en-GB"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7" name="Google Shape;543;p20">
            <a:extLst>
              <a:ext uri="{FF2B5EF4-FFF2-40B4-BE49-F238E27FC236}">
                <a16:creationId xmlns:a16="http://schemas.microsoft.com/office/drawing/2014/main" id="{112CFA77-9108-6608-B4FC-21B990F6FDAD}"/>
              </a:ext>
            </a:extLst>
          </p:cNvPr>
          <p:cNvSpPr txBox="1"/>
          <p:nvPr/>
        </p:nvSpPr>
        <p:spPr>
          <a:xfrm>
            <a:off x="6227446" y="6217080"/>
            <a:ext cx="5855237" cy="443619"/>
          </a:xfrm>
          <a:prstGeom prst="rect">
            <a:avLst/>
          </a:prstGeom>
          <a:noFill/>
          <a:ln>
            <a:noFill/>
          </a:ln>
        </p:spPr>
        <p:txBody>
          <a:bodyPr spcFirstLastPara="1" wrap="square" lIns="91395" tIns="45664" rIns="91395" bIns="45664" anchor="b" anchorCtr="0">
            <a:noAutofit/>
          </a:bodyPr>
          <a:lstStyle/>
          <a:p>
            <a:pPr marL="0" marR="0" lvl="0" indent="0" algn="l" defTabSz="457189" rtl="0" eaLnBrk="1" fontAlgn="auto" latinLnBrk="0" hangingPunct="1">
              <a:lnSpc>
                <a:spcPct val="100000"/>
              </a:lnSpc>
              <a:spcBef>
                <a:spcPts val="0"/>
              </a:spcBef>
              <a:spcAft>
                <a:spcPts val="0"/>
              </a:spcAft>
              <a:buClr>
                <a:srgbClr val="000000"/>
              </a:buClr>
              <a:buSzTx/>
              <a:buFontTx/>
              <a:buNone/>
              <a:tabLst/>
              <a:defRPr/>
            </a:pPr>
            <a:r>
              <a:rPr kumimoji="0" lang="en-GB" sz="700" b="0" i="0" u="none" strike="noStrike" kern="0" cap="none" spc="0" normalizeH="0" baseline="0" noProof="0" dirty="0">
                <a:ln>
                  <a:noFill/>
                </a:ln>
                <a:solidFill>
                  <a:srgbClr val="000000"/>
                </a:solidFill>
                <a:effectLst/>
                <a:uLnTx/>
                <a:uFillTx/>
                <a:latin typeface="Arial"/>
                <a:ea typeface="+mn-ea"/>
                <a:cs typeface="Arial"/>
                <a:sym typeface="Arial"/>
              </a:rPr>
              <a:t>     </a:t>
            </a:r>
            <a:endParaRPr kumimoji="0" lang="en-GB" sz="900" b="0" i="0" u="none" strike="noStrike" kern="0" cap="none" spc="0" normalizeH="0" baseline="0" noProof="0" dirty="0">
              <a:ln>
                <a:noFill/>
              </a:ln>
              <a:solidFill>
                <a:srgbClr val="000000"/>
              </a:solidFill>
              <a:effectLst/>
              <a:uLnTx/>
              <a:uFillTx/>
              <a:latin typeface="Calibri"/>
              <a:ea typeface="Calibri"/>
              <a:cs typeface="Calibri"/>
              <a:sym typeface="Calibri"/>
            </a:endParaRPr>
          </a:p>
        </p:txBody>
      </p:sp>
      <p:sp>
        <p:nvSpPr>
          <p:cNvPr id="574" name="Title 573">
            <a:extLst>
              <a:ext uri="{FF2B5EF4-FFF2-40B4-BE49-F238E27FC236}">
                <a16:creationId xmlns:a16="http://schemas.microsoft.com/office/drawing/2014/main" id="{A75054CA-1A3A-F776-19E5-41C25A3511F0}"/>
              </a:ext>
            </a:extLst>
          </p:cNvPr>
          <p:cNvSpPr>
            <a:spLocks noGrp="1"/>
          </p:cNvSpPr>
          <p:nvPr>
            <p:ph type="title"/>
          </p:nvPr>
        </p:nvSpPr>
        <p:spPr>
          <a:xfrm>
            <a:off x="619125" y="258764"/>
            <a:ext cx="10963275" cy="520214"/>
          </a:xfrm>
        </p:spPr>
        <p:txBody>
          <a:bodyPr/>
          <a:lstStyle/>
          <a:p>
            <a:r>
              <a:rPr lang="en-GB" i="1" noProof="0" dirty="0">
                <a:sym typeface="Arial Narrow"/>
              </a:rPr>
              <a:t>FGFR2</a:t>
            </a:r>
            <a:r>
              <a:rPr lang="en-GB" noProof="0" dirty="0">
                <a:sym typeface="Arial Narrow"/>
              </a:rPr>
              <a:t> amplification in gastroesophageal cancer </a:t>
            </a:r>
            <a:endParaRPr lang="en-GB" noProof="0" dirty="0"/>
          </a:p>
        </p:txBody>
      </p:sp>
      <p:sp>
        <p:nvSpPr>
          <p:cNvPr id="573" name="Slide Number Placeholder 572">
            <a:extLst>
              <a:ext uri="{FF2B5EF4-FFF2-40B4-BE49-F238E27FC236}">
                <a16:creationId xmlns:a16="http://schemas.microsoft.com/office/drawing/2014/main" id="{4B9EF6CB-9C3E-7571-66E1-586D7592B9D1}"/>
              </a:ext>
            </a:extLst>
          </p:cNvPr>
          <p:cNvSpPr>
            <a:spLocks noGrp="1"/>
          </p:cNvSpPr>
          <p:nvPr>
            <p:ph type="sldNum" sz="quarter" idx="4"/>
          </p:nvPr>
        </p:nvSpPr>
        <p:spPr>
          <a:xfrm>
            <a:off x="10800523" y="6428359"/>
            <a:ext cx="781877" cy="365125"/>
          </a:xfrm>
        </p:spPr>
        <p:txBody>
          <a:bodyPr/>
          <a:lstStyle/>
          <a:p>
            <a:fld id="{9E4869F3-B6B8-4787-8A30-2C27A325DC0C}" type="slidenum">
              <a:rPr lang="en-GB" noProof="0" smtClean="0"/>
              <a:pPr/>
              <a:t>10</a:t>
            </a:fld>
            <a:endParaRPr lang="en-GB" noProof="0" dirty="0"/>
          </a:p>
        </p:txBody>
      </p:sp>
      <p:sp>
        <p:nvSpPr>
          <p:cNvPr id="576" name="Content Placeholder 575">
            <a:extLst>
              <a:ext uri="{FF2B5EF4-FFF2-40B4-BE49-F238E27FC236}">
                <a16:creationId xmlns:a16="http://schemas.microsoft.com/office/drawing/2014/main" id="{B5213535-F238-9E1A-04C0-22B898232E7F}"/>
              </a:ext>
            </a:extLst>
          </p:cNvPr>
          <p:cNvSpPr>
            <a:spLocks noGrp="1"/>
          </p:cNvSpPr>
          <p:nvPr>
            <p:ph sz="quarter" idx="15"/>
          </p:nvPr>
        </p:nvSpPr>
        <p:spPr>
          <a:xfrm>
            <a:off x="620183" y="6356351"/>
            <a:ext cx="10180339" cy="365125"/>
          </a:xfrm>
        </p:spPr>
        <p:txBody>
          <a:bodyPr anchor="b" anchorCtr="0"/>
          <a:lstStyle/>
          <a:p>
            <a:pPr lvl="0"/>
            <a:r>
              <a:rPr lang="en-GB" sz="1000" baseline="30000" noProof="0" dirty="0">
                <a:solidFill>
                  <a:schemeClr val="accent6">
                    <a:lumMod val="60000"/>
                    <a:lumOff val="40000"/>
                  </a:schemeClr>
                </a:solidFill>
                <a:sym typeface="Arial Narrow"/>
              </a:rPr>
              <a:t>a</a:t>
            </a:r>
            <a:r>
              <a:rPr lang="en-GB" sz="1000" noProof="0" dirty="0">
                <a:solidFill>
                  <a:schemeClr val="accent6">
                    <a:lumMod val="60000"/>
                    <a:lumOff val="40000"/>
                  </a:schemeClr>
                </a:solidFill>
                <a:sym typeface="Arial Narrow"/>
              </a:rPr>
              <a:t> Recurrent in this dataset or in the COSMIC repository</a:t>
            </a:r>
          </a:p>
          <a:p>
            <a:pPr lvl="0"/>
            <a:r>
              <a:rPr lang="en-GB" sz="1000" noProof="0" dirty="0">
                <a:solidFill>
                  <a:schemeClr val="accent6">
                    <a:lumMod val="60000"/>
                    <a:lumOff val="40000"/>
                  </a:schemeClr>
                </a:solidFill>
                <a:sym typeface="Arial Narrow"/>
              </a:rPr>
              <a:t>CIN, chromosomal instability; EBV, Epstein-Barr virus; FISH, fluorescence in-situ hybridisation; GC, gastric cancer; GS, genomically stable; MSI, microsatellite instability; OS, overall survival </a:t>
            </a:r>
          </a:p>
          <a:p>
            <a:pPr lvl="0"/>
            <a:r>
              <a:rPr lang="en-GB" sz="1000" noProof="0" dirty="0">
                <a:solidFill>
                  <a:schemeClr val="accent6">
                    <a:lumMod val="60000"/>
                    <a:lumOff val="40000"/>
                  </a:schemeClr>
                </a:solidFill>
                <a:sym typeface="Arial Narrow"/>
              </a:rPr>
              <a:t>1. Babina I and Turner NC. Nature Rev Cancer. 2017;17:318-332; 2. Su X, et al. Br J Cancer. 2014;18:967-75; 3. Cancer Genome Atlas Research Network. Nature. 2014;513:202-9; 4. Gordon A, et al. </a:t>
            </a:r>
            <a:r>
              <a:rPr lang="en-GB" sz="1000" noProof="0" dirty="0" err="1">
                <a:solidFill>
                  <a:schemeClr val="accent6">
                    <a:lumMod val="60000"/>
                    <a:lumOff val="40000"/>
                  </a:schemeClr>
                </a:solidFill>
                <a:sym typeface="Arial Narrow"/>
              </a:rPr>
              <a:t>Onco</a:t>
            </a:r>
            <a:r>
              <a:rPr lang="en-GB" sz="1000" noProof="0" dirty="0">
                <a:solidFill>
                  <a:schemeClr val="accent6">
                    <a:lumMod val="60000"/>
                    <a:lumOff val="40000"/>
                  </a:schemeClr>
                </a:solidFill>
                <a:sym typeface="Arial Narrow"/>
              </a:rPr>
              <a:t> Targets Ther. 2022; 15: 1183-1196</a:t>
            </a:r>
          </a:p>
        </p:txBody>
      </p:sp>
      <p:sp>
        <p:nvSpPr>
          <p:cNvPr id="1147" name="Google Shape;537;p20">
            <a:extLst>
              <a:ext uri="{FF2B5EF4-FFF2-40B4-BE49-F238E27FC236}">
                <a16:creationId xmlns:a16="http://schemas.microsoft.com/office/drawing/2014/main" id="{9043873B-BB10-48FA-356B-B5CD7C0CCAD2}"/>
              </a:ext>
            </a:extLst>
          </p:cNvPr>
          <p:cNvSpPr/>
          <p:nvPr/>
        </p:nvSpPr>
        <p:spPr>
          <a:xfrm>
            <a:off x="6130298" y="3548769"/>
            <a:ext cx="5700831" cy="2294415"/>
          </a:xfrm>
          <a:prstGeom prst="rect">
            <a:avLst/>
          </a:prstGeom>
          <a:solidFill>
            <a:sysClr val="window" lastClr="FFFFFF"/>
          </a:solidFill>
          <a:ln>
            <a:noFill/>
          </a:ln>
          <a:effectLst>
            <a:outerShdw blurRad="40000" dist="23000" dir="5400000" rotWithShape="0">
              <a:srgbClr val="000000">
                <a:alpha val="34901"/>
              </a:srgbClr>
            </a:outerShdw>
          </a:effectLst>
        </p:spPr>
        <p:txBody>
          <a:bodyPr spcFirstLastPara="1" wrap="square" lIns="121892" tIns="60929" rIns="121892" bIns="60929"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2400" b="0" i="0" u="none" strike="noStrike" kern="0" cap="none" spc="0" normalizeH="0" baseline="0" noProof="0" dirty="0">
              <a:ln>
                <a:noFill/>
              </a:ln>
              <a:solidFill>
                <a:srgbClr val="FFFFFF"/>
              </a:solidFill>
              <a:effectLst/>
              <a:uLnTx/>
              <a:uFillTx/>
              <a:ea typeface="Calibri"/>
              <a:cs typeface="Calibri"/>
              <a:sym typeface="Calibri"/>
            </a:endParaRPr>
          </a:p>
        </p:txBody>
      </p:sp>
      <p:sp>
        <p:nvSpPr>
          <p:cNvPr id="1148" name="Google Shape;538;p20">
            <a:extLst>
              <a:ext uri="{FF2B5EF4-FFF2-40B4-BE49-F238E27FC236}">
                <a16:creationId xmlns:a16="http://schemas.microsoft.com/office/drawing/2014/main" id="{DE3B2D65-35DD-DC46-1265-C78CC9BA053D}"/>
              </a:ext>
            </a:extLst>
          </p:cNvPr>
          <p:cNvSpPr/>
          <p:nvPr/>
        </p:nvSpPr>
        <p:spPr>
          <a:xfrm>
            <a:off x="6130297" y="770118"/>
            <a:ext cx="5700831" cy="2576795"/>
          </a:xfrm>
          <a:prstGeom prst="rect">
            <a:avLst/>
          </a:prstGeom>
          <a:solidFill>
            <a:sysClr val="window" lastClr="FFFFFF"/>
          </a:solidFill>
          <a:ln>
            <a:noFill/>
          </a:ln>
          <a:effectLst>
            <a:outerShdw blurRad="40000" dist="23000" dir="5400000" rotWithShape="0">
              <a:srgbClr val="000000">
                <a:alpha val="34901"/>
              </a:srgbClr>
            </a:outerShdw>
          </a:effectLst>
        </p:spPr>
        <p:txBody>
          <a:bodyPr spcFirstLastPara="1" wrap="square" lIns="121892" tIns="60929" rIns="121892" bIns="60929"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2400" b="0" i="0" u="none" strike="noStrike" kern="0" cap="none" spc="0" normalizeH="0" baseline="0" noProof="0" dirty="0">
              <a:ln>
                <a:noFill/>
              </a:ln>
              <a:solidFill>
                <a:srgbClr val="FFFFFF"/>
              </a:solidFill>
              <a:effectLst/>
              <a:uLnTx/>
              <a:uFillTx/>
              <a:ea typeface="Calibri"/>
              <a:cs typeface="Calibri"/>
              <a:sym typeface="Calibri"/>
            </a:endParaRPr>
          </a:p>
        </p:txBody>
      </p:sp>
      <p:sp>
        <p:nvSpPr>
          <p:cNvPr id="1149" name="Google Shape;544;p20">
            <a:extLst>
              <a:ext uri="{FF2B5EF4-FFF2-40B4-BE49-F238E27FC236}">
                <a16:creationId xmlns:a16="http://schemas.microsoft.com/office/drawing/2014/main" id="{B24543C5-32DA-6D1F-841A-CDC263A4B40C}"/>
              </a:ext>
            </a:extLst>
          </p:cNvPr>
          <p:cNvSpPr txBox="1"/>
          <p:nvPr/>
        </p:nvSpPr>
        <p:spPr>
          <a:xfrm>
            <a:off x="7384687" y="1649104"/>
            <a:ext cx="1475699" cy="584855"/>
          </a:xfrm>
          <a:prstGeom prst="rect">
            <a:avLst/>
          </a:prstGeom>
          <a:solidFill>
            <a:sysClr val="window" lastClr="FFFFFF"/>
          </a:solidFill>
          <a:ln>
            <a:noFill/>
          </a:ln>
        </p:spPr>
        <p:txBody>
          <a:bodyPr spcFirstLastPara="1" wrap="square" lIns="91395" tIns="45664" rIns="91395" bIns="45664" anchor="t" anchorCtr="0">
            <a:sp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r>
              <a:rPr kumimoji="0" lang="en-GB" sz="1067" b="0" i="0" u="none" strike="noStrike" kern="0" cap="none" spc="0" normalizeH="0" baseline="0" noProof="0" dirty="0">
                <a:ln>
                  <a:noFill/>
                </a:ln>
                <a:solidFill>
                  <a:srgbClr val="000000"/>
                </a:solidFill>
                <a:effectLst/>
                <a:uLnTx/>
                <a:uFillTx/>
                <a:latin typeface="Arial"/>
                <a:cs typeface="Arial"/>
                <a:sym typeface="Arial"/>
              </a:rPr>
              <a:t>OS by </a:t>
            </a:r>
            <a:r>
              <a:rPr kumimoji="0" lang="en-GB" sz="1067" b="0" i="1" u="none" strike="noStrike" kern="0" cap="none" spc="0" normalizeH="0" baseline="0" noProof="0" dirty="0">
                <a:ln>
                  <a:noFill/>
                </a:ln>
                <a:solidFill>
                  <a:srgbClr val="000000"/>
                </a:solidFill>
                <a:effectLst/>
                <a:uLnTx/>
                <a:uFillTx/>
                <a:latin typeface="Arial"/>
                <a:cs typeface="Arial"/>
                <a:sym typeface="Arial"/>
              </a:rPr>
              <a:t>FGFR2</a:t>
            </a:r>
            <a:r>
              <a:rPr kumimoji="0" lang="en-GB" sz="1067" b="0" i="0" u="none" strike="noStrike" kern="0" cap="none" spc="0" normalizeH="0" baseline="0" noProof="0" dirty="0">
                <a:ln>
                  <a:noFill/>
                </a:ln>
                <a:solidFill>
                  <a:srgbClr val="000000"/>
                </a:solidFill>
                <a:effectLst/>
                <a:uLnTx/>
                <a:uFillTx/>
                <a:latin typeface="Arial"/>
                <a:cs typeface="Arial"/>
                <a:sym typeface="Arial"/>
              </a:rPr>
              <a:t> FISH score in patients with GC</a:t>
            </a:r>
            <a:endParaRPr kumimoji="0" lang="en-GB" sz="1067" b="0" i="0" u="none" strike="noStrike" kern="0" cap="none" spc="0" normalizeH="0" baseline="30000" noProof="0" dirty="0">
              <a:ln>
                <a:noFill/>
              </a:ln>
              <a:solidFill>
                <a:srgbClr val="000000"/>
              </a:solidFill>
              <a:effectLst/>
              <a:uLnTx/>
              <a:uFillTx/>
              <a:latin typeface="Arial"/>
              <a:cs typeface="Arial"/>
              <a:sym typeface="Arial"/>
            </a:endParaRPr>
          </a:p>
        </p:txBody>
      </p:sp>
      <p:sp>
        <p:nvSpPr>
          <p:cNvPr id="1150" name="Google Shape;545;p20">
            <a:extLst>
              <a:ext uri="{FF2B5EF4-FFF2-40B4-BE49-F238E27FC236}">
                <a16:creationId xmlns:a16="http://schemas.microsoft.com/office/drawing/2014/main" id="{36AFFC1F-8300-B41E-4D5F-39BFB83AE54A}"/>
              </a:ext>
            </a:extLst>
          </p:cNvPr>
          <p:cNvSpPr txBox="1"/>
          <p:nvPr/>
        </p:nvSpPr>
        <p:spPr>
          <a:xfrm>
            <a:off x="6310200" y="3518622"/>
            <a:ext cx="5708632" cy="307663"/>
          </a:xfrm>
          <a:prstGeom prst="rect">
            <a:avLst/>
          </a:prstGeom>
          <a:noFill/>
          <a:ln>
            <a:noFill/>
          </a:ln>
        </p:spPr>
        <p:txBody>
          <a:bodyPr spcFirstLastPara="1" wrap="square" lIns="91395" tIns="45664" rIns="91395" bIns="45664" anchor="t" anchorCtr="0">
            <a:spAutoFit/>
          </a:bodyPr>
          <a:lstStyle/>
          <a:p>
            <a:pPr algn="ctr" defTabSz="457189">
              <a:buClr>
                <a:srgbClr val="000000"/>
              </a:buClr>
              <a:defRPr/>
            </a:pPr>
            <a:r>
              <a:rPr lang="en-GB" sz="1400" kern="0" noProof="0" dirty="0">
                <a:solidFill>
                  <a:srgbClr val="000000"/>
                </a:solidFill>
                <a:latin typeface="Arial"/>
                <a:cs typeface="Arial"/>
                <a:sym typeface="Arial"/>
              </a:rPr>
              <a:t>Mutations, copy-number changes and translocations in </a:t>
            </a:r>
            <a:r>
              <a:rPr lang="en-GB" sz="1400" kern="0" noProof="0" dirty="0">
                <a:latin typeface="Arial"/>
                <a:cs typeface="Arial"/>
                <a:sym typeface="Arial"/>
              </a:rPr>
              <a:t>GC</a:t>
            </a:r>
            <a:r>
              <a:rPr lang="en-GB" sz="1400" kern="0" baseline="30000" noProof="0" dirty="0">
                <a:latin typeface="Arial"/>
                <a:cs typeface="Arial"/>
                <a:sym typeface="Arial"/>
              </a:rPr>
              <a:t>3</a:t>
            </a:r>
          </a:p>
        </p:txBody>
      </p:sp>
      <p:grpSp>
        <p:nvGrpSpPr>
          <p:cNvPr id="1151" name="Google Shape;546;p20">
            <a:extLst>
              <a:ext uri="{FF2B5EF4-FFF2-40B4-BE49-F238E27FC236}">
                <a16:creationId xmlns:a16="http://schemas.microsoft.com/office/drawing/2014/main" id="{608E9D79-A041-B7F4-6452-88D2478C2AA2}"/>
              </a:ext>
            </a:extLst>
          </p:cNvPr>
          <p:cNvGrpSpPr/>
          <p:nvPr/>
        </p:nvGrpSpPr>
        <p:grpSpPr>
          <a:xfrm>
            <a:off x="6220385" y="885725"/>
            <a:ext cx="2800449" cy="2456291"/>
            <a:chOff x="6220402" y="1638300"/>
            <a:chExt cx="2800813" cy="2456611"/>
          </a:xfrm>
        </p:grpSpPr>
        <p:grpSp>
          <p:nvGrpSpPr>
            <p:cNvPr id="1152" name="Google Shape;547;p20">
              <a:extLst>
                <a:ext uri="{FF2B5EF4-FFF2-40B4-BE49-F238E27FC236}">
                  <a16:creationId xmlns:a16="http://schemas.microsoft.com/office/drawing/2014/main" id="{BA025B6F-FEE6-A156-A52F-79D0897AB229}"/>
                </a:ext>
              </a:extLst>
            </p:cNvPr>
            <p:cNvGrpSpPr/>
            <p:nvPr/>
          </p:nvGrpSpPr>
          <p:grpSpPr>
            <a:xfrm>
              <a:off x="6927572" y="1989286"/>
              <a:ext cx="1866671" cy="1358481"/>
              <a:chOff x="5213350" y="2157413"/>
              <a:chExt cx="3448050" cy="2511987"/>
            </a:xfrm>
          </p:grpSpPr>
          <p:sp>
            <p:nvSpPr>
              <p:cNvPr id="1270" name="Google Shape;548;p20">
                <a:extLst>
                  <a:ext uri="{FF2B5EF4-FFF2-40B4-BE49-F238E27FC236}">
                    <a16:creationId xmlns:a16="http://schemas.microsoft.com/office/drawing/2014/main" id="{5C4DE8DF-9326-1B1D-8BDB-A1635AF0D8FE}"/>
                  </a:ext>
                </a:extLst>
              </p:cNvPr>
              <p:cNvSpPr/>
              <p:nvPr/>
            </p:nvSpPr>
            <p:spPr>
              <a:xfrm>
                <a:off x="5213350" y="2157413"/>
                <a:ext cx="3448050" cy="2474912"/>
              </a:xfrm>
              <a:custGeom>
                <a:avLst/>
                <a:gdLst/>
                <a:ahLst/>
                <a:cxnLst/>
                <a:rect l="l" t="t" r="r" b="b"/>
                <a:pathLst>
                  <a:path w="3448050" h="2474912" extrusionOk="0">
                    <a:moveTo>
                      <a:pt x="3448050" y="2474912"/>
                    </a:moveTo>
                    <a:lnTo>
                      <a:pt x="3028950" y="2474912"/>
                    </a:lnTo>
                    <a:lnTo>
                      <a:pt x="3028950" y="2381250"/>
                    </a:lnTo>
                    <a:lnTo>
                      <a:pt x="2451100" y="2381250"/>
                    </a:lnTo>
                    <a:lnTo>
                      <a:pt x="2451100" y="2338387"/>
                    </a:lnTo>
                    <a:lnTo>
                      <a:pt x="2371725" y="2338387"/>
                    </a:lnTo>
                    <a:lnTo>
                      <a:pt x="2371725" y="2292350"/>
                    </a:lnTo>
                    <a:lnTo>
                      <a:pt x="2132013" y="2292350"/>
                    </a:lnTo>
                    <a:lnTo>
                      <a:pt x="2132013" y="2243137"/>
                    </a:lnTo>
                    <a:lnTo>
                      <a:pt x="2111375" y="2243137"/>
                    </a:lnTo>
                    <a:lnTo>
                      <a:pt x="2111375" y="2217737"/>
                    </a:lnTo>
                    <a:lnTo>
                      <a:pt x="1947863" y="2217737"/>
                    </a:lnTo>
                    <a:lnTo>
                      <a:pt x="1947863" y="2190750"/>
                    </a:lnTo>
                    <a:lnTo>
                      <a:pt x="1836738" y="2190750"/>
                    </a:lnTo>
                    <a:lnTo>
                      <a:pt x="1836738" y="2165350"/>
                    </a:lnTo>
                    <a:lnTo>
                      <a:pt x="1817688" y="2165350"/>
                    </a:lnTo>
                    <a:lnTo>
                      <a:pt x="1817688" y="2128837"/>
                    </a:lnTo>
                    <a:lnTo>
                      <a:pt x="1724025" y="2128837"/>
                    </a:lnTo>
                    <a:lnTo>
                      <a:pt x="1724025" y="2106612"/>
                    </a:lnTo>
                    <a:lnTo>
                      <a:pt x="1698625" y="2106612"/>
                    </a:lnTo>
                    <a:lnTo>
                      <a:pt x="1698625" y="2079625"/>
                    </a:lnTo>
                    <a:lnTo>
                      <a:pt x="1544638" y="2079625"/>
                    </a:lnTo>
                    <a:lnTo>
                      <a:pt x="1544638" y="2066925"/>
                    </a:lnTo>
                    <a:lnTo>
                      <a:pt x="1524000" y="2066925"/>
                    </a:lnTo>
                    <a:lnTo>
                      <a:pt x="1524000" y="2043112"/>
                    </a:lnTo>
                    <a:lnTo>
                      <a:pt x="1397000" y="2043112"/>
                    </a:lnTo>
                    <a:lnTo>
                      <a:pt x="1397000" y="2008187"/>
                    </a:lnTo>
                    <a:lnTo>
                      <a:pt x="1381125" y="2008187"/>
                    </a:lnTo>
                    <a:lnTo>
                      <a:pt x="1381125" y="1966912"/>
                    </a:lnTo>
                    <a:lnTo>
                      <a:pt x="1273175" y="1966912"/>
                    </a:lnTo>
                    <a:lnTo>
                      <a:pt x="1273175" y="1939925"/>
                    </a:lnTo>
                    <a:lnTo>
                      <a:pt x="1233488" y="1939925"/>
                    </a:lnTo>
                    <a:lnTo>
                      <a:pt x="1233488" y="1935162"/>
                    </a:lnTo>
                    <a:lnTo>
                      <a:pt x="1185863" y="1935162"/>
                    </a:lnTo>
                    <a:lnTo>
                      <a:pt x="1185863" y="1909762"/>
                    </a:lnTo>
                    <a:lnTo>
                      <a:pt x="1120775" y="1909762"/>
                    </a:lnTo>
                    <a:lnTo>
                      <a:pt x="1120775" y="1885950"/>
                    </a:lnTo>
                    <a:lnTo>
                      <a:pt x="1101725" y="1885950"/>
                    </a:lnTo>
                    <a:lnTo>
                      <a:pt x="1101725" y="1866900"/>
                    </a:lnTo>
                    <a:lnTo>
                      <a:pt x="1054100" y="1866900"/>
                    </a:lnTo>
                    <a:lnTo>
                      <a:pt x="1054100" y="1852612"/>
                    </a:lnTo>
                    <a:lnTo>
                      <a:pt x="1039813" y="1852612"/>
                    </a:lnTo>
                    <a:lnTo>
                      <a:pt x="1039813" y="1839912"/>
                    </a:lnTo>
                    <a:lnTo>
                      <a:pt x="935038" y="1839912"/>
                    </a:lnTo>
                    <a:lnTo>
                      <a:pt x="935038" y="1824037"/>
                    </a:lnTo>
                    <a:lnTo>
                      <a:pt x="914400" y="1824037"/>
                    </a:lnTo>
                    <a:lnTo>
                      <a:pt x="914400" y="1804987"/>
                    </a:lnTo>
                    <a:lnTo>
                      <a:pt x="896938" y="1804987"/>
                    </a:lnTo>
                    <a:lnTo>
                      <a:pt x="896938" y="1795462"/>
                    </a:lnTo>
                    <a:lnTo>
                      <a:pt x="796925" y="1795462"/>
                    </a:lnTo>
                    <a:lnTo>
                      <a:pt x="796925" y="1781175"/>
                    </a:lnTo>
                    <a:lnTo>
                      <a:pt x="765175" y="1781175"/>
                    </a:lnTo>
                    <a:lnTo>
                      <a:pt x="765175" y="1763712"/>
                    </a:lnTo>
                    <a:lnTo>
                      <a:pt x="690563" y="1763712"/>
                    </a:lnTo>
                    <a:lnTo>
                      <a:pt x="690563" y="1738312"/>
                    </a:lnTo>
                    <a:lnTo>
                      <a:pt x="585788" y="1738312"/>
                    </a:lnTo>
                    <a:lnTo>
                      <a:pt x="585788" y="1722437"/>
                    </a:lnTo>
                    <a:lnTo>
                      <a:pt x="569913" y="1722437"/>
                    </a:lnTo>
                    <a:lnTo>
                      <a:pt x="569913" y="1716087"/>
                    </a:lnTo>
                    <a:lnTo>
                      <a:pt x="549275" y="1716087"/>
                    </a:lnTo>
                    <a:lnTo>
                      <a:pt x="549275" y="1697037"/>
                    </a:lnTo>
                    <a:lnTo>
                      <a:pt x="538163" y="1697037"/>
                    </a:lnTo>
                    <a:lnTo>
                      <a:pt x="538163" y="1671637"/>
                    </a:lnTo>
                    <a:lnTo>
                      <a:pt x="515938" y="1671637"/>
                    </a:lnTo>
                    <a:lnTo>
                      <a:pt x="515938" y="1660525"/>
                    </a:lnTo>
                    <a:lnTo>
                      <a:pt x="504825" y="1660525"/>
                    </a:lnTo>
                    <a:lnTo>
                      <a:pt x="504825" y="1646237"/>
                    </a:lnTo>
                    <a:lnTo>
                      <a:pt x="485775" y="1646237"/>
                    </a:lnTo>
                    <a:lnTo>
                      <a:pt x="485775" y="1628775"/>
                    </a:lnTo>
                    <a:lnTo>
                      <a:pt x="458788" y="1628775"/>
                    </a:lnTo>
                    <a:lnTo>
                      <a:pt x="458788" y="1608137"/>
                    </a:lnTo>
                    <a:lnTo>
                      <a:pt x="433388" y="1608137"/>
                    </a:lnTo>
                    <a:lnTo>
                      <a:pt x="433388" y="1593850"/>
                    </a:lnTo>
                    <a:lnTo>
                      <a:pt x="381000" y="1593850"/>
                    </a:lnTo>
                    <a:lnTo>
                      <a:pt x="381000" y="1587500"/>
                    </a:lnTo>
                    <a:lnTo>
                      <a:pt x="374650" y="1587500"/>
                    </a:lnTo>
                    <a:lnTo>
                      <a:pt x="374650" y="1520825"/>
                    </a:lnTo>
                    <a:lnTo>
                      <a:pt x="358775" y="1520825"/>
                    </a:lnTo>
                    <a:lnTo>
                      <a:pt x="358775" y="1498600"/>
                    </a:lnTo>
                    <a:lnTo>
                      <a:pt x="350838" y="1498600"/>
                    </a:lnTo>
                    <a:lnTo>
                      <a:pt x="350838" y="1477962"/>
                    </a:lnTo>
                    <a:lnTo>
                      <a:pt x="338138" y="1477962"/>
                    </a:lnTo>
                    <a:lnTo>
                      <a:pt x="338138" y="1468437"/>
                    </a:lnTo>
                    <a:lnTo>
                      <a:pt x="320675" y="1468437"/>
                    </a:lnTo>
                    <a:lnTo>
                      <a:pt x="320675" y="1436687"/>
                    </a:lnTo>
                    <a:lnTo>
                      <a:pt x="306388" y="1436687"/>
                    </a:lnTo>
                    <a:lnTo>
                      <a:pt x="306388" y="1408112"/>
                    </a:lnTo>
                    <a:lnTo>
                      <a:pt x="290513" y="1408112"/>
                    </a:lnTo>
                    <a:lnTo>
                      <a:pt x="290513" y="1382712"/>
                    </a:lnTo>
                    <a:lnTo>
                      <a:pt x="258763" y="1382712"/>
                    </a:lnTo>
                    <a:lnTo>
                      <a:pt x="258763" y="1304925"/>
                    </a:lnTo>
                    <a:lnTo>
                      <a:pt x="241300" y="1304925"/>
                    </a:lnTo>
                    <a:lnTo>
                      <a:pt x="241300" y="1273175"/>
                    </a:lnTo>
                    <a:lnTo>
                      <a:pt x="231775" y="1273175"/>
                    </a:lnTo>
                    <a:lnTo>
                      <a:pt x="231775" y="1216025"/>
                    </a:lnTo>
                    <a:lnTo>
                      <a:pt x="214313" y="1216025"/>
                    </a:lnTo>
                    <a:lnTo>
                      <a:pt x="214313" y="1144587"/>
                    </a:lnTo>
                    <a:lnTo>
                      <a:pt x="204788" y="1135062"/>
                    </a:lnTo>
                    <a:lnTo>
                      <a:pt x="204788" y="1108075"/>
                    </a:lnTo>
                    <a:lnTo>
                      <a:pt x="188913" y="1108075"/>
                    </a:lnTo>
                    <a:lnTo>
                      <a:pt x="188913" y="1087437"/>
                    </a:lnTo>
                    <a:lnTo>
                      <a:pt x="180975" y="1087437"/>
                    </a:lnTo>
                    <a:lnTo>
                      <a:pt x="180975" y="1069975"/>
                    </a:lnTo>
                    <a:lnTo>
                      <a:pt x="165100" y="1069975"/>
                    </a:lnTo>
                    <a:lnTo>
                      <a:pt x="165100" y="950912"/>
                    </a:lnTo>
                    <a:lnTo>
                      <a:pt x="147638" y="950912"/>
                    </a:lnTo>
                    <a:lnTo>
                      <a:pt x="147638" y="885825"/>
                    </a:lnTo>
                    <a:lnTo>
                      <a:pt x="123825" y="885825"/>
                    </a:lnTo>
                    <a:lnTo>
                      <a:pt x="123825" y="836612"/>
                    </a:lnTo>
                    <a:lnTo>
                      <a:pt x="114300" y="836612"/>
                    </a:lnTo>
                    <a:lnTo>
                      <a:pt x="114300" y="769937"/>
                    </a:lnTo>
                    <a:lnTo>
                      <a:pt x="88900" y="769937"/>
                    </a:lnTo>
                    <a:lnTo>
                      <a:pt x="88900" y="644525"/>
                    </a:lnTo>
                    <a:lnTo>
                      <a:pt x="69850" y="644525"/>
                    </a:lnTo>
                    <a:lnTo>
                      <a:pt x="69850" y="496887"/>
                    </a:lnTo>
                    <a:lnTo>
                      <a:pt x="50800" y="496887"/>
                    </a:lnTo>
                    <a:lnTo>
                      <a:pt x="50800" y="428625"/>
                    </a:lnTo>
                    <a:lnTo>
                      <a:pt x="28575" y="428625"/>
                    </a:lnTo>
                    <a:lnTo>
                      <a:pt x="28575" y="284162"/>
                    </a:lnTo>
                    <a:lnTo>
                      <a:pt x="0" y="284162"/>
                    </a:lnTo>
                    <a:lnTo>
                      <a:pt x="0" y="0"/>
                    </a:lnTo>
                  </a:path>
                </a:pathLst>
              </a:custGeom>
              <a:noFill/>
              <a:ln w="25400" cap="flat" cmpd="sng">
                <a:solidFill>
                  <a:srgbClr val="A02B93"/>
                </a:solidFill>
                <a:prstDash val="solid"/>
                <a:miter lim="800000"/>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cxnSp>
            <p:nvCxnSpPr>
              <p:cNvPr id="1271" name="Google Shape;549;p20">
                <a:extLst>
                  <a:ext uri="{FF2B5EF4-FFF2-40B4-BE49-F238E27FC236}">
                    <a16:creationId xmlns:a16="http://schemas.microsoft.com/office/drawing/2014/main" id="{5C89B998-E973-EF70-9360-C51B4837E42A}"/>
                  </a:ext>
                </a:extLst>
              </p:cNvPr>
              <p:cNvCxnSpPr/>
              <p:nvPr/>
            </p:nvCxnSpPr>
            <p:spPr>
              <a:xfrm>
                <a:off x="8661400" y="4595813"/>
                <a:ext cx="0" cy="72000"/>
              </a:xfrm>
              <a:prstGeom prst="straightConnector1">
                <a:avLst/>
              </a:prstGeom>
              <a:noFill/>
              <a:ln w="9525" cap="flat" cmpd="sng">
                <a:solidFill>
                  <a:srgbClr val="A02B93"/>
                </a:solidFill>
                <a:prstDash val="solid"/>
                <a:round/>
                <a:headEnd type="none" w="sm" len="sm"/>
                <a:tailEnd type="none" w="sm" len="sm"/>
              </a:ln>
            </p:spPr>
          </p:cxnSp>
          <p:cxnSp>
            <p:nvCxnSpPr>
              <p:cNvPr id="1272" name="Google Shape;550;p20">
                <a:extLst>
                  <a:ext uri="{FF2B5EF4-FFF2-40B4-BE49-F238E27FC236}">
                    <a16:creationId xmlns:a16="http://schemas.microsoft.com/office/drawing/2014/main" id="{61D6F17F-8DE7-D9BE-6A7A-926BC04E120A}"/>
                  </a:ext>
                </a:extLst>
              </p:cNvPr>
              <p:cNvCxnSpPr/>
              <p:nvPr/>
            </p:nvCxnSpPr>
            <p:spPr>
              <a:xfrm>
                <a:off x="8413750" y="4595813"/>
                <a:ext cx="0" cy="72000"/>
              </a:xfrm>
              <a:prstGeom prst="straightConnector1">
                <a:avLst/>
              </a:prstGeom>
              <a:noFill/>
              <a:ln w="9525" cap="flat" cmpd="sng">
                <a:solidFill>
                  <a:srgbClr val="A02B93"/>
                </a:solidFill>
                <a:prstDash val="solid"/>
                <a:round/>
                <a:headEnd type="none" w="sm" len="sm"/>
                <a:tailEnd type="none" w="sm" len="sm"/>
              </a:ln>
            </p:spPr>
          </p:cxnSp>
          <p:cxnSp>
            <p:nvCxnSpPr>
              <p:cNvPr id="1273" name="Google Shape;551;p20">
                <a:extLst>
                  <a:ext uri="{FF2B5EF4-FFF2-40B4-BE49-F238E27FC236}">
                    <a16:creationId xmlns:a16="http://schemas.microsoft.com/office/drawing/2014/main" id="{B808B65F-E8A7-2380-E241-5BF098D1797F}"/>
                  </a:ext>
                </a:extLst>
              </p:cNvPr>
              <p:cNvCxnSpPr/>
              <p:nvPr/>
            </p:nvCxnSpPr>
            <p:spPr>
              <a:xfrm>
                <a:off x="8355013" y="4595813"/>
                <a:ext cx="0" cy="72000"/>
              </a:xfrm>
              <a:prstGeom prst="straightConnector1">
                <a:avLst/>
              </a:prstGeom>
              <a:noFill/>
              <a:ln w="9525" cap="flat" cmpd="sng">
                <a:solidFill>
                  <a:srgbClr val="A02B93"/>
                </a:solidFill>
                <a:prstDash val="solid"/>
                <a:round/>
                <a:headEnd type="none" w="sm" len="sm"/>
                <a:tailEnd type="none" w="sm" len="sm"/>
              </a:ln>
            </p:spPr>
          </p:cxnSp>
          <p:cxnSp>
            <p:nvCxnSpPr>
              <p:cNvPr id="1274" name="Google Shape;552;p20">
                <a:extLst>
                  <a:ext uri="{FF2B5EF4-FFF2-40B4-BE49-F238E27FC236}">
                    <a16:creationId xmlns:a16="http://schemas.microsoft.com/office/drawing/2014/main" id="{3D0613ED-4436-9160-F251-ADC36C10CB2D}"/>
                  </a:ext>
                </a:extLst>
              </p:cNvPr>
              <p:cNvCxnSpPr/>
              <p:nvPr/>
            </p:nvCxnSpPr>
            <p:spPr>
              <a:xfrm>
                <a:off x="8294688" y="4595813"/>
                <a:ext cx="0" cy="72000"/>
              </a:xfrm>
              <a:prstGeom prst="straightConnector1">
                <a:avLst/>
              </a:prstGeom>
              <a:noFill/>
              <a:ln w="9525" cap="flat" cmpd="sng">
                <a:solidFill>
                  <a:srgbClr val="A02B93"/>
                </a:solidFill>
                <a:prstDash val="solid"/>
                <a:round/>
                <a:headEnd type="none" w="sm" len="sm"/>
                <a:tailEnd type="none" w="sm" len="sm"/>
              </a:ln>
            </p:spPr>
          </p:cxnSp>
          <p:cxnSp>
            <p:nvCxnSpPr>
              <p:cNvPr id="1275" name="Google Shape;553;p20">
                <a:extLst>
                  <a:ext uri="{FF2B5EF4-FFF2-40B4-BE49-F238E27FC236}">
                    <a16:creationId xmlns:a16="http://schemas.microsoft.com/office/drawing/2014/main" id="{8F42AA89-F057-80E5-6D8A-B338A9684BCA}"/>
                  </a:ext>
                </a:extLst>
              </p:cNvPr>
              <p:cNvCxnSpPr/>
              <p:nvPr/>
            </p:nvCxnSpPr>
            <p:spPr>
              <a:xfrm>
                <a:off x="8277226" y="4595813"/>
                <a:ext cx="0" cy="72000"/>
              </a:xfrm>
              <a:prstGeom prst="straightConnector1">
                <a:avLst/>
              </a:prstGeom>
              <a:noFill/>
              <a:ln w="9525" cap="flat" cmpd="sng">
                <a:solidFill>
                  <a:srgbClr val="A02B93"/>
                </a:solidFill>
                <a:prstDash val="solid"/>
                <a:round/>
                <a:headEnd type="none" w="sm" len="sm"/>
                <a:tailEnd type="none" w="sm" len="sm"/>
              </a:ln>
            </p:spPr>
          </p:cxnSp>
          <p:cxnSp>
            <p:nvCxnSpPr>
              <p:cNvPr id="1276" name="Google Shape;554;p20">
                <a:extLst>
                  <a:ext uri="{FF2B5EF4-FFF2-40B4-BE49-F238E27FC236}">
                    <a16:creationId xmlns:a16="http://schemas.microsoft.com/office/drawing/2014/main" id="{9BB352D2-78BD-FB9C-B9DD-5AE64B231E63}"/>
                  </a:ext>
                </a:extLst>
              </p:cNvPr>
              <p:cNvCxnSpPr/>
              <p:nvPr/>
            </p:nvCxnSpPr>
            <p:spPr>
              <a:xfrm>
                <a:off x="8261351" y="4595813"/>
                <a:ext cx="0" cy="72000"/>
              </a:xfrm>
              <a:prstGeom prst="straightConnector1">
                <a:avLst/>
              </a:prstGeom>
              <a:noFill/>
              <a:ln w="9525" cap="flat" cmpd="sng">
                <a:solidFill>
                  <a:srgbClr val="A02B93"/>
                </a:solidFill>
                <a:prstDash val="solid"/>
                <a:round/>
                <a:headEnd type="none" w="sm" len="sm"/>
                <a:tailEnd type="none" w="sm" len="sm"/>
              </a:ln>
            </p:spPr>
          </p:cxnSp>
          <p:cxnSp>
            <p:nvCxnSpPr>
              <p:cNvPr id="1277" name="Google Shape;555;p20">
                <a:extLst>
                  <a:ext uri="{FF2B5EF4-FFF2-40B4-BE49-F238E27FC236}">
                    <a16:creationId xmlns:a16="http://schemas.microsoft.com/office/drawing/2014/main" id="{944F9192-E3F4-2D70-3CA2-012E4BB6EB9E}"/>
                  </a:ext>
                </a:extLst>
              </p:cNvPr>
              <p:cNvCxnSpPr/>
              <p:nvPr/>
            </p:nvCxnSpPr>
            <p:spPr>
              <a:xfrm>
                <a:off x="8186738" y="4508500"/>
                <a:ext cx="0" cy="72000"/>
              </a:xfrm>
              <a:prstGeom prst="straightConnector1">
                <a:avLst/>
              </a:prstGeom>
              <a:noFill/>
              <a:ln w="9525" cap="flat" cmpd="sng">
                <a:solidFill>
                  <a:srgbClr val="A02B93"/>
                </a:solidFill>
                <a:prstDash val="solid"/>
                <a:round/>
                <a:headEnd type="none" w="sm" len="sm"/>
                <a:tailEnd type="none" w="sm" len="sm"/>
              </a:ln>
            </p:spPr>
          </p:cxnSp>
          <p:cxnSp>
            <p:nvCxnSpPr>
              <p:cNvPr id="1278" name="Google Shape;556;p20">
                <a:extLst>
                  <a:ext uri="{FF2B5EF4-FFF2-40B4-BE49-F238E27FC236}">
                    <a16:creationId xmlns:a16="http://schemas.microsoft.com/office/drawing/2014/main" id="{C765D2FE-82DB-A898-3567-A7C67DB3EBA1}"/>
                  </a:ext>
                </a:extLst>
              </p:cNvPr>
              <p:cNvCxnSpPr/>
              <p:nvPr/>
            </p:nvCxnSpPr>
            <p:spPr>
              <a:xfrm>
                <a:off x="8007350" y="4508500"/>
                <a:ext cx="0" cy="72000"/>
              </a:xfrm>
              <a:prstGeom prst="straightConnector1">
                <a:avLst/>
              </a:prstGeom>
              <a:noFill/>
              <a:ln w="9525" cap="flat" cmpd="sng">
                <a:solidFill>
                  <a:srgbClr val="A02B93"/>
                </a:solidFill>
                <a:prstDash val="solid"/>
                <a:round/>
                <a:headEnd type="none" w="sm" len="sm"/>
                <a:tailEnd type="none" w="sm" len="sm"/>
              </a:ln>
            </p:spPr>
          </p:cxnSp>
          <p:cxnSp>
            <p:nvCxnSpPr>
              <p:cNvPr id="1279" name="Google Shape;557;p20">
                <a:extLst>
                  <a:ext uri="{FF2B5EF4-FFF2-40B4-BE49-F238E27FC236}">
                    <a16:creationId xmlns:a16="http://schemas.microsoft.com/office/drawing/2014/main" id="{A5CB04B5-147F-CCCA-FAAA-3DDE1F35185D}"/>
                  </a:ext>
                </a:extLst>
              </p:cNvPr>
              <p:cNvCxnSpPr/>
              <p:nvPr/>
            </p:nvCxnSpPr>
            <p:spPr>
              <a:xfrm>
                <a:off x="7851775" y="4508500"/>
                <a:ext cx="0" cy="72000"/>
              </a:xfrm>
              <a:prstGeom prst="straightConnector1">
                <a:avLst/>
              </a:prstGeom>
              <a:noFill/>
              <a:ln w="9525" cap="flat" cmpd="sng">
                <a:solidFill>
                  <a:srgbClr val="A02B93"/>
                </a:solidFill>
                <a:prstDash val="solid"/>
                <a:round/>
                <a:headEnd type="none" w="sm" len="sm"/>
                <a:tailEnd type="none" w="sm" len="sm"/>
              </a:ln>
            </p:spPr>
          </p:cxnSp>
          <p:cxnSp>
            <p:nvCxnSpPr>
              <p:cNvPr id="1280" name="Google Shape;558;p20">
                <a:extLst>
                  <a:ext uri="{FF2B5EF4-FFF2-40B4-BE49-F238E27FC236}">
                    <a16:creationId xmlns:a16="http://schemas.microsoft.com/office/drawing/2014/main" id="{90B5ACC7-5CAA-4234-3DAC-FBDCE877B590}"/>
                  </a:ext>
                </a:extLst>
              </p:cNvPr>
              <p:cNvCxnSpPr/>
              <p:nvPr/>
            </p:nvCxnSpPr>
            <p:spPr>
              <a:xfrm>
                <a:off x="7751763" y="4508500"/>
                <a:ext cx="0" cy="72000"/>
              </a:xfrm>
              <a:prstGeom prst="straightConnector1">
                <a:avLst/>
              </a:prstGeom>
              <a:noFill/>
              <a:ln w="9525" cap="flat" cmpd="sng">
                <a:solidFill>
                  <a:srgbClr val="A02B93"/>
                </a:solidFill>
                <a:prstDash val="solid"/>
                <a:round/>
                <a:headEnd type="none" w="sm" len="sm"/>
                <a:tailEnd type="none" w="sm" len="sm"/>
              </a:ln>
            </p:spPr>
          </p:cxnSp>
          <p:cxnSp>
            <p:nvCxnSpPr>
              <p:cNvPr id="1281" name="Google Shape;559;p20">
                <a:extLst>
                  <a:ext uri="{FF2B5EF4-FFF2-40B4-BE49-F238E27FC236}">
                    <a16:creationId xmlns:a16="http://schemas.microsoft.com/office/drawing/2014/main" id="{141A1012-4617-929E-5934-144E2A8DD074}"/>
                  </a:ext>
                </a:extLst>
              </p:cNvPr>
              <p:cNvCxnSpPr/>
              <p:nvPr/>
            </p:nvCxnSpPr>
            <p:spPr>
              <a:xfrm>
                <a:off x="7707313" y="4508500"/>
                <a:ext cx="0" cy="72000"/>
              </a:xfrm>
              <a:prstGeom prst="straightConnector1">
                <a:avLst/>
              </a:prstGeom>
              <a:noFill/>
              <a:ln w="9525" cap="flat" cmpd="sng">
                <a:solidFill>
                  <a:srgbClr val="A02B93"/>
                </a:solidFill>
                <a:prstDash val="solid"/>
                <a:round/>
                <a:headEnd type="none" w="sm" len="sm"/>
                <a:tailEnd type="none" w="sm" len="sm"/>
              </a:ln>
            </p:spPr>
          </p:cxnSp>
          <p:cxnSp>
            <p:nvCxnSpPr>
              <p:cNvPr id="1282" name="Google Shape;560;p20">
                <a:extLst>
                  <a:ext uri="{FF2B5EF4-FFF2-40B4-BE49-F238E27FC236}">
                    <a16:creationId xmlns:a16="http://schemas.microsoft.com/office/drawing/2014/main" id="{F265057B-1FD7-A5C2-6464-A1194569E034}"/>
                  </a:ext>
                </a:extLst>
              </p:cNvPr>
              <p:cNvCxnSpPr/>
              <p:nvPr/>
            </p:nvCxnSpPr>
            <p:spPr>
              <a:xfrm>
                <a:off x="7534275" y="4416425"/>
                <a:ext cx="0" cy="72000"/>
              </a:xfrm>
              <a:prstGeom prst="straightConnector1">
                <a:avLst/>
              </a:prstGeom>
              <a:noFill/>
              <a:ln w="9525" cap="flat" cmpd="sng">
                <a:solidFill>
                  <a:srgbClr val="A02B93"/>
                </a:solidFill>
                <a:prstDash val="solid"/>
                <a:round/>
                <a:headEnd type="none" w="sm" len="sm"/>
                <a:tailEnd type="none" w="sm" len="sm"/>
              </a:ln>
            </p:spPr>
          </p:cxnSp>
          <p:cxnSp>
            <p:nvCxnSpPr>
              <p:cNvPr id="1283" name="Google Shape;561;p20">
                <a:extLst>
                  <a:ext uri="{FF2B5EF4-FFF2-40B4-BE49-F238E27FC236}">
                    <a16:creationId xmlns:a16="http://schemas.microsoft.com/office/drawing/2014/main" id="{73FAA8FC-0E46-F10F-907E-7ACE393AB072}"/>
                  </a:ext>
                </a:extLst>
              </p:cNvPr>
              <p:cNvCxnSpPr/>
              <p:nvPr/>
            </p:nvCxnSpPr>
            <p:spPr>
              <a:xfrm>
                <a:off x="7248525" y="4338637"/>
                <a:ext cx="0" cy="72000"/>
              </a:xfrm>
              <a:prstGeom prst="straightConnector1">
                <a:avLst/>
              </a:prstGeom>
              <a:noFill/>
              <a:ln w="9525" cap="flat" cmpd="sng">
                <a:solidFill>
                  <a:srgbClr val="A02B93"/>
                </a:solidFill>
                <a:prstDash val="solid"/>
                <a:round/>
                <a:headEnd type="none" w="sm" len="sm"/>
                <a:tailEnd type="none" w="sm" len="sm"/>
              </a:ln>
            </p:spPr>
          </p:cxnSp>
          <p:cxnSp>
            <p:nvCxnSpPr>
              <p:cNvPr id="1284" name="Google Shape;562;p20">
                <a:extLst>
                  <a:ext uri="{FF2B5EF4-FFF2-40B4-BE49-F238E27FC236}">
                    <a16:creationId xmlns:a16="http://schemas.microsoft.com/office/drawing/2014/main" id="{9E690328-1F58-A492-4E93-7C6305E42306}"/>
                  </a:ext>
                </a:extLst>
              </p:cNvPr>
              <p:cNvCxnSpPr/>
              <p:nvPr/>
            </p:nvCxnSpPr>
            <p:spPr>
              <a:xfrm>
                <a:off x="7105650" y="4302125"/>
                <a:ext cx="0" cy="72000"/>
              </a:xfrm>
              <a:prstGeom prst="straightConnector1">
                <a:avLst/>
              </a:prstGeom>
              <a:noFill/>
              <a:ln w="9525" cap="flat" cmpd="sng">
                <a:solidFill>
                  <a:srgbClr val="A02B93"/>
                </a:solidFill>
                <a:prstDash val="solid"/>
                <a:round/>
                <a:headEnd type="none" w="sm" len="sm"/>
                <a:tailEnd type="none" w="sm" len="sm"/>
              </a:ln>
            </p:spPr>
          </p:cxnSp>
          <p:cxnSp>
            <p:nvCxnSpPr>
              <p:cNvPr id="1285" name="Google Shape;563;p20">
                <a:extLst>
                  <a:ext uri="{FF2B5EF4-FFF2-40B4-BE49-F238E27FC236}">
                    <a16:creationId xmlns:a16="http://schemas.microsoft.com/office/drawing/2014/main" id="{BDCE3201-03CE-73FD-953A-132FE6BA61FC}"/>
                  </a:ext>
                </a:extLst>
              </p:cNvPr>
              <p:cNvCxnSpPr/>
              <p:nvPr/>
            </p:nvCxnSpPr>
            <p:spPr>
              <a:xfrm>
                <a:off x="7121525" y="4302125"/>
                <a:ext cx="0" cy="72000"/>
              </a:xfrm>
              <a:prstGeom prst="straightConnector1">
                <a:avLst/>
              </a:prstGeom>
              <a:noFill/>
              <a:ln w="9525" cap="flat" cmpd="sng">
                <a:solidFill>
                  <a:srgbClr val="A02B93"/>
                </a:solidFill>
                <a:prstDash val="solid"/>
                <a:round/>
                <a:headEnd type="none" w="sm" len="sm"/>
                <a:tailEnd type="none" w="sm" len="sm"/>
              </a:ln>
            </p:spPr>
          </p:cxnSp>
          <p:cxnSp>
            <p:nvCxnSpPr>
              <p:cNvPr id="1286" name="Google Shape;564;p20">
                <a:extLst>
                  <a:ext uri="{FF2B5EF4-FFF2-40B4-BE49-F238E27FC236}">
                    <a16:creationId xmlns:a16="http://schemas.microsoft.com/office/drawing/2014/main" id="{85C86347-1055-1565-1E7C-1C357C2074A1}"/>
                  </a:ext>
                </a:extLst>
              </p:cNvPr>
              <p:cNvCxnSpPr/>
              <p:nvPr/>
            </p:nvCxnSpPr>
            <p:spPr>
              <a:xfrm>
                <a:off x="7077075" y="4302125"/>
                <a:ext cx="0" cy="72000"/>
              </a:xfrm>
              <a:prstGeom prst="straightConnector1">
                <a:avLst/>
              </a:prstGeom>
              <a:noFill/>
              <a:ln w="9525" cap="flat" cmpd="sng">
                <a:solidFill>
                  <a:srgbClr val="A02B93"/>
                </a:solidFill>
                <a:prstDash val="solid"/>
                <a:round/>
                <a:headEnd type="none" w="sm" len="sm"/>
                <a:tailEnd type="none" w="sm" len="sm"/>
              </a:ln>
            </p:spPr>
          </p:cxnSp>
          <p:cxnSp>
            <p:nvCxnSpPr>
              <p:cNvPr id="1287" name="Google Shape;565;p20">
                <a:extLst>
                  <a:ext uri="{FF2B5EF4-FFF2-40B4-BE49-F238E27FC236}">
                    <a16:creationId xmlns:a16="http://schemas.microsoft.com/office/drawing/2014/main" id="{377E57CB-CF00-E5E0-10D4-8BC223843E05}"/>
                  </a:ext>
                </a:extLst>
              </p:cNvPr>
              <p:cNvCxnSpPr/>
              <p:nvPr/>
            </p:nvCxnSpPr>
            <p:spPr>
              <a:xfrm>
                <a:off x="7064375" y="4302125"/>
                <a:ext cx="0" cy="72000"/>
              </a:xfrm>
              <a:prstGeom prst="straightConnector1">
                <a:avLst/>
              </a:prstGeom>
              <a:noFill/>
              <a:ln w="9525" cap="flat" cmpd="sng">
                <a:solidFill>
                  <a:srgbClr val="A02B93"/>
                </a:solidFill>
                <a:prstDash val="solid"/>
                <a:round/>
                <a:headEnd type="none" w="sm" len="sm"/>
                <a:tailEnd type="none" w="sm" len="sm"/>
              </a:ln>
            </p:spPr>
          </p:cxnSp>
          <p:cxnSp>
            <p:nvCxnSpPr>
              <p:cNvPr id="1288" name="Google Shape;566;p20">
                <a:extLst>
                  <a:ext uri="{FF2B5EF4-FFF2-40B4-BE49-F238E27FC236}">
                    <a16:creationId xmlns:a16="http://schemas.microsoft.com/office/drawing/2014/main" id="{201562D7-5FFE-57E3-8402-9145C03A3343}"/>
                  </a:ext>
                </a:extLst>
              </p:cNvPr>
              <p:cNvCxnSpPr/>
              <p:nvPr/>
            </p:nvCxnSpPr>
            <p:spPr>
              <a:xfrm>
                <a:off x="6959600" y="4257675"/>
                <a:ext cx="0" cy="72000"/>
              </a:xfrm>
              <a:prstGeom prst="straightConnector1">
                <a:avLst/>
              </a:prstGeom>
              <a:noFill/>
              <a:ln w="9525" cap="flat" cmpd="sng">
                <a:solidFill>
                  <a:srgbClr val="A02B93"/>
                </a:solidFill>
                <a:prstDash val="solid"/>
                <a:round/>
                <a:headEnd type="none" w="sm" len="sm"/>
                <a:tailEnd type="none" w="sm" len="sm"/>
              </a:ln>
            </p:spPr>
          </p:cxnSp>
          <p:cxnSp>
            <p:nvCxnSpPr>
              <p:cNvPr id="1289" name="Google Shape;567;p20">
                <a:extLst>
                  <a:ext uri="{FF2B5EF4-FFF2-40B4-BE49-F238E27FC236}">
                    <a16:creationId xmlns:a16="http://schemas.microsoft.com/office/drawing/2014/main" id="{C14B2208-18E2-331B-A4CE-D5933E91C2A5}"/>
                  </a:ext>
                </a:extLst>
              </p:cNvPr>
              <p:cNvCxnSpPr/>
              <p:nvPr/>
            </p:nvCxnSpPr>
            <p:spPr>
              <a:xfrm>
                <a:off x="6932612" y="4238625"/>
                <a:ext cx="0" cy="72000"/>
              </a:xfrm>
              <a:prstGeom prst="straightConnector1">
                <a:avLst/>
              </a:prstGeom>
              <a:noFill/>
              <a:ln w="9525" cap="flat" cmpd="sng">
                <a:solidFill>
                  <a:srgbClr val="A02B93"/>
                </a:solidFill>
                <a:prstDash val="solid"/>
                <a:round/>
                <a:headEnd type="none" w="sm" len="sm"/>
                <a:tailEnd type="none" w="sm" len="sm"/>
              </a:ln>
            </p:spPr>
          </p:cxnSp>
          <p:cxnSp>
            <p:nvCxnSpPr>
              <p:cNvPr id="1290" name="Google Shape;568;p20">
                <a:extLst>
                  <a:ext uri="{FF2B5EF4-FFF2-40B4-BE49-F238E27FC236}">
                    <a16:creationId xmlns:a16="http://schemas.microsoft.com/office/drawing/2014/main" id="{74F0A78D-DD87-C09D-6505-B786D820F6A8}"/>
                  </a:ext>
                </a:extLst>
              </p:cNvPr>
              <p:cNvCxnSpPr/>
              <p:nvPr/>
            </p:nvCxnSpPr>
            <p:spPr>
              <a:xfrm>
                <a:off x="6831012" y="4203700"/>
                <a:ext cx="0" cy="72000"/>
              </a:xfrm>
              <a:prstGeom prst="straightConnector1">
                <a:avLst/>
              </a:prstGeom>
              <a:noFill/>
              <a:ln w="9525" cap="flat" cmpd="sng">
                <a:solidFill>
                  <a:srgbClr val="A02B93"/>
                </a:solidFill>
                <a:prstDash val="solid"/>
                <a:round/>
                <a:headEnd type="none" w="sm" len="sm"/>
                <a:tailEnd type="none" w="sm" len="sm"/>
              </a:ln>
            </p:spPr>
          </p:cxnSp>
          <p:cxnSp>
            <p:nvCxnSpPr>
              <p:cNvPr id="1291" name="Google Shape;569;p20">
                <a:extLst>
                  <a:ext uri="{FF2B5EF4-FFF2-40B4-BE49-F238E27FC236}">
                    <a16:creationId xmlns:a16="http://schemas.microsoft.com/office/drawing/2014/main" id="{F1DD22BD-A629-8D58-544E-3970EB5B1F14}"/>
                  </a:ext>
                </a:extLst>
              </p:cNvPr>
              <p:cNvCxnSpPr/>
              <p:nvPr/>
            </p:nvCxnSpPr>
            <p:spPr>
              <a:xfrm>
                <a:off x="6805612" y="4203700"/>
                <a:ext cx="0" cy="72000"/>
              </a:xfrm>
              <a:prstGeom prst="straightConnector1">
                <a:avLst/>
              </a:prstGeom>
              <a:noFill/>
              <a:ln w="9525" cap="flat" cmpd="sng">
                <a:solidFill>
                  <a:srgbClr val="A02B93"/>
                </a:solidFill>
                <a:prstDash val="solid"/>
                <a:round/>
                <a:headEnd type="none" w="sm" len="sm"/>
                <a:tailEnd type="none" w="sm" len="sm"/>
              </a:ln>
            </p:spPr>
          </p:cxnSp>
          <p:cxnSp>
            <p:nvCxnSpPr>
              <p:cNvPr id="1292" name="Google Shape;570;p20">
                <a:extLst>
                  <a:ext uri="{FF2B5EF4-FFF2-40B4-BE49-F238E27FC236}">
                    <a16:creationId xmlns:a16="http://schemas.microsoft.com/office/drawing/2014/main" id="{952CD531-3D0C-AFE7-8D65-BF3AC28E7924}"/>
                  </a:ext>
                </a:extLst>
              </p:cNvPr>
              <p:cNvCxnSpPr/>
              <p:nvPr/>
            </p:nvCxnSpPr>
            <p:spPr>
              <a:xfrm>
                <a:off x="6794500" y="4203700"/>
                <a:ext cx="0" cy="72000"/>
              </a:xfrm>
              <a:prstGeom prst="straightConnector1">
                <a:avLst/>
              </a:prstGeom>
              <a:noFill/>
              <a:ln w="9525" cap="flat" cmpd="sng">
                <a:solidFill>
                  <a:srgbClr val="A02B93"/>
                </a:solidFill>
                <a:prstDash val="solid"/>
                <a:round/>
                <a:headEnd type="none" w="sm" len="sm"/>
                <a:tailEnd type="none" w="sm" len="sm"/>
              </a:ln>
            </p:spPr>
          </p:cxnSp>
          <p:cxnSp>
            <p:nvCxnSpPr>
              <p:cNvPr id="1293" name="Google Shape;571;p20">
                <a:extLst>
                  <a:ext uri="{FF2B5EF4-FFF2-40B4-BE49-F238E27FC236}">
                    <a16:creationId xmlns:a16="http://schemas.microsoft.com/office/drawing/2014/main" id="{07FB1276-04F2-804E-36DF-0B1C8A8F6D36}"/>
                  </a:ext>
                </a:extLst>
              </p:cNvPr>
              <p:cNvCxnSpPr/>
              <p:nvPr/>
            </p:nvCxnSpPr>
            <p:spPr>
              <a:xfrm>
                <a:off x="6740525" y="4184650"/>
                <a:ext cx="0" cy="72000"/>
              </a:xfrm>
              <a:prstGeom prst="straightConnector1">
                <a:avLst/>
              </a:prstGeom>
              <a:noFill/>
              <a:ln w="9525" cap="flat" cmpd="sng">
                <a:solidFill>
                  <a:srgbClr val="A02B93"/>
                </a:solidFill>
                <a:prstDash val="solid"/>
                <a:round/>
                <a:headEnd type="none" w="sm" len="sm"/>
                <a:tailEnd type="none" w="sm" len="sm"/>
              </a:ln>
            </p:spPr>
          </p:cxnSp>
          <p:cxnSp>
            <p:nvCxnSpPr>
              <p:cNvPr id="1294" name="Google Shape;572;p20">
                <a:extLst>
                  <a:ext uri="{FF2B5EF4-FFF2-40B4-BE49-F238E27FC236}">
                    <a16:creationId xmlns:a16="http://schemas.microsoft.com/office/drawing/2014/main" id="{E2A3D81A-8155-ABCD-7259-CD3041C1546A}"/>
                  </a:ext>
                </a:extLst>
              </p:cNvPr>
              <p:cNvCxnSpPr/>
              <p:nvPr/>
            </p:nvCxnSpPr>
            <p:spPr>
              <a:xfrm>
                <a:off x="6702425" y="4165600"/>
                <a:ext cx="0" cy="72000"/>
              </a:xfrm>
              <a:prstGeom prst="straightConnector1">
                <a:avLst/>
              </a:prstGeom>
              <a:noFill/>
              <a:ln w="9525" cap="flat" cmpd="sng">
                <a:solidFill>
                  <a:srgbClr val="A02B93"/>
                </a:solidFill>
                <a:prstDash val="solid"/>
                <a:round/>
                <a:headEnd type="none" w="sm" len="sm"/>
                <a:tailEnd type="none" w="sm" len="sm"/>
              </a:ln>
            </p:spPr>
          </p:cxnSp>
          <p:cxnSp>
            <p:nvCxnSpPr>
              <p:cNvPr id="1295" name="Google Shape;573;p20">
                <a:extLst>
                  <a:ext uri="{FF2B5EF4-FFF2-40B4-BE49-F238E27FC236}">
                    <a16:creationId xmlns:a16="http://schemas.microsoft.com/office/drawing/2014/main" id="{6A9E8E5B-77AA-830E-E74A-2EBF3525AF7E}"/>
                  </a:ext>
                </a:extLst>
              </p:cNvPr>
              <p:cNvCxnSpPr/>
              <p:nvPr/>
            </p:nvCxnSpPr>
            <p:spPr>
              <a:xfrm>
                <a:off x="6686550" y="4165600"/>
                <a:ext cx="0" cy="72000"/>
              </a:xfrm>
              <a:prstGeom prst="straightConnector1">
                <a:avLst/>
              </a:prstGeom>
              <a:noFill/>
              <a:ln w="9525" cap="flat" cmpd="sng">
                <a:solidFill>
                  <a:srgbClr val="A02B93"/>
                </a:solidFill>
                <a:prstDash val="solid"/>
                <a:round/>
                <a:headEnd type="none" w="sm" len="sm"/>
                <a:tailEnd type="none" w="sm" len="sm"/>
              </a:ln>
            </p:spPr>
          </p:cxnSp>
          <p:cxnSp>
            <p:nvCxnSpPr>
              <p:cNvPr id="1296" name="Google Shape;574;p20">
                <a:extLst>
                  <a:ext uri="{FF2B5EF4-FFF2-40B4-BE49-F238E27FC236}">
                    <a16:creationId xmlns:a16="http://schemas.microsoft.com/office/drawing/2014/main" id="{D6234F60-C32A-681D-6649-DEFC3DB94155}"/>
                  </a:ext>
                </a:extLst>
              </p:cNvPr>
              <p:cNvCxnSpPr/>
              <p:nvPr/>
            </p:nvCxnSpPr>
            <p:spPr>
              <a:xfrm>
                <a:off x="6670675" y="4165600"/>
                <a:ext cx="0" cy="72000"/>
              </a:xfrm>
              <a:prstGeom prst="straightConnector1">
                <a:avLst/>
              </a:prstGeom>
              <a:noFill/>
              <a:ln w="9525" cap="flat" cmpd="sng">
                <a:solidFill>
                  <a:srgbClr val="A02B93"/>
                </a:solidFill>
                <a:prstDash val="solid"/>
                <a:round/>
                <a:headEnd type="none" w="sm" len="sm"/>
                <a:tailEnd type="none" w="sm" len="sm"/>
              </a:ln>
            </p:spPr>
          </p:cxnSp>
          <p:cxnSp>
            <p:nvCxnSpPr>
              <p:cNvPr id="1297" name="Google Shape;575;p20">
                <a:extLst>
                  <a:ext uri="{FF2B5EF4-FFF2-40B4-BE49-F238E27FC236}">
                    <a16:creationId xmlns:a16="http://schemas.microsoft.com/office/drawing/2014/main" id="{8EEC4F0C-D390-19A1-7818-31E61A8BB99E}"/>
                  </a:ext>
                </a:extLst>
              </p:cNvPr>
              <p:cNvCxnSpPr/>
              <p:nvPr/>
            </p:nvCxnSpPr>
            <p:spPr>
              <a:xfrm>
                <a:off x="6653212" y="4165600"/>
                <a:ext cx="0" cy="72000"/>
              </a:xfrm>
              <a:prstGeom prst="straightConnector1">
                <a:avLst/>
              </a:prstGeom>
              <a:noFill/>
              <a:ln w="9525" cap="flat" cmpd="sng">
                <a:solidFill>
                  <a:srgbClr val="A02B93"/>
                </a:solidFill>
                <a:prstDash val="solid"/>
                <a:round/>
                <a:headEnd type="none" w="sm" len="sm"/>
                <a:tailEnd type="none" w="sm" len="sm"/>
              </a:ln>
            </p:spPr>
          </p:cxnSp>
          <p:cxnSp>
            <p:nvCxnSpPr>
              <p:cNvPr id="1298" name="Google Shape;576;p20">
                <a:extLst>
                  <a:ext uri="{FF2B5EF4-FFF2-40B4-BE49-F238E27FC236}">
                    <a16:creationId xmlns:a16="http://schemas.microsoft.com/office/drawing/2014/main" id="{BED4E9CF-519A-1909-9C96-A034A203AA20}"/>
                  </a:ext>
                </a:extLst>
              </p:cNvPr>
              <p:cNvCxnSpPr/>
              <p:nvPr/>
            </p:nvCxnSpPr>
            <p:spPr>
              <a:xfrm>
                <a:off x="6570662" y="4089400"/>
                <a:ext cx="0" cy="72000"/>
              </a:xfrm>
              <a:prstGeom prst="straightConnector1">
                <a:avLst/>
              </a:prstGeom>
              <a:noFill/>
              <a:ln w="9525" cap="flat" cmpd="sng">
                <a:solidFill>
                  <a:srgbClr val="A02B93"/>
                </a:solidFill>
                <a:prstDash val="solid"/>
                <a:round/>
                <a:headEnd type="none" w="sm" len="sm"/>
                <a:tailEnd type="none" w="sm" len="sm"/>
              </a:ln>
            </p:spPr>
          </p:cxnSp>
          <p:cxnSp>
            <p:nvCxnSpPr>
              <p:cNvPr id="1299" name="Google Shape;577;p20">
                <a:extLst>
                  <a:ext uri="{FF2B5EF4-FFF2-40B4-BE49-F238E27FC236}">
                    <a16:creationId xmlns:a16="http://schemas.microsoft.com/office/drawing/2014/main" id="{435931EE-20EC-985D-71FD-2F87C7629C6A}"/>
                  </a:ext>
                </a:extLst>
              </p:cNvPr>
              <p:cNvCxnSpPr/>
              <p:nvPr/>
            </p:nvCxnSpPr>
            <p:spPr>
              <a:xfrm>
                <a:off x="6553199" y="4089400"/>
                <a:ext cx="0" cy="72000"/>
              </a:xfrm>
              <a:prstGeom prst="straightConnector1">
                <a:avLst/>
              </a:prstGeom>
              <a:noFill/>
              <a:ln w="9525" cap="flat" cmpd="sng">
                <a:solidFill>
                  <a:srgbClr val="A02B93"/>
                </a:solidFill>
                <a:prstDash val="solid"/>
                <a:round/>
                <a:headEnd type="none" w="sm" len="sm"/>
                <a:tailEnd type="none" w="sm" len="sm"/>
              </a:ln>
            </p:spPr>
          </p:cxnSp>
          <p:cxnSp>
            <p:nvCxnSpPr>
              <p:cNvPr id="1300" name="Google Shape;578;p20">
                <a:extLst>
                  <a:ext uri="{FF2B5EF4-FFF2-40B4-BE49-F238E27FC236}">
                    <a16:creationId xmlns:a16="http://schemas.microsoft.com/office/drawing/2014/main" id="{0BD25DFF-C6FF-AD45-881B-0EE23C74C530}"/>
                  </a:ext>
                </a:extLst>
              </p:cNvPr>
              <p:cNvCxnSpPr/>
              <p:nvPr/>
            </p:nvCxnSpPr>
            <p:spPr>
              <a:xfrm>
                <a:off x="6542087" y="4089400"/>
                <a:ext cx="0" cy="72000"/>
              </a:xfrm>
              <a:prstGeom prst="straightConnector1">
                <a:avLst/>
              </a:prstGeom>
              <a:noFill/>
              <a:ln w="9525" cap="flat" cmpd="sng">
                <a:solidFill>
                  <a:srgbClr val="A02B93"/>
                </a:solidFill>
                <a:prstDash val="solid"/>
                <a:round/>
                <a:headEnd type="none" w="sm" len="sm"/>
                <a:tailEnd type="none" w="sm" len="sm"/>
              </a:ln>
            </p:spPr>
          </p:cxnSp>
          <p:cxnSp>
            <p:nvCxnSpPr>
              <p:cNvPr id="1301" name="Google Shape;579;p20">
                <a:extLst>
                  <a:ext uri="{FF2B5EF4-FFF2-40B4-BE49-F238E27FC236}">
                    <a16:creationId xmlns:a16="http://schemas.microsoft.com/office/drawing/2014/main" id="{334BEF2A-F657-8A4C-6256-2B9883F865A2}"/>
                  </a:ext>
                </a:extLst>
              </p:cNvPr>
              <p:cNvCxnSpPr/>
              <p:nvPr/>
            </p:nvCxnSpPr>
            <p:spPr>
              <a:xfrm>
                <a:off x="6469062" y="4059238"/>
                <a:ext cx="0" cy="72000"/>
              </a:xfrm>
              <a:prstGeom prst="straightConnector1">
                <a:avLst/>
              </a:prstGeom>
              <a:noFill/>
              <a:ln w="9525" cap="flat" cmpd="sng">
                <a:solidFill>
                  <a:srgbClr val="A02B93"/>
                </a:solidFill>
                <a:prstDash val="solid"/>
                <a:round/>
                <a:headEnd type="none" w="sm" len="sm"/>
                <a:tailEnd type="none" w="sm" len="sm"/>
              </a:ln>
            </p:spPr>
          </p:cxnSp>
          <p:cxnSp>
            <p:nvCxnSpPr>
              <p:cNvPr id="1302" name="Google Shape;580;p20">
                <a:extLst>
                  <a:ext uri="{FF2B5EF4-FFF2-40B4-BE49-F238E27FC236}">
                    <a16:creationId xmlns:a16="http://schemas.microsoft.com/office/drawing/2014/main" id="{F59526A9-2DB5-3B4B-E109-8A4637659C91}"/>
                  </a:ext>
                </a:extLst>
              </p:cNvPr>
              <p:cNvCxnSpPr/>
              <p:nvPr/>
            </p:nvCxnSpPr>
            <p:spPr>
              <a:xfrm>
                <a:off x="6454775" y="4059238"/>
                <a:ext cx="0" cy="72000"/>
              </a:xfrm>
              <a:prstGeom prst="straightConnector1">
                <a:avLst/>
              </a:prstGeom>
              <a:noFill/>
              <a:ln w="9525" cap="flat" cmpd="sng">
                <a:solidFill>
                  <a:srgbClr val="A02B93"/>
                </a:solidFill>
                <a:prstDash val="solid"/>
                <a:round/>
                <a:headEnd type="none" w="sm" len="sm"/>
                <a:tailEnd type="none" w="sm" len="sm"/>
              </a:ln>
            </p:spPr>
          </p:cxnSp>
          <p:cxnSp>
            <p:nvCxnSpPr>
              <p:cNvPr id="1303" name="Google Shape;581;p20">
                <a:extLst>
                  <a:ext uri="{FF2B5EF4-FFF2-40B4-BE49-F238E27FC236}">
                    <a16:creationId xmlns:a16="http://schemas.microsoft.com/office/drawing/2014/main" id="{0DC39A09-585B-3089-4D1E-D723CD5AD6D0}"/>
                  </a:ext>
                </a:extLst>
              </p:cNvPr>
              <p:cNvCxnSpPr/>
              <p:nvPr/>
            </p:nvCxnSpPr>
            <p:spPr>
              <a:xfrm>
                <a:off x="6399212" y="4043363"/>
                <a:ext cx="0" cy="72000"/>
              </a:xfrm>
              <a:prstGeom prst="straightConnector1">
                <a:avLst/>
              </a:prstGeom>
              <a:noFill/>
              <a:ln w="9525" cap="flat" cmpd="sng">
                <a:solidFill>
                  <a:srgbClr val="A02B93"/>
                </a:solidFill>
                <a:prstDash val="solid"/>
                <a:round/>
                <a:headEnd type="none" w="sm" len="sm"/>
                <a:tailEnd type="none" w="sm" len="sm"/>
              </a:ln>
            </p:spPr>
          </p:cxnSp>
          <p:cxnSp>
            <p:nvCxnSpPr>
              <p:cNvPr id="1304" name="Google Shape;582;p20">
                <a:extLst>
                  <a:ext uri="{FF2B5EF4-FFF2-40B4-BE49-F238E27FC236}">
                    <a16:creationId xmlns:a16="http://schemas.microsoft.com/office/drawing/2014/main" id="{EE221BFA-A69E-8747-6555-5272CB5409FB}"/>
                  </a:ext>
                </a:extLst>
              </p:cNvPr>
              <p:cNvCxnSpPr/>
              <p:nvPr/>
            </p:nvCxnSpPr>
            <p:spPr>
              <a:xfrm>
                <a:off x="6373812" y="4037013"/>
                <a:ext cx="0" cy="72000"/>
              </a:xfrm>
              <a:prstGeom prst="straightConnector1">
                <a:avLst/>
              </a:prstGeom>
              <a:noFill/>
              <a:ln w="9525" cap="flat" cmpd="sng">
                <a:solidFill>
                  <a:srgbClr val="A02B93"/>
                </a:solidFill>
                <a:prstDash val="solid"/>
                <a:round/>
                <a:headEnd type="none" w="sm" len="sm"/>
                <a:tailEnd type="none" w="sm" len="sm"/>
              </a:ln>
            </p:spPr>
          </p:cxnSp>
          <p:cxnSp>
            <p:nvCxnSpPr>
              <p:cNvPr id="1305" name="Google Shape;583;p20">
                <a:extLst>
                  <a:ext uri="{FF2B5EF4-FFF2-40B4-BE49-F238E27FC236}">
                    <a16:creationId xmlns:a16="http://schemas.microsoft.com/office/drawing/2014/main" id="{4B787424-3202-FA4C-AA6C-F743AC7D598A}"/>
                  </a:ext>
                </a:extLst>
              </p:cNvPr>
              <p:cNvCxnSpPr/>
              <p:nvPr/>
            </p:nvCxnSpPr>
            <p:spPr>
              <a:xfrm>
                <a:off x="6356349" y="4037013"/>
                <a:ext cx="0" cy="72000"/>
              </a:xfrm>
              <a:prstGeom prst="straightConnector1">
                <a:avLst/>
              </a:prstGeom>
              <a:noFill/>
              <a:ln w="9525" cap="flat" cmpd="sng">
                <a:solidFill>
                  <a:srgbClr val="A02B93"/>
                </a:solidFill>
                <a:prstDash val="solid"/>
                <a:round/>
                <a:headEnd type="none" w="sm" len="sm"/>
                <a:tailEnd type="none" w="sm" len="sm"/>
              </a:ln>
            </p:spPr>
          </p:cxnSp>
          <p:cxnSp>
            <p:nvCxnSpPr>
              <p:cNvPr id="1306" name="Google Shape;584;p20">
                <a:extLst>
                  <a:ext uri="{FF2B5EF4-FFF2-40B4-BE49-F238E27FC236}">
                    <a16:creationId xmlns:a16="http://schemas.microsoft.com/office/drawing/2014/main" id="{49486ADD-2C0D-0F13-AA7E-F41D003FA70A}"/>
                  </a:ext>
                </a:extLst>
              </p:cNvPr>
              <p:cNvCxnSpPr/>
              <p:nvPr/>
            </p:nvCxnSpPr>
            <p:spPr>
              <a:xfrm>
                <a:off x="6213474" y="3960813"/>
                <a:ext cx="0" cy="72000"/>
              </a:xfrm>
              <a:prstGeom prst="straightConnector1">
                <a:avLst/>
              </a:prstGeom>
              <a:noFill/>
              <a:ln w="9525" cap="flat" cmpd="sng">
                <a:solidFill>
                  <a:srgbClr val="A02B93"/>
                </a:solidFill>
                <a:prstDash val="solid"/>
                <a:round/>
                <a:headEnd type="none" w="sm" len="sm"/>
                <a:tailEnd type="none" w="sm" len="sm"/>
              </a:ln>
            </p:spPr>
          </p:cxnSp>
          <p:cxnSp>
            <p:nvCxnSpPr>
              <p:cNvPr id="1307" name="Google Shape;585;p20">
                <a:extLst>
                  <a:ext uri="{FF2B5EF4-FFF2-40B4-BE49-F238E27FC236}">
                    <a16:creationId xmlns:a16="http://schemas.microsoft.com/office/drawing/2014/main" id="{E2AFADA1-27E5-CEED-2C7C-177F53CE3E30}"/>
                  </a:ext>
                </a:extLst>
              </p:cNvPr>
              <p:cNvCxnSpPr/>
              <p:nvPr/>
            </p:nvCxnSpPr>
            <p:spPr>
              <a:xfrm>
                <a:off x="6194424" y="3960813"/>
                <a:ext cx="0" cy="72000"/>
              </a:xfrm>
              <a:prstGeom prst="straightConnector1">
                <a:avLst/>
              </a:prstGeom>
              <a:noFill/>
              <a:ln w="9525" cap="flat" cmpd="sng">
                <a:solidFill>
                  <a:srgbClr val="A02B93"/>
                </a:solidFill>
                <a:prstDash val="solid"/>
                <a:round/>
                <a:headEnd type="none" w="sm" len="sm"/>
                <a:tailEnd type="none" w="sm" len="sm"/>
              </a:ln>
            </p:spPr>
          </p:cxnSp>
          <p:cxnSp>
            <p:nvCxnSpPr>
              <p:cNvPr id="1308" name="Google Shape;586;p20">
                <a:extLst>
                  <a:ext uri="{FF2B5EF4-FFF2-40B4-BE49-F238E27FC236}">
                    <a16:creationId xmlns:a16="http://schemas.microsoft.com/office/drawing/2014/main" id="{8975DC5A-2BE6-0581-72E3-DEF6B46BC0E3}"/>
                  </a:ext>
                </a:extLst>
              </p:cNvPr>
              <p:cNvCxnSpPr/>
              <p:nvPr/>
            </p:nvCxnSpPr>
            <p:spPr>
              <a:xfrm>
                <a:off x="6170612" y="3960813"/>
                <a:ext cx="0" cy="72000"/>
              </a:xfrm>
              <a:prstGeom prst="straightConnector1">
                <a:avLst/>
              </a:prstGeom>
              <a:noFill/>
              <a:ln w="9525" cap="flat" cmpd="sng">
                <a:solidFill>
                  <a:srgbClr val="A02B93"/>
                </a:solidFill>
                <a:prstDash val="solid"/>
                <a:round/>
                <a:headEnd type="none" w="sm" len="sm"/>
                <a:tailEnd type="none" w="sm" len="sm"/>
              </a:ln>
            </p:spPr>
          </p:cxnSp>
          <p:cxnSp>
            <p:nvCxnSpPr>
              <p:cNvPr id="1309" name="Google Shape;587;p20">
                <a:extLst>
                  <a:ext uri="{FF2B5EF4-FFF2-40B4-BE49-F238E27FC236}">
                    <a16:creationId xmlns:a16="http://schemas.microsoft.com/office/drawing/2014/main" id="{4EC359FE-85E8-8D0D-316E-BB7BBB998CD7}"/>
                  </a:ext>
                </a:extLst>
              </p:cNvPr>
              <p:cNvCxnSpPr/>
              <p:nvPr/>
            </p:nvCxnSpPr>
            <p:spPr>
              <a:xfrm>
                <a:off x="8661400" y="4597400"/>
                <a:ext cx="0" cy="72000"/>
              </a:xfrm>
              <a:prstGeom prst="straightConnector1">
                <a:avLst/>
              </a:prstGeom>
              <a:noFill/>
              <a:ln w="9525" cap="flat" cmpd="sng">
                <a:solidFill>
                  <a:srgbClr val="A02B93"/>
                </a:solidFill>
                <a:prstDash val="solid"/>
                <a:round/>
                <a:headEnd type="none" w="sm" len="sm"/>
                <a:tailEnd type="none" w="sm" len="sm"/>
              </a:ln>
            </p:spPr>
          </p:cxnSp>
        </p:grpSp>
        <p:grpSp>
          <p:nvGrpSpPr>
            <p:cNvPr id="1153" name="Google Shape;588;p20">
              <a:extLst>
                <a:ext uri="{FF2B5EF4-FFF2-40B4-BE49-F238E27FC236}">
                  <a16:creationId xmlns:a16="http://schemas.microsoft.com/office/drawing/2014/main" id="{654DAD8F-F83A-6968-47C4-BA8213076ABC}"/>
                </a:ext>
              </a:extLst>
            </p:cNvPr>
            <p:cNvGrpSpPr/>
            <p:nvPr/>
          </p:nvGrpSpPr>
          <p:grpSpPr>
            <a:xfrm>
              <a:off x="6929291" y="1992721"/>
              <a:ext cx="1864951" cy="1419436"/>
              <a:chOff x="5216525" y="2163763"/>
              <a:chExt cx="3444875" cy="2624700"/>
            </a:xfrm>
          </p:grpSpPr>
          <p:sp>
            <p:nvSpPr>
              <p:cNvPr id="1228" name="Google Shape;589;p20">
                <a:extLst>
                  <a:ext uri="{FF2B5EF4-FFF2-40B4-BE49-F238E27FC236}">
                    <a16:creationId xmlns:a16="http://schemas.microsoft.com/office/drawing/2014/main" id="{DB70449A-ECA1-0B5F-90B7-86EC3E6E3631}"/>
                  </a:ext>
                </a:extLst>
              </p:cNvPr>
              <p:cNvSpPr/>
              <p:nvPr/>
            </p:nvSpPr>
            <p:spPr>
              <a:xfrm>
                <a:off x="5216525" y="2163763"/>
                <a:ext cx="3436938" cy="2586037"/>
              </a:xfrm>
              <a:custGeom>
                <a:avLst/>
                <a:gdLst/>
                <a:ahLst/>
                <a:cxnLst/>
                <a:rect l="l" t="t" r="r" b="b"/>
                <a:pathLst>
                  <a:path w="3436938" h="2586037" extrusionOk="0">
                    <a:moveTo>
                      <a:pt x="3436938" y="2586037"/>
                    </a:moveTo>
                    <a:lnTo>
                      <a:pt x="3019425" y="2586037"/>
                    </a:lnTo>
                    <a:lnTo>
                      <a:pt x="3019425" y="2527300"/>
                    </a:lnTo>
                    <a:lnTo>
                      <a:pt x="2809875" y="2527300"/>
                    </a:lnTo>
                    <a:lnTo>
                      <a:pt x="2809875" y="2493962"/>
                    </a:lnTo>
                    <a:lnTo>
                      <a:pt x="2720975" y="2493962"/>
                    </a:lnTo>
                    <a:lnTo>
                      <a:pt x="2720975" y="2441575"/>
                    </a:lnTo>
                    <a:lnTo>
                      <a:pt x="2457450" y="2441575"/>
                    </a:lnTo>
                    <a:lnTo>
                      <a:pt x="2457450" y="2414587"/>
                    </a:lnTo>
                    <a:lnTo>
                      <a:pt x="2360613" y="2414587"/>
                    </a:lnTo>
                    <a:lnTo>
                      <a:pt x="2360613" y="2381250"/>
                    </a:lnTo>
                    <a:lnTo>
                      <a:pt x="2117725" y="2381250"/>
                    </a:lnTo>
                    <a:lnTo>
                      <a:pt x="2117725" y="2319337"/>
                    </a:lnTo>
                    <a:lnTo>
                      <a:pt x="1941513" y="2319337"/>
                    </a:lnTo>
                    <a:lnTo>
                      <a:pt x="1941513" y="2297112"/>
                    </a:lnTo>
                    <a:lnTo>
                      <a:pt x="1812925" y="2297112"/>
                    </a:lnTo>
                    <a:lnTo>
                      <a:pt x="1812925" y="2255837"/>
                    </a:lnTo>
                    <a:lnTo>
                      <a:pt x="1744663" y="2255837"/>
                    </a:lnTo>
                    <a:lnTo>
                      <a:pt x="1744663" y="2243137"/>
                    </a:lnTo>
                    <a:lnTo>
                      <a:pt x="1698625" y="2243137"/>
                    </a:lnTo>
                    <a:lnTo>
                      <a:pt x="1698625" y="2200275"/>
                    </a:lnTo>
                    <a:lnTo>
                      <a:pt x="1519238" y="2200275"/>
                    </a:lnTo>
                    <a:lnTo>
                      <a:pt x="1519238" y="2173287"/>
                    </a:lnTo>
                    <a:lnTo>
                      <a:pt x="1492250" y="2173287"/>
                    </a:lnTo>
                    <a:lnTo>
                      <a:pt x="1492250" y="2149475"/>
                    </a:lnTo>
                    <a:lnTo>
                      <a:pt x="1403350" y="2149475"/>
                    </a:lnTo>
                    <a:lnTo>
                      <a:pt x="1403350" y="2116137"/>
                    </a:lnTo>
                    <a:lnTo>
                      <a:pt x="1373188" y="2116137"/>
                    </a:lnTo>
                    <a:lnTo>
                      <a:pt x="1373188" y="2078037"/>
                    </a:lnTo>
                    <a:lnTo>
                      <a:pt x="1279525" y="2078037"/>
                    </a:lnTo>
                    <a:lnTo>
                      <a:pt x="1279525" y="2038350"/>
                    </a:lnTo>
                    <a:lnTo>
                      <a:pt x="1192213" y="2038350"/>
                    </a:lnTo>
                    <a:lnTo>
                      <a:pt x="1192213" y="2020887"/>
                    </a:lnTo>
                    <a:lnTo>
                      <a:pt x="1157288" y="2020887"/>
                    </a:lnTo>
                    <a:lnTo>
                      <a:pt x="1157288" y="2006600"/>
                    </a:lnTo>
                    <a:lnTo>
                      <a:pt x="1100138" y="2006600"/>
                    </a:lnTo>
                    <a:lnTo>
                      <a:pt x="1100138" y="1971675"/>
                    </a:lnTo>
                    <a:lnTo>
                      <a:pt x="1055688" y="1971675"/>
                    </a:lnTo>
                    <a:lnTo>
                      <a:pt x="1055688" y="1928812"/>
                    </a:lnTo>
                    <a:lnTo>
                      <a:pt x="946150" y="1928812"/>
                    </a:lnTo>
                    <a:lnTo>
                      <a:pt x="946150" y="1906587"/>
                    </a:lnTo>
                    <a:lnTo>
                      <a:pt x="930275" y="1906587"/>
                    </a:lnTo>
                    <a:lnTo>
                      <a:pt x="930275" y="1895475"/>
                    </a:lnTo>
                    <a:lnTo>
                      <a:pt x="877888" y="1895475"/>
                    </a:lnTo>
                    <a:lnTo>
                      <a:pt x="877888" y="1870075"/>
                    </a:lnTo>
                    <a:lnTo>
                      <a:pt x="819150" y="1870075"/>
                    </a:lnTo>
                    <a:lnTo>
                      <a:pt x="819150" y="1854200"/>
                    </a:lnTo>
                    <a:lnTo>
                      <a:pt x="773113" y="1854200"/>
                    </a:lnTo>
                    <a:lnTo>
                      <a:pt x="773113" y="1833562"/>
                    </a:lnTo>
                    <a:lnTo>
                      <a:pt x="739775" y="1833562"/>
                    </a:lnTo>
                    <a:lnTo>
                      <a:pt x="739775" y="1819275"/>
                    </a:lnTo>
                    <a:lnTo>
                      <a:pt x="650875" y="1819275"/>
                    </a:lnTo>
                    <a:lnTo>
                      <a:pt x="650875" y="1800225"/>
                    </a:lnTo>
                    <a:lnTo>
                      <a:pt x="585788" y="1800225"/>
                    </a:lnTo>
                    <a:lnTo>
                      <a:pt x="585788" y="1787525"/>
                    </a:lnTo>
                    <a:lnTo>
                      <a:pt x="550863" y="1787525"/>
                    </a:lnTo>
                    <a:lnTo>
                      <a:pt x="550863" y="1735137"/>
                    </a:lnTo>
                    <a:lnTo>
                      <a:pt x="515938" y="1735137"/>
                    </a:lnTo>
                    <a:lnTo>
                      <a:pt x="515938" y="1698625"/>
                    </a:lnTo>
                    <a:lnTo>
                      <a:pt x="466725" y="1698625"/>
                    </a:lnTo>
                    <a:lnTo>
                      <a:pt x="466725" y="1636712"/>
                    </a:lnTo>
                    <a:lnTo>
                      <a:pt x="433388" y="1636712"/>
                    </a:lnTo>
                    <a:lnTo>
                      <a:pt x="433388" y="1617662"/>
                    </a:lnTo>
                    <a:lnTo>
                      <a:pt x="376238" y="1617662"/>
                    </a:lnTo>
                    <a:lnTo>
                      <a:pt x="376238" y="1595437"/>
                    </a:lnTo>
                    <a:lnTo>
                      <a:pt x="346075" y="1595437"/>
                    </a:lnTo>
                    <a:lnTo>
                      <a:pt x="346075" y="1484312"/>
                    </a:lnTo>
                    <a:lnTo>
                      <a:pt x="314325" y="1484312"/>
                    </a:lnTo>
                    <a:lnTo>
                      <a:pt x="314325" y="1465262"/>
                    </a:lnTo>
                    <a:lnTo>
                      <a:pt x="303213" y="1465262"/>
                    </a:lnTo>
                    <a:lnTo>
                      <a:pt x="303213" y="1427162"/>
                    </a:lnTo>
                    <a:lnTo>
                      <a:pt x="276225" y="1427162"/>
                    </a:lnTo>
                    <a:lnTo>
                      <a:pt x="276225" y="1374775"/>
                    </a:lnTo>
                    <a:lnTo>
                      <a:pt x="255588" y="1374775"/>
                    </a:lnTo>
                    <a:lnTo>
                      <a:pt x="255588" y="1352550"/>
                    </a:lnTo>
                    <a:lnTo>
                      <a:pt x="230188" y="1352550"/>
                    </a:lnTo>
                    <a:lnTo>
                      <a:pt x="230188" y="1243012"/>
                    </a:lnTo>
                    <a:lnTo>
                      <a:pt x="207963" y="1243012"/>
                    </a:lnTo>
                    <a:lnTo>
                      <a:pt x="207963" y="1173162"/>
                    </a:lnTo>
                    <a:lnTo>
                      <a:pt x="168275" y="1173162"/>
                    </a:lnTo>
                    <a:lnTo>
                      <a:pt x="168275" y="1116012"/>
                    </a:lnTo>
                    <a:lnTo>
                      <a:pt x="153988" y="1116012"/>
                    </a:lnTo>
                    <a:lnTo>
                      <a:pt x="153988" y="962025"/>
                    </a:lnTo>
                    <a:lnTo>
                      <a:pt x="122238" y="962025"/>
                    </a:lnTo>
                    <a:lnTo>
                      <a:pt x="122238" y="836612"/>
                    </a:lnTo>
                    <a:lnTo>
                      <a:pt x="107950" y="836612"/>
                    </a:lnTo>
                    <a:lnTo>
                      <a:pt x="107950" y="765175"/>
                    </a:lnTo>
                    <a:lnTo>
                      <a:pt x="84138" y="765175"/>
                    </a:lnTo>
                    <a:lnTo>
                      <a:pt x="84138" y="663575"/>
                    </a:lnTo>
                    <a:lnTo>
                      <a:pt x="76200" y="663575"/>
                    </a:lnTo>
                    <a:lnTo>
                      <a:pt x="76200" y="550862"/>
                    </a:lnTo>
                    <a:lnTo>
                      <a:pt x="63500" y="550862"/>
                    </a:lnTo>
                    <a:lnTo>
                      <a:pt x="63500" y="492125"/>
                    </a:lnTo>
                    <a:lnTo>
                      <a:pt x="50800" y="492125"/>
                    </a:lnTo>
                    <a:lnTo>
                      <a:pt x="50800" y="417512"/>
                    </a:lnTo>
                    <a:lnTo>
                      <a:pt x="15875" y="417512"/>
                    </a:lnTo>
                    <a:lnTo>
                      <a:pt x="15875" y="287337"/>
                    </a:lnTo>
                    <a:lnTo>
                      <a:pt x="0" y="287337"/>
                    </a:lnTo>
                    <a:lnTo>
                      <a:pt x="0" y="0"/>
                    </a:lnTo>
                  </a:path>
                </a:pathLst>
              </a:custGeom>
              <a:noFill/>
              <a:ln w="25400" cap="flat" cmpd="sng">
                <a:solidFill>
                  <a:srgbClr val="4EA72E"/>
                </a:solidFill>
                <a:prstDash val="solid"/>
                <a:miter lim="800000"/>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cxnSp>
            <p:nvCxnSpPr>
              <p:cNvPr id="1229" name="Google Shape;590;p20">
                <a:extLst>
                  <a:ext uri="{FF2B5EF4-FFF2-40B4-BE49-F238E27FC236}">
                    <a16:creationId xmlns:a16="http://schemas.microsoft.com/office/drawing/2014/main" id="{AB9D3310-7645-7689-519A-69624E2CC4E2}"/>
                  </a:ext>
                </a:extLst>
              </p:cNvPr>
              <p:cNvCxnSpPr/>
              <p:nvPr/>
            </p:nvCxnSpPr>
            <p:spPr>
              <a:xfrm>
                <a:off x="8655050" y="4716463"/>
                <a:ext cx="0" cy="72000"/>
              </a:xfrm>
              <a:prstGeom prst="straightConnector1">
                <a:avLst/>
              </a:prstGeom>
              <a:noFill/>
              <a:ln w="9525" cap="flat" cmpd="sng">
                <a:solidFill>
                  <a:srgbClr val="4EA72E"/>
                </a:solidFill>
                <a:prstDash val="solid"/>
                <a:round/>
                <a:headEnd type="none" w="sm" len="sm"/>
                <a:tailEnd type="none" w="sm" len="sm"/>
              </a:ln>
            </p:spPr>
          </p:cxnSp>
          <p:cxnSp>
            <p:nvCxnSpPr>
              <p:cNvPr id="1230" name="Google Shape;591;p20">
                <a:extLst>
                  <a:ext uri="{FF2B5EF4-FFF2-40B4-BE49-F238E27FC236}">
                    <a16:creationId xmlns:a16="http://schemas.microsoft.com/office/drawing/2014/main" id="{DA7A5339-47D6-7BB7-4AE0-E9EA99117E08}"/>
                  </a:ext>
                </a:extLst>
              </p:cNvPr>
              <p:cNvCxnSpPr/>
              <p:nvPr/>
            </p:nvCxnSpPr>
            <p:spPr>
              <a:xfrm>
                <a:off x="8462963" y="4716463"/>
                <a:ext cx="0" cy="72000"/>
              </a:xfrm>
              <a:prstGeom prst="straightConnector1">
                <a:avLst/>
              </a:prstGeom>
              <a:noFill/>
              <a:ln w="9525" cap="flat" cmpd="sng">
                <a:solidFill>
                  <a:srgbClr val="4EA72E"/>
                </a:solidFill>
                <a:prstDash val="solid"/>
                <a:round/>
                <a:headEnd type="none" w="sm" len="sm"/>
                <a:tailEnd type="none" w="sm" len="sm"/>
              </a:ln>
            </p:spPr>
          </p:cxnSp>
          <p:cxnSp>
            <p:nvCxnSpPr>
              <p:cNvPr id="1231" name="Google Shape;592;p20">
                <a:extLst>
                  <a:ext uri="{FF2B5EF4-FFF2-40B4-BE49-F238E27FC236}">
                    <a16:creationId xmlns:a16="http://schemas.microsoft.com/office/drawing/2014/main" id="{301551C9-E1D0-5ED4-7A28-AC01F477EF54}"/>
                  </a:ext>
                </a:extLst>
              </p:cNvPr>
              <p:cNvCxnSpPr/>
              <p:nvPr/>
            </p:nvCxnSpPr>
            <p:spPr>
              <a:xfrm>
                <a:off x="8410576" y="4716463"/>
                <a:ext cx="0" cy="72000"/>
              </a:xfrm>
              <a:prstGeom prst="straightConnector1">
                <a:avLst/>
              </a:prstGeom>
              <a:noFill/>
              <a:ln w="9525" cap="flat" cmpd="sng">
                <a:solidFill>
                  <a:srgbClr val="4EA72E"/>
                </a:solidFill>
                <a:prstDash val="solid"/>
                <a:round/>
                <a:headEnd type="none" w="sm" len="sm"/>
                <a:tailEnd type="none" w="sm" len="sm"/>
              </a:ln>
            </p:spPr>
          </p:cxnSp>
          <p:cxnSp>
            <p:nvCxnSpPr>
              <p:cNvPr id="1232" name="Google Shape;593;p20">
                <a:extLst>
                  <a:ext uri="{FF2B5EF4-FFF2-40B4-BE49-F238E27FC236}">
                    <a16:creationId xmlns:a16="http://schemas.microsoft.com/office/drawing/2014/main" id="{8F791155-A1C9-859C-B389-069DC0E1936F}"/>
                  </a:ext>
                </a:extLst>
              </p:cNvPr>
              <p:cNvCxnSpPr/>
              <p:nvPr/>
            </p:nvCxnSpPr>
            <p:spPr>
              <a:xfrm>
                <a:off x="8359776" y="4716463"/>
                <a:ext cx="0" cy="72000"/>
              </a:xfrm>
              <a:prstGeom prst="straightConnector1">
                <a:avLst/>
              </a:prstGeom>
              <a:noFill/>
              <a:ln w="9525" cap="flat" cmpd="sng">
                <a:solidFill>
                  <a:srgbClr val="4EA72E"/>
                </a:solidFill>
                <a:prstDash val="solid"/>
                <a:round/>
                <a:headEnd type="none" w="sm" len="sm"/>
                <a:tailEnd type="none" w="sm" len="sm"/>
              </a:ln>
            </p:spPr>
          </p:cxnSp>
          <p:cxnSp>
            <p:nvCxnSpPr>
              <p:cNvPr id="1233" name="Google Shape;594;p20">
                <a:extLst>
                  <a:ext uri="{FF2B5EF4-FFF2-40B4-BE49-F238E27FC236}">
                    <a16:creationId xmlns:a16="http://schemas.microsoft.com/office/drawing/2014/main" id="{3B9B32F4-C3D2-1D42-8E4A-3F87AF7522DC}"/>
                  </a:ext>
                </a:extLst>
              </p:cNvPr>
              <p:cNvCxnSpPr/>
              <p:nvPr/>
            </p:nvCxnSpPr>
            <p:spPr>
              <a:xfrm>
                <a:off x="8299451" y="4716463"/>
                <a:ext cx="0" cy="72000"/>
              </a:xfrm>
              <a:prstGeom prst="straightConnector1">
                <a:avLst/>
              </a:prstGeom>
              <a:noFill/>
              <a:ln w="9525" cap="flat" cmpd="sng">
                <a:solidFill>
                  <a:srgbClr val="4EA72E"/>
                </a:solidFill>
                <a:prstDash val="solid"/>
                <a:round/>
                <a:headEnd type="none" w="sm" len="sm"/>
                <a:tailEnd type="none" w="sm" len="sm"/>
              </a:ln>
            </p:spPr>
          </p:cxnSp>
          <p:cxnSp>
            <p:nvCxnSpPr>
              <p:cNvPr id="1234" name="Google Shape;595;p20">
                <a:extLst>
                  <a:ext uri="{FF2B5EF4-FFF2-40B4-BE49-F238E27FC236}">
                    <a16:creationId xmlns:a16="http://schemas.microsoft.com/office/drawing/2014/main" id="{E670CABF-298C-7323-D4F2-BE6A0082A778}"/>
                  </a:ext>
                </a:extLst>
              </p:cNvPr>
              <p:cNvCxnSpPr/>
              <p:nvPr/>
            </p:nvCxnSpPr>
            <p:spPr>
              <a:xfrm>
                <a:off x="8275639" y="4716463"/>
                <a:ext cx="0" cy="72000"/>
              </a:xfrm>
              <a:prstGeom prst="straightConnector1">
                <a:avLst/>
              </a:prstGeom>
              <a:noFill/>
              <a:ln w="9525" cap="flat" cmpd="sng">
                <a:solidFill>
                  <a:srgbClr val="4EA72E"/>
                </a:solidFill>
                <a:prstDash val="solid"/>
                <a:round/>
                <a:headEnd type="none" w="sm" len="sm"/>
                <a:tailEnd type="none" w="sm" len="sm"/>
              </a:ln>
            </p:spPr>
          </p:cxnSp>
          <p:cxnSp>
            <p:nvCxnSpPr>
              <p:cNvPr id="1235" name="Google Shape;596;p20">
                <a:extLst>
                  <a:ext uri="{FF2B5EF4-FFF2-40B4-BE49-F238E27FC236}">
                    <a16:creationId xmlns:a16="http://schemas.microsoft.com/office/drawing/2014/main" id="{D519D6F6-5325-54A2-A15A-B1791EF20B4B}"/>
                  </a:ext>
                </a:extLst>
              </p:cNvPr>
              <p:cNvCxnSpPr/>
              <p:nvPr/>
            </p:nvCxnSpPr>
            <p:spPr>
              <a:xfrm>
                <a:off x="8258176" y="4716463"/>
                <a:ext cx="0" cy="72000"/>
              </a:xfrm>
              <a:prstGeom prst="straightConnector1">
                <a:avLst/>
              </a:prstGeom>
              <a:noFill/>
              <a:ln w="9525" cap="flat" cmpd="sng">
                <a:solidFill>
                  <a:srgbClr val="4EA72E"/>
                </a:solidFill>
                <a:prstDash val="solid"/>
                <a:round/>
                <a:headEnd type="none" w="sm" len="sm"/>
                <a:tailEnd type="none" w="sm" len="sm"/>
              </a:ln>
            </p:spPr>
          </p:cxnSp>
          <p:cxnSp>
            <p:nvCxnSpPr>
              <p:cNvPr id="1236" name="Google Shape;597;p20">
                <a:extLst>
                  <a:ext uri="{FF2B5EF4-FFF2-40B4-BE49-F238E27FC236}">
                    <a16:creationId xmlns:a16="http://schemas.microsoft.com/office/drawing/2014/main" id="{30C4EA0C-30F3-A308-B060-6874DAE963CF}"/>
                  </a:ext>
                </a:extLst>
              </p:cNvPr>
              <p:cNvCxnSpPr/>
              <p:nvPr/>
            </p:nvCxnSpPr>
            <p:spPr>
              <a:xfrm>
                <a:off x="8188326" y="4654551"/>
                <a:ext cx="0" cy="72000"/>
              </a:xfrm>
              <a:prstGeom prst="straightConnector1">
                <a:avLst/>
              </a:prstGeom>
              <a:noFill/>
              <a:ln w="9525" cap="flat" cmpd="sng">
                <a:solidFill>
                  <a:srgbClr val="4EA72E"/>
                </a:solidFill>
                <a:prstDash val="solid"/>
                <a:round/>
                <a:headEnd type="none" w="sm" len="sm"/>
                <a:tailEnd type="none" w="sm" len="sm"/>
              </a:ln>
            </p:spPr>
          </p:cxnSp>
          <p:cxnSp>
            <p:nvCxnSpPr>
              <p:cNvPr id="1237" name="Google Shape;598;p20">
                <a:extLst>
                  <a:ext uri="{FF2B5EF4-FFF2-40B4-BE49-F238E27FC236}">
                    <a16:creationId xmlns:a16="http://schemas.microsoft.com/office/drawing/2014/main" id="{65B22A42-B8B0-D5A7-FAD9-ED1E8952ADF3}"/>
                  </a:ext>
                </a:extLst>
              </p:cNvPr>
              <p:cNvCxnSpPr/>
              <p:nvPr/>
            </p:nvCxnSpPr>
            <p:spPr>
              <a:xfrm>
                <a:off x="8056564" y="4654551"/>
                <a:ext cx="0" cy="72000"/>
              </a:xfrm>
              <a:prstGeom prst="straightConnector1">
                <a:avLst/>
              </a:prstGeom>
              <a:noFill/>
              <a:ln w="9525" cap="flat" cmpd="sng">
                <a:solidFill>
                  <a:srgbClr val="4EA72E"/>
                </a:solidFill>
                <a:prstDash val="solid"/>
                <a:round/>
                <a:headEnd type="none" w="sm" len="sm"/>
                <a:tailEnd type="none" w="sm" len="sm"/>
              </a:ln>
            </p:spPr>
          </p:cxnSp>
          <p:cxnSp>
            <p:nvCxnSpPr>
              <p:cNvPr id="1238" name="Google Shape;599;p20">
                <a:extLst>
                  <a:ext uri="{FF2B5EF4-FFF2-40B4-BE49-F238E27FC236}">
                    <a16:creationId xmlns:a16="http://schemas.microsoft.com/office/drawing/2014/main" id="{9BE4F277-7C44-8432-6931-F980395C4D1F}"/>
                  </a:ext>
                </a:extLst>
              </p:cNvPr>
              <p:cNvCxnSpPr/>
              <p:nvPr/>
            </p:nvCxnSpPr>
            <p:spPr>
              <a:xfrm>
                <a:off x="8004177" y="4624389"/>
                <a:ext cx="0" cy="72000"/>
              </a:xfrm>
              <a:prstGeom prst="straightConnector1">
                <a:avLst/>
              </a:prstGeom>
              <a:noFill/>
              <a:ln w="9525" cap="flat" cmpd="sng">
                <a:solidFill>
                  <a:srgbClr val="4EA72E"/>
                </a:solidFill>
                <a:prstDash val="solid"/>
                <a:round/>
                <a:headEnd type="none" w="sm" len="sm"/>
                <a:tailEnd type="none" w="sm" len="sm"/>
              </a:ln>
            </p:spPr>
          </p:cxnSp>
          <p:cxnSp>
            <p:nvCxnSpPr>
              <p:cNvPr id="1239" name="Google Shape;600;p20">
                <a:extLst>
                  <a:ext uri="{FF2B5EF4-FFF2-40B4-BE49-F238E27FC236}">
                    <a16:creationId xmlns:a16="http://schemas.microsoft.com/office/drawing/2014/main" id="{9C1E8AAA-871A-F289-CF23-21741672C5DD}"/>
                  </a:ext>
                </a:extLst>
              </p:cNvPr>
              <p:cNvCxnSpPr/>
              <p:nvPr/>
            </p:nvCxnSpPr>
            <p:spPr>
              <a:xfrm>
                <a:off x="7853364" y="4572002"/>
                <a:ext cx="0" cy="72000"/>
              </a:xfrm>
              <a:prstGeom prst="straightConnector1">
                <a:avLst/>
              </a:prstGeom>
              <a:noFill/>
              <a:ln w="9525" cap="flat" cmpd="sng">
                <a:solidFill>
                  <a:srgbClr val="4EA72E"/>
                </a:solidFill>
                <a:prstDash val="solid"/>
                <a:round/>
                <a:headEnd type="none" w="sm" len="sm"/>
                <a:tailEnd type="none" w="sm" len="sm"/>
              </a:ln>
            </p:spPr>
          </p:cxnSp>
          <p:cxnSp>
            <p:nvCxnSpPr>
              <p:cNvPr id="1240" name="Google Shape;601;p20">
                <a:extLst>
                  <a:ext uri="{FF2B5EF4-FFF2-40B4-BE49-F238E27FC236}">
                    <a16:creationId xmlns:a16="http://schemas.microsoft.com/office/drawing/2014/main" id="{F25C6AFD-986A-E914-1E5F-7AF135DA5089}"/>
                  </a:ext>
                </a:extLst>
              </p:cNvPr>
              <p:cNvCxnSpPr/>
              <p:nvPr/>
            </p:nvCxnSpPr>
            <p:spPr>
              <a:xfrm>
                <a:off x="7745414" y="4572002"/>
                <a:ext cx="0" cy="72000"/>
              </a:xfrm>
              <a:prstGeom prst="straightConnector1">
                <a:avLst/>
              </a:prstGeom>
              <a:noFill/>
              <a:ln w="9525" cap="flat" cmpd="sng">
                <a:solidFill>
                  <a:srgbClr val="4EA72E"/>
                </a:solidFill>
                <a:prstDash val="solid"/>
                <a:round/>
                <a:headEnd type="none" w="sm" len="sm"/>
                <a:tailEnd type="none" w="sm" len="sm"/>
              </a:ln>
            </p:spPr>
          </p:cxnSp>
          <p:cxnSp>
            <p:nvCxnSpPr>
              <p:cNvPr id="1241" name="Google Shape;602;p20">
                <a:extLst>
                  <a:ext uri="{FF2B5EF4-FFF2-40B4-BE49-F238E27FC236}">
                    <a16:creationId xmlns:a16="http://schemas.microsoft.com/office/drawing/2014/main" id="{B3CF0723-262D-D392-6004-099790D0DDD8}"/>
                  </a:ext>
                </a:extLst>
              </p:cNvPr>
              <p:cNvCxnSpPr/>
              <p:nvPr/>
            </p:nvCxnSpPr>
            <p:spPr>
              <a:xfrm>
                <a:off x="7707314" y="4572002"/>
                <a:ext cx="0" cy="72000"/>
              </a:xfrm>
              <a:prstGeom prst="straightConnector1">
                <a:avLst/>
              </a:prstGeom>
              <a:noFill/>
              <a:ln w="9525" cap="flat" cmpd="sng">
                <a:solidFill>
                  <a:srgbClr val="4EA72E"/>
                </a:solidFill>
                <a:prstDash val="solid"/>
                <a:round/>
                <a:headEnd type="none" w="sm" len="sm"/>
                <a:tailEnd type="none" w="sm" len="sm"/>
              </a:ln>
            </p:spPr>
          </p:cxnSp>
          <p:cxnSp>
            <p:nvCxnSpPr>
              <p:cNvPr id="1242" name="Google Shape;603;p20">
                <a:extLst>
                  <a:ext uri="{FF2B5EF4-FFF2-40B4-BE49-F238E27FC236}">
                    <a16:creationId xmlns:a16="http://schemas.microsoft.com/office/drawing/2014/main" id="{AA62342A-4908-E64F-776D-F1220A065D1C}"/>
                  </a:ext>
                </a:extLst>
              </p:cNvPr>
              <p:cNvCxnSpPr/>
              <p:nvPr/>
            </p:nvCxnSpPr>
            <p:spPr>
              <a:xfrm>
                <a:off x="7548564" y="4511677"/>
                <a:ext cx="0" cy="72000"/>
              </a:xfrm>
              <a:prstGeom prst="straightConnector1">
                <a:avLst/>
              </a:prstGeom>
              <a:noFill/>
              <a:ln w="9525" cap="flat" cmpd="sng">
                <a:solidFill>
                  <a:srgbClr val="4EA72E"/>
                </a:solidFill>
                <a:prstDash val="solid"/>
                <a:round/>
                <a:headEnd type="none" w="sm" len="sm"/>
                <a:tailEnd type="none" w="sm" len="sm"/>
              </a:ln>
            </p:spPr>
          </p:cxnSp>
          <p:cxnSp>
            <p:nvCxnSpPr>
              <p:cNvPr id="1243" name="Google Shape;604;p20">
                <a:extLst>
                  <a:ext uri="{FF2B5EF4-FFF2-40B4-BE49-F238E27FC236}">
                    <a16:creationId xmlns:a16="http://schemas.microsoft.com/office/drawing/2014/main" id="{427021C5-5595-15BD-508E-C62BE0A9F108}"/>
                  </a:ext>
                </a:extLst>
              </p:cNvPr>
              <p:cNvCxnSpPr/>
              <p:nvPr/>
            </p:nvCxnSpPr>
            <p:spPr>
              <a:xfrm>
                <a:off x="7529514" y="4511677"/>
                <a:ext cx="0" cy="72000"/>
              </a:xfrm>
              <a:prstGeom prst="straightConnector1">
                <a:avLst/>
              </a:prstGeom>
              <a:noFill/>
              <a:ln w="9525" cap="flat" cmpd="sng">
                <a:solidFill>
                  <a:srgbClr val="4EA72E"/>
                </a:solidFill>
                <a:prstDash val="solid"/>
                <a:round/>
                <a:headEnd type="none" w="sm" len="sm"/>
                <a:tailEnd type="none" w="sm" len="sm"/>
              </a:ln>
            </p:spPr>
          </p:cxnSp>
          <p:cxnSp>
            <p:nvCxnSpPr>
              <p:cNvPr id="1244" name="Google Shape;605;p20">
                <a:extLst>
                  <a:ext uri="{FF2B5EF4-FFF2-40B4-BE49-F238E27FC236}">
                    <a16:creationId xmlns:a16="http://schemas.microsoft.com/office/drawing/2014/main" id="{DF4C3BE1-4A0D-7635-290D-D95508423D0A}"/>
                  </a:ext>
                </a:extLst>
              </p:cNvPr>
              <p:cNvCxnSpPr/>
              <p:nvPr/>
            </p:nvCxnSpPr>
            <p:spPr>
              <a:xfrm>
                <a:off x="7248526" y="4456115"/>
                <a:ext cx="0" cy="72000"/>
              </a:xfrm>
              <a:prstGeom prst="straightConnector1">
                <a:avLst/>
              </a:prstGeom>
              <a:noFill/>
              <a:ln w="9525" cap="flat" cmpd="sng">
                <a:solidFill>
                  <a:srgbClr val="4EA72E"/>
                </a:solidFill>
                <a:prstDash val="solid"/>
                <a:round/>
                <a:headEnd type="none" w="sm" len="sm"/>
                <a:tailEnd type="none" w="sm" len="sm"/>
              </a:ln>
            </p:spPr>
          </p:cxnSp>
          <p:cxnSp>
            <p:nvCxnSpPr>
              <p:cNvPr id="1245" name="Google Shape;606;p20">
                <a:extLst>
                  <a:ext uri="{FF2B5EF4-FFF2-40B4-BE49-F238E27FC236}">
                    <a16:creationId xmlns:a16="http://schemas.microsoft.com/office/drawing/2014/main" id="{6164D6DB-D765-2E80-5EC5-42B629FDCFB5}"/>
                  </a:ext>
                </a:extLst>
              </p:cNvPr>
              <p:cNvCxnSpPr/>
              <p:nvPr/>
            </p:nvCxnSpPr>
            <p:spPr>
              <a:xfrm>
                <a:off x="7119938" y="4425952"/>
                <a:ext cx="0" cy="72000"/>
              </a:xfrm>
              <a:prstGeom prst="straightConnector1">
                <a:avLst/>
              </a:prstGeom>
              <a:noFill/>
              <a:ln w="9525" cap="flat" cmpd="sng">
                <a:solidFill>
                  <a:srgbClr val="4EA72E"/>
                </a:solidFill>
                <a:prstDash val="solid"/>
                <a:round/>
                <a:headEnd type="none" w="sm" len="sm"/>
                <a:tailEnd type="none" w="sm" len="sm"/>
              </a:ln>
            </p:spPr>
          </p:cxnSp>
          <p:cxnSp>
            <p:nvCxnSpPr>
              <p:cNvPr id="1246" name="Google Shape;607;p20">
                <a:extLst>
                  <a:ext uri="{FF2B5EF4-FFF2-40B4-BE49-F238E27FC236}">
                    <a16:creationId xmlns:a16="http://schemas.microsoft.com/office/drawing/2014/main" id="{629FA7E6-D519-7B87-A310-6CDDCCEEF6A8}"/>
                  </a:ext>
                </a:extLst>
              </p:cNvPr>
              <p:cNvCxnSpPr/>
              <p:nvPr/>
            </p:nvCxnSpPr>
            <p:spPr>
              <a:xfrm>
                <a:off x="7100888" y="4425952"/>
                <a:ext cx="0" cy="72000"/>
              </a:xfrm>
              <a:prstGeom prst="straightConnector1">
                <a:avLst/>
              </a:prstGeom>
              <a:noFill/>
              <a:ln w="9525" cap="flat" cmpd="sng">
                <a:solidFill>
                  <a:srgbClr val="4EA72E"/>
                </a:solidFill>
                <a:prstDash val="solid"/>
                <a:round/>
                <a:headEnd type="none" w="sm" len="sm"/>
                <a:tailEnd type="none" w="sm" len="sm"/>
              </a:ln>
            </p:spPr>
          </p:cxnSp>
          <p:cxnSp>
            <p:nvCxnSpPr>
              <p:cNvPr id="1247" name="Google Shape;608;p20">
                <a:extLst>
                  <a:ext uri="{FF2B5EF4-FFF2-40B4-BE49-F238E27FC236}">
                    <a16:creationId xmlns:a16="http://schemas.microsoft.com/office/drawing/2014/main" id="{2924D9F1-B03C-7574-EFE2-F018990A2C99}"/>
                  </a:ext>
                </a:extLst>
              </p:cNvPr>
              <p:cNvCxnSpPr/>
              <p:nvPr/>
            </p:nvCxnSpPr>
            <p:spPr>
              <a:xfrm>
                <a:off x="7067551" y="4425952"/>
                <a:ext cx="0" cy="72000"/>
              </a:xfrm>
              <a:prstGeom prst="straightConnector1">
                <a:avLst/>
              </a:prstGeom>
              <a:noFill/>
              <a:ln w="9525" cap="flat" cmpd="sng">
                <a:solidFill>
                  <a:srgbClr val="4EA72E"/>
                </a:solidFill>
                <a:prstDash val="solid"/>
                <a:round/>
                <a:headEnd type="none" w="sm" len="sm"/>
                <a:tailEnd type="none" w="sm" len="sm"/>
              </a:ln>
            </p:spPr>
          </p:cxnSp>
          <p:cxnSp>
            <p:nvCxnSpPr>
              <p:cNvPr id="1248" name="Google Shape;609;p20">
                <a:extLst>
                  <a:ext uri="{FF2B5EF4-FFF2-40B4-BE49-F238E27FC236}">
                    <a16:creationId xmlns:a16="http://schemas.microsoft.com/office/drawing/2014/main" id="{BAEA5A64-E8B3-5A34-C2EE-ED251087290A}"/>
                  </a:ext>
                </a:extLst>
              </p:cNvPr>
              <p:cNvCxnSpPr/>
              <p:nvPr/>
            </p:nvCxnSpPr>
            <p:spPr>
              <a:xfrm>
                <a:off x="7051676" y="4425952"/>
                <a:ext cx="0" cy="72000"/>
              </a:xfrm>
              <a:prstGeom prst="straightConnector1">
                <a:avLst/>
              </a:prstGeom>
              <a:noFill/>
              <a:ln w="9525" cap="flat" cmpd="sng">
                <a:solidFill>
                  <a:srgbClr val="4EA72E"/>
                </a:solidFill>
                <a:prstDash val="solid"/>
                <a:round/>
                <a:headEnd type="none" w="sm" len="sm"/>
                <a:tailEnd type="none" w="sm" len="sm"/>
              </a:ln>
            </p:spPr>
          </p:cxnSp>
          <p:cxnSp>
            <p:nvCxnSpPr>
              <p:cNvPr id="1249" name="Google Shape;610;p20">
                <a:extLst>
                  <a:ext uri="{FF2B5EF4-FFF2-40B4-BE49-F238E27FC236}">
                    <a16:creationId xmlns:a16="http://schemas.microsoft.com/office/drawing/2014/main" id="{59C2AFF7-597F-D61F-1289-99BCE9DCFEF9}"/>
                  </a:ext>
                </a:extLst>
              </p:cNvPr>
              <p:cNvCxnSpPr/>
              <p:nvPr/>
            </p:nvCxnSpPr>
            <p:spPr>
              <a:xfrm>
                <a:off x="6961188" y="4373565"/>
                <a:ext cx="0" cy="72000"/>
              </a:xfrm>
              <a:prstGeom prst="straightConnector1">
                <a:avLst/>
              </a:prstGeom>
              <a:noFill/>
              <a:ln w="9525" cap="flat" cmpd="sng">
                <a:solidFill>
                  <a:srgbClr val="4EA72E"/>
                </a:solidFill>
                <a:prstDash val="solid"/>
                <a:round/>
                <a:headEnd type="none" w="sm" len="sm"/>
                <a:tailEnd type="none" w="sm" len="sm"/>
              </a:ln>
            </p:spPr>
          </p:cxnSp>
          <p:cxnSp>
            <p:nvCxnSpPr>
              <p:cNvPr id="1250" name="Google Shape;611;p20">
                <a:extLst>
                  <a:ext uri="{FF2B5EF4-FFF2-40B4-BE49-F238E27FC236}">
                    <a16:creationId xmlns:a16="http://schemas.microsoft.com/office/drawing/2014/main" id="{6A6DCAC8-74F8-5F82-3C94-0AD25E4DD301}"/>
                  </a:ext>
                </a:extLst>
              </p:cNvPr>
              <p:cNvCxnSpPr/>
              <p:nvPr/>
            </p:nvCxnSpPr>
            <p:spPr>
              <a:xfrm>
                <a:off x="6934201" y="4373565"/>
                <a:ext cx="0" cy="72000"/>
              </a:xfrm>
              <a:prstGeom prst="straightConnector1">
                <a:avLst/>
              </a:prstGeom>
              <a:noFill/>
              <a:ln w="9525" cap="flat" cmpd="sng">
                <a:solidFill>
                  <a:srgbClr val="4EA72E"/>
                </a:solidFill>
                <a:prstDash val="solid"/>
                <a:round/>
                <a:headEnd type="none" w="sm" len="sm"/>
                <a:tailEnd type="none" w="sm" len="sm"/>
              </a:ln>
            </p:spPr>
          </p:cxnSp>
          <p:cxnSp>
            <p:nvCxnSpPr>
              <p:cNvPr id="1251" name="Google Shape;612;p20">
                <a:extLst>
                  <a:ext uri="{FF2B5EF4-FFF2-40B4-BE49-F238E27FC236}">
                    <a16:creationId xmlns:a16="http://schemas.microsoft.com/office/drawing/2014/main" id="{7C1FBCDB-9165-E876-1E1F-A5C213B642CC}"/>
                  </a:ext>
                </a:extLst>
              </p:cNvPr>
              <p:cNvCxnSpPr/>
              <p:nvPr/>
            </p:nvCxnSpPr>
            <p:spPr>
              <a:xfrm>
                <a:off x="6846889" y="4330703"/>
                <a:ext cx="0" cy="72000"/>
              </a:xfrm>
              <a:prstGeom prst="straightConnector1">
                <a:avLst/>
              </a:prstGeom>
              <a:noFill/>
              <a:ln w="9525" cap="flat" cmpd="sng">
                <a:solidFill>
                  <a:srgbClr val="4EA72E"/>
                </a:solidFill>
                <a:prstDash val="solid"/>
                <a:round/>
                <a:headEnd type="none" w="sm" len="sm"/>
                <a:tailEnd type="none" w="sm" len="sm"/>
              </a:ln>
            </p:spPr>
          </p:cxnSp>
          <p:cxnSp>
            <p:nvCxnSpPr>
              <p:cNvPr id="1252" name="Google Shape;613;p20">
                <a:extLst>
                  <a:ext uri="{FF2B5EF4-FFF2-40B4-BE49-F238E27FC236}">
                    <a16:creationId xmlns:a16="http://schemas.microsoft.com/office/drawing/2014/main" id="{857E6B10-3DA4-C4D2-F623-87C56B119AF3}"/>
                  </a:ext>
                </a:extLst>
              </p:cNvPr>
              <p:cNvCxnSpPr/>
              <p:nvPr/>
            </p:nvCxnSpPr>
            <p:spPr>
              <a:xfrm>
                <a:off x="6829426" y="4330703"/>
                <a:ext cx="0" cy="72000"/>
              </a:xfrm>
              <a:prstGeom prst="straightConnector1">
                <a:avLst/>
              </a:prstGeom>
              <a:noFill/>
              <a:ln w="9525" cap="flat" cmpd="sng">
                <a:solidFill>
                  <a:srgbClr val="4EA72E"/>
                </a:solidFill>
                <a:prstDash val="solid"/>
                <a:round/>
                <a:headEnd type="none" w="sm" len="sm"/>
                <a:tailEnd type="none" w="sm" len="sm"/>
              </a:ln>
            </p:spPr>
          </p:cxnSp>
          <p:cxnSp>
            <p:nvCxnSpPr>
              <p:cNvPr id="1253" name="Google Shape;614;p20">
                <a:extLst>
                  <a:ext uri="{FF2B5EF4-FFF2-40B4-BE49-F238E27FC236}">
                    <a16:creationId xmlns:a16="http://schemas.microsoft.com/office/drawing/2014/main" id="{B4132990-AF42-26A3-357A-75C21CAF3D3C}"/>
                  </a:ext>
                </a:extLst>
              </p:cNvPr>
              <p:cNvCxnSpPr/>
              <p:nvPr/>
            </p:nvCxnSpPr>
            <p:spPr>
              <a:xfrm>
                <a:off x="6807201" y="4330703"/>
                <a:ext cx="0" cy="69847"/>
              </a:xfrm>
              <a:prstGeom prst="straightConnector1">
                <a:avLst/>
              </a:prstGeom>
              <a:noFill/>
              <a:ln w="9525" cap="flat" cmpd="sng">
                <a:solidFill>
                  <a:srgbClr val="4EA72E"/>
                </a:solidFill>
                <a:prstDash val="solid"/>
                <a:round/>
                <a:headEnd type="none" w="sm" len="sm"/>
                <a:tailEnd type="none" w="sm" len="sm"/>
              </a:ln>
            </p:spPr>
          </p:cxnSp>
          <p:cxnSp>
            <p:nvCxnSpPr>
              <p:cNvPr id="1254" name="Google Shape;615;p20">
                <a:extLst>
                  <a:ext uri="{FF2B5EF4-FFF2-40B4-BE49-F238E27FC236}">
                    <a16:creationId xmlns:a16="http://schemas.microsoft.com/office/drawing/2014/main" id="{80EC83DC-0A1A-852A-4DC9-BAFCC9A0DEDC}"/>
                  </a:ext>
                </a:extLst>
              </p:cNvPr>
              <p:cNvCxnSpPr/>
              <p:nvPr/>
            </p:nvCxnSpPr>
            <p:spPr>
              <a:xfrm>
                <a:off x="6788151" y="4330703"/>
                <a:ext cx="0" cy="69847"/>
              </a:xfrm>
              <a:prstGeom prst="straightConnector1">
                <a:avLst/>
              </a:prstGeom>
              <a:noFill/>
              <a:ln w="9525" cap="flat" cmpd="sng">
                <a:solidFill>
                  <a:srgbClr val="4EA72E"/>
                </a:solidFill>
                <a:prstDash val="solid"/>
                <a:round/>
                <a:headEnd type="none" w="sm" len="sm"/>
                <a:tailEnd type="none" w="sm" len="sm"/>
              </a:ln>
            </p:spPr>
          </p:cxnSp>
          <p:cxnSp>
            <p:nvCxnSpPr>
              <p:cNvPr id="1255" name="Google Shape;616;p20">
                <a:extLst>
                  <a:ext uri="{FF2B5EF4-FFF2-40B4-BE49-F238E27FC236}">
                    <a16:creationId xmlns:a16="http://schemas.microsoft.com/office/drawing/2014/main" id="{44E9AD8E-49A0-9A41-9333-B1C2A626A795}"/>
                  </a:ext>
                </a:extLst>
              </p:cNvPr>
              <p:cNvCxnSpPr/>
              <p:nvPr/>
            </p:nvCxnSpPr>
            <p:spPr>
              <a:xfrm>
                <a:off x="6770688" y="4330703"/>
                <a:ext cx="0" cy="69847"/>
              </a:xfrm>
              <a:prstGeom prst="straightConnector1">
                <a:avLst/>
              </a:prstGeom>
              <a:noFill/>
              <a:ln w="9525" cap="flat" cmpd="sng">
                <a:solidFill>
                  <a:srgbClr val="4EA72E"/>
                </a:solidFill>
                <a:prstDash val="solid"/>
                <a:round/>
                <a:headEnd type="none" w="sm" len="sm"/>
                <a:tailEnd type="none" w="sm" len="sm"/>
              </a:ln>
            </p:spPr>
          </p:cxnSp>
          <p:cxnSp>
            <p:nvCxnSpPr>
              <p:cNvPr id="1256" name="Google Shape;617;p20">
                <a:extLst>
                  <a:ext uri="{FF2B5EF4-FFF2-40B4-BE49-F238E27FC236}">
                    <a16:creationId xmlns:a16="http://schemas.microsoft.com/office/drawing/2014/main" id="{85651113-473D-DAD2-1952-685365929B6B}"/>
                  </a:ext>
                </a:extLst>
              </p:cNvPr>
              <p:cNvCxnSpPr/>
              <p:nvPr/>
            </p:nvCxnSpPr>
            <p:spPr>
              <a:xfrm>
                <a:off x="6727826" y="4302128"/>
                <a:ext cx="0" cy="69847"/>
              </a:xfrm>
              <a:prstGeom prst="straightConnector1">
                <a:avLst/>
              </a:prstGeom>
              <a:noFill/>
              <a:ln w="9525" cap="flat" cmpd="sng">
                <a:solidFill>
                  <a:srgbClr val="4EA72E"/>
                </a:solidFill>
                <a:prstDash val="solid"/>
                <a:round/>
                <a:headEnd type="none" w="sm" len="sm"/>
                <a:tailEnd type="none" w="sm" len="sm"/>
              </a:ln>
            </p:spPr>
          </p:cxnSp>
          <p:cxnSp>
            <p:nvCxnSpPr>
              <p:cNvPr id="1257" name="Google Shape;618;p20">
                <a:extLst>
                  <a:ext uri="{FF2B5EF4-FFF2-40B4-BE49-F238E27FC236}">
                    <a16:creationId xmlns:a16="http://schemas.microsoft.com/office/drawing/2014/main" id="{9AC6F3A3-F424-6048-E956-7F3F9EF6FF72}"/>
                  </a:ext>
                </a:extLst>
              </p:cNvPr>
              <p:cNvCxnSpPr/>
              <p:nvPr/>
            </p:nvCxnSpPr>
            <p:spPr>
              <a:xfrm>
                <a:off x="6673851" y="4273553"/>
                <a:ext cx="0" cy="69847"/>
              </a:xfrm>
              <a:prstGeom prst="straightConnector1">
                <a:avLst/>
              </a:prstGeom>
              <a:noFill/>
              <a:ln w="9525" cap="flat" cmpd="sng">
                <a:solidFill>
                  <a:srgbClr val="4EA72E"/>
                </a:solidFill>
                <a:prstDash val="solid"/>
                <a:round/>
                <a:headEnd type="none" w="sm" len="sm"/>
                <a:tailEnd type="none" w="sm" len="sm"/>
              </a:ln>
            </p:spPr>
          </p:cxnSp>
          <p:cxnSp>
            <p:nvCxnSpPr>
              <p:cNvPr id="1258" name="Google Shape;619;p20">
                <a:extLst>
                  <a:ext uri="{FF2B5EF4-FFF2-40B4-BE49-F238E27FC236}">
                    <a16:creationId xmlns:a16="http://schemas.microsoft.com/office/drawing/2014/main" id="{2FF5D6C2-7C80-CE7E-16DF-A55CD470442A}"/>
                  </a:ext>
                </a:extLst>
              </p:cNvPr>
              <p:cNvCxnSpPr/>
              <p:nvPr/>
            </p:nvCxnSpPr>
            <p:spPr>
              <a:xfrm>
                <a:off x="6651626" y="4273553"/>
                <a:ext cx="0" cy="69847"/>
              </a:xfrm>
              <a:prstGeom prst="straightConnector1">
                <a:avLst/>
              </a:prstGeom>
              <a:noFill/>
              <a:ln w="9525" cap="flat" cmpd="sng">
                <a:solidFill>
                  <a:srgbClr val="4EA72E"/>
                </a:solidFill>
                <a:prstDash val="solid"/>
                <a:round/>
                <a:headEnd type="none" w="sm" len="sm"/>
                <a:tailEnd type="none" w="sm" len="sm"/>
              </a:ln>
            </p:spPr>
          </p:cxnSp>
          <p:cxnSp>
            <p:nvCxnSpPr>
              <p:cNvPr id="1259" name="Google Shape;620;p20">
                <a:extLst>
                  <a:ext uri="{FF2B5EF4-FFF2-40B4-BE49-F238E27FC236}">
                    <a16:creationId xmlns:a16="http://schemas.microsoft.com/office/drawing/2014/main" id="{80B3F0A8-AA0F-2923-63B8-3B9880B83F4C}"/>
                  </a:ext>
                </a:extLst>
              </p:cNvPr>
              <p:cNvCxnSpPr/>
              <p:nvPr/>
            </p:nvCxnSpPr>
            <p:spPr>
              <a:xfrm>
                <a:off x="6556376" y="4203703"/>
                <a:ext cx="0" cy="69847"/>
              </a:xfrm>
              <a:prstGeom prst="straightConnector1">
                <a:avLst/>
              </a:prstGeom>
              <a:noFill/>
              <a:ln w="9525" cap="flat" cmpd="sng">
                <a:solidFill>
                  <a:srgbClr val="4EA72E"/>
                </a:solidFill>
                <a:prstDash val="solid"/>
                <a:round/>
                <a:headEnd type="none" w="sm" len="sm"/>
                <a:tailEnd type="none" w="sm" len="sm"/>
              </a:ln>
            </p:spPr>
          </p:cxnSp>
          <p:cxnSp>
            <p:nvCxnSpPr>
              <p:cNvPr id="1260" name="Google Shape;621;p20">
                <a:extLst>
                  <a:ext uri="{FF2B5EF4-FFF2-40B4-BE49-F238E27FC236}">
                    <a16:creationId xmlns:a16="http://schemas.microsoft.com/office/drawing/2014/main" id="{13E90702-9504-F457-E42C-3C75859EA068}"/>
                  </a:ext>
                </a:extLst>
              </p:cNvPr>
              <p:cNvCxnSpPr/>
              <p:nvPr/>
            </p:nvCxnSpPr>
            <p:spPr>
              <a:xfrm>
                <a:off x="6543676" y="4203703"/>
                <a:ext cx="0" cy="69847"/>
              </a:xfrm>
              <a:prstGeom prst="straightConnector1">
                <a:avLst/>
              </a:prstGeom>
              <a:noFill/>
              <a:ln w="9525" cap="flat" cmpd="sng">
                <a:solidFill>
                  <a:srgbClr val="4EA72E"/>
                </a:solidFill>
                <a:prstDash val="solid"/>
                <a:round/>
                <a:headEnd type="none" w="sm" len="sm"/>
                <a:tailEnd type="none" w="sm" len="sm"/>
              </a:ln>
            </p:spPr>
          </p:cxnSp>
          <p:cxnSp>
            <p:nvCxnSpPr>
              <p:cNvPr id="1261" name="Google Shape;622;p20">
                <a:extLst>
                  <a:ext uri="{FF2B5EF4-FFF2-40B4-BE49-F238E27FC236}">
                    <a16:creationId xmlns:a16="http://schemas.microsoft.com/office/drawing/2014/main" id="{6380CAAE-CAF0-01E1-125F-B054BFBFBB76}"/>
                  </a:ext>
                </a:extLst>
              </p:cNvPr>
              <p:cNvCxnSpPr/>
              <p:nvPr/>
            </p:nvCxnSpPr>
            <p:spPr>
              <a:xfrm>
                <a:off x="6475413" y="4168778"/>
                <a:ext cx="0" cy="69847"/>
              </a:xfrm>
              <a:prstGeom prst="straightConnector1">
                <a:avLst/>
              </a:prstGeom>
              <a:noFill/>
              <a:ln w="9525" cap="flat" cmpd="sng">
                <a:solidFill>
                  <a:srgbClr val="4EA72E"/>
                </a:solidFill>
                <a:prstDash val="solid"/>
                <a:round/>
                <a:headEnd type="none" w="sm" len="sm"/>
                <a:tailEnd type="none" w="sm" len="sm"/>
              </a:ln>
            </p:spPr>
          </p:cxnSp>
          <p:cxnSp>
            <p:nvCxnSpPr>
              <p:cNvPr id="1262" name="Google Shape;623;p20">
                <a:extLst>
                  <a:ext uri="{FF2B5EF4-FFF2-40B4-BE49-F238E27FC236}">
                    <a16:creationId xmlns:a16="http://schemas.microsoft.com/office/drawing/2014/main" id="{13F95E0B-A3E5-EE99-FD54-1FFAF8B34F34}"/>
                  </a:ext>
                </a:extLst>
              </p:cNvPr>
              <p:cNvCxnSpPr/>
              <p:nvPr/>
            </p:nvCxnSpPr>
            <p:spPr>
              <a:xfrm>
                <a:off x="6456363" y="4168778"/>
                <a:ext cx="0" cy="69847"/>
              </a:xfrm>
              <a:prstGeom prst="straightConnector1">
                <a:avLst/>
              </a:prstGeom>
              <a:noFill/>
              <a:ln w="9525" cap="flat" cmpd="sng">
                <a:solidFill>
                  <a:srgbClr val="4EA72E"/>
                </a:solidFill>
                <a:prstDash val="solid"/>
                <a:round/>
                <a:headEnd type="none" w="sm" len="sm"/>
                <a:tailEnd type="none" w="sm" len="sm"/>
              </a:ln>
            </p:spPr>
          </p:cxnSp>
          <p:cxnSp>
            <p:nvCxnSpPr>
              <p:cNvPr id="1263" name="Google Shape;624;p20">
                <a:extLst>
                  <a:ext uri="{FF2B5EF4-FFF2-40B4-BE49-F238E27FC236}">
                    <a16:creationId xmlns:a16="http://schemas.microsoft.com/office/drawing/2014/main" id="{009E698F-DF4A-5DBD-6FC2-3811C88BC703}"/>
                  </a:ext>
                </a:extLst>
              </p:cNvPr>
              <p:cNvCxnSpPr/>
              <p:nvPr/>
            </p:nvCxnSpPr>
            <p:spPr>
              <a:xfrm>
                <a:off x="6370638" y="4137028"/>
                <a:ext cx="0" cy="69847"/>
              </a:xfrm>
              <a:prstGeom prst="straightConnector1">
                <a:avLst/>
              </a:prstGeom>
              <a:noFill/>
              <a:ln w="9525" cap="flat" cmpd="sng">
                <a:solidFill>
                  <a:srgbClr val="4EA72E"/>
                </a:solidFill>
                <a:prstDash val="solid"/>
                <a:round/>
                <a:headEnd type="none" w="sm" len="sm"/>
                <a:tailEnd type="none" w="sm" len="sm"/>
              </a:ln>
            </p:spPr>
          </p:cxnSp>
          <p:cxnSp>
            <p:nvCxnSpPr>
              <p:cNvPr id="1264" name="Google Shape;625;p20">
                <a:extLst>
                  <a:ext uri="{FF2B5EF4-FFF2-40B4-BE49-F238E27FC236}">
                    <a16:creationId xmlns:a16="http://schemas.microsoft.com/office/drawing/2014/main" id="{177CCA87-7749-8086-C6DC-188286F837DF}"/>
                  </a:ext>
                </a:extLst>
              </p:cNvPr>
              <p:cNvCxnSpPr/>
              <p:nvPr/>
            </p:nvCxnSpPr>
            <p:spPr>
              <a:xfrm>
                <a:off x="6294438" y="4100515"/>
                <a:ext cx="0" cy="69847"/>
              </a:xfrm>
              <a:prstGeom prst="straightConnector1">
                <a:avLst/>
              </a:prstGeom>
              <a:noFill/>
              <a:ln w="9525" cap="flat" cmpd="sng">
                <a:solidFill>
                  <a:srgbClr val="4EA72E"/>
                </a:solidFill>
                <a:prstDash val="solid"/>
                <a:round/>
                <a:headEnd type="none" w="sm" len="sm"/>
                <a:tailEnd type="none" w="sm" len="sm"/>
              </a:ln>
            </p:spPr>
          </p:cxnSp>
          <p:cxnSp>
            <p:nvCxnSpPr>
              <p:cNvPr id="1265" name="Google Shape;626;p20">
                <a:extLst>
                  <a:ext uri="{FF2B5EF4-FFF2-40B4-BE49-F238E27FC236}">
                    <a16:creationId xmlns:a16="http://schemas.microsoft.com/office/drawing/2014/main" id="{CF41E308-6136-AA9B-8A34-59EFF5127F1D}"/>
                  </a:ext>
                </a:extLst>
              </p:cNvPr>
              <p:cNvCxnSpPr/>
              <p:nvPr/>
            </p:nvCxnSpPr>
            <p:spPr>
              <a:xfrm>
                <a:off x="6234113" y="4059240"/>
                <a:ext cx="0" cy="69847"/>
              </a:xfrm>
              <a:prstGeom prst="straightConnector1">
                <a:avLst/>
              </a:prstGeom>
              <a:noFill/>
              <a:ln w="9525" cap="flat" cmpd="sng">
                <a:solidFill>
                  <a:srgbClr val="4EA72E"/>
                </a:solidFill>
                <a:prstDash val="solid"/>
                <a:round/>
                <a:headEnd type="none" w="sm" len="sm"/>
                <a:tailEnd type="none" w="sm" len="sm"/>
              </a:ln>
            </p:spPr>
          </p:cxnSp>
          <p:cxnSp>
            <p:nvCxnSpPr>
              <p:cNvPr id="1266" name="Google Shape;627;p20">
                <a:extLst>
                  <a:ext uri="{FF2B5EF4-FFF2-40B4-BE49-F238E27FC236}">
                    <a16:creationId xmlns:a16="http://schemas.microsoft.com/office/drawing/2014/main" id="{D50F7C91-1B3F-D505-10C2-4086DFF76493}"/>
                  </a:ext>
                </a:extLst>
              </p:cNvPr>
              <p:cNvCxnSpPr/>
              <p:nvPr/>
            </p:nvCxnSpPr>
            <p:spPr>
              <a:xfrm>
                <a:off x="6211888" y="4059240"/>
                <a:ext cx="0" cy="69847"/>
              </a:xfrm>
              <a:prstGeom prst="straightConnector1">
                <a:avLst/>
              </a:prstGeom>
              <a:noFill/>
              <a:ln w="9525" cap="flat" cmpd="sng">
                <a:solidFill>
                  <a:srgbClr val="4EA72E"/>
                </a:solidFill>
                <a:prstDash val="solid"/>
                <a:round/>
                <a:headEnd type="none" w="sm" len="sm"/>
                <a:tailEnd type="none" w="sm" len="sm"/>
              </a:ln>
            </p:spPr>
          </p:cxnSp>
          <p:cxnSp>
            <p:nvCxnSpPr>
              <p:cNvPr id="1267" name="Google Shape;628;p20">
                <a:extLst>
                  <a:ext uri="{FF2B5EF4-FFF2-40B4-BE49-F238E27FC236}">
                    <a16:creationId xmlns:a16="http://schemas.microsoft.com/office/drawing/2014/main" id="{E1CC5DC3-0CB0-803E-5549-B19C539C7FBA}"/>
                  </a:ext>
                </a:extLst>
              </p:cNvPr>
              <p:cNvCxnSpPr/>
              <p:nvPr/>
            </p:nvCxnSpPr>
            <p:spPr>
              <a:xfrm>
                <a:off x="6197600" y="4059240"/>
                <a:ext cx="0" cy="69847"/>
              </a:xfrm>
              <a:prstGeom prst="straightConnector1">
                <a:avLst/>
              </a:prstGeom>
              <a:noFill/>
              <a:ln w="9525" cap="flat" cmpd="sng">
                <a:solidFill>
                  <a:srgbClr val="4EA72E"/>
                </a:solidFill>
                <a:prstDash val="solid"/>
                <a:round/>
                <a:headEnd type="none" w="sm" len="sm"/>
                <a:tailEnd type="none" w="sm" len="sm"/>
              </a:ln>
            </p:spPr>
          </p:cxnSp>
          <p:cxnSp>
            <p:nvCxnSpPr>
              <p:cNvPr id="1268" name="Google Shape;629;p20">
                <a:extLst>
                  <a:ext uri="{FF2B5EF4-FFF2-40B4-BE49-F238E27FC236}">
                    <a16:creationId xmlns:a16="http://schemas.microsoft.com/office/drawing/2014/main" id="{8A95A7A2-B38E-1BFC-5901-56EF00D27898}"/>
                  </a:ext>
                </a:extLst>
              </p:cNvPr>
              <p:cNvCxnSpPr/>
              <p:nvPr/>
            </p:nvCxnSpPr>
            <p:spPr>
              <a:xfrm>
                <a:off x="5949950" y="3951290"/>
                <a:ext cx="0" cy="69847"/>
              </a:xfrm>
              <a:prstGeom prst="straightConnector1">
                <a:avLst/>
              </a:prstGeom>
              <a:noFill/>
              <a:ln w="9525" cap="flat" cmpd="sng">
                <a:solidFill>
                  <a:srgbClr val="4EA72E"/>
                </a:solidFill>
                <a:prstDash val="solid"/>
                <a:round/>
                <a:headEnd type="none" w="sm" len="sm"/>
                <a:tailEnd type="none" w="sm" len="sm"/>
              </a:ln>
            </p:spPr>
          </p:cxnSp>
          <p:cxnSp>
            <p:nvCxnSpPr>
              <p:cNvPr id="1269" name="Google Shape;630;p20">
                <a:extLst>
                  <a:ext uri="{FF2B5EF4-FFF2-40B4-BE49-F238E27FC236}">
                    <a16:creationId xmlns:a16="http://schemas.microsoft.com/office/drawing/2014/main" id="{4B7B1073-CE32-17D8-DC6C-DE593DA3ED18}"/>
                  </a:ext>
                </a:extLst>
              </p:cNvPr>
              <p:cNvCxnSpPr/>
              <p:nvPr/>
            </p:nvCxnSpPr>
            <p:spPr>
              <a:xfrm>
                <a:off x="8661400" y="4716466"/>
                <a:ext cx="0" cy="69847"/>
              </a:xfrm>
              <a:prstGeom prst="straightConnector1">
                <a:avLst/>
              </a:prstGeom>
              <a:noFill/>
              <a:ln w="9525" cap="flat" cmpd="sng">
                <a:solidFill>
                  <a:srgbClr val="4EA72E"/>
                </a:solidFill>
                <a:prstDash val="solid"/>
                <a:round/>
                <a:headEnd type="none" w="sm" len="sm"/>
                <a:tailEnd type="none" w="sm" len="sm"/>
              </a:ln>
            </p:spPr>
          </p:cxnSp>
        </p:grpSp>
        <p:grpSp>
          <p:nvGrpSpPr>
            <p:cNvPr id="1154" name="Google Shape;631;p20">
              <a:extLst>
                <a:ext uri="{FF2B5EF4-FFF2-40B4-BE49-F238E27FC236}">
                  <a16:creationId xmlns:a16="http://schemas.microsoft.com/office/drawing/2014/main" id="{670B8B9D-E6EE-2D2C-7722-7839629747DB}"/>
                </a:ext>
              </a:extLst>
            </p:cNvPr>
            <p:cNvGrpSpPr/>
            <p:nvPr/>
          </p:nvGrpSpPr>
          <p:grpSpPr>
            <a:xfrm>
              <a:off x="6220402" y="1864928"/>
              <a:ext cx="2800813" cy="2229983"/>
              <a:chOff x="6220402" y="1864928"/>
              <a:chExt cx="2800813" cy="2229983"/>
            </a:xfrm>
          </p:grpSpPr>
          <p:sp>
            <p:nvSpPr>
              <p:cNvPr id="1193" name="Google Shape;632;p20">
                <a:extLst>
                  <a:ext uri="{FF2B5EF4-FFF2-40B4-BE49-F238E27FC236}">
                    <a16:creationId xmlns:a16="http://schemas.microsoft.com/office/drawing/2014/main" id="{81331D56-6C58-E1DC-7DB3-8F2FB8C94AD5}"/>
                  </a:ext>
                </a:extLst>
              </p:cNvPr>
              <p:cNvSpPr txBox="1"/>
              <p:nvPr/>
            </p:nvSpPr>
            <p:spPr>
              <a:xfrm rot="16200000">
                <a:off x="5587164" y="2622907"/>
                <a:ext cx="1512616" cy="246140"/>
              </a:xfrm>
              <a:prstGeom prst="rect">
                <a:avLst/>
              </a:prstGeom>
              <a:noFill/>
              <a:ln>
                <a:noFill/>
              </a:ln>
            </p:spPr>
            <p:txBody>
              <a:bodyPr spcFirstLastPara="1" wrap="square" lIns="91395" tIns="45664" rIns="91395" bIns="45664" anchor="t" anchorCtr="0">
                <a:sp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r>
                  <a:rPr kumimoji="0" lang="en-GB" sz="1000" b="1" i="0" u="none" strike="noStrike" kern="0" cap="none" spc="0" normalizeH="0" baseline="0" noProof="0" dirty="0">
                    <a:ln>
                      <a:noFill/>
                    </a:ln>
                    <a:solidFill>
                      <a:srgbClr val="000000"/>
                    </a:solidFill>
                    <a:effectLst/>
                    <a:uLnTx/>
                    <a:uFillTx/>
                    <a:latin typeface="Arial"/>
                    <a:cs typeface="Arial"/>
                    <a:sym typeface="Arial"/>
                  </a:rPr>
                  <a:t>Proportion event free</a:t>
                </a:r>
              </a:p>
            </p:txBody>
          </p:sp>
          <p:sp>
            <p:nvSpPr>
              <p:cNvPr id="1194" name="Google Shape;633;p20">
                <a:extLst>
                  <a:ext uri="{FF2B5EF4-FFF2-40B4-BE49-F238E27FC236}">
                    <a16:creationId xmlns:a16="http://schemas.microsoft.com/office/drawing/2014/main" id="{C28C8BD7-46C5-1CE8-A5C4-B0D75B4D0DE9}"/>
                  </a:ext>
                </a:extLst>
              </p:cNvPr>
              <p:cNvSpPr txBox="1"/>
              <p:nvPr/>
            </p:nvSpPr>
            <p:spPr>
              <a:xfrm>
                <a:off x="6702743" y="3848771"/>
                <a:ext cx="2318472" cy="246140"/>
              </a:xfrm>
              <a:prstGeom prst="rect">
                <a:avLst/>
              </a:prstGeom>
              <a:noFill/>
              <a:ln>
                <a:noFill/>
              </a:ln>
            </p:spPr>
            <p:txBody>
              <a:bodyPr spcFirstLastPara="1" wrap="square" lIns="91395" tIns="45664" rIns="91395" bIns="45664" anchor="t" anchorCtr="0">
                <a:sp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r>
                  <a:rPr kumimoji="0" lang="en-GB" sz="1000" b="1" i="0" u="none" strike="noStrike" kern="0" cap="none" spc="0" normalizeH="0" baseline="0" noProof="0" dirty="0">
                    <a:ln>
                      <a:noFill/>
                    </a:ln>
                    <a:solidFill>
                      <a:srgbClr val="000000"/>
                    </a:solidFill>
                    <a:effectLst/>
                    <a:uLnTx/>
                    <a:uFillTx/>
                    <a:latin typeface="Arial"/>
                    <a:cs typeface="Arial"/>
                    <a:sym typeface="Arial"/>
                  </a:rPr>
                  <a:t>Years since surgery</a:t>
                </a:r>
              </a:p>
            </p:txBody>
          </p:sp>
          <p:grpSp>
            <p:nvGrpSpPr>
              <p:cNvPr id="1195" name="Google Shape;634;p20">
                <a:extLst>
                  <a:ext uri="{FF2B5EF4-FFF2-40B4-BE49-F238E27FC236}">
                    <a16:creationId xmlns:a16="http://schemas.microsoft.com/office/drawing/2014/main" id="{945E3628-EAD5-D105-4365-12E6B8B8AF81}"/>
                  </a:ext>
                </a:extLst>
              </p:cNvPr>
              <p:cNvGrpSpPr/>
              <p:nvPr/>
            </p:nvGrpSpPr>
            <p:grpSpPr>
              <a:xfrm>
                <a:off x="6356936" y="1864928"/>
                <a:ext cx="574877" cy="246140"/>
                <a:chOff x="1525947" y="1873249"/>
                <a:chExt cx="574877" cy="246140"/>
              </a:xfrm>
            </p:grpSpPr>
            <p:cxnSp>
              <p:nvCxnSpPr>
                <p:cNvPr id="1226" name="Google Shape;635;p20">
                  <a:extLst>
                    <a:ext uri="{FF2B5EF4-FFF2-40B4-BE49-F238E27FC236}">
                      <a16:creationId xmlns:a16="http://schemas.microsoft.com/office/drawing/2014/main" id="{D015C24D-3FB1-B846-B550-0A61C3A5E880}"/>
                    </a:ext>
                  </a:extLst>
                </p:cNvPr>
                <p:cNvCxnSpPr/>
                <p:nvPr/>
              </p:nvCxnSpPr>
              <p:spPr>
                <a:xfrm rot="10800000">
                  <a:off x="2028824" y="1996362"/>
                  <a:ext cx="72000" cy="0"/>
                </a:xfrm>
                <a:prstGeom prst="straightConnector1">
                  <a:avLst/>
                </a:prstGeom>
                <a:noFill/>
                <a:ln w="19050" cap="flat" cmpd="sng">
                  <a:solidFill>
                    <a:sysClr val="windowText" lastClr="000000"/>
                  </a:solidFill>
                  <a:prstDash val="solid"/>
                  <a:round/>
                  <a:headEnd type="none" w="sm" len="sm"/>
                  <a:tailEnd type="none" w="sm" len="sm"/>
                </a:ln>
              </p:spPr>
            </p:cxnSp>
            <p:sp>
              <p:nvSpPr>
                <p:cNvPr id="1227" name="Google Shape;636;p20">
                  <a:extLst>
                    <a:ext uri="{FF2B5EF4-FFF2-40B4-BE49-F238E27FC236}">
                      <a16:creationId xmlns:a16="http://schemas.microsoft.com/office/drawing/2014/main" id="{8D29A8C3-1442-AF22-7807-6BE3907E2FA2}"/>
                    </a:ext>
                  </a:extLst>
                </p:cNvPr>
                <p:cNvSpPr txBox="1"/>
                <p:nvPr/>
              </p:nvSpPr>
              <p:spPr>
                <a:xfrm>
                  <a:off x="1525947" y="1873249"/>
                  <a:ext cx="498108" cy="246140"/>
                </a:xfrm>
                <a:prstGeom prst="rect">
                  <a:avLst/>
                </a:prstGeom>
                <a:noFill/>
                <a:ln>
                  <a:noFill/>
                </a:ln>
              </p:spPr>
              <p:txBody>
                <a:bodyPr spcFirstLastPara="1" wrap="square" lIns="91395" tIns="45664" rIns="91395" bIns="45664" anchor="t" anchorCtr="0">
                  <a:spAutoFit/>
                </a:bodyPr>
                <a:lstStyle/>
                <a:p>
                  <a:pPr marL="0" marR="0" lvl="0" indent="0" algn="r" defTabSz="457189" eaLnBrk="1" fontAlgn="auto" latinLnBrk="0" hangingPunct="1">
                    <a:lnSpc>
                      <a:spcPct val="100000"/>
                    </a:lnSpc>
                    <a:spcBef>
                      <a:spcPts val="0"/>
                    </a:spcBef>
                    <a:spcAft>
                      <a:spcPts val="0"/>
                    </a:spcAft>
                    <a:buClr>
                      <a:srgbClr val="000000"/>
                    </a:buClr>
                    <a:buSzTx/>
                    <a:buFontTx/>
                    <a:buNone/>
                    <a:tabLst/>
                    <a:defRPr/>
                  </a:pPr>
                  <a:r>
                    <a:rPr kumimoji="0" lang="en-GB" sz="1000" b="0" i="0" u="none" strike="noStrike" kern="0" cap="none" spc="0" normalizeH="0" baseline="0" noProof="0" dirty="0">
                      <a:ln>
                        <a:noFill/>
                      </a:ln>
                      <a:solidFill>
                        <a:srgbClr val="000000"/>
                      </a:solidFill>
                      <a:effectLst/>
                      <a:uLnTx/>
                      <a:uFillTx/>
                      <a:latin typeface="Arial"/>
                      <a:cs typeface="Arial"/>
                      <a:sym typeface="Arial"/>
                    </a:rPr>
                    <a:t>1.0</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196" name="Google Shape;637;p20">
                <a:extLst>
                  <a:ext uri="{FF2B5EF4-FFF2-40B4-BE49-F238E27FC236}">
                    <a16:creationId xmlns:a16="http://schemas.microsoft.com/office/drawing/2014/main" id="{C291AE77-4B20-692A-B814-0A9565165784}"/>
                  </a:ext>
                </a:extLst>
              </p:cNvPr>
              <p:cNvGrpSpPr/>
              <p:nvPr/>
            </p:nvGrpSpPr>
            <p:grpSpPr>
              <a:xfrm>
                <a:off x="6353761" y="2191416"/>
                <a:ext cx="578052" cy="246140"/>
                <a:chOff x="1522772" y="2759073"/>
                <a:chExt cx="578052" cy="246140"/>
              </a:xfrm>
            </p:grpSpPr>
            <p:cxnSp>
              <p:nvCxnSpPr>
                <p:cNvPr id="1224" name="Google Shape;638;p20">
                  <a:extLst>
                    <a:ext uri="{FF2B5EF4-FFF2-40B4-BE49-F238E27FC236}">
                      <a16:creationId xmlns:a16="http://schemas.microsoft.com/office/drawing/2014/main" id="{427AD3EE-FBC5-0BDF-6A59-428A8E712007}"/>
                    </a:ext>
                  </a:extLst>
                </p:cNvPr>
                <p:cNvCxnSpPr/>
                <p:nvPr/>
              </p:nvCxnSpPr>
              <p:spPr>
                <a:xfrm rot="10800000">
                  <a:off x="2028824" y="2882183"/>
                  <a:ext cx="72000" cy="0"/>
                </a:xfrm>
                <a:prstGeom prst="straightConnector1">
                  <a:avLst/>
                </a:prstGeom>
                <a:noFill/>
                <a:ln w="19050" cap="flat" cmpd="sng">
                  <a:solidFill>
                    <a:sysClr val="windowText" lastClr="000000"/>
                  </a:solidFill>
                  <a:prstDash val="solid"/>
                  <a:round/>
                  <a:headEnd type="none" w="sm" len="sm"/>
                  <a:tailEnd type="none" w="sm" len="sm"/>
                </a:ln>
              </p:spPr>
            </p:cxnSp>
            <p:sp>
              <p:nvSpPr>
                <p:cNvPr id="1225" name="Google Shape;639;p20">
                  <a:extLst>
                    <a:ext uri="{FF2B5EF4-FFF2-40B4-BE49-F238E27FC236}">
                      <a16:creationId xmlns:a16="http://schemas.microsoft.com/office/drawing/2014/main" id="{B1C046BD-5925-1443-176B-3EAF4C98B2FE}"/>
                    </a:ext>
                  </a:extLst>
                </p:cNvPr>
                <p:cNvSpPr txBox="1"/>
                <p:nvPr/>
              </p:nvSpPr>
              <p:spPr>
                <a:xfrm>
                  <a:off x="1522772" y="2759073"/>
                  <a:ext cx="501283" cy="246140"/>
                </a:xfrm>
                <a:prstGeom prst="rect">
                  <a:avLst/>
                </a:prstGeom>
                <a:noFill/>
                <a:ln>
                  <a:noFill/>
                </a:ln>
              </p:spPr>
              <p:txBody>
                <a:bodyPr spcFirstLastPara="1" wrap="square" lIns="91395" tIns="45664" rIns="91395" bIns="45664" anchor="t" anchorCtr="0">
                  <a:spAutoFit/>
                </a:bodyPr>
                <a:lstStyle/>
                <a:p>
                  <a:pPr marL="0" marR="0" lvl="0" indent="0" algn="r" defTabSz="457189" eaLnBrk="1" fontAlgn="auto" latinLnBrk="0" hangingPunct="1">
                    <a:lnSpc>
                      <a:spcPct val="100000"/>
                    </a:lnSpc>
                    <a:spcBef>
                      <a:spcPts val="0"/>
                    </a:spcBef>
                    <a:spcAft>
                      <a:spcPts val="0"/>
                    </a:spcAft>
                    <a:buClr>
                      <a:srgbClr val="000000"/>
                    </a:buClr>
                    <a:buSzTx/>
                    <a:buFontTx/>
                    <a:buNone/>
                    <a:tabLst/>
                    <a:defRPr/>
                  </a:pPr>
                  <a:r>
                    <a:rPr kumimoji="0" lang="en-GB" sz="1000" b="0" i="0" u="none" strike="noStrike" kern="0" cap="none" spc="0" normalizeH="0" baseline="0" noProof="0" dirty="0">
                      <a:ln>
                        <a:noFill/>
                      </a:ln>
                      <a:solidFill>
                        <a:srgbClr val="000000"/>
                      </a:solidFill>
                      <a:effectLst/>
                      <a:uLnTx/>
                      <a:uFillTx/>
                      <a:latin typeface="Arial"/>
                      <a:cs typeface="Arial"/>
                      <a:sym typeface="Arial"/>
                    </a:rPr>
                    <a:t>0.8</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197" name="Google Shape;640;p20">
                <a:extLst>
                  <a:ext uri="{FF2B5EF4-FFF2-40B4-BE49-F238E27FC236}">
                    <a16:creationId xmlns:a16="http://schemas.microsoft.com/office/drawing/2014/main" id="{B5C23534-EC2C-84F6-7739-1BDC97FC98EC}"/>
                  </a:ext>
                </a:extLst>
              </p:cNvPr>
              <p:cNvGrpSpPr/>
              <p:nvPr/>
            </p:nvGrpSpPr>
            <p:grpSpPr>
              <a:xfrm>
                <a:off x="6369636" y="2841242"/>
                <a:ext cx="562177" cy="246140"/>
                <a:chOff x="1538647" y="3149602"/>
                <a:chExt cx="562177" cy="246140"/>
              </a:xfrm>
            </p:grpSpPr>
            <p:cxnSp>
              <p:nvCxnSpPr>
                <p:cNvPr id="1222" name="Google Shape;641;p20">
                  <a:extLst>
                    <a:ext uri="{FF2B5EF4-FFF2-40B4-BE49-F238E27FC236}">
                      <a16:creationId xmlns:a16="http://schemas.microsoft.com/office/drawing/2014/main" id="{40130C51-72B4-5B14-2058-57F99816E857}"/>
                    </a:ext>
                  </a:extLst>
                </p:cNvPr>
                <p:cNvCxnSpPr/>
                <p:nvPr/>
              </p:nvCxnSpPr>
              <p:spPr>
                <a:xfrm rot="10800000">
                  <a:off x="2028824" y="3272712"/>
                  <a:ext cx="72000" cy="0"/>
                </a:xfrm>
                <a:prstGeom prst="straightConnector1">
                  <a:avLst/>
                </a:prstGeom>
                <a:noFill/>
                <a:ln w="19050" cap="flat" cmpd="sng">
                  <a:solidFill>
                    <a:sysClr val="windowText" lastClr="000000"/>
                  </a:solidFill>
                  <a:prstDash val="solid"/>
                  <a:round/>
                  <a:headEnd type="none" w="sm" len="sm"/>
                  <a:tailEnd type="none" w="sm" len="sm"/>
                </a:ln>
              </p:spPr>
            </p:cxnSp>
            <p:sp>
              <p:nvSpPr>
                <p:cNvPr id="1223" name="Google Shape;642;p20">
                  <a:extLst>
                    <a:ext uri="{FF2B5EF4-FFF2-40B4-BE49-F238E27FC236}">
                      <a16:creationId xmlns:a16="http://schemas.microsoft.com/office/drawing/2014/main" id="{17FA4F56-B334-B870-DB8E-572A59F1353F}"/>
                    </a:ext>
                  </a:extLst>
                </p:cNvPr>
                <p:cNvSpPr txBox="1"/>
                <p:nvPr/>
              </p:nvSpPr>
              <p:spPr>
                <a:xfrm>
                  <a:off x="1538647" y="3149602"/>
                  <a:ext cx="485408" cy="246140"/>
                </a:xfrm>
                <a:prstGeom prst="rect">
                  <a:avLst/>
                </a:prstGeom>
                <a:noFill/>
                <a:ln>
                  <a:noFill/>
                </a:ln>
              </p:spPr>
              <p:txBody>
                <a:bodyPr spcFirstLastPara="1" wrap="square" lIns="91395" tIns="45664" rIns="91395" bIns="45664" anchor="t" anchorCtr="0">
                  <a:spAutoFit/>
                </a:bodyPr>
                <a:lstStyle/>
                <a:p>
                  <a:pPr marL="0" marR="0" lvl="0" indent="0" algn="r" defTabSz="457189" eaLnBrk="1" fontAlgn="auto" latinLnBrk="0" hangingPunct="1">
                    <a:lnSpc>
                      <a:spcPct val="100000"/>
                    </a:lnSpc>
                    <a:spcBef>
                      <a:spcPts val="0"/>
                    </a:spcBef>
                    <a:spcAft>
                      <a:spcPts val="0"/>
                    </a:spcAft>
                    <a:buClr>
                      <a:srgbClr val="000000"/>
                    </a:buClr>
                    <a:buSzTx/>
                    <a:buFontTx/>
                    <a:buNone/>
                    <a:tabLst/>
                    <a:defRPr/>
                  </a:pPr>
                  <a:r>
                    <a:rPr kumimoji="0" lang="en-GB" sz="1000" b="0" i="0" u="none" strike="noStrike" kern="0" cap="none" spc="0" normalizeH="0" baseline="0" noProof="0" dirty="0">
                      <a:ln>
                        <a:noFill/>
                      </a:ln>
                      <a:solidFill>
                        <a:srgbClr val="000000"/>
                      </a:solidFill>
                      <a:effectLst/>
                      <a:uLnTx/>
                      <a:uFillTx/>
                      <a:latin typeface="Arial"/>
                      <a:cs typeface="Arial"/>
                      <a:sym typeface="Arial"/>
                    </a:rPr>
                    <a:t>0.4</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198" name="Google Shape;643;p20">
                <a:extLst>
                  <a:ext uri="{FF2B5EF4-FFF2-40B4-BE49-F238E27FC236}">
                    <a16:creationId xmlns:a16="http://schemas.microsoft.com/office/drawing/2014/main" id="{02E2E8F4-13F4-BA08-164A-8ED32317245C}"/>
                  </a:ext>
                </a:extLst>
              </p:cNvPr>
              <p:cNvGrpSpPr/>
              <p:nvPr/>
            </p:nvGrpSpPr>
            <p:grpSpPr>
              <a:xfrm>
                <a:off x="6448644" y="3164562"/>
                <a:ext cx="483169" cy="246140"/>
                <a:chOff x="1617655" y="3541709"/>
                <a:chExt cx="483169" cy="246140"/>
              </a:xfrm>
            </p:grpSpPr>
            <p:cxnSp>
              <p:nvCxnSpPr>
                <p:cNvPr id="1220" name="Google Shape;644;p20">
                  <a:extLst>
                    <a:ext uri="{FF2B5EF4-FFF2-40B4-BE49-F238E27FC236}">
                      <a16:creationId xmlns:a16="http://schemas.microsoft.com/office/drawing/2014/main" id="{04D91F6B-4FB9-6B34-C9C5-E26EEAF5E4B8}"/>
                    </a:ext>
                  </a:extLst>
                </p:cNvPr>
                <p:cNvCxnSpPr/>
                <p:nvPr/>
              </p:nvCxnSpPr>
              <p:spPr>
                <a:xfrm rot="10800000">
                  <a:off x="2028824" y="3664819"/>
                  <a:ext cx="72000" cy="0"/>
                </a:xfrm>
                <a:prstGeom prst="straightConnector1">
                  <a:avLst/>
                </a:prstGeom>
                <a:noFill/>
                <a:ln w="19050" cap="flat" cmpd="sng">
                  <a:solidFill>
                    <a:sysClr val="windowText" lastClr="000000"/>
                  </a:solidFill>
                  <a:prstDash val="solid"/>
                  <a:round/>
                  <a:headEnd type="none" w="sm" len="sm"/>
                  <a:tailEnd type="none" w="sm" len="sm"/>
                </a:ln>
              </p:spPr>
            </p:cxnSp>
            <p:sp>
              <p:nvSpPr>
                <p:cNvPr id="1221" name="Google Shape;645;p20">
                  <a:extLst>
                    <a:ext uri="{FF2B5EF4-FFF2-40B4-BE49-F238E27FC236}">
                      <a16:creationId xmlns:a16="http://schemas.microsoft.com/office/drawing/2014/main" id="{BF16870A-17CD-5D96-5FBB-79571D16F090}"/>
                    </a:ext>
                  </a:extLst>
                </p:cNvPr>
                <p:cNvSpPr txBox="1"/>
                <p:nvPr/>
              </p:nvSpPr>
              <p:spPr>
                <a:xfrm>
                  <a:off x="1617655" y="3541709"/>
                  <a:ext cx="406400" cy="246140"/>
                </a:xfrm>
                <a:prstGeom prst="rect">
                  <a:avLst/>
                </a:prstGeom>
                <a:noFill/>
                <a:ln>
                  <a:noFill/>
                </a:ln>
              </p:spPr>
              <p:txBody>
                <a:bodyPr spcFirstLastPara="1" wrap="square" lIns="91395" tIns="45664" rIns="91395" bIns="45664" anchor="t" anchorCtr="0">
                  <a:spAutoFit/>
                </a:bodyPr>
                <a:lstStyle/>
                <a:p>
                  <a:pPr marL="0" marR="0" lvl="0" indent="0" algn="r" defTabSz="457189" eaLnBrk="1" fontAlgn="auto" latinLnBrk="0" hangingPunct="1">
                    <a:lnSpc>
                      <a:spcPct val="100000"/>
                    </a:lnSpc>
                    <a:spcBef>
                      <a:spcPts val="0"/>
                    </a:spcBef>
                    <a:spcAft>
                      <a:spcPts val="0"/>
                    </a:spcAft>
                    <a:buClr>
                      <a:srgbClr val="000000"/>
                    </a:buClr>
                    <a:buSzTx/>
                    <a:buFontTx/>
                    <a:buNone/>
                    <a:tabLst/>
                    <a:defRPr/>
                  </a:pPr>
                  <a:r>
                    <a:rPr kumimoji="0" lang="en-GB" sz="1000" b="0" i="0" u="none" strike="noStrike" kern="0" cap="none" spc="0" normalizeH="0" baseline="0" noProof="0" dirty="0">
                      <a:ln>
                        <a:noFill/>
                      </a:ln>
                      <a:solidFill>
                        <a:srgbClr val="000000"/>
                      </a:solidFill>
                      <a:effectLst/>
                      <a:uLnTx/>
                      <a:uFillTx/>
                      <a:latin typeface="Arial"/>
                      <a:cs typeface="Arial"/>
                      <a:sym typeface="Arial"/>
                    </a:rPr>
                    <a:t>0.2</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199" name="Google Shape;646;p20">
                <a:extLst>
                  <a:ext uri="{FF2B5EF4-FFF2-40B4-BE49-F238E27FC236}">
                    <a16:creationId xmlns:a16="http://schemas.microsoft.com/office/drawing/2014/main" id="{760F53E7-AE4C-F76B-358D-A1526559F215}"/>
                  </a:ext>
                </a:extLst>
              </p:cNvPr>
              <p:cNvGrpSpPr/>
              <p:nvPr/>
            </p:nvGrpSpPr>
            <p:grpSpPr>
              <a:xfrm>
                <a:off x="6448644" y="3489996"/>
                <a:ext cx="2395319" cy="246140"/>
                <a:chOff x="1617655" y="3933825"/>
                <a:chExt cx="2359037" cy="246140"/>
              </a:xfrm>
            </p:grpSpPr>
            <p:cxnSp>
              <p:nvCxnSpPr>
                <p:cNvPr id="1218" name="Google Shape;647;p20">
                  <a:extLst>
                    <a:ext uri="{FF2B5EF4-FFF2-40B4-BE49-F238E27FC236}">
                      <a16:creationId xmlns:a16="http://schemas.microsoft.com/office/drawing/2014/main" id="{7B06FF46-B9A5-5026-634A-AA3B36C8E6B1}"/>
                    </a:ext>
                  </a:extLst>
                </p:cNvPr>
                <p:cNvCxnSpPr/>
                <p:nvPr/>
              </p:nvCxnSpPr>
              <p:spPr>
                <a:xfrm rot="10800000">
                  <a:off x="2025650" y="4056935"/>
                  <a:ext cx="1951042" cy="0"/>
                </a:xfrm>
                <a:prstGeom prst="straightConnector1">
                  <a:avLst/>
                </a:prstGeom>
                <a:noFill/>
                <a:ln w="19050" cap="flat" cmpd="sng">
                  <a:solidFill>
                    <a:sysClr val="windowText" lastClr="000000"/>
                  </a:solidFill>
                  <a:prstDash val="solid"/>
                  <a:round/>
                  <a:headEnd type="none" w="sm" len="sm"/>
                  <a:tailEnd type="none" w="sm" len="sm"/>
                </a:ln>
              </p:spPr>
            </p:cxnSp>
            <p:sp>
              <p:nvSpPr>
                <p:cNvPr id="1219" name="Google Shape;648;p20">
                  <a:extLst>
                    <a:ext uri="{FF2B5EF4-FFF2-40B4-BE49-F238E27FC236}">
                      <a16:creationId xmlns:a16="http://schemas.microsoft.com/office/drawing/2014/main" id="{4C025522-0406-F6E9-B075-7B525F771A43}"/>
                    </a:ext>
                  </a:extLst>
                </p:cNvPr>
                <p:cNvSpPr txBox="1"/>
                <p:nvPr/>
              </p:nvSpPr>
              <p:spPr>
                <a:xfrm>
                  <a:off x="1617655" y="3933825"/>
                  <a:ext cx="406400" cy="246140"/>
                </a:xfrm>
                <a:prstGeom prst="rect">
                  <a:avLst/>
                </a:prstGeom>
                <a:noFill/>
                <a:ln>
                  <a:noFill/>
                </a:ln>
              </p:spPr>
              <p:txBody>
                <a:bodyPr spcFirstLastPara="1" wrap="square" lIns="91395" tIns="45664" rIns="91395" bIns="45664" anchor="t" anchorCtr="0">
                  <a:spAutoFit/>
                </a:bodyPr>
                <a:lstStyle/>
                <a:p>
                  <a:pPr marL="0" marR="0" lvl="0" indent="0" algn="r" defTabSz="457189" eaLnBrk="1" fontAlgn="auto" latinLnBrk="0" hangingPunct="1">
                    <a:lnSpc>
                      <a:spcPct val="100000"/>
                    </a:lnSpc>
                    <a:spcBef>
                      <a:spcPts val="0"/>
                    </a:spcBef>
                    <a:spcAft>
                      <a:spcPts val="0"/>
                    </a:spcAft>
                    <a:buClr>
                      <a:srgbClr val="000000"/>
                    </a:buClr>
                    <a:buSzTx/>
                    <a:buFontTx/>
                    <a:buNone/>
                    <a:tabLst/>
                    <a:defRPr/>
                  </a:pPr>
                  <a:r>
                    <a:rPr kumimoji="0" lang="en-GB" sz="1000" b="0" i="0" u="none" strike="noStrike" kern="0" cap="none" spc="0" normalizeH="0" baseline="0" noProof="0" dirty="0">
                      <a:ln>
                        <a:noFill/>
                      </a:ln>
                      <a:solidFill>
                        <a:srgbClr val="000000"/>
                      </a:solidFill>
                      <a:effectLst/>
                      <a:uLnTx/>
                      <a:uFillTx/>
                      <a:latin typeface="Arial"/>
                      <a:cs typeface="Arial"/>
                      <a:sym typeface="Arial"/>
                    </a:rPr>
                    <a:t>0.0</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200" name="Google Shape;649;p20">
                <a:extLst>
                  <a:ext uri="{FF2B5EF4-FFF2-40B4-BE49-F238E27FC236}">
                    <a16:creationId xmlns:a16="http://schemas.microsoft.com/office/drawing/2014/main" id="{D545C77F-1777-E66C-6668-D6615C8390DC}"/>
                  </a:ext>
                </a:extLst>
              </p:cNvPr>
              <p:cNvGrpSpPr/>
              <p:nvPr/>
            </p:nvGrpSpPr>
            <p:grpSpPr>
              <a:xfrm>
                <a:off x="6812983" y="1979613"/>
                <a:ext cx="220662" cy="1958135"/>
                <a:chOff x="1989139" y="2423442"/>
                <a:chExt cx="220662" cy="1958135"/>
              </a:xfrm>
            </p:grpSpPr>
            <p:cxnSp>
              <p:nvCxnSpPr>
                <p:cNvPr id="1216" name="Google Shape;650;p20">
                  <a:extLst>
                    <a:ext uri="{FF2B5EF4-FFF2-40B4-BE49-F238E27FC236}">
                      <a16:creationId xmlns:a16="http://schemas.microsoft.com/office/drawing/2014/main" id="{CB137671-090E-927F-8B6E-0D041C3D7461}"/>
                    </a:ext>
                  </a:extLst>
                </p:cNvPr>
                <p:cNvCxnSpPr/>
                <p:nvPr/>
              </p:nvCxnSpPr>
              <p:spPr>
                <a:xfrm>
                  <a:off x="2099470" y="2423442"/>
                  <a:ext cx="0" cy="1708821"/>
                </a:xfrm>
                <a:prstGeom prst="straightConnector1">
                  <a:avLst/>
                </a:prstGeom>
                <a:noFill/>
                <a:ln w="19050" cap="flat" cmpd="sng">
                  <a:solidFill>
                    <a:sysClr val="windowText" lastClr="000000"/>
                  </a:solidFill>
                  <a:prstDash val="solid"/>
                  <a:round/>
                  <a:headEnd type="none" w="sm" len="sm"/>
                  <a:tailEnd type="none" w="sm" len="sm"/>
                </a:ln>
              </p:spPr>
            </p:cxnSp>
            <p:sp>
              <p:nvSpPr>
                <p:cNvPr id="1217" name="Google Shape;651;p20">
                  <a:extLst>
                    <a:ext uri="{FF2B5EF4-FFF2-40B4-BE49-F238E27FC236}">
                      <a16:creationId xmlns:a16="http://schemas.microsoft.com/office/drawing/2014/main" id="{CDDFB93E-3CD7-1EA0-C431-48EAF603F0BC}"/>
                    </a:ext>
                  </a:extLst>
                </p:cNvPr>
                <p:cNvSpPr txBox="1"/>
                <p:nvPr/>
              </p:nvSpPr>
              <p:spPr>
                <a:xfrm>
                  <a:off x="1989139" y="4135437"/>
                  <a:ext cx="220662" cy="246140"/>
                </a:xfrm>
                <a:prstGeom prst="rect">
                  <a:avLst/>
                </a:prstGeom>
                <a:noFill/>
                <a:ln>
                  <a:noFill/>
                </a:ln>
              </p:spPr>
              <p:txBody>
                <a:bodyPr spcFirstLastPara="1" wrap="square" lIns="91395" tIns="45664" rIns="91395" bIns="45664" anchor="t" anchorCtr="0">
                  <a:sp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r>
                    <a:rPr kumimoji="0" lang="en-GB" sz="1000" b="0" i="0" u="none" strike="noStrike" kern="0" cap="none" spc="0" normalizeH="0" baseline="0" noProof="0" dirty="0">
                      <a:ln>
                        <a:noFill/>
                      </a:ln>
                      <a:solidFill>
                        <a:srgbClr val="000000"/>
                      </a:solidFill>
                      <a:effectLst/>
                      <a:uLnTx/>
                      <a:uFillTx/>
                      <a:latin typeface="Arial"/>
                      <a:cs typeface="Arial"/>
                      <a:sym typeface="Arial"/>
                    </a:rPr>
                    <a:t>0</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201" name="Google Shape;652;p20">
                <a:extLst>
                  <a:ext uri="{FF2B5EF4-FFF2-40B4-BE49-F238E27FC236}">
                    <a16:creationId xmlns:a16="http://schemas.microsoft.com/office/drawing/2014/main" id="{E3969E1D-38F1-CAA2-3532-8856967D9BD9}"/>
                  </a:ext>
                </a:extLst>
              </p:cNvPr>
              <p:cNvGrpSpPr/>
              <p:nvPr/>
            </p:nvGrpSpPr>
            <p:grpSpPr>
              <a:xfrm>
                <a:off x="7188419" y="3613823"/>
                <a:ext cx="376236" cy="323926"/>
                <a:chOff x="2905127" y="4057652"/>
                <a:chExt cx="376236" cy="323926"/>
              </a:xfrm>
            </p:grpSpPr>
            <p:cxnSp>
              <p:nvCxnSpPr>
                <p:cNvPr id="1214" name="Google Shape;653;p20">
                  <a:extLst>
                    <a:ext uri="{FF2B5EF4-FFF2-40B4-BE49-F238E27FC236}">
                      <a16:creationId xmlns:a16="http://schemas.microsoft.com/office/drawing/2014/main" id="{0D9E31BF-90E2-4FA5-6A2F-A358C2B722F0}"/>
                    </a:ext>
                  </a:extLst>
                </p:cNvPr>
                <p:cNvCxnSpPr/>
                <p:nvPr/>
              </p:nvCxnSpPr>
              <p:spPr>
                <a:xfrm>
                  <a:off x="3093245" y="4057652"/>
                  <a:ext cx="0" cy="72000"/>
                </a:xfrm>
                <a:prstGeom prst="straightConnector1">
                  <a:avLst/>
                </a:prstGeom>
                <a:noFill/>
                <a:ln w="19050" cap="flat" cmpd="sng">
                  <a:solidFill>
                    <a:sysClr val="windowText" lastClr="000000"/>
                  </a:solidFill>
                  <a:prstDash val="solid"/>
                  <a:round/>
                  <a:headEnd type="none" w="sm" len="sm"/>
                  <a:tailEnd type="none" w="sm" len="sm"/>
                </a:ln>
              </p:spPr>
            </p:cxnSp>
            <p:sp>
              <p:nvSpPr>
                <p:cNvPr id="1215" name="Google Shape;654;p20">
                  <a:extLst>
                    <a:ext uri="{FF2B5EF4-FFF2-40B4-BE49-F238E27FC236}">
                      <a16:creationId xmlns:a16="http://schemas.microsoft.com/office/drawing/2014/main" id="{585107E0-F80A-68F5-2B31-967AFBAE7230}"/>
                    </a:ext>
                  </a:extLst>
                </p:cNvPr>
                <p:cNvSpPr txBox="1"/>
                <p:nvPr/>
              </p:nvSpPr>
              <p:spPr>
                <a:xfrm>
                  <a:off x="2905127" y="4135438"/>
                  <a:ext cx="376236" cy="246140"/>
                </a:xfrm>
                <a:prstGeom prst="rect">
                  <a:avLst/>
                </a:prstGeom>
                <a:noFill/>
                <a:ln>
                  <a:noFill/>
                </a:ln>
              </p:spPr>
              <p:txBody>
                <a:bodyPr spcFirstLastPara="1" wrap="square" lIns="91395" tIns="45664" rIns="91395" bIns="45664" anchor="t" anchorCtr="0">
                  <a:sp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r>
                    <a:rPr kumimoji="0" lang="en-GB" sz="1000" b="0" i="0" u="none" strike="noStrike" kern="0" cap="none" spc="0" normalizeH="0" baseline="0" noProof="0" dirty="0">
                      <a:ln>
                        <a:noFill/>
                      </a:ln>
                      <a:solidFill>
                        <a:srgbClr val="000000"/>
                      </a:solidFill>
                      <a:effectLst/>
                      <a:uLnTx/>
                      <a:uFillTx/>
                      <a:latin typeface="Arial"/>
                      <a:cs typeface="Arial"/>
                      <a:sym typeface="Arial"/>
                    </a:rPr>
                    <a:t>5</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202" name="Google Shape;655;p20">
                <a:extLst>
                  <a:ext uri="{FF2B5EF4-FFF2-40B4-BE49-F238E27FC236}">
                    <a16:creationId xmlns:a16="http://schemas.microsoft.com/office/drawing/2014/main" id="{84130ED0-8068-A7A1-9B0A-CB3B08BEB933}"/>
                  </a:ext>
                </a:extLst>
              </p:cNvPr>
              <p:cNvGrpSpPr/>
              <p:nvPr/>
            </p:nvGrpSpPr>
            <p:grpSpPr>
              <a:xfrm>
                <a:off x="8122397" y="3613823"/>
                <a:ext cx="325438" cy="323926"/>
                <a:chOff x="3930650" y="4057652"/>
                <a:chExt cx="325438" cy="323926"/>
              </a:xfrm>
            </p:grpSpPr>
            <p:cxnSp>
              <p:nvCxnSpPr>
                <p:cNvPr id="1212" name="Google Shape;656;p20">
                  <a:extLst>
                    <a:ext uri="{FF2B5EF4-FFF2-40B4-BE49-F238E27FC236}">
                      <a16:creationId xmlns:a16="http://schemas.microsoft.com/office/drawing/2014/main" id="{A8616227-55EF-9133-B243-33562A0D5F14}"/>
                    </a:ext>
                  </a:extLst>
                </p:cNvPr>
                <p:cNvCxnSpPr/>
                <p:nvPr/>
              </p:nvCxnSpPr>
              <p:spPr>
                <a:xfrm>
                  <a:off x="4093369" y="4057652"/>
                  <a:ext cx="0" cy="72000"/>
                </a:xfrm>
                <a:prstGeom prst="straightConnector1">
                  <a:avLst/>
                </a:prstGeom>
                <a:noFill/>
                <a:ln w="19050" cap="flat" cmpd="sng">
                  <a:solidFill>
                    <a:sysClr val="windowText" lastClr="000000"/>
                  </a:solidFill>
                  <a:prstDash val="solid"/>
                  <a:round/>
                  <a:headEnd type="none" w="sm" len="sm"/>
                  <a:tailEnd type="none" w="sm" len="sm"/>
                </a:ln>
              </p:spPr>
            </p:cxnSp>
            <p:sp>
              <p:nvSpPr>
                <p:cNvPr id="1213" name="Google Shape;657;p20">
                  <a:extLst>
                    <a:ext uri="{FF2B5EF4-FFF2-40B4-BE49-F238E27FC236}">
                      <a16:creationId xmlns:a16="http://schemas.microsoft.com/office/drawing/2014/main" id="{B1F4819E-D474-38EF-D570-EC95A034DD29}"/>
                    </a:ext>
                  </a:extLst>
                </p:cNvPr>
                <p:cNvSpPr txBox="1"/>
                <p:nvPr/>
              </p:nvSpPr>
              <p:spPr>
                <a:xfrm>
                  <a:off x="3930650" y="4135438"/>
                  <a:ext cx="325438" cy="246140"/>
                </a:xfrm>
                <a:prstGeom prst="rect">
                  <a:avLst/>
                </a:prstGeom>
                <a:noFill/>
                <a:ln>
                  <a:noFill/>
                </a:ln>
              </p:spPr>
              <p:txBody>
                <a:bodyPr spcFirstLastPara="1" wrap="square" lIns="91395" tIns="45664" rIns="91395" bIns="45664" anchor="t" anchorCtr="0">
                  <a:sp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r>
                    <a:rPr kumimoji="0" lang="en-GB" sz="1000" b="0" i="0" u="none" strike="noStrike" kern="0" cap="none" spc="0" normalizeH="0" baseline="0" noProof="0" dirty="0">
                      <a:ln>
                        <a:noFill/>
                      </a:ln>
                      <a:solidFill>
                        <a:srgbClr val="000000"/>
                      </a:solidFill>
                      <a:effectLst/>
                      <a:uLnTx/>
                      <a:uFillTx/>
                      <a:latin typeface="Arial"/>
                      <a:cs typeface="Arial"/>
                      <a:sym typeface="Arial"/>
                    </a:rPr>
                    <a:t>15</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203" name="Google Shape;658;p20">
                <a:extLst>
                  <a:ext uri="{FF2B5EF4-FFF2-40B4-BE49-F238E27FC236}">
                    <a16:creationId xmlns:a16="http://schemas.microsoft.com/office/drawing/2014/main" id="{65B3EDBB-B9BE-F37A-98A3-0DCEC2A6D7A4}"/>
                  </a:ext>
                </a:extLst>
              </p:cNvPr>
              <p:cNvGrpSpPr/>
              <p:nvPr/>
            </p:nvGrpSpPr>
            <p:grpSpPr>
              <a:xfrm>
                <a:off x="7641367" y="3613823"/>
                <a:ext cx="376236" cy="323926"/>
                <a:chOff x="2905127" y="4057652"/>
                <a:chExt cx="376236" cy="323926"/>
              </a:xfrm>
            </p:grpSpPr>
            <p:cxnSp>
              <p:nvCxnSpPr>
                <p:cNvPr id="1210" name="Google Shape;659;p20">
                  <a:extLst>
                    <a:ext uri="{FF2B5EF4-FFF2-40B4-BE49-F238E27FC236}">
                      <a16:creationId xmlns:a16="http://schemas.microsoft.com/office/drawing/2014/main" id="{1800AB5E-9641-2429-BDA8-301231D7CA3A}"/>
                    </a:ext>
                  </a:extLst>
                </p:cNvPr>
                <p:cNvCxnSpPr/>
                <p:nvPr/>
              </p:nvCxnSpPr>
              <p:spPr>
                <a:xfrm>
                  <a:off x="3093245" y="4057652"/>
                  <a:ext cx="0" cy="72000"/>
                </a:xfrm>
                <a:prstGeom prst="straightConnector1">
                  <a:avLst/>
                </a:prstGeom>
                <a:noFill/>
                <a:ln w="19050" cap="flat" cmpd="sng">
                  <a:solidFill>
                    <a:sysClr val="windowText" lastClr="000000"/>
                  </a:solidFill>
                  <a:prstDash val="solid"/>
                  <a:round/>
                  <a:headEnd type="none" w="sm" len="sm"/>
                  <a:tailEnd type="none" w="sm" len="sm"/>
                </a:ln>
              </p:spPr>
            </p:cxnSp>
            <p:sp>
              <p:nvSpPr>
                <p:cNvPr id="1211" name="Google Shape;660;p20">
                  <a:extLst>
                    <a:ext uri="{FF2B5EF4-FFF2-40B4-BE49-F238E27FC236}">
                      <a16:creationId xmlns:a16="http://schemas.microsoft.com/office/drawing/2014/main" id="{A3E11251-596A-1B8C-6127-E64277A0EF91}"/>
                    </a:ext>
                  </a:extLst>
                </p:cNvPr>
                <p:cNvSpPr txBox="1"/>
                <p:nvPr/>
              </p:nvSpPr>
              <p:spPr>
                <a:xfrm>
                  <a:off x="2905127" y="4135438"/>
                  <a:ext cx="376236" cy="246140"/>
                </a:xfrm>
                <a:prstGeom prst="rect">
                  <a:avLst/>
                </a:prstGeom>
                <a:noFill/>
                <a:ln>
                  <a:noFill/>
                </a:ln>
              </p:spPr>
              <p:txBody>
                <a:bodyPr spcFirstLastPara="1" wrap="square" lIns="91395" tIns="45664" rIns="91395" bIns="45664" anchor="t" anchorCtr="0">
                  <a:sp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r>
                    <a:rPr kumimoji="0" lang="en-GB" sz="1000" b="0" i="0" u="none" strike="noStrike" kern="0" cap="none" spc="0" normalizeH="0" baseline="0" noProof="0" dirty="0">
                      <a:ln>
                        <a:noFill/>
                      </a:ln>
                      <a:solidFill>
                        <a:srgbClr val="000000"/>
                      </a:solidFill>
                      <a:effectLst/>
                      <a:uLnTx/>
                      <a:uFillTx/>
                      <a:latin typeface="Arial"/>
                      <a:cs typeface="Arial"/>
                      <a:sym typeface="Arial"/>
                    </a:rPr>
                    <a:t>10</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204" name="Google Shape;661;p20">
                <a:extLst>
                  <a:ext uri="{FF2B5EF4-FFF2-40B4-BE49-F238E27FC236}">
                    <a16:creationId xmlns:a16="http://schemas.microsoft.com/office/drawing/2014/main" id="{FDB02EAD-A230-B815-E034-EC2D2FB8C7FD}"/>
                  </a:ext>
                </a:extLst>
              </p:cNvPr>
              <p:cNvGrpSpPr/>
              <p:nvPr/>
            </p:nvGrpSpPr>
            <p:grpSpPr>
              <a:xfrm>
                <a:off x="8580638" y="3613823"/>
                <a:ext cx="325438" cy="323926"/>
                <a:chOff x="3926416" y="4057652"/>
                <a:chExt cx="325438" cy="323926"/>
              </a:xfrm>
            </p:grpSpPr>
            <p:cxnSp>
              <p:nvCxnSpPr>
                <p:cNvPr id="1208" name="Google Shape;662;p20">
                  <a:extLst>
                    <a:ext uri="{FF2B5EF4-FFF2-40B4-BE49-F238E27FC236}">
                      <a16:creationId xmlns:a16="http://schemas.microsoft.com/office/drawing/2014/main" id="{547F6DD3-6DC3-E527-3E41-7118646EED06}"/>
                    </a:ext>
                  </a:extLst>
                </p:cNvPr>
                <p:cNvCxnSpPr/>
                <p:nvPr/>
              </p:nvCxnSpPr>
              <p:spPr>
                <a:xfrm>
                  <a:off x="4089135" y="4057652"/>
                  <a:ext cx="0" cy="72000"/>
                </a:xfrm>
                <a:prstGeom prst="straightConnector1">
                  <a:avLst/>
                </a:prstGeom>
                <a:noFill/>
                <a:ln w="19050" cap="flat" cmpd="sng">
                  <a:solidFill>
                    <a:sysClr val="windowText" lastClr="000000"/>
                  </a:solidFill>
                  <a:prstDash val="solid"/>
                  <a:round/>
                  <a:headEnd type="none" w="sm" len="sm"/>
                  <a:tailEnd type="none" w="sm" len="sm"/>
                </a:ln>
              </p:spPr>
            </p:cxnSp>
            <p:sp>
              <p:nvSpPr>
                <p:cNvPr id="1209" name="Google Shape;663;p20">
                  <a:extLst>
                    <a:ext uri="{FF2B5EF4-FFF2-40B4-BE49-F238E27FC236}">
                      <a16:creationId xmlns:a16="http://schemas.microsoft.com/office/drawing/2014/main" id="{4DB225FF-69E7-8506-524D-A6E8ADDB95AD}"/>
                    </a:ext>
                  </a:extLst>
                </p:cNvPr>
                <p:cNvSpPr txBox="1"/>
                <p:nvPr/>
              </p:nvSpPr>
              <p:spPr>
                <a:xfrm>
                  <a:off x="3926416" y="4135438"/>
                  <a:ext cx="325438" cy="246140"/>
                </a:xfrm>
                <a:prstGeom prst="rect">
                  <a:avLst/>
                </a:prstGeom>
                <a:noFill/>
                <a:ln>
                  <a:noFill/>
                </a:ln>
              </p:spPr>
              <p:txBody>
                <a:bodyPr spcFirstLastPara="1" wrap="square" lIns="91395" tIns="45664" rIns="91395" bIns="45664" anchor="t" anchorCtr="0">
                  <a:sp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r>
                    <a:rPr kumimoji="0" lang="en-GB" sz="1000" b="0" i="0" u="none" strike="noStrike" kern="0" cap="none" spc="0" normalizeH="0" baseline="0" noProof="0" dirty="0">
                      <a:ln>
                        <a:noFill/>
                      </a:ln>
                      <a:solidFill>
                        <a:srgbClr val="000000"/>
                      </a:solidFill>
                      <a:effectLst/>
                      <a:uLnTx/>
                      <a:uFillTx/>
                      <a:latin typeface="Arial"/>
                      <a:cs typeface="Arial"/>
                      <a:sym typeface="Arial"/>
                    </a:rPr>
                    <a:t>20</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205" name="Google Shape;664;p20">
                <a:extLst>
                  <a:ext uri="{FF2B5EF4-FFF2-40B4-BE49-F238E27FC236}">
                    <a16:creationId xmlns:a16="http://schemas.microsoft.com/office/drawing/2014/main" id="{6572A197-81B0-E47F-6FEE-ADB5EE604142}"/>
                  </a:ext>
                </a:extLst>
              </p:cNvPr>
              <p:cNvGrpSpPr/>
              <p:nvPr/>
            </p:nvGrpSpPr>
            <p:grpSpPr>
              <a:xfrm>
                <a:off x="6353761" y="2508384"/>
                <a:ext cx="578052" cy="246140"/>
                <a:chOff x="1522772" y="2759073"/>
                <a:chExt cx="578052" cy="246140"/>
              </a:xfrm>
            </p:grpSpPr>
            <p:cxnSp>
              <p:nvCxnSpPr>
                <p:cNvPr id="1206" name="Google Shape;665;p20">
                  <a:extLst>
                    <a:ext uri="{FF2B5EF4-FFF2-40B4-BE49-F238E27FC236}">
                      <a16:creationId xmlns:a16="http://schemas.microsoft.com/office/drawing/2014/main" id="{797C627B-B0FB-D860-68DA-7E70BA1E425A}"/>
                    </a:ext>
                  </a:extLst>
                </p:cNvPr>
                <p:cNvCxnSpPr/>
                <p:nvPr/>
              </p:nvCxnSpPr>
              <p:spPr>
                <a:xfrm rot="10800000">
                  <a:off x="2028824" y="2882183"/>
                  <a:ext cx="72000" cy="0"/>
                </a:xfrm>
                <a:prstGeom prst="straightConnector1">
                  <a:avLst/>
                </a:prstGeom>
                <a:noFill/>
                <a:ln w="19050" cap="flat" cmpd="sng">
                  <a:solidFill>
                    <a:sysClr val="windowText" lastClr="000000"/>
                  </a:solidFill>
                  <a:prstDash val="solid"/>
                  <a:round/>
                  <a:headEnd type="none" w="sm" len="sm"/>
                  <a:tailEnd type="none" w="sm" len="sm"/>
                </a:ln>
              </p:spPr>
            </p:cxnSp>
            <p:sp>
              <p:nvSpPr>
                <p:cNvPr id="1207" name="Google Shape;666;p20">
                  <a:extLst>
                    <a:ext uri="{FF2B5EF4-FFF2-40B4-BE49-F238E27FC236}">
                      <a16:creationId xmlns:a16="http://schemas.microsoft.com/office/drawing/2014/main" id="{E624013E-EF69-E89A-4F97-B1611C7C6967}"/>
                    </a:ext>
                  </a:extLst>
                </p:cNvPr>
                <p:cNvSpPr txBox="1"/>
                <p:nvPr/>
              </p:nvSpPr>
              <p:spPr>
                <a:xfrm>
                  <a:off x="1522772" y="2759073"/>
                  <a:ext cx="501283" cy="246140"/>
                </a:xfrm>
                <a:prstGeom prst="rect">
                  <a:avLst/>
                </a:prstGeom>
                <a:noFill/>
                <a:ln>
                  <a:noFill/>
                </a:ln>
              </p:spPr>
              <p:txBody>
                <a:bodyPr spcFirstLastPara="1" wrap="square" lIns="91395" tIns="45664" rIns="91395" bIns="45664" anchor="t" anchorCtr="0">
                  <a:spAutoFit/>
                </a:bodyPr>
                <a:lstStyle/>
                <a:p>
                  <a:pPr marL="0" marR="0" lvl="0" indent="0" algn="r" defTabSz="457189" eaLnBrk="1" fontAlgn="auto" latinLnBrk="0" hangingPunct="1">
                    <a:lnSpc>
                      <a:spcPct val="100000"/>
                    </a:lnSpc>
                    <a:spcBef>
                      <a:spcPts val="0"/>
                    </a:spcBef>
                    <a:spcAft>
                      <a:spcPts val="0"/>
                    </a:spcAft>
                    <a:buClr>
                      <a:srgbClr val="000000"/>
                    </a:buClr>
                    <a:buSzTx/>
                    <a:buFontTx/>
                    <a:buNone/>
                    <a:tabLst/>
                    <a:defRPr/>
                  </a:pPr>
                  <a:r>
                    <a:rPr kumimoji="0" lang="en-GB" sz="1000" b="0" i="0" u="none" strike="noStrike" kern="0" cap="none" spc="0" normalizeH="0" baseline="0" noProof="0" dirty="0">
                      <a:ln>
                        <a:noFill/>
                      </a:ln>
                      <a:solidFill>
                        <a:srgbClr val="000000"/>
                      </a:solidFill>
                      <a:effectLst/>
                      <a:uLnTx/>
                      <a:uFillTx/>
                      <a:latin typeface="Arial"/>
                      <a:cs typeface="Arial"/>
                      <a:sym typeface="Arial"/>
                    </a:rPr>
                    <a:t>0.6</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sp>
          <p:nvSpPr>
            <p:cNvPr id="1155" name="Google Shape;667;p20">
              <a:extLst>
                <a:ext uri="{FF2B5EF4-FFF2-40B4-BE49-F238E27FC236}">
                  <a16:creationId xmlns:a16="http://schemas.microsoft.com/office/drawing/2014/main" id="{EA1A0B2D-0A56-EE6F-7EDB-AE24BC0B9C8B}"/>
                </a:ext>
              </a:extLst>
            </p:cNvPr>
            <p:cNvSpPr txBox="1"/>
            <p:nvPr/>
          </p:nvSpPr>
          <p:spPr>
            <a:xfrm>
              <a:off x="6862003" y="1638300"/>
              <a:ext cx="2002329" cy="246140"/>
            </a:xfrm>
            <a:prstGeom prst="rect">
              <a:avLst/>
            </a:prstGeom>
            <a:noFill/>
            <a:ln>
              <a:noFill/>
            </a:ln>
          </p:spPr>
          <p:txBody>
            <a:bodyPr spcFirstLastPara="1" wrap="square" lIns="91395" tIns="45664" rIns="91395" bIns="45664" anchor="t" anchorCtr="0">
              <a:spAutoFit/>
            </a:bodyPr>
            <a:lstStyle/>
            <a:p>
              <a:pPr marL="0" marR="0" lvl="0" indent="0" defTabSz="457189" eaLnBrk="1" fontAlgn="auto" latinLnBrk="0" hangingPunct="1">
                <a:lnSpc>
                  <a:spcPct val="100000"/>
                </a:lnSpc>
                <a:spcBef>
                  <a:spcPts val="0"/>
                </a:spcBef>
                <a:spcAft>
                  <a:spcPts val="0"/>
                </a:spcAft>
                <a:buClr>
                  <a:srgbClr val="000000"/>
                </a:buClr>
                <a:buSzTx/>
                <a:buFontTx/>
                <a:buNone/>
                <a:tabLst/>
                <a:defRPr/>
              </a:pPr>
              <a:r>
                <a:rPr kumimoji="0" lang="en-GB" sz="1000" b="1" i="0" u="none" strike="noStrike" kern="0" cap="none" spc="0" normalizeH="0" baseline="0" noProof="0" dirty="0">
                  <a:ln>
                    <a:noFill/>
                  </a:ln>
                  <a:solidFill>
                    <a:srgbClr val="000000"/>
                  </a:solidFill>
                  <a:effectLst/>
                  <a:uLnTx/>
                  <a:uFillTx/>
                  <a:latin typeface="Arial"/>
                  <a:cs typeface="Arial"/>
                  <a:sym typeface="Arial"/>
                </a:rPr>
                <a:t>Caucasian cohort (n=394)</a:t>
              </a:r>
              <a:r>
                <a:rPr kumimoji="0" lang="en-GB" sz="1000" b="1" i="0" u="none" strike="noStrike" kern="0" cap="none" spc="0" normalizeH="0" baseline="30000" noProof="0" dirty="0">
                  <a:ln>
                    <a:noFill/>
                  </a:ln>
                  <a:effectLst/>
                  <a:uLnTx/>
                  <a:uFillTx/>
                  <a:latin typeface="Arial"/>
                  <a:cs typeface="Arial"/>
                  <a:sym typeface="Arial"/>
                </a:rPr>
                <a:t>2</a:t>
              </a:r>
            </a:p>
          </p:txBody>
        </p:sp>
        <p:grpSp>
          <p:nvGrpSpPr>
            <p:cNvPr id="1156" name="Google Shape;668;p20">
              <a:extLst>
                <a:ext uri="{FF2B5EF4-FFF2-40B4-BE49-F238E27FC236}">
                  <a16:creationId xmlns:a16="http://schemas.microsoft.com/office/drawing/2014/main" id="{D5F1A2CA-2F15-A32E-10C7-F7EC6559948C}"/>
                </a:ext>
              </a:extLst>
            </p:cNvPr>
            <p:cNvGrpSpPr/>
            <p:nvPr/>
          </p:nvGrpSpPr>
          <p:grpSpPr>
            <a:xfrm>
              <a:off x="7188200" y="1873250"/>
              <a:ext cx="1138238" cy="485235"/>
              <a:chOff x="10140950" y="1873250"/>
              <a:chExt cx="1138238" cy="485235"/>
            </a:xfrm>
          </p:grpSpPr>
          <p:grpSp>
            <p:nvGrpSpPr>
              <p:cNvPr id="1180" name="Google Shape;669;p20">
                <a:extLst>
                  <a:ext uri="{FF2B5EF4-FFF2-40B4-BE49-F238E27FC236}">
                    <a16:creationId xmlns:a16="http://schemas.microsoft.com/office/drawing/2014/main" id="{1B41FF2A-4BF6-5EA0-0309-AC1C0213828F}"/>
                  </a:ext>
                </a:extLst>
              </p:cNvPr>
              <p:cNvGrpSpPr/>
              <p:nvPr/>
            </p:nvGrpSpPr>
            <p:grpSpPr>
              <a:xfrm>
                <a:off x="10140950" y="1963208"/>
                <a:ext cx="1138238" cy="215359"/>
                <a:chOff x="10140950" y="1968500"/>
                <a:chExt cx="1138238" cy="215359"/>
              </a:xfrm>
            </p:grpSpPr>
            <p:cxnSp>
              <p:nvCxnSpPr>
                <p:cNvPr id="1191" name="Google Shape;670;p20">
                  <a:extLst>
                    <a:ext uri="{FF2B5EF4-FFF2-40B4-BE49-F238E27FC236}">
                      <a16:creationId xmlns:a16="http://schemas.microsoft.com/office/drawing/2014/main" id="{73F4B49F-3E9A-212A-956E-792C066336B4}"/>
                    </a:ext>
                  </a:extLst>
                </p:cNvPr>
                <p:cNvCxnSpPr/>
                <p:nvPr/>
              </p:nvCxnSpPr>
              <p:spPr>
                <a:xfrm>
                  <a:off x="10140950" y="2076222"/>
                  <a:ext cx="215900" cy="0"/>
                </a:xfrm>
                <a:prstGeom prst="straightConnector1">
                  <a:avLst/>
                </a:prstGeom>
                <a:noFill/>
                <a:ln w="19050" cap="flat" cmpd="sng">
                  <a:solidFill>
                    <a:srgbClr val="4EA72E"/>
                  </a:solidFill>
                  <a:prstDash val="solid"/>
                  <a:round/>
                  <a:headEnd type="none" w="sm" len="sm"/>
                  <a:tailEnd type="none" w="sm" len="sm"/>
                </a:ln>
              </p:spPr>
            </p:cxnSp>
            <p:sp>
              <p:nvSpPr>
                <p:cNvPr id="1192" name="Google Shape;671;p20">
                  <a:extLst>
                    <a:ext uri="{FF2B5EF4-FFF2-40B4-BE49-F238E27FC236}">
                      <a16:creationId xmlns:a16="http://schemas.microsoft.com/office/drawing/2014/main" id="{14A72969-6A49-7923-EE02-30E242525B16}"/>
                    </a:ext>
                  </a:extLst>
                </p:cNvPr>
                <p:cNvSpPr txBox="1"/>
                <p:nvPr/>
              </p:nvSpPr>
              <p:spPr>
                <a:xfrm>
                  <a:off x="10331451" y="1968500"/>
                  <a:ext cx="947737" cy="215359"/>
                </a:xfrm>
                <a:prstGeom prst="rect">
                  <a:avLst/>
                </a:prstGeom>
                <a:noFill/>
                <a:ln>
                  <a:noFill/>
                </a:ln>
              </p:spPr>
              <p:txBody>
                <a:bodyPr spcFirstLastPara="1" wrap="square" lIns="91395" tIns="45664" rIns="91395" bIns="45664" anchor="t" anchorCtr="0">
                  <a:spAutoFit/>
                </a:bodyPr>
                <a:lstStyle/>
                <a:p>
                  <a:pPr marL="0" marR="0" lvl="0" indent="0" defTabSz="457189" eaLnBrk="1" fontAlgn="auto" latinLnBrk="0" hangingPunct="1">
                    <a:lnSpc>
                      <a:spcPct val="100000"/>
                    </a:lnSpc>
                    <a:spcBef>
                      <a:spcPts val="0"/>
                    </a:spcBef>
                    <a:spcAft>
                      <a:spcPts val="0"/>
                    </a:spcAft>
                    <a:buClr>
                      <a:srgbClr val="000000"/>
                    </a:buClr>
                    <a:buSzTx/>
                    <a:buFontTx/>
                    <a:buNone/>
                    <a:tabLst/>
                    <a:defRPr/>
                  </a:pPr>
                  <a:r>
                    <a:rPr kumimoji="0" lang="en-GB" sz="800" b="0" i="0" u="none" strike="noStrike" kern="0" cap="none" spc="0" normalizeH="0" baseline="0" noProof="0" dirty="0">
                      <a:ln>
                        <a:noFill/>
                      </a:ln>
                      <a:solidFill>
                        <a:srgbClr val="000000"/>
                      </a:solidFill>
                      <a:effectLst/>
                      <a:uLnTx/>
                      <a:uFillTx/>
                      <a:latin typeface="Arial"/>
                      <a:cs typeface="Arial"/>
                      <a:sym typeface="Arial"/>
                    </a:rPr>
                    <a:t>FISH 1/2/3/4/5</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181" name="Google Shape;672;p20">
                <a:extLst>
                  <a:ext uri="{FF2B5EF4-FFF2-40B4-BE49-F238E27FC236}">
                    <a16:creationId xmlns:a16="http://schemas.microsoft.com/office/drawing/2014/main" id="{44D0D147-6A72-83BC-337C-9670B394C5FA}"/>
                  </a:ext>
                </a:extLst>
              </p:cNvPr>
              <p:cNvGrpSpPr/>
              <p:nvPr/>
            </p:nvGrpSpPr>
            <p:grpSpPr>
              <a:xfrm>
                <a:off x="10140950" y="1873250"/>
                <a:ext cx="895350" cy="485235"/>
                <a:chOff x="10140950" y="1873250"/>
                <a:chExt cx="895350" cy="485235"/>
              </a:xfrm>
            </p:grpSpPr>
            <p:grpSp>
              <p:nvGrpSpPr>
                <p:cNvPr id="1182" name="Google Shape;673;p20">
                  <a:extLst>
                    <a:ext uri="{FF2B5EF4-FFF2-40B4-BE49-F238E27FC236}">
                      <a16:creationId xmlns:a16="http://schemas.microsoft.com/office/drawing/2014/main" id="{17D07E40-8228-3A42-063B-77E0E8589A2C}"/>
                    </a:ext>
                  </a:extLst>
                </p:cNvPr>
                <p:cNvGrpSpPr/>
                <p:nvPr/>
              </p:nvGrpSpPr>
              <p:grpSpPr>
                <a:xfrm>
                  <a:off x="10140950" y="1873250"/>
                  <a:ext cx="892175" cy="215359"/>
                  <a:chOff x="10140950" y="1873250"/>
                  <a:chExt cx="892175" cy="215359"/>
                </a:xfrm>
              </p:grpSpPr>
              <p:cxnSp>
                <p:nvCxnSpPr>
                  <p:cNvPr id="1189" name="Google Shape;674;p20">
                    <a:extLst>
                      <a:ext uri="{FF2B5EF4-FFF2-40B4-BE49-F238E27FC236}">
                        <a16:creationId xmlns:a16="http://schemas.microsoft.com/office/drawing/2014/main" id="{369044DD-2D4A-C1BC-8BD4-CD5BA6FED918}"/>
                      </a:ext>
                    </a:extLst>
                  </p:cNvPr>
                  <p:cNvCxnSpPr/>
                  <p:nvPr/>
                </p:nvCxnSpPr>
                <p:spPr>
                  <a:xfrm>
                    <a:off x="10140950" y="1980972"/>
                    <a:ext cx="215900" cy="0"/>
                  </a:xfrm>
                  <a:prstGeom prst="straightConnector1">
                    <a:avLst/>
                  </a:prstGeom>
                  <a:noFill/>
                  <a:ln w="19050" cap="flat" cmpd="sng">
                    <a:solidFill>
                      <a:srgbClr val="A02B93"/>
                    </a:solidFill>
                    <a:prstDash val="solid"/>
                    <a:round/>
                    <a:headEnd type="none" w="sm" len="sm"/>
                    <a:tailEnd type="none" w="sm" len="sm"/>
                  </a:ln>
                </p:spPr>
              </p:cxnSp>
              <p:sp>
                <p:nvSpPr>
                  <p:cNvPr id="1190" name="Google Shape;675;p20">
                    <a:extLst>
                      <a:ext uri="{FF2B5EF4-FFF2-40B4-BE49-F238E27FC236}">
                        <a16:creationId xmlns:a16="http://schemas.microsoft.com/office/drawing/2014/main" id="{930CCEF4-F3FD-EE02-F75E-4BFB4AB17323}"/>
                      </a:ext>
                    </a:extLst>
                  </p:cNvPr>
                  <p:cNvSpPr txBox="1"/>
                  <p:nvPr/>
                </p:nvSpPr>
                <p:spPr>
                  <a:xfrm>
                    <a:off x="10331451" y="1873250"/>
                    <a:ext cx="701674" cy="215359"/>
                  </a:xfrm>
                  <a:prstGeom prst="rect">
                    <a:avLst/>
                  </a:prstGeom>
                  <a:noFill/>
                  <a:ln>
                    <a:noFill/>
                  </a:ln>
                </p:spPr>
                <p:txBody>
                  <a:bodyPr spcFirstLastPara="1" wrap="square" lIns="91395" tIns="45664" rIns="91395" bIns="45664" anchor="t" anchorCtr="0">
                    <a:spAutoFit/>
                  </a:bodyPr>
                  <a:lstStyle/>
                  <a:p>
                    <a:pPr marL="0" marR="0" lvl="0" indent="0" defTabSz="457189" eaLnBrk="1" fontAlgn="auto" latinLnBrk="0" hangingPunct="1">
                      <a:lnSpc>
                        <a:spcPct val="100000"/>
                      </a:lnSpc>
                      <a:spcBef>
                        <a:spcPts val="0"/>
                      </a:spcBef>
                      <a:spcAft>
                        <a:spcPts val="0"/>
                      </a:spcAft>
                      <a:buClr>
                        <a:srgbClr val="000000"/>
                      </a:buClr>
                      <a:buSzTx/>
                      <a:buFontTx/>
                      <a:buNone/>
                      <a:tabLst/>
                      <a:defRPr/>
                    </a:pPr>
                    <a:r>
                      <a:rPr kumimoji="0" lang="en-GB" sz="800" b="0" i="0" u="none" strike="noStrike" kern="0" cap="none" spc="0" normalizeH="0" baseline="0" noProof="0" dirty="0">
                        <a:ln>
                          <a:noFill/>
                        </a:ln>
                        <a:solidFill>
                          <a:srgbClr val="000000"/>
                        </a:solidFill>
                        <a:effectLst/>
                        <a:uLnTx/>
                        <a:uFillTx/>
                        <a:latin typeface="Arial"/>
                        <a:cs typeface="Arial"/>
                        <a:sym typeface="Arial"/>
                      </a:rPr>
                      <a:t>FISH 1/2/3</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183" name="Google Shape;676;p20">
                  <a:extLst>
                    <a:ext uri="{FF2B5EF4-FFF2-40B4-BE49-F238E27FC236}">
                      <a16:creationId xmlns:a16="http://schemas.microsoft.com/office/drawing/2014/main" id="{85E642D5-8BC8-E5BE-CEC4-A38AB41882F4}"/>
                    </a:ext>
                  </a:extLst>
                </p:cNvPr>
                <p:cNvGrpSpPr/>
                <p:nvPr/>
              </p:nvGrpSpPr>
              <p:grpSpPr>
                <a:xfrm>
                  <a:off x="10140950" y="2053166"/>
                  <a:ext cx="895350" cy="215359"/>
                  <a:chOff x="10140950" y="2054225"/>
                  <a:chExt cx="895350" cy="215359"/>
                </a:xfrm>
              </p:grpSpPr>
              <p:cxnSp>
                <p:nvCxnSpPr>
                  <p:cNvPr id="1187" name="Google Shape;677;p20">
                    <a:extLst>
                      <a:ext uri="{FF2B5EF4-FFF2-40B4-BE49-F238E27FC236}">
                        <a16:creationId xmlns:a16="http://schemas.microsoft.com/office/drawing/2014/main" id="{051035E8-9290-C827-A432-8C98C61706EA}"/>
                      </a:ext>
                    </a:extLst>
                  </p:cNvPr>
                  <p:cNvCxnSpPr/>
                  <p:nvPr/>
                </p:nvCxnSpPr>
                <p:spPr>
                  <a:xfrm>
                    <a:off x="10140950" y="2161947"/>
                    <a:ext cx="215900" cy="0"/>
                  </a:xfrm>
                  <a:prstGeom prst="straightConnector1">
                    <a:avLst/>
                  </a:prstGeom>
                  <a:noFill/>
                  <a:ln w="19050" cap="flat" cmpd="sng">
                    <a:solidFill>
                      <a:srgbClr val="E97132"/>
                    </a:solidFill>
                    <a:prstDash val="solid"/>
                    <a:round/>
                    <a:headEnd type="none" w="sm" len="sm"/>
                    <a:tailEnd type="none" w="sm" len="sm"/>
                  </a:ln>
                </p:spPr>
              </p:cxnSp>
              <p:sp>
                <p:nvSpPr>
                  <p:cNvPr id="1188" name="Google Shape;678;p20">
                    <a:extLst>
                      <a:ext uri="{FF2B5EF4-FFF2-40B4-BE49-F238E27FC236}">
                        <a16:creationId xmlns:a16="http://schemas.microsoft.com/office/drawing/2014/main" id="{16ACB69E-39AB-3158-6A14-05187C2789CC}"/>
                      </a:ext>
                    </a:extLst>
                  </p:cNvPr>
                  <p:cNvSpPr txBox="1"/>
                  <p:nvPr/>
                </p:nvSpPr>
                <p:spPr>
                  <a:xfrm>
                    <a:off x="10334626" y="2054225"/>
                    <a:ext cx="701674" cy="215359"/>
                  </a:xfrm>
                  <a:prstGeom prst="rect">
                    <a:avLst/>
                  </a:prstGeom>
                  <a:noFill/>
                  <a:ln>
                    <a:noFill/>
                  </a:ln>
                </p:spPr>
                <p:txBody>
                  <a:bodyPr spcFirstLastPara="1" wrap="square" lIns="91395" tIns="45664" rIns="91395" bIns="45664" anchor="t" anchorCtr="0">
                    <a:spAutoFit/>
                  </a:bodyPr>
                  <a:lstStyle/>
                  <a:p>
                    <a:pPr marL="0" marR="0" lvl="0" indent="0" defTabSz="457189" eaLnBrk="1" fontAlgn="auto" latinLnBrk="0" hangingPunct="1">
                      <a:lnSpc>
                        <a:spcPct val="100000"/>
                      </a:lnSpc>
                      <a:spcBef>
                        <a:spcPts val="0"/>
                      </a:spcBef>
                      <a:spcAft>
                        <a:spcPts val="0"/>
                      </a:spcAft>
                      <a:buClr>
                        <a:srgbClr val="000000"/>
                      </a:buClr>
                      <a:buSzTx/>
                      <a:buFontTx/>
                      <a:buNone/>
                      <a:tabLst/>
                      <a:defRPr/>
                    </a:pPr>
                    <a:r>
                      <a:rPr kumimoji="0" lang="en-GB" sz="800" b="0" i="0" u="none" strike="noStrike" kern="0" cap="none" spc="0" normalizeH="0" baseline="0" noProof="0" dirty="0">
                        <a:ln>
                          <a:noFill/>
                        </a:ln>
                        <a:solidFill>
                          <a:srgbClr val="000000"/>
                        </a:solidFill>
                        <a:effectLst/>
                        <a:uLnTx/>
                        <a:uFillTx/>
                        <a:latin typeface="Arial"/>
                        <a:cs typeface="Arial"/>
                        <a:sym typeface="Arial"/>
                      </a:rPr>
                      <a:t>FISH 4/5</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184" name="Google Shape;679;p20">
                  <a:extLst>
                    <a:ext uri="{FF2B5EF4-FFF2-40B4-BE49-F238E27FC236}">
                      <a16:creationId xmlns:a16="http://schemas.microsoft.com/office/drawing/2014/main" id="{25A2AA6C-35FD-046E-2D4A-28237E32D076}"/>
                    </a:ext>
                  </a:extLst>
                </p:cNvPr>
                <p:cNvGrpSpPr/>
                <p:nvPr/>
              </p:nvGrpSpPr>
              <p:grpSpPr>
                <a:xfrm>
                  <a:off x="10140950" y="2143125"/>
                  <a:ext cx="895350" cy="215360"/>
                  <a:chOff x="10140950" y="2143125"/>
                  <a:chExt cx="895350" cy="215360"/>
                </a:xfrm>
              </p:grpSpPr>
              <p:cxnSp>
                <p:nvCxnSpPr>
                  <p:cNvPr id="1185" name="Google Shape;680;p20">
                    <a:extLst>
                      <a:ext uri="{FF2B5EF4-FFF2-40B4-BE49-F238E27FC236}">
                        <a16:creationId xmlns:a16="http://schemas.microsoft.com/office/drawing/2014/main" id="{995684C0-5137-4E78-4D64-FA103692BC8C}"/>
                      </a:ext>
                    </a:extLst>
                  </p:cNvPr>
                  <p:cNvCxnSpPr/>
                  <p:nvPr/>
                </p:nvCxnSpPr>
                <p:spPr>
                  <a:xfrm>
                    <a:off x="10140950" y="2250847"/>
                    <a:ext cx="215900" cy="0"/>
                  </a:xfrm>
                  <a:prstGeom prst="straightConnector1">
                    <a:avLst/>
                  </a:prstGeom>
                  <a:noFill/>
                  <a:ln w="19050" cap="flat" cmpd="sng">
                    <a:solidFill>
                      <a:schemeClr val="tx2"/>
                    </a:solidFill>
                    <a:prstDash val="solid"/>
                    <a:round/>
                    <a:headEnd type="none" w="sm" len="sm"/>
                    <a:tailEnd type="none" w="sm" len="sm"/>
                  </a:ln>
                </p:spPr>
              </p:cxnSp>
              <p:sp>
                <p:nvSpPr>
                  <p:cNvPr id="1186" name="Google Shape;681;p20">
                    <a:extLst>
                      <a:ext uri="{FF2B5EF4-FFF2-40B4-BE49-F238E27FC236}">
                        <a16:creationId xmlns:a16="http://schemas.microsoft.com/office/drawing/2014/main" id="{6E3E4FC5-3C38-0F31-15FF-30FC08C48639}"/>
                      </a:ext>
                    </a:extLst>
                  </p:cNvPr>
                  <p:cNvSpPr txBox="1"/>
                  <p:nvPr/>
                </p:nvSpPr>
                <p:spPr>
                  <a:xfrm>
                    <a:off x="10334626" y="2143125"/>
                    <a:ext cx="701674" cy="215360"/>
                  </a:xfrm>
                  <a:prstGeom prst="rect">
                    <a:avLst/>
                  </a:prstGeom>
                  <a:noFill/>
                  <a:ln>
                    <a:noFill/>
                  </a:ln>
                </p:spPr>
                <p:txBody>
                  <a:bodyPr spcFirstLastPara="1" wrap="square" lIns="91395" tIns="45664" rIns="91395" bIns="45664" anchor="t" anchorCtr="0">
                    <a:spAutoFit/>
                  </a:bodyPr>
                  <a:lstStyle/>
                  <a:p>
                    <a:pPr marL="0" marR="0" lvl="0" indent="0" defTabSz="457189" eaLnBrk="1" fontAlgn="auto" latinLnBrk="0" hangingPunct="1">
                      <a:lnSpc>
                        <a:spcPct val="100000"/>
                      </a:lnSpc>
                      <a:spcBef>
                        <a:spcPts val="0"/>
                      </a:spcBef>
                      <a:spcAft>
                        <a:spcPts val="0"/>
                      </a:spcAft>
                      <a:buClr>
                        <a:srgbClr val="000000"/>
                      </a:buClr>
                      <a:buSzTx/>
                      <a:buFontTx/>
                      <a:buNone/>
                      <a:tabLst/>
                      <a:defRPr/>
                    </a:pPr>
                    <a:r>
                      <a:rPr kumimoji="0" lang="en-GB" sz="800" b="0" i="0" u="none" strike="noStrike" kern="0" cap="none" spc="0" normalizeH="0" baseline="0" noProof="0" dirty="0">
                        <a:ln>
                          <a:noFill/>
                        </a:ln>
                        <a:solidFill>
                          <a:srgbClr val="000000"/>
                        </a:solidFill>
                        <a:effectLst/>
                        <a:uLnTx/>
                        <a:uFillTx/>
                        <a:latin typeface="Arial"/>
                        <a:cs typeface="Arial"/>
                        <a:sym typeface="Arial"/>
                      </a:rPr>
                      <a:t>FISH 6</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grpSp>
          <p:nvGrpSpPr>
            <p:cNvPr id="1157" name="Google Shape;682;p20">
              <a:extLst>
                <a:ext uri="{FF2B5EF4-FFF2-40B4-BE49-F238E27FC236}">
                  <a16:creationId xmlns:a16="http://schemas.microsoft.com/office/drawing/2014/main" id="{5ACFBC34-04D5-3F3F-E888-2D0360DD1AF1}"/>
                </a:ext>
              </a:extLst>
            </p:cNvPr>
            <p:cNvGrpSpPr/>
            <p:nvPr/>
          </p:nvGrpSpPr>
          <p:grpSpPr>
            <a:xfrm>
              <a:off x="6933588" y="1988428"/>
              <a:ext cx="819892" cy="1586848"/>
              <a:chOff x="5224463" y="2155825"/>
              <a:chExt cx="1514475" cy="2934263"/>
            </a:xfrm>
          </p:grpSpPr>
          <p:sp>
            <p:nvSpPr>
              <p:cNvPr id="1177" name="Google Shape;683;p20">
                <a:extLst>
                  <a:ext uri="{FF2B5EF4-FFF2-40B4-BE49-F238E27FC236}">
                    <a16:creationId xmlns:a16="http://schemas.microsoft.com/office/drawing/2014/main" id="{39BB2518-72D5-EA36-8089-DCCC5CD816D1}"/>
                  </a:ext>
                </a:extLst>
              </p:cNvPr>
              <p:cNvSpPr/>
              <p:nvPr/>
            </p:nvSpPr>
            <p:spPr>
              <a:xfrm>
                <a:off x="5224463" y="2155825"/>
                <a:ext cx="1514475" cy="2898775"/>
              </a:xfrm>
              <a:custGeom>
                <a:avLst/>
                <a:gdLst/>
                <a:ahLst/>
                <a:cxnLst/>
                <a:rect l="l" t="t" r="r" b="b"/>
                <a:pathLst>
                  <a:path w="1514475" h="2898775" extrusionOk="0">
                    <a:moveTo>
                      <a:pt x="1514475" y="2898775"/>
                    </a:moveTo>
                    <a:lnTo>
                      <a:pt x="598487" y="2898775"/>
                    </a:lnTo>
                    <a:lnTo>
                      <a:pt x="598487" y="2808288"/>
                    </a:lnTo>
                    <a:lnTo>
                      <a:pt x="558800" y="2808288"/>
                    </a:lnTo>
                    <a:lnTo>
                      <a:pt x="558800" y="2697163"/>
                    </a:lnTo>
                    <a:lnTo>
                      <a:pt x="396875" y="2697163"/>
                    </a:lnTo>
                    <a:lnTo>
                      <a:pt x="396875" y="2605088"/>
                    </a:lnTo>
                    <a:lnTo>
                      <a:pt x="376237" y="2605088"/>
                    </a:lnTo>
                    <a:lnTo>
                      <a:pt x="376237" y="2514600"/>
                    </a:lnTo>
                    <a:lnTo>
                      <a:pt x="358775" y="2514600"/>
                    </a:lnTo>
                    <a:lnTo>
                      <a:pt x="358775" y="2398713"/>
                    </a:lnTo>
                    <a:lnTo>
                      <a:pt x="247650" y="2398713"/>
                    </a:lnTo>
                    <a:lnTo>
                      <a:pt x="247650" y="2206625"/>
                    </a:lnTo>
                    <a:lnTo>
                      <a:pt x="157162" y="2206625"/>
                    </a:lnTo>
                    <a:lnTo>
                      <a:pt x="157162" y="2005013"/>
                    </a:lnTo>
                    <a:lnTo>
                      <a:pt x="138112" y="2005013"/>
                    </a:lnTo>
                    <a:lnTo>
                      <a:pt x="138112" y="1803400"/>
                    </a:lnTo>
                    <a:lnTo>
                      <a:pt x="109537" y="1803400"/>
                    </a:lnTo>
                    <a:lnTo>
                      <a:pt x="109537" y="1604963"/>
                    </a:lnTo>
                    <a:lnTo>
                      <a:pt x="74612" y="1604963"/>
                    </a:lnTo>
                    <a:lnTo>
                      <a:pt x="74612" y="1501775"/>
                    </a:lnTo>
                    <a:lnTo>
                      <a:pt x="55562" y="1501775"/>
                    </a:lnTo>
                    <a:lnTo>
                      <a:pt x="55562" y="995363"/>
                    </a:lnTo>
                    <a:lnTo>
                      <a:pt x="33337" y="995363"/>
                    </a:lnTo>
                    <a:lnTo>
                      <a:pt x="33337" y="803275"/>
                    </a:lnTo>
                    <a:lnTo>
                      <a:pt x="19050" y="803275"/>
                    </a:lnTo>
                    <a:lnTo>
                      <a:pt x="19050" y="506413"/>
                    </a:lnTo>
                    <a:lnTo>
                      <a:pt x="0" y="506413"/>
                    </a:lnTo>
                    <a:cubicBezTo>
                      <a:pt x="529" y="458259"/>
                      <a:pt x="1058" y="48154"/>
                      <a:pt x="1587" y="0"/>
                    </a:cubicBezTo>
                  </a:path>
                </a:pathLst>
              </a:custGeom>
              <a:noFill/>
              <a:ln w="25400" cap="flat" cmpd="sng">
                <a:solidFill>
                  <a:schemeClr val="tx2"/>
                </a:solidFill>
                <a:prstDash val="solid"/>
                <a:miter lim="800000"/>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cxnSp>
            <p:nvCxnSpPr>
              <p:cNvPr id="1178" name="Google Shape;684;p20">
                <a:extLst>
                  <a:ext uri="{FF2B5EF4-FFF2-40B4-BE49-F238E27FC236}">
                    <a16:creationId xmlns:a16="http://schemas.microsoft.com/office/drawing/2014/main" id="{D53C02ED-2FB5-F44A-397E-8B47D86665AC}"/>
                  </a:ext>
                </a:extLst>
              </p:cNvPr>
              <p:cNvCxnSpPr/>
              <p:nvPr/>
            </p:nvCxnSpPr>
            <p:spPr>
              <a:xfrm>
                <a:off x="6735763" y="5016500"/>
                <a:ext cx="0" cy="72000"/>
              </a:xfrm>
              <a:prstGeom prst="straightConnector1">
                <a:avLst/>
              </a:prstGeom>
              <a:noFill/>
              <a:ln w="9525" cap="flat" cmpd="sng">
                <a:solidFill>
                  <a:srgbClr val="156082"/>
                </a:solidFill>
                <a:prstDash val="solid"/>
                <a:round/>
                <a:headEnd type="none" w="sm" len="sm"/>
                <a:tailEnd type="none" w="sm" len="sm"/>
              </a:ln>
            </p:spPr>
          </p:cxnSp>
          <p:cxnSp>
            <p:nvCxnSpPr>
              <p:cNvPr id="1179" name="Google Shape;685;p20">
                <a:extLst>
                  <a:ext uri="{FF2B5EF4-FFF2-40B4-BE49-F238E27FC236}">
                    <a16:creationId xmlns:a16="http://schemas.microsoft.com/office/drawing/2014/main" id="{98E08EB5-2D2F-4E3F-6C67-126505DF3513}"/>
                  </a:ext>
                </a:extLst>
              </p:cNvPr>
              <p:cNvCxnSpPr/>
              <p:nvPr/>
            </p:nvCxnSpPr>
            <p:spPr>
              <a:xfrm>
                <a:off x="6738938" y="5018088"/>
                <a:ext cx="0" cy="72000"/>
              </a:xfrm>
              <a:prstGeom prst="straightConnector1">
                <a:avLst/>
              </a:prstGeom>
              <a:noFill/>
              <a:ln w="9525" cap="flat" cmpd="sng">
                <a:solidFill>
                  <a:schemeClr val="tx2"/>
                </a:solidFill>
                <a:prstDash val="solid"/>
                <a:round/>
                <a:headEnd type="none" w="sm" len="sm"/>
                <a:tailEnd type="none" w="sm" len="sm"/>
              </a:ln>
            </p:spPr>
          </p:cxnSp>
        </p:grpSp>
        <p:grpSp>
          <p:nvGrpSpPr>
            <p:cNvPr id="1158" name="Google Shape;686;p20">
              <a:extLst>
                <a:ext uri="{FF2B5EF4-FFF2-40B4-BE49-F238E27FC236}">
                  <a16:creationId xmlns:a16="http://schemas.microsoft.com/office/drawing/2014/main" id="{D73FC3F5-19AC-CECE-C3A0-59990DDC40C2}"/>
                </a:ext>
              </a:extLst>
            </p:cNvPr>
            <p:cNvGrpSpPr/>
            <p:nvPr/>
          </p:nvGrpSpPr>
          <p:grpSpPr>
            <a:xfrm>
              <a:off x="6925853" y="1992721"/>
              <a:ext cx="1760103" cy="1521296"/>
              <a:chOff x="5210175" y="2163763"/>
              <a:chExt cx="3251201" cy="2813050"/>
            </a:xfrm>
          </p:grpSpPr>
          <p:sp>
            <p:nvSpPr>
              <p:cNvPr id="1159" name="Google Shape;687;p20">
                <a:extLst>
                  <a:ext uri="{FF2B5EF4-FFF2-40B4-BE49-F238E27FC236}">
                    <a16:creationId xmlns:a16="http://schemas.microsoft.com/office/drawing/2014/main" id="{F50860E6-3DE7-E100-84E3-65DCB8ED7CCF}"/>
                  </a:ext>
                </a:extLst>
              </p:cNvPr>
              <p:cNvSpPr/>
              <p:nvPr/>
            </p:nvSpPr>
            <p:spPr>
              <a:xfrm>
                <a:off x="5210175" y="2163763"/>
                <a:ext cx="3248025" cy="2773362"/>
              </a:xfrm>
              <a:custGeom>
                <a:avLst/>
                <a:gdLst/>
                <a:ahLst/>
                <a:cxnLst/>
                <a:rect l="l" t="t" r="r" b="b"/>
                <a:pathLst>
                  <a:path w="3248025" h="2773362" extrusionOk="0">
                    <a:moveTo>
                      <a:pt x="3248025" y="2773362"/>
                    </a:moveTo>
                    <a:lnTo>
                      <a:pt x="2824163" y="2773362"/>
                    </a:lnTo>
                    <a:lnTo>
                      <a:pt x="2824163" y="2646362"/>
                    </a:lnTo>
                    <a:lnTo>
                      <a:pt x="2719388" y="2646362"/>
                    </a:lnTo>
                    <a:lnTo>
                      <a:pt x="2719388" y="2566987"/>
                    </a:lnTo>
                    <a:lnTo>
                      <a:pt x="1931988" y="2566987"/>
                    </a:lnTo>
                    <a:lnTo>
                      <a:pt x="1931988" y="2493962"/>
                    </a:lnTo>
                    <a:lnTo>
                      <a:pt x="1697038" y="2493962"/>
                    </a:lnTo>
                    <a:lnTo>
                      <a:pt x="1697038" y="2455862"/>
                    </a:lnTo>
                    <a:lnTo>
                      <a:pt x="1525588" y="2455862"/>
                    </a:lnTo>
                    <a:lnTo>
                      <a:pt x="1525588" y="2413000"/>
                    </a:lnTo>
                    <a:lnTo>
                      <a:pt x="1508125" y="2413000"/>
                    </a:lnTo>
                    <a:lnTo>
                      <a:pt x="1508125" y="2374900"/>
                    </a:lnTo>
                    <a:lnTo>
                      <a:pt x="1487488" y="2374900"/>
                    </a:lnTo>
                    <a:lnTo>
                      <a:pt x="1487488" y="2332037"/>
                    </a:lnTo>
                    <a:lnTo>
                      <a:pt x="1454150" y="2332037"/>
                    </a:lnTo>
                    <a:lnTo>
                      <a:pt x="1454150" y="2298700"/>
                    </a:lnTo>
                    <a:lnTo>
                      <a:pt x="1363663" y="2298700"/>
                    </a:lnTo>
                    <a:lnTo>
                      <a:pt x="1363663" y="2262187"/>
                    </a:lnTo>
                    <a:lnTo>
                      <a:pt x="1292225" y="2262187"/>
                    </a:lnTo>
                    <a:lnTo>
                      <a:pt x="1292225" y="2236787"/>
                    </a:lnTo>
                    <a:lnTo>
                      <a:pt x="1198563" y="2236787"/>
                    </a:lnTo>
                    <a:lnTo>
                      <a:pt x="1198563" y="2208212"/>
                    </a:lnTo>
                    <a:lnTo>
                      <a:pt x="1143000" y="2208212"/>
                    </a:lnTo>
                    <a:lnTo>
                      <a:pt x="1143000" y="2187575"/>
                    </a:lnTo>
                    <a:lnTo>
                      <a:pt x="1123950" y="2187575"/>
                    </a:lnTo>
                    <a:lnTo>
                      <a:pt x="1123950" y="2149475"/>
                    </a:lnTo>
                    <a:lnTo>
                      <a:pt x="1058863" y="2149475"/>
                    </a:lnTo>
                    <a:lnTo>
                      <a:pt x="1058863" y="2098675"/>
                    </a:lnTo>
                    <a:lnTo>
                      <a:pt x="965200" y="2098675"/>
                    </a:lnTo>
                    <a:lnTo>
                      <a:pt x="965200" y="2078037"/>
                    </a:lnTo>
                    <a:lnTo>
                      <a:pt x="931863" y="2078037"/>
                    </a:lnTo>
                    <a:lnTo>
                      <a:pt x="931863" y="2063750"/>
                    </a:lnTo>
                    <a:lnTo>
                      <a:pt x="901700" y="2063750"/>
                    </a:lnTo>
                    <a:lnTo>
                      <a:pt x="901700" y="2041525"/>
                    </a:lnTo>
                    <a:lnTo>
                      <a:pt x="877888" y="2041525"/>
                    </a:lnTo>
                    <a:lnTo>
                      <a:pt x="877888" y="2011362"/>
                    </a:lnTo>
                    <a:lnTo>
                      <a:pt x="846138" y="2011362"/>
                    </a:lnTo>
                    <a:lnTo>
                      <a:pt x="846138" y="1985962"/>
                    </a:lnTo>
                    <a:lnTo>
                      <a:pt x="790575" y="1985962"/>
                    </a:lnTo>
                    <a:lnTo>
                      <a:pt x="790575" y="1963737"/>
                    </a:lnTo>
                    <a:lnTo>
                      <a:pt x="652463" y="1963737"/>
                    </a:lnTo>
                    <a:lnTo>
                      <a:pt x="652463" y="1943100"/>
                    </a:lnTo>
                    <a:lnTo>
                      <a:pt x="628650" y="1943100"/>
                    </a:lnTo>
                    <a:lnTo>
                      <a:pt x="628650" y="1925637"/>
                    </a:lnTo>
                    <a:lnTo>
                      <a:pt x="587375" y="1925637"/>
                    </a:lnTo>
                    <a:lnTo>
                      <a:pt x="587375" y="1903412"/>
                    </a:lnTo>
                    <a:lnTo>
                      <a:pt x="576263" y="1903412"/>
                    </a:lnTo>
                    <a:lnTo>
                      <a:pt x="576263" y="1884362"/>
                    </a:lnTo>
                    <a:lnTo>
                      <a:pt x="557213" y="1884362"/>
                    </a:lnTo>
                    <a:lnTo>
                      <a:pt x="557213" y="1825625"/>
                    </a:lnTo>
                    <a:lnTo>
                      <a:pt x="531813" y="1825625"/>
                    </a:lnTo>
                    <a:lnTo>
                      <a:pt x="531813" y="1804987"/>
                    </a:lnTo>
                    <a:lnTo>
                      <a:pt x="514350" y="1804987"/>
                    </a:lnTo>
                    <a:lnTo>
                      <a:pt x="514350" y="1785937"/>
                    </a:lnTo>
                    <a:lnTo>
                      <a:pt x="493713" y="1785937"/>
                    </a:lnTo>
                    <a:lnTo>
                      <a:pt x="493713" y="1768475"/>
                    </a:lnTo>
                    <a:lnTo>
                      <a:pt x="469900" y="1768475"/>
                    </a:lnTo>
                    <a:lnTo>
                      <a:pt x="469900" y="1690687"/>
                    </a:lnTo>
                    <a:lnTo>
                      <a:pt x="446088" y="1690687"/>
                    </a:lnTo>
                    <a:lnTo>
                      <a:pt x="446088" y="1665287"/>
                    </a:lnTo>
                    <a:lnTo>
                      <a:pt x="417513" y="1665287"/>
                    </a:lnTo>
                    <a:lnTo>
                      <a:pt x="417513" y="1644650"/>
                    </a:lnTo>
                    <a:lnTo>
                      <a:pt x="382588" y="1644650"/>
                    </a:lnTo>
                    <a:lnTo>
                      <a:pt x="382588" y="1633537"/>
                    </a:lnTo>
                    <a:lnTo>
                      <a:pt x="352425" y="1633537"/>
                    </a:lnTo>
                    <a:lnTo>
                      <a:pt x="352425" y="1574800"/>
                    </a:lnTo>
                    <a:lnTo>
                      <a:pt x="341313" y="1574800"/>
                    </a:lnTo>
                    <a:lnTo>
                      <a:pt x="341313" y="1550987"/>
                    </a:lnTo>
                    <a:lnTo>
                      <a:pt x="317500" y="1550987"/>
                    </a:lnTo>
                    <a:lnTo>
                      <a:pt x="317500" y="1516062"/>
                    </a:lnTo>
                    <a:lnTo>
                      <a:pt x="306388" y="1516062"/>
                    </a:lnTo>
                    <a:lnTo>
                      <a:pt x="306388" y="1497012"/>
                    </a:lnTo>
                    <a:lnTo>
                      <a:pt x="284163" y="1497012"/>
                    </a:lnTo>
                    <a:lnTo>
                      <a:pt x="284163" y="1474787"/>
                    </a:lnTo>
                    <a:lnTo>
                      <a:pt x="263525" y="1474787"/>
                    </a:lnTo>
                    <a:lnTo>
                      <a:pt x="263525" y="1443037"/>
                    </a:lnTo>
                    <a:lnTo>
                      <a:pt x="252413" y="1443037"/>
                    </a:lnTo>
                    <a:lnTo>
                      <a:pt x="252413" y="1411287"/>
                    </a:lnTo>
                    <a:lnTo>
                      <a:pt x="234950" y="1411287"/>
                    </a:lnTo>
                    <a:lnTo>
                      <a:pt x="234950" y="1387475"/>
                    </a:lnTo>
                    <a:lnTo>
                      <a:pt x="209550" y="1387475"/>
                    </a:lnTo>
                    <a:lnTo>
                      <a:pt x="209550" y="1339850"/>
                    </a:lnTo>
                    <a:lnTo>
                      <a:pt x="198438" y="1339850"/>
                    </a:lnTo>
                    <a:lnTo>
                      <a:pt x="198438" y="1312862"/>
                    </a:lnTo>
                    <a:lnTo>
                      <a:pt x="182563" y="1312862"/>
                    </a:lnTo>
                    <a:lnTo>
                      <a:pt x="182563" y="1185862"/>
                    </a:lnTo>
                    <a:lnTo>
                      <a:pt x="171450" y="1185862"/>
                    </a:lnTo>
                    <a:lnTo>
                      <a:pt x="171450" y="1133475"/>
                    </a:lnTo>
                    <a:lnTo>
                      <a:pt x="153988" y="1133475"/>
                    </a:lnTo>
                    <a:lnTo>
                      <a:pt x="153988" y="1012825"/>
                    </a:lnTo>
                    <a:lnTo>
                      <a:pt x="130175" y="1012825"/>
                    </a:lnTo>
                    <a:lnTo>
                      <a:pt x="130175" y="906462"/>
                    </a:lnTo>
                    <a:lnTo>
                      <a:pt x="114300" y="906462"/>
                    </a:lnTo>
                    <a:lnTo>
                      <a:pt x="114300" y="866775"/>
                    </a:lnTo>
                    <a:lnTo>
                      <a:pt x="98425" y="866775"/>
                    </a:lnTo>
                    <a:lnTo>
                      <a:pt x="98425" y="779462"/>
                    </a:lnTo>
                    <a:lnTo>
                      <a:pt x="88900" y="779462"/>
                    </a:lnTo>
                    <a:lnTo>
                      <a:pt x="88900" y="669925"/>
                    </a:lnTo>
                    <a:lnTo>
                      <a:pt x="65088" y="669925"/>
                    </a:lnTo>
                    <a:lnTo>
                      <a:pt x="65088" y="511175"/>
                    </a:lnTo>
                    <a:lnTo>
                      <a:pt x="50800" y="511175"/>
                    </a:lnTo>
                    <a:lnTo>
                      <a:pt x="50800" y="425450"/>
                    </a:lnTo>
                    <a:lnTo>
                      <a:pt x="28575" y="425450"/>
                    </a:lnTo>
                    <a:lnTo>
                      <a:pt x="28575" y="295275"/>
                    </a:lnTo>
                    <a:lnTo>
                      <a:pt x="9525" y="295275"/>
                    </a:lnTo>
                    <a:lnTo>
                      <a:pt x="9525" y="0"/>
                    </a:lnTo>
                    <a:lnTo>
                      <a:pt x="0" y="0"/>
                    </a:lnTo>
                  </a:path>
                </a:pathLst>
              </a:custGeom>
              <a:noFill/>
              <a:ln w="25400" cap="flat" cmpd="sng">
                <a:solidFill>
                  <a:srgbClr val="E97132"/>
                </a:solidFill>
                <a:prstDash val="solid"/>
                <a:miter lim="800000"/>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cxnSp>
            <p:nvCxnSpPr>
              <p:cNvPr id="1160" name="Google Shape;688;p20">
                <a:extLst>
                  <a:ext uri="{FF2B5EF4-FFF2-40B4-BE49-F238E27FC236}">
                    <a16:creationId xmlns:a16="http://schemas.microsoft.com/office/drawing/2014/main" id="{DD6633EA-5E92-B0CB-1140-684B1658B0F2}"/>
                  </a:ext>
                </a:extLst>
              </p:cNvPr>
              <p:cNvCxnSpPr/>
              <p:nvPr/>
            </p:nvCxnSpPr>
            <p:spPr>
              <a:xfrm>
                <a:off x="8459788" y="4903788"/>
                <a:ext cx="0" cy="73025"/>
              </a:xfrm>
              <a:prstGeom prst="straightConnector1">
                <a:avLst/>
              </a:prstGeom>
              <a:noFill/>
              <a:ln w="9525" cap="flat" cmpd="sng">
                <a:solidFill>
                  <a:srgbClr val="E97132"/>
                </a:solidFill>
                <a:prstDash val="solid"/>
                <a:round/>
                <a:headEnd type="none" w="sm" len="sm"/>
                <a:tailEnd type="none" w="sm" len="sm"/>
              </a:ln>
            </p:spPr>
          </p:cxnSp>
          <p:cxnSp>
            <p:nvCxnSpPr>
              <p:cNvPr id="1161" name="Google Shape;689;p20">
                <a:extLst>
                  <a:ext uri="{FF2B5EF4-FFF2-40B4-BE49-F238E27FC236}">
                    <a16:creationId xmlns:a16="http://schemas.microsoft.com/office/drawing/2014/main" id="{2857FEB1-F565-198F-6CC6-E41A91DF68A6}"/>
                  </a:ext>
                </a:extLst>
              </p:cNvPr>
              <p:cNvCxnSpPr/>
              <p:nvPr/>
            </p:nvCxnSpPr>
            <p:spPr>
              <a:xfrm>
                <a:off x="8061325" y="4903788"/>
                <a:ext cx="0" cy="73025"/>
              </a:xfrm>
              <a:prstGeom prst="straightConnector1">
                <a:avLst/>
              </a:prstGeom>
              <a:noFill/>
              <a:ln w="9525" cap="flat" cmpd="sng">
                <a:solidFill>
                  <a:srgbClr val="E97132"/>
                </a:solidFill>
                <a:prstDash val="solid"/>
                <a:round/>
                <a:headEnd type="none" w="sm" len="sm"/>
                <a:tailEnd type="none" w="sm" len="sm"/>
              </a:ln>
            </p:spPr>
          </p:cxnSp>
          <p:cxnSp>
            <p:nvCxnSpPr>
              <p:cNvPr id="1162" name="Google Shape;690;p20">
                <a:extLst>
                  <a:ext uri="{FF2B5EF4-FFF2-40B4-BE49-F238E27FC236}">
                    <a16:creationId xmlns:a16="http://schemas.microsoft.com/office/drawing/2014/main" id="{9B630E63-74E9-5696-686D-2A6304BA1979}"/>
                  </a:ext>
                </a:extLst>
              </p:cNvPr>
              <p:cNvCxnSpPr/>
              <p:nvPr/>
            </p:nvCxnSpPr>
            <p:spPr>
              <a:xfrm>
                <a:off x="7543800" y="4695825"/>
                <a:ext cx="0" cy="73025"/>
              </a:xfrm>
              <a:prstGeom prst="straightConnector1">
                <a:avLst/>
              </a:prstGeom>
              <a:noFill/>
              <a:ln w="9525" cap="flat" cmpd="sng">
                <a:solidFill>
                  <a:srgbClr val="E97132"/>
                </a:solidFill>
                <a:prstDash val="solid"/>
                <a:round/>
                <a:headEnd type="none" w="sm" len="sm"/>
                <a:tailEnd type="none" w="sm" len="sm"/>
              </a:ln>
            </p:spPr>
          </p:cxnSp>
          <p:cxnSp>
            <p:nvCxnSpPr>
              <p:cNvPr id="1163" name="Google Shape;691;p20">
                <a:extLst>
                  <a:ext uri="{FF2B5EF4-FFF2-40B4-BE49-F238E27FC236}">
                    <a16:creationId xmlns:a16="http://schemas.microsoft.com/office/drawing/2014/main" id="{00CBE1F1-C9C3-7C6C-1979-1A547537EB62}"/>
                  </a:ext>
                </a:extLst>
              </p:cNvPr>
              <p:cNvCxnSpPr/>
              <p:nvPr/>
            </p:nvCxnSpPr>
            <p:spPr>
              <a:xfrm>
                <a:off x="7112000" y="4619625"/>
                <a:ext cx="0" cy="73025"/>
              </a:xfrm>
              <a:prstGeom prst="straightConnector1">
                <a:avLst/>
              </a:prstGeom>
              <a:noFill/>
              <a:ln w="9525" cap="flat" cmpd="sng">
                <a:solidFill>
                  <a:srgbClr val="E97132"/>
                </a:solidFill>
                <a:prstDash val="solid"/>
                <a:round/>
                <a:headEnd type="none" w="sm" len="sm"/>
                <a:tailEnd type="none" w="sm" len="sm"/>
              </a:ln>
            </p:spPr>
          </p:cxnSp>
          <p:cxnSp>
            <p:nvCxnSpPr>
              <p:cNvPr id="1164" name="Google Shape;692;p20">
                <a:extLst>
                  <a:ext uri="{FF2B5EF4-FFF2-40B4-BE49-F238E27FC236}">
                    <a16:creationId xmlns:a16="http://schemas.microsoft.com/office/drawing/2014/main" id="{3CF5D89A-DCA7-F8C6-3A50-D8C668D0FB8A}"/>
                  </a:ext>
                </a:extLst>
              </p:cNvPr>
              <p:cNvCxnSpPr/>
              <p:nvPr/>
            </p:nvCxnSpPr>
            <p:spPr>
              <a:xfrm>
                <a:off x="6848475" y="4583112"/>
                <a:ext cx="0" cy="73025"/>
              </a:xfrm>
              <a:prstGeom prst="straightConnector1">
                <a:avLst/>
              </a:prstGeom>
              <a:noFill/>
              <a:ln w="9525" cap="flat" cmpd="sng">
                <a:solidFill>
                  <a:srgbClr val="E97132"/>
                </a:solidFill>
                <a:prstDash val="solid"/>
                <a:round/>
                <a:headEnd type="none" w="sm" len="sm"/>
                <a:tailEnd type="none" w="sm" len="sm"/>
              </a:ln>
            </p:spPr>
          </p:cxnSp>
          <p:cxnSp>
            <p:nvCxnSpPr>
              <p:cNvPr id="1165" name="Google Shape;693;p20">
                <a:extLst>
                  <a:ext uri="{FF2B5EF4-FFF2-40B4-BE49-F238E27FC236}">
                    <a16:creationId xmlns:a16="http://schemas.microsoft.com/office/drawing/2014/main" id="{E911FA34-53CB-A5E9-F273-34B1658E97B4}"/>
                  </a:ext>
                </a:extLst>
              </p:cNvPr>
              <p:cNvCxnSpPr/>
              <p:nvPr/>
            </p:nvCxnSpPr>
            <p:spPr>
              <a:xfrm>
                <a:off x="6797675" y="4583112"/>
                <a:ext cx="0" cy="73025"/>
              </a:xfrm>
              <a:prstGeom prst="straightConnector1">
                <a:avLst/>
              </a:prstGeom>
              <a:noFill/>
              <a:ln w="9525" cap="flat" cmpd="sng">
                <a:solidFill>
                  <a:srgbClr val="E97132"/>
                </a:solidFill>
                <a:prstDash val="solid"/>
                <a:round/>
                <a:headEnd type="none" w="sm" len="sm"/>
                <a:tailEnd type="none" w="sm" len="sm"/>
              </a:ln>
            </p:spPr>
          </p:cxnSp>
          <p:cxnSp>
            <p:nvCxnSpPr>
              <p:cNvPr id="1166" name="Google Shape;694;p20">
                <a:extLst>
                  <a:ext uri="{FF2B5EF4-FFF2-40B4-BE49-F238E27FC236}">
                    <a16:creationId xmlns:a16="http://schemas.microsoft.com/office/drawing/2014/main" id="{90CAFBE3-B845-4999-C4EB-B73E2F389E52}"/>
                  </a:ext>
                </a:extLst>
              </p:cNvPr>
              <p:cNvCxnSpPr/>
              <p:nvPr/>
            </p:nvCxnSpPr>
            <p:spPr>
              <a:xfrm>
                <a:off x="6773863" y="4583112"/>
                <a:ext cx="0" cy="73025"/>
              </a:xfrm>
              <a:prstGeom prst="straightConnector1">
                <a:avLst/>
              </a:prstGeom>
              <a:noFill/>
              <a:ln w="9525" cap="flat" cmpd="sng">
                <a:solidFill>
                  <a:srgbClr val="E97132"/>
                </a:solidFill>
                <a:prstDash val="solid"/>
                <a:round/>
                <a:headEnd type="none" w="sm" len="sm"/>
                <a:tailEnd type="none" w="sm" len="sm"/>
              </a:ln>
            </p:spPr>
          </p:cxnSp>
          <p:cxnSp>
            <p:nvCxnSpPr>
              <p:cNvPr id="1167" name="Google Shape;695;p20">
                <a:extLst>
                  <a:ext uri="{FF2B5EF4-FFF2-40B4-BE49-F238E27FC236}">
                    <a16:creationId xmlns:a16="http://schemas.microsoft.com/office/drawing/2014/main" id="{8D0D5C48-A615-011B-4FF3-74D6EBC26A9B}"/>
                  </a:ext>
                </a:extLst>
              </p:cNvPr>
              <p:cNvCxnSpPr/>
              <p:nvPr/>
            </p:nvCxnSpPr>
            <p:spPr>
              <a:xfrm>
                <a:off x="6645275" y="4419599"/>
                <a:ext cx="0" cy="73025"/>
              </a:xfrm>
              <a:prstGeom prst="straightConnector1">
                <a:avLst/>
              </a:prstGeom>
              <a:noFill/>
              <a:ln w="9525" cap="flat" cmpd="sng">
                <a:solidFill>
                  <a:srgbClr val="E97132"/>
                </a:solidFill>
                <a:prstDash val="solid"/>
                <a:round/>
                <a:headEnd type="none" w="sm" len="sm"/>
                <a:tailEnd type="none" w="sm" len="sm"/>
              </a:ln>
            </p:spPr>
          </p:cxnSp>
          <p:cxnSp>
            <p:nvCxnSpPr>
              <p:cNvPr id="1168" name="Google Shape;696;p20">
                <a:extLst>
                  <a:ext uri="{FF2B5EF4-FFF2-40B4-BE49-F238E27FC236}">
                    <a16:creationId xmlns:a16="http://schemas.microsoft.com/office/drawing/2014/main" id="{ADE09F4F-1E5F-6C2E-4EE5-C8250C60C95B}"/>
                  </a:ext>
                </a:extLst>
              </p:cNvPr>
              <p:cNvCxnSpPr/>
              <p:nvPr/>
            </p:nvCxnSpPr>
            <p:spPr>
              <a:xfrm>
                <a:off x="6626225" y="4419599"/>
                <a:ext cx="0" cy="73025"/>
              </a:xfrm>
              <a:prstGeom prst="straightConnector1">
                <a:avLst/>
              </a:prstGeom>
              <a:noFill/>
              <a:ln w="9525" cap="flat" cmpd="sng">
                <a:solidFill>
                  <a:srgbClr val="E97132"/>
                </a:solidFill>
                <a:prstDash val="solid"/>
                <a:round/>
                <a:headEnd type="none" w="sm" len="sm"/>
                <a:tailEnd type="none" w="sm" len="sm"/>
              </a:ln>
            </p:spPr>
          </p:cxnSp>
          <p:cxnSp>
            <p:nvCxnSpPr>
              <p:cNvPr id="1169" name="Google Shape;697;p20">
                <a:extLst>
                  <a:ext uri="{FF2B5EF4-FFF2-40B4-BE49-F238E27FC236}">
                    <a16:creationId xmlns:a16="http://schemas.microsoft.com/office/drawing/2014/main" id="{ADE5C36F-26C4-2F58-A494-67E4EAE08BA9}"/>
                  </a:ext>
                </a:extLst>
              </p:cNvPr>
              <p:cNvCxnSpPr/>
              <p:nvPr/>
            </p:nvCxnSpPr>
            <p:spPr>
              <a:xfrm>
                <a:off x="6483350" y="4359274"/>
                <a:ext cx="0" cy="73025"/>
              </a:xfrm>
              <a:prstGeom prst="straightConnector1">
                <a:avLst/>
              </a:prstGeom>
              <a:noFill/>
              <a:ln w="9525" cap="flat" cmpd="sng">
                <a:solidFill>
                  <a:srgbClr val="E97132"/>
                </a:solidFill>
                <a:prstDash val="solid"/>
                <a:round/>
                <a:headEnd type="none" w="sm" len="sm"/>
                <a:tailEnd type="none" w="sm" len="sm"/>
              </a:ln>
            </p:spPr>
          </p:cxnSp>
          <p:cxnSp>
            <p:nvCxnSpPr>
              <p:cNvPr id="1170" name="Google Shape;698;p20">
                <a:extLst>
                  <a:ext uri="{FF2B5EF4-FFF2-40B4-BE49-F238E27FC236}">
                    <a16:creationId xmlns:a16="http://schemas.microsoft.com/office/drawing/2014/main" id="{CCD83062-4BA7-A3FA-4B2A-99047F23E02A}"/>
                  </a:ext>
                </a:extLst>
              </p:cNvPr>
              <p:cNvCxnSpPr/>
              <p:nvPr/>
            </p:nvCxnSpPr>
            <p:spPr>
              <a:xfrm>
                <a:off x="6388100" y="4333874"/>
                <a:ext cx="0" cy="73025"/>
              </a:xfrm>
              <a:prstGeom prst="straightConnector1">
                <a:avLst/>
              </a:prstGeom>
              <a:noFill/>
              <a:ln w="9525" cap="flat" cmpd="sng">
                <a:solidFill>
                  <a:srgbClr val="E97132"/>
                </a:solidFill>
                <a:prstDash val="solid"/>
                <a:round/>
                <a:headEnd type="none" w="sm" len="sm"/>
                <a:tailEnd type="none" w="sm" len="sm"/>
              </a:ln>
            </p:spPr>
          </p:cxnSp>
          <p:cxnSp>
            <p:nvCxnSpPr>
              <p:cNvPr id="1171" name="Google Shape;699;p20">
                <a:extLst>
                  <a:ext uri="{FF2B5EF4-FFF2-40B4-BE49-F238E27FC236}">
                    <a16:creationId xmlns:a16="http://schemas.microsoft.com/office/drawing/2014/main" id="{3B136A3B-9FFC-1F47-9E2F-0A1220118B99}"/>
                  </a:ext>
                </a:extLst>
              </p:cNvPr>
              <p:cNvCxnSpPr/>
              <p:nvPr/>
            </p:nvCxnSpPr>
            <p:spPr>
              <a:xfrm>
                <a:off x="6294438" y="4281487"/>
                <a:ext cx="0" cy="73025"/>
              </a:xfrm>
              <a:prstGeom prst="straightConnector1">
                <a:avLst/>
              </a:prstGeom>
              <a:noFill/>
              <a:ln w="9525" cap="flat" cmpd="sng">
                <a:solidFill>
                  <a:srgbClr val="E97132"/>
                </a:solidFill>
                <a:prstDash val="solid"/>
                <a:round/>
                <a:headEnd type="none" w="sm" len="sm"/>
                <a:tailEnd type="none" w="sm" len="sm"/>
              </a:ln>
            </p:spPr>
          </p:cxnSp>
          <p:cxnSp>
            <p:nvCxnSpPr>
              <p:cNvPr id="1172" name="Google Shape;700;p20">
                <a:extLst>
                  <a:ext uri="{FF2B5EF4-FFF2-40B4-BE49-F238E27FC236}">
                    <a16:creationId xmlns:a16="http://schemas.microsoft.com/office/drawing/2014/main" id="{4B7128B3-BF97-E853-7245-5EB7A8C30EC9}"/>
                  </a:ext>
                </a:extLst>
              </p:cNvPr>
              <p:cNvCxnSpPr/>
              <p:nvPr/>
            </p:nvCxnSpPr>
            <p:spPr>
              <a:xfrm>
                <a:off x="6246813" y="4224337"/>
                <a:ext cx="0" cy="73025"/>
              </a:xfrm>
              <a:prstGeom prst="straightConnector1">
                <a:avLst/>
              </a:prstGeom>
              <a:noFill/>
              <a:ln w="9525" cap="flat" cmpd="sng">
                <a:solidFill>
                  <a:srgbClr val="E97132"/>
                </a:solidFill>
                <a:prstDash val="solid"/>
                <a:round/>
                <a:headEnd type="none" w="sm" len="sm"/>
                <a:tailEnd type="none" w="sm" len="sm"/>
              </a:ln>
            </p:spPr>
          </p:cxnSp>
          <p:cxnSp>
            <p:nvCxnSpPr>
              <p:cNvPr id="1173" name="Google Shape;701;p20">
                <a:extLst>
                  <a:ext uri="{FF2B5EF4-FFF2-40B4-BE49-F238E27FC236}">
                    <a16:creationId xmlns:a16="http://schemas.microsoft.com/office/drawing/2014/main" id="{2D8261EE-6D1F-3C95-E5EC-6AF6D5EC3906}"/>
                  </a:ext>
                </a:extLst>
              </p:cNvPr>
              <p:cNvCxnSpPr/>
              <p:nvPr/>
            </p:nvCxnSpPr>
            <p:spPr>
              <a:xfrm>
                <a:off x="6234113" y="4224337"/>
                <a:ext cx="0" cy="73025"/>
              </a:xfrm>
              <a:prstGeom prst="straightConnector1">
                <a:avLst/>
              </a:prstGeom>
              <a:noFill/>
              <a:ln w="9525" cap="flat" cmpd="sng">
                <a:solidFill>
                  <a:srgbClr val="E97132"/>
                </a:solidFill>
                <a:prstDash val="solid"/>
                <a:round/>
                <a:headEnd type="none" w="sm" len="sm"/>
                <a:tailEnd type="none" w="sm" len="sm"/>
              </a:ln>
            </p:spPr>
          </p:cxnSp>
          <p:cxnSp>
            <p:nvCxnSpPr>
              <p:cNvPr id="1174" name="Google Shape;702;p20">
                <a:extLst>
                  <a:ext uri="{FF2B5EF4-FFF2-40B4-BE49-F238E27FC236}">
                    <a16:creationId xmlns:a16="http://schemas.microsoft.com/office/drawing/2014/main" id="{6DCCEC16-4D5C-A1BD-8E9D-8FE5CCFD6E73}"/>
                  </a:ext>
                </a:extLst>
              </p:cNvPr>
              <p:cNvCxnSpPr/>
              <p:nvPr/>
            </p:nvCxnSpPr>
            <p:spPr>
              <a:xfrm>
                <a:off x="6108701" y="4173537"/>
                <a:ext cx="0" cy="73025"/>
              </a:xfrm>
              <a:prstGeom prst="straightConnector1">
                <a:avLst/>
              </a:prstGeom>
              <a:noFill/>
              <a:ln w="9525" cap="flat" cmpd="sng">
                <a:solidFill>
                  <a:srgbClr val="E97132"/>
                </a:solidFill>
                <a:prstDash val="solid"/>
                <a:round/>
                <a:headEnd type="none" w="sm" len="sm"/>
                <a:tailEnd type="none" w="sm" len="sm"/>
              </a:ln>
            </p:spPr>
          </p:cxnSp>
          <p:cxnSp>
            <p:nvCxnSpPr>
              <p:cNvPr id="1175" name="Google Shape;703;p20">
                <a:extLst>
                  <a:ext uri="{FF2B5EF4-FFF2-40B4-BE49-F238E27FC236}">
                    <a16:creationId xmlns:a16="http://schemas.microsoft.com/office/drawing/2014/main" id="{97BBF9F3-F1A8-BACB-0666-A29F5CEE40BB}"/>
                  </a:ext>
                </a:extLst>
              </p:cNvPr>
              <p:cNvCxnSpPr/>
              <p:nvPr/>
            </p:nvCxnSpPr>
            <p:spPr>
              <a:xfrm>
                <a:off x="5949951" y="4089399"/>
                <a:ext cx="0" cy="73025"/>
              </a:xfrm>
              <a:prstGeom prst="straightConnector1">
                <a:avLst/>
              </a:prstGeom>
              <a:noFill/>
              <a:ln w="9525" cap="flat" cmpd="sng">
                <a:solidFill>
                  <a:srgbClr val="E97132"/>
                </a:solidFill>
                <a:prstDash val="solid"/>
                <a:round/>
                <a:headEnd type="none" w="sm" len="sm"/>
                <a:tailEnd type="none" w="sm" len="sm"/>
              </a:ln>
            </p:spPr>
          </p:cxnSp>
          <p:cxnSp>
            <p:nvCxnSpPr>
              <p:cNvPr id="1176" name="Google Shape;704;p20">
                <a:extLst>
                  <a:ext uri="{FF2B5EF4-FFF2-40B4-BE49-F238E27FC236}">
                    <a16:creationId xmlns:a16="http://schemas.microsoft.com/office/drawing/2014/main" id="{30E54444-F812-364D-F5E0-E5C7E6DCC099}"/>
                  </a:ext>
                </a:extLst>
              </p:cNvPr>
              <p:cNvCxnSpPr/>
              <p:nvPr/>
            </p:nvCxnSpPr>
            <p:spPr>
              <a:xfrm>
                <a:off x="8461376" y="4902200"/>
                <a:ext cx="0" cy="73025"/>
              </a:xfrm>
              <a:prstGeom prst="straightConnector1">
                <a:avLst/>
              </a:prstGeom>
              <a:noFill/>
              <a:ln w="9525" cap="flat" cmpd="sng">
                <a:solidFill>
                  <a:srgbClr val="E97132"/>
                </a:solidFill>
                <a:prstDash val="solid"/>
                <a:round/>
                <a:headEnd type="none" w="sm" len="sm"/>
                <a:tailEnd type="none" w="sm" len="sm"/>
              </a:ln>
            </p:spPr>
          </p:cxnSp>
        </p:grpSp>
      </p:grpSp>
      <p:grpSp>
        <p:nvGrpSpPr>
          <p:cNvPr id="1310" name="Google Shape;705;p20">
            <a:extLst>
              <a:ext uri="{FF2B5EF4-FFF2-40B4-BE49-F238E27FC236}">
                <a16:creationId xmlns:a16="http://schemas.microsoft.com/office/drawing/2014/main" id="{CA919C3C-F981-9752-6250-62A05D2FDA98}"/>
              </a:ext>
            </a:extLst>
          </p:cNvPr>
          <p:cNvGrpSpPr/>
          <p:nvPr/>
        </p:nvGrpSpPr>
        <p:grpSpPr>
          <a:xfrm>
            <a:off x="8963489" y="836577"/>
            <a:ext cx="2958579" cy="2504210"/>
            <a:chOff x="8963321" y="1638300"/>
            <a:chExt cx="2838440" cy="2456083"/>
          </a:xfrm>
        </p:grpSpPr>
        <p:sp>
          <p:nvSpPr>
            <p:cNvPr id="1311" name="Google Shape;706;p20">
              <a:extLst>
                <a:ext uri="{FF2B5EF4-FFF2-40B4-BE49-F238E27FC236}">
                  <a16:creationId xmlns:a16="http://schemas.microsoft.com/office/drawing/2014/main" id="{AEE34384-6BE2-479B-39C6-28194AB1EB13}"/>
                </a:ext>
              </a:extLst>
            </p:cNvPr>
            <p:cNvSpPr txBox="1"/>
            <p:nvPr/>
          </p:nvSpPr>
          <p:spPr>
            <a:xfrm>
              <a:off x="9666817" y="1638300"/>
              <a:ext cx="2002364" cy="241378"/>
            </a:xfrm>
            <a:prstGeom prst="rect">
              <a:avLst/>
            </a:prstGeom>
            <a:noFill/>
            <a:ln>
              <a:noFill/>
            </a:ln>
          </p:spPr>
          <p:txBody>
            <a:bodyPr spcFirstLastPara="1" wrap="square" lIns="91395" tIns="45664" rIns="91395" bIns="45664" anchor="t" anchorCtr="0">
              <a:sp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r>
                <a:rPr kumimoji="0" lang="en-GB" sz="1000" b="1" i="0" u="none" strike="noStrike" kern="0" cap="none" spc="0" normalizeH="0" baseline="0" noProof="0" dirty="0">
                  <a:ln>
                    <a:noFill/>
                  </a:ln>
                  <a:solidFill>
                    <a:srgbClr val="000000"/>
                  </a:solidFill>
                  <a:effectLst/>
                  <a:uLnTx/>
                  <a:uFillTx/>
                  <a:latin typeface="Arial"/>
                  <a:cs typeface="Arial"/>
                  <a:sym typeface="Arial"/>
                </a:rPr>
                <a:t>South Korean cohort (n=</a:t>
              </a:r>
              <a:r>
                <a:rPr kumimoji="0" lang="en-GB" sz="1000" b="1" i="0" u="none" strike="noStrike" kern="0" cap="none" spc="0" normalizeH="0" baseline="0" noProof="0" dirty="0">
                  <a:ln>
                    <a:noFill/>
                  </a:ln>
                  <a:effectLst/>
                  <a:uLnTx/>
                  <a:uFillTx/>
                  <a:latin typeface="Arial"/>
                  <a:cs typeface="Arial"/>
                  <a:sym typeface="Arial"/>
                </a:rPr>
                <a:t>354)</a:t>
              </a:r>
              <a:r>
                <a:rPr kumimoji="0" lang="en-GB" sz="1000" b="1" i="0" u="none" strike="noStrike" kern="0" cap="none" spc="0" normalizeH="0" baseline="30000" noProof="0" dirty="0">
                  <a:ln>
                    <a:noFill/>
                  </a:ln>
                  <a:effectLst/>
                  <a:uLnTx/>
                  <a:uFillTx/>
                  <a:latin typeface="Arial"/>
                  <a:cs typeface="Arial"/>
                  <a:sym typeface="Arial"/>
                </a:rPr>
                <a:t>2</a:t>
              </a:r>
            </a:p>
          </p:txBody>
        </p:sp>
        <p:grpSp>
          <p:nvGrpSpPr>
            <p:cNvPr id="1312" name="Google Shape;707;p20">
              <a:extLst>
                <a:ext uri="{FF2B5EF4-FFF2-40B4-BE49-F238E27FC236}">
                  <a16:creationId xmlns:a16="http://schemas.microsoft.com/office/drawing/2014/main" id="{F13B0796-1B0E-62AF-C98E-D8F1FC0BB741}"/>
                </a:ext>
              </a:extLst>
            </p:cNvPr>
            <p:cNvGrpSpPr/>
            <p:nvPr/>
          </p:nvGrpSpPr>
          <p:grpSpPr>
            <a:xfrm>
              <a:off x="8963321" y="1869162"/>
              <a:ext cx="2838440" cy="2225221"/>
              <a:chOff x="8963321" y="1869162"/>
              <a:chExt cx="2838440" cy="2225221"/>
            </a:xfrm>
          </p:grpSpPr>
          <p:grpSp>
            <p:nvGrpSpPr>
              <p:cNvPr id="1327" name="Google Shape;708;p20">
                <a:extLst>
                  <a:ext uri="{FF2B5EF4-FFF2-40B4-BE49-F238E27FC236}">
                    <a16:creationId xmlns:a16="http://schemas.microsoft.com/office/drawing/2014/main" id="{51510050-EED0-4D0E-50F5-0F551745C942}"/>
                  </a:ext>
                </a:extLst>
              </p:cNvPr>
              <p:cNvGrpSpPr/>
              <p:nvPr/>
            </p:nvGrpSpPr>
            <p:grpSpPr>
              <a:xfrm>
                <a:off x="8963321" y="1869162"/>
                <a:ext cx="2838440" cy="2225221"/>
                <a:chOff x="8963321" y="1869162"/>
                <a:chExt cx="2838440" cy="2225221"/>
              </a:xfrm>
            </p:grpSpPr>
            <p:sp>
              <p:nvSpPr>
                <p:cNvPr id="1389" name="Google Shape;709;p20">
                  <a:extLst>
                    <a:ext uri="{FF2B5EF4-FFF2-40B4-BE49-F238E27FC236}">
                      <a16:creationId xmlns:a16="http://schemas.microsoft.com/office/drawing/2014/main" id="{3DA07BC1-A18A-1E60-7D4A-F920D1143A1B}"/>
                    </a:ext>
                  </a:extLst>
                </p:cNvPr>
                <p:cNvSpPr txBox="1"/>
                <p:nvPr/>
              </p:nvSpPr>
              <p:spPr>
                <a:xfrm rot="16200000">
                  <a:off x="8325071" y="2632153"/>
                  <a:ext cx="1512614" cy="236114"/>
                </a:xfrm>
                <a:prstGeom prst="rect">
                  <a:avLst/>
                </a:prstGeom>
                <a:noFill/>
                <a:ln>
                  <a:noFill/>
                </a:ln>
              </p:spPr>
              <p:txBody>
                <a:bodyPr spcFirstLastPara="1" wrap="square" lIns="91395" tIns="45664" rIns="91395" bIns="45664" anchor="t" anchorCtr="0">
                  <a:sp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r>
                    <a:rPr kumimoji="0" lang="en-GB" sz="1000" b="1" i="0" u="none" strike="noStrike" kern="0" cap="none" spc="0" normalizeH="0" baseline="0" noProof="0" dirty="0">
                      <a:ln>
                        <a:noFill/>
                      </a:ln>
                      <a:solidFill>
                        <a:srgbClr val="000000"/>
                      </a:solidFill>
                      <a:effectLst/>
                      <a:uLnTx/>
                      <a:uFillTx/>
                      <a:latin typeface="Arial"/>
                      <a:cs typeface="Arial"/>
                      <a:sym typeface="Arial"/>
                    </a:rPr>
                    <a:t>Proportion event free</a:t>
                  </a:r>
                </a:p>
              </p:txBody>
            </p:sp>
            <p:sp>
              <p:nvSpPr>
                <p:cNvPr id="1390" name="Google Shape;710;p20">
                  <a:extLst>
                    <a:ext uri="{FF2B5EF4-FFF2-40B4-BE49-F238E27FC236}">
                      <a16:creationId xmlns:a16="http://schemas.microsoft.com/office/drawing/2014/main" id="{5A20140D-88AE-4A69-0097-53B801E7DD71}"/>
                    </a:ext>
                  </a:extLst>
                </p:cNvPr>
                <p:cNvSpPr txBox="1"/>
                <p:nvPr/>
              </p:nvSpPr>
              <p:spPr>
                <a:xfrm>
                  <a:off x="9483289" y="3853005"/>
                  <a:ext cx="2318472" cy="241378"/>
                </a:xfrm>
                <a:prstGeom prst="rect">
                  <a:avLst/>
                </a:prstGeom>
                <a:noFill/>
                <a:ln>
                  <a:noFill/>
                </a:ln>
              </p:spPr>
              <p:txBody>
                <a:bodyPr spcFirstLastPara="1" wrap="square" lIns="91395" tIns="45664" rIns="91395" bIns="45664" anchor="t" anchorCtr="0">
                  <a:sp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r>
                    <a:rPr kumimoji="0" lang="en-GB" sz="1000" b="1" i="0" u="none" strike="noStrike" kern="0" cap="none" spc="0" normalizeH="0" baseline="0" noProof="0" dirty="0">
                      <a:ln>
                        <a:noFill/>
                      </a:ln>
                      <a:solidFill>
                        <a:srgbClr val="000000"/>
                      </a:solidFill>
                      <a:effectLst/>
                      <a:uLnTx/>
                      <a:uFillTx/>
                      <a:latin typeface="Arial"/>
                      <a:cs typeface="Arial"/>
                      <a:sym typeface="Arial"/>
                    </a:rPr>
                    <a:t>Years since surgery</a:t>
                  </a:r>
                </a:p>
              </p:txBody>
            </p:sp>
            <p:grpSp>
              <p:nvGrpSpPr>
                <p:cNvPr id="1391" name="Google Shape;711;p20">
                  <a:extLst>
                    <a:ext uri="{FF2B5EF4-FFF2-40B4-BE49-F238E27FC236}">
                      <a16:creationId xmlns:a16="http://schemas.microsoft.com/office/drawing/2014/main" id="{1749E9A5-78D0-EE16-1F59-C37F7EBE7A0D}"/>
                    </a:ext>
                  </a:extLst>
                </p:cNvPr>
                <p:cNvGrpSpPr/>
                <p:nvPr/>
              </p:nvGrpSpPr>
              <p:grpSpPr>
                <a:xfrm>
                  <a:off x="9059920" y="1869162"/>
                  <a:ext cx="574877" cy="241378"/>
                  <a:chOff x="1525947" y="1873249"/>
                  <a:chExt cx="574877" cy="241378"/>
                </a:xfrm>
              </p:grpSpPr>
              <p:cxnSp>
                <p:nvCxnSpPr>
                  <p:cNvPr id="1422" name="Google Shape;712;p20">
                    <a:extLst>
                      <a:ext uri="{FF2B5EF4-FFF2-40B4-BE49-F238E27FC236}">
                        <a16:creationId xmlns:a16="http://schemas.microsoft.com/office/drawing/2014/main" id="{C245C68A-5D46-ED4D-3B09-FE58F8D5E488}"/>
                      </a:ext>
                    </a:extLst>
                  </p:cNvPr>
                  <p:cNvCxnSpPr/>
                  <p:nvPr/>
                </p:nvCxnSpPr>
                <p:spPr>
                  <a:xfrm rot="10800000">
                    <a:off x="2028824" y="1996362"/>
                    <a:ext cx="72000" cy="0"/>
                  </a:xfrm>
                  <a:prstGeom prst="straightConnector1">
                    <a:avLst/>
                  </a:prstGeom>
                  <a:noFill/>
                  <a:ln w="19050" cap="flat" cmpd="sng">
                    <a:solidFill>
                      <a:sysClr val="windowText" lastClr="000000"/>
                    </a:solidFill>
                    <a:prstDash val="solid"/>
                    <a:round/>
                    <a:headEnd type="none" w="sm" len="sm"/>
                    <a:tailEnd type="none" w="sm" len="sm"/>
                  </a:ln>
                </p:spPr>
              </p:cxnSp>
              <p:sp>
                <p:nvSpPr>
                  <p:cNvPr id="1423" name="Google Shape;713;p20">
                    <a:extLst>
                      <a:ext uri="{FF2B5EF4-FFF2-40B4-BE49-F238E27FC236}">
                        <a16:creationId xmlns:a16="http://schemas.microsoft.com/office/drawing/2014/main" id="{4220159D-CD10-5470-1CCA-E4DAAA6261D9}"/>
                      </a:ext>
                    </a:extLst>
                  </p:cNvPr>
                  <p:cNvSpPr txBox="1"/>
                  <p:nvPr/>
                </p:nvSpPr>
                <p:spPr>
                  <a:xfrm>
                    <a:off x="1525947" y="1873249"/>
                    <a:ext cx="498108" cy="241378"/>
                  </a:xfrm>
                  <a:prstGeom prst="rect">
                    <a:avLst/>
                  </a:prstGeom>
                  <a:noFill/>
                  <a:ln>
                    <a:noFill/>
                  </a:ln>
                </p:spPr>
                <p:txBody>
                  <a:bodyPr spcFirstLastPara="1" wrap="square" lIns="91395" tIns="45664" rIns="91395" bIns="45664" anchor="t" anchorCtr="0">
                    <a:spAutoFit/>
                  </a:bodyPr>
                  <a:lstStyle/>
                  <a:p>
                    <a:pPr marL="0" marR="0" lvl="0" indent="0" algn="r" defTabSz="457189" eaLnBrk="1" fontAlgn="auto" latinLnBrk="0" hangingPunct="1">
                      <a:lnSpc>
                        <a:spcPct val="100000"/>
                      </a:lnSpc>
                      <a:spcBef>
                        <a:spcPts val="0"/>
                      </a:spcBef>
                      <a:spcAft>
                        <a:spcPts val="0"/>
                      </a:spcAft>
                      <a:buClr>
                        <a:srgbClr val="000000"/>
                      </a:buClr>
                      <a:buSzTx/>
                      <a:buFontTx/>
                      <a:buNone/>
                      <a:tabLst/>
                      <a:defRPr/>
                    </a:pPr>
                    <a:r>
                      <a:rPr kumimoji="0" lang="en-GB" sz="1000" b="0" i="0" u="none" strike="noStrike" kern="0" cap="none" spc="0" normalizeH="0" baseline="0" noProof="0" dirty="0">
                        <a:ln>
                          <a:noFill/>
                        </a:ln>
                        <a:solidFill>
                          <a:srgbClr val="000000"/>
                        </a:solidFill>
                        <a:effectLst/>
                        <a:uLnTx/>
                        <a:uFillTx/>
                        <a:latin typeface="Arial"/>
                        <a:cs typeface="Arial"/>
                        <a:sym typeface="Arial"/>
                      </a:rPr>
                      <a:t>1.0</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392" name="Google Shape;714;p20">
                  <a:extLst>
                    <a:ext uri="{FF2B5EF4-FFF2-40B4-BE49-F238E27FC236}">
                      <a16:creationId xmlns:a16="http://schemas.microsoft.com/office/drawing/2014/main" id="{1AFCA30E-22A3-0B6A-17BE-F1CFD5651926}"/>
                    </a:ext>
                  </a:extLst>
                </p:cNvPr>
                <p:cNvGrpSpPr/>
                <p:nvPr/>
              </p:nvGrpSpPr>
              <p:grpSpPr>
                <a:xfrm>
                  <a:off x="9056745" y="2195650"/>
                  <a:ext cx="578052" cy="241378"/>
                  <a:chOff x="1522772" y="2759073"/>
                  <a:chExt cx="578052" cy="241378"/>
                </a:xfrm>
              </p:grpSpPr>
              <p:cxnSp>
                <p:nvCxnSpPr>
                  <p:cNvPr id="1420" name="Google Shape;715;p20">
                    <a:extLst>
                      <a:ext uri="{FF2B5EF4-FFF2-40B4-BE49-F238E27FC236}">
                        <a16:creationId xmlns:a16="http://schemas.microsoft.com/office/drawing/2014/main" id="{12E1B8C4-0724-5BDF-12BC-A9B5EB038D26}"/>
                      </a:ext>
                    </a:extLst>
                  </p:cNvPr>
                  <p:cNvCxnSpPr/>
                  <p:nvPr/>
                </p:nvCxnSpPr>
                <p:spPr>
                  <a:xfrm rot="10800000">
                    <a:off x="2028824" y="2882183"/>
                    <a:ext cx="72000" cy="0"/>
                  </a:xfrm>
                  <a:prstGeom prst="straightConnector1">
                    <a:avLst/>
                  </a:prstGeom>
                  <a:noFill/>
                  <a:ln w="19050" cap="flat" cmpd="sng">
                    <a:solidFill>
                      <a:sysClr val="windowText" lastClr="000000"/>
                    </a:solidFill>
                    <a:prstDash val="solid"/>
                    <a:round/>
                    <a:headEnd type="none" w="sm" len="sm"/>
                    <a:tailEnd type="none" w="sm" len="sm"/>
                  </a:ln>
                </p:spPr>
              </p:cxnSp>
              <p:sp>
                <p:nvSpPr>
                  <p:cNvPr id="1421" name="Google Shape;716;p20">
                    <a:extLst>
                      <a:ext uri="{FF2B5EF4-FFF2-40B4-BE49-F238E27FC236}">
                        <a16:creationId xmlns:a16="http://schemas.microsoft.com/office/drawing/2014/main" id="{605BF554-1550-1527-75D0-3B818355DFDF}"/>
                      </a:ext>
                    </a:extLst>
                  </p:cNvPr>
                  <p:cNvSpPr txBox="1"/>
                  <p:nvPr/>
                </p:nvSpPr>
                <p:spPr>
                  <a:xfrm>
                    <a:off x="1522772" y="2759073"/>
                    <a:ext cx="501281" cy="241378"/>
                  </a:xfrm>
                  <a:prstGeom prst="rect">
                    <a:avLst/>
                  </a:prstGeom>
                  <a:noFill/>
                  <a:ln>
                    <a:noFill/>
                  </a:ln>
                </p:spPr>
                <p:txBody>
                  <a:bodyPr spcFirstLastPara="1" wrap="square" lIns="91395" tIns="45664" rIns="91395" bIns="45664" anchor="t" anchorCtr="0">
                    <a:spAutoFit/>
                  </a:bodyPr>
                  <a:lstStyle/>
                  <a:p>
                    <a:pPr marL="0" marR="0" lvl="0" indent="0" algn="r" defTabSz="457189" eaLnBrk="1" fontAlgn="auto" latinLnBrk="0" hangingPunct="1">
                      <a:lnSpc>
                        <a:spcPct val="100000"/>
                      </a:lnSpc>
                      <a:spcBef>
                        <a:spcPts val="0"/>
                      </a:spcBef>
                      <a:spcAft>
                        <a:spcPts val="0"/>
                      </a:spcAft>
                      <a:buClr>
                        <a:srgbClr val="000000"/>
                      </a:buClr>
                      <a:buSzTx/>
                      <a:buFontTx/>
                      <a:buNone/>
                      <a:tabLst/>
                      <a:defRPr/>
                    </a:pPr>
                    <a:r>
                      <a:rPr kumimoji="0" lang="en-GB" sz="1000" b="0" i="0" u="none" strike="noStrike" kern="0" cap="none" spc="0" normalizeH="0" baseline="0" noProof="0" dirty="0">
                        <a:ln>
                          <a:noFill/>
                        </a:ln>
                        <a:solidFill>
                          <a:srgbClr val="000000"/>
                        </a:solidFill>
                        <a:effectLst/>
                        <a:uLnTx/>
                        <a:uFillTx/>
                        <a:latin typeface="Arial"/>
                        <a:cs typeface="Arial"/>
                        <a:sym typeface="Arial"/>
                      </a:rPr>
                      <a:t>0.8</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393" name="Google Shape;717;p20">
                  <a:extLst>
                    <a:ext uri="{FF2B5EF4-FFF2-40B4-BE49-F238E27FC236}">
                      <a16:creationId xmlns:a16="http://schemas.microsoft.com/office/drawing/2014/main" id="{AAC8292A-AE3A-F323-B035-9E2C19A2C332}"/>
                    </a:ext>
                  </a:extLst>
                </p:cNvPr>
                <p:cNvGrpSpPr/>
                <p:nvPr/>
              </p:nvGrpSpPr>
              <p:grpSpPr>
                <a:xfrm>
                  <a:off x="9072620" y="2845476"/>
                  <a:ext cx="562177" cy="241378"/>
                  <a:chOff x="1538647" y="3149602"/>
                  <a:chExt cx="562177" cy="241378"/>
                </a:xfrm>
              </p:grpSpPr>
              <p:cxnSp>
                <p:nvCxnSpPr>
                  <p:cNvPr id="1418" name="Google Shape;718;p20">
                    <a:extLst>
                      <a:ext uri="{FF2B5EF4-FFF2-40B4-BE49-F238E27FC236}">
                        <a16:creationId xmlns:a16="http://schemas.microsoft.com/office/drawing/2014/main" id="{0F6E5352-503C-D642-80C6-CE56176EA876}"/>
                      </a:ext>
                    </a:extLst>
                  </p:cNvPr>
                  <p:cNvCxnSpPr/>
                  <p:nvPr/>
                </p:nvCxnSpPr>
                <p:spPr>
                  <a:xfrm rot="10800000">
                    <a:off x="2028824" y="3272712"/>
                    <a:ext cx="72000" cy="0"/>
                  </a:xfrm>
                  <a:prstGeom prst="straightConnector1">
                    <a:avLst/>
                  </a:prstGeom>
                  <a:noFill/>
                  <a:ln w="19050" cap="flat" cmpd="sng">
                    <a:solidFill>
                      <a:sysClr val="windowText" lastClr="000000"/>
                    </a:solidFill>
                    <a:prstDash val="solid"/>
                    <a:round/>
                    <a:headEnd type="none" w="sm" len="sm"/>
                    <a:tailEnd type="none" w="sm" len="sm"/>
                  </a:ln>
                </p:spPr>
              </p:cxnSp>
              <p:sp>
                <p:nvSpPr>
                  <p:cNvPr id="1419" name="Google Shape;719;p20">
                    <a:extLst>
                      <a:ext uri="{FF2B5EF4-FFF2-40B4-BE49-F238E27FC236}">
                        <a16:creationId xmlns:a16="http://schemas.microsoft.com/office/drawing/2014/main" id="{2EEFF839-AAF4-10DF-DBD7-7EB083F92791}"/>
                      </a:ext>
                    </a:extLst>
                  </p:cNvPr>
                  <p:cNvSpPr txBox="1"/>
                  <p:nvPr/>
                </p:nvSpPr>
                <p:spPr>
                  <a:xfrm>
                    <a:off x="1538647" y="3149602"/>
                    <a:ext cx="485406" cy="241378"/>
                  </a:xfrm>
                  <a:prstGeom prst="rect">
                    <a:avLst/>
                  </a:prstGeom>
                  <a:noFill/>
                  <a:ln>
                    <a:noFill/>
                  </a:ln>
                </p:spPr>
                <p:txBody>
                  <a:bodyPr spcFirstLastPara="1" wrap="square" lIns="91395" tIns="45664" rIns="91395" bIns="45664" anchor="t" anchorCtr="0">
                    <a:spAutoFit/>
                  </a:bodyPr>
                  <a:lstStyle/>
                  <a:p>
                    <a:pPr marL="0" marR="0" lvl="0" indent="0" algn="r" defTabSz="457189" eaLnBrk="1" fontAlgn="auto" latinLnBrk="0" hangingPunct="1">
                      <a:lnSpc>
                        <a:spcPct val="100000"/>
                      </a:lnSpc>
                      <a:spcBef>
                        <a:spcPts val="0"/>
                      </a:spcBef>
                      <a:spcAft>
                        <a:spcPts val="0"/>
                      </a:spcAft>
                      <a:buClr>
                        <a:srgbClr val="000000"/>
                      </a:buClr>
                      <a:buSzTx/>
                      <a:buFontTx/>
                      <a:buNone/>
                      <a:tabLst/>
                      <a:defRPr/>
                    </a:pPr>
                    <a:r>
                      <a:rPr kumimoji="0" lang="en-GB" sz="1000" b="0" i="0" u="none" strike="noStrike" kern="0" cap="none" spc="0" normalizeH="0" baseline="0" noProof="0" dirty="0">
                        <a:ln>
                          <a:noFill/>
                        </a:ln>
                        <a:solidFill>
                          <a:srgbClr val="000000"/>
                        </a:solidFill>
                        <a:effectLst/>
                        <a:uLnTx/>
                        <a:uFillTx/>
                        <a:latin typeface="Arial"/>
                        <a:cs typeface="Arial"/>
                        <a:sym typeface="Arial"/>
                      </a:rPr>
                      <a:t>0.4</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394" name="Google Shape;720;p20">
                  <a:extLst>
                    <a:ext uri="{FF2B5EF4-FFF2-40B4-BE49-F238E27FC236}">
                      <a16:creationId xmlns:a16="http://schemas.microsoft.com/office/drawing/2014/main" id="{B67FBABA-1E98-7540-E558-32F5EA1B3AE5}"/>
                    </a:ext>
                  </a:extLst>
                </p:cNvPr>
                <p:cNvGrpSpPr/>
                <p:nvPr/>
              </p:nvGrpSpPr>
              <p:grpSpPr>
                <a:xfrm>
                  <a:off x="9151628" y="3168796"/>
                  <a:ext cx="483169" cy="241378"/>
                  <a:chOff x="1617655" y="3541709"/>
                  <a:chExt cx="483169" cy="241378"/>
                </a:xfrm>
              </p:grpSpPr>
              <p:cxnSp>
                <p:nvCxnSpPr>
                  <p:cNvPr id="1416" name="Google Shape;721;p20">
                    <a:extLst>
                      <a:ext uri="{FF2B5EF4-FFF2-40B4-BE49-F238E27FC236}">
                        <a16:creationId xmlns:a16="http://schemas.microsoft.com/office/drawing/2014/main" id="{74D31B74-3921-B124-E509-5616C8F9208E}"/>
                      </a:ext>
                    </a:extLst>
                  </p:cNvPr>
                  <p:cNvCxnSpPr/>
                  <p:nvPr/>
                </p:nvCxnSpPr>
                <p:spPr>
                  <a:xfrm rot="10800000">
                    <a:off x="2028824" y="3664819"/>
                    <a:ext cx="72000" cy="0"/>
                  </a:xfrm>
                  <a:prstGeom prst="straightConnector1">
                    <a:avLst/>
                  </a:prstGeom>
                  <a:noFill/>
                  <a:ln w="19050" cap="flat" cmpd="sng">
                    <a:solidFill>
                      <a:sysClr val="windowText" lastClr="000000"/>
                    </a:solidFill>
                    <a:prstDash val="solid"/>
                    <a:round/>
                    <a:headEnd type="none" w="sm" len="sm"/>
                    <a:tailEnd type="none" w="sm" len="sm"/>
                  </a:ln>
                </p:spPr>
              </p:cxnSp>
              <p:sp>
                <p:nvSpPr>
                  <p:cNvPr id="1417" name="Google Shape;722;p20">
                    <a:extLst>
                      <a:ext uri="{FF2B5EF4-FFF2-40B4-BE49-F238E27FC236}">
                        <a16:creationId xmlns:a16="http://schemas.microsoft.com/office/drawing/2014/main" id="{AB8BC182-2B35-71DB-3C0E-447188856896}"/>
                      </a:ext>
                    </a:extLst>
                  </p:cNvPr>
                  <p:cNvSpPr txBox="1"/>
                  <p:nvPr/>
                </p:nvSpPr>
                <p:spPr>
                  <a:xfrm>
                    <a:off x="1617655" y="3541709"/>
                    <a:ext cx="406398" cy="241378"/>
                  </a:xfrm>
                  <a:prstGeom prst="rect">
                    <a:avLst/>
                  </a:prstGeom>
                  <a:noFill/>
                  <a:ln>
                    <a:noFill/>
                  </a:ln>
                </p:spPr>
                <p:txBody>
                  <a:bodyPr spcFirstLastPara="1" wrap="square" lIns="91395" tIns="45664" rIns="91395" bIns="45664" anchor="t" anchorCtr="0">
                    <a:spAutoFit/>
                  </a:bodyPr>
                  <a:lstStyle/>
                  <a:p>
                    <a:pPr marL="0" marR="0" lvl="0" indent="0" algn="r" defTabSz="457189" eaLnBrk="1" fontAlgn="auto" latinLnBrk="0" hangingPunct="1">
                      <a:lnSpc>
                        <a:spcPct val="100000"/>
                      </a:lnSpc>
                      <a:spcBef>
                        <a:spcPts val="0"/>
                      </a:spcBef>
                      <a:spcAft>
                        <a:spcPts val="0"/>
                      </a:spcAft>
                      <a:buClr>
                        <a:srgbClr val="000000"/>
                      </a:buClr>
                      <a:buSzTx/>
                      <a:buFontTx/>
                      <a:buNone/>
                      <a:tabLst/>
                      <a:defRPr/>
                    </a:pPr>
                    <a:r>
                      <a:rPr kumimoji="0" lang="en-GB" sz="1000" b="0" i="0" u="none" strike="noStrike" kern="0" cap="none" spc="0" normalizeH="0" baseline="0" noProof="0" dirty="0">
                        <a:ln>
                          <a:noFill/>
                        </a:ln>
                        <a:solidFill>
                          <a:srgbClr val="000000"/>
                        </a:solidFill>
                        <a:effectLst/>
                        <a:uLnTx/>
                        <a:uFillTx/>
                        <a:latin typeface="Arial"/>
                        <a:cs typeface="Arial"/>
                        <a:sym typeface="Arial"/>
                      </a:rPr>
                      <a:t>0.2</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395" name="Google Shape;723;p20">
                  <a:extLst>
                    <a:ext uri="{FF2B5EF4-FFF2-40B4-BE49-F238E27FC236}">
                      <a16:creationId xmlns:a16="http://schemas.microsoft.com/office/drawing/2014/main" id="{73782C7D-8E22-C747-B817-4690031BF55F}"/>
                    </a:ext>
                  </a:extLst>
                </p:cNvPr>
                <p:cNvGrpSpPr/>
                <p:nvPr/>
              </p:nvGrpSpPr>
              <p:grpSpPr>
                <a:xfrm>
                  <a:off x="9151628" y="3494230"/>
                  <a:ext cx="2395319" cy="241378"/>
                  <a:chOff x="1617655" y="3933825"/>
                  <a:chExt cx="2359037" cy="241378"/>
                </a:xfrm>
              </p:grpSpPr>
              <p:cxnSp>
                <p:nvCxnSpPr>
                  <p:cNvPr id="1414" name="Google Shape;724;p20">
                    <a:extLst>
                      <a:ext uri="{FF2B5EF4-FFF2-40B4-BE49-F238E27FC236}">
                        <a16:creationId xmlns:a16="http://schemas.microsoft.com/office/drawing/2014/main" id="{8A91ECE2-5F20-350B-51A8-463466FDFFA7}"/>
                      </a:ext>
                    </a:extLst>
                  </p:cNvPr>
                  <p:cNvCxnSpPr/>
                  <p:nvPr/>
                </p:nvCxnSpPr>
                <p:spPr>
                  <a:xfrm rot="10800000">
                    <a:off x="2025650" y="4056935"/>
                    <a:ext cx="1951042" cy="0"/>
                  </a:xfrm>
                  <a:prstGeom prst="straightConnector1">
                    <a:avLst/>
                  </a:prstGeom>
                  <a:noFill/>
                  <a:ln w="19050" cap="flat" cmpd="sng">
                    <a:solidFill>
                      <a:sysClr val="windowText" lastClr="000000"/>
                    </a:solidFill>
                    <a:prstDash val="solid"/>
                    <a:round/>
                    <a:headEnd type="none" w="sm" len="sm"/>
                    <a:tailEnd type="none" w="sm" len="sm"/>
                  </a:ln>
                </p:spPr>
              </p:cxnSp>
              <p:sp>
                <p:nvSpPr>
                  <p:cNvPr id="1415" name="Google Shape;725;p20">
                    <a:extLst>
                      <a:ext uri="{FF2B5EF4-FFF2-40B4-BE49-F238E27FC236}">
                        <a16:creationId xmlns:a16="http://schemas.microsoft.com/office/drawing/2014/main" id="{067BD68C-0D23-B20D-D82F-3414AEBB994B}"/>
                      </a:ext>
                    </a:extLst>
                  </p:cNvPr>
                  <p:cNvSpPr txBox="1"/>
                  <p:nvPr/>
                </p:nvSpPr>
                <p:spPr>
                  <a:xfrm>
                    <a:off x="1617655" y="3933825"/>
                    <a:ext cx="406400" cy="241378"/>
                  </a:xfrm>
                  <a:prstGeom prst="rect">
                    <a:avLst/>
                  </a:prstGeom>
                  <a:noFill/>
                  <a:ln>
                    <a:noFill/>
                  </a:ln>
                </p:spPr>
                <p:txBody>
                  <a:bodyPr spcFirstLastPara="1" wrap="square" lIns="91395" tIns="45664" rIns="91395" bIns="45664" anchor="t" anchorCtr="0">
                    <a:spAutoFit/>
                  </a:bodyPr>
                  <a:lstStyle/>
                  <a:p>
                    <a:pPr marL="0" marR="0" lvl="0" indent="0" algn="r" defTabSz="457189" eaLnBrk="1" fontAlgn="auto" latinLnBrk="0" hangingPunct="1">
                      <a:lnSpc>
                        <a:spcPct val="100000"/>
                      </a:lnSpc>
                      <a:spcBef>
                        <a:spcPts val="0"/>
                      </a:spcBef>
                      <a:spcAft>
                        <a:spcPts val="0"/>
                      </a:spcAft>
                      <a:buClr>
                        <a:srgbClr val="000000"/>
                      </a:buClr>
                      <a:buSzTx/>
                      <a:buFontTx/>
                      <a:buNone/>
                      <a:tabLst/>
                      <a:defRPr/>
                    </a:pPr>
                    <a:r>
                      <a:rPr kumimoji="0" lang="en-GB" sz="1000" b="0" i="0" u="none" strike="noStrike" kern="0" cap="none" spc="0" normalizeH="0" baseline="0" noProof="0" dirty="0">
                        <a:ln>
                          <a:noFill/>
                        </a:ln>
                        <a:solidFill>
                          <a:srgbClr val="000000"/>
                        </a:solidFill>
                        <a:effectLst/>
                        <a:uLnTx/>
                        <a:uFillTx/>
                        <a:latin typeface="Arial"/>
                        <a:cs typeface="Arial"/>
                        <a:sym typeface="Arial"/>
                      </a:rPr>
                      <a:t>0.0</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396" name="Google Shape;726;p20">
                  <a:extLst>
                    <a:ext uri="{FF2B5EF4-FFF2-40B4-BE49-F238E27FC236}">
                      <a16:creationId xmlns:a16="http://schemas.microsoft.com/office/drawing/2014/main" id="{D90D629B-8D52-4323-BD94-C3E5ED86A976}"/>
                    </a:ext>
                  </a:extLst>
                </p:cNvPr>
                <p:cNvGrpSpPr/>
                <p:nvPr/>
              </p:nvGrpSpPr>
              <p:grpSpPr>
                <a:xfrm>
                  <a:off x="9515967" y="1983847"/>
                  <a:ext cx="220662" cy="1953374"/>
                  <a:chOff x="1989139" y="2423442"/>
                  <a:chExt cx="220662" cy="1953374"/>
                </a:xfrm>
              </p:grpSpPr>
              <p:sp>
                <p:nvSpPr>
                  <p:cNvPr id="1412" name="Google Shape;727;p20">
                    <a:extLst>
                      <a:ext uri="{FF2B5EF4-FFF2-40B4-BE49-F238E27FC236}">
                        <a16:creationId xmlns:a16="http://schemas.microsoft.com/office/drawing/2014/main" id="{F2C3FEF2-3CE7-DB50-BF38-92237B7FB882}"/>
                      </a:ext>
                    </a:extLst>
                  </p:cNvPr>
                  <p:cNvSpPr txBox="1"/>
                  <p:nvPr/>
                </p:nvSpPr>
                <p:spPr>
                  <a:xfrm>
                    <a:off x="1989139" y="4135438"/>
                    <a:ext cx="220662" cy="241378"/>
                  </a:xfrm>
                  <a:prstGeom prst="rect">
                    <a:avLst/>
                  </a:prstGeom>
                  <a:noFill/>
                  <a:ln>
                    <a:noFill/>
                  </a:ln>
                </p:spPr>
                <p:txBody>
                  <a:bodyPr spcFirstLastPara="1" wrap="square" lIns="91395" tIns="45664" rIns="91395" bIns="45664" anchor="t" anchorCtr="0">
                    <a:sp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r>
                      <a:rPr kumimoji="0" lang="en-GB" sz="1000" b="0" i="0" u="none" strike="noStrike" kern="0" cap="none" spc="0" normalizeH="0" baseline="0" noProof="0" dirty="0">
                        <a:ln>
                          <a:noFill/>
                        </a:ln>
                        <a:solidFill>
                          <a:srgbClr val="000000"/>
                        </a:solidFill>
                        <a:effectLst/>
                        <a:uLnTx/>
                        <a:uFillTx/>
                        <a:latin typeface="Arial"/>
                        <a:cs typeface="Arial"/>
                        <a:sym typeface="Arial"/>
                      </a:rPr>
                      <a:t>0</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1413" name="Google Shape;728;p20">
                    <a:extLst>
                      <a:ext uri="{FF2B5EF4-FFF2-40B4-BE49-F238E27FC236}">
                        <a16:creationId xmlns:a16="http://schemas.microsoft.com/office/drawing/2014/main" id="{4E6BAAEE-2172-8B73-4D4C-CCE177C56091}"/>
                      </a:ext>
                    </a:extLst>
                  </p:cNvPr>
                  <p:cNvCxnSpPr/>
                  <p:nvPr/>
                </p:nvCxnSpPr>
                <p:spPr>
                  <a:xfrm>
                    <a:off x="2099470" y="2423442"/>
                    <a:ext cx="0" cy="1708821"/>
                  </a:xfrm>
                  <a:prstGeom prst="straightConnector1">
                    <a:avLst/>
                  </a:prstGeom>
                  <a:noFill/>
                  <a:ln w="19050" cap="flat" cmpd="sng">
                    <a:solidFill>
                      <a:sysClr val="windowText" lastClr="000000"/>
                    </a:solidFill>
                    <a:prstDash val="solid"/>
                    <a:round/>
                    <a:headEnd type="none" w="sm" len="sm"/>
                    <a:tailEnd type="none" w="sm" len="sm"/>
                  </a:ln>
                </p:spPr>
              </p:cxnSp>
            </p:grpSp>
            <p:grpSp>
              <p:nvGrpSpPr>
                <p:cNvPr id="1397" name="Google Shape;729;p20">
                  <a:extLst>
                    <a:ext uri="{FF2B5EF4-FFF2-40B4-BE49-F238E27FC236}">
                      <a16:creationId xmlns:a16="http://schemas.microsoft.com/office/drawing/2014/main" id="{8778B0FA-9847-13A6-CC4D-E2441D40158C}"/>
                    </a:ext>
                  </a:extLst>
                </p:cNvPr>
                <p:cNvGrpSpPr/>
                <p:nvPr/>
              </p:nvGrpSpPr>
              <p:grpSpPr>
                <a:xfrm>
                  <a:off x="9897754" y="3618057"/>
                  <a:ext cx="376236" cy="319165"/>
                  <a:chOff x="2905127" y="4057652"/>
                  <a:chExt cx="376236" cy="319165"/>
                </a:xfrm>
              </p:grpSpPr>
              <p:cxnSp>
                <p:nvCxnSpPr>
                  <p:cNvPr id="1410" name="Google Shape;730;p20">
                    <a:extLst>
                      <a:ext uri="{FF2B5EF4-FFF2-40B4-BE49-F238E27FC236}">
                        <a16:creationId xmlns:a16="http://schemas.microsoft.com/office/drawing/2014/main" id="{32BAE759-99A8-3FE8-FCF8-C30010910ECF}"/>
                      </a:ext>
                    </a:extLst>
                  </p:cNvPr>
                  <p:cNvCxnSpPr/>
                  <p:nvPr/>
                </p:nvCxnSpPr>
                <p:spPr>
                  <a:xfrm>
                    <a:off x="3093245" y="4057652"/>
                    <a:ext cx="0" cy="72000"/>
                  </a:xfrm>
                  <a:prstGeom prst="straightConnector1">
                    <a:avLst/>
                  </a:prstGeom>
                  <a:noFill/>
                  <a:ln w="19050" cap="flat" cmpd="sng">
                    <a:solidFill>
                      <a:sysClr val="windowText" lastClr="000000"/>
                    </a:solidFill>
                    <a:prstDash val="solid"/>
                    <a:round/>
                    <a:headEnd type="none" w="sm" len="sm"/>
                    <a:tailEnd type="none" w="sm" len="sm"/>
                  </a:ln>
                </p:spPr>
              </p:cxnSp>
              <p:sp>
                <p:nvSpPr>
                  <p:cNvPr id="1411" name="Google Shape;731;p20">
                    <a:extLst>
                      <a:ext uri="{FF2B5EF4-FFF2-40B4-BE49-F238E27FC236}">
                        <a16:creationId xmlns:a16="http://schemas.microsoft.com/office/drawing/2014/main" id="{187AE231-EE27-F3B5-A2EC-1D0C293F639F}"/>
                      </a:ext>
                    </a:extLst>
                  </p:cNvPr>
                  <p:cNvSpPr txBox="1"/>
                  <p:nvPr/>
                </p:nvSpPr>
                <p:spPr>
                  <a:xfrm>
                    <a:off x="2905127" y="4135439"/>
                    <a:ext cx="376236" cy="241378"/>
                  </a:xfrm>
                  <a:prstGeom prst="rect">
                    <a:avLst/>
                  </a:prstGeom>
                  <a:noFill/>
                  <a:ln>
                    <a:noFill/>
                  </a:ln>
                </p:spPr>
                <p:txBody>
                  <a:bodyPr spcFirstLastPara="1" wrap="square" lIns="91395" tIns="45664" rIns="91395" bIns="45664" anchor="t" anchorCtr="0">
                    <a:sp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r>
                      <a:rPr kumimoji="0" lang="en-GB" sz="1000" b="0" i="0" u="none" strike="noStrike" kern="0" cap="none" spc="0" normalizeH="0" baseline="0" noProof="0" dirty="0">
                        <a:ln>
                          <a:noFill/>
                        </a:ln>
                        <a:solidFill>
                          <a:srgbClr val="000000"/>
                        </a:solidFill>
                        <a:effectLst/>
                        <a:uLnTx/>
                        <a:uFillTx/>
                        <a:latin typeface="Arial"/>
                        <a:cs typeface="Arial"/>
                        <a:sym typeface="Arial"/>
                      </a:rPr>
                      <a:t>2</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398" name="Google Shape;732;p20">
                  <a:extLst>
                    <a:ext uri="{FF2B5EF4-FFF2-40B4-BE49-F238E27FC236}">
                      <a16:creationId xmlns:a16="http://schemas.microsoft.com/office/drawing/2014/main" id="{88A12D54-CBE2-0E3E-0EEB-BA471BAED389}"/>
                    </a:ext>
                  </a:extLst>
                </p:cNvPr>
                <p:cNvGrpSpPr/>
                <p:nvPr/>
              </p:nvGrpSpPr>
              <p:grpSpPr>
                <a:xfrm>
                  <a:off x="10863481" y="3618057"/>
                  <a:ext cx="325438" cy="319165"/>
                  <a:chOff x="3930650" y="4057652"/>
                  <a:chExt cx="325438" cy="319165"/>
                </a:xfrm>
              </p:grpSpPr>
              <p:cxnSp>
                <p:nvCxnSpPr>
                  <p:cNvPr id="1408" name="Google Shape;733;p20">
                    <a:extLst>
                      <a:ext uri="{FF2B5EF4-FFF2-40B4-BE49-F238E27FC236}">
                        <a16:creationId xmlns:a16="http://schemas.microsoft.com/office/drawing/2014/main" id="{202D5733-E5A2-9598-B627-9E3C295868A4}"/>
                      </a:ext>
                    </a:extLst>
                  </p:cNvPr>
                  <p:cNvCxnSpPr/>
                  <p:nvPr/>
                </p:nvCxnSpPr>
                <p:spPr>
                  <a:xfrm>
                    <a:off x="4093369" y="4057652"/>
                    <a:ext cx="0" cy="72000"/>
                  </a:xfrm>
                  <a:prstGeom prst="straightConnector1">
                    <a:avLst/>
                  </a:prstGeom>
                  <a:noFill/>
                  <a:ln w="19050" cap="flat" cmpd="sng">
                    <a:solidFill>
                      <a:sysClr val="windowText" lastClr="000000"/>
                    </a:solidFill>
                    <a:prstDash val="solid"/>
                    <a:round/>
                    <a:headEnd type="none" w="sm" len="sm"/>
                    <a:tailEnd type="none" w="sm" len="sm"/>
                  </a:ln>
                </p:spPr>
              </p:cxnSp>
              <p:sp>
                <p:nvSpPr>
                  <p:cNvPr id="1409" name="Google Shape;734;p20">
                    <a:extLst>
                      <a:ext uri="{FF2B5EF4-FFF2-40B4-BE49-F238E27FC236}">
                        <a16:creationId xmlns:a16="http://schemas.microsoft.com/office/drawing/2014/main" id="{147C1FF2-54E4-6140-80A9-93B3CBD410FF}"/>
                      </a:ext>
                    </a:extLst>
                  </p:cNvPr>
                  <p:cNvSpPr txBox="1"/>
                  <p:nvPr/>
                </p:nvSpPr>
                <p:spPr>
                  <a:xfrm>
                    <a:off x="3930650" y="4135439"/>
                    <a:ext cx="325438" cy="241378"/>
                  </a:xfrm>
                  <a:prstGeom prst="rect">
                    <a:avLst/>
                  </a:prstGeom>
                  <a:noFill/>
                  <a:ln>
                    <a:noFill/>
                  </a:ln>
                </p:spPr>
                <p:txBody>
                  <a:bodyPr spcFirstLastPara="1" wrap="square" lIns="91395" tIns="45664" rIns="91395" bIns="45664" anchor="t" anchorCtr="0">
                    <a:sp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r>
                      <a:rPr kumimoji="0" lang="en-GB" sz="1000" b="0" i="0" u="none" strike="noStrike" kern="0" cap="none" spc="0" normalizeH="0" baseline="0" noProof="0" dirty="0">
                        <a:ln>
                          <a:noFill/>
                        </a:ln>
                        <a:solidFill>
                          <a:srgbClr val="000000"/>
                        </a:solidFill>
                        <a:effectLst/>
                        <a:uLnTx/>
                        <a:uFillTx/>
                        <a:latin typeface="Arial"/>
                        <a:cs typeface="Arial"/>
                        <a:sym typeface="Arial"/>
                      </a:rPr>
                      <a:t>6</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399" name="Google Shape;735;p20">
                  <a:extLst>
                    <a:ext uri="{FF2B5EF4-FFF2-40B4-BE49-F238E27FC236}">
                      <a16:creationId xmlns:a16="http://schemas.microsoft.com/office/drawing/2014/main" id="{6C385195-DDCE-9F0F-284B-FE64BA41F046}"/>
                    </a:ext>
                  </a:extLst>
                </p:cNvPr>
                <p:cNvGrpSpPr/>
                <p:nvPr/>
              </p:nvGrpSpPr>
              <p:grpSpPr>
                <a:xfrm>
                  <a:off x="10367638" y="3618057"/>
                  <a:ext cx="376236" cy="319165"/>
                  <a:chOff x="2905127" y="4057652"/>
                  <a:chExt cx="376236" cy="319165"/>
                </a:xfrm>
              </p:grpSpPr>
              <p:cxnSp>
                <p:nvCxnSpPr>
                  <p:cNvPr id="1406" name="Google Shape;736;p20">
                    <a:extLst>
                      <a:ext uri="{FF2B5EF4-FFF2-40B4-BE49-F238E27FC236}">
                        <a16:creationId xmlns:a16="http://schemas.microsoft.com/office/drawing/2014/main" id="{8178CCCE-3EA6-8142-F60C-1721C2871F56}"/>
                      </a:ext>
                    </a:extLst>
                  </p:cNvPr>
                  <p:cNvCxnSpPr/>
                  <p:nvPr/>
                </p:nvCxnSpPr>
                <p:spPr>
                  <a:xfrm>
                    <a:off x="3093245" y="4057652"/>
                    <a:ext cx="0" cy="72000"/>
                  </a:xfrm>
                  <a:prstGeom prst="straightConnector1">
                    <a:avLst/>
                  </a:prstGeom>
                  <a:noFill/>
                  <a:ln w="19050" cap="flat" cmpd="sng">
                    <a:solidFill>
                      <a:sysClr val="windowText" lastClr="000000"/>
                    </a:solidFill>
                    <a:prstDash val="solid"/>
                    <a:round/>
                    <a:headEnd type="none" w="sm" len="sm"/>
                    <a:tailEnd type="none" w="sm" len="sm"/>
                  </a:ln>
                </p:spPr>
              </p:cxnSp>
              <p:sp>
                <p:nvSpPr>
                  <p:cNvPr id="1407" name="Google Shape;737;p20">
                    <a:extLst>
                      <a:ext uri="{FF2B5EF4-FFF2-40B4-BE49-F238E27FC236}">
                        <a16:creationId xmlns:a16="http://schemas.microsoft.com/office/drawing/2014/main" id="{CC0E6740-7EA2-54E6-6721-EAB42DD24C3F}"/>
                      </a:ext>
                    </a:extLst>
                  </p:cNvPr>
                  <p:cNvSpPr txBox="1"/>
                  <p:nvPr/>
                </p:nvSpPr>
                <p:spPr>
                  <a:xfrm>
                    <a:off x="2905127" y="4135439"/>
                    <a:ext cx="376236" cy="241378"/>
                  </a:xfrm>
                  <a:prstGeom prst="rect">
                    <a:avLst/>
                  </a:prstGeom>
                  <a:noFill/>
                  <a:ln>
                    <a:noFill/>
                  </a:ln>
                </p:spPr>
                <p:txBody>
                  <a:bodyPr spcFirstLastPara="1" wrap="square" lIns="91395" tIns="45664" rIns="91395" bIns="45664" anchor="t" anchorCtr="0">
                    <a:sp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r>
                      <a:rPr kumimoji="0" lang="en-GB" sz="1000" b="0" i="0" u="none" strike="noStrike" kern="0" cap="none" spc="0" normalizeH="0" baseline="0" noProof="0" dirty="0">
                        <a:ln>
                          <a:noFill/>
                        </a:ln>
                        <a:solidFill>
                          <a:srgbClr val="000000"/>
                        </a:solidFill>
                        <a:effectLst/>
                        <a:uLnTx/>
                        <a:uFillTx/>
                        <a:latin typeface="Arial"/>
                        <a:cs typeface="Arial"/>
                        <a:sym typeface="Arial"/>
                      </a:rPr>
                      <a:t>4</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400" name="Google Shape;738;p20">
                  <a:extLst>
                    <a:ext uri="{FF2B5EF4-FFF2-40B4-BE49-F238E27FC236}">
                      <a16:creationId xmlns:a16="http://schemas.microsoft.com/office/drawing/2014/main" id="{0DB24155-2D7C-D5A5-F3A2-94C858C88D47}"/>
                    </a:ext>
                  </a:extLst>
                </p:cNvPr>
                <p:cNvGrpSpPr/>
                <p:nvPr/>
              </p:nvGrpSpPr>
              <p:grpSpPr>
                <a:xfrm>
                  <a:off x="11323839" y="3618057"/>
                  <a:ext cx="325438" cy="319165"/>
                  <a:chOff x="3926416" y="4057652"/>
                  <a:chExt cx="325438" cy="319165"/>
                </a:xfrm>
              </p:grpSpPr>
              <p:cxnSp>
                <p:nvCxnSpPr>
                  <p:cNvPr id="1404" name="Google Shape;739;p20">
                    <a:extLst>
                      <a:ext uri="{FF2B5EF4-FFF2-40B4-BE49-F238E27FC236}">
                        <a16:creationId xmlns:a16="http://schemas.microsoft.com/office/drawing/2014/main" id="{5BCBD738-F4FE-A0FA-DCE6-76FA8A728AAA}"/>
                      </a:ext>
                    </a:extLst>
                  </p:cNvPr>
                  <p:cNvCxnSpPr/>
                  <p:nvPr/>
                </p:nvCxnSpPr>
                <p:spPr>
                  <a:xfrm>
                    <a:off x="4089135" y="4057652"/>
                    <a:ext cx="0" cy="72000"/>
                  </a:xfrm>
                  <a:prstGeom prst="straightConnector1">
                    <a:avLst/>
                  </a:prstGeom>
                  <a:noFill/>
                  <a:ln w="19050" cap="flat" cmpd="sng">
                    <a:solidFill>
                      <a:sysClr val="windowText" lastClr="000000"/>
                    </a:solidFill>
                    <a:prstDash val="solid"/>
                    <a:round/>
                    <a:headEnd type="none" w="sm" len="sm"/>
                    <a:tailEnd type="none" w="sm" len="sm"/>
                  </a:ln>
                </p:spPr>
              </p:cxnSp>
              <p:sp>
                <p:nvSpPr>
                  <p:cNvPr id="1405" name="Google Shape;740;p20">
                    <a:extLst>
                      <a:ext uri="{FF2B5EF4-FFF2-40B4-BE49-F238E27FC236}">
                        <a16:creationId xmlns:a16="http://schemas.microsoft.com/office/drawing/2014/main" id="{D387D227-16E8-C0E1-ACE9-5CFAF68F348B}"/>
                      </a:ext>
                    </a:extLst>
                  </p:cNvPr>
                  <p:cNvSpPr txBox="1"/>
                  <p:nvPr/>
                </p:nvSpPr>
                <p:spPr>
                  <a:xfrm>
                    <a:off x="3926416" y="4135439"/>
                    <a:ext cx="325438" cy="241378"/>
                  </a:xfrm>
                  <a:prstGeom prst="rect">
                    <a:avLst/>
                  </a:prstGeom>
                  <a:noFill/>
                  <a:ln>
                    <a:noFill/>
                  </a:ln>
                </p:spPr>
                <p:txBody>
                  <a:bodyPr spcFirstLastPara="1" wrap="square" lIns="91395" tIns="45664" rIns="91395" bIns="45664" anchor="t" anchorCtr="0">
                    <a:sp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r>
                      <a:rPr kumimoji="0" lang="en-GB" sz="1000" b="0" i="0" u="none" strike="noStrike" kern="0" cap="none" spc="0" normalizeH="0" baseline="0" noProof="0" dirty="0">
                        <a:ln>
                          <a:noFill/>
                        </a:ln>
                        <a:solidFill>
                          <a:srgbClr val="000000"/>
                        </a:solidFill>
                        <a:effectLst/>
                        <a:uLnTx/>
                        <a:uFillTx/>
                        <a:latin typeface="Arial"/>
                        <a:cs typeface="Arial"/>
                        <a:sym typeface="Arial"/>
                      </a:rPr>
                      <a:t>8</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401" name="Google Shape;741;p20">
                  <a:extLst>
                    <a:ext uri="{FF2B5EF4-FFF2-40B4-BE49-F238E27FC236}">
                      <a16:creationId xmlns:a16="http://schemas.microsoft.com/office/drawing/2014/main" id="{66F07383-3B41-9526-AA59-9D42681D03AD}"/>
                    </a:ext>
                  </a:extLst>
                </p:cNvPr>
                <p:cNvGrpSpPr/>
                <p:nvPr/>
              </p:nvGrpSpPr>
              <p:grpSpPr>
                <a:xfrm>
                  <a:off x="9056745" y="2512618"/>
                  <a:ext cx="578052" cy="241378"/>
                  <a:chOff x="1522772" y="2759073"/>
                  <a:chExt cx="578052" cy="241378"/>
                </a:xfrm>
              </p:grpSpPr>
              <p:cxnSp>
                <p:nvCxnSpPr>
                  <p:cNvPr id="1402" name="Google Shape;742;p20">
                    <a:extLst>
                      <a:ext uri="{FF2B5EF4-FFF2-40B4-BE49-F238E27FC236}">
                        <a16:creationId xmlns:a16="http://schemas.microsoft.com/office/drawing/2014/main" id="{E090855E-86AD-9F6C-616D-22FAB3810EAD}"/>
                      </a:ext>
                    </a:extLst>
                  </p:cNvPr>
                  <p:cNvCxnSpPr/>
                  <p:nvPr/>
                </p:nvCxnSpPr>
                <p:spPr>
                  <a:xfrm rot="10800000">
                    <a:off x="2028824" y="2882183"/>
                    <a:ext cx="72000" cy="0"/>
                  </a:xfrm>
                  <a:prstGeom prst="straightConnector1">
                    <a:avLst/>
                  </a:prstGeom>
                  <a:noFill/>
                  <a:ln w="19050" cap="flat" cmpd="sng">
                    <a:solidFill>
                      <a:sysClr val="windowText" lastClr="000000"/>
                    </a:solidFill>
                    <a:prstDash val="solid"/>
                    <a:round/>
                    <a:headEnd type="none" w="sm" len="sm"/>
                    <a:tailEnd type="none" w="sm" len="sm"/>
                  </a:ln>
                </p:spPr>
              </p:cxnSp>
              <p:sp>
                <p:nvSpPr>
                  <p:cNvPr id="1403" name="Google Shape;743;p20">
                    <a:extLst>
                      <a:ext uri="{FF2B5EF4-FFF2-40B4-BE49-F238E27FC236}">
                        <a16:creationId xmlns:a16="http://schemas.microsoft.com/office/drawing/2014/main" id="{D9D488FE-F900-5D57-267E-84027B051CA8}"/>
                      </a:ext>
                    </a:extLst>
                  </p:cNvPr>
                  <p:cNvSpPr txBox="1"/>
                  <p:nvPr/>
                </p:nvSpPr>
                <p:spPr>
                  <a:xfrm>
                    <a:off x="1522772" y="2759073"/>
                    <a:ext cx="501281" cy="241378"/>
                  </a:xfrm>
                  <a:prstGeom prst="rect">
                    <a:avLst/>
                  </a:prstGeom>
                  <a:noFill/>
                  <a:ln>
                    <a:noFill/>
                  </a:ln>
                </p:spPr>
                <p:txBody>
                  <a:bodyPr spcFirstLastPara="1" wrap="square" lIns="91395" tIns="45664" rIns="91395" bIns="45664" anchor="t" anchorCtr="0">
                    <a:spAutoFit/>
                  </a:bodyPr>
                  <a:lstStyle/>
                  <a:p>
                    <a:pPr marL="0" marR="0" lvl="0" indent="0" algn="r" defTabSz="457189" eaLnBrk="1" fontAlgn="auto" latinLnBrk="0" hangingPunct="1">
                      <a:lnSpc>
                        <a:spcPct val="100000"/>
                      </a:lnSpc>
                      <a:spcBef>
                        <a:spcPts val="0"/>
                      </a:spcBef>
                      <a:spcAft>
                        <a:spcPts val="0"/>
                      </a:spcAft>
                      <a:buClr>
                        <a:srgbClr val="000000"/>
                      </a:buClr>
                      <a:buSzTx/>
                      <a:buFontTx/>
                      <a:buNone/>
                      <a:tabLst/>
                      <a:defRPr/>
                    </a:pPr>
                    <a:r>
                      <a:rPr kumimoji="0" lang="en-GB" sz="1000" b="0" i="0" u="none" strike="noStrike" kern="0" cap="none" spc="0" normalizeH="0" baseline="0" noProof="0" dirty="0">
                        <a:ln>
                          <a:noFill/>
                        </a:ln>
                        <a:solidFill>
                          <a:srgbClr val="000000"/>
                        </a:solidFill>
                        <a:effectLst/>
                        <a:uLnTx/>
                        <a:uFillTx/>
                        <a:latin typeface="Arial"/>
                        <a:cs typeface="Arial"/>
                        <a:sym typeface="Arial"/>
                      </a:rPr>
                      <a:t>0.6</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1328" name="Google Shape;744;p20">
                <a:extLst>
                  <a:ext uri="{FF2B5EF4-FFF2-40B4-BE49-F238E27FC236}">
                    <a16:creationId xmlns:a16="http://schemas.microsoft.com/office/drawing/2014/main" id="{FF091EFE-49E5-33F8-4CDF-59CE0817B013}"/>
                  </a:ext>
                </a:extLst>
              </p:cNvPr>
              <p:cNvGrpSpPr/>
              <p:nvPr/>
            </p:nvGrpSpPr>
            <p:grpSpPr>
              <a:xfrm>
                <a:off x="9630875" y="1988393"/>
                <a:ext cx="1868465" cy="741551"/>
                <a:chOff x="7893050" y="2076450"/>
                <a:chExt cx="3375025" cy="1341470"/>
              </a:xfrm>
            </p:grpSpPr>
            <p:sp>
              <p:nvSpPr>
                <p:cNvPr id="1368" name="Google Shape;745;p20">
                  <a:extLst>
                    <a:ext uri="{FF2B5EF4-FFF2-40B4-BE49-F238E27FC236}">
                      <a16:creationId xmlns:a16="http://schemas.microsoft.com/office/drawing/2014/main" id="{30341EE6-D340-FB85-CF7D-2510C8F4D523}"/>
                    </a:ext>
                  </a:extLst>
                </p:cNvPr>
                <p:cNvSpPr/>
                <p:nvPr/>
              </p:nvSpPr>
              <p:spPr>
                <a:xfrm>
                  <a:off x="7893050" y="2076450"/>
                  <a:ext cx="3375025" cy="1304925"/>
                </a:xfrm>
                <a:custGeom>
                  <a:avLst/>
                  <a:gdLst/>
                  <a:ahLst/>
                  <a:cxnLst/>
                  <a:rect l="l" t="t" r="r" b="b"/>
                  <a:pathLst>
                    <a:path w="3375025" h="1304925" extrusionOk="0">
                      <a:moveTo>
                        <a:pt x="3375025" y="1304925"/>
                      </a:moveTo>
                      <a:lnTo>
                        <a:pt x="3179763" y="1304925"/>
                      </a:lnTo>
                      <a:lnTo>
                        <a:pt x="3179763" y="1296988"/>
                      </a:lnTo>
                      <a:lnTo>
                        <a:pt x="3159125" y="1296988"/>
                      </a:lnTo>
                      <a:lnTo>
                        <a:pt x="3159125" y="1284288"/>
                      </a:lnTo>
                      <a:lnTo>
                        <a:pt x="3090863" y="1284288"/>
                      </a:lnTo>
                      <a:lnTo>
                        <a:pt x="3090863" y="1268413"/>
                      </a:lnTo>
                      <a:lnTo>
                        <a:pt x="2881313" y="1268413"/>
                      </a:lnTo>
                      <a:lnTo>
                        <a:pt x="2881313" y="1257300"/>
                      </a:lnTo>
                      <a:lnTo>
                        <a:pt x="2774950" y="1257300"/>
                      </a:lnTo>
                      <a:lnTo>
                        <a:pt x="2774950" y="1238250"/>
                      </a:lnTo>
                      <a:lnTo>
                        <a:pt x="2665413" y="1238250"/>
                      </a:lnTo>
                      <a:lnTo>
                        <a:pt x="2665413" y="1222375"/>
                      </a:lnTo>
                      <a:lnTo>
                        <a:pt x="2178050" y="1222375"/>
                      </a:lnTo>
                      <a:lnTo>
                        <a:pt x="2179638" y="1214438"/>
                      </a:lnTo>
                      <a:lnTo>
                        <a:pt x="2141538" y="1214438"/>
                      </a:lnTo>
                      <a:lnTo>
                        <a:pt x="2141538" y="1200150"/>
                      </a:lnTo>
                      <a:lnTo>
                        <a:pt x="2073275" y="1200150"/>
                      </a:lnTo>
                      <a:lnTo>
                        <a:pt x="2073275" y="1184275"/>
                      </a:lnTo>
                      <a:lnTo>
                        <a:pt x="2049463" y="1184275"/>
                      </a:lnTo>
                      <a:lnTo>
                        <a:pt x="2039938" y="1174750"/>
                      </a:lnTo>
                      <a:lnTo>
                        <a:pt x="2008188" y="1174750"/>
                      </a:lnTo>
                      <a:lnTo>
                        <a:pt x="2005013" y="1144588"/>
                      </a:lnTo>
                      <a:lnTo>
                        <a:pt x="1965325" y="1144588"/>
                      </a:lnTo>
                      <a:lnTo>
                        <a:pt x="1965325" y="1130300"/>
                      </a:lnTo>
                      <a:lnTo>
                        <a:pt x="1930400" y="1130300"/>
                      </a:lnTo>
                      <a:lnTo>
                        <a:pt x="1930400" y="1117600"/>
                      </a:lnTo>
                      <a:lnTo>
                        <a:pt x="1755775" y="1117600"/>
                      </a:lnTo>
                      <a:lnTo>
                        <a:pt x="1755775" y="1098550"/>
                      </a:lnTo>
                      <a:lnTo>
                        <a:pt x="1690688" y="1098550"/>
                      </a:lnTo>
                      <a:lnTo>
                        <a:pt x="1690688" y="1076325"/>
                      </a:lnTo>
                      <a:lnTo>
                        <a:pt x="1547813" y="1076325"/>
                      </a:lnTo>
                      <a:lnTo>
                        <a:pt x="1547813" y="1044575"/>
                      </a:lnTo>
                      <a:lnTo>
                        <a:pt x="1503363" y="1044575"/>
                      </a:lnTo>
                      <a:lnTo>
                        <a:pt x="1503363" y="1023938"/>
                      </a:lnTo>
                      <a:lnTo>
                        <a:pt x="1465263" y="1023938"/>
                      </a:lnTo>
                      <a:lnTo>
                        <a:pt x="1465263" y="1012825"/>
                      </a:lnTo>
                      <a:lnTo>
                        <a:pt x="1436688" y="1012825"/>
                      </a:lnTo>
                      <a:lnTo>
                        <a:pt x="1436688" y="1006475"/>
                      </a:lnTo>
                      <a:lnTo>
                        <a:pt x="1406525" y="1006475"/>
                      </a:lnTo>
                      <a:lnTo>
                        <a:pt x="1406525" y="993775"/>
                      </a:lnTo>
                      <a:lnTo>
                        <a:pt x="1328738" y="993775"/>
                      </a:lnTo>
                      <a:lnTo>
                        <a:pt x="1328738" y="977900"/>
                      </a:lnTo>
                      <a:lnTo>
                        <a:pt x="1254125" y="977900"/>
                      </a:lnTo>
                      <a:lnTo>
                        <a:pt x="1254125" y="962025"/>
                      </a:lnTo>
                      <a:lnTo>
                        <a:pt x="1187450" y="962025"/>
                      </a:lnTo>
                      <a:lnTo>
                        <a:pt x="1187450" y="942975"/>
                      </a:lnTo>
                      <a:lnTo>
                        <a:pt x="1143000" y="942975"/>
                      </a:lnTo>
                      <a:lnTo>
                        <a:pt x="1143000" y="933450"/>
                      </a:lnTo>
                      <a:lnTo>
                        <a:pt x="1127125" y="933450"/>
                      </a:lnTo>
                      <a:lnTo>
                        <a:pt x="1127125" y="914400"/>
                      </a:lnTo>
                      <a:lnTo>
                        <a:pt x="1076325" y="914400"/>
                      </a:lnTo>
                      <a:lnTo>
                        <a:pt x="1076325" y="898525"/>
                      </a:lnTo>
                      <a:lnTo>
                        <a:pt x="1003300" y="898525"/>
                      </a:lnTo>
                      <a:lnTo>
                        <a:pt x="1003300" y="873125"/>
                      </a:lnTo>
                      <a:lnTo>
                        <a:pt x="939800" y="873125"/>
                      </a:lnTo>
                      <a:lnTo>
                        <a:pt x="939800" y="833438"/>
                      </a:lnTo>
                      <a:lnTo>
                        <a:pt x="911225" y="833438"/>
                      </a:lnTo>
                      <a:lnTo>
                        <a:pt x="911225" y="814388"/>
                      </a:lnTo>
                      <a:lnTo>
                        <a:pt x="868363" y="814388"/>
                      </a:lnTo>
                      <a:lnTo>
                        <a:pt x="868363" y="798513"/>
                      </a:lnTo>
                      <a:lnTo>
                        <a:pt x="835025" y="798513"/>
                      </a:lnTo>
                      <a:lnTo>
                        <a:pt x="835025" y="774700"/>
                      </a:lnTo>
                      <a:lnTo>
                        <a:pt x="766763" y="774700"/>
                      </a:lnTo>
                      <a:lnTo>
                        <a:pt x="766763" y="738188"/>
                      </a:lnTo>
                      <a:lnTo>
                        <a:pt x="727075" y="738188"/>
                      </a:lnTo>
                      <a:lnTo>
                        <a:pt x="727075" y="730250"/>
                      </a:lnTo>
                      <a:lnTo>
                        <a:pt x="700088" y="730250"/>
                      </a:lnTo>
                      <a:lnTo>
                        <a:pt x="700088" y="708025"/>
                      </a:lnTo>
                      <a:lnTo>
                        <a:pt x="660400" y="708025"/>
                      </a:lnTo>
                      <a:lnTo>
                        <a:pt x="660400" y="649288"/>
                      </a:lnTo>
                      <a:lnTo>
                        <a:pt x="627063" y="649288"/>
                      </a:lnTo>
                      <a:lnTo>
                        <a:pt x="627063" y="615950"/>
                      </a:lnTo>
                      <a:lnTo>
                        <a:pt x="592138" y="615950"/>
                      </a:lnTo>
                      <a:lnTo>
                        <a:pt x="592138" y="577850"/>
                      </a:lnTo>
                      <a:lnTo>
                        <a:pt x="565150" y="577850"/>
                      </a:lnTo>
                      <a:lnTo>
                        <a:pt x="565150" y="534988"/>
                      </a:lnTo>
                      <a:lnTo>
                        <a:pt x="519113" y="534988"/>
                      </a:lnTo>
                      <a:lnTo>
                        <a:pt x="519113" y="503238"/>
                      </a:lnTo>
                      <a:lnTo>
                        <a:pt x="484188" y="503238"/>
                      </a:lnTo>
                      <a:lnTo>
                        <a:pt x="484188" y="457200"/>
                      </a:lnTo>
                      <a:lnTo>
                        <a:pt x="457200" y="457200"/>
                      </a:lnTo>
                      <a:lnTo>
                        <a:pt x="457200" y="419100"/>
                      </a:lnTo>
                      <a:lnTo>
                        <a:pt x="420688" y="419100"/>
                      </a:lnTo>
                      <a:lnTo>
                        <a:pt x="420688" y="387350"/>
                      </a:lnTo>
                      <a:lnTo>
                        <a:pt x="374650" y="387350"/>
                      </a:lnTo>
                      <a:lnTo>
                        <a:pt x="374650" y="354013"/>
                      </a:lnTo>
                      <a:lnTo>
                        <a:pt x="349250" y="354013"/>
                      </a:lnTo>
                      <a:lnTo>
                        <a:pt x="349250" y="320675"/>
                      </a:lnTo>
                      <a:lnTo>
                        <a:pt x="301625" y="320675"/>
                      </a:lnTo>
                      <a:lnTo>
                        <a:pt x="301625" y="277813"/>
                      </a:lnTo>
                      <a:lnTo>
                        <a:pt x="282575" y="277813"/>
                      </a:lnTo>
                      <a:lnTo>
                        <a:pt x="282575" y="225425"/>
                      </a:lnTo>
                      <a:lnTo>
                        <a:pt x="223838" y="225425"/>
                      </a:lnTo>
                      <a:lnTo>
                        <a:pt x="223838" y="195263"/>
                      </a:lnTo>
                      <a:lnTo>
                        <a:pt x="169863" y="195263"/>
                      </a:lnTo>
                      <a:lnTo>
                        <a:pt x="169863" y="115888"/>
                      </a:lnTo>
                      <a:lnTo>
                        <a:pt x="90488" y="115888"/>
                      </a:lnTo>
                      <a:lnTo>
                        <a:pt x="90488" y="36513"/>
                      </a:lnTo>
                      <a:lnTo>
                        <a:pt x="60325" y="36513"/>
                      </a:lnTo>
                      <a:lnTo>
                        <a:pt x="60325" y="0"/>
                      </a:lnTo>
                      <a:lnTo>
                        <a:pt x="0" y="0"/>
                      </a:lnTo>
                    </a:path>
                  </a:pathLst>
                </a:custGeom>
                <a:noFill/>
                <a:ln w="25400" cap="flat" cmpd="sng">
                  <a:solidFill>
                    <a:srgbClr val="A02B93"/>
                  </a:solidFill>
                  <a:prstDash val="solid"/>
                  <a:miter lim="800000"/>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cxnSp>
              <p:nvCxnSpPr>
                <p:cNvPr id="1369" name="Google Shape;746;p20">
                  <a:extLst>
                    <a:ext uri="{FF2B5EF4-FFF2-40B4-BE49-F238E27FC236}">
                      <a16:creationId xmlns:a16="http://schemas.microsoft.com/office/drawing/2014/main" id="{1E5AB2AD-CB11-6A82-86EF-22977D2C591E}"/>
                    </a:ext>
                  </a:extLst>
                </p:cNvPr>
                <p:cNvCxnSpPr/>
                <p:nvPr/>
              </p:nvCxnSpPr>
              <p:spPr>
                <a:xfrm>
                  <a:off x="11264900" y="3344333"/>
                  <a:ext cx="0" cy="72000"/>
                </a:xfrm>
                <a:prstGeom prst="straightConnector1">
                  <a:avLst/>
                </a:prstGeom>
                <a:noFill/>
                <a:ln w="9525" cap="flat" cmpd="sng">
                  <a:solidFill>
                    <a:srgbClr val="A02B93"/>
                  </a:solidFill>
                  <a:prstDash val="solid"/>
                  <a:round/>
                  <a:headEnd type="none" w="sm" len="sm"/>
                  <a:tailEnd type="none" w="sm" len="sm"/>
                </a:ln>
              </p:spPr>
            </p:cxnSp>
            <p:cxnSp>
              <p:nvCxnSpPr>
                <p:cNvPr id="1370" name="Google Shape;747;p20">
                  <a:extLst>
                    <a:ext uri="{FF2B5EF4-FFF2-40B4-BE49-F238E27FC236}">
                      <a16:creationId xmlns:a16="http://schemas.microsoft.com/office/drawing/2014/main" id="{C43B6C51-6688-111F-9C81-0FBF41B50B81}"/>
                    </a:ext>
                  </a:extLst>
                </p:cNvPr>
                <p:cNvCxnSpPr/>
                <p:nvPr/>
              </p:nvCxnSpPr>
              <p:spPr>
                <a:xfrm>
                  <a:off x="11231563" y="3344333"/>
                  <a:ext cx="0" cy="72000"/>
                </a:xfrm>
                <a:prstGeom prst="straightConnector1">
                  <a:avLst/>
                </a:prstGeom>
                <a:noFill/>
                <a:ln w="9525" cap="flat" cmpd="sng">
                  <a:solidFill>
                    <a:srgbClr val="A02B93"/>
                  </a:solidFill>
                  <a:prstDash val="solid"/>
                  <a:round/>
                  <a:headEnd type="none" w="sm" len="sm"/>
                  <a:tailEnd type="none" w="sm" len="sm"/>
                </a:ln>
              </p:spPr>
            </p:cxnSp>
            <p:cxnSp>
              <p:nvCxnSpPr>
                <p:cNvPr id="1371" name="Google Shape;748;p20">
                  <a:extLst>
                    <a:ext uri="{FF2B5EF4-FFF2-40B4-BE49-F238E27FC236}">
                      <a16:creationId xmlns:a16="http://schemas.microsoft.com/office/drawing/2014/main" id="{741FEB51-D46D-B6C9-223F-688C23EF0D3F}"/>
                    </a:ext>
                  </a:extLst>
                </p:cNvPr>
                <p:cNvCxnSpPr/>
                <p:nvPr/>
              </p:nvCxnSpPr>
              <p:spPr>
                <a:xfrm>
                  <a:off x="11201400" y="3344333"/>
                  <a:ext cx="0" cy="72000"/>
                </a:xfrm>
                <a:prstGeom prst="straightConnector1">
                  <a:avLst/>
                </a:prstGeom>
                <a:noFill/>
                <a:ln w="9525" cap="flat" cmpd="sng">
                  <a:solidFill>
                    <a:srgbClr val="A02B93"/>
                  </a:solidFill>
                  <a:prstDash val="solid"/>
                  <a:round/>
                  <a:headEnd type="none" w="sm" len="sm"/>
                  <a:tailEnd type="none" w="sm" len="sm"/>
                </a:ln>
              </p:spPr>
            </p:cxnSp>
            <p:cxnSp>
              <p:nvCxnSpPr>
                <p:cNvPr id="1372" name="Google Shape;749;p20">
                  <a:extLst>
                    <a:ext uri="{FF2B5EF4-FFF2-40B4-BE49-F238E27FC236}">
                      <a16:creationId xmlns:a16="http://schemas.microsoft.com/office/drawing/2014/main" id="{8213E931-546E-F573-72C0-48693BF8CA6C}"/>
                    </a:ext>
                  </a:extLst>
                </p:cNvPr>
                <p:cNvCxnSpPr/>
                <p:nvPr/>
              </p:nvCxnSpPr>
              <p:spPr>
                <a:xfrm>
                  <a:off x="11166475" y="3344333"/>
                  <a:ext cx="0" cy="72000"/>
                </a:xfrm>
                <a:prstGeom prst="straightConnector1">
                  <a:avLst/>
                </a:prstGeom>
                <a:noFill/>
                <a:ln w="9525" cap="flat" cmpd="sng">
                  <a:solidFill>
                    <a:srgbClr val="A02B93"/>
                  </a:solidFill>
                  <a:prstDash val="solid"/>
                  <a:round/>
                  <a:headEnd type="none" w="sm" len="sm"/>
                  <a:tailEnd type="none" w="sm" len="sm"/>
                </a:ln>
              </p:spPr>
            </p:cxnSp>
            <p:cxnSp>
              <p:nvCxnSpPr>
                <p:cNvPr id="1373" name="Google Shape;750;p20">
                  <a:extLst>
                    <a:ext uri="{FF2B5EF4-FFF2-40B4-BE49-F238E27FC236}">
                      <a16:creationId xmlns:a16="http://schemas.microsoft.com/office/drawing/2014/main" id="{B60DD5A3-4465-CBD3-ACD2-F0DAAC0AF732}"/>
                    </a:ext>
                  </a:extLst>
                </p:cNvPr>
                <p:cNvCxnSpPr/>
                <p:nvPr/>
              </p:nvCxnSpPr>
              <p:spPr>
                <a:xfrm>
                  <a:off x="11134725" y="3344333"/>
                  <a:ext cx="0" cy="72000"/>
                </a:xfrm>
                <a:prstGeom prst="straightConnector1">
                  <a:avLst/>
                </a:prstGeom>
                <a:noFill/>
                <a:ln w="9525" cap="flat" cmpd="sng">
                  <a:solidFill>
                    <a:srgbClr val="A02B93"/>
                  </a:solidFill>
                  <a:prstDash val="solid"/>
                  <a:round/>
                  <a:headEnd type="none" w="sm" len="sm"/>
                  <a:tailEnd type="none" w="sm" len="sm"/>
                </a:ln>
              </p:spPr>
            </p:cxnSp>
            <p:cxnSp>
              <p:nvCxnSpPr>
                <p:cNvPr id="1374" name="Google Shape;751;p20">
                  <a:extLst>
                    <a:ext uri="{FF2B5EF4-FFF2-40B4-BE49-F238E27FC236}">
                      <a16:creationId xmlns:a16="http://schemas.microsoft.com/office/drawing/2014/main" id="{802C09B3-6BBC-2635-B5B7-B3CBC4835820}"/>
                    </a:ext>
                  </a:extLst>
                </p:cNvPr>
                <p:cNvCxnSpPr/>
                <p:nvPr/>
              </p:nvCxnSpPr>
              <p:spPr>
                <a:xfrm>
                  <a:off x="11099800" y="3344333"/>
                  <a:ext cx="0" cy="72000"/>
                </a:xfrm>
                <a:prstGeom prst="straightConnector1">
                  <a:avLst/>
                </a:prstGeom>
                <a:noFill/>
                <a:ln w="9525" cap="flat" cmpd="sng">
                  <a:solidFill>
                    <a:srgbClr val="A02B93"/>
                  </a:solidFill>
                  <a:prstDash val="solid"/>
                  <a:round/>
                  <a:headEnd type="none" w="sm" len="sm"/>
                  <a:tailEnd type="none" w="sm" len="sm"/>
                </a:ln>
              </p:spPr>
            </p:cxnSp>
            <p:cxnSp>
              <p:nvCxnSpPr>
                <p:cNvPr id="1375" name="Google Shape;752;p20">
                  <a:extLst>
                    <a:ext uri="{FF2B5EF4-FFF2-40B4-BE49-F238E27FC236}">
                      <a16:creationId xmlns:a16="http://schemas.microsoft.com/office/drawing/2014/main" id="{E7526682-1CC1-E3E1-ECA6-C8D34AA4A3E3}"/>
                    </a:ext>
                  </a:extLst>
                </p:cNvPr>
                <p:cNvCxnSpPr/>
                <p:nvPr/>
              </p:nvCxnSpPr>
              <p:spPr>
                <a:xfrm>
                  <a:off x="11020425" y="3325283"/>
                  <a:ext cx="0" cy="72000"/>
                </a:xfrm>
                <a:prstGeom prst="straightConnector1">
                  <a:avLst/>
                </a:prstGeom>
                <a:noFill/>
                <a:ln w="9525" cap="flat" cmpd="sng">
                  <a:solidFill>
                    <a:srgbClr val="A02B93"/>
                  </a:solidFill>
                  <a:prstDash val="solid"/>
                  <a:round/>
                  <a:headEnd type="none" w="sm" len="sm"/>
                  <a:tailEnd type="none" w="sm" len="sm"/>
                </a:ln>
              </p:spPr>
            </p:cxnSp>
            <p:cxnSp>
              <p:nvCxnSpPr>
                <p:cNvPr id="1376" name="Google Shape;753;p20">
                  <a:extLst>
                    <a:ext uri="{FF2B5EF4-FFF2-40B4-BE49-F238E27FC236}">
                      <a16:creationId xmlns:a16="http://schemas.microsoft.com/office/drawing/2014/main" id="{D4857B5C-EE46-BD25-0791-8F9C73E528F9}"/>
                    </a:ext>
                  </a:extLst>
                </p:cNvPr>
                <p:cNvCxnSpPr/>
                <p:nvPr/>
              </p:nvCxnSpPr>
              <p:spPr>
                <a:xfrm>
                  <a:off x="10955338" y="3312583"/>
                  <a:ext cx="0" cy="72000"/>
                </a:xfrm>
                <a:prstGeom prst="straightConnector1">
                  <a:avLst/>
                </a:prstGeom>
                <a:noFill/>
                <a:ln w="9525" cap="flat" cmpd="sng">
                  <a:solidFill>
                    <a:srgbClr val="A02B93"/>
                  </a:solidFill>
                  <a:prstDash val="solid"/>
                  <a:round/>
                  <a:headEnd type="none" w="sm" len="sm"/>
                  <a:tailEnd type="none" w="sm" len="sm"/>
                </a:ln>
              </p:spPr>
            </p:cxnSp>
            <p:cxnSp>
              <p:nvCxnSpPr>
                <p:cNvPr id="1377" name="Google Shape;754;p20">
                  <a:extLst>
                    <a:ext uri="{FF2B5EF4-FFF2-40B4-BE49-F238E27FC236}">
                      <a16:creationId xmlns:a16="http://schemas.microsoft.com/office/drawing/2014/main" id="{A1A84FE1-1D3F-7E1E-DAA4-6AD130042051}"/>
                    </a:ext>
                  </a:extLst>
                </p:cNvPr>
                <p:cNvCxnSpPr/>
                <p:nvPr/>
              </p:nvCxnSpPr>
              <p:spPr>
                <a:xfrm>
                  <a:off x="10914063" y="3312583"/>
                  <a:ext cx="0" cy="72000"/>
                </a:xfrm>
                <a:prstGeom prst="straightConnector1">
                  <a:avLst/>
                </a:prstGeom>
                <a:noFill/>
                <a:ln w="9525" cap="flat" cmpd="sng">
                  <a:solidFill>
                    <a:srgbClr val="A02B93"/>
                  </a:solidFill>
                  <a:prstDash val="solid"/>
                  <a:round/>
                  <a:headEnd type="none" w="sm" len="sm"/>
                  <a:tailEnd type="none" w="sm" len="sm"/>
                </a:ln>
              </p:spPr>
            </p:cxnSp>
            <p:cxnSp>
              <p:nvCxnSpPr>
                <p:cNvPr id="1378" name="Google Shape;755;p20">
                  <a:extLst>
                    <a:ext uri="{FF2B5EF4-FFF2-40B4-BE49-F238E27FC236}">
                      <a16:creationId xmlns:a16="http://schemas.microsoft.com/office/drawing/2014/main" id="{49786CBF-0620-8C85-9C6D-46182503A413}"/>
                    </a:ext>
                  </a:extLst>
                </p:cNvPr>
                <p:cNvCxnSpPr/>
                <p:nvPr/>
              </p:nvCxnSpPr>
              <p:spPr>
                <a:xfrm>
                  <a:off x="10871201" y="3312583"/>
                  <a:ext cx="0" cy="72000"/>
                </a:xfrm>
                <a:prstGeom prst="straightConnector1">
                  <a:avLst/>
                </a:prstGeom>
                <a:noFill/>
                <a:ln w="9525" cap="flat" cmpd="sng">
                  <a:solidFill>
                    <a:srgbClr val="A02B93"/>
                  </a:solidFill>
                  <a:prstDash val="solid"/>
                  <a:round/>
                  <a:headEnd type="none" w="sm" len="sm"/>
                  <a:tailEnd type="none" w="sm" len="sm"/>
                </a:ln>
              </p:spPr>
            </p:cxnSp>
            <p:cxnSp>
              <p:nvCxnSpPr>
                <p:cNvPr id="1379" name="Google Shape;756;p20">
                  <a:extLst>
                    <a:ext uri="{FF2B5EF4-FFF2-40B4-BE49-F238E27FC236}">
                      <a16:creationId xmlns:a16="http://schemas.microsoft.com/office/drawing/2014/main" id="{CB497EA0-4B3C-7E5E-BCFD-5813D2DB0DE1}"/>
                    </a:ext>
                  </a:extLst>
                </p:cNvPr>
                <p:cNvCxnSpPr/>
                <p:nvPr/>
              </p:nvCxnSpPr>
              <p:spPr>
                <a:xfrm>
                  <a:off x="10385426" y="3261783"/>
                  <a:ext cx="0" cy="72000"/>
                </a:xfrm>
                <a:prstGeom prst="straightConnector1">
                  <a:avLst/>
                </a:prstGeom>
                <a:noFill/>
                <a:ln w="9525" cap="flat" cmpd="sng">
                  <a:solidFill>
                    <a:srgbClr val="A02B93"/>
                  </a:solidFill>
                  <a:prstDash val="solid"/>
                  <a:round/>
                  <a:headEnd type="none" w="sm" len="sm"/>
                  <a:tailEnd type="none" w="sm" len="sm"/>
                </a:ln>
              </p:spPr>
            </p:cxnSp>
            <p:cxnSp>
              <p:nvCxnSpPr>
                <p:cNvPr id="1380" name="Google Shape;757;p20">
                  <a:extLst>
                    <a:ext uri="{FF2B5EF4-FFF2-40B4-BE49-F238E27FC236}">
                      <a16:creationId xmlns:a16="http://schemas.microsoft.com/office/drawing/2014/main" id="{BF666679-479F-23DF-E226-8EE7F2DC564C}"/>
                    </a:ext>
                  </a:extLst>
                </p:cNvPr>
                <p:cNvCxnSpPr/>
                <p:nvPr/>
              </p:nvCxnSpPr>
              <p:spPr>
                <a:xfrm>
                  <a:off x="10307638" y="3261783"/>
                  <a:ext cx="0" cy="72000"/>
                </a:xfrm>
                <a:prstGeom prst="straightConnector1">
                  <a:avLst/>
                </a:prstGeom>
                <a:noFill/>
                <a:ln w="9525" cap="flat" cmpd="sng">
                  <a:solidFill>
                    <a:srgbClr val="A02B93"/>
                  </a:solidFill>
                  <a:prstDash val="solid"/>
                  <a:round/>
                  <a:headEnd type="none" w="sm" len="sm"/>
                  <a:tailEnd type="none" w="sm" len="sm"/>
                </a:ln>
              </p:spPr>
            </p:cxnSp>
            <p:cxnSp>
              <p:nvCxnSpPr>
                <p:cNvPr id="1381" name="Google Shape;758;p20">
                  <a:extLst>
                    <a:ext uri="{FF2B5EF4-FFF2-40B4-BE49-F238E27FC236}">
                      <a16:creationId xmlns:a16="http://schemas.microsoft.com/office/drawing/2014/main" id="{B575CB56-B5BA-8C07-E133-D1E22AF7B2DA}"/>
                    </a:ext>
                  </a:extLst>
                </p:cNvPr>
                <p:cNvCxnSpPr/>
                <p:nvPr/>
              </p:nvCxnSpPr>
              <p:spPr>
                <a:xfrm>
                  <a:off x="10245726" y="3261783"/>
                  <a:ext cx="0" cy="72000"/>
                </a:xfrm>
                <a:prstGeom prst="straightConnector1">
                  <a:avLst/>
                </a:prstGeom>
                <a:noFill/>
                <a:ln w="9525" cap="flat" cmpd="sng">
                  <a:solidFill>
                    <a:srgbClr val="A02B93"/>
                  </a:solidFill>
                  <a:prstDash val="solid"/>
                  <a:round/>
                  <a:headEnd type="none" w="sm" len="sm"/>
                  <a:tailEnd type="none" w="sm" len="sm"/>
                </a:ln>
              </p:spPr>
            </p:cxnSp>
            <p:cxnSp>
              <p:nvCxnSpPr>
                <p:cNvPr id="1382" name="Google Shape;759;p20">
                  <a:extLst>
                    <a:ext uri="{FF2B5EF4-FFF2-40B4-BE49-F238E27FC236}">
                      <a16:creationId xmlns:a16="http://schemas.microsoft.com/office/drawing/2014/main" id="{8CEC6EE8-0A40-77A4-C27F-D7263F4ECF0E}"/>
                    </a:ext>
                  </a:extLst>
                </p:cNvPr>
                <p:cNvCxnSpPr/>
                <p:nvPr/>
              </p:nvCxnSpPr>
              <p:spPr>
                <a:xfrm>
                  <a:off x="10204451" y="3261783"/>
                  <a:ext cx="0" cy="72000"/>
                </a:xfrm>
                <a:prstGeom prst="straightConnector1">
                  <a:avLst/>
                </a:prstGeom>
                <a:noFill/>
                <a:ln w="9525" cap="flat" cmpd="sng">
                  <a:solidFill>
                    <a:srgbClr val="A02B93"/>
                  </a:solidFill>
                  <a:prstDash val="solid"/>
                  <a:round/>
                  <a:headEnd type="none" w="sm" len="sm"/>
                  <a:tailEnd type="none" w="sm" len="sm"/>
                </a:ln>
              </p:spPr>
            </p:cxnSp>
            <p:cxnSp>
              <p:nvCxnSpPr>
                <p:cNvPr id="1383" name="Google Shape;760;p20">
                  <a:extLst>
                    <a:ext uri="{FF2B5EF4-FFF2-40B4-BE49-F238E27FC236}">
                      <a16:creationId xmlns:a16="http://schemas.microsoft.com/office/drawing/2014/main" id="{E72F5F2A-3FB6-09CF-FFCD-E7EAF3B1DE77}"/>
                    </a:ext>
                  </a:extLst>
                </p:cNvPr>
                <p:cNvCxnSpPr/>
                <p:nvPr/>
              </p:nvCxnSpPr>
              <p:spPr>
                <a:xfrm>
                  <a:off x="10179051" y="3261783"/>
                  <a:ext cx="0" cy="72000"/>
                </a:xfrm>
                <a:prstGeom prst="straightConnector1">
                  <a:avLst/>
                </a:prstGeom>
                <a:noFill/>
                <a:ln w="9525" cap="flat" cmpd="sng">
                  <a:solidFill>
                    <a:srgbClr val="A02B93"/>
                  </a:solidFill>
                  <a:prstDash val="solid"/>
                  <a:round/>
                  <a:headEnd type="none" w="sm" len="sm"/>
                  <a:tailEnd type="none" w="sm" len="sm"/>
                </a:ln>
              </p:spPr>
            </p:cxnSp>
            <p:cxnSp>
              <p:nvCxnSpPr>
                <p:cNvPr id="1384" name="Google Shape;761;p20">
                  <a:extLst>
                    <a:ext uri="{FF2B5EF4-FFF2-40B4-BE49-F238E27FC236}">
                      <a16:creationId xmlns:a16="http://schemas.microsoft.com/office/drawing/2014/main" id="{30F3E41E-1906-6036-38A8-06EF94AFDE52}"/>
                    </a:ext>
                  </a:extLst>
                </p:cNvPr>
                <p:cNvCxnSpPr/>
                <p:nvPr/>
              </p:nvCxnSpPr>
              <p:spPr>
                <a:xfrm>
                  <a:off x="10133014" y="3261783"/>
                  <a:ext cx="0" cy="72000"/>
                </a:xfrm>
                <a:prstGeom prst="straightConnector1">
                  <a:avLst/>
                </a:prstGeom>
                <a:noFill/>
                <a:ln w="9525" cap="flat" cmpd="sng">
                  <a:solidFill>
                    <a:srgbClr val="A02B93"/>
                  </a:solidFill>
                  <a:prstDash val="solid"/>
                  <a:round/>
                  <a:headEnd type="none" w="sm" len="sm"/>
                  <a:tailEnd type="none" w="sm" len="sm"/>
                </a:ln>
              </p:spPr>
            </p:cxnSp>
            <p:cxnSp>
              <p:nvCxnSpPr>
                <p:cNvPr id="1385" name="Google Shape;762;p20">
                  <a:extLst>
                    <a:ext uri="{FF2B5EF4-FFF2-40B4-BE49-F238E27FC236}">
                      <a16:creationId xmlns:a16="http://schemas.microsoft.com/office/drawing/2014/main" id="{285916B4-22DA-0CBE-D7BA-34005E5CF797}"/>
                    </a:ext>
                  </a:extLst>
                </p:cNvPr>
                <p:cNvCxnSpPr/>
                <p:nvPr/>
              </p:nvCxnSpPr>
              <p:spPr>
                <a:xfrm>
                  <a:off x="9686926" y="3157008"/>
                  <a:ext cx="0" cy="72000"/>
                </a:xfrm>
                <a:prstGeom prst="straightConnector1">
                  <a:avLst/>
                </a:prstGeom>
                <a:noFill/>
                <a:ln w="9525" cap="flat" cmpd="sng">
                  <a:solidFill>
                    <a:srgbClr val="A02B93"/>
                  </a:solidFill>
                  <a:prstDash val="solid"/>
                  <a:round/>
                  <a:headEnd type="none" w="sm" len="sm"/>
                  <a:tailEnd type="none" w="sm" len="sm"/>
                </a:ln>
              </p:spPr>
            </p:cxnSp>
            <p:cxnSp>
              <p:nvCxnSpPr>
                <p:cNvPr id="1386" name="Google Shape;763;p20">
                  <a:extLst>
                    <a:ext uri="{FF2B5EF4-FFF2-40B4-BE49-F238E27FC236}">
                      <a16:creationId xmlns:a16="http://schemas.microsoft.com/office/drawing/2014/main" id="{8F0CFB0E-6985-C7D4-D8CD-94ECF513DDEC}"/>
                    </a:ext>
                  </a:extLst>
                </p:cNvPr>
                <p:cNvCxnSpPr/>
                <p:nvPr/>
              </p:nvCxnSpPr>
              <p:spPr>
                <a:xfrm>
                  <a:off x="9193214" y="3014133"/>
                  <a:ext cx="0" cy="72000"/>
                </a:xfrm>
                <a:prstGeom prst="straightConnector1">
                  <a:avLst/>
                </a:prstGeom>
                <a:noFill/>
                <a:ln w="9525" cap="flat" cmpd="sng">
                  <a:solidFill>
                    <a:srgbClr val="A02B93"/>
                  </a:solidFill>
                  <a:prstDash val="solid"/>
                  <a:round/>
                  <a:headEnd type="none" w="sm" len="sm"/>
                  <a:tailEnd type="none" w="sm" len="sm"/>
                </a:ln>
              </p:spPr>
            </p:cxnSp>
            <p:cxnSp>
              <p:nvCxnSpPr>
                <p:cNvPr id="1387" name="Google Shape;764;p20">
                  <a:extLst>
                    <a:ext uri="{FF2B5EF4-FFF2-40B4-BE49-F238E27FC236}">
                      <a16:creationId xmlns:a16="http://schemas.microsoft.com/office/drawing/2014/main" id="{22BB7410-D32C-F7FE-651A-AF7E74E22D50}"/>
                    </a:ext>
                  </a:extLst>
                </p:cNvPr>
                <p:cNvCxnSpPr/>
                <p:nvPr/>
              </p:nvCxnSpPr>
              <p:spPr>
                <a:xfrm>
                  <a:off x="8936039" y="2931583"/>
                  <a:ext cx="0" cy="72000"/>
                </a:xfrm>
                <a:prstGeom prst="straightConnector1">
                  <a:avLst/>
                </a:prstGeom>
                <a:noFill/>
                <a:ln w="9525" cap="flat" cmpd="sng">
                  <a:solidFill>
                    <a:srgbClr val="A02B93"/>
                  </a:solidFill>
                  <a:prstDash val="solid"/>
                  <a:round/>
                  <a:headEnd type="none" w="sm" len="sm"/>
                  <a:tailEnd type="none" w="sm" len="sm"/>
                </a:ln>
              </p:spPr>
            </p:cxnSp>
            <p:cxnSp>
              <p:nvCxnSpPr>
                <p:cNvPr id="1388" name="Google Shape;765;p20">
                  <a:extLst>
                    <a:ext uri="{FF2B5EF4-FFF2-40B4-BE49-F238E27FC236}">
                      <a16:creationId xmlns:a16="http://schemas.microsoft.com/office/drawing/2014/main" id="{28DF16CF-1B89-3B22-E94B-E812E38AE341}"/>
                    </a:ext>
                  </a:extLst>
                </p:cNvPr>
                <p:cNvCxnSpPr/>
                <p:nvPr/>
              </p:nvCxnSpPr>
              <p:spPr>
                <a:xfrm>
                  <a:off x="11268075" y="3345920"/>
                  <a:ext cx="0" cy="72000"/>
                </a:xfrm>
                <a:prstGeom prst="straightConnector1">
                  <a:avLst/>
                </a:prstGeom>
                <a:noFill/>
                <a:ln w="9525" cap="flat" cmpd="sng">
                  <a:solidFill>
                    <a:srgbClr val="A02B93"/>
                  </a:solidFill>
                  <a:prstDash val="solid"/>
                  <a:round/>
                  <a:headEnd type="none" w="sm" len="sm"/>
                  <a:tailEnd type="none" w="sm" len="sm"/>
                </a:ln>
              </p:spPr>
            </p:cxnSp>
          </p:grpSp>
          <p:grpSp>
            <p:nvGrpSpPr>
              <p:cNvPr id="1329" name="Google Shape;766;p20">
                <a:extLst>
                  <a:ext uri="{FF2B5EF4-FFF2-40B4-BE49-F238E27FC236}">
                    <a16:creationId xmlns:a16="http://schemas.microsoft.com/office/drawing/2014/main" id="{9D475692-EA15-21F4-2DFE-C5FFFA95478B}"/>
                  </a:ext>
                </a:extLst>
              </p:cNvPr>
              <p:cNvGrpSpPr/>
              <p:nvPr/>
            </p:nvGrpSpPr>
            <p:grpSpPr>
              <a:xfrm>
                <a:off x="9628239" y="1989271"/>
                <a:ext cx="1870223" cy="795374"/>
                <a:chOff x="7888288" y="2078039"/>
                <a:chExt cx="3378200" cy="1438835"/>
              </a:xfrm>
            </p:grpSpPr>
            <p:sp>
              <p:nvSpPr>
                <p:cNvPr id="1349" name="Google Shape;767;p20">
                  <a:extLst>
                    <a:ext uri="{FF2B5EF4-FFF2-40B4-BE49-F238E27FC236}">
                      <a16:creationId xmlns:a16="http://schemas.microsoft.com/office/drawing/2014/main" id="{CDC81470-EFB6-78B9-F66A-F27BB6101F0C}"/>
                    </a:ext>
                  </a:extLst>
                </p:cNvPr>
                <p:cNvSpPr/>
                <p:nvPr/>
              </p:nvSpPr>
              <p:spPr>
                <a:xfrm>
                  <a:off x="7888288" y="2078039"/>
                  <a:ext cx="3378200" cy="1408112"/>
                </a:xfrm>
                <a:custGeom>
                  <a:avLst/>
                  <a:gdLst/>
                  <a:ahLst/>
                  <a:cxnLst/>
                  <a:rect l="l" t="t" r="r" b="b"/>
                  <a:pathLst>
                    <a:path w="3378200" h="1408112" extrusionOk="0">
                      <a:moveTo>
                        <a:pt x="0" y="0"/>
                      </a:moveTo>
                      <a:lnTo>
                        <a:pt x="68262" y="0"/>
                      </a:lnTo>
                      <a:lnTo>
                        <a:pt x="68262" y="42862"/>
                      </a:lnTo>
                      <a:lnTo>
                        <a:pt x="142875" y="42862"/>
                      </a:lnTo>
                      <a:lnTo>
                        <a:pt x="142875" y="161925"/>
                      </a:lnTo>
                      <a:lnTo>
                        <a:pt x="173037" y="161925"/>
                      </a:lnTo>
                      <a:lnTo>
                        <a:pt x="173037" y="200025"/>
                      </a:lnTo>
                      <a:lnTo>
                        <a:pt x="241300" y="200025"/>
                      </a:lnTo>
                      <a:lnTo>
                        <a:pt x="241300" y="252412"/>
                      </a:lnTo>
                      <a:lnTo>
                        <a:pt x="282575" y="252412"/>
                      </a:lnTo>
                      <a:lnTo>
                        <a:pt x="282575" y="284162"/>
                      </a:lnTo>
                      <a:lnTo>
                        <a:pt x="288925" y="284162"/>
                      </a:lnTo>
                      <a:lnTo>
                        <a:pt x="288925" y="295275"/>
                      </a:lnTo>
                      <a:lnTo>
                        <a:pt x="301625" y="295275"/>
                      </a:lnTo>
                      <a:lnTo>
                        <a:pt x="301625" y="319087"/>
                      </a:lnTo>
                      <a:lnTo>
                        <a:pt x="352425" y="319087"/>
                      </a:lnTo>
                      <a:lnTo>
                        <a:pt x="352425" y="357187"/>
                      </a:lnTo>
                      <a:lnTo>
                        <a:pt x="377825" y="357187"/>
                      </a:lnTo>
                      <a:lnTo>
                        <a:pt x="377825" y="392112"/>
                      </a:lnTo>
                      <a:lnTo>
                        <a:pt x="414337" y="392112"/>
                      </a:lnTo>
                      <a:lnTo>
                        <a:pt x="414337" y="417512"/>
                      </a:lnTo>
                      <a:lnTo>
                        <a:pt x="450850" y="417512"/>
                      </a:lnTo>
                      <a:lnTo>
                        <a:pt x="450850" y="461962"/>
                      </a:lnTo>
                      <a:lnTo>
                        <a:pt x="484187" y="461962"/>
                      </a:lnTo>
                      <a:lnTo>
                        <a:pt x="484187" y="504825"/>
                      </a:lnTo>
                      <a:lnTo>
                        <a:pt x="520700" y="504825"/>
                      </a:lnTo>
                      <a:lnTo>
                        <a:pt x="520700" y="534987"/>
                      </a:lnTo>
                      <a:lnTo>
                        <a:pt x="557212" y="534987"/>
                      </a:lnTo>
                      <a:lnTo>
                        <a:pt x="557212" y="598487"/>
                      </a:lnTo>
                      <a:lnTo>
                        <a:pt x="598487" y="598487"/>
                      </a:lnTo>
                      <a:lnTo>
                        <a:pt x="598487" y="625475"/>
                      </a:lnTo>
                      <a:lnTo>
                        <a:pt x="635000" y="625475"/>
                      </a:lnTo>
                      <a:lnTo>
                        <a:pt x="635000" y="655637"/>
                      </a:lnTo>
                      <a:lnTo>
                        <a:pt x="666750" y="655637"/>
                      </a:lnTo>
                      <a:lnTo>
                        <a:pt x="666750" y="709612"/>
                      </a:lnTo>
                      <a:lnTo>
                        <a:pt x="701675" y="709612"/>
                      </a:lnTo>
                      <a:lnTo>
                        <a:pt x="701675" y="757237"/>
                      </a:lnTo>
                      <a:lnTo>
                        <a:pt x="774700" y="757237"/>
                      </a:lnTo>
                      <a:lnTo>
                        <a:pt x="774700" y="790575"/>
                      </a:lnTo>
                      <a:lnTo>
                        <a:pt x="804862" y="790575"/>
                      </a:lnTo>
                      <a:lnTo>
                        <a:pt x="804862" y="809625"/>
                      </a:lnTo>
                      <a:lnTo>
                        <a:pt x="871537" y="809625"/>
                      </a:lnTo>
                      <a:lnTo>
                        <a:pt x="874712" y="812800"/>
                      </a:lnTo>
                      <a:lnTo>
                        <a:pt x="911225" y="812800"/>
                      </a:lnTo>
                      <a:lnTo>
                        <a:pt x="911225" y="869950"/>
                      </a:lnTo>
                      <a:lnTo>
                        <a:pt x="942975" y="869950"/>
                      </a:lnTo>
                      <a:lnTo>
                        <a:pt x="942975" y="909637"/>
                      </a:lnTo>
                      <a:lnTo>
                        <a:pt x="1020762" y="909637"/>
                      </a:lnTo>
                      <a:lnTo>
                        <a:pt x="1020762" y="949325"/>
                      </a:lnTo>
                      <a:lnTo>
                        <a:pt x="1125537" y="949325"/>
                      </a:lnTo>
                      <a:lnTo>
                        <a:pt x="1125537" y="989012"/>
                      </a:lnTo>
                      <a:lnTo>
                        <a:pt x="1217612" y="989012"/>
                      </a:lnTo>
                      <a:lnTo>
                        <a:pt x="1217612" y="1006475"/>
                      </a:lnTo>
                      <a:lnTo>
                        <a:pt x="1265237" y="1006475"/>
                      </a:lnTo>
                      <a:lnTo>
                        <a:pt x="1265237" y="1033462"/>
                      </a:lnTo>
                      <a:lnTo>
                        <a:pt x="1355725" y="1033462"/>
                      </a:lnTo>
                      <a:lnTo>
                        <a:pt x="1355725" y="1050925"/>
                      </a:lnTo>
                      <a:lnTo>
                        <a:pt x="1433512" y="1050925"/>
                      </a:lnTo>
                      <a:lnTo>
                        <a:pt x="1433512" y="1074737"/>
                      </a:lnTo>
                      <a:lnTo>
                        <a:pt x="1514475" y="1074737"/>
                      </a:lnTo>
                      <a:lnTo>
                        <a:pt x="1514475" y="1108075"/>
                      </a:lnTo>
                      <a:lnTo>
                        <a:pt x="1549400" y="1108075"/>
                      </a:lnTo>
                      <a:lnTo>
                        <a:pt x="1549400" y="1168400"/>
                      </a:lnTo>
                      <a:lnTo>
                        <a:pt x="1711325" y="1168400"/>
                      </a:lnTo>
                      <a:lnTo>
                        <a:pt x="1711325" y="1185862"/>
                      </a:lnTo>
                      <a:lnTo>
                        <a:pt x="1763712" y="1185862"/>
                      </a:lnTo>
                      <a:lnTo>
                        <a:pt x="1763712" y="1204912"/>
                      </a:lnTo>
                      <a:lnTo>
                        <a:pt x="1835150" y="1204912"/>
                      </a:lnTo>
                      <a:lnTo>
                        <a:pt x="1835150" y="1209675"/>
                      </a:lnTo>
                      <a:lnTo>
                        <a:pt x="1936750" y="1209675"/>
                      </a:lnTo>
                      <a:lnTo>
                        <a:pt x="1936750" y="1231900"/>
                      </a:lnTo>
                      <a:lnTo>
                        <a:pt x="1993900" y="1231900"/>
                      </a:lnTo>
                      <a:lnTo>
                        <a:pt x="1993900" y="1252537"/>
                      </a:lnTo>
                      <a:lnTo>
                        <a:pt x="2068512" y="1252537"/>
                      </a:lnTo>
                      <a:lnTo>
                        <a:pt x="2068512" y="1277937"/>
                      </a:lnTo>
                      <a:lnTo>
                        <a:pt x="2149475" y="1277937"/>
                      </a:lnTo>
                      <a:lnTo>
                        <a:pt x="2149475" y="1295400"/>
                      </a:lnTo>
                      <a:lnTo>
                        <a:pt x="2214562" y="1295400"/>
                      </a:lnTo>
                      <a:lnTo>
                        <a:pt x="2214562" y="1311275"/>
                      </a:lnTo>
                      <a:lnTo>
                        <a:pt x="2598737" y="1311275"/>
                      </a:lnTo>
                      <a:lnTo>
                        <a:pt x="2598737" y="1338262"/>
                      </a:lnTo>
                      <a:lnTo>
                        <a:pt x="2678112" y="1338262"/>
                      </a:lnTo>
                      <a:lnTo>
                        <a:pt x="2678112" y="1352550"/>
                      </a:lnTo>
                      <a:lnTo>
                        <a:pt x="2862262" y="1352550"/>
                      </a:lnTo>
                      <a:lnTo>
                        <a:pt x="2862262" y="1371600"/>
                      </a:lnTo>
                      <a:lnTo>
                        <a:pt x="3059112" y="1371600"/>
                      </a:lnTo>
                      <a:lnTo>
                        <a:pt x="3059112" y="1390650"/>
                      </a:lnTo>
                      <a:lnTo>
                        <a:pt x="3079750" y="1390650"/>
                      </a:lnTo>
                      <a:lnTo>
                        <a:pt x="3079750" y="1408112"/>
                      </a:lnTo>
                      <a:lnTo>
                        <a:pt x="3378200" y="1408112"/>
                      </a:lnTo>
                    </a:path>
                  </a:pathLst>
                </a:custGeom>
                <a:noFill/>
                <a:ln w="25400" cap="flat" cmpd="sng">
                  <a:solidFill>
                    <a:srgbClr val="4EA72E"/>
                  </a:solidFill>
                  <a:prstDash val="solid"/>
                  <a:miter lim="800000"/>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cxnSp>
              <p:nvCxnSpPr>
                <p:cNvPr id="1350" name="Google Shape;768;p20">
                  <a:extLst>
                    <a:ext uri="{FF2B5EF4-FFF2-40B4-BE49-F238E27FC236}">
                      <a16:creationId xmlns:a16="http://schemas.microsoft.com/office/drawing/2014/main" id="{DDFA8F56-6A3D-388B-6774-D70BA26BCE50}"/>
                    </a:ext>
                  </a:extLst>
                </p:cNvPr>
                <p:cNvCxnSpPr/>
                <p:nvPr/>
              </p:nvCxnSpPr>
              <p:spPr>
                <a:xfrm>
                  <a:off x="11263313" y="3444874"/>
                  <a:ext cx="0" cy="72000"/>
                </a:xfrm>
                <a:prstGeom prst="straightConnector1">
                  <a:avLst/>
                </a:prstGeom>
                <a:noFill/>
                <a:ln w="9525" cap="flat" cmpd="sng">
                  <a:solidFill>
                    <a:srgbClr val="4EA72E"/>
                  </a:solidFill>
                  <a:prstDash val="solid"/>
                  <a:round/>
                  <a:headEnd type="none" w="sm" len="sm"/>
                  <a:tailEnd type="none" w="sm" len="sm"/>
                </a:ln>
              </p:spPr>
            </p:cxnSp>
            <p:cxnSp>
              <p:nvCxnSpPr>
                <p:cNvPr id="1351" name="Google Shape;769;p20">
                  <a:extLst>
                    <a:ext uri="{FF2B5EF4-FFF2-40B4-BE49-F238E27FC236}">
                      <a16:creationId xmlns:a16="http://schemas.microsoft.com/office/drawing/2014/main" id="{3D212DB2-7233-22FC-CFBB-6558B75612C0}"/>
                    </a:ext>
                  </a:extLst>
                </p:cNvPr>
                <p:cNvCxnSpPr/>
                <p:nvPr/>
              </p:nvCxnSpPr>
              <p:spPr>
                <a:xfrm>
                  <a:off x="11233150" y="3444874"/>
                  <a:ext cx="0" cy="72000"/>
                </a:xfrm>
                <a:prstGeom prst="straightConnector1">
                  <a:avLst/>
                </a:prstGeom>
                <a:noFill/>
                <a:ln w="9525" cap="flat" cmpd="sng">
                  <a:solidFill>
                    <a:srgbClr val="4EA72E"/>
                  </a:solidFill>
                  <a:prstDash val="solid"/>
                  <a:round/>
                  <a:headEnd type="none" w="sm" len="sm"/>
                  <a:tailEnd type="none" w="sm" len="sm"/>
                </a:ln>
              </p:spPr>
            </p:cxnSp>
            <p:cxnSp>
              <p:nvCxnSpPr>
                <p:cNvPr id="1352" name="Google Shape;770;p20">
                  <a:extLst>
                    <a:ext uri="{FF2B5EF4-FFF2-40B4-BE49-F238E27FC236}">
                      <a16:creationId xmlns:a16="http://schemas.microsoft.com/office/drawing/2014/main" id="{D75223FC-D0E3-6453-BF32-0AD5D2F76598}"/>
                    </a:ext>
                  </a:extLst>
                </p:cNvPr>
                <p:cNvCxnSpPr/>
                <p:nvPr/>
              </p:nvCxnSpPr>
              <p:spPr>
                <a:xfrm>
                  <a:off x="11199813" y="3444874"/>
                  <a:ext cx="0" cy="72000"/>
                </a:xfrm>
                <a:prstGeom prst="straightConnector1">
                  <a:avLst/>
                </a:prstGeom>
                <a:noFill/>
                <a:ln w="9525" cap="flat" cmpd="sng">
                  <a:solidFill>
                    <a:srgbClr val="4EA72E"/>
                  </a:solidFill>
                  <a:prstDash val="solid"/>
                  <a:round/>
                  <a:headEnd type="none" w="sm" len="sm"/>
                  <a:tailEnd type="none" w="sm" len="sm"/>
                </a:ln>
              </p:spPr>
            </p:cxnSp>
            <p:cxnSp>
              <p:nvCxnSpPr>
                <p:cNvPr id="1353" name="Google Shape;771;p20">
                  <a:extLst>
                    <a:ext uri="{FF2B5EF4-FFF2-40B4-BE49-F238E27FC236}">
                      <a16:creationId xmlns:a16="http://schemas.microsoft.com/office/drawing/2014/main" id="{A3194A77-5DBE-8031-D046-DA93C416766F}"/>
                    </a:ext>
                  </a:extLst>
                </p:cNvPr>
                <p:cNvCxnSpPr/>
                <p:nvPr/>
              </p:nvCxnSpPr>
              <p:spPr>
                <a:xfrm>
                  <a:off x="11164888" y="3444874"/>
                  <a:ext cx="0" cy="72000"/>
                </a:xfrm>
                <a:prstGeom prst="straightConnector1">
                  <a:avLst/>
                </a:prstGeom>
                <a:noFill/>
                <a:ln w="9525" cap="flat" cmpd="sng">
                  <a:solidFill>
                    <a:srgbClr val="4EA72E"/>
                  </a:solidFill>
                  <a:prstDash val="solid"/>
                  <a:round/>
                  <a:headEnd type="none" w="sm" len="sm"/>
                  <a:tailEnd type="none" w="sm" len="sm"/>
                </a:ln>
              </p:spPr>
            </p:cxnSp>
            <p:cxnSp>
              <p:nvCxnSpPr>
                <p:cNvPr id="1354" name="Google Shape;772;p20">
                  <a:extLst>
                    <a:ext uri="{FF2B5EF4-FFF2-40B4-BE49-F238E27FC236}">
                      <a16:creationId xmlns:a16="http://schemas.microsoft.com/office/drawing/2014/main" id="{A0223CC5-FD11-8038-4082-FE6B029082C2}"/>
                    </a:ext>
                  </a:extLst>
                </p:cNvPr>
                <p:cNvCxnSpPr/>
                <p:nvPr/>
              </p:nvCxnSpPr>
              <p:spPr>
                <a:xfrm>
                  <a:off x="11136313" y="3444874"/>
                  <a:ext cx="0" cy="72000"/>
                </a:xfrm>
                <a:prstGeom prst="straightConnector1">
                  <a:avLst/>
                </a:prstGeom>
                <a:noFill/>
                <a:ln w="9525" cap="flat" cmpd="sng">
                  <a:solidFill>
                    <a:srgbClr val="4EA72E"/>
                  </a:solidFill>
                  <a:prstDash val="solid"/>
                  <a:round/>
                  <a:headEnd type="none" w="sm" len="sm"/>
                  <a:tailEnd type="none" w="sm" len="sm"/>
                </a:ln>
              </p:spPr>
            </p:cxnSp>
            <p:cxnSp>
              <p:nvCxnSpPr>
                <p:cNvPr id="1355" name="Google Shape;773;p20">
                  <a:extLst>
                    <a:ext uri="{FF2B5EF4-FFF2-40B4-BE49-F238E27FC236}">
                      <a16:creationId xmlns:a16="http://schemas.microsoft.com/office/drawing/2014/main" id="{65CEEEE2-18BC-4CDB-3FCD-A18C0B851919}"/>
                    </a:ext>
                  </a:extLst>
                </p:cNvPr>
                <p:cNvCxnSpPr/>
                <p:nvPr/>
              </p:nvCxnSpPr>
              <p:spPr>
                <a:xfrm>
                  <a:off x="11096625" y="3444874"/>
                  <a:ext cx="0" cy="72000"/>
                </a:xfrm>
                <a:prstGeom prst="straightConnector1">
                  <a:avLst/>
                </a:prstGeom>
                <a:noFill/>
                <a:ln w="9525" cap="flat" cmpd="sng">
                  <a:solidFill>
                    <a:srgbClr val="4EA72E"/>
                  </a:solidFill>
                  <a:prstDash val="solid"/>
                  <a:round/>
                  <a:headEnd type="none" w="sm" len="sm"/>
                  <a:tailEnd type="none" w="sm" len="sm"/>
                </a:ln>
              </p:spPr>
            </p:cxnSp>
            <p:cxnSp>
              <p:nvCxnSpPr>
                <p:cNvPr id="1356" name="Google Shape;774;p20">
                  <a:extLst>
                    <a:ext uri="{FF2B5EF4-FFF2-40B4-BE49-F238E27FC236}">
                      <a16:creationId xmlns:a16="http://schemas.microsoft.com/office/drawing/2014/main" id="{822169B3-0104-B6F6-84F1-45FFF9D56766}"/>
                    </a:ext>
                  </a:extLst>
                </p:cNvPr>
                <p:cNvCxnSpPr/>
                <p:nvPr/>
              </p:nvCxnSpPr>
              <p:spPr>
                <a:xfrm>
                  <a:off x="11018838" y="3444874"/>
                  <a:ext cx="0" cy="72000"/>
                </a:xfrm>
                <a:prstGeom prst="straightConnector1">
                  <a:avLst/>
                </a:prstGeom>
                <a:noFill/>
                <a:ln w="9525" cap="flat" cmpd="sng">
                  <a:solidFill>
                    <a:srgbClr val="4EA72E"/>
                  </a:solidFill>
                  <a:prstDash val="solid"/>
                  <a:round/>
                  <a:headEnd type="none" w="sm" len="sm"/>
                  <a:tailEnd type="none" w="sm" len="sm"/>
                </a:ln>
              </p:spPr>
            </p:cxnSp>
            <p:cxnSp>
              <p:nvCxnSpPr>
                <p:cNvPr id="1357" name="Google Shape;775;p20">
                  <a:extLst>
                    <a:ext uri="{FF2B5EF4-FFF2-40B4-BE49-F238E27FC236}">
                      <a16:creationId xmlns:a16="http://schemas.microsoft.com/office/drawing/2014/main" id="{035C22AA-756F-0F72-1A3D-6A1CDDB9D345}"/>
                    </a:ext>
                  </a:extLst>
                </p:cNvPr>
                <p:cNvCxnSpPr/>
                <p:nvPr/>
              </p:nvCxnSpPr>
              <p:spPr>
                <a:xfrm>
                  <a:off x="10914063" y="3416299"/>
                  <a:ext cx="0" cy="72000"/>
                </a:xfrm>
                <a:prstGeom prst="straightConnector1">
                  <a:avLst/>
                </a:prstGeom>
                <a:noFill/>
                <a:ln w="9525" cap="flat" cmpd="sng">
                  <a:solidFill>
                    <a:srgbClr val="4EA72E"/>
                  </a:solidFill>
                  <a:prstDash val="solid"/>
                  <a:round/>
                  <a:headEnd type="none" w="sm" len="sm"/>
                  <a:tailEnd type="none" w="sm" len="sm"/>
                </a:ln>
              </p:spPr>
            </p:cxnSp>
            <p:cxnSp>
              <p:nvCxnSpPr>
                <p:cNvPr id="1358" name="Google Shape;776;p20">
                  <a:extLst>
                    <a:ext uri="{FF2B5EF4-FFF2-40B4-BE49-F238E27FC236}">
                      <a16:creationId xmlns:a16="http://schemas.microsoft.com/office/drawing/2014/main" id="{CA8EE38B-E59E-E7BF-1A00-77624C4332CC}"/>
                    </a:ext>
                  </a:extLst>
                </p:cNvPr>
                <p:cNvCxnSpPr/>
                <p:nvPr/>
              </p:nvCxnSpPr>
              <p:spPr>
                <a:xfrm>
                  <a:off x="10871200" y="3416299"/>
                  <a:ext cx="0" cy="72000"/>
                </a:xfrm>
                <a:prstGeom prst="straightConnector1">
                  <a:avLst/>
                </a:prstGeom>
                <a:noFill/>
                <a:ln w="9525" cap="flat" cmpd="sng">
                  <a:solidFill>
                    <a:srgbClr val="4EA72E"/>
                  </a:solidFill>
                  <a:prstDash val="solid"/>
                  <a:round/>
                  <a:headEnd type="none" w="sm" len="sm"/>
                  <a:tailEnd type="none" w="sm" len="sm"/>
                </a:ln>
              </p:spPr>
            </p:cxnSp>
            <p:cxnSp>
              <p:nvCxnSpPr>
                <p:cNvPr id="1359" name="Google Shape;777;p20">
                  <a:extLst>
                    <a:ext uri="{FF2B5EF4-FFF2-40B4-BE49-F238E27FC236}">
                      <a16:creationId xmlns:a16="http://schemas.microsoft.com/office/drawing/2014/main" id="{14792CE1-5769-4135-F306-7B02987E421B}"/>
                    </a:ext>
                  </a:extLst>
                </p:cNvPr>
                <p:cNvCxnSpPr/>
                <p:nvPr/>
              </p:nvCxnSpPr>
              <p:spPr>
                <a:xfrm>
                  <a:off x="10382250" y="3351211"/>
                  <a:ext cx="0" cy="72000"/>
                </a:xfrm>
                <a:prstGeom prst="straightConnector1">
                  <a:avLst/>
                </a:prstGeom>
                <a:noFill/>
                <a:ln w="9525" cap="flat" cmpd="sng">
                  <a:solidFill>
                    <a:srgbClr val="4EA72E"/>
                  </a:solidFill>
                  <a:prstDash val="solid"/>
                  <a:round/>
                  <a:headEnd type="none" w="sm" len="sm"/>
                  <a:tailEnd type="none" w="sm" len="sm"/>
                </a:ln>
              </p:spPr>
            </p:cxnSp>
            <p:cxnSp>
              <p:nvCxnSpPr>
                <p:cNvPr id="1360" name="Google Shape;778;p20">
                  <a:extLst>
                    <a:ext uri="{FF2B5EF4-FFF2-40B4-BE49-F238E27FC236}">
                      <a16:creationId xmlns:a16="http://schemas.microsoft.com/office/drawing/2014/main" id="{77BE81ED-4F42-30E6-4739-505C122ABE3F}"/>
                    </a:ext>
                  </a:extLst>
                </p:cNvPr>
                <p:cNvCxnSpPr/>
                <p:nvPr/>
              </p:nvCxnSpPr>
              <p:spPr>
                <a:xfrm>
                  <a:off x="10345738" y="3351211"/>
                  <a:ext cx="0" cy="72000"/>
                </a:xfrm>
                <a:prstGeom prst="straightConnector1">
                  <a:avLst/>
                </a:prstGeom>
                <a:noFill/>
                <a:ln w="9525" cap="flat" cmpd="sng">
                  <a:solidFill>
                    <a:srgbClr val="4EA72E"/>
                  </a:solidFill>
                  <a:prstDash val="solid"/>
                  <a:round/>
                  <a:headEnd type="none" w="sm" len="sm"/>
                  <a:tailEnd type="none" w="sm" len="sm"/>
                </a:ln>
              </p:spPr>
            </p:cxnSp>
            <p:cxnSp>
              <p:nvCxnSpPr>
                <p:cNvPr id="1361" name="Google Shape;779;p20">
                  <a:extLst>
                    <a:ext uri="{FF2B5EF4-FFF2-40B4-BE49-F238E27FC236}">
                      <a16:creationId xmlns:a16="http://schemas.microsoft.com/office/drawing/2014/main" id="{083298AD-08A8-6928-0579-938C8D375EF5}"/>
                    </a:ext>
                  </a:extLst>
                </p:cNvPr>
                <p:cNvCxnSpPr/>
                <p:nvPr/>
              </p:nvCxnSpPr>
              <p:spPr>
                <a:xfrm>
                  <a:off x="10313988" y="3351211"/>
                  <a:ext cx="0" cy="72000"/>
                </a:xfrm>
                <a:prstGeom prst="straightConnector1">
                  <a:avLst/>
                </a:prstGeom>
                <a:noFill/>
                <a:ln w="9525" cap="flat" cmpd="sng">
                  <a:solidFill>
                    <a:srgbClr val="4EA72E"/>
                  </a:solidFill>
                  <a:prstDash val="solid"/>
                  <a:round/>
                  <a:headEnd type="none" w="sm" len="sm"/>
                  <a:tailEnd type="none" w="sm" len="sm"/>
                </a:ln>
              </p:spPr>
            </p:cxnSp>
            <p:cxnSp>
              <p:nvCxnSpPr>
                <p:cNvPr id="1362" name="Google Shape;780;p20">
                  <a:extLst>
                    <a:ext uri="{FF2B5EF4-FFF2-40B4-BE49-F238E27FC236}">
                      <a16:creationId xmlns:a16="http://schemas.microsoft.com/office/drawing/2014/main" id="{046CC1F2-C272-9663-59D8-848B8E41280F}"/>
                    </a:ext>
                  </a:extLst>
                </p:cNvPr>
                <p:cNvCxnSpPr/>
                <p:nvPr/>
              </p:nvCxnSpPr>
              <p:spPr>
                <a:xfrm>
                  <a:off x="10242550" y="3351211"/>
                  <a:ext cx="0" cy="72000"/>
                </a:xfrm>
                <a:prstGeom prst="straightConnector1">
                  <a:avLst/>
                </a:prstGeom>
                <a:noFill/>
                <a:ln w="9525" cap="flat" cmpd="sng">
                  <a:solidFill>
                    <a:srgbClr val="4EA72E"/>
                  </a:solidFill>
                  <a:prstDash val="solid"/>
                  <a:round/>
                  <a:headEnd type="none" w="sm" len="sm"/>
                  <a:tailEnd type="none" w="sm" len="sm"/>
                </a:ln>
              </p:spPr>
            </p:cxnSp>
            <p:cxnSp>
              <p:nvCxnSpPr>
                <p:cNvPr id="1363" name="Google Shape;781;p20">
                  <a:extLst>
                    <a:ext uri="{FF2B5EF4-FFF2-40B4-BE49-F238E27FC236}">
                      <a16:creationId xmlns:a16="http://schemas.microsoft.com/office/drawing/2014/main" id="{BA015B7F-88D5-B281-D3A3-B28967AD5C87}"/>
                    </a:ext>
                  </a:extLst>
                </p:cNvPr>
                <p:cNvCxnSpPr/>
                <p:nvPr/>
              </p:nvCxnSpPr>
              <p:spPr>
                <a:xfrm>
                  <a:off x="10175875" y="3351211"/>
                  <a:ext cx="0" cy="72000"/>
                </a:xfrm>
                <a:prstGeom prst="straightConnector1">
                  <a:avLst/>
                </a:prstGeom>
                <a:noFill/>
                <a:ln w="9525" cap="flat" cmpd="sng">
                  <a:solidFill>
                    <a:srgbClr val="4EA72E"/>
                  </a:solidFill>
                  <a:prstDash val="solid"/>
                  <a:round/>
                  <a:headEnd type="none" w="sm" len="sm"/>
                  <a:tailEnd type="none" w="sm" len="sm"/>
                </a:ln>
              </p:spPr>
            </p:cxnSp>
            <p:cxnSp>
              <p:nvCxnSpPr>
                <p:cNvPr id="1364" name="Google Shape;782;p20">
                  <a:extLst>
                    <a:ext uri="{FF2B5EF4-FFF2-40B4-BE49-F238E27FC236}">
                      <a16:creationId xmlns:a16="http://schemas.microsoft.com/office/drawing/2014/main" id="{6C33BFF8-5CDE-D0DE-E8C2-5BD8EA89C1A1}"/>
                    </a:ext>
                  </a:extLst>
                </p:cNvPr>
                <p:cNvCxnSpPr/>
                <p:nvPr/>
              </p:nvCxnSpPr>
              <p:spPr>
                <a:xfrm>
                  <a:off x="10136187" y="3351211"/>
                  <a:ext cx="0" cy="72000"/>
                </a:xfrm>
                <a:prstGeom prst="straightConnector1">
                  <a:avLst/>
                </a:prstGeom>
                <a:noFill/>
                <a:ln w="9525" cap="flat" cmpd="sng">
                  <a:solidFill>
                    <a:srgbClr val="4EA72E"/>
                  </a:solidFill>
                  <a:prstDash val="solid"/>
                  <a:round/>
                  <a:headEnd type="none" w="sm" len="sm"/>
                  <a:tailEnd type="none" w="sm" len="sm"/>
                </a:ln>
              </p:spPr>
            </p:cxnSp>
            <p:cxnSp>
              <p:nvCxnSpPr>
                <p:cNvPr id="1365" name="Google Shape;783;p20">
                  <a:extLst>
                    <a:ext uri="{FF2B5EF4-FFF2-40B4-BE49-F238E27FC236}">
                      <a16:creationId xmlns:a16="http://schemas.microsoft.com/office/drawing/2014/main" id="{DD1FF53D-48B9-BF57-F996-E573FD6DA00B}"/>
                    </a:ext>
                  </a:extLst>
                </p:cNvPr>
                <p:cNvCxnSpPr/>
                <p:nvPr/>
              </p:nvCxnSpPr>
              <p:spPr>
                <a:xfrm>
                  <a:off x="9686925" y="3244849"/>
                  <a:ext cx="0" cy="72000"/>
                </a:xfrm>
                <a:prstGeom prst="straightConnector1">
                  <a:avLst/>
                </a:prstGeom>
                <a:noFill/>
                <a:ln w="9525" cap="flat" cmpd="sng">
                  <a:solidFill>
                    <a:srgbClr val="4EA72E"/>
                  </a:solidFill>
                  <a:prstDash val="solid"/>
                  <a:round/>
                  <a:headEnd type="none" w="sm" len="sm"/>
                  <a:tailEnd type="none" w="sm" len="sm"/>
                </a:ln>
              </p:spPr>
            </p:cxnSp>
            <p:cxnSp>
              <p:nvCxnSpPr>
                <p:cNvPr id="1366" name="Google Shape;784;p20">
                  <a:extLst>
                    <a:ext uri="{FF2B5EF4-FFF2-40B4-BE49-F238E27FC236}">
                      <a16:creationId xmlns:a16="http://schemas.microsoft.com/office/drawing/2014/main" id="{4A8AB93C-EC3C-1132-BC50-069CF740E761}"/>
                    </a:ext>
                  </a:extLst>
                </p:cNvPr>
                <p:cNvCxnSpPr/>
                <p:nvPr/>
              </p:nvCxnSpPr>
              <p:spPr>
                <a:xfrm>
                  <a:off x="9197975" y="3089274"/>
                  <a:ext cx="0" cy="72000"/>
                </a:xfrm>
                <a:prstGeom prst="straightConnector1">
                  <a:avLst/>
                </a:prstGeom>
                <a:noFill/>
                <a:ln w="9525" cap="flat" cmpd="sng">
                  <a:solidFill>
                    <a:srgbClr val="4EA72E"/>
                  </a:solidFill>
                  <a:prstDash val="solid"/>
                  <a:round/>
                  <a:headEnd type="none" w="sm" len="sm"/>
                  <a:tailEnd type="none" w="sm" len="sm"/>
                </a:ln>
              </p:spPr>
            </p:cxnSp>
            <p:cxnSp>
              <p:nvCxnSpPr>
                <p:cNvPr id="1367" name="Google Shape;785;p20">
                  <a:extLst>
                    <a:ext uri="{FF2B5EF4-FFF2-40B4-BE49-F238E27FC236}">
                      <a16:creationId xmlns:a16="http://schemas.microsoft.com/office/drawing/2014/main" id="{0480A5E8-758F-748D-66AD-0C56937A4F70}"/>
                    </a:ext>
                  </a:extLst>
                </p:cNvPr>
                <p:cNvCxnSpPr/>
                <p:nvPr/>
              </p:nvCxnSpPr>
              <p:spPr>
                <a:xfrm>
                  <a:off x="8936037" y="2986087"/>
                  <a:ext cx="0" cy="72000"/>
                </a:xfrm>
                <a:prstGeom prst="straightConnector1">
                  <a:avLst/>
                </a:prstGeom>
                <a:noFill/>
                <a:ln w="9525" cap="flat" cmpd="sng">
                  <a:solidFill>
                    <a:srgbClr val="4EA72E"/>
                  </a:solidFill>
                  <a:prstDash val="solid"/>
                  <a:round/>
                  <a:headEnd type="none" w="sm" len="sm"/>
                  <a:tailEnd type="none" w="sm" len="sm"/>
                </a:ln>
              </p:spPr>
            </p:cxnSp>
          </p:grpSp>
          <p:grpSp>
            <p:nvGrpSpPr>
              <p:cNvPr id="1330" name="Google Shape;786;p20">
                <a:extLst>
                  <a:ext uri="{FF2B5EF4-FFF2-40B4-BE49-F238E27FC236}">
                    <a16:creationId xmlns:a16="http://schemas.microsoft.com/office/drawing/2014/main" id="{7E861595-7762-AB59-9C9D-EECCAE166D7D}"/>
                  </a:ext>
                </a:extLst>
              </p:cNvPr>
              <p:cNvGrpSpPr/>
              <p:nvPr/>
            </p:nvGrpSpPr>
            <p:grpSpPr>
              <a:xfrm>
                <a:off x="9628239" y="1991904"/>
                <a:ext cx="1872859" cy="992825"/>
                <a:chOff x="7888288" y="2082802"/>
                <a:chExt cx="3382962" cy="1796024"/>
              </a:xfrm>
            </p:grpSpPr>
            <p:sp>
              <p:nvSpPr>
                <p:cNvPr id="1336" name="Google Shape;787;p20">
                  <a:extLst>
                    <a:ext uri="{FF2B5EF4-FFF2-40B4-BE49-F238E27FC236}">
                      <a16:creationId xmlns:a16="http://schemas.microsoft.com/office/drawing/2014/main" id="{1D8E71E0-D391-1DED-CFBA-D9D65A8E4292}"/>
                    </a:ext>
                  </a:extLst>
                </p:cNvPr>
                <p:cNvSpPr/>
                <p:nvPr/>
              </p:nvSpPr>
              <p:spPr>
                <a:xfrm>
                  <a:off x="7888288" y="2082802"/>
                  <a:ext cx="3382962" cy="1757362"/>
                </a:xfrm>
                <a:custGeom>
                  <a:avLst/>
                  <a:gdLst/>
                  <a:ahLst/>
                  <a:cxnLst/>
                  <a:rect l="l" t="t" r="r" b="b"/>
                  <a:pathLst>
                    <a:path w="3382962" h="1757362" extrusionOk="0">
                      <a:moveTo>
                        <a:pt x="0" y="0"/>
                      </a:moveTo>
                      <a:lnTo>
                        <a:pt x="69850" y="0"/>
                      </a:lnTo>
                      <a:lnTo>
                        <a:pt x="69850" y="34925"/>
                      </a:lnTo>
                      <a:lnTo>
                        <a:pt x="133350" y="34925"/>
                      </a:lnTo>
                      <a:lnTo>
                        <a:pt x="133350" y="107950"/>
                      </a:lnTo>
                      <a:lnTo>
                        <a:pt x="173037" y="107950"/>
                      </a:lnTo>
                      <a:lnTo>
                        <a:pt x="173037" y="155575"/>
                      </a:lnTo>
                      <a:lnTo>
                        <a:pt x="207962" y="155575"/>
                      </a:lnTo>
                      <a:lnTo>
                        <a:pt x="207962" y="231775"/>
                      </a:lnTo>
                      <a:lnTo>
                        <a:pt x="250825" y="231775"/>
                      </a:lnTo>
                      <a:lnTo>
                        <a:pt x="250825" y="349250"/>
                      </a:lnTo>
                      <a:lnTo>
                        <a:pt x="379412" y="349250"/>
                      </a:lnTo>
                      <a:lnTo>
                        <a:pt x="379412" y="385762"/>
                      </a:lnTo>
                      <a:lnTo>
                        <a:pt x="420687" y="385762"/>
                      </a:lnTo>
                      <a:lnTo>
                        <a:pt x="420687" y="430212"/>
                      </a:lnTo>
                      <a:lnTo>
                        <a:pt x="457200" y="430212"/>
                      </a:lnTo>
                      <a:lnTo>
                        <a:pt x="457200" y="471487"/>
                      </a:lnTo>
                      <a:lnTo>
                        <a:pt x="492125" y="471487"/>
                      </a:lnTo>
                      <a:lnTo>
                        <a:pt x="492125" y="504825"/>
                      </a:lnTo>
                      <a:lnTo>
                        <a:pt x="523875" y="504825"/>
                      </a:lnTo>
                      <a:lnTo>
                        <a:pt x="523875" y="536575"/>
                      </a:lnTo>
                      <a:lnTo>
                        <a:pt x="560387" y="536575"/>
                      </a:lnTo>
                      <a:lnTo>
                        <a:pt x="560387" y="611187"/>
                      </a:lnTo>
                      <a:lnTo>
                        <a:pt x="638175" y="611187"/>
                      </a:lnTo>
                      <a:lnTo>
                        <a:pt x="638175" y="657225"/>
                      </a:lnTo>
                      <a:lnTo>
                        <a:pt x="661987" y="657225"/>
                      </a:lnTo>
                      <a:lnTo>
                        <a:pt x="661987" y="771525"/>
                      </a:lnTo>
                      <a:lnTo>
                        <a:pt x="736600" y="771525"/>
                      </a:lnTo>
                      <a:lnTo>
                        <a:pt x="736600" y="850900"/>
                      </a:lnTo>
                      <a:lnTo>
                        <a:pt x="806450" y="850900"/>
                      </a:lnTo>
                      <a:lnTo>
                        <a:pt x="806450" y="881062"/>
                      </a:lnTo>
                      <a:lnTo>
                        <a:pt x="912812" y="881062"/>
                      </a:lnTo>
                      <a:lnTo>
                        <a:pt x="912812" y="958850"/>
                      </a:lnTo>
                      <a:lnTo>
                        <a:pt x="947737" y="958850"/>
                      </a:lnTo>
                      <a:lnTo>
                        <a:pt x="947737" y="995362"/>
                      </a:lnTo>
                      <a:lnTo>
                        <a:pt x="985837" y="995362"/>
                      </a:lnTo>
                      <a:lnTo>
                        <a:pt x="985837" y="1035050"/>
                      </a:lnTo>
                      <a:lnTo>
                        <a:pt x="1017587" y="1035050"/>
                      </a:lnTo>
                      <a:lnTo>
                        <a:pt x="1017587" y="1116012"/>
                      </a:lnTo>
                      <a:lnTo>
                        <a:pt x="1128712" y="1116012"/>
                      </a:lnTo>
                      <a:lnTo>
                        <a:pt x="1128712" y="1160462"/>
                      </a:lnTo>
                      <a:lnTo>
                        <a:pt x="1273175" y="1160462"/>
                      </a:lnTo>
                      <a:lnTo>
                        <a:pt x="1273175" y="1203325"/>
                      </a:lnTo>
                      <a:lnTo>
                        <a:pt x="1330325" y="1203325"/>
                      </a:lnTo>
                      <a:lnTo>
                        <a:pt x="1330325" y="1233487"/>
                      </a:lnTo>
                      <a:lnTo>
                        <a:pt x="1409700" y="1233487"/>
                      </a:lnTo>
                      <a:lnTo>
                        <a:pt x="1409700" y="1273175"/>
                      </a:lnTo>
                      <a:lnTo>
                        <a:pt x="1519237" y="1273175"/>
                      </a:lnTo>
                      <a:lnTo>
                        <a:pt x="1519237" y="1309687"/>
                      </a:lnTo>
                      <a:lnTo>
                        <a:pt x="1552575" y="1309687"/>
                      </a:lnTo>
                      <a:lnTo>
                        <a:pt x="1552575" y="1430337"/>
                      </a:lnTo>
                      <a:lnTo>
                        <a:pt x="1581150" y="1430337"/>
                      </a:lnTo>
                      <a:lnTo>
                        <a:pt x="1581150" y="1466849"/>
                      </a:lnTo>
                      <a:lnTo>
                        <a:pt x="1828800" y="1465262"/>
                      </a:lnTo>
                      <a:lnTo>
                        <a:pt x="1828800" y="1501775"/>
                      </a:lnTo>
                      <a:lnTo>
                        <a:pt x="2044700" y="1501775"/>
                      </a:lnTo>
                      <a:lnTo>
                        <a:pt x="2044700" y="1538287"/>
                      </a:lnTo>
                      <a:lnTo>
                        <a:pt x="2317750" y="1536700"/>
                      </a:lnTo>
                      <a:cubicBezTo>
                        <a:pt x="2317221" y="1551517"/>
                        <a:pt x="2316691" y="1566333"/>
                        <a:pt x="2316162" y="1581150"/>
                      </a:cubicBezTo>
                      <a:lnTo>
                        <a:pt x="2606675" y="1581150"/>
                      </a:lnTo>
                      <a:lnTo>
                        <a:pt x="2606675" y="1633537"/>
                      </a:lnTo>
                      <a:lnTo>
                        <a:pt x="2636837" y="1633537"/>
                      </a:lnTo>
                      <a:lnTo>
                        <a:pt x="2636837" y="1665287"/>
                      </a:lnTo>
                      <a:lnTo>
                        <a:pt x="2892425" y="1665287"/>
                      </a:lnTo>
                      <a:cubicBezTo>
                        <a:pt x="2891896" y="1678516"/>
                        <a:pt x="2891366" y="1691745"/>
                        <a:pt x="2890837" y="1704974"/>
                      </a:cubicBezTo>
                      <a:lnTo>
                        <a:pt x="3060700" y="1706562"/>
                      </a:lnTo>
                      <a:cubicBezTo>
                        <a:pt x="3061229" y="1722966"/>
                        <a:pt x="3061759" y="1739371"/>
                        <a:pt x="3062288" y="1755775"/>
                      </a:cubicBezTo>
                      <a:lnTo>
                        <a:pt x="3382962" y="1757362"/>
                      </a:lnTo>
                    </a:path>
                  </a:pathLst>
                </a:custGeom>
                <a:noFill/>
                <a:ln w="25400" cap="flat" cmpd="sng">
                  <a:solidFill>
                    <a:srgbClr val="E97132"/>
                  </a:solidFill>
                  <a:prstDash val="solid"/>
                  <a:miter lim="800000"/>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cxnSp>
              <p:nvCxnSpPr>
                <p:cNvPr id="1337" name="Google Shape;788;p20">
                  <a:extLst>
                    <a:ext uri="{FF2B5EF4-FFF2-40B4-BE49-F238E27FC236}">
                      <a16:creationId xmlns:a16="http://schemas.microsoft.com/office/drawing/2014/main" id="{584EA341-F1E8-7D7F-6528-02125977C933}"/>
                    </a:ext>
                  </a:extLst>
                </p:cNvPr>
                <p:cNvCxnSpPr/>
                <p:nvPr/>
              </p:nvCxnSpPr>
              <p:spPr>
                <a:xfrm>
                  <a:off x="11263313" y="3806826"/>
                  <a:ext cx="0" cy="72000"/>
                </a:xfrm>
                <a:prstGeom prst="straightConnector1">
                  <a:avLst/>
                </a:prstGeom>
                <a:noFill/>
                <a:ln w="9525" cap="flat" cmpd="sng">
                  <a:solidFill>
                    <a:srgbClr val="E97132"/>
                  </a:solidFill>
                  <a:prstDash val="solid"/>
                  <a:round/>
                  <a:headEnd type="none" w="sm" len="sm"/>
                  <a:tailEnd type="none" w="sm" len="sm"/>
                </a:ln>
              </p:spPr>
            </p:cxnSp>
            <p:cxnSp>
              <p:nvCxnSpPr>
                <p:cNvPr id="1338" name="Google Shape;789;p20">
                  <a:extLst>
                    <a:ext uri="{FF2B5EF4-FFF2-40B4-BE49-F238E27FC236}">
                      <a16:creationId xmlns:a16="http://schemas.microsoft.com/office/drawing/2014/main" id="{CAB76C9F-A4D3-A65B-6377-9D33FFB47AF5}"/>
                    </a:ext>
                  </a:extLst>
                </p:cNvPr>
                <p:cNvCxnSpPr/>
                <p:nvPr/>
              </p:nvCxnSpPr>
              <p:spPr>
                <a:xfrm>
                  <a:off x="11231563" y="3806826"/>
                  <a:ext cx="0" cy="72000"/>
                </a:xfrm>
                <a:prstGeom prst="straightConnector1">
                  <a:avLst/>
                </a:prstGeom>
                <a:noFill/>
                <a:ln w="9525" cap="flat" cmpd="sng">
                  <a:solidFill>
                    <a:srgbClr val="E97132"/>
                  </a:solidFill>
                  <a:prstDash val="solid"/>
                  <a:round/>
                  <a:headEnd type="none" w="sm" len="sm"/>
                  <a:tailEnd type="none" w="sm" len="sm"/>
                </a:ln>
              </p:spPr>
            </p:cxnSp>
            <p:cxnSp>
              <p:nvCxnSpPr>
                <p:cNvPr id="1339" name="Google Shape;790;p20">
                  <a:extLst>
                    <a:ext uri="{FF2B5EF4-FFF2-40B4-BE49-F238E27FC236}">
                      <a16:creationId xmlns:a16="http://schemas.microsoft.com/office/drawing/2014/main" id="{60A7139B-B18B-3173-FB26-D4FE712C9706}"/>
                    </a:ext>
                  </a:extLst>
                </p:cNvPr>
                <p:cNvCxnSpPr/>
                <p:nvPr/>
              </p:nvCxnSpPr>
              <p:spPr>
                <a:xfrm>
                  <a:off x="11199813" y="3806826"/>
                  <a:ext cx="0" cy="72000"/>
                </a:xfrm>
                <a:prstGeom prst="straightConnector1">
                  <a:avLst/>
                </a:prstGeom>
                <a:noFill/>
                <a:ln w="9525" cap="flat" cmpd="sng">
                  <a:solidFill>
                    <a:srgbClr val="E97132"/>
                  </a:solidFill>
                  <a:prstDash val="solid"/>
                  <a:round/>
                  <a:headEnd type="none" w="sm" len="sm"/>
                  <a:tailEnd type="none" w="sm" len="sm"/>
                </a:ln>
              </p:spPr>
            </p:cxnSp>
            <p:cxnSp>
              <p:nvCxnSpPr>
                <p:cNvPr id="1340" name="Google Shape;791;p20">
                  <a:extLst>
                    <a:ext uri="{FF2B5EF4-FFF2-40B4-BE49-F238E27FC236}">
                      <a16:creationId xmlns:a16="http://schemas.microsoft.com/office/drawing/2014/main" id="{30240D21-FA75-11A4-34E4-7BF9E2158243}"/>
                    </a:ext>
                  </a:extLst>
                </p:cNvPr>
                <p:cNvCxnSpPr/>
                <p:nvPr/>
              </p:nvCxnSpPr>
              <p:spPr>
                <a:xfrm>
                  <a:off x="11156950" y="3806826"/>
                  <a:ext cx="0" cy="72000"/>
                </a:xfrm>
                <a:prstGeom prst="straightConnector1">
                  <a:avLst/>
                </a:prstGeom>
                <a:noFill/>
                <a:ln w="9525" cap="flat" cmpd="sng">
                  <a:solidFill>
                    <a:srgbClr val="E97132"/>
                  </a:solidFill>
                  <a:prstDash val="solid"/>
                  <a:round/>
                  <a:headEnd type="none" w="sm" len="sm"/>
                  <a:tailEnd type="none" w="sm" len="sm"/>
                </a:ln>
              </p:spPr>
            </p:cxnSp>
            <p:cxnSp>
              <p:nvCxnSpPr>
                <p:cNvPr id="1341" name="Google Shape;792;p20">
                  <a:extLst>
                    <a:ext uri="{FF2B5EF4-FFF2-40B4-BE49-F238E27FC236}">
                      <a16:creationId xmlns:a16="http://schemas.microsoft.com/office/drawing/2014/main" id="{A7DD2B72-554A-B176-86F6-F6C8894B6040}"/>
                    </a:ext>
                  </a:extLst>
                </p:cNvPr>
                <p:cNvCxnSpPr/>
                <p:nvPr/>
              </p:nvCxnSpPr>
              <p:spPr>
                <a:xfrm>
                  <a:off x="11118850" y="3806826"/>
                  <a:ext cx="0" cy="72000"/>
                </a:xfrm>
                <a:prstGeom prst="straightConnector1">
                  <a:avLst/>
                </a:prstGeom>
                <a:noFill/>
                <a:ln w="9525" cap="flat" cmpd="sng">
                  <a:solidFill>
                    <a:srgbClr val="E97132"/>
                  </a:solidFill>
                  <a:prstDash val="solid"/>
                  <a:round/>
                  <a:headEnd type="none" w="sm" len="sm"/>
                  <a:tailEnd type="none" w="sm" len="sm"/>
                </a:ln>
              </p:spPr>
            </p:cxnSp>
            <p:cxnSp>
              <p:nvCxnSpPr>
                <p:cNvPr id="1342" name="Google Shape;793;p20">
                  <a:extLst>
                    <a:ext uri="{FF2B5EF4-FFF2-40B4-BE49-F238E27FC236}">
                      <a16:creationId xmlns:a16="http://schemas.microsoft.com/office/drawing/2014/main" id="{2028D39D-8827-CC1E-5174-7CAE4417D597}"/>
                    </a:ext>
                  </a:extLst>
                </p:cNvPr>
                <p:cNvCxnSpPr/>
                <p:nvPr/>
              </p:nvCxnSpPr>
              <p:spPr>
                <a:xfrm>
                  <a:off x="11083925" y="3806826"/>
                  <a:ext cx="0" cy="72000"/>
                </a:xfrm>
                <a:prstGeom prst="straightConnector1">
                  <a:avLst/>
                </a:prstGeom>
                <a:noFill/>
                <a:ln w="9525" cap="flat" cmpd="sng">
                  <a:solidFill>
                    <a:srgbClr val="E97132"/>
                  </a:solidFill>
                  <a:prstDash val="solid"/>
                  <a:round/>
                  <a:headEnd type="none" w="sm" len="sm"/>
                  <a:tailEnd type="none" w="sm" len="sm"/>
                </a:ln>
              </p:spPr>
            </p:cxnSp>
            <p:cxnSp>
              <p:nvCxnSpPr>
                <p:cNvPr id="1343" name="Google Shape;794;p20">
                  <a:extLst>
                    <a:ext uri="{FF2B5EF4-FFF2-40B4-BE49-F238E27FC236}">
                      <a16:creationId xmlns:a16="http://schemas.microsoft.com/office/drawing/2014/main" id="{D9A614DD-A544-84C4-DE84-C519F0D87170}"/>
                    </a:ext>
                  </a:extLst>
                </p:cNvPr>
                <p:cNvCxnSpPr/>
                <p:nvPr/>
              </p:nvCxnSpPr>
              <p:spPr>
                <a:xfrm>
                  <a:off x="11050588" y="3806826"/>
                  <a:ext cx="0" cy="72000"/>
                </a:xfrm>
                <a:prstGeom prst="straightConnector1">
                  <a:avLst/>
                </a:prstGeom>
                <a:noFill/>
                <a:ln w="9525" cap="flat" cmpd="sng">
                  <a:solidFill>
                    <a:srgbClr val="E97132"/>
                  </a:solidFill>
                  <a:prstDash val="solid"/>
                  <a:round/>
                  <a:headEnd type="none" w="sm" len="sm"/>
                  <a:tailEnd type="none" w="sm" len="sm"/>
                </a:ln>
              </p:spPr>
            </p:cxnSp>
            <p:cxnSp>
              <p:nvCxnSpPr>
                <p:cNvPr id="1344" name="Google Shape;795;p20">
                  <a:extLst>
                    <a:ext uri="{FF2B5EF4-FFF2-40B4-BE49-F238E27FC236}">
                      <a16:creationId xmlns:a16="http://schemas.microsoft.com/office/drawing/2014/main" id="{6BCFE657-800A-B754-A1F7-935AEDDE4981}"/>
                    </a:ext>
                  </a:extLst>
                </p:cNvPr>
                <p:cNvCxnSpPr/>
                <p:nvPr/>
              </p:nvCxnSpPr>
              <p:spPr>
                <a:xfrm>
                  <a:off x="11020426" y="3806826"/>
                  <a:ext cx="0" cy="72000"/>
                </a:xfrm>
                <a:prstGeom prst="straightConnector1">
                  <a:avLst/>
                </a:prstGeom>
                <a:noFill/>
                <a:ln w="9525" cap="flat" cmpd="sng">
                  <a:solidFill>
                    <a:srgbClr val="E97132"/>
                  </a:solidFill>
                  <a:prstDash val="solid"/>
                  <a:round/>
                  <a:headEnd type="none" w="sm" len="sm"/>
                  <a:tailEnd type="none" w="sm" len="sm"/>
                </a:ln>
              </p:spPr>
            </p:cxnSp>
            <p:cxnSp>
              <p:nvCxnSpPr>
                <p:cNvPr id="1345" name="Google Shape;796;p20">
                  <a:extLst>
                    <a:ext uri="{FF2B5EF4-FFF2-40B4-BE49-F238E27FC236}">
                      <a16:creationId xmlns:a16="http://schemas.microsoft.com/office/drawing/2014/main" id="{91689F92-6F0C-E014-B106-CF9C1DA1DE31}"/>
                    </a:ext>
                  </a:extLst>
                </p:cNvPr>
                <p:cNvCxnSpPr/>
                <p:nvPr/>
              </p:nvCxnSpPr>
              <p:spPr>
                <a:xfrm>
                  <a:off x="10914063" y="3751264"/>
                  <a:ext cx="0" cy="72000"/>
                </a:xfrm>
                <a:prstGeom prst="straightConnector1">
                  <a:avLst/>
                </a:prstGeom>
                <a:noFill/>
                <a:ln w="9525" cap="flat" cmpd="sng">
                  <a:solidFill>
                    <a:srgbClr val="E97132"/>
                  </a:solidFill>
                  <a:prstDash val="solid"/>
                  <a:round/>
                  <a:headEnd type="none" w="sm" len="sm"/>
                  <a:tailEnd type="none" w="sm" len="sm"/>
                </a:ln>
              </p:spPr>
            </p:cxnSp>
            <p:cxnSp>
              <p:nvCxnSpPr>
                <p:cNvPr id="1346" name="Google Shape;797;p20">
                  <a:extLst>
                    <a:ext uri="{FF2B5EF4-FFF2-40B4-BE49-F238E27FC236}">
                      <a16:creationId xmlns:a16="http://schemas.microsoft.com/office/drawing/2014/main" id="{2B85F949-412D-70C1-4F7E-116B73E3B80A}"/>
                    </a:ext>
                  </a:extLst>
                </p:cNvPr>
                <p:cNvCxnSpPr/>
                <p:nvPr/>
              </p:nvCxnSpPr>
              <p:spPr>
                <a:xfrm>
                  <a:off x="10872788" y="3751264"/>
                  <a:ext cx="0" cy="72000"/>
                </a:xfrm>
                <a:prstGeom prst="straightConnector1">
                  <a:avLst/>
                </a:prstGeom>
                <a:noFill/>
                <a:ln w="9525" cap="flat" cmpd="sng">
                  <a:solidFill>
                    <a:srgbClr val="E97132"/>
                  </a:solidFill>
                  <a:prstDash val="solid"/>
                  <a:round/>
                  <a:headEnd type="none" w="sm" len="sm"/>
                  <a:tailEnd type="none" w="sm" len="sm"/>
                </a:ln>
              </p:spPr>
            </p:cxnSp>
            <p:cxnSp>
              <p:nvCxnSpPr>
                <p:cNvPr id="1347" name="Google Shape;798;p20">
                  <a:extLst>
                    <a:ext uri="{FF2B5EF4-FFF2-40B4-BE49-F238E27FC236}">
                      <a16:creationId xmlns:a16="http://schemas.microsoft.com/office/drawing/2014/main" id="{20D87E41-625C-1D34-CE14-28FF0736A082}"/>
                    </a:ext>
                  </a:extLst>
                </p:cNvPr>
                <p:cNvCxnSpPr/>
                <p:nvPr/>
              </p:nvCxnSpPr>
              <p:spPr>
                <a:xfrm>
                  <a:off x="10347326" y="3625851"/>
                  <a:ext cx="0" cy="72000"/>
                </a:xfrm>
                <a:prstGeom prst="straightConnector1">
                  <a:avLst/>
                </a:prstGeom>
                <a:noFill/>
                <a:ln w="9525" cap="flat" cmpd="sng">
                  <a:solidFill>
                    <a:srgbClr val="E97132"/>
                  </a:solidFill>
                  <a:prstDash val="solid"/>
                  <a:round/>
                  <a:headEnd type="none" w="sm" len="sm"/>
                  <a:tailEnd type="none" w="sm" len="sm"/>
                </a:ln>
              </p:spPr>
            </p:cxnSp>
            <p:cxnSp>
              <p:nvCxnSpPr>
                <p:cNvPr id="1348" name="Google Shape;799;p20">
                  <a:extLst>
                    <a:ext uri="{FF2B5EF4-FFF2-40B4-BE49-F238E27FC236}">
                      <a16:creationId xmlns:a16="http://schemas.microsoft.com/office/drawing/2014/main" id="{A448B4E1-48FE-58FC-3BCE-6E0CB84C7DD6}"/>
                    </a:ext>
                  </a:extLst>
                </p:cNvPr>
                <p:cNvCxnSpPr/>
                <p:nvPr/>
              </p:nvCxnSpPr>
              <p:spPr>
                <a:xfrm>
                  <a:off x="11264901" y="3805238"/>
                  <a:ext cx="0" cy="72000"/>
                </a:xfrm>
                <a:prstGeom prst="straightConnector1">
                  <a:avLst/>
                </a:prstGeom>
                <a:noFill/>
                <a:ln w="9525" cap="flat" cmpd="sng">
                  <a:solidFill>
                    <a:srgbClr val="E97132"/>
                  </a:solidFill>
                  <a:prstDash val="solid"/>
                  <a:round/>
                  <a:headEnd type="none" w="sm" len="sm"/>
                  <a:tailEnd type="none" w="sm" len="sm"/>
                </a:ln>
              </p:spPr>
            </p:cxnSp>
          </p:grpSp>
          <p:grpSp>
            <p:nvGrpSpPr>
              <p:cNvPr id="1331" name="Google Shape;800;p20">
                <a:extLst>
                  <a:ext uri="{FF2B5EF4-FFF2-40B4-BE49-F238E27FC236}">
                    <a16:creationId xmlns:a16="http://schemas.microsoft.com/office/drawing/2014/main" id="{E7330B3F-A442-45B5-C940-CFCF381D1205}"/>
                  </a:ext>
                </a:extLst>
              </p:cNvPr>
              <p:cNvGrpSpPr/>
              <p:nvPr/>
            </p:nvGrpSpPr>
            <p:grpSpPr>
              <a:xfrm>
                <a:off x="9666030" y="1986638"/>
                <a:ext cx="1833310" cy="1325418"/>
                <a:chOff x="7956550" y="2073275"/>
                <a:chExt cx="3311524" cy="2397687"/>
              </a:xfrm>
            </p:grpSpPr>
            <p:sp>
              <p:nvSpPr>
                <p:cNvPr id="1332" name="Google Shape;801;p20">
                  <a:extLst>
                    <a:ext uri="{FF2B5EF4-FFF2-40B4-BE49-F238E27FC236}">
                      <a16:creationId xmlns:a16="http://schemas.microsoft.com/office/drawing/2014/main" id="{C561F9B3-498C-8680-A466-5D943532BA54}"/>
                    </a:ext>
                  </a:extLst>
                </p:cNvPr>
                <p:cNvSpPr/>
                <p:nvPr/>
              </p:nvSpPr>
              <p:spPr>
                <a:xfrm>
                  <a:off x="7956550" y="2073275"/>
                  <a:ext cx="3308350" cy="2362200"/>
                </a:xfrm>
                <a:custGeom>
                  <a:avLst/>
                  <a:gdLst/>
                  <a:ahLst/>
                  <a:cxnLst/>
                  <a:rect l="l" t="t" r="r" b="b"/>
                  <a:pathLst>
                    <a:path w="3308350" h="2362200" extrusionOk="0">
                      <a:moveTo>
                        <a:pt x="0" y="0"/>
                      </a:moveTo>
                      <a:lnTo>
                        <a:pt x="106363" y="0"/>
                      </a:lnTo>
                      <a:lnTo>
                        <a:pt x="106363" y="204788"/>
                      </a:lnTo>
                      <a:lnTo>
                        <a:pt x="182563" y="204788"/>
                      </a:lnTo>
                      <a:lnTo>
                        <a:pt x="182563" y="590550"/>
                      </a:lnTo>
                      <a:lnTo>
                        <a:pt x="280988" y="590550"/>
                      </a:lnTo>
                      <a:lnTo>
                        <a:pt x="280988" y="785813"/>
                      </a:lnTo>
                      <a:lnTo>
                        <a:pt x="315913" y="785813"/>
                      </a:lnTo>
                      <a:lnTo>
                        <a:pt x="315913" y="981075"/>
                      </a:lnTo>
                      <a:lnTo>
                        <a:pt x="430213" y="981075"/>
                      </a:lnTo>
                      <a:lnTo>
                        <a:pt x="430213" y="1181100"/>
                      </a:lnTo>
                      <a:lnTo>
                        <a:pt x="495300" y="1181100"/>
                      </a:lnTo>
                      <a:lnTo>
                        <a:pt x="495300" y="1373188"/>
                      </a:lnTo>
                      <a:lnTo>
                        <a:pt x="704850" y="1373188"/>
                      </a:lnTo>
                      <a:lnTo>
                        <a:pt x="704850" y="1577975"/>
                      </a:lnTo>
                      <a:lnTo>
                        <a:pt x="808038" y="1577975"/>
                      </a:lnTo>
                      <a:lnTo>
                        <a:pt x="808038" y="1970088"/>
                      </a:lnTo>
                      <a:lnTo>
                        <a:pt x="1060450" y="1970088"/>
                      </a:lnTo>
                      <a:lnTo>
                        <a:pt x="1060450" y="2166938"/>
                      </a:lnTo>
                      <a:lnTo>
                        <a:pt x="2989263" y="2168525"/>
                      </a:lnTo>
                      <a:lnTo>
                        <a:pt x="2989263" y="2362200"/>
                      </a:lnTo>
                      <a:lnTo>
                        <a:pt x="3308350" y="2362200"/>
                      </a:lnTo>
                    </a:path>
                  </a:pathLst>
                </a:custGeom>
                <a:noFill/>
                <a:ln w="25400" cap="flat" cmpd="sng">
                  <a:solidFill>
                    <a:schemeClr val="tx2"/>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cxnSp>
              <p:nvCxnSpPr>
                <p:cNvPr id="1333" name="Google Shape;802;p20">
                  <a:extLst>
                    <a:ext uri="{FF2B5EF4-FFF2-40B4-BE49-F238E27FC236}">
                      <a16:creationId xmlns:a16="http://schemas.microsoft.com/office/drawing/2014/main" id="{F7A42446-D4B6-9405-BC3C-E37647BD8744}"/>
                    </a:ext>
                  </a:extLst>
                </p:cNvPr>
                <p:cNvCxnSpPr/>
                <p:nvPr/>
              </p:nvCxnSpPr>
              <p:spPr>
                <a:xfrm>
                  <a:off x="11264900" y="4398962"/>
                  <a:ext cx="0" cy="72000"/>
                </a:xfrm>
                <a:prstGeom prst="straightConnector1">
                  <a:avLst/>
                </a:prstGeom>
                <a:noFill/>
                <a:ln w="9525" cap="flat" cmpd="sng">
                  <a:solidFill>
                    <a:srgbClr val="156082"/>
                  </a:solidFill>
                  <a:prstDash val="solid"/>
                  <a:round/>
                  <a:headEnd type="none" w="sm" len="sm"/>
                  <a:tailEnd type="none" w="sm" len="sm"/>
                </a:ln>
              </p:spPr>
            </p:cxnSp>
            <p:cxnSp>
              <p:nvCxnSpPr>
                <p:cNvPr id="1334" name="Google Shape;803;p20">
                  <a:extLst>
                    <a:ext uri="{FF2B5EF4-FFF2-40B4-BE49-F238E27FC236}">
                      <a16:creationId xmlns:a16="http://schemas.microsoft.com/office/drawing/2014/main" id="{F93B5C97-1290-B5F1-0B17-7E0AF56DE8C7}"/>
                    </a:ext>
                  </a:extLst>
                </p:cNvPr>
                <p:cNvCxnSpPr/>
                <p:nvPr/>
              </p:nvCxnSpPr>
              <p:spPr>
                <a:xfrm>
                  <a:off x="11022012" y="4398962"/>
                  <a:ext cx="0" cy="72000"/>
                </a:xfrm>
                <a:prstGeom prst="straightConnector1">
                  <a:avLst/>
                </a:prstGeom>
                <a:noFill/>
                <a:ln w="9525" cap="flat" cmpd="sng">
                  <a:solidFill>
                    <a:schemeClr val="tx2"/>
                  </a:solidFill>
                  <a:prstDash val="solid"/>
                  <a:round/>
                  <a:headEnd type="none" w="sm" len="sm"/>
                  <a:tailEnd type="none" w="sm" len="sm"/>
                </a:ln>
              </p:spPr>
            </p:cxnSp>
            <p:cxnSp>
              <p:nvCxnSpPr>
                <p:cNvPr id="1335" name="Google Shape;804;p20">
                  <a:extLst>
                    <a:ext uri="{FF2B5EF4-FFF2-40B4-BE49-F238E27FC236}">
                      <a16:creationId xmlns:a16="http://schemas.microsoft.com/office/drawing/2014/main" id="{446F5DF0-CE88-9FCC-AB9C-7ED3F9411266}"/>
                    </a:ext>
                  </a:extLst>
                </p:cNvPr>
                <p:cNvCxnSpPr/>
                <p:nvPr/>
              </p:nvCxnSpPr>
              <p:spPr>
                <a:xfrm>
                  <a:off x="11268074" y="4398962"/>
                  <a:ext cx="0" cy="72000"/>
                </a:xfrm>
                <a:prstGeom prst="straightConnector1">
                  <a:avLst/>
                </a:prstGeom>
                <a:noFill/>
                <a:ln w="9525" cap="flat" cmpd="sng">
                  <a:solidFill>
                    <a:schemeClr val="tx2"/>
                  </a:solidFill>
                  <a:prstDash val="solid"/>
                  <a:round/>
                  <a:headEnd type="none" w="sm" len="sm"/>
                  <a:tailEnd type="none" w="sm" len="sm"/>
                </a:ln>
              </p:spPr>
            </p:cxnSp>
          </p:grpSp>
        </p:grpSp>
        <p:grpSp>
          <p:nvGrpSpPr>
            <p:cNvPr id="1313" name="Google Shape;805;p20">
              <a:extLst>
                <a:ext uri="{FF2B5EF4-FFF2-40B4-BE49-F238E27FC236}">
                  <a16:creationId xmlns:a16="http://schemas.microsoft.com/office/drawing/2014/main" id="{32AE48CB-B300-9E24-78FE-D877E3B22DC7}"/>
                </a:ext>
              </a:extLst>
            </p:cNvPr>
            <p:cNvGrpSpPr/>
            <p:nvPr/>
          </p:nvGrpSpPr>
          <p:grpSpPr>
            <a:xfrm>
              <a:off x="10140950" y="1873250"/>
              <a:ext cx="1138238" cy="481068"/>
              <a:chOff x="10140950" y="1873250"/>
              <a:chExt cx="1138238" cy="481068"/>
            </a:xfrm>
          </p:grpSpPr>
          <p:grpSp>
            <p:nvGrpSpPr>
              <p:cNvPr id="1314" name="Google Shape;806;p20">
                <a:extLst>
                  <a:ext uri="{FF2B5EF4-FFF2-40B4-BE49-F238E27FC236}">
                    <a16:creationId xmlns:a16="http://schemas.microsoft.com/office/drawing/2014/main" id="{945726E5-7386-D406-4571-C32532B92630}"/>
                  </a:ext>
                </a:extLst>
              </p:cNvPr>
              <p:cNvGrpSpPr/>
              <p:nvPr/>
            </p:nvGrpSpPr>
            <p:grpSpPr>
              <a:xfrm>
                <a:off x="10140950" y="1963208"/>
                <a:ext cx="1138238" cy="211193"/>
                <a:chOff x="10140950" y="1968500"/>
                <a:chExt cx="1138238" cy="211193"/>
              </a:xfrm>
            </p:grpSpPr>
            <p:cxnSp>
              <p:nvCxnSpPr>
                <p:cNvPr id="1325" name="Google Shape;807;p20">
                  <a:extLst>
                    <a:ext uri="{FF2B5EF4-FFF2-40B4-BE49-F238E27FC236}">
                      <a16:creationId xmlns:a16="http://schemas.microsoft.com/office/drawing/2014/main" id="{9D821973-9428-36C2-5FB2-7B5D46E5B1BE}"/>
                    </a:ext>
                  </a:extLst>
                </p:cNvPr>
                <p:cNvCxnSpPr/>
                <p:nvPr/>
              </p:nvCxnSpPr>
              <p:spPr>
                <a:xfrm>
                  <a:off x="10140950" y="2076222"/>
                  <a:ext cx="215900" cy="0"/>
                </a:xfrm>
                <a:prstGeom prst="straightConnector1">
                  <a:avLst/>
                </a:prstGeom>
                <a:noFill/>
                <a:ln w="19050" cap="flat" cmpd="sng">
                  <a:solidFill>
                    <a:srgbClr val="4EA72E"/>
                  </a:solidFill>
                  <a:prstDash val="solid"/>
                  <a:round/>
                  <a:headEnd type="none" w="sm" len="sm"/>
                  <a:tailEnd type="none" w="sm" len="sm"/>
                </a:ln>
              </p:spPr>
            </p:cxnSp>
            <p:sp>
              <p:nvSpPr>
                <p:cNvPr id="1326" name="Google Shape;808;p20">
                  <a:extLst>
                    <a:ext uri="{FF2B5EF4-FFF2-40B4-BE49-F238E27FC236}">
                      <a16:creationId xmlns:a16="http://schemas.microsoft.com/office/drawing/2014/main" id="{D6298335-F1FF-3F49-E53A-9C4F822E5A30}"/>
                    </a:ext>
                  </a:extLst>
                </p:cNvPr>
                <p:cNvSpPr txBox="1"/>
                <p:nvPr/>
              </p:nvSpPr>
              <p:spPr>
                <a:xfrm>
                  <a:off x="10331450" y="1968500"/>
                  <a:ext cx="947738" cy="211193"/>
                </a:xfrm>
                <a:prstGeom prst="rect">
                  <a:avLst/>
                </a:prstGeom>
                <a:noFill/>
                <a:ln>
                  <a:noFill/>
                </a:ln>
              </p:spPr>
              <p:txBody>
                <a:bodyPr spcFirstLastPara="1" wrap="square" lIns="91395" tIns="45664" rIns="91395" bIns="45664" anchor="t" anchorCtr="0">
                  <a:spAutoFit/>
                </a:bodyPr>
                <a:lstStyle/>
                <a:p>
                  <a:pPr marL="0" marR="0" lvl="0" indent="0" defTabSz="457189" eaLnBrk="1" fontAlgn="auto" latinLnBrk="0" hangingPunct="1">
                    <a:lnSpc>
                      <a:spcPct val="100000"/>
                    </a:lnSpc>
                    <a:spcBef>
                      <a:spcPts val="0"/>
                    </a:spcBef>
                    <a:spcAft>
                      <a:spcPts val="0"/>
                    </a:spcAft>
                    <a:buClr>
                      <a:srgbClr val="000000"/>
                    </a:buClr>
                    <a:buSzTx/>
                    <a:buFontTx/>
                    <a:buNone/>
                    <a:tabLst/>
                    <a:defRPr/>
                  </a:pPr>
                  <a:r>
                    <a:rPr kumimoji="0" lang="en-GB" sz="800" b="0" i="0" u="none" strike="noStrike" kern="0" cap="none" spc="0" normalizeH="0" baseline="0" noProof="0" dirty="0">
                      <a:ln>
                        <a:noFill/>
                      </a:ln>
                      <a:solidFill>
                        <a:srgbClr val="000000"/>
                      </a:solidFill>
                      <a:effectLst/>
                      <a:uLnTx/>
                      <a:uFillTx/>
                      <a:latin typeface="Arial"/>
                      <a:cs typeface="Arial"/>
                      <a:sym typeface="Arial"/>
                    </a:rPr>
                    <a:t>FISH 1/2/3/4/5</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315" name="Google Shape;809;p20">
                <a:extLst>
                  <a:ext uri="{FF2B5EF4-FFF2-40B4-BE49-F238E27FC236}">
                    <a16:creationId xmlns:a16="http://schemas.microsoft.com/office/drawing/2014/main" id="{3F4C08B9-ED81-CF3E-EE3E-30F8D0896488}"/>
                  </a:ext>
                </a:extLst>
              </p:cNvPr>
              <p:cNvGrpSpPr/>
              <p:nvPr/>
            </p:nvGrpSpPr>
            <p:grpSpPr>
              <a:xfrm>
                <a:off x="10140950" y="1873250"/>
                <a:ext cx="895350" cy="481068"/>
                <a:chOff x="10140950" y="1873250"/>
                <a:chExt cx="895350" cy="481068"/>
              </a:xfrm>
            </p:grpSpPr>
            <p:grpSp>
              <p:nvGrpSpPr>
                <p:cNvPr id="1316" name="Google Shape;810;p20">
                  <a:extLst>
                    <a:ext uri="{FF2B5EF4-FFF2-40B4-BE49-F238E27FC236}">
                      <a16:creationId xmlns:a16="http://schemas.microsoft.com/office/drawing/2014/main" id="{53ABE47E-9AF5-10A3-060F-CDE6A5939FD6}"/>
                    </a:ext>
                  </a:extLst>
                </p:cNvPr>
                <p:cNvGrpSpPr/>
                <p:nvPr/>
              </p:nvGrpSpPr>
              <p:grpSpPr>
                <a:xfrm>
                  <a:off x="10140950" y="1873250"/>
                  <a:ext cx="892175" cy="211193"/>
                  <a:chOff x="10140950" y="1873250"/>
                  <a:chExt cx="892175" cy="211193"/>
                </a:xfrm>
              </p:grpSpPr>
              <p:cxnSp>
                <p:nvCxnSpPr>
                  <p:cNvPr id="1323" name="Google Shape;811;p20">
                    <a:extLst>
                      <a:ext uri="{FF2B5EF4-FFF2-40B4-BE49-F238E27FC236}">
                        <a16:creationId xmlns:a16="http://schemas.microsoft.com/office/drawing/2014/main" id="{BFE74431-ADB7-B99E-C731-9DA9A14E6DBE}"/>
                      </a:ext>
                    </a:extLst>
                  </p:cNvPr>
                  <p:cNvCxnSpPr/>
                  <p:nvPr/>
                </p:nvCxnSpPr>
                <p:spPr>
                  <a:xfrm>
                    <a:off x="10140950" y="1980972"/>
                    <a:ext cx="215900" cy="0"/>
                  </a:xfrm>
                  <a:prstGeom prst="straightConnector1">
                    <a:avLst/>
                  </a:prstGeom>
                  <a:noFill/>
                  <a:ln w="19050" cap="flat" cmpd="sng">
                    <a:solidFill>
                      <a:srgbClr val="A02B93"/>
                    </a:solidFill>
                    <a:prstDash val="solid"/>
                    <a:round/>
                    <a:headEnd type="none" w="sm" len="sm"/>
                    <a:tailEnd type="none" w="sm" len="sm"/>
                  </a:ln>
                </p:spPr>
              </p:cxnSp>
              <p:sp>
                <p:nvSpPr>
                  <p:cNvPr id="1324" name="Google Shape;812;p20">
                    <a:extLst>
                      <a:ext uri="{FF2B5EF4-FFF2-40B4-BE49-F238E27FC236}">
                        <a16:creationId xmlns:a16="http://schemas.microsoft.com/office/drawing/2014/main" id="{C3B9FB40-3D7F-0220-B49A-0C254565148A}"/>
                      </a:ext>
                    </a:extLst>
                  </p:cNvPr>
                  <p:cNvSpPr txBox="1"/>
                  <p:nvPr/>
                </p:nvSpPr>
                <p:spPr>
                  <a:xfrm>
                    <a:off x="10331450" y="1873250"/>
                    <a:ext cx="701675" cy="211193"/>
                  </a:xfrm>
                  <a:prstGeom prst="rect">
                    <a:avLst/>
                  </a:prstGeom>
                  <a:noFill/>
                  <a:ln>
                    <a:noFill/>
                  </a:ln>
                </p:spPr>
                <p:txBody>
                  <a:bodyPr spcFirstLastPara="1" wrap="square" lIns="91395" tIns="45664" rIns="91395" bIns="45664" anchor="t" anchorCtr="0">
                    <a:spAutoFit/>
                  </a:bodyPr>
                  <a:lstStyle/>
                  <a:p>
                    <a:pPr marL="0" marR="0" lvl="0" indent="0" defTabSz="457189" eaLnBrk="1" fontAlgn="auto" latinLnBrk="0" hangingPunct="1">
                      <a:lnSpc>
                        <a:spcPct val="100000"/>
                      </a:lnSpc>
                      <a:spcBef>
                        <a:spcPts val="0"/>
                      </a:spcBef>
                      <a:spcAft>
                        <a:spcPts val="0"/>
                      </a:spcAft>
                      <a:buClr>
                        <a:srgbClr val="000000"/>
                      </a:buClr>
                      <a:buSzTx/>
                      <a:buFontTx/>
                      <a:buNone/>
                      <a:tabLst/>
                      <a:defRPr/>
                    </a:pPr>
                    <a:r>
                      <a:rPr kumimoji="0" lang="en-GB" sz="800" b="0" i="0" u="none" strike="noStrike" kern="0" cap="none" spc="0" normalizeH="0" baseline="0" noProof="0" dirty="0">
                        <a:ln>
                          <a:noFill/>
                        </a:ln>
                        <a:solidFill>
                          <a:srgbClr val="000000"/>
                        </a:solidFill>
                        <a:effectLst/>
                        <a:uLnTx/>
                        <a:uFillTx/>
                        <a:latin typeface="Arial"/>
                        <a:cs typeface="Arial"/>
                        <a:sym typeface="Arial"/>
                      </a:rPr>
                      <a:t>FISH 1/2/3</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317" name="Google Shape;813;p20">
                  <a:extLst>
                    <a:ext uri="{FF2B5EF4-FFF2-40B4-BE49-F238E27FC236}">
                      <a16:creationId xmlns:a16="http://schemas.microsoft.com/office/drawing/2014/main" id="{4CE53E3A-401F-EF15-6338-DF9BA13976C9}"/>
                    </a:ext>
                  </a:extLst>
                </p:cNvPr>
                <p:cNvGrpSpPr/>
                <p:nvPr/>
              </p:nvGrpSpPr>
              <p:grpSpPr>
                <a:xfrm>
                  <a:off x="10140950" y="2053166"/>
                  <a:ext cx="895350" cy="211193"/>
                  <a:chOff x="10140950" y="2054225"/>
                  <a:chExt cx="895350" cy="211193"/>
                </a:xfrm>
              </p:grpSpPr>
              <p:cxnSp>
                <p:nvCxnSpPr>
                  <p:cNvPr id="1321" name="Google Shape;814;p20">
                    <a:extLst>
                      <a:ext uri="{FF2B5EF4-FFF2-40B4-BE49-F238E27FC236}">
                        <a16:creationId xmlns:a16="http://schemas.microsoft.com/office/drawing/2014/main" id="{440AFB85-4410-B7E5-3C81-D1C11D8536FE}"/>
                      </a:ext>
                    </a:extLst>
                  </p:cNvPr>
                  <p:cNvCxnSpPr/>
                  <p:nvPr/>
                </p:nvCxnSpPr>
                <p:spPr>
                  <a:xfrm>
                    <a:off x="10140950" y="2161947"/>
                    <a:ext cx="215900" cy="0"/>
                  </a:xfrm>
                  <a:prstGeom prst="straightConnector1">
                    <a:avLst/>
                  </a:prstGeom>
                  <a:noFill/>
                  <a:ln w="19050" cap="flat" cmpd="sng">
                    <a:solidFill>
                      <a:srgbClr val="E97132"/>
                    </a:solidFill>
                    <a:prstDash val="solid"/>
                    <a:round/>
                    <a:headEnd type="none" w="sm" len="sm"/>
                    <a:tailEnd type="none" w="sm" len="sm"/>
                  </a:ln>
                </p:spPr>
              </p:cxnSp>
              <p:sp>
                <p:nvSpPr>
                  <p:cNvPr id="1322" name="Google Shape;815;p20">
                    <a:extLst>
                      <a:ext uri="{FF2B5EF4-FFF2-40B4-BE49-F238E27FC236}">
                        <a16:creationId xmlns:a16="http://schemas.microsoft.com/office/drawing/2014/main" id="{522AEBFC-624E-B308-DD4B-961D6281A9CA}"/>
                      </a:ext>
                    </a:extLst>
                  </p:cNvPr>
                  <p:cNvSpPr txBox="1"/>
                  <p:nvPr/>
                </p:nvSpPr>
                <p:spPr>
                  <a:xfrm>
                    <a:off x="10334625" y="2054225"/>
                    <a:ext cx="701675" cy="211193"/>
                  </a:xfrm>
                  <a:prstGeom prst="rect">
                    <a:avLst/>
                  </a:prstGeom>
                  <a:noFill/>
                  <a:ln>
                    <a:noFill/>
                  </a:ln>
                </p:spPr>
                <p:txBody>
                  <a:bodyPr spcFirstLastPara="1" wrap="square" lIns="91395" tIns="45664" rIns="91395" bIns="45664" anchor="t" anchorCtr="0">
                    <a:spAutoFit/>
                  </a:bodyPr>
                  <a:lstStyle/>
                  <a:p>
                    <a:pPr marL="0" marR="0" lvl="0" indent="0" defTabSz="457189" eaLnBrk="1" fontAlgn="auto" latinLnBrk="0" hangingPunct="1">
                      <a:lnSpc>
                        <a:spcPct val="100000"/>
                      </a:lnSpc>
                      <a:spcBef>
                        <a:spcPts val="0"/>
                      </a:spcBef>
                      <a:spcAft>
                        <a:spcPts val="0"/>
                      </a:spcAft>
                      <a:buClr>
                        <a:srgbClr val="000000"/>
                      </a:buClr>
                      <a:buSzTx/>
                      <a:buFontTx/>
                      <a:buNone/>
                      <a:tabLst/>
                      <a:defRPr/>
                    </a:pPr>
                    <a:r>
                      <a:rPr kumimoji="0" lang="en-GB" sz="800" b="0" i="0" u="none" strike="noStrike" kern="0" cap="none" spc="0" normalizeH="0" baseline="0" noProof="0" dirty="0">
                        <a:ln>
                          <a:noFill/>
                        </a:ln>
                        <a:solidFill>
                          <a:srgbClr val="000000"/>
                        </a:solidFill>
                        <a:effectLst/>
                        <a:uLnTx/>
                        <a:uFillTx/>
                        <a:latin typeface="Arial"/>
                        <a:cs typeface="Arial"/>
                        <a:sym typeface="Arial"/>
                      </a:rPr>
                      <a:t>FISH 4/5</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318" name="Google Shape;816;p20">
                  <a:extLst>
                    <a:ext uri="{FF2B5EF4-FFF2-40B4-BE49-F238E27FC236}">
                      <a16:creationId xmlns:a16="http://schemas.microsoft.com/office/drawing/2014/main" id="{C14EAD43-CC57-E433-4A70-F0CB11DA26E6}"/>
                    </a:ext>
                  </a:extLst>
                </p:cNvPr>
                <p:cNvGrpSpPr/>
                <p:nvPr/>
              </p:nvGrpSpPr>
              <p:grpSpPr>
                <a:xfrm>
                  <a:off x="10140950" y="2143125"/>
                  <a:ext cx="895350" cy="211193"/>
                  <a:chOff x="10140950" y="2143125"/>
                  <a:chExt cx="895350" cy="211193"/>
                </a:xfrm>
              </p:grpSpPr>
              <p:cxnSp>
                <p:nvCxnSpPr>
                  <p:cNvPr id="1319" name="Google Shape;817;p20">
                    <a:extLst>
                      <a:ext uri="{FF2B5EF4-FFF2-40B4-BE49-F238E27FC236}">
                        <a16:creationId xmlns:a16="http://schemas.microsoft.com/office/drawing/2014/main" id="{2FB22EE6-0D0C-2A6F-5FFB-B65E91676239}"/>
                      </a:ext>
                    </a:extLst>
                  </p:cNvPr>
                  <p:cNvCxnSpPr/>
                  <p:nvPr/>
                </p:nvCxnSpPr>
                <p:spPr>
                  <a:xfrm>
                    <a:off x="10140950" y="2250847"/>
                    <a:ext cx="215900" cy="0"/>
                  </a:xfrm>
                  <a:prstGeom prst="straightConnector1">
                    <a:avLst/>
                  </a:prstGeom>
                  <a:noFill/>
                  <a:ln w="19050" cap="flat" cmpd="sng">
                    <a:solidFill>
                      <a:schemeClr val="tx2"/>
                    </a:solidFill>
                    <a:prstDash val="solid"/>
                    <a:round/>
                    <a:headEnd type="none" w="sm" len="sm"/>
                    <a:tailEnd type="none" w="sm" len="sm"/>
                  </a:ln>
                </p:spPr>
              </p:cxnSp>
              <p:sp>
                <p:nvSpPr>
                  <p:cNvPr id="1320" name="Google Shape;818;p20">
                    <a:extLst>
                      <a:ext uri="{FF2B5EF4-FFF2-40B4-BE49-F238E27FC236}">
                        <a16:creationId xmlns:a16="http://schemas.microsoft.com/office/drawing/2014/main" id="{76AE045E-C1FB-FDD7-9FCE-21F106FBA9FB}"/>
                      </a:ext>
                    </a:extLst>
                  </p:cNvPr>
                  <p:cNvSpPr txBox="1"/>
                  <p:nvPr/>
                </p:nvSpPr>
                <p:spPr>
                  <a:xfrm>
                    <a:off x="10334625" y="2143125"/>
                    <a:ext cx="701675" cy="211193"/>
                  </a:xfrm>
                  <a:prstGeom prst="rect">
                    <a:avLst/>
                  </a:prstGeom>
                  <a:noFill/>
                  <a:ln>
                    <a:noFill/>
                  </a:ln>
                </p:spPr>
                <p:txBody>
                  <a:bodyPr spcFirstLastPara="1" wrap="square" lIns="91395" tIns="45664" rIns="91395" bIns="45664" anchor="t" anchorCtr="0">
                    <a:spAutoFit/>
                  </a:bodyPr>
                  <a:lstStyle/>
                  <a:p>
                    <a:pPr marL="0" marR="0" lvl="0" indent="0" defTabSz="457189" eaLnBrk="1" fontAlgn="auto" latinLnBrk="0" hangingPunct="1">
                      <a:lnSpc>
                        <a:spcPct val="100000"/>
                      </a:lnSpc>
                      <a:spcBef>
                        <a:spcPts val="0"/>
                      </a:spcBef>
                      <a:spcAft>
                        <a:spcPts val="0"/>
                      </a:spcAft>
                      <a:buClr>
                        <a:srgbClr val="000000"/>
                      </a:buClr>
                      <a:buSzTx/>
                      <a:buFontTx/>
                      <a:buNone/>
                      <a:tabLst/>
                      <a:defRPr/>
                    </a:pPr>
                    <a:r>
                      <a:rPr kumimoji="0" lang="en-GB" sz="800" b="0" i="0" u="none" strike="noStrike" kern="0" cap="none" spc="0" normalizeH="0" baseline="0" noProof="0" dirty="0">
                        <a:ln>
                          <a:noFill/>
                        </a:ln>
                        <a:solidFill>
                          <a:srgbClr val="000000"/>
                        </a:solidFill>
                        <a:effectLst/>
                        <a:uLnTx/>
                        <a:uFillTx/>
                        <a:latin typeface="Arial"/>
                        <a:cs typeface="Arial"/>
                        <a:sym typeface="Arial"/>
                      </a:rPr>
                      <a:t>FISH 6</a:t>
                    </a:r>
                    <a:endParaRPr kumimoji="0" lang="en-GB"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grpSp>
      <p:sp>
        <p:nvSpPr>
          <p:cNvPr id="1424" name="Google Shape;819;p20">
            <a:extLst>
              <a:ext uri="{FF2B5EF4-FFF2-40B4-BE49-F238E27FC236}">
                <a16:creationId xmlns:a16="http://schemas.microsoft.com/office/drawing/2014/main" id="{FE96A95B-770B-9655-6141-1D1ABBCA9D40}"/>
              </a:ext>
            </a:extLst>
          </p:cNvPr>
          <p:cNvSpPr txBox="1"/>
          <p:nvPr/>
        </p:nvSpPr>
        <p:spPr>
          <a:xfrm>
            <a:off x="8168653" y="5588370"/>
            <a:ext cx="1241150" cy="307663"/>
          </a:xfrm>
          <a:prstGeom prst="rect">
            <a:avLst/>
          </a:prstGeom>
          <a:noFill/>
          <a:ln>
            <a:noFill/>
          </a:ln>
        </p:spPr>
        <p:txBody>
          <a:bodyPr spcFirstLastPara="1" wrap="square" lIns="91395" tIns="45664" rIns="91395" bIns="45664" anchor="t" anchorCtr="0">
            <a:spAutoFit/>
          </a:bodyPr>
          <a:lstStyle/>
          <a:p>
            <a:pPr defTabSz="457189">
              <a:buClr>
                <a:srgbClr val="000000"/>
              </a:buClr>
              <a:defRPr/>
            </a:pPr>
            <a:r>
              <a:rPr lang="en-GB" sz="700" kern="0" noProof="0" dirty="0">
                <a:solidFill>
                  <a:srgbClr val="000000"/>
                </a:solidFill>
                <a:latin typeface="Arial"/>
                <a:cs typeface="Arial"/>
                <a:sym typeface="Arial"/>
              </a:rPr>
              <a:t>Missense mut. </a:t>
            </a:r>
            <a:br>
              <a:rPr lang="en-GB" sz="700" kern="0" noProof="0" dirty="0">
                <a:solidFill>
                  <a:srgbClr val="000000"/>
                </a:solidFill>
                <a:latin typeface="Arial"/>
                <a:cs typeface="Arial"/>
                <a:sym typeface="Arial"/>
              </a:rPr>
            </a:br>
            <a:r>
              <a:rPr lang="en-GB" sz="700" kern="0" noProof="0" dirty="0">
                <a:solidFill>
                  <a:srgbClr val="000000"/>
                </a:solidFill>
                <a:latin typeface="Arial"/>
                <a:cs typeface="Arial"/>
                <a:sym typeface="Arial"/>
              </a:rPr>
              <a:t>(recurrent or in COSMIC)</a:t>
            </a:r>
            <a:r>
              <a:rPr lang="en-GB" sz="700" kern="0" baseline="30000" noProof="0" dirty="0">
                <a:solidFill>
                  <a:srgbClr val="0000FF"/>
                </a:solidFill>
                <a:latin typeface="Arial"/>
                <a:cs typeface="Arial"/>
                <a:sym typeface="Arial"/>
              </a:rPr>
              <a:t>a</a:t>
            </a:r>
          </a:p>
        </p:txBody>
      </p:sp>
      <p:grpSp>
        <p:nvGrpSpPr>
          <p:cNvPr id="1425" name="Google Shape;820;p20">
            <a:extLst>
              <a:ext uri="{FF2B5EF4-FFF2-40B4-BE49-F238E27FC236}">
                <a16:creationId xmlns:a16="http://schemas.microsoft.com/office/drawing/2014/main" id="{8DE83E23-E3F2-96F0-5E71-BA8A81BEC724}"/>
              </a:ext>
            </a:extLst>
          </p:cNvPr>
          <p:cNvGrpSpPr/>
          <p:nvPr/>
        </p:nvGrpSpPr>
        <p:grpSpPr>
          <a:xfrm>
            <a:off x="7444670" y="5625629"/>
            <a:ext cx="28797" cy="107987"/>
            <a:chOff x="7583054" y="6264926"/>
            <a:chExt cx="28800" cy="108000"/>
          </a:xfrm>
        </p:grpSpPr>
        <p:sp>
          <p:nvSpPr>
            <p:cNvPr id="1426" name="Google Shape;821;p20">
              <a:extLst>
                <a:ext uri="{FF2B5EF4-FFF2-40B4-BE49-F238E27FC236}">
                  <a16:creationId xmlns:a16="http://schemas.microsoft.com/office/drawing/2014/main" id="{D2AA1D6F-1A60-D305-ADA4-EF5C447DF213}"/>
                </a:ext>
              </a:extLst>
            </p:cNvPr>
            <p:cNvSpPr/>
            <p:nvPr/>
          </p:nvSpPr>
          <p:spPr>
            <a:xfrm>
              <a:off x="7583054" y="6264926"/>
              <a:ext cx="28800" cy="108000"/>
            </a:xfrm>
            <a:prstGeom prst="rect">
              <a:avLst/>
            </a:prstGeom>
            <a:solidFill>
              <a:srgbClr val="E4E8ED"/>
            </a:solidFill>
            <a:ln>
              <a:noFill/>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427" name="Google Shape;822;p20">
              <a:extLst>
                <a:ext uri="{FF2B5EF4-FFF2-40B4-BE49-F238E27FC236}">
                  <a16:creationId xmlns:a16="http://schemas.microsoft.com/office/drawing/2014/main" id="{33F8453A-E076-93FB-733E-DB7C794F1194}"/>
                </a:ext>
              </a:extLst>
            </p:cNvPr>
            <p:cNvSpPr/>
            <p:nvPr/>
          </p:nvSpPr>
          <p:spPr>
            <a:xfrm>
              <a:off x="7583054" y="6302980"/>
              <a:ext cx="252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grpSp>
      <p:sp>
        <p:nvSpPr>
          <p:cNvPr id="1428" name="Google Shape;823;p20">
            <a:extLst>
              <a:ext uri="{FF2B5EF4-FFF2-40B4-BE49-F238E27FC236}">
                <a16:creationId xmlns:a16="http://schemas.microsoft.com/office/drawing/2014/main" id="{1ACD7193-625A-066E-1CE8-76741843F6FF}"/>
              </a:ext>
            </a:extLst>
          </p:cNvPr>
          <p:cNvSpPr txBox="1"/>
          <p:nvPr/>
        </p:nvSpPr>
        <p:spPr>
          <a:xfrm>
            <a:off x="7411229" y="5585392"/>
            <a:ext cx="844924" cy="199942"/>
          </a:xfrm>
          <a:prstGeom prst="rect">
            <a:avLst/>
          </a:prstGeom>
          <a:noFill/>
          <a:ln>
            <a:noFill/>
          </a:ln>
        </p:spPr>
        <p:txBody>
          <a:bodyPr spcFirstLastPara="1" wrap="square" lIns="91395" tIns="45664" rIns="91395" bIns="45664" anchor="t" anchorCtr="0">
            <a:spAutoFit/>
          </a:bodyPr>
          <a:lstStyle/>
          <a:p>
            <a:pPr defTabSz="457189">
              <a:buClr>
                <a:srgbClr val="000000"/>
              </a:buClr>
              <a:defRPr/>
            </a:pPr>
            <a:r>
              <a:rPr lang="en-GB" sz="700" kern="0" noProof="0" dirty="0">
                <a:solidFill>
                  <a:srgbClr val="000000"/>
                </a:solidFill>
                <a:latin typeface="Arial"/>
                <a:cs typeface="Arial"/>
                <a:sym typeface="Arial"/>
              </a:rPr>
              <a:t>Truncating mut.</a:t>
            </a:r>
          </a:p>
        </p:txBody>
      </p:sp>
      <p:sp>
        <p:nvSpPr>
          <p:cNvPr id="1429" name="Google Shape;824;p20">
            <a:extLst>
              <a:ext uri="{FF2B5EF4-FFF2-40B4-BE49-F238E27FC236}">
                <a16:creationId xmlns:a16="http://schemas.microsoft.com/office/drawing/2014/main" id="{8DD81868-30DC-F8F2-42E3-F80B85CF23A1}"/>
              </a:ext>
            </a:extLst>
          </p:cNvPr>
          <p:cNvSpPr txBox="1"/>
          <p:nvPr/>
        </p:nvSpPr>
        <p:spPr>
          <a:xfrm>
            <a:off x="10153177" y="5588849"/>
            <a:ext cx="726116" cy="199942"/>
          </a:xfrm>
          <a:prstGeom prst="rect">
            <a:avLst/>
          </a:prstGeom>
          <a:noFill/>
          <a:ln>
            <a:noFill/>
          </a:ln>
        </p:spPr>
        <p:txBody>
          <a:bodyPr spcFirstLastPara="1" wrap="square" lIns="91395" tIns="45664" rIns="91395" bIns="45664" anchor="t" anchorCtr="0">
            <a:spAutoFit/>
          </a:bodyPr>
          <a:lstStyle/>
          <a:p>
            <a:pPr defTabSz="457189">
              <a:buClr>
                <a:srgbClr val="000000"/>
              </a:buClr>
              <a:defRPr/>
            </a:pPr>
            <a:r>
              <a:rPr lang="en-GB" sz="700" kern="0" noProof="0" dirty="0">
                <a:solidFill>
                  <a:srgbClr val="000000"/>
                </a:solidFill>
                <a:latin typeface="Arial"/>
                <a:cs typeface="Arial"/>
                <a:sym typeface="Arial"/>
              </a:rPr>
              <a:t>Amplification</a:t>
            </a:r>
          </a:p>
        </p:txBody>
      </p:sp>
      <p:sp>
        <p:nvSpPr>
          <p:cNvPr id="1430" name="Google Shape;825;p20">
            <a:extLst>
              <a:ext uri="{FF2B5EF4-FFF2-40B4-BE49-F238E27FC236}">
                <a16:creationId xmlns:a16="http://schemas.microsoft.com/office/drawing/2014/main" id="{F0E7B313-FFA4-E53F-7877-797E177245D3}"/>
              </a:ext>
            </a:extLst>
          </p:cNvPr>
          <p:cNvSpPr txBox="1"/>
          <p:nvPr/>
        </p:nvSpPr>
        <p:spPr>
          <a:xfrm>
            <a:off x="9360878" y="5587599"/>
            <a:ext cx="810879" cy="307663"/>
          </a:xfrm>
          <a:prstGeom prst="rect">
            <a:avLst/>
          </a:prstGeom>
          <a:noFill/>
          <a:ln>
            <a:noFill/>
          </a:ln>
        </p:spPr>
        <p:txBody>
          <a:bodyPr spcFirstLastPara="1" wrap="square" lIns="91395" tIns="45664" rIns="91395" bIns="45664" anchor="t" anchorCtr="0">
            <a:spAutoFit/>
          </a:bodyPr>
          <a:lstStyle/>
          <a:p>
            <a:pPr defTabSz="457189">
              <a:buClr>
                <a:srgbClr val="000000"/>
              </a:buClr>
              <a:defRPr/>
            </a:pPr>
            <a:r>
              <a:rPr lang="en-GB" sz="700" kern="0" noProof="0" dirty="0">
                <a:solidFill>
                  <a:srgbClr val="000000"/>
                </a:solidFill>
                <a:latin typeface="Arial"/>
                <a:cs typeface="Arial"/>
                <a:sym typeface="Arial"/>
              </a:rPr>
              <a:t>Missense mut. (all other)</a:t>
            </a:r>
          </a:p>
        </p:txBody>
      </p:sp>
      <p:grpSp>
        <p:nvGrpSpPr>
          <p:cNvPr id="1431" name="Google Shape;826;p20">
            <a:extLst>
              <a:ext uri="{FF2B5EF4-FFF2-40B4-BE49-F238E27FC236}">
                <a16:creationId xmlns:a16="http://schemas.microsoft.com/office/drawing/2014/main" id="{3A3EB2DA-0566-88C0-BE02-B74CA6CAF5AA}"/>
              </a:ext>
            </a:extLst>
          </p:cNvPr>
          <p:cNvGrpSpPr/>
          <p:nvPr/>
        </p:nvGrpSpPr>
        <p:grpSpPr>
          <a:xfrm>
            <a:off x="7420124" y="3811413"/>
            <a:ext cx="4159155" cy="123096"/>
            <a:chOff x="7558506" y="4494208"/>
            <a:chExt cx="4159696" cy="123112"/>
          </a:xfrm>
        </p:grpSpPr>
        <p:grpSp>
          <p:nvGrpSpPr>
            <p:cNvPr id="1432" name="Google Shape;827;p20">
              <a:extLst>
                <a:ext uri="{FF2B5EF4-FFF2-40B4-BE49-F238E27FC236}">
                  <a16:creationId xmlns:a16="http://schemas.microsoft.com/office/drawing/2014/main" id="{8C0A7FE4-9943-0EF3-55BA-B6E44DFC1902}"/>
                </a:ext>
              </a:extLst>
            </p:cNvPr>
            <p:cNvGrpSpPr/>
            <p:nvPr/>
          </p:nvGrpSpPr>
          <p:grpSpPr>
            <a:xfrm>
              <a:off x="7577749" y="4509350"/>
              <a:ext cx="4140453" cy="92830"/>
              <a:chOff x="7577749" y="4509350"/>
              <a:chExt cx="4140453" cy="92830"/>
            </a:xfrm>
          </p:grpSpPr>
          <p:sp>
            <p:nvSpPr>
              <p:cNvPr id="1437" name="Google Shape;828;p20">
                <a:extLst>
                  <a:ext uri="{FF2B5EF4-FFF2-40B4-BE49-F238E27FC236}">
                    <a16:creationId xmlns:a16="http://schemas.microsoft.com/office/drawing/2014/main" id="{23933724-ED48-3AD8-C432-C0DF512E764F}"/>
                  </a:ext>
                </a:extLst>
              </p:cNvPr>
              <p:cNvSpPr/>
              <p:nvPr/>
            </p:nvSpPr>
            <p:spPr>
              <a:xfrm>
                <a:off x="7577749" y="4509350"/>
                <a:ext cx="383265" cy="9283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438" name="Google Shape;829;p20">
                <a:extLst>
                  <a:ext uri="{FF2B5EF4-FFF2-40B4-BE49-F238E27FC236}">
                    <a16:creationId xmlns:a16="http://schemas.microsoft.com/office/drawing/2014/main" id="{3F1912AB-2858-90C4-57DB-B3884EE3CD4B}"/>
                  </a:ext>
                </a:extLst>
              </p:cNvPr>
              <p:cNvSpPr/>
              <p:nvPr/>
            </p:nvSpPr>
            <p:spPr>
              <a:xfrm>
                <a:off x="7970066" y="4509350"/>
                <a:ext cx="995883" cy="92830"/>
              </a:xfrm>
              <a:prstGeom prst="rect">
                <a:avLst/>
              </a:prstGeom>
              <a:solidFill>
                <a:srgbClr val="156082"/>
              </a:solidFill>
              <a:ln w="9525" cap="flat" cmpd="sng">
                <a:solidFill>
                  <a:srgbClr val="156082"/>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439" name="Google Shape;830;p20">
                <a:extLst>
                  <a:ext uri="{FF2B5EF4-FFF2-40B4-BE49-F238E27FC236}">
                    <a16:creationId xmlns:a16="http://schemas.microsoft.com/office/drawing/2014/main" id="{1C53758F-0A18-1566-5192-C8F52F2B9970}"/>
                  </a:ext>
                </a:extLst>
              </p:cNvPr>
              <p:cNvSpPr/>
              <p:nvPr/>
            </p:nvSpPr>
            <p:spPr>
              <a:xfrm>
                <a:off x="8969760" y="4509350"/>
                <a:ext cx="856800" cy="9283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440" name="Google Shape;831;p20">
                <a:extLst>
                  <a:ext uri="{FF2B5EF4-FFF2-40B4-BE49-F238E27FC236}">
                    <a16:creationId xmlns:a16="http://schemas.microsoft.com/office/drawing/2014/main" id="{932ECCE0-3EBE-90EC-E208-71FE5AE274A1}"/>
                  </a:ext>
                </a:extLst>
              </p:cNvPr>
              <p:cNvSpPr/>
              <p:nvPr/>
            </p:nvSpPr>
            <p:spPr>
              <a:xfrm>
                <a:off x="9832063" y="4509350"/>
                <a:ext cx="1886139" cy="92830"/>
              </a:xfrm>
              <a:prstGeom prst="rect">
                <a:avLst/>
              </a:prstGeom>
              <a:solidFill>
                <a:srgbClr val="5963B8"/>
              </a:solidFill>
              <a:ln w="9525" cap="flat" cmpd="sng">
                <a:solidFill>
                  <a:srgbClr val="5963B8"/>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grpSp>
        <p:sp>
          <p:nvSpPr>
            <p:cNvPr id="1433" name="Google Shape;832;p20">
              <a:extLst>
                <a:ext uri="{FF2B5EF4-FFF2-40B4-BE49-F238E27FC236}">
                  <a16:creationId xmlns:a16="http://schemas.microsoft.com/office/drawing/2014/main" id="{DAC92133-4F30-4455-774F-27088253A256}"/>
                </a:ext>
              </a:extLst>
            </p:cNvPr>
            <p:cNvSpPr txBox="1"/>
            <p:nvPr/>
          </p:nvSpPr>
          <p:spPr>
            <a:xfrm>
              <a:off x="7558506" y="4494209"/>
              <a:ext cx="421749" cy="123111"/>
            </a:xfrm>
            <a:prstGeom prst="rect">
              <a:avLst/>
            </a:prstGeom>
            <a:noFill/>
            <a:ln>
              <a:noFill/>
            </a:ln>
          </p:spPr>
          <p:txBody>
            <a:bodyPr spcFirstLastPara="1" wrap="square" lIns="0" tIns="0" rIns="0" bIns="0" anchor="t"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r>
                <a:rPr kumimoji="0" lang="en-GB" sz="800" b="0" i="0" u="none" strike="noStrike" kern="0" cap="none" spc="0" normalizeH="0" baseline="0" noProof="0" dirty="0">
                  <a:ln>
                    <a:noFill/>
                  </a:ln>
                  <a:solidFill>
                    <a:srgbClr val="FFFFFF"/>
                  </a:solidFill>
                  <a:effectLst/>
                  <a:uLnTx/>
                  <a:uFillTx/>
                  <a:latin typeface="Arial"/>
                  <a:cs typeface="Arial"/>
                  <a:sym typeface="Arial"/>
                </a:rPr>
                <a:t>EBV</a:t>
              </a:r>
            </a:p>
          </p:txBody>
        </p:sp>
        <p:sp>
          <p:nvSpPr>
            <p:cNvPr id="1434" name="Google Shape;833;p20">
              <a:extLst>
                <a:ext uri="{FF2B5EF4-FFF2-40B4-BE49-F238E27FC236}">
                  <a16:creationId xmlns:a16="http://schemas.microsoft.com/office/drawing/2014/main" id="{D7475C71-27B8-A700-6EC2-A5FAA7C25A2A}"/>
                </a:ext>
              </a:extLst>
            </p:cNvPr>
            <p:cNvSpPr txBox="1"/>
            <p:nvPr/>
          </p:nvSpPr>
          <p:spPr>
            <a:xfrm>
              <a:off x="8263015" y="4494209"/>
              <a:ext cx="421749" cy="123111"/>
            </a:xfrm>
            <a:prstGeom prst="rect">
              <a:avLst/>
            </a:prstGeom>
            <a:noFill/>
            <a:ln>
              <a:noFill/>
            </a:ln>
          </p:spPr>
          <p:txBody>
            <a:bodyPr spcFirstLastPara="1" wrap="square" lIns="0" tIns="0" rIns="0" bIns="0" anchor="t"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r>
                <a:rPr kumimoji="0" lang="en-GB" sz="800" b="0" i="0" u="none" strike="noStrike" kern="0" cap="none" spc="0" normalizeH="0" baseline="0" noProof="0" dirty="0">
                  <a:ln>
                    <a:noFill/>
                  </a:ln>
                  <a:solidFill>
                    <a:srgbClr val="FFFFFF"/>
                  </a:solidFill>
                  <a:effectLst/>
                  <a:uLnTx/>
                  <a:uFillTx/>
                  <a:latin typeface="Arial"/>
                  <a:cs typeface="Arial"/>
                  <a:sym typeface="Arial"/>
                </a:rPr>
                <a:t>MSI</a:t>
              </a:r>
            </a:p>
          </p:txBody>
        </p:sp>
        <p:sp>
          <p:nvSpPr>
            <p:cNvPr id="1435" name="Google Shape;834;p20">
              <a:extLst>
                <a:ext uri="{FF2B5EF4-FFF2-40B4-BE49-F238E27FC236}">
                  <a16:creationId xmlns:a16="http://schemas.microsoft.com/office/drawing/2014/main" id="{75BD7375-692D-C43B-D504-1E553A254043}"/>
                </a:ext>
              </a:extLst>
            </p:cNvPr>
            <p:cNvSpPr txBox="1"/>
            <p:nvPr/>
          </p:nvSpPr>
          <p:spPr>
            <a:xfrm>
              <a:off x="9163117" y="4494209"/>
              <a:ext cx="421749" cy="123111"/>
            </a:xfrm>
            <a:prstGeom prst="rect">
              <a:avLst/>
            </a:prstGeom>
            <a:noFill/>
            <a:ln>
              <a:noFill/>
            </a:ln>
          </p:spPr>
          <p:txBody>
            <a:bodyPr spcFirstLastPara="1" wrap="square" lIns="0" tIns="0" rIns="0" bIns="0" anchor="t"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r>
                <a:rPr kumimoji="0" lang="en-GB" sz="800" b="0" i="0" u="none" strike="noStrike" kern="0" cap="none" spc="0" normalizeH="0" baseline="0" noProof="0" dirty="0">
                  <a:ln>
                    <a:noFill/>
                  </a:ln>
                  <a:solidFill>
                    <a:srgbClr val="FFFFFF"/>
                  </a:solidFill>
                  <a:effectLst/>
                  <a:uLnTx/>
                  <a:uFillTx/>
                  <a:latin typeface="Arial"/>
                  <a:cs typeface="Arial"/>
                  <a:sym typeface="Arial"/>
                </a:rPr>
                <a:t>GS</a:t>
              </a:r>
            </a:p>
          </p:txBody>
        </p:sp>
        <p:sp>
          <p:nvSpPr>
            <p:cNvPr id="1436" name="Google Shape;835;p20">
              <a:extLst>
                <a:ext uri="{FF2B5EF4-FFF2-40B4-BE49-F238E27FC236}">
                  <a16:creationId xmlns:a16="http://schemas.microsoft.com/office/drawing/2014/main" id="{F88BCBBF-3BF1-BA4F-7DF7-B87FACD82913}"/>
                </a:ext>
              </a:extLst>
            </p:cNvPr>
            <p:cNvSpPr txBox="1"/>
            <p:nvPr/>
          </p:nvSpPr>
          <p:spPr>
            <a:xfrm>
              <a:off x="10564257" y="4494208"/>
              <a:ext cx="421749" cy="123111"/>
            </a:xfrm>
            <a:prstGeom prst="rect">
              <a:avLst/>
            </a:prstGeom>
            <a:noFill/>
            <a:ln>
              <a:noFill/>
            </a:ln>
          </p:spPr>
          <p:txBody>
            <a:bodyPr spcFirstLastPara="1" wrap="square" lIns="0" tIns="0" rIns="0" bIns="0" anchor="t"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r>
                <a:rPr kumimoji="0" lang="en-GB" sz="800" b="0" i="0" u="none" strike="noStrike" kern="0" cap="none" spc="0" normalizeH="0" baseline="0" noProof="0" dirty="0">
                  <a:ln>
                    <a:noFill/>
                  </a:ln>
                  <a:solidFill>
                    <a:srgbClr val="FFFFFF"/>
                  </a:solidFill>
                  <a:effectLst/>
                  <a:uLnTx/>
                  <a:uFillTx/>
                  <a:latin typeface="Arial"/>
                  <a:cs typeface="Arial"/>
                  <a:sym typeface="Arial"/>
                </a:rPr>
                <a:t>CIN</a:t>
              </a:r>
            </a:p>
          </p:txBody>
        </p:sp>
      </p:grpSp>
      <p:sp>
        <p:nvSpPr>
          <p:cNvPr id="1441" name="Google Shape;836;p20">
            <a:extLst>
              <a:ext uri="{FF2B5EF4-FFF2-40B4-BE49-F238E27FC236}">
                <a16:creationId xmlns:a16="http://schemas.microsoft.com/office/drawing/2014/main" id="{03CAC565-B146-852B-D238-15EB53A50A9A}"/>
              </a:ext>
            </a:extLst>
          </p:cNvPr>
          <p:cNvSpPr/>
          <p:nvPr/>
        </p:nvSpPr>
        <p:spPr>
          <a:xfrm>
            <a:off x="10185298" y="5639107"/>
            <a:ext cx="17997" cy="111584"/>
          </a:xfrm>
          <a:prstGeom prst="rect">
            <a:avLst/>
          </a:prstGeom>
          <a:solidFill>
            <a:srgbClr val="65C2FF"/>
          </a:solidFill>
          <a:ln>
            <a:noFill/>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grpSp>
        <p:nvGrpSpPr>
          <p:cNvPr id="1442" name="Google Shape;837;p20">
            <a:extLst>
              <a:ext uri="{FF2B5EF4-FFF2-40B4-BE49-F238E27FC236}">
                <a16:creationId xmlns:a16="http://schemas.microsoft.com/office/drawing/2014/main" id="{80C9F47D-71A9-AA66-A6A3-0FEEA7A9D340}"/>
              </a:ext>
            </a:extLst>
          </p:cNvPr>
          <p:cNvGrpSpPr/>
          <p:nvPr/>
        </p:nvGrpSpPr>
        <p:grpSpPr>
          <a:xfrm>
            <a:off x="7436862" y="3949661"/>
            <a:ext cx="4142412" cy="111584"/>
            <a:chOff x="7575245" y="4632474"/>
            <a:chExt cx="4142951" cy="111600"/>
          </a:xfrm>
        </p:grpSpPr>
        <p:sp>
          <p:nvSpPr>
            <p:cNvPr id="1443" name="Google Shape;838;p20">
              <a:extLst>
                <a:ext uri="{FF2B5EF4-FFF2-40B4-BE49-F238E27FC236}">
                  <a16:creationId xmlns:a16="http://schemas.microsoft.com/office/drawing/2014/main" id="{4912F71B-A02A-A62D-0585-5D25E783B15F}"/>
                </a:ext>
              </a:extLst>
            </p:cNvPr>
            <p:cNvSpPr/>
            <p:nvPr/>
          </p:nvSpPr>
          <p:spPr>
            <a:xfrm>
              <a:off x="7577745" y="4633207"/>
              <a:ext cx="4140451" cy="110135"/>
            </a:xfrm>
            <a:prstGeom prst="rect">
              <a:avLst/>
            </a:prstGeom>
            <a:solidFill>
              <a:srgbClr val="E4E8ED"/>
            </a:solidFill>
            <a:ln w="9525" cap="flat" cmpd="sng">
              <a:solidFill>
                <a:srgbClr val="E4E8ED"/>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444" name="Google Shape;839;p20">
              <a:extLst>
                <a:ext uri="{FF2B5EF4-FFF2-40B4-BE49-F238E27FC236}">
                  <a16:creationId xmlns:a16="http://schemas.microsoft.com/office/drawing/2014/main" id="{6BAF4FD9-3C4C-3346-6D38-CDB77C23B11B}"/>
                </a:ext>
              </a:extLst>
            </p:cNvPr>
            <p:cNvSpPr/>
            <p:nvPr/>
          </p:nvSpPr>
          <p:spPr>
            <a:xfrm>
              <a:off x="7575245" y="4634274"/>
              <a:ext cx="180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445" name="Google Shape;840;p20">
              <a:extLst>
                <a:ext uri="{FF2B5EF4-FFF2-40B4-BE49-F238E27FC236}">
                  <a16:creationId xmlns:a16="http://schemas.microsoft.com/office/drawing/2014/main" id="{C17064B6-EBCC-8BAA-FDAB-97440D8D49BC}"/>
                </a:ext>
              </a:extLst>
            </p:cNvPr>
            <p:cNvSpPr/>
            <p:nvPr/>
          </p:nvSpPr>
          <p:spPr>
            <a:xfrm>
              <a:off x="7964939" y="4632474"/>
              <a:ext cx="18000" cy="1116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446" name="Google Shape;841;p20">
              <a:extLst>
                <a:ext uri="{FF2B5EF4-FFF2-40B4-BE49-F238E27FC236}">
                  <a16:creationId xmlns:a16="http://schemas.microsoft.com/office/drawing/2014/main" id="{A4F9C4E5-8AFC-C068-2D91-9A90632292A8}"/>
                </a:ext>
              </a:extLst>
            </p:cNvPr>
            <p:cNvSpPr/>
            <p:nvPr/>
          </p:nvSpPr>
          <p:spPr>
            <a:xfrm>
              <a:off x="8967831" y="4632474"/>
              <a:ext cx="10800" cy="1116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447" name="Google Shape;842;p20">
              <a:extLst>
                <a:ext uri="{FF2B5EF4-FFF2-40B4-BE49-F238E27FC236}">
                  <a16:creationId xmlns:a16="http://schemas.microsoft.com/office/drawing/2014/main" id="{82E8A48B-6FCC-BC3D-EB98-5E6BD5F6712F}"/>
                </a:ext>
              </a:extLst>
            </p:cNvPr>
            <p:cNvSpPr/>
            <p:nvPr/>
          </p:nvSpPr>
          <p:spPr>
            <a:xfrm>
              <a:off x="9829660" y="4632474"/>
              <a:ext cx="203755" cy="1116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grpSp>
          <p:nvGrpSpPr>
            <p:cNvPr id="1448" name="Google Shape;843;p20">
              <a:extLst>
                <a:ext uri="{FF2B5EF4-FFF2-40B4-BE49-F238E27FC236}">
                  <a16:creationId xmlns:a16="http://schemas.microsoft.com/office/drawing/2014/main" id="{700F5833-BE99-1874-BC7A-374CA2246C73}"/>
                </a:ext>
              </a:extLst>
            </p:cNvPr>
            <p:cNvGrpSpPr/>
            <p:nvPr/>
          </p:nvGrpSpPr>
          <p:grpSpPr>
            <a:xfrm>
              <a:off x="7985320" y="4670274"/>
              <a:ext cx="185848" cy="36000"/>
              <a:chOff x="7207689" y="4821604"/>
              <a:chExt cx="185848" cy="36000"/>
            </a:xfrm>
          </p:grpSpPr>
          <p:sp>
            <p:nvSpPr>
              <p:cNvPr id="1452" name="Google Shape;844;p20">
                <a:extLst>
                  <a:ext uri="{FF2B5EF4-FFF2-40B4-BE49-F238E27FC236}">
                    <a16:creationId xmlns:a16="http://schemas.microsoft.com/office/drawing/2014/main" id="{7C7C4C77-25BE-027C-C3B7-797D09A86942}"/>
                  </a:ext>
                </a:extLst>
              </p:cNvPr>
              <p:cNvSpPr/>
              <p:nvPr/>
            </p:nvSpPr>
            <p:spPr>
              <a:xfrm>
                <a:off x="7207689" y="4821604"/>
                <a:ext cx="144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453" name="Google Shape;845;p20">
                <a:extLst>
                  <a:ext uri="{FF2B5EF4-FFF2-40B4-BE49-F238E27FC236}">
                    <a16:creationId xmlns:a16="http://schemas.microsoft.com/office/drawing/2014/main" id="{8350651E-36FB-4327-CAE1-445C7A9A2314}"/>
                  </a:ext>
                </a:extLst>
              </p:cNvPr>
              <p:cNvSpPr/>
              <p:nvPr/>
            </p:nvSpPr>
            <p:spPr>
              <a:xfrm>
                <a:off x="7271981" y="4821604"/>
                <a:ext cx="144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454" name="Google Shape;846;p20">
                <a:extLst>
                  <a:ext uri="{FF2B5EF4-FFF2-40B4-BE49-F238E27FC236}">
                    <a16:creationId xmlns:a16="http://schemas.microsoft.com/office/drawing/2014/main" id="{31080884-03DB-B6CF-A2AB-F3FA296AF043}"/>
                  </a:ext>
                </a:extLst>
              </p:cNvPr>
              <p:cNvSpPr/>
              <p:nvPr/>
            </p:nvSpPr>
            <p:spPr>
              <a:xfrm>
                <a:off x="7248166" y="4821604"/>
                <a:ext cx="180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455" name="Google Shape;847;p20">
                <a:extLst>
                  <a:ext uri="{FF2B5EF4-FFF2-40B4-BE49-F238E27FC236}">
                    <a16:creationId xmlns:a16="http://schemas.microsoft.com/office/drawing/2014/main" id="{2321808E-277D-CFBA-AD7C-AA6FF5B60BD0}"/>
                  </a:ext>
                </a:extLst>
              </p:cNvPr>
              <p:cNvSpPr/>
              <p:nvPr/>
            </p:nvSpPr>
            <p:spPr>
              <a:xfrm>
                <a:off x="7355321" y="4821604"/>
                <a:ext cx="180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456" name="Google Shape;848;p20">
                <a:extLst>
                  <a:ext uri="{FF2B5EF4-FFF2-40B4-BE49-F238E27FC236}">
                    <a16:creationId xmlns:a16="http://schemas.microsoft.com/office/drawing/2014/main" id="{8AFCB87E-CDEE-6EAC-56D5-C14BC7FA8D45}"/>
                  </a:ext>
                </a:extLst>
              </p:cNvPr>
              <p:cNvSpPr/>
              <p:nvPr/>
            </p:nvSpPr>
            <p:spPr>
              <a:xfrm>
                <a:off x="7226729" y="4821604"/>
                <a:ext cx="180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457" name="Google Shape;849;p20">
                <a:extLst>
                  <a:ext uri="{FF2B5EF4-FFF2-40B4-BE49-F238E27FC236}">
                    <a16:creationId xmlns:a16="http://schemas.microsoft.com/office/drawing/2014/main" id="{B6884B2E-01AB-E5B6-5A62-74324A656422}"/>
                  </a:ext>
                </a:extLst>
              </p:cNvPr>
              <p:cNvSpPr/>
              <p:nvPr/>
            </p:nvSpPr>
            <p:spPr>
              <a:xfrm>
                <a:off x="7379137" y="4821604"/>
                <a:ext cx="144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458" name="Google Shape;850;p20">
                <a:extLst>
                  <a:ext uri="{FF2B5EF4-FFF2-40B4-BE49-F238E27FC236}">
                    <a16:creationId xmlns:a16="http://schemas.microsoft.com/office/drawing/2014/main" id="{B3C7130F-6F0F-337F-0CC0-369DA0248405}"/>
                  </a:ext>
                </a:extLst>
              </p:cNvPr>
              <p:cNvSpPr/>
              <p:nvPr/>
            </p:nvSpPr>
            <p:spPr>
              <a:xfrm>
                <a:off x="7333892" y="4821604"/>
                <a:ext cx="14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459" name="Google Shape;851;p20">
                <a:extLst>
                  <a:ext uri="{FF2B5EF4-FFF2-40B4-BE49-F238E27FC236}">
                    <a16:creationId xmlns:a16="http://schemas.microsoft.com/office/drawing/2014/main" id="{F2B5B545-0A2D-2A47-F206-62DBA2D72180}"/>
                  </a:ext>
                </a:extLst>
              </p:cNvPr>
              <p:cNvSpPr/>
              <p:nvPr/>
            </p:nvSpPr>
            <p:spPr>
              <a:xfrm>
                <a:off x="7291026" y="4821604"/>
                <a:ext cx="360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grpSp>
        <p:sp>
          <p:nvSpPr>
            <p:cNvPr id="1449" name="Google Shape;852;p20">
              <a:extLst>
                <a:ext uri="{FF2B5EF4-FFF2-40B4-BE49-F238E27FC236}">
                  <a16:creationId xmlns:a16="http://schemas.microsoft.com/office/drawing/2014/main" id="{23FD2DBC-5829-2728-157F-0E8F4610F040}"/>
                </a:ext>
              </a:extLst>
            </p:cNvPr>
            <p:cNvSpPr/>
            <p:nvPr/>
          </p:nvSpPr>
          <p:spPr>
            <a:xfrm>
              <a:off x="8979815" y="4670274"/>
              <a:ext cx="216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450" name="Google Shape;853;p20">
              <a:extLst>
                <a:ext uri="{FF2B5EF4-FFF2-40B4-BE49-F238E27FC236}">
                  <a16:creationId xmlns:a16="http://schemas.microsoft.com/office/drawing/2014/main" id="{AD3C1362-3570-CD39-F0A6-1600B6E832E7}"/>
                </a:ext>
              </a:extLst>
            </p:cNvPr>
            <p:cNvSpPr/>
            <p:nvPr/>
          </p:nvSpPr>
          <p:spPr>
            <a:xfrm>
              <a:off x="10036113" y="4670274"/>
              <a:ext cx="108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451" name="Google Shape;854;p20">
              <a:extLst>
                <a:ext uri="{FF2B5EF4-FFF2-40B4-BE49-F238E27FC236}">
                  <a16:creationId xmlns:a16="http://schemas.microsoft.com/office/drawing/2014/main" id="{B8024AA5-AB07-7B40-AF2C-E90828FFCC7B}"/>
                </a:ext>
              </a:extLst>
            </p:cNvPr>
            <p:cNvSpPr/>
            <p:nvPr/>
          </p:nvSpPr>
          <p:spPr>
            <a:xfrm>
              <a:off x="10049413" y="4670274"/>
              <a:ext cx="216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grpSp>
      <p:grpSp>
        <p:nvGrpSpPr>
          <p:cNvPr id="1460" name="Google Shape;855;p20">
            <a:extLst>
              <a:ext uri="{FF2B5EF4-FFF2-40B4-BE49-F238E27FC236}">
                <a16:creationId xmlns:a16="http://schemas.microsoft.com/office/drawing/2014/main" id="{EB68033F-0C21-1FA2-8AF1-FC5DCA335CF8}"/>
              </a:ext>
            </a:extLst>
          </p:cNvPr>
          <p:cNvGrpSpPr/>
          <p:nvPr/>
        </p:nvGrpSpPr>
        <p:grpSpPr>
          <a:xfrm>
            <a:off x="7439360" y="4079992"/>
            <a:ext cx="4139912" cy="110121"/>
            <a:chOff x="7577745" y="4761407"/>
            <a:chExt cx="4140451" cy="110135"/>
          </a:xfrm>
        </p:grpSpPr>
        <p:sp>
          <p:nvSpPr>
            <p:cNvPr id="1461" name="Google Shape;856;p20">
              <a:extLst>
                <a:ext uri="{FF2B5EF4-FFF2-40B4-BE49-F238E27FC236}">
                  <a16:creationId xmlns:a16="http://schemas.microsoft.com/office/drawing/2014/main" id="{852FCE2F-2E21-3228-A5F9-1349FF864FD2}"/>
                </a:ext>
              </a:extLst>
            </p:cNvPr>
            <p:cNvSpPr/>
            <p:nvPr/>
          </p:nvSpPr>
          <p:spPr>
            <a:xfrm>
              <a:off x="7577745" y="4761407"/>
              <a:ext cx="4140451" cy="110135"/>
            </a:xfrm>
            <a:prstGeom prst="rect">
              <a:avLst/>
            </a:prstGeom>
            <a:solidFill>
              <a:srgbClr val="E4E8ED"/>
            </a:solidFill>
            <a:ln w="9525" cap="flat" cmpd="sng">
              <a:solidFill>
                <a:srgbClr val="E4E8ED"/>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62" name="Google Shape;857;p20">
              <a:extLst>
                <a:ext uri="{FF2B5EF4-FFF2-40B4-BE49-F238E27FC236}">
                  <a16:creationId xmlns:a16="http://schemas.microsoft.com/office/drawing/2014/main" id="{E9758836-A6B6-A6CA-4C69-C997EA6906E1}"/>
                </a:ext>
              </a:extLst>
            </p:cNvPr>
            <p:cNvSpPr/>
            <p:nvPr/>
          </p:nvSpPr>
          <p:spPr>
            <a:xfrm>
              <a:off x="7591913" y="4762474"/>
              <a:ext cx="45719"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63" name="Google Shape;858;p20">
              <a:extLst>
                <a:ext uri="{FF2B5EF4-FFF2-40B4-BE49-F238E27FC236}">
                  <a16:creationId xmlns:a16="http://schemas.microsoft.com/office/drawing/2014/main" id="{5CFF04A7-2E99-F641-84A5-1B9AFA98E986}"/>
                </a:ext>
              </a:extLst>
            </p:cNvPr>
            <p:cNvSpPr/>
            <p:nvPr/>
          </p:nvSpPr>
          <p:spPr>
            <a:xfrm>
              <a:off x="9001403" y="4762474"/>
              <a:ext cx="288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64" name="Google Shape;859;p20">
              <a:extLst>
                <a:ext uri="{FF2B5EF4-FFF2-40B4-BE49-F238E27FC236}">
                  <a16:creationId xmlns:a16="http://schemas.microsoft.com/office/drawing/2014/main" id="{5D34FF92-E44D-4620-D254-A5A5CF31D4C8}"/>
                </a:ext>
              </a:extLst>
            </p:cNvPr>
            <p:cNvSpPr/>
            <p:nvPr/>
          </p:nvSpPr>
          <p:spPr>
            <a:xfrm>
              <a:off x="9829189" y="4762474"/>
              <a:ext cx="62523"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65" name="Google Shape;860;p20">
              <a:extLst>
                <a:ext uri="{FF2B5EF4-FFF2-40B4-BE49-F238E27FC236}">
                  <a16:creationId xmlns:a16="http://schemas.microsoft.com/office/drawing/2014/main" id="{ECCB6AE5-EEB2-0677-A0A8-D53E0DEA9F77}"/>
                </a:ext>
              </a:extLst>
            </p:cNvPr>
            <p:cNvSpPr/>
            <p:nvPr/>
          </p:nvSpPr>
          <p:spPr>
            <a:xfrm>
              <a:off x="7638157" y="4798474"/>
              <a:ext cx="180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66" name="Google Shape;861;p20">
              <a:extLst>
                <a:ext uri="{FF2B5EF4-FFF2-40B4-BE49-F238E27FC236}">
                  <a16:creationId xmlns:a16="http://schemas.microsoft.com/office/drawing/2014/main" id="{C3F4C2A7-07FE-B423-26FA-5BA00EA79419}"/>
                </a:ext>
              </a:extLst>
            </p:cNvPr>
            <p:cNvSpPr/>
            <p:nvPr/>
          </p:nvSpPr>
          <p:spPr>
            <a:xfrm>
              <a:off x="7983442" y="4798474"/>
              <a:ext cx="180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67" name="Google Shape;862;p20">
              <a:extLst>
                <a:ext uri="{FF2B5EF4-FFF2-40B4-BE49-F238E27FC236}">
                  <a16:creationId xmlns:a16="http://schemas.microsoft.com/office/drawing/2014/main" id="{FDBF655A-62EC-C71B-ED40-1D4E0081DCFF}"/>
                </a:ext>
              </a:extLst>
            </p:cNvPr>
            <p:cNvSpPr/>
            <p:nvPr/>
          </p:nvSpPr>
          <p:spPr>
            <a:xfrm>
              <a:off x="8247763" y="4798474"/>
              <a:ext cx="180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68" name="Google Shape;863;p20">
              <a:extLst>
                <a:ext uri="{FF2B5EF4-FFF2-40B4-BE49-F238E27FC236}">
                  <a16:creationId xmlns:a16="http://schemas.microsoft.com/office/drawing/2014/main" id="{10F87106-ED2E-713D-07A9-0468F9CC9379}"/>
                </a:ext>
              </a:extLst>
            </p:cNvPr>
            <p:cNvSpPr/>
            <p:nvPr/>
          </p:nvSpPr>
          <p:spPr>
            <a:xfrm>
              <a:off x="8167336" y="4798474"/>
              <a:ext cx="792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69" name="Google Shape;864;p20">
              <a:extLst>
                <a:ext uri="{FF2B5EF4-FFF2-40B4-BE49-F238E27FC236}">
                  <a16:creationId xmlns:a16="http://schemas.microsoft.com/office/drawing/2014/main" id="{DEFF95EF-1F6D-CC7A-6230-37C0D849A66A}"/>
                </a:ext>
              </a:extLst>
            </p:cNvPr>
            <p:cNvSpPr/>
            <p:nvPr/>
          </p:nvSpPr>
          <p:spPr>
            <a:xfrm>
              <a:off x="9031649" y="4798474"/>
              <a:ext cx="252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grpSp>
          <p:nvGrpSpPr>
            <p:cNvPr id="1470" name="Google Shape;865;p20">
              <a:extLst>
                <a:ext uri="{FF2B5EF4-FFF2-40B4-BE49-F238E27FC236}">
                  <a16:creationId xmlns:a16="http://schemas.microsoft.com/office/drawing/2014/main" id="{0E64331D-917F-EDAB-8E04-FC6956A71B1E}"/>
                </a:ext>
              </a:extLst>
            </p:cNvPr>
            <p:cNvGrpSpPr/>
            <p:nvPr/>
          </p:nvGrpSpPr>
          <p:grpSpPr>
            <a:xfrm>
              <a:off x="10062528" y="4762474"/>
              <a:ext cx="479491" cy="108000"/>
              <a:chOff x="10062528" y="4760762"/>
              <a:chExt cx="479491" cy="108000"/>
            </a:xfrm>
          </p:grpSpPr>
          <p:sp>
            <p:nvSpPr>
              <p:cNvPr id="1471" name="Google Shape;866;p20">
                <a:extLst>
                  <a:ext uri="{FF2B5EF4-FFF2-40B4-BE49-F238E27FC236}">
                    <a16:creationId xmlns:a16="http://schemas.microsoft.com/office/drawing/2014/main" id="{935DFCB5-6E1C-94B1-0DC5-15CBE0219271}"/>
                  </a:ext>
                </a:extLst>
              </p:cNvPr>
              <p:cNvSpPr/>
              <p:nvPr/>
            </p:nvSpPr>
            <p:spPr>
              <a:xfrm>
                <a:off x="10062528" y="4760762"/>
                <a:ext cx="450691"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72" name="Google Shape;867;p20">
                <a:extLst>
                  <a:ext uri="{FF2B5EF4-FFF2-40B4-BE49-F238E27FC236}">
                    <a16:creationId xmlns:a16="http://schemas.microsoft.com/office/drawing/2014/main" id="{73EF5A0D-EEDE-86D9-FA13-A7F3EC549CE1}"/>
                  </a:ext>
                </a:extLst>
              </p:cNvPr>
              <p:cNvSpPr/>
              <p:nvPr/>
            </p:nvSpPr>
            <p:spPr>
              <a:xfrm>
                <a:off x="10083708" y="4795636"/>
                <a:ext cx="180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73" name="Google Shape;868;p20">
                <a:extLst>
                  <a:ext uri="{FF2B5EF4-FFF2-40B4-BE49-F238E27FC236}">
                    <a16:creationId xmlns:a16="http://schemas.microsoft.com/office/drawing/2014/main" id="{2EDFB03B-D4E8-1DE4-2BAC-F4E4F9CF3A33}"/>
                  </a:ext>
                </a:extLst>
              </p:cNvPr>
              <p:cNvSpPr/>
              <p:nvPr/>
            </p:nvSpPr>
            <p:spPr>
              <a:xfrm>
                <a:off x="10062743" y="4796388"/>
                <a:ext cx="180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74" name="Google Shape;869;p20">
                <a:extLst>
                  <a:ext uri="{FF2B5EF4-FFF2-40B4-BE49-F238E27FC236}">
                    <a16:creationId xmlns:a16="http://schemas.microsoft.com/office/drawing/2014/main" id="{B16E1011-C7EC-89B7-F27F-C21E988324A7}"/>
                  </a:ext>
                </a:extLst>
              </p:cNvPr>
              <p:cNvSpPr/>
              <p:nvPr/>
            </p:nvSpPr>
            <p:spPr>
              <a:xfrm>
                <a:off x="10513219" y="4796848"/>
                <a:ext cx="288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grpSp>
      </p:grpSp>
      <p:grpSp>
        <p:nvGrpSpPr>
          <p:cNvPr id="1475" name="Google Shape;870;p20">
            <a:extLst>
              <a:ext uri="{FF2B5EF4-FFF2-40B4-BE49-F238E27FC236}">
                <a16:creationId xmlns:a16="http://schemas.microsoft.com/office/drawing/2014/main" id="{B5873980-C7E7-3BBC-B56A-CCEC5DC776B2}"/>
              </a:ext>
            </a:extLst>
          </p:cNvPr>
          <p:cNvGrpSpPr/>
          <p:nvPr/>
        </p:nvGrpSpPr>
        <p:grpSpPr>
          <a:xfrm>
            <a:off x="7439009" y="4208860"/>
            <a:ext cx="4140265" cy="110121"/>
            <a:chOff x="7577392" y="4891239"/>
            <a:chExt cx="4140804" cy="110135"/>
          </a:xfrm>
        </p:grpSpPr>
        <p:sp>
          <p:nvSpPr>
            <p:cNvPr id="1476" name="Google Shape;871;p20">
              <a:extLst>
                <a:ext uri="{FF2B5EF4-FFF2-40B4-BE49-F238E27FC236}">
                  <a16:creationId xmlns:a16="http://schemas.microsoft.com/office/drawing/2014/main" id="{AF156B6D-BFEF-075A-1AD2-0999F3370EF6}"/>
                </a:ext>
              </a:extLst>
            </p:cNvPr>
            <p:cNvSpPr/>
            <p:nvPr/>
          </p:nvSpPr>
          <p:spPr>
            <a:xfrm>
              <a:off x="7577745" y="4891239"/>
              <a:ext cx="4140451" cy="110135"/>
            </a:xfrm>
            <a:prstGeom prst="rect">
              <a:avLst/>
            </a:prstGeom>
            <a:solidFill>
              <a:srgbClr val="E4E8ED"/>
            </a:solidFill>
            <a:ln w="9525" cap="flat" cmpd="sng">
              <a:solidFill>
                <a:srgbClr val="E4E8ED"/>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77" name="Google Shape;872;p20">
              <a:extLst>
                <a:ext uri="{FF2B5EF4-FFF2-40B4-BE49-F238E27FC236}">
                  <a16:creationId xmlns:a16="http://schemas.microsoft.com/office/drawing/2014/main" id="{764DC031-F528-D47C-41F5-61491F3B13EF}"/>
                </a:ext>
              </a:extLst>
            </p:cNvPr>
            <p:cNvSpPr/>
            <p:nvPr/>
          </p:nvSpPr>
          <p:spPr>
            <a:xfrm>
              <a:off x="7577392" y="4928306"/>
              <a:ext cx="14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78" name="Google Shape;873;p20">
              <a:extLst>
                <a:ext uri="{FF2B5EF4-FFF2-40B4-BE49-F238E27FC236}">
                  <a16:creationId xmlns:a16="http://schemas.microsoft.com/office/drawing/2014/main" id="{B3797CFB-8602-E4F2-B82B-6B266E756B68}"/>
                </a:ext>
              </a:extLst>
            </p:cNvPr>
            <p:cNvSpPr/>
            <p:nvPr/>
          </p:nvSpPr>
          <p:spPr>
            <a:xfrm>
              <a:off x="8021502" y="4928306"/>
              <a:ext cx="396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79" name="Google Shape;874;p20">
              <a:extLst>
                <a:ext uri="{FF2B5EF4-FFF2-40B4-BE49-F238E27FC236}">
                  <a16:creationId xmlns:a16="http://schemas.microsoft.com/office/drawing/2014/main" id="{F830A68A-B8DF-87BF-9920-C638F835BE4C}"/>
                </a:ext>
              </a:extLst>
            </p:cNvPr>
            <p:cNvSpPr/>
            <p:nvPr/>
          </p:nvSpPr>
          <p:spPr>
            <a:xfrm>
              <a:off x="8168292" y="4928306"/>
              <a:ext cx="14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80" name="Google Shape;875;p20">
              <a:extLst>
                <a:ext uri="{FF2B5EF4-FFF2-40B4-BE49-F238E27FC236}">
                  <a16:creationId xmlns:a16="http://schemas.microsoft.com/office/drawing/2014/main" id="{4E4941CD-4B6C-ACC3-A1C9-BE2FDBCBF1AF}"/>
                </a:ext>
              </a:extLst>
            </p:cNvPr>
            <p:cNvSpPr/>
            <p:nvPr/>
          </p:nvSpPr>
          <p:spPr>
            <a:xfrm>
              <a:off x="9059321" y="4928306"/>
              <a:ext cx="180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81" name="Google Shape;876;p20">
              <a:extLst>
                <a:ext uri="{FF2B5EF4-FFF2-40B4-BE49-F238E27FC236}">
                  <a16:creationId xmlns:a16="http://schemas.microsoft.com/office/drawing/2014/main" id="{D75E618E-0C0A-42EF-2D53-15381D862388}"/>
                </a:ext>
              </a:extLst>
            </p:cNvPr>
            <p:cNvSpPr/>
            <p:nvPr/>
          </p:nvSpPr>
          <p:spPr>
            <a:xfrm>
              <a:off x="10661858" y="4928306"/>
              <a:ext cx="432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82" name="Google Shape;877;p20">
              <a:extLst>
                <a:ext uri="{FF2B5EF4-FFF2-40B4-BE49-F238E27FC236}">
                  <a16:creationId xmlns:a16="http://schemas.microsoft.com/office/drawing/2014/main" id="{DB347BD4-8B6F-76BA-1745-BA33BA0AE7D3}"/>
                </a:ext>
              </a:extLst>
            </p:cNvPr>
            <p:cNvSpPr/>
            <p:nvPr/>
          </p:nvSpPr>
          <p:spPr>
            <a:xfrm>
              <a:off x="7657422" y="4928306"/>
              <a:ext cx="72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83" name="Google Shape;878;p20">
              <a:extLst>
                <a:ext uri="{FF2B5EF4-FFF2-40B4-BE49-F238E27FC236}">
                  <a16:creationId xmlns:a16="http://schemas.microsoft.com/office/drawing/2014/main" id="{BE56E723-B55C-2FB0-3174-E27160BD81DC}"/>
                </a:ext>
              </a:extLst>
            </p:cNvPr>
            <p:cNvSpPr/>
            <p:nvPr/>
          </p:nvSpPr>
          <p:spPr>
            <a:xfrm>
              <a:off x="8006168" y="4928306"/>
              <a:ext cx="144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84" name="Google Shape;879;p20">
              <a:extLst>
                <a:ext uri="{FF2B5EF4-FFF2-40B4-BE49-F238E27FC236}">
                  <a16:creationId xmlns:a16="http://schemas.microsoft.com/office/drawing/2014/main" id="{D00EF86F-1495-19D4-060E-A27D69A8582B}"/>
                </a:ext>
              </a:extLst>
            </p:cNvPr>
            <p:cNvSpPr/>
            <p:nvPr/>
          </p:nvSpPr>
          <p:spPr>
            <a:xfrm>
              <a:off x="8063198" y="4928306"/>
              <a:ext cx="144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85" name="Google Shape;880;p20">
              <a:extLst>
                <a:ext uri="{FF2B5EF4-FFF2-40B4-BE49-F238E27FC236}">
                  <a16:creationId xmlns:a16="http://schemas.microsoft.com/office/drawing/2014/main" id="{7CEB9C99-BBF3-F8AA-8BB8-A7BD60B22752}"/>
                </a:ext>
              </a:extLst>
            </p:cNvPr>
            <p:cNvSpPr/>
            <p:nvPr/>
          </p:nvSpPr>
          <p:spPr>
            <a:xfrm>
              <a:off x="8184743" y="4928306"/>
              <a:ext cx="360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grpSp>
          <p:nvGrpSpPr>
            <p:cNvPr id="1486" name="Google Shape;881;p20">
              <a:extLst>
                <a:ext uri="{FF2B5EF4-FFF2-40B4-BE49-F238E27FC236}">
                  <a16:creationId xmlns:a16="http://schemas.microsoft.com/office/drawing/2014/main" id="{DEBA68DB-39B4-E3A5-6D2C-CA1C98F6103F}"/>
                </a:ext>
              </a:extLst>
            </p:cNvPr>
            <p:cNvGrpSpPr/>
            <p:nvPr/>
          </p:nvGrpSpPr>
          <p:grpSpPr>
            <a:xfrm>
              <a:off x="8268893" y="4928306"/>
              <a:ext cx="198403" cy="36000"/>
              <a:chOff x="8268893" y="4928099"/>
              <a:chExt cx="198403" cy="36000"/>
            </a:xfrm>
          </p:grpSpPr>
          <p:sp>
            <p:nvSpPr>
              <p:cNvPr id="1491" name="Google Shape;882;p20">
                <a:extLst>
                  <a:ext uri="{FF2B5EF4-FFF2-40B4-BE49-F238E27FC236}">
                    <a16:creationId xmlns:a16="http://schemas.microsoft.com/office/drawing/2014/main" id="{CE21F919-636F-86EB-4DB9-1DFF6076FEBE}"/>
                  </a:ext>
                </a:extLst>
              </p:cNvPr>
              <p:cNvSpPr/>
              <p:nvPr/>
            </p:nvSpPr>
            <p:spPr>
              <a:xfrm>
                <a:off x="8286102" y="4928099"/>
                <a:ext cx="32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92" name="Google Shape;883;p20">
                <a:extLst>
                  <a:ext uri="{FF2B5EF4-FFF2-40B4-BE49-F238E27FC236}">
                    <a16:creationId xmlns:a16="http://schemas.microsoft.com/office/drawing/2014/main" id="{7332A886-DBC1-6ADB-29B3-07A84CAB74FA}"/>
                  </a:ext>
                </a:extLst>
              </p:cNvPr>
              <p:cNvSpPr/>
              <p:nvPr/>
            </p:nvSpPr>
            <p:spPr>
              <a:xfrm>
                <a:off x="8389881" y="4928099"/>
                <a:ext cx="216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93" name="Google Shape;884;p20">
                <a:extLst>
                  <a:ext uri="{FF2B5EF4-FFF2-40B4-BE49-F238E27FC236}">
                    <a16:creationId xmlns:a16="http://schemas.microsoft.com/office/drawing/2014/main" id="{EBADC146-5819-BFA5-EE9A-841015A68713}"/>
                  </a:ext>
                </a:extLst>
              </p:cNvPr>
              <p:cNvSpPr/>
              <p:nvPr/>
            </p:nvSpPr>
            <p:spPr>
              <a:xfrm>
                <a:off x="8268893" y="4928099"/>
                <a:ext cx="144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94" name="Google Shape;885;p20">
                <a:extLst>
                  <a:ext uri="{FF2B5EF4-FFF2-40B4-BE49-F238E27FC236}">
                    <a16:creationId xmlns:a16="http://schemas.microsoft.com/office/drawing/2014/main" id="{633FF714-E92F-9EE4-4C4A-E37C12757D6D}"/>
                  </a:ext>
                </a:extLst>
              </p:cNvPr>
              <p:cNvSpPr/>
              <p:nvPr/>
            </p:nvSpPr>
            <p:spPr>
              <a:xfrm>
                <a:off x="8320660" y="4928099"/>
                <a:ext cx="216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95" name="Google Shape;886;p20">
                <a:extLst>
                  <a:ext uri="{FF2B5EF4-FFF2-40B4-BE49-F238E27FC236}">
                    <a16:creationId xmlns:a16="http://schemas.microsoft.com/office/drawing/2014/main" id="{482863D5-DBD2-BFF3-CB7E-955015E94B18}"/>
                  </a:ext>
                </a:extLst>
              </p:cNvPr>
              <p:cNvSpPr/>
              <p:nvPr/>
            </p:nvSpPr>
            <p:spPr>
              <a:xfrm>
                <a:off x="8357709" y="4928099"/>
                <a:ext cx="288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96" name="Google Shape;887;p20">
                <a:extLst>
                  <a:ext uri="{FF2B5EF4-FFF2-40B4-BE49-F238E27FC236}">
                    <a16:creationId xmlns:a16="http://schemas.microsoft.com/office/drawing/2014/main" id="{75739081-F32B-3A5D-D033-45C3062CA70B}"/>
                  </a:ext>
                </a:extLst>
              </p:cNvPr>
              <p:cNvSpPr/>
              <p:nvPr/>
            </p:nvSpPr>
            <p:spPr>
              <a:xfrm>
                <a:off x="8414739" y="4928099"/>
                <a:ext cx="216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97" name="Google Shape;888;p20">
                <a:extLst>
                  <a:ext uri="{FF2B5EF4-FFF2-40B4-BE49-F238E27FC236}">
                    <a16:creationId xmlns:a16="http://schemas.microsoft.com/office/drawing/2014/main" id="{4017AA20-8604-35BC-FB3C-F096A76EE6E9}"/>
                  </a:ext>
                </a:extLst>
              </p:cNvPr>
              <p:cNvSpPr/>
              <p:nvPr/>
            </p:nvSpPr>
            <p:spPr>
              <a:xfrm>
                <a:off x="8438496" y="4928099"/>
                <a:ext cx="288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98" name="Google Shape;889;p20">
                <a:extLst>
                  <a:ext uri="{FF2B5EF4-FFF2-40B4-BE49-F238E27FC236}">
                    <a16:creationId xmlns:a16="http://schemas.microsoft.com/office/drawing/2014/main" id="{E5CAA07D-696C-73E9-8FB9-DB2CC6FC68C4}"/>
                  </a:ext>
                </a:extLst>
              </p:cNvPr>
              <p:cNvSpPr/>
              <p:nvPr/>
            </p:nvSpPr>
            <p:spPr>
              <a:xfrm>
                <a:off x="8342200" y="4928099"/>
                <a:ext cx="14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grpSp>
        <p:sp>
          <p:nvSpPr>
            <p:cNvPr id="1487" name="Google Shape;890;p20">
              <a:extLst>
                <a:ext uri="{FF2B5EF4-FFF2-40B4-BE49-F238E27FC236}">
                  <a16:creationId xmlns:a16="http://schemas.microsoft.com/office/drawing/2014/main" id="{9AD1D4D9-FE09-D7EB-8092-9500ECB3202C}"/>
                </a:ext>
              </a:extLst>
            </p:cNvPr>
            <p:cNvSpPr/>
            <p:nvPr/>
          </p:nvSpPr>
          <p:spPr>
            <a:xfrm>
              <a:off x="9078586" y="4928306"/>
              <a:ext cx="180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88" name="Google Shape;891;p20">
              <a:extLst>
                <a:ext uri="{FF2B5EF4-FFF2-40B4-BE49-F238E27FC236}">
                  <a16:creationId xmlns:a16="http://schemas.microsoft.com/office/drawing/2014/main" id="{B396A026-A943-3A50-7D32-594FBBFE5D6B}"/>
                </a:ext>
              </a:extLst>
            </p:cNvPr>
            <p:cNvSpPr/>
            <p:nvPr/>
          </p:nvSpPr>
          <p:spPr>
            <a:xfrm>
              <a:off x="10152260" y="4928306"/>
              <a:ext cx="504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89" name="Google Shape;892;p20">
              <a:extLst>
                <a:ext uri="{FF2B5EF4-FFF2-40B4-BE49-F238E27FC236}">
                  <a16:creationId xmlns:a16="http://schemas.microsoft.com/office/drawing/2014/main" id="{83B1D282-D937-68C4-5226-1F06093CCCBF}"/>
                </a:ext>
              </a:extLst>
            </p:cNvPr>
            <p:cNvSpPr/>
            <p:nvPr/>
          </p:nvSpPr>
          <p:spPr>
            <a:xfrm>
              <a:off x="10099734" y="4892306"/>
              <a:ext cx="51654"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490" name="Google Shape;893;p20">
              <a:extLst>
                <a:ext uri="{FF2B5EF4-FFF2-40B4-BE49-F238E27FC236}">
                  <a16:creationId xmlns:a16="http://schemas.microsoft.com/office/drawing/2014/main" id="{3BECD6E6-D32D-2802-2700-7B1F5A907C56}"/>
                </a:ext>
              </a:extLst>
            </p:cNvPr>
            <p:cNvSpPr/>
            <p:nvPr/>
          </p:nvSpPr>
          <p:spPr>
            <a:xfrm>
              <a:off x="10549201" y="4892306"/>
              <a:ext cx="111784"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grpSp>
      <p:grpSp>
        <p:nvGrpSpPr>
          <p:cNvPr id="1499" name="Google Shape;894;p20">
            <a:extLst>
              <a:ext uri="{FF2B5EF4-FFF2-40B4-BE49-F238E27FC236}">
                <a16:creationId xmlns:a16="http://schemas.microsoft.com/office/drawing/2014/main" id="{4F3DD282-912D-F64F-E75A-17BC42E7866F}"/>
              </a:ext>
            </a:extLst>
          </p:cNvPr>
          <p:cNvGrpSpPr/>
          <p:nvPr/>
        </p:nvGrpSpPr>
        <p:grpSpPr>
          <a:xfrm>
            <a:off x="7439360" y="4466595"/>
            <a:ext cx="4139912" cy="110121"/>
            <a:chOff x="7577745" y="5147813"/>
            <a:chExt cx="4140451" cy="110135"/>
          </a:xfrm>
        </p:grpSpPr>
        <p:sp>
          <p:nvSpPr>
            <p:cNvPr id="1500" name="Google Shape;895;p20">
              <a:extLst>
                <a:ext uri="{FF2B5EF4-FFF2-40B4-BE49-F238E27FC236}">
                  <a16:creationId xmlns:a16="http://schemas.microsoft.com/office/drawing/2014/main" id="{91AEA409-FF23-8E55-1170-8C9946EF3054}"/>
                </a:ext>
              </a:extLst>
            </p:cNvPr>
            <p:cNvSpPr/>
            <p:nvPr/>
          </p:nvSpPr>
          <p:spPr>
            <a:xfrm>
              <a:off x="7577745" y="5147813"/>
              <a:ext cx="4140451" cy="110135"/>
            </a:xfrm>
            <a:prstGeom prst="rect">
              <a:avLst/>
            </a:prstGeom>
            <a:solidFill>
              <a:srgbClr val="E4E8ED"/>
            </a:solidFill>
            <a:ln w="9525" cap="flat" cmpd="sng">
              <a:solidFill>
                <a:srgbClr val="E4E8ED"/>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01" name="Google Shape;896;p20">
              <a:extLst>
                <a:ext uri="{FF2B5EF4-FFF2-40B4-BE49-F238E27FC236}">
                  <a16:creationId xmlns:a16="http://schemas.microsoft.com/office/drawing/2014/main" id="{CCEA703E-E592-9E74-A0F2-0AF184970D65}"/>
                </a:ext>
              </a:extLst>
            </p:cNvPr>
            <p:cNvSpPr/>
            <p:nvPr/>
          </p:nvSpPr>
          <p:spPr>
            <a:xfrm>
              <a:off x="7984431" y="5184880"/>
              <a:ext cx="360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02" name="Google Shape;897;p20">
              <a:extLst>
                <a:ext uri="{FF2B5EF4-FFF2-40B4-BE49-F238E27FC236}">
                  <a16:creationId xmlns:a16="http://schemas.microsoft.com/office/drawing/2014/main" id="{A4F77F1A-8A85-C5C6-F67A-1DDF9FFBC9D0}"/>
                </a:ext>
              </a:extLst>
            </p:cNvPr>
            <p:cNvSpPr/>
            <p:nvPr/>
          </p:nvSpPr>
          <p:spPr>
            <a:xfrm>
              <a:off x="8092765" y="5184880"/>
              <a:ext cx="324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03" name="Google Shape;898;p20">
              <a:extLst>
                <a:ext uri="{FF2B5EF4-FFF2-40B4-BE49-F238E27FC236}">
                  <a16:creationId xmlns:a16="http://schemas.microsoft.com/office/drawing/2014/main" id="{7368C770-51CE-56FE-AC8D-8BA3EFF97706}"/>
                </a:ext>
              </a:extLst>
            </p:cNvPr>
            <p:cNvSpPr/>
            <p:nvPr/>
          </p:nvSpPr>
          <p:spPr>
            <a:xfrm>
              <a:off x="8223133" y="5184880"/>
              <a:ext cx="72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04" name="Google Shape;899;p20">
              <a:extLst>
                <a:ext uri="{FF2B5EF4-FFF2-40B4-BE49-F238E27FC236}">
                  <a16:creationId xmlns:a16="http://schemas.microsoft.com/office/drawing/2014/main" id="{7E99105F-2C43-C65A-F1F8-E9812A6F5EF3}"/>
                </a:ext>
              </a:extLst>
            </p:cNvPr>
            <p:cNvSpPr/>
            <p:nvPr/>
          </p:nvSpPr>
          <p:spPr>
            <a:xfrm>
              <a:off x="8312189" y="5184880"/>
              <a:ext cx="72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05" name="Google Shape;900;p20">
              <a:extLst>
                <a:ext uri="{FF2B5EF4-FFF2-40B4-BE49-F238E27FC236}">
                  <a16:creationId xmlns:a16="http://schemas.microsoft.com/office/drawing/2014/main" id="{83C27A22-47A7-ADA1-7C67-0C9DCD5DEF00}"/>
                </a:ext>
              </a:extLst>
            </p:cNvPr>
            <p:cNvSpPr/>
            <p:nvPr/>
          </p:nvSpPr>
          <p:spPr>
            <a:xfrm>
              <a:off x="8984215" y="5184880"/>
              <a:ext cx="144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06" name="Google Shape;901;p20">
              <a:extLst>
                <a:ext uri="{FF2B5EF4-FFF2-40B4-BE49-F238E27FC236}">
                  <a16:creationId xmlns:a16="http://schemas.microsoft.com/office/drawing/2014/main" id="{D25238C2-5216-EBED-2E33-AF34011F1243}"/>
                </a:ext>
              </a:extLst>
            </p:cNvPr>
            <p:cNvSpPr/>
            <p:nvPr/>
          </p:nvSpPr>
          <p:spPr>
            <a:xfrm>
              <a:off x="10254825" y="5184880"/>
              <a:ext cx="72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07" name="Google Shape;902;p20">
              <a:extLst>
                <a:ext uri="{FF2B5EF4-FFF2-40B4-BE49-F238E27FC236}">
                  <a16:creationId xmlns:a16="http://schemas.microsoft.com/office/drawing/2014/main" id="{133F5DEF-F68A-39AE-3F0A-95CDA4A9822B}"/>
                </a:ext>
              </a:extLst>
            </p:cNvPr>
            <p:cNvSpPr/>
            <p:nvPr/>
          </p:nvSpPr>
          <p:spPr>
            <a:xfrm>
              <a:off x="8296362" y="5184880"/>
              <a:ext cx="14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08" name="Google Shape;903;p20">
              <a:extLst>
                <a:ext uri="{FF2B5EF4-FFF2-40B4-BE49-F238E27FC236}">
                  <a16:creationId xmlns:a16="http://schemas.microsoft.com/office/drawing/2014/main" id="{1C1B3E94-B19E-6514-D0C6-30D240B13202}"/>
                </a:ext>
              </a:extLst>
            </p:cNvPr>
            <p:cNvSpPr/>
            <p:nvPr/>
          </p:nvSpPr>
          <p:spPr>
            <a:xfrm>
              <a:off x="8517618" y="5184880"/>
              <a:ext cx="72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09" name="Google Shape;904;p20">
              <a:extLst>
                <a:ext uri="{FF2B5EF4-FFF2-40B4-BE49-F238E27FC236}">
                  <a16:creationId xmlns:a16="http://schemas.microsoft.com/office/drawing/2014/main" id="{98240B0F-3C07-53DC-A690-6AC981090611}"/>
                </a:ext>
              </a:extLst>
            </p:cNvPr>
            <p:cNvSpPr/>
            <p:nvPr/>
          </p:nvSpPr>
          <p:spPr>
            <a:xfrm>
              <a:off x="10237158" y="5184880"/>
              <a:ext cx="14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10" name="Google Shape;905;p20">
              <a:extLst>
                <a:ext uri="{FF2B5EF4-FFF2-40B4-BE49-F238E27FC236}">
                  <a16:creationId xmlns:a16="http://schemas.microsoft.com/office/drawing/2014/main" id="{2433BB07-B204-B710-7B38-719FC7A4C2DF}"/>
                </a:ext>
              </a:extLst>
            </p:cNvPr>
            <p:cNvSpPr/>
            <p:nvPr/>
          </p:nvSpPr>
          <p:spPr>
            <a:xfrm flipH="1">
              <a:off x="10780080" y="5148880"/>
              <a:ext cx="60518"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11" name="Google Shape;906;p20">
              <a:extLst>
                <a:ext uri="{FF2B5EF4-FFF2-40B4-BE49-F238E27FC236}">
                  <a16:creationId xmlns:a16="http://schemas.microsoft.com/office/drawing/2014/main" id="{B2D2708D-F41F-65E3-9AC1-4FF5629179C9}"/>
                </a:ext>
              </a:extLst>
            </p:cNvPr>
            <p:cNvSpPr/>
            <p:nvPr/>
          </p:nvSpPr>
          <p:spPr>
            <a:xfrm>
              <a:off x="10660947" y="5148880"/>
              <a:ext cx="180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12" name="Google Shape;907;p20">
              <a:extLst>
                <a:ext uri="{FF2B5EF4-FFF2-40B4-BE49-F238E27FC236}">
                  <a16:creationId xmlns:a16="http://schemas.microsoft.com/office/drawing/2014/main" id="{B19CE882-9D65-7982-C4E3-4B6041BB4CE7}"/>
                </a:ext>
              </a:extLst>
            </p:cNvPr>
            <p:cNvSpPr/>
            <p:nvPr/>
          </p:nvSpPr>
          <p:spPr>
            <a:xfrm>
              <a:off x="10513219" y="5148880"/>
              <a:ext cx="180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13" name="Google Shape;908;p20">
              <a:extLst>
                <a:ext uri="{FF2B5EF4-FFF2-40B4-BE49-F238E27FC236}">
                  <a16:creationId xmlns:a16="http://schemas.microsoft.com/office/drawing/2014/main" id="{A2E8B5EA-0FF2-5047-E4CE-FD4FC110ED18}"/>
                </a:ext>
              </a:extLst>
            </p:cNvPr>
            <p:cNvSpPr/>
            <p:nvPr/>
          </p:nvSpPr>
          <p:spPr>
            <a:xfrm>
              <a:off x="10204637" y="5148880"/>
              <a:ext cx="180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14" name="Google Shape;909;p20">
              <a:extLst>
                <a:ext uri="{FF2B5EF4-FFF2-40B4-BE49-F238E27FC236}">
                  <a16:creationId xmlns:a16="http://schemas.microsoft.com/office/drawing/2014/main" id="{DBE67EDD-2810-13D8-AC73-F88376DA69DC}"/>
                </a:ext>
              </a:extLst>
            </p:cNvPr>
            <p:cNvSpPr/>
            <p:nvPr/>
          </p:nvSpPr>
          <p:spPr>
            <a:xfrm>
              <a:off x="9893487" y="5148880"/>
              <a:ext cx="288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15" name="Google Shape;910;p20">
              <a:extLst>
                <a:ext uri="{FF2B5EF4-FFF2-40B4-BE49-F238E27FC236}">
                  <a16:creationId xmlns:a16="http://schemas.microsoft.com/office/drawing/2014/main" id="{4271A0E8-E65A-9BFB-BD4E-156684E430EB}"/>
                </a:ext>
              </a:extLst>
            </p:cNvPr>
            <p:cNvSpPr/>
            <p:nvPr/>
          </p:nvSpPr>
          <p:spPr>
            <a:xfrm>
              <a:off x="10098216" y="5148880"/>
              <a:ext cx="144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16" name="Google Shape;911;p20">
              <a:extLst>
                <a:ext uri="{FF2B5EF4-FFF2-40B4-BE49-F238E27FC236}">
                  <a16:creationId xmlns:a16="http://schemas.microsoft.com/office/drawing/2014/main" id="{D4D23C60-79EB-DEDD-4F5D-26614C6A1EF4}"/>
                </a:ext>
              </a:extLst>
            </p:cNvPr>
            <p:cNvSpPr/>
            <p:nvPr/>
          </p:nvSpPr>
          <p:spPr>
            <a:xfrm>
              <a:off x="10547135" y="5148880"/>
              <a:ext cx="144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17" name="Google Shape;912;p20">
              <a:extLst>
                <a:ext uri="{FF2B5EF4-FFF2-40B4-BE49-F238E27FC236}">
                  <a16:creationId xmlns:a16="http://schemas.microsoft.com/office/drawing/2014/main" id="{CA011DBD-40C5-1CDE-582B-86409C2D683A}"/>
                </a:ext>
              </a:extLst>
            </p:cNvPr>
            <p:cNvSpPr/>
            <p:nvPr/>
          </p:nvSpPr>
          <p:spPr>
            <a:xfrm flipH="1">
              <a:off x="9097117" y="5148880"/>
              <a:ext cx="60518"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18" name="Google Shape;913;p20">
              <a:extLst>
                <a:ext uri="{FF2B5EF4-FFF2-40B4-BE49-F238E27FC236}">
                  <a16:creationId xmlns:a16="http://schemas.microsoft.com/office/drawing/2014/main" id="{978B1522-6978-9B87-4352-5428B26194AB}"/>
                </a:ext>
              </a:extLst>
            </p:cNvPr>
            <p:cNvSpPr/>
            <p:nvPr/>
          </p:nvSpPr>
          <p:spPr>
            <a:xfrm>
              <a:off x="9153836" y="5184880"/>
              <a:ext cx="14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grpSp>
      <p:grpSp>
        <p:nvGrpSpPr>
          <p:cNvPr id="1519" name="Google Shape;914;p20">
            <a:extLst>
              <a:ext uri="{FF2B5EF4-FFF2-40B4-BE49-F238E27FC236}">
                <a16:creationId xmlns:a16="http://schemas.microsoft.com/office/drawing/2014/main" id="{0009685A-178B-F8BE-40DF-F6120F30DCA4}"/>
              </a:ext>
            </a:extLst>
          </p:cNvPr>
          <p:cNvGrpSpPr/>
          <p:nvPr/>
        </p:nvGrpSpPr>
        <p:grpSpPr>
          <a:xfrm>
            <a:off x="7439360" y="4595462"/>
            <a:ext cx="4139912" cy="110121"/>
            <a:chOff x="7577745" y="5275600"/>
            <a:chExt cx="4140451" cy="110135"/>
          </a:xfrm>
        </p:grpSpPr>
        <p:sp>
          <p:nvSpPr>
            <p:cNvPr id="1520" name="Google Shape;915;p20">
              <a:extLst>
                <a:ext uri="{FF2B5EF4-FFF2-40B4-BE49-F238E27FC236}">
                  <a16:creationId xmlns:a16="http://schemas.microsoft.com/office/drawing/2014/main" id="{E9A81AFB-A237-9286-B5B6-D08B15585A61}"/>
                </a:ext>
              </a:extLst>
            </p:cNvPr>
            <p:cNvSpPr/>
            <p:nvPr/>
          </p:nvSpPr>
          <p:spPr>
            <a:xfrm>
              <a:off x="7577745" y="5275600"/>
              <a:ext cx="4140451" cy="110135"/>
            </a:xfrm>
            <a:prstGeom prst="rect">
              <a:avLst/>
            </a:prstGeom>
            <a:solidFill>
              <a:srgbClr val="E4E8ED"/>
            </a:solidFill>
            <a:ln w="9525" cap="flat" cmpd="sng">
              <a:solidFill>
                <a:srgbClr val="E4E8ED"/>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521" name="Google Shape;916;p20">
              <a:extLst>
                <a:ext uri="{FF2B5EF4-FFF2-40B4-BE49-F238E27FC236}">
                  <a16:creationId xmlns:a16="http://schemas.microsoft.com/office/drawing/2014/main" id="{DB54D61B-5BA1-87D8-70FE-8CE4C8E5A76D}"/>
                </a:ext>
              </a:extLst>
            </p:cNvPr>
            <p:cNvSpPr/>
            <p:nvPr/>
          </p:nvSpPr>
          <p:spPr>
            <a:xfrm>
              <a:off x="7966466" y="5276667"/>
              <a:ext cx="144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522" name="Google Shape;917;p20">
              <a:extLst>
                <a:ext uri="{FF2B5EF4-FFF2-40B4-BE49-F238E27FC236}">
                  <a16:creationId xmlns:a16="http://schemas.microsoft.com/office/drawing/2014/main" id="{35D721B8-9C4B-AF31-FF89-7C2DF4A4A9BC}"/>
                </a:ext>
              </a:extLst>
            </p:cNvPr>
            <p:cNvSpPr/>
            <p:nvPr/>
          </p:nvSpPr>
          <p:spPr>
            <a:xfrm>
              <a:off x="8018572" y="5312667"/>
              <a:ext cx="72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523" name="Google Shape;918;p20">
              <a:extLst>
                <a:ext uri="{FF2B5EF4-FFF2-40B4-BE49-F238E27FC236}">
                  <a16:creationId xmlns:a16="http://schemas.microsoft.com/office/drawing/2014/main" id="{87143855-7C8E-19E2-717A-4FA3F2DCF79E}"/>
                </a:ext>
              </a:extLst>
            </p:cNvPr>
            <p:cNvSpPr/>
            <p:nvPr/>
          </p:nvSpPr>
          <p:spPr>
            <a:xfrm>
              <a:off x="8221832" y="5312667"/>
              <a:ext cx="72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524" name="Google Shape;919;p20">
              <a:extLst>
                <a:ext uri="{FF2B5EF4-FFF2-40B4-BE49-F238E27FC236}">
                  <a16:creationId xmlns:a16="http://schemas.microsoft.com/office/drawing/2014/main" id="{B0FAEE57-AEED-7108-C9D6-927699B8AF4D}"/>
                </a:ext>
              </a:extLst>
            </p:cNvPr>
            <p:cNvSpPr/>
            <p:nvPr/>
          </p:nvSpPr>
          <p:spPr>
            <a:xfrm>
              <a:off x="8295992" y="5312667"/>
              <a:ext cx="144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525" name="Google Shape;920;p20">
              <a:extLst>
                <a:ext uri="{FF2B5EF4-FFF2-40B4-BE49-F238E27FC236}">
                  <a16:creationId xmlns:a16="http://schemas.microsoft.com/office/drawing/2014/main" id="{6AD59412-3163-1B5A-8C43-3FA11EF36543}"/>
                </a:ext>
              </a:extLst>
            </p:cNvPr>
            <p:cNvSpPr/>
            <p:nvPr/>
          </p:nvSpPr>
          <p:spPr>
            <a:xfrm>
              <a:off x="8530045" y="5312667"/>
              <a:ext cx="144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526" name="Google Shape;921;p20">
              <a:extLst>
                <a:ext uri="{FF2B5EF4-FFF2-40B4-BE49-F238E27FC236}">
                  <a16:creationId xmlns:a16="http://schemas.microsoft.com/office/drawing/2014/main" id="{47F645FD-B050-976A-D0B5-56B76D49DF9D}"/>
                </a:ext>
              </a:extLst>
            </p:cNvPr>
            <p:cNvSpPr/>
            <p:nvPr/>
          </p:nvSpPr>
          <p:spPr>
            <a:xfrm>
              <a:off x="8544201" y="5312667"/>
              <a:ext cx="144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527" name="Google Shape;922;p20">
              <a:extLst>
                <a:ext uri="{FF2B5EF4-FFF2-40B4-BE49-F238E27FC236}">
                  <a16:creationId xmlns:a16="http://schemas.microsoft.com/office/drawing/2014/main" id="{CF9A374D-2EC1-5DA8-4AA3-7BD35DA6E8A3}"/>
                </a:ext>
              </a:extLst>
            </p:cNvPr>
            <p:cNvSpPr/>
            <p:nvPr/>
          </p:nvSpPr>
          <p:spPr>
            <a:xfrm>
              <a:off x="9922287" y="5276667"/>
              <a:ext cx="108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528" name="Google Shape;923;p20">
              <a:extLst>
                <a:ext uri="{FF2B5EF4-FFF2-40B4-BE49-F238E27FC236}">
                  <a16:creationId xmlns:a16="http://schemas.microsoft.com/office/drawing/2014/main" id="{50993A97-8CF4-D6C0-F958-DB31527264F7}"/>
                </a:ext>
              </a:extLst>
            </p:cNvPr>
            <p:cNvSpPr/>
            <p:nvPr/>
          </p:nvSpPr>
          <p:spPr>
            <a:xfrm>
              <a:off x="10036113" y="5276667"/>
              <a:ext cx="108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529" name="Google Shape;924;p20">
              <a:extLst>
                <a:ext uri="{FF2B5EF4-FFF2-40B4-BE49-F238E27FC236}">
                  <a16:creationId xmlns:a16="http://schemas.microsoft.com/office/drawing/2014/main" id="{C383C88B-1963-1054-4C80-55066A7581BA}"/>
                </a:ext>
              </a:extLst>
            </p:cNvPr>
            <p:cNvSpPr/>
            <p:nvPr/>
          </p:nvSpPr>
          <p:spPr>
            <a:xfrm flipH="1">
              <a:off x="10262673" y="5276667"/>
              <a:ext cx="504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530" name="Google Shape;925;p20">
              <a:extLst>
                <a:ext uri="{FF2B5EF4-FFF2-40B4-BE49-F238E27FC236}">
                  <a16:creationId xmlns:a16="http://schemas.microsoft.com/office/drawing/2014/main" id="{D71ABBE6-3FCB-3956-C17D-A2E5A0178686}"/>
                </a:ext>
              </a:extLst>
            </p:cNvPr>
            <p:cNvSpPr/>
            <p:nvPr/>
          </p:nvSpPr>
          <p:spPr>
            <a:xfrm flipH="1">
              <a:off x="10840171" y="5276667"/>
              <a:ext cx="100418"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531" name="Google Shape;926;p20">
              <a:extLst>
                <a:ext uri="{FF2B5EF4-FFF2-40B4-BE49-F238E27FC236}">
                  <a16:creationId xmlns:a16="http://schemas.microsoft.com/office/drawing/2014/main" id="{2CF5B71D-445C-2C59-0EDE-F4D2D68DDD20}"/>
                </a:ext>
              </a:extLst>
            </p:cNvPr>
            <p:cNvSpPr/>
            <p:nvPr/>
          </p:nvSpPr>
          <p:spPr>
            <a:xfrm>
              <a:off x="10843892" y="5312667"/>
              <a:ext cx="72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grpSp>
      <p:grpSp>
        <p:nvGrpSpPr>
          <p:cNvPr id="1532" name="Google Shape;927;p20">
            <a:extLst>
              <a:ext uri="{FF2B5EF4-FFF2-40B4-BE49-F238E27FC236}">
                <a16:creationId xmlns:a16="http://schemas.microsoft.com/office/drawing/2014/main" id="{130BA9F6-CC64-B78B-C9EC-080FD6182018}"/>
              </a:ext>
            </a:extLst>
          </p:cNvPr>
          <p:cNvGrpSpPr/>
          <p:nvPr/>
        </p:nvGrpSpPr>
        <p:grpSpPr>
          <a:xfrm>
            <a:off x="7439359" y="4724330"/>
            <a:ext cx="4139912" cy="110121"/>
            <a:chOff x="7577743" y="5407323"/>
            <a:chExt cx="4140451" cy="110135"/>
          </a:xfrm>
        </p:grpSpPr>
        <p:sp>
          <p:nvSpPr>
            <p:cNvPr id="1533" name="Google Shape;928;p20">
              <a:extLst>
                <a:ext uri="{FF2B5EF4-FFF2-40B4-BE49-F238E27FC236}">
                  <a16:creationId xmlns:a16="http://schemas.microsoft.com/office/drawing/2014/main" id="{631734E6-87CA-C472-9C8F-07D1976FF140}"/>
                </a:ext>
              </a:extLst>
            </p:cNvPr>
            <p:cNvSpPr/>
            <p:nvPr/>
          </p:nvSpPr>
          <p:spPr>
            <a:xfrm>
              <a:off x="7577743" y="5407323"/>
              <a:ext cx="4140451" cy="110135"/>
            </a:xfrm>
            <a:prstGeom prst="rect">
              <a:avLst/>
            </a:prstGeom>
            <a:solidFill>
              <a:srgbClr val="E4E8ED"/>
            </a:solidFill>
            <a:ln w="9525" cap="flat" cmpd="sng">
              <a:solidFill>
                <a:srgbClr val="E4E8ED"/>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34" name="Google Shape;929;p20">
              <a:extLst>
                <a:ext uri="{FF2B5EF4-FFF2-40B4-BE49-F238E27FC236}">
                  <a16:creationId xmlns:a16="http://schemas.microsoft.com/office/drawing/2014/main" id="{5BB4ACDD-0BB5-0765-1CCE-B57DBA4DE288}"/>
                </a:ext>
              </a:extLst>
            </p:cNvPr>
            <p:cNvSpPr/>
            <p:nvPr/>
          </p:nvSpPr>
          <p:spPr>
            <a:xfrm>
              <a:off x="9097815" y="5408390"/>
              <a:ext cx="144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35" name="Google Shape;930;p20">
              <a:extLst>
                <a:ext uri="{FF2B5EF4-FFF2-40B4-BE49-F238E27FC236}">
                  <a16:creationId xmlns:a16="http://schemas.microsoft.com/office/drawing/2014/main" id="{B968173F-8445-1C50-08EC-D3C03FEAA8E0}"/>
                </a:ext>
              </a:extLst>
            </p:cNvPr>
            <p:cNvSpPr/>
            <p:nvPr/>
          </p:nvSpPr>
          <p:spPr>
            <a:xfrm>
              <a:off x="9170370" y="5408390"/>
              <a:ext cx="180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36" name="Google Shape;931;p20">
              <a:extLst>
                <a:ext uri="{FF2B5EF4-FFF2-40B4-BE49-F238E27FC236}">
                  <a16:creationId xmlns:a16="http://schemas.microsoft.com/office/drawing/2014/main" id="{01B02F31-F325-3A6B-F667-055B9A43F3E4}"/>
                </a:ext>
              </a:extLst>
            </p:cNvPr>
            <p:cNvSpPr/>
            <p:nvPr/>
          </p:nvSpPr>
          <p:spPr>
            <a:xfrm>
              <a:off x="9828680" y="5408390"/>
              <a:ext cx="324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37" name="Google Shape;932;p20">
              <a:extLst>
                <a:ext uri="{FF2B5EF4-FFF2-40B4-BE49-F238E27FC236}">
                  <a16:creationId xmlns:a16="http://schemas.microsoft.com/office/drawing/2014/main" id="{FCD87997-C5BC-FB54-F88F-949C31CE6015}"/>
                </a:ext>
              </a:extLst>
            </p:cNvPr>
            <p:cNvSpPr/>
            <p:nvPr/>
          </p:nvSpPr>
          <p:spPr>
            <a:xfrm>
              <a:off x="9893536" y="5408390"/>
              <a:ext cx="144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38" name="Google Shape;933;p20">
              <a:extLst>
                <a:ext uri="{FF2B5EF4-FFF2-40B4-BE49-F238E27FC236}">
                  <a16:creationId xmlns:a16="http://schemas.microsoft.com/office/drawing/2014/main" id="{AA4383FA-E4CF-8BFA-00B5-398AC894F8C6}"/>
                </a:ext>
              </a:extLst>
            </p:cNvPr>
            <p:cNvSpPr/>
            <p:nvPr/>
          </p:nvSpPr>
          <p:spPr>
            <a:xfrm>
              <a:off x="10098216" y="5408390"/>
              <a:ext cx="144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39" name="Google Shape;934;p20">
              <a:extLst>
                <a:ext uri="{FF2B5EF4-FFF2-40B4-BE49-F238E27FC236}">
                  <a16:creationId xmlns:a16="http://schemas.microsoft.com/office/drawing/2014/main" id="{C5A381A9-826C-756B-9CA1-9FB02905A86E}"/>
                </a:ext>
              </a:extLst>
            </p:cNvPr>
            <p:cNvSpPr/>
            <p:nvPr/>
          </p:nvSpPr>
          <p:spPr>
            <a:xfrm>
              <a:off x="10150605" y="5408390"/>
              <a:ext cx="144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40" name="Google Shape;935;p20">
              <a:extLst>
                <a:ext uri="{FF2B5EF4-FFF2-40B4-BE49-F238E27FC236}">
                  <a16:creationId xmlns:a16="http://schemas.microsoft.com/office/drawing/2014/main" id="{1C111B46-1686-7FF5-5A70-20C88A08F95F}"/>
                </a:ext>
              </a:extLst>
            </p:cNvPr>
            <p:cNvSpPr/>
            <p:nvPr/>
          </p:nvSpPr>
          <p:spPr>
            <a:xfrm>
              <a:off x="10266745" y="5408390"/>
              <a:ext cx="180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41" name="Google Shape;936;p20">
              <a:extLst>
                <a:ext uri="{FF2B5EF4-FFF2-40B4-BE49-F238E27FC236}">
                  <a16:creationId xmlns:a16="http://schemas.microsoft.com/office/drawing/2014/main" id="{C71DDAC2-D93F-3DC9-D8A1-15ABAA6F480C}"/>
                </a:ext>
              </a:extLst>
            </p:cNvPr>
            <p:cNvSpPr/>
            <p:nvPr/>
          </p:nvSpPr>
          <p:spPr>
            <a:xfrm>
              <a:off x="10316407" y="5408390"/>
              <a:ext cx="108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42" name="Google Shape;937;p20">
              <a:extLst>
                <a:ext uri="{FF2B5EF4-FFF2-40B4-BE49-F238E27FC236}">
                  <a16:creationId xmlns:a16="http://schemas.microsoft.com/office/drawing/2014/main" id="{6D060202-059C-60A9-8AAC-D3C92B149F0C}"/>
                </a:ext>
              </a:extLst>
            </p:cNvPr>
            <p:cNvSpPr/>
            <p:nvPr/>
          </p:nvSpPr>
          <p:spPr>
            <a:xfrm>
              <a:off x="10778922" y="5408390"/>
              <a:ext cx="144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43" name="Google Shape;938;p20">
              <a:extLst>
                <a:ext uri="{FF2B5EF4-FFF2-40B4-BE49-F238E27FC236}">
                  <a16:creationId xmlns:a16="http://schemas.microsoft.com/office/drawing/2014/main" id="{2B1C1669-0285-E4FC-BEF7-3966EFC95ED7}"/>
                </a:ext>
              </a:extLst>
            </p:cNvPr>
            <p:cNvSpPr/>
            <p:nvPr/>
          </p:nvSpPr>
          <p:spPr>
            <a:xfrm>
              <a:off x="10046027" y="5408390"/>
              <a:ext cx="360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44" name="Google Shape;939;p20">
              <a:extLst>
                <a:ext uri="{FF2B5EF4-FFF2-40B4-BE49-F238E27FC236}">
                  <a16:creationId xmlns:a16="http://schemas.microsoft.com/office/drawing/2014/main" id="{EF10CB11-FA0C-4FB8-BA35-EA3922631A58}"/>
                </a:ext>
              </a:extLst>
            </p:cNvPr>
            <p:cNvSpPr/>
            <p:nvPr/>
          </p:nvSpPr>
          <p:spPr>
            <a:xfrm>
              <a:off x="10939431" y="5408390"/>
              <a:ext cx="14267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grpSp>
      <p:grpSp>
        <p:nvGrpSpPr>
          <p:cNvPr id="1545" name="Google Shape;940;p20">
            <a:extLst>
              <a:ext uri="{FF2B5EF4-FFF2-40B4-BE49-F238E27FC236}">
                <a16:creationId xmlns:a16="http://schemas.microsoft.com/office/drawing/2014/main" id="{8CDC6285-5C48-E415-3BB0-4627A133EA73}"/>
              </a:ext>
            </a:extLst>
          </p:cNvPr>
          <p:cNvGrpSpPr/>
          <p:nvPr/>
        </p:nvGrpSpPr>
        <p:grpSpPr>
          <a:xfrm>
            <a:off x="7439360" y="4853196"/>
            <a:ext cx="4139912" cy="110121"/>
            <a:chOff x="7577745" y="5534200"/>
            <a:chExt cx="4140451" cy="110135"/>
          </a:xfrm>
        </p:grpSpPr>
        <p:sp>
          <p:nvSpPr>
            <p:cNvPr id="1546" name="Google Shape;941;p20">
              <a:extLst>
                <a:ext uri="{FF2B5EF4-FFF2-40B4-BE49-F238E27FC236}">
                  <a16:creationId xmlns:a16="http://schemas.microsoft.com/office/drawing/2014/main" id="{8E1712AC-DD69-46A4-F6F8-C8AA5A96AF4F}"/>
                </a:ext>
              </a:extLst>
            </p:cNvPr>
            <p:cNvSpPr/>
            <p:nvPr/>
          </p:nvSpPr>
          <p:spPr>
            <a:xfrm>
              <a:off x="7577745" y="5534200"/>
              <a:ext cx="4140451" cy="110135"/>
            </a:xfrm>
            <a:prstGeom prst="rect">
              <a:avLst/>
            </a:prstGeom>
            <a:solidFill>
              <a:srgbClr val="E4E8ED"/>
            </a:solidFill>
            <a:ln w="9525" cap="flat" cmpd="sng">
              <a:solidFill>
                <a:srgbClr val="E4E8ED"/>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47" name="Google Shape;942;p20">
              <a:extLst>
                <a:ext uri="{FF2B5EF4-FFF2-40B4-BE49-F238E27FC236}">
                  <a16:creationId xmlns:a16="http://schemas.microsoft.com/office/drawing/2014/main" id="{3CAADE5A-A72C-78C9-2730-8A30ECFBEE72}"/>
                </a:ext>
              </a:extLst>
            </p:cNvPr>
            <p:cNvSpPr/>
            <p:nvPr/>
          </p:nvSpPr>
          <p:spPr>
            <a:xfrm>
              <a:off x="7702991" y="5571267"/>
              <a:ext cx="14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48" name="Google Shape;943;p20">
              <a:extLst>
                <a:ext uri="{FF2B5EF4-FFF2-40B4-BE49-F238E27FC236}">
                  <a16:creationId xmlns:a16="http://schemas.microsoft.com/office/drawing/2014/main" id="{E9B90B18-3ACE-0834-CF3C-0FDA316F84AF}"/>
                </a:ext>
              </a:extLst>
            </p:cNvPr>
            <p:cNvSpPr/>
            <p:nvPr/>
          </p:nvSpPr>
          <p:spPr>
            <a:xfrm>
              <a:off x="7966837" y="5571267"/>
              <a:ext cx="180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49" name="Google Shape;944;p20">
              <a:extLst>
                <a:ext uri="{FF2B5EF4-FFF2-40B4-BE49-F238E27FC236}">
                  <a16:creationId xmlns:a16="http://schemas.microsoft.com/office/drawing/2014/main" id="{8D92988E-960D-926E-FBF9-8700D76DF26A}"/>
                </a:ext>
              </a:extLst>
            </p:cNvPr>
            <p:cNvSpPr/>
            <p:nvPr/>
          </p:nvSpPr>
          <p:spPr>
            <a:xfrm>
              <a:off x="8022077" y="5571267"/>
              <a:ext cx="180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50" name="Google Shape;945;p20">
              <a:extLst>
                <a:ext uri="{FF2B5EF4-FFF2-40B4-BE49-F238E27FC236}">
                  <a16:creationId xmlns:a16="http://schemas.microsoft.com/office/drawing/2014/main" id="{71E10598-A84E-02CB-C611-7DD33D36BCD7}"/>
                </a:ext>
              </a:extLst>
            </p:cNvPr>
            <p:cNvSpPr/>
            <p:nvPr/>
          </p:nvSpPr>
          <p:spPr>
            <a:xfrm>
              <a:off x="8234489" y="5571267"/>
              <a:ext cx="108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51" name="Google Shape;946;p20">
              <a:extLst>
                <a:ext uri="{FF2B5EF4-FFF2-40B4-BE49-F238E27FC236}">
                  <a16:creationId xmlns:a16="http://schemas.microsoft.com/office/drawing/2014/main" id="{59FA0281-BE9E-E97F-ADFA-09B36A161CB2}"/>
                </a:ext>
              </a:extLst>
            </p:cNvPr>
            <p:cNvSpPr/>
            <p:nvPr/>
          </p:nvSpPr>
          <p:spPr>
            <a:xfrm>
              <a:off x="8271637" y="5571267"/>
              <a:ext cx="180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52" name="Google Shape;947;p20">
              <a:extLst>
                <a:ext uri="{FF2B5EF4-FFF2-40B4-BE49-F238E27FC236}">
                  <a16:creationId xmlns:a16="http://schemas.microsoft.com/office/drawing/2014/main" id="{02ACFF1C-A8EA-21DC-EF08-B696DC822523}"/>
                </a:ext>
              </a:extLst>
            </p:cNvPr>
            <p:cNvSpPr/>
            <p:nvPr/>
          </p:nvSpPr>
          <p:spPr>
            <a:xfrm>
              <a:off x="8324015" y="5571267"/>
              <a:ext cx="216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53" name="Google Shape;948;p20">
              <a:extLst>
                <a:ext uri="{FF2B5EF4-FFF2-40B4-BE49-F238E27FC236}">
                  <a16:creationId xmlns:a16="http://schemas.microsoft.com/office/drawing/2014/main" id="{F8C9F387-C3F3-BF97-CCCF-FF82018BC3A0}"/>
                </a:ext>
              </a:extLst>
            </p:cNvPr>
            <p:cNvSpPr/>
            <p:nvPr/>
          </p:nvSpPr>
          <p:spPr>
            <a:xfrm>
              <a:off x="8469761" y="5571267"/>
              <a:ext cx="108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54" name="Google Shape;949;p20">
              <a:extLst>
                <a:ext uri="{FF2B5EF4-FFF2-40B4-BE49-F238E27FC236}">
                  <a16:creationId xmlns:a16="http://schemas.microsoft.com/office/drawing/2014/main" id="{3C483F83-1700-23C4-CEDF-03D0D95B83F6}"/>
                </a:ext>
              </a:extLst>
            </p:cNvPr>
            <p:cNvSpPr/>
            <p:nvPr/>
          </p:nvSpPr>
          <p:spPr>
            <a:xfrm>
              <a:off x="8530715" y="5571267"/>
              <a:ext cx="14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55" name="Google Shape;950;p20">
              <a:extLst>
                <a:ext uri="{FF2B5EF4-FFF2-40B4-BE49-F238E27FC236}">
                  <a16:creationId xmlns:a16="http://schemas.microsoft.com/office/drawing/2014/main" id="{89EDB27C-8B2B-A412-A3A0-C7B97C4FEBC8}"/>
                </a:ext>
              </a:extLst>
            </p:cNvPr>
            <p:cNvSpPr/>
            <p:nvPr/>
          </p:nvSpPr>
          <p:spPr>
            <a:xfrm>
              <a:off x="8563100" y="5571267"/>
              <a:ext cx="86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56" name="Google Shape;951;p20">
              <a:extLst>
                <a:ext uri="{FF2B5EF4-FFF2-40B4-BE49-F238E27FC236}">
                  <a16:creationId xmlns:a16="http://schemas.microsoft.com/office/drawing/2014/main" id="{B6EB7FFD-B13D-AD43-57B4-A40350C9A68F}"/>
                </a:ext>
              </a:extLst>
            </p:cNvPr>
            <p:cNvSpPr/>
            <p:nvPr/>
          </p:nvSpPr>
          <p:spPr>
            <a:xfrm>
              <a:off x="8980299" y="5571267"/>
              <a:ext cx="14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57" name="Google Shape;952;p20">
              <a:extLst>
                <a:ext uri="{FF2B5EF4-FFF2-40B4-BE49-F238E27FC236}">
                  <a16:creationId xmlns:a16="http://schemas.microsoft.com/office/drawing/2014/main" id="{72AC2F07-128B-7F56-0AC3-38CF98FC0CAC}"/>
                </a:ext>
              </a:extLst>
            </p:cNvPr>
            <p:cNvSpPr/>
            <p:nvPr/>
          </p:nvSpPr>
          <p:spPr>
            <a:xfrm>
              <a:off x="9169658" y="5571267"/>
              <a:ext cx="14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58" name="Google Shape;953;p20">
              <a:extLst>
                <a:ext uri="{FF2B5EF4-FFF2-40B4-BE49-F238E27FC236}">
                  <a16:creationId xmlns:a16="http://schemas.microsoft.com/office/drawing/2014/main" id="{69263D1A-E37E-B157-FA6C-83EA9C761B32}"/>
                </a:ext>
              </a:extLst>
            </p:cNvPr>
            <p:cNvSpPr/>
            <p:nvPr/>
          </p:nvSpPr>
          <p:spPr>
            <a:xfrm>
              <a:off x="9202227" y="5571267"/>
              <a:ext cx="216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59" name="Google Shape;954;p20">
              <a:extLst>
                <a:ext uri="{FF2B5EF4-FFF2-40B4-BE49-F238E27FC236}">
                  <a16:creationId xmlns:a16="http://schemas.microsoft.com/office/drawing/2014/main" id="{B5817DE4-18A2-347E-7C62-63710BA379F8}"/>
                </a:ext>
              </a:extLst>
            </p:cNvPr>
            <p:cNvSpPr/>
            <p:nvPr/>
          </p:nvSpPr>
          <p:spPr>
            <a:xfrm>
              <a:off x="10328102" y="5571267"/>
              <a:ext cx="14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60" name="Google Shape;955;p20">
              <a:extLst>
                <a:ext uri="{FF2B5EF4-FFF2-40B4-BE49-F238E27FC236}">
                  <a16:creationId xmlns:a16="http://schemas.microsoft.com/office/drawing/2014/main" id="{042B467E-C2FE-12EF-A5ED-8F7765478ACD}"/>
                </a:ext>
              </a:extLst>
            </p:cNvPr>
            <p:cNvSpPr/>
            <p:nvPr/>
          </p:nvSpPr>
          <p:spPr>
            <a:xfrm>
              <a:off x="10721484" y="5571267"/>
              <a:ext cx="108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61" name="Google Shape;956;p20">
              <a:extLst>
                <a:ext uri="{FF2B5EF4-FFF2-40B4-BE49-F238E27FC236}">
                  <a16:creationId xmlns:a16="http://schemas.microsoft.com/office/drawing/2014/main" id="{0C3A23D4-0184-63F4-95F6-F37957BA9064}"/>
                </a:ext>
              </a:extLst>
            </p:cNvPr>
            <p:cNvSpPr/>
            <p:nvPr/>
          </p:nvSpPr>
          <p:spPr>
            <a:xfrm>
              <a:off x="11232976" y="5571267"/>
              <a:ext cx="468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62" name="Google Shape;957;p20">
              <a:extLst>
                <a:ext uri="{FF2B5EF4-FFF2-40B4-BE49-F238E27FC236}">
                  <a16:creationId xmlns:a16="http://schemas.microsoft.com/office/drawing/2014/main" id="{B1E2EA54-DC9B-A28C-69DF-5AA4CAF33725}"/>
                </a:ext>
              </a:extLst>
            </p:cNvPr>
            <p:cNvSpPr/>
            <p:nvPr/>
          </p:nvSpPr>
          <p:spPr>
            <a:xfrm>
              <a:off x="10660269" y="5535267"/>
              <a:ext cx="144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63" name="Google Shape;958;p20">
              <a:extLst>
                <a:ext uri="{FF2B5EF4-FFF2-40B4-BE49-F238E27FC236}">
                  <a16:creationId xmlns:a16="http://schemas.microsoft.com/office/drawing/2014/main" id="{07356BD4-92D2-E6C0-12C9-B381FE59BF26}"/>
                </a:ext>
              </a:extLst>
            </p:cNvPr>
            <p:cNvSpPr/>
            <p:nvPr/>
          </p:nvSpPr>
          <p:spPr>
            <a:xfrm>
              <a:off x="10706939" y="5535267"/>
              <a:ext cx="144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64" name="Google Shape;959;p20">
              <a:extLst>
                <a:ext uri="{FF2B5EF4-FFF2-40B4-BE49-F238E27FC236}">
                  <a16:creationId xmlns:a16="http://schemas.microsoft.com/office/drawing/2014/main" id="{3284C6FC-C24C-41B2-B730-EC3841E619B6}"/>
                </a:ext>
              </a:extLst>
            </p:cNvPr>
            <p:cNvSpPr/>
            <p:nvPr/>
          </p:nvSpPr>
          <p:spPr>
            <a:xfrm>
              <a:off x="9934830" y="5535267"/>
              <a:ext cx="180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65" name="Google Shape;960;p20">
              <a:extLst>
                <a:ext uri="{FF2B5EF4-FFF2-40B4-BE49-F238E27FC236}">
                  <a16:creationId xmlns:a16="http://schemas.microsoft.com/office/drawing/2014/main" id="{BD7B9A8C-EDF5-DFA6-255A-EA66333C4A3C}"/>
                </a:ext>
              </a:extLst>
            </p:cNvPr>
            <p:cNvSpPr/>
            <p:nvPr/>
          </p:nvSpPr>
          <p:spPr>
            <a:xfrm>
              <a:off x="10595121" y="5571267"/>
              <a:ext cx="14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66" name="Google Shape;961;p20">
              <a:extLst>
                <a:ext uri="{FF2B5EF4-FFF2-40B4-BE49-F238E27FC236}">
                  <a16:creationId xmlns:a16="http://schemas.microsoft.com/office/drawing/2014/main" id="{9C63EB38-4D07-9A90-09A3-60851D448655}"/>
                </a:ext>
              </a:extLst>
            </p:cNvPr>
            <p:cNvSpPr/>
            <p:nvPr/>
          </p:nvSpPr>
          <p:spPr>
            <a:xfrm>
              <a:off x="10940080" y="5535267"/>
              <a:ext cx="360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67" name="Google Shape;962;p20">
              <a:extLst>
                <a:ext uri="{FF2B5EF4-FFF2-40B4-BE49-F238E27FC236}">
                  <a16:creationId xmlns:a16="http://schemas.microsoft.com/office/drawing/2014/main" id="{8F593120-532A-6EA6-2780-BD28983AE9A9}"/>
                </a:ext>
              </a:extLst>
            </p:cNvPr>
            <p:cNvSpPr/>
            <p:nvPr/>
          </p:nvSpPr>
          <p:spPr>
            <a:xfrm>
              <a:off x="10942149" y="5571267"/>
              <a:ext cx="108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68" name="Google Shape;963;p20">
              <a:extLst>
                <a:ext uri="{FF2B5EF4-FFF2-40B4-BE49-F238E27FC236}">
                  <a16:creationId xmlns:a16="http://schemas.microsoft.com/office/drawing/2014/main" id="{68EDAB5D-8EAC-6F2C-759E-EFE77F702552}"/>
                </a:ext>
              </a:extLst>
            </p:cNvPr>
            <p:cNvSpPr/>
            <p:nvPr/>
          </p:nvSpPr>
          <p:spPr>
            <a:xfrm>
              <a:off x="11080576" y="5535267"/>
              <a:ext cx="152257"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69" name="Google Shape;964;p20">
              <a:extLst>
                <a:ext uri="{FF2B5EF4-FFF2-40B4-BE49-F238E27FC236}">
                  <a16:creationId xmlns:a16="http://schemas.microsoft.com/office/drawing/2014/main" id="{D8F2A504-4A6D-6048-0E83-4CE7618224F9}"/>
                </a:ext>
              </a:extLst>
            </p:cNvPr>
            <p:cNvSpPr/>
            <p:nvPr/>
          </p:nvSpPr>
          <p:spPr>
            <a:xfrm>
              <a:off x="11080576" y="5571267"/>
              <a:ext cx="14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70" name="Google Shape;965;p20">
              <a:extLst>
                <a:ext uri="{FF2B5EF4-FFF2-40B4-BE49-F238E27FC236}">
                  <a16:creationId xmlns:a16="http://schemas.microsoft.com/office/drawing/2014/main" id="{CCDAC4D2-033A-E7B3-E1F3-1BE4F35C0641}"/>
                </a:ext>
              </a:extLst>
            </p:cNvPr>
            <p:cNvSpPr/>
            <p:nvPr/>
          </p:nvSpPr>
          <p:spPr>
            <a:xfrm>
              <a:off x="8968387" y="5535267"/>
              <a:ext cx="144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71" name="Google Shape;966;p20">
              <a:extLst>
                <a:ext uri="{FF2B5EF4-FFF2-40B4-BE49-F238E27FC236}">
                  <a16:creationId xmlns:a16="http://schemas.microsoft.com/office/drawing/2014/main" id="{8E1561E2-772D-F6D5-5EEC-E7003EB0B4D0}"/>
                </a:ext>
              </a:extLst>
            </p:cNvPr>
            <p:cNvSpPr/>
            <p:nvPr/>
          </p:nvSpPr>
          <p:spPr>
            <a:xfrm>
              <a:off x="9185665" y="5535267"/>
              <a:ext cx="144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72" name="Google Shape;967;p20">
              <a:extLst>
                <a:ext uri="{FF2B5EF4-FFF2-40B4-BE49-F238E27FC236}">
                  <a16:creationId xmlns:a16="http://schemas.microsoft.com/office/drawing/2014/main" id="{1ACC1A28-EAB3-2436-118B-7004C5590F2A}"/>
                </a:ext>
              </a:extLst>
            </p:cNvPr>
            <p:cNvSpPr/>
            <p:nvPr/>
          </p:nvSpPr>
          <p:spPr>
            <a:xfrm>
              <a:off x="9185387" y="5571267"/>
              <a:ext cx="144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73" name="Google Shape;968;p20">
              <a:extLst>
                <a:ext uri="{FF2B5EF4-FFF2-40B4-BE49-F238E27FC236}">
                  <a16:creationId xmlns:a16="http://schemas.microsoft.com/office/drawing/2014/main" id="{97D18F6A-97CB-478A-969F-2D76B0A9FFD6}"/>
                </a:ext>
              </a:extLst>
            </p:cNvPr>
            <p:cNvSpPr/>
            <p:nvPr/>
          </p:nvSpPr>
          <p:spPr>
            <a:xfrm>
              <a:off x="10530150" y="5535267"/>
              <a:ext cx="720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grpSp>
      <p:grpSp>
        <p:nvGrpSpPr>
          <p:cNvPr id="1574" name="Google Shape;969;p20">
            <a:extLst>
              <a:ext uri="{FF2B5EF4-FFF2-40B4-BE49-F238E27FC236}">
                <a16:creationId xmlns:a16="http://schemas.microsoft.com/office/drawing/2014/main" id="{61419110-97D5-C1D3-B16F-A1EEBD960F5F}"/>
              </a:ext>
            </a:extLst>
          </p:cNvPr>
          <p:cNvGrpSpPr/>
          <p:nvPr/>
        </p:nvGrpSpPr>
        <p:grpSpPr>
          <a:xfrm>
            <a:off x="7439360" y="4982064"/>
            <a:ext cx="4139912" cy="110121"/>
            <a:chOff x="7577745" y="5665012"/>
            <a:chExt cx="4140451" cy="110135"/>
          </a:xfrm>
        </p:grpSpPr>
        <p:sp>
          <p:nvSpPr>
            <p:cNvPr id="1575" name="Google Shape;970;p20">
              <a:extLst>
                <a:ext uri="{FF2B5EF4-FFF2-40B4-BE49-F238E27FC236}">
                  <a16:creationId xmlns:a16="http://schemas.microsoft.com/office/drawing/2014/main" id="{99744078-CD30-B5F1-5628-9827D4FC0BB2}"/>
                </a:ext>
              </a:extLst>
            </p:cNvPr>
            <p:cNvSpPr/>
            <p:nvPr/>
          </p:nvSpPr>
          <p:spPr>
            <a:xfrm>
              <a:off x="7577745" y="5665012"/>
              <a:ext cx="4140451" cy="110135"/>
            </a:xfrm>
            <a:prstGeom prst="rect">
              <a:avLst/>
            </a:prstGeom>
            <a:solidFill>
              <a:srgbClr val="E4E8ED"/>
            </a:solidFill>
            <a:ln w="9525" cap="flat" cmpd="sng">
              <a:solidFill>
                <a:srgbClr val="E4E8ED"/>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76" name="Google Shape;971;p20">
              <a:extLst>
                <a:ext uri="{FF2B5EF4-FFF2-40B4-BE49-F238E27FC236}">
                  <a16:creationId xmlns:a16="http://schemas.microsoft.com/office/drawing/2014/main" id="{C5147BC7-C344-01B1-B546-47A1954D13A6}"/>
                </a:ext>
              </a:extLst>
            </p:cNvPr>
            <p:cNvSpPr/>
            <p:nvPr/>
          </p:nvSpPr>
          <p:spPr>
            <a:xfrm>
              <a:off x="7729701" y="5702079"/>
              <a:ext cx="14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77" name="Google Shape;972;p20">
              <a:extLst>
                <a:ext uri="{FF2B5EF4-FFF2-40B4-BE49-F238E27FC236}">
                  <a16:creationId xmlns:a16="http://schemas.microsoft.com/office/drawing/2014/main" id="{73F44918-0023-6A56-8599-59C97180EC34}"/>
                </a:ext>
              </a:extLst>
            </p:cNvPr>
            <p:cNvSpPr/>
            <p:nvPr/>
          </p:nvSpPr>
          <p:spPr>
            <a:xfrm>
              <a:off x="8250220" y="5702079"/>
              <a:ext cx="180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78" name="Google Shape;973;p20">
              <a:extLst>
                <a:ext uri="{FF2B5EF4-FFF2-40B4-BE49-F238E27FC236}">
                  <a16:creationId xmlns:a16="http://schemas.microsoft.com/office/drawing/2014/main" id="{50CF0569-18E5-CD29-919A-22523EC8961D}"/>
                </a:ext>
              </a:extLst>
            </p:cNvPr>
            <p:cNvSpPr/>
            <p:nvPr/>
          </p:nvSpPr>
          <p:spPr>
            <a:xfrm>
              <a:off x="8482600" y="5702079"/>
              <a:ext cx="108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79" name="Google Shape;974;p20">
              <a:extLst>
                <a:ext uri="{FF2B5EF4-FFF2-40B4-BE49-F238E27FC236}">
                  <a16:creationId xmlns:a16="http://schemas.microsoft.com/office/drawing/2014/main" id="{7C0C92A3-ABDA-6344-3367-03E1207FDC83}"/>
                </a:ext>
              </a:extLst>
            </p:cNvPr>
            <p:cNvSpPr/>
            <p:nvPr/>
          </p:nvSpPr>
          <p:spPr>
            <a:xfrm>
              <a:off x="8517698" y="5702079"/>
              <a:ext cx="108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80" name="Google Shape;975;p20">
              <a:extLst>
                <a:ext uri="{FF2B5EF4-FFF2-40B4-BE49-F238E27FC236}">
                  <a16:creationId xmlns:a16="http://schemas.microsoft.com/office/drawing/2014/main" id="{D3AFED0E-3150-478B-0BE5-994D8BD69431}"/>
                </a:ext>
              </a:extLst>
            </p:cNvPr>
            <p:cNvSpPr/>
            <p:nvPr/>
          </p:nvSpPr>
          <p:spPr>
            <a:xfrm>
              <a:off x="8656768" y="5702079"/>
              <a:ext cx="612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81" name="Google Shape;976;p20">
              <a:extLst>
                <a:ext uri="{FF2B5EF4-FFF2-40B4-BE49-F238E27FC236}">
                  <a16:creationId xmlns:a16="http://schemas.microsoft.com/office/drawing/2014/main" id="{EE0D5104-03EF-2149-D574-44D350EA8FE9}"/>
                </a:ext>
              </a:extLst>
            </p:cNvPr>
            <p:cNvSpPr/>
            <p:nvPr/>
          </p:nvSpPr>
          <p:spPr>
            <a:xfrm>
              <a:off x="10043868" y="5702079"/>
              <a:ext cx="216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82" name="Google Shape;977;p20">
              <a:extLst>
                <a:ext uri="{FF2B5EF4-FFF2-40B4-BE49-F238E27FC236}">
                  <a16:creationId xmlns:a16="http://schemas.microsoft.com/office/drawing/2014/main" id="{C6FC639F-1DDD-2034-9572-AAADF7979C8E}"/>
                </a:ext>
              </a:extLst>
            </p:cNvPr>
            <p:cNvSpPr/>
            <p:nvPr/>
          </p:nvSpPr>
          <p:spPr>
            <a:xfrm>
              <a:off x="10225594" y="5702079"/>
              <a:ext cx="108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83" name="Google Shape;978;p20">
              <a:extLst>
                <a:ext uri="{FF2B5EF4-FFF2-40B4-BE49-F238E27FC236}">
                  <a16:creationId xmlns:a16="http://schemas.microsoft.com/office/drawing/2014/main" id="{9A24E4B5-6B13-30C9-AE2F-1809986A7C1C}"/>
                </a:ext>
              </a:extLst>
            </p:cNvPr>
            <p:cNvSpPr/>
            <p:nvPr/>
          </p:nvSpPr>
          <p:spPr>
            <a:xfrm>
              <a:off x="11285108" y="5702079"/>
              <a:ext cx="288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84" name="Google Shape;979;p20">
              <a:extLst>
                <a:ext uri="{FF2B5EF4-FFF2-40B4-BE49-F238E27FC236}">
                  <a16:creationId xmlns:a16="http://schemas.microsoft.com/office/drawing/2014/main" id="{A1B2DB66-4B3F-B110-F066-CD73C1DA91D1}"/>
                </a:ext>
              </a:extLst>
            </p:cNvPr>
            <p:cNvSpPr/>
            <p:nvPr/>
          </p:nvSpPr>
          <p:spPr>
            <a:xfrm>
              <a:off x="8045671" y="5702079"/>
              <a:ext cx="144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85" name="Google Shape;980;p20">
              <a:extLst>
                <a:ext uri="{FF2B5EF4-FFF2-40B4-BE49-F238E27FC236}">
                  <a16:creationId xmlns:a16="http://schemas.microsoft.com/office/drawing/2014/main" id="{132DE93C-09C9-D1FB-FF53-4A0629555344}"/>
                </a:ext>
              </a:extLst>
            </p:cNvPr>
            <p:cNvSpPr/>
            <p:nvPr/>
          </p:nvSpPr>
          <p:spPr>
            <a:xfrm>
              <a:off x="8222065" y="5702079"/>
              <a:ext cx="72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86" name="Google Shape;981;p20">
              <a:extLst>
                <a:ext uri="{FF2B5EF4-FFF2-40B4-BE49-F238E27FC236}">
                  <a16:creationId xmlns:a16="http://schemas.microsoft.com/office/drawing/2014/main" id="{434748D3-DCE4-9372-DA20-428C56786CF6}"/>
                </a:ext>
              </a:extLst>
            </p:cNvPr>
            <p:cNvSpPr/>
            <p:nvPr/>
          </p:nvSpPr>
          <p:spPr>
            <a:xfrm>
              <a:off x="8358469" y="5702079"/>
              <a:ext cx="108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87" name="Google Shape;982;p20">
              <a:extLst>
                <a:ext uri="{FF2B5EF4-FFF2-40B4-BE49-F238E27FC236}">
                  <a16:creationId xmlns:a16="http://schemas.microsoft.com/office/drawing/2014/main" id="{274F5A44-7B3F-D693-2DA6-A8494D9A82A7}"/>
                </a:ext>
              </a:extLst>
            </p:cNvPr>
            <p:cNvSpPr/>
            <p:nvPr/>
          </p:nvSpPr>
          <p:spPr>
            <a:xfrm>
              <a:off x="8982732" y="5702079"/>
              <a:ext cx="180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588" name="Google Shape;983;p20">
              <a:extLst>
                <a:ext uri="{FF2B5EF4-FFF2-40B4-BE49-F238E27FC236}">
                  <a16:creationId xmlns:a16="http://schemas.microsoft.com/office/drawing/2014/main" id="{D0B54202-4BAE-9E6E-50E5-040283B2A973}"/>
                </a:ext>
              </a:extLst>
            </p:cNvPr>
            <p:cNvSpPr/>
            <p:nvPr/>
          </p:nvSpPr>
          <p:spPr>
            <a:xfrm>
              <a:off x="10110849" y="5702079"/>
              <a:ext cx="144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grpSp>
      <p:grpSp>
        <p:nvGrpSpPr>
          <p:cNvPr id="1589" name="Google Shape;984;p20">
            <a:extLst>
              <a:ext uri="{FF2B5EF4-FFF2-40B4-BE49-F238E27FC236}">
                <a16:creationId xmlns:a16="http://schemas.microsoft.com/office/drawing/2014/main" id="{E81FCE24-054F-EC55-D03D-43B68D8C7651}"/>
              </a:ext>
            </a:extLst>
          </p:cNvPr>
          <p:cNvGrpSpPr/>
          <p:nvPr/>
        </p:nvGrpSpPr>
        <p:grpSpPr>
          <a:xfrm>
            <a:off x="7439359" y="5161620"/>
            <a:ext cx="4139912" cy="110121"/>
            <a:chOff x="7577743" y="5844591"/>
            <a:chExt cx="4140451" cy="110135"/>
          </a:xfrm>
        </p:grpSpPr>
        <p:sp>
          <p:nvSpPr>
            <p:cNvPr id="1590" name="Google Shape;985;p20">
              <a:extLst>
                <a:ext uri="{FF2B5EF4-FFF2-40B4-BE49-F238E27FC236}">
                  <a16:creationId xmlns:a16="http://schemas.microsoft.com/office/drawing/2014/main" id="{8F8AD225-EA68-6B6D-6A9B-714E857BAF56}"/>
                </a:ext>
              </a:extLst>
            </p:cNvPr>
            <p:cNvSpPr/>
            <p:nvPr/>
          </p:nvSpPr>
          <p:spPr>
            <a:xfrm>
              <a:off x="7577743" y="5844591"/>
              <a:ext cx="4140451" cy="110135"/>
            </a:xfrm>
            <a:prstGeom prst="rect">
              <a:avLst/>
            </a:prstGeom>
            <a:solidFill>
              <a:srgbClr val="E4E8ED"/>
            </a:solidFill>
            <a:ln w="9525" cap="flat" cmpd="sng">
              <a:solidFill>
                <a:srgbClr val="E4E8ED"/>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591" name="Google Shape;986;p20">
              <a:extLst>
                <a:ext uri="{FF2B5EF4-FFF2-40B4-BE49-F238E27FC236}">
                  <a16:creationId xmlns:a16="http://schemas.microsoft.com/office/drawing/2014/main" id="{A5871BF2-ED5C-6A1C-39AC-0D6584ADE9CF}"/>
                </a:ext>
              </a:extLst>
            </p:cNvPr>
            <p:cNvSpPr/>
            <p:nvPr/>
          </p:nvSpPr>
          <p:spPr>
            <a:xfrm>
              <a:off x="7579257" y="5881658"/>
              <a:ext cx="360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592" name="Google Shape;987;p20">
              <a:extLst>
                <a:ext uri="{FF2B5EF4-FFF2-40B4-BE49-F238E27FC236}">
                  <a16:creationId xmlns:a16="http://schemas.microsoft.com/office/drawing/2014/main" id="{BB0F2B37-FD38-A226-F9C6-2366DB5AA9EB}"/>
                </a:ext>
              </a:extLst>
            </p:cNvPr>
            <p:cNvSpPr/>
            <p:nvPr/>
          </p:nvSpPr>
          <p:spPr>
            <a:xfrm>
              <a:off x="7664572" y="5881658"/>
              <a:ext cx="648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593" name="Google Shape;988;p20">
              <a:extLst>
                <a:ext uri="{FF2B5EF4-FFF2-40B4-BE49-F238E27FC236}">
                  <a16:creationId xmlns:a16="http://schemas.microsoft.com/office/drawing/2014/main" id="{8E96E21D-2473-AC06-37A3-F9E90C7C931C}"/>
                </a:ext>
              </a:extLst>
            </p:cNvPr>
            <p:cNvSpPr/>
            <p:nvPr/>
          </p:nvSpPr>
          <p:spPr>
            <a:xfrm>
              <a:off x="7982025" y="5881658"/>
              <a:ext cx="360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594" name="Google Shape;989;p20">
              <a:extLst>
                <a:ext uri="{FF2B5EF4-FFF2-40B4-BE49-F238E27FC236}">
                  <a16:creationId xmlns:a16="http://schemas.microsoft.com/office/drawing/2014/main" id="{A9B708A5-2F53-4A0B-EDC9-A6A6E38D3762}"/>
                </a:ext>
              </a:extLst>
            </p:cNvPr>
            <p:cNvSpPr/>
            <p:nvPr/>
          </p:nvSpPr>
          <p:spPr>
            <a:xfrm>
              <a:off x="8065628" y="5881658"/>
              <a:ext cx="108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595" name="Google Shape;990;p20">
              <a:extLst>
                <a:ext uri="{FF2B5EF4-FFF2-40B4-BE49-F238E27FC236}">
                  <a16:creationId xmlns:a16="http://schemas.microsoft.com/office/drawing/2014/main" id="{EC3D1E56-A237-57E4-6DA8-238EEB5CD2D0}"/>
                </a:ext>
              </a:extLst>
            </p:cNvPr>
            <p:cNvSpPr/>
            <p:nvPr/>
          </p:nvSpPr>
          <p:spPr>
            <a:xfrm>
              <a:off x="8088999" y="5881658"/>
              <a:ext cx="108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596" name="Google Shape;991;p20">
              <a:extLst>
                <a:ext uri="{FF2B5EF4-FFF2-40B4-BE49-F238E27FC236}">
                  <a16:creationId xmlns:a16="http://schemas.microsoft.com/office/drawing/2014/main" id="{553A43E8-2682-4BE3-F5FC-9DF698400962}"/>
                </a:ext>
              </a:extLst>
            </p:cNvPr>
            <p:cNvSpPr/>
            <p:nvPr/>
          </p:nvSpPr>
          <p:spPr>
            <a:xfrm>
              <a:off x="8126394" y="5881658"/>
              <a:ext cx="216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597" name="Google Shape;992;p20">
              <a:extLst>
                <a:ext uri="{FF2B5EF4-FFF2-40B4-BE49-F238E27FC236}">
                  <a16:creationId xmlns:a16="http://schemas.microsoft.com/office/drawing/2014/main" id="{0329A7D7-FC00-BC87-170C-7B3B3F302DAC}"/>
                </a:ext>
              </a:extLst>
            </p:cNvPr>
            <p:cNvSpPr/>
            <p:nvPr/>
          </p:nvSpPr>
          <p:spPr>
            <a:xfrm>
              <a:off x="8163789" y="5881658"/>
              <a:ext cx="180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598" name="Google Shape;993;p20">
              <a:extLst>
                <a:ext uri="{FF2B5EF4-FFF2-40B4-BE49-F238E27FC236}">
                  <a16:creationId xmlns:a16="http://schemas.microsoft.com/office/drawing/2014/main" id="{375D55DF-A9AE-F42B-0D46-C184DDE25FA1}"/>
                </a:ext>
              </a:extLst>
            </p:cNvPr>
            <p:cNvSpPr/>
            <p:nvPr/>
          </p:nvSpPr>
          <p:spPr>
            <a:xfrm>
              <a:off x="8235789" y="5881658"/>
              <a:ext cx="108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599" name="Google Shape;994;p20">
              <a:extLst>
                <a:ext uri="{FF2B5EF4-FFF2-40B4-BE49-F238E27FC236}">
                  <a16:creationId xmlns:a16="http://schemas.microsoft.com/office/drawing/2014/main" id="{8182E69D-73AF-F45A-EB95-5C988F5CC0AD}"/>
                </a:ext>
              </a:extLst>
            </p:cNvPr>
            <p:cNvSpPr/>
            <p:nvPr/>
          </p:nvSpPr>
          <p:spPr>
            <a:xfrm>
              <a:off x="8293749" y="5881658"/>
              <a:ext cx="180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00" name="Google Shape;995;p20">
              <a:extLst>
                <a:ext uri="{FF2B5EF4-FFF2-40B4-BE49-F238E27FC236}">
                  <a16:creationId xmlns:a16="http://schemas.microsoft.com/office/drawing/2014/main" id="{2ABCB1E4-B244-A5B1-D35E-66AE71A72D1F}"/>
                </a:ext>
              </a:extLst>
            </p:cNvPr>
            <p:cNvSpPr/>
            <p:nvPr/>
          </p:nvSpPr>
          <p:spPr>
            <a:xfrm>
              <a:off x="8353178" y="5881658"/>
              <a:ext cx="50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01" name="Google Shape;996;p20">
              <a:extLst>
                <a:ext uri="{FF2B5EF4-FFF2-40B4-BE49-F238E27FC236}">
                  <a16:creationId xmlns:a16="http://schemas.microsoft.com/office/drawing/2014/main" id="{3574ACCA-6595-A6E3-86C6-DD2ABF765A34}"/>
                </a:ext>
              </a:extLst>
            </p:cNvPr>
            <p:cNvSpPr/>
            <p:nvPr/>
          </p:nvSpPr>
          <p:spPr>
            <a:xfrm>
              <a:off x="8479898" y="5881658"/>
              <a:ext cx="360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02" name="Google Shape;997;p20">
              <a:extLst>
                <a:ext uri="{FF2B5EF4-FFF2-40B4-BE49-F238E27FC236}">
                  <a16:creationId xmlns:a16="http://schemas.microsoft.com/office/drawing/2014/main" id="{41DF07FC-C4D5-9147-ACBA-8A16C79138F1}"/>
                </a:ext>
              </a:extLst>
            </p:cNvPr>
            <p:cNvSpPr/>
            <p:nvPr/>
          </p:nvSpPr>
          <p:spPr>
            <a:xfrm>
              <a:off x="8530143" y="5881658"/>
              <a:ext cx="180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03" name="Google Shape;998;p20">
              <a:extLst>
                <a:ext uri="{FF2B5EF4-FFF2-40B4-BE49-F238E27FC236}">
                  <a16:creationId xmlns:a16="http://schemas.microsoft.com/office/drawing/2014/main" id="{967CAD32-5C55-8578-B18E-A547A2F2F95C}"/>
                </a:ext>
              </a:extLst>
            </p:cNvPr>
            <p:cNvSpPr/>
            <p:nvPr/>
          </p:nvSpPr>
          <p:spPr>
            <a:xfrm>
              <a:off x="8654661" y="5881658"/>
              <a:ext cx="360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04" name="Google Shape;999;p20">
              <a:extLst>
                <a:ext uri="{FF2B5EF4-FFF2-40B4-BE49-F238E27FC236}">
                  <a16:creationId xmlns:a16="http://schemas.microsoft.com/office/drawing/2014/main" id="{84C24307-C294-3DAC-4DC8-A6B60EF33904}"/>
                </a:ext>
              </a:extLst>
            </p:cNvPr>
            <p:cNvSpPr/>
            <p:nvPr/>
          </p:nvSpPr>
          <p:spPr>
            <a:xfrm>
              <a:off x="8808396" y="5881658"/>
              <a:ext cx="252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05" name="Google Shape;1000;p20">
              <a:extLst>
                <a:ext uri="{FF2B5EF4-FFF2-40B4-BE49-F238E27FC236}">
                  <a16:creationId xmlns:a16="http://schemas.microsoft.com/office/drawing/2014/main" id="{8A739738-F145-88CA-F100-6BE0205B1FB4}"/>
                </a:ext>
              </a:extLst>
            </p:cNvPr>
            <p:cNvSpPr/>
            <p:nvPr/>
          </p:nvSpPr>
          <p:spPr>
            <a:xfrm>
              <a:off x="8980954" y="5881658"/>
              <a:ext cx="180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06" name="Google Shape;1001;p20">
              <a:extLst>
                <a:ext uri="{FF2B5EF4-FFF2-40B4-BE49-F238E27FC236}">
                  <a16:creationId xmlns:a16="http://schemas.microsoft.com/office/drawing/2014/main" id="{D1EEDFF0-4FBD-1792-75E6-E45FA7E6D6DA}"/>
                </a:ext>
              </a:extLst>
            </p:cNvPr>
            <p:cNvSpPr/>
            <p:nvPr/>
          </p:nvSpPr>
          <p:spPr>
            <a:xfrm>
              <a:off x="9032374" y="5881658"/>
              <a:ext cx="14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07" name="Google Shape;1002;p20">
              <a:extLst>
                <a:ext uri="{FF2B5EF4-FFF2-40B4-BE49-F238E27FC236}">
                  <a16:creationId xmlns:a16="http://schemas.microsoft.com/office/drawing/2014/main" id="{09CB1542-B176-214A-1938-796CE1102923}"/>
                </a:ext>
              </a:extLst>
            </p:cNvPr>
            <p:cNvSpPr/>
            <p:nvPr/>
          </p:nvSpPr>
          <p:spPr>
            <a:xfrm>
              <a:off x="9153919" y="5881658"/>
              <a:ext cx="14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08" name="Google Shape;1003;p20">
              <a:extLst>
                <a:ext uri="{FF2B5EF4-FFF2-40B4-BE49-F238E27FC236}">
                  <a16:creationId xmlns:a16="http://schemas.microsoft.com/office/drawing/2014/main" id="{A78A77AC-D06B-D824-75A2-5BD8857A5D89}"/>
                </a:ext>
              </a:extLst>
            </p:cNvPr>
            <p:cNvSpPr/>
            <p:nvPr/>
          </p:nvSpPr>
          <p:spPr>
            <a:xfrm>
              <a:off x="9230584" y="5881658"/>
              <a:ext cx="32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09" name="Google Shape;1004;p20">
              <a:extLst>
                <a:ext uri="{FF2B5EF4-FFF2-40B4-BE49-F238E27FC236}">
                  <a16:creationId xmlns:a16="http://schemas.microsoft.com/office/drawing/2014/main" id="{14460BE1-9BCB-9659-4EB9-BE20E7773E2B}"/>
                </a:ext>
              </a:extLst>
            </p:cNvPr>
            <p:cNvSpPr/>
            <p:nvPr/>
          </p:nvSpPr>
          <p:spPr>
            <a:xfrm>
              <a:off x="10167426" y="5881658"/>
              <a:ext cx="14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10" name="Google Shape;1005;p20">
              <a:extLst>
                <a:ext uri="{FF2B5EF4-FFF2-40B4-BE49-F238E27FC236}">
                  <a16:creationId xmlns:a16="http://schemas.microsoft.com/office/drawing/2014/main" id="{C4394AD8-95B6-31F6-B4D9-813421239310}"/>
                </a:ext>
              </a:extLst>
            </p:cNvPr>
            <p:cNvSpPr/>
            <p:nvPr/>
          </p:nvSpPr>
          <p:spPr>
            <a:xfrm>
              <a:off x="10221651" y="5881658"/>
              <a:ext cx="72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11" name="Google Shape;1006;p20">
              <a:extLst>
                <a:ext uri="{FF2B5EF4-FFF2-40B4-BE49-F238E27FC236}">
                  <a16:creationId xmlns:a16="http://schemas.microsoft.com/office/drawing/2014/main" id="{21ACC657-3F4E-4FDC-9763-92DAD3BCD445}"/>
                </a:ext>
              </a:extLst>
            </p:cNvPr>
            <p:cNvSpPr/>
            <p:nvPr/>
          </p:nvSpPr>
          <p:spPr>
            <a:xfrm>
              <a:off x="10676982" y="5881658"/>
              <a:ext cx="72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12" name="Google Shape;1007;p20">
              <a:extLst>
                <a:ext uri="{FF2B5EF4-FFF2-40B4-BE49-F238E27FC236}">
                  <a16:creationId xmlns:a16="http://schemas.microsoft.com/office/drawing/2014/main" id="{2C010EEE-2D83-26BF-9B90-1E1D50ED6D0F}"/>
                </a:ext>
              </a:extLst>
            </p:cNvPr>
            <p:cNvSpPr/>
            <p:nvPr/>
          </p:nvSpPr>
          <p:spPr>
            <a:xfrm>
              <a:off x="11401516" y="5881658"/>
              <a:ext cx="14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13" name="Google Shape;1008;p20">
              <a:extLst>
                <a:ext uri="{FF2B5EF4-FFF2-40B4-BE49-F238E27FC236}">
                  <a16:creationId xmlns:a16="http://schemas.microsoft.com/office/drawing/2014/main" id="{57A5AEFA-180E-7D8A-0DA0-A863A0984278}"/>
                </a:ext>
              </a:extLst>
            </p:cNvPr>
            <p:cNvSpPr/>
            <p:nvPr/>
          </p:nvSpPr>
          <p:spPr>
            <a:xfrm>
              <a:off x="7637089" y="5881658"/>
              <a:ext cx="252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14" name="Google Shape;1009;p20">
              <a:extLst>
                <a:ext uri="{FF2B5EF4-FFF2-40B4-BE49-F238E27FC236}">
                  <a16:creationId xmlns:a16="http://schemas.microsoft.com/office/drawing/2014/main" id="{F60B8A29-15B7-CE7B-3008-27A4E223A950}"/>
                </a:ext>
              </a:extLst>
            </p:cNvPr>
            <p:cNvSpPr/>
            <p:nvPr/>
          </p:nvSpPr>
          <p:spPr>
            <a:xfrm>
              <a:off x="7915714" y="5881658"/>
              <a:ext cx="180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15" name="Google Shape;1010;p20">
              <a:extLst>
                <a:ext uri="{FF2B5EF4-FFF2-40B4-BE49-F238E27FC236}">
                  <a16:creationId xmlns:a16="http://schemas.microsoft.com/office/drawing/2014/main" id="{9B607291-512C-973A-4D7D-037232EF924D}"/>
                </a:ext>
              </a:extLst>
            </p:cNvPr>
            <p:cNvSpPr/>
            <p:nvPr/>
          </p:nvSpPr>
          <p:spPr>
            <a:xfrm>
              <a:off x="8794214" y="5881658"/>
              <a:ext cx="108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16" name="Google Shape;1011;p20">
              <a:extLst>
                <a:ext uri="{FF2B5EF4-FFF2-40B4-BE49-F238E27FC236}">
                  <a16:creationId xmlns:a16="http://schemas.microsoft.com/office/drawing/2014/main" id="{EA41A7CD-CA4E-A8F9-AA14-3E7B453896ED}"/>
                </a:ext>
              </a:extLst>
            </p:cNvPr>
            <p:cNvSpPr/>
            <p:nvPr/>
          </p:nvSpPr>
          <p:spPr>
            <a:xfrm>
              <a:off x="9261136" y="5881658"/>
              <a:ext cx="108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17" name="Google Shape;1012;p20">
              <a:extLst>
                <a:ext uri="{FF2B5EF4-FFF2-40B4-BE49-F238E27FC236}">
                  <a16:creationId xmlns:a16="http://schemas.microsoft.com/office/drawing/2014/main" id="{371A87E9-1E17-A1DA-D887-305688AB9E99}"/>
                </a:ext>
              </a:extLst>
            </p:cNvPr>
            <p:cNvSpPr/>
            <p:nvPr/>
          </p:nvSpPr>
          <p:spPr>
            <a:xfrm>
              <a:off x="8252045" y="5881658"/>
              <a:ext cx="144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18" name="Google Shape;1013;p20">
              <a:extLst>
                <a:ext uri="{FF2B5EF4-FFF2-40B4-BE49-F238E27FC236}">
                  <a16:creationId xmlns:a16="http://schemas.microsoft.com/office/drawing/2014/main" id="{1484B35B-AE4C-D077-68A9-FBB737DC9F6F}"/>
                </a:ext>
              </a:extLst>
            </p:cNvPr>
            <p:cNvSpPr/>
            <p:nvPr/>
          </p:nvSpPr>
          <p:spPr>
            <a:xfrm>
              <a:off x="8267574" y="5881658"/>
              <a:ext cx="108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19" name="Google Shape;1014;p20">
              <a:extLst>
                <a:ext uri="{FF2B5EF4-FFF2-40B4-BE49-F238E27FC236}">
                  <a16:creationId xmlns:a16="http://schemas.microsoft.com/office/drawing/2014/main" id="{CBF5D48A-6D79-A6E0-3866-780912911B7F}"/>
                </a:ext>
              </a:extLst>
            </p:cNvPr>
            <p:cNvSpPr/>
            <p:nvPr/>
          </p:nvSpPr>
          <p:spPr>
            <a:xfrm>
              <a:off x="8324206" y="5845658"/>
              <a:ext cx="144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20" name="Google Shape;1015;p20">
              <a:extLst>
                <a:ext uri="{FF2B5EF4-FFF2-40B4-BE49-F238E27FC236}">
                  <a16:creationId xmlns:a16="http://schemas.microsoft.com/office/drawing/2014/main" id="{E51ECF58-F21F-FB92-D9F2-E6713CCC01D8}"/>
                </a:ext>
              </a:extLst>
            </p:cNvPr>
            <p:cNvSpPr/>
            <p:nvPr/>
          </p:nvSpPr>
          <p:spPr>
            <a:xfrm>
              <a:off x="8719372" y="5845658"/>
              <a:ext cx="72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21" name="Google Shape;1016;p20">
              <a:extLst>
                <a:ext uri="{FF2B5EF4-FFF2-40B4-BE49-F238E27FC236}">
                  <a16:creationId xmlns:a16="http://schemas.microsoft.com/office/drawing/2014/main" id="{18D1ACF8-25C9-F82F-F0EC-7D82C8A23225}"/>
                </a:ext>
              </a:extLst>
            </p:cNvPr>
            <p:cNvSpPr/>
            <p:nvPr/>
          </p:nvSpPr>
          <p:spPr>
            <a:xfrm>
              <a:off x="9000374" y="5845658"/>
              <a:ext cx="108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22" name="Google Shape;1017;p20">
              <a:extLst>
                <a:ext uri="{FF2B5EF4-FFF2-40B4-BE49-F238E27FC236}">
                  <a16:creationId xmlns:a16="http://schemas.microsoft.com/office/drawing/2014/main" id="{42922702-29A7-09FD-473C-B55BE7F40B05}"/>
                </a:ext>
              </a:extLst>
            </p:cNvPr>
            <p:cNvSpPr/>
            <p:nvPr/>
          </p:nvSpPr>
          <p:spPr>
            <a:xfrm>
              <a:off x="7731716" y="5845658"/>
              <a:ext cx="360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23" name="Google Shape;1018;p20">
              <a:extLst>
                <a:ext uri="{FF2B5EF4-FFF2-40B4-BE49-F238E27FC236}">
                  <a16:creationId xmlns:a16="http://schemas.microsoft.com/office/drawing/2014/main" id="{8DFB9D5E-FC3A-2234-A354-38C4CD9416E5}"/>
                </a:ext>
              </a:extLst>
            </p:cNvPr>
            <p:cNvSpPr/>
            <p:nvPr/>
          </p:nvSpPr>
          <p:spPr>
            <a:xfrm>
              <a:off x="10110551" y="5845658"/>
              <a:ext cx="288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24" name="Google Shape;1019;p20">
              <a:extLst>
                <a:ext uri="{FF2B5EF4-FFF2-40B4-BE49-F238E27FC236}">
                  <a16:creationId xmlns:a16="http://schemas.microsoft.com/office/drawing/2014/main" id="{A2B001A3-0021-AA3A-494C-79A9F8636847}"/>
                </a:ext>
              </a:extLst>
            </p:cNvPr>
            <p:cNvSpPr/>
            <p:nvPr/>
          </p:nvSpPr>
          <p:spPr>
            <a:xfrm>
              <a:off x="10549857" y="5845658"/>
              <a:ext cx="288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25" name="Google Shape;1020;p20">
              <a:extLst>
                <a:ext uri="{FF2B5EF4-FFF2-40B4-BE49-F238E27FC236}">
                  <a16:creationId xmlns:a16="http://schemas.microsoft.com/office/drawing/2014/main" id="{205E5FE7-5D2D-F0F5-337B-BBD74869FDA8}"/>
                </a:ext>
              </a:extLst>
            </p:cNvPr>
            <p:cNvSpPr/>
            <p:nvPr/>
          </p:nvSpPr>
          <p:spPr>
            <a:xfrm>
              <a:off x="11311103" y="5845658"/>
              <a:ext cx="900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26" name="Google Shape;1021;p20">
              <a:extLst>
                <a:ext uri="{FF2B5EF4-FFF2-40B4-BE49-F238E27FC236}">
                  <a16:creationId xmlns:a16="http://schemas.microsoft.com/office/drawing/2014/main" id="{67B299CC-1101-F9E1-4A2F-AC6C4C893137}"/>
                </a:ext>
              </a:extLst>
            </p:cNvPr>
            <p:cNvSpPr/>
            <p:nvPr/>
          </p:nvSpPr>
          <p:spPr>
            <a:xfrm>
              <a:off x="7749571" y="5881658"/>
              <a:ext cx="1620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27" name="Google Shape;1022;p20">
              <a:extLst>
                <a:ext uri="{FF2B5EF4-FFF2-40B4-BE49-F238E27FC236}">
                  <a16:creationId xmlns:a16="http://schemas.microsoft.com/office/drawing/2014/main" id="{2D531003-8FB9-B5D8-B698-4E20A18F5BF6}"/>
                </a:ext>
              </a:extLst>
            </p:cNvPr>
            <p:cNvSpPr/>
            <p:nvPr/>
          </p:nvSpPr>
          <p:spPr>
            <a:xfrm>
              <a:off x="8720019" y="5881658"/>
              <a:ext cx="720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grpSp>
      <p:grpSp>
        <p:nvGrpSpPr>
          <p:cNvPr id="1628" name="Google Shape;1023;p20">
            <a:extLst>
              <a:ext uri="{FF2B5EF4-FFF2-40B4-BE49-F238E27FC236}">
                <a16:creationId xmlns:a16="http://schemas.microsoft.com/office/drawing/2014/main" id="{2F0AD80F-C6E5-3D27-1B42-5AFDE3BCFA78}"/>
              </a:ext>
            </a:extLst>
          </p:cNvPr>
          <p:cNvGrpSpPr/>
          <p:nvPr/>
        </p:nvGrpSpPr>
        <p:grpSpPr>
          <a:xfrm>
            <a:off x="7439359" y="5290791"/>
            <a:ext cx="4139912" cy="110121"/>
            <a:chOff x="7577743" y="5976870"/>
            <a:chExt cx="4140451" cy="110135"/>
          </a:xfrm>
        </p:grpSpPr>
        <p:sp>
          <p:nvSpPr>
            <p:cNvPr id="1629" name="Google Shape;1024;p20">
              <a:extLst>
                <a:ext uri="{FF2B5EF4-FFF2-40B4-BE49-F238E27FC236}">
                  <a16:creationId xmlns:a16="http://schemas.microsoft.com/office/drawing/2014/main" id="{AD356F86-2501-6712-4C3B-62620B476B11}"/>
                </a:ext>
              </a:extLst>
            </p:cNvPr>
            <p:cNvSpPr/>
            <p:nvPr/>
          </p:nvSpPr>
          <p:spPr>
            <a:xfrm>
              <a:off x="7577743" y="5976870"/>
              <a:ext cx="4140451" cy="110135"/>
            </a:xfrm>
            <a:prstGeom prst="rect">
              <a:avLst/>
            </a:prstGeom>
            <a:solidFill>
              <a:srgbClr val="E4E8ED"/>
            </a:solidFill>
            <a:ln w="9525" cap="flat" cmpd="sng">
              <a:solidFill>
                <a:srgbClr val="E4E8ED"/>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30" name="Google Shape;1025;p20">
              <a:extLst>
                <a:ext uri="{FF2B5EF4-FFF2-40B4-BE49-F238E27FC236}">
                  <a16:creationId xmlns:a16="http://schemas.microsoft.com/office/drawing/2014/main" id="{A273B50A-A72A-9E98-E16C-57213C934EC5}"/>
                </a:ext>
              </a:extLst>
            </p:cNvPr>
            <p:cNvSpPr/>
            <p:nvPr/>
          </p:nvSpPr>
          <p:spPr>
            <a:xfrm>
              <a:off x="8002515" y="6013937"/>
              <a:ext cx="108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31" name="Google Shape;1026;p20">
              <a:extLst>
                <a:ext uri="{FF2B5EF4-FFF2-40B4-BE49-F238E27FC236}">
                  <a16:creationId xmlns:a16="http://schemas.microsoft.com/office/drawing/2014/main" id="{B2019EBF-18DE-1C1D-9FFA-2D65D7E42798}"/>
                </a:ext>
              </a:extLst>
            </p:cNvPr>
            <p:cNvSpPr/>
            <p:nvPr/>
          </p:nvSpPr>
          <p:spPr>
            <a:xfrm>
              <a:off x="8266816" y="6013937"/>
              <a:ext cx="108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32" name="Google Shape;1027;p20">
              <a:extLst>
                <a:ext uri="{FF2B5EF4-FFF2-40B4-BE49-F238E27FC236}">
                  <a16:creationId xmlns:a16="http://schemas.microsoft.com/office/drawing/2014/main" id="{ACFD140C-D0C7-3706-79C0-21E219D4F3FA}"/>
                </a:ext>
              </a:extLst>
            </p:cNvPr>
            <p:cNvSpPr/>
            <p:nvPr/>
          </p:nvSpPr>
          <p:spPr>
            <a:xfrm>
              <a:off x="8372475" y="6013937"/>
              <a:ext cx="144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33" name="Google Shape;1028;p20">
              <a:extLst>
                <a:ext uri="{FF2B5EF4-FFF2-40B4-BE49-F238E27FC236}">
                  <a16:creationId xmlns:a16="http://schemas.microsoft.com/office/drawing/2014/main" id="{6F48CEC5-1EFE-1FD2-1160-5CD77910814C}"/>
                </a:ext>
              </a:extLst>
            </p:cNvPr>
            <p:cNvSpPr/>
            <p:nvPr/>
          </p:nvSpPr>
          <p:spPr>
            <a:xfrm>
              <a:off x="8019718" y="6013937"/>
              <a:ext cx="72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34" name="Google Shape;1029;p20">
              <a:extLst>
                <a:ext uri="{FF2B5EF4-FFF2-40B4-BE49-F238E27FC236}">
                  <a16:creationId xmlns:a16="http://schemas.microsoft.com/office/drawing/2014/main" id="{687E9FA3-42CA-65C0-FBAC-2D8FDE062939}"/>
                </a:ext>
              </a:extLst>
            </p:cNvPr>
            <p:cNvSpPr/>
            <p:nvPr/>
          </p:nvSpPr>
          <p:spPr>
            <a:xfrm>
              <a:off x="8069809" y="6013937"/>
              <a:ext cx="72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35" name="Google Shape;1030;p20">
              <a:extLst>
                <a:ext uri="{FF2B5EF4-FFF2-40B4-BE49-F238E27FC236}">
                  <a16:creationId xmlns:a16="http://schemas.microsoft.com/office/drawing/2014/main" id="{B546FC2B-CF3B-3DFA-04D2-E79F62302409}"/>
                </a:ext>
              </a:extLst>
            </p:cNvPr>
            <p:cNvSpPr/>
            <p:nvPr/>
          </p:nvSpPr>
          <p:spPr>
            <a:xfrm>
              <a:off x="8129491" y="6013937"/>
              <a:ext cx="72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36" name="Google Shape;1031;p20">
              <a:extLst>
                <a:ext uri="{FF2B5EF4-FFF2-40B4-BE49-F238E27FC236}">
                  <a16:creationId xmlns:a16="http://schemas.microsoft.com/office/drawing/2014/main" id="{D7D60EB2-1018-4D47-0E3F-F44591F532CF}"/>
                </a:ext>
              </a:extLst>
            </p:cNvPr>
            <p:cNvSpPr/>
            <p:nvPr/>
          </p:nvSpPr>
          <p:spPr>
            <a:xfrm>
              <a:off x="8844600" y="6013937"/>
              <a:ext cx="72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37" name="Google Shape;1032;p20">
              <a:extLst>
                <a:ext uri="{FF2B5EF4-FFF2-40B4-BE49-F238E27FC236}">
                  <a16:creationId xmlns:a16="http://schemas.microsoft.com/office/drawing/2014/main" id="{27168AD3-3DAE-0EB2-AB8B-3273B4E3A1A5}"/>
                </a:ext>
              </a:extLst>
            </p:cNvPr>
            <p:cNvSpPr/>
            <p:nvPr/>
          </p:nvSpPr>
          <p:spPr>
            <a:xfrm>
              <a:off x="9279412" y="6013937"/>
              <a:ext cx="144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38" name="Google Shape;1033;p20">
              <a:extLst>
                <a:ext uri="{FF2B5EF4-FFF2-40B4-BE49-F238E27FC236}">
                  <a16:creationId xmlns:a16="http://schemas.microsoft.com/office/drawing/2014/main" id="{4856B535-A54F-B7F3-27F4-CDA998C4FC2C}"/>
                </a:ext>
              </a:extLst>
            </p:cNvPr>
            <p:cNvSpPr/>
            <p:nvPr/>
          </p:nvSpPr>
          <p:spPr>
            <a:xfrm>
              <a:off x="9863434" y="6013937"/>
              <a:ext cx="72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39" name="Google Shape;1034;p20">
              <a:extLst>
                <a:ext uri="{FF2B5EF4-FFF2-40B4-BE49-F238E27FC236}">
                  <a16:creationId xmlns:a16="http://schemas.microsoft.com/office/drawing/2014/main" id="{082D6107-2854-55D6-1FBA-4BEC8A5DB0C8}"/>
                </a:ext>
              </a:extLst>
            </p:cNvPr>
            <p:cNvSpPr/>
            <p:nvPr/>
          </p:nvSpPr>
          <p:spPr>
            <a:xfrm>
              <a:off x="10979262" y="6013937"/>
              <a:ext cx="72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grpSp>
      <p:grpSp>
        <p:nvGrpSpPr>
          <p:cNvPr id="1640" name="Google Shape;1035;p20">
            <a:extLst>
              <a:ext uri="{FF2B5EF4-FFF2-40B4-BE49-F238E27FC236}">
                <a16:creationId xmlns:a16="http://schemas.microsoft.com/office/drawing/2014/main" id="{61F49690-6B30-661A-3DBD-555BB4865292}"/>
              </a:ext>
            </a:extLst>
          </p:cNvPr>
          <p:cNvGrpSpPr/>
          <p:nvPr/>
        </p:nvGrpSpPr>
        <p:grpSpPr>
          <a:xfrm>
            <a:off x="7439359" y="5419963"/>
            <a:ext cx="4139912" cy="110121"/>
            <a:chOff x="7577743" y="6102967"/>
            <a:chExt cx="4140451" cy="110135"/>
          </a:xfrm>
        </p:grpSpPr>
        <p:sp>
          <p:nvSpPr>
            <p:cNvPr id="1641" name="Google Shape;1036;p20">
              <a:extLst>
                <a:ext uri="{FF2B5EF4-FFF2-40B4-BE49-F238E27FC236}">
                  <a16:creationId xmlns:a16="http://schemas.microsoft.com/office/drawing/2014/main" id="{013752A8-246E-FD89-22F7-B40DA9DE17AE}"/>
                </a:ext>
              </a:extLst>
            </p:cNvPr>
            <p:cNvSpPr/>
            <p:nvPr/>
          </p:nvSpPr>
          <p:spPr>
            <a:xfrm>
              <a:off x="7577743" y="6102967"/>
              <a:ext cx="4140451" cy="110135"/>
            </a:xfrm>
            <a:prstGeom prst="rect">
              <a:avLst/>
            </a:prstGeom>
            <a:solidFill>
              <a:srgbClr val="E4E8ED"/>
            </a:solidFill>
            <a:ln w="9525" cap="flat" cmpd="sng">
              <a:solidFill>
                <a:srgbClr val="E4E8ED"/>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42" name="Google Shape;1037;p20">
              <a:extLst>
                <a:ext uri="{FF2B5EF4-FFF2-40B4-BE49-F238E27FC236}">
                  <a16:creationId xmlns:a16="http://schemas.microsoft.com/office/drawing/2014/main" id="{AB377094-872C-13FA-FAA7-E3C83719126F}"/>
                </a:ext>
              </a:extLst>
            </p:cNvPr>
            <p:cNvSpPr/>
            <p:nvPr/>
          </p:nvSpPr>
          <p:spPr>
            <a:xfrm>
              <a:off x="7656380" y="6140034"/>
              <a:ext cx="108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43" name="Google Shape;1038;p20">
              <a:extLst>
                <a:ext uri="{FF2B5EF4-FFF2-40B4-BE49-F238E27FC236}">
                  <a16:creationId xmlns:a16="http://schemas.microsoft.com/office/drawing/2014/main" id="{EB4C0ADC-ADD7-C1EB-5227-A416B04B3F3E}"/>
                </a:ext>
              </a:extLst>
            </p:cNvPr>
            <p:cNvSpPr/>
            <p:nvPr/>
          </p:nvSpPr>
          <p:spPr>
            <a:xfrm>
              <a:off x="7773271" y="6140034"/>
              <a:ext cx="108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44" name="Google Shape;1039;p20">
              <a:extLst>
                <a:ext uri="{FF2B5EF4-FFF2-40B4-BE49-F238E27FC236}">
                  <a16:creationId xmlns:a16="http://schemas.microsoft.com/office/drawing/2014/main" id="{F79A63EF-6118-1248-7725-E6FA93AB274D}"/>
                </a:ext>
              </a:extLst>
            </p:cNvPr>
            <p:cNvSpPr/>
            <p:nvPr/>
          </p:nvSpPr>
          <p:spPr>
            <a:xfrm>
              <a:off x="7795851" y="6140034"/>
              <a:ext cx="108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45" name="Google Shape;1040;p20">
              <a:extLst>
                <a:ext uri="{FF2B5EF4-FFF2-40B4-BE49-F238E27FC236}">
                  <a16:creationId xmlns:a16="http://schemas.microsoft.com/office/drawing/2014/main" id="{63FF0070-DE88-98CE-BF77-966B4E7E35DA}"/>
                </a:ext>
              </a:extLst>
            </p:cNvPr>
            <p:cNvSpPr/>
            <p:nvPr/>
          </p:nvSpPr>
          <p:spPr>
            <a:xfrm>
              <a:off x="7787204" y="6140034"/>
              <a:ext cx="72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46" name="Google Shape;1041;p20">
              <a:extLst>
                <a:ext uri="{FF2B5EF4-FFF2-40B4-BE49-F238E27FC236}">
                  <a16:creationId xmlns:a16="http://schemas.microsoft.com/office/drawing/2014/main" id="{5E418E3B-B44F-C89F-BE22-D8F90770353D}"/>
                </a:ext>
              </a:extLst>
            </p:cNvPr>
            <p:cNvSpPr/>
            <p:nvPr/>
          </p:nvSpPr>
          <p:spPr>
            <a:xfrm>
              <a:off x="7986299" y="6140034"/>
              <a:ext cx="288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47" name="Google Shape;1042;p20">
              <a:extLst>
                <a:ext uri="{FF2B5EF4-FFF2-40B4-BE49-F238E27FC236}">
                  <a16:creationId xmlns:a16="http://schemas.microsoft.com/office/drawing/2014/main" id="{5ABA1110-7F1E-59BA-6C29-35702D19E7F5}"/>
                </a:ext>
              </a:extLst>
            </p:cNvPr>
            <p:cNvSpPr/>
            <p:nvPr/>
          </p:nvSpPr>
          <p:spPr>
            <a:xfrm>
              <a:off x="8109109" y="6140034"/>
              <a:ext cx="144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48" name="Google Shape;1043;p20">
              <a:extLst>
                <a:ext uri="{FF2B5EF4-FFF2-40B4-BE49-F238E27FC236}">
                  <a16:creationId xmlns:a16="http://schemas.microsoft.com/office/drawing/2014/main" id="{9C92541C-E148-E288-5B6E-4CA8523CDCB4}"/>
                </a:ext>
              </a:extLst>
            </p:cNvPr>
            <p:cNvSpPr/>
            <p:nvPr/>
          </p:nvSpPr>
          <p:spPr>
            <a:xfrm>
              <a:off x="8143142" y="6140034"/>
              <a:ext cx="72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49" name="Google Shape;1044;p20">
              <a:extLst>
                <a:ext uri="{FF2B5EF4-FFF2-40B4-BE49-F238E27FC236}">
                  <a16:creationId xmlns:a16="http://schemas.microsoft.com/office/drawing/2014/main" id="{37352A0B-E5CA-4BDA-DDB3-90635495A1C1}"/>
                </a:ext>
              </a:extLst>
            </p:cNvPr>
            <p:cNvSpPr/>
            <p:nvPr/>
          </p:nvSpPr>
          <p:spPr>
            <a:xfrm>
              <a:off x="8283706" y="6140034"/>
              <a:ext cx="72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50" name="Google Shape;1045;p20">
              <a:extLst>
                <a:ext uri="{FF2B5EF4-FFF2-40B4-BE49-F238E27FC236}">
                  <a16:creationId xmlns:a16="http://schemas.microsoft.com/office/drawing/2014/main" id="{A5395DBA-6CE1-BBF8-29AA-754F710334CB}"/>
                </a:ext>
              </a:extLst>
            </p:cNvPr>
            <p:cNvSpPr/>
            <p:nvPr/>
          </p:nvSpPr>
          <p:spPr>
            <a:xfrm>
              <a:off x="8314776" y="6140034"/>
              <a:ext cx="72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51" name="Google Shape;1046;p20">
              <a:extLst>
                <a:ext uri="{FF2B5EF4-FFF2-40B4-BE49-F238E27FC236}">
                  <a16:creationId xmlns:a16="http://schemas.microsoft.com/office/drawing/2014/main" id="{DF7293C8-1678-A7A8-814D-4CD32049EF6D}"/>
                </a:ext>
              </a:extLst>
            </p:cNvPr>
            <p:cNvSpPr/>
            <p:nvPr/>
          </p:nvSpPr>
          <p:spPr>
            <a:xfrm>
              <a:off x="8407994" y="6140034"/>
              <a:ext cx="72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52" name="Google Shape;1047;p20">
              <a:extLst>
                <a:ext uri="{FF2B5EF4-FFF2-40B4-BE49-F238E27FC236}">
                  <a16:creationId xmlns:a16="http://schemas.microsoft.com/office/drawing/2014/main" id="{CE25DD52-DD21-D266-B1B6-AE4F545C4151}"/>
                </a:ext>
              </a:extLst>
            </p:cNvPr>
            <p:cNvSpPr/>
            <p:nvPr/>
          </p:nvSpPr>
          <p:spPr>
            <a:xfrm>
              <a:off x="8484924" y="6140034"/>
              <a:ext cx="288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53" name="Google Shape;1048;p20">
              <a:extLst>
                <a:ext uri="{FF2B5EF4-FFF2-40B4-BE49-F238E27FC236}">
                  <a16:creationId xmlns:a16="http://schemas.microsoft.com/office/drawing/2014/main" id="{33C82009-DE90-BB6F-2C38-EC7AD0D3E7D5}"/>
                </a:ext>
              </a:extLst>
            </p:cNvPr>
            <p:cNvSpPr/>
            <p:nvPr/>
          </p:nvSpPr>
          <p:spPr>
            <a:xfrm>
              <a:off x="8726098" y="6140034"/>
              <a:ext cx="360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54" name="Google Shape;1049;p20">
              <a:extLst>
                <a:ext uri="{FF2B5EF4-FFF2-40B4-BE49-F238E27FC236}">
                  <a16:creationId xmlns:a16="http://schemas.microsoft.com/office/drawing/2014/main" id="{DC694860-BA1F-E991-26BF-331679EE520C}"/>
                </a:ext>
              </a:extLst>
            </p:cNvPr>
            <p:cNvSpPr/>
            <p:nvPr/>
          </p:nvSpPr>
          <p:spPr>
            <a:xfrm>
              <a:off x="11316882" y="6140034"/>
              <a:ext cx="180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55" name="Google Shape;1050;p20">
              <a:extLst>
                <a:ext uri="{FF2B5EF4-FFF2-40B4-BE49-F238E27FC236}">
                  <a16:creationId xmlns:a16="http://schemas.microsoft.com/office/drawing/2014/main" id="{5850046F-AC2D-A14D-E83E-E0D79B24D46B}"/>
                </a:ext>
              </a:extLst>
            </p:cNvPr>
            <p:cNvSpPr/>
            <p:nvPr/>
          </p:nvSpPr>
          <p:spPr>
            <a:xfrm>
              <a:off x="8593186" y="6140034"/>
              <a:ext cx="108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56" name="Google Shape;1051;p20">
              <a:extLst>
                <a:ext uri="{FF2B5EF4-FFF2-40B4-BE49-F238E27FC236}">
                  <a16:creationId xmlns:a16="http://schemas.microsoft.com/office/drawing/2014/main" id="{D2146AD5-07DD-D955-D34E-12C0F4AC453A}"/>
                </a:ext>
              </a:extLst>
            </p:cNvPr>
            <p:cNvSpPr/>
            <p:nvPr/>
          </p:nvSpPr>
          <p:spPr>
            <a:xfrm>
              <a:off x="9301704" y="6140034"/>
              <a:ext cx="108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57" name="Google Shape;1052;p20">
              <a:extLst>
                <a:ext uri="{FF2B5EF4-FFF2-40B4-BE49-F238E27FC236}">
                  <a16:creationId xmlns:a16="http://schemas.microsoft.com/office/drawing/2014/main" id="{6873C233-5657-3E05-0E08-F45F9B32A05F}"/>
                </a:ext>
              </a:extLst>
            </p:cNvPr>
            <p:cNvSpPr/>
            <p:nvPr/>
          </p:nvSpPr>
          <p:spPr>
            <a:xfrm>
              <a:off x="10173192" y="6140034"/>
              <a:ext cx="108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58" name="Google Shape;1053;p20">
              <a:extLst>
                <a:ext uri="{FF2B5EF4-FFF2-40B4-BE49-F238E27FC236}">
                  <a16:creationId xmlns:a16="http://schemas.microsoft.com/office/drawing/2014/main" id="{652AB7D6-E552-C0C4-1305-DC0C4A1931A8}"/>
                </a:ext>
              </a:extLst>
            </p:cNvPr>
            <p:cNvSpPr/>
            <p:nvPr/>
          </p:nvSpPr>
          <p:spPr>
            <a:xfrm>
              <a:off x="7717900" y="6104034"/>
              <a:ext cx="7200" cy="108000"/>
            </a:xfrm>
            <a:prstGeom prst="rect">
              <a:avLst/>
            </a:prstGeom>
            <a:solidFill>
              <a:srgbClr val="7F7F7F"/>
            </a:solidFill>
            <a:ln w="9525" cap="flat" cmpd="sng">
              <a:solidFill>
                <a:srgbClr val="7F7F7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59" name="Google Shape;1054;p20">
              <a:extLst>
                <a:ext uri="{FF2B5EF4-FFF2-40B4-BE49-F238E27FC236}">
                  <a16:creationId xmlns:a16="http://schemas.microsoft.com/office/drawing/2014/main" id="{DCA2BC87-F883-4CE5-5DA2-F929CCE69B41}"/>
                </a:ext>
              </a:extLst>
            </p:cNvPr>
            <p:cNvSpPr/>
            <p:nvPr/>
          </p:nvSpPr>
          <p:spPr>
            <a:xfrm>
              <a:off x="8562531" y="6104034"/>
              <a:ext cx="10800" cy="108000"/>
            </a:xfrm>
            <a:prstGeom prst="rect">
              <a:avLst/>
            </a:prstGeom>
            <a:solidFill>
              <a:srgbClr val="7F7F7F"/>
            </a:solidFill>
            <a:ln w="9525" cap="flat" cmpd="sng">
              <a:solidFill>
                <a:srgbClr val="7F7F7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60" name="Google Shape;1055;p20">
              <a:extLst>
                <a:ext uri="{FF2B5EF4-FFF2-40B4-BE49-F238E27FC236}">
                  <a16:creationId xmlns:a16="http://schemas.microsoft.com/office/drawing/2014/main" id="{ACB63163-DB6E-284B-1072-4D6197A656D8}"/>
                </a:ext>
              </a:extLst>
            </p:cNvPr>
            <p:cNvSpPr/>
            <p:nvPr/>
          </p:nvSpPr>
          <p:spPr>
            <a:xfrm>
              <a:off x="8856973" y="6104034"/>
              <a:ext cx="18000" cy="108000"/>
            </a:xfrm>
            <a:prstGeom prst="rect">
              <a:avLst/>
            </a:prstGeom>
            <a:solidFill>
              <a:srgbClr val="7F7F7F"/>
            </a:solidFill>
            <a:ln w="9525" cap="flat" cmpd="sng">
              <a:solidFill>
                <a:srgbClr val="7F7F7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61" name="Google Shape;1056;p20">
              <a:extLst>
                <a:ext uri="{FF2B5EF4-FFF2-40B4-BE49-F238E27FC236}">
                  <a16:creationId xmlns:a16="http://schemas.microsoft.com/office/drawing/2014/main" id="{BFB69327-D51B-841D-FD7D-EFDAC04D62EC}"/>
                </a:ext>
              </a:extLst>
            </p:cNvPr>
            <p:cNvSpPr/>
            <p:nvPr/>
          </p:nvSpPr>
          <p:spPr>
            <a:xfrm>
              <a:off x="8861454" y="6140034"/>
              <a:ext cx="144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62" name="Google Shape;1057;p20">
              <a:extLst>
                <a:ext uri="{FF2B5EF4-FFF2-40B4-BE49-F238E27FC236}">
                  <a16:creationId xmlns:a16="http://schemas.microsoft.com/office/drawing/2014/main" id="{A8D427CE-637B-5650-6364-3832D5FC5DE6}"/>
                </a:ext>
              </a:extLst>
            </p:cNvPr>
            <p:cNvSpPr/>
            <p:nvPr/>
          </p:nvSpPr>
          <p:spPr>
            <a:xfrm>
              <a:off x="10341991" y="6104034"/>
              <a:ext cx="18000" cy="108000"/>
            </a:xfrm>
            <a:prstGeom prst="rect">
              <a:avLst/>
            </a:prstGeom>
            <a:solidFill>
              <a:srgbClr val="7F7F7F"/>
            </a:solidFill>
            <a:ln w="9525" cap="flat" cmpd="sng">
              <a:solidFill>
                <a:srgbClr val="7F7F7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63" name="Google Shape;1058;p20">
              <a:extLst>
                <a:ext uri="{FF2B5EF4-FFF2-40B4-BE49-F238E27FC236}">
                  <a16:creationId xmlns:a16="http://schemas.microsoft.com/office/drawing/2014/main" id="{AFD3CFAC-D62C-B879-8126-3FCEA40D13EF}"/>
                </a:ext>
              </a:extLst>
            </p:cNvPr>
            <p:cNvSpPr/>
            <p:nvPr/>
          </p:nvSpPr>
          <p:spPr>
            <a:xfrm>
              <a:off x="10769639" y="6104034"/>
              <a:ext cx="7200" cy="108000"/>
            </a:xfrm>
            <a:prstGeom prst="rect">
              <a:avLst/>
            </a:prstGeom>
            <a:solidFill>
              <a:srgbClr val="7F7F7F"/>
            </a:solidFill>
            <a:ln w="9525" cap="flat" cmpd="sng">
              <a:solidFill>
                <a:srgbClr val="7F7F7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64" name="Google Shape;1059;p20">
              <a:extLst>
                <a:ext uri="{FF2B5EF4-FFF2-40B4-BE49-F238E27FC236}">
                  <a16:creationId xmlns:a16="http://schemas.microsoft.com/office/drawing/2014/main" id="{88628AD2-4598-1636-D92B-E3EEDF8EA5B0}"/>
                </a:ext>
              </a:extLst>
            </p:cNvPr>
            <p:cNvSpPr/>
            <p:nvPr/>
          </p:nvSpPr>
          <p:spPr>
            <a:xfrm>
              <a:off x="11426852" y="6104034"/>
              <a:ext cx="93404" cy="108000"/>
            </a:xfrm>
            <a:prstGeom prst="rect">
              <a:avLst/>
            </a:prstGeom>
            <a:solidFill>
              <a:srgbClr val="7F7F7F"/>
            </a:solidFill>
            <a:ln w="9525" cap="flat" cmpd="sng">
              <a:solidFill>
                <a:srgbClr val="7F7F7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65" name="Google Shape;1060;p20">
              <a:extLst>
                <a:ext uri="{FF2B5EF4-FFF2-40B4-BE49-F238E27FC236}">
                  <a16:creationId xmlns:a16="http://schemas.microsoft.com/office/drawing/2014/main" id="{E4C499A1-678A-9608-D78C-565DDF044B51}"/>
                </a:ext>
              </a:extLst>
            </p:cNvPr>
            <p:cNvSpPr/>
            <p:nvPr/>
          </p:nvSpPr>
          <p:spPr>
            <a:xfrm>
              <a:off x="8567563" y="6140034"/>
              <a:ext cx="252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grpSp>
      <p:graphicFrame>
        <p:nvGraphicFramePr>
          <p:cNvPr id="1666" name="Google Shape;1061;p20">
            <a:extLst>
              <a:ext uri="{FF2B5EF4-FFF2-40B4-BE49-F238E27FC236}">
                <a16:creationId xmlns:a16="http://schemas.microsoft.com/office/drawing/2014/main" id="{17B3D3E7-33C0-AEFE-E629-478408F6FB3D}"/>
              </a:ext>
            </a:extLst>
          </p:cNvPr>
          <p:cNvGraphicFramePr/>
          <p:nvPr>
            <p:extLst>
              <p:ext uri="{D42A27DB-BD31-4B8C-83A1-F6EECF244321}">
                <p14:modId xmlns:p14="http://schemas.microsoft.com/office/powerpoint/2010/main" val="4148162501"/>
              </p:ext>
            </p:extLst>
          </p:nvPr>
        </p:nvGraphicFramePr>
        <p:xfrm>
          <a:off x="6456039" y="3924713"/>
          <a:ext cx="955494" cy="178674"/>
        </p:xfrm>
        <a:graphic>
          <a:graphicData uri="http://schemas.openxmlformats.org/drawingml/2006/table">
            <a:tbl>
              <a:tblPr>
                <a:noFill/>
              </a:tblPr>
              <a:tblGrid>
                <a:gridCol w="477747">
                  <a:extLst>
                    <a:ext uri="{9D8B030D-6E8A-4147-A177-3AD203B41FA5}">
                      <a16:colId xmlns:a16="http://schemas.microsoft.com/office/drawing/2014/main" val="20000"/>
                    </a:ext>
                  </a:extLst>
                </a:gridCol>
                <a:gridCol w="477747">
                  <a:extLst>
                    <a:ext uri="{9D8B030D-6E8A-4147-A177-3AD203B41FA5}">
                      <a16:colId xmlns:a16="http://schemas.microsoft.com/office/drawing/2014/main" val="20001"/>
                    </a:ext>
                  </a:extLst>
                </a:gridCol>
              </a:tblGrid>
              <a:tr h="173595">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l" rtl="0">
                        <a:lnSpc>
                          <a:spcPct val="100000"/>
                        </a:lnSpc>
                        <a:spcBef>
                          <a:spcPts val="0"/>
                        </a:spcBef>
                        <a:spcAft>
                          <a:spcPts val="0"/>
                        </a:spcAft>
                        <a:buClr>
                          <a:srgbClr val="000000"/>
                        </a:buClr>
                        <a:buSzPts val="1200"/>
                        <a:buFont typeface="Arial"/>
                        <a:buNone/>
                      </a:pPr>
                      <a:r>
                        <a:rPr lang="en-GB" sz="700" i="1" u="none" strike="noStrike" cap="none" noProof="0" dirty="0"/>
                        <a:t>EGFR</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r" rtl="0">
                        <a:lnSpc>
                          <a:spcPct val="100000"/>
                        </a:lnSpc>
                        <a:spcBef>
                          <a:spcPts val="0"/>
                        </a:spcBef>
                        <a:spcAft>
                          <a:spcPts val="0"/>
                        </a:spcAft>
                        <a:buClr>
                          <a:srgbClr val="000000"/>
                        </a:buClr>
                        <a:buSzPts val="1200"/>
                        <a:buFont typeface="Arial"/>
                        <a:buNone/>
                      </a:pPr>
                      <a:r>
                        <a:rPr lang="en-GB" sz="700" u="none" strike="noStrike" cap="none" noProof="0" dirty="0"/>
                        <a:t>11%</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1667" name="Google Shape;1062;p20">
            <a:extLst>
              <a:ext uri="{FF2B5EF4-FFF2-40B4-BE49-F238E27FC236}">
                <a16:creationId xmlns:a16="http://schemas.microsoft.com/office/drawing/2014/main" id="{565C6F81-9C9E-00FB-CE26-0C2F8D826070}"/>
              </a:ext>
            </a:extLst>
          </p:cNvPr>
          <p:cNvGraphicFramePr/>
          <p:nvPr>
            <p:extLst>
              <p:ext uri="{D42A27DB-BD31-4B8C-83A1-F6EECF244321}">
                <p14:modId xmlns:p14="http://schemas.microsoft.com/office/powerpoint/2010/main" val="3180404024"/>
              </p:ext>
            </p:extLst>
          </p:nvPr>
        </p:nvGraphicFramePr>
        <p:xfrm>
          <a:off x="6456039" y="4054298"/>
          <a:ext cx="955494" cy="178674"/>
        </p:xfrm>
        <a:graphic>
          <a:graphicData uri="http://schemas.openxmlformats.org/drawingml/2006/table">
            <a:tbl>
              <a:tblPr>
                <a:noFill/>
              </a:tblPr>
              <a:tblGrid>
                <a:gridCol w="477747">
                  <a:extLst>
                    <a:ext uri="{9D8B030D-6E8A-4147-A177-3AD203B41FA5}">
                      <a16:colId xmlns:a16="http://schemas.microsoft.com/office/drawing/2014/main" val="20000"/>
                    </a:ext>
                  </a:extLst>
                </a:gridCol>
                <a:gridCol w="477747">
                  <a:extLst>
                    <a:ext uri="{9D8B030D-6E8A-4147-A177-3AD203B41FA5}">
                      <a16:colId xmlns:a16="http://schemas.microsoft.com/office/drawing/2014/main" val="20001"/>
                    </a:ext>
                  </a:extLst>
                </a:gridCol>
              </a:tblGrid>
              <a:tr h="173595">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l" rtl="0">
                        <a:lnSpc>
                          <a:spcPct val="100000"/>
                        </a:lnSpc>
                        <a:spcBef>
                          <a:spcPts val="0"/>
                        </a:spcBef>
                        <a:spcAft>
                          <a:spcPts val="0"/>
                        </a:spcAft>
                        <a:buClr>
                          <a:srgbClr val="000000"/>
                        </a:buClr>
                        <a:buSzPts val="1200"/>
                        <a:buFont typeface="Arial"/>
                        <a:buNone/>
                      </a:pPr>
                      <a:r>
                        <a:rPr lang="en-GB" sz="700" i="1" u="none" strike="noStrike" cap="none" noProof="0" dirty="0"/>
                        <a:t>ERBB2</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r" rtl="0">
                        <a:lnSpc>
                          <a:spcPct val="100000"/>
                        </a:lnSpc>
                        <a:spcBef>
                          <a:spcPts val="0"/>
                        </a:spcBef>
                        <a:spcAft>
                          <a:spcPts val="0"/>
                        </a:spcAft>
                        <a:buClr>
                          <a:srgbClr val="000000"/>
                        </a:buClr>
                        <a:buSzPts val="1200"/>
                        <a:buFont typeface="Arial"/>
                        <a:buNone/>
                      </a:pPr>
                      <a:r>
                        <a:rPr lang="en-GB" sz="700" u="none" strike="noStrike" cap="none" noProof="0" dirty="0"/>
                        <a:t>17%</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1668" name="Google Shape;1063;p20">
            <a:extLst>
              <a:ext uri="{FF2B5EF4-FFF2-40B4-BE49-F238E27FC236}">
                <a16:creationId xmlns:a16="http://schemas.microsoft.com/office/drawing/2014/main" id="{DD980700-8772-1B31-9D3B-365EC8A92421}"/>
              </a:ext>
            </a:extLst>
          </p:cNvPr>
          <p:cNvGraphicFramePr/>
          <p:nvPr>
            <p:extLst>
              <p:ext uri="{D42A27DB-BD31-4B8C-83A1-F6EECF244321}">
                <p14:modId xmlns:p14="http://schemas.microsoft.com/office/powerpoint/2010/main" val="259558174"/>
              </p:ext>
            </p:extLst>
          </p:nvPr>
        </p:nvGraphicFramePr>
        <p:xfrm>
          <a:off x="6456039" y="4183883"/>
          <a:ext cx="955494" cy="178674"/>
        </p:xfrm>
        <a:graphic>
          <a:graphicData uri="http://schemas.openxmlformats.org/drawingml/2006/table">
            <a:tbl>
              <a:tblPr>
                <a:noFill/>
              </a:tblPr>
              <a:tblGrid>
                <a:gridCol w="477747">
                  <a:extLst>
                    <a:ext uri="{9D8B030D-6E8A-4147-A177-3AD203B41FA5}">
                      <a16:colId xmlns:a16="http://schemas.microsoft.com/office/drawing/2014/main" val="20000"/>
                    </a:ext>
                  </a:extLst>
                </a:gridCol>
                <a:gridCol w="477747">
                  <a:extLst>
                    <a:ext uri="{9D8B030D-6E8A-4147-A177-3AD203B41FA5}">
                      <a16:colId xmlns:a16="http://schemas.microsoft.com/office/drawing/2014/main" val="20001"/>
                    </a:ext>
                  </a:extLst>
                </a:gridCol>
              </a:tblGrid>
              <a:tr h="173595">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l" rtl="0">
                        <a:lnSpc>
                          <a:spcPct val="100000"/>
                        </a:lnSpc>
                        <a:spcBef>
                          <a:spcPts val="0"/>
                        </a:spcBef>
                        <a:spcAft>
                          <a:spcPts val="0"/>
                        </a:spcAft>
                        <a:buClr>
                          <a:srgbClr val="000000"/>
                        </a:buClr>
                        <a:buSzPts val="1200"/>
                        <a:buFont typeface="Arial"/>
                        <a:buNone/>
                      </a:pPr>
                      <a:r>
                        <a:rPr lang="en-GB" sz="700" i="1" u="none" strike="noStrike" cap="none" noProof="0" dirty="0"/>
                        <a:t>ERBB3</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r" rtl="0">
                        <a:lnSpc>
                          <a:spcPct val="100000"/>
                        </a:lnSpc>
                        <a:spcBef>
                          <a:spcPts val="0"/>
                        </a:spcBef>
                        <a:spcAft>
                          <a:spcPts val="0"/>
                        </a:spcAft>
                        <a:buClr>
                          <a:srgbClr val="000000"/>
                        </a:buClr>
                        <a:buSzPts val="1200"/>
                        <a:buFont typeface="Arial"/>
                        <a:buNone/>
                      </a:pPr>
                      <a:r>
                        <a:rPr lang="en-GB" sz="700" u="none" strike="noStrike" cap="none" noProof="0" dirty="0"/>
                        <a:t>15%</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1669" name="Google Shape;1064;p20">
            <a:extLst>
              <a:ext uri="{FF2B5EF4-FFF2-40B4-BE49-F238E27FC236}">
                <a16:creationId xmlns:a16="http://schemas.microsoft.com/office/drawing/2014/main" id="{7ADEA89D-22FA-3087-EF3C-11EBF7CFFB6A}"/>
              </a:ext>
            </a:extLst>
          </p:cNvPr>
          <p:cNvGraphicFramePr/>
          <p:nvPr>
            <p:extLst>
              <p:ext uri="{D42A27DB-BD31-4B8C-83A1-F6EECF244321}">
                <p14:modId xmlns:p14="http://schemas.microsoft.com/office/powerpoint/2010/main" val="26654657"/>
              </p:ext>
            </p:extLst>
          </p:nvPr>
        </p:nvGraphicFramePr>
        <p:xfrm>
          <a:off x="6456040" y="4313469"/>
          <a:ext cx="955494" cy="178674"/>
        </p:xfrm>
        <a:graphic>
          <a:graphicData uri="http://schemas.openxmlformats.org/drawingml/2006/table">
            <a:tbl>
              <a:tblPr>
                <a:noFill/>
              </a:tblPr>
              <a:tblGrid>
                <a:gridCol w="696834">
                  <a:extLst>
                    <a:ext uri="{9D8B030D-6E8A-4147-A177-3AD203B41FA5}">
                      <a16:colId xmlns:a16="http://schemas.microsoft.com/office/drawing/2014/main" val="20000"/>
                    </a:ext>
                  </a:extLst>
                </a:gridCol>
                <a:gridCol w="258660">
                  <a:extLst>
                    <a:ext uri="{9D8B030D-6E8A-4147-A177-3AD203B41FA5}">
                      <a16:colId xmlns:a16="http://schemas.microsoft.com/office/drawing/2014/main" val="20001"/>
                    </a:ext>
                  </a:extLst>
                </a:gridCol>
              </a:tblGrid>
              <a:tr h="173595">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l" rtl="0">
                        <a:lnSpc>
                          <a:spcPct val="100000"/>
                        </a:lnSpc>
                        <a:spcBef>
                          <a:spcPts val="0"/>
                        </a:spcBef>
                        <a:spcAft>
                          <a:spcPts val="0"/>
                        </a:spcAft>
                        <a:buClr>
                          <a:srgbClr val="000000"/>
                        </a:buClr>
                        <a:buSzPts val="1200"/>
                        <a:buFont typeface="Arial"/>
                        <a:buNone/>
                      </a:pPr>
                      <a:r>
                        <a:rPr lang="en-GB" sz="700" i="1" u="none" strike="noStrike" cap="none" noProof="0" dirty="0"/>
                        <a:t>JAK2/PD-L1/2</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r" rtl="0">
                        <a:lnSpc>
                          <a:spcPct val="100000"/>
                        </a:lnSpc>
                        <a:spcBef>
                          <a:spcPts val="0"/>
                        </a:spcBef>
                        <a:spcAft>
                          <a:spcPts val="0"/>
                        </a:spcAft>
                        <a:buClr>
                          <a:srgbClr val="000000"/>
                        </a:buClr>
                        <a:buSzPts val="1200"/>
                        <a:buFont typeface="Arial"/>
                        <a:buNone/>
                      </a:pPr>
                      <a:r>
                        <a:rPr lang="en-GB" sz="700" u="none" strike="noStrike" cap="none" noProof="0" dirty="0"/>
                        <a:t>6%</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1670" name="Google Shape;1065;p20">
            <a:extLst>
              <a:ext uri="{FF2B5EF4-FFF2-40B4-BE49-F238E27FC236}">
                <a16:creationId xmlns:a16="http://schemas.microsoft.com/office/drawing/2014/main" id="{E803CB7E-E8F7-0E67-F54B-58A1AE0D87AD}"/>
              </a:ext>
            </a:extLst>
          </p:cNvPr>
          <p:cNvGraphicFramePr/>
          <p:nvPr>
            <p:extLst>
              <p:ext uri="{D42A27DB-BD31-4B8C-83A1-F6EECF244321}">
                <p14:modId xmlns:p14="http://schemas.microsoft.com/office/powerpoint/2010/main" val="1086021772"/>
              </p:ext>
            </p:extLst>
          </p:nvPr>
        </p:nvGraphicFramePr>
        <p:xfrm>
          <a:off x="6456040" y="4443053"/>
          <a:ext cx="955494" cy="178674"/>
        </p:xfrm>
        <a:graphic>
          <a:graphicData uri="http://schemas.openxmlformats.org/drawingml/2006/table">
            <a:tbl>
              <a:tblPr>
                <a:noFill/>
              </a:tblPr>
              <a:tblGrid>
                <a:gridCol w="696834">
                  <a:extLst>
                    <a:ext uri="{9D8B030D-6E8A-4147-A177-3AD203B41FA5}">
                      <a16:colId xmlns:a16="http://schemas.microsoft.com/office/drawing/2014/main" val="20000"/>
                    </a:ext>
                  </a:extLst>
                </a:gridCol>
                <a:gridCol w="258660">
                  <a:extLst>
                    <a:ext uri="{9D8B030D-6E8A-4147-A177-3AD203B41FA5}">
                      <a16:colId xmlns:a16="http://schemas.microsoft.com/office/drawing/2014/main" val="20001"/>
                    </a:ext>
                  </a:extLst>
                </a:gridCol>
              </a:tblGrid>
              <a:tr h="173595">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l" rtl="0">
                        <a:lnSpc>
                          <a:spcPct val="100000"/>
                        </a:lnSpc>
                        <a:spcBef>
                          <a:spcPts val="0"/>
                        </a:spcBef>
                        <a:spcAft>
                          <a:spcPts val="0"/>
                        </a:spcAft>
                        <a:buClr>
                          <a:srgbClr val="000000"/>
                        </a:buClr>
                        <a:buSzPts val="1200"/>
                        <a:buFont typeface="Arial"/>
                        <a:buNone/>
                      </a:pPr>
                      <a:r>
                        <a:rPr lang="en-GB" sz="700" i="1" u="none" strike="noStrike" cap="none" noProof="0" dirty="0"/>
                        <a:t>FGFR2</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r" rtl="0">
                        <a:lnSpc>
                          <a:spcPct val="100000"/>
                        </a:lnSpc>
                        <a:spcBef>
                          <a:spcPts val="0"/>
                        </a:spcBef>
                        <a:spcAft>
                          <a:spcPts val="0"/>
                        </a:spcAft>
                        <a:buClr>
                          <a:srgbClr val="000000"/>
                        </a:buClr>
                        <a:buSzPts val="1200"/>
                        <a:buFont typeface="Arial"/>
                        <a:buNone/>
                      </a:pPr>
                      <a:r>
                        <a:rPr lang="en-GB" sz="700" u="none" strike="noStrike" cap="none" noProof="0" dirty="0"/>
                        <a:t>9%</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1671" name="Google Shape;1066;p20">
            <a:extLst>
              <a:ext uri="{FF2B5EF4-FFF2-40B4-BE49-F238E27FC236}">
                <a16:creationId xmlns:a16="http://schemas.microsoft.com/office/drawing/2014/main" id="{1CA61039-EC5A-FC8C-81B2-9812CC3B4929}"/>
              </a:ext>
            </a:extLst>
          </p:cNvPr>
          <p:cNvGraphicFramePr/>
          <p:nvPr>
            <p:extLst>
              <p:ext uri="{D42A27DB-BD31-4B8C-83A1-F6EECF244321}">
                <p14:modId xmlns:p14="http://schemas.microsoft.com/office/powerpoint/2010/main" val="324064426"/>
              </p:ext>
            </p:extLst>
          </p:nvPr>
        </p:nvGraphicFramePr>
        <p:xfrm>
          <a:off x="6456040" y="4572638"/>
          <a:ext cx="955494" cy="178674"/>
        </p:xfrm>
        <a:graphic>
          <a:graphicData uri="http://schemas.openxmlformats.org/drawingml/2006/table">
            <a:tbl>
              <a:tblPr>
                <a:noFill/>
              </a:tblPr>
              <a:tblGrid>
                <a:gridCol w="696834">
                  <a:extLst>
                    <a:ext uri="{9D8B030D-6E8A-4147-A177-3AD203B41FA5}">
                      <a16:colId xmlns:a16="http://schemas.microsoft.com/office/drawing/2014/main" val="20000"/>
                    </a:ext>
                  </a:extLst>
                </a:gridCol>
                <a:gridCol w="258660">
                  <a:extLst>
                    <a:ext uri="{9D8B030D-6E8A-4147-A177-3AD203B41FA5}">
                      <a16:colId xmlns:a16="http://schemas.microsoft.com/office/drawing/2014/main" val="20001"/>
                    </a:ext>
                  </a:extLst>
                </a:gridCol>
              </a:tblGrid>
              <a:tr h="173595">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l" rtl="0">
                        <a:lnSpc>
                          <a:spcPct val="100000"/>
                        </a:lnSpc>
                        <a:spcBef>
                          <a:spcPts val="0"/>
                        </a:spcBef>
                        <a:spcAft>
                          <a:spcPts val="0"/>
                        </a:spcAft>
                        <a:buClr>
                          <a:srgbClr val="000000"/>
                        </a:buClr>
                        <a:buSzPts val="1200"/>
                        <a:buFont typeface="Arial"/>
                        <a:buNone/>
                      </a:pPr>
                      <a:r>
                        <a:rPr lang="en-GB" sz="700" i="1" u="none" strike="noStrike" cap="none" noProof="0" dirty="0"/>
                        <a:t>MET</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r" rtl="0">
                        <a:lnSpc>
                          <a:spcPct val="100000"/>
                        </a:lnSpc>
                        <a:spcBef>
                          <a:spcPts val="0"/>
                        </a:spcBef>
                        <a:spcAft>
                          <a:spcPts val="0"/>
                        </a:spcAft>
                        <a:buClr>
                          <a:srgbClr val="000000"/>
                        </a:buClr>
                        <a:buSzPts val="1200"/>
                        <a:buFont typeface="Arial"/>
                        <a:buNone/>
                      </a:pPr>
                      <a:r>
                        <a:rPr lang="en-GB" sz="700" u="none" strike="noStrike" cap="none" noProof="0" dirty="0"/>
                        <a:t>6%</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1672" name="Google Shape;1067;p20">
            <a:extLst>
              <a:ext uri="{FF2B5EF4-FFF2-40B4-BE49-F238E27FC236}">
                <a16:creationId xmlns:a16="http://schemas.microsoft.com/office/drawing/2014/main" id="{C5E5751D-AF18-C73F-E825-51C5C8B13EA7}"/>
              </a:ext>
            </a:extLst>
          </p:cNvPr>
          <p:cNvGraphicFramePr/>
          <p:nvPr>
            <p:extLst>
              <p:ext uri="{D42A27DB-BD31-4B8C-83A1-F6EECF244321}">
                <p14:modId xmlns:p14="http://schemas.microsoft.com/office/powerpoint/2010/main" val="906890696"/>
              </p:ext>
            </p:extLst>
          </p:nvPr>
        </p:nvGraphicFramePr>
        <p:xfrm>
          <a:off x="6456040" y="4702222"/>
          <a:ext cx="955494" cy="178674"/>
        </p:xfrm>
        <a:graphic>
          <a:graphicData uri="http://schemas.openxmlformats.org/drawingml/2006/table">
            <a:tbl>
              <a:tblPr>
                <a:noFill/>
              </a:tblPr>
              <a:tblGrid>
                <a:gridCol w="696834">
                  <a:extLst>
                    <a:ext uri="{9D8B030D-6E8A-4147-A177-3AD203B41FA5}">
                      <a16:colId xmlns:a16="http://schemas.microsoft.com/office/drawing/2014/main" val="20000"/>
                    </a:ext>
                  </a:extLst>
                </a:gridCol>
                <a:gridCol w="258660">
                  <a:extLst>
                    <a:ext uri="{9D8B030D-6E8A-4147-A177-3AD203B41FA5}">
                      <a16:colId xmlns:a16="http://schemas.microsoft.com/office/drawing/2014/main" val="20001"/>
                    </a:ext>
                  </a:extLst>
                </a:gridCol>
              </a:tblGrid>
              <a:tr h="173595">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l" rtl="0">
                        <a:lnSpc>
                          <a:spcPct val="100000"/>
                        </a:lnSpc>
                        <a:spcBef>
                          <a:spcPts val="0"/>
                        </a:spcBef>
                        <a:spcAft>
                          <a:spcPts val="0"/>
                        </a:spcAft>
                        <a:buClr>
                          <a:srgbClr val="000000"/>
                        </a:buClr>
                        <a:buSzPts val="1200"/>
                        <a:buFont typeface="Arial"/>
                        <a:buNone/>
                      </a:pPr>
                      <a:r>
                        <a:rPr lang="en-GB" sz="700" i="1" u="none" strike="noStrike" cap="none" noProof="0" dirty="0"/>
                        <a:t>VEGFA</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r" rtl="0">
                        <a:lnSpc>
                          <a:spcPct val="100000"/>
                        </a:lnSpc>
                        <a:spcBef>
                          <a:spcPts val="0"/>
                        </a:spcBef>
                        <a:spcAft>
                          <a:spcPts val="0"/>
                        </a:spcAft>
                        <a:buClr>
                          <a:srgbClr val="000000"/>
                        </a:buClr>
                        <a:buSzPts val="1200"/>
                        <a:buFont typeface="Arial"/>
                        <a:buNone/>
                      </a:pPr>
                      <a:r>
                        <a:rPr lang="en-GB" sz="700" u="none" strike="noStrike" cap="none" noProof="0" dirty="0"/>
                        <a:t>7%</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1673" name="Google Shape;1068;p20">
            <a:extLst>
              <a:ext uri="{FF2B5EF4-FFF2-40B4-BE49-F238E27FC236}">
                <a16:creationId xmlns:a16="http://schemas.microsoft.com/office/drawing/2014/main" id="{26DD5D3B-0FD2-0C96-937D-6E5263D0C20F}"/>
              </a:ext>
            </a:extLst>
          </p:cNvPr>
          <p:cNvGraphicFramePr/>
          <p:nvPr>
            <p:extLst>
              <p:ext uri="{D42A27DB-BD31-4B8C-83A1-F6EECF244321}">
                <p14:modId xmlns:p14="http://schemas.microsoft.com/office/powerpoint/2010/main" val="3109092950"/>
              </p:ext>
            </p:extLst>
          </p:nvPr>
        </p:nvGraphicFramePr>
        <p:xfrm>
          <a:off x="6456040" y="4831809"/>
          <a:ext cx="955494" cy="275195"/>
        </p:xfrm>
        <a:graphic>
          <a:graphicData uri="http://schemas.openxmlformats.org/drawingml/2006/table">
            <a:tbl>
              <a:tblPr>
                <a:noFill/>
              </a:tblPr>
              <a:tblGrid>
                <a:gridCol w="696834">
                  <a:extLst>
                    <a:ext uri="{9D8B030D-6E8A-4147-A177-3AD203B41FA5}">
                      <a16:colId xmlns:a16="http://schemas.microsoft.com/office/drawing/2014/main" val="20000"/>
                    </a:ext>
                  </a:extLst>
                </a:gridCol>
                <a:gridCol w="258660">
                  <a:extLst>
                    <a:ext uri="{9D8B030D-6E8A-4147-A177-3AD203B41FA5}">
                      <a16:colId xmlns:a16="http://schemas.microsoft.com/office/drawing/2014/main" val="20001"/>
                    </a:ext>
                  </a:extLst>
                </a:gridCol>
              </a:tblGrid>
              <a:tr h="275195">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l" rtl="0">
                        <a:lnSpc>
                          <a:spcPct val="100000"/>
                        </a:lnSpc>
                        <a:spcBef>
                          <a:spcPts val="0"/>
                        </a:spcBef>
                        <a:spcAft>
                          <a:spcPts val="0"/>
                        </a:spcAft>
                        <a:buClr>
                          <a:srgbClr val="000000"/>
                        </a:buClr>
                        <a:buSzPts val="1200"/>
                        <a:buFont typeface="Arial"/>
                        <a:buNone/>
                      </a:pPr>
                      <a:r>
                        <a:rPr lang="en-GB" sz="700" i="1" u="none" strike="noStrike" cap="none" noProof="0" dirty="0"/>
                        <a:t>KRAS/NRAS</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r" rtl="0">
                        <a:lnSpc>
                          <a:spcPct val="100000"/>
                        </a:lnSpc>
                        <a:spcBef>
                          <a:spcPts val="0"/>
                        </a:spcBef>
                        <a:spcAft>
                          <a:spcPts val="0"/>
                        </a:spcAft>
                        <a:buClr>
                          <a:srgbClr val="000000"/>
                        </a:buClr>
                        <a:buSzPts val="1200"/>
                        <a:buFont typeface="Arial"/>
                        <a:buNone/>
                      </a:pPr>
                      <a:r>
                        <a:rPr lang="en-GB" sz="700" u="none" strike="noStrike" cap="none" noProof="0" dirty="0"/>
                        <a:t>17%</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1674" name="Google Shape;1069;p20">
            <a:extLst>
              <a:ext uri="{FF2B5EF4-FFF2-40B4-BE49-F238E27FC236}">
                <a16:creationId xmlns:a16="http://schemas.microsoft.com/office/drawing/2014/main" id="{5A75F865-DDE6-251C-DCC4-A9C25A292C1C}"/>
              </a:ext>
            </a:extLst>
          </p:cNvPr>
          <p:cNvGraphicFramePr/>
          <p:nvPr>
            <p:extLst>
              <p:ext uri="{D42A27DB-BD31-4B8C-83A1-F6EECF244321}">
                <p14:modId xmlns:p14="http://schemas.microsoft.com/office/powerpoint/2010/main" val="1149011380"/>
              </p:ext>
            </p:extLst>
          </p:nvPr>
        </p:nvGraphicFramePr>
        <p:xfrm>
          <a:off x="6456040" y="4961390"/>
          <a:ext cx="955494" cy="178674"/>
        </p:xfrm>
        <a:graphic>
          <a:graphicData uri="http://schemas.openxmlformats.org/drawingml/2006/table">
            <a:tbl>
              <a:tblPr>
                <a:noFill/>
              </a:tblPr>
              <a:tblGrid>
                <a:gridCol w="696834">
                  <a:extLst>
                    <a:ext uri="{9D8B030D-6E8A-4147-A177-3AD203B41FA5}">
                      <a16:colId xmlns:a16="http://schemas.microsoft.com/office/drawing/2014/main" val="20000"/>
                    </a:ext>
                  </a:extLst>
                </a:gridCol>
                <a:gridCol w="258660">
                  <a:extLst>
                    <a:ext uri="{9D8B030D-6E8A-4147-A177-3AD203B41FA5}">
                      <a16:colId xmlns:a16="http://schemas.microsoft.com/office/drawing/2014/main" val="20001"/>
                    </a:ext>
                  </a:extLst>
                </a:gridCol>
              </a:tblGrid>
              <a:tr h="173595">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l" rtl="0">
                        <a:lnSpc>
                          <a:spcPct val="100000"/>
                        </a:lnSpc>
                        <a:spcBef>
                          <a:spcPts val="0"/>
                        </a:spcBef>
                        <a:spcAft>
                          <a:spcPts val="0"/>
                        </a:spcAft>
                        <a:buClr>
                          <a:srgbClr val="000000"/>
                        </a:buClr>
                        <a:buSzPts val="1200"/>
                        <a:buFont typeface="Arial"/>
                        <a:buNone/>
                      </a:pPr>
                      <a:r>
                        <a:rPr lang="en-GB" sz="700" i="1" u="none" strike="noStrike" cap="none" noProof="0" dirty="0"/>
                        <a:t>RASA1</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r" rtl="0">
                        <a:lnSpc>
                          <a:spcPct val="100000"/>
                        </a:lnSpc>
                        <a:spcBef>
                          <a:spcPts val="0"/>
                        </a:spcBef>
                        <a:spcAft>
                          <a:spcPts val="0"/>
                        </a:spcAft>
                        <a:buClr>
                          <a:srgbClr val="000000"/>
                        </a:buClr>
                        <a:buSzPts val="1200"/>
                        <a:buFont typeface="Arial"/>
                        <a:buNone/>
                      </a:pPr>
                      <a:r>
                        <a:rPr lang="en-GB" sz="700" u="none" strike="noStrike" cap="none" noProof="0" dirty="0"/>
                        <a:t>6%</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cxnSp>
        <p:nvCxnSpPr>
          <p:cNvPr id="1675" name="Google Shape;1070;p20">
            <a:extLst>
              <a:ext uri="{FF2B5EF4-FFF2-40B4-BE49-F238E27FC236}">
                <a16:creationId xmlns:a16="http://schemas.microsoft.com/office/drawing/2014/main" id="{941E637D-4519-562E-AC62-BA332345C9B0}"/>
              </a:ext>
            </a:extLst>
          </p:cNvPr>
          <p:cNvCxnSpPr>
            <a:cxnSpLocks/>
          </p:cNvCxnSpPr>
          <p:nvPr/>
        </p:nvCxnSpPr>
        <p:spPr>
          <a:xfrm>
            <a:off x="6559254" y="3977659"/>
            <a:ext cx="0" cy="1101464"/>
          </a:xfrm>
          <a:prstGeom prst="straightConnector1">
            <a:avLst/>
          </a:prstGeom>
          <a:noFill/>
          <a:ln w="9525" cap="flat" cmpd="sng">
            <a:noFill/>
            <a:prstDash val="solid"/>
            <a:round/>
            <a:headEnd type="none" w="sm" len="sm"/>
            <a:tailEnd type="none" w="sm" len="sm"/>
          </a:ln>
        </p:spPr>
      </p:cxnSp>
      <p:sp>
        <p:nvSpPr>
          <p:cNvPr id="1676" name="Google Shape;1071;p20">
            <a:extLst>
              <a:ext uri="{FF2B5EF4-FFF2-40B4-BE49-F238E27FC236}">
                <a16:creationId xmlns:a16="http://schemas.microsoft.com/office/drawing/2014/main" id="{75A52E3A-CA24-BEB3-0FAE-910FDCE77137}"/>
              </a:ext>
            </a:extLst>
          </p:cNvPr>
          <p:cNvSpPr txBox="1"/>
          <p:nvPr/>
        </p:nvSpPr>
        <p:spPr>
          <a:xfrm rot="-5400000">
            <a:off x="5945253" y="4386612"/>
            <a:ext cx="645452" cy="199942"/>
          </a:xfrm>
          <a:prstGeom prst="rect">
            <a:avLst/>
          </a:prstGeom>
          <a:noFill/>
          <a:ln>
            <a:noFill/>
          </a:ln>
        </p:spPr>
        <p:txBody>
          <a:bodyPr spcFirstLastPara="1" wrap="square" lIns="91395" tIns="45664" rIns="91395" bIns="45664" anchor="t" anchorCtr="0">
            <a:spAutoFit/>
          </a:bodyPr>
          <a:lstStyle/>
          <a:p>
            <a:pPr algn="ctr" defTabSz="457189">
              <a:buClr>
                <a:srgbClr val="000000"/>
              </a:buClr>
              <a:defRPr/>
            </a:pPr>
            <a:r>
              <a:rPr lang="en-GB" sz="700" kern="0" noProof="0" dirty="0">
                <a:solidFill>
                  <a:srgbClr val="000000"/>
                </a:solidFill>
                <a:latin typeface="Arial"/>
                <a:cs typeface="Arial"/>
                <a:sym typeface="Arial"/>
              </a:rPr>
              <a:t>RTK-RAS</a:t>
            </a:r>
          </a:p>
        </p:txBody>
      </p:sp>
      <p:graphicFrame>
        <p:nvGraphicFramePr>
          <p:cNvPr id="1677" name="Google Shape;1072;p20">
            <a:extLst>
              <a:ext uri="{FF2B5EF4-FFF2-40B4-BE49-F238E27FC236}">
                <a16:creationId xmlns:a16="http://schemas.microsoft.com/office/drawing/2014/main" id="{2A03FA5E-9BE7-A1A5-3E78-6377DF5B8ED9}"/>
              </a:ext>
            </a:extLst>
          </p:cNvPr>
          <p:cNvGraphicFramePr/>
          <p:nvPr>
            <p:extLst>
              <p:ext uri="{D42A27DB-BD31-4B8C-83A1-F6EECF244321}">
                <p14:modId xmlns:p14="http://schemas.microsoft.com/office/powerpoint/2010/main" val="2944138450"/>
              </p:ext>
            </p:extLst>
          </p:nvPr>
        </p:nvGraphicFramePr>
        <p:xfrm>
          <a:off x="6456040" y="5138407"/>
          <a:ext cx="955494" cy="275195"/>
        </p:xfrm>
        <a:graphic>
          <a:graphicData uri="http://schemas.openxmlformats.org/drawingml/2006/table">
            <a:tbl>
              <a:tblPr>
                <a:noFill/>
              </a:tblPr>
              <a:tblGrid>
                <a:gridCol w="696834">
                  <a:extLst>
                    <a:ext uri="{9D8B030D-6E8A-4147-A177-3AD203B41FA5}">
                      <a16:colId xmlns:a16="http://schemas.microsoft.com/office/drawing/2014/main" val="20000"/>
                    </a:ext>
                  </a:extLst>
                </a:gridCol>
                <a:gridCol w="258660">
                  <a:extLst>
                    <a:ext uri="{9D8B030D-6E8A-4147-A177-3AD203B41FA5}">
                      <a16:colId xmlns:a16="http://schemas.microsoft.com/office/drawing/2014/main" val="20001"/>
                    </a:ext>
                  </a:extLst>
                </a:gridCol>
              </a:tblGrid>
              <a:tr h="275195">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l" rtl="0">
                        <a:lnSpc>
                          <a:spcPct val="100000"/>
                        </a:lnSpc>
                        <a:spcBef>
                          <a:spcPts val="0"/>
                        </a:spcBef>
                        <a:spcAft>
                          <a:spcPts val="0"/>
                        </a:spcAft>
                        <a:buClr>
                          <a:srgbClr val="000000"/>
                        </a:buClr>
                        <a:buSzPts val="1200"/>
                        <a:buFont typeface="Arial"/>
                        <a:buNone/>
                      </a:pPr>
                      <a:r>
                        <a:rPr lang="en-GB" sz="700" i="1" u="none" strike="noStrike" cap="none" noProof="0" dirty="0"/>
                        <a:t>PIK3CA</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r" rtl="0">
                        <a:lnSpc>
                          <a:spcPct val="100000"/>
                        </a:lnSpc>
                        <a:spcBef>
                          <a:spcPts val="0"/>
                        </a:spcBef>
                        <a:spcAft>
                          <a:spcPts val="0"/>
                        </a:spcAft>
                        <a:buClr>
                          <a:srgbClr val="000000"/>
                        </a:buClr>
                        <a:buSzPts val="1200"/>
                        <a:buFont typeface="Arial"/>
                        <a:buNone/>
                      </a:pPr>
                      <a:r>
                        <a:rPr lang="en-GB" sz="700" u="none" strike="noStrike" cap="none" noProof="0" dirty="0"/>
                        <a:t>24%</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1678" name="Google Shape;1073;p20">
            <a:extLst>
              <a:ext uri="{FF2B5EF4-FFF2-40B4-BE49-F238E27FC236}">
                <a16:creationId xmlns:a16="http://schemas.microsoft.com/office/drawing/2014/main" id="{34812F1C-967E-850B-17B0-015013283B60}"/>
              </a:ext>
            </a:extLst>
          </p:cNvPr>
          <p:cNvGraphicFramePr/>
          <p:nvPr>
            <p:extLst>
              <p:ext uri="{D42A27DB-BD31-4B8C-83A1-F6EECF244321}">
                <p14:modId xmlns:p14="http://schemas.microsoft.com/office/powerpoint/2010/main" val="1935748222"/>
              </p:ext>
            </p:extLst>
          </p:nvPr>
        </p:nvGraphicFramePr>
        <p:xfrm>
          <a:off x="6456040" y="5269034"/>
          <a:ext cx="955494" cy="178674"/>
        </p:xfrm>
        <a:graphic>
          <a:graphicData uri="http://schemas.openxmlformats.org/drawingml/2006/table">
            <a:tbl>
              <a:tblPr>
                <a:noFill/>
              </a:tblPr>
              <a:tblGrid>
                <a:gridCol w="696834">
                  <a:extLst>
                    <a:ext uri="{9D8B030D-6E8A-4147-A177-3AD203B41FA5}">
                      <a16:colId xmlns:a16="http://schemas.microsoft.com/office/drawing/2014/main" val="20000"/>
                    </a:ext>
                  </a:extLst>
                </a:gridCol>
                <a:gridCol w="258660">
                  <a:extLst>
                    <a:ext uri="{9D8B030D-6E8A-4147-A177-3AD203B41FA5}">
                      <a16:colId xmlns:a16="http://schemas.microsoft.com/office/drawing/2014/main" val="20001"/>
                    </a:ext>
                  </a:extLst>
                </a:gridCol>
              </a:tblGrid>
              <a:tr h="173595">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l" rtl="0">
                        <a:lnSpc>
                          <a:spcPct val="100000"/>
                        </a:lnSpc>
                        <a:spcBef>
                          <a:spcPts val="0"/>
                        </a:spcBef>
                        <a:spcAft>
                          <a:spcPts val="0"/>
                        </a:spcAft>
                        <a:buClr>
                          <a:srgbClr val="000000"/>
                        </a:buClr>
                        <a:buSzPts val="1200"/>
                        <a:buFont typeface="Arial"/>
                        <a:buNone/>
                      </a:pPr>
                      <a:r>
                        <a:rPr lang="en-GB" sz="700" i="1" u="none" strike="noStrike" cap="none" noProof="0" dirty="0"/>
                        <a:t>PIK3R1</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r" rtl="0">
                        <a:lnSpc>
                          <a:spcPct val="100000"/>
                        </a:lnSpc>
                        <a:spcBef>
                          <a:spcPts val="0"/>
                        </a:spcBef>
                        <a:spcAft>
                          <a:spcPts val="0"/>
                        </a:spcAft>
                        <a:buClr>
                          <a:srgbClr val="000000"/>
                        </a:buClr>
                        <a:buSzPts val="1200"/>
                        <a:buFont typeface="Arial"/>
                        <a:buNone/>
                      </a:pPr>
                      <a:r>
                        <a:rPr lang="en-GB" sz="700" u="none" strike="noStrike" cap="none" noProof="0" dirty="0"/>
                        <a:t>3%</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1679" name="Google Shape;1074;p20">
            <a:extLst>
              <a:ext uri="{FF2B5EF4-FFF2-40B4-BE49-F238E27FC236}">
                <a16:creationId xmlns:a16="http://schemas.microsoft.com/office/drawing/2014/main" id="{74F47004-3982-BB7A-12C8-CF0D44B24283}"/>
              </a:ext>
            </a:extLst>
          </p:cNvPr>
          <p:cNvGraphicFramePr/>
          <p:nvPr>
            <p:extLst>
              <p:ext uri="{D42A27DB-BD31-4B8C-83A1-F6EECF244321}">
                <p14:modId xmlns:p14="http://schemas.microsoft.com/office/powerpoint/2010/main" val="3219273525"/>
              </p:ext>
            </p:extLst>
          </p:nvPr>
        </p:nvGraphicFramePr>
        <p:xfrm>
          <a:off x="6456040" y="5399659"/>
          <a:ext cx="955494" cy="275195"/>
        </p:xfrm>
        <a:graphic>
          <a:graphicData uri="http://schemas.openxmlformats.org/drawingml/2006/table">
            <a:tbl>
              <a:tblPr>
                <a:noFill/>
              </a:tblPr>
              <a:tblGrid>
                <a:gridCol w="696834">
                  <a:extLst>
                    <a:ext uri="{9D8B030D-6E8A-4147-A177-3AD203B41FA5}">
                      <a16:colId xmlns:a16="http://schemas.microsoft.com/office/drawing/2014/main" val="20000"/>
                    </a:ext>
                  </a:extLst>
                </a:gridCol>
                <a:gridCol w="258660">
                  <a:extLst>
                    <a:ext uri="{9D8B030D-6E8A-4147-A177-3AD203B41FA5}">
                      <a16:colId xmlns:a16="http://schemas.microsoft.com/office/drawing/2014/main" val="20001"/>
                    </a:ext>
                  </a:extLst>
                </a:gridCol>
              </a:tblGrid>
              <a:tr h="275195">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l" rtl="0">
                        <a:lnSpc>
                          <a:spcPct val="100000"/>
                        </a:lnSpc>
                        <a:spcBef>
                          <a:spcPts val="0"/>
                        </a:spcBef>
                        <a:spcAft>
                          <a:spcPts val="0"/>
                        </a:spcAft>
                        <a:buClr>
                          <a:srgbClr val="000000"/>
                        </a:buClr>
                        <a:buSzPts val="1200"/>
                        <a:buFont typeface="Arial"/>
                        <a:buNone/>
                      </a:pPr>
                      <a:r>
                        <a:rPr lang="en-GB" sz="700" i="1" u="none" strike="noStrike" cap="none" noProof="0" dirty="0"/>
                        <a:t>PTEN</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ptos" panose="02110004020202020204"/>
                        </a:defRPr>
                      </a:lvl1pPr>
                      <a:lvl2pPr marL="457200" algn="l" defTabSz="457200" rtl="0" eaLnBrk="1" latinLnBrk="0" hangingPunct="1">
                        <a:defRPr sz="1800" kern="1200">
                          <a:solidFill>
                            <a:schemeClr val="tx1"/>
                          </a:solidFill>
                          <a:latin typeface="Aptos" panose="02110004020202020204"/>
                        </a:defRPr>
                      </a:lvl2pPr>
                      <a:lvl3pPr marL="914400" algn="l" defTabSz="457200" rtl="0" eaLnBrk="1" latinLnBrk="0" hangingPunct="1">
                        <a:defRPr sz="1800" kern="1200">
                          <a:solidFill>
                            <a:schemeClr val="tx1"/>
                          </a:solidFill>
                          <a:latin typeface="Aptos" panose="02110004020202020204"/>
                        </a:defRPr>
                      </a:lvl3pPr>
                      <a:lvl4pPr marL="1371600" algn="l" defTabSz="457200" rtl="0" eaLnBrk="1" latinLnBrk="0" hangingPunct="1">
                        <a:defRPr sz="1800" kern="1200">
                          <a:solidFill>
                            <a:schemeClr val="tx1"/>
                          </a:solidFill>
                          <a:latin typeface="Aptos" panose="02110004020202020204"/>
                        </a:defRPr>
                      </a:lvl4pPr>
                      <a:lvl5pPr marL="1828800" algn="l" defTabSz="457200" rtl="0" eaLnBrk="1" latinLnBrk="0" hangingPunct="1">
                        <a:defRPr sz="1800" kern="1200">
                          <a:solidFill>
                            <a:schemeClr val="tx1"/>
                          </a:solidFill>
                          <a:latin typeface="Aptos" panose="02110004020202020204"/>
                        </a:defRPr>
                      </a:lvl5pPr>
                      <a:lvl6pPr marL="2286000" algn="l" defTabSz="457200" rtl="0" eaLnBrk="1" latinLnBrk="0" hangingPunct="1">
                        <a:defRPr sz="1800" kern="1200">
                          <a:solidFill>
                            <a:schemeClr val="tx1"/>
                          </a:solidFill>
                          <a:latin typeface="Aptos" panose="02110004020202020204"/>
                        </a:defRPr>
                      </a:lvl6pPr>
                      <a:lvl7pPr marL="2743200" algn="l" defTabSz="457200" rtl="0" eaLnBrk="1" latinLnBrk="0" hangingPunct="1">
                        <a:defRPr sz="1800" kern="1200">
                          <a:solidFill>
                            <a:schemeClr val="tx1"/>
                          </a:solidFill>
                          <a:latin typeface="Aptos" panose="02110004020202020204"/>
                        </a:defRPr>
                      </a:lvl7pPr>
                      <a:lvl8pPr marL="3200400" algn="l" defTabSz="457200" rtl="0" eaLnBrk="1" latinLnBrk="0" hangingPunct="1">
                        <a:defRPr sz="1800" kern="1200">
                          <a:solidFill>
                            <a:schemeClr val="tx1"/>
                          </a:solidFill>
                          <a:latin typeface="Aptos" panose="02110004020202020204"/>
                        </a:defRPr>
                      </a:lvl8pPr>
                      <a:lvl9pPr marL="3657600" algn="l" defTabSz="457200" rtl="0" eaLnBrk="1" latinLnBrk="0" hangingPunct="1">
                        <a:defRPr sz="1800" kern="1200">
                          <a:solidFill>
                            <a:schemeClr val="tx1"/>
                          </a:solidFill>
                          <a:latin typeface="Aptos" panose="02110004020202020204"/>
                        </a:defRPr>
                      </a:lvl9pPr>
                    </a:lstStyle>
                    <a:p>
                      <a:pPr marL="0" marR="0" lvl="0" indent="0" algn="r" rtl="0">
                        <a:lnSpc>
                          <a:spcPct val="100000"/>
                        </a:lnSpc>
                        <a:spcBef>
                          <a:spcPts val="0"/>
                        </a:spcBef>
                        <a:spcAft>
                          <a:spcPts val="0"/>
                        </a:spcAft>
                        <a:buClr>
                          <a:srgbClr val="000000"/>
                        </a:buClr>
                        <a:buSzPts val="1200"/>
                        <a:buFont typeface="Arial"/>
                        <a:buNone/>
                      </a:pPr>
                      <a:r>
                        <a:rPr lang="en-GB" sz="700" u="none" strike="noStrike" cap="none" noProof="0" dirty="0"/>
                        <a:t>11%</a:t>
                      </a:r>
                    </a:p>
                  </a:txBody>
                  <a:tcPr marL="35997" marR="35997" marT="35997" marB="35997">
                    <a:lnL w="12700" cmpd="sng">
                      <a:noFill/>
                      <a:prstDash val="solid"/>
                    </a:lnL>
                    <a:lnR w="12700" cmpd="sng">
                      <a:noFill/>
                      <a:prstDash val="solid"/>
                    </a:lnR>
                    <a:lnT w="12700" cmpd="sng">
                      <a:noFill/>
                      <a:prstDash val="solid"/>
                    </a:lnT>
                    <a:lnB w="12700" cmpd="sng">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cxnSp>
        <p:nvCxnSpPr>
          <p:cNvPr id="1680" name="Google Shape;1075;p20">
            <a:extLst>
              <a:ext uri="{FF2B5EF4-FFF2-40B4-BE49-F238E27FC236}">
                <a16:creationId xmlns:a16="http://schemas.microsoft.com/office/drawing/2014/main" id="{A77F741E-2047-228C-4A5B-3C93DEB39EF2}"/>
              </a:ext>
            </a:extLst>
          </p:cNvPr>
          <p:cNvCxnSpPr>
            <a:cxnSpLocks/>
          </p:cNvCxnSpPr>
          <p:nvPr/>
        </p:nvCxnSpPr>
        <p:spPr>
          <a:xfrm>
            <a:off x="6559254" y="5190726"/>
            <a:ext cx="0" cy="323957"/>
          </a:xfrm>
          <a:prstGeom prst="straightConnector1">
            <a:avLst/>
          </a:prstGeom>
          <a:noFill/>
          <a:ln w="9525" cap="flat" cmpd="sng">
            <a:noFill/>
            <a:prstDash val="solid"/>
            <a:round/>
            <a:headEnd type="none" w="sm" len="sm"/>
            <a:tailEnd type="none" w="sm" len="sm"/>
          </a:ln>
        </p:spPr>
      </p:cxnSp>
      <p:sp>
        <p:nvSpPr>
          <p:cNvPr id="1681" name="Google Shape;1076;p20">
            <a:extLst>
              <a:ext uri="{FF2B5EF4-FFF2-40B4-BE49-F238E27FC236}">
                <a16:creationId xmlns:a16="http://schemas.microsoft.com/office/drawing/2014/main" id="{5D4C8685-5BF9-60BD-29CF-D4FE700526AA}"/>
              </a:ext>
            </a:extLst>
          </p:cNvPr>
          <p:cNvSpPr txBox="1"/>
          <p:nvPr/>
        </p:nvSpPr>
        <p:spPr>
          <a:xfrm rot="-5400000">
            <a:off x="5957007" y="5250832"/>
            <a:ext cx="645452" cy="199942"/>
          </a:xfrm>
          <a:prstGeom prst="rect">
            <a:avLst/>
          </a:prstGeom>
          <a:noFill/>
          <a:ln>
            <a:noFill/>
          </a:ln>
        </p:spPr>
        <p:txBody>
          <a:bodyPr spcFirstLastPara="1" wrap="square" lIns="91395" tIns="45664" rIns="91395" bIns="45664" anchor="t" anchorCtr="0">
            <a:spAutoFit/>
          </a:bodyPr>
          <a:lstStyle/>
          <a:p>
            <a:pPr algn="ctr" defTabSz="457189">
              <a:buClr>
                <a:srgbClr val="000000"/>
              </a:buClr>
              <a:defRPr/>
            </a:pPr>
            <a:r>
              <a:rPr lang="en-GB" sz="700" kern="0" noProof="0" dirty="0">
                <a:solidFill>
                  <a:srgbClr val="000000"/>
                </a:solidFill>
                <a:latin typeface="Arial"/>
                <a:cs typeface="Arial"/>
                <a:sym typeface="Arial"/>
              </a:rPr>
              <a:t>PI3K</a:t>
            </a:r>
          </a:p>
        </p:txBody>
      </p:sp>
      <p:grpSp>
        <p:nvGrpSpPr>
          <p:cNvPr id="1682" name="Google Shape;1077;p20">
            <a:extLst>
              <a:ext uri="{FF2B5EF4-FFF2-40B4-BE49-F238E27FC236}">
                <a16:creationId xmlns:a16="http://schemas.microsoft.com/office/drawing/2014/main" id="{DE9A0308-37D1-D26F-102C-5BBF3B99AB93}"/>
              </a:ext>
            </a:extLst>
          </p:cNvPr>
          <p:cNvGrpSpPr/>
          <p:nvPr/>
        </p:nvGrpSpPr>
        <p:grpSpPr>
          <a:xfrm>
            <a:off x="8177584" y="5631411"/>
            <a:ext cx="28797" cy="107987"/>
            <a:chOff x="7583054" y="6264926"/>
            <a:chExt cx="28800" cy="108000"/>
          </a:xfrm>
        </p:grpSpPr>
        <p:sp>
          <p:nvSpPr>
            <p:cNvPr id="1683" name="Google Shape;1078;p20">
              <a:extLst>
                <a:ext uri="{FF2B5EF4-FFF2-40B4-BE49-F238E27FC236}">
                  <a16:creationId xmlns:a16="http://schemas.microsoft.com/office/drawing/2014/main" id="{126ED9FB-8CBE-AD40-663C-B9BFA7E81649}"/>
                </a:ext>
              </a:extLst>
            </p:cNvPr>
            <p:cNvSpPr/>
            <p:nvPr/>
          </p:nvSpPr>
          <p:spPr>
            <a:xfrm>
              <a:off x="7583054" y="6264926"/>
              <a:ext cx="28800" cy="108000"/>
            </a:xfrm>
            <a:prstGeom prst="rect">
              <a:avLst/>
            </a:prstGeom>
            <a:solidFill>
              <a:srgbClr val="E4E8ED"/>
            </a:solidFill>
            <a:ln>
              <a:noFill/>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684" name="Google Shape;1079;p20">
              <a:extLst>
                <a:ext uri="{FF2B5EF4-FFF2-40B4-BE49-F238E27FC236}">
                  <a16:creationId xmlns:a16="http://schemas.microsoft.com/office/drawing/2014/main" id="{5B2EEFBF-9A5B-B1DC-1B42-D2F72628D558}"/>
                </a:ext>
              </a:extLst>
            </p:cNvPr>
            <p:cNvSpPr/>
            <p:nvPr/>
          </p:nvSpPr>
          <p:spPr>
            <a:xfrm>
              <a:off x="7583054" y="6302980"/>
              <a:ext cx="25200" cy="36000"/>
            </a:xfrm>
            <a:prstGeom prst="rect">
              <a:avLst/>
            </a:prstGeom>
            <a:solidFill>
              <a:srgbClr val="417B84"/>
            </a:solidFill>
            <a:ln>
              <a:noFill/>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grpSp>
      <p:grpSp>
        <p:nvGrpSpPr>
          <p:cNvPr id="1685" name="Google Shape;1080;p20">
            <a:extLst>
              <a:ext uri="{FF2B5EF4-FFF2-40B4-BE49-F238E27FC236}">
                <a16:creationId xmlns:a16="http://schemas.microsoft.com/office/drawing/2014/main" id="{146F162C-CA4A-12D4-4032-617693CE56C0}"/>
              </a:ext>
            </a:extLst>
          </p:cNvPr>
          <p:cNvGrpSpPr/>
          <p:nvPr/>
        </p:nvGrpSpPr>
        <p:grpSpPr>
          <a:xfrm>
            <a:off x="9384606" y="5639106"/>
            <a:ext cx="28797" cy="107987"/>
            <a:chOff x="7583054" y="6264926"/>
            <a:chExt cx="28800" cy="108000"/>
          </a:xfrm>
        </p:grpSpPr>
        <p:sp>
          <p:nvSpPr>
            <p:cNvPr id="1686" name="Google Shape;1081;p20">
              <a:extLst>
                <a:ext uri="{FF2B5EF4-FFF2-40B4-BE49-F238E27FC236}">
                  <a16:creationId xmlns:a16="http://schemas.microsoft.com/office/drawing/2014/main" id="{768788D3-B51F-EA32-B124-5EE8A14D6178}"/>
                </a:ext>
              </a:extLst>
            </p:cNvPr>
            <p:cNvSpPr/>
            <p:nvPr/>
          </p:nvSpPr>
          <p:spPr>
            <a:xfrm>
              <a:off x="7583054" y="6264926"/>
              <a:ext cx="28800" cy="108000"/>
            </a:xfrm>
            <a:prstGeom prst="rect">
              <a:avLst/>
            </a:prstGeom>
            <a:solidFill>
              <a:srgbClr val="E4E8ED"/>
            </a:solidFill>
            <a:ln>
              <a:noFill/>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687" name="Google Shape;1082;p20">
              <a:extLst>
                <a:ext uri="{FF2B5EF4-FFF2-40B4-BE49-F238E27FC236}">
                  <a16:creationId xmlns:a16="http://schemas.microsoft.com/office/drawing/2014/main" id="{E99B7794-49E3-B368-295E-C378955A1BDA}"/>
                </a:ext>
              </a:extLst>
            </p:cNvPr>
            <p:cNvSpPr/>
            <p:nvPr/>
          </p:nvSpPr>
          <p:spPr>
            <a:xfrm>
              <a:off x="7583054" y="6302980"/>
              <a:ext cx="25200" cy="36000"/>
            </a:xfrm>
            <a:prstGeom prst="rect">
              <a:avLst/>
            </a:prstGeom>
            <a:solidFill>
              <a:srgbClr val="9BC6CE"/>
            </a:solidFill>
            <a:ln>
              <a:noFill/>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grpSp>
      <p:sp>
        <p:nvSpPr>
          <p:cNvPr id="1688" name="Google Shape;1083;p20">
            <a:extLst>
              <a:ext uri="{FF2B5EF4-FFF2-40B4-BE49-F238E27FC236}">
                <a16:creationId xmlns:a16="http://schemas.microsoft.com/office/drawing/2014/main" id="{E3F1C23D-6456-01D4-7B14-0481F3589343}"/>
              </a:ext>
            </a:extLst>
          </p:cNvPr>
          <p:cNvSpPr/>
          <p:nvPr/>
        </p:nvSpPr>
        <p:spPr>
          <a:xfrm>
            <a:off x="10956718" y="5635309"/>
            <a:ext cx="17997" cy="107987"/>
          </a:xfrm>
          <a:prstGeom prst="rect">
            <a:avLst/>
          </a:prstGeom>
          <a:solidFill>
            <a:srgbClr val="7F7F7F"/>
          </a:solidFill>
          <a:ln w="9525" cap="flat" cmpd="sng">
            <a:solidFill>
              <a:srgbClr val="7F7F7F"/>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grpSp>
        <p:nvGrpSpPr>
          <p:cNvPr id="1689" name="Google Shape;1084;p20">
            <a:extLst>
              <a:ext uri="{FF2B5EF4-FFF2-40B4-BE49-F238E27FC236}">
                <a16:creationId xmlns:a16="http://schemas.microsoft.com/office/drawing/2014/main" id="{BAD55A0A-AD27-24E4-2DD2-A53CEDEF7E34}"/>
              </a:ext>
            </a:extLst>
          </p:cNvPr>
          <p:cNvGrpSpPr/>
          <p:nvPr/>
        </p:nvGrpSpPr>
        <p:grpSpPr>
          <a:xfrm>
            <a:off x="7435764" y="4337728"/>
            <a:ext cx="4143509" cy="110121"/>
            <a:chOff x="7574148" y="5020591"/>
            <a:chExt cx="4144048" cy="110135"/>
          </a:xfrm>
        </p:grpSpPr>
        <p:grpSp>
          <p:nvGrpSpPr>
            <p:cNvPr id="1690" name="Google Shape;1085;p20">
              <a:extLst>
                <a:ext uri="{FF2B5EF4-FFF2-40B4-BE49-F238E27FC236}">
                  <a16:creationId xmlns:a16="http://schemas.microsoft.com/office/drawing/2014/main" id="{E885D70D-E0DA-A3AB-3762-1BAAA6A908DD}"/>
                </a:ext>
              </a:extLst>
            </p:cNvPr>
            <p:cNvGrpSpPr/>
            <p:nvPr/>
          </p:nvGrpSpPr>
          <p:grpSpPr>
            <a:xfrm>
              <a:off x="7575249" y="5020591"/>
              <a:ext cx="4142947" cy="110135"/>
              <a:chOff x="7575249" y="5015642"/>
              <a:chExt cx="4142947" cy="110135"/>
            </a:xfrm>
          </p:grpSpPr>
          <p:sp>
            <p:nvSpPr>
              <p:cNvPr id="1693" name="Google Shape;1086;p20">
                <a:extLst>
                  <a:ext uri="{FF2B5EF4-FFF2-40B4-BE49-F238E27FC236}">
                    <a16:creationId xmlns:a16="http://schemas.microsoft.com/office/drawing/2014/main" id="{9762B7AD-C7D7-34E8-C6C6-CBB8E6B7B6AB}"/>
                  </a:ext>
                </a:extLst>
              </p:cNvPr>
              <p:cNvSpPr/>
              <p:nvPr/>
            </p:nvSpPr>
            <p:spPr>
              <a:xfrm>
                <a:off x="7577745" y="5015642"/>
                <a:ext cx="4140451" cy="110135"/>
              </a:xfrm>
              <a:prstGeom prst="rect">
                <a:avLst/>
              </a:prstGeom>
              <a:solidFill>
                <a:srgbClr val="E4E8ED"/>
              </a:solidFill>
              <a:ln w="9525" cap="flat" cmpd="sng">
                <a:solidFill>
                  <a:srgbClr val="E4E8ED"/>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94" name="Google Shape;1087;p20">
                <a:extLst>
                  <a:ext uri="{FF2B5EF4-FFF2-40B4-BE49-F238E27FC236}">
                    <a16:creationId xmlns:a16="http://schemas.microsoft.com/office/drawing/2014/main" id="{86904D25-497B-C253-3FD2-7B3765685C9D}"/>
                  </a:ext>
                </a:extLst>
              </p:cNvPr>
              <p:cNvSpPr/>
              <p:nvPr/>
            </p:nvSpPr>
            <p:spPr>
              <a:xfrm>
                <a:off x="7575249" y="5016709"/>
                <a:ext cx="180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95" name="Google Shape;1088;p20">
                <a:extLst>
                  <a:ext uri="{FF2B5EF4-FFF2-40B4-BE49-F238E27FC236}">
                    <a16:creationId xmlns:a16="http://schemas.microsoft.com/office/drawing/2014/main" id="{B77C89DF-EAB9-827E-1E1E-B7C50CEDFD08}"/>
                  </a:ext>
                </a:extLst>
              </p:cNvPr>
              <p:cNvSpPr/>
              <p:nvPr/>
            </p:nvSpPr>
            <p:spPr>
              <a:xfrm>
                <a:off x="7666905" y="5016709"/>
                <a:ext cx="360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96" name="Google Shape;1089;p20">
                <a:extLst>
                  <a:ext uri="{FF2B5EF4-FFF2-40B4-BE49-F238E27FC236}">
                    <a16:creationId xmlns:a16="http://schemas.microsoft.com/office/drawing/2014/main" id="{4D49B6CF-0B9F-2011-C6F0-443545F91AB3}"/>
                  </a:ext>
                </a:extLst>
              </p:cNvPr>
              <p:cNvSpPr/>
              <p:nvPr/>
            </p:nvSpPr>
            <p:spPr>
              <a:xfrm>
                <a:off x="10707965" y="5016709"/>
                <a:ext cx="60816"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97" name="Google Shape;1090;p20">
                <a:extLst>
                  <a:ext uri="{FF2B5EF4-FFF2-40B4-BE49-F238E27FC236}">
                    <a16:creationId xmlns:a16="http://schemas.microsoft.com/office/drawing/2014/main" id="{D5A53150-B266-4036-26A0-E35A442B7312}"/>
                  </a:ext>
                </a:extLst>
              </p:cNvPr>
              <p:cNvSpPr/>
              <p:nvPr/>
            </p:nvSpPr>
            <p:spPr>
              <a:xfrm>
                <a:off x="8004269" y="5052709"/>
                <a:ext cx="14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98" name="Google Shape;1091;p20">
                <a:extLst>
                  <a:ext uri="{FF2B5EF4-FFF2-40B4-BE49-F238E27FC236}">
                    <a16:creationId xmlns:a16="http://schemas.microsoft.com/office/drawing/2014/main" id="{B51678FA-79BF-A165-7445-4A2468B31513}"/>
                  </a:ext>
                </a:extLst>
              </p:cNvPr>
              <p:cNvSpPr/>
              <p:nvPr/>
            </p:nvSpPr>
            <p:spPr>
              <a:xfrm>
                <a:off x="8082663" y="5052709"/>
                <a:ext cx="72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99" name="Google Shape;1092;p20">
                <a:extLst>
                  <a:ext uri="{FF2B5EF4-FFF2-40B4-BE49-F238E27FC236}">
                    <a16:creationId xmlns:a16="http://schemas.microsoft.com/office/drawing/2014/main" id="{26631046-0515-C212-7A1E-A30E5942B27A}"/>
                  </a:ext>
                </a:extLst>
              </p:cNvPr>
              <p:cNvSpPr/>
              <p:nvPr/>
            </p:nvSpPr>
            <p:spPr>
              <a:xfrm>
                <a:off x="8271933" y="5052709"/>
                <a:ext cx="72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700" name="Google Shape;1093;p20">
                <a:extLst>
                  <a:ext uri="{FF2B5EF4-FFF2-40B4-BE49-F238E27FC236}">
                    <a16:creationId xmlns:a16="http://schemas.microsoft.com/office/drawing/2014/main" id="{B72A44E2-197B-63AC-7F1A-51A30F2A1D1A}"/>
                  </a:ext>
                </a:extLst>
              </p:cNvPr>
              <p:cNvSpPr/>
              <p:nvPr/>
            </p:nvSpPr>
            <p:spPr>
              <a:xfrm>
                <a:off x="8284588" y="5052709"/>
                <a:ext cx="72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701" name="Google Shape;1094;p20">
                <a:extLst>
                  <a:ext uri="{FF2B5EF4-FFF2-40B4-BE49-F238E27FC236}">
                    <a16:creationId xmlns:a16="http://schemas.microsoft.com/office/drawing/2014/main" id="{B2701CA1-59B8-5E96-8FBC-4FA8EF3F2CF0}"/>
                  </a:ext>
                </a:extLst>
              </p:cNvPr>
              <p:cNvSpPr/>
              <p:nvPr/>
            </p:nvSpPr>
            <p:spPr>
              <a:xfrm>
                <a:off x="8473493" y="5052709"/>
                <a:ext cx="72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702" name="Google Shape;1095;p20">
                <a:extLst>
                  <a:ext uri="{FF2B5EF4-FFF2-40B4-BE49-F238E27FC236}">
                    <a16:creationId xmlns:a16="http://schemas.microsoft.com/office/drawing/2014/main" id="{00C95723-692C-DC68-3F27-7962AB147DDA}"/>
                  </a:ext>
                </a:extLst>
              </p:cNvPr>
              <p:cNvSpPr/>
              <p:nvPr/>
            </p:nvSpPr>
            <p:spPr>
              <a:xfrm>
                <a:off x="8486148" y="5052709"/>
                <a:ext cx="72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703" name="Google Shape;1096;p20">
                <a:extLst>
                  <a:ext uri="{FF2B5EF4-FFF2-40B4-BE49-F238E27FC236}">
                    <a16:creationId xmlns:a16="http://schemas.microsoft.com/office/drawing/2014/main" id="{B67DE9C7-59B7-391B-87F7-ACDD66469B2A}"/>
                  </a:ext>
                </a:extLst>
              </p:cNvPr>
              <p:cNvSpPr/>
              <p:nvPr/>
            </p:nvSpPr>
            <p:spPr>
              <a:xfrm>
                <a:off x="8498073" y="5052709"/>
                <a:ext cx="180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704" name="Google Shape;1097;p20">
                <a:extLst>
                  <a:ext uri="{FF2B5EF4-FFF2-40B4-BE49-F238E27FC236}">
                    <a16:creationId xmlns:a16="http://schemas.microsoft.com/office/drawing/2014/main" id="{D93F2F27-5698-5924-877F-5B63E67D2F3D}"/>
                  </a:ext>
                </a:extLst>
              </p:cNvPr>
              <p:cNvSpPr/>
              <p:nvPr/>
            </p:nvSpPr>
            <p:spPr>
              <a:xfrm>
                <a:off x="8981261" y="5052709"/>
                <a:ext cx="180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705" name="Google Shape;1098;p20">
                <a:extLst>
                  <a:ext uri="{FF2B5EF4-FFF2-40B4-BE49-F238E27FC236}">
                    <a16:creationId xmlns:a16="http://schemas.microsoft.com/office/drawing/2014/main" id="{FF00B283-24F9-3D87-F800-2A8301BBA73B}"/>
                  </a:ext>
                </a:extLst>
              </p:cNvPr>
              <p:cNvSpPr/>
              <p:nvPr/>
            </p:nvSpPr>
            <p:spPr>
              <a:xfrm>
                <a:off x="10223533" y="5052709"/>
                <a:ext cx="108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706" name="Google Shape;1099;p20">
                <a:extLst>
                  <a:ext uri="{FF2B5EF4-FFF2-40B4-BE49-F238E27FC236}">
                    <a16:creationId xmlns:a16="http://schemas.microsoft.com/office/drawing/2014/main" id="{8B6EE384-AF7A-AA67-18A7-05B754FBD273}"/>
                  </a:ext>
                </a:extLst>
              </p:cNvPr>
              <p:cNvSpPr/>
              <p:nvPr/>
            </p:nvSpPr>
            <p:spPr>
              <a:xfrm>
                <a:off x="10205533" y="5016709"/>
                <a:ext cx="18000" cy="108000"/>
              </a:xfrm>
              <a:prstGeom prst="rect">
                <a:avLst/>
              </a:prstGeom>
              <a:solidFill>
                <a:srgbClr val="65C2FF"/>
              </a:solidFill>
              <a:ln w="9525" cap="flat" cmpd="sng">
                <a:solidFill>
                  <a:srgbClr val="65C2FF"/>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707" name="Google Shape;1100;p20">
                <a:extLst>
                  <a:ext uri="{FF2B5EF4-FFF2-40B4-BE49-F238E27FC236}">
                    <a16:creationId xmlns:a16="http://schemas.microsoft.com/office/drawing/2014/main" id="{00298547-F92C-F9B9-DBCB-793D1E52E209}"/>
                  </a:ext>
                </a:extLst>
              </p:cNvPr>
              <p:cNvSpPr/>
              <p:nvPr/>
            </p:nvSpPr>
            <p:spPr>
              <a:xfrm>
                <a:off x="10772177" y="5052709"/>
                <a:ext cx="7200" cy="36000"/>
              </a:xfrm>
              <a:prstGeom prst="rect">
                <a:avLst/>
              </a:prstGeom>
              <a:solidFill>
                <a:srgbClr val="0E2841"/>
              </a:solidFill>
              <a:ln w="9525" cap="flat" cmpd="sng">
                <a:solidFill>
                  <a:srgbClr val="0E2841"/>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grpSp>
        <p:sp>
          <p:nvSpPr>
            <p:cNvPr id="1691" name="Google Shape;1101;p20">
              <a:extLst>
                <a:ext uri="{FF2B5EF4-FFF2-40B4-BE49-F238E27FC236}">
                  <a16:creationId xmlns:a16="http://schemas.microsoft.com/office/drawing/2014/main" id="{8DA0E8EC-0143-EA76-EFD2-ECBB70C8819B}"/>
                </a:ext>
              </a:extLst>
            </p:cNvPr>
            <p:cNvSpPr/>
            <p:nvPr/>
          </p:nvSpPr>
          <p:spPr>
            <a:xfrm>
              <a:off x="7574148" y="5059245"/>
              <a:ext cx="18000" cy="36000"/>
            </a:xfrm>
            <a:prstGeom prst="rect">
              <a:avLst/>
            </a:prstGeom>
            <a:solidFill>
              <a:srgbClr val="9BC6CE"/>
            </a:solidFill>
            <a:ln w="9525" cap="flat" cmpd="sng">
              <a:solidFill>
                <a:srgbClr val="9BC6CE"/>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sp>
          <p:nvSpPr>
            <p:cNvPr id="1692" name="Google Shape;1102;p20">
              <a:extLst>
                <a:ext uri="{FF2B5EF4-FFF2-40B4-BE49-F238E27FC236}">
                  <a16:creationId xmlns:a16="http://schemas.microsoft.com/office/drawing/2014/main" id="{75C4D429-1152-A12B-62F3-2550978B3823}"/>
                </a:ext>
              </a:extLst>
            </p:cNvPr>
            <p:cNvSpPr/>
            <p:nvPr/>
          </p:nvSpPr>
          <p:spPr>
            <a:xfrm>
              <a:off x="7667719" y="5059245"/>
              <a:ext cx="14400" cy="36000"/>
            </a:xfrm>
            <a:prstGeom prst="rect">
              <a:avLst/>
            </a:prstGeom>
            <a:solidFill>
              <a:srgbClr val="417B84"/>
            </a:solidFill>
            <a:ln w="9525" cap="flat" cmpd="sng">
              <a:solidFill>
                <a:srgbClr val="417B84"/>
              </a:solidFill>
              <a:prstDash val="solid"/>
              <a:round/>
              <a:headEnd type="none" w="sm" len="sm"/>
              <a:tailEnd type="none" w="sm" len="sm"/>
            </a:ln>
          </p:spPr>
          <p:txBody>
            <a:bodyPr spcFirstLastPara="1" wrap="square" lIns="91395" tIns="45664" rIns="91395" bIns="45664" anchor="ctr" anchorCtr="0">
              <a:noAutofit/>
            </a:bodyPr>
            <a:lstStyle/>
            <a:p>
              <a:pPr marL="0" marR="0" lvl="0" indent="0" algn="ctr" defTabSz="457189"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dirty="0">
                <a:ln>
                  <a:noFill/>
                </a:ln>
                <a:solidFill>
                  <a:srgbClr val="FFFFFF"/>
                </a:solidFill>
                <a:effectLst/>
                <a:uLnTx/>
                <a:uFillTx/>
                <a:latin typeface="Arial"/>
                <a:cs typeface="Arial"/>
                <a:sym typeface="Arial"/>
              </a:endParaRPr>
            </a:p>
          </p:txBody>
        </p:sp>
      </p:grpSp>
      <p:cxnSp>
        <p:nvCxnSpPr>
          <p:cNvPr id="1708" name="Google Shape;1103;p20">
            <a:extLst>
              <a:ext uri="{FF2B5EF4-FFF2-40B4-BE49-F238E27FC236}">
                <a16:creationId xmlns:a16="http://schemas.microsoft.com/office/drawing/2014/main" id="{B26D9729-97FF-483F-5769-491E32086334}"/>
              </a:ext>
            </a:extLst>
          </p:cNvPr>
          <p:cNvCxnSpPr/>
          <p:nvPr/>
        </p:nvCxnSpPr>
        <p:spPr>
          <a:xfrm>
            <a:off x="7825596" y="3824716"/>
            <a:ext cx="0" cy="1704124"/>
          </a:xfrm>
          <a:prstGeom prst="straightConnector1">
            <a:avLst/>
          </a:prstGeom>
          <a:noFill/>
          <a:ln w="9525" cap="flat" cmpd="sng">
            <a:solidFill>
              <a:srgbClr val="596984"/>
            </a:solidFill>
            <a:prstDash val="solid"/>
            <a:round/>
            <a:headEnd type="none" w="sm" len="sm"/>
            <a:tailEnd type="none" w="sm" len="sm"/>
          </a:ln>
        </p:spPr>
      </p:cxnSp>
      <p:cxnSp>
        <p:nvCxnSpPr>
          <p:cNvPr id="1709" name="Google Shape;1104;p20">
            <a:extLst>
              <a:ext uri="{FF2B5EF4-FFF2-40B4-BE49-F238E27FC236}">
                <a16:creationId xmlns:a16="http://schemas.microsoft.com/office/drawing/2014/main" id="{12002AFF-FB8A-E327-1081-079B7D080AB8}"/>
              </a:ext>
            </a:extLst>
          </p:cNvPr>
          <p:cNvCxnSpPr/>
          <p:nvPr/>
        </p:nvCxnSpPr>
        <p:spPr>
          <a:xfrm>
            <a:off x="8828357" y="3824099"/>
            <a:ext cx="0" cy="1704124"/>
          </a:xfrm>
          <a:prstGeom prst="straightConnector1">
            <a:avLst/>
          </a:prstGeom>
          <a:noFill/>
          <a:ln w="9525" cap="flat" cmpd="sng">
            <a:solidFill>
              <a:srgbClr val="596984"/>
            </a:solidFill>
            <a:prstDash val="solid"/>
            <a:round/>
            <a:headEnd type="none" w="sm" len="sm"/>
            <a:tailEnd type="none" w="sm" len="sm"/>
          </a:ln>
        </p:spPr>
      </p:cxnSp>
      <p:cxnSp>
        <p:nvCxnSpPr>
          <p:cNvPr id="1710" name="Google Shape;1105;p20">
            <a:extLst>
              <a:ext uri="{FF2B5EF4-FFF2-40B4-BE49-F238E27FC236}">
                <a16:creationId xmlns:a16="http://schemas.microsoft.com/office/drawing/2014/main" id="{A3B72FB9-9E99-CF8D-6C92-1BCACC42F8AE}"/>
              </a:ext>
            </a:extLst>
          </p:cNvPr>
          <p:cNvCxnSpPr/>
          <p:nvPr/>
        </p:nvCxnSpPr>
        <p:spPr>
          <a:xfrm>
            <a:off x="9688569" y="3826561"/>
            <a:ext cx="0" cy="1704124"/>
          </a:xfrm>
          <a:prstGeom prst="straightConnector1">
            <a:avLst/>
          </a:prstGeom>
          <a:noFill/>
          <a:ln w="9525" cap="flat" cmpd="sng">
            <a:solidFill>
              <a:srgbClr val="596984"/>
            </a:solidFill>
            <a:prstDash val="solid"/>
            <a:round/>
            <a:headEnd type="none" w="sm" len="sm"/>
            <a:tailEnd type="none" w="sm" len="sm"/>
          </a:ln>
        </p:spPr>
      </p:cxnSp>
      <p:sp>
        <p:nvSpPr>
          <p:cNvPr id="1711" name="Google Shape;1106;p20">
            <a:extLst>
              <a:ext uri="{FF2B5EF4-FFF2-40B4-BE49-F238E27FC236}">
                <a16:creationId xmlns:a16="http://schemas.microsoft.com/office/drawing/2014/main" id="{25AAA34D-12C0-993F-775F-85AEC337B58F}"/>
              </a:ext>
            </a:extLst>
          </p:cNvPr>
          <p:cNvSpPr/>
          <p:nvPr/>
        </p:nvSpPr>
        <p:spPr>
          <a:xfrm>
            <a:off x="6456040" y="4465497"/>
            <a:ext cx="5123232" cy="129965"/>
          </a:xfrm>
          <a:prstGeom prst="rect">
            <a:avLst/>
          </a:prstGeom>
          <a:noFill/>
          <a:ln w="12700" cap="flat" cmpd="sng">
            <a:solidFill>
              <a:srgbClr val="FF0000"/>
            </a:solidFill>
            <a:prstDash val="solid"/>
            <a:round/>
            <a:headEnd type="none" w="sm" len="sm"/>
            <a:tailEnd type="none" w="sm" len="sm"/>
          </a:ln>
        </p:spPr>
        <p:txBody>
          <a:bodyPr spcFirstLastPara="1" wrap="square" lIns="91395" tIns="45664" rIns="91395" bIns="45664" anchor="ctr" anchorCtr="0">
            <a:noAutofit/>
          </a:bodyPr>
          <a:lstStyle/>
          <a:p>
            <a:pPr algn="ctr" defTabSz="457189">
              <a:buClr>
                <a:srgbClr val="000000"/>
              </a:buClr>
              <a:defRPr/>
            </a:pPr>
            <a:endParaRPr lang="en-GB" kern="0" noProof="0" dirty="0">
              <a:solidFill>
                <a:srgbClr val="FFFFFF"/>
              </a:solidFill>
              <a:latin typeface="Arial"/>
              <a:cs typeface="Arial"/>
              <a:sym typeface="Arial"/>
            </a:endParaRPr>
          </a:p>
        </p:txBody>
      </p:sp>
      <p:sp>
        <p:nvSpPr>
          <p:cNvPr id="1712" name="Google Shape;1107;p20">
            <a:extLst>
              <a:ext uri="{FF2B5EF4-FFF2-40B4-BE49-F238E27FC236}">
                <a16:creationId xmlns:a16="http://schemas.microsoft.com/office/drawing/2014/main" id="{395D1974-6643-1F41-EF53-6975FB2E3087}"/>
              </a:ext>
            </a:extLst>
          </p:cNvPr>
          <p:cNvSpPr txBox="1"/>
          <p:nvPr/>
        </p:nvSpPr>
        <p:spPr>
          <a:xfrm>
            <a:off x="10921625" y="5598316"/>
            <a:ext cx="830408" cy="199942"/>
          </a:xfrm>
          <a:prstGeom prst="rect">
            <a:avLst/>
          </a:prstGeom>
          <a:noFill/>
          <a:ln>
            <a:noFill/>
          </a:ln>
        </p:spPr>
        <p:txBody>
          <a:bodyPr spcFirstLastPara="1" wrap="square" lIns="91395" tIns="45664" rIns="91395" bIns="45664" anchor="t" anchorCtr="0">
            <a:spAutoFit/>
          </a:bodyPr>
          <a:lstStyle/>
          <a:p>
            <a:pPr defTabSz="457189">
              <a:buClr>
                <a:srgbClr val="000000"/>
              </a:buClr>
              <a:defRPr/>
            </a:pPr>
            <a:r>
              <a:rPr lang="en-GB" sz="700" kern="0" noProof="0" dirty="0">
                <a:solidFill>
                  <a:srgbClr val="000000"/>
                </a:solidFill>
                <a:latin typeface="Arial"/>
                <a:cs typeface="Arial"/>
                <a:sym typeface="Arial"/>
              </a:rPr>
              <a:t>Hom. deletion</a:t>
            </a:r>
          </a:p>
        </p:txBody>
      </p:sp>
      <p:sp>
        <p:nvSpPr>
          <p:cNvPr id="2" name="TextBox 1">
            <a:extLst>
              <a:ext uri="{FF2B5EF4-FFF2-40B4-BE49-F238E27FC236}">
                <a16:creationId xmlns:a16="http://schemas.microsoft.com/office/drawing/2014/main" id="{3D8BD2AC-609B-F451-64F9-589F935D3013}"/>
              </a:ext>
            </a:extLst>
          </p:cNvPr>
          <p:cNvSpPr txBox="1"/>
          <p:nvPr/>
        </p:nvSpPr>
        <p:spPr>
          <a:xfrm>
            <a:off x="620183" y="921352"/>
            <a:ext cx="3210815" cy="184666"/>
          </a:xfrm>
          <a:prstGeom prst="rect">
            <a:avLst/>
          </a:prstGeom>
          <a:noFill/>
        </p:spPr>
        <p:txBody>
          <a:bodyPr wrap="none" lIns="0" tIns="0" rIns="0" bIns="0" rtlCol="0">
            <a:spAutoFit/>
          </a:bodyPr>
          <a:lstStyle/>
          <a:p>
            <a:pPr algn="l"/>
            <a:r>
              <a:rPr lang="en-GB" sz="1200" b="1" noProof="0" dirty="0">
                <a:latin typeface="Arial" panose="020B0604020202020204" pitchFamily="34" charset="0"/>
                <a:ea typeface="Aileron" charset="0"/>
                <a:cs typeface="Arial" panose="020B0604020202020204" pitchFamily="34" charset="0"/>
              </a:rPr>
              <a:t>Mechanisms of oncogenic FGFR signalling</a:t>
            </a:r>
            <a:r>
              <a:rPr lang="en-GB" sz="1200" b="1" baseline="30000" noProof="0" dirty="0">
                <a:latin typeface="Arial" panose="020B0604020202020204" pitchFamily="34" charset="0"/>
                <a:ea typeface="Aileron" charset="0"/>
                <a:cs typeface="Arial" panose="020B0604020202020204" pitchFamily="34" charset="0"/>
              </a:rPr>
              <a:t>1</a:t>
            </a:r>
          </a:p>
        </p:txBody>
      </p:sp>
    </p:spTree>
    <p:extLst>
      <p:ext uri="{BB962C8B-B14F-4D97-AF65-F5344CB8AC3E}">
        <p14:creationId xmlns:p14="http://schemas.microsoft.com/office/powerpoint/2010/main" val="438766109"/>
      </p:ext>
    </p:extLst>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BBDE23-7F4D-E784-4523-1E4422040FBE}"/>
            </a:ext>
          </a:extLst>
        </p:cNvPr>
        <p:cNvGrpSpPr/>
        <p:nvPr/>
      </p:nvGrpSpPr>
      <p:grpSpPr>
        <a:xfrm>
          <a:off x="0" y="0"/>
          <a:ext cx="0" cy="0"/>
          <a:chOff x="0" y="0"/>
          <a:chExt cx="0" cy="0"/>
        </a:xfrm>
      </p:grpSpPr>
      <p:pic>
        <p:nvPicPr>
          <p:cNvPr id="574" name="Picture 573">
            <a:extLst>
              <a:ext uri="{FF2B5EF4-FFF2-40B4-BE49-F238E27FC236}">
                <a16:creationId xmlns:a16="http://schemas.microsoft.com/office/drawing/2014/main" id="{34B2F3E5-4A40-5749-E1A9-AA10735E665E}"/>
              </a:ext>
            </a:extLst>
          </p:cNvPr>
          <p:cNvPicPr>
            <a:picLocks noChangeAspect="1"/>
          </p:cNvPicPr>
          <p:nvPr/>
        </p:nvPicPr>
        <p:blipFill>
          <a:blip r:embed="rId2"/>
          <a:srcRect t="8134"/>
          <a:stretch/>
        </p:blipFill>
        <p:spPr>
          <a:xfrm>
            <a:off x="264524" y="1351125"/>
            <a:ext cx="4676425" cy="2887624"/>
          </a:xfrm>
          <a:prstGeom prst="rect">
            <a:avLst/>
          </a:prstGeom>
        </p:spPr>
      </p:pic>
      <p:sp>
        <p:nvSpPr>
          <p:cNvPr id="575" name="Google Shape;355;p33">
            <a:extLst>
              <a:ext uri="{FF2B5EF4-FFF2-40B4-BE49-F238E27FC236}">
                <a16:creationId xmlns:a16="http://schemas.microsoft.com/office/drawing/2014/main" id="{631E19DD-1D2A-14A1-0FC7-9576380F339D}"/>
              </a:ext>
            </a:extLst>
          </p:cNvPr>
          <p:cNvSpPr/>
          <p:nvPr/>
        </p:nvSpPr>
        <p:spPr>
          <a:xfrm>
            <a:off x="619125" y="4077072"/>
            <a:ext cx="4849375" cy="1627583"/>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txBody>
          <a:bodyPr spcFirstLastPara="1" wrap="square" lIns="91419" tIns="45697" rIns="91419" bIns="45697" anchor="ctr" anchorCtr="0">
            <a:noAutofit/>
          </a:bodyPr>
          <a:lstStyle/>
          <a:p>
            <a:pPr marL="0" marR="0" lvl="0" indent="0" algn="ctr" defTabSz="457189" rtl="0" eaLnBrk="1" fontAlgn="auto" latinLnBrk="0" hangingPunct="1">
              <a:lnSpc>
                <a:spcPct val="100000"/>
              </a:lnSpc>
              <a:spcBef>
                <a:spcPts val="0"/>
              </a:spcBef>
              <a:spcAft>
                <a:spcPts val="0"/>
              </a:spcAft>
              <a:buClr>
                <a:srgbClr val="000000"/>
              </a:buClr>
              <a:buSzTx/>
              <a:buFontTx/>
              <a:buNone/>
              <a:tabLst/>
              <a:defRPr/>
            </a:pP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FGFR2b, a receptor tyrosine kinase, is a specific IIIb (2b) splice isoform localised </a:t>
            </a:r>
            <a:r>
              <a:rPr kumimoji="0" lang="en-GB" sz="1400" b="1" i="0" u="none" strike="noStrike" kern="0" cap="none" spc="0" normalizeH="0" baseline="0" noProof="0" dirty="0">
                <a:ln>
                  <a:noFill/>
                </a:ln>
                <a:effectLst/>
                <a:uLnTx/>
                <a:uFillTx/>
                <a:latin typeface="Arial" panose="020B0604020202020204" pitchFamily="34" charset="0"/>
                <a:cs typeface="Arial" panose="020B0604020202020204" pitchFamily="34" charset="0"/>
                <a:sym typeface="Calibri"/>
              </a:rPr>
              <a:t>to the cell surface of epithelial cells</a:t>
            </a:r>
            <a:r>
              <a:rPr lang="en-GB" sz="1400" b="1" kern="0" baseline="30000" noProof="0" dirty="0">
                <a:latin typeface="Arial" panose="020B0604020202020204" pitchFamily="34" charset="0"/>
                <a:cs typeface="Arial" panose="020B0604020202020204" pitchFamily="34" charset="0"/>
                <a:sym typeface="Calibri"/>
              </a:rPr>
              <a:t>4-6</a:t>
            </a:r>
            <a:r>
              <a:rPr kumimoji="0" lang="en-GB" sz="1400" b="1" i="0" u="none" strike="noStrike" kern="0" cap="none" spc="0" normalizeH="0" baseline="0" noProof="0" dirty="0">
                <a:ln>
                  <a:noFill/>
                </a:ln>
                <a:effectLst/>
                <a:uLnTx/>
                <a:uFillTx/>
                <a:latin typeface="Arial" panose="020B0604020202020204" pitchFamily="34" charset="0"/>
                <a:cs typeface="Arial" panose="020B0604020202020204" pitchFamily="34" charset="0"/>
                <a:sym typeface="Calibri"/>
              </a:rPr>
              <a:t> </a:t>
            </a:r>
          </a:p>
          <a:p>
            <a:pPr marL="0" marR="0" lvl="0" indent="0" algn="ctr" defTabSz="457189" rtl="0" eaLnBrk="1" fontAlgn="auto" latinLnBrk="0" hangingPunct="1">
              <a:lnSpc>
                <a:spcPct val="100000"/>
              </a:lnSpc>
              <a:spcBef>
                <a:spcPts val="0"/>
              </a:spcBef>
              <a:spcAft>
                <a:spcPts val="0"/>
              </a:spcAft>
              <a:buClr>
                <a:srgbClr val="000000"/>
              </a:buClr>
              <a:buSzTx/>
              <a:buFontTx/>
              <a:buNone/>
              <a:tabLst/>
              <a:defRPr/>
            </a:pPr>
            <a:endParaRPr kumimoji="0" lang="en-GB" sz="1400" b="1" i="0" u="none" strike="noStrike" kern="0" cap="none" spc="0" normalizeH="0" baseline="0" noProof="0" dirty="0">
              <a:ln>
                <a:noFill/>
              </a:ln>
              <a:effectLst/>
              <a:uLnTx/>
              <a:uFillTx/>
              <a:latin typeface="Arial" panose="020B0604020202020204" pitchFamily="34" charset="0"/>
              <a:cs typeface="Arial" panose="020B0604020202020204" pitchFamily="34" charset="0"/>
              <a:sym typeface="Calibri"/>
            </a:endParaRPr>
          </a:p>
          <a:p>
            <a:pPr marL="0" marR="0" lvl="0" indent="0" algn="ctr" defTabSz="457189" rtl="0" eaLnBrk="1" fontAlgn="auto" latinLnBrk="0" hangingPunct="1">
              <a:lnSpc>
                <a:spcPct val="100000"/>
              </a:lnSpc>
              <a:spcBef>
                <a:spcPts val="0"/>
              </a:spcBef>
              <a:spcAft>
                <a:spcPts val="0"/>
              </a:spcAft>
              <a:buClr>
                <a:srgbClr val="000000"/>
              </a:buClr>
              <a:buSzTx/>
              <a:buFontTx/>
              <a:buNone/>
              <a:tabLst/>
              <a:defRPr/>
            </a:pPr>
            <a:r>
              <a:rPr kumimoji="0" lang="en-GB" sz="1400" b="1" i="0" u="none" strike="noStrike" kern="0" cap="none" spc="0" normalizeH="0" baseline="0" noProof="0" dirty="0">
                <a:ln>
                  <a:noFill/>
                </a:ln>
                <a:effectLst/>
                <a:uLnTx/>
                <a:uFillTx/>
                <a:latin typeface="Arial" panose="020B0604020202020204" pitchFamily="34" charset="0"/>
                <a:cs typeface="Arial" panose="020B0604020202020204" pitchFamily="34" charset="0"/>
                <a:sym typeface="Calibri"/>
              </a:rPr>
              <a:t>FGF binding causes FGFR2b receptor dimerisation, which activates downstream pathways involved in cell proliferation, migration, and angiogenesis</a:t>
            </a:r>
            <a:r>
              <a:rPr kumimoji="0" lang="en-GB" sz="1400" b="1" i="0" u="none" strike="noStrike" kern="0" cap="none" spc="0" normalizeH="0" baseline="30000" noProof="0" dirty="0">
                <a:ln>
                  <a:noFill/>
                </a:ln>
                <a:effectLst/>
                <a:uLnTx/>
                <a:uFillTx/>
                <a:latin typeface="Arial" panose="020B0604020202020204" pitchFamily="34" charset="0"/>
                <a:cs typeface="Arial" panose="020B0604020202020204" pitchFamily="34" charset="0"/>
                <a:sym typeface="Calibri"/>
              </a:rPr>
              <a:t>1</a:t>
            </a:r>
          </a:p>
        </p:txBody>
      </p:sp>
      <p:pic>
        <p:nvPicPr>
          <p:cNvPr id="576" name="Picture 575">
            <a:extLst>
              <a:ext uri="{FF2B5EF4-FFF2-40B4-BE49-F238E27FC236}">
                <a16:creationId xmlns:a16="http://schemas.microsoft.com/office/drawing/2014/main" id="{E3B72C47-41ED-D343-3545-E01F7F451624}"/>
              </a:ext>
            </a:extLst>
          </p:cNvPr>
          <p:cNvPicPr>
            <a:picLocks noChangeAspect="1"/>
          </p:cNvPicPr>
          <p:nvPr/>
        </p:nvPicPr>
        <p:blipFill>
          <a:blip r:embed="rId3"/>
          <a:srcRect t="8846"/>
          <a:stretch/>
        </p:blipFill>
        <p:spPr>
          <a:xfrm>
            <a:off x="5658297" y="1772816"/>
            <a:ext cx="6289755" cy="1303020"/>
          </a:xfrm>
          <a:prstGeom prst="rect">
            <a:avLst/>
          </a:prstGeom>
        </p:spPr>
      </p:pic>
      <p:sp>
        <p:nvSpPr>
          <p:cNvPr id="577" name="Google Shape;355;p33">
            <a:extLst>
              <a:ext uri="{FF2B5EF4-FFF2-40B4-BE49-F238E27FC236}">
                <a16:creationId xmlns:a16="http://schemas.microsoft.com/office/drawing/2014/main" id="{E1CD06E2-41EE-EA3E-DC46-82FCDADA0515}"/>
              </a:ext>
            </a:extLst>
          </p:cNvPr>
          <p:cNvSpPr/>
          <p:nvPr/>
        </p:nvSpPr>
        <p:spPr>
          <a:xfrm>
            <a:off x="6659566" y="3794848"/>
            <a:ext cx="4849375" cy="1417233"/>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txBody>
          <a:bodyPr spcFirstLastPara="1" wrap="square" lIns="91419" tIns="45697" rIns="91419" bIns="45697" anchor="ctr" anchorCtr="0">
            <a:noAutofit/>
          </a:bodyPr>
          <a:lstStyle/>
          <a:p>
            <a:pPr marL="0" marR="0" lvl="0" indent="0" algn="ctr" defTabSz="457189" rtl="0" eaLnBrk="1" fontAlgn="auto" latinLnBrk="0" hangingPunct="1">
              <a:lnSpc>
                <a:spcPct val="100000"/>
              </a:lnSpc>
              <a:spcBef>
                <a:spcPts val="0"/>
              </a:spcBef>
              <a:spcAft>
                <a:spcPts val="0"/>
              </a:spcAft>
              <a:buClr>
                <a:srgbClr val="000000"/>
              </a:buClr>
              <a:buSzTx/>
              <a:buFontTx/>
              <a:buNone/>
              <a:tabLst/>
              <a:defRPr/>
            </a:pPr>
            <a:r>
              <a:rPr kumimoji="0" lang="en-GB" sz="1400" b="1" i="0" u="none" strike="noStrike" kern="0" cap="none" spc="0" normalizeH="0" baseline="0" noProof="0" dirty="0">
                <a:ln>
                  <a:noFill/>
                </a:ln>
                <a:effectLst/>
                <a:uLnTx/>
                <a:uFillTx/>
                <a:latin typeface="Arial" panose="020B0604020202020204" pitchFamily="34" charset="0"/>
                <a:cs typeface="Arial" panose="020B0604020202020204" pitchFamily="34" charset="0"/>
                <a:sym typeface="Calibri"/>
              </a:rPr>
              <a:t>FGFR2b protein overexpression can be defined as the presence of moderate (2+) to strong (3+) membranous staining of tumour cells via IHC</a:t>
            </a:r>
            <a:r>
              <a:rPr kumimoji="0" lang="en-GB" sz="1400" b="1" i="0" u="none" strike="noStrike" kern="0" cap="none" spc="0" normalizeH="0" baseline="30000" noProof="0" dirty="0">
                <a:ln>
                  <a:noFill/>
                </a:ln>
                <a:effectLst/>
                <a:uLnTx/>
                <a:uFillTx/>
                <a:latin typeface="Arial" panose="020B0604020202020204" pitchFamily="34" charset="0"/>
                <a:cs typeface="Arial" panose="020B0604020202020204" pitchFamily="34" charset="0"/>
                <a:sym typeface="Calibri"/>
              </a:rPr>
              <a:t>1</a:t>
            </a:r>
          </a:p>
          <a:p>
            <a:pPr marL="0" marR="0" lvl="0" indent="0" algn="ctr" defTabSz="457189" rtl="0" eaLnBrk="1" fontAlgn="auto" latinLnBrk="0" hangingPunct="1">
              <a:lnSpc>
                <a:spcPct val="100000"/>
              </a:lnSpc>
              <a:spcBef>
                <a:spcPts val="0"/>
              </a:spcBef>
              <a:spcAft>
                <a:spcPts val="0"/>
              </a:spcAft>
              <a:buClr>
                <a:srgbClr val="000000"/>
              </a:buClr>
              <a:buSzTx/>
              <a:buFontTx/>
              <a:buNone/>
              <a:tabLst/>
              <a:defRPr/>
            </a:pPr>
            <a:endParaRPr kumimoji="0" lang="en-GB" sz="1400" b="1" i="0" u="none" strike="noStrike" kern="0" cap="none" spc="0" normalizeH="0" baseline="0" noProof="0" dirty="0">
              <a:ln>
                <a:noFill/>
              </a:ln>
              <a:effectLst/>
              <a:uLnTx/>
              <a:uFillTx/>
              <a:latin typeface="Arial" panose="020B0604020202020204" pitchFamily="34" charset="0"/>
              <a:cs typeface="Arial" panose="020B0604020202020204" pitchFamily="34" charset="0"/>
              <a:sym typeface="Calibri"/>
            </a:endParaRPr>
          </a:p>
          <a:p>
            <a:pPr marL="0" marR="0" lvl="0" indent="0" algn="ctr" defTabSz="457189" rtl="0" eaLnBrk="1" fontAlgn="auto" latinLnBrk="0" hangingPunct="1">
              <a:lnSpc>
                <a:spcPct val="100000"/>
              </a:lnSpc>
              <a:spcBef>
                <a:spcPts val="0"/>
              </a:spcBef>
              <a:spcAft>
                <a:spcPts val="0"/>
              </a:spcAft>
              <a:buClr>
                <a:srgbClr val="000000"/>
              </a:buClr>
              <a:buSzTx/>
              <a:buFontTx/>
              <a:buNone/>
              <a:tabLst/>
              <a:defRPr/>
            </a:pPr>
            <a:r>
              <a:rPr kumimoji="0" lang="en-GB" sz="1400" b="1" i="0" u="none" strike="noStrike" kern="0" cap="none" spc="0" normalizeH="0" baseline="0" noProof="0" dirty="0">
                <a:ln>
                  <a:noFill/>
                </a:ln>
                <a:effectLst/>
                <a:uLnTx/>
                <a:uFillTx/>
                <a:latin typeface="Arial" panose="020B0604020202020204" pitchFamily="34" charset="0"/>
                <a:cs typeface="Arial" panose="020B0604020202020204" pitchFamily="34" charset="0"/>
                <a:sym typeface="Calibri"/>
              </a:rPr>
              <a:t>Cut-off in FORTITUDE studies is 10% </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cells </a:t>
            </a:r>
            <a:b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b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to be positive</a:t>
            </a:r>
            <a:r>
              <a:rPr kumimoji="0" lang="en-GB" sz="1400" b="1" i="0" u="none" strike="noStrike" kern="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sym typeface="Calibri"/>
              </a:rPr>
              <a:t>7,8</a:t>
            </a:r>
          </a:p>
        </p:txBody>
      </p:sp>
      <p:sp>
        <p:nvSpPr>
          <p:cNvPr id="3" name="Title 2">
            <a:extLst>
              <a:ext uri="{FF2B5EF4-FFF2-40B4-BE49-F238E27FC236}">
                <a16:creationId xmlns:a16="http://schemas.microsoft.com/office/drawing/2014/main" id="{6262B1E5-BC5E-9634-5FC6-79566B440CED}"/>
              </a:ext>
            </a:extLst>
          </p:cNvPr>
          <p:cNvSpPr>
            <a:spLocks noGrp="1"/>
          </p:cNvSpPr>
          <p:nvPr>
            <p:ph type="title"/>
          </p:nvPr>
        </p:nvSpPr>
        <p:spPr>
          <a:xfrm>
            <a:off x="619125" y="258763"/>
            <a:ext cx="11237515" cy="865187"/>
          </a:xfrm>
        </p:spPr>
        <p:txBody>
          <a:bodyPr/>
          <a:lstStyle/>
          <a:p>
            <a:r>
              <a:rPr lang="en-GB" noProof="0" dirty="0">
                <a:sym typeface="Arial Narrow"/>
              </a:rPr>
              <a:t>FGFR2</a:t>
            </a:r>
            <a:r>
              <a:rPr lang="en-GB" cap="none" noProof="0" dirty="0">
                <a:sym typeface="Arial Narrow"/>
              </a:rPr>
              <a:t>b</a:t>
            </a:r>
            <a:r>
              <a:rPr lang="en-GB" noProof="0" dirty="0">
                <a:sym typeface="Arial Narrow"/>
              </a:rPr>
              <a:t> overexpression in gastroesophageal cancer </a:t>
            </a:r>
            <a:endParaRPr lang="en-GB" noProof="0" dirty="0"/>
          </a:p>
        </p:txBody>
      </p:sp>
      <p:sp>
        <p:nvSpPr>
          <p:cNvPr id="2" name="Slide Number Placeholder 1">
            <a:extLst>
              <a:ext uri="{FF2B5EF4-FFF2-40B4-BE49-F238E27FC236}">
                <a16:creationId xmlns:a16="http://schemas.microsoft.com/office/drawing/2014/main" id="{0880C318-2DCB-ADE2-1AE7-44E62BC1F503}"/>
              </a:ext>
            </a:extLst>
          </p:cNvPr>
          <p:cNvSpPr>
            <a:spLocks noGrp="1"/>
          </p:cNvSpPr>
          <p:nvPr>
            <p:ph type="sldNum" sz="quarter" idx="4"/>
          </p:nvPr>
        </p:nvSpPr>
        <p:spPr>
          <a:xfrm>
            <a:off x="10800523" y="6428359"/>
            <a:ext cx="781877" cy="365125"/>
          </a:xfrm>
        </p:spPr>
        <p:txBody>
          <a:bodyPr/>
          <a:lstStyle/>
          <a:p>
            <a:fld id="{9E4869F3-B6B8-4787-8A30-2C27A325DC0C}" type="slidenum">
              <a:rPr lang="en-GB" noProof="0" smtClean="0"/>
              <a:pPr/>
              <a:t>11</a:t>
            </a:fld>
            <a:endParaRPr lang="en-GB" noProof="0" dirty="0"/>
          </a:p>
        </p:txBody>
      </p:sp>
      <p:sp>
        <p:nvSpPr>
          <p:cNvPr id="5" name="Content Placeholder 4">
            <a:extLst>
              <a:ext uri="{FF2B5EF4-FFF2-40B4-BE49-F238E27FC236}">
                <a16:creationId xmlns:a16="http://schemas.microsoft.com/office/drawing/2014/main" id="{43FB754C-06C7-E283-480F-B4CCB32FDDFF}"/>
              </a:ext>
            </a:extLst>
          </p:cNvPr>
          <p:cNvSpPr>
            <a:spLocks noGrp="1"/>
          </p:cNvSpPr>
          <p:nvPr>
            <p:ph sz="quarter" idx="15"/>
          </p:nvPr>
        </p:nvSpPr>
        <p:spPr>
          <a:xfrm>
            <a:off x="620183" y="6356351"/>
            <a:ext cx="10516377" cy="365125"/>
          </a:xfrm>
        </p:spPr>
        <p:txBody>
          <a:bodyPr anchor="b" anchorCtr="0"/>
          <a:lstStyle/>
          <a:p>
            <a:pPr lvl="0"/>
            <a:r>
              <a:rPr lang="en-GB" sz="1000" noProof="0" dirty="0">
                <a:solidFill>
                  <a:schemeClr val="accent6">
                    <a:lumMod val="60000"/>
                    <a:lumOff val="40000"/>
                  </a:schemeClr>
                </a:solidFill>
                <a:sym typeface="Arial"/>
              </a:rPr>
              <a:t>FGF, fibroblast growth factor; IHC, immunohistochemistry; P, phosphate</a:t>
            </a:r>
          </a:p>
          <a:p>
            <a:pPr lvl="0"/>
            <a:r>
              <a:rPr lang="en-GB" sz="1000" noProof="0" dirty="0">
                <a:solidFill>
                  <a:schemeClr val="accent6">
                    <a:lumMod val="60000"/>
                    <a:lumOff val="40000"/>
                  </a:schemeClr>
                </a:solidFill>
                <a:sym typeface="Arial"/>
              </a:rPr>
              <a:t>1. Amgen. FGFR2b: An Emerging Protein Biomarker in Advanced G/GEJ Cancer. Available </a:t>
            </a:r>
            <a:r>
              <a:rPr lang="en-GB" sz="1000" noProof="0" dirty="0">
                <a:solidFill>
                  <a:schemeClr val="accent6">
                    <a:lumMod val="60000"/>
                    <a:lumOff val="40000"/>
                  </a:schemeClr>
                </a:solidFill>
                <a:sym typeface="Arial"/>
                <a:hlinkClick r:id="rId4">
                  <a:extLst>
                    <a:ext uri="{A12FA001-AC4F-418D-AE19-62706E023703}">
                      <ahyp:hlinkClr xmlns:ahyp="http://schemas.microsoft.com/office/drawing/2018/hyperlinkcolor" val="tx"/>
                    </a:ext>
                  </a:extLst>
                </a:hlinkClick>
              </a:rPr>
              <a:t>here</a:t>
            </a:r>
            <a:r>
              <a:rPr lang="en-GB" sz="1000" noProof="0" dirty="0">
                <a:solidFill>
                  <a:schemeClr val="accent6">
                    <a:lumMod val="60000"/>
                    <a:lumOff val="40000"/>
                  </a:schemeClr>
                </a:solidFill>
                <a:sym typeface="Arial"/>
              </a:rPr>
              <a:t> (accessed November 2025); 2. Turner N, et al. Nat Rev Cancer. 2010;10:116-29; 3. Khosravi F, et al. Front Cell Dev Biol. 2021;9:672935; 4. Smyth EC, et al. Cancer Treat Rev. 2025;139:102971; 5. Ishiwata T. Front Biosci (Landmark Ed). 2018;23:626-639; 6. Sato Y, et al. J Clin Med. 2023;12:4646; 7. Rha SY, et al. JCO Precis Oncol .2025;9:e2400710; 8. ClinicalTrials.gov. </a:t>
            </a:r>
            <a:r>
              <a:rPr lang="en-GB" sz="1000" noProof="0" dirty="0">
                <a:solidFill>
                  <a:schemeClr val="accent6">
                    <a:lumMod val="60000"/>
                    <a:lumOff val="40000"/>
                  </a:schemeClr>
                </a:solidFill>
                <a:hlinkClick r:id="rId5">
                  <a:extLst>
                    <a:ext uri="{A12FA001-AC4F-418D-AE19-62706E023703}">
                      <ahyp:hlinkClr xmlns:ahyp="http://schemas.microsoft.com/office/drawing/2018/hyperlinkcolor" val="tx"/>
                    </a:ext>
                  </a:extLst>
                </a:hlinkClick>
              </a:rPr>
              <a:t>https://clinicaltrials.gov/study/NCT05111626</a:t>
            </a:r>
            <a:endParaRPr lang="en-GB" sz="1000" noProof="0" dirty="0">
              <a:solidFill>
                <a:schemeClr val="accent6">
                  <a:lumMod val="60000"/>
                  <a:lumOff val="40000"/>
                </a:schemeClr>
              </a:solidFill>
              <a:sym typeface="Arial"/>
            </a:endParaRPr>
          </a:p>
        </p:txBody>
      </p:sp>
      <p:sp>
        <p:nvSpPr>
          <p:cNvPr id="4" name="TextBox 3">
            <a:extLst>
              <a:ext uri="{FF2B5EF4-FFF2-40B4-BE49-F238E27FC236}">
                <a16:creationId xmlns:a16="http://schemas.microsoft.com/office/drawing/2014/main" id="{5DF69F58-242B-3804-92CA-34353D57833C}"/>
              </a:ext>
            </a:extLst>
          </p:cNvPr>
          <p:cNvSpPr txBox="1"/>
          <p:nvPr/>
        </p:nvSpPr>
        <p:spPr>
          <a:xfrm>
            <a:off x="839416" y="1031617"/>
            <a:ext cx="4020331" cy="246221"/>
          </a:xfrm>
          <a:prstGeom prst="rect">
            <a:avLst/>
          </a:prstGeom>
          <a:noFill/>
        </p:spPr>
        <p:txBody>
          <a:bodyPr wrap="none" lIns="0" tIns="0" rIns="0" bIns="0" rtlCol="0">
            <a:spAutoFit/>
          </a:bodyPr>
          <a:lstStyle/>
          <a:p>
            <a:pPr algn="l"/>
            <a:r>
              <a:rPr lang="en-GB" sz="1600" b="1" noProof="0" dirty="0">
                <a:latin typeface="Arial" panose="020B0604020202020204" pitchFamily="34" charset="0"/>
                <a:ea typeface="Aileron" charset="0"/>
                <a:cs typeface="Arial" panose="020B0604020202020204" pitchFamily="34" charset="0"/>
              </a:rPr>
              <a:t>FGFR drives multiple cellular functions</a:t>
            </a:r>
            <a:r>
              <a:rPr lang="en-GB" sz="1600" b="1" baseline="30000" noProof="0" dirty="0">
                <a:latin typeface="Arial" panose="020B0604020202020204" pitchFamily="34" charset="0"/>
                <a:ea typeface="Aileron" charset="0"/>
                <a:cs typeface="Arial" panose="020B0604020202020204" pitchFamily="34" charset="0"/>
              </a:rPr>
              <a:t>1-3</a:t>
            </a:r>
          </a:p>
        </p:txBody>
      </p:sp>
      <p:sp>
        <p:nvSpPr>
          <p:cNvPr id="6" name="TextBox 5">
            <a:extLst>
              <a:ext uri="{FF2B5EF4-FFF2-40B4-BE49-F238E27FC236}">
                <a16:creationId xmlns:a16="http://schemas.microsoft.com/office/drawing/2014/main" id="{70C5253E-4D8B-BD89-3C9D-BA324E147D2B}"/>
              </a:ext>
            </a:extLst>
          </p:cNvPr>
          <p:cNvSpPr txBox="1"/>
          <p:nvPr/>
        </p:nvSpPr>
        <p:spPr>
          <a:xfrm>
            <a:off x="5951984" y="1031617"/>
            <a:ext cx="4716035" cy="246221"/>
          </a:xfrm>
          <a:prstGeom prst="rect">
            <a:avLst/>
          </a:prstGeom>
          <a:noFill/>
        </p:spPr>
        <p:txBody>
          <a:bodyPr wrap="none" lIns="0" tIns="0" rIns="0" bIns="0" rtlCol="0">
            <a:spAutoFit/>
          </a:bodyPr>
          <a:lstStyle/>
          <a:p>
            <a:pPr algn="l"/>
            <a:r>
              <a:rPr lang="en-GB" sz="1600" b="1" noProof="0" dirty="0">
                <a:latin typeface="Arial" panose="020B0604020202020204" pitchFamily="34" charset="0"/>
                <a:ea typeface="Aileron" charset="0"/>
                <a:cs typeface="Arial" panose="020B0604020202020204" pitchFamily="34" charset="0"/>
              </a:rPr>
              <a:t>Detection of FGFR2b protein expression by IHC</a:t>
            </a:r>
            <a:r>
              <a:rPr lang="en-GB" sz="1600" b="1" baseline="30000" noProof="0" dirty="0">
                <a:latin typeface="Arial" panose="020B0604020202020204" pitchFamily="34" charset="0"/>
                <a:ea typeface="Aileron" charset="0"/>
                <a:cs typeface="Arial" panose="020B0604020202020204" pitchFamily="34" charset="0"/>
              </a:rPr>
              <a:t>1</a:t>
            </a:r>
          </a:p>
        </p:txBody>
      </p:sp>
    </p:spTree>
    <p:extLst>
      <p:ext uri="{BB962C8B-B14F-4D97-AF65-F5344CB8AC3E}">
        <p14:creationId xmlns:p14="http://schemas.microsoft.com/office/powerpoint/2010/main" val="4228936208"/>
      </p:ext>
    </p:extLst>
  </p:cSld>
  <p:clrMapOvr>
    <a:masterClrMapping/>
  </p:clrMapOvr>
  <p:transition>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9CC63B-A6ED-77A2-75D1-F9CDDE4663A0}"/>
            </a:ext>
          </a:extLst>
        </p:cNvPr>
        <p:cNvGrpSpPr/>
        <p:nvPr/>
      </p:nvGrpSpPr>
      <p:grpSpPr>
        <a:xfrm>
          <a:off x="0" y="0"/>
          <a:ext cx="0" cy="0"/>
          <a:chOff x="0" y="0"/>
          <a:chExt cx="0" cy="0"/>
        </a:xfrm>
      </p:grpSpPr>
      <p:sp>
        <p:nvSpPr>
          <p:cNvPr id="65" name="Rectangle 64">
            <a:extLst>
              <a:ext uri="{FF2B5EF4-FFF2-40B4-BE49-F238E27FC236}">
                <a16:creationId xmlns:a16="http://schemas.microsoft.com/office/drawing/2014/main" id="{2EB28BE6-AE1D-4FFB-05AC-256B738BDAC5}"/>
              </a:ext>
            </a:extLst>
          </p:cNvPr>
          <p:cNvSpPr/>
          <p:nvPr/>
        </p:nvSpPr>
        <p:spPr>
          <a:xfrm>
            <a:off x="6587350" y="1529484"/>
            <a:ext cx="5114639" cy="3914695"/>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64" name="Rectangle 63">
            <a:extLst>
              <a:ext uri="{FF2B5EF4-FFF2-40B4-BE49-F238E27FC236}">
                <a16:creationId xmlns:a16="http://schemas.microsoft.com/office/drawing/2014/main" id="{5257F680-3C69-FB07-42E6-7713BA9A5CEB}"/>
              </a:ext>
            </a:extLst>
          </p:cNvPr>
          <p:cNvSpPr/>
          <p:nvPr/>
        </p:nvSpPr>
        <p:spPr>
          <a:xfrm>
            <a:off x="516111" y="1529484"/>
            <a:ext cx="5868000" cy="3914695"/>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6" name="TextBox 5">
            <a:extLst>
              <a:ext uri="{FF2B5EF4-FFF2-40B4-BE49-F238E27FC236}">
                <a16:creationId xmlns:a16="http://schemas.microsoft.com/office/drawing/2014/main" id="{3D3C1257-4600-B8F1-81CD-63D73FFF09F0}"/>
              </a:ext>
            </a:extLst>
          </p:cNvPr>
          <p:cNvSpPr txBox="1"/>
          <p:nvPr/>
        </p:nvSpPr>
        <p:spPr>
          <a:xfrm>
            <a:off x="1500911" y="1670176"/>
            <a:ext cx="3898401" cy="666977"/>
          </a:xfrm>
          <a:prstGeom prst="rect">
            <a:avLst/>
          </a:prstGeom>
          <a:solidFill>
            <a:schemeClr val="accent1">
              <a:lumMod val="20000"/>
              <a:lumOff val="80000"/>
            </a:schemeClr>
          </a:solid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GB" b="1" i="0" u="none" strike="noStrike" kern="0" cap="none" spc="0" normalizeH="0" baseline="0" noProof="0" dirty="0">
                <a:ln>
                  <a:noFill/>
                </a:ln>
                <a:effectLst/>
                <a:uLnTx/>
                <a:uFillTx/>
                <a:latin typeface="Arial"/>
                <a:ea typeface="+mn-ea"/>
                <a:cs typeface="Arial"/>
                <a:sym typeface="Arial"/>
              </a:rPr>
              <a:t>FORTITUDE 101</a:t>
            </a: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GB" b="1" i="0" u="none" strike="noStrike" kern="0" cap="none" spc="0" normalizeH="0" baseline="0" noProof="0" dirty="0">
                <a:ln>
                  <a:noFill/>
                </a:ln>
                <a:effectLst/>
                <a:uLnTx/>
                <a:uFillTx/>
                <a:latin typeface="Arial"/>
                <a:ea typeface="+mn-ea"/>
                <a:cs typeface="Arial"/>
                <a:sym typeface="Arial"/>
              </a:rPr>
              <a:t>FOLFOX +/- bemarituzumab</a:t>
            </a:r>
            <a:r>
              <a:rPr kumimoji="0" lang="en-GB" b="1" i="0" u="none" strike="noStrike" kern="0" cap="none" spc="0" normalizeH="0" baseline="30000" noProof="0" dirty="0">
                <a:ln>
                  <a:noFill/>
                </a:ln>
                <a:effectLst/>
                <a:uLnTx/>
                <a:uFillTx/>
                <a:latin typeface="Arial"/>
                <a:ea typeface="+mn-ea"/>
                <a:cs typeface="Arial"/>
                <a:sym typeface="Arial"/>
              </a:rPr>
              <a:t>1,2</a:t>
            </a:r>
          </a:p>
        </p:txBody>
      </p:sp>
      <p:sp>
        <p:nvSpPr>
          <p:cNvPr id="7" name="TextBox 6">
            <a:extLst>
              <a:ext uri="{FF2B5EF4-FFF2-40B4-BE49-F238E27FC236}">
                <a16:creationId xmlns:a16="http://schemas.microsoft.com/office/drawing/2014/main" id="{709E3EB5-C96E-A9DA-3C58-DA5DA142D3EF}"/>
              </a:ext>
            </a:extLst>
          </p:cNvPr>
          <p:cNvSpPr txBox="1"/>
          <p:nvPr/>
        </p:nvSpPr>
        <p:spPr>
          <a:xfrm>
            <a:off x="7195469" y="1635815"/>
            <a:ext cx="3898401" cy="646331"/>
          </a:xfrm>
          <a:prstGeom prst="rect">
            <a:avLst/>
          </a:prstGeom>
          <a:solidFill>
            <a:schemeClr val="accent1">
              <a:lumMod val="20000"/>
              <a:lumOff val="80000"/>
            </a:schemeClr>
          </a:solidFill>
        </p:spPr>
        <p:txBody>
          <a:bodyPr wrap="square" lIns="36000" rIns="36000" rtlCol="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GB" b="1" i="0" u="none" strike="noStrike" kern="0" cap="none" spc="0" normalizeH="0" baseline="0" noProof="0" dirty="0">
                <a:ln>
                  <a:noFill/>
                </a:ln>
                <a:effectLst/>
                <a:uLnTx/>
                <a:uFillTx/>
                <a:latin typeface="Arial"/>
                <a:ea typeface="+mn-ea"/>
                <a:cs typeface="Arial"/>
                <a:sym typeface="Arial"/>
              </a:rPr>
              <a:t>FORTITUDE 102</a:t>
            </a: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GB" b="1" i="0" u="none" strike="noStrike" kern="0" cap="none" spc="0" normalizeH="0" baseline="0" noProof="0" dirty="0">
                <a:ln>
                  <a:noFill/>
                </a:ln>
                <a:effectLst/>
                <a:uLnTx/>
                <a:uFillTx/>
                <a:latin typeface="Arial"/>
                <a:ea typeface="+mn-ea"/>
                <a:cs typeface="Arial"/>
                <a:sym typeface="Arial"/>
              </a:rPr>
              <a:t>FOLFOX-nivo +/- bemarituzumab</a:t>
            </a:r>
            <a:r>
              <a:rPr kumimoji="0" lang="en-GB" b="1" i="0" u="none" strike="noStrike" kern="0" cap="none" spc="0" normalizeH="0" baseline="30000" noProof="0" dirty="0">
                <a:ln>
                  <a:noFill/>
                </a:ln>
                <a:effectLst/>
                <a:uLnTx/>
                <a:uFillTx/>
                <a:latin typeface="Arial"/>
                <a:ea typeface="+mn-ea"/>
                <a:cs typeface="Arial"/>
                <a:sym typeface="Arial"/>
              </a:rPr>
              <a:t>3,4</a:t>
            </a:r>
          </a:p>
        </p:txBody>
      </p:sp>
      <p:sp>
        <p:nvSpPr>
          <p:cNvPr id="8" name="TextBox 7">
            <a:extLst>
              <a:ext uri="{FF2B5EF4-FFF2-40B4-BE49-F238E27FC236}">
                <a16:creationId xmlns:a16="http://schemas.microsoft.com/office/drawing/2014/main" id="{40B303DA-889B-ACFE-3B87-1F9703EB2B6B}"/>
              </a:ext>
            </a:extLst>
          </p:cNvPr>
          <p:cNvSpPr txBox="1"/>
          <p:nvPr/>
        </p:nvSpPr>
        <p:spPr>
          <a:xfrm>
            <a:off x="1687917" y="4861751"/>
            <a:ext cx="3524389" cy="379656"/>
          </a:xfrm>
          <a:prstGeom prst="rect">
            <a:avLst/>
          </a:prstGeom>
          <a:solidFill>
            <a:schemeClr val="accent1">
              <a:lumMod val="20000"/>
              <a:lumOff val="80000"/>
            </a:schemeClr>
          </a:solid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GB" sz="1867" b="0" i="0" u="none" strike="noStrike" kern="0" cap="none" spc="0" normalizeH="0" baseline="0" noProof="0" dirty="0">
                <a:ln>
                  <a:noFill/>
                </a:ln>
                <a:solidFill>
                  <a:srgbClr val="000000"/>
                </a:solidFill>
                <a:effectLst/>
                <a:uLnTx/>
                <a:uFillTx/>
                <a:latin typeface="Arial"/>
                <a:ea typeface="+mn-ea"/>
                <a:cs typeface="Arial"/>
                <a:sym typeface="Arial"/>
              </a:rPr>
              <a:t>Additional value </a:t>
            </a:r>
          </a:p>
        </p:txBody>
      </p:sp>
      <p:sp>
        <p:nvSpPr>
          <p:cNvPr id="9" name="TextBox 8">
            <a:extLst>
              <a:ext uri="{FF2B5EF4-FFF2-40B4-BE49-F238E27FC236}">
                <a16:creationId xmlns:a16="http://schemas.microsoft.com/office/drawing/2014/main" id="{36B42034-4763-C395-1256-B7A1C94644D6}"/>
              </a:ext>
            </a:extLst>
          </p:cNvPr>
          <p:cNvSpPr txBox="1"/>
          <p:nvPr/>
        </p:nvSpPr>
        <p:spPr>
          <a:xfrm>
            <a:off x="7493953" y="4896128"/>
            <a:ext cx="3301433" cy="379656"/>
          </a:xfrm>
          <a:prstGeom prst="rect">
            <a:avLst/>
          </a:prstGeom>
          <a:solidFill>
            <a:schemeClr val="accent1">
              <a:lumMod val="20000"/>
              <a:lumOff val="80000"/>
            </a:schemeClr>
          </a:solid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GB" sz="1867" b="0" i="0" u="none" strike="noStrike" kern="0" cap="none" spc="0" normalizeH="0" baseline="0" noProof="0" dirty="0">
                <a:ln>
                  <a:noFill/>
                </a:ln>
                <a:solidFill>
                  <a:srgbClr val="000000"/>
                </a:solidFill>
                <a:effectLst/>
                <a:uLnTx/>
                <a:uFillTx/>
                <a:latin typeface="Arial"/>
                <a:ea typeface="+mn-ea"/>
                <a:cs typeface="Arial"/>
                <a:sym typeface="Arial"/>
              </a:rPr>
              <a:t>Synergy</a:t>
            </a:r>
          </a:p>
        </p:txBody>
      </p:sp>
      <p:sp>
        <p:nvSpPr>
          <p:cNvPr id="14" name="Text Placeholder 13">
            <a:extLst>
              <a:ext uri="{FF2B5EF4-FFF2-40B4-BE49-F238E27FC236}">
                <a16:creationId xmlns:a16="http://schemas.microsoft.com/office/drawing/2014/main" id="{30E545C3-126C-5DB0-3877-B6C6F868D106}"/>
              </a:ext>
            </a:extLst>
          </p:cNvPr>
          <p:cNvSpPr>
            <a:spLocks noGrp="1"/>
          </p:cNvSpPr>
          <p:nvPr>
            <p:ph type="body" idx="1"/>
          </p:nvPr>
        </p:nvSpPr>
        <p:spPr>
          <a:xfrm>
            <a:off x="609600" y="1214362"/>
            <a:ext cx="10972800" cy="702470"/>
          </a:xfrm>
        </p:spPr>
        <p:txBody>
          <a:bodyPr/>
          <a:lstStyle/>
          <a:p>
            <a:r>
              <a:rPr lang="en-GB" noProof="0" dirty="0"/>
              <a:t>FORTITUDE series </a:t>
            </a:r>
          </a:p>
          <a:p>
            <a:endParaRPr lang="en-GB" sz="1800" kern="0" cap="none" spc="0" noProof="0" dirty="0">
              <a:solidFill>
                <a:srgbClr val="000000"/>
              </a:solidFill>
              <a:latin typeface="Arial"/>
              <a:ea typeface="+mn-ea"/>
              <a:cs typeface="Arial"/>
            </a:endParaRPr>
          </a:p>
        </p:txBody>
      </p:sp>
      <p:sp>
        <p:nvSpPr>
          <p:cNvPr id="13" name="Title 12">
            <a:extLst>
              <a:ext uri="{FF2B5EF4-FFF2-40B4-BE49-F238E27FC236}">
                <a16:creationId xmlns:a16="http://schemas.microsoft.com/office/drawing/2014/main" id="{815117C4-43BC-4558-1170-45E3AA93E677}"/>
              </a:ext>
            </a:extLst>
          </p:cNvPr>
          <p:cNvSpPr>
            <a:spLocks noGrp="1"/>
          </p:cNvSpPr>
          <p:nvPr>
            <p:ph type="title"/>
          </p:nvPr>
        </p:nvSpPr>
        <p:spPr>
          <a:xfrm>
            <a:off x="619201" y="259200"/>
            <a:ext cx="10963199" cy="864000"/>
          </a:xfrm>
        </p:spPr>
        <p:txBody>
          <a:bodyPr/>
          <a:lstStyle/>
          <a:p>
            <a:r>
              <a:rPr lang="en-GB" noProof="0" dirty="0"/>
              <a:t>FGFR2</a:t>
            </a:r>
            <a:r>
              <a:rPr lang="en-GB" cap="none" noProof="0" dirty="0"/>
              <a:t>b</a:t>
            </a:r>
            <a:r>
              <a:rPr lang="en-GB" noProof="0" dirty="0"/>
              <a:t> in advanced gastroesophageal cancer</a:t>
            </a:r>
          </a:p>
        </p:txBody>
      </p:sp>
      <p:sp>
        <p:nvSpPr>
          <p:cNvPr id="21" name="Content Placeholder 20">
            <a:extLst>
              <a:ext uri="{FF2B5EF4-FFF2-40B4-BE49-F238E27FC236}">
                <a16:creationId xmlns:a16="http://schemas.microsoft.com/office/drawing/2014/main" id="{A0CF6701-336E-6D9D-4C51-62F0913239D4}"/>
              </a:ext>
            </a:extLst>
          </p:cNvPr>
          <p:cNvSpPr>
            <a:spLocks noGrp="1"/>
          </p:cNvSpPr>
          <p:nvPr>
            <p:ph sz="quarter" idx="15"/>
          </p:nvPr>
        </p:nvSpPr>
        <p:spPr/>
        <p:txBody>
          <a:bodyPr anchor="b" anchorCtr="0"/>
          <a:lstStyle/>
          <a:p>
            <a:r>
              <a:rPr lang="en-GB" sz="1000" noProof="0" dirty="0">
                <a:solidFill>
                  <a:schemeClr val="accent6">
                    <a:lumMod val="60000"/>
                    <a:lumOff val="40000"/>
                  </a:schemeClr>
                </a:solidFill>
              </a:rPr>
              <a:t>CR, complete response; DCR, disease control rate; DoR, duration of response; DLT, dose limiting toxicity; ECG, electrocardiogram; IHC, immunohistochemistry; mFOLFOX6, modified oxaliplatin, leucovorin, 5-fluorouracil; nivo, nivolumab; OR, objective response; PFS, progression-free survival; PK, pharmacokinetics; PR, partial response; Q2W, every 2 weeks; QoL, quality of life; RP3D, recommended phase 3 dose; TEAE, treatment emergent adverse event</a:t>
            </a:r>
          </a:p>
          <a:p>
            <a:r>
              <a:rPr lang="en-GB" sz="1000" noProof="0" dirty="0">
                <a:solidFill>
                  <a:schemeClr val="accent6">
                    <a:lumMod val="60000"/>
                    <a:lumOff val="40000"/>
                  </a:schemeClr>
                </a:solidFill>
              </a:rPr>
              <a:t>1. ClinicalTrials.gov. </a:t>
            </a:r>
            <a:r>
              <a:rPr lang="en-GB" sz="1000" noProof="0" dirty="0">
                <a:solidFill>
                  <a:schemeClr val="accent6">
                    <a:lumMod val="60000"/>
                    <a:lumOff val="40000"/>
                  </a:schemeClr>
                </a:solidFill>
                <a:hlinkClick r:id="rId2">
                  <a:extLst>
                    <a:ext uri="{A12FA001-AC4F-418D-AE19-62706E023703}">
                      <ahyp:hlinkClr xmlns:ahyp="http://schemas.microsoft.com/office/drawing/2018/hyperlinkcolor" val="tx"/>
                    </a:ext>
                  </a:extLst>
                </a:hlinkClick>
              </a:rPr>
              <a:t>https://clinicaltrials.gov/study/NCT05052801</a:t>
            </a:r>
            <a:r>
              <a:rPr lang="en-GB" sz="1000" noProof="0" dirty="0">
                <a:solidFill>
                  <a:schemeClr val="accent6">
                    <a:lumMod val="60000"/>
                    <a:lumOff val="40000"/>
                  </a:schemeClr>
                </a:solidFill>
              </a:rPr>
              <a:t>; 2. Smyth E, et al. J Clin Oncol. 2022;40:TPS4164-TPS4164; 3. ClinicalTrials.gov. </a:t>
            </a:r>
            <a:r>
              <a:rPr lang="en-GB" sz="1000" noProof="0" dirty="0">
                <a:solidFill>
                  <a:schemeClr val="accent6">
                    <a:lumMod val="60000"/>
                    <a:lumOff val="40000"/>
                  </a:schemeClr>
                </a:solidFill>
                <a:hlinkClick r:id="rId3">
                  <a:extLst>
                    <a:ext uri="{A12FA001-AC4F-418D-AE19-62706E023703}">
                      <ahyp:hlinkClr xmlns:ahyp="http://schemas.microsoft.com/office/drawing/2018/hyperlinkcolor" val="tx"/>
                    </a:ext>
                  </a:extLst>
                </a:hlinkClick>
              </a:rPr>
              <a:t>https://clinicaltrials.gov/study/NCT05111626</a:t>
            </a:r>
            <a:r>
              <a:rPr lang="en-GB" sz="1000" noProof="0" dirty="0">
                <a:solidFill>
                  <a:schemeClr val="accent6">
                    <a:lumMod val="60000"/>
                    <a:lumOff val="40000"/>
                  </a:schemeClr>
                </a:solidFill>
              </a:rPr>
              <a:t>; 4. Wainberg Z, et al. J Clin Oncol. 2022;40:TPS4165-TPS4165 </a:t>
            </a:r>
          </a:p>
        </p:txBody>
      </p:sp>
      <p:sp>
        <p:nvSpPr>
          <p:cNvPr id="12" name="Slide Number Placeholder 11">
            <a:extLst>
              <a:ext uri="{FF2B5EF4-FFF2-40B4-BE49-F238E27FC236}">
                <a16:creationId xmlns:a16="http://schemas.microsoft.com/office/drawing/2014/main" id="{0F1EBE43-A98E-F7B9-7653-9CF1776E46BA}"/>
              </a:ext>
            </a:extLst>
          </p:cNvPr>
          <p:cNvSpPr>
            <a:spLocks noGrp="1"/>
          </p:cNvSpPr>
          <p:nvPr>
            <p:ph type="sldNum" sz="quarter" idx="4"/>
          </p:nvPr>
        </p:nvSpPr>
        <p:spPr>
          <a:xfrm>
            <a:off x="10800523" y="6428359"/>
            <a:ext cx="781877" cy="365125"/>
          </a:xfrm>
        </p:spPr>
        <p:txBody>
          <a:bodyPr/>
          <a:lstStyle/>
          <a:p>
            <a:fld id="{9E4869F3-B6B8-4787-8A30-2C27A325DC0C}" type="slidenum">
              <a:rPr lang="en-GB" noProof="0" smtClean="0"/>
              <a:pPr/>
              <a:t>12</a:t>
            </a:fld>
            <a:endParaRPr lang="en-GB" noProof="0" dirty="0"/>
          </a:p>
        </p:txBody>
      </p:sp>
      <p:sp>
        <p:nvSpPr>
          <p:cNvPr id="27" name="Rounded Rectangle 26">
            <a:extLst>
              <a:ext uri="{FF2B5EF4-FFF2-40B4-BE49-F238E27FC236}">
                <a16:creationId xmlns:a16="http://schemas.microsoft.com/office/drawing/2014/main" id="{E4F6F5E5-64A2-B614-5846-B8191046FFFF}"/>
              </a:ext>
            </a:extLst>
          </p:cNvPr>
          <p:cNvSpPr/>
          <p:nvPr/>
        </p:nvSpPr>
        <p:spPr>
          <a:xfrm>
            <a:off x="3507739" y="2621812"/>
            <a:ext cx="2088000" cy="2124000"/>
          </a:xfrm>
          <a:prstGeom prst="roundRect">
            <a:avLst>
              <a:gd name="adj" fmla="val 0"/>
            </a:avLst>
          </a:prstGeom>
          <a:solidFill>
            <a:schemeClr val="bg1"/>
          </a:solidFill>
          <a:ln w="19050">
            <a:solidFill>
              <a:schemeClr val="accent6"/>
            </a:solid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400"/>
              </a:spcAft>
              <a:buClr>
                <a:schemeClr val="accent1"/>
              </a:buClr>
            </a:pPr>
            <a:r>
              <a:rPr lang="en-GB" sz="900" b="1" u="sng" noProof="0" dirty="0">
                <a:solidFill>
                  <a:schemeClr val="tx1"/>
                </a:solidFill>
                <a:latin typeface="Arial" panose="020B0604020202020204" pitchFamily="34" charset="0"/>
                <a:cs typeface="Arial" panose="020B0604020202020204" pitchFamily="34" charset="0"/>
              </a:rPr>
              <a:t>PRIMARY ENDPOINT:</a:t>
            </a:r>
            <a:br>
              <a:rPr lang="en-GB" sz="900" b="1" u="sng" noProof="0" dirty="0">
                <a:solidFill>
                  <a:schemeClr val="tx1"/>
                </a:solidFill>
                <a:latin typeface="Arial" panose="020B0604020202020204" pitchFamily="34" charset="0"/>
                <a:cs typeface="Arial" panose="020B0604020202020204" pitchFamily="34" charset="0"/>
              </a:rPr>
            </a:br>
            <a:r>
              <a:rPr lang="en-GB" sz="900" noProof="0" dirty="0">
                <a:solidFill>
                  <a:schemeClr val="tx1"/>
                </a:solidFill>
                <a:latin typeface="Arial" panose="020B0604020202020204" pitchFamily="34" charset="0"/>
                <a:cs typeface="Arial" panose="020B0604020202020204" pitchFamily="34" charset="0"/>
              </a:rPr>
              <a:t>Overall survival</a:t>
            </a:r>
          </a:p>
          <a:p>
            <a:pPr algn="ctr">
              <a:buClr>
                <a:schemeClr val="accent1"/>
              </a:buClr>
            </a:pPr>
            <a:r>
              <a:rPr lang="en-GB" sz="900" b="1" u="sng" noProof="0" dirty="0">
                <a:solidFill>
                  <a:schemeClr val="accent1"/>
                </a:solidFill>
                <a:latin typeface="Arial" panose="020B0604020202020204" pitchFamily="34" charset="0"/>
                <a:cs typeface="Arial" panose="020B0604020202020204" pitchFamily="34" charset="0"/>
              </a:rPr>
              <a:t>Key secondary endpoints:</a:t>
            </a:r>
          </a:p>
          <a:p>
            <a:pPr algn="ctr">
              <a:buClr>
                <a:schemeClr val="accent1"/>
              </a:buClr>
            </a:pPr>
            <a:r>
              <a:rPr lang="en-GB" sz="900" spc="-30" noProof="0" dirty="0">
                <a:solidFill>
                  <a:schemeClr val="tx1"/>
                </a:solidFill>
                <a:latin typeface="Arial" panose="020B0604020202020204" pitchFamily="34" charset="0"/>
                <a:cs typeface="Arial" panose="020B0604020202020204" pitchFamily="34" charset="0"/>
              </a:rPr>
              <a:t>PFS</a:t>
            </a:r>
          </a:p>
          <a:p>
            <a:pPr algn="ctr">
              <a:buClr>
                <a:schemeClr val="accent1"/>
              </a:buClr>
            </a:pPr>
            <a:r>
              <a:rPr lang="en-GB" sz="900" spc="-30" noProof="0" dirty="0">
                <a:solidFill>
                  <a:schemeClr val="tx1"/>
                </a:solidFill>
                <a:latin typeface="Arial" panose="020B0604020202020204" pitchFamily="34" charset="0"/>
                <a:cs typeface="Arial" panose="020B0604020202020204" pitchFamily="34" charset="0"/>
              </a:rPr>
              <a:t>OR (best overall response</a:t>
            </a:r>
            <a:br>
              <a:rPr lang="en-GB" sz="900" spc="-30" noProof="0" dirty="0">
                <a:solidFill>
                  <a:schemeClr val="tx1"/>
                </a:solidFill>
                <a:latin typeface="Arial" panose="020B0604020202020204" pitchFamily="34" charset="0"/>
                <a:cs typeface="Arial" panose="020B0604020202020204" pitchFamily="34" charset="0"/>
              </a:rPr>
            </a:br>
            <a:r>
              <a:rPr lang="en-GB" sz="900" spc="-30" noProof="0" dirty="0">
                <a:solidFill>
                  <a:schemeClr val="tx1"/>
                </a:solidFill>
                <a:latin typeface="Arial" panose="020B0604020202020204" pitchFamily="34" charset="0"/>
                <a:cs typeface="Arial" panose="020B0604020202020204" pitchFamily="34" charset="0"/>
              </a:rPr>
              <a:t>of CR or PR)</a:t>
            </a:r>
          </a:p>
          <a:p>
            <a:pPr algn="ctr">
              <a:buClr>
                <a:schemeClr val="accent1"/>
              </a:buClr>
            </a:pPr>
            <a:r>
              <a:rPr lang="en-GB" sz="900" spc="-30" noProof="0" dirty="0">
                <a:solidFill>
                  <a:schemeClr val="tx1"/>
                </a:solidFill>
                <a:latin typeface="Arial" panose="020B0604020202020204" pitchFamily="34" charset="0"/>
                <a:cs typeface="Arial" panose="020B0604020202020204" pitchFamily="34" charset="0"/>
              </a:rPr>
              <a:t>TEAEs</a:t>
            </a:r>
          </a:p>
          <a:p>
            <a:pPr algn="ctr">
              <a:spcAft>
                <a:spcPts val="400"/>
              </a:spcAft>
              <a:buClr>
                <a:schemeClr val="accent1"/>
              </a:buClr>
            </a:pPr>
            <a:r>
              <a:rPr lang="en-GB" sz="900" spc="-30" noProof="0" dirty="0">
                <a:solidFill>
                  <a:schemeClr val="tx1"/>
                </a:solidFill>
                <a:latin typeface="Arial" panose="020B0604020202020204" pitchFamily="34" charset="0"/>
                <a:cs typeface="Arial" panose="020B0604020202020204" pitchFamily="34" charset="0"/>
              </a:rPr>
              <a:t>Clinically significant changes</a:t>
            </a:r>
          </a:p>
          <a:p>
            <a:pPr algn="ctr">
              <a:buClr>
                <a:schemeClr val="accent1"/>
              </a:buClr>
            </a:pPr>
            <a:r>
              <a:rPr lang="en-GB" sz="900" b="1" u="sng" noProof="0" dirty="0">
                <a:solidFill>
                  <a:schemeClr val="accent1"/>
                </a:solidFill>
                <a:latin typeface="Arial" panose="020B0604020202020204" pitchFamily="34" charset="0"/>
                <a:cs typeface="Arial" panose="020B0604020202020204" pitchFamily="34" charset="0"/>
              </a:rPr>
              <a:t>Other secondary endpoints:</a:t>
            </a:r>
          </a:p>
          <a:p>
            <a:pPr algn="ctr">
              <a:buClr>
                <a:schemeClr val="accent1"/>
              </a:buClr>
            </a:pPr>
            <a:r>
              <a:rPr lang="en-GB" sz="900" spc="-30" noProof="0" dirty="0">
                <a:solidFill>
                  <a:schemeClr val="tx1"/>
                </a:solidFill>
                <a:latin typeface="Arial" panose="020B0604020202020204" pitchFamily="34" charset="0"/>
                <a:cs typeface="Arial" panose="020B0604020202020204" pitchFamily="34" charset="0"/>
              </a:rPr>
              <a:t>DoR</a:t>
            </a:r>
          </a:p>
          <a:p>
            <a:pPr algn="ctr">
              <a:buClr>
                <a:schemeClr val="accent1"/>
              </a:buClr>
            </a:pPr>
            <a:r>
              <a:rPr lang="en-GB" sz="900" spc="-30" noProof="0" dirty="0">
                <a:solidFill>
                  <a:schemeClr val="tx1"/>
                </a:solidFill>
                <a:latin typeface="Arial" panose="020B0604020202020204" pitchFamily="34" charset="0"/>
                <a:cs typeface="Arial" panose="020B0604020202020204" pitchFamily="34" charset="0"/>
              </a:rPr>
              <a:t>DCR</a:t>
            </a:r>
          </a:p>
          <a:p>
            <a:pPr algn="ctr">
              <a:buClr>
                <a:schemeClr val="accent1"/>
              </a:buClr>
            </a:pPr>
            <a:r>
              <a:rPr lang="en-GB" sz="900" spc="-30" noProof="0" dirty="0">
                <a:solidFill>
                  <a:schemeClr val="tx1"/>
                </a:solidFill>
                <a:latin typeface="Arial" panose="020B0604020202020204" pitchFamily="34" charset="0"/>
                <a:cs typeface="Arial" panose="020B0604020202020204" pitchFamily="34" charset="0"/>
              </a:rPr>
              <a:t>PK</a:t>
            </a:r>
          </a:p>
          <a:p>
            <a:pPr algn="ctr">
              <a:buClr>
                <a:schemeClr val="accent1"/>
              </a:buClr>
            </a:pPr>
            <a:r>
              <a:rPr lang="en-GB" sz="900" spc="-30" noProof="0" dirty="0">
                <a:solidFill>
                  <a:schemeClr val="tx1"/>
                </a:solidFill>
                <a:latin typeface="Arial" panose="020B0604020202020204" pitchFamily="34" charset="0"/>
                <a:cs typeface="Arial" panose="020B0604020202020204" pitchFamily="34" charset="0"/>
              </a:rPr>
              <a:t>QoL outcomes</a:t>
            </a:r>
          </a:p>
          <a:p>
            <a:pPr algn="ctr">
              <a:buClr>
                <a:schemeClr val="accent1"/>
              </a:buClr>
            </a:pPr>
            <a:r>
              <a:rPr lang="en-GB" sz="900" spc="-30" noProof="0" dirty="0">
                <a:solidFill>
                  <a:schemeClr val="tx1"/>
                </a:solidFill>
                <a:latin typeface="Arial" panose="020B0604020202020204" pitchFamily="34" charset="0"/>
                <a:cs typeface="Arial" panose="020B0604020202020204" pitchFamily="34" charset="0"/>
              </a:rPr>
              <a:t>Anti-bemarituzumab antibody formation</a:t>
            </a:r>
          </a:p>
        </p:txBody>
      </p:sp>
      <p:sp>
        <p:nvSpPr>
          <p:cNvPr id="28" name="Rounded Rectangle 27">
            <a:extLst>
              <a:ext uri="{FF2B5EF4-FFF2-40B4-BE49-F238E27FC236}">
                <a16:creationId xmlns:a16="http://schemas.microsoft.com/office/drawing/2014/main" id="{8EB82174-7D36-F136-CD3F-11D355B1A49E}"/>
              </a:ext>
            </a:extLst>
          </p:cNvPr>
          <p:cNvSpPr/>
          <p:nvPr/>
        </p:nvSpPr>
        <p:spPr>
          <a:xfrm>
            <a:off x="1964068" y="2621812"/>
            <a:ext cx="1404000" cy="360000"/>
          </a:xfrm>
          <a:prstGeom prst="roundRect">
            <a:avLst>
              <a:gd name="adj" fmla="val 0"/>
            </a:avLst>
          </a:prstGeom>
          <a:solidFill>
            <a:schemeClr val="accent1"/>
          </a:solidFill>
          <a:ln w="2222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buClr>
                <a:schemeClr val="accent1"/>
              </a:buClr>
            </a:pPr>
            <a:r>
              <a:rPr lang="en-GB" sz="900" b="1" u="sng" noProof="0" dirty="0">
                <a:solidFill>
                  <a:schemeClr val="bg1"/>
                </a:solidFill>
                <a:latin typeface="Arial" panose="020B0604020202020204" pitchFamily="34" charset="0"/>
                <a:cs typeface="Arial" panose="020B0604020202020204" pitchFamily="34" charset="0"/>
              </a:rPr>
              <a:t>PROTOCOL</a:t>
            </a:r>
          </a:p>
          <a:p>
            <a:pPr algn="ctr">
              <a:buClr>
                <a:schemeClr val="accent1"/>
              </a:buClr>
            </a:pPr>
            <a:r>
              <a:rPr lang="en-GB" sz="900" noProof="0" dirty="0">
                <a:solidFill>
                  <a:schemeClr val="bg1"/>
                </a:solidFill>
                <a:latin typeface="Arial" panose="020B0604020202020204" pitchFamily="34" charset="0"/>
                <a:cs typeface="Arial" panose="020B0604020202020204" pitchFamily="34" charset="0"/>
              </a:rPr>
              <a:t>14-day cycles</a:t>
            </a:r>
          </a:p>
        </p:txBody>
      </p:sp>
      <p:sp>
        <p:nvSpPr>
          <p:cNvPr id="30" name="Rounded Rectangle 29">
            <a:extLst>
              <a:ext uri="{FF2B5EF4-FFF2-40B4-BE49-F238E27FC236}">
                <a16:creationId xmlns:a16="http://schemas.microsoft.com/office/drawing/2014/main" id="{9E9EF5B0-F94E-5A7A-5FC7-166167A90F71}"/>
              </a:ext>
            </a:extLst>
          </p:cNvPr>
          <p:cNvSpPr/>
          <p:nvPr/>
        </p:nvSpPr>
        <p:spPr>
          <a:xfrm>
            <a:off x="1964068" y="3029188"/>
            <a:ext cx="1404000" cy="982535"/>
          </a:xfrm>
          <a:prstGeom prst="roundRect">
            <a:avLst>
              <a:gd name="adj" fmla="val 0"/>
            </a:avLst>
          </a:prstGeom>
          <a:solidFill>
            <a:schemeClr val="accent1"/>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400"/>
              </a:spcAft>
              <a:buClr>
                <a:schemeClr val="accent1"/>
              </a:buClr>
            </a:pPr>
            <a:r>
              <a:rPr lang="en-GB" sz="900" b="1" noProof="0" dirty="0">
                <a:solidFill>
                  <a:schemeClr val="bg1"/>
                </a:solidFill>
                <a:latin typeface="Arial" panose="020B0604020202020204" pitchFamily="34" charset="0"/>
                <a:cs typeface="Arial" panose="020B0604020202020204" pitchFamily="34" charset="0"/>
              </a:rPr>
              <a:t>Bemarituzumab:</a:t>
            </a:r>
            <a:br>
              <a:rPr lang="en-GB" sz="900" b="1" noProof="0" dirty="0">
                <a:solidFill>
                  <a:schemeClr val="bg1"/>
                </a:solidFill>
                <a:latin typeface="Arial" panose="020B0604020202020204" pitchFamily="34" charset="0"/>
                <a:cs typeface="Arial" panose="020B0604020202020204" pitchFamily="34" charset="0"/>
              </a:rPr>
            </a:br>
            <a:r>
              <a:rPr lang="en-GB" sz="900" spc="-30" noProof="0" dirty="0">
                <a:solidFill>
                  <a:schemeClr val="bg1"/>
                </a:solidFill>
                <a:latin typeface="Arial" panose="020B0604020202020204" pitchFamily="34" charset="0"/>
                <a:cs typeface="Arial" panose="020B0604020202020204" pitchFamily="34" charset="0"/>
              </a:rPr>
              <a:t>15 mg/kg Q2W + additional</a:t>
            </a:r>
            <a:br>
              <a:rPr lang="en-GB" sz="900" spc="-30" noProof="0" dirty="0">
                <a:solidFill>
                  <a:schemeClr val="bg1"/>
                </a:solidFill>
                <a:latin typeface="Arial" panose="020B0604020202020204" pitchFamily="34" charset="0"/>
                <a:cs typeface="Arial" panose="020B0604020202020204" pitchFamily="34" charset="0"/>
              </a:rPr>
            </a:br>
            <a:r>
              <a:rPr lang="en-GB" sz="900" spc="-30" noProof="0" dirty="0">
                <a:solidFill>
                  <a:schemeClr val="bg1"/>
                </a:solidFill>
                <a:latin typeface="Arial" panose="020B0604020202020204" pitchFamily="34" charset="0"/>
                <a:cs typeface="Arial" panose="020B0604020202020204" pitchFamily="34" charset="0"/>
              </a:rPr>
              <a:t>7.5 mg/kg on cycle 1 day 8</a:t>
            </a:r>
          </a:p>
          <a:p>
            <a:pPr algn="ctr">
              <a:spcAft>
                <a:spcPts val="400"/>
              </a:spcAft>
              <a:buClr>
                <a:schemeClr val="accent1"/>
              </a:buClr>
            </a:pPr>
            <a:r>
              <a:rPr lang="en-GB" sz="900" b="1" noProof="0" dirty="0">
                <a:solidFill>
                  <a:schemeClr val="bg1"/>
                </a:solidFill>
                <a:latin typeface="Arial" panose="020B0604020202020204" pitchFamily="34" charset="0"/>
                <a:cs typeface="Arial" panose="020B0604020202020204" pitchFamily="34" charset="0"/>
              </a:rPr>
              <a:t>+ mFOLFOX6:</a:t>
            </a:r>
            <a:br>
              <a:rPr lang="en-GB" sz="900" b="1" noProof="0" dirty="0">
                <a:solidFill>
                  <a:schemeClr val="bg1"/>
                </a:solidFill>
                <a:latin typeface="Arial" panose="020B0604020202020204" pitchFamily="34" charset="0"/>
                <a:cs typeface="Arial" panose="020B0604020202020204" pitchFamily="34" charset="0"/>
              </a:rPr>
            </a:br>
            <a:r>
              <a:rPr lang="en-GB" sz="900" noProof="0" dirty="0">
                <a:solidFill>
                  <a:schemeClr val="bg1"/>
                </a:solidFill>
                <a:latin typeface="Arial" panose="020B0604020202020204" pitchFamily="34" charset="0"/>
                <a:cs typeface="Arial" panose="020B0604020202020204" pitchFamily="34" charset="0"/>
              </a:rPr>
              <a:t>Fixed dose Q2W</a:t>
            </a:r>
          </a:p>
          <a:p>
            <a:pPr algn="ctr">
              <a:spcAft>
                <a:spcPts val="400"/>
              </a:spcAft>
              <a:buClr>
                <a:schemeClr val="accent1"/>
              </a:buClr>
            </a:pPr>
            <a:r>
              <a:rPr lang="en-GB" sz="900" noProof="0" dirty="0">
                <a:solidFill>
                  <a:schemeClr val="bg1"/>
                </a:solidFill>
                <a:latin typeface="Arial" panose="020B0604020202020204" pitchFamily="34" charset="0"/>
                <a:cs typeface="Arial" panose="020B0604020202020204" pitchFamily="34" charset="0"/>
              </a:rPr>
              <a:t>N=~258</a:t>
            </a:r>
          </a:p>
        </p:txBody>
      </p:sp>
      <p:sp>
        <p:nvSpPr>
          <p:cNvPr id="31" name="Rounded Rectangle 30">
            <a:extLst>
              <a:ext uri="{FF2B5EF4-FFF2-40B4-BE49-F238E27FC236}">
                <a16:creationId xmlns:a16="http://schemas.microsoft.com/office/drawing/2014/main" id="{90EBADB0-FD5D-8B34-C0AF-28F4BA512A6B}"/>
              </a:ext>
            </a:extLst>
          </p:cNvPr>
          <p:cNvSpPr/>
          <p:nvPr/>
        </p:nvSpPr>
        <p:spPr>
          <a:xfrm>
            <a:off x="1964068" y="4059099"/>
            <a:ext cx="1404000" cy="686713"/>
          </a:xfrm>
          <a:prstGeom prst="roundRect">
            <a:avLst>
              <a:gd name="adj" fmla="val 0"/>
            </a:avLst>
          </a:prstGeom>
          <a:solidFill>
            <a:schemeClr val="accent1"/>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400"/>
              </a:spcAft>
              <a:buClr>
                <a:schemeClr val="accent1"/>
              </a:buClr>
            </a:pPr>
            <a:r>
              <a:rPr lang="en-GB" sz="900" b="1" noProof="0" dirty="0">
                <a:solidFill>
                  <a:schemeClr val="bg1"/>
                </a:solidFill>
                <a:latin typeface="Arial" panose="020B0604020202020204" pitchFamily="34" charset="0"/>
                <a:cs typeface="Arial" panose="020B0604020202020204" pitchFamily="34" charset="0"/>
              </a:rPr>
              <a:t>Placebo</a:t>
            </a:r>
            <a:br>
              <a:rPr lang="en-GB" sz="900" b="1" noProof="0" dirty="0">
                <a:solidFill>
                  <a:schemeClr val="bg1"/>
                </a:solidFill>
                <a:latin typeface="Arial" panose="020B0604020202020204" pitchFamily="34" charset="0"/>
                <a:cs typeface="Arial" panose="020B0604020202020204" pitchFamily="34" charset="0"/>
              </a:rPr>
            </a:br>
            <a:r>
              <a:rPr lang="en-GB" sz="900" b="1" noProof="0" dirty="0">
                <a:solidFill>
                  <a:schemeClr val="bg1"/>
                </a:solidFill>
                <a:latin typeface="Arial" panose="020B0604020202020204" pitchFamily="34" charset="0"/>
                <a:cs typeface="Arial" panose="020B0604020202020204" pitchFamily="34" charset="0"/>
              </a:rPr>
              <a:t>+ mFOLFOX6:</a:t>
            </a:r>
            <a:br>
              <a:rPr lang="en-GB" sz="900" b="1" noProof="0" dirty="0">
                <a:solidFill>
                  <a:schemeClr val="bg1"/>
                </a:solidFill>
                <a:latin typeface="Arial" panose="020B0604020202020204" pitchFamily="34" charset="0"/>
                <a:cs typeface="Arial" panose="020B0604020202020204" pitchFamily="34" charset="0"/>
              </a:rPr>
            </a:br>
            <a:r>
              <a:rPr lang="en-GB" sz="900" noProof="0" dirty="0">
                <a:solidFill>
                  <a:schemeClr val="bg1"/>
                </a:solidFill>
                <a:latin typeface="Arial" panose="020B0604020202020204" pitchFamily="34" charset="0"/>
                <a:cs typeface="Arial" panose="020B0604020202020204" pitchFamily="34" charset="0"/>
              </a:rPr>
              <a:t>Fixed dose Q2W</a:t>
            </a:r>
          </a:p>
          <a:p>
            <a:pPr algn="ctr">
              <a:spcAft>
                <a:spcPts val="400"/>
              </a:spcAft>
              <a:buClr>
                <a:schemeClr val="accent1"/>
              </a:buClr>
            </a:pPr>
            <a:r>
              <a:rPr lang="en-GB" sz="900" noProof="0" dirty="0">
                <a:solidFill>
                  <a:schemeClr val="bg1"/>
                </a:solidFill>
                <a:latin typeface="Arial" panose="020B0604020202020204" pitchFamily="34" charset="0"/>
                <a:cs typeface="Arial" panose="020B0604020202020204" pitchFamily="34" charset="0"/>
              </a:rPr>
              <a:t>N=~258</a:t>
            </a:r>
          </a:p>
        </p:txBody>
      </p:sp>
      <p:sp>
        <p:nvSpPr>
          <p:cNvPr id="32" name="Rounded Rectangle 31">
            <a:extLst>
              <a:ext uri="{FF2B5EF4-FFF2-40B4-BE49-F238E27FC236}">
                <a16:creationId xmlns:a16="http://schemas.microsoft.com/office/drawing/2014/main" id="{1625AAC2-682C-8C1B-2FCF-BC7B7BC876E9}"/>
              </a:ext>
            </a:extLst>
          </p:cNvPr>
          <p:cNvSpPr/>
          <p:nvPr/>
        </p:nvSpPr>
        <p:spPr>
          <a:xfrm rot="16200000">
            <a:off x="-308549" y="3522512"/>
            <a:ext cx="2124000" cy="322600"/>
          </a:xfrm>
          <a:prstGeom prst="roundRect">
            <a:avLst>
              <a:gd name="adj" fmla="val 0"/>
            </a:avLst>
          </a:prstGeom>
          <a:solidFill>
            <a:schemeClr val="accent1">
              <a:lumMod val="40000"/>
              <a:lumOff val="60000"/>
            </a:schemeClr>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buClr>
                <a:schemeClr val="accent1"/>
              </a:buClr>
            </a:pPr>
            <a:r>
              <a:rPr lang="en-GB" sz="900" b="1" u="sng" noProof="0" dirty="0">
                <a:solidFill>
                  <a:schemeClr val="tx1"/>
                </a:solidFill>
                <a:latin typeface="Arial" panose="020B0604020202020204" pitchFamily="34" charset="0"/>
                <a:cs typeface="Arial" panose="020B0604020202020204" pitchFamily="34" charset="0"/>
              </a:rPr>
              <a:t>PRE-SCREENING</a:t>
            </a:r>
          </a:p>
          <a:p>
            <a:pPr algn="ctr">
              <a:buClr>
                <a:schemeClr val="accent1"/>
              </a:buClr>
            </a:pPr>
            <a:r>
              <a:rPr lang="en-GB" sz="800" noProof="0" dirty="0">
                <a:solidFill>
                  <a:schemeClr val="tx1"/>
                </a:solidFill>
                <a:latin typeface="Arial" panose="020B0604020202020204" pitchFamily="34" charset="0"/>
                <a:cs typeface="Arial" panose="020B0604020202020204" pitchFamily="34" charset="0"/>
              </a:rPr>
              <a:t>IHC-confirmed FGFR2b overexpression</a:t>
            </a:r>
          </a:p>
        </p:txBody>
      </p:sp>
      <p:sp>
        <p:nvSpPr>
          <p:cNvPr id="33" name="Rounded Rectangle 32">
            <a:extLst>
              <a:ext uri="{FF2B5EF4-FFF2-40B4-BE49-F238E27FC236}">
                <a16:creationId xmlns:a16="http://schemas.microsoft.com/office/drawing/2014/main" id="{ED1F2CF7-5335-7696-195A-ADC309A9065D}"/>
              </a:ext>
            </a:extLst>
          </p:cNvPr>
          <p:cNvSpPr/>
          <p:nvPr/>
        </p:nvSpPr>
        <p:spPr>
          <a:xfrm rot="16200000">
            <a:off x="148757" y="3522512"/>
            <a:ext cx="2124000" cy="322600"/>
          </a:xfrm>
          <a:prstGeom prst="roundRect">
            <a:avLst>
              <a:gd name="adj" fmla="val 0"/>
            </a:avLst>
          </a:prstGeom>
          <a:solidFill>
            <a:schemeClr val="accent1">
              <a:lumMod val="40000"/>
              <a:lumOff val="60000"/>
            </a:schemeClr>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buClr>
                <a:schemeClr val="accent1"/>
              </a:buClr>
            </a:pPr>
            <a:r>
              <a:rPr lang="en-GB" sz="900" b="1" u="sng" noProof="0" dirty="0">
                <a:solidFill>
                  <a:schemeClr val="tx1"/>
                </a:solidFill>
                <a:latin typeface="Arial" panose="020B0604020202020204" pitchFamily="34" charset="0"/>
                <a:cs typeface="Arial" panose="020B0604020202020204" pitchFamily="34" charset="0"/>
              </a:rPr>
              <a:t>SCREENING</a:t>
            </a:r>
          </a:p>
          <a:p>
            <a:pPr algn="ctr">
              <a:buClr>
                <a:schemeClr val="accent1"/>
              </a:buClr>
            </a:pPr>
            <a:r>
              <a:rPr lang="en-GB" sz="800" noProof="0" dirty="0">
                <a:solidFill>
                  <a:schemeClr val="tx1"/>
                </a:solidFill>
                <a:latin typeface="Arial" panose="020B0604020202020204" pitchFamily="34" charset="0"/>
                <a:cs typeface="Arial" panose="020B0604020202020204" pitchFamily="34" charset="0"/>
              </a:rPr>
              <a:t>(up to 28 days)</a:t>
            </a:r>
          </a:p>
        </p:txBody>
      </p:sp>
      <p:sp>
        <p:nvSpPr>
          <p:cNvPr id="34" name="Rounded Rectangle 33">
            <a:extLst>
              <a:ext uri="{FF2B5EF4-FFF2-40B4-BE49-F238E27FC236}">
                <a16:creationId xmlns:a16="http://schemas.microsoft.com/office/drawing/2014/main" id="{217AEE7A-8900-627C-631A-7A97E6144653}"/>
              </a:ext>
            </a:extLst>
          </p:cNvPr>
          <p:cNvSpPr/>
          <p:nvPr/>
        </p:nvSpPr>
        <p:spPr>
          <a:xfrm rot="16200000">
            <a:off x="606763" y="3521812"/>
            <a:ext cx="2124000" cy="324000"/>
          </a:xfrm>
          <a:prstGeom prst="roundRect">
            <a:avLst>
              <a:gd name="adj" fmla="val 0"/>
            </a:avLst>
          </a:prstGeom>
          <a:solidFill>
            <a:schemeClr val="accent1">
              <a:lumMod val="40000"/>
              <a:lumOff val="60000"/>
            </a:schemeClr>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buClr>
                <a:schemeClr val="accent1"/>
              </a:buClr>
            </a:pPr>
            <a:r>
              <a:rPr lang="en-GB" sz="900" b="1" u="sng" noProof="0" dirty="0">
                <a:solidFill>
                  <a:schemeClr val="tx1"/>
                </a:solidFill>
                <a:latin typeface="Arial" panose="020B0604020202020204" pitchFamily="34" charset="0"/>
                <a:cs typeface="Arial" panose="020B0604020202020204" pitchFamily="34" charset="0"/>
              </a:rPr>
              <a:t>RANDOMISATION</a:t>
            </a:r>
          </a:p>
          <a:p>
            <a:pPr algn="ctr">
              <a:buClr>
                <a:schemeClr val="accent1"/>
              </a:buClr>
            </a:pPr>
            <a:r>
              <a:rPr lang="en-GB" sz="800" noProof="0" dirty="0">
                <a:solidFill>
                  <a:schemeClr val="tx1"/>
                </a:solidFill>
                <a:latin typeface="Arial" panose="020B0604020202020204" pitchFamily="34" charset="0"/>
                <a:cs typeface="Arial" panose="020B0604020202020204" pitchFamily="34" charset="0"/>
              </a:rPr>
              <a:t>1:1</a:t>
            </a:r>
          </a:p>
        </p:txBody>
      </p:sp>
      <p:sp>
        <p:nvSpPr>
          <p:cNvPr id="35" name="Right Arrow 34">
            <a:extLst>
              <a:ext uri="{FF2B5EF4-FFF2-40B4-BE49-F238E27FC236}">
                <a16:creationId xmlns:a16="http://schemas.microsoft.com/office/drawing/2014/main" id="{61A98CAB-BC9C-29A1-CC5D-58F3AF298084}"/>
              </a:ext>
            </a:extLst>
          </p:cNvPr>
          <p:cNvSpPr/>
          <p:nvPr/>
        </p:nvSpPr>
        <p:spPr>
          <a:xfrm>
            <a:off x="929755" y="3613590"/>
            <a:ext cx="104700" cy="14044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36" name="Right Arrow 35">
            <a:extLst>
              <a:ext uri="{FF2B5EF4-FFF2-40B4-BE49-F238E27FC236}">
                <a16:creationId xmlns:a16="http://schemas.microsoft.com/office/drawing/2014/main" id="{1DEA8FB0-CF63-AD67-3A87-DBD84393F2A6}"/>
              </a:ext>
            </a:extLst>
          </p:cNvPr>
          <p:cNvSpPr/>
          <p:nvPr/>
        </p:nvSpPr>
        <p:spPr>
          <a:xfrm>
            <a:off x="1387061" y="3613590"/>
            <a:ext cx="104700" cy="14044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37" name="Right Arrow 36">
            <a:extLst>
              <a:ext uri="{FF2B5EF4-FFF2-40B4-BE49-F238E27FC236}">
                <a16:creationId xmlns:a16="http://schemas.microsoft.com/office/drawing/2014/main" id="{0E23CCDB-0CCE-3106-3F9F-C2C9B162F85B}"/>
              </a:ext>
            </a:extLst>
          </p:cNvPr>
          <p:cNvSpPr/>
          <p:nvPr/>
        </p:nvSpPr>
        <p:spPr>
          <a:xfrm>
            <a:off x="1844366" y="3613590"/>
            <a:ext cx="104700" cy="14044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38" name="Right Arrow 37">
            <a:extLst>
              <a:ext uri="{FF2B5EF4-FFF2-40B4-BE49-F238E27FC236}">
                <a16:creationId xmlns:a16="http://schemas.microsoft.com/office/drawing/2014/main" id="{F1F5A3DB-8AF5-D01F-EE9E-8F6493B9C0C4}"/>
              </a:ext>
            </a:extLst>
          </p:cNvPr>
          <p:cNvSpPr/>
          <p:nvPr/>
        </p:nvSpPr>
        <p:spPr>
          <a:xfrm>
            <a:off x="3382925" y="3613590"/>
            <a:ext cx="104700" cy="14044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39" name="Rounded Rectangle 38">
            <a:extLst>
              <a:ext uri="{FF2B5EF4-FFF2-40B4-BE49-F238E27FC236}">
                <a16:creationId xmlns:a16="http://schemas.microsoft.com/office/drawing/2014/main" id="{C2C043E2-F9DF-58FE-61E6-A13DF432FF9A}"/>
              </a:ext>
            </a:extLst>
          </p:cNvPr>
          <p:cNvSpPr/>
          <p:nvPr/>
        </p:nvSpPr>
        <p:spPr>
          <a:xfrm rot="16200000">
            <a:off x="4788278" y="3575812"/>
            <a:ext cx="2124000" cy="216000"/>
          </a:xfrm>
          <a:prstGeom prst="roundRect">
            <a:avLst>
              <a:gd name="adj" fmla="val 0"/>
            </a:avLst>
          </a:prstGeom>
          <a:solidFill>
            <a:schemeClr val="accent1">
              <a:lumMod val="50000"/>
            </a:schemeClr>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buClr>
                <a:schemeClr val="accent1"/>
              </a:buClr>
            </a:pPr>
            <a:r>
              <a:rPr lang="en-GB" sz="900" b="1" u="sng" noProof="0" dirty="0">
                <a:solidFill>
                  <a:schemeClr val="bg1"/>
                </a:solidFill>
                <a:latin typeface="Arial" panose="020B0604020202020204" pitchFamily="34" charset="0"/>
                <a:cs typeface="Arial" panose="020B0604020202020204" pitchFamily="34" charset="0"/>
              </a:rPr>
              <a:t>SAFETY FOLLOW-UP</a:t>
            </a:r>
          </a:p>
        </p:txBody>
      </p:sp>
      <p:sp>
        <p:nvSpPr>
          <p:cNvPr id="40" name="Rounded Rectangle 39">
            <a:extLst>
              <a:ext uri="{FF2B5EF4-FFF2-40B4-BE49-F238E27FC236}">
                <a16:creationId xmlns:a16="http://schemas.microsoft.com/office/drawing/2014/main" id="{D8C2F8F4-7E3D-1DBC-397B-48F4859D0EB7}"/>
              </a:ext>
            </a:extLst>
          </p:cNvPr>
          <p:cNvSpPr/>
          <p:nvPr/>
        </p:nvSpPr>
        <p:spPr>
          <a:xfrm rot="16200000">
            <a:off x="5140662" y="3575812"/>
            <a:ext cx="2124000" cy="216000"/>
          </a:xfrm>
          <a:prstGeom prst="roundRect">
            <a:avLst>
              <a:gd name="adj" fmla="val 0"/>
            </a:avLst>
          </a:prstGeom>
          <a:solidFill>
            <a:schemeClr val="accent1">
              <a:lumMod val="50000"/>
            </a:schemeClr>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buClr>
                <a:schemeClr val="accent1"/>
              </a:buClr>
            </a:pPr>
            <a:r>
              <a:rPr lang="en-GB" sz="900" b="1" u="sng" noProof="0" dirty="0">
                <a:solidFill>
                  <a:schemeClr val="bg1"/>
                </a:solidFill>
                <a:latin typeface="Arial" panose="020B0604020202020204" pitchFamily="34" charset="0"/>
                <a:cs typeface="Arial" panose="020B0604020202020204" pitchFamily="34" charset="0"/>
              </a:rPr>
              <a:t>LONG-TERM FOLLOW-UP</a:t>
            </a:r>
          </a:p>
        </p:txBody>
      </p:sp>
      <p:sp>
        <p:nvSpPr>
          <p:cNvPr id="41" name="Right Arrow 40">
            <a:extLst>
              <a:ext uri="{FF2B5EF4-FFF2-40B4-BE49-F238E27FC236}">
                <a16:creationId xmlns:a16="http://schemas.microsoft.com/office/drawing/2014/main" id="{96429C31-1BAA-2762-61B0-FF30B3B74947}"/>
              </a:ext>
            </a:extLst>
          </p:cNvPr>
          <p:cNvSpPr/>
          <p:nvPr/>
        </p:nvSpPr>
        <p:spPr>
          <a:xfrm>
            <a:off x="5628065" y="3613590"/>
            <a:ext cx="104700" cy="14044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42" name="Right Arrow 41">
            <a:extLst>
              <a:ext uri="{FF2B5EF4-FFF2-40B4-BE49-F238E27FC236}">
                <a16:creationId xmlns:a16="http://schemas.microsoft.com/office/drawing/2014/main" id="{3FF7C157-67D8-4A9F-49E3-2F48B4F9B24C}"/>
              </a:ext>
            </a:extLst>
          </p:cNvPr>
          <p:cNvSpPr/>
          <p:nvPr/>
        </p:nvSpPr>
        <p:spPr>
          <a:xfrm>
            <a:off x="5977315" y="3613590"/>
            <a:ext cx="104700" cy="14044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43" name="Rounded Rectangle 42">
            <a:extLst>
              <a:ext uri="{FF2B5EF4-FFF2-40B4-BE49-F238E27FC236}">
                <a16:creationId xmlns:a16="http://schemas.microsoft.com/office/drawing/2014/main" id="{1BA66844-DE38-C3E5-38A1-91FAE3A1C616}"/>
              </a:ext>
            </a:extLst>
          </p:cNvPr>
          <p:cNvSpPr/>
          <p:nvPr/>
        </p:nvSpPr>
        <p:spPr>
          <a:xfrm rot="16200000">
            <a:off x="9934817" y="3521735"/>
            <a:ext cx="2441329" cy="216000"/>
          </a:xfrm>
          <a:prstGeom prst="roundRect">
            <a:avLst>
              <a:gd name="adj" fmla="val 0"/>
            </a:avLst>
          </a:prstGeom>
          <a:solidFill>
            <a:schemeClr val="accent1">
              <a:lumMod val="50000"/>
            </a:schemeClr>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buClr>
                <a:schemeClr val="accent1"/>
              </a:buClr>
            </a:pPr>
            <a:r>
              <a:rPr lang="en-GB" sz="900" b="1" u="sng" noProof="0" dirty="0">
                <a:solidFill>
                  <a:schemeClr val="bg1"/>
                </a:solidFill>
                <a:latin typeface="Arial" panose="020B0604020202020204" pitchFamily="34" charset="0"/>
                <a:cs typeface="Arial" panose="020B0604020202020204" pitchFamily="34" charset="0"/>
              </a:rPr>
              <a:t>SAFETY FOLLOW-UP</a:t>
            </a:r>
          </a:p>
        </p:txBody>
      </p:sp>
      <p:sp>
        <p:nvSpPr>
          <p:cNvPr id="44" name="Rounded Rectangle 43">
            <a:extLst>
              <a:ext uri="{FF2B5EF4-FFF2-40B4-BE49-F238E27FC236}">
                <a16:creationId xmlns:a16="http://schemas.microsoft.com/office/drawing/2014/main" id="{A62074EC-6F2A-233C-A423-A7B573BD873A}"/>
              </a:ext>
            </a:extLst>
          </p:cNvPr>
          <p:cNvSpPr/>
          <p:nvPr/>
        </p:nvSpPr>
        <p:spPr>
          <a:xfrm rot="16200000">
            <a:off x="10287201" y="3521735"/>
            <a:ext cx="2441329" cy="216000"/>
          </a:xfrm>
          <a:prstGeom prst="roundRect">
            <a:avLst>
              <a:gd name="adj" fmla="val 0"/>
            </a:avLst>
          </a:prstGeom>
          <a:solidFill>
            <a:schemeClr val="accent1">
              <a:lumMod val="50000"/>
            </a:schemeClr>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buClr>
                <a:schemeClr val="accent1"/>
              </a:buClr>
            </a:pPr>
            <a:r>
              <a:rPr lang="en-GB" sz="900" b="1" u="sng" noProof="0" dirty="0">
                <a:solidFill>
                  <a:schemeClr val="bg1"/>
                </a:solidFill>
                <a:latin typeface="Arial" panose="020B0604020202020204" pitchFamily="34" charset="0"/>
                <a:cs typeface="Arial" panose="020B0604020202020204" pitchFamily="34" charset="0"/>
              </a:rPr>
              <a:t>LONG-TERM FOLLOW-UP</a:t>
            </a:r>
          </a:p>
        </p:txBody>
      </p:sp>
      <p:sp>
        <p:nvSpPr>
          <p:cNvPr id="45" name="Right Arrow 44">
            <a:extLst>
              <a:ext uri="{FF2B5EF4-FFF2-40B4-BE49-F238E27FC236}">
                <a16:creationId xmlns:a16="http://schemas.microsoft.com/office/drawing/2014/main" id="{3F9F39D9-1AA2-E46A-A848-3D974A379AD3}"/>
              </a:ext>
            </a:extLst>
          </p:cNvPr>
          <p:cNvSpPr/>
          <p:nvPr/>
        </p:nvSpPr>
        <p:spPr>
          <a:xfrm>
            <a:off x="11282519" y="3613590"/>
            <a:ext cx="104700" cy="14044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46" name="Rounded Rectangle 45">
            <a:extLst>
              <a:ext uri="{FF2B5EF4-FFF2-40B4-BE49-F238E27FC236}">
                <a16:creationId xmlns:a16="http://schemas.microsoft.com/office/drawing/2014/main" id="{A831DE62-3326-1DAD-A180-9515E60C415A}"/>
              </a:ext>
            </a:extLst>
          </p:cNvPr>
          <p:cNvSpPr/>
          <p:nvPr/>
        </p:nvSpPr>
        <p:spPr>
          <a:xfrm rot="16200000">
            <a:off x="5997214" y="3870388"/>
            <a:ext cx="1637424" cy="322600"/>
          </a:xfrm>
          <a:prstGeom prst="roundRect">
            <a:avLst>
              <a:gd name="adj" fmla="val 0"/>
            </a:avLst>
          </a:prstGeom>
          <a:solidFill>
            <a:schemeClr val="accent1">
              <a:lumMod val="40000"/>
              <a:lumOff val="60000"/>
            </a:schemeClr>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buClr>
                <a:schemeClr val="accent1"/>
              </a:buClr>
            </a:pPr>
            <a:r>
              <a:rPr lang="en-GB" sz="800" b="1" u="sng" noProof="0" dirty="0">
                <a:solidFill>
                  <a:schemeClr val="tx1"/>
                </a:solidFill>
                <a:latin typeface="Arial" panose="020B0604020202020204" pitchFamily="34" charset="0"/>
                <a:cs typeface="Arial" panose="020B0604020202020204" pitchFamily="34" charset="0"/>
              </a:rPr>
              <a:t>PRE-SCREENING</a:t>
            </a:r>
          </a:p>
          <a:p>
            <a:pPr algn="ctr">
              <a:buClr>
                <a:schemeClr val="accent1"/>
              </a:buClr>
            </a:pPr>
            <a:r>
              <a:rPr lang="en-GB" sz="650" noProof="0" dirty="0">
                <a:solidFill>
                  <a:schemeClr val="tx1"/>
                </a:solidFill>
                <a:latin typeface="Arial" panose="020B0604020202020204" pitchFamily="34" charset="0"/>
                <a:cs typeface="Arial" panose="020B0604020202020204" pitchFamily="34" charset="0"/>
              </a:rPr>
              <a:t>IHC-confirmed FGFR2b overexpression</a:t>
            </a:r>
          </a:p>
        </p:txBody>
      </p:sp>
      <p:sp>
        <p:nvSpPr>
          <p:cNvPr id="47" name="Right Arrow 46">
            <a:extLst>
              <a:ext uri="{FF2B5EF4-FFF2-40B4-BE49-F238E27FC236}">
                <a16:creationId xmlns:a16="http://schemas.microsoft.com/office/drawing/2014/main" id="{17CC9D4C-05EF-56EB-CC7C-B50A7741D2B2}"/>
              </a:ext>
            </a:extLst>
          </p:cNvPr>
          <p:cNvSpPr/>
          <p:nvPr/>
        </p:nvSpPr>
        <p:spPr>
          <a:xfrm>
            <a:off x="6992230" y="3664857"/>
            <a:ext cx="104700" cy="14044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48" name="Rounded Rectangle 47">
            <a:extLst>
              <a:ext uri="{FF2B5EF4-FFF2-40B4-BE49-F238E27FC236}">
                <a16:creationId xmlns:a16="http://schemas.microsoft.com/office/drawing/2014/main" id="{67FE8C73-B518-8049-C5DA-CCE6B7088E5E}"/>
              </a:ext>
            </a:extLst>
          </p:cNvPr>
          <p:cNvSpPr/>
          <p:nvPr/>
        </p:nvSpPr>
        <p:spPr>
          <a:xfrm rot="16200000">
            <a:off x="6451726" y="3870388"/>
            <a:ext cx="1637424" cy="322600"/>
          </a:xfrm>
          <a:prstGeom prst="roundRect">
            <a:avLst>
              <a:gd name="adj" fmla="val 0"/>
            </a:avLst>
          </a:prstGeom>
          <a:solidFill>
            <a:schemeClr val="accent1">
              <a:lumMod val="40000"/>
              <a:lumOff val="60000"/>
            </a:schemeClr>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buClr>
                <a:schemeClr val="accent1"/>
              </a:buClr>
            </a:pPr>
            <a:r>
              <a:rPr lang="en-GB" sz="800" b="1" u="sng" noProof="0" dirty="0">
                <a:solidFill>
                  <a:schemeClr val="tx1"/>
                </a:solidFill>
                <a:latin typeface="Arial" panose="020B0604020202020204" pitchFamily="34" charset="0"/>
                <a:cs typeface="Arial" panose="020B0604020202020204" pitchFamily="34" charset="0"/>
              </a:rPr>
              <a:t>SCREENING</a:t>
            </a:r>
          </a:p>
          <a:p>
            <a:pPr algn="ctr">
              <a:buClr>
                <a:schemeClr val="accent1"/>
              </a:buClr>
            </a:pPr>
            <a:r>
              <a:rPr lang="en-GB" sz="650" noProof="0" dirty="0">
                <a:solidFill>
                  <a:schemeClr val="tx1"/>
                </a:solidFill>
                <a:latin typeface="Arial" panose="020B0604020202020204" pitchFamily="34" charset="0"/>
                <a:cs typeface="Arial" panose="020B0604020202020204" pitchFamily="34" charset="0"/>
              </a:rPr>
              <a:t>(up to 28 days)</a:t>
            </a:r>
          </a:p>
        </p:txBody>
      </p:sp>
      <p:sp>
        <p:nvSpPr>
          <p:cNvPr id="49" name="Right Arrow 48">
            <a:extLst>
              <a:ext uri="{FF2B5EF4-FFF2-40B4-BE49-F238E27FC236}">
                <a16:creationId xmlns:a16="http://schemas.microsoft.com/office/drawing/2014/main" id="{6FF7CB1F-B38F-C13A-705C-29C22DB72978}"/>
              </a:ext>
            </a:extLst>
          </p:cNvPr>
          <p:cNvSpPr/>
          <p:nvPr/>
        </p:nvSpPr>
        <p:spPr>
          <a:xfrm>
            <a:off x="7461522" y="3591065"/>
            <a:ext cx="648000" cy="288031"/>
          </a:xfrm>
          <a:prstGeom prst="rightArrow">
            <a:avLst>
              <a:gd name="adj1" fmla="val 70790"/>
              <a:gd name="adj2"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50" name="TextBox 49">
            <a:extLst>
              <a:ext uri="{FF2B5EF4-FFF2-40B4-BE49-F238E27FC236}">
                <a16:creationId xmlns:a16="http://schemas.microsoft.com/office/drawing/2014/main" id="{126E281F-C675-F577-7C8E-149AF5E8277B}"/>
              </a:ext>
            </a:extLst>
          </p:cNvPr>
          <p:cNvSpPr txBox="1"/>
          <p:nvPr/>
        </p:nvSpPr>
        <p:spPr>
          <a:xfrm>
            <a:off x="7478518" y="3651980"/>
            <a:ext cx="565861" cy="166199"/>
          </a:xfrm>
          <a:prstGeom prst="rect">
            <a:avLst/>
          </a:prstGeom>
          <a:noFill/>
        </p:spPr>
        <p:txBody>
          <a:bodyPr wrap="none" lIns="0" tIns="0" rIns="0" bIns="0" rtlCol="0">
            <a:spAutoFit/>
          </a:bodyPr>
          <a:lstStyle/>
          <a:p>
            <a:pPr algn="ctr">
              <a:lnSpc>
                <a:spcPct val="90000"/>
              </a:lnSpc>
            </a:pPr>
            <a:r>
              <a:rPr lang="en-GB" sz="700" b="1" noProof="0" dirty="0">
                <a:solidFill>
                  <a:schemeClr val="bg1"/>
                </a:solidFill>
                <a:latin typeface="Arial" panose="020B0604020202020204" pitchFamily="34" charset="0"/>
                <a:cs typeface="Arial" panose="020B0604020202020204" pitchFamily="34" charset="0"/>
              </a:rPr>
              <a:t>Part 2</a:t>
            </a:r>
          </a:p>
          <a:p>
            <a:pPr algn="ctr">
              <a:lnSpc>
                <a:spcPct val="90000"/>
              </a:lnSpc>
            </a:pPr>
            <a:r>
              <a:rPr lang="en-GB" sz="500" noProof="0" dirty="0">
                <a:solidFill>
                  <a:schemeClr val="bg1"/>
                </a:solidFill>
                <a:latin typeface="Arial" panose="020B0604020202020204" pitchFamily="34" charset="0"/>
                <a:cs typeface="Arial" panose="020B0604020202020204" pitchFamily="34" charset="0"/>
              </a:rPr>
              <a:t>Enrolment: N=~682</a:t>
            </a:r>
          </a:p>
        </p:txBody>
      </p:sp>
      <p:sp>
        <p:nvSpPr>
          <p:cNvPr id="51" name="TextBox 50">
            <a:extLst>
              <a:ext uri="{FF2B5EF4-FFF2-40B4-BE49-F238E27FC236}">
                <a16:creationId xmlns:a16="http://schemas.microsoft.com/office/drawing/2014/main" id="{7153F5E5-132F-F8E0-25DE-EE53381DBE62}"/>
              </a:ext>
            </a:extLst>
          </p:cNvPr>
          <p:cNvSpPr txBox="1"/>
          <p:nvPr/>
        </p:nvSpPr>
        <p:spPr>
          <a:xfrm>
            <a:off x="8995879" y="3177248"/>
            <a:ext cx="1032334" cy="138499"/>
          </a:xfrm>
          <a:prstGeom prst="rect">
            <a:avLst/>
          </a:prstGeom>
          <a:noFill/>
        </p:spPr>
        <p:txBody>
          <a:bodyPr wrap="none" lIns="0" tIns="0" rIns="0" bIns="0" rtlCol="0">
            <a:spAutoFit/>
          </a:bodyPr>
          <a:lstStyle/>
          <a:p>
            <a:pPr algn="ctr"/>
            <a:r>
              <a:rPr lang="en-GB" sz="900" b="1" noProof="0" dirty="0">
                <a:latin typeface="Arial" panose="020B0604020202020204" pitchFamily="34" charset="0"/>
                <a:ea typeface="Aileron" charset="0"/>
                <a:cs typeface="Arial" panose="020B0604020202020204" pitchFamily="34" charset="0"/>
              </a:rPr>
              <a:t>Randomisation 1:1</a:t>
            </a:r>
          </a:p>
        </p:txBody>
      </p:sp>
      <p:sp>
        <p:nvSpPr>
          <p:cNvPr id="52" name="Rounded Rectangle 51">
            <a:extLst>
              <a:ext uri="{FF2B5EF4-FFF2-40B4-BE49-F238E27FC236}">
                <a16:creationId xmlns:a16="http://schemas.microsoft.com/office/drawing/2014/main" id="{270832C7-C088-FA77-106B-3D1AB7215798}"/>
              </a:ext>
            </a:extLst>
          </p:cNvPr>
          <p:cNvSpPr/>
          <p:nvPr/>
        </p:nvSpPr>
        <p:spPr>
          <a:xfrm rot="16200000">
            <a:off x="6892438" y="2625772"/>
            <a:ext cx="756000" cy="322600"/>
          </a:xfrm>
          <a:prstGeom prst="roundRect">
            <a:avLst>
              <a:gd name="adj" fmla="val 0"/>
            </a:avLst>
          </a:prstGeom>
          <a:solidFill>
            <a:schemeClr val="accent1">
              <a:lumMod val="40000"/>
              <a:lumOff val="60000"/>
            </a:schemeClr>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buClr>
                <a:schemeClr val="accent1"/>
              </a:buClr>
            </a:pPr>
            <a:r>
              <a:rPr lang="en-GB" sz="800" b="1" u="sng" noProof="0" dirty="0">
                <a:solidFill>
                  <a:schemeClr val="tx1"/>
                </a:solidFill>
                <a:latin typeface="Arial" panose="020B0604020202020204" pitchFamily="34" charset="0"/>
                <a:cs typeface="Arial" panose="020B0604020202020204" pitchFamily="34" charset="0"/>
              </a:rPr>
              <a:t>SCREENING</a:t>
            </a:r>
          </a:p>
          <a:p>
            <a:pPr algn="ctr">
              <a:buClr>
                <a:schemeClr val="accent1"/>
              </a:buClr>
            </a:pPr>
            <a:r>
              <a:rPr lang="en-GB" sz="650" noProof="0" dirty="0">
                <a:solidFill>
                  <a:schemeClr val="tx1"/>
                </a:solidFill>
                <a:latin typeface="Arial" panose="020B0604020202020204" pitchFamily="34" charset="0"/>
                <a:cs typeface="Arial" panose="020B0604020202020204" pitchFamily="34" charset="0"/>
              </a:rPr>
              <a:t>(up to 28 days)</a:t>
            </a:r>
          </a:p>
        </p:txBody>
      </p:sp>
      <p:sp>
        <p:nvSpPr>
          <p:cNvPr id="53" name="Right Arrow 52">
            <a:extLst>
              <a:ext uri="{FF2B5EF4-FFF2-40B4-BE49-F238E27FC236}">
                <a16:creationId xmlns:a16="http://schemas.microsoft.com/office/drawing/2014/main" id="{21476B63-E0AA-1944-2402-8A9A28723020}"/>
              </a:ext>
            </a:extLst>
          </p:cNvPr>
          <p:cNvSpPr/>
          <p:nvPr/>
        </p:nvSpPr>
        <p:spPr>
          <a:xfrm>
            <a:off x="7461522" y="2643056"/>
            <a:ext cx="648000" cy="288031"/>
          </a:xfrm>
          <a:prstGeom prst="rightArrow">
            <a:avLst>
              <a:gd name="adj1" fmla="val 70790"/>
              <a:gd name="adj2"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54" name="TextBox 53">
            <a:extLst>
              <a:ext uri="{FF2B5EF4-FFF2-40B4-BE49-F238E27FC236}">
                <a16:creationId xmlns:a16="http://schemas.microsoft.com/office/drawing/2014/main" id="{48B69448-DD32-3223-69CA-BDDB8C730365}"/>
              </a:ext>
            </a:extLst>
          </p:cNvPr>
          <p:cNvSpPr txBox="1"/>
          <p:nvPr/>
        </p:nvSpPr>
        <p:spPr>
          <a:xfrm>
            <a:off x="7496152" y="2703971"/>
            <a:ext cx="530594" cy="166199"/>
          </a:xfrm>
          <a:prstGeom prst="rect">
            <a:avLst/>
          </a:prstGeom>
          <a:noFill/>
        </p:spPr>
        <p:txBody>
          <a:bodyPr wrap="none" lIns="0" tIns="0" rIns="0" bIns="0" rtlCol="0">
            <a:spAutoFit/>
          </a:bodyPr>
          <a:lstStyle/>
          <a:p>
            <a:pPr algn="ctr">
              <a:lnSpc>
                <a:spcPct val="90000"/>
              </a:lnSpc>
            </a:pPr>
            <a:r>
              <a:rPr lang="en-GB" sz="700" b="1" noProof="0" dirty="0">
                <a:solidFill>
                  <a:schemeClr val="bg1"/>
                </a:solidFill>
                <a:latin typeface="Arial" panose="020B0604020202020204" pitchFamily="34" charset="0"/>
                <a:cs typeface="Arial" panose="020B0604020202020204" pitchFamily="34" charset="0"/>
              </a:rPr>
              <a:t>Part 1</a:t>
            </a:r>
          </a:p>
          <a:p>
            <a:pPr algn="ctr">
              <a:lnSpc>
                <a:spcPct val="90000"/>
              </a:lnSpc>
            </a:pPr>
            <a:r>
              <a:rPr lang="en-GB" sz="500" noProof="0" dirty="0">
                <a:solidFill>
                  <a:schemeClr val="bg1"/>
                </a:solidFill>
                <a:latin typeface="Arial" panose="020B0604020202020204" pitchFamily="34" charset="0"/>
                <a:cs typeface="Arial" panose="020B0604020202020204" pitchFamily="34" charset="0"/>
              </a:rPr>
              <a:t>Enrolment: N=~20</a:t>
            </a:r>
          </a:p>
        </p:txBody>
      </p:sp>
      <p:sp>
        <p:nvSpPr>
          <p:cNvPr id="55" name="Right Arrow 54">
            <a:extLst>
              <a:ext uri="{FF2B5EF4-FFF2-40B4-BE49-F238E27FC236}">
                <a16:creationId xmlns:a16="http://schemas.microsoft.com/office/drawing/2014/main" id="{61A14CE6-88AE-D4F5-695F-509A4DBD4243}"/>
              </a:ext>
            </a:extLst>
          </p:cNvPr>
          <p:cNvSpPr/>
          <p:nvPr/>
        </p:nvSpPr>
        <p:spPr>
          <a:xfrm>
            <a:off x="10780041" y="2625049"/>
            <a:ext cx="104700" cy="14044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56" name="Right Arrow 55">
            <a:extLst>
              <a:ext uri="{FF2B5EF4-FFF2-40B4-BE49-F238E27FC236}">
                <a16:creationId xmlns:a16="http://schemas.microsoft.com/office/drawing/2014/main" id="{5D80196F-478C-3777-E3F3-C829E21E2416}"/>
              </a:ext>
            </a:extLst>
          </p:cNvPr>
          <p:cNvSpPr/>
          <p:nvPr/>
        </p:nvSpPr>
        <p:spPr>
          <a:xfrm>
            <a:off x="10780041" y="4297330"/>
            <a:ext cx="104700" cy="14044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57" name="Rounded Rectangle 56">
            <a:extLst>
              <a:ext uri="{FF2B5EF4-FFF2-40B4-BE49-F238E27FC236}">
                <a16:creationId xmlns:a16="http://schemas.microsoft.com/office/drawing/2014/main" id="{66B03D1B-C0C7-736D-813D-86EBBB138D7D}"/>
              </a:ext>
            </a:extLst>
          </p:cNvPr>
          <p:cNvSpPr/>
          <p:nvPr/>
        </p:nvSpPr>
        <p:spPr>
          <a:xfrm>
            <a:off x="8126046" y="2409071"/>
            <a:ext cx="2772000" cy="756000"/>
          </a:xfrm>
          <a:prstGeom prst="roundRect">
            <a:avLst>
              <a:gd name="adj" fmla="val 0"/>
            </a:avLst>
          </a:prstGeom>
          <a:solidFill>
            <a:schemeClr val="bg1"/>
          </a:solidFill>
          <a:ln w="19050">
            <a:solidFill>
              <a:schemeClr val="accent6"/>
            </a:solid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400"/>
              </a:spcAft>
              <a:buClr>
                <a:schemeClr val="accent1"/>
              </a:buClr>
            </a:pPr>
            <a:r>
              <a:rPr lang="en-GB" sz="800" b="1" u="sng" noProof="0" dirty="0">
                <a:solidFill>
                  <a:schemeClr val="tx1"/>
                </a:solidFill>
                <a:latin typeface="Arial" panose="020B0604020202020204" pitchFamily="34" charset="0"/>
                <a:cs typeface="Arial" panose="020B0604020202020204" pitchFamily="34" charset="0"/>
              </a:rPr>
              <a:t>SAFETY LEAD-IN (PART 1)</a:t>
            </a:r>
            <a:br>
              <a:rPr lang="en-GB" sz="800" b="1" u="sng" noProof="0" dirty="0">
                <a:solidFill>
                  <a:schemeClr val="tx1"/>
                </a:solidFill>
                <a:latin typeface="Arial" panose="020B0604020202020204" pitchFamily="34" charset="0"/>
                <a:cs typeface="Arial" panose="020B0604020202020204" pitchFamily="34" charset="0"/>
              </a:rPr>
            </a:br>
            <a:r>
              <a:rPr lang="en-GB" sz="700" b="1" noProof="0" dirty="0">
                <a:solidFill>
                  <a:schemeClr val="accent1"/>
                </a:solidFill>
                <a:latin typeface="Arial" panose="020B0604020202020204" pitchFamily="34" charset="0"/>
                <a:cs typeface="Arial" panose="020B0604020202020204" pitchFamily="34" charset="0"/>
              </a:rPr>
              <a:t>Primary endpoints: </a:t>
            </a:r>
            <a:r>
              <a:rPr lang="en-GB" sz="700" noProof="0" dirty="0">
                <a:solidFill>
                  <a:schemeClr val="tx1"/>
                </a:solidFill>
                <a:latin typeface="Arial" panose="020B0604020202020204" pitchFamily="34" charset="0"/>
                <a:cs typeface="Arial" panose="020B0604020202020204" pitchFamily="34" charset="0"/>
              </a:rPr>
              <a:t>DLTs, TEAEs, clinically significant changes in </a:t>
            </a:r>
            <a:br>
              <a:rPr lang="en-GB" sz="700" noProof="0" dirty="0">
                <a:solidFill>
                  <a:schemeClr val="tx1"/>
                </a:solidFill>
                <a:latin typeface="Arial" panose="020B0604020202020204" pitchFamily="34" charset="0"/>
                <a:cs typeface="Arial" panose="020B0604020202020204" pitchFamily="34" charset="0"/>
              </a:rPr>
            </a:br>
            <a:r>
              <a:rPr lang="en-GB" sz="700" noProof="0" dirty="0">
                <a:solidFill>
                  <a:schemeClr val="tx1"/>
                </a:solidFill>
                <a:latin typeface="Arial" panose="020B0604020202020204" pitchFamily="34" charset="0"/>
                <a:cs typeface="Arial" panose="020B0604020202020204" pitchFamily="34" charset="0"/>
              </a:rPr>
              <a:t>vital signs, visual acuity, ECG, physical exam, clinical lab tests</a:t>
            </a:r>
          </a:p>
          <a:p>
            <a:pPr algn="ctr">
              <a:spcAft>
                <a:spcPts val="400"/>
              </a:spcAft>
              <a:buClr>
                <a:schemeClr val="accent1"/>
              </a:buClr>
            </a:pPr>
            <a:r>
              <a:rPr lang="en-GB" sz="700" b="1" noProof="0" dirty="0">
                <a:solidFill>
                  <a:schemeClr val="accent1"/>
                </a:solidFill>
                <a:latin typeface="Arial" panose="020B0604020202020204" pitchFamily="34" charset="0"/>
                <a:cs typeface="Arial" panose="020B0604020202020204" pitchFamily="34" charset="0"/>
              </a:rPr>
              <a:t>Secondary endpoints: </a:t>
            </a:r>
            <a:r>
              <a:rPr lang="en-GB" sz="700" noProof="0" dirty="0">
                <a:solidFill>
                  <a:schemeClr val="tx1"/>
                </a:solidFill>
                <a:latin typeface="Arial" panose="020B0604020202020204" pitchFamily="34" charset="0"/>
                <a:cs typeface="Arial" panose="020B0604020202020204" pitchFamily="34" charset="0"/>
              </a:rPr>
              <a:t>Overall survival, PFS, OR, PK, DoR, </a:t>
            </a:r>
            <a:br>
              <a:rPr lang="en-GB" sz="700" noProof="0" dirty="0">
                <a:solidFill>
                  <a:schemeClr val="tx1"/>
                </a:solidFill>
                <a:latin typeface="Arial" panose="020B0604020202020204" pitchFamily="34" charset="0"/>
                <a:cs typeface="Arial" panose="020B0604020202020204" pitchFamily="34" charset="0"/>
              </a:rPr>
            </a:br>
            <a:r>
              <a:rPr lang="en-GB" sz="700" noProof="0" dirty="0">
                <a:solidFill>
                  <a:schemeClr val="tx1"/>
                </a:solidFill>
                <a:latin typeface="Arial" panose="020B0604020202020204" pitchFamily="34" charset="0"/>
                <a:cs typeface="Arial" panose="020B0604020202020204" pitchFamily="34" charset="0"/>
              </a:rPr>
              <a:t>DCR, anti-bemarituzumab antibody formation</a:t>
            </a:r>
            <a:br>
              <a:rPr lang="en-GB" sz="700" noProof="0" dirty="0">
                <a:solidFill>
                  <a:schemeClr val="tx1"/>
                </a:solidFill>
                <a:latin typeface="Arial" panose="020B0604020202020204" pitchFamily="34" charset="0"/>
                <a:cs typeface="Arial" panose="020B0604020202020204" pitchFamily="34" charset="0"/>
              </a:rPr>
            </a:br>
            <a:r>
              <a:rPr lang="en-GB" sz="700" noProof="0" dirty="0">
                <a:solidFill>
                  <a:schemeClr val="tx1"/>
                </a:solidFill>
                <a:latin typeface="Arial" panose="020B0604020202020204" pitchFamily="34" charset="0"/>
                <a:cs typeface="Arial" panose="020B0604020202020204" pitchFamily="34" charset="0"/>
              </a:rPr>
              <a:t>RP3D</a:t>
            </a:r>
          </a:p>
        </p:txBody>
      </p:sp>
      <p:sp>
        <p:nvSpPr>
          <p:cNvPr id="58" name="Rounded Rectangle 57">
            <a:extLst>
              <a:ext uri="{FF2B5EF4-FFF2-40B4-BE49-F238E27FC236}">
                <a16:creationId xmlns:a16="http://schemas.microsoft.com/office/drawing/2014/main" id="{F9F830DC-9A49-7E11-B042-002E7158284B}"/>
              </a:ext>
            </a:extLst>
          </p:cNvPr>
          <p:cNvSpPr/>
          <p:nvPr/>
        </p:nvSpPr>
        <p:spPr>
          <a:xfrm>
            <a:off x="8126046" y="4202400"/>
            <a:ext cx="2772000" cy="648000"/>
          </a:xfrm>
          <a:prstGeom prst="roundRect">
            <a:avLst>
              <a:gd name="adj" fmla="val 0"/>
            </a:avLst>
          </a:prstGeom>
          <a:solidFill>
            <a:schemeClr val="bg1"/>
          </a:solidFill>
          <a:ln w="19050">
            <a:solidFill>
              <a:schemeClr val="accent6"/>
            </a:solid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accent1"/>
              </a:buClr>
            </a:pPr>
            <a:r>
              <a:rPr lang="en-GB" sz="800" b="1" u="sng" noProof="0" dirty="0">
                <a:solidFill>
                  <a:schemeClr val="tx1"/>
                </a:solidFill>
                <a:latin typeface="Arial" panose="020B0604020202020204" pitchFamily="34" charset="0"/>
                <a:cs typeface="Arial" panose="020B0604020202020204" pitchFamily="34" charset="0"/>
              </a:rPr>
              <a:t>ENDPOINTS (PART 2)</a:t>
            </a:r>
            <a:br>
              <a:rPr lang="en-GB" sz="900" b="1" u="sng" noProof="0" dirty="0">
                <a:solidFill>
                  <a:schemeClr val="tx1"/>
                </a:solidFill>
                <a:latin typeface="Arial" panose="020B0604020202020204" pitchFamily="34" charset="0"/>
                <a:cs typeface="Arial" panose="020B0604020202020204" pitchFamily="34" charset="0"/>
              </a:rPr>
            </a:br>
            <a:r>
              <a:rPr lang="en-GB" sz="700" b="1" noProof="0" dirty="0">
                <a:solidFill>
                  <a:schemeClr val="accent1"/>
                </a:solidFill>
                <a:latin typeface="Arial" panose="020B0604020202020204" pitchFamily="34" charset="0"/>
                <a:cs typeface="Arial" panose="020B0604020202020204" pitchFamily="34" charset="0"/>
              </a:rPr>
              <a:t>Primary endpoints: </a:t>
            </a:r>
            <a:r>
              <a:rPr lang="en-GB" sz="700" noProof="0" dirty="0">
                <a:solidFill>
                  <a:schemeClr val="tx1"/>
                </a:solidFill>
                <a:latin typeface="Arial" panose="020B0604020202020204" pitchFamily="34" charset="0"/>
                <a:cs typeface="Arial" panose="020B0604020202020204" pitchFamily="34" charset="0"/>
              </a:rPr>
              <a:t>Overall survival</a:t>
            </a:r>
          </a:p>
          <a:p>
            <a:pPr algn="ctr">
              <a:spcAft>
                <a:spcPts val="400"/>
              </a:spcAft>
              <a:buClr>
                <a:schemeClr val="accent1"/>
              </a:buClr>
            </a:pPr>
            <a:r>
              <a:rPr lang="en-GB" sz="700" b="1" noProof="0" dirty="0">
                <a:solidFill>
                  <a:schemeClr val="accent1"/>
                </a:solidFill>
                <a:latin typeface="Arial" panose="020B0604020202020204" pitchFamily="34" charset="0"/>
                <a:cs typeface="Arial" panose="020B0604020202020204" pitchFamily="34" charset="0"/>
              </a:rPr>
              <a:t>Secondary endpoints: </a:t>
            </a:r>
            <a:r>
              <a:rPr lang="en-GB" sz="700" noProof="0" dirty="0">
                <a:solidFill>
                  <a:schemeClr val="tx1"/>
                </a:solidFill>
                <a:latin typeface="Arial" panose="020B0604020202020204" pitchFamily="34" charset="0"/>
                <a:cs typeface="Arial" panose="020B0604020202020204" pitchFamily="34" charset="0"/>
              </a:rPr>
              <a:t>PFS, OR, DoR, DCR, PK, TEAEs, clinically significant changes, quality-of-life outcomes, anti-bemarituzumab antibody formation</a:t>
            </a:r>
          </a:p>
        </p:txBody>
      </p:sp>
      <p:sp>
        <p:nvSpPr>
          <p:cNvPr id="60" name="Rounded Rectangle 59">
            <a:extLst>
              <a:ext uri="{FF2B5EF4-FFF2-40B4-BE49-F238E27FC236}">
                <a16:creationId xmlns:a16="http://schemas.microsoft.com/office/drawing/2014/main" id="{35B5B47C-F209-06E1-07A5-133A46F443B7}"/>
              </a:ext>
            </a:extLst>
          </p:cNvPr>
          <p:cNvSpPr/>
          <p:nvPr/>
        </p:nvSpPr>
        <p:spPr>
          <a:xfrm>
            <a:off x="8126046" y="3321080"/>
            <a:ext cx="1332000" cy="828000"/>
          </a:xfrm>
          <a:prstGeom prst="roundRect">
            <a:avLst>
              <a:gd name="adj" fmla="val 0"/>
            </a:avLst>
          </a:prstGeom>
          <a:solidFill>
            <a:schemeClr val="accent1"/>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t" anchorCtr="0"/>
          <a:lstStyle/>
          <a:p>
            <a:pPr algn="ctr">
              <a:spcAft>
                <a:spcPts val="400"/>
              </a:spcAft>
              <a:buClr>
                <a:schemeClr val="accent1"/>
              </a:buClr>
            </a:pPr>
            <a:r>
              <a:rPr lang="en-GB" sz="700" b="1" u="sng" noProof="0" dirty="0">
                <a:solidFill>
                  <a:schemeClr val="bg1"/>
                </a:solidFill>
                <a:latin typeface="Arial" panose="020B0604020202020204" pitchFamily="34" charset="0"/>
                <a:cs typeface="Arial" panose="020B0604020202020204" pitchFamily="34" charset="0"/>
              </a:rPr>
              <a:t>14 day cycles</a:t>
            </a:r>
            <a:br>
              <a:rPr lang="en-GB" sz="700" b="1" noProof="0" dirty="0">
                <a:solidFill>
                  <a:schemeClr val="bg1"/>
                </a:solidFill>
                <a:latin typeface="Arial" panose="020B0604020202020204" pitchFamily="34" charset="0"/>
                <a:cs typeface="Arial" panose="020B0604020202020204" pitchFamily="34" charset="0"/>
              </a:rPr>
            </a:br>
            <a:r>
              <a:rPr lang="en-GB" sz="700" b="1" noProof="0" dirty="0">
                <a:solidFill>
                  <a:schemeClr val="bg1"/>
                </a:solidFill>
                <a:latin typeface="Arial" panose="020B0604020202020204" pitchFamily="34" charset="0"/>
                <a:cs typeface="Arial" panose="020B0604020202020204" pitchFamily="34" charset="0"/>
              </a:rPr>
              <a:t>Bemarituzumab:</a:t>
            </a:r>
            <a:br>
              <a:rPr lang="en-GB" sz="700" b="1" noProof="0" dirty="0">
                <a:solidFill>
                  <a:schemeClr val="bg1"/>
                </a:solidFill>
                <a:latin typeface="Arial" panose="020B0604020202020204" pitchFamily="34" charset="0"/>
                <a:cs typeface="Arial" panose="020B0604020202020204" pitchFamily="34" charset="0"/>
              </a:rPr>
            </a:br>
            <a:r>
              <a:rPr lang="en-GB" sz="700" spc="-30" noProof="0" dirty="0">
                <a:solidFill>
                  <a:schemeClr val="bg1"/>
                </a:solidFill>
                <a:latin typeface="Arial" panose="020B0604020202020204" pitchFamily="34" charset="0"/>
                <a:cs typeface="Arial" panose="020B0604020202020204" pitchFamily="34" charset="0"/>
              </a:rPr>
              <a:t>15 mg/kg Q2W + additional</a:t>
            </a:r>
            <a:br>
              <a:rPr lang="en-GB" sz="700" spc="-30" noProof="0" dirty="0">
                <a:solidFill>
                  <a:schemeClr val="bg1"/>
                </a:solidFill>
                <a:latin typeface="Arial" panose="020B0604020202020204" pitchFamily="34" charset="0"/>
                <a:cs typeface="Arial" panose="020B0604020202020204" pitchFamily="34" charset="0"/>
              </a:rPr>
            </a:br>
            <a:r>
              <a:rPr lang="en-GB" sz="700" spc="-30" noProof="0" dirty="0">
                <a:solidFill>
                  <a:schemeClr val="bg1"/>
                </a:solidFill>
                <a:latin typeface="Arial" panose="020B0604020202020204" pitchFamily="34" charset="0"/>
                <a:cs typeface="Arial" panose="020B0604020202020204" pitchFamily="34" charset="0"/>
              </a:rPr>
              <a:t>7.5 mg/kg on cycle 1 day 8</a:t>
            </a:r>
            <a:br>
              <a:rPr lang="en-GB" sz="700" spc="-30" noProof="0" dirty="0">
                <a:solidFill>
                  <a:schemeClr val="bg1"/>
                </a:solidFill>
                <a:latin typeface="Arial" panose="020B0604020202020204" pitchFamily="34" charset="0"/>
                <a:cs typeface="Arial" panose="020B0604020202020204" pitchFamily="34" charset="0"/>
              </a:rPr>
            </a:br>
            <a:r>
              <a:rPr lang="en-GB" sz="700" b="1" noProof="0" dirty="0">
                <a:solidFill>
                  <a:schemeClr val="bg1"/>
                </a:solidFill>
                <a:latin typeface="Arial" panose="020B0604020202020204" pitchFamily="34" charset="0"/>
                <a:cs typeface="Arial" panose="020B0604020202020204" pitchFamily="34" charset="0"/>
              </a:rPr>
              <a:t>mFOLFOX6 and nivolumab:</a:t>
            </a:r>
            <a:br>
              <a:rPr lang="en-GB" sz="700" b="1" noProof="0" dirty="0">
                <a:solidFill>
                  <a:schemeClr val="bg1"/>
                </a:solidFill>
                <a:latin typeface="Arial" panose="020B0604020202020204" pitchFamily="34" charset="0"/>
                <a:cs typeface="Arial" panose="020B0604020202020204" pitchFamily="34" charset="0"/>
              </a:rPr>
            </a:br>
            <a:r>
              <a:rPr lang="en-GB" sz="700" noProof="0" dirty="0">
                <a:solidFill>
                  <a:schemeClr val="bg1"/>
                </a:solidFill>
                <a:latin typeface="Arial" panose="020B0604020202020204" pitchFamily="34" charset="0"/>
                <a:cs typeface="Arial" panose="020B0604020202020204" pitchFamily="34" charset="0"/>
              </a:rPr>
              <a:t>Fixed dose Q2W</a:t>
            </a:r>
            <a:br>
              <a:rPr lang="en-GB" sz="700" noProof="0" dirty="0">
                <a:solidFill>
                  <a:schemeClr val="bg1"/>
                </a:solidFill>
                <a:latin typeface="Arial" panose="020B0604020202020204" pitchFamily="34" charset="0"/>
                <a:cs typeface="Arial" panose="020B0604020202020204" pitchFamily="34" charset="0"/>
              </a:rPr>
            </a:br>
            <a:r>
              <a:rPr lang="en-GB" sz="700" noProof="0" dirty="0">
                <a:solidFill>
                  <a:schemeClr val="bg1"/>
                </a:solidFill>
                <a:latin typeface="Arial" panose="020B0604020202020204" pitchFamily="34" charset="0"/>
                <a:cs typeface="Arial" panose="020B0604020202020204" pitchFamily="34" charset="0"/>
              </a:rPr>
              <a:t>N=~341</a:t>
            </a:r>
          </a:p>
        </p:txBody>
      </p:sp>
      <p:sp>
        <p:nvSpPr>
          <p:cNvPr id="61" name="Rounded Rectangle 60">
            <a:extLst>
              <a:ext uri="{FF2B5EF4-FFF2-40B4-BE49-F238E27FC236}">
                <a16:creationId xmlns:a16="http://schemas.microsoft.com/office/drawing/2014/main" id="{E688E6C5-C6BE-E97E-EEE0-0A319FB809AE}"/>
              </a:ext>
            </a:extLst>
          </p:cNvPr>
          <p:cNvSpPr/>
          <p:nvPr/>
        </p:nvSpPr>
        <p:spPr>
          <a:xfrm>
            <a:off x="9566046" y="3321080"/>
            <a:ext cx="1332000" cy="828000"/>
          </a:xfrm>
          <a:prstGeom prst="roundRect">
            <a:avLst>
              <a:gd name="adj" fmla="val 0"/>
            </a:avLst>
          </a:prstGeom>
          <a:solidFill>
            <a:schemeClr val="accent1"/>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t" anchorCtr="0"/>
          <a:lstStyle/>
          <a:p>
            <a:pPr algn="ctr">
              <a:spcAft>
                <a:spcPts val="400"/>
              </a:spcAft>
              <a:buClr>
                <a:schemeClr val="accent1"/>
              </a:buClr>
            </a:pPr>
            <a:r>
              <a:rPr lang="en-GB" sz="700" b="1" u="sng" noProof="0" dirty="0">
                <a:solidFill>
                  <a:schemeClr val="bg1"/>
                </a:solidFill>
                <a:latin typeface="Arial" panose="020B0604020202020204" pitchFamily="34" charset="0"/>
                <a:cs typeface="Arial" panose="020B0604020202020204" pitchFamily="34" charset="0"/>
              </a:rPr>
              <a:t>14 day cycles</a:t>
            </a:r>
            <a:br>
              <a:rPr lang="en-GB" sz="700" b="1" noProof="0" dirty="0">
                <a:solidFill>
                  <a:schemeClr val="bg1"/>
                </a:solidFill>
                <a:latin typeface="Arial" panose="020B0604020202020204" pitchFamily="34" charset="0"/>
                <a:cs typeface="Arial" panose="020B0604020202020204" pitchFamily="34" charset="0"/>
              </a:rPr>
            </a:br>
            <a:r>
              <a:rPr lang="en-GB" sz="700" b="1" noProof="0" dirty="0">
                <a:solidFill>
                  <a:schemeClr val="bg1"/>
                </a:solidFill>
                <a:latin typeface="Arial" panose="020B0604020202020204" pitchFamily="34" charset="0"/>
                <a:cs typeface="Arial" panose="020B0604020202020204" pitchFamily="34" charset="0"/>
              </a:rPr>
              <a:t>Placebo</a:t>
            </a:r>
          </a:p>
          <a:p>
            <a:pPr algn="ctr">
              <a:spcAft>
                <a:spcPts val="400"/>
              </a:spcAft>
              <a:buClr>
                <a:schemeClr val="accent1"/>
              </a:buClr>
            </a:pPr>
            <a:r>
              <a:rPr lang="en-GB" sz="700" b="1" noProof="0" dirty="0">
                <a:solidFill>
                  <a:schemeClr val="bg1"/>
                </a:solidFill>
                <a:latin typeface="Arial" panose="020B0604020202020204" pitchFamily="34" charset="0"/>
                <a:cs typeface="Arial" panose="020B0604020202020204" pitchFamily="34" charset="0"/>
              </a:rPr>
              <a:t>mFOLFOX6 and nivolumab:</a:t>
            </a:r>
            <a:br>
              <a:rPr lang="en-GB" sz="700" b="1" noProof="0" dirty="0">
                <a:solidFill>
                  <a:schemeClr val="bg1"/>
                </a:solidFill>
                <a:latin typeface="Arial" panose="020B0604020202020204" pitchFamily="34" charset="0"/>
                <a:cs typeface="Arial" panose="020B0604020202020204" pitchFamily="34" charset="0"/>
              </a:rPr>
            </a:br>
            <a:r>
              <a:rPr lang="en-GB" sz="700" noProof="0" dirty="0">
                <a:solidFill>
                  <a:schemeClr val="bg1"/>
                </a:solidFill>
                <a:latin typeface="Arial" panose="020B0604020202020204" pitchFamily="34" charset="0"/>
                <a:cs typeface="Arial" panose="020B0604020202020204" pitchFamily="34" charset="0"/>
              </a:rPr>
              <a:t>Fixed dose Q2W</a:t>
            </a:r>
            <a:br>
              <a:rPr lang="en-GB" sz="700" noProof="0" dirty="0">
                <a:solidFill>
                  <a:schemeClr val="bg1"/>
                </a:solidFill>
                <a:latin typeface="Arial" panose="020B0604020202020204" pitchFamily="34" charset="0"/>
                <a:cs typeface="Arial" panose="020B0604020202020204" pitchFamily="34" charset="0"/>
              </a:rPr>
            </a:br>
            <a:r>
              <a:rPr lang="en-GB" sz="700" noProof="0" dirty="0">
                <a:solidFill>
                  <a:schemeClr val="bg1"/>
                </a:solidFill>
                <a:latin typeface="Arial" panose="020B0604020202020204" pitchFamily="34" charset="0"/>
                <a:cs typeface="Arial" panose="020B0604020202020204" pitchFamily="34" charset="0"/>
              </a:rPr>
              <a:t>N=~341</a:t>
            </a:r>
          </a:p>
        </p:txBody>
      </p:sp>
      <p:sp>
        <p:nvSpPr>
          <p:cNvPr id="62" name="Right Arrow 61">
            <a:extLst>
              <a:ext uri="{FF2B5EF4-FFF2-40B4-BE49-F238E27FC236}">
                <a16:creationId xmlns:a16="http://schemas.microsoft.com/office/drawing/2014/main" id="{89A8C67E-FCAA-9F16-3F1E-FE257994182B}"/>
              </a:ext>
            </a:extLst>
          </p:cNvPr>
          <p:cNvSpPr/>
          <p:nvPr/>
        </p:nvSpPr>
        <p:spPr>
          <a:xfrm>
            <a:off x="10932834" y="2716849"/>
            <a:ext cx="104700" cy="14044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63" name="Right Arrow 62">
            <a:extLst>
              <a:ext uri="{FF2B5EF4-FFF2-40B4-BE49-F238E27FC236}">
                <a16:creationId xmlns:a16="http://schemas.microsoft.com/office/drawing/2014/main" id="{B20E44BE-3CD5-4F54-F937-76560204AA57}"/>
              </a:ext>
            </a:extLst>
          </p:cNvPr>
          <p:cNvSpPr/>
          <p:nvPr/>
        </p:nvSpPr>
        <p:spPr>
          <a:xfrm>
            <a:off x="10932834" y="4456178"/>
            <a:ext cx="104700" cy="140444"/>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Tree>
    <p:extLst>
      <p:ext uri="{BB962C8B-B14F-4D97-AF65-F5344CB8AC3E}">
        <p14:creationId xmlns:p14="http://schemas.microsoft.com/office/powerpoint/2010/main" val="299885902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461648-7352-CF21-4B96-91A60906758D}"/>
            </a:ext>
          </a:extLst>
        </p:cNvPr>
        <p:cNvGrpSpPr/>
        <p:nvPr/>
      </p:nvGrpSpPr>
      <p:grpSpPr>
        <a:xfrm>
          <a:off x="0" y="0"/>
          <a:ext cx="0" cy="0"/>
          <a:chOff x="0" y="0"/>
          <a:chExt cx="0" cy="0"/>
        </a:xfrm>
      </p:grpSpPr>
      <p:sp>
        <p:nvSpPr>
          <p:cNvPr id="16" name="Google Shape;355;p33">
            <a:extLst>
              <a:ext uri="{FF2B5EF4-FFF2-40B4-BE49-F238E27FC236}">
                <a16:creationId xmlns:a16="http://schemas.microsoft.com/office/drawing/2014/main" id="{41A1F28E-B75E-9949-3569-990F385056E9}"/>
              </a:ext>
            </a:extLst>
          </p:cNvPr>
          <p:cNvSpPr/>
          <p:nvPr/>
        </p:nvSpPr>
        <p:spPr>
          <a:xfrm>
            <a:off x="4255499" y="5257054"/>
            <a:ext cx="7559691" cy="620218"/>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txBody>
          <a:bodyPr spcFirstLastPara="1" wrap="square" lIns="91419" tIns="45697" rIns="91419" bIns="45697" anchor="ctr" anchorCtr="0">
            <a:noAutofit/>
          </a:bodyPr>
          <a:lstStyle/>
          <a:p>
            <a:pPr marL="0" marR="0" lvl="0" indent="0" algn="ctr" defTabSz="457189" rtl="0" eaLnBrk="1" fontAlgn="auto" latinLnBrk="0" hangingPunct="1">
              <a:lnSpc>
                <a:spcPct val="100000"/>
              </a:lnSpc>
              <a:spcBef>
                <a:spcPts val="0"/>
              </a:spcBef>
              <a:spcAft>
                <a:spcPts val="0"/>
              </a:spcAft>
              <a:buClr>
                <a:srgbClr val="000000"/>
              </a:buClr>
              <a:buSzTx/>
              <a:buFontTx/>
              <a:buNone/>
              <a:tabLst/>
              <a:defRPr/>
            </a:pP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16% FGFR2 IHC3+ or IHC2+ in &gt;10% tumour cells</a:t>
            </a:r>
          </a:p>
          <a:p>
            <a:pPr marL="0" marR="0" lvl="0" indent="0" algn="ctr" defTabSz="457189" rtl="0" eaLnBrk="1" fontAlgn="auto" latinLnBrk="0" hangingPunct="1">
              <a:lnSpc>
                <a:spcPct val="100000"/>
              </a:lnSpc>
              <a:spcBef>
                <a:spcPts val="0"/>
              </a:spcBef>
              <a:spcAft>
                <a:spcPts val="0"/>
              </a:spcAft>
              <a:buClr>
                <a:srgbClr val="000000"/>
              </a:buClr>
              <a:buSzTx/>
              <a:buFontTx/>
              <a:buNone/>
              <a:tabLst/>
              <a:defRPr/>
            </a:pPr>
            <a:endParaRPr kumimoji="0" lang="en-GB" sz="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endParaRPr>
          </a:p>
          <a:p>
            <a:pPr marL="0" marR="0" lvl="0" indent="0" algn="ctr" defTabSz="457189" rtl="0" eaLnBrk="1" fontAlgn="auto" latinLnBrk="0" hangingPunct="1">
              <a:lnSpc>
                <a:spcPct val="100000"/>
              </a:lnSpc>
              <a:spcBef>
                <a:spcPts val="0"/>
              </a:spcBef>
              <a:spcAft>
                <a:spcPts val="0"/>
              </a:spcAft>
              <a:buClr>
                <a:srgbClr val="000000"/>
              </a:buClr>
              <a:buSzTx/>
              <a:buFontTx/>
              <a:buNone/>
              <a:tabLst/>
              <a:defRPr/>
            </a:pP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Consistent results across age, site of disease, region, biopsy and resection specimens</a:t>
            </a:r>
          </a:p>
        </p:txBody>
      </p:sp>
      <p:sp>
        <p:nvSpPr>
          <p:cNvPr id="17" name="Arrow: Right 16">
            <a:extLst>
              <a:ext uri="{FF2B5EF4-FFF2-40B4-BE49-F238E27FC236}">
                <a16:creationId xmlns:a16="http://schemas.microsoft.com/office/drawing/2014/main" id="{58CEF1AB-BB7B-5B98-7BDD-F8133A3FF0A1}"/>
              </a:ext>
            </a:extLst>
          </p:cNvPr>
          <p:cNvSpPr/>
          <p:nvPr/>
        </p:nvSpPr>
        <p:spPr>
          <a:xfrm>
            <a:off x="5509657" y="3045013"/>
            <a:ext cx="882747" cy="401648"/>
          </a:xfrm>
          <a:prstGeom prst="rightArrow">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GB" sz="700" b="0" i="0" u="none" strike="noStrike" kern="0" cap="none" spc="0" normalizeH="0" baseline="0" noProof="0" dirty="0">
              <a:ln>
                <a:noFill/>
              </a:ln>
              <a:solidFill>
                <a:srgbClr val="FFFFFF"/>
              </a:solidFill>
              <a:effectLst/>
              <a:uLnTx/>
              <a:uFillTx/>
              <a:latin typeface="Arial"/>
              <a:ea typeface="+mn-ea"/>
              <a:cs typeface="+mn-cs"/>
              <a:sym typeface="Arial"/>
            </a:endParaRPr>
          </a:p>
        </p:txBody>
      </p:sp>
      <p:graphicFrame>
        <p:nvGraphicFramePr>
          <p:cNvPr id="20" name="Content Placeholder 19">
            <a:extLst>
              <a:ext uri="{FF2B5EF4-FFF2-40B4-BE49-F238E27FC236}">
                <a16:creationId xmlns:a16="http://schemas.microsoft.com/office/drawing/2014/main" id="{15712F00-05B8-944A-405B-AB60BB860717}"/>
              </a:ext>
            </a:extLst>
          </p:cNvPr>
          <p:cNvGraphicFramePr>
            <a:graphicFrameLocks noGrp="1"/>
          </p:cNvGraphicFramePr>
          <p:nvPr>
            <p:ph sz="quarter" idx="12"/>
            <p:extLst>
              <p:ext uri="{D42A27DB-BD31-4B8C-83A1-F6EECF244321}">
                <p14:modId xmlns:p14="http://schemas.microsoft.com/office/powerpoint/2010/main" val="1451720304"/>
              </p:ext>
            </p:extLst>
          </p:nvPr>
        </p:nvGraphicFramePr>
        <p:xfrm>
          <a:off x="620713" y="1425575"/>
          <a:ext cx="2981006" cy="4387589"/>
        </p:xfrm>
        <a:graphic>
          <a:graphicData uri="http://schemas.openxmlformats.org/drawingml/2006/table">
            <a:tbl>
              <a:tblPr firstRow="1" bandRow="1">
                <a:tableStyleId>{5C22544A-7EE6-4342-B048-85BDC9FD1C3A}</a:tableStyleId>
              </a:tblPr>
              <a:tblGrid>
                <a:gridCol w="1730871">
                  <a:extLst>
                    <a:ext uri="{9D8B030D-6E8A-4147-A177-3AD203B41FA5}">
                      <a16:colId xmlns:a16="http://schemas.microsoft.com/office/drawing/2014/main" val="66295778"/>
                    </a:ext>
                  </a:extLst>
                </a:gridCol>
                <a:gridCol w="1250135">
                  <a:extLst>
                    <a:ext uri="{9D8B030D-6E8A-4147-A177-3AD203B41FA5}">
                      <a16:colId xmlns:a16="http://schemas.microsoft.com/office/drawing/2014/main" val="3875945771"/>
                    </a:ext>
                  </a:extLst>
                </a:gridCol>
              </a:tblGrid>
              <a:tr h="388340">
                <a:tc>
                  <a:txBody>
                    <a:bodyPr/>
                    <a:lstStyle/>
                    <a:p>
                      <a:r>
                        <a:rPr lang="en-GB" sz="1000" noProof="0" dirty="0">
                          <a:solidFill>
                            <a:schemeClr val="bg1"/>
                          </a:solidFill>
                          <a:latin typeface="Arial" panose="020B0604020202020204" pitchFamily="34" charset="0"/>
                          <a:cs typeface="Arial" panose="020B0604020202020204" pitchFamily="34" charset="0"/>
                        </a:rPr>
                        <a:t>Characteristics, n (%)</a:t>
                      </a:r>
                    </a:p>
                  </a:txBody>
                  <a:tcPr anchor="ctr"/>
                </a:tc>
                <a:tc>
                  <a:txBody>
                    <a:bodyPr/>
                    <a:lstStyle/>
                    <a:p>
                      <a:pPr algn="ctr"/>
                      <a:r>
                        <a:rPr lang="en-GB" sz="1000" noProof="0" dirty="0">
                          <a:latin typeface="Arial" panose="020B0604020202020204" pitchFamily="34" charset="0"/>
                          <a:cs typeface="Arial" panose="020B0604020202020204" pitchFamily="34" charset="0"/>
                        </a:rPr>
                        <a:t>Patients</a:t>
                      </a:r>
                      <a:br>
                        <a:rPr lang="en-GB" sz="1000" noProof="0" dirty="0">
                          <a:latin typeface="Arial" panose="020B0604020202020204" pitchFamily="34" charset="0"/>
                          <a:cs typeface="Arial" panose="020B0604020202020204" pitchFamily="34" charset="0"/>
                        </a:rPr>
                      </a:br>
                      <a:r>
                        <a:rPr lang="en-GB" sz="1000" noProof="0" dirty="0">
                          <a:latin typeface="Arial" panose="020B0604020202020204" pitchFamily="34" charset="0"/>
                          <a:cs typeface="Arial" panose="020B0604020202020204" pitchFamily="34" charset="0"/>
                        </a:rPr>
                        <a:t>(N=3,782)</a:t>
                      </a:r>
                    </a:p>
                  </a:txBody>
                  <a:tcPr marL="0" marR="0"/>
                </a:tc>
                <a:extLst>
                  <a:ext uri="{0D108BD9-81ED-4DB2-BD59-A6C34878D82A}">
                    <a16:rowId xmlns:a16="http://schemas.microsoft.com/office/drawing/2014/main" val="2880424583"/>
                  </a:ext>
                </a:extLst>
              </a:tr>
              <a:tr h="561283">
                <a:tc>
                  <a:txBody>
                    <a:bodyPr/>
                    <a:lstStyle/>
                    <a:p>
                      <a:r>
                        <a:rPr lang="en-GB" sz="1000" noProof="0" dirty="0">
                          <a:latin typeface="Arial" panose="020B0604020202020204" pitchFamily="34" charset="0"/>
                          <a:cs typeface="Arial" panose="020B0604020202020204" pitchFamily="34" charset="0"/>
                        </a:rPr>
                        <a:t>Sex</a:t>
                      </a:r>
                    </a:p>
                    <a:p>
                      <a:pPr marL="0" indent="179388">
                        <a:tabLst/>
                      </a:pPr>
                      <a:r>
                        <a:rPr lang="en-GB" sz="1000" noProof="0" dirty="0">
                          <a:latin typeface="Arial" panose="020B0604020202020204" pitchFamily="34" charset="0"/>
                          <a:cs typeface="Arial" panose="020B0604020202020204" pitchFamily="34" charset="0"/>
                        </a:rPr>
                        <a:t>Female</a:t>
                      </a:r>
                    </a:p>
                    <a:p>
                      <a:pPr marL="0" indent="179388">
                        <a:tabLst/>
                      </a:pPr>
                      <a:r>
                        <a:rPr lang="en-GB" sz="1000" noProof="0" dirty="0">
                          <a:latin typeface="Arial" panose="020B0604020202020204" pitchFamily="34" charset="0"/>
                          <a:cs typeface="Arial" panose="020B0604020202020204" pitchFamily="34" charset="0"/>
                        </a:rPr>
                        <a:t>Male</a:t>
                      </a:r>
                    </a:p>
                  </a:txBody>
                  <a:tcPr/>
                </a:tc>
                <a:tc>
                  <a:txBody>
                    <a:bodyPr/>
                    <a:lstStyle/>
                    <a:p>
                      <a:pPr algn="ctr"/>
                      <a:endParaRPr lang="en-GB" sz="1000" noProof="0" dirty="0">
                        <a:latin typeface="Arial" panose="020B0604020202020204" pitchFamily="34" charset="0"/>
                        <a:cs typeface="Arial" panose="020B0604020202020204" pitchFamily="34" charset="0"/>
                      </a:endParaRPr>
                    </a:p>
                    <a:p>
                      <a:pPr algn="ctr"/>
                      <a:r>
                        <a:rPr lang="en-GB" sz="1000" noProof="0" dirty="0">
                          <a:latin typeface="Arial" panose="020B0604020202020204" pitchFamily="34" charset="0"/>
                          <a:cs typeface="Arial" panose="020B0604020202020204" pitchFamily="34" charset="0"/>
                        </a:rPr>
                        <a:t>1,217 (32)</a:t>
                      </a:r>
                    </a:p>
                    <a:p>
                      <a:pPr algn="ctr"/>
                      <a:r>
                        <a:rPr lang="en-GB" sz="1000" noProof="0" dirty="0">
                          <a:latin typeface="Arial" panose="020B0604020202020204" pitchFamily="34" charset="0"/>
                          <a:cs typeface="Arial" panose="020B0604020202020204" pitchFamily="34" charset="0"/>
                        </a:rPr>
                        <a:t>2,565 (68)</a:t>
                      </a:r>
                    </a:p>
                  </a:txBody>
                  <a:tcPr/>
                </a:tc>
                <a:extLst>
                  <a:ext uri="{0D108BD9-81ED-4DB2-BD59-A6C34878D82A}">
                    <a16:rowId xmlns:a16="http://schemas.microsoft.com/office/drawing/2014/main" val="1717608701"/>
                  </a:ext>
                </a:extLst>
              </a:tr>
              <a:tr h="873108">
                <a:tc>
                  <a:txBody>
                    <a:bodyPr/>
                    <a:lstStyle/>
                    <a:p>
                      <a:pPr marL="0" indent="7938">
                        <a:tabLst/>
                      </a:pPr>
                      <a:r>
                        <a:rPr lang="en-GB" sz="1000" noProof="0" dirty="0">
                          <a:latin typeface="Arial" panose="020B0604020202020204" pitchFamily="34" charset="0"/>
                          <a:cs typeface="Arial" panose="020B0604020202020204" pitchFamily="34" charset="0"/>
                        </a:rPr>
                        <a:t>Region</a:t>
                      </a:r>
                    </a:p>
                    <a:p>
                      <a:pPr marL="0" indent="179388">
                        <a:tabLst/>
                      </a:pPr>
                      <a:r>
                        <a:rPr lang="en-GB" sz="1000" noProof="0" dirty="0">
                          <a:latin typeface="Arial" panose="020B0604020202020204" pitchFamily="34" charset="0"/>
                          <a:cs typeface="Arial" panose="020B0604020202020204" pitchFamily="34" charset="0"/>
                        </a:rPr>
                        <a:t>APAC</a:t>
                      </a:r>
                    </a:p>
                    <a:p>
                      <a:pPr marL="0" indent="179388">
                        <a:tabLst/>
                      </a:pPr>
                      <a:r>
                        <a:rPr lang="en-GB" sz="1000" noProof="0" dirty="0">
                          <a:latin typeface="Arial" panose="020B0604020202020204" pitchFamily="34" charset="0"/>
                          <a:cs typeface="Arial" panose="020B0604020202020204" pitchFamily="34" charset="0"/>
                        </a:rPr>
                        <a:t>EMEA</a:t>
                      </a:r>
                    </a:p>
                    <a:p>
                      <a:pPr marL="0" indent="179388">
                        <a:tabLst/>
                      </a:pPr>
                      <a:r>
                        <a:rPr lang="en-GB" sz="1000" noProof="0" dirty="0">
                          <a:latin typeface="Arial" panose="020B0604020202020204" pitchFamily="34" charset="0"/>
                          <a:cs typeface="Arial" panose="020B0604020202020204" pitchFamily="34" charset="0"/>
                        </a:rPr>
                        <a:t>Latin America</a:t>
                      </a:r>
                    </a:p>
                    <a:p>
                      <a:pPr marL="0" indent="179388">
                        <a:tabLst/>
                      </a:pPr>
                      <a:r>
                        <a:rPr lang="en-GB" sz="1000" noProof="0" dirty="0">
                          <a:latin typeface="Arial" panose="020B0604020202020204" pitchFamily="34" charset="0"/>
                          <a:cs typeface="Arial" panose="020B0604020202020204" pitchFamily="34" charset="0"/>
                        </a:rPr>
                        <a:t>United States/Canada</a:t>
                      </a:r>
                    </a:p>
                  </a:txBody>
                  <a:tcPr/>
                </a:tc>
                <a:tc>
                  <a:txBody>
                    <a:bodyPr/>
                    <a:lstStyle/>
                    <a:p>
                      <a:pPr algn="ctr"/>
                      <a:endParaRPr lang="en-GB" sz="1000" noProof="0" dirty="0">
                        <a:latin typeface="Arial" panose="020B0604020202020204" pitchFamily="34" charset="0"/>
                        <a:cs typeface="Arial" panose="020B0604020202020204" pitchFamily="34" charset="0"/>
                      </a:endParaRPr>
                    </a:p>
                    <a:p>
                      <a:pPr algn="ctr"/>
                      <a:r>
                        <a:rPr lang="en-GB" sz="1000" noProof="0" dirty="0">
                          <a:latin typeface="Arial" panose="020B0604020202020204" pitchFamily="34" charset="0"/>
                          <a:cs typeface="Arial" panose="020B0604020202020204" pitchFamily="34" charset="0"/>
                        </a:rPr>
                        <a:t>1,988 (53)</a:t>
                      </a:r>
                    </a:p>
                    <a:p>
                      <a:pPr algn="ctr"/>
                      <a:r>
                        <a:rPr lang="en-GB" sz="1000" noProof="0" dirty="0">
                          <a:latin typeface="Arial" panose="020B0604020202020204" pitchFamily="34" charset="0"/>
                          <a:cs typeface="Arial" panose="020B0604020202020204" pitchFamily="34" charset="0"/>
                        </a:rPr>
                        <a:t>1,360 (36)</a:t>
                      </a:r>
                    </a:p>
                    <a:p>
                      <a:pPr algn="ctr"/>
                      <a:r>
                        <a:rPr lang="en-GB" sz="1000" noProof="0" dirty="0">
                          <a:latin typeface="Arial" panose="020B0604020202020204" pitchFamily="34" charset="0"/>
                          <a:cs typeface="Arial" panose="020B0604020202020204" pitchFamily="34" charset="0"/>
                        </a:rPr>
                        <a:t>362 (10)</a:t>
                      </a:r>
                    </a:p>
                    <a:p>
                      <a:pPr algn="ctr"/>
                      <a:r>
                        <a:rPr lang="en-GB" sz="1000" noProof="0" dirty="0">
                          <a:latin typeface="Arial" panose="020B0604020202020204" pitchFamily="34" charset="0"/>
                          <a:cs typeface="Arial" panose="020B0604020202020204" pitchFamily="34" charset="0"/>
                        </a:rPr>
                        <a:t>72 (2)</a:t>
                      </a:r>
                    </a:p>
                  </a:txBody>
                  <a:tcPr/>
                </a:tc>
                <a:extLst>
                  <a:ext uri="{0D108BD9-81ED-4DB2-BD59-A6C34878D82A}">
                    <a16:rowId xmlns:a16="http://schemas.microsoft.com/office/drawing/2014/main" val="2734600089"/>
                  </a:ext>
                </a:extLst>
              </a:tr>
              <a:tr h="561283">
                <a:tc>
                  <a:txBody>
                    <a:bodyPr/>
                    <a:lstStyle/>
                    <a:p>
                      <a:pPr marL="0" indent="7938">
                        <a:tabLst/>
                      </a:pPr>
                      <a:r>
                        <a:rPr lang="en-GB" sz="1000" noProof="0" dirty="0">
                          <a:latin typeface="Arial" panose="020B0604020202020204" pitchFamily="34" charset="0"/>
                          <a:cs typeface="Arial" panose="020B0604020202020204" pitchFamily="34" charset="0"/>
                        </a:rPr>
                        <a:t>Age, years</a:t>
                      </a:r>
                    </a:p>
                    <a:p>
                      <a:pPr marL="0" indent="179388">
                        <a:tabLst/>
                      </a:pPr>
                      <a:r>
                        <a:rPr lang="en-GB" sz="1000" noProof="0" dirty="0">
                          <a:latin typeface="Arial" panose="020B0604020202020204" pitchFamily="34" charset="0"/>
                          <a:cs typeface="Arial" panose="020B0604020202020204" pitchFamily="34" charset="0"/>
                        </a:rPr>
                        <a:t>&lt;65</a:t>
                      </a:r>
                    </a:p>
                    <a:p>
                      <a:pPr marL="0" indent="179388">
                        <a:tabLst/>
                      </a:pPr>
                      <a:r>
                        <a:rPr lang="en-GB" sz="1000" noProof="0" dirty="0">
                          <a:latin typeface="Arial" panose="020B0604020202020204" pitchFamily="34" charset="0"/>
                          <a:cs typeface="Arial" panose="020B0604020202020204" pitchFamily="34" charset="0"/>
                        </a:rPr>
                        <a:t>≥65</a:t>
                      </a:r>
                    </a:p>
                  </a:txBody>
                  <a:tcPr/>
                </a:tc>
                <a:tc>
                  <a:txBody>
                    <a:bodyPr/>
                    <a:lstStyle/>
                    <a:p>
                      <a:pPr algn="ctr"/>
                      <a:endParaRPr lang="en-GB" sz="1000" noProof="0" dirty="0">
                        <a:latin typeface="Arial" panose="020B0604020202020204" pitchFamily="34" charset="0"/>
                        <a:cs typeface="Arial" panose="020B0604020202020204" pitchFamily="34" charset="0"/>
                      </a:endParaRPr>
                    </a:p>
                    <a:p>
                      <a:pPr algn="ctr"/>
                      <a:r>
                        <a:rPr lang="en-GB" sz="1000" noProof="0" dirty="0">
                          <a:latin typeface="Arial" panose="020B0604020202020204" pitchFamily="34" charset="0"/>
                          <a:cs typeface="Arial" panose="020B0604020202020204" pitchFamily="34" charset="0"/>
                        </a:rPr>
                        <a:t>2,023 (53)</a:t>
                      </a:r>
                    </a:p>
                    <a:p>
                      <a:pPr algn="ctr"/>
                      <a:r>
                        <a:rPr lang="en-GB" sz="1000" noProof="0" dirty="0">
                          <a:latin typeface="Arial" panose="020B0604020202020204" pitchFamily="34" charset="0"/>
                          <a:cs typeface="Arial" panose="020B0604020202020204" pitchFamily="34" charset="0"/>
                        </a:rPr>
                        <a:t>1,759 (47)</a:t>
                      </a:r>
                    </a:p>
                  </a:txBody>
                  <a:tcPr/>
                </a:tc>
                <a:extLst>
                  <a:ext uri="{0D108BD9-81ED-4DB2-BD59-A6C34878D82A}">
                    <a16:rowId xmlns:a16="http://schemas.microsoft.com/office/drawing/2014/main" val="3804918450"/>
                  </a:ext>
                </a:extLst>
              </a:tr>
              <a:tr h="561283">
                <a:tc>
                  <a:txBody>
                    <a:bodyPr/>
                    <a:lstStyle/>
                    <a:p>
                      <a:pPr marL="0" indent="7938">
                        <a:tabLst/>
                      </a:pPr>
                      <a:r>
                        <a:rPr lang="en-GB" sz="1000" noProof="0" dirty="0">
                          <a:latin typeface="Arial" panose="020B0604020202020204" pitchFamily="34" charset="0"/>
                          <a:cs typeface="Arial" panose="020B0604020202020204" pitchFamily="34" charset="0"/>
                        </a:rPr>
                        <a:t>Tissue collection site</a:t>
                      </a:r>
                    </a:p>
                    <a:p>
                      <a:pPr marL="0" indent="179388">
                        <a:tabLst/>
                      </a:pPr>
                      <a:r>
                        <a:rPr lang="en-GB" sz="1000" noProof="0" dirty="0">
                          <a:latin typeface="Arial" panose="020B0604020202020204" pitchFamily="34" charset="0"/>
                          <a:cs typeface="Arial" panose="020B0604020202020204" pitchFamily="34" charset="0"/>
                        </a:rPr>
                        <a:t>Metastatic site</a:t>
                      </a:r>
                    </a:p>
                    <a:p>
                      <a:pPr marL="0" indent="179388">
                        <a:tabLst/>
                      </a:pPr>
                      <a:r>
                        <a:rPr lang="en-GB" sz="1000" noProof="0" dirty="0">
                          <a:latin typeface="Arial" panose="020B0604020202020204" pitchFamily="34" charset="0"/>
                          <a:cs typeface="Arial" panose="020B0604020202020204" pitchFamily="34" charset="0"/>
                        </a:rPr>
                        <a:t>Primary site</a:t>
                      </a:r>
                    </a:p>
                  </a:txBody>
                  <a:tcPr/>
                </a:tc>
                <a:tc>
                  <a:txBody>
                    <a:bodyPr/>
                    <a:lstStyle/>
                    <a:p>
                      <a:pPr algn="ctr"/>
                      <a:endParaRPr lang="en-GB" sz="1000" noProof="0" dirty="0">
                        <a:latin typeface="Arial" panose="020B0604020202020204" pitchFamily="34" charset="0"/>
                        <a:cs typeface="Arial" panose="020B0604020202020204" pitchFamily="34" charset="0"/>
                      </a:endParaRPr>
                    </a:p>
                    <a:p>
                      <a:pPr algn="ctr"/>
                      <a:r>
                        <a:rPr lang="en-GB" sz="1000" noProof="0" dirty="0">
                          <a:latin typeface="Arial" panose="020B0604020202020204" pitchFamily="34" charset="0"/>
                          <a:cs typeface="Arial" panose="020B0604020202020204" pitchFamily="34" charset="0"/>
                        </a:rPr>
                        <a:t>548 (14)</a:t>
                      </a:r>
                    </a:p>
                    <a:p>
                      <a:pPr algn="ctr"/>
                      <a:r>
                        <a:rPr lang="en-GB" sz="1000" noProof="0" dirty="0">
                          <a:latin typeface="Arial" panose="020B0604020202020204" pitchFamily="34" charset="0"/>
                          <a:cs typeface="Arial" panose="020B0604020202020204" pitchFamily="34" charset="0"/>
                        </a:rPr>
                        <a:t>3,234 (86)</a:t>
                      </a:r>
                    </a:p>
                  </a:txBody>
                  <a:tcPr/>
                </a:tc>
                <a:extLst>
                  <a:ext uri="{0D108BD9-81ED-4DB2-BD59-A6C34878D82A}">
                    <a16:rowId xmlns:a16="http://schemas.microsoft.com/office/drawing/2014/main" val="457269041"/>
                  </a:ext>
                </a:extLst>
              </a:tr>
              <a:tr h="717196">
                <a:tc>
                  <a:txBody>
                    <a:bodyPr/>
                    <a:lstStyle/>
                    <a:p>
                      <a:pPr marL="0" indent="7938">
                        <a:tabLst/>
                      </a:pPr>
                      <a:r>
                        <a:rPr lang="en-GB" sz="1000" noProof="0" dirty="0">
                          <a:latin typeface="Arial" panose="020B0604020202020204" pitchFamily="34" charset="0"/>
                          <a:cs typeface="Arial" panose="020B0604020202020204" pitchFamily="34" charset="0"/>
                        </a:rPr>
                        <a:t>Tissue collection method</a:t>
                      </a:r>
                    </a:p>
                    <a:p>
                      <a:pPr marL="0" indent="179388">
                        <a:tabLst/>
                      </a:pPr>
                      <a:r>
                        <a:rPr lang="en-GB" sz="1000" noProof="0" dirty="0">
                          <a:latin typeface="Arial" panose="020B0604020202020204" pitchFamily="34" charset="0"/>
                          <a:cs typeface="Arial" panose="020B0604020202020204" pitchFamily="34" charset="0"/>
                        </a:rPr>
                        <a:t>Biopsy</a:t>
                      </a:r>
                    </a:p>
                    <a:p>
                      <a:pPr marL="0" indent="179388">
                        <a:tabLst/>
                      </a:pPr>
                      <a:r>
                        <a:rPr lang="en-GB" sz="1000" noProof="0" dirty="0">
                          <a:latin typeface="Arial" panose="020B0604020202020204" pitchFamily="34" charset="0"/>
                          <a:cs typeface="Arial" panose="020B0604020202020204" pitchFamily="34" charset="0"/>
                        </a:rPr>
                        <a:t>Resection</a:t>
                      </a:r>
                    </a:p>
                    <a:p>
                      <a:pPr marL="0" indent="179388">
                        <a:tabLst/>
                      </a:pPr>
                      <a:r>
                        <a:rPr lang="en-GB" sz="1000" noProof="0" dirty="0">
                          <a:latin typeface="Arial" panose="020B0604020202020204" pitchFamily="34" charset="0"/>
                          <a:cs typeface="Arial" panose="020B0604020202020204" pitchFamily="34" charset="0"/>
                        </a:rPr>
                        <a:t>Unknown</a:t>
                      </a:r>
                    </a:p>
                  </a:txBody>
                  <a:tcPr/>
                </a:tc>
                <a:tc>
                  <a:txBody>
                    <a:bodyPr/>
                    <a:lstStyle/>
                    <a:p>
                      <a:pPr algn="ctr"/>
                      <a:endParaRPr lang="en-GB" sz="1000" noProof="0" dirty="0">
                        <a:latin typeface="Arial" panose="020B0604020202020204" pitchFamily="34" charset="0"/>
                        <a:cs typeface="Arial" panose="020B0604020202020204" pitchFamily="34" charset="0"/>
                      </a:endParaRPr>
                    </a:p>
                    <a:p>
                      <a:pPr algn="ctr"/>
                      <a:r>
                        <a:rPr lang="en-GB" sz="1000" noProof="0" dirty="0">
                          <a:latin typeface="Arial" panose="020B0604020202020204" pitchFamily="34" charset="0"/>
                          <a:cs typeface="Arial" panose="020B0604020202020204" pitchFamily="34" charset="0"/>
                        </a:rPr>
                        <a:t>3,396 (90)</a:t>
                      </a:r>
                    </a:p>
                    <a:p>
                      <a:pPr algn="ctr"/>
                      <a:r>
                        <a:rPr lang="en-GB" sz="1000" noProof="0" dirty="0">
                          <a:latin typeface="Arial" panose="020B0604020202020204" pitchFamily="34" charset="0"/>
                          <a:cs typeface="Arial" panose="020B0604020202020204" pitchFamily="34" charset="0"/>
                        </a:rPr>
                        <a:t>364 (10)</a:t>
                      </a:r>
                    </a:p>
                    <a:p>
                      <a:pPr algn="ctr"/>
                      <a:r>
                        <a:rPr lang="en-GB" sz="1000" noProof="0" dirty="0">
                          <a:latin typeface="Arial" panose="020B0604020202020204" pitchFamily="34" charset="0"/>
                          <a:cs typeface="Arial" panose="020B0604020202020204" pitchFamily="34" charset="0"/>
                        </a:rPr>
                        <a:t>22 (1)</a:t>
                      </a:r>
                    </a:p>
                  </a:txBody>
                  <a:tcPr/>
                </a:tc>
                <a:extLst>
                  <a:ext uri="{0D108BD9-81ED-4DB2-BD59-A6C34878D82A}">
                    <a16:rowId xmlns:a16="http://schemas.microsoft.com/office/drawing/2014/main" val="3723946068"/>
                  </a:ext>
                </a:extLst>
              </a:tr>
              <a:tr h="717196">
                <a:tc>
                  <a:txBody>
                    <a:bodyPr/>
                    <a:lstStyle/>
                    <a:p>
                      <a:pPr marL="0" indent="7938">
                        <a:tabLst/>
                      </a:pPr>
                      <a:r>
                        <a:rPr lang="en-GB" sz="1000" noProof="0" dirty="0">
                          <a:latin typeface="Arial" panose="020B0604020202020204" pitchFamily="34" charset="0"/>
                          <a:cs typeface="Arial" panose="020B0604020202020204" pitchFamily="34" charset="0"/>
                        </a:rPr>
                        <a:t>Location of primary tumour</a:t>
                      </a:r>
                    </a:p>
                    <a:p>
                      <a:pPr marL="0" indent="179388">
                        <a:tabLst/>
                      </a:pPr>
                      <a:r>
                        <a:rPr lang="en-GB" sz="1000" noProof="0" dirty="0">
                          <a:latin typeface="Arial" panose="020B0604020202020204" pitchFamily="34" charset="0"/>
                          <a:cs typeface="Arial" panose="020B0604020202020204" pitchFamily="34" charset="0"/>
                        </a:rPr>
                        <a:t>GC</a:t>
                      </a:r>
                    </a:p>
                    <a:p>
                      <a:pPr marL="0" indent="179388">
                        <a:tabLst/>
                      </a:pPr>
                      <a:r>
                        <a:rPr lang="en-GB" sz="1000" noProof="0" dirty="0">
                          <a:latin typeface="Arial" panose="020B0604020202020204" pitchFamily="34" charset="0"/>
                          <a:cs typeface="Arial" panose="020B0604020202020204" pitchFamily="34" charset="0"/>
                        </a:rPr>
                        <a:t>GEJC</a:t>
                      </a:r>
                    </a:p>
                    <a:p>
                      <a:pPr marL="0" indent="179388">
                        <a:tabLst/>
                      </a:pPr>
                      <a:r>
                        <a:rPr lang="en-GB" sz="1000" noProof="0" dirty="0">
                          <a:latin typeface="Arial" panose="020B0604020202020204" pitchFamily="34" charset="0"/>
                          <a:cs typeface="Arial" panose="020B0604020202020204" pitchFamily="34" charset="0"/>
                        </a:rPr>
                        <a:t>Unspecified</a:t>
                      </a:r>
                    </a:p>
                  </a:txBody>
                  <a:tcPr/>
                </a:tc>
                <a:tc>
                  <a:txBody>
                    <a:bodyPr/>
                    <a:lstStyle/>
                    <a:p>
                      <a:pPr algn="ctr"/>
                      <a:endParaRPr lang="en-GB" sz="1000" noProof="0" dirty="0">
                        <a:latin typeface="Arial" panose="020B0604020202020204" pitchFamily="34" charset="0"/>
                        <a:cs typeface="Arial" panose="020B0604020202020204" pitchFamily="34" charset="0"/>
                      </a:endParaRPr>
                    </a:p>
                    <a:p>
                      <a:pPr algn="ctr"/>
                      <a:r>
                        <a:rPr lang="en-GB" sz="1000" noProof="0" dirty="0">
                          <a:latin typeface="Arial" panose="020B0604020202020204" pitchFamily="34" charset="0"/>
                          <a:cs typeface="Arial" panose="020B0604020202020204" pitchFamily="34" charset="0"/>
                        </a:rPr>
                        <a:t>2,512 (66)</a:t>
                      </a:r>
                    </a:p>
                    <a:p>
                      <a:pPr algn="ctr"/>
                      <a:r>
                        <a:rPr lang="en-GB" sz="1000" noProof="0" dirty="0">
                          <a:latin typeface="Arial" panose="020B0604020202020204" pitchFamily="34" charset="0"/>
                          <a:cs typeface="Arial" panose="020B0604020202020204" pitchFamily="34" charset="0"/>
                        </a:rPr>
                        <a:t>455 (12)</a:t>
                      </a:r>
                    </a:p>
                    <a:p>
                      <a:pPr algn="ctr"/>
                      <a:r>
                        <a:rPr lang="en-GB" sz="1000" noProof="0" dirty="0">
                          <a:latin typeface="Arial" panose="020B0604020202020204" pitchFamily="34" charset="0"/>
                          <a:cs typeface="Arial" panose="020B0604020202020204" pitchFamily="34" charset="0"/>
                        </a:rPr>
                        <a:t>815 (22)</a:t>
                      </a:r>
                    </a:p>
                  </a:txBody>
                  <a:tcPr/>
                </a:tc>
                <a:extLst>
                  <a:ext uri="{0D108BD9-81ED-4DB2-BD59-A6C34878D82A}">
                    <a16:rowId xmlns:a16="http://schemas.microsoft.com/office/drawing/2014/main" val="3485295148"/>
                  </a:ext>
                </a:extLst>
              </a:tr>
            </a:tbl>
          </a:graphicData>
        </a:graphic>
      </p:graphicFrame>
      <p:sp>
        <p:nvSpPr>
          <p:cNvPr id="5" name="Title 4">
            <a:extLst>
              <a:ext uri="{FF2B5EF4-FFF2-40B4-BE49-F238E27FC236}">
                <a16:creationId xmlns:a16="http://schemas.microsoft.com/office/drawing/2014/main" id="{F060C98D-61C1-8B3D-F181-323CB7482234}"/>
              </a:ext>
            </a:extLst>
          </p:cNvPr>
          <p:cNvSpPr>
            <a:spLocks noGrp="1"/>
          </p:cNvSpPr>
          <p:nvPr>
            <p:ph type="title"/>
          </p:nvPr>
        </p:nvSpPr>
        <p:spPr>
          <a:xfrm>
            <a:off x="619201" y="259200"/>
            <a:ext cx="10963199" cy="864000"/>
          </a:xfrm>
        </p:spPr>
        <p:txBody>
          <a:bodyPr/>
          <a:lstStyle/>
          <a:p>
            <a:r>
              <a:rPr lang="en-GB" noProof="0" dirty="0">
                <a:sym typeface="Arial Narrow"/>
              </a:rPr>
              <a:t>FORTITUDE-101 screening results</a:t>
            </a:r>
            <a:br>
              <a:rPr lang="en-GB" noProof="0" dirty="0">
                <a:sym typeface="Arial Narrow"/>
              </a:rPr>
            </a:br>
            <a:endParaRPr lang="en-GB" noProof="0" dirty="0"/>
          </a:p>
        </p:txBody>
      </p:sp>
      <p:sp>
        <p:nvSpPr>
          <p:cNvPr id="4" name="Slide Number Placeholder 3">
            <a:extLst>
              <a:ext uri="{FF2B5EF4-FFF2-40B4-BE49-F238E27FC236}">
                <a16:creationId xmlns:a16="http://schemas.microsoft.com/office/drawing/2014/main" id="{54E4DDF8-3E95-9904-74F6-FA89A89F074C}"/>
              </a:ext>
            </a:extLst>
          </p:cNvPr>
          <p:cNvSpPr>
            <a:spLocks noGrp="1"/>
          </p:cNvSpPr>
          <p:nvPr>
            <p:ph type="sldNum" sz="quarter" idx="4"/>
          </p:nvPr>
        </p:nvSpPr>
        <p:spPr>
          <a:xfrm>
            <a:off x="10800523" y="6428359"/>
            <a:ext cx="781877" cy="365125"/>
          </a:xfrm>
        </p:spPr>
        <p:txBody>
          <a:bodyPr/>
          <a:lstStyle/>
          <a:p>
            <a:fld id="{9E4869F3-B6B8-4787-8A30-2C27A325DC0C}" type="slidenum">
              <a:rPr lang="en-GB" noProof="0" smtClean="0"/>
              <a:pPr/>
              <a:t>13</a:t>
            </a:fld>
            <a:endParaRPr lang="en-GB" noProof="0" dirty="0"/>
          </a:p>
        </p:txBody>
      </p:sp>
      <p:sp>
        <p:nvSpPr>
          <p:cNvPr id="7" name="Content Placeholder 6">
            <a:extLst>
              <a:ext uri="{FF2B5EF4-FFF2-40B4-BE49-F238E27FC236}">
                <a16:creationId xmlns:a16="http://schemas.microsoft.com/office/drawing/2014/main" id="{8B8C70A9-47D0-0D36-9359-E37B33553D09}"/>
              </a:ext>
            </a:extLst>
          </p:cNvPr>
          <p:cNvSpPr>
            <a:spLocks noGrp="1"/>
          </p:cNvSpPr>
          <p:nvPr>
            <p:ph sz="quarter" idx="15"/>
          </p:nvPr>
        </p:nvSpPr>
        <p:spPr>
          <a:xfrm>
            <a:off x="620183" y="6356351"/>
            <a:ext cx="10180339" cy="365125"/>
          </a:xfrm>
        </p:spPr>
        <p:txBody>
          <a:bodyPr anchor="b" anchorCtr="0"/>
          <a:lstStyle/>
          <a:p>
            <a:r>
              <a:rPr lang="en-GB" sz="1000" baseline="30000" noProof="0" dirty="0">
                <a:solidFill>
                  <a:schemeClr val="accent6">
                    <a:lumMod val="60000"/>
                    <a:lumOff val="40000"/>
                  </a:schemeClr>
                </a:solidFill>
                <a:sym typeface="Arial"/>
              </a:rPr>
              <a:t>a </a:t>
            </a:r>
            <a:r>
              <a:rPr lang="en-GB" sz="1000" noProof="0" dirty="0">
                <a:solidFill>
                  <a:schemeClr val="accent6">
                    <a:lumMod val="60000"/>
                    <a:lumOff val="40000"/>
                  </a:schemeClr>
                </a:solidFill>
                <a:sym typeface="Arial"/>
              </a:rPr>
              <a:t>At ≥10 %, 2+/3+ TC positive; </a:t>
            </a:r>
            <a:r>
              <a:rPr lang="en-GB" sz="1000" baseline="30000" dirty="0">
                <a:solidFill>
                  <a:schemeClr val="accent6">
                    <a:lumMod val="60000"/>
                    <a:lumOff val="40000"/>
                  </a:schemeClr>
                </a:solidFill>
              </a:rPr>
              <a:t>b</a:t>
            </a:r>
            <a:r>
              <a:rPr lang="en-GB" sz="1000" dirty="0">
                <a:solidFill>
                  <a:schemeClr val="accent6">
                    <a:lumMod val="60000"/>
                    <a:lumOff val="40000"/>
                  </a:schemeClr>
                </a:solidFill>
              </a:rPr>
              <a:t>95% CI, 60.7 to 63.8; </a:t>
            </a:r>
            <a:r>
              <a:rPr lang="en-GB" sz="1000" baseline="30000" dirty="0">
                <a:solidFill>
                  <a:schemeClr val="accent6">
                    <a:lumMod val="60000"/>
                    <a:lumOff val="40000"/>
                  </a:schemeClr>
                </a:solidFill>
              </a:rPr>
              <a:t>c</a:t>
            </a:r>
            <a:r>
              <a:rPr lang="en-GB" sz="1000" dirty="0">
                <a:solidFill>
                  <a:schemeClr val="accent6">
                    <a:lumMod val="60000"/>
                    <a:lumOff val="40000"/>
                  </a:schemeClr>
                </a:solidFill>
              </a:rPr>
              <a:t>95% CI, </a:t>
            </a:r>
            <a:r>
              <a:rPr lang="pl-PL" sz="1000" dirty="0">
                <a:solidFill>
                  <a:schemeClr val="accent6">
                    <a:lumMod val="60000"/>
                    <a:lumOff val="40000"/>
                  </a:schemeClr>
                </a:solidFill>
              </a:rPr>
              <a:t>20.3 to 22.9</a:t>
            </a:r>
            <a:r>
              <a:rPr lang="en-GB" sz="1000" dirty="0">
                <a:solidFill>
                  <a:schemeClr val="accent6">
                    <a:lumMod val="60000"/>
                    <a:lumOff val="40000"/>
                  </a:schemeClr>
                </a:solidFill>
              </a:rPr>
              <a:t>;</a:t>
            </a:r>
            <a:r>
              <a:rPr lang="pl-PL" sz="1000" dirty="0">
                <a:solidFill>
                  <a:schemeClr val="accent6">
                    <a:lumMod val="60000"/>
                    <a:lumOff val="40000"/>
                  </a:schemeClr>
                </a:solidFill>
              </a:rPr>
              <a:t> </a:t>
            </a:r>
            <a:r>
              <a:rPr lang="en-GB" sz="1000" baseline="30000" dirty="0">
                <a:solidFill>
                  <a:schemeClr val="accent6">
                    <a:lumMod val="60000"/>
                    <a:lumOff val="40000"/>
                  </a:schemeClr>
                </a:solidFill>
              </a:rPr>
              <a:t>d</a:t>
            </a:r>
            <a:r>
              <a:rPr lang="pl-PL" sz="1000" dirty="0">
                <a:solidFill>
                  <a:schemeClr val="accent6">
                    <a:lumMod val="60000"/>
                    <a:lumOff val="40000"/>
                  </a:schemeClr>
                </a:solidFill>
              </a:rPr>
              <a:t>95% CI, 15.0 to 17.4</a:t>
            </a:r>
            <a:r>
              <a:rPr lang="en-GB" sz="1000" noProof="0" dirty="0">
                <a:solidFill>
                  <a:schemeClr val="accent6">
                    <a:lumMod val="60000"/>
                    <a:lumOff val="40000"/>
                  </a:schemeClr>
                </a:solidFill>
                <a:sym typeface="Arial"/>
              </a:rPr>
              <a:t> </a:t>
            </a:r>
          </a:p>
          <a:p>
            <a:pPr lvl="0"/>
            <a:r>
              <a:rPr lang="en-GB" sz="1000" noProof="0" dirty="0">
                <a:solidFill>
                  <a:schemeClr val="accent6">
                    <a:lumMod val="60000"/>
                    <a:lumOff val="40000"/>
                  </a:schemeClr>
                </a:solidFill>
                <a:sym typeface="Arial"/>
              </a:rPr>
              <a:t>APAC, Asia-Pacific; EMEA, Europe, Middle East and Africa; GC, gastric cancer; GEJC, gastroesophageal junction cancer; IHC, immunohistochemistry; TC, tumour cell; US, United States</a:t>
            </a:r>
          </a:p>
          <a:p>
            <a:pPr lvl="0"/>
            <a:r>
              <a:rPr lang="en-GB" sz="1000" noProof="0" dirty="0">
                <a:solidFill>
                  <a:schemeClr val="accent6">
                    <a:lumMod val="60000"/>
                    <a:lumOff val="40000"/>
                  </a:schemeClr>
                </a:solidFill>
                <a:sym typeface="Arial"/>
              </a:rPr>
              <a:t>Rha SY, et al. JCO Precis Oncol. 2025;9:e2400710</a:t>
            </a:r>
          </a:p>
        </p:txBody>
      </p:sp>
      <p:sp>
        <p:nvSpPr>
          <p:cNvPr id="21" name="Rectangle 20">
            <a:extLst>
              <a:ext uri="{FF2B5EF4-FFF2-40B4-BE49-F238E27FC236}">
                <a16:creationId xmlns:a16="http://schemas.microsoft.com/office/drawing/2014/main" id="{E0D2410D-EF1E-E1CE-335D-AD0A86A47DAC}"/>
              </a:ext>
            </a:extLst>
          </p:cNvPr>
          <p:cNvSpPr/>
          <p:nvPr/>
        </p:nvSpPr>
        <p:spPr>
          <a:xfrm>
            <a:off x="6391227" y="1333298"/>
            <a:ext cx="5423963" cy="3823894"/>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99" name="Freeform 198">
            <a:extLst>
              <a:ext uri="{FF2B5EF4-FFF2-40B4-BE49-F238E27FC236}">
                <a16:creationId xmlns:a16="http://schemas.microsoft.com/office/drawing/2014/main" id="{F919A283-E062-7A9D-8E15-16CE7C025968}"/>
              </a:ext>
            </a:extLst>
          </p:cNvPr>
          <p:cNvSpPr/>
          <p:nvPr/>
        </p:nvSpPr>
        <p:spPr>
          <a:xfrm>
            <a:off x="7641903" y="2651982"/>
            <a:ext cx="410026" cy="168012"/>
          </a:xfrm>
          <a:custGeom>
            <a:avLst/>
            <a:gdLst>
              <a:gd name="connsiteX0" fmla="*/ 0 w 410026"/>
              <a:gd name="connsiteY0" fmla="*/ 0 h 168012"/>
              <a:gd name="connsiteX1" fmla="*/ 410027 w 410026"/>
              <a:gd name="connsiteY1" fmla="*/ 0 h 168012"/>
              <a:gd name="connsiteX2" fmla="*/ 410027 w 410026"/>
              <a:gd name="connsiteY2" fmla="*/ 168012 h 168012"/>
              <a:gd name="connsiteX3" fmla="*/ 0 w 410026"/>
              <a:gd name="connsiteY3" fmla="*/ 168012 h 168012"/>
            </a:gdLst>
            <a:ahLst/>
            <a:cxnLst>
              <a:cxn ang="0">
                <a:pos x="connsiteX0" y="connsiteY0"/>
              </a:cxn>
              <a:cxn ang="0">
                <a:pos x="connsiteX1" y="connsiteY1"/>
              </a:cxn>
              <a:cxn ang="0">
                <a:pos x="connsiteX2" y="connsiteY2"/>
              </a:cxn>
              <a:cxn ang="0">
                <a:pos x="connsiteX3" y="connsiteY3"/>
              </a:cxn>
            </a:cxnLst>
            <a:rect l="l" t="t" r="r" b="b"/>
            <a:pathLst>
              <a:path w="410026" h="168012">
                <a:moveTo>
                  <a:pt x="0" y="0"/>
                </a:moveTo>
                <a:lnTo>
                  <a:pt x="410027" y="0"/>
                </a:lnTo>
                <a:lnTo>
                  <a:pt x="410027" y="168012"/>
                </a:lnTo>
                <a:lnTo>
                  <a:pt x="0" y="168012"/>
                </a:lnTo>
                <a:close/>
              </a:path>
            </a:pathLst>
          </a:custGeom>
          <a:solidFill>
            <a:srgbClr val="C6573B"/>
          </a:solidFill>
          <a:ln w="10924" cap="flat">
            <a:noFill/>
            <a:prstDash val="solid"/>
            <a:miter/>
          </a:ln>
        </p:spPr>
        <p:txBody>
          <a:bodyPr rtlCol="0" anchor="ctr"/>
          <a:lstStyle/>
          <a:p>
            <a:endParaRPr lang="en-GB" noProof="0" dirty="0"/>
          </a:p>
        </p:txBody>
      </p:sp>
      <p:sp>
        <p:nvSpPr>
          <p:cNvPr id="200" name="Freeform 199">
            <a:extLst>
              <a:ext uri="{FF2B5EF4-FFF2-40B4-BE49-F238E27FC236}">
                <a16:creationId xmlns:a16="http://schemas.microsoft.com/office/drawing/2014/main" id="{0152515E-6349-70F5-21A3-DA4423F29CC4}"/>
              </a:ext>
            </a:extLst>
          </p:cNvPr>
          <p:cNvSpPr/>
          <p:nvPr/>
        </p:nvSpPr>
        <p:spPr>
          <a:xfrm>
            <a:off x="7130025" y="2644882"/>
            <a:ext cx="410026" cy="175112"/>
          </a:xfrm>
          <a:custGeom>
            <a:avLst/>
            <a:gdLst>
              <a:gd name="connsiteX0" fmla="*/ 0 w 410026"/>
              <a:gd name="connsiteY0" fmla="*/ 0 h 175112"/>
              <a:gd name="connsiteX1" fmla="*/ 410027 w 410026"/>
              <a:gd name="connsiteY1" fmla="*/ 0 h 175112"/>
              <a:gd name="connsiteX2" fmla="*/ 410027 w 410026"/>
              <a:gd name="connsiteY2" fmla="*/ 175113 h 175112"/>
              <a:gd name="connsiteX3" fmla="*/ 0 w 410026"/>
              <a:gd name="connsiteY3" fmla="*/ 175113 h 175112"/>
            </a:gdLst>
            <a:ahLst/>
            <a:cxnLst>
              <a:cxn ang="0">
                <a:pos x="connsiteX0" y="connsiteY0"/>
              </a:cxn>
              <a:cxn ang="0">
                <a:pos x="connsiteX1" y="connsiteY1"/>
              </a:cxn>
              <a:cxn ang="0">
                <a:pos x="connsiteX2" y="connsiteY2"/>
              </a:cxn>
              <a:cxn ang="0">
                <a:pos x="connsiteX3" y="connsiteY3"/>
              </a:cxn>
            </a:cxnLst>
            <a:rect l="l" t="t" r="r" b="b"/>
            <a:pathLst>
              <a:path w="410026" h="175112">
                <a:moveTo>
                  <a:pt x="0" y="0"/>
                </a:moveTo>
                <a:lnTo>
                  <a:pt x="410027" y="0"/>
                </a:lnTo>
                <a:lnTo>
                  <a:pt x="410027" y="175113"/>
                </a:lnTo>
                <a:lnTo>
                  <a:pt x="0" y="175113"/>
                </a:lnTo>
                <a:close/>
              </a:path>
            </a:pathLst>
          </a:custGeom>
          <a:solidFill>
            <a:srgbClr val="C6573B"/>
          </a:solidFill>
          <a:ln w="10924" cap="flat">
            <a:noFill/>
            <a:prstDash val="solid"/>
            <a:miter/>
          </a:ln>
        </p:spPr>
        <p:txBody>
          <a:bodyPr rtlCol="0" anchor="ctr"/>
          <a:lstStyle/>
          <a:p>
            <a:endParaRPr lang="en-GB" noProof="0" dirty="0"/>
          </a:p>
        </p:txBody>
      </p:sp>
      <p:sp>
        <p:nvSpPr>
          <p:cNvPr id="201" name="Freeform 200">
            <a:extLst>
              <a:ext uri="{FF2B5EF4-FFF2-40B4-BE49-F238E27FC236}">
                <a16:creationId xmlns:a16="http://schemas.microsoft.com/office/drawing/2014/main" id="{7D6E5ADB-0A2A-2A58-E604-6DBAFBFAFEC3}"/>
              </a:ext>
            </a:extLst>
          </p:cNvPr>
          <p:cNvSpPr/>
          <p:nvPr/>
        </p:nvSpPr>
        <p:spPr>
          <a:xfrm>
            <a:off x="9300369" y="2644882"/>
            <a:ext cx="410354" cy="175112"/>
          </a:xfrm>
          <a:custGeom>
            <a:avLst/>
            <a:gdLst>
              <a:gd name="connsiteX0" fmla="*/ 0 w 410354"/>
              <a:gd name="connsiteY0" fmla="*/ 0 h 175112"/>
              <a:gd name="connsiteX1" fmla="*/ 410354 w 410354"/>
              <a:gd name="connsiteY1" fmla="*/ 0 h 175112"/>
              <a:gd name="connsiteX2" fmla="*/ 410354 w 410354"/>
              <a:gd name="connsiteY2" fmla="*/ 175113 h 175112"/>
              <a:gd name="connsiteX3" fmla="*/ 0 w 410354"/>
              <a:gd name="connsiteY3" fmla="*/ 175113 h 175112"/>
            </a:gdLst>
            <a:ahLst/>
            <a:cxnLst>
              <a:cxn ang="0">
                <a:pos x="connsiteX0" y="connsiteY0"/>
              </a:cxn>
              <a:cxn ang="0">
                <a:pos x="connsiteX1" y="connsiteY1"/>
              </a:cxn>
              <a:cxn ang="0">
                <a:pos x="connsiteX2" y="connsiteY2"/>
              </a:cxn>
              <a:cxn ang="0">
                <a:pos x="connsiteX3" y="connsiteY3"/>
              </a:cxn>
            </a:cxnLst>
            <a:rect l="l" t="t" r="r" b="b"/>
            <a:pathLst>
              <a:path w="410354" h="175112">
                <a:moveTo>
                  <a:pt x="0" y="0"/>
                </a:moveTo>
                <a:lnTo>
                  <a:pt x="410354" y="0"/>
                </a:lnTo>
                <a:lnTo>
                  <a:pt x="410354" y="175113"/>
                </a:lnTo>
                <a:lnTo>
                  <a:pt x="0" y="175113"/>
                </a:lnTo>
                <a:close/>
              </a:path>
            </a:pathLst>
          </a:custGeom>
          <a:solidFill>
            <a:srgbClr val="C6573B"/>
          </a:solidFill>
          <a:ln w="10924" cap="flat">
            <a:noFill/>
            <a:prstDash val="solid"/>
            <a:miter/>
          </a:ln>
        </p:spPr>
        <p:txBody>
          <a:bodyPr rtlCol="0" anchor="ctr"/>
          <a:lstStyle/>
          <a:p>
            <a:endParaRPr lang="en-GB" noProof="0" dirty="0"/>
          </a:p>
        </p:txBody>
      </p:sp>
      <p:sp>
        <p:nvSpPr>
          <p:cNvPr id="202" name="Freeform 201">
            <a:extLst>
              <a:ext uri="{FF2B5EF4-FFF2-40B4-BE49-F238E27FC236}">
                <a16:creationId xmlns:a16="http://schemas.microsoft.com/office/drawing/2014/main" id="{FF116F9E-4573-7F3F-9403-87251021C20B}"/>
              </a:ext>
            </a:extLst>
          </p:cNvPr>
          <p:cNvSpPr/>
          <p:nvPr/>
        </p:nvSpPr>
        <p:spPr>
          <a:xfrm>
            <a:off x="8788164" y="2655587"/>
            <a:ext cx="410354" cy="164407"/>
          </a:xfrm>
          <a:custGeom>
            <a:avLst/>
            <a:gdLst>
              <a:gd name="connsiteX0" fmla="*/ 0 w 410354"/>
              <a:gd name="connsiteY0" fmla="*/ 0 h 164407"/>
              <a:gd name="connsiteX1" fmla="*/ 410355 w 410354"/>
              <a:gd name="connsiteY1" fmla="*/ 0 h 164407"/>
              <a:gd name="connsiteX2" fmla="*/ 410355 w 410354"/>
              <a:gd name="connsiteY2" fmla="*/ 164407 h 164407"/>
              <a:gd name="connsiteX3" fmla="*/ 0 w 410354"/>
              <a:gd name="connsiteY3" fmla="*/ 164407 h 164407"/>
            </a:gdLst>
            <a:ahLst/>
            <a:cxnLst>
              <a:cxn ang="0">
                <a:pos x="connsiteX0" y="connsiteY0"/>
              </a:cxn>
              <a:cxn ang="0">
                <a:pos x="connsiteX1" y="connsiteY1"/>
              </a:cxn>
              <a:cxn ang="0">
                <a:pos x="connsiteX2" y="connsiteY2"/>
              </a:cxn>
              <a:cxn ang="0">
                <a:pos x="connsiteX3" y="connsiteY3"/>
              </a:cxn>
            </a:cxnLst>
            <a:rect l="l" t="t" r="r" b="b"/>
            <a:pathLst>
              <a:path w="410354" h="164407">
                <a:moveTo>
                  <a:pt x="0" y="0"/>
                </a:moveTo>
                <a:lnTo>
                  <a:pt x="410355" y="0"/>
                </a:lnTo>
                <a:lnTo>
                  <a:pt x="410355" y="164407"/>
                </a:lnTo>
                <a:lnTo>
                  <a:pt x="0" y="164407"/>
                </a:lnTo>
                <a:close/>
              </a:path>
            </a:pathLst>
          </a:custGeom>
          <a:solidFill>
            <a:srgbClr val="C6573B"/>
          </a:solidFill>
          <a:ln w="10924" cap="flat">
            <a:noFill/>
            <a:prstDash val="solid"/>
            <a:miter/>
          </a:ln>
        </p:spPr>
        <p:txBody>
          <a:bodyPr rtlCol="0" anchor="ctr"/>
          <a:lstStyle/>
          <a:p>
            <a:endParaRPr lang="en-GB" noProof="0" dirty="0"/>
          </a:p>
        </p:txBody>
      </p:sp>
      <p:sp>
        <p:nvSpPr>
          <p:cNvPr id="203" name="Freeform 202">
            <a:extLst>
              <a:ext uri="{FF2B5EF4-FFF2-40B4-BE49-F238E27FC236}">
                <a16:creationId xmlns:a16="http://schemas.microsoft.com/office/drawing/2014/main" id="{12711E0A-6A79-33D4-56F4-5FAD1EB9F6C4}"/>
              </a:ext>
            </a:extLst>
          </p:cNvPr>
          <p:cNvSpPr/>
          <p:nvPr/>
        </p:nvSpPr>
        <p:spPr>
          <a:xfrm>
            <a:off x="10958180" y="2646739"/>
            <a:ext cx="410354" cy="174566"/>
          </a:xfrm>
          <a:custGeom>
            <a:avLst/>
            <a:gdLst>
              <a:gd name="connsiteX0" fmla="*/ 0 w 410354"/>
              <a:gd name="connsiteY0" fmla="*/ 0 h 174566"/>
              <a:gd name="connsiteX1" fmla="*/ 410354 w 410354"/>
              <a:gd name="connsiteY1" fmla="*/ 0 h 174566"/>
              <a:gd name="connsiteX2" fmla="*/ 410354 w 410354"/>
              <a:gd name="connsiteY2" fmla="*/ 174567 h 174566"/>
              <a:gd name="connsiteX3" fmla="*/ 0 w 410354"/>
              <a:gd name="connsiteY3" fmla="*/ 174567 h 174566"/>
            </a:gdLst>
            <a:ahLst/>
            <a:cxnLst>
              <a:cxn ang="0">
                <a:pos x="connsiteX0" y="connsiteY0"/>
              </a:cxn>
              <a:cxn ang="0">
                <a:pos x="connsiteX1" y="connsiteY1"/>
              </a:cxn>
              <a:cxn ang="0">
                <a:pos x="connsiteX2" y="connsiteY2"/>
              </a:cxn>
              <a:cxn ang="0">
                <a:pos x="connsiteX3" y="connsiteY3"/>
              </a:cxn>
            </a:cxnLst>
            <a:rect l="l" t="t" r="r" b="b"/>
            <a:pathLst>
              <a:path w="410354" h="174566">
                <a:moveTo>
                  <a:pt x="0" y="0"/>
                </a:moveTo>
                <a:lnTo>
                  <a:pt x="410354" y="0"/>
                </a:lnTo>
                <a:lnTo>
                  <a:pt x="410354" y="174567"/>
                </a:lnTo>
                <a:lnTo>
                  <a:pt x="0" y="174567"/>
                </a:lnTo>
                <a:close/>
              </a:path>
            </a:pathLst>
          </a:custGeom>
          <a:solidFill>
            <a:srgbClr val="C6573B"/>
          </a:solidFill>
          <a:ln w="10924" cap="flat">
            <a:noFill/>
            <a:prstDash val="solid"/>
            <a:miter/>
          </a:ln>
        </p:spPr>
        <p:txBody>
          <a:bodyPr rtlCol="0" anchor="ctr"/>
          <a:lstStyle/>
          <a:p>
            <a:endParaRPr lang="en-GB" noProof="0" dirty="0"/>
          </a:p>
        </p:txBody>
      </p:sp>
      <p:sp>
        <p:nvSpPr>
          <p:cNvPr id="204" name="Freeform 203">
            <a:extLst>
              <a:ext uri="{FF2B5EF4-FFF2-40B4-BE49-F238E27FC236}">
                <a16:creationId xmlns:a16="http://schemas.microsoft.com/office/drawing/2014/main" id="{1C2A0DDE-D748-6831-A773-E691BF669A01}"/>
              </a:ext>
            </a:extLst>
          </p:cNvPr>
          <p:cNvSpPr/>
          <p:nvPr/>
        </p:nvSpPr>
        <p:spPr>
          <a:xfrm>
            <a:off x="10445974" y="2662142"/>
            <a:ext cx="410354" cy="159163"/>
          </a:xfrm>
          <a:custGeom>
            <a:avLst/>
            <a:gdLst>
              <a:gd name="connsiteX0" fmla="*/ 0 w 410354"/>
              <a:gd name="connsiteY0" fmla="*/ 0 h 159163"/>
              <a:gd name="connsiteX1" fmla="*/ 410355 w 410354"/>
              <a:gd name="connsiteY1" fmla="*/ 0 h 159163"/>
              <a:gd name="connsiteX2" fmla="*/ 410355 w 410354"/>
              <a:gd name="connsiteY2" fmla="*/ 159164 h 159163"/>
              <a:gd name="connsiteX3" fmla="*/ 0 w 410354"/>
              <a:gd name="connsiteY3" fmla="*/ 159164 h 159163"/>
            </a:gdLst>
            <a:ahLst/>
            <a:cxnLst>
              <a:cxn ang="0">
                <a:pos x="connsiteX0" y="connsiteY0"/>
              </a:cxn>
              <a:cxn ang="0">
                <a:pos x="connsiteX1" y="connsiteY1"/>
              </a:cxn>
              <a:cxn ang="0">
                <a:pos x="connsiteX2" y="connsiteY2"/>
              </a:cxn>
              <a:cxn ang="0">
                <a:pos x="connsiteX3" y="connsiteY3"/>
              </a:cxn>
            </a:cxnLst>
            <a:rect l="l" t="t" r="r" b="b"/>
            <a:pathLst>
              <a:path w="410354" h="159163">
                <a:moveTo>
                  <a:pt x="0" y="0"/>
                </a:moveTo>
                <a:lnTo>
                  <a:pt x="410355" y="0"/>
                </a:lnTo>
                <a:lnTo>
                  <a:pt x="410355" y="159164"/>
                </a:lnTo>
                <a:lnTo>
                  <a:pt x="0" y="159164"/>
                </a:lnTo>
                <a:close/>
              </a:path>
            </a:pathLst>
          </a:custGeom>
          <a:solidFill>
            <a:srgbClr val="C6573B"/>
          </a:solidFill>
          <a:ln w="10924" cap="flat">
            <a:noFill/>
            <a:prstDash val="solid"/>
            <a:miter/>
          </a:ln>
        </p:spPr>
        <p:txBody>
          <a:bodyPr rtlCol="0" anchor="ctr"/>
          <a:lstStyle/>
          <a:p>
            <a:endParaRPr lang="en-GB" noProof="0" dirty="0"/>
          </a:p>
        </p:txBody>
      </p:sp>
      <p:sp>
        <p:nvSpPr>
          <p:cNvPr id="215" name="Freeform 214">
            <a:extLst>
              <a:ext uri="{FF2B5EF4-FFF2-40B4-BE49-F238E27FC236}">
                <a16:creationId xmlns:a16="http://schemas.microsoft.com/office/drawing/2014/main" id="{BB3B3EB0-844C-2302-A15E-89B21C261BCB}"/>
              </a:ext>
            </a:extLst>
          </p:cNvPr>
          <p:cNvSpPr/>
          <p:nvPr/>
        </p:nvSpPr>
        <p:spPr>
          <a:xfrm>
            <a:off x="6923591" y="2818246"/>
            <a:ext cx="1334881" cy="3495"/>
          </a:xfrm>
          <a:custGeom>
            <a:avLst/>
            <a:gdLst>
              <a:gd name="connsiteX0" fmla="*/ 0 w 1334881"/>
              <a:gd name="connsiteY0" fmla="*/ 0 h 3495"/>
              <a:gd name="connsiteX1" fmla="*/ 1334882 w 1334881"/>
              <a:gd name="connsiteY1" fmla="*/ 0 h 3495"/>
              <a:gd name="connsiteX2" fmla="*/ 1334882 w 1334881"/>
              <a:gd name="connsiteY2" fmla="*/ 3496 h 3495"/>
              <a:gd name="connsiteX3" fmla="*/ 0 w 1334881"/>
              <a:gd name="connsiteY3" fmla="*/ 3496 h 3495"/>
            </a:gdLst>
            <a:ahLst/>
            <a:cxnLst>
              <a:cxn ang="0">
                <a:pos x="connsiteX0" y="connsiteY0"/>
              </a:cxn>
              <a:cxn ang="0">
                <a:pos x="connsiteX1" y="connsiteY1"/>
              </a:cxn>
              <a:cxn ang="0">
                <a:pos x="connsiteX2" y="connsiteY2"/>
              </a:cxn>
              <a:cxn ang="0">
                <a:pos x="connsiteX3" y="connsiteY3"/>
              </a:cxn>
            </a:cxnLst>
            <a:rect l="l" t="t" r="r" b="b"/>
            <a:pathLst>
              <a:path w="1334881" h="3495">
                <a:moveTo>
                  <a:pt x="0" y="0"/>
                </a:moveTo>
                <a:lnTo>
                  <a:pt x="1334882" y="0"/>
                </a:lnTo>
                <a:lnTo>
                  <a:pt x="1334882" y="3496"/>
                </a:lnTo>
                <a:lnTo>
                  <a:pt x="0" y="3496"/>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16" name="Freeform 215">
            <a:extLst>
              <a:ext uri="{FF2B5EF4-FFF2-40B4-BE49-F238E27FC236}">
                <a16:creationId xmlns:a16="http://schemas.microsoft.com/office/drawing/2014/main" id="{AEA6F2E9-DAC6-151A-93F4-922193552471}"/>
              </a:ext>
            </a:extLst>
          </p:cNvPr>
          <p:cNvSpPr/>
          <p:nvPr/>
        </p:nvSpPr>
        <p:spPr>
          <a:xfrm>
            <a:off x="6896927" y="1754789"/>
            <a:ext cx="28413" cy="3604"/>
          </a:xfrm>
          <a:custGeom>
            <a:avLst/>
            <a:gdLst>
              <a:gd name="connsiteX0" fmla="*/ 0 w 28413"/>
              <a:gd name="connsiteY0" fmla="*/ 0 h 3604"/>
              <a:gd name="connsiteX1" fmla="*/ 28413 w 28413"/>
              <a:gd name="connsiteY1" fmla="*/ 0 h 3604"/>
              <a:gd name="connsiteX2" fmla="*/ 28413 w 28413"/>
              <a:gd name="connsiteY2" fmla="*/ 3605 h 3604"/>
              <a:gd name="connsiteX3" fmla="*/ 0 w 28413"/>
              <a:gd name="connsiteY3" fmla="*/ 3605 h 3604"/>
            </a:gdLst>
            <a:ahLst/>
            <a:cxnLst>
              <a:cxn ang="0">
                <a:pos x="connsiteX0" y="connsiteY0"/>
              </a:cxn>
              <a:cxn ang="0">
                <a:pos x="connsiteX1" y="connsiteY1"/>
              </a:cxn>
              <a:cxn ang="0">
                <a:pos x="connsiteX2" y="connsiteY2"/>
              </a:cxn>
              <a:cxn ang="0">
                <a:pos x="connsiteX3" y="connsiteY3"/>
              </a:cxn>
            </a:cxnLst>
            <a:rect l="l" t="t" r="r" b="b"/>
            <a:pathLst>
              <a:path w="28413" h="3604">
                <a:moveTo>
                  <a:pt x="0" y="0"/>
                </a:moveTo>
                <a:lnTo>
                  <a:pt x="28413" y="0"/>
                </a:lnTo>
                <a:lnTo>
                  <a:pt x="28413" y="3605"/>
                </a:lnTo>
                <a:lnTo>
                  <a:pt x="0" y="3605"/>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17" name="Freeform 216">
            <a:extLst>
              <a:ext uri="{FF2B5EF4-FFF2-40B4-BE49-F238E27FC236}">
                <a16:creationId xmlns:a16="http://schemas.microsoft.com/office/drawing/2014/main" id="{B8EB9889-4A19-2857-9ADD-F2F53913AF5F}"/>
              </a:ext>
            </a:extLst>
          </p:cNvPr>
          <p:cNvSpPr/>
          <p:nvPr/>
        </p:nvSpPr>
        <p:spPr>
          <a:xfrm>
            <a:off x="6896927" y="2020353"/>
            <a:ext cx="28413" cy="3604"/>
          </a:xfrm>
          <a:custGeom>
            <a:avLst/>
            <a:gdLst>
              <a:gd name="connsiteX0" fmla="*/ 0 w 28413"/>
              <a:gd name="connsiteY0" fmla="*/ 0 h 3604"/>
              <a:gd name="connsiteX1" fmla="*/ 28413 w 28413"/>
              <a:gd name="connsiteY1" fmla="*/ 0 h 3604"/>
              <a:gd name="connsiteX2" fmla="*/ 28413 w 28413"/>
              <a:gd name="connsiteY2" fmla="*/ 3605 h 3604"/>
              <a:gd name="connsiteX3" fmla="*/ 0 w 28413"/>
              <a:gd name="connsiteY3" fmla="*/ 3605 h 3604"/>
            </a:gdLst>
            <a:ahLst/>
            <a:cxnLst>
              <a:cxn ang="0">
                <a:pos x="connsiteX0" y="connsiteY0"/>
              </a:cxn>
              <a:cxn ang="0">
                <a:pos x="connsiteX1" y="connsiteY1"/>
              </a:cxn>
              <a:cxn ang="0">
                <a:pos x="connsiteX2" y="connsiteY2"/>
              </a:cxn>
              <a:cxn ang="0">
                <a:pos x="connsiteX3" y="connsiteY3"/>
              </a:cxn>
            </a:cxnLst>
            <a:rect l="l" t="t" r="r" b="b"/>
            <a:pathLst>
              <a:path w="28413" h="3604">
                <a:moveTo>
                  <a:pt x="0" y="0"/>
                </a:moveTo>
                <a:lnTo>
                  <a:pt x="28413" y="0"/>
                </a:lnTo>
                <a:lnTo>
                  <a:pt x="28413" y="3605"/>
                </a:lnTo>
                <a:lnTo>
                  <a:pt x="0" y="3605"/>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18" name="Freeform 217">
            <a:extLst>
              <a:ext uri="{FF2B5EF4-FFF2-40B4-BE49-F238E27FC236}">
                <a16:creationId xmlns:a16="http://schemas.microsoft.com/office/drawing/2014/main" id="{0D6935C2-C2E1-EB8F-5614-0E58D65EF43A}"/>
              </a:ext>
            </a:extLst>
          </p:cNvPr>
          <p:cNvSpPr/>
          <p:nvPr/>
        </p:nvSpPr>
        <p:spPr>
          <a:xfrm>
            <a:off x="6896927" y="2286572"/>
            <a:ext cx="28413" cy="3495"/>
          </a:xfrm>
          <a:custGeom>
            <a:avLst/>
            <a:gdLst>
              <a:gd name="connsiteX0" fmla="*/ 0 w 28413"/>
              <a:gd name="connsiteY0" fmla="*/ 0 h 3495"/>
              <a:gd name="connsiteX1" fmla="*/ 28413 w 28413"/>
              <a:gd name="connsiteY1" fmla="*/ 0 h 3495"/>
              <a:gd name="connsiteX2" fmla="*/ 28413 w 28413"/>
              <a:gd name="connsiteY2" fmla="*/ 3496 h 3495"/>
              <a:gd name="connsiteX3" fmla="*/ 0 w 28413"/>
              <a:gd name="connsiteY3" fmla="*/ 3496 h 3495"/>
            </a:gdLst>
            <a:ahLst/>
            <a:cxnLst>
              <a:cxn ang="0">
                <a:pos x="connsiteX0" y="connsiteY0"/>
              </a:cxn>
              <a:cxn ang="0">
                <a:pos x="connsiteX1" y="connsiteY1"/>
              </a:cxn>
              <a:cxn ang="0">
                <a:pos x="connsiteX2" y="connsiteY2"/>
              </a:cxn>
              <a:cxn ang="0">
                <a:pos x="connsiteX3" y="connsiteY3"/>
              </a:cxn>
            </a:cxnLst>
            <a:rect l="l" t="t" r="r" b="b"/>
            <a:pathLst>
              <a:path w="28413" h="3495">
                <a:moveTo>
                  <a:pt x="0" y="0"/>
                </a:moveTo>
                <a:lnTo>
                  <a:pt x="28413" y="0"/>
                </a:lnTo>
                <a:lnTo>
                  <a:pt x="28413" y="3496"/>
                </a:lnTo>
                <a:lnTo>
                  <a:pt x="0" y="3496"/>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19" name="Freeform 218">
            <a:extLst>
              <a:ext uri="{FF2B5EF4-FFF2-40B4-BE49-F238E27FC236}">
                <a16:creationId xmlns:a16="http://schemas.microsoft.com/office/drawing/2014/main" id="{D2CA40DB-D982-5A45-AFCC-8C2C2753312A}"/>
              </a:ext>
            </a:extLst>
          </p:cNvPr>
          <p:cNvSpPr/>
          <p:nvPr/>
        </p:nvSpPr>
        <p:spPr>
          <a:xfrm>
            <a:off x="6896927" y="2552682"/>
            <a:ext cx="28413" cy="3495"/>
          </a:xfrm>
          <a:custGeom>
            <a:avLst/>
            <a:gdLst>
              <a:gd name="connsiteX0" fmla="*/ 0 w 28413"/>
              <a:gd name="connsiteY0" fmla="*/ 0 h 3495"/>
              <a:gd name="connsiteX1" fmla="*/ 28413 w 28413"/>
              <a:gd name="connsiteY1" fmla="*/ 0 h 3495"/>
              <a:gd name="connsiteX2" fmla="*/ 28413 w 28413"/>
              <a:gd name="connsiteY2" fmla="*/ 3496 h 3495"/>
              <a:gd name="connsiteX3" fmla="*/ 0 w 28413"/>
              <a:gd name="connsiteY3" fmla="*/ 3496 h 3495"/>
            </a:gdLst>
            <a:ahLst/>
            <a:cxnLst>
              <a:cxn ang="0">
                <a:pos x="connsiteX0" y="connsiteY0"/>
              </a:cxn>
              <a:cxn ang="0">
                <a:pos x="connsiteX1" y="connsiteY1"/>
              </a:cxn>
              <a:cxn ang="0">
                <a:pos x="connsiteX2" y="connsiteY2"/>
              </a:cxn>
              <a:cxn ang="0">
                <a:pos x="connsiteX3" y="connsiteY3"/>
              </a:cxn>
            </a:cxnLst>
            <a:rect l="l" t="t" r="r" b="b"/>
            <a:pathLst>
              <a:path w="28413" h="3495">
                <a:moveTo>
                  <a:pt x="0" y="0"/>
                </a:moveTo>
                <a:lnTo>
                  <a:pt x="28413" y="0"/>
                </a:lnTo>
                <a:lnTo>
                  <a:pt x="28413" y="3496"/>
                </a:lnTo>
                <a:lnTo>
                  <a:pt x="0" y="3496"/>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20" name="Freeform 219">
            <a:extLst>
              <a:ext uri="{FF2B5EF4-FFF2-40B4-BE49-F238E27FC236}">
                <a16:creationId xmlns:a16="http://schemas.microsoft.com/office/drawing/2014/main" id="{57A9E321-EA9F-3037-8AF1-E64F547A0F18}"/>
              </a:ext>
            </a:extLst>
          </p:cNvPr>
          <p:cNvSpPr/>
          <p:nvPr/>
        </p:nvSpPr>
        <p:spPr>
          <a:xfrm>
            <a:off x="6896927" y="2818246"/>
            <a:ext cx="28413" cy="3495"/>
          </a:xfrm>
          <a:custGeom>
            <a:avLst/>
            <a:gdLst>
              <a:gd name="connsiteX0" fmla="*/ 0 w 28413"/>
              <a:gd name="connsiteY0" fmla="*/ 0 h 3495"/>
              <a:gd name="connsiteX1" fmla="*/ 28413 w 28413"/>
              <a:gd name="connsiteY1" fmla="*/ 0 h 3495"/>
              <a:gd name="connsiteX2" fmla="*/ 28413 w 28413"/>
              <a:gd name="connsiteY2" fmla="*/ 3496 h 3495"/>
              <a:gd name="connsiteX3" fmla="*/ 0 w 28413"/>
              <a:gd name="connsiteY3" fmla="*/ 3496 h 3495"/>
            </a:gdLst>
            <a:ahLst/>
            <a:cxnLst>
              <a:cxn ang="0">
                <a:pos x="connsiteX0" y="connsiteY0"/>
              </a:cxn>
              <a:cxn ang="0">
                <a:pos x="connsiteX1" y="connsiteY1"/>
              </a:cxn>
              <a:cxn ang="0">
                <a:pos x="connsiteX2" y="connsiteY2"/>
              </a:cxn>
              <a:cxn ang="0">
                <a:pos x="connsiteX3" y="connsiteY3"/>
              </a:cxn>
            </a:cxnLst>
            <a:rect l="l" t="t" r="r" b="b"/>
            <a:pathLst>
              <a:path w="28413" h="3495">
                <a:moveTo>
                  <a:pt x="0" y="0"/>
                </a:moveTo>
                <a:lnTo>
                  <a:pt x="28413" y="0"/>
                </a:lnTo>
                <a:lnTo>
                  <a:pt x="28413" y="3496"/>
                </a:lnTo>
                <a:lnTo>
                  <a:pt x="0" y="3496"/>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21" name="Freeform 220">
            <a:extLst>
              <a:ext uri="{FF2B5EF4-FFF2-40B4-BE49-F238E27FC236}">
                <a16:creationId xmlns:a16="http://schemas.microsoft.com/office/drawing/2014/main" id="{BE2C9E1F-EE39-D8B6-331D-B6255FB536EC}"/>
              </a:ext>
            </a:extLst>
          </p:cNvPr>
          <p:cNvSpPr/>
          <p:nvPr/>
        </p:nvSpPr>
        <p:spPr>
          <a:xfrm>
            <a:off x="6923591" y="1754243"/>
            <a:ext cx="3606" cy="1067499"/>
          </a:xfrm>
          <a:custGeom>
            <a:avLst/>
            <a:gdLst>
              <a:gd name="connsiteX0" fmla="*/ 0 w 3606"/>
              <a:gd name="connsiteY0" fmla="*/ 0 h 1067499"/>
              <a:gd name="connsiteX1" fmla="*/ 3606 w 3606"/>
              <a:gd name="connsiteY1" fmla="*/ 0 h 1067499"/>
              <a:gd name="connsiteX2" fmla="*/ 3606 w 3606"/>
              <a:gd name="connsiteY2" fmla="*/ 1067500 h 1067499"/>
              <a:gd name="connsiteX3" fmla="*/ 0 w 3606"/>
              <a:gd name="connsiteY3" fmla="*/ 1067500 h 1067499"/>
            </a:gdLst>
            <a:ahLst/>
            <a:cxnLst>
              <a:cxn ang="0">
                <a:pos x="connsiteX0" y="connsiteY0"/>
              </a:cxn>
              <a:cxn ang="0">
                <a:pos x="connsiteX1" y="connsiteY1"/>
              </a:cxn>
              <a:cxn ang="0">
                <a:pos x="connsiteX2" y="connsiteY2"/>
              </a:cxn>
              <a:cxn ang="0">
                <a:pos x="connsiteX3" y="connsiteY3"/>
              </a:cxn>
            </a:cxnLst>
            <a:rect l="l" t="t" r="r" b="b"/>
            <a:pathLst>
              <a:path w="3606" h="1067499">
                <a:moveTo>
                  <a:pt x="0" y="0"/>
                </a:moveTo>
                <a:lnTo>
                  <a:pt x="3606" y="0"/>
                </a:lnTo>
                <a:lnTo>
                  <a:pt x="3606" y="1067500"/>
                </a:lnTo>
                <a:lnTo>
                  <a:pt x="0" y="1067500"/>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22" name="Freeform 221">
            <a:extLst>
              <a:ext uri="{FF2B5EF4-FFF2-40B4-BE49-F238E27FC236}">
                <a16:creationId xmlns:a16="http://schemas.microsoft.com/office/drawing/2014/main" id="{BCE7472B-E1D9-68BA-3D52-66B54253C5FF}"/>
              </a:ext>
            </a:extLst>
          </p:cNvPr>
          <p:cNvSpPr/>
          <p:nvPr/>
        </p:nvSpPr>
        <p:spPr>
          <a:xfrm>
            <a:off x="8581511" y="2818246"/>
            <a:ext cx="1335755" cy="3495"/>
          </a:xfrm>
          <a:custGeom>
            <a:avLst/>
            <a:gdLst>
              <a:gd name="connsiteX0" fmla="*/ 0 w 1335755"/>
              <a:gd name="connsiteY0" fmla="*/ 0 h 3495"/>
              <a:gd name="connsiteX1" fmla="*/ 1335756 w 1335755"/>
              <a:gd name="connsiteY1" fmla="*/ 0 h 3495"/>
              <a:gd name="connsiteX2" fmla="*/ 1335756 w 1335755"/>
              <a:gd name="connsiteY2" fmla="*/ 3496 h 3495"/>
              <a:gd name="connsiteX3" fmla="*/ 0 w 1335755"/>
              <a:gd name="connsiteY3" fmla="*/ 3496 h 3495"/>
            </a:gdLst>
            <a:ahLst/>
            <a:cxnLst>
              <a:cxn ang="0">
                <a:pos x="connsiteX0" y="connsiteY0"/>
              </a:cxn>
              <a:cxn ang="0">
                <a:pos x="connsiteX1" y="connsiteY1"/>
              </a:cxn>
              <a:cxn ang="0">
                <a:pos x="connsiteX2" y="connsiteY2"/>
              </a:cxn>
              <a:cxn ang="0">
                <a:pos x="connsiteX3" y="connsiteY3"/>
              </a:cxn>
            </a:cxnLst>
            <a:rect l="l" t="t" r="r" b="b"/>
            <a:pathLst>
              <a:path w="1335755" h="3495">
                <a:moveTo>
                  <a:pt x="0" y="0"/>
                </a:moveTo>
                <a:lnTo>
                  <a:pt x="1335756" y="0"/>
                </a:lnTo>
                <a:lnTo>
                  <a:pt x="1335756" y="3496"/>
                </a:lnTo>
                <a:lnTo>
                  <a:pt x="0" y="3496"/>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23" name="Freeform 222">
            <a:extLst>
              <a:ext uri="{FF2B5EF4-FFF2-40B4-BE49-F238E27FC236}">
                <a16:creationId xmlns:a16="http://schemas.microsoft.com/office/drawing/2014/main" id="{88DB28CC-4294-DB5A-B67A-D3088DD5A03E}"/>
              </a:ext>
            </a:extLst>
          </p:cNvPr>
          <p:cNvSpPr/>
          <p:nvPr/>
        </p:nvSpPr>
        <p:spPr>
          <a:xfrm>
            <a:off x="8554846" y="1754789"/>
            <a:ext cx="28413" cy="3604"/>
          </a:xfrm>
          <a:custGeom>
            <a:avLst/>
            <a:gdLst>
              <a:gd name="connsiteX0" fmla="*/ 0 w 28413"/>
              <a:gd name="connsiteY0" fmla="*/ 0 h 3604"/>
              <a:gd name="connsiteX1" fmla="*/ 28414 w 28413"/>
              <a:gd name="connsiteY1" fmla="*/ 0 h 3604"/>
              <a:gd name="connsiteX2" fmla="*/ 28414 w 28413"/>
              <a:gd name="connsiteY2" fmla="*/ 3605 h 3604"/>
              <a:gd name="connsiteX3" fmla="*/ 0 w 28413"/>
              <a:gd name="connsiteY3" fmla="*/ 3605 h 3604"/>
            </a:gdLst>
            <a:ahLst/>
            <a:cxnLst>
              <a:cxn ang="0">
                <a:pos x="connsiteX0" y="connsiteY0"/>
              </a:cxn>
              <a:cxn ang="0">
                <a:pos x="connsiteX1" y="connsiteY1"/>
              </a:cxn>
              <a:cxn ang="0">
                <a:pos x="connsiteX2" y="connsiteY2"/>
              </a:cxn>
              <a:cxn ang="0">
                <a:pos x="connsiteX3" y="connsiteY3"/>
              </a:cxn>
            </a:cxnLst>
            <a:rect l="l" t="t" r="r" b="b"/>
            <a:pathLst>
              <a:path w="28413" h="3604">
                <a:moveTo>
                  <a:pt x="0" y="0"/>
                </a:moveTo>
                <a:lnTo>
                  <a:pt x="28414" y="0"/>
                </a:lnTo>
                <a:lnTo>
                  <a:pt x="28414" y="3605"/>
                </a:lnTo>
                <a:lnTo>
                  <a:pt x="0" y="3605"/>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24" name="Freeform 223">
            <a:extLst>
              <a:ext uri="{FF2B5EF4-FFF2-40B4-BE49-F238E27FC236}">
                <a16:creationId xmlns:a16="http://schemas.microsoft.com/office/drawing/2014/main" id="{549625AC-EDA1-F0CF-E03A-2E702E08D548}"/>
              </a:ext>
            </a:extLst>
          </p:cNvPr>
          <p:cNvSpPr/>
          <p:nvPr/>
        </p:nvSpPr>
        <p:spPr>
          <a:xfrm>
            <a:off x="8554846" y="2020353"/>
            <a:ext cx="28413" cy="3604"/>
          </a:xfrm>
          <a:custGeom>
            <a:avLst/>
            <a:gdLst>
              <a:gd name="connsiteX0" fmla="*/ 0 w 28413"/>
              <a:gd name="connsiteY0" fmla="*/ 0 h 3604"/>
              <a:gd name="connsiteX1" fmla="*/ 28414 w 28413"/>
              <a:gd name="connsiteY1" fmla="*/ 0 h 3604"/>
              <a:gd name="connsiteX2" fmla="*/ 28414 w 28413"/>
              <a:gd name="connsiteY2" fmla="*/ 3605 h 3604"/>
              <a:gd name="connsiteX3" fmla="*/ 0 w 28413"/>
              <a:gd name="connsiteY3" fmla="*/ 3605 h 3604"/>
            </a:gdLst>
            <a:ahLst/>
            <a:cxnLst>
              <a:cxn ang="0">
                <a:pos x="connsiteX0" y="connsiteY0"/>
              </a:cxn>
              <a:cxn ang="0">
                <a:pos x="connsiteX1" y="connsiteY1"/>
              </a:cxn>
              <a:cxn ang="0">
                <a:pos x="connsiteX2" y="connsiteY2"/>
              </a:cxn>
              <a:cxn ang="0">
                <a:pos x="connsiteX3" y="connsiteY3"/>
              </a:cxn>
            </a:cxnLst>
            <a:rect l="l" t="t" r="r" b="b"/>
            <a:pathLst>
              <a:path w="28413" h="3604">
                <a:moveTo>
                  <a:pt x="0" y="0"/>
                </a:moveTo>
                <a:lnTo>
                  <a:pt x="28414" y="0"/>
                </a:lnTo>
                <a:lnTo>
                  <a:pt x="28414" y="3605"/>
                </a:lnTo>
                <a:lnTo>
                  <a:pt x="0" y="3605"/>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25" name="Freeform 224">
            <a:extLst>
              <a:ext uri="{FF2B5EF4-FFF2-40B4-BE49-F238E27FC236}">
                <a16:creationId xmlns:a16="http://schemas.microsoft.com/office/drawing/2014/main" id="{3904C84F-7C1E-F2F3-0B54-ACA27A9ACCB6}"/>
              </a:ext>
            </a:extLst>
          </p:cNvPr>
          <p:cNvSpPr/>
          <p:nvPr/>
        </p:nvSpPr>
        <p:spPr>
          <a:xfrm>
            <a:off x="8554846" y="2286572"/>
            <a:ext cx="28413" cy="3604"/>
          </a:xfrm>
          <a:custGeom>
            <a:avLst/>
            <a:gdLst>
              <a:gd name="connsiteX0" fmla="*/ 0 w 28413"/>
              <a:gd name="connsiteY0" fmla="*/ 0 h 3604"/>
              <a:gd name="connsiteX1" fmla="*/ 28414 w 28413"/>
              <a:gd name="connsiteY1" fmla="*/ 0 h 3604"/>
              <a:gd name="connsiteX2" fmla="*/ 28414 w 28413"/>
              <a:gd name="connsiteY2" fmla="*/ 3605 h 3604"/>
              <a:gd name="connsiteX3" fmla="*/ 0 w 28413"/>
              <a:gd name="connsiteY3" fmla="*/ 3605 h 3604"/>
            </a:gdLst>
            <a:ahLst/>
            <a:cxnLst>
              <a:cxn ang="0">
                <a:pos x="connsiteX0" y="connsiteY0"/>
              </a:cxn>
              <a:cxn ang="0">
                <a:pos x="connsiteX1" y="connsiteY1"/>
              </a:cxn>
              <a:cxn ang="0">
                <a:pos x="connsiteX2" y="connsiteY2"/>
              </a:cxn>
              <a:cxn ang="0">
                <a:pos x="connsiteX3" y="connsiteY3"/>
              </a:cxn>
            </a:cxnLst>
            <a:rect l="l" t="t" r="r" b="b"/>
            <a:pathLst>
              <a:path w="28413" h="3604">
                <a:moveTo>
                  <a:pt x="0" y="0"/>
                </a:moveTo>
                <a:lnTo>
                  <a:pt x="28414" y="0"/>
                </a:lnTo>
                <a:lnTo>
                  <a:pt x="28414" y="3605"/>
                </a:lnTo>
                <a:lnTo>
                  <a:pt x="0" y="3605"/>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26" name="Freeform 225">
            <a:extLst>
              <a:ext uri="{FF2B5EF4-FFF2-40B4-BE49-F238E27FC236}">
                <a16:creationId xmlns:a16="http://schemas.microsoft.com/office/drawing/2014/main" id="{08C89A1D-13AE-0E11-B840-4CF470CF267C}"/>
              </a:ext>
            </a:extLst>
          </p:cNvPr>
          <p:cNvSpPr/>
          <p:nvPr/>
        </p:nvSpPr>
        <p:spPr>
          <a:xfrm>
            <a:off x="8554846" y="2552682"/>
            <a:ext cx="28413" cy="3495"/>
          </a:xfrm>
          <a:custGeom>
            <a:avLst/>
            <a:gdLst>
              <a:gd name="connsiteX0" fmla="*/ 0 w 28413"/>
              <a:gd name="connsiteY0" fmla="*/ 0 h 3495"/>
              <a:gd name="connsiteX1" fmla="*/ 28414 w 28413"/>
              <a:gd name="connsiteY1" fmla="*/ 0 h 3495"/>
              <a:gd name="connsiteX2" fmla="*/ 28414 w 28413"/>
              <a:gd name="connsiteY2" fmla="*/ 3496 h 3495"/>
              <a:gd name="connsiteX3" fmla="*/ 0 w 28413"/>
              <a:gd name="connsiteY3" fmla="*/ 3496 h 3495"/>
            </a:gdLst>
            <a:ahLst/>
            <a:cxnLst>
              <a:cxn ang="0">
                <a:pos x="connsiteX0" y="connsiteY0"/>
              </a:cxn>
              <a:cxn ang="0">
                <a:pos x="connsiteX1" y="connsiteY1"/>
              </a:cxn>
              <a:cxn ang="0">
                <a:pos x="connsiteX2" y="connsiteY2"/>
              </a:cxn>
              <a:cxn ang="0">
                <a:pos x="connsiteX3" y="connsiteY3"/>
              </a:cxn>
            </a:cxnLst>
            <a:rect l="l" t="t" r="r" b="b"/>
            <a:pathLst>
              <a:path w="28413" h="3495">
                <a:moveTo>
                  <a:pt x="0" y="0"/>
                </a:moveTo>
                <a:lnTo>
                  <a:pt x="28414" y="0"/>
                </a:lnTo>
                <a:lnTo>
                  <a:pt x="28414" y="3496"/>
                </a:lnTo>
                <a:lnTo>
                  <a:pt x="0" y="3496"/>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27" name="Freeform 226">
            <a:extLst>
              <a:ext uri="{FF2B5EF4-FFF2-40B4-BE49-F238E27FC236}">
                <a16:creationId xmlns:a16="http://schemas.microsoft.com/office/drawing/2014/main" id="{70D71463-EE8A-ACC7-DC74-B9C12390C69E}"/>
              </a:ext>
            </a:extLst>
          </p:cNvPr>
          <p:cNvSpPr/>
          <p:nvPr/>
        </p:nvSpPr>
        <p:spPr>
          <a:xfrm>
            <a:off x="8554846" y="2818246"/>
            <a:ext cx="28413" cy="3495"/>
          </a:xfrm>
          <a:custGeom>
            <a:avLst/>
            <a:gdLst>
              <a:gd name="connsiteX0" fmla="*/ 0 w 28413"/>
              <a:gd name="connsiteY0" fmla="*/ 0 h 3495"/>
              <a:gd name="connsiteX1" fmla="*/ 28414 w 28413"/>
              <a:gd name="connsiteY1" fmla="*/ 0 h 3495"/>
              <a:gd name="connsiteX2" fmla="*/ 28414 w 28413"/>
              <a:gd name="connsiteY2" fmla="*/ 3496 h 3495"/>
              <a:gd name="connsiteX3" fmla="*/ 0 w 28413"/>
              <a:gd name="connsiteY3" fmla="*/ 3496 h 3495"/>
            </a:gdLst>
            <a:ahLst/>
            <a:cxnLst>
              <a:cxn ang="0">
                <a:pos x="connsiteX0" y="connsiteY0"/>
              </a:cxn>
              <a:cxn ang="0">
                <a:pos x="connsiteX1" y="connsiteY1"/>
              </a:cxn>
              <a:cxn ang="0">
                <a:pos x="connsiteX2" y="connsiteY2"/>
              </a:cxn>
              <a:cxn ang="0">
                <a:pos x="connsiteX3" y="connsiteY3"/>
              </a:cxn>
            </a:cxnLst>
            <a:rect l="l" t="t" r="r" b="b"/>
            <a:pathLst>
              <a:path w="28413" h="3495">
                <a:moveTo>
                  <a:pt x="0" y="0"/>
                </a:moveTo>
                <a:lnTo>
                  <a:pt x="28414" y="0"/>
                </a:lnTo>
                <a:lnTo>
                  <a:pt x="28414" y="3496"/>
                </a:lnTo>
                <a:lnTo>
                  <a:pt x="0" y="3496"/>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28" name="Freeform 227">
            <a:extLst>
              <a:ext uri="{FF2B5EF4-FFF2-40B4-BE49-F238E27FC236}">
                <a16:creationId xmlns:a16="http://schemas.microsoft.com/office/drawing/2014/main" id="{E21893D2-C53F-CAA6-AFEE-775CD959B3C9}"/>
              </a:ext>
            </a:extLst>
          </p:cNvPr>
          <p:cNvSpPr/>
          <p:nvPr/>
        </p:nvSpPr>
        <p:spPr>
          <a:xfrm>
            <a:off x="8581511" y="1754243"/>
            <a:ext cx="3497" cy="1067499"/>
          </a:xfrm>
          <a:custGeom>
            <a:avLst/>
            <a:gdLst>
              <a:gd name="connsiteX0" fmla="*/ 0 w 3497"/>
              <a:gd name="connsiteY0" fmla="*/ 0 h 1067499"/>
              <a:gd name="connsiteX1" fmla="*/ 3497 w 3497"/>
              <a:gd name="connsiteY1" fmla="*/ 0 h 1067499"/>
              <a:gd name="connsiteX2" fmla="*/ 3497 w 3497"/>
              <a:gd name="connsiteY2" fmla="*/ 1067500 h 1067499"/>
              <a:gd name="connsiteX3" fmla="*/ 0 w 3497"/>
              <a:gd name="connsiteY3" fmla="*/ 1067500 h 1067499"/>
            </a:gdLst>
            <a:ahLst/>
            <a:cxnLst>
              <a:cxn ang="0">
                <a:pos x="connsiteX0" y="connsiteY0"/>
              </a:cxn>
              <a:cxn ang="0">
                <a:pos x="connsiteX1" y="connsiteY1"/>
              </a:cxn>
              <a:cxn ang="0">
                <a:pos x="connsiteX2" y="connsiteY2"/>
              </a:cxn>
              <a:cxn ang="0">
                <a:pos x="connsiteX3" y="connsiteY3"/>
              </a:cxn>
            </a:cxnLst>
            <a:rect l="l" t="t" r="r" b="b"/>
            <a:pathLst>
              <a:path w="3497" h="1067499">
                <a:moveTo>
                  <a:pt x="0" y="0"/>
                </a:moveTo>
                <a:lnTo>
                  <a:pt x="3497" y="0"/>
                </a:lnTo>
                <a:lnTo>
                  <a:pt x="3497" y="1067500"/>
                </a:lnTo>
                <a:lnTo>
                  <a:pt x="0" y="1067500"/>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29" name="Freeform 228">
            <a:extLst>
              <a:ext uri="{FF2B5EF4-FFF2-40B4-BE49-F238E27FC236}">
                <a16:creationId xmlns:a16="http://schemas.microsoft.com/office/drawing/2014/main" id="{30CB3641-7D74-CC2D-4F9D-5972CEA61DFD}"/>
              </a:ext>
            </a:extLst>
          </p:cNvPr>
          <p:cNvSpPr/>
          <p:nvPr/>
        </p:nvSpPr>
        <p:spPr>
          <a:xfrm>
            <a:off x="10239322" y="2819448"/>
            <a:ext cx="1335865" cy="3495"/>
          </a:xfrm>
          <a:custGeom>
            <a:avLst/>
            <a:gdLst>
              <a:gd name="connsiteX0" fmla="*/ 0 w 1335865"/>
              <a:gd name="connsiteY0" fmla="*/ 0 h 3495"/>
              <a:gd name="connsiteX1" fmla="*/ 1335865 w 1335865"/>
              <a:gd name="connsiteY1" fmla="*/ 0 h 3495"/>
              <a:gd name="connsiteX2" fmla="*/ 1335865 w 1335865"/>
              <a:gd name="connsiteY2" fmla="*/ 3496 h 3495"/>
              <a:gd name="connsiteX3" fmla="*/ 0 w 1335865"/>
              <a:gd name="connsiteY3" fmla="*/ 3496 h 3495"/>
            </a:gdLst>
            <a:ahLst/>
            <a:cxnLst>
              <a:cxn ang="0">
                <a:pos x="connsiteX0" y="connsiteY0"/>
              </a:cxn>
              <a:cxn ang="0">
                <a:pos x="connsiteX1" y="connsiteY1"/>
              </a:cxn>
              <a:cxn ang="0">
                <a:pos x="connsiteX2" y="connsiteY2"/>
              </a:cxn>
              <a:cxn ang="0">
                <a:pos x="connsiteX3" y="connsiteY3"/>
              </a:cxn>
            </a:cxnLst>
            <a:rect l="l" t="t" r="r" b="b"/>
            <a:pathLst>
              <a:path w="1335865" h="3495">
                <a:moveTo>
                  <a:pt x="0" y="0"/>
                </a:moveTo>
                <a:lnTo>
                  <a:pt x="1335865" y="0"/>
                </a:lnTo>
                <a:lnTo>
                  <a:pt x="1335865" y="3496"/>
                </a:lnTo>
                <a:lnTo>
                  <a:pt x="0" y="3496"/>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30" name="Freeform 229">
            <a:extLst>
              <a:ext uri="{FF2B5EF4-FFF2-40B4-BE49-F238E27FC236}">
                <a16:creationId xmlns:a16="http://schemas.microsoft.com/office/drawing/2014/main" id="{DA345902-2C65-D3F1-869B-130D23C20FC4}"/>
              </a:ext>
            </a:extLst>
          </p:cNvPr>
          <p:cNvSpPr/>
          <p:nvPr/>
        </p:nvSpPr>
        <p:spPr>
          <a:xfrm>
            <a:off x="10212657" y="1755663"/>
            <a:ext cx="28413" cy="3604"/>
          </a:xfrm>
          <a:custGeom>
            <a:avLst/>
            <a:gdLst>
              <a:gd name="connsiteX0" fmla="*/ 0 w 28413"/>
              <a:gd name="connsiteY0" fmla="*/ 0 h 3604"/>
              <a:gd name="connsiteX1" fmla="*/ 28413 w 28413"/>
              <a:gd name="connsiteY1" fmla="*/ 0 h 3604"/>
              <a:gd name="connsiteX2" fmla="*/ 28413 w 28413"/>
              <a:gd name="connsiteY2" fmla="*/ 3605 h 3604"/>
              <a:gd name="connsiteX3" fmla="*/ 0 w 28413"/>
              <a:gd name="connsiteY3" fmla="*/ 3605 h 3604"/>
            </a:gdLst>
            <a:ahLst/>
            <a:cxnLst>
              <a:cxn ang="0">
                <a:pos x="connsiteX0" y="connsiteY0"/>
              </a:cxn>
              <a:cxn ang="0">
                <a:pos x="connsiteX1" y="connsiteY1"/>
              </a:cxn>
              <a:cxn ang="0">
                <a:pos x="connsiteX2" y="connsiteY2"/>
              </a:cxn>
              <a:cxn ang="0">
                <a:pos x="connsiteX3" y="connsiteY3"/>
              </a:cxn>
            </a:cxnLst>
            <a:rect l="l" t="t" r="r" b="b"/>
            <a:pathLst>
              <a:path w="28413" h="3604">
                <a:moveTo>
                  <a:pt x="0" y="0"/>
                </a:moveTo>
                <a:lnTo>
                  <a:pt x="28413" y="0"/>
                </a:lnTo>
                <a:lnTo>
                  <a:pt x="28413" y="3605"/>
                </a:lnTo>
                <a:lnTo>
                  <a:pt x="0" y="3605"/>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31" name="Freeform 230">
            <a:extLst>
              <a:ext uri="{FF2B5EF4-FFF2-40B4-BE49-F238E27FC236}">
                <a16:creationId xmlns:a16="http://schemas.microsoft.com/office/drawing/2014/main" id="{50F5721D-AFD1-158D-DC8A-E1FCD6A3D830}"/>
              </a:ext>
            </a:extLst>
          </p:cNvPr>
          <p:cNvSpPr/>
          <p:nvPr/>
        </p:nvSpPr>
        <p:spPr>
          <a:xfrm>
            <a:off x="10212657" y="2021336"/>
            <a:ext cx="28413" cy="3495"/>
          </a:xfrm>
          <a:custGeom>
            <a:avLst/>
            <a:gdLst>
              <a:gd name="connsiteX0" fmla="*/ 0 w 28413"/>
              <a:gd name="connsiteY0" fmla="*/ 0 h 3495"/>
              <a:gd name="connsiteX1" fmla="*/ 28413 w 28413"/>
              <a:gd name="connsiteY1" fmla="*/ 0 h 3495"/>
              <a:gd name="connsiteX2" fmla="*/ 28413 w 28413"/>
              <a:gd name="connsiteY2" fmla="*/ 3496 h 3495"/>
              <a:gd name="connsiteX3" fmla="*/ 0 w 28413"/>
              <a:gd name="connsiteY3" fmla="*/ 3496 h 3495"/>
            </a:gdLst>
            <a:ahLst/>
            <a:cxnLst>
              <a:cxn ang="0">
                <a:pos x="connsiteX0" y="connsiteY0"/>
              </a:cxn>
              <a:cxn ang="0">
                <a:pos x="connsiteX1" y="connsiteY1"/>
              </a:cxn>
              <a:cxn ang="0">
                <a:pos x="connsiteX2" y="connsiteY2"/>
              </a:cxn>
              <a:cxn ang="0">
                <a:pos x="connsiteX3" y="connsiteY3"/>
              </a:cxn>
            </a:cxnLst>
            <a:rect l="l" t="t" r="r" b="b"/>
            <a:pathLst>
              <a:path w="28413" h="3495">
                <a:moveTo>
                  <a:pt x="0" y="0"/>
                </a:moveTo>
                <a:lnTo>
                  <a:pt x="28413" y="0"/>
                </a:lnTo>
                <a:lnTo>
                  <a:pt x="28413" y="3496"/>
                </a:lnTo>
                <a:lnTo>
                  <a:pt x="0" y="3496"/>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32" name="Freeform 231">
            <a:extLst>
              <a:ext uri="{FF2B5EF4-FFF2-40B4-BE49-F238E27FC236}">
                <a16:creationId xmlns:a16="http://schemas.microsoft.com/office/drawing/2014/main" id="{54C3AE4E-81C9-31EC-F1B6-983A18E42132}"/>
              </a:ext>
            </a:extLst>
          </p:cNvPr>
          <p:cNvSpPr/>
          <p:nvPr/>
        </p:nvSpPr>
        <p:spPr>
          <a:xfrm>
            <a:off x="10212657" y="2287555"/>
            <a:ext cx="28413" cy="3604"/>
          </a:xfrm>
          <a:custGeom>
            <a:avLst/>
            <a:gdLst>
              <a:gd name="connsiteX0" fmla="*/ 0 w 28413"/>
              <a:gd name="connsiteY0" fmla="*/ 0 h 3604"/>
              <a:gd name="connsiteX1" fmla="*/ 28413 w 28413"/>
              <a:gd name="connsiteY1" fmla="*/ 0 h 3604"/>
              <a:gd name="connsiteX2" fmla="*/ 28413 w 28413"/>
              <a:gd name="connsiteY2" fmla="*/ 3605 h 3604"/>
              <a:gd name="connsiteX3" fmla="*/ 0 w 28413"/>
              <a:gd name="connsiteY3" fmla="*/ 3605 h 3604"/>
            </a:gdLst>
            <a:ahLst/>
            <a:cxnLst>
              <a:cxn ang="0">
                <a:pos x="connsiteX0" y="connsiteY0"/>
              </a:cxn>
              <a:cxn ang="0">
                <a:pos x="connsiteX1" y="connsiteY1"/>
              </a:cxn>
              <a:cxn ang="0">
                <a:pos x="connsiteX2" y="connsiteY2"/>
              </a:cxn>
              <a:cxn ang="0">
                <a:pos x="connsiteX3" y="connsiteY3"/>
              </a:cxn>
            </a:cxnLst>
            <a:rect l="l" t="t" r="r" b="b"/>
            <a:pathLst>
              <a:path w="28413" h="3604">
                <a:moveTo>
                  <a:pt x="0" y="0"/>
                </a:moveTo>
                <a:lnTo>
                  <a:pt x="28413" y="0"/>
                </a:lnTo>
                <a:lnTo>
                  <a:pt x="28413" y="3605"/>
                </a:lnTo>
                <a:lnTo>
                  <a:pt x="0" y="3605"/>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33" name="Freeform 232">
            <a:extLst>
              <a:ext uri="{FF2B5EF4-FFF2-40B4-BE49-F238E27FC236}">
                <a16:creationId xmlns:a16="http://schemas.microsoft.com/office/drawing/2014/main" id="{13E409C2-5A1D-FA4A-502C-41793C35015B}"/>
              </a:ext>
            </a:extLst>
          </p:cNvPr>
          <p:cNvSpPr/>
          <p:nvPr/>
        </p:nvSpPr>
        <p:spPr>
          <a:xfrm>
            <a:off x="10212657" y="2553775"/>
            <a:ext cx="28413" cy="3604"/>
          </a:xfrm>
          <a:custGeom>
            <a:avLst/>
            <a:gdLst>
              <a:gd name="connsiteX0" fmla="*/ 0 w 28413"/>
              <a:gd name="connsiteY0" fmla="*/ 0 h 3604"/>
              <a:gd name="connsiteX1" fmla="*/ 28413 w 28413"/>
              <a:gd name="connsiteY1" fmla="*/ 0 h 3604"/>
              <a:gd name="connsiteX2" fmla="*/ 28413 w 28413"/>
              <a:gd name="connsiteY2" fmla="*/ 3605 h 3604"/>
              <a:gd name="connsiteX3" fmla="*/ 0 w 28413"/>
              <a:gd name="connsiteY3" fmla="*/ 3605 h 3604"/>
            </a:gdLst>
            <a:ahLst/>
            <a:cxnLst>
              <a:cxn ang="0">
                <a:pos x="connsiteX0" y="connsiteY0"/>
              </a:cxn>
              <a:cxn ang="0">
                <a:pos x="connsiteX1" y="connsiteY1"/>
              </a:cxn>
              <a:cxn ang="0">
                <a:pos x="connsiteX2" y="connsiteY2"/>
              </a:cxn>
              <a:cxn ang="0">
                <a:pos x="connsiteX3" y="connsiteY3"/>
              </a:cxn>
            </a:cxnLst>
            <a:rect l="l" t="t" r="r" b="b"/>
            <a:pathLst>
              <a:path w="28413" h="3604">
                <a:moveTo>
                  <a:pt x="0" y="0"/>
                </a:moveTo>
                <a:lnTo>
                  <a:pt x="28413" y="0"/>
                </a:lnTo>
                <a:lnTo>
                  <a:pt x="28413" y="3605"/>
                </a:lnTo>
                <a:lnTo>
                  <a:pt x="0" y="3605"/>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34" name="Freeform 233">
            <a:extLst>
              <a:ext uri="{FF2B5EF4-FFF2-40B4-BE49-F238E27FC236}">
                <a16:creationId xmlns:a16="http://schemas.microsoft.com/office/drawing/2014/main" id="{E9299261-9F0E-3CF5-ABC0-A8FCB7CDF130}"/>
              </a:ext>
            </a:extLst>
          </p:cNvPr>
          <p:cNvSpPr/>
          <p:nvPr/>
        </p:nvSpPr>
        <p:spPr>
          <a:xfrm>
            <a:off x="10212657" y="2819448"/>
            <a:ext cx="28413" cy="3495"/>
          </a:xfrm>
          <a:custGeom>
            <a:avLst/>
            <a:gdLst>
              <a:gd name="connsiteX0" fmla="*/ 0 w 28413"/>
              <a:gd name="connsiteY0" fmla="*/ 0 h 3495"/>
              <a:gd name="connsiteX1" fmla="*/ 28413 w 28413"/>
              <a:gd name="connsiteY1" fmla="*/ 0 h 3495"/>
              <a:gd name="connsiteX2" fmla="*/ 28413 w 28413"/>
              <a:gd name="connsiteY2" fmla="*/ 3496 h 3495"/>
              <a:gd name="connsiteX3" fmla="*/ 0 w 28413"/>
              <a:gd name="connsiteY3" fmla="*/ 3496 h 3495"/>
            </a:gdLst>
            <a:ahLst/>
            <a:cxnLst>
              <a:cxn ang="0">
                <a:pos x="connsiteX0" y="connsiteY0"/>
              </a:cxn>
              <a:cxn ang="0">
                <a:pos x="connsiteX1" y="connsiteY1"/>
              </a:cxn>
              <a:cxn ang="0">
                <a:pos x="connsiteX2" y="connsiteY2"/>
              </a:cxn>
              <a:cxn ang="0">
                <a:pos x="connsiteX3" y="connsiteY3"/>
              </a:cxn>
            </a:cxnLst>
            <a:rect l="l" t="t" r="r" b="b"/>
            <a:pathLst>
              <a:path w="28413" h="3495">
                <a:moveTo>
                  <a:pt x="0" y="0"/>
                </a:moveTo>
                <a:lnTo>
                  <a:pt x="28413" y="0"/>
                </a:lnTo>
                <a:lnTo>
                  <a:pt x="28413" y="3496"/>
                </a:lnTo>
                <a:lnTo>
                  <a:pt x="0" y="3496"/>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35" name="Freeform 234">
            <a:extLst>
              <a:ext uri="{FF2B5EF4-FFF2-40B4-BE49-F238E27FC236}">
                <a16:creationId xmlns:a16="http://schemas.microsoft.com/office/drawing/2014/main" id="{992A280E-6F0B-F2C4-2523-430B67FCEBA3}"/>
              </a:ext>
            </a:extLst>
          </p:cNvPr>
          <p:cNvSpPr/>
          <p:nvPr/>
        </p:nvSpPr>
        <p:spPr>
          <a:xfrm>
            <a:off x="10239322" y="1755116"/>
            <a:ext cx="3606" cy="1067936"/>
          </a:xfrm>
          <a:custGeom>
            <a:avLst/>
            <a:gdLst>
              <a:gd name="connsiteX0" fmla="*/ 0 w 3606"/>
              <a:gd name="connsiteY0" fmla="*/ 0 h 1067936"/>
              <a:gd name="connsiteX1" fmla="*/ 3606 w 3606"/>
              <a:gd name="connsiteY1" fmla="*/ 0 h 1067936"/>
              <a:gd name="connsiteX2" fmla="*/ 3606 w 3606"/>
              <a:gd name="connsiteY2" fmla="*/ 1067937 h 1067936"/>
              <a:gd name="connsiteX3" fmla="*/ 0 w 3606"/>
              <a:gd name="connsiteY3" fmla="*/ 1067937 h 1067936"/>
            </a:gdLst>
            <a:ahLst/>
            <a:cxnLst>
              <a:cxn ang="0">
                <a:pos x="connsiteX0" y="connsiteY0"/>
              </a:cxn>
              <a:cxn ang="0">
                <a:pos x="connsiteX1" y="connsiteY1"/>
              </a:cxn>
              <a:cxn ang="0">
                <a:pos x="connsiteX2" y="connsiteY2"/>
              </a:cxn>
              <a:cxn ang="0">
                <a:pos x="connsiteX3" y="connsiteY3"/>
              </a:cxn>
            </a:cxnLst>
            <a:rect l="l" t="t" r="r" b="b"/>
            <a:pathLst>
              <a:path w="3606" h="1067936">
                <a:moveTo>
                  <a:pt x="0" y="0"/>
                </a:moveTo>
                <a:lnTo>
                  <a:pt x="3606" y="0"/>
                </a:lnTo>
                <a:lnTo>
                  <a:pt x="3606" y="1067937"/>
                </a:lnTo>
                <a:lnTo>
                  <a:pt x="0" y="1067937"/>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57" name="Freeform 256">
            <a:extLst>
              <a:ext uri="{FF2B5EF4-FFF2-40B4-BE49-F238E27FC236}">
                <a16:creationId xmlns:a16="http://schemas.microsoft.com/office/drawing/2014/main" id="{087A60B1-6CC6-E228-B6B5-23B151BE9984}"/>
              </a:ext>
            </a:extLst>
          </p:cNvPr>
          <p:cNvSpPr/>
          <p:nvPr/>
        </p:nvSpPr>
        <p:spPr>
          <a:xfrm>
            <a:off x="7844184" y="2819994"/>
            <a:ext cx="3606" cy="28402"/>
          </a:xfrm>
          <a:custGeom>
            <a:avLst/>
            <a:gdLst>
              <a:gd name="connsiteX0" fmla="*/ 0 w 3606"/>
              <a:gd name="connsiteY0" fmla="*/ 0 h 28402"/>
              <a:gd name="connsiteX1" fmla="*/ 3606 w 3606"/>
              <a:gd name="connsiteY1" fmla="*/ 0 h 28402"/>
              <a:gd name="connsiteX2" fmla="*/ 3606 w 3606"/>
              <a:gd name="connsiteY2" fmla="*/ 28403 h 28402"/>
              <a:gd name="connsiteX3" fmla="*/ 0 w 3606"/>
              <a:gd name="connsiteY3" fmla="*/ 28403 h 28402"/>
            </a:gdLst>
            <a:ahLst/>
            <a:cxnLst>
              <a:cxn ang="0">
                <a:pos x="connsiteX0" y="connsiteY0"/>
              </a:cxn>
              <a:cxn ang="0">
                <a:pos x="connsiteX1" y="connsiteY1"/>
              </a:cxn>
              <a:cxn ang="0">
                <a:pos x="connsiteX2" y="connsiteY2"/>
              </a:cxn>
              <a:cxn ang="0">
                <a:pos x="connsiteX3" y="connsiteY3"/>
              </a:cxn>
            </a:cxnLst>
            <a:rect l="l" t="t" r="r" b="b"/>
            <a:pathLst>
              <a:path w="3606" h="28402">
                <a:moveTo>
                  <a:pt x="0" y="0"/>
                </a:moveTo>
                <a:lnTo>
                  <a:pt x="3606" y="0"/>
                </a:lnTo>
                <a:lnTo>
                  <a:pt x="3606" y="28403"/>
                </a:lnTo>
                <a:lnTo>
                  <a:pt x="0" y="28403"/>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58" name="Freeform 257">
            <a:extLst>
              <a:ext uri="{FF2B5EF4-FFF2-40B4-BE49-F238E27FC236}">
                <a16:creationId xmlns:a16="http://schemas.microsoft.com/office/drawing/2014/main" id="{00C56246-EEC5-53B9-21B4-142B8A400386}"/>
              </a:ext>
            </a:extLst>
          </p:cNvPr>
          <p:cNvSpPr/>
          <p:nvPr/>
        </p:nvSpPr>
        <p:spPr>
          <a:xfrm>
            <a:off x="7332416" y="2819994"/>
            <a:ext cx="3606" cy="28402"/>
          </a:xfrm>
          <a:custGeom>
            <a:avLst/>
            <a:gdLst>
              <a:gd name="connsiteX0" fmla="*/ 0 w 3606"/>
              <a:gd name="connsiteY0" fmla="*/ 0 h 28402"/>
              <a:gd name="connsiteX1" fmla="*/ 3606 w 3606"/>
              <a:gd name="connsiteY1" fmla="*/ 0 h 28402"/>
              <a:gd name="connsiteX2" fmla="*/ 3606 w 3606"/>
              <a:gd name="connsiteY2" fmla="*/ 28403 h 28402"/>
              <a:gd name="connsiteX3" fmla="*/ 0 w 3606"/>
              <a:gd name="connsiteY3" fmla="*/ 28403 h 28402"/>
            </a:gdLst>
            <a:ahLst/>
            <a:cxnLst>
              <a:cxn ang="0">
                <a:pos x="connsiteX0" y="connsiteY0"/>
              </a:cxn>
              <a:cxn ang="0">
                <a:pos x="connsiteX1" y="connsiteY1"/>
              </a:cxn>
              <a:cxn ang="0">
                <a:pos x="connsiteX2" y="connsiteY2"/>
              </a:cxn>
              <a:cxn ang="0">
                <a:pos x="connsiteX3" y="connsiteY3"/>
              </a:cxn>
            </a:cxnLst>
            <a:rect l="l" t="t" r="r" b="b"/>
            <a:pathLst>
              <a:path w="3606" h="28402">
                <a:moveTo>
                  <a:pt x="0" y="0"/>
                </a:moveTo>
                <a:lnTo>
                  <a:pt x="3606" y="0"/>
                </a:lnTo>
                <a:lnTo>
                  <a:pt x="3606" y="28403"/>
                </a:lnTo>
                <a:lnTo>
                  <a:pt x="0" y="28403"/>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59" name="Freeform 258">
            <a:extLst>
              <a:ext uri="{FF2B5EF4-FFF2-40B4-BE49-F238E27FC236}">
                <a16:creationId xmlns:a16="http://schemas.microsoft.com/office/drawing/2014/main" id="{D4BD41AD-3BB6-C712-53C7-4971AC0F5E7F}"/>
              </a:ext>
            </a:extLst>
          </p:cNvPr>
          <p:cNvSpPr/>
          <p:nvPr/>
        </p:nvSpPr>
        <p:spPr>
          <a:xfrm>
            <a:off x="9502869" y="2819994"/>
            <a:ext cx="3497" cy="28402"/>
          </a:xfrm>
          <a:custGeom>
            <a:avLst/>
            <a:gdLst>
              <a:gd name="connsiteX0" fmla="*/ 0 w 3497"/>
              <a:gd name="connsiteY0" fmla="*/ 0 h 28402"/>
              <a:gd name="connsiteX1" fmla="*/ 3497 w 3497"/>
              <a:gd name="connsiteY1" fmla="*/ 0 h 28402"/>
              <a:gd name="connsiteX2" fmla="*/ 3497 w 3497"/>
              <a:gd name="connsiteY2" fmla="*/ 28403 h 28402"/>
              <a:gd name="connsiteX3" fmla="*/ 0 w 3497"/>
              <a:gd name="connsiteY3" fmla="*/ 28403 h 28402"/>
            </a:gdLst>
            <a:ahLst/>
            <a:cxnLst>
              <a:cxn ang="0">
                <a:pos x="connsiteX0" y="connsiteY0"/>
              </a:cxn>
              <a:cxn ang="0">
                <a:pos x="connsiteX1" y="connsiteY1"/>
              </a:cxn>
              <a:cxn ang="0">
                <a:pos x="connsiteX2" y="connsiteY2"/>
              </a:cxn>
              <a:cxn ang="0">
                <a:pos x="connsiteX3" y="connsiteY3"/>
              </a:cxn>
            </a:cxnLst>
            <a:rect l="l" t="t" r="r" b="b"/>
            <a:pathLst>
              <a:path w="3497" h="28402">
                <a:moveTo>
                  <a:pt x="0" y="0"/>
                </a:moveTo>
                <a:lnTo>
                  <a:pt x="3497" y="0"/>
                </a:lnTo>
                <a:lnTo>
                  <a:pt x="3497" y="28403"/>
                </a:lnTo>
                <a:lnTo>
                  <a:pt x="0" y="28403"/>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60" name="Freeform 259">
            <a:extLst>
              <a:ext uri="{FF2B5EF4-FFF2-40B4-BE49-F238E27FC236}">
                <a16:creationId xmlns:a16="http://schemas.microsoft.com/office/drawing/2014/main" id="{870AFCCE-D36E-3E61-887A-FD659CCF2F85}"/>
              </a:ext>
            </a:extLst>
          </p:cNvPr>
          <p:cNvSpPr/>
          <p:nvPr/>
        </p:nvSpPr>
        <p:spPr>
          <a:xfrm>
            <a:off x="8990664" y="2819994"/>
            <a:ext cx="3606" cy="28402"/>
          </a:xfrm>
          <a:custGeom>
            <a:avLst/>
            <a:gdLst>
              <a:gd name="connsiteX0" fmla="*/ 0 w 3606"/>
              <a:gd name="connsiteY0" fmla="*/ 0 h 28402"/>
              <a:gd name="connsiteX1" fmla="*/ 3606 w 3606"/>
              <a:gd name="connsiteY1" fmla="*/ 0 h 28402"/>
              <a:gd name="connsiteX2" fmla="*/ 3606 w 3606"/>
              <a:gd name="connsiteY2" fmla="*/ 28403 h 28402"/>
              <a:gd name="connsiteX3" fmla="*/ 0 w 3606"/>
              <a:gd name="connsiteY3" fmla="*/ 28403 h 28402"/>
            </a:gdLst>
            <a:ahLst/>
            <a:cxnLst>
              <a:cxn ang="0">
                <a:pos x="connsiteX0" y="connsiteY0"/>
              </a:cxn>
              <a:cxn ang="0">
                <a:pos x="connsiteX1" y="connsiteY1"/>
              </a:cxn>
              <a:cxn ang="0">
                <a:pos x="connsiteX2" y="connsiteY2"/>
              </a:cxn>
              <a:cxn ang="0">
                <a:pos x="connsiteX3" y="connsiteY3"/>
              </a:cxn>
            </a:cxnLst>
            <a:rect l="l" t="t" r="r" b="b"/>
            <a:pathLst>
              <a:path w="3606" h="28402">
                <a:moveTo>
                  <a:pt x="0" y="0"/>
                </a:moveTo>
                <a:lnTo>
                  <a:pt x="3606" y="0"/>
                </a:lnTo>
                <a:lnTo>
                  <a:pt x="3606" y="28403"/>
                </a:lnTo>
                <a:lnTo>
                  <a:pt x="0" y="28403"/>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61" name="Freeform 260">
            <a:extLst>
              <a:ext uri="{FF2B5EF4-FFF2-40B4-BE49-F238E27FC236}">
                <a16:creationId xmlns:a16="http://schemas.microsoft.com/office/drawing/2014/main" id="{E53F97D7-56AF-A1E9-AEBD-D982111B34D8}"/>
              </a:ext>
            </a:extLst>
          </p:cNvPr>
          <p:cNvSpPr/>
          <p:nvPr/>
        </p:nvSpPr>
        <p:spPr>
          <a:xfrm>
            <a:off x="11160680" y="2821196"/>
            <a:ext cx="3497" cy="28402"/>
          </a:xfrm>
          <a:custGeom>
            <a:avLst/>
            <a:gdLst>
              <a:gd name="connsiteX0" fmla="*/ 0 w 3497"/>
              <a:gd name="connsiteY0" fmla="*/ 0 h 28402"/>
              <a:gd name="connsiteX1" fmla="*/ 3497 w 3497"/>
              <a:gd name="connsiteY1" fmla="*/ 0 h 28402"/>
              <a:gd name="connsiteX2" fmla="*/ 3497 w 3497"/>
              <a:gd name="connsiteY2" fmla="*/ 28403 h 28402"/>
              <a:gd name="connsiteX3" fmla="*/ 0 w 3497"/>
              <a:gd name="connsiteY3" fmla="*/ 28403 h 28402"/>
            </a:gdLst>
            <a:ahLst/>
            <a:cxnLst>
              <a:cxn ang="0">
                <a:pos x="connsiteX0" y="connsiteY0"/>
              </a:cxn>
              <a:cxn ang="0">
                <a:pos x="connsiteX1" y="connsiteY1"/>
              </a:cxn>
              <a:cxn ang="0">
                <a:pos x="connsiteX2" y="connsiteY2"/>
              </a:cxn>
              <a:cxn ang="0">
                <a:pos x="connsiteX3" y="connsiteY3"/>
              </a:cxn>
            </a:cxnLst>
            <a:rect l="l" t="t" r="r" b="b"/>
            <a:pathLst>
              <a:path w="3497" h="28402">
                <a:moveTo>
                  <a:pt x="0" y="0"/>
                </a:moveTo>
                <a:lnTo>
                  <a:pt x="3497" y="0"/>
                </a:lnTo>
                <a:lnTo>
                  <a:pt x="3497" y="28403"/>
                </a:lnTo>
                <a:lnTo>
                  <a:pt x="0" y="28403"/>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62" name="Freeform 261">
            <a:extLst>
              <a:ext uri="{FF2B5EF4-FFF2-40B4-BE49-F238E27FC236}">
                <a16:creationId xmlns:a16="http://schemas.microsoft.com/office/drawing/2014/main" id="{83B12098-8C08-F694-ADC1-4F74B737D8FD}"/>
              </a:ext>
            </a:extLst>
          </p:cNvPr>
          <p:cNvSpPr/>
          <p:nvPr/>
        </p:nvSpPr>
        <p:spPr>
          <a:xfrm>
            <a:off x="10648474" y="2821196"/>
            <a:ext cx="3606" cy="28402"/>
          </a:xfrm>
          <a:custGeom>
            <a:avLst/>
            <a:gdLst>
              <a:gd name="connsiteX0" fmla="*/ 0 w 3606"/>
              <a:gd name="connsiteY0" fmla="*/ 0 h 28402"/>
              <a:gd name="connsiteX1" fmla="*/ 3606 w 3606"/>
              <a:gd name="connsiteY1" fmla="*/ 0 h 28402"/>
              <a:gd name="connsiteX2" fmla="*/ 3606 w 3606"/>
              <a:gd name="connsiteY2" fmla="*/ 28403 h 28402"/>
              <a:gd name="connsiteX3" fmla="*/ 0 w 3606"/>
              <a:gd name="connsiteY3" fmla="*/ 28403 h 28402"/>
            </a:gdLst>
            <a:ahLst/>
            <a:cxnLst>
              <a:cxn ang="0">
                <a:pos x="connsiteX0" y="connsiteY0"/>
              </a:cxn>
              <a:cxn ang="0">
                <a:pos x="connsiteX1" y="connsiteY1"/>
              </a:cxn>
              <a:cxn ang="0">
                <a:pos x="connsiteX2" y="connsiteY2"/>
              </a:cxn>
              <a:cxn ang="0">
                <a:pos x="connsiteX3" y="connsiteY3"/>
              </a:cxn>
            </a:cxnLst>
            <a:rect l="l" t="t" r="r" b="b"/>
            <a:pathLst>
              <a:path w="3606" h="28402">
                <a:moveTo>
                  <a:pt x="0" y="0"/>
                </a:moveTo>
                <a:lnTo>
                  <a:pt x="3606" y="0"/>
                </a:lnTo>
                <a:lnTo>
                  <a:pt x="3606" y="28403"/>
                </a:lnTo>
                <a:lnTo>
                  <a:pt x="0" y="28403"/>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73" name="Freeform 272">
            <a:extLst>
              <a:ext uri="{FF2B5EF4-FFF2-40B4-BE49-F238E27FC236}">
                <a16:creationId xmlns:a16="http://schemas.microsoft.com/office/drawing/2014/main" id="{C53FA425-EED1-88F5-5C12-31EB7A179A32}"/>
              </a:ext>
            </a:extLst>
          </p:cNvPr>
          <p:cNvSpPr/>
          <p:nvPr/>
        </p:nvSpPr>
        <p:spPr>
          <a:xfrm>
            <a:off x="7744300" y="2632537"/>
            <a:ext cx="204685" cy="39545"/>
          </a:xfrm>
          <a:custGeom>
            <a:avLst/>
            <a:gdLst>
              <a:gd name="connsiteX0" fmla="*/ 0 w 204685"/>
              <a:gd name="connsiteY0" fmla="*/ 0 h 39545"/>
              <a:gd name="connsiteX1" fmla="*/ 204685 w 204685"/>
              <a:gd name="connsiteY1" fmla="*/ 0 h 39545"/>
              <a:gd name="connsiteX2" fmla="*/ 204685 w 204685"/>
              <a:gd name="connsiteY2" fmla="*/ 3496 h 39545"/>
              <a:gd name="connsiteX3" fmla="*/ 102288 w 204685"/>
              <a:gd name="connsiteY3" fmla="*/ 3496 h 39545"/>
              <a:gd name="connsiteX4" fmla="*/ 104037 w 204685"/>
              <a:gd name="connsiteY4" fmla="*/ 1748 h 39545"/>
              <a:gd name="connsiteX5" fmla="*/ 104037 w 204685"/>
              <a:gd name="connsiteY5" fmla="*/ 39545 h 39545"/>
              <a:gd name="connsiteX6" fmla="*/ 0 w 204685"/>
              <a:gd name="connsiteY6" fmla="*/ 39545 h 39545"/>
              <a:gd name="connsiteX7" fmla="*/ 0 w 204685"/>
              <a:gd name="connsiteY7" fmla="*/ 36049 h 39545"/>
              <a:gd name="connsiteX8" fmla="*/ 204685 w 204685"/>
              <a:gd name="connsiteY8" fmla="*/ 36049 h 39545"/>
              <a:gd name="connsiteX9" fmla="*/ 204685 w 204685"/>
              <a:gd name="connsiteY9" fmla="*/ 39545 h 39545"/>
              <a:gd name="connsiteX10" fmla="*/ 0 w 204685"/>
              <a:gd name="connsiteY10" fmla="*/ 39545 h 39545"/>
              <a:gd name="connsiteX11" fmla="*/ 0 w 204685"/>
              <a:gd name="connsiteY11" fmla="*/ 36049 h 39545"/>
              <a:gd name="connsiteX12" fmla="*/ 102288 w 204685"/>
              <a:gd name="connsiteY12" fmla="*/ 36049 h 39545"/>
              <a:gd name="connsiteX13" fmla="*/ 100540 w 204685"/>
              <a:gd name="connsiteY13" fmla="*/ 37797 h 39545"/>
              <a:gd name="connsiteX14" fmla="*/ 100540 w 204685"/>
              <a:gd name="connsiteY14" fmla="*/ 0 h 39545"/>
              <a:gd name="connsiteX15" fmla="*/ 204685 w 204685"/>
              <a:gd name="connsiteY15" fmla="*/ 0 h 39545"/>
              <a:gd name="connsiteX16" fmla="*/ 204685 w 204685"/>
              <a:gd name="connsiteY16" fmla="*/ 3496 h 39545"/>
              <a:gd name="connsiteX17" fmla="*/ 0 w 204685"/>
              <a:gd name="connsiteY17" fmla="*/ 3496 h 39545"/>
              <a:gd name="connsiteX18" fmla="*/ 0 w 204685"/>
              <a:gd name="connsiteY18" fmla="*/ 0 h 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685" h="39545">
                <a:moveTo>
                  <a:pt x="0" y="0"/>
                </a:moveTo>
                <a:lnTo>
                  <a:pt x="204685" y="0"/>
                </a:lnTo>
                <a:lnTo>
                  <a:pt x="204685" y="3496"/>
                </a:lnTo>
                <a:lnTo>
                  <a:pt x="102288" y="3496"/>
                </a:lnTo>
                <a:lnTo>
                  <a:pt x="104037" y="1748"/>
                </a:lnTo>
                <a:lnTo>
                  <a:pt x="104037" y="39545"/>
                </a:lnTo>
                <a:lnTo>
                  <a:pt x="0" y="39545"/>
                </a:lnTo>
                <a:lnTo>
                  <a:pt x="0" y="36049"/>
                </a:lnTo>
                <a:lnTo>
                  <a:pt x="204685" y="36049"/>
                </a:lnTo>
                <a:lnTo>
                  <a:pt x="204685" y="39545"/>
                </a:lnTo>
                <a:lnTo>
                  <a:pt x="0" y="39545"/>
                </a:lnTo>
                <a:lnTo>
                  <a:pt x="0" y="36049"/>
                </a:lnTo>
                <a:lnTo>
                  <a:pt x="102288" y="36049"/>
                </a:lnTo>
                <a:lnTo>
                  <a:pt x="100540" y="37797"/>
                </a:lnTo>
                <a:lnTo>
                  <a:pt x="100540" y="0"/>
                </a:lnTo>
                <a:lnTo>
                  <a:pt x="204685" y="0"/>
                </a:lnTo>
                <a:lnTo>
                  <a:pt x="204685" y="3496"/>
                </a:lnTo>
                <a:lnTo>
                  <a:pt x="0" y="3496"/>
                </a:lnTo>
                <a:lnTo>
                  <a:pt x="0" y="0"/>
                </a:lnTo>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74" name="Freeform 273">
            <a:extLst>
              <a:ext uri="{FF2B5EF4-FFF2-40B4-BE49-F238E27FC236}">
                <a16:creationId xmlns:a16="http://schemas.microsoft.com/office/drawing/2014/main" id="{130C125F-EABB-9370-BC46-1E89F01744F2}"/>
              </a:ext>
            </a:extLst>
          </p:cNvPr>
          <p:cNvSpPr/>
          <p:nvPr/>
        </p:nvSpPr>
        <p:spPr>
          <a:xfrm>
            <a:off x="7232423" y="2625983"/>
            <a:ext cx="204685" cy="37251"/>
          </a:xfrm>
          <a:custGeom>
            <a:avLst/>
            <a:gdLst>
              <a:gd name="connsiteX0" fmla="*/ 0 w 204685"/>
              <a:gd name="connsiteY0" fmla="*/ 0 h 37251"/>
              <a:gd name="connsiteX1" fmla="*/ 204686 w 204685"/>
              <a:gd name="connsiteY1" fmla="*/ 0 h 37251"/>
              <a:gd name="connsiteX2" fmla="*/ 204686 w 204685"/>
              <a:gd name="connsiteY2" fmla="*/ 3605 h 37251"/>
              <a:gd name="connsiteX3" fmla="*/ 102397 w 204685"/>
              <a:gd name="connsiteY3" fmla="*/ 3605 h 37251"/>
              <a:gd name="connsiteX4" fmla="*/ 104146 w 204685"/>
              <a:gd name="connsiteY4" fmla="*/ 1748 h 37251"/>
              <a:gd name="connsiteX5" fmla="*/ 104146 w 204685"/>
              <a:gd name="connsiteY5" fmla="*/ 37251 h 37251"/>
              <a:gd name="connsiteX6" fmla="*/ 0 w 204685"/>
              <a:gd name="connsiteY6" fmla="*/ 37251 h 37251"/>
              <a:gd name="connsiteX7" fmla="*/ 0 w 204685"/>
              <a:gd name="connsiteY7" fmla="*/ 33755 h 37251"/>
              <a:gd name="connsiteX8" fmla="*/ 204686 w 204685"/>
              <a:gd name="connsiteY8" fmla="*/ 33755 h 37251"/>
              <a:gd name="connsiteX9" fmla="*/ 204686 w 204685"/>
              <a:gd name="connsiteY9" fmla="*/ 37251 h 37251"/>
              <a:gd name="connsiteX10" fmla="*/ 0 w 204685"/>
              <a:gd name="connsiteY10" fmla="*/ 37251 h 37251"/>
              <a:gd name="connsiteX11" fmla="*/ 0 w 204685"/>
              <a:gd name="connsiteY11" fmla="*/ 33755 h 37251"/>
              <a:gd name="connsiteX12" fmla="*/ 102397 w 204685"/>
              <a:gd name="connsiteY12" fmla="*/ 33755 h 37251"/>
              <a:gd name="connsiteX13" fmla="*/ 100540 w 204685"/>
              <a:gd name="connsiteY13" fmla="*/ 35503 h 37251"/>
              <a:gd name="connsiteX14" fmla="*/ 100540 w 204685"/>
              <a:gd name="connsiteY14" fmla="*/ 0 h 37251"/>
              <a:gd name="connsiteX15" fmla="*/ 204686 w 204685"/>
              <a:gd name="connsiteY15" fmla="*/ 0 h 37251"/>
              <a:gd name="connsiteX16" fmla="*/ 204686 w 204685"/>
              <a:gd name="connsiteY16" fmla="*/ 3605 h 37251"/>
              <a:gd name="connsiteX17" fmla="*/ 0 w 204685"/>
              <a:gd name="connsiteY17" fmla="*/ 3605 h 37251"/>
              <a:gd name="connsiteX18" fmla="*/ 0 w 204685"/>
              <a:gd name="connsiteY18" fmla="*/ 0 h 3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685" h="37251">
                <a:moveTo>
                  <a:pt x="0" y="0"/>
                </a:moveTo>
                <a:lnTo>
                  <a:pt x="204686" y="0"/>
                </a:lnTo>
                <a:lnTo>
                  <a:pt x="204686" y="3605"/>
                </a:lnTo>
                <a:lnTo>
                  <a:pt x="102397" y="3605"/>
                </a:lnTo>
                <a:lnTo>
                  <a:pt x="104146" y="1748"/>
                </a:lnTo>
                <a:lnTo>
                  <a:pt x="104146" y="37251"/>
                </a:lnTo>
                <a:lnTo>
                  <a:pt x="0" y="37251"/>
                </a:lnTo>
                <a:lnTo>
                  <a:pt x="0" y="33755"/>
                </a:lnTo>
                <a:lnTo>
                  <a:pt x="204686" y="33755"/>
                </a:lnTo>
                <a:lnTo>
                  <a:pt x="204686" y="37251"/>
                </a:lnTo>
                <a:lnTo>
                  <a:pt x="0" y="37251"/>
                </a:lnTo>
                <a:lnTo>
                  <a:pt x="0" y="33755"/>
                </a:lnTo>
                <a:lnTo>
                  <a:pt x="102397" y="33755"/>
                </a:lnTo>
                <a:lnTo>
                  <a:pt x="100540" y="35503"/>
                </a:lnTo>
                <a:lnTo>
                  <a:pt x="100540" y="0"/>
                </a:lnTo>
                <a:lnTo>
                  <a:pt x="204686" y="0"/>
                </a:lnTo>
                <a:lnTo>
                  <a:pt x="204686" y="3605"/>
                </a:lnTo>
                <a:lnTo>
                  <a:pt x="0" y="3605"/>
                </a:lnTo>
                <a:lnTo>
                  <a:pt x="0" y="0"/>
                </a:lnTo>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75" name="Freeform 274">
            <a:extLst>
              <a:ext uri="{FF2B5EF4-FFF2-40B4-BE49-F238E27FC236}">
                <a16:creationId xmlns:a16="http://schemas.microsoft.com/office/drawing/2014/main" id="{87DDBD1A-39F1-C0A5-9CE5-9CF8C66A1019}"/>
              </a:ext>
            </a:extLst>
          </p:cNvPr>
          <p:cNvSpPr/>
          <p:nvPr/>
        </p:nvSpPr>
        <p:spPr>
          <a:xfrm>
            <a:off x="9402767" y="2627731"/>
            <a:ext cx="204904" cy="33755"/>
          </a:xfrm>
          <a:custGeom>
            <a:avLst/>
            <a:gdLst>
              <a:gd name="connsiteX0" fmla="*/ 0 w 204904"/>
              <a:gd name="connsiteY0" fmla="*/ 0 h 33755"/>
              <a:gd name="connsiteX1" fmla="*/ 204904 w 204904"/>
              <a:gd name="connsiteY1" fmla="*/ 0 h 33755"/>
              <a:gd name="connsiteX2" fmla="*/ 204904 w 204904"/>
              <a:gd name="connsiteY2" fmla="*/ 3605 h 33755"/>
              <a:gd name="connsiteX3" fmla="*/ 102507 w 204904"/>
              <a:gd name="connsiteY3" fmla="*/ 3605 h 33755"/>
              <a:gd name="connsiteX4" fmla="*/ 104255 w 204904"/>
              <a:gd name="connsiteY4" fmla="*/ 1857 h 33755"/>
              <a:gd name="connsiteX5" fmla="*/ 104255 w 204904"/>
              <a:gd name="connsiteY5" fmla="*/ 33755 h 33755"/>
              <a:gd name="connsiteX6" fmla="*/ 0 w 204904"/>
              <a:gd name="connsiteY6" fmla="*/ 33755 h 33755"/>
              <a:gd name="connsiteX7" fmla="*/ 0 w 204904"/>
              <a:gd name="connsiteY7" fmla="*/ 30150 h 33755"/>
              <a:gd name="connsiteX8" fmla="*/ 204904 w 204904"/>
              <a:gd name="connsiteY8" fmla="*/ 30150 h 33755"/>
              <a:gd name="connsiteX9" fmla="*/ 204904 w 204904"/>
              <a:gd name="connsiteY9" fmla="*/ 33755 h 33755"/>
              <a:gd name="connsiteX10" fmla="*/ 0 w 204904"/>
              <a:gd name="connsiteY10" fmla="*/ 33755 h 33755"/>
              <a:gd name="connsiteX11" fmla="*/ 0 w 204904"/>
              <a:gd name="connsiteY11" fmla="*/ 30150 h 33755"/>
              <a:gd name="connsiteX12" fmla="*/ 102507 w 204904"/>
              <a:gd name="connsiteY12" fmla="*/ 30150 h 33755"/>
              <a:gd name="connsiteX13" fmla="*/ 100649 w 204904"/>
              <a:gd name="connsiteY13" fmla="*/ 32008 h 33755"/>
              <a:gd name="connsiteX14" fmla="*/ 100649 w 204904"/>
              <a:gd name="connsiteY14" fmla="*/ 0 h 33755"/>
              <a:gd name="connsiteX15" fmla="*/ 204904 w 204904"/>
              <a:gd name="connsiteY15" fmla="*/ 0 h 33755"/>
              <a:gd name="connsiteX16" fmla="*/ 204904 w 204904"/>
              <a:gd name="connsiteY16" fmla="*/ 3605 h 33755"/>
              <a:gd name="connsiteX17" fmla="*/ 0 w 204904"/>
              <a:gd name="connsiteY17" fmla="*/ 3605 h 33755"/>
              <a:gd name="connsiteX18" fmla="*/ 0 w 204904"/>
              <a:gd name="connsiteY18" fmla="*/ 0 h 3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904" h="33755">
                <a:moveTo>
                  <a:pt x="0" y="0"/>
                </a:moveTo>
                <a:lnTo>
                  <a:pt x="204904" y="0"/>
                </a:lnTo>
                <a:lnTo>
                  <a:pt x="204904" y="3605"/>
                </a:lnTo>
                <a:lnTo>
                  <a:pt x="102507" y="3605"/>
                </a:lnTo>
                <a:lnTo>
                  <a:pt x="104255" y="1857"/>
                </a:lnTo>
                <a:lnTo>
                  <a:pt x="104255" y="33755"/>
                </a:lnTo>
                <a:lnTo>
                  <a:pt x="0" y="33755"/>
                </a:lnTo>
                <a:lnTo>
                  <a:pt x="0" y="30150"/>
                </a:lnTo>
                <a:lnTo>
                  <a:pt x="204904" y="30150"/>
                </a:lnTo>
                <a:lnTo>
                  <a:pt x="204904" y="33755"/>
                </a:lnTo>
                <a:lnTo>
                  <a:pt x="0" y="33755"/>
                </a:lnTo>
                <a:lnTo>
                  <a:pt x="0" y="30150"/>
                </a:lnTo>
                <a:lnTo>
                  <a:pt x="102507" y="30150"/>
                </a:lnTo>
                <a:lnTo>
                  <a:pt x="100649" y="32008"/>
                </a:lnTo>
                <a:lnTo>
                  <a:pt x="100649" y="0"/>
                </a:lnTo>
                <a:lnTo>
                  <a:pt x="204904" y="0"/>
                </a:lnTo>
                <a:lnTo>
                  <a:pt x="204904" y="3605"/>
                </a:lnTo>
                <a:lnTo>
                  <a:pt x="0" y="3605"/>
                </a:lnTo>
                <a:lnTo>
                  <a:pt x="0" y="0"/>
                </a:lnTo>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76" name="Freeform 275">
            <a:extLst>
              <a:ext uri="{FF2B5EF4-FFF2-40B4-BE49-F238E27FC236}">
                <a16:creationId xmlns:a16="http://schemas.microsoft.com/office/drawing/2014/main" id="{4C97F3FF-8CC1-03A3-C3D1-F3312A1C6F96}"/>
              </a:ext>
            </a:extLst>
          </p:cNvPr>
          <p:cNvSpPr/>
          <p:nvPr/>
        </p:nvSpPr>
        <p:spPr>
          <a:xfrm>
            <a:off x="8890670" y="2631336"/>
            <a:ext cx="204794" cy="47301"/>
          </a:xfrm>
          <a:custGeom>
            <a:avLst/>
            <a:gdLst>
              <a:gd name="connsiteX0" fmla="*/ 0 w 204794"/>
              <a:gd name="connsiteY0" fmla="*/ 0 h 47301"/>
              <a:gd name="connsiteX1" fmla="*/ 204795 w 204794"/>
              <a:gd name="connsiteY1" fmla="*/ 0 h 47301"/>
              <a:gd name="connsiteX2" fmla="*/ 204795 w 204794"/>
              <a:gd name="connsiteY2" fmla="*/ 3496 h 47301"/>
              <a:gd name="connsiteX3" fmla="*/ 102397 w 204794"/>
              <a:gd name="connsiteY3" fmla="*/ 3496 h 47301"/>
              <a:gd name="connsiteX4" fmla="*/ 104146 w 204794"/>
              <a:gd name="connsiteY4" fmla="*/ 1748 h 47301"/>
              <a:gd name="connsiteX5" fmla="*/ 104146 w 204794"/>
              <a:gd name="connsiteY5" fmla="*/ 47301 h 47301"/>
              <a:gd name="connsiteX6" fmla="*/ 0 w 204794"/>
              <a:gd name="connsiteY6" fmla="*/ 47301 h 47301"/>
              <a:gd name="connsiteX7" fmla="*/ 0 w 204794"/>
              <a:gd name="connsiteY7" fmla="*/ 43696 h 47301"/>
              <a:gd name="connsiteX8" fmla="*/ 204795 w 204794"/>
              <a:gd name="connsiteY8" fmla="*/ 43696 h 47301"/>
              <a:gd name="connsiteX9" fmla="*/ 204795 w 204794"/>
              <a:gd name="connsiteY9" fmla="*/ 47301 h 47301"/>
              <a:gd name="connsiteX10" fmla="*/ 0 w 204794"/>
              <a:gd name="connsiteY10" fmla="*/ 47301 h 47301"/>
              <a:gd name="connsiteX11" fmla="*/ 0 w 204794"/>
              <a:gd name="connsiteY11" fmla="*/ 43696 h 47301"/>
              <a:gd name="connsiteX12" fmla="*/ 102397 w 204794"/>
              <a:gd name="connsiteY12" fmla="*/ 43696 h 47301"/>
              <a:gd name="connsiteX13" fmla="*/ 100649 w 204794"/>
              <a:gd name="connsiteY13" fmla="*/ 45553 h 47301"/>
              <a:gd name="connsiteX14" fmla="*/ 100649 w 204794"/>
              <a:gd name="connsiteY14" fmla="*/ 0 h 47301"/>
              <a:gd name="connsiteX15" fmla="*/ 204795 w 204794"/>
              <a:gd name="connsiteY15" fmla="*/ 0 h 47301"/>
              <a:gd name="connsiteX16" fmla="*/ 204795 w 204794"/>
              <a:gd name="connsiteY16" fmla="*/ 3496 h 47301"/>
              <a:gd name="connsiteX17" fmla="*/ 0 w 204794"/>
              <a:gd name="connsiteY17" fmla="*/ 3496 h 47301"/>
              <a:gd name="connsiteX18" fmla="*/ 0 w 204794"/>
              <a:gd name="connsiteY18" fmla="*/ 0 h 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794" h="47301">
                <a:moveTo>
                  <a:pt x="0" y="0"/>
                </a:moveTo>
                <a:lnTo>
                  <a:pt x="204795" y="0"/>
                </a:lnTo>
                <a:lnTo>
                  <a:pt x="204795" y="3496"/>
                </a:lnTo>
                <a:lnTo>
                  <a:pt x="102397" y="3496"/>
                </a:lnTo>
                <a:lnTo>
                  <a:pt x="104146" y="1748"/>
                </a:lnTo>
                <a:lnTo>
                  <a:pt x="104146" y="47301"/>
                </a:lnTo>
                <a:lnTo>
                  <a:pt x="0" y="47301"/>
                </a:lnTo>
                <a:lnTo>
                  <a:pt x="0" y="43696"/>
                </a:lnTo>
                <a:lnTo>
                  <a:pt x="204795" y="43696"/>
                </a:lnTo>
                <a:lnTo>
                  <a:pt x="204795" y="47301"/>
                </a:lnTo>
                <a:lnTo>
                  <a:pt x="0" y="47301"/>
                </a:lnTo>
                <a:lnTo>
                  <a:pt x="0" y="43696"/>
                </a:lnTo>
                <a:lnTo>
                  <a:pt x="102397" y="43696"/>
                </a:lnTo>
                <a:lnTo>
                  <a:pt x="100649" y="45553"/>
                </a:lnTo>
                <a:lnTo>
                  <a:pt x="100649" y="0"/>
                </a:lnTo>
                <a:lnTo>
                  <a:pt x="204795" y="0"/>
                </a:lnTo>
                <a:lnTo>
                  <a:pt x="204795" y="3496"/>
                </a:lnTo>
                <a:lnTo>
                  <a:pt x="0" y="3496"/>
                </a:lnTo>
                <a:lnTo>
                  <a:pt x="0" y="0"/>
                </a:lnTo>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77" name="Freeform 276">
            <a:extLst>
              <a:ext uri="{FF2B5EF4-FFF2-40B4-BE49-F238E27FC236}">
                <a16:creationId xmlns:a16="http://schemas.microsoft.com/office/drawing/2014/main" id="{92FC98B7-B965-34C4-C23D-365A6F76D5A7}"/>
              </a:ext>
            </a:extLst>
          </p:cNvPr>
          <p:cNvSpPr/>
          <p:nvPr/>
        </p:nvSpPr>
        <p:spPr>
          <a:xfrm>
            <a:off x="11060577" y="2631336"/>
            <a:ext cx="204904" cy="31352"/>
          </a:xfrm>
          <a:custGeom>
            <a:avLst/>
            <a:gdLst>
              <a:gd name="connsiteX0" fmla="*/ 0 w 204904"/>
              <a:gd name="connsiteY0" fmla="*/ 0 h 31352"/>
              <a:gd name="connsiteX1" fmla="*/ 204904 w 204904"/>
              <a:gd name="connsiteY1" fmla="*/ 0 h 31352"/>
              <a:gd name="connsiteX2" fmla="*/ 204904 w 204904"/>
              <a:gd name="connsiteY2" fmla="*/ 3496 h 31352"/>
              <a:gd name="connsiteX3" fmla="*/ 102397 w 204904"/>
              <a:gd name="connsiteY3" fmla="*/ 3496 h 31352"/>
              <a:gd name="connsiteX4" fmla="*/ 104255 w 204904"/>
              <a:gd name="connsiteY4" fmla="*/ 1748 h 31352"/>
              <a:gd name="connsiteX5" fmla="*/ 104255 w 204904"/>
              <a:gd name="connsiteY5" fmla="*/ 31352 h 31352"/>
              <a:gd name="connsiteX6" fmla="*/ 0 w 204904"/>
              <a:gd name="connsiteY6" fmla="*/ 31352 h 31352"/>
              <a:gd name="connsiteX7" fmla="*/ 0 w 204904"/>
              <a:gd name="connsiteY7" fmla="*/ 27747 h 31352"/>
              <a:gd name="connsiteX8" fmla="*/ 204904 w 204904"/>
              <a:gd name="connsiteY8" fmla="*/ 27747 h 31352"/>
              <a:gd name="connsiteX9" fmla="*/ 204904 w 204904"/>
              <a:gd name="connsiteY9" fmla="*/ 31352 h 31352"/>
              <a:gd name="connsiteX10" fmla="*/ 0 w 204904"/>
              <a:gd name="connsiteY10" fmla="*/ 31352 h 31352"/>
              <a:gd name="connsiteX11" fmla="*/ 0 w 204904"/>
              <a:gd name="connsiteY11" fmla="*/ 27747 h 31352"/>
              <a:gd name="connsiteX12" fmla="*/ 102397 w 204904"/>
              <a:gd name="connsiteY12" fmla="*/ 27747 h 31352"/>
              <a:gd name="connsiteX13" fmla="*/ 100649 w 204904"/>
              <a:gd name="connsiteY13" fmla="*/ 29604 h 31352"/>
              <a:gd name="connsiteX14" fmla="*/ 100649 w 204904"/>
              <a:gd name="connsiteY14" fmla="*/ 0 h 31352"/>
              <a:gd name="connsiteX15" fmla="*/ 204904 w 204904"/>
              <a:gd name="connsiteY15" fmla="*/ 0 h 31352"/>
              <a:gd name="connsiteX16" fmla="*/ 204904 w 204904"/>
              <a:gd name="connsiteY16" fmla="*/ 3496 h 31352"/>
              <a:gd name="connsiteX17" fmla="*/ 0 w 204904"/>
              <a:gd name="connsiteY17" fmla="*/ 3496 h 31352"/>
              <a:gd name="connsiteX18" fmla="*/ 0 w 204904"/>
              <a:gd name="connsiteY18" fmla="*/ 0 h 3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904" h="31352">
                <a:moveTo>
                  <a:pt x="0" y="0"/>
                </a:moveTo>
                <a:lnTo>
                  <a:pt x="204904" y="0"/>
                </a:lnTo>
                <a:lnTo>
                  <a:pt x="204904" y="3496"/>
                </a:lnTo>
                <a:lnTo>
                  <a:pt x="102397" y="3496"/>
                </a:lnTo>
                <a:lnTo>
                  <a:pt x="104255" y="1748"/>
                </a:lnTo>
                <a:lnTo>
                  <a:pt x="104255" y="31352"/>
                </a:lnTo>
                <a:lnTo>
                  <a:pt x="0" y="31352"/>
                </a:lnTo>
                <a:lnTo>
                  <a:pt x="0" y="27747"/>
                </a:lnTo>
                <a:lnTo>
                  <a:pt x="204904" y="27747"/>
                </a:lnTo>
                <a:lnTo>
                  <a:pt x="204904" y="31352"/>
                </a:lnTo>
                <a:lnTo>
                  <a:pt x="0" y="31352"/>
                </a:lnTo>
                <a:lnTo>
                  <a:pt x="0" y="27747"/>
                </a:lnTo>
                <a:lnTo>
                  <a:pt x="102397" y="27747"/>
                </a:lnTo>
                <a:lnTo>
                  <a:pt x="100649" y="29604"/>
                </a:lnTo>
                <a:lnTo>
                  <a:pt x="100649" y="0"/>
                </a:lnTo>
                <a:lnTo>
                  <a:pt x="204904" y="0"/>
                </a:lnTo>
                <a:lnTo>
                  <a:pt x="204904" y="3496"/>
                </a:lnTo>
                <a:lnTo>
                  <a:pt x="0" y="3496"/>
                </a:lnTo>
                <a:lnTo>
                  <a:pt x="0" y="0"/>
                </a:lnTo>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78" name="Freeform 277">
            <a:extLst>
              <a:ext uri="{FF2B5EF4-FFF2-40B4-BE49-F238E27FC236}">
                <a16:creationId xmlns:a16="http://schemas.microsoft.com/office/drawing/2014/main" id="{4C8030F5-5B84-3730-918F-C6F2EC38AF12}"/>
              </a:ext>
            </a:extLst>
          </p:cNvPr>
          <p:cNvSpPr/>
          <p:nvPr/>
        </p:nvSpPr>
        <p:spPr>
          <a:xfrm>
            <a:off x="10548372" y="2628386"/>
            <a:ext cx="204904" cy="67401"/>
          </a:xfrm>
          <a:custGeom>
            <a:avLst/>
            <a:gdLst>
              <a:gd name="connsiteX0" fmla="*/ 0 w 204904"/>
              <a:gd name="connsiteY0" fmla="*/ 0 h 67401"/>
              <a:gd name="connsiteX1" fmla="*/ 204904 w 204904"/>
              <a:gd name="connsiteY1" fmla="*/ 0 h 67401"/>
              <a:gd name="connsiteX2" fmla="*/ 204904 w 204904"/>
              <a:gd name="connsiteY2" fmla="*/ 3496 h 67401"/>
              <a:gd name="connsiteX3" fmla="*/ 102507 w 204904"/>
              <a:gd name="connsiteY3" fmla="*/ 3496 h 67401"/>
              <a:gd name="connsiteX4" fmla="*/ 104255 w 204904"/>
              <a:gd name="connsiteY4" fmla="*/ 1748 h 67401"/>
              <a:gd name="connsiteX5" fmla="*/ 104255 w 204904"/>
              <a:gd name="connsiteY5" fmla="*/ 67402 h 67401"/>
              <a:gd name="connsiteX6" fmla="*/ 0 w 204904"/>
              <a:gd name="connsiteY6" fmla="*/ 67402 h 67401"/>
              <a:gd name="connsiteX7" fmla="*/ 0 w 204904"/>
              <a:gd name="connsiteY7" fmla="*/ 63906 h 67401"/>
              <a:gd name="connsiteX8" fmla="*/ 204904 w 204904"/>
              <a:gd name="connsiteY8" fmla="*/ 63906 h 67401"/>
              <a:gd name="connsiteX9" fmla="*/ 204904 w 204904"/>
              <a:gd name="connsiteY9" fmla="*/ 67402 h 67401"/>
              <a:gd name="connsiteX10" fmla="*/ 0 w 204904"/>
              <a:gd name="connsiteY10" fmla="*/ 67402 h 67401"/>
              <a:gd name="connsiteX11" fmla="*/ 0 w 204904"/>
              <a:gd name="connsiteY11" fmla="*/ 63906 h 67401"/>
              <a:gd name="connsiteX12" fmla="*/ 102507 w 204904"/>
              <a:gd name="connsiteY12" fmla="*/ 63906 h 67401"/>
              <a:gd name="connsiteX13" fmla="*/ 100649 w 204904"/>
              <a:gd name="connsiteY13" fmla="*/ 65654 h 67401"/>
              <a:gd name="connsiteX14" fmla="*/ 100649 w 204904"/>
              <a:gd name="connsiteY14" fmla="*/ 0 h 67401"/>
              <a:gd name="connsiteX15" fmla="*/ 204904 w 204904"/>
              <a:gd name="connsiteY15" fmla="*/ 0 h 67401"/>
              <a:gd name="connsiteX16" fmla="*/ 204904 w 204904"/>
              <a:gd name="connsiteY16" fmla="*/ 3496 h 67401"/>
              <a:gd name="connsiteX17" fmla="*/ 0 w 204904"/>
              <a:gd name="connsiteY17" fmla="*/ 3496 h 67401"/>
              <a:gd name="connsiteX18" fmla="*/ 0 w 204904"/>
              <a:gd name="connsiteY18" fmla="*/ 0 h 67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904" h="67401">
                <a:moveTo>
                  <a:pt x="0" y="0"/>
                </a:moveTo>
                <a:lnTo>
                  <a:pt x="204904" y="0"/>
                </a:lnTo>
                <a:lnTo>
                  <a:pt x="204904" y="3496"/>
                </a:lnTo>
                <a:lnTo>
                  <a:pt x="102507" y="3496"/>
                </a:lnTo>
                <a:lnTo>
                  <a:pt x="104255" y="1748"/>
                </a:lnTo>
                <a:lnTo>
                  <a:pt x="104255" y="67402"/>
                </a:lnTo>
                <a:lnTo>
                  <a:pt x="0" y="67402"/>
                </a:lnTo>
                <a:lnTo>
                  <a:pt x="0" y="63906"/>
                </a:lnTo>
                <a:lnTo>
                  <a:pt x="204904" y="63906"/>
                </a:lnTo>
                <a:lnTo>
                  <a:pt x="204904" y="67402"/>
                </a:lnTo>
                <a:lnTo>
                  <a:pt x="0" y="67402"/>
                </a:lnTo>
                <a:lnTo>
                  <a:pt x="0" y="63906"/>
                </a:lnTo>
                <a:lnTo>
                  <a:pt x="102507" y="63906"/>
                </a:lnTo>
                <a:lnTo>
                  <a:pt x="100649" y="65654"/>
                </a:lnTo>
                <a:lnTo>
                  <a:pt x="100649" y="0"/>
                </a:lnTo>
                <a:lnTo>
                  <a:pt x="204904" y="0"/>
                </a:lnTo>
                <a:lnTo>
                  <a:pt x="204904" y="3496"/>
                </a:lnTo>
                <a:lnTo>
                  <a:pt x="0" y="3496"/>
                </a:lnTo>
                <a:lnTo>
                  <a:pt x="0" y="0"/>
                </a:lnTo>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5" name="TextBox 24">
            <a:extLst>
              <a:ext uri="{FF2B5EF4-FFF2-40B4-BE49-F238E27FC236}">
                <a16:creationId xmlns:a16="http://schemas.microsoft.com/office/drawing/2014/main" id="{CAD6CFD1-03DD-A913-236E-7F715F4DE469}"/>
              </a:ext>
            </a:extLst>
          </p:cNvPr>
          <p:cNvSpPr txBox="1"/>
          <p:nvPr/>
        </p:nvSpPr>
        <p:spPr>
          <a:xfrm>
            <a:off x="6718417" y="1697667"/>
            <a:ext cx="149080"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100</a:t>
            </a:r>
          </a:p>
        </p:txBody>
      </p:sp>
      <p:sp>
        <p:nvSpPr>
          <p:cNvPr id="38" name="TextBox 37">
            <a:extLst>
              <a:ext uri="{FF2B5EF4-FFF2-40B4-BE49-F238E27FC236}">
                <a16:creationId xmlns:a16="http://schemas.microsoft.com/office/drawing/2014/main" id="{03FF1E5D-1794-728F-C6B3-93C76DA3B62C}"/>
              </a:ext>
            </a:extLst>
          </p:cNvPr>
          <p:cNvSpPr txBox="1"/>
          <p:nvPr/>
        </p:nvSpPr>
        <p:spPr>
          <a:xfrm>
            <a:off x="7455421" y="1507836"/>
            <a:ext cx="242053" cy="153888"/>
          </a:xfrm>
          <a:prstGeom prst="rect">
            <a:avLst/>
          </a:prstGeom>
          <a:noFill/>
        </p:spPr>
        <p:txBody>
          <a:bodyPr wrap="none" lIns="0" tIns="0" rIns="0" bIns="0" rtlCol="0">
            <a:spAutoFit/>
          </a:bodyPr>
          <a:lstStyle/>
          <a:p>
            <a:pPr algn="ctr"/>
            <a:r>
              <a:rPr lang="en-GB" sz="1000" b="1" noProof="0" dirty="0">
                <a:latin typeface="Arial" panose="020B0604020202020204" pitchFamily="34" charset="0"/>
                <a:ea typeface="Aileron" charset="0"/>
                <a:cs typeface="Arial" panose="020B0604020202020204" pitchFamily="34" charset="0"/>
              </a:rPr>
              <a:t>Age</a:t>
            </a:r>
          </a:p>
        </p:txBody>
      </p:sp>
      <p:sp>
        <p:nvSpPr>
          <p:cNvPr id="44" name="TextBox 43">
            <a:extLst>
              <a:ext uri="{FF2B5EF4-FFF2-40B4-BE49-F238E27FC236}">
                <a16:creationId xmlns:a16="http://schemas.microsoft.com/office/drawing/2014/main" id="{6EE81816-292F-8648-7E16-A91865E22BC5}"/>
              </a:ext>
            </a:extLst>
          </p:cNvPr>
          <p:cNvSpPr txBox="1"/>
          <p:nvPr/>
        </p:nvSpPr>
        <p:spPr>
          <a:xfrm>
            <a:off x="6768111" y="1967542"/>
            <a:ext cx="99386"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75</a:t>
            </a:r>
          </a:p>
        </p:txBody>
      </p:sp>
      <p:sp>
        <p:nvSpPr>
          <p:cNvPr id="45" name="TextBox 44">
            <a:extLst>
              <a:ext uri="{FF2B5EF4-FFF2-40B4-BE49-F238E27FC236}">
                <a16:creationId xmlns:a16="http://schemas.microsoft.com/office/drawing/2014/main" id="{719B715C-A2B8-B663-6F17-F43BD96D09E9}"/>
              </a:ext>
            </a:extLst>
          </p:cNvPr>
          <p:cNvSpPr txBox="1"/>
          <p:nvPr/>
        </p:nvSpPr>
        <p:spPr>
          <a:xfrm>
            <a:off x="6768111" y="2234242"/>
            <a:ext cx="99386"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50</a:t>
            </a:r>
          </a:p>
        </p:txBody>
      </p:sp>
      <p:sp>
        <p:nvSpPr>
          <p:cNvPr id="46" name="TextBox 45">
            <a:extLst>
              <a:ext uri="{FF2B5EF4-FFF2-40B4-BE49-F238E27FC236}">
                <a16:creationId xmlns:a16="http://schemas.microsoft.com/office/drawing/2014/main" id="{4DAEED7E-FAF2-B19F-4E92-83B2A998F082}"/>
              </a:ext>
            </a:extLst>
          </p:cNvPr>
          <p:cNvSpPr txBox="1"/>
          <p:nvPr/>
        </p:nvSpPr>
        <p:spPr>
          <a:xfrm>
            <a:off x="6768111" y="2504117"/>
            <a:ext cx="99386"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25</a:t>
            </a:r>
          </a:p>
        </p:txBody>
      </p:sp>
      <p:sp>
        <p:nvSpPr>
          <p:cNvPr id="47" name="TextBox 46">
            <a:extLst>
              <a:ext uri="{FF2B5EF4-FFF2-40B4-BE49-F238E27FC236}">
                <a16:creationId xmlns:a16="http://schemas.microsoft.com/office/drawing/2014/main" id="{D7AC8FA1-BFA9-23B3-E102-45B3882CFAE8}"/>
              </a:ext>
            </a:extLst>
          </p:cNvPr>
          <p:cNvSpPr txBox="1"/>
          <p:nvPr/>
        </p:nvSpPr>
        <p:spPr>
          <a:xfrm>
            <a:off x="6817804" y="2764467"/>
            <a:ext cx="49693"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a:t>
            </a:r>
          </a:p>
        </p:txBody>
      </p:sp>
      <p:sp>
        <p:nvSpPr>
          <p:cNvPr id="48" name="TextBox 47">
            <a:extLst>
              <a:ext uri="{FF2B5EF4-FFF2-40B4-BE49-F238E27FC236}">
                <a16:creationId xmlns:a16="http://schemas.microsoft.com/office/drawing/2014/main" id="{0634D796-84A9-09AE-34C9-80794021CA78}"/>
              </a:ext>
            </a:extLst>
          </p:cNvPr>
          <p:cNvSpPr txBox="1"/>
          <p:nvPr/>
        </p:nvSpPr>
        <p:spPr>
          <a:xfrm rot="16200000">
            <a:off x="5854889" y="2208829"/>
            <a:ext cx="1482778" cy="138499"/>
          </a:xfrm>
          <a:prstGeom prst="rect">
            <a:avLst/>
          </a:prstGeom>
          <a:noFill/>
        </p:spPr>
        <p:txBody>
          <a:bodyPr wrap="none" lIns="0" tIns="0" rIns="0" bIns="0" rtlCol="0">
            <a:spAutoFit/>
          </a:bodyPr>
          <a:lstStyle/>
          <a:p>
            <a:pPr algn="ctr">
              <a:lnSpc>
                <a:spcPct val="90000"/>
              </a:lnSpc>
            </a:pPr>
            <a:r>
              <a:rPr lang="en-GB" sz="1000" b="1" noProof="0" dirty="0">
                <a:latin typeface="Arial" panose="020B0604020202020204" pitchFamily="34" charset="0"/>
                <a:cs typeface="Arial" panose="020B0604020202020204" pitchFamily="34" charset="0"/>
              </a:rPr>
              <a:t>FGFR2b prevalence (%)</a:t>
            </a:r>
            <a:r>
              <a:rPr lang="en-GB" sz="1000" b="1" baseline="30000" noProof="0" dirty="0">
                <a:latin typeface="Arial" panose="020B0604020202020204" pitchFamily="34" charset="0"/>
                <a:cs typeface="Arial" panose="020B0604020202020204" pitchFamily="34" charset="0"/>
              </a:rPr>
              <a:t>a</a:t>
            </a:r>
          </a:p>
        </p:txBody>
      </p:sp>
      <p:sp>
        <p:nvSpPr>
          <p:cNvPr id="49" name="TextBox 48">
            <a:extLst>
              <a:ext uri="{FF2B5EF4-FFF2-40B4-BE49-F238E27FC236}">
                <a16:creationId xmlns:a16="http://schemas.microsoft.com/office/drawing/2014/main" id="{D133567D-C158-1F52-8B81-AB830E916662}"/>
              </a:ext>
            </a:extLst>
          </p:cNvPr>
          <p:cNvSpPr txBox="1"/>
          <p:nvPr/>
        </p:nvSpPr>
        <p:spPr>
          <a:xfrm>
            <a:off x="7208240" y="2501889"/>
            <a:ext cx="254878"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16.5%</a:t>
            </a:r>
          </a:p>
        </p:txBody>
      </p:sp>
      <p:sp>
        <p:nvSpPr>
          <p:cNvPr id="50" name="TextBox 49">
            <a:extLst>
              <a:ext uri="{FF2B5EF4-FFF2-40B4-BE49-F238E27FC236}">
                <a16:creationId xmlns:a16="http://schemas.microsoft.com/office/drawing/2014/main" id="{023E4930-A9D0-41A1-16A1-B181DDFF0A46}"/>
              </a:ext>
            </a:extLst>
          </p:cNvPr>
          <p:cNvSpPr txBox="1"/>
          <p:nvPr/>
        </p:nvSpPr>
        <p:spPr>
          <a:xfrm>
            <a:off x="7136041" y="2878213"/>
            <a:ext cx="397545" cy="204671"/>
          </a:xfrm>
          <a:prstGeom prst="rect">
            <a:avLst/>
          </a:prstGeom>
          <a:noFill/>
        </p:spPr>
        <p:txBody>
          <a:bodyPr wrap="none" lIns="0" tIns="0" rIns="0" bIns="0" rtlCol="0">
            <a:spAutoFit/>
          </a:bodyPr>
          <a:lstStyle/>
          <a:p>
            <a:pPr algn="ctr"/>
            <a:r>
              <a:rPr lang="en-GB" sz="700" noProof="0" dirty="0">
                <a:latin typeface="Arial" panose="020B0604020202020204" pitchFamily="34" charset="0"/>
                <a:cs typeface="Arial" panose="020B0604020202020204" pitchFamily="34" charset="0"/>
              </a:rPr>
              <a:t>&lt;65 years</a:t>
            </a:r>
          </a:p>
          <a:p>
            <a:pPr algn="ctr">
              <a:lnSpc>
                <a:spcPct val="90000"/>
              </a:lnSpc>
            </a:pPr>
            <a:r>
              <a:rPr lang="en-GB" sz="700" noProof="0" dirty="0">
                <a:latin typeface="Arial" panose="020B0604020202020204" pitchFamily="34" charset="0"/>
                <a:cs typeface="Arial" panose="020B0604020202020204" pitchFamily="34" charset="0"/>
              </a:rPr>
              <a:t>(n=2,023)</a:t>
            </a:r>
          </a:p>
        </p:txBody>
      </p:sp>
      <p:sp>
        <p:nvSpPr>
          <p:cNvPr id="51" name="TextBox 50">
            <a:extLst>
              <a:ext uri="{FF2B5EF4-FFF2-40B4-BE49-F238E27FC236}">
                <a16:creationId xmlns:a16="http://schemas.microsoft.com/office/drawing/2014/main" id="{7DA33341-DBD0-CCA4-5AE7-660C44252C8F}"/>
              </a:ext>
            </a:extLst>
          </p:cNvPr>
          <p:cNvSpPr txBox="1"/>
          <p:nvPr/>
        </p:nvSpPr>
        <p:spPr>
          <a:xfrm>
            <a:off x="7721057" y="2501889"/>
            <a:ext cx="254878"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15.8%</a:t>
            </a:r>
          </a:p>
        </p:txBody>
      </p:sp>
      <p:sp>
        <p:nvSpPr>
          <p:cNvPr id="52" name="TextBox 51">
            <a:extLst>
              <a:ext uri="{FF2B5EF4-FFF2-40B4-BE49-F238E27FC236}">
                <a16:creationId xmlns:a16="http://schemas.microsoft.com/office/drawing/2014/main" id="{D37CAAE2-9C75-33A7-4BB7-08F0ACAE8E54}"/>
              </a:ext>
            </a:extLst>
          </p:cNvPr>
          <p:cNvSpPr txBox="1"/>
          <p:nvPr/>
        </p:nvSpPr>
        <p:spPr>
          <a:xfrm>
            <a:off x="7648858" y="2878213"/>
            <a:ext cx="397545" cy="204671"/>
          </a:xfrm>
          <a:prstGeom prst="rect">
            <a:avLst/>
          </a:prstGeom>
          <a:noFill/>
        </p:spPr>
        <p:txBody>
          <a:bodyPr wrap="none" lIns="0" tIns="0" rIns="0" bIns="0" rtlCol="0">
            <a:spAutoFit/>
          </a:bodyPr>
          <a:lstStyle/>
          <a:p>
            <a:pPr algn="ctr"/>
            <a:r>
              <a:rPr lang="en-GB" sz="700" noProof="0" dirty="0">
                <a:latin typeface="Arial" panose="020B0604020202020204" pitchFamily="34" charset="0"/>
                <a:cs typeface="Arial" panose="020B0604020202020204" pitchFamily="34" charset="0"/>
              </a:rPr>
              <a:t>≥65 years</a:t>
            </a:r>
          </a:p>
          <a:p>
            <a:pPr algn="ctr">
              <a:lnSpc>
                <a:spcPct val="90000"/>
              </a:lnSpc>
            </a:pPr>
            <a:r>
              <a:rPr lang="en-GB" sz="700" noProof="0" dirty="0">
                <a:latin typeface="Arial" panose="020B0604020202020204" pitchFamily="34" charset="0"/>
                <a:cs typeface="Arial" panose="020B0604020202020204" pitchFamily="34" charset="0"/>
              </a:rPr>
              <a:t>(n=1,759)</a:t>
            </a:r>
          </a:p>
        </p:txBody>
      </p:sp>
      <p:sp>
        <p:nvSpPr>
          <p:cNvPr id="53" name="TextBox 52">
            <a:extLst>
              <a:ext uri="{FF2B5EF4-FFF2-40B4-BE49-F238E27FC236}">
                <a16:creationId xmlns:a16="http://schemas.microsoft.com/office/drawing/2014/main" id="{230C2F57-0366-BFD1-D07F-BB84B7BB5B87}"/>
              </a:ext>
            </a:extLst>
          </p:cNvPr>
          <p:cNvSpPr txBox="1"/>
          <p:nvPr/>
        </p:nvSpPr>
        <p:spPr>
          <a:xfrm>
            <a:off x="9130311" y="1507836"/>
            <a:ext cx="226024" cy="153888"/>
          </a:xfrm>
          <a:prstGeom prst="rect">
            <a:avLst/>
          </a:prstGeom>
          <a:noFill/>
        </p:spPr>
        <p:txBody>
          <a:bodyPr wrap="none" lIns="0" tIns="0" rIns="0" bIns="0" rtlCol="0">
            <a:spAutoFit/>
          </a:bodyPr>
          <a:lstStyle/>
          <a:p>
            <a:pPr algn="ctr"/>
            <a:r>
              <a:rPr lang="en-GB" sz="1000" b="1" noProof="0" dirty="0">
                <a:latin typeface="Arial" panose="020B0604020202020204" pitchFamily="34" charset="0"/>
                <a:ea typeface="Aileron" charset="0"/>
                <a:cs typeface="Arial" panose="020B0604020202020204" pitchFamily="34" charset="0"/>
              </a:rPr>
              <a:t>Sex</a:t>
            </a:r>
          </a:p>
        </p:txBody>
      </p:sp>
      <p:sp>
        <p:nvSpPr>
          <p:cNvPr id="54" name="TextBox 53">
            <a:extLst>
              <a:ext uri="{FF2B5EF4-FFF2-40B4-BE49-F238E27FC236}">
                <a16:creationId xmlns:a16="http://schemas.microsoft.com/office/drawing/2014/main" id="{E43D687B-8B21-6A4A-229F-91ED138CDE77}"/>
              </a:ext>
            </a:extLst>
          </p:cNvPr>
          <p:cNvSpPr txBox="1"/>
          <p:nvPr/>
        </p:nvSpPr>
        <p:spPr>
          <a:xfrm>
            <a:off x="8875115" y="2501889"/>
            <a:ext cx="254878"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15.5%</a:t>
            </a:r>
          </a:p>
        </p:txBody>
      </p:sp>
      <p:sp>
        <p:nvSpPr>
          <p:cNvPr id="55" name="TextBox 54">
            <a:extLst>
              <a:ext uri="{FF2B5EF4-FFF2-40B4-BE49-F238E27FC236}">
                <a16:creationId xmlns:a16="http://schemas.microsoft.com/office/drawing/2014/main" id="{25A572B5-10A0-B48B-2CBE-559D06A03C75}"/>
              </a:ext>
            </a:extLst>
          </p:cNvPr>
          <p:cNvSpPr txBox="1"/>
          <p:nvPr/>
        </p:nvSpPr>
        <p:spPr>
          <a:xfrm>
            <a:off x="8807726" y="2878213"/>
            <a:ext cx="387927" cy="204671"/>
          </a:xfrm>
          <a:prstGeom prst="rect">
            <a:avLst/>
          </a:prstGeom>
          <a:noFill/>
        </p:spPr>
        <p:txBody>
          <a:bodyPr wrap="none" lIns="0" tIns="0" rIns="0" bIns="0" rtlCol="0">
            <a:spAutoFit/>
          </a:bodyPr>
          <a:lstStyle/>
          <a:p>
            <a:pPr algn="ctr"/>
            <a:r>
              <a:rPr lang="en-GB" sz="700" noProof="0" dirty="0">
                <a:latin typeface="Arial" panose="020B0604020202020204" pitchFamily="34" charset="0"/>
                <a:cs typeface="Arial" panose="020B0604020202020204" pitchFamily="34" charset="0"/>
              </a:rPr>
              <a:t>Female</a:t>
            </a:r>
          </a:p>
          <a:p>
            <a:pPr algn="ctr">
              <a:lnSpc>
                <a:spcPct val="90000"/>
              </a:lnSpc>
            </a:pPr>
            <a:r>
              <a:rPr lang="en-GB" sz="700" noProof="0" dirty="0">
                <a:latin typeface="Arial" panose="020B0604020202020204" pitchFamily="34" charset="0"/>
                <a:cs typeface="Arial" panose="020B0604020202020204" pitchFamily="34" charset="0"/>
              </a:rPr>
              <a:t>(n=1,217)</a:t>
            </a:r>
          </a:p>
        </p:txBody>
      </p:sp>
      <p:sp>
        <p:nvSpPr>
          <p:cNvPr id="56" name="TextBox 55">
            <a:extLst>
              <a:ext uri="{FF2B5EF4-FFF2-40B4-BE49-F238E27FC236}">
                <a16:creationId xmlns:a16="http://schemas.microsoft.com/office/drawing/2014/main" id="{FA0760DB-B666-9342-356C-C4E72DA3990C}"/>
              </a:ext>
            </a:extLst>
          </p:cNvPr>
          <p:cNvSpPr txBox="1"/>
          <p:nvPr/>
        </p:nvSpPr>
        <p:spPr>
          <a:xfrm>
            <a:off x="9387932" y="2501889"/>
            <a:ext cx="254878"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16.5%</a:t>
            </a:r>
          </a:p>
        </p:txBody>
      </p:sp>
      <p:sp>
        <p:nvSpPr>
          <p:cNvPr id="57" name="TextBox 56">
            <a:extLst>
              <a:ext uri="{FF2B5EF4-FFF2-40B4-BE49-F238E27FC236}">
                <a16:creationId xmlns:a16="http://schemas.microsoft.com/office/drawing/2014/main" id="{8B9EE1FC-A675-8CF2-36DD-6426E06EAA93}"/>
              </a:ext>
            </a:extLst>
          </p:cNvPr>
          <p:cNvSpPr txBox="1"/>
          <p:nvPr/>
        </p:nvSpPr>
        <p:spPr>
          <a:xfrm>
            <a:off x="9320543" y="2878213"/>
            <a:ext cx="387927" cy="204671"/>
          </a:xfrm>
          <a:prstGeom prst="rect">
            <a:avLst/>
          </a:prstGeom>
          <a:noFill/>
        </p:spPr>
        <p:txBody>
          <a:bodyPr wrap="none" lIns="0" tIns="0" rIns="0" bIns="0" rtlCol="0">
            <a:spAutoFit/>
          </a:bodyPr>
          <a:lstStyle/>
          <a:p>
            <a:pPr algn="ctr"/>
            <a:r>
              <a:rPr lang="en-GB" sz="700" noProof="0" dirty="0">
                <a:latin typeface="Arial" panose="020B0604020202020204" pitchFamily="34" charset="0"/>
                <a:cs typeface="Arial" panose="020B0604020202020204" pitchFamily="34" charset="0"/>
              </a:rPr>
              <a:t>Male</a:t>
            </a:r>
          </a:p>
          <a:p>
            <a:pPr algn="ctr">
              <a:lnSpc>
                <a:spcPct val="90000"/>
              </a:lnSpc>
            </a:pPr>
            <a:r>
              <a:rPr lang="en-GB" sz="700" noProof="0" dirty="0">
                <a:latin typeface="Arial" panose="020B0604020202020204" pitchFamily="34" charset="0"/>
                <a:cs typeface="Arial" panose="020B0604020202020204" pitchFamily="34" charset="0"/>
              </a:rPr>
              <a:t>(n=2,565)</a:t>
            </a:r>
          </a:p>
        </p:txBody>
      </p:sp>
      <p:sp>
        <p:nvSpPr>
          <p:cNvPr id="58" name="TextBox 57">
            <a:extLst>
              <a:ext uri="{FF2B5EF4-FFF2-40B4-BE49-F238E27FC236}">
                <a16:creationId xmlns:a16="http://schemas.microsoft.com/office/drawing/2014/main" id="{C3FE515B-47A8-40A3-3998-2CDF2A5BD264}"/>
              </a:ext>
            </a:extLst>
          </p:cNvPr>
          <p:cNvSpPr txBox="1"/>
          <p:nvPr/>
        </p:nvSpPr>
        <p:spPr>
          <a:xfrm>
            <a:off x="10451157" y="1507836"/>
            <a:ext cx="873637" cy="153888"/>
          </a:xfrm>
          <a:prstGeom prst="rect">
            <a:avLst/>
          </a:prstGeom>
          <a:noFill/>
        </p:spPr>
        <p:txBody>
          <a:bodyPr wrap="none" lIns="0" tIns="0" rIns="0" bIns="0" rtlCol="0">
            <a:spAutoFit/>
          </a:bodyPr>
          <a:lstStyle/>
          <a:p>
            <a:pPr algn="ctr"/>
            <a:r>
              <a:rPr lang="en-GB" sz="1000" b="1" noProof="0" dirty="0">
                <a:latin typeface="Arial" panose="020B0604020202020204" pitchFamily="34" charset="0"/>
                <a:ea typeface="Aileron" charset="0"/>
                <a:cs typeface="Arial" panose="020B0604020202020204" pitchFamily="34" charset="0"/>
              </a:rPr>
              <a:t>Collection site</a:t>
            </a:r>
          </a:p>
        </p:txBody>
      </p:sp>
      <p:sp>
        <p:nvSpPr>
          <p:cNvPr id="59" name="TextBox 58">
            <a:extLst>
              <a:ext uri="{FF2B5EF4-FFF2-40B4-BE49-F238E27FC236}">
                <a16:creationId xmlns:a16="http://schemas.microsoft.com/office/drawing/2014/main" id="{66BCF144-3DEB-4194-D2E6-D3D536B28FE8}"/>
              </a:ext>
            </a:extLst>
          </p:cNvPr>
          <p:cNvSpPr txBox="1"/>
          <p:nvPr/>
        </p:nvSpPr>
        <p:spPr>
          <a:xfrm>
            <a:off x="10519765" y="2501889"/>
            <a:ext cx="254878"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15.0%</a:t>
            </a:r>
          </a:p>
        </p:txBody>
      </p:sp>
      <p:sp>
        <p:nvSpPr>
          <p:cNvPr id="60" name="TextBox 59">
            <a:extLst>
              <a:ext uri="{FF2B5EF4-FFF2-40B4-BE49-F238E27FC236}">
                <a16:creationId xmlns:a16="http://schemas.microsoft.com/office/drawing/2014/main" id="{F83705CC-60DA-67CB-EF32-71B1F258D0A8}"/>
              </a:ext>
            </a:extLst>
          </p:cNvPr>
          <p:cNvSpPr txBox="1"/>
          <p:nvPr/>
        </p:nvSpPr>
        <p:spPr>
          <a:xfrm>
            <a:off x="10441155" y="2878213"/>
            <a:ext cx="410369" cy="312393"/>
          </a:xfrm>
          <a:prstGeom prst="rect">
            <a:avLst/>
          </a:prstGeom>
          <a:noFill/>
        </p:spPr>
        <p:txBody>
          <a:bodyPr wrap="none" lIns="0" tIns="0" rIns="0" bIns="0" rtlCol="0">
            <a:spAutoFit/>
          </a:bodyPr>
          <a:lstStyle/>
          <a:p>
            <a:pPr algn="ctr"/>
            <a:r>
              <a:rPr lang="en-GB" sz="700" noProof="0" dirty="0">
                <a:latin typeface="Arial" panose="020B0604020202020204" pitchFamily="34" charset="0"/>
                <a:cs typeface="Arial" panose="020B0604020202020204" pitchFamily="34" charset="0"/>
              </a:rPr>
              <a:t>Metastatic</a:t>
            </a:r>
            <a:br>
              <a:rPr lang="en-GB" sz="700" noProof="0" dirty="0">
                <a:latin typeface="Arial" panose="020B0604020202020204" pitchFamily="34" charset="0"/>
                <a:cs typeface="Arial" panose="020B0604020202020204" pitchFamily="34" charset="0"/>
              </a:rPr>
            </a:br>
            <a:r>
              <a:rPr lang="en-GB" sz="700" noProof="0" dirty="0">
                <a:latin typeface="Arial" panose="020B0604020202020204" pitchFamily="34" charset="0"/>
                <a:cs typeface="Arial" panose="020B0604020202020204" pitchFamily="34" charset="0"/>
              </a:rPr>
              <a:t>site</a:t>
            </a:r>
          </a:p>
          <a:p>
            <a:pPr algn="ctr">
              <a:lnSpc>
                <a:spcPct val="90000"/>
              </a:lnSpc>
            </a:pPr>
            <a:r>
              <a:rPr lang="en-GB" sz="700" noProof="0" dirty="0">
                <a:latin typeface="Arial" panose="020B0604020202020204" pitchFamily="34" charset="0"/>
                <a:cs typeface="Arial" panose="020B0604020202020204" pitchFamily="34" charset="0"/>
              </a:rPr>
              <a:t>(n=548)</a:t>
            </a:r>
          </a:p>
        </p:txBody>
      </p:sp>
      <p:sp>
        <p:nvSpPr>
          <p:cNvPr id="61" name="TextBox 60">
            <a:extLst>
              <a:ext uri="{FF2B5EF4-FFF2-40B4-BE49-F238E27FC236}">
                <a16:creationId xmlns:a16="http://schemas.microsoft.com/office/drawing/2014/main" id="{85EFFD0B-A72A-334D-3F5F-6EDB0A0BF006}"/>
              </a:ext>
            </a:extLst>
          </p:cNvPr>
          <p:cNvSpPr txBox="1"/>
          <p:nvPr/>
        </p:nvSpPr>
        <p:spPr>
          <a:xfrm>
            <a:off x="11032582" y="2501889"/>
            <a:ext cx="254878"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16.4%</a:t>
            </a:r>
          </a:p>
        </p:txBody>
      </p:sp>
      <p:sp>
        <p:nvSpPr>
          <p:cNvPr id="62" name="TextBox 61">
            <a:extLst>
              <a:ext uri="{FF2B5EF4-FFF2-40B4-BE49-F238E27FC236}">
                <a16:creationId xmlns:a16="http://schemas.microsoft.com/office/drawing/2014/main" id="{691A60B3-BF2D-F2BC-EC31-EA563057AF32}"/>
              </a:ext>
            </a:extLst>
          </p:cNvPr>
          <p:cNvSpPr txBox="1"/>
          <p:nvPr/>
        </p:nvSpPr>
        <p:spPr>
          <a:xfrm>
            <a:off x="10965194" y="2878213"/>
            <a:ext cx="387927" cy="312393"/>
          </a:xfrm>
          <a:prstGeom prst="rect">
            <a:avLst/>
          </a:prstGeom>
          <a:noFill/>
        </p:spPr>
        <p:txBody>
          <a:bodyPr wrap="none" lIns="0" tIns="0" rIns="0" bIns="0" rtlCol="0">
            <a:spAutoFit/>
          </a:bodyPr>
          <a:lstStyle/>
          <a:p>
            <a:pPr algn="ctr"/>
            <a:r>
              <a:rPr lang="en-GB" sz="700" noProof="0" dirty="0">
                <a:latin typeface="Arial" panose="020B0604020202020204" pitchFamily="34" charset="0"/>
                <a:cs typeface="Arial" panose="020B0604020202020204" pitchFamily="34" charset="0"/>
              </a:rPr>
              <a:t>Primary</a:t>
            </a:r>
            <a:br>
              <a:rPr lang="en-GB" sz="700" noProof="0" dirty="0">
                <a:latin typeface="Arial" panose="020B0604020202020204" pitchFamily="34" charset="0"/>
                <a:cs typeface="Arial" panose="020B0604020202020204" pitchFamily="34" charset="0"/>
              </a:rPr>
            </a:br>
            <a:r>
              <a:rPr lang="en-GB" sz="700" noProof="0" dirty="0">
                <a:latin typeface="Arial" panose="020B0604020202020204" pitchFamily="34" charset="0"/>
                <a:cs typeface="Arial" panose="020B0604020202020204" pitchFamily="34" charset="0"/>
              </a:rPr>
              <a:t>site</a:t>
            </a:r>
          </a:p>
          <a:p>
            <a:pPr algn="ctr">
              <a:lnSpc>
                <a:spcPct val="90000"/>
              </a:lnSpc>
            </a:pPr>
            <a:r>
              <a:rPr lang="en-GB" sz="700" noProof="0" dirty="0">
                <a:latin typeface="Arial" panose="020B0604020202020204" pitchFamily="34" charset="0"/>
                <a:cs typeface="Arial" panose="020B0604020202020204" pitchFamily="34" charset="0"/>
              </a:rPr>
              <a:t>(n=3,234)</a:t>
            </a:r>
          </a:p>
        </p:txBody>
      </p:sp>
      <p:sp>
        <p:nvSpPr>
          <p:cNvPr id="63" name="TextBox 62">
            <a:extLst>
              <a:ext uri="{FF2B5EF4-FFF2-40B4-BE49-F238E27FC236}">
                <a16:creationId xmlns:a16="http://schemas.microsoft.com/office/drawing/2014/main" id="{44CFA4A4-B86C-43A4-F158-E74DF985879A}"/>
              </a:ext>
            </a:extLst>
          </p:cNvPr>
          <p:cNvSpPr txBox="1"/>
          <p:nvPr/>
        </p:nvSpPr>
        <p:spPr>
          <a:xfrm>
            <a:off x="8378942" y="1697667"/>
            <a:ext cx="149080"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100</a:t>
            </a:r>
          </a:p>
        </p:txBody>
      </p:sp>
      <p:sp>
        <p:nvSpPr>
          <p:cNvPr id="64" name="TextBox 63">
            <a:extLst>
              <a:ext uri="{FF2B5EF4-FFF2-40B4-BE49-F238E27FC236}">
                <a16:creationId xmlns:a16="http://schemas.microsoft.com/office/drawing/2014/main" id="{0FC0BC8B-2434-6BE7-7F94-7567677C0B2F}"/>
              </a:ext>
            </a:extLst>
          </p:cNvPr>
          <p:cNvSpPr txBox="1"/>
          <p:nvPr/>
        </p:nvSpPr>
        <p:spPr>
          <a:xfrm>
            <a:off x="8428636" y="1967542"/>
            <a:ext cx="99386"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75</a:t>
            </a:r>
          </a:p>
        </p:txBody>
      </p:sp>
      <p:sp>
        <p:nvSpPr>
          <p:cNvPr id="65" name="TextBox 64">
            <a:extLst>
              <a:ext uri="{FF2B5EF4-FFF2-40B4-BE49-F238E27FC236}">
                <a16:creationId xmlns:a16="http://schemas.microsoft.com/office/drawing/2014/main" id="{0A675BEB-FCEF-B5E4-FF71-4824F7AD9A63}"/>
              </a:ext>
            </a:extLst>
          </p:cNvPr>
          <p:cNvSpPr txBox="1"/>
          <p:nvPr/>
        </p:nvSpPr>
        <p:spPr>
          <a:xfrm>
            <a:off x="8428636" y="2234242"/>
            <a:ext cx="99386"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50</a:t>
            </a:r>
          </a:p>
        </p:txBody>
      </p:sp>
      <p:sp>
        <p:nvSpPr>
          <p:cNvPr id="66" name="TextBox 65">
            <a:extLst>
              <a:ext uri="{FF2B5EF4-FFF2-40B4-BE49-F238E27FC236}">
                <a16:creationId xmlns:a16="http://schemas.microsoft.com/office/drawing/2014/main" id="{0C473F5B-3365-735D-E20D-6283D2C4CA79}"/>
              </a:ext>
            </a:extLst>
          </p:cNvPr>
          <p:cNvSpPr txBox="1"/>
          <p:nvPr/>
        </p:nvSpPr>
        <p:spPr>
          <a:xfrm>
            <a:off x="8428636" y="2504117"/>
            <a:ext cx="99386"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25</a:t>
            </a:r>
          </a:p>
        </p:txBody>
      </p:sp>
      <p:sp>
        <p:nvSpPr>
          <p:cNvPr id="67" name="TextBox 66">
            <a:extLst>
              <a:ext uri="{FF2B5EF4-FFF2-40B4-BE49-F238E27FC236}">
                <a16:creationId xmlns:a16="http://schemas.microsoft.com/office/drawing/2014/main" id="{17B9E0D6-A83B-246F-A8BB-A3511A4FFABA}"/>
              </a:ext>
            </a:extLst>
          </p:cNvPr>
          <p:cNvSpPr txBox="1"/>
          <p:nvPr/>
        </p:nvSpPr>
        <p:spPr>
          <a:xfrm>
            <a:off x="8478329" y="2764467"/>
            <a:ext cx="49693"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a:t>
            </a:r>
          </a:p>
        </p:txBody>
      </p:sp>
      <p:sp>
        <p:nvSpPr>
          <p:cNvPr id="68" name="TextBox 67">
            <a:extLst>
              <a:ext uri="{FF2B5EF4-FFF2-40B4-BE49-F238E27FC236}">
                <a16:creationId xmlns:a16="http://schemas.microsoft.com/office/drawing/2014/main" id="{9E20688D-360E-FF1A-19A5-FC1762FB94EF}"/>
              </a:ext>
            </a:extLst>
          </p:cNvPr>
          <p:cNvSpPr txBox="1"/>
          <p:nvPr/>
        </p:nvSpPr>
        <p:spPr>
          <a:xfrm>
            <a:off x="10033117" y="1697667"/>
            <a:ext cx="149080"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100</a:t>
            </a:r>
          </a:p>
        </p:txBody>
      </p:sp>
      <p:sp>
        <p:nvSpPr>
          <p:cNvPr id="69" name="TextBox 68">
            <a:extLst>
              <a:ext uri="{FF2B5EF4-FFF2-40B4-BE49-F238E27FC236}">
                <a16:creationId xmlns:a16="http://schemas.microsoft.com/office/drawing/2014/main" id="{E726D245-0136-6E52-2E0B-90F566FB2679}"/>
              </a:ext>
            </a:extLst>
          </p:cNvPr>
          <p:cNvSpPr txBox="1"/>
          <p:nvPr/>
        </p:nvSpPr>
        <p:spPr>
          <a:xfrm>
            <a:off x="10082811" y="1967542"/>
            <a:ext cx="99386"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75</a:t>
            </a:r>
          </a:p>
        </p:txBody>
      </p:sp>
      <p:sp>
        <p:nvSpPr>
          <p:cNvPr id="70" name="TextBox 69">
            <a:extLst>
              <a:ext uri="{FF2B5EF4-FFF2-40B4-BE49-F238E27FC236}">
                <a16:creationId xmlns:a16="http://schemas.microsoft.com/office/drawing/2014/main" id="{AFC49B4D-AABD-8434-6A0B-ACA368D92700}"/>
              </a:ext>
            </a:extLst>
          </p:cNvPr>
          <p:cNvSpPr txBox="1"/>
          <p:nvPr/>
        </p:nvSpPr>
        <p:spPr>
          <a:xfrm>
            <a:off x="10082811" y="2234242"/>
            <a:ext cx="99386"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50</a:t>
            </a:r>
          </a:p>
        </p:txBody>
      </p:sp>
      <p:sp>
        <p:nvSpPr>
          <p:cNvPr id="71" name="TextBox 70">
            <a:extLst>
              <a:ext uri="{FF2B5EF4-FFF2-40B4-BE49-F238E27FC236}">
                <a16:creationId xmlns:a16="http://schemas.microsoft.com/office/drawing/2014/main" id="{626C9FB9-20AF-0E2B-0CE7-ADBE377785FD}"/>
              </a:ext>
            </a:extLst>
          </p:cNvPr>
          <p:cNvSpPr txBox="1"/>
          <p:nvPr/>
        </p:nvSpPr>
        <p:spPr>
          <a:xfrm>
            <a:off x="10082811" y="2504117"/>
            <a:ext cx="99386"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25</a:t>
            </a:r>
          </a:p>
        </p:txBody>
      </p:sp>
      <p:sp>
        <p:nvSpPr>
          <p:cNvPr id="72" name="TextBox 71">
            <a:extLst>
              <a:ext uri="{FF2B5EF4-FFF2-40B4-BE49-F238E27FC236}">
                <a16:creationId xmlns:a16="http://schemas.microsoft.com/office/drawing/2014/main" id="{137E81C5-A166-7353-E3E4-34236F5296F7}"/>
              </a:ext>
            </a:extLst>
          </p:cNvPr>
          <p:cNvSpPr txBox="1"/>
          <p:nvPr/>
        </p:nvSpPr>
        <p:spPr>
          <a:xfrm>
            <a:off x="10132504" y="2764467"/>
            <a:ext cx="49693"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a:t>
            </a:r>
          </a:p>
        </p:txBody>
      </p:sp>
      <p:sp>
        <p:nvSpPr>
          <p:cNvPr id="114" name="Freeform 113">
            <a:extLst>
              <a:ext uri="{FF2B5EF4-FFF2-40B4-BE49-F238E27FC236}">
                <a16:creationId xmlns:a16="http://schemas.microsoft.com/office/drawing/2014/main" id="{8DEDF3F5-E6A6-06B4-86BB-0DD9BABA0888}"/>
              </a:ext>
            </a:extLst>
          </p:cNvPr>
          <p:cNvSpPr/>
          <p:nvPr/>
        </p:nvSpPr>
        <p:spPr>
          <a:xfrm>
            <a:off x="7641903" y="4593989"/>
            <a:ext cx="410026" cy="151953"/>
          </a:xfrm>
          <a:custGeom>
            <a:avLst/>
            <a:gdLst>
              <a:gd name="connsiteX0" fmla="*/ 0 w 410026"/>
              <a:gd name="connsiteY0" fmla="*/ 0 h 151953"/>
              <a:gd name="connsiteX1" fmla="*/ 410027 w 410026"/>
              <a:gd name="connsiteY1" fmla="*/ 0 h 151953"/>
              <a:gd name="connsiteX2" fmla="*/ 410027 w 410026"/>
              <a:gd name="connsiteY2" fmla="*/ 151954 h 151953"/>
              <a:gd name="connsiteX3" fmla="*/ 0 w 410026"/>
              <a:gd name="connsiteY3" fmla="*/ 151954 h 151953"/>
            </a:gdLst>
            <a:ahLst/>
            <a:cxnLst>
              <a:cxn ang="0">
                <a:pos x="connsiteX0" y="connsiteY0"/>
              </a:cxn>
              <a:cxn ang="0">
                <a:pos x="connsiteX1" y="connsiteY1"/>
              </a:cxn>
              <a:cxn ang="0">
                <a:pos x="connsiteX2" y="connsiteY2"/>
              </a:cxn>
              <a:cxn ang="0">
                <a:pos x="connsiteX3" y="connsiteY3"/>
              </a:cxn>
            </a:cxnLst>
            <a:rect l="l" t="t" r="r" b="b"/>
            <a:pathLst>
              <a:path w="410026" h="151953">
                <a:moveTo>
                  <a:pt x="0" y="0"/>
                </a:moveTo>
                <a:lnTo>
                  <a:pt x="410027" y="0"/>
                </a:lnTo>
                <a:lnTo>
                  <a:pt x="410027" y="151954"/>
                </a:lnTo>
                <a:lnTo>
                  <a:pt x="0" y="151954"/>
                </a:lnTo>
                <a:close/>
              </a:path>
            </a:pathLst>
          </a:custGeom>
          <a:solidFill>
            <a:srgbClr val="C6573B"/>
          </a:solidFill>
          <a:ln w="10924" cap="flat">
            <a:noFill/>
            <a:prstDash val="solid"/>
            <a:miter/>
          </a:ln>
        </p:spPr>
        <p:txBody>
          <a:bodyPr rtlCol="0" anchor="ctr"/>
          <a:lstStyle/>
          <a:p>
            <a:endParaRPr lang="en-GB" noProof="0" dirty="0"/>
          </a:p>
        </p:txBody>
      </p:sp>
      <p:sp>
        <p:nvSpPr>
          <p:cNvPr id="115" name="Freeform 114">
            <a:extLst>
              <a:ext uri="{FF2B5EF4-FFF2-40B4-BE49-F238E27FC236}">
                <a16:creationId xmlns:a16="http://schemas.microsoft.com/office/drawing/2014/main" id="{E8BD5D2D-F1EA-B4A9-896B-A679B6730F72}"/>
              </a:ext>
            </a:extLst>
          </p:cNvPr>
          <p:cNvSpPr/>
          <p:nvPr/>
        </p:nvSpPr>
        <p:spPr>
          <a:xfrm>
            <a:off x="7130025" y="4570940"/>
            <a:ext cx="410026" cy="175003"/>
          </a:xfrm>
          <a:custGeom>
            <a:avLst/>
            <a:gdLst>
              <a:gd name="connsiteX0" fmla="*/ 0 w 410026"/>
              <a:gd name="connsiteY0" fmla="*/ 0 h 175003"/>
              <a:gd name="connsiteX1" fmla="*/ 410027 w 410026"/>
              <a:gd name="connsiteY1" fmla="*/ 0 h 175003"/>
              <a:gd name="connsiteX2" fmla="*/ 410027 w 410026"/>
              <a:gd name="connsiteY2" fmla="*/ 175003 h 175003"/>
              <a:gd name="connsiteX3" fmla="*/ 0 w 410026"/>
              <a:gd name="connsiteY3" fmla="*/ 175003 h 175003"/>
            </a:gdLst>
            <a:ahLst/>
            <a:cxnLst>
              <a:cxn ang="0">
                <a:pos x="connsiteX0" y="connsiteY0"/>
              </a:cxn>
              <a:cxn ang="0">
                <a:pos x="connsiteX1" y="connsiteY1"/>
              </a:cxn>
              <a:cxn ang="0">
                <a:pos x="connsiteX2" y="connsiteY2"/>
              </a:cxn>
              <a:cxn ang="0">
                <a:pos x="connsiteX3" y="connsiteY3"/>
              </a:cxn>
            </a:cxnLst>
            <a:rect l="l" t="t" r="r" b="b"/>
            <a:pathLst>
              <a:path w="410026" h="175003">
                <a:moveTo>
                  <a:pt x="0" y="0"/>
                </a:moveTo>
                <a:lnTo>
                  <a:pt x="410027" y="0"/>
                </a:lnTo>
                <a:lnTo>
                  <a:pt x="410027" y="175003"/>
                </a:lnTo>
                <a:lnTo>
                  <a:pt x="0" y="175003"/>
                </a:lnTo>
                <a:close/>
              </a:path>
            </a:pathLst>
          </a:custGeom>
          <a:solidFill>
            <a:srgbClr val="C6573B"/>
          </a:solidFill>
          <a:ln w="10924" cap="flat">
            <a:noFill/>
            <a:prstDash val="solid"/>
            <a:miter/>
          </a:ln>
        </p:spPr>
        <p:txBody>
          <a:bodyPr rtlCol="0" anchor="ctr"/>
          <a:lstStyle/>
          <a:p>
            <a:endParaRPr lang="en-GB" noProof="0" dirty="0"/>
          </a:p>
        </p:txBody>
      </p:sp>
      <p:sp>
        <p:nvSpPr>
          <p:cNvPr id="116" name="Freeform 115">
            <a:extLst>
              <a:ext uri="{FF2B5EF4-FFF2-40B4-BE49-F238E27FC236}">
                <a16:creationId xmlns:a16="http://schemas.microsoft.com/office/drawing/2014/main" id="{D19DEF80-B61C-3204-3B04-58B6F9893C06}"/>
              </a:ext>
            </a:extLst>
          </p:cNvPr>
          <p:cNvSpPr/>
          <p:nvPr/>
        </p:nvSpPr>
        <p:spPr>
          <a:xfrm>
            <a:off x="9471505" y="4600544"/>
            <a:ext cx="296591" cy="145508"/>
          </a:xfrm>
          <a:custGeom>
            <a:avLst/>
            <a:gdLst>
              <a:gd name="connsiteX0" fmla="*/ 0 w 296591"/>
              <a:gd name="connsiteY0" fmla="*/ 0 h 145508"/>
              <a:gd name="connsiteX1" fmla="*/ 296592 w 296591"/>
              <a:gd name="connsiteY1" fmla="*/ 0 h 145508"/>
              <a:gd name="connsiteX2" fmla="*/ 296592 w 296591"/>
              <a:gd name="connsiteY2" fmla="*/ 145509 h 145508"/>
              <a:gd name="connsiteX3" fmla="*/ 0 w 296591"/>
              <a:gd name="connsiteY3" fmla="*/ 145509 h 145508"/>
            </a:gdLst>
            <a:ahLst/>
            <a:cxnLst>
              <a:cxn ang="0">
                <a:pos x="connsiteX0" y="connsiteY0"/>
              </a:cxn>
              <a:cxn ang="0">
                <a:pos x="connsiteX1" y="connsiteY1"/>
              </a:cxn>
              <a:cxn ang="0">
                <a:pos x="connsiteX2" y="connsiteY2"/>
              </a:cxn>
              <a:cxn ang="0">
                <a:pos x="connsiteX3" y="connsiteY3"/>
              </a:cxn>
            </a:cxnLst>
            <a:rect l="l" t="t" r="r" b="b"/>
            <a:pathLst>
              <a:path w="296591" h="145508">
                <a:moveTo>
                  <a:pt x="0" y="0"/>
                </a:moveTo>
                <a:lnTo>
                  <a:pt x="296592" y="0"/>
                </a:lnTo>
                <a:lnTo>
                  <a:pt x="296592" y="145509"/>
                </a:lnTo>
                <a:lnTo>
                  <a:pt x="0" y="145509"/>
                </a:lnTo>
                <a:close/>
              </a:path>
            </a:pathLst>
          </a:custGeom>
          <a:solidFill>
            <a:srgbClr val="C6573B"/>
          </a:solidFill>
          <a:ln w="10924" cap="flat">
            <a:noFill/>
            <a:prstDash val="solid"/>
            <a:miter/>
          </a:ln>
        </p:spPr>
        <p:txBody>
          <a:bodyPr rtlCol="0" anchor="ctr"/>
          <a:lstStyle/>
          <a:p>
            <a:endParaRPr lang="en-GB" noProof="0" dirty="0"/>
          </a:p>
        </p:txBody>
      </p:sp>
      <p:sp>
        <p:nvSpPr>
          <p:cNvPr id="117" name="Freeform 116">
            <a:extLst>
              <a:ext uri="{FF2B5EF4-FFF2-40B4-BE49-F238E27FC236}">
                <a16:creationId xmlns:a16="http://schemas.microsoft.com/office/drawing/2014/main" id="{3C729F00-2A2C-F0AC-173C-564F29E3C746}"/>
              </a:ext>
            </a:extLst>
          </p:cNvPr>
          <p:cNvSpPr/>
          <p:nvPr/>
        </p:nvSpPr>
        <p:spPr>
          <a:xfrm>
            <a:off x="9101476" y="4543192"/>
            <a:ext cx="296701" cy="202859"/>
          </a:xfrm>
          <a:custGeom>
            <a:avLst/>
            <a:gdLst>
              <a:gd name="connsiteX0" fmla="*/ 0 w 296701"/>
              <a:gd name="connsiteY0" fmla="*/ 0 h 202859"/>
              <a:gd name="connsiteX1" fmla="*/ 296701 w 296701"/>
              <a:gd name="connsiteY1" fmla="*/ 0 h 202859"/>
              <a:gd name="connsiteX2" fmla="*/ 296701 w 296701"/>
              <a:gd name="connsiteY2" fmla="*/ 202860 h 202859"/>
              <a:gd name="connsiteX3" fmla="*/ 0 w 296701"/>
              <a:gd name="connsiteY3" fmla="*/ 202860 h 202859"/>
            </a:gdLst>
            <a:ahLst/>
            <a:cxnLst>
              <a:cxn ang="0">
                <a:pos x="connsiteX0" y="connsiteY0"/>
              </a:cxn>
              <a:cxn ang="0">
                <a:pos x="connsiteX1" y="connsiteY1"/>
              </a:cxn>
              <a:cxn ang="0">
                <a:pos x="connsiteX2" y="connsiteY2"/>
              </a:cxn>
              <a:cxn ang="0">
                <a:pos x="connsiteX3" y="connsiteY3"/>
              </a:cxn>
            </a:cxnLst>
            <a:rect l="l" t="t" r="r" b="b"/>
            <a:pathLst>
              <a:path w="296701" h="202859">
                <a:moveTo>
                  <a:pt x="0" y="0"/>
                </a:moveTo>
                <a:lnTo>
                  <a:pt x="296701" y="0"/>
                </a:lnTo>
                <a:lnTo>
                  <a:pt x="296701" y="202860"/>
                </a:lnTo>
                <a:lnTo>
                  <a:pt x="0" y="202860"/>
                </a:lnTo>
                <a:close/>
              </a:path>
            </a:pathLst>
          </a:custGeom>
          <a:solidFill>
            <a:srgbClr val="C6573B"/>
          </a:solidFill>
          <a:ln w="10924" cap="flat">
            <a:noFill/>
            <a:prstDash val="solid"/>
            <a:miter/>
          </a:ln>
        </p:spPr>
        <p:txBody>
          <a:bodyPr rtlCol="0" anchor="ctr"/>
          <a:lstStyle/>
          <a:p>
            <a:endParaRPr lang="en-GB" noProof="0" dirty="0"/>
          </a:p>
        </p:txBody>
      </p:sp>
      <p:sp>
        <p:nvSpPr>
          <p:cNvPr id="118" name="Freeform 117">
            <a:extLst>
              <a:ext uri="{FF2B5EF4-FFF2-40B4-BE49-F238E27FC236}">
                <a16:creationId xmlns:a16="http://schemas.microsoft.com/office/drawing/2014/main" id="{D4A17DB5-999C-35D0-4696-54F3FC26F0E0}"/>
              </a:ext>
            </a:extLst>
          </p:cNvPr>
          <p:cNvSpPr/>
          <p:nvPr/>
        </p:nvSpPr>
        <p:spPr>
          <a:xfrm>
            <a:off x="8731337" y="4571486"/>
            <a:ext cx="296701" cy="174457"/>
          </a:xfrm>
          <a:custGeom>
            <a:avLst/>
            <a:gdLst>
              <a:gd name="connsiteX0" fmla="*/ 0 w 296701"/>
              <a:gd name="connsiteY0" fmla="*/ 0 h 174457"/>
              <a:gd name="connsiteX1" fmla="*/ 296701 w 296701"/>
              <a:gd name="connsiteY1" fmla="*/ 0 h 174457"/>
              <a:gd name="connsiteX2" fmla="*/ 296701 w 296701"/>
              <a:gd name="connsiteY2" fmla="*/ 174457 h 174457"/>
              <a:gd name="connsiteX3" fmla="*/ 0 w 296701"/>
              <a:gd name="connsiteY3" fmla="*/ 174457 h 174457"/>
            </a:gdLst>
            <a:ahLst/>
            <a:cxnLst>
              <a:cxn ang="0">
                <a:pos x="connsiteX0" y="connsiteY0"/>
              </a:cxn>
              <a:cxn ang="0">
                <a:pos x="connsiteX1" y="connsiteY1"/>
              </a:cxn>
              <a:cxn ang="0">
                <a:pos x="connsiteX2" y="connsiteY2"/>
              </a:cxn>
              <a:cxn ang="0">
                <a:pos x="connsiteX3" y="connsiteY3"/>
              </a:cxn>
            </a:cxnLst>
            <a:rect l="l" t="t" r="r" b="b"/>
            <a:pathLst>
              <a:path w="296701" h="174457">
                <a:moveTo>
                  <a:pt x="0" y="0"/>
                </a:moveTo>
                <a:lnTo>
                  <a:pt x="296701" y="0"/>
                </a:lnTo>
                <a:lnTo>
                  <a:pt x="296701" y="174457"/>
                </a:lnTo>
                <a:lnTo>
                  <a:pt x="0" y="174457"/>
                </a:lnTo>
                <a:close/>
              </a:path>
            </a:pathLst>
          </a:custGeom>
          <a:solidFill>
            <a:srgbClr val="C6573B"/>
          </a:solidFill>
          <a:ln w="10924" cap="flat">
            <a:noFill/>
            <a:prstDash val="solid"/>
            <a:miter/>
          </a:ln>
        </p:spPr>
        <p:txBody>
          <a:bodyPr rtlCol="0" anchor="ctr"/>
          <a:lstStyle/>
          <a:p>
            <a:endParaRPr lang="en-GB" noProof="0" dirty="0"/>
          </a:p>
        </p:txBody>
      </p:sp>
      <p:sp>
        <p:nvSpPr>
          <p:cNvPr id="119" name="Freeform 118">
            <a:extLst>
              <a:ext uri="{FF2B5EF4-FFF2-40B4-BE49-F238E27FC236}">
                <a16:creationId xmlns:a16="http://schemas.microsoft.com/office/drawing/2014/main" id="{495D90CF-26D5-0355-CF39-FA360A97582B}"/>
              </a:ext>
            </a:extLst>
          </p:cNvPr>
          <p:cNvSpPr/>
          <p:nvPr/>
        </p:nvSpPr>
        <p:spPr>
          <a:xfrm>
            <a:off x="11302637" y="4583721"/>
            <a:ext cx="232115" cy="162659"/>
          </a:xfrm>
          <a:custGeom>
            <a:avLst/>
            <a:gdLst>
              <a:gd name="connsiteX0" fmla="*/ 0 w 232115"/>
              <a:gd name="connsiteY0" fmla="*/ 0 h 162659"/>
              <a:gd name="connsiteX1" fmla="*/ 232115 w 232115"/>
              <a:gd name="connsiteY1" fmla="*/ 0 h 162659"/>
              <a:gd name="connsiteX2" fmla="*/ 232115 w 232115"/>
              <a:gd name="connsiteY2" fmla="*/ 162659 h 162659"/>
              <a:gd name="connsiteX3" fmla="*/ 0 w 232115"/>
              <a:gd name="connsiteY3" fmla="*/ 162659 h 162659"/>
            </a:gdLst>
            <a:ahLst/>
            <a:cxnLst>
              <a:cxn ang="0">
                <a:pos x="connsiteX0" y="connsiteY0"/>
              </a:cxn>
              <a:cxn ang="0">
                <a:pos x="connsiteX1" y="connsiteY1"/>
              </a:cxn>
              <a:cxn ang="0">
                <a:pos x="connsiteX2" y="connsiteY2"/>
              </a:cxn>
              <a:cxn ang="0">
                <a:pos x="connsiteX3" y="connsiteY3"/>
              </a:cxn>
            </a:cxnLst>
            <a:rect l="l" t="t" r="r" b="b"/>
            <a:pathLst>
              <a:path w="232115" h="162659">
                <a:moveTo>
                  <a:pt x="0" y="0"/>
                </a:moveTo>
                <a:lnTo>
                  <a:pt x="232115" y="0"/>
                </a:lnTo>
                <a:lnTo>
                  <a:pt x="232115" y="162659"/>
                </a:lnTo>
                <a:lnTo>
                  <a:pt x="0" y="162659"/>
                </a:lnTo>
                <a:close/>
              </a:path>
            </a:pathLst>
          </a:custGeom>
          <a:solidFill>
            <a:srgbClr val="C6573B"/>
          </a:solidFill>
          <a:ln w="10924" cap="flat">
            <a:noFill/>
            <a:prstDash val="solid"/>
            <a:miter/>
          </a:ln>
        </p:spPr>
        <p:txBody>
          <a:bodyPr rtlCol="0" anchor="ctr"/>
          <a:lstStyle/>
          <a:p>
            <a:endParaRPr lang="en-GB" noProof="0" dirty="0"/>
          </a:p>
        </p:txBody>
      </p:sp>
      <p:sp>
        <p:nvSpPr>
          <p:cNvPr id="120" name="Freeform 119">
            <a:extLst>
              <a:ext uri="{FF2B5EF4-FFF2-40B4-BE49-F238E27FC236}">
                <a16:creationId xmlns:a16="http://schemas.microsoft.com/office/drawing/2014/main" id="{0E1DA984-55DD-260C-1E81-2BF763AE12AE}"/>
              </a:ext>
            </a:extLst>
          </p:cNvPr>
          <p:cNvSpPr/>
          <p:nvPr/>
        </p:nvSpPr>
        <p:spPr>
          <a:xfrm>
            <a:off x="10961458" y="4581973"/>
            <a:ext cx="232115" cy="164407"/>
          </a:xfrm>
          <a:custGeom>
            <a:avLst/>
            <a:gdLst>
              <a:gd name="connsiteX0" fmla="*/ 0 w 232115"/>
              <a:gd name="connsiteY0" fmla="*/ 0 h 164407"/>
              <a:gd name="connsiteX1" fmla="*/ 232115 w 232115"/>
              <a:gd name="connsiteY1" fmla="*/ 0 h 164407"/>
              <a:gd name="connsiteX2" fmla="*/ 232115 w 232115"/>
              <a:gd name="connsiteY2" fmla="*/ 164407 h 164407"/>
              <a:gd name="connsiteX3" fmla="*/ 0 w 232115"/>
              <a:gd name="connsiteY3" fmla="*/ 164407 h 164407"/>
            </a:gdLst>
            <a:ahLst/>
            <a:cxnLst>
              <a:cxn ang="0">
                <a:pos x="connsiteX0" y="connsiteY0"/>
              </a:cxn>
              <a:cxn ang="0">
                <a:pos x="connsiteX1" y="connsiteY1"/>
              </a:cxn>
              <a:cxn ang="0">
                <a:pos x="connsiteX2" y="connsiteY2"/>
              </a:cxn>
              <a:cxn ang="0">
                <a:pos x="connsiteX3" y="connsiteY3"/>
              </a:cxn>
            </a:cxnLst>
            <a:rect l="l" t="t" r="r" b="b"/>
            <a:pathLst>
              <a:path w="232115" h="164407">
                <a:moveTo>
                  <a:pt x="0" y="0"/>
                </a:moveTo>
                <a:lnTo>
                  <a:pt x="232115" y="0"/>
                </a:lnTo>
                <a:lnTo>
                  <a:pt x="232115" y="164407"/>
                </a:lnTo>
                <a:lnTo>
                  <a:pt x="0" y="164407"/>
                </a:lnTo>
                <a:close/>
              </a:path>
            </a:pathLst>
          </a:custGeom>
          <a:solidFill>
            <a:srgbClr val="C6573B"/>
          </a:solidFill>
          <a:ln w="10924" cap="flat">
            <a:noFill/>
            <a:prstDash val="solid"/>
            <a:miter/>
          </a:ln>
        </p:spPr>
        <p:txBody>
          <a:bodyPr rtlCol="0" anchor="ctr"/>
          <a:lstStyle/>
          <a:p>
            <a:endParaRPr lang="en-GB" noProof="0" dirty="0"/>
          </a:p>
        </p:txBody>
      </p:sp>
      <p:sp>
        <p:nvSpPr>
          <p:cNvPr id="121" name="Freeform 120">
            <a:extLst>
              <a:ext uri="{FF2B5EF4-FFF2-40B4-BE49-F238E27FC236}">
                <a16:creationId xmlns:a16="http://schemas.microsoft.com/office/drawing/2014/main" id="{154ABAB7-D9EA-C5E5-27E6-F953A5F94091}"/>
              </a:ext>
            </a:extLst>
          </p:cNvPr>
          <p:cNvSpPr/>
          <p:nvPr/>
        </p:nvSpPr>
        <p:spPr>
          <a:xfrm>
            <a:off x="10620279" y="4594426"/>
            <a:ext cx="232115" cy="152062"/>
          </a:xfrm>
          <a:custGeom>
            <a:avLst/>
            <a:gdLst>
              <a:gd name="connsiteX0" fmla="*/ 0 w 232115"/>
              <a:gd name="connsiteY0" fmla="*/ 0 h 152062"/>
              <a:gd name="connsiteX1" fmla="*/ 232115 w 232115"/>
              <a:gd name="connsiteY1" fmla="*/ 0 h 152062"/>
              <a:gd name="connsiteX2" fmla="*/ 232115 w 232115"/>
              <a:gd name="connsiteY2" fmla="*/ 152063 h 152062"/>
              <a:gd name="connsiteX3" fmla="*/ 0 w 232115"/>
              <a:gd name="connsiteY3" fmla="*/ 152063 h 152062"/>
            </a:gdLst>
            <a:ahLst/>
            <a:cxnLst>
              <a:cxn ang="0">
                <a:pos x="connsiteX0" y="connsiteY0"/>
              </a:cxn>
              <a:cxn ang="0">
                <a:pos x="connsiteX1" y="connsiteY1"/>
              </a:cxn>
              <a:cxn ang="0">
                <a:pos x="connsiteX2" y="connsiteY2"/>
              </a:cxn>
              <a:cxn ang="0">
                <a:pos x="connsiteX3" y="connsiteY3"/>
              </a:cxn>
            </a:cxnLst>
            <a:rect l="l" t="t" r="r" b="b"/>
            <a:pathLst>
              <a:path w="232115" h="152062">
                <a:moveTo>
                  <a:pt x="0" y="0"/>
                </a:moveTo>
                <a:lnTo>
                  <a:pt x="232115" y="0"/>
                </a:lnTo>
                <a:lnTo>
                  <a:pt x="232115" y="152063"/>
                </a:lnTo>
                <a:lnTo>
                  <a:pt x="0" y="152063"/>
                </a:lnTo>
                <a:close/>
              </a:path>
            </a:pathLst>
          </a:custGeom>
          <a:solidFill>
            <a:srgbClr val="C6573B"/>
          </a:solidFill>
          <a:ln w="10924" cap="flat">
            <a:noFill/>
            <a:prstDash val="solid"/>
            <a:miter/>
          </a:ln>
        </p:spPr>
        <p:txBody>
          <a:bodyPr rtlCol="0" anchor="ctr"/>
          <a:lstStyle/>
          <a:p>
            <a:endParaRPr lang="en-GB" noProof="0" dirty="0"/>
          </a:p>
        </p:txBody>
      </p:sp>
      <p:sp>
        <p:nvSpPr>
          <p:cNvPr id="122" name="Freeform 121">
            <a:extLst>
              <a:ext uri="{FF2B5EF4-FFF2-40B4-BE49-F238E27FC236}">
                <a16:creationId xmlns:a16="http://schemas.microsoft.com/office/drawing/2014/main" id="{74CAA8DB-5AF7-799B-8CC9-1DFA2A0EE0EC}"/>
              </a:ext>
            </a:extLst>
          </p:cNvPr>
          <p:cNvSpPr/>
          <p:nvPr/>
        </p:nvSpPr>
        <p:spPr>
          <a:xfrm>
            <a:off x="10279100" y="4558268"/>
            <a:ext cx="232115" cy="188112"/>
          </a:xfrm>
          <a:custGeom>
            <a:avLst/>
            <a:gdLst>
              <a:gd name="connsiteX0" fmla="*/ 0 w 232115"/>
              <a:gd name="connsiteY0" fmla="*/ 0 h 188112"/>
              <a:gd name="connsiteX1" fmla="*/ 232115 w 232115"/>
              <a:gd name="connsiteY1" fmla="*/ 0 h 188112"/>
              <a:gd name="connsiteX2" fmla="*/ 232115 w 232115"/>
              <a:gd name="connsiteY2" fmla="*/ 188112 h 188112"/>
              <a:gd name="connsiteX3" fmla="*/ 0 w 232115"/>
              <a:gd name="connsiteY3" fmla="*/ 188112 h 188112"/>
            </a:gdLst>
            <a:ahLst/>
            <a:cxnLst>
              <a:cxn ang="0">
                <a:pos x="connsiteX0" y="connsiteY0"/>
              </a:cxn>
              <a:cxn ang="0">
                <a:pos x="connsiteX1" y="connsiteY1"/>
              </a:cxn>
              <a:cxn ang="0">
                <a:pos x="connsiteX2" y="connsiteY2"/>
              </a:cxn>
              <a:cxn ang="0">
                <a:pos x="connsiteX3" y="connsiteY3"/>
              </a:cxn>
            </a:cxnLst>
            <a:rect l="l" t="t" r="r" b="b"/>
            <a:pathLst>
              <a:path w="232115" h="188112">
                <a:moveTo>
                  <a:pt x="0" y="0"/>
                </a:moveTo>
                <a:lnTo>
                  <a:pt x="232115" y="0"/>
                </a:lnTo>
                <a:lnTo>
                  <a:pt x="232115" y="188112"/>
                </a:lnTo>
                <a:lnTo>
                  <a:pt x="0" y="188112"/>
                </a:lnTo>
                <a:close/>
              </a:path>
            </a:pathLst>
          </a:custGeom>
          <a:solidFill>
            <a:srgbClr val="C6573B"/>
          </a:solidFill>
          <a:ln w="10924" cap="flat">
            <a:noFill/>
            <a:prstDash val="solid"/>
            <a:miter/>
          </a:ln>
        </p:spPr>
        <p:txBody>
          <a:bodyPr rtlCol="0" anchor="ctr"/>
          <a:lstStyle/>
          <a:p>
            <a:endParaRPr lang="en-GB" noProof="0" dirty="0"/>
          </a:p>
        </p:txBody>
      </p:sp>
      <p:sp>
        <p:nvSpPr>
          <p:cNvPr id="145" name="Freeform 144">
            <a:extLst>
              <a:ext uri="{FF2B5EF4-FFF2-40B4-BE49-F238E27FC236}">
                <a16:creationId xmlns:a16="http://schemas.microsoft.com/office/drawing/2014/main" id="{5E7F51DC-E10C-F625-2530-9D37A55D41F8}"/>
              </a:ext>
            </a:extLst>
          </p:cNvPr>
          <p:cNvSpPr/>
          <p:nvPr/>
        </p:nvSpPr>
        <p:spPr>
          <a:xfrm>
            <a:off x="6896927" y="3680847"/>
            <a:ext cx="28413" cy="3604"/>
          </a:xfrm>
          <a:custGeom>
            <a:avLst/>
            <a:gdLst>
              <a:gd name="connsiteX0" fmla="*/ 0 w 28413"/>
              <a:gd name="connsiteY0" fmla="*/ 0 h 3604"/>
              <a:gd name="connsiteX1" fmla="*/ 28413 w 28413"/>
              <a:gd name="connsiteY1" fmla="*/ 0 h 3604"/>
              <a:gd name="connsiteX2" fmla="*/ 28413 w 28413"/>
              <a:gd name="connsiteY2" fmla="*/ 3605 h 3604"/>
              <a:gd name="connsiteX3" fmla="*/ 0 w 28413"/>
              <a:gd name="connsiteY3" fmla="*/ 3605 h 3604"/>
            </a:gdLst>
            <a:ahLst/>
            <a:cxnLst>
              <a:cxn ang="0">
                <a:pos x="connsiteX0" y="connsiteY0"/>
              </a:cxn>
              <a:cxn ang="0">
                <a:pos x="connsiteX1" y="connsiteY1"/>
              </a:cxn>
              <a:cxn ang="0">
                <a:pos x="connsiteX2" y="connsiteY2"/>
              </a:cxn>
              <a:cxn ang="0">
                <a:pos x="connsiteX3" y="connsiteY3"/>
              </a:cxn>
            </a:cxnLst>
            <a:rect l="l" t="t" r="r" b="b"/>
            <a:pathLst>
              <a:path w="28413" h="3604">
                <a:moveTo>
                  <a:pt x="0" y="0"/>
                </a:moveTo>
                <a:lnTo>
                  <a:pt x="28413" y="0"/>
                </a:lnTo>
                <a:lnTo>
                  <a:pt x="28413" y="3605"/>
                </a:lnTo>
                <a:lnTo>
                  <a:pt x="0" y="3605"/>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46" name="Freeform 145">
            <a:extLst>
              <a:ext uri="{FF2B5EF4-FFF2-40B4-BE49-F238E27FC236}">
                <a16:creationId xmlns:a16="http://schemas.microsoft.com/office/drawing/2014/main" id="{6AEF561E-9C20-56F7-DFCC-48C7C052D173}"/>
              </a:ext>
            </a:extLst>
          </p:cNvPr>
          <p:cNvSpPr/>
          <p:nvPr/>
        </p:nvSpPr>
        <p:spPr>
          <a:xfrm>
            <a:off x="6896927" y="3946411"/>
            <a:ext cx="28413" cy="3495"/>
          </a:xfrm>
          <a:custGeom>
            <a:avLst/>
            <a:gdLst>
              <a:gd name="connsiteX0" fmla="*/ 0 w 28413"/>
              <a:gd name="connsiteY0" fmla="*/ 0 h 3495"/>
              <a:gd name="connsiteX1" fmla="*/ 28413 w 28413"/>
              <a:gd name="connsiteY1" fmla="*/ 0 h 3495"/>
              <a:gd name="connsiteX2" fmla="*/ 28413 w 28413"/>
              <a:gd name="connsiteY2" fmla="*/ 3496 h 3495"/>
              <a:gd name="connsiteX3" fmla="*/ 0 w 28413"/>
              <a:gd name="connsiteY3" fmla="*/ 3496 h 3495"/>
            </a:gdLst>
            <a:ahLst/>
            <a:cxnLst>
              <a:cxn ang="0">
                <a:pos x="connsiteX0" y="connsiteY0"/>
              </a:cxn>
              <a:cxn ang="0">
                <a:pos x="connsiteX1" y="connsiteY1"/>
              </a:cxn>
              <a:cxn ang="0">
                <a:pos x="connsiteX2" y="connsiteY2"/>
              </a:cxn>
              <a:cxn ang="0">
                <a:pos x="connsiteX3" y="connsiteY3"/>
              </a:cxn>
            </a:cxnLst>
            <a:rect l="l" t="t" r="r" b="b"/>
            <a:pathLst>
              <a:path w="28413" h="3495">
                <a:moveTo>
                  <a:pt x="0" y="0"/>
                </a:moveTo>
                <a:lnTo>
                  <a:pt x="28413" y="0"/>
                </a:lnTo>
                <a:lnTo>
                  <a:pt x="28413" y="3496"/>
                </a:lnTo>
                <a:lnTo>
                  <a:pt x="0" y="3496"/>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47" name="Freeform 146">
            <a:extLst>
              <a:ext uri="{FF2B5EF4-FFF2-40B4-BE49-F238E27FC236}">
                <a16:creationId xmlns:a16="http://schemas.microsoft.com/office/drawing/2014/main" id="{D36C05A7-E224-F352-CC27-8243821CF53E}"/>
              </a:ext>
            </a:extLst>
          </p:cNvPr>
          <p:cNvSpPr/>
          <p:nvPr/>
        </p:nvSpPr>
        <p:spPr>
          <a:xfrm>
            <a:off x="6896927" y="4212521"/>
            <a:ext cx="28413" cy="3604"/>
          </a:xfrm>
          <a:custGeom>
            <a:avLst/>
            <a:gdLst>
              <a:gd name="connsiteX0" fmla="*/ 0 w 28413"/>
              <a:gd name="connsiteY0" fmla="*/ 0 h 3604"/>
              <a:gd name="connsiteX1" fmla="*/ 28413 w 28413"/>
              <a:gd name="connsiteY1" fmla="*/ 0 h 3604"/>
              <a:gd name="connsiteX2" fmla="*/ 28413 w 28413"/>
              <a:gd name="connsiteY2" fmla="*/ 3605 h 3604"/>
              <a:gd name="connsiteX3" fmla="*/ 0 w 28413"/>
              <a:gd name="connsiteY3" fmla="*/ 3605 h 3604"/>
            </a:gdLst>
            <a:ahLst/>
            <a:cxnLst>
              <a:cxn ang="0">
                <a:pos x="connsiteX0" y="connsiteY0"/>
              </a:cxn>
              <a:cxn ang="0">
                <a:pos x="connsiteX1" y="connsiteY1"/>
              </a:cxn>
              <a:cxn ang="0">
                <a:pos x="connsiteX2" y="connsiteY2"/>
              </a:cxn>
              <a:cxn ang="0">
                <a:pos x="connsiteX3" y="connsiteY3"/>
              </a:cxn>
            </a:cxnLst>
            <a:rect l="l" t="t" r="r" b="b"/>
            <a:pathLst>
              <a:path w="28413" h="3604">
                <a:moveTo>
                  <a:pt x="0" y="0"/>
                </a:moveTo>
                <a:lnTo>
                  <a:pt x="28413" y="0"/>
                </a:lnTo>
                <a:lnTo>
                  <a:pt x="28413" y="3605"/>
                </a:lnTo>
                <a:lnTo>
                  <a:pt x="0" y="3605"/>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48" name="Freeform 147">
            <a:extLst>
              <a:ext uri="{FF2B5EF4-FFF2-40B4-BE49-F238E27FC236}">
                <a16:creationId xmlns:a16="http://schemas.microsoft.com/office/drawing/2014/main" id="{BDD9DFF1-ECFA-FDAB-E473-5B42AA642443}"/>
              </a:ext>
            </a:extLst>
          </p:cNvPr>
          <p:cNvSpPr/>
          <p:nvPr/>
        </p:nvSpPr>
        <p:spPr>
          <a:xfrm>
            <a:off x="6896927" y="4478631"/>
            <a:ext cx="28413" cy="3604"/>
          </a:xfrm>
          <a:custGeom>
            <a:avLst/>
            <a:gdLst>
              <a:gd name="connsiteX0" fmla="*/ 0 w 28413"/>
              <a:gd name="connsiteY0" fmla="*/ 0 h 3604"/>
              <a:gd name="connsiteX1" fmla="*/ 28413 w 28413"/>
              <a:gd name="connsiteY1" fmla="*/ 0 h 3604"/>
              <a:gd name="connsiteX2" fmla="*/ 28413 w 28413"/>
              <a:gd name="connsiteY2" fmla="*/ 3605 h 3604"/>
              <a:gd name="connsiteX3" fmla="*/ 0 w 28413"/>
              <a:gd name="connsiteY3" fmla="*/ 3605 h 3604"/>
            </a:gdLst>
            <a:ahLst/>
            <a:cxnLst>
              <a:cxn ang="0">
                <a:pos x="connsiteX0" y="connsiteY0"/>
              </a:cxn>
              <a:cxn ang="0">
                <a:pos x="connsiteX1" y="connsiteY1"/>
              </a:cxn>
              <a:cxn ang="0">
                <a:pos x="connsiteX2" y="connsiteY2"/>
              </a:cxn>
              <a:cxn ang="0">
                <a:pos x="connsiteX3" y="connsiteY3"/>
              </a:cxn>
            </a:cxnLst>
            <a:rect l="l" t="t" r="r" b="b"/>
            <a:pathLst>
              <a:path w="28413" h="3604">
                <a:moveTo>
                  <a:pt x="0" y="0"/>
                </a:moveTo>
                <a:lnTo>
                  <a:pt x="28413" y="0"/>
                </a:lnTo>
                <a:lnTo>
                  <a:pt x="28413" y="3605"/>
                </a:lnTo>
                <a:lnTo>
                  <a:pt x="0" y="3605"/>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49" name="Freeform 148">
            <a:extLst>
              <a:ext uri="{FF2B5EF4-FFF2-40B4-BE49-F238E27FC236}">
                <a16:creationId xmlns:a16="http://schemas.microsoft.com/office/drawing/2014/main" id="{930B3139-0E17-2A28-5475-38218F8A5E4D}"/>
              </a:ext>
            </a:extLst>
          </p:cNvPr>
          <p:cNvSpPr/>
          <p:nvPr/>
        </p:nvSpPr>
        <p:spPr>
          <a:xfrm>
            <a:off x="6896927" y="4744195"/>
            <a:ext cx="28413" cy="3604"/>
          </a:xfrm>
          <a:custGeom>
            <a:avLst/>
            <a:gdLst>
              <a:gd name="connsiteX0" fmla="*/ 0 w 28413"/>
              <a:gd name="connsiteY0" fmla="*/ 0 h 3604"/>
              <a:gd name="connsiteX1" fmla="*/ 28413 w 28413"/>
              <a:gd name="connsiteY1" fmla="*/ 0 h 3604"/>
              <a:gd name="connsiteX2" fmla="*/ 28413 w 28413"/>
              <a:gd name="connsiteY2" fmla="*/ 3605 h 3604"/>
              <a:gd name="connsiteX3" fmla="*/ 0 w 28413"/>
              <a:gd name="connsiteY3" fmla="*/ 3605 h 3604"/>
            </a:gdLst>
            <a:ahLst/>
            <a:cxnLst>
              <a:cxn ang="0">
                <a:pos x="connsiteX0" y="connsiteY0"/>
              </a:cxn>
              <a:cxn ang="0">
                <a:pos x="connsiteX1" y="connsiteY1"/>
              </a:cxn>
              <a:cxn ang="0">
                <a:pos x="connsiteX2" y="connsiteY2"/>
              </a:cxn>
              <a:cxn ang="0">
                <a:pos x="connsiteX3" y="connsiteY3"/>
              </a:cxn>
            </a:cxnLst>
            <a:rect l="l" t="t" r="r" b="b"/>
            <a:pathLst>
              <a:path w="28413" h="3604">
                <a:moveTo>
                  <a:pt x="0" y="0"/>
                </a:moveTo>
                <a:lnTo>
                  <a:pt x="28413" y="0"/>
                </a:lnTo>
                <a:lnTo>
                  <a:pt x="28413" y="3605"/>
                </a:lnTo>
                <a:lnTo>
                  <a:pt x="0" y="3605"/>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50" name="Freeform 149">
            <a:extLst>
              <a:ext uri="{FF2B5EF4-FFF2-40B4-BE49-F238E27FC236}">
                <a16:creationId xmlns:a16="http://schemas.microsoft.com/office/drawing/2014/main" id="{B21D1C3F-D3BE-6483-C0EC-681439EE04FD}"/>
              </a:ext>
            </a:extLst>
          </p:cNvPr>
          <p:cNvSpPr/>
          <p:nvPr/>
        </p:nvSpPr>
        <p:spPr>
          <a:xfrm>
            <a:off x="6923591" y="3680301"/>
            <a:ext cx="3606" cy="1067499"/>
          </a:xfrm>
          <a:custGeom>
            <a:avLst/>
            <a:gdLst>
              <a:gd name="connsiteX0" fmla="*/ 0 w 3606"/>
              <a:gd name="connsiteY0" fmla="*/ 0 h 1067499"/>
              <a:gd name="connsiteX1" fmla="*/ 3606 w 3606"/>
              <a:gd name="connsiteY1" fmla="*/ 0 h 1067499"/>
              <a:gd name="connsiteX2" fmla="*/ 3606 w 3606"/>
              <a:gd name="connsiteY2" fmla="*/ 1067500 h 1067499"/>
              <a:gd name="connsiteX3" fmla="*/ 0 w 3606"/>
              <a:gd name="connsiteY3" fmla="*/ 1067500 h 1067499"/>
            </a:gdLst>
            <a:ahLst/>
            <a:cxnLst>
              <a:cxn ang="0">
                <a:pos x="connsiteX0" y="connsiteY0"/>
              </a:cxn>
              <a:cxn ang="0">
                <a:pos x="connsiteX1" y="connsiteY1"/>
              </a:cxn>
              <a:cxn ang="0">
                <a:pos x="connsiteX2" y="connsiteY2"/>
              </a:cxn>
              <a:cxn ang="0">
                <a:pos x="connsiteX3" y="connsiteY3"/>
              </a:cxn>
            </a:cxnLst>
            <a:rect l="l" t="t" r="r" b="b"/>
            <a:pathLst>
              <a:path w="3606" h="1067499">
                <a:moveTo>
                  <a:pt x="0" y="0"/>
                </a:moveTo>
                <a:lnTo>
                  <a:pt x="3606" y="0"/>
                </a:lnTo>
                <a:lnTo>
                  <a:pt x="3606" y="1067500"/>
                </a:lnTo>
                <a:lnTo>
                  <a:pt x="0" y="1067500"/>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51" name="Freeform 150">
            <a:extLst>
              <a:ext uri="{FF2B5EF4-FFF2-40B4-BE49-F238E27FC236}">
                <a16:creationId xmlns:a16="http://schemas.microsoft.com/office/drawing/2014/main" id="{35A2E405-D138-6A58-A283-D97278FF1E7C}"/>
              </a:ext>
            </a:extLst>
          </p:cNvPr>
          <p:cNvSpPr/>
          <p:nvPr/>
        </p:nvSpPr>
        <p:spPr>
          <a:xfrm>
            <a:off x="6923591" y="4744195"/>
            <a:ext cx="1334881" cy="3604"/>
          </a:xfrm>
          <a:custGeom>
            <a:avLst/>
            <a:gdLst>
              <a:gd name="connsiteX0" fmla="*/ 0 w 1334881"/>
              <a:gd name="connsiteY0" fmla="*/ 0 h 3604"/>
              <a:gd name="connsiteX1" fmla="*/ 1334882 w 1334881"/>
              <a:gd name="connsiteY1" fmla="*/ 0 h 3604"/>
              <a:gd name="connsiteX2" fmla="*/ 1334882 w 1334881"/>
              <a:gd name="connsiteY2" fmla="*/ 3605 h 3604"/>
              <a:gd name="connsiteX3" fmla="*/ 0 w 1334881"/>
              <a:gd name="connsiteY3" fmla="*/ 3605 h 3604"/>
            </a:gdLst>
            <a:ahLst/>
            <a:cxnLst>
              <a:cxn ang="0">
                <a:pos x="connsiteX0" y="connsiteY0"/>
              </a:cxn>
              <a:cxn ang="0">
                <a:pos x="connsiteX1" y="connsiteY1"/>
              </a:cxn>
              <a:cxn ang="0">
                <a:pos x="connsiteX2" y="connsiteY2"/>
              </a:cxn>
              <a:cxn ang="0">
                <a:pos x="connsiteX3" y="connsiteY3"/>
              </a:cxn>
            </a:cxnLst>
            <a:rect l="l" t="t" r="r" b="b"/>
            <a:pathLst>
              <a:path w="1334881" h="3604">
                <a:moveTo>
                  <a:pt x="0" y="0"/>
                </a:moveTo>
                <a:lnTo>
                  <a:pt x="1334882" y="0"/>
                </a:lnTo>
                <a:lnTo>
                  <a:pt x="1334882" y="3605"/>
                </a:lnTo>
                <a:lnTo>
                  <a:pt x="0" y="3605"/>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52" name="Freeform 151">
            <a:extLst>
              <a:ext uri="{FF2B5EF4-FFF2-40B4-BE49-F238E27FC236}">
                <a16:creationId xmlns:a16="http://schemas.microsoft.com/office/drawing/2014/main" id="{79314C4E-B55E-BF3A-82D5-1CD73DEB774E}"/>
              </a:ext>
            </a:extLst>
          </p:cNvPr>
          <p:cNvSpPr/>
          <p:nvPr/>
        </p:nvSpPr>
        <p:spPr>
          <a:xfrm>
            <a:off x="8581511" y="4744195"/>
            <a:ext cx="1335755" cy="3604"/>
          </a:xfrm>
          <a:custGeom>
            <a:avLst/>
            <a:gdLst>
              <a:gd name="connsiteX0" fmla="*/ 0 w 1335755"/>
              <a:gd name="connsiteY0" fmla="*/ 0 h 3604"/>
              <a:gd name="connsiteX1" fmla="*/ 1335756 w 1335755"/>
              <a:gd name="connsiteY1" fmla="*/ 0 h 3604"/>
              <a:gd name="connsiteX2" fmla="*/ 1335756 w 1335755"/>
              <a:gd name="connsiteY2" fmla="*/ 3605 h 3604"/>
              <a:gd name="connsiteX3" fmla="*/ 0 w 1335755"/>
              <a:gd name="connsiteY3" fmla="*/ 3605 h 3604"/>
            </a:gdLst>
            <a:ahLst/>
            <a:cxnLst>
              <a:cxn ang="0">
                <a:pos x="connsiteX0" y="connsiteY0"/>
              </a:cxn>
              <a:cxn ang="0">
                <a:pos x="connsiteX1" y="connsiteY1"/>
              </a:cxn>
              <a:cxn ang="0">
                <a:pos x="connsiteX2" y="connsiteY2"/>
              </a:cxn>
              <a:cxn ang="0">
                <a:pos x="connsiteX3" y="connsiteY3"/>
              </a:cxn>
            </a:cxnLst>
            <a:rect l="l" t="t" r="r" b="b"/>
            <a:pathLst>
              <a:path w="1335755" h="3604">
                <a:moveTo>
                  <a:pt x="0" y="0"/>
                </a:moveTo>
                <a:lnTo>
                  <a:pt x="1335756" y="0"/>
                </a:lnTo>
                <a:lnTo>
                  <a:pt x="1335756" y="3605"/>
                </a:lnTo>
                <a:lnTo>
                  <a:pt x="0" y="3605"/>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53" name="Freeform 152">
            <a:extLst>
              <a:ext uri="{FF2B5EF4-FFF2-40B4-BE49-F238E27FC236}">
                <a16:creationId xmlns:a16="http://schemas.microsoft.com/office/drawing/2014/main" id="{C7FE75A0-BEEF-6097-074F-630742E57D5B}"/>
              </a:ext>
            </a:extLst>
          </p:cNvPr>
          <p:cNvSpPr/>
          <p:nvPr/>
        </p:nvSpPr>
        <p:spPr>
          <a:xfrm>
            <a:off x="8554846" y="3680847"/>
            <a:ext cx="28413" cy="3495"/>
          </a:xfrm>
          <a:custGeom>
            <a:avLst/>
            <a:gdLst>
              <a:gd name="connsiteX0" fmla="*/ 0 w 28413"/>
              <a:gd name="connsiteY0" fmla="*/ 0 h 3495"/>
              <a:gd name="connsiteX1" fmla="*/ 28414 w 28413"/>
              <a:gd name="connsiteY1" fmla="*/ 0 h 3495"/>
              <a:gd name="connsiteX2" fmla="*/ 28414 w 28413"/>
              <a:gd name="connsiteY2" fmla="*/ 3496 h 3495"/>
              <a:gd name="connsiteX3" fmla="*/ 0 w 28413"/>
              <a:gd name="connsiteY3" fmla="*/ 3496 h 3495"/>
            </a:gdLst>
            <a:ahLst/>
            <a:cxnLst>
              <a:cxn ang="0">
                <a:pos x="connsiteX0" y="connsiteY0"/>
              </a:cxn>
              <a:cxn ang="0">
                <a:pos x="connsiteX1" y="connsiteY1"/>
              </a:cxn>
              <a:cxn ang="0">
                <a:pos x="connsiteX2" y="connsiteY2"/>
              </a:cxn>
              <a:cxn ang="0">
                <a:pos x="connsiteX3" y="connsiteY3"/>
              </a:cxn>
            </a:cxnLst>
            <a:rect l="l" t="t" r="r" b="b"/>
            <a:pathLst>
              <a:path w="28413" h="3495">
                <a:moveTo>
                  <a:pt x="0" y="0"/>
                </a:moveTo>
                <a:lnTo>
                  <a:pt x="28414" y="0"/>
                </a:lnTo>
                <a:lnTo>
                  <a:pt x="28414" y="3496"/>
                </a:lnTo>
                <a:lnTo>
                  <a:pt x="0" y="3496"/>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54" name="Freeform 153">
            <a:extLst>
              <a:ext uri="{FF2B5EF4-FFF2-40B4-BE49-F238E27FC236}">
                <a16:creationId xmlns:a16="http://schemas.microsoft.com/office/drawing/2014/main" id="{36821086-B656-EC82-27B0-9969C8B77CDA}"/>
              </a:ext>
            </a:extLst>
          </p:cNvPr>
          <p:cNvSpPr/>
          <p:nvPr/>
        </p:nvSpPr>
        <p:spPr>
          <a:xfrm>
            <a:off x="8554846" y="3946411"/>
            <a:ext cx="28413" cy="3495"/>
          </a:xfrm>
          <a:custGeom>
            <a:avLst/>
            <a:gdLst>
              <a:gd name="connsiteX0" fmla="*/ 0 w 28413"/>
              <a:gd name="connsiteY0" fmla="*/ 0 h 3495"/>
              <a:gd name="connsiteX1" fmla="*/ 28414 w 28413"/>
              <a:gd name="connsiteY1" fmla="*/ 0 h 3495"/>
              <a:gd name="connsiteX2" fmla="*/ 28414 w 28413"/>
              <a:gd name="connsiteY2" fmla="*/ 3496 h 3495"/>
              <a:gd name="connsiteX3" fmla="*/ 0 w 28413"/>
              <a:gd name="connsiteY3" fmla="*/ 3496 h 3495"/>
            </a:gdLst>
            <a:ahLst/>
            <a:cxnLst>
              <a:cxn ang="0">
                <a:pos x="connsiteX0" y="connsiteY0"/>
              </a:cxn>
              <a:cxn ang="0">
                <a:pos x="connsiteX1" y="connsiteY1"/>
              </a:cxn>
              <a:cxn ang="0">
                <a:pos x="connsiteX2" y="connsiteY2"/>
              </a:cxn>
              <a:cxn ang="0">
                <a:pos x="connsiteX3" y="connsiteY3"/>
              </a:cxn>
            </a:cxnLst>
            <a:rect l="l" t="t" r="r" b="b"/>
            <a:pathLst>
              <a:path w="28413" h="3495">
                <a:moveTo>
                  <a:pt x="0" y="0"/>
                </a:moveTo>
                <a:lnTo>
                  <a:pt x="28414" y="0"/>
                </a:lnTo>
                <a:lnTo>
                  <a:pt x="28414" y="3496"/>
                </a:lnTo>
                <a:lnTo>
                  <a:pt x="0" y="3496"/>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55" name="Freeform 154">
            <a:extLst>
              <a:ext uri="{FF2B5EF4-FFF2-40B4-BE49-F238E27FC236}">
                <a16:creationId xmlns:a16="http://schemas.microsoft.com/office/drawing/2014/main" id="{DD3497C8-7FAB-1444-DEB4-59ADF8C227CB}"/>
              </a:ext>
            </a:extLst>
          </p:cNvPr>
          <p:cNvSpPr/>
          <p:nvPr/>
        </p:nvSpPr>
        <p:spPr>
          <a:xfrm>
            <a:off x="8554846" y="4212521"/>
            <a:ext cx="28413" cy="3495"/>
          </a:xfrm>
          <a:custGeom>
            <a:avLst/>
            <a:gdLst>
              <a:gd name="connsiteX0" fmla="*/ 0 w 28413"/>
              <a:gd name="connsiteY0" fmla="*/ 0 h 3495"/>
              <a:gd name="connsiteX1" fmla="*/ 28414 w 28413"/>
              <a:gd name="connsiteY1" fmla="*/ 0 h 3495"/>
              <a:gd name="connsiteX2" fmla="*/ 28414 w 28413"/>
              <a:gd name="connsiteY2" fmla="*/ 3496 h 3495"/>
              <a:gd name="connsiteX3" fmla="*/ 0 w 28413"/>
              <a:gd name="connsiteY3" fmla="*/ 3496 h 3495"/>
            </a:gdLst>
            <a:ahLst/>
            <a:cxnLst>
              <a:cxn ang="0">
                <a:pos x="connsiteX0" y="connsiteY0"/>
              </a:cxn>
              <a:cxn ang="0">
                <a:pos x="connsiteX1" y="connsiteY1"/>
              </a:cxn>
              <a:cxn ang="0">
                <a:pos x="connsiteX2" y="connsiteY2"/>
              </a:cxn>
              <a:cxn ang="0">
                <a:pos x="connsiteX3" y="connsiteY3"/>
              </a:cxn>
            </a:cxnLst>
            <a:rect l="l" t="t" r="r" b="b"/>
            <a:pathLst>
              <a:path w="28413" h="3495">
                <a:moveTo>
                  <a:pt x="0" y="0"/>
                </a:moveTo>
                <a:lnTo>
                  <a:pt x="28414" y="0"/>
                </a:lnTo>
                <a:lnTo>
                  <a:pt x="28414" y="3496"/>
                </a:lnTo>
                <a:lnTo>
                  <a:pt x="0" y="3496"/>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56" name="Freeform 155">
            <a:extLst>
              <a:ext uri="{FF2B5EF4-FFF2-40B4-BE49-F238E27FC236}">
                <a16:creationId xmlns:a16="http://schemas.microsoft.com/office/drawing/2014/main" id="{79A7CEED-FFDF-06DF-6625-73A3F9177547}"/>
              </a:ext>
            </a:extLst>
          </p:cNvPr>
          <p:cNvSpPr/>
          <p:nvPr/>
        </p:nvSpPr>
        <p:spPr>
          <a:xfrm>
            <a:off x="8554846" y="4478631"/>
            <a:ext cx="28413" cy="3495"/>
          </a:xfrm>
          <a:custGeom>
            <a:avLst/>
            <a:gdLst>
              <a:gd name="connsiteX0" fmla="*/ 0 w 28413"/>
              <a:gd name="connsiteY0" fmla="*/ 0 h 3495"/>
              <a:gd name="connsiteX1" fmla="*/ 28414 w 28413"/>
              <a:gd name="connsiteY1" fmla="*/ 0 h 3495"/>
              <a:gd name="connsiteX2" fmla="*/ 28414 w 28413"/>
              <a:gd name="connsiteY2" fmla="*/ 3496 h 3495"/>
              <a:gd name="connsiteX3" fmla="*/ 0 w 28413"/>
              <a:gd name="connsiteY3" fmla="*/ 3496 h 3495"/>
            </a:gdLst>
            <a:ahLst/>
            <a:cxnLst>
              <a:cxn ang="0">
                <a:pos x="connsiteX0" y="connsiteY0"/>
              </a:cxn>
              <a:cxn ang="0">
                <a:pos x="connsiteX1" y="connsiteY1"/>
              </a:cxn>
              <a:cxn ang="0">
                <a:pos x="connsiteX2" y="connsiteY2"/>
              </a:cxn>
              <a:cxn ang="0">
                <a:pos x="connsiteX3" y="connsiteY3"/>
              </a:cxn>
            </a:cxnLst>
            <a:rect l="l" t="t" r="r" b="b"/>
            <a:pathLst>
              <a:path w="28413" h="3495">
                <a:moveTo>
                  <a:pt x="0" y="0"/>
                </a:moveTo>
                <a:lnTo>
                  <a:pt x="28414" y="0"/>
                </a:lnTo>
                <a:lnTo>
                  <a:pt x="28414" y="3496"/>
                </a:lnTo>
                <a:lnTo>
                  <a:pt x="0" y="3496"/>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57" name="Freeform 156">
            <a:extLst>
              <a:ext uri="{FF2B5EF4-FFF2-40B4-BE49-F238E27FC236}">
                <a16:creationId xmlns:a16="http://schemas.microsoft.com/office/drawing/2014/main" id="{09834C67-CACB-0885-A01D-DBE0E4737B20}"/>
              </a:ext>
            </a:extLst>
          </p:cNvPr>
          <p:cNvSpPr/>
          <p:nvPr/>
        </p:nvSpPr>
        <p:spPr>
          <a:xfrm>
            <a:off x="8554846" y="4744195"/>
            <a:ext cx="28413" cy="3604"/>
          </a:xfrm>
          <a:custGeom>
            <a:avLst/>
            <a:gdLst>
              <a:gd name="connsiteX0" fmla="*/ 0 w 28413"/>
              <a:gd name="connsiteY0" fmla="*/ 0 h 3604"/>
              <a:gd name="connsiteX1" fmla="*/ 28414 w 28413"/>
              <a:gd name="connsiteY1" fmla="*/ 0 h 3604"/>
              <a:gd name="connsiteX2" fmla="*/ 28414 w 28413"/>
              <a:gd name="connsiteY2" fmla="*/ 3605 h 3604"/>
              <a:gd name="connsiteX3" fmla="*/ 0 w 28413"/>
              <a:gd name="connsiteY3" fmla="*/ 3605 h 3604"/>
            </a:gdLst>
            <a:ahLst/>
            <a:cxnLst>
              <a:cxn ang="0">
                <a:pos x="connsiteX0" y="connsiteY0"/>
              </a:cxn>
              <a:cxn ang="0">
                <a:pos x="connsiteX1" y="connsiteY1"/>
              </a:cxn>
              <a:cxn ang="0">
                <a:pos x="connsiteX2" y="connsiteY2"/>
              </a:cxn>
              <a:cxn ang="0">
                <a:pos x="connsiteX3" y="connsiteY3"/>
              </a:cxn>
            </a:cxnLst>
            <a:rect l="l" t="t" r="r" b="b"/>
            <a:pathLst>
              <a:path w="28413" h="3604">
                <a:moveTo>
                  <a:pt x="0" y="0"/>
                </a:moveTo>
                <a:lnTo>
                  <a:pt x="28414" y="0"/>
                </a:lnTo>
                <a:lnTo>
                  <a:pt x="28414" y="3605"/>
                </a:lnTo>
                <a:lnTo>
                  <a:pt x="0" y="3605"/>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58" name="Freeform 157">
            <a:extLst>
              <a:ext uri="{FF2B5EF4-FFF2-40B4-BE49-F238E27FC236}">
                <a16:creationId xmlns:a16="http://schemas.microsoft.com/office/drawing/2014/main" id="{D215276C-7C65-6C9E-946E-5CCFDDB43FDE}"/>
              </a:ext>
            </a:extLst>
          </p:cNvPr>
          <p:cNvSpPr/>
          <p:nvPr/>
        </p:nvSpPr>
        <p:spPr>
          <a:xfrm>
            <a:off x="8581511" y="3680301"/>
            <a:ext cx="3497" cy="1067499"/>
          </a:xfrm>
          <a:custGeom>
            <a:avLst/>
            <a:gdLst>
              <a:gd name="connsiteX0" fmla="*/ 0 w 3497"/>
              <a:gd name="connsiteY0" fmla="*/ 0 h 1067499"/>
              <a:gd name="connsiteX1" fmla="*/ 3497 w 3497"/>
              <a:gd name="connsiteY1" fmla="*/ 0 h 1067499"/>
              <a:gd name="connsiteX2" fmla="*/ 3497 w 3497"/>
              <a:gd name="connsiteY2" fmla="*/ 1067500 h 1067499"/>
              <a:gd name="connsiteX3" fmla="*/ 0 w 3497"/>
              <a:gd name="connsiteY3" fmla="*/ 1067500 h 1067499"/>
            </a:gdLst>
            <a:ahLst/>
            <a:cxnLst>
              <a:cxn ang="0">
                <a:pos x="connsiteX0" y="connsiteY0"/>
              </a:cxn>
              <a:cxn ang="0">
                <a:pos x="connsiteX1" y="connsiteY1"/>
              </a:cxn>
              <a:cxn ang="0">
                <a:pos x="connsiteX2" y="connsiteY2"/>
              </a:cxn>
              <a:cxn ang="0">
                <a:pos x="connsiteX3" y="connsiteY3"/>
              </a:cxn>
            </a:cxnLst>
            <a:rect l="l" t="t" r="r" b="b"/>
            <a:pathLst>
              <a:path w="3497" h="1067499">
                <a:moveTo>
                  <a:pt x="0" y="0"/>
                </a:moveTo>
                <a:lnTo>
                  <a:pt x="3497" y="0"/>
                </a:lnTo>
                <a:lnTo>
                  <a:pt x="3497" y="1067500"/>
                </a:lnTo>
                <a:lnTo>
                  <a:pt x="0" y="1067500"/>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59" name="Freeform 158">
            <a:extLst>
              <a:ext uri="{FF2B5EF4-FFF2-40B4-BE49-F238E27FC236}">
                <a16:creationId xmlns:a16="http://schemas.microsoft.com/office/drawing/2014/main" id="{E58F1739-6D62-D831-2BE9-B27DC41BE91B}"/>
              </a:ext>
            </a:extLst>
          </p:cNvPr>
          <p:cNvSpPr/>
          <p:nvPr/>
        </p:nvSpPr>
        <p:spPr>
          <a:xfrm>
            <a:off x="10239322" y="4744632"/>
            <a:ext cx="1335865" cy="3495"/>
          </a:xfrm>
          <a:custGeom>
            <a:avLst/>
            <a:gdLst>
              <a:gd name="connsiteX0" fmla="*/ 0 w 1335865"/>
              <a:gd name="connsiteY0" fmla="*/ 0 h 3495"/>
              <a:gd name="connsiteX1" fmla="*/ 1335865 w 1335865"/>
              <a:gd name="connsiteY1" fmla="*/ 0 h 3495"/>
              <a:gd name="connsiteX2" fmla="*/ 1335865 w 1335865"/>
              <a:gd name="connsiteY2" fmla="*/ 3496 h 3495"/>
              <a:gd name="connsiteX3" fmla="*/ 0 w 1335865"/>
              <a:gd name="connsiteY3" fmla="*/ 3496 h 3495"/>
            </a:gdLst>
            <a:ahLst/>
            <a:cxnLst>
              <a:cxn ang="0">
                <a:pos x="connsiteX0" y="connsiteY0"/>
              </a:cxn>
              <a:cxn ang="0">
                <a:pos x="connsiteX1" y="connsiteY1"/>
              </a:cxn>
              <a:cxn ang="0">
                <a:pos x="connsiteX2" y="connsiteY2"/>
              </a:cxn>
              <a:cxn ang="0">
                <a:pos x="connsiteX3" y="connsiteY3"/>
              </a:cxn>
            </a:cxnLst>
            <a:rect l="l" t="t" r="r" b="b"/>
            <a:pathLst>
              <a:path w="1335865" h="3495">
                <a:moveTo>
                  <a:pt x="0" y="0"/>
                </a:moveTo>
                <a:lnTo>
                  <a:pt x="1335865" y="0"/>
                </a:lnTo>
                <a:lnTo>
                  <a:pt x="1335865" y="3496"/>
                </a:lnTo>
                <a:lnTo>
                  <a:pt x="0" y="3496"/>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60" name="Freeform 159">
            <a:extLst>
              <a:ext uri="{FF2B5EF4-FFF2-40B4-BE49-F238E27FC236}">
                <a16:creationId xmlns:a16="http://schemas.microsoft.com/office/drawing/2014/main" id="{90A0D2F7-6180-2CAD-EA86-70F019BB9930}"/>
              </a:ext>
            </a:extLst>
          </p:cNvPr>
          <p:cNvSpPr/>
          <p:nvPr/>
        </p:nvSpPr>
        <p:spPr>
          <a:xfrm>
            <a:off x="10212657" y="3680956"/>
            <a:ext cx="28413" cy="3495"/>
          </a:xfrm>
          <a:custGeom>
            <a:avLst/>
            <a:gdLst>
              <a:gd name="connsiteX0" fmla="*/ 0 w 28413"/>
              <a:gd name="connsiteY0" fmla="*/ 0 h 3495"/>
              <a:gd name="connsiteX1" fmla="*/ 28413 w 28413"/>
              <a:gd name="connsiteY1" fmla="*/ 0 h 3495"/>
              <a:gd name="connsiteX2" fmla="*/ 28413 w 28413"/>
              <a:gd name="connsiteY2" fmla="*/ 3496 h 3495"/>
              <a:gd name="connsiteX3" fmla="*/ 0 w 28413"/>
              <a:gd name="connsiteY3" fmla="*/ 3496 h 3495"/>
            </a:gdLst>
            <a:ahLst/>
            <a:cxnLst>
              <a:cxn ang="0">
                <a:pos x="connsiteX0" y="connsiteY0"/>
              </a:cxn>
              <a:cxn ang="0">
                <a:pos x="connsiteX1" y="connsiteY1"/>
              </a:cxn>
              <a:cxn ang="0">
                <a:pos x="connsiteX2" y="connsiteY2"/>
              </a:cxn>
              <a:cxn ang="0">
                <a:pos x="connsiteX3" y="connsiteY3"/>
              </a:cxn>
            </a:cxnLst>
            <a:rect l="l" t="t" r="r" b="b"/>
            <a:pathLst>
              <a:path w="28413" h="3495">
                <a:moveTo>
                  <a:pt x="0" y="0"/>
                </a:moveTo>
                <a:lnTo>
                  <a:pt x="28413" y="0"/>
                </a:lnTo>
                <a:lnTo>
                  <a:pt x="28413" y="3496"/>
                </a:lnTo>
                <a:lnTo>
                  <a:pt x="0" y="3496"/>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61" name="Freeform 160">
            <a:extLst>
              <a:ext uri="{FF2B5EF4-FFF2-40B4-BE49-F238E27FC236}">
                <a16:creationId xmlns:a16="http://schemas.microsoft.com/office/drawing/2014/main" id="{6943CBB7-62A4-4EEE-2F6F-DDAF642F31F3}"/>
              </a:ext>
            </a:extLst>
          </p:cNvPr>
          <p:cNvSpPr/>
          <p:nvPr/>
        </p:nvSpPr>
        <p:spPr>
          <a:xfrm>
            <a:off x="10212657" y="3946520"/>
            <a:ext cx="28413" cy="3604"/>
          </a:xfrm>
          <a:custGeom>
            <a:avLst/>
            <a:gdLst>
              <a:gd name="connsiteX0" fmla="*/ 0 w 28413"/>
              <a:gd name="connsiteY0" fmla="*/ 0 h 3604"/>
              <a:gd name="connsiteX1" fmla="*/ 28413 w 28413"/>
              <a:gd name="connsiteY1" fmla="*/ 0 h 3604"/>
              <a:gd name="connsiteX2" fmla="*/ 28413 w 28413"/>
              <a:gd name="connsiteY2" fmla="*/ 3605 h 3604"/>
              <a:gd name="connsiteX3" fmla="*/ 0 w 28413"/>
              <a:gd name="connsiteY3" fmla="*/ 3605 h 3604"/>
            </a:gdLst>
            <a:ahLst/>
            <a:cxnLst>
              <a:cxn ang="0">
                <a:pos x="connsiteX0" y="connsiteY0"/>
              </a:cxn>
              <a:cxn ang="0">
                <a:pos x="connsiteX1" y="connsiteY1"/>
              </a:cxn>
              <a:cxn ang="0">
                <a:pos x="connsiteX2" y="connsiteY2"/>
              </a:cxn>
              <a:cxn ang="0">
                <a:pos x="connsiteX3" y="connsiteY3"/>
              </a:cxn>
            </a:cxnLst>
            <a:rect l="l" t="t" r="r" b="b"/>
            <a:pathLst>
              <a:path w="28413" h="3604">
                <a:moveTo>
                  <a:pt x="0" y="0"/>
                </a:moveTo>
                <a:lnTo>
                  <a:pt x="28413" y="0"/>
                </a:lnTo>
                <a:lnTo>
                  <a:pt x="28413" y="3605"/>
                </a:lnTo>
                <a:lnTo>
                  <a:pt x="0" y="3605"/>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62" name="Freeform 161">
            <a:extLst>
              <a:ext uri="{FF2B5EF4-FFF2-40B4-BE49-F238E27FC236}">
                <a16:creationId xmlns:a16="http://schemas.microsoft.com/office/drawing/2014/main" id="{BA091D24-98ED-EE56-B88F-42E4A3E27355}"/>
              </a:ext>
            </a:extLst>
          </p:cNvPr>
          <p:cNvSpPr/>
          <p:nvPr/>
        </p:nvSpPr>
        <p:spPr>
          <a:xfrm>
            <a:off x="10212657" y="4212739"/>
            <a:ext cx="28413" cy="3495"/>
          </a:xfrm>
          <a:custGeom>
            <a:avLst/>
            <a:gdLst>
              <a:gd name="connsiteX0" fmla="*/ 0 w 28413"/>
              <a:gd name="connsiteY0" fmla="*/ 0 h 3495"/>
              <a:gd name="connsiteX1" fmla="*/ 28413 w 28413"/>
              <a:gd name="connsiteY1" fmla="*/ 0 h 3495"/>
              <a:gd name="connsiteX2" fmla="*/ 28413 w 28413"/>
              <a:gd name="connsiteY2" fmla="*/ 3496 h 3495"/>
              <a:gd name="connsiteX3" fmla="*/ 0 w 28413"/>
              <a:gd name="connsiteY3" fmla="*/ 3496 h 3495"/>
            </a:gdLst>
            <a:ahLst/>
            <a:cxnLst>
              <a:cxn ang="0">
                <a:pos x="connsiteX0" y="connsiteY0"/>
              </a:cxn>
              <a:cxn ang="0">
                <a:pos x="connsiteX1" y="connsiteY1"/>
              </a:cxn>
              <a:cxn ang="0">
                <a:pos x="connsiteX2" y="connsiteY2"/>
              </a:cxn>
              <a:cxn ang="0">
                <a:pos x="connsiteX3" y="connsiteY3"/>
              </a:cxn>
            </a:cxnLst>
            <a:rect l="l" t="t" r="r" b="b"/>
            <a:pathLst>
              <a:path w="28413" h="3495">
                <a:moveTo>
                  <a:pt x="0" y="0"/>
                </a:moveTo>
                <a:lnTo>
                  <a:pt x="28413" y="0"/>
                </a:lnTo>
                <a:lnTo>
                  <a:pt x="28413" y="3496"/>
                </a:lnTo>
                <a:lnTo>
                  <a:pt x="0" y="3496"/>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63" name="Freeform 162">
            <a:extLst>
              <a:ext uri="{FF2B5EF4-FFF2-40B4-BE49-F238E27FC236}">
                <a16:creationId xmlns:a16="http://schemas.microsoft.com/office/drawing/2014/main" id="{767E2275-2DF2-B30C-0030-3CDF2157BAA2}"/>
              </a:ext>
            </a:extLst>
          </p:cNvPr>
          <p:cNvSpPr/>
          <p:nvPr/>
        </p:nvSpPr>
        <p:spPr>
          <a:xfrm>
            <a:off x="10212657" y="4478959"/>
            <a:ext cx="28413" cy="3604"/>
          </a:xfrm>
          <a:custGeom>
            <a:avLst/>
            <a:gdLst>
              <a:gd name="connsiteX0" fmla="*/ 0 w 28413"/>
              <a:gd name="connsiteY0" fmla="*/ 0 h 3604"/>
              <a:gd name="connsiteX1" fmla="*/ 28413 w 28413"/>
              <a:gd name="connsiteY1" fmla="*/ 0 h 3604"/>
              <a:gd name="connsiteX2" fmla="*/ 28413 w 28413"/>
              <a:gd name="connsiteY2" fmla="*/ 3605 h 3604"/>
              <a:gd name="connsiteX3" fmla="*/ 0 w 28413"/>
              <a:gd name="connsiteY3" fmla="*/ 3605 h 3604"/>
            </a:gdLst>
            <a:ahLst/>
            <a:cxnLst>
              <a:cxn ang="0">
                <a:pos x="connsiteX0" y="connsiteY0"/>
              </a:cxn>
              <a:cxn ang="0">
                <a:pos x="connsiteX1" y="connsiteY1"/>
              </a:cxn>
              <a:cxn ang="0">
                <a:pos x="connsiteX2" y="connsiteY2"/>
              </a:cxn>
              <a:cxn ang="0">
                <a:pos x="connsiteX3" y="connsiteY3"/>
              </a:cxn>
            </a:cxnLst>
            <a:rect l="l" t="t" r="r" b="b"/>
            <a:pathLst>
              <a:path w="28413" h="3604">
                <a:moveTo>
                  <a:pt x="0" y="0"/>
                </a:moveTo>
                <a:lnTo>
                  <a:pt x="28413" y="0"/>
                </a:lnTo>
                <a:lnTo>
                  <a:pt x="28413" y="3605"/>
                </a:lnTo>
                <a:lnTo>
                  <a:pt x="0" y="3605"/>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64" name="Freeform 163">
            <a:extLst>
              <a:ext uri="{FF2B5EF4-FFF2-40B4-BE49-F238E27FC236}">
                <a16:creationId xmlns:a16="http://schemas.microsoft.com/office/drawing/2014/main" id="{A371D052-9D79-0748-9CFB-6BBB05E2F61B}"/>
              </a:ext>
            </a:extLst>
          </p:cNvPr>
          <p:cNvSpPr/>
          <p:nvPr/>
        </p:nvSpPr>
        <p:spPr>
          <a:xfrm>
            <a:off x="10212657" y="4744632"/>
            <a:ext cx="28413" cy="3495"/>
          </a:xfrm>
          <a:custGeom>
            <a:avLst/>
            <a:gdLst>
              <a:gd name="connsiteX0" fmla="*/ 0 w 28413"/>
              <a:gd name="connsiteY0" fmla="*/ 0 h 3495"/>
              <a:gd name="connsiteX1" fmla="*/ 28413 w 28413"/>
              <a:gd name="connsiteY1" fmla="*/ 0 h 3495"/>
              <a:gd name="connsiteX2" fmla="*/ 28413 w 28413"/>
              <a:gd name="connsiteY2" fmla="*/ 3496 h 3495"/>
              <a:gd name="connsiteX3" fmla="*/ 0 w 28413"/>
              <a:gd name="connsiteY3" fmla="*/ 3496 h 3495"/>
            </a:gdLst>
            <a:ahLst/>
            <a:cxnLst>
              <a:cxn ang="0">
                <a:pos x="connsiteX0" y="connsiteY0"/>
              </a:cxn>
              <a:cxn ang="0">
                <a:pos x="connsiteX1" y="connsiteY1"/>
              </a:cxn>
              <a:cxn ang="0">
                <a:pos x="connsiteX2" y="connsiteY2"/>
              </a:cxn>
              <a:cxn ang="0">
                <a:pos x="connsiteX3" y="connsiteY3"/>
              </a:cxn>
            </a:cxnLst>
            <a:rect l="l" t="t" r="r" b="b"/>
            <a:pathLst>
              <a:path w="28413" h="3495">
                <a:moveTo>
                  <a:pt x="0" y="0"/>
                </a:moveTo>
                <a:lnTo>
                  <a:pt x="28413" y="0"/>
                </a:lnTo>
                <a:lnTo>
                  <a:pt x="28413" y="3496"/>
                </a:lnTo>
                <a:lnTo>
                  <a:pt x="0" y="3496"/>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65" name="Freeform 164">
            <a:extLst>
              <a:ext uri="{FF2B5EF4-FFF2-40B4-BE49-F238E27FC236}">
                <a16:creationId xmlns:a16="http://schemas.microsoft.com/office/drawing/2014/main" id="{35BC885D-A45F-FEBE-A152-01575988F8A6}"/>
              </a:ext>
            </a:extLst>
          </p:cNvPr>
          <p:cNvSpPr/>
          <p:nvPr/>
        </p:nvSpPr>
        <p:spPr>
          <a:xfrm>
            <a:off x="10239322" y="3680301"/>
            <a:ext cx="3606" cy="1067827"/>
          </a:xfrm>
          <a:custGeom>
            <a:avLst/>
            <a:gdLst>
              <a:gd name="connsiteX0" fmla="*/ 0 w 3606"/>
              <a:gd name="connsiteY0" fmla="*/ 0 h 1067827"/>
              <a:gd name="connsiteX1" fmla="*/ 3606 w 3606"/>
              <a:gd name="connsiteY1" fmla="*/ 0 h 1067827"/>
              <a:gd name="connsiteX2" fmla="*/ 3606 w 3606"/>
              <a:gd name="connsiteY2" fmla="*/ 1067827 h 1067827"/>
              <a:gd name="connsiteX3" fmla="*/ 0 w 3606"/>
              <a:gd name="connsiteY3" fmla="*/ 1067827 h 1067827"/>
            </a:gdLst>
            <a:ahLst/>
            <a:cxnLst>
              <a:cxn ang="0">
                <a:pos x="connsiteX0" y="connsiteY0"/>
              </a:cxn>
              <a:cxn ang="0">
                <a:pos x="connsiteX1" y="connsiteY1"/>
              </a:cxn>
              <a:cxn ang="0">
                <a:pos x="connsiteX2" y="connsiteY2"/>
              </a:cxn>
              <a:cxn ang="0">
                <a:pos x="connsiteX3" y="connsiteY3"/>
              </a:cxn>
            </a:cxnLst>
            <a:rect l="l" t="t" r="r" b="b"/>
            <a:pathLst>
              <a:path w="3606" h="1067827">
                <a:moveTo>
                  <a:pt x="0" y="0"/>
                </a:moveTo>
                <a:lnTo>
                  <a:pt x="3606" y="0"/>
                </a:lnTo>
                <a:lnTo>
                  <a:pt x="3606" y="1067827"/>
                </a:lnTo>
                <a:lnTo>
                  <a:pt x="0" y="1067827"/>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72" name="Freeform 171">
            <a:extLst>
              <a:ext uri="{FF2B5EF4-FFF2-40B4-BE49-F238E27FC236}">
                <a16:creationId xmlns:a16="http://schemas.microsoft.com/office/drawing/2014/main" id="{19C2DE1F-4526-7DEC-447E-F200EBD3CF8A}"/>
              </a:ext>
            </a:extLst>
          </p:cNvPr>
          <p:cNvSpPr/>
          <p:nvPr/>
        </p:nvSpPr>
        <p:spPr>
          <a:xfrm>
            <a:off x="7844184" y="4745943"/>
            <a:ext cx="3606" cy="28402"/>
          </a:xfrm>
          <a:custGeom>
            <a:avLst/>
            <a:gdLst>
              <a:gd name="connsiteX0" fmla="*/ 0 w 3606"/>
              <a:gd name="connsiteY0" fmla="*/ 0 h 28402"/>
              <a:gd name="connsiteX1" fmla="*/ 3606 w 3606"/>
              <a:gd name="connsiteY1" fmla="*/ 0 h 28402"/>
              <a:gd name="connsiteX2" fmla="*/ 3606 w 3606"/>
              <a:gd name="connsiteY2" fmla="*/ 28403 h 28402"/>
              <a:gd name="connsiteX3" fmla="*/ 0 w 3606"/>
              <a:gd name="connsiteY3" fmla="*/ 28403 h 28402"/>
            </a:gdLst>
            <a:ahLst/>
            <a:cxnLst>
              <a:cxn ang="0">
                <a:pos x="connsiteX0" y="connsiteY0"/>
              </a:cxn>
              <a:cxn ang="0">
                <a:pos x="connsiteX1" y="connsiteY1"/>
              </a:cxn>
              <a:cxn ang="0">
                <a:pos x="connsiteX2" y="connsiteY2"/>
              </a:cxn>
              <a:cxn ang="0">
                <a:pos x="connsiteX3" y="connsiteY3"/>
              </a:cxn>
            </a:cxnLst>
            <a:rect l="l" t="t" r="r" b="b"/>
            <a:pathLst>
              <a:path w="3606" h="28402">
                <a:moveTo>
                  <a:pt x="0" y="0"/>
                </a:moveTo>
                <a:lnTo>
                  <a:pt x="3606" y="0"/>
                </a:lnTo>
                <a:lnTo>
                  <a:pt x="3606" y="28403"/>
                </a:lnTo>
                <a:lnTo>
                  <a:pt x="0" y="28403"/>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73" name="Freeform 172">
            <a:extLst>
              <a:ext uri="{FF2B5EF4-FFF2-40B4-BE49-F238E27FC236}">
                <a16:creationId xmlns:a16="http://schemas.microsoft.com/office/drawing/2014/main" id="{00B96634-E836-F9E2-8994-FA9429BA668D}"/>
              </a:ext>
            </a:extLst>
          </p:cNvPr>
          <p:cNvSpPr/>
          <p:nvPr/>
        </p:nvSpPr>
        <p:spPr>
          <a:xfrm>
            <a:off x="7332416" y="4745943"/>
            <a:ext cx="3606" cy="28402"/>
          </a:xfrm>
          <a:custGeom>
            <a:avLst/>
            <a:gdLst>
              <a:gd name="connsiteX0" fmla="*/ 0 w 3606"/>
              <a:gd name="connsiteY0" fmla="*/ 0 h 28402"/>
              <a:gd name="connsiteX1" fmla="*/ 3606 w 3606"/>
              <a:gd name="connsiteY1" fmla="*/ 0 h 28402"/>
              <a:gd name="connsiteX2" fmla="*/ 3606 w 3606"/>
              <a:gd name="connsiteY2" fmla="*/ 28403 h 28402"/>
              <a:gd name="connsiteX3" fmla="*/ 0 w 3606"/>
              <a:gd name="connsiteY3" fmla="*/ 28403 h 28402"/>
            </a:gdLst>
            <a:ahLst/>
            <a:cxnLst>
              <a:cxn ang="0">
                <a:pos x="connsiteX0" y="connsiteY0"/>
              </a:cxn>
              <a:cxn ang="0">
                <a:pos x="connsiteX1" y="connsiteY1"/>
              </a:cxn>
              <a:cxn ang="0">
                <a:pos x="connsiteX2" y="connsiteY2"/>
              </a:cxn>
              <a:cxn ang="0">
                <a:pos x="connsiteX3" y="connsiteY3"/>
              </a:cxn>
            </a:cxnLst>
            <a:rect l="l" t="t" r="r" b="b"/>
            <a:pathLst>
              <a:path w="3606" h="28402">
                <a:moveTo>
                  <a:pt x="0" y="0"/>
                </a:moveTo>
                <a:lnTo>
                  <a:pt x="3606" y="0"/>
                </a:lnTo>
                <a:lnTo>
                  <a:pt x="3606" y="28403"/>
                </a:lnTo>
                <a:lnTo>
                  <a:pt x="0" y="28403"/>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74" name="Freeform 173">
            <a:extLst>
              <a:ext uri="{FF2B5EF4-FFF2-40B4-BE49-F238E27FC236}">
                <a16:creationId xmlns:a16="http://schemas.microsoft.com/office/drawing/2014/main" id="{207ECF2D-2985-6A1F-3FAA-361E9BC36F06}"/>
              </a:ext>
            </a:extLst>
          </p:cNvPr>
          <p:cNvSpPr/>
          <p:nvPr/>
        </p:nvSpPr>
        <p:spPr>
          <a:xfrm>
            <a:off x="9617178" y="4745943"/>
            <a:ext cx="3497" cy="28402"/>
          </a:xfrm>
          <a:custGeom>
            <a:avLst/>
            <a:gdLst>
              <a:gd name="connsiteX0" fmla="*/ 0 w 3497"/>
              <a:gd name="connsiteY0" fmla="*/ 0 h 28402"/>
              <a:gd name="connsiteX1" fmla="*/ 3497 w 3497"/>
              <a:gd name="connsiteY1" fmla="*/ 0 h 28402"/>
              <a:gd name="connsiteX2" fmla="*/ 3497 w 3497"/>
              <a:gd name="connsiteY2" fmla="*/ 28403 h 28402"/>
              <a:gd name="connsiteX3" fmla="*/ 0 w 3497"/>
              <a:gd name="connsiteY3" fmla="*/ 28403 h 28402"/>
            </a:gdLst>
            <a:ahLst/>
            <a:cxnLst>
              <a:cxn ang="0">
                <a:pos x="connsiteX0" y="connsiteY0"/>
              </a:cxn>
              <a:cxn ang="0">
                <a:pos x="connsiteX1" y="connsiteY1"/>
              </a:cxn>
              <a:cxn ang="0">
                <a:pos x="connsiteX2" y="connsiteY2"/>
              </a:cxn>
              <a:cxn ang="0">
                <a:pos x="connsiteX3" y="connsiteY3"/>
              </a:cxn>
            </a:cxnLst>
            <a:rect l="l" t="t" r="r" b="b"/>
            <a:pathLst>
              <a:path w="3497" h="28402">
                <a:moveTo>
                  <a:pt x="0" y="0"/>
                </a:moveTo>
                <a:lnTo>
                  <a:pt x="3497" y="0"/>
                </a:lnTo>
                <a:lnTo>
                  <a:pt x="3497" y="28403"/>
                </a:lnTo>
                <a:lnTo>
                  <a:pt x="0" y="28403"/>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75" name="Freeform 174">
            <a:extLst>
              <a:ext uri="{FF2B5EF4-FFF2-40B4-BE49-F238E27FC236}">
                <a16:creationId xmlns:a16="http://schemas.microsoft.com/office/drawing/2014/main" id="{9A3BAC60-B0D1-BA87-F9C0-603285EA28E7}"/>
              </a:ext>
            </a:extLst>
          </p:cNvPr>
          <p:cNvSpPr/>
          <p:nvPr/>
        </p:nvSpPr>
        <p:spPr>
          <a:xfrm>
            <a:off x="9247149" y="4745943"/>
            <a:ext cx="3606" cy="28402"/>
          </a:xfrm>
          <a:custGeom>
            <a:avLst/>
            <a:gdLst>
              <a:gd name="connsiteX0" fmla="*/ 0 w 3606"/>
              <a:gd name="connsiteY0" fmla="*/ 0 h 28402"/>
              <a:gd name="connsiteX1" fmla="*/ 3606 w 3606"/>
              <a:gd name="connsiteY1" fmla="*/ 0 h 28402"/>
              <a:gd name="connsiteX2" fmla="*/ 3606 w 3606"/>
              <a:gd name="connsiteY2" fmla="*/ 28403 h 28402"/>
              <a:gd name="connsiteX3" fmla="*/ 0 w 3606"/>
              <a:gd name="connsiteY3" fmla="*/ 28403 h 28402"/>
            </a:gdLst>
            <a:ahLst/>
            <a:cxnLst>
              <a:cxn ang="0">
                <a:pos x="connsiteX0" y="connsiteY0"/>
              </a:cxn>
              <a:cxn ang="0">
                <a:pos x="connsiteX1" y="connsiteY1"/>
              </a:cxn>
              <a:cxn ang="0">
                <a:pos x="connsiteX2" y="connsiteY2"/>
              </a:cxn>
              <a:cxn ang="0">
                <a:pos x="connsiteX3" y="connsiteY3"/>
              </a:cxn>
            </a:cxnLst>
            <a:rect l="l" t="t" r="r" b="b"/>
            <a:pathLst>
              <a:path w="3606" h="28402">
                <a:moveTo>
                  <a:pt x="0" y="0"/>
                </a:moveTo>
                <a:lnTo>
                  <a:pt x="3606" y="0"/>
                </a:lnTo>
                <a:lnTo>
                  <a:pt x="3606" y="28403"/>
                </a:lnTo>
                <a:lnTo>
                  <a:pt x="0" y="28403"/>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76" name="Freeform 175">
            <a:extLst>
              <a:ext uri="{FF2B5EF4-FFF2-40B4-BE49-F238E27FC236}">
                <a16:creationId xmlns:a16="http://schemas.microsoft.com/office/drawing/2014/main" id="{1D7863AD-BA8F-0945-6499-92A0707B6C26}"/>
              </a:ext>
            </a:extLst>
          </p:cNvPr>
          <p:cNvSpPr/>
          <p:nvPr/>
        </p:nvSpPr>
        <p:spPr>
          <a:xfrm>
            <a:off x="8877010" y="4745943"/>
            <a:ext cx="3497" cy="28402"/>
          </a:xfrm>
          <a:custGeom>
            <a:avLst/>
            <a:gdLst>
              <a:gd name="connsiteX0" fmla="*/ 0 w 3497"/>
              <a:gd name="connsiteY0" fmla="*/ 0 h 28402"/>
              <a:gd name="connsiteX1" fmla="*/ 3497 w 3497"/>
              <a:gd name="connsiteY1" fmla="*/ 0 h 28402"/>
              <a:gd name="connsiteX2" fmla="*/ 3497 w 3497"/>
              <a:gd name="connsiteY2" fmla="*/ 28403 h 28402"/>
              <a:gd name="connsiteX3" fmla="*/ 0 w 3497"/>
              <a:gd name="connsiteY3" fmla="*/ 28403 h 28402"/>
            </a:gdLst>
            <a:ahLst/>
            <a:cxnLst>
              <a:cxn ang="0">
                <a:pos x="connsiteX0" y="connsiteY0"/>
              </a:cxn>
              <a:cxn ang="0">
                <a:pos x="connsiteX1" y="connsiteY1"/>
              </a:cxn>
              <a:cxn ang="0">
                <a:pos x="connsiteX2" y="connsiteY2"/>
              </a:cxn>
              <a:cxn ang="0">
                <a:pos x="connsiteX3" y="connsiteY3"/>
              </a:cxn>
            </a:cxnLst>
            <a:rect l="l" t="t" r="r" b="b"/>
            <a:pathLst>
              <a:path w="3497" h="28402">
                <a:moveTo>
                  <a:pt x="0" y="0"/>
                </a:moveTo>
                <a:lnTo>
                  <a:pt x="3497" y="0"/>
                </a:lnTo>
                <a:lnTo>
                  <a:pt x="3497" y="28403"/>
                </a:lnTo>
                <a:lnTo>
                  <a:pt x="0" y="28403"/>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77" name="Freeform 176">
            <a:extLst>
              <a:ext uri="{FF2B5EF4-FFF2-40B4-BE49-F238E27FC236}">
                <a16:creationId xmlns:a16="http://schemas.microsoft.com/office/drawing/2014/main" id="{B1956E1E-3A57-8754-E321-0D7F12785038}"/>
              </a:ext>
            </a:extLst>
          </p:cNvPr>
          <p:cNvSpPr/>
          <p:nvPr/>
        </p:nvSpPr>
        <p:spPr>
          <a:xfrm>
            <a:off x="11416291" y="4746380"/>
            <a:ext cx="3606" cy="28402"/>
          </a:xfrm>
          <a:custGeom>
            <a:avLst/>
            <a:gdLst>
              <a:gd name="connsiteX0" fmla="*/ 0 w 3606"/>
              <a:gd name="connsiteY0" fmla="*/ 0 h 28402"/>
              <a:gd name="connsiteX1" fmla="*/ 3606 w 3606"/>
              <a:gd name="connsiteY1" fmla="*/ 0 h 28402"/>
              <a:gd name="connsiteX2" fmla="*/ 3606 w 3606"/>
              <a:gd name="connsiteY2" fmla="*/ 28403 h 28402"/>
              <a:gd name="connsiteX3" fmla="*/ 0 w 3606"/>
              <a:gd name="connsiteY3" fmla="*/ 28403 h 28402"/>
            </a:gdLst>
            <a:ahLst/>
            <a:cxnLst>
              <a:cxn ang="0">
                <a:pos x="connsiteX0" y="connsiteY0"/>
              </a:cxn>
              <a:cxn ang="0">
                <a:pos x="connsiteX1" y="connsiteY1"/>
              </a:cxn>
              <a:cxn ang="0">
                <a:pos x="connsiteX2" y="connsiteY2"/>
              </a:cxn>
              <a:cxn ang="0">
                <a:pos x="connsiteX3" y="connsiteY3"/>
              </a:cxn>
            </a:cxnLst>
            <a:rect l="l" t="t" r="r" b="b"/>
            <a:pathLst>
              <a:path w="3606" h="28402">
                <a:moveTo>
                  <a:pt x="0" y="0"/>
                </a:moveTo>
                <a:lnTo>
                  <a:pt x="3606" y="0"/>
                </a:lnTo>
                <a:lnTo>
                  <a:pt x="3606" y="28403"/>
                </a:lnTo>
                <a:lnTo>
                  <a:pt x="0" y="28403"/>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78" name="Freeform 177">
            <a:extLst>
              <a:ext uri="{FF2B5EF4-FFF2-40B4-BE49-F238E27FC236}">
                <a16:creationId xmlns:a16="http://schemas.microsoft.com/office/drawing/2014/main" id="{07666EBD-37CD-C68A-3ECB-75021F7D47F3}"/>
              </a:ext>
            </a:extLst>
          </p:cNvPr>
          <p:cNvSpPr/>
          <p:nvPr/>
        </p:nvSpPr>
        <p:spPr>
          <a:xfrm>
            <a:off x="11075112" y="4746380"/>
            <a:ext cx="3497" cy="28402"/>
          </a:xfrm>
          <a:custGeom>
            <a:avLst/>
            <a:gdLst>
              <a:gd name="connsiteX0" fmla="*/ 0 w 3497"/>
              <a:gd name="connsiteY0" fmla="*/ 0 h 28402"/>
              <a:gd name="connsiteX1" fmla="*/ 3497 w 3497"/>
              <a:gd name="connsiteY1" fmla="*/ 0 h 28402"/>
              <a:gd name="connsiteX2" fmla="*/ 3497 w 3497"/>
              <a:gd name="connsiteY2" fmla="*/ 28403 h 28402"/>
              <a:gd name="connsiteX3" fmla="*/ 0 w 3497"/>
              <a:gd name="connsiteY3" fmla="*/ 28403 h 28402"/>
            </a:gdLst>
            <a:ahLst/>
            <a:cxnLst>
              <a:cxn ang="0">
                <a:pos x="connsiteX0" y="connsiteY0"/>
              </a:cxn>
              <a:cxn ang="0">
                <a:pos x="connsiteX1" y="connsiteY1"/>
              </a:cxn>
              <a:cxn ang="0">
                <a:pos x="connsiteX2" y="connsiteY2"/>
              </a:cxn>
              <a:cxn ang="0">
                <a:pos x="connsiteX3" y="connsiteY3"/>
              </a:cxn>
            </a:cxnLst>
            <a:rect l="l" t="t" r="r" b="b"/>
            <a:pathLst>
              <a:path w="3497" h="28402">
                <a:moveTo>
                  <a:pt x="0" y="0"/>
                </a:moveTo>
                <a:lnTo>
                  <a:pt x="3497" y="0"/>
                </a:lnTo>
                <a:lnTo>
                  <a:pt x="3497" y="28403"/>
                </a:lnTo>
                <a:lnTo>
                  <a:pt x="0" y="28403"/>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79" name="Freeform 178">
            <a:extLst>
              <a:ext uri="{FF2B5EF4-FFF2-40B4-BE49-F238E27FC236}">
                <a16:creationId xmlns:a16="http://schemas.microsoft.com/office/drawing/2014/main" id="{5609019A-7520-C807-86B4-8E642DA432FF}"/>
              </a:ext>
            </a:extLst>
          </p:cNvPr>
          <p:cNvSpPr/>
          <p:nvPr/>
        </p:nvSpPr>
        <p:spPr>
          <a:xfrm>
            <a:off x="10733933" y="4746380"/>
            <a:ext cx="3497" cy="28402"/>
          </a:xfrm>
          <a:custGeom>
            <a:avLst/>
            <a:gdLst>
              <a:gd name="connsiteX0" fmla="*/ 0 w 3497"/>
              <a:gd name="connsiteY0" fmla="*/ 0 h 28402"/>
              <a:gd name="connsiteX1" fmla="*/ 3497 w 3497"/>
              <a:gd name="connsiteY1" fmla="*/ 0 h 28402"/>
              <a:gd name="connsiteX2" fmla="*/ 3497 w 3497"/>
              <a:gd name="connsiteY2" fmla="*/ 28403 h 28402"/>
              <a:gd name="connsiteX3" fmla="*/ 0 w 3497"/>
              <a:gd name="connsiteY3" fmla="*/ 28403 h 28402"/>
            </a:gdLst>
            <a:ahLst/>
            <a:cxnLst>
              <a:cxn ang="0">
                <a:pos x="connsiteX0" y="connsiteY0"/>
              </a:cxn>
              <a:cxn ang="0">
                <a:pos x="connsiteX1" y="connsiteY1"/>
              </a:cxn>
              <a:cxn ang="0">
                <a:pos x="connsiteX2" y="connsiteY2"/>
              </a:cxn>
              <a:cxn ang="0">
                <a:pos x="connsiteX3" y="connsiteY3"/>
              </a:cxn>
            </a:cxnLst>
            <a:rect l="l" t="t" r="r" b="b"/>
            <a:pathLst>
              <a:path w="3497" h="28402">
                <a:moveTo>
                  <a:pt x="0" y="0"/>
                </a:moveTo>
                <a:lnTo>
                  <a:pt x="3497" y="0"/>
                </a:lnTo>
                <a:lnTo>
                  <a:pt x="3497" y="28403"/>
                </a:lnTo>
                <a:lnTo>
                  <a:pt x="0" y="28403"/>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80" name="Freeform 179">
            <a:extLst>
              <a:ext uri="{FF2B5EF4-FFF2-40B4-BE49-F238E27FC236}">
                <a16:creationId xmlns:a16="http://schemas.microsoft.com/office/drawing/2014/main" id="{7B531711-6959-9483-83B6-13DA4BE14481}"/>
              </a:ext>
            </a:extLst>
          </p:cNvPr>
          <p:cNvSpPr/>
          <p:nvPr/>
        </p:nvSpPr>
        <p:spPr>
          <a:xfrm>
            <a:off x="10392754" y="4746380"/>
            <a:ext cx="3497" cy="28402"/>
          </a:xfrm>
          <a:custGeom>
            <a:avLst/>
            <a:gdLst>
              <a:gd name="connsiteX0" fmla="*/ 0 w 3497"/>
              <a:gd name="connsiteY0" fmla="*/ 0 h 28402"/>
              <a:gd name="connsiteX1" fmla="*/ 3497 w 3497"/>
              <a:gd name="connsiteY1" fmla="*/ 0 h 28402"/>
              <a:gd name="connsiteX2" fmla="*/ 3497 w 3497"/>
              <a:gd name="connsiteY2" fmla="*/ 28403 h 28402"/>
              <a:gd name="connsiteX3" fmla="*/ 0 w 3497"/>
              <a:gd name="connsiteY3" fmla="*/ 28403 h 28402"/>
            </a:gdLst>
            <a:ahLst/>
            <a:cxnLst>
              <a:cxn ang="0">
                <a:pos x="connsiteX0" y="connsiteY0"/>
              </a:cxn>
              <a:cxn ang="0">
                <a:pos x="connsiteX1" y="connsiteY1"/>
              </a:cxn>
              <a:cxn ang="0">
                <a:pos x="connsiteX2" y="connsiteY2"/>
              </a:cxn>
              <a:cxn ang="0">
                <a:pos x="connsiteX3" y="connsiteY3"/>
              </a:cxn>
            </a:cxnLst>
            <a:rect l="l" t="t" r="r" b="b"/>
            <a:pathLst>
              <a:path w="3497" h="28402">
                <a:moveTo>
                  <a:pt x="0" y="0"/>
                </a:moveTo>
                <a:lnTo>
                  <a:pt x="3497" y="0"/>
                </a:lnTo>
                <a:lnTo>
                  <a:pt x="3497" y="28403"/>
                </a:lnTo>
                <a:lnTo>
                  <a:pt x="0" y="28403"/>
                </a:lnTo>
                <a:close/>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88" name="Freeform 187">
            <a:extLst>
              <a:ext uri="{FF2B5EF4-FFF2-40B4-BE49-F238E27FC236}">
                <a16:creationId xmlns:a16="http://schemas.microsoft.com/office/drawing/2014/main" id="{8968856C-F322-BCD6-CDD2-E7AA136E8615}"/>
              </a:ext>
            </a:extLst>
          </p:cNvPr>
          <p:cNvSpPr/>
          <p:nvPr/>
        </p:nvSpPr>
        <p:spPr>
          <a:xfrm>
            <a:off x="7744300" y="4553789"/>
            <a:ext cx="204685" cy="80401"/>
          </a:xfrm>
          <a:custGeom>
            <a:avLst/>
            <a:gdLst>
              <a:gd name="connsiteX0" fmla="*/ 0 w 204685"/>
              <a:gd name="connsiteY0" fmla="*/ 0 h 80401"/>
              <a:gd name="connsiteX1" fmla="*/ 204685 w 204685"/>
              <a:gd name="connsiteY1" fmla="*/ 0 h 80401"/>
              <a:gd name="connsiteX2" fmla="*/ 204685 w 204685"/>
              <a:gd name="connsiteY2" fmla="*/ 3496 h 80401"/>
              <a:gd name="connsiteX3" fmla="*/ 102288 w 204685"/>
              <a:gd name="connsiteY3" fmla="*/ 3496 h 80401"/>
              <a:gd name="connsiteX4" fmla="*/ 104037 w 204685"/>
              <a:gd name="connsiteY4" fmla="*/ 1748 h 80401"/>
              <a:gd name="connsiteX5" fmla="*/ 104037 w 204685"/>
              <a:gd name="connsiteY5" fmla="*/ 80401 h 80401"/>
              <a:gd name="connsiteX6" fmla="*/ 0 w 204685"/>
              <a:gd name="connsiteY6" fmla="*/ 80401 h 80401"/>
              <a:gd name="connsiteX7" fmla="*/ 0 w 204685"/>
              <a:gd name="connsiteY7" fmla="*/ 76905 h 80401"/>
              <a:gd name="connsiteX8" fmla="*/ 204685 w 204685"/>
              <a:gd name="connsiteY8" fmla="*/ 76905 h 80401"/>
              <a:gd name="connsiteX9" fmla="*/ 204685 w 204685"/>
              <a:gd name="connsiteY9" fmla="*/ 80401 h 80401"/>
              <a:gd name="connsiteX10" fmla="*/ 0 w 204685"/>
              <a:gd name="connsiteY10" fmla="*/ 80401 h 80401"/>
              <a:gd name="connsiteX11" fmla="*/ 0 w 204685"/>
              <a:gd name="connsiteY11" fmla="*/ 76905 h 80401"/>
              <a:gd name="connsiteX12" fmla="*/ 102288 w 204685"/>
              <a:gd name="connsiteY12" fmla="*/ 76905 h 80401"/>
              <a:gd name="connsiteX13" fmla="*/ 100540 w 204685"/>
              <a:gd name="connsiteY13" fmla="*/ 78653 h 80401"/>
              <a:gd name="connsiteX14" fmla="*/ 100540 w 204685"/>
              <a:gd name="connsiteY14" fmla="*/ 0 h 80401"/>
              <a:gd name="connsiteX15" fmla="*/ 204685 w 204685"/>
              <a:gd name="connsiteY15" fmla="*/ 0 h 80401"/>
              <a:gd name="connsiteX16" fmla="*/ 204685 w 204685"/>
              <a:gd name="connsiteY16" fmla="*/ 3496 h 80401"/>
              <a:gd name="connsiteX17" fmla="*/ 0 w 204685"/>
              <a:gd name="connsiteY17" fmla="*/ 3496 h 80401"/>
              <a:gd name="connsiteX18" fmla="*/ 0 w 204685"/>
              <a:gd name="connsiteY18" fmla="*/ 0 h 80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685" h="80401">
                <a:moveTo>
                  <a:pt x="0" y="0"/>
                </a:moveTo>
                <a:lnTo>
                  <a:pt x="204685" y="0"/>
                </a:lnTo>
                <a:lnTo>
                  <a:pt x="204685" y="3496"/>
                </a:lnTo>
                <a:lnTo>
                  <a:pt x="102288" y="3496"/>
                </a:lnTo>
                <a:lnTo>
                  <a:pt x="104037" y="1748"/>
                </a:lnTo>
                <a:lnTo>
                  <a:pt x="104037" y="80401"/>
                </a:lnTo>
                <a:lnTo>
                  <a:pt x="0" y="80401"/>
                </a:lnTo>
                <a:lnTo>
                  <a:pt x="0" y="76905"/>
                </a:lnTo>
                <a:lnTo>
                  <a:pt x="204685" y="76905"/>
                </a:lnTo>
                <a:lnTo>
                  <a:pt x="204685" y="80401"/>
                </a:lnTo>
                <a:lnTo>
                  <a:pt x="0" y="80401"/>
                </a:lnTo>
                <a:lnTo>
                  <a:pt x="0" y="76905"/>
                </a:lnTo>
                <a:lnTo>
                  <a:pt x="102288" y="76905"/>
                </a:lnTo>
                <a:lnTo>
                  <a:pt x="100540" y="78653"/>
                </a:lnTo>
                <a:lnTo>
                  <a:pt x="100540" y="0"/>
                </a:lnTo>
                <a:lnTo>
                  <a:pt x="204685" y="0"/>
                </a:lnTo>
                <a:lnTo>
                  <a:pt x="204685" y="3496"/>
                </a:lnTo>
                <a:lnTo>
                  <a:pt x="0" y="3496"/>
                </a:lnTo>
                <a:lnTo>
                  <a:pt x="0" y="0"/>
                </a:lnTo>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89" name="Freeform 188">
            <a:extLst>
              <a:ext uri="{FF2B5EF4-FFF2-40B4-BE49-F238E27FC236}">
                <a16:creationId xmlns:a16="http://schemas.microsoft.com/office/drawing/2014/main" id="{8CC78542-FD48-90D3-DB2A-94EC2772C6E2}"/>
              </a:ext>
            </a:extLst>
          </p:cNvPr>
          <p:cNvSpPr/>
          <p:nvPr/>
        </p:nvSpPr>
        <p:spPr>
          <a:xfrm>
            <a:off x="7232423" y="4556192"/>
            <a:ext cx="204685" cy="30150"/>
          </a:xfrm>
          <a:custGeom>
            <a:avLst/>
            <a:gdLst>
              <a:gd name="connsiteX0" fmla="*/ 0 w 204685"/>
              <a:gd name="connsiteY0" fmla="*/ 0 h 30150"/>
              <a:gd name="connsiteX1" fmla="*/ 204686 w 204685"/>
              <a:gd name="connsiteY1" fmla="*/ 0 h 30150"/>
              <a:gd name="connsiteX2" fmla="*/ 204686 w 204685"/>
              <a:gd name="connsiteY2" fmla="*/ 3496 h 30150"/>
              <a:gd name="connsiteX3" fmla="*/ 102397 w 204685"/>
              <a:gd name="connsiteY3" fmla="*/ 3496 h 30150"/>
              <a:gd name="connsiteX4" fmla="*/ 104146 w 204685"/>
              <a:gd name="connsiteY4" fmla="*/ 1748 h 30150"/>
              <a:gd name="connsiteX5" fmla="*/ 104146 w 204685"/>
              <a:gd name="connsiteY5" fmla="*/ 30150 h 30150"/>
              <a:gd name="connsiteX6" fmla="*/ 0 w 204685"/>
              <a:gd name="connsiteY6" fmla="*/ 30150 h 30150"/>
              <a:gd name="connsiteX7" fmla="*/ 0 w 204685"/>
              <a:gd name="connsiteY7" fmla="*/ 26545 h 30150"/>
              <a:gd name="connsiteX8" fmla="*/ 204686 w 204685"/>
              <a:gd name="connsiteY8" fmla="*/ 26545 h 30150"/>
              <a:gd name="connsiteX9" fmla="*/ 204686 w 204685"/>
              <a:gd name="connsiteY9" fmla="*/ 30150 h 30150"/>
              <a:gd name="connsiteX10" fmla="*/ 0 w 204685"/>
              <a:gd name="connsiteY10" fmla="*/ 30150 h 30150"/>
              <a:gd name="connsiteX11" fmla="*/ 0 w 204685"/>
              <a:gd name="connsiteY11" fmla="*/ 26545 h 30150"/>
              <a:gd name="connsiteX12" fmla="*/ 102397 w 204685"/>
              <a:gd name="connsiteY12" fmla="*/ 26545 h 30150"/>
              <a:gd name="connsiteX13" fmla="*/ 100540 w 204685"/>
              <a:gd name="connsiteY13" fmla="*/ 28293 h 30150"/>
              <a:gd name="connsiteX14" fmla="*/ 100540 w 204685"/>
              <a:gd name="connsiteY14" fmla="*/ 0 h 30150"/>
              <a:gd name="connsiteX15" fmla="*/ 204686 w 204685"/>
              <a:gd name="connsiteY15" fmla="*/ 0 h 30150"/>
              <a:gd name="connsiteX16" fmla="*/ 204686 w 204685"/>
              <a:gd name="connsiteY16" fmla="*/ 3496 h 30150"/>
              <a:gd name="connsiteX17" fmla="*/ 0 w 204685"/>
              <a:gd name="connsiteY17" fmla="*/ 3496 h 30150"/>
              <a:gd name="connsiteX18" fmla="*/ 0 w 204685"/>
              <a:gd name="connsiteY18" fmla="*/ 0 h 3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685" h="30150">
                <a:moveTo>
                  <a:pt x="0" y="0"/>
                </a:moveTo>
                <a:lnTo>
                  <a:pt x="204686" y="0"/>
                </a:lnTo>
                <a:lnTo>
                  <a:pt x="204686" y="3496"/>
                </a:lnTo>
                <a:lnTo>
                  <a:pt x="102397" y="3496"/>
                </a:lnTo>
                <a:lnTo>
                  <a:pt x="104146" y="1748"/>
                </a:lnTo>
                <a:lnTo>
                  <a:pt x="104146" y="30150"/>
                </a:lnTo>
                <a:lnTo>
                  <a:pt x="0" y="30150"/>
                </a:lnTo>
                <a:lnTo>
                  <a:pt x="0" y="26545"/>
                </a:lnTo>
                <a:lnTo>
                  <a:pt x="204686" y="26545"/>
                </a:lnTo>
                <a:lnTo>
                  <a:pt x="204686" y="30150"/>
                </a:lnTo>
                <a:lnTo>
                  <a:pt x="0" y="30150"/>
                </a:lnTo>
                <a:lnTo>
                  <a:pt x="0" y="26545"/>
                </a:lnTo>
                <a:lnTo>
                  <a:pt x="102397" y="26545"/>
                </a:lnTo>
                <a:lnTo>
                  <a:pt x="100540" y="28293"/>
                </a:lnTo>
                <a:lnTo>
                  <a:pt x="100540" y="0"/>
                </a:lnTo>
                <a:lnTo>
                  <a:pt x="204686" y="0"/>
                </a:lnTo>
                <a:lnTo>
                  <a:pt x="204686" y="3496"/>
                </a:lnTo>
                <a:lnTo>
                  <a:pt x="0" y="3496"/>
                </a:lnTo>
                <a:lnTo>
                  <a:pt x="0" y="0"/>
                </a:lnTo>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90" name="Freeform 189">
            <a:extLst>
              <a:ext uri="{FF2B5EF4-FFF2-40B4-BE49-F238E27FC236}">
                <a16:creationId xmlns:a16="http://schemas.microsoft.com/office/drawing/2014/main" id="{760869B1-A613-8739-4E0D-662BCFC9D78A}"/>
              </a:ext>
            </a:extLst>
          </p:cNvPr>
          <p:cNvSpPr/>
          <p:nvPr/>
        </p:nvSpPr>
        <p:spPr>
          <a:xfrm>
            <a:off x="9545489" y="4573343"/>
            <a:ext cx="148077" cy="53200"/>
          </a:xfrm>
          <a:custGeom>
            <a:avLst/>
            <a:gdLst>
              <a:gd name="connsiteX0" fmla="*/ 0 w 148077"/>
              <a:gd name="connsiteY0" fmla="*/ 0 h 53200"/>
              <a:gd name="connsiteX1" fmla="*/ 148077 w 148077"/>
              <a:gd name="connsiteY1" fmla="*/ 0 h 53200"/>
              <a:gd name="connsiteX2" fmla="*/ 148077 w 148077"/>
              <a:gd name="connsiteY2" fmla="*/ 3496 h 53200"/>
              <a:gd name="connsiteX3" fmla="*/ 74093 w 148077"/>
              <a:gd name="connsiteY3" fmla="*/ 3496 h 53200"/>
              <a:gd name="connsiteX4" fmla="*/ 75842 w 148077"/>
              <a:gd name="connsiteY4" fmla="*/ 1748 h 53200"/>
              <a:gd name="connsiteX5" fmla="*/ 75842 w 148077"/>
              <a:gd name="connsiteY5" fmla="*/ 53200 h 53200"/>
              <a:gd name="connsiteX6" fmla="*/ 0 w 148077"/>
              <a:gd name="connsiteY6" fmla="*/ 53200 h 53200"/>
              <a:gd name="connsiteX7" fmla="*/ 0 w 148077"/>
              <a:gd name="connsiteY7" fmla="*/ 49595 h 53200"/>
              <a:gd name="connsiteX8" fmla="*/ 148077 w 148077"/>
              <a:gd name="connsiteY8" fmla="*/ 49595 h 53200"/>
              <a:gd name="connsiteX9" fmla="*/ 148077 w 148077"/>
              <a:gd name="connsiteY9" fmla="*/ 53200 h 53200"/>
              <a:gd name="connsiteX10" fmla="*/ 0 w 148077"/>
              <a:gd name="connsiteY10" fmla="*/ 53200 h 53200"/>
              <a:gd name="connsiteX11" fmla="*/ 0 w 148077"/>
              <a:gd name="connsiteY11" fmla="*/ 49595 h 53200"/>
              <a:gd name="connsiteX12" fmla="*/ 74093 w 148077"/>
              <a:gd name="connsiteY12" fmla="*/ 49595 h 53200"/>
              <a:gd name="connsiteX13" fmla="*/ 72236 w 148077"/>
              <a:gd name="connsiteY13" fmla="*/ 51452 h 53200"/>
              <a:gd name="connsiteX14" fmla="*/ 72236 w 148077"/>
              <a:gd name="connsiteY14" fmla="*/ 0 h 53200"/>
              <a:gd name="connsiteX15" fmla="*/ 148077 w 148077"/>
              <a:gd name="connsiteY15" fmla="*/ 0 h 53200"/>
              <a:gd name="connsiteX16" fmla="*/ 148077 w 148077"/>
              <a:gd name="connsiteY16" fmla="*/ 3496 h 53200"/>
              <a:gd name="connsiteX17" fmla="*/ 0 w 148077"/>
              <a:gd name="connsiteY17" fmla="*/ 3496 h 53200"/>
              <a:gd name="connsiteX18" fmla="*/ 0 w 148077"/>
              <a:gd name="connsiteY18" fmla="*/ 0 h 5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8077" h="53200">
                <a:moveTo>
                  <a:pt x="0" y="0"/>
                </a:moveTo>
                <a:lnTo>
                  <a:pt x="148077" y="0"/>
                </a:lnTo>
                <a:lnTo>
                  <a:pt x="148077" y="3496"/>
                </a:lnTo>
                <a:lnTo>
                  <a:pt x="74093" y="3496"/>
                </a:lnTo>
                <a:lnTo>
                  <a:pt x="75842" y="1748"/>
                </a:lnTo>
                <a:lnTo>
                  <a:pt x="75842" y="53200"/>
                </a:lnTo>
                <a:lnTo>
                  <a:pt x="0" y="53200"/>
                </a:lnTo>
                <a:lnTo>
                  <a:pt x="0" y="49595"/>
                </a:lnTo>
                <a:lnTo>
                  <a:pt x="148077" y="49595"/>
                </a:lnTo>
                <a:lnTo>
                  <a:pt x="148077" y="53200"/>
                </a:lnTo>
                <a:lnTo>
                  <a:pt x="0" y="53200"/>
                </a:lnTo>
                <a:lnTo>
                  <a:pt x="0" y="49595"/>
                </a:lnTo>
                <a:lnTo>
                  <a:pt x="74093" y="49595"/>
                </a:lnTo>
                <a:lnTo>
                  <a:pt x="72236" y="51452"/>
                </a:lnTo>
                <a:lnTo>
                  <a:pt x="72236" y="0"/>
                </a:lnTo>
                <a:lnTo>
                  <a:pt x="148077" y="0"/>
                </a:lnTo>
                <a:lnTo>
                  <a:pt x="148077" y="3496"/>
                </a:lnTo>
                <a:lnTo>
                  <a:pt x="0" y="3496"/>
                </a:lnTo>
                <a:lnTo>
                  <a:pt x="0" y="0"/>
                </a:lnTo>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91" name="Freeform 190">
            <a:extLst>
              <a:ext uri="{FF2B5EF4-FFF2-40B4-BE49-F238E27FC236}">
                <a16:creationId xmlns:a16="http://schemas.microsoft.com/office/drawing/2014/main" id="{E6EF5B21-06FD-CC9A-DB14-4EFE6A73A378}"/>
              </a:ext>
            </a:extLst>
          </p:cNvPr>
          <p:cNvSpPr/>
          <p:nvPr/>
        </p:nvSpPr>
        <p:spPr>
          <a:xfrm>
            <a:off x="9175460" y="4502883"/>
            <a:ext cx="148077" cy="80510"/>
          </a:xfrm>
          <a:custGeom>
            <a:avLst/>
            <a:gdLst>
              <a:gd name="connsiteX0" fmla="*/ 0 w 148077"/>
              <a:gd name="connsiteY0" fmla="*/ 0 h 80510"/>
              <a:gd name="connsiteX1" fmla="*/ 148077 w 148077"/>
              <a:gd name="connsiteY1" fmla="*/ 0 h 80510"/>
              <a:gd name="connsiteX2" fmla="*/ 148077 w 148077"/>
              <a:gd name="connsiteY2" fmla="*/ 3605 h 80510"/>
              <a:gd name="connsiteX3" fmla="*/ 73984 w 148077"/>
              <a:gd name="connsiteY3" fmla="*/ 3605 h 80510"/>
              <a:gd name="connsiteX4" fmla="*/ 75732 w 148077"/>
              <a:gd name="connsiteY4" fmla="*/ 1857 h 80510"/>
              <a:gd name="connsiteX5" fmla="*/ 75732 w 148077"/>
              <a:gd name="connsiteY5" fmla="*/ 80510 h 80510"/>
              <a:gd name="connsiteX6" fmla="*/ 0 w 148077"/>
              <a:gd name="connsiteY6" fmla="*/ 80510 h 80510"/>
              <a:gd name="connsiteX7" fmla="*/ 0 w 148077"/>
              <a:gd name="connsiteY7" fmla="*/ 76906 h 80510"/>
              <a:gd name="connsiteX8" fmla="*/ 148077 w 148077"/>
              <a:gd name="connsiteY8" fmla="*/ 76906 h 80510"/>
              <a:gd name="connsiteX9" fmla="*/ 148077 w 148077"/>
              <a:gd name="connsiteY9" fmla="*/ 80510 h 80510"/>
              <a:gd name="connsiteX10" fmla="*/ 0 w 148077"/>
              <a:gd name="connsiteY10" fmla="*/ 80510 h 80510"/>
              <a:gd name="connsiteX11" fmla="*/ 0 w 148077"/>
              <a:gd name="connsiteY11" fmla="*/ 76906 h 80510"/>
              <a:gd name="connsiteX12" fmla="*/ 73984 w 148077"/>
              <a:gd name="connsiteY12" fmla="*/ 76906 h 80510"/>
              <a:gd name="connsiteX13" fmla="*/ 72236 w 148077"/>
              <a:gd name="connsiteY13" fmla="*/ 78653 h 80510"/>
              <a:gd name="connsiteX14" fmla="*/ 72236 w 148077"/>
              <a:gd name="connsiteY14" fmla="*/ 0 h 80510"/>
              <a:gd name="connsiteX15" fmla="*/ 148077 w 148077"/>
              <a:gd name="connsiteY15" fmla="*/ 0 h 80510"/>
              <a:gd name="connsiteX16" fmla="*/ 148077 w 148077"/>
              <a:gd name="connsiteY16" fmla="*/ 3605 h 80510"/>
              <a:gd name="connsiteX17" fmla="*/ 0 w 148077"/>
              <a:gd name="connsiteY17" fmla="*/ 3605 h 80510"/>
              <a:gd name="connsiteX18" fmla="*/ 0 w 148077"/>
              <a:gd name="connsiteY18" fmla="*/ 0 h 80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8077" h="80510">
                <a:moveTo>
                  <a:pt x="0" y="0"/>
                </a:moveTo>
                <a:lnTo>
                  <a:pt x="148077" y="0"/>
                </a:lnTo>
                <a:lnTo>
                  <a:pt x="148077" y="3605"/>
                </a:lnTo>
                <a:lnTo>
                  <a:pt x="73984" y="3605"/>
                </a:lnTo>
                <a:lnTo>
                  <a:pt x="75732" y="1857"/>
                </a:lnTo>
                <a:lnTo>
                  <a:pt x="75732" y="80510"/>
                </a:lnTo>
                <a:lnTo>
                  <a:pt x="0" y="80510"/>
                </a:lnTo>
                <a:lnTo>
                  <a:pt x="0" y="76906"/>
                </a:lnTo>
                <a:lnTo>
                  <a:pt x="148077" y="76906"/>
                </a:lnTo>
                <a:lnTo>
                  <a:pt x="148077" y="80510"/>
                </a:lnTo>
                <a:lnTo>
                  <a:pt x="0" y="80510"/>
                </a:lnTo>
                <a:lnTo>
                  <a:pt x="0" y="76906"/>
                </a:lnTo>
                <a:lnTo>
                  <a:pt x="73984" y="76906"/>
                </a:lnTo>
                <a:lnTo>
                  <a:pt x="72236" y="78653"/>
                </a:lnTo>
                <a:lnTo>
                  <a:pt x="72236" y="0"/>
                </a:lnTo>
                <a:lnTo>
                  <a:pt x="148077" y="0"/>
                </a:lnTo>
                <a:lnTo>
                  <a:pt x="148077" y="3605"/>
                </a:lnTo>
                <a:lnTo>
                  <a:pt x="0" y="3605"/>
                </a:lnTo>
                <a:lnTo>
                  <a:pt x="0" y="0"/>
                </a:lnTo>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92" name="Freeform 191">
            <a:extLst>
              <a:ext uri="{FF2B5EF4-FFF2-40B4-BE49-F238E27FC236}">
                <a16:creationId xmlns:a16="http://schemas.microsoft.com/office/drawing/2014/main" id="{BCE38484-3364-DBEF-5054-16FB8849B06F}"/>
              </a:ext>
            </a:extLst>
          </p:cNvPr>
          <p:cNvSpPr/>
          <p:nvPr/>
        </p:nvSpPr>
        <p:spPr>
          <a:xfrm>
            <a:off x="8805430" y="4553789"/>
            <a:ext cx="147967" cy="34847"/>
          </a:xfrm>
          <a:custGeom>
            <a:avLst/>
            <a:gdLst>
              <a:gd name="connsiteX0" fmla="*/ 0 w 147967"/>
              <a:gd name="connsiteY0" fmla="*/ 0 h 34847"/>
              <a:gd name="connsiteX1" fmla="*/ 147968 w 147967"/>
              <a:gd name="connsiteY1" fmla="*/ 0 h 34847"/>
              <a:gd name="connsiteX2" fmla="*/ 147968 w 147967"/>
              <a:gd name="connsiteY2" fmla="*/ 3496 h 34847"/>
              <a:gd name="connsiteX3" fmla="*/ 73984 w 147967"/>
              <a:gd name="connsiteY3" fmla="*/ 3496 h 34847"/>
              <a:gd name="connsiteX4" fmla="*/ 75733 w 147967"/>
              <a:gd name="connsiteY4" fmla="*/ 1748 h 34847"/>
              <a:gd name="connsiteX5" fmla="*/ 75733 w 147967"/>
              <a:gd name="connsiteY5" fmla="*/ 34848 h 34847"/>
              <a:gd name="connsiteX6" fmla="*/ 0 w 147967"/>
              <a:gd name="connsiteY6" fmla="*/ 34848 h 34847"/>
              <a:gd name="connsiteX7" fmla="*/ 0 w 147967"/>
              <a:gd name="connsiteY7" fmla="*/ 31352 h 34847"/>
              <a:gd name="connsiteX8" fmla="*/ 147968 w 147967"/>
              <a:gd name="connsiteY8" fmla="*/ 31352 h 34847"/>
              <a:gd name="connsiteX9" fmla="*/ 147968 w 147967"/>
              <a:gd name="connsiteY9" fmla="*/ 34848 h 34847"/>
              <a:gd name="connsiteX10" fmla="*/ 0 w 147967"/>
              <a:gd name="connsiteY10" fmla="*/ 34848 h 34847"/>
              <a:gd name="connsiteX11" fmla="*/ 0 w 147967"/>
              <a:gd name="connsiteY11" fmla="*/ 31352 h 34847"/>
              <a:gd name="connsiteX12" fmla="*/ 73984 w 147967"/>
              <a:gd name="connsiteY12" fmla="*/ 31352 h 34847"/>
              <a:gd name="connsiteX13" fmla="*/ 72126 w 147967"/>
              <a:gd name="connsiteY13" fmla="*/ 33100 h 34847"/>
              <a:gd name="connsiteX14" fmla="*/ 72126 w 147967"/>
              <a:gd name="connsiteY14" fmla="*/ 0 h 34847"/>
              <a:gd name="connsiteX15" fmla="*/ 147968 w 147967"/>
              <a:gd name="connsiteY15" fmla="*/ 0 h 34847"/>
              <a:gd name="connsiteX16" fmla="*/ 147968 w 147967"/>
              <a:gd name="connsiteY16" fmla="*/ 3496 h 34847"/>
              <a:gd name="connsiteX17" fmla="*/ 0 w 147967"/>
              <a:gd name="connsiteY17" fmla="*/ 3496 h 34847"/>
              <a:gd name="connsiteX18" fmla="*/ 0 w 147967"/>
              <a:gd name="connsiteY18" fmla="*/ 0 h 34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7967" h="34847">
                <a:moveTo>
                  <a:pt x="0" y="0"/>
                </a:moveTo>
                <a:lnTo>
                  <a:pt x="147968" y="0"/>
                </a:lnTo>
                <a:lnTo>
                  <a:pt x="147968" y="3496"/>
                </a:lnTo>
                <a:lnTo>
                  <a:pt x="73984" y="3496"/>
                </a:lnTo>
                <a:lnTo>
                  <a:pt x="75733" y="1748"/>
                </a:lnTo>
                <a:lnTo>
                  <a:pt x="75733" y="34848"/>
                </a:lnTo>
                <a:lnTo>
                  <a:pt x="0" y="34848"/>
                </a:lnTo>
                <a:lnTo>
                  <a:pt x="0" y="31352"/>
                </a:lnTo>
                <a:lnTo>
                  <a:pt x="147968" y="31352"/>
                </a:lnTo>
                <a:lnTo>
                  <a:pt x="147968" y="34848"/>
                </a:lnTo>
                <a:lnTo>
                  <a:pt x="0" y="34848"/>
                </a:lnTo>
                <a:lnTo>
                  <a:pt x="0" y="31352"/>
                </a:lnTo>
                <a:lnTo>
                  <a:pt x="73984" y="31352"/>
                </a:lnTo>
                <a:lnTo>
                  <a:pt x="72126" y="33100"/>
                </a:lnTo>
                <a:lnTo>
                  <a:pt x="72126" y="0"/>
                </a:lnTo>
                <a:lnTo>
                  <a:pt x="147968" y="0"/>
                </a:lnTo>
                <a:lnTo>
                  <a:pt x="147968" y="3496"/>
                </a:lnTo>
                <a:lnTo>
                  <a:pt x="0" y="3496"/>
                </a:lnTo>
                <a:lnTo>
                  <a:pt x="0" y="0"/>
                </a:lnTo>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93" name="Freeform 192">
            <a:extLst>
              <a:ext uri="{FF2B5EF4-FFF2-40B4-BE49-F238E27FC236}">
                <a16:creationId xmlns:a16="http://schemas.microsoft.com/office/drawing/2014/main" id="{378215A3-2B11-0BC3-39DF-7898AA1B3F31}"/>
              </a:ext>
            </a:extLst>
          </p:cNvPr>
          <p:cNvSpPr/>
          <p:nvPr/>
        </p:nvSpPr>
        <p:spPr>
          <a:xfrm>
            <a:off x="11360666" y="4493816"/>
            <a:ext cx="114855" cy="180465"/>
          </a:xfrm>
          <a:custGeom>
            <a:avLst/>
            <a:gdLst>
              <a:gd name="connsiteX0" fmla="*/ 0 w 114855"/>
              <a:gd name="connsiteY0" fmla="*/ 0 h 180465"/>
              <a:gd name="connsiteX1" fmla="*/ 114856 w 114855"/>
              <a:gd name="connsiteY1" fmla="*/ 0 h 180465"/>
              <a:gd name="connsiteX2" fmla="*/ 114856 w 114855"/>
              <a:gd name="connsiteY2" fmla="*/ 3496 h 180465"/>
              <a:gd name="connsiteX3" fmla="*/ 57373 w 114855"/>
              <a:gd name="connsiteY3" fmla="*/ 3496 h 180465"/>
              <a:gd name="connsiteX4" fmla="*/ 59231 w 114855"/>
              <a:gd name="connsiteY4" fmla="*/ 1748 h 180465"/>
              <a:gd name="connsiteX5" fmla="*/ 59231 w 114855"/>
              <a:gd name="connsiteY5" fmla="*/ 180466 h 180465"/>
              <a:gd name="connsiteX6" fmla="*/ 0 w 114855"/>
              <a:gd name="connsiteY6" fmla="*/ 180466 h 180465"/>
              <a:gd name="connsiteX7" fmla="*/ 0 w 114855"/>
              <a:gd name="connsiteY7" fmla="*/ 176861 h 180465"/>
              <a:gd name="connsiteX8" fmla="*/ 114856 w 114855"/>
              <a:gd name="connsiteY8" fmla="*/ 176861 h 180465"/>
              <a:gd name="connsiteX9" fmla="*/ 114856 w 114855"/>
              <a:gd name="connsiteY9" fmla="*/ 180466 h 180465"/>
              <a:gd name="connsiteX10" fmla="*/ 0 w 114855"/>
              <a:gd name="connsiteY10" fmla="*/ 180466 h 180465"/>
              <a:gd name="connsiteX11" fmla="*/ 0 w 114855"/>
              <a:gd name="connsiteY11" fmla="*/ 176861 h 180465"/>
              <a:gd name="connsiteX12" fmla="*/ 57373 w 114855"/>
              <a:gd name="connsiteY12" fmla="*/ 176861 h 180465"/>
              <a:gd name="connsiteX13" fmla="*/ 55625 w 114855"/>
              <a:gd name="connsiteY13" fmla="*/ 178609 h 180465"/>
              <a:gd name="connsiteX14" fmla="*/ 55625 w 114855"/>
              <a:gd name="connsiteY14" fmla="*/ 0 h 180465"/>
              <a:gd name="connsiteX15" fmla="*/ 114856 w 114855"/>
              <a:gd name="connsiteY15" fmla="*/ 0 h 180465"/>
              <a:gd name="connsiteX16" fmla="*/ 114856 w 114855"/>
              <a:gd name="connsiteY16" fmla="*/ 3496 h 180465"/>
              <a:gd name="connsiteX17" fmla="*/ 0 w 114855"/>
              <a:gd name="connsiteY17" fmla="*/ 3496 h 180465"/>
              <a:gd name="connsiteX18" fmla="*/ 0 w 114855"/>
              <a:gd name="connsiteY18" fmla="*/ 0 h 18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855" h="180465">
                <a:moveTo>
                  <a:pt x="0" y="0"/>
                </a:moveTo>
                <a:lnTo>
                  <a:pt x="114856" y="0"/>
                </a:lnTo>
                <a:lnTo>
                  <a:pt x="114856" y="3496"/>
                </a:lnTo>
                <a:lnTo>
                  <a:pt x="57373" y="3496"/>
                </a:lnTo>
                <a:lnTo>
                  <a:pt x="59231" y="1748"/>
                </a:lnTo>
                <a:lnTo>
                  <a:pt x="59231" y="180466"/>
                </a:lnTo>
                <a:lnTo>
                  <a:pt x="0" y="180466"/>
                </a:lnTo>
                <a:lnTo>
                  <a:pt x="0" y="176861"/>
                </a:lnTo>
                <a:lnTo>
                  <a:pt x="114856" y="176861"/>
                </a:lnTo>
                <a:lnTo>
                  <a:pt x="114856" y="180466"/>
                </a:lnTo>
                <a:lnTo>
                  <a:pt x="0" y="180466"/>
                </a:lnTo>
                <a:lnTo>
                  <a:pt x="0" y="176861"/>
                </a:lnTo>
                <a:lnTo>
                  <a:pt x="57373" y="176861"/>
                </a:lnTo>
                <a:lnTo>
                  <a:pt x="55625" y="178609"/>
                </a:lnTo>
                <a:lnTo>
                  <a:pt x="55625" y="0"/>
                </a:lnTo>
                <a:lnTo>
                  <a:pt x="114856" y="0"/>
                </a:lnTo>
                <a:lnTo>
                  <a:pt x="114856" y="3496"/>
                </a:lnTo>
                <a:lnTo>
                  <a:pt x="0" y="3496"/>
                </a:lnTo>
                <a:lnTo>
                  <a:pt x="0" y="0"/>
                </a:lnTo>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94" name="Freeform 193">
            <a:extLst>
              <a:ext uri="{FF2B5EF4-FFF2-40B4-BE49-F238E27FC236}">
                <a16:creationId xmlns:a16="http://schemas.microsoft.com/office/drawing/2014/main" id="{1DA480E8-1E39-58ED-4B6C-65CBA64262EA}"/>
              </a:ext>
            </a:extLst>
          </p:cNvPr>
          <p:cNvSpPr/>
          <p:nvPr/>
        </p:nvSpPr>
        <p:spPr>
          <a:xfrm>
            <a:off x="11019487" y="4540571"/>
            <a:ext cx="114855" cy="83350"/>
          </a:xfrm>
          <a:custGeom>
            <a:avLst/>
            <a:gdLst>
              <a:gd name="connsiteX0" fmla="*/ 0 w 114855"/>
              <a:gd name="connsiteY0" fmla="*/ 0 h 83350"/>
              <a:gd name="connsiteX1" fmla="*/ 114856 w 114855"/>
              <a:gd name="connsiteY1" fmla="*/ 0 h 83350"/>
              <a:gd name="connsiteX2" fmla="*/ 114856 w 114855"/>
              <a:gd name="connsiteY2" fmla="*/ 3496 h 83350"/>
              <a:gd name="connsiteX3" fmla="*/ 57373 w 114855"/>
              <a:gd name="connsiteY3" fmla="*/ 3496 h 83350"/>
              <a:gd name="connsiteX4" fmla="*/ 59231 w 114855"/>
              <a:gd name="connsiteY4" fmla="*/ 1748 h 83350"/>
              <a:gd name="connsiteX5" fmla="*/ 59231 w 114855"/>
              <a:gd name="connsiteY5" fmla="*/ 83351 h 83350"/>
              <a:gd name="connsiteX6" fmla="*/ 0 w 114855"/>
              <a:gd name="connsiteY6" fmla="*/ 83351 h 83350"/>
              <a:gd name="connsiteX7" fmla="*/ 0 w 114855"/>
              <a:gd name="connsiteY7" fmla="*/ 79855 h 83350"/>
              <a:gd name="connsiteX8" fmla="*/ 114856 w 114855"/>
              <a:gd name="connsiteY8" fmla="*/ 79855 h 83350"/>
              <a:gd name="connsiteX9" fmla="*/ 114856 w 114855"/>
              <a:gd name="connsiteY9" fmla="*/ 83351 h 83350"/>
              <a:gd name="connsiteX10" fmla="*/ 0 w 114855"/>
              <a:gd name="connsiteY10" fmla="*/ 83351 h 83350"/>
              <a:gd name="connsiteX11" fmla="*/ 0 w 114855"/>
              <a:gd name="connsiteY11" fmla="*/ 79855 h 83350"/>
              <a:gd name="connsiteX12" fmla="*/ 57373 w 114855"/>
              <a:gd name="connsiteY12" fmla="*/ 79855 h 83350"/>
              <a:gd name="connsiteX13" fmla="*/ 55625 w 114855"/>
              <a:gd name="connsiteY13" fmla="*/ 81603 h 83350"/>
              <a:gd name="connsiteX14" fmla="*/ 55625 w 114855"/>
              <a:gd name="connsiteY14" fmla="*/ 0 h 83350"/>
              <a:gd name="connsiteX15" fmla="*/ 114856 w 114855"/>
              <a:gd name="connsiteY15" fmla="*/ 0 h 83350"/>
              <a:gd name="connsiteX16" fmla="*/ 114856 w 114855"/>
              <a:gd name="connsiteY16" fmla="*/ 3496 h 83350"/>
              <a:gd name="connsiteX17" fmla="*/ 0 w 114855"/>
              <a:gd name="connsiteY17" fmla="*/ 3496 h 83350"/>
              <a:gd name="connsiteX18" fmla="*/ 0 w 114855"/>
              <a:gd name="connsiteY18" fmla="*/ 0 h 8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855" h="83350">
                <a:moveTo>
                  <a:pt x="0" y="0"/>
                </a:moveTo>
                <a:lnTo>
                  <a:pt x="114856" y="0"/>
                </a:lnTo>
                <a:lnTo>
                  <a:pt x="114856" y="3496"/>
                </a:lnTo>
                <a:lnTo>
                  <a:pt x="57373" y="3496"/>
                </a:lnTo>
                <a:lnTo>
                  <a:pt x="59231" y="1748"/>
                </a:lnTo>
                <a:lnTo>
                  <a:pt x="59231" y="83351"/>
                </a:lnTo>
                <a:lnTo>
                  <a:pt x="0" y="83351"/>
                </a:lnTo>
                <a:lnTo>
                  <a:pt x="0" y="79855"/>
                </a:lnTo>
                <a:lnTo>
                  <a:pt x="114856" y="79855"/>
                </a:lnTo>
                <a:lnTo>
                  <a:pt x="114856" y="83351"/>
                </a:lnTo>
                <a:lnTo>
                  <a:pt x="0" y="83351"/>
                </a:lnTo>
                <a:lnTo>
                  <a:pt x="0" y="79855"/>
                </a:lnTo>
                <a:lnTo>
                  <a:pt x="57373" y="79855"/>
                </a:lnTo>
                <a:lnTo>
                  <a:pt x="55625" y="81603"/>
                </a:lnTo>
                <a:lnTo>
                  <a:pt x="55625" y="0"/>
                </a:lnTo>
                <a:lnTo>
                  <a:pt x="114856" y="0"/>
                </a:lnTo>
                <a:lnTo>
                  <a:pt x="114856" y="3496"/>
                </a:lnTo>
                <a:lnTo>
                  <a:pt x="0" y="3496"/>
                </a:lnTo>
                <a:lnTo>
                  <a:pt x="0" y="0"/>
                </a:lnTo>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95" name="Freeform 194">
            <a:extLst>
              <a:ext uri="{FF2B5EF4-FFF2-40B4-BE49-F238E27FC236}">
                <a16:creationId xmlns:a16="http://schemas.microsoft.com/office/drawing/2014/main" id="{8EA90B14-5770-1600-94E9-8E0573C908B7}"/>
              </a:ext>
            </a:extLst>
          </p:cNvPr>
          <p:cNvSpPr/>
          <p:nvPr/>
        </p:nvSpPr>
        <p:spPr>
          <a:xfrm>
            <a:off x="10678308" y="4573670"/>
            <a:ext cx="114855" cy="42603"/>
          </a:xfrm>
          <a:custGeom>
            <a:avLst/>
            <a:gdLst>
              <a:gd name="connsiteX0" fmla="*/ 0 w 114855"/>
              <a:gd name="connsiteY0" fmla="*/ 0 h 42603"/>
              <a:gd name="connsiteX1" fmla="*/ 114856 w 114855"/>
              <a:gd name="connsiteY1" fmla="*/ 0 h 42603"/>
              <a:gd name="connsiteX2" fmla="*/ 114856 w 114855"/>
              <a:gd name="connsiteY2" fmla="*/ 3605 h 42603"/>
              <a:gd name="connsiteX3" fmla="*/ 57483 w 114855"/>
              <a:gd name="connsiteY3" fmla="*/ 3605 h 42603"/>
              <a:gd name="connsiteX4" fmla="*/ 59231 w 114855"/>
              <a:gd name="connsiteY4" fmla="*/ 1748 h 42603"/>
              <a:gd name="connsiteX5" fmla="*/ 59231 w 114855"/>
              <a:gd name="connsiteY5" fmla="*/ 42604 h 42603"/>
              <a:gd name="connsiteX6" fmla="*/ 0 w 114855"/>
              <a:gd name="connsiteY6" fmla="*/ 42604 h 42603"/>
              <a:gd name="connsiteX7" fmla="*/ 0 w 114855"/>
              <a:gd name="connsiteY7" fmla="*/ 38999 h 42603"/>
              <a:gd name="connsiteX8" fmla="*/ 114856 w 114855"/>
              <a:gd name="connsiteY8" fmla="*/ 38999 h 42603"/>
              <a:gd name="connsiteX9" fmla="*/ 114856 w 114855"/>
              <a:gd name="connsiteY9" fmla="*/ 42604 h 42603"/>
              <a:gd name="connsiteX10" fmla="*/ 0 w 114855"/>
              <a:gd name="connsiteY10" fmla="*/ 42604 h 42603"/>
              <a:gd name="connsiteX11" fmla="*/ 0 w 114855"/>
              <a:gd name="connsiteY11" fmla="*/ 38999 h 42603"/>
              <a:gd name="connsiteX12" fmla="*/ 57483 w 114855"/>
              <a:gd name="connsiteY12" fmla="*/ 38999 h 42603"/>
              <a:gd name="connsiteX13" fmla="*/ 55625 w 114855"/>
              <a:gd name="connsiteY13" fmla="*/ 40856 h 42603"/>
              <a:gd name="connsiteX14" fmla="*/ 55625 w 114855"/>
              <a:gd name="connsiteY14" fmla="*/ 0 h 42603"/>
              <a:gd name="connsiteX15" fmla="*/ 114856 w 114855"/>
              <a:gd name="connsiteY15" fmla="*/ 0 h 42603"/>
              <a:gd name="connsiteX16" fmla="*/ 114856 w 114855"/>
              <a:gd name="connsiteY16" fmla="*/ 3605 h 42603"/>
              <a:gd name="connsiteX17" fmla="*/ 0 w 114855"/>
              <a:gd name="connsiteY17" fmla="*/ 3605 h 42603"/>
              <a:gd name="connsiteX18" fmla="*/ 0 w 114855"/>
              <a:gd name="connsiteY18" fmla="*/ 0 h 4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855" h="42603">
                <a:moveTo>
                  <a:pt x="0" y="0"/>
                </a:moveTo>
                <a:lnTo>
                  <a:pt x="114856" y="0"/>
                </a:lnTo>
                <a:lnTo>
                  <a:pt x="114856" y="3605"/>
                </a:lnTo>
                <a:lnTo>
                  <a:pt x="57483" y="3605"/>
                </a:lnTo>
                <a:lnTo>
                  <a:pt x="59231" y="1748"/>
                </a:lnTo>
                <a:lnTo>
                  <a:pt x="59231" y="42604"/>
                </a:lnTo>
                <a:lnTo>
                  <a:pt x="0" y="42604"/>
                </a:lnTo>
                <a:lnTo>
                  <a:pt x="0" y="38999"/>
                </a:lnTo>
                <a:lnTo>
                  <a:pt x="114856" y="38999"/>
                </a:lnTo>
                <a:lnTo>
                  <a:pt x="114856" y="42604"/>
                </a:lnTo>
                <a:lnTo>
                  <a:pt x="0" y="42604"/>
                </a:lnTo>
                <a:lnTo>
                  <a:pt x="0" y="38999"/>
                </a:lnTo>
                <a:lnTo>
                  <a:pt x="57483" y="38999"/>
                </a:lnTo>
                <a:lnTo>
                  <a:pt x="55625" y="40856"/>
                </a:lnTo>
                <a:lnTo>
                  <a:pt x="55625" y="0"/>
                </a:lnTo>
                <a:lnTo>
                  <a:pt x="114856" y="0"/>
                </a:lnTo>
                <a:lnTo>
                  <a:pt x="114856" y="3605"/>
                </a:lnTo>
                <a:lnTo>
                  <a:pt x="0" y="3605"/>
                </a:lnTo>
                <a:lnTo>
                  <a:pt x="0" y="0"/>
                </a:lnTo>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196" name="Freeform 195">
            <a:extLst>
              <a:ext uri="{FF2B5EF4-FFF2-40B4-BE49-F238E27FC236}">
                <a16:creationId xmlns:a16="http://schemas.microsoft.com/office/drawing/2014/main" id="{9BBDC5DF-0582-8325-8E64-9AA83856C407}"/>
              </a:ext>
            </a:extLst>
          </p:cNvPr>
          <p:cNvSpPr/>
          <p:nvPr/>
        </p:nvSpPr>
        <p:spPr>
          <a:xfrm>
            <a:off x="10337129" y="4539369"/>
            <a:ext cx="114855" cy="38998"/>
          </a:xfrm>
          <a:custGeom>
            <a:avLst/>
            <a:gdLst>
              <a:gd name="connsiteX0" fmla="*/ 0 w 114855"/>
              <a:gd name="connsiteY0" fmla="*/ 0 h 38998"/>
              <a:gd name="connsiteX1" fmla="*/ 114856 w 114855"/>
              <a:gd name="connsiteY1" fmla="*/ 0 h 38998"/>
              <a:gd name="connsiteX2" fmla="*/ 114856 w 114855"/>
              <a:gd name="connsiteY2" fmla="*/ 3496 h 38998"/>
              <a:gd name="connsiteX3" fmla="*/ 57483 w 114855"/>
              <a:gd name="connsiteY3" fmla="*/ 3496 h 38998"/>
              <a:gd name="connsiteX4" fmla="*/ 59231 w 114855"/>
              <a:gd name="connsiteY4" fmla="*/ 1748 h 38998"/>
              <a:gd name="connsiteX5" fmla="*/ 59231 w 114855"/>
              <a:gd name="connsiteY5" fmla="*/ 38999 h 38998"/>
              <a:gd name="connsiteX6" fmla="*/ 0 w 114855"/>
              <a:gd name="connsiteY6" fmla="*/ 38999 h 38998"/>
              <a:gd name="connsiteX7" fmla="*/ 0 w 114855"/>
              <a:gd name="connsiteY7" fmla="*/ 35503 h 38998"/>
              <a:gd name="connsiteX8" fmla="*/ 114856 w 114855"/>
              <a:gd name="connsiteY8" fmla="*/ 35503 h 38998"/>
              <a:gd name="connsiteX9" fmla="*/ 114856 w 114855"/>
              <a:gd name="connsiteY9" fmla="*/ 38999 h 38998"/>
              <a:gd name="connsiteX10" fmla="*/ 0 w 114855"/>
              <a:gd name="connsiteY10" fmla="*/ 38999 h 38998"/>
              <a:gd name="connsiteX11" fmla="*/ 0 w 114855"/>
              <a:gd name="connsiteY11" fmla="*/ 35503 h 38998"/>
              <a:gd name="connsiteX12" fmla="*/ 57483 w 114855"/>
              <a:gd name="connsiteY12" fmla="*/ 35503 h 38998"/>
              <a:gd name="connsiteX13" fmla="*/ 55625 w 114855"/>
              <a:gd name="connsiteY13" fmla="*/ 37251 h 38998"/>
              <a:gd name="connsiteX14" fmla="*/ 55625 w 114855"/>
              <a:gd name="connsiteY14" fmla="*/ 0 h 38998"/>
              <a:gd name="connsiteX15" fmla="*/ 114856 w 114855"/>
              <a:gd name="connsiteY15" fmla="*/ 0 h 38998"/>
              <a:gd name="connsiteX16" fmla="*/ 114856 w 114855"/>
              <a:gd name="connsiteY16" fmla="*/ 3496 h 38998"/>
              <a:gd name="connsiteX17" fmla="*/ 0 w 114855"/>
              <a:gd name="connsiteY17" fmla="*/ 3496 h 38998"/>
              <a:gd name="connsiteX18" fmla="*/ 0 w 114855"/>
              <a:gd name="connsiteY18" fmla="*/ 0 h 38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855" h="38998">
                <a:moveTo>
                  <a:pt x="0" y="0"/>
                </a:moveTo>
                <a:lnTo>
                  <a:pt x="114856" y="0"/>
                </a:lnTo>
                <a:lnTo>
                  <a:pt x="114856" y="3496"/>
                </a:lnTo>
                <a:lnTo>
                  <a:pt x="57483" y="3496"/>
                </a:lnTo>
                <a:lnTo>
                  <a:pt x="59231" y="1748"/>
                </a:lnTo>
                <a:lnTo>
                  <a:pt x="59231" y="38999"/>
                </a:lnTo>
                <a:lnTo>
                  <a:pt x="0" y="38999"/>
                </a:lnTo>
                <a:lnTo>
                  <a:pt x="0" y="35503"/>
                </a:lnTo>
                <a:lnTo>
                  <a:pt x="114856" y="35503"/>
                </a:lnTo>
                <a:lnTo>
                  <a:pt x="114856" y="38999"/>
                </a:lnTo>
                <a:lnTo>
                  <a:pt x="0" y="38999"/>
                </a:lnTo>
                <a:lnTo>
                  <a:pt x="0" y="35503"/>
                </a:lnTo>
                <a:lnTo>
                  <a:pt x="57483" y="35503"/>
                </a:lnTo>
                <a:lnTo>
                  <a:pt x="55625" y="37251"/>
                </a:lnTo>
                <a:lnTo>
                  <a:pt x="55625" y="0"/>
                </a:lnTo>
                <a:lnTo>
                  <a:pt x="114856" y="0"/>
                </a:lnTo>
                <a:lnTo>
                  <a:pt x="114856" y="3496"/>
                </a:lnTo>
                <a:lnTo>
                  <a:pt x="0" y="3496"/>
                </a:lnTo>
                <a:lnTo>
                  <a:pt x="0" y="0"/>
                </a:lnTo>
              </a:path>
            </a:pathLst>
          </a:custGeom>
          <a:solidFill>
            <a:srgbClr val="000000"/>
          </a:solidFill>
          <a:ln w="5462" cap="flat">
            <a:solidFill>
              <a:srgbClr val="231F20"/>
            </a:solidFill>
            <a:prstDash val="solid"/>
            <a:miter/>
          </a:ln>
        </p:spPr>
        <p:txBody>
          <a:bodyPr rtlCol="0" anchor="ctr"/>
          <a:lstStyle/>
          <a:p>
            <a:endParaRPr lang="en-GB" noProof="0" dirty="0"/>
          </a:p>
        </p:txBody>
      </p:sp>
      <p:sp>
        <p:nvSpPr>
          <p:cNvPr id="288" name="TextBox 287">
            <a:extLst>
              <a:ext uri="{FF2B5EF4-FFF2-40B4-BE49-F238E27FC236}">
                <a16:creationId xmlns:a16="http://schemas.microsoft.com/office/drawing/2014/main" id="{04F49343-9E14-D5F9-9146-4F89E0216BB5}"/>
              </a:ext>
            </a:extLst>
          </p:cNvPr>
          <p:cNvSpPr txBox="1"/>
          <p:nvPr/>
        </p:nvSpPr>
        <p:spPr>
          <a:xfrm>
            <a:off x="6718417" y="3636872"/>
            <a:ext cx="149080"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100</a:t>
            </a:r>
          </a:p>
        </p:txBody>
      </p:sp>
      <p:sp>
        <p:nvSpPr>
          <p:cNvPr id="289" name="TextBox 288">
            <a:extLst>
              <a:ext uri="{FF2B5EF4-FFF2-40B4-BE49-F238E27FC236}">
                <a16:creationId xmlns:a16="http://schemas.microsoft.com/office/drawing/2014/main" id="{8A0C862D-209A-0903-7E30-13D14EE29B35}"/>
              </a:ext>
            </a:extLst>
          </p:cNvPr>
          <p:cNvSpPr txBox="1"/>
          <p:nvPr/>
        </p:nvSpPr>
        <p:spPr>
          <a:xfrm>
            <a:off x="7017803" y="3315105"/>
            <a:ext cx="1117294" cy="153888"/>
          </a:xfrm>
          <a:prstGeom prst="rect">
            <a:avLst/>
          </a:prstGeom>
          <a:noFill/>
        </p:spPr>
        <p:txBody>
          <a:bodyPr wrap="none" lIns="0" tIns="0" rIns="0" bIns="0" rtlCol="0">
            <a:spAutoFit/>
          </a:bodyPr>
          <a:lstStyle/>
          <a:p>
            <a:pPr algn="ctr"/>
            <a:r>
              <a:rPr lang="en-GB" sz="1000" b="1" noProof="0" dirty="0">
                <a:latin typeface="Arial" panose="020B0604020202020204" pitchFamily="34" charset="0"/>
                <a:ea typeface="Aileron" charset="0"/>
                <a:cs typeface="Arial" panose="020B0604020202020204" pitchFamily="34" charset="0"/>
              </a:rPr>
              <a:t>Collection method</a:t>
            </a:r>
          </a:p>
        </p:txBody>
      </p:sp>
      <p:sp>
        <p:nvSpPr>
          <p:cNvPr id="290" name="TextBox 289">
            <a:extLst>
              <a:ext uri="{FF2B5EF4-FFF2-40B4-BE49-F238E27FC236}">
                <a16:creationId xmlns:a16="http://schemas.microsoft.com/office/drawing/2014/main" id="{9AB93C01-C7F4-C334-6865-7601970F55A7}"/>
              </a:ext>
            </a:extLst>
          </p:cNvPr>
          <p:cNvSpPr txBox="1"/>
          <p:nvPr/>
        </p:nvSpPr>
        <p:spPr>
          <a:xfrm>
            <a:off x="6768111" y="3906747"/>
            <a:ext cx="99386"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75</a:t>
            </a:r>
          </a:p>
        </p:txBody>
      </p:sp>
      <p:sp>
        <p:nvSpPr>
          <p:cNvPr id="291" name="TextBox 290">
            <a:extLst>
              <a:ext uri="{FF2B5EF4-FFF2-40B4-BE49-F238E27FC236}">
                <a16:creationId xmlns:a16="http://schemas.microsoft.com/office/drawing/2014/main" id="{D6CA99E3-357D-16C3-DFA1-B23455BE7833}"/>
              </a:ext>
            </a:extLst>
          </p:cNvPr>
          <p:cNvSpPr txBox="1"/>
          <p:nvPr/>
        </p:nvSpPr>
        <p:spPr>
          <a:xfrm>
            <a:off x="6768111" y="4173447"/>
            <a:ext cx="99386"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50</a:t>
            </a:r>
          </a:p>
        </p:txBody>
      </p:sp>
      <p:sp>
        <p:nvSpPr>
          <p:cNvPr id="292" name="TextBox 291">
            <a:extLst>
              <a:ext uri="{FF2B5EF4-FFF2-40B4-BE49-F238E27FC236}">
                <a16:creationId xmlns:a16="http://schemas.microsoft.com/office/drawing/2014/main" id="{AAFEA2B6-B614-4993-1972-7BB7A7A405AB}"/>
              </a:ext>
            </a:extLst>
          </p:cNvPr>
          <p:cNvSpPr txBox="1"/>
          <p:nvPr/>
        </p:nvSpPr>
        <p:spPr>
          <a:xfrm>
            <a:off x="6768111" y="4443322"/>
            <a:ext cx="99386"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25</a:t>
            </a:r>
          </a:p>
        </p:txBody>
      </p:sp>
      <p:sp>
        <p:nvSpPr>
          <p:cNvPr id="293" name="TextBox 292">
            <a:extLst>
              <a:ext uri="{FF2B5EF4-FFF2-40B4-BE49-F238E27FC236}">
                <a16:creationId xmlns:a16="http://schemas.microsoft.com/office/drawing/2014/main" id="{6DA1B00E-709B-B58F-5B9B-684DE0E58FE2}"/>
              </a:ext>
            </a:extLst>
          </p:cNvPr>
          <p:cNvSpPr txBox="1"/>
          <p:nvPr/>
        </p:nvSpPr>
        <p:spPr>
          <a:xfrm>
            <a:off x="6817804" y="4703672"/>
            <a:ext cx="49693"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a:t>
            </a:r>
          </a:p>
        </p:txBody>
      </p:sp>
      <p:sp>
        <p:nvSpPr>
          <p:cNvPr id="294" name="TextBox 293">
            <a:extLst>
              <a:ext uri="{FF2B5EF4-FFF2-40B4-BE49-F238E27FC236}">
                <a16:creationId xmlns:a16="http://schemas.microsoft.com/office/drawing/2014/main" id="{49524961-5FAD-CE3A-2680-022D209CEE04}"/>
              </a:ext>
            </a:extLst>
          </p:cNvPr>
          <p:cNvSpPr txBox="1"/>
          <p:nvPr/>
        </p:nvSpPr>
        <p:spPr>
          <a:xfrm rot="16200000">
            <a:off x="5854889" y="4148034"/>
            <a:ext cx="1482778" cy="138499"/>
          </a:xfrm>
          <a:prstGeom prst="rect">
            <a:avLst/>
          </a:prstGeom>
          <a:noFill/>
        </p:spPr>
        <p:txBody>
          <a:bodyPr wrap="none" lIns="0" tIns="0" rIns="0" bIns="0" rtlCol="0">
            <a:spAutoFit/>
          </a:bodyPr>
          <a:lstStyle/>
          <a:p>
            <a:pPr algn="ctr">
              <a:lnSpc>
                <a:spcPct val="90000"/>
              </a:lnSpc>
            </a:pPr>
            <a:r>
              <a:rPr lang="en-GB" sz="1000" b="1" noProof="0" dirty="0">
                <a:latin typeface="Arial" panose="020B0604020202020204" pitchFamily="34" charset="0"/>
                <a:cs typeface="Arial" panose="020B0604020202020204" pitchFamily="34" charset="0"/>
              </a:rPr>
              <a:t>FGFR2b prevalence (%)</a:t>
            </a:r>
            <a:r>
              <a:rPr lang="en-GB" sz="1000" b="1" baseline="30000" noProof="0" dirty="0">
                <a:latin typeface="Arial" panose="020B0604020202020204" pitchFamily="34" charset="0"/>
                <a:cs typeface="Arial" panose="020B0604020202020204" pitchFamily="34" charset="0"/>
              </a:rPr>
              <a:t>a</a:t>
            </a:r>
          </a:p>
        </p:txBody>
      </p:sp>
      <p:sp>
        <p:nvSpPr>
          <p:cNvPr id="295" name="TextBox 294">
            <a:extLst>
              <a:ext uri="{FF2B5EF4-FFF2-40B4-BE49-F238E27FC236}">
                <a16:creationId xmlns:a16="http://schemas.microsoft.com/office/drawing/2014/main" id="{59D7E0C3-5509-7DDF-BA59-0978ECCE63C9}"/>
              </a:ext>
            </a:extLst>
          </p:cNvPr>
          <p:cNvSpPr txBox="1"/>
          <p:nvPr/>
        </p:nvSpPr>
        <p:spPr>
          <a:xfrm>
            <a:off x="7208240" y="4441094"/>
            <a:ext cx="254878" cy="107722"/>
          </a:xfrm>
          <a:prstGeom prst="rect">
            <a:avLst/>
          </a:prstGeom>
          <a:noFill/>
        </p:spPr>
        <p:txBody>
          <a:bodyPr wrap="none" lIns="0" tIns="0" rIns="0" bIns="0" rtlCol="0">
            <a:spAutoFit/>
          </a:bodyPr>
          <a:lstStyle/>
          <a:p>
            <a:pPr algn="ctr"/>
            <a:r>
              <a:rPr lang="en-GB" sz="700" noProof="0" dirty="0">
                <a:latin typeface="Arial" panose="020B0604020202020204" pitchFamily="34" charset="0"/>
                <a:ea typeface="Aileron" charset="0"/>
                <a:cs typeface="Arial" panose="020B0604020202020204" pitchFamily="34" charset="0"/>
              </a:rPr>
              <a:t>16.5%</a:t>
            </a:r>
          </a:p>
        </p:txBody>
      </p:sp>
      <p:sp>
        <p:nvSpPr>
          <p:cNvPr id="296" name="TextBox 295">
            <a:extLst>
              <a:ext uri="{FF2B5EF4-FFF2-40B4-BE49-F238E27FC236}">
                <a16:creationId xmlns:a16="http://schemas.microsoft.com/office/drawing/2014/main" id="{FF3A387D-8396-B099-C1D4-C627787F4495}"/>
              </a:ext>
            </a:extLst>
          </p:cNvPr>
          <p:cNvSpPr txBox="1"/>
          <p:nvPr/>
        </p:nvSpPr>
        <p:spPr>
          <a:xfrm>
            <a:off x="7140851" y="4817418"/>
            <a:ext cx="387927" cy="204671"/>
          </a:xfrm>
          <a:prstGeom prst="rect">
            <a:avLst/>
          </a:prstGeom>
          <a:noFill/>
        </p:spPr>
        <p:txBody>
          <a:bodyPr wrap="none" lIns="0" tIns="0" rIns="0" bIns="0" rtlCol="0">
            <a:spAutoFit/>
          </a:bodyPr>
          <a:lstStyle/>
          <a:p>
            <a:pPr algn="ctr"/>
            <a:r>
              <a:rPr lang="en-GB" sz="700" noProof="0" dirty="0">
                <a:latin typeface="Arial" panose="020B0604020202020204" pitchFamily="34" charset="0"/>
                <a:cs typeface="Arial" panose="020B0604020202020204" pitchFamily="34" charset="0"/>
              </a:rPr>
              <a:t>Biopsy</a:t>
            </a:r>
          </a:p>
          <a:p>
            <a:pPr algn="ctr">
              <a:lnSpc>
                <a:spcPct val="90000"/>
              </a:lnSpc>
            </a:pPr>
            <a:r>
              <a:rPr lang="en-GB" sz="700" noProof="0" dirty="0">
                <a:latin typeface="Arial" panose="020B0604020202020204" pitchFamily="34" charset="0"/>
                <a:cs typeface="Arial" panose="020B0604020202020204" pitchFamily="34" charset="0"/>
              </a:rPr>
              <a:t>(n=3,396)</a:t>
            </a:r>
          </a:p>
        </p:txBody>
      </p:sp>
      <p:sp>
        <p:nvSpPr>
          <p:cNvPr id="297" name="TextBox 296">
            <a:extLst>
              <a:ext uri="{FF2B5EF4-FFF2-40B4-BE49-F238E27FC236}">
                <a16:creationId xmlns:a16="http://schemas.microsoft.com/office/drawing/2014/main" id="{43DDAF8F-181C-8346-6771-092474823235}"/>
              </a:ext>
            </a:extLst>
          </p:cNvPr>
          <p:cNvSpPr txBox="1"/>
          <p:nvPr/>
        </p:nvSpPr>
        <p:spPr>
          <a:xfrm>
            <a:off x="7721057" y="4441094"/>
            <a:ext cx="254878" cy="107722"/>
          </a:xfrm>
          <a:prstGeom prst="rect">
            <a:avLst/>
          </a:prstGeom>
          <a:noFill/>
        </p:spPr>
        <p:txBody>
          <a:bodyPr wrap="none" lIns="0" tIns="0" rIns="0" bIns="0" rtlCol="0">
            <a:spAutoFit/>
          </a:bodyPr>
          <a:lstStyle/>
          <a:p>
            <a:pPr algn="ctr"/>
            <a:r>
              <a:rPr lang="en-GB" sz="700" noProof="0" dirty="0">
                <a:latin typeface="Arial" panose="020B0604020202020204" pitchFamily="34" charset="0"/>
                <a:ea typeface="Aileron" charset="0"/>
                <a:cs typeface="Arial" panose="020B0604020202020204" pitchFamily="34" charset="0"/>
              </a:rPr>
              <a:t>14.3%</a:t>
            </a:r>
          </a:p>
        </p:txBody>
      </p:sp>
      <p:sp>
        <p:nvSpPr>
          <p:cNvPr id="298" name="TextBox 297">
            <a:extLst>
              <a:ext uri="{FF2B5EF4-FFF2-40B4-BE49-F238E27FC236}">
                <a16:creationId xmlns:a16="http://schemas.microsoft.com/office/drawing/2014/main" id="{08B06EE6-E31D-4946-7195-804E9B226C02}"/>
              </a:ext>
            </a:extLst>
          </p:cNvPr>
          <p:cNvSpPr txBox="1"/>
          <p:nvPr/>
        </p:nvSpPr>
        <p:spPr>
          <a:xfrm>
            <a:off x="7648858" y="4817418"/>
            <a:ext cx="397545" cy="204671"/>
          </a:xfrm>
          <a:prstGeom prst="rect">
            <a:avLst/>
          </a:prstGeom>
          <a:noFill/>
        </p:spPr>
        <p:txBody>
          <a:bodyPr wrap="none" lIns="0" tIns="0" rIns="0" bIns="0" rtlCol="0">
            <a:spAutoFit/>
          </a:bodyPr>
          <a:lstStyle/>
          <a:p>
            <a:pPr algn="ctr"/>
            <a:r>
              <a:rPr lang="en-GB" sz="700" noProof="0" dirty="0">
                <a:latin typeface="Arial" panose="020B0604020202020204" pitchFamily="34" charset="0"/>
                <a:cs typeface="Arial" panose="020B0604020202020204" pitchFamily="34" charset="0"/>
              </a:rPr>
              <a:t>Resection</a:t>
            </a:r>
          </a:p>
          <a:p>
            <a:pPr algn="ctr">
              <a:lnSpc>
                <a:spcPct val="90000"/>
              </a:lnSpc>
            </a:pPr>
            <a:r>
              <a:rPr lang="en-GB" sz="700" noProof="0" dirty="0">
                <a:latin typeface="Arial" panose="020B0604020202020204" pitchFamily="34" charset="0"/>
                <a:cs typeface="Arial" panose="020B0604020202020204" pitchFamily="34" charset="0"/>
              </a:rPr>
              <a:t>(n=364)</a:t>
            </a:r>
          </a:p>
        </p:txBody>
      </p:sp>
      <p:sp>
        <p:nvSpPr>
          <p:cNvPr id="299" name="TextBox 298">
            <a:extLst>
              <a:ext uri="{FF2B5EF4-FFF2-40B4-BE49-F238E27FC236}">
                <a16:creationId xmlns:a16="http://schemas.microsoft.com/office/drawing/2014/main" id="{D6F39F5C-609D-0849-333D-584DCACFD696}"/>
              </a:ext>
            </a:extLst>
          </p:cNvPr>
          <p:cNvSpPr txBox="1"/>
          <p:nvPr/>
        </p:nvSpPr>
        <p:spPr>
          <a:xfrm>
            <a:off x="8770439" y="3315105"/>
            <a:ext cx="945773" cy="307777"/>
          </a:xfrm>
          <a:prstGeom prst="rect">
            <a:avLst/>
          </a:prstGeom>
          <a:noFill/>
        </p:spPr>
        <p:txBody>
          <a:bodyPr wrap="none" lIns="0" tIns="0" rIns="0" bIns="0" rtlCol="0">
            <a:spAutoFit/>
          </a:bodyPr>
          <a:lstStyle/>
          <a:p>
            <a:pPr algn="ctr"/>
            <a:r>
              <a:rPr lang="en-GB" sz="1000" b="1" noProof="0" dirty="0">
                <a:latin typeface="Arial" panose="020B0604020202020204" pitchFamily="34" charset="0"/>
                <a:ea typeface="Aileron" charset="0"/>
                <a:cs typeface="Arial" panose="020B0604020202020204" pitchFamily="34" charset="0"/>
              </a:rPr>
              <a:t>Location of </a:t>
            </a:r>
            <a:br>
              <a:rPr lang="en-GB" sz="1000" b="1" noProof="0" dirty="0">
                <a:latin typeface="Arial" panose="020B0604020202020204" pitchFamily="34" charset="0"/>
                <a:ea typeface="Aileron" charset="0"/>
                <a:cs typeface="Arial" panose="020B0604020202020204" pitchFamily="34" charset="0"/>
              </a:rPr>
            </a:br>
            <a:r>
              <a:rPr lang="en-GB" sz="1000" b="1" noProof="0" dirty="0">
                <a:latin typeface="Arial" panose="020B0604020202020204" pitchFamily="34" charset="0"/>
                <a:ea typeface="Aileron" charset="0"/>
                <a:cs typeface="Arial" panose="020B0604020202020204" pitchFamily="34" charset="0"/>
              </a:rPr>
              <a:t>primary tumour</a:t>
            </a:r>
          </a:p>
        </p:txBody>
      </p:sp>
      <p:sp>
        <p:nvSpPr>
          <p:cNvPr id="301" name="TextBox 300">
            <a:extLst>
              <a:ext uri="{FF2B5EF4-FFF2-40B4-BE49-F238E27FC236}">
                <a16:creationId xmlns:a16="http://schemas.microsoft.com/office/drawing/2014/main" id="{7324FC6E-D3F9-E708-5200-211D51E0F015}"/>
              </a:ext>
            </a:extLst>
          </p:cNvPr>
          <p:cNvSpPr txBox="1"/>
          <p:nvPr/>
        </p:nvSpPr>
        <p:spPr>
          <a:xfrm>
            <a:off x="9502869" y="4446318"/>
            <a:ext cx="254878" cy="107722"/>
          </a:xfrm>
          <a:prstGeom prst="rect">
            <a:avLst/>
          </a:prstGeom>
          <a:noFill/>
        </p:spPr>
        <p:txBody>
          <a:bodyPr wrap="none" lIns="0" tIns="0" rIns="0" bIns="0" rtlCol="0">
            <a:spAutoFit/>
          </a:bodyPr>
          <a:lstStyle/>
          <a:p>
            <a:pPr algn="ctr"/>
            <a:r>
              <a:rPr lang="en-GB" sz="700" noProof="0" dirty="0">
                <a:latin typeface="Arial" panose="020B0604020202020204" pitchFamily="34" charset="0"/>
                <a:ea typeface="Aileron" charset="0"/>
                <a:cs typeface="Arial" panose="020B0604020202020204" pitchFamily="34" charset="0"/>
              </a:rPr>
              <a:t>13.7%</a:t>
            </a:r>
          </a:p>
        </p:txBody>
      </p:sp>
      <p:sp>
        <p:nvSpPr>
          <p:cNvPr id="302" name="TextBox 301">
            <a:extLst>
              <a:ext uri="{FF2B5EF4-FFF2-40B4-BE49-F238E27FC236}">
                <a16:creationId xmlns:a16="http://schemas.microsoft.com/office/drawing/2014/main" id="{3433511E-5C73-9938-1A57-091813C8CDC3}"/>
              </a:ext>
            </a:extLst>
          </p:cNvPr>
          <p:cNvSpPr txBox="1"/>
          <p:nvPr/>
        </p:nvSpPr>
        <p:spPr>
          <a:xfrm>
            <a:off x="10670769" y="3315105"/>
            <a:ext cx="434414" cy="153888"/>
          </a:xfrm>
          <a:prstGeom prst="rect">
            <a:avLst/>
          </a:prstGeom>
          <a:noFill/>
        </p:spPr>
        <p:txBody>
          <a:bodyPr wrap="none" lIns="0" tIns="0" rIns="0" bIns="0" rtlCol="0">
            <a:spAutoFit/>
          </a:bodyPr>
          <a:lstStyle/>
          <a:p>
            <a:pPr algn="ctr"/>
            <a:r>
              <a:rPr lang="en-GB" sz="1000" b="1" noProof="0" dirty="0">
                <a:latin typeface="Arial" panose="020B0604020202020204" pitchFamily="34" charset="0"/>
                <a:ea typeface="Aileron" charset="0"/>
                <a:cs typeface="Arial" panose="020B0604020202020204" pitchFamily="34" charset="0"/>
              </a:rPr>
              <a:t>Region</a:t>
            </a:r>
          </a:p>
        </p:txBody>
      </p:sp>
      <p:sp>
        <p:nvSpPr>
          <p:cNvPr id="303" name="TextBox 302">
            <a:extLst>
              <a:ext uri="{FF2B5EF4-FFF2-40B4-BE49-F238E27FC236}">
                <a16:creationId xmlns:a16="http://schemas.microsoft.com/office/drawing/2014/main" id="{95F1BCEA-3FC2-5481-E410-0D64D231940E}"/>
              </a:ext>
            </a:extLst>
          </p:cNvPr>
          <p:cNvSpPr txBox="1"/>
          <p:nvPr/>
        </p:nvSpPr>
        <p:spPr>
          <a:xfrm>
            <a:off x="10288731" y="4414742"/>
            <a:ext cx="254878"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17.7%</a:t>
            </a:r>
          </a:p>
        </p:txBody>
      </p:sp>
      <p:sp>
        <p:nvSpPr>
          <p:cNvPr id="305" name="TextBox 304">
            <a:extLst>
              <a:ext uri="{FF2B5EF4-FFF2-40B4-BE49-F238E27FC236}">
                <a16:creationId xmlns:a16="http://schemas.microsoft.com/office/drawing/2014/main" id="{5225BA77-1B5E-FDA8-495C-1CA2B46F4C39}"/>
              </a:ext>
            </a:extLst>
          </p:cNvPr>
          <p:cNvSpPr txBox="1"/>
          <p:nvPr/>
        </p:nvSpPr>
        <p:spPr>
          <a:xfrm>
            <a:off x="8378942" y="3636872"/>
            <a:ext cx="149080"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100</a:t>
            </a:r>
          </a:p>
        </p:txBody>
      </p:sp>
      <p:sp>
        <p:nvSpPr>
          <p:cNvPr id="306" name="TextBox 305">
            <a:extLst>
              <a:ext uri="{FF2B5EF4-FFF2-40B4-BE49-F238E27FC236}">
                <a16:creationId xmlns:a16="http://schemas.microsoft.com/office/drawing/2014/main" id="{E0866B80-8389-513F-12D4-BC232D1A9147}"/>
              </a:ext>
            </a:extLst>
          </p:cNvPr>
          <p:cNvSpPr txBox="1"/>
          <p:nvPr/>
        </p:nvSpPr>
        <p:spPr>
          <a:xfrm>
            <a:off x="8428636" y="3906747"/>
            <a:ext cx="99386"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75</a:t>
            </a:r>
          </a:p>
        </p:txBody>
      </p:sp>
      <p:sp>
        <p:nvSpPr>
          <p:cNvPr id="307" name="TextBox 306">
            <a:extLst>
              <a:ext uri="{FF2B5EF4-FFF2-40B4-BE49-F238E27FC236}">
                <a16:creationId xmlns:a16="http://schemas.microsoft.com/office/drawing/2014/main" id="{941B9DB5-C90F-2413-D8A2-FF7769E6009A}"/>
              </a:ext>
            </a:extLst>
          </p:cNvPr>
          <p:cNvSpPr txBox="1"/>
          <p:nvPr/>
        </p:nvSpPr>
        <p:spPr>
          <a:xfrm>
            <a:off x="8428636" y="4173447"/>
            <a:ext cx="99386"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50</a:t>
            </a:r>
          </a:p>
        </p:txBody>
      </p:sp>
      <p:sp>
        <p:nvSpPr>
          <p:cNvPr id="308" name="TextBox 307">
            <a:extLst>
              <a:ext uri="{FF2B5EF4-FFF2-40B4-BE49-F238E27FC236}">
                <a16:creationId xmlns:a16="http://schemas.microsoft.com/office/drawing/2014/main" id="{EAD1E6CB-7978-C2DF-2287-3E5BD945D8AD}"/>
              </a:ext>
            </a:extLst>
          </p:cNvPr>
          <p:cNvSpPr txBox="1"/>
          <p:nvPr/>
        </p:nvSpPr>
        <p:spPr>
          <a:xfrm>
            <a:off x="8428636" y="4443322"/>
            <a:ext cx="99386"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25</a:t>
            </a:r>
          </a:p>
        </p:txBody>
      </p:sp>
      <p:sp>
        <p:nvSpPr>
          <p:cNvPr id="309" name="TextBox 308">
            <a:extLst>
              <a:ext uri="{FF2B5EF4-FFF2-40B4-BE49-F238E27FC236}">
                <a16:creationId xmlns:a16="http://schemas.microsoft.com/office/drawing/2014/main" id="{110E6062-C1A1-F5D3-9903-C8D491A873C3}"/>
              </a:ext>
            </a:extLst>
          </p:cNvPr>
          <p:cNvSpPr txBox="1"/>
          <p:nvPr/>
        </p:nvSpPr>
        <p:spPr>
          <a:xfrm>
            <a:off x="8478329" y="4703672"/>
            <a:ext cx="49693"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a:t>
            </a:r>
          </a:p>
        </p:txBody>
      </p:sp>
      <p:sp>
        <p:nvSpPr>
          <p:cNvPr id="310" name="TextBox 309">
            <a:extLst>
              <a:ext uri="{FF2B5EF4-FFF2-40B4-BE49-F238E27FC236}">
                <a16:creationId xmlns:a16="http://schemas.microsoft.com/office/drawing/2014/main" id="{D61CB8E5-B3DA-CB92-71DA-6E52B062E9B6}"/>
              </a:ext>
            </a:extLst>
          </p:cNvPr>
          <p:cNvSpPr txBox="1"/>
          <p:nvPr/>
        </p:nvSpPr>
        <p:spPr>
          <a:xfrm>
            <a:off x="10033117" y="3636872"/>
            <a:ext cx="149080"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100</a:t>
            </a:r>
          </a:p>
        </p:txBody>
      </p:sp>
      <p:sp>
        <p:nvSpPr>
          <p:cNvPr id="311" name="TextBox 310">
            <a:extLst>
              <a:ext uri="{FF2B5EF4-FFF2-40B4-BE49-F238E27FC236}">
                <a16:creationId xmlns:a16="http://schemas.microsoft.com/office/drawing/2014/main" id="{70A976B1-34B7-C4F4-C513-00C485337F83}"/>
              </a:ext>
            </a:extLst>
          </p:cNvPr>
          <p:cNvSpPr txBox="1"/>
          <p:nvPr/>
        </p:nvSpPr>
        <p:spPr>
          <a:xfrm>
            <a:off x="10082811" y="3906747"/>
            <a:ext cx="99386"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75</a:t>
            </a:r>
          </a:p>
        </p:txBody>
      </p:sp>
      <p:sp>
        <p:nvSpPr>
          <p:cNvPr id="312" name="TextBox 311">
            <a:extLst>
              <a:ext uri="{FF2B5EF4-FFF2-40B4-BE49-F238E27FC236}">
                <a16:creationId xmlns:a16="http://schemas.microsoft.com/office/drawing/2014/main" id="{9446C88B-4CC9-0F43-9FE9-2680202DCB97}"/>
              </a:ext>
            </a:extLst>
          </p:cNvPr>
          <p:cNvSpPr txBox="1"/>
          <p:nvPr/>
        </p:nvSpPr>
        <p:spPr>
          <a:xfrm>
            <a:off x="10082811" y="4173447"/>
            <a:ext cx="99386"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50</a:t>
            </a:r>
          </a:p>
        </p:txBody>
      </p:sp>
      <p:sp>
        <p:nvSpPr>
          <p:cNvPr id="313" name="TextBox 312">
            <a:extLst>
              <a:ext uri="{FF2B5EF4-FFF2-40B4-BE49-F238E27FC236}">
                <a16:creationId xmlns:a16="http://schemas.microsoft.com/office/drawing/2014/main" id="{EB906050-BE5C-09FB-55DA-BD465D1E0CB1}"/>
              </a:ext>
            </a:extLst>
          </p:cNvPr>
          <p:cNvSpPr txBox="1"/>
          <p:nvPr/>
        </p:nvSpPr>
        <p:spPr>
          <a:xfrm>
            <a:off x="10082811" y="4443322"/>
            <a:ext cx="99386"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25</a:t>
            </a:r>
          </a:p>
        </p:txBody>
      </p:sp>
      <p:sp>
        <p:nvSpPr>
          <p:cNvPr id="314" name="TextBox 313">
            <a:extLst>
              <a:ext uri="{FF2B5EF4-FFF2-40B4-BE49-F238E27FC236}">
                <a16:creationId xmlns:a16="http://schemas.microsoft.com/office/drawing/2014/main" id="{0224EC9E-D1FD-ADB1-675B-4A5529EC4BEC}"/>
              </a:ext>
            </a:extLst>
          </p:cNvPr>
          <p:cNvSpPr txBox="1"/>
          <p:nvPr/>
        </p:nvSpPr>
        <p:spPr>
          <a:xfrm>
            <a:off x="10132504" y="4703672"/>
            <a:ext cx="49693"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a:t>
            </a:r>
          </a:p>
        </p:txBody>
      </p:sp>
      <p:sp>
        <p:nvSpPr>
          <p:cNvPr id="315" name="TextBox 314">
            <a:extLst>
              <a:ext uri="{FF2B5EF4-FFF2-40B4-BE49-F238E27FC236}">
                <a16:creationId xmlns:a16="http://schemas.microsoft.com/office/drawing/2014/main" id="{FCBE85F6-50DA-1529-AFE8-155D11B85970}"/>
              </a:ext>
            </a:extLst>
          </p:cNvPr>
          <p:cNvSpPr txBox="1"/>
          <p:nvPr/>
        </p:nvSpPr>
        <p:spPr>
          <a:xfrm>
            <a:off x="10618857" y="4439125"/>
            <a:ext cx="254878"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14.3%</a:t>
            </a:r>
          </a:p>
        </p:txBody>
      </p:sp>
      <p:sp>
        <p:nvSpPr>
          <p:cNvPr id="316" name="TextBox 315">
            <a:extLst>
              <a:ext uri="{FF2B5EF4-FFF2-40B4-BE49-F238E27FC236}">
                <a16:creationId xmlns:a16="http://schemas.microsoft.com/office/drawing/2014/main" id="{5FFF7EEE-E9A9-6F19-741F-DB56EBB24ACF}"/>
              </a:ext>
            </a:extLst>
          </p:cNvPr>
          <p:cNvSpPr txBox="1"/>
          <p:nvPr/>
        </p:nvSpPr>
        <p:spPr>
          <a:xfrm>
            <a:off x="10942707" y="4410550"/>
            <a:ext cx="254878"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15.5%</a:t>
            </a:r>
          </a:p>
        </p:txBody>
      </p:sp>
      <p:sp>
        <p:nvSpPr>
          <p:cNvPr id="317" name="TextBox 316">
            <a:extLst>
              <a:ext uri="{FF2B5EF4-FFF2-40B4-BE49-F238E27FC236}">
                <a16:creationId xmlns:a16="http://schemas.microsoft.com/office/drawing/2014/main" id="{43F9D92E-C78A-508C-662B-0D0AE63D727A}"/>
              </a:ext>
            </a:extLst>
          </p:cNvPr>
          <p:cNvSpPr txBox="1"/>
          <p:nvPr/>
        </p:nvSpPr>
        <p:spPr>
          <a:xfrm>
            <a:off x="11288782" y="4366100"/>
            <a:ext cx="254878"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15.3%</a:t>
            </a:r>
          </a:p>
        </p:txBody>
      </p:sp>
      <p:sp>
        <p:nvSpPr>
          <p:cNvPr id="318" name="TextBox 317">
            <a:extLst>
              <a:ext uri="{FF2B5EF4-FFF2-40B4-BE49-F238E27FC236}">
                <a16:creationId xmlns:a16="http://schemas.microsoft.com/office/drawing/2014/main" id="{0D788D83-DBDC-5003-407D-1173438D91FA}"/>
              </a:ext>
            </a:extLst>
          </p:cNvPr>
          <p:cNvSpPr txBox="1"/>
          <p:nvPr/>
        </p:nvSpPr>
        <p:spPr>
          <a:xfrm>
            <a:off x="10224339" y="4817418"/>
            <a:ext cx="333425" cy="175433"/>
          </a:xfrm>
          <a:prstGeom prst="rect">
            <a:avLst/>
          </a:prstGeom>
          <a:noFill/>
        </p:spPr>
        <p:txBody>
          <a:bodyPr wrap="none" lIns="0" tIns="0" rIns="0" bIns="0" rtlCol="0">
            <a:spAutoFit/>
          </a:bodyPr>
          <a:lstStyle/>
          <a:p>
            <a:pPr algn="ctr"/>
            <a:r>
              <a:rPr lang="en-GB" sz="600" noProof="0" dirty="0">
                <a:latin typeface="Arial" panose="020B0604020202020204" pitchFamily="34" charset="0"/>
                <a:cs typeface="Arial" panose="020B0604020202020204" pitchFamily="34" charset="0"/>
              </a:rPr>
              <a:t>APAC</a:t>
            </a:r>
          </a:p>
          <a:p>
            <a:pPr algn="ctr">
              <a:lnSpc>
                <a:spcPct val="90000"/>
              </a:lnSpc>
            </a:pPr>
            <a:r>
              <a:rPr lang="en-GB" sz="600" noProof="0" dirty="0">
                <a:latin typeface="Arial" panose="020B0604020202020204" pitchFamily="34" charset="0"/>
                <a:cs typeface="Arial" panose="020B0604020202020204" pitchFamily="34" charset="0"/>
              </a:rPr>
              <a:t>(n=1,988)</a:t>
            </a:r>
          </a:p>
        </p:txBody>
      </p:sp>
      <p:sp>
        <p:nvSpPr>
          <p:cNvPr id="319" name="TextBox 318">
            <a:extLst>
              <a:ext uri="{FF2B5EF4-FFF2-40B4-BE49-F238E27FC236}">
                <a16:creationId xmlns:a16="http://schemas.microsoft.com/office/drawing/2014/main" id="{BA79D866-4565-315C-921E-3DFD078125D1}"/>
              </a:ext>
            </a:extLst>
          </p:cNvPr>
          <p:cNvSpPr txBox="1"/>
          <p:nvPr/>
        </p:nvSpPr>
        <p:spPr>
          <a:xfrm>
            <a:off x="10575624" y="4817418"/>
            <a:ext cx="333425" cy="175433"/>
          </a:xfrm>
          <a:prstGeom prst="rect">
            <a:avLst/>
          </a:prstGeom>
          <a:noFill/>
        </p:spPr>
        <p:txBody>
          <a:bodyPr wrap="none" lIns="0" tIns="0" rIns="0" bIns="0" rtlCol="0">
            <a:spAutoFit/>
          </a:bodyPr>
          <a:lstStyle/>
          <a:p>
            <a:pPr algn="ctr"/>
            <a:r>
              <a:rPr lang="en-GB" sz="600" noProof="0" dirty="0">
                <a:latin typeface="Arial" panose="020B0604020202020204" pitchFamily="34" charset="0"/>
                <a:cs typeface="Arial" panose="020B0604020202020204" pitchFamily="34" charset="0"/>
              </a:rPr>
              <a:t>EMEA</a:t>
            </a:r>
          </a:p>
          <a:p>
            <a:pPr algn="ctr">
              <a:lnSpc>
                <a:spcPct val="90000"/>
              </a:lnSpc>
            </a:pPr>
            <a:r>
              <a:rPr lang="en-GB" sz="600" noProof="0" dirty="0">
                <a:latin typeface="Arial" panose="020B0604020202020204" pitchFamily="34" charset="0"/>
                <a:cs typeface="Arial" panose="020B0604020202020204" pitchFamily="34" charset="0"/>
              </a:rPr>
              <a:t>(n=1,360)</a:t>
            </a:r>
          </a:p>
        </p:txBody>
      </p:sp>
      <p:sp>
        <p:nvSpPr>
          <p:cNvPr id="320" name="TextBox 319">
            <a:extLst>
              <a:ext uri="{FF2B5EF4-FFF2-40B4-BE49-F238E27FC236}">
                <a16:creationId xmlns:a16="http://schemas.microsoft.com/office/drawing/2014/main" id="{524E77AC-5D58-F995-41BB-9727F996BFAD}"/>
              </a:ext>
            </a:extLst>
          </p:cNvPr>
          <p:cNvSpPr txBox="1"/>
          <p:nvPr/>
        </p:nvSpPr>
        <p:spPr>
          <a:xfrm>
            <a:off x="10946545" y="4817418"/>
            <a:ext cx="283732" cy="267766"/>
          </a:xfrm>
          <a:prstGeom prst="rect">
            <a:avLst/>
          </a:prstGeom>
          <a:noFill/>
        </p:spPr>
        <p:txBody>
          <a:bodyPr wrap="none" lIns="0" tIns="0" rIns="0" bIns="0" rtlCol="0">
            <a:spAutoFit/>
          </a:bodyPr>
          <a:lstStyle/>
          <a:p>
            <a:pPr algn="ctr"/>
            <a:r>
              <a:rPr lang="en-GB" sz="600" noProof="0" dirty="0">
                <a:latin typeface="Arial" panose="020B0604020202020204" pitchFamily="34" charset="0"/>
                <a:cs typeface="Arial" panose="020B0604020202020204" pitchFamily="34" charset="0"/>
              </a:rPr>
              <a:t>Latin</a:t>
            </a:r>
            <a:br>
              <a:rPr lang="en-GB" sz="600" noProof="0" dirty="0">
                <a:latin typeface="Arial" panose="020B0604020202020204" pitchFamily="34" charset="0"/>
                <a:cs typeface="Arial" panose="020B0604020202020204" pitchFamily="34" charset="0"/>
              </a:rPr>
            </a:br>
            <a:r>
              <a:rPr lang="en-GB" sz="600" noProof="0" dirty="0">
                <a:latin typeface="Arial" panose="020B0604020202020204" pitchFamily="34" charset="0"/>
                <a:cs typeface="Arial" panose="020B0604020202020204" pitchFamily="34" charset="0"/>
              </a:rPr>
              <a:t>America</a:t>
            </a:r>
          </a:p>
          <a:p>
            <a:pPr algn="ctr">
              <a:lnSpc>
                <a:spcPct val="90000"/>
              </a:lnSpc>
            </a:pPr>
            <a:r>
              <a:rPr lang="en-GB" sz="600" noProof="0" dirty="0">
                <a:latin typeface="Arial" panose="020B0604020202020204" pitchFamily="34" charset="0"/>
                <a:cs typeface="Arial" panose="020B0604020202020204" pitchFamily="34" charset="0"/>
              </a:rPr>
              <a:t>(n=362)</a:t>
            </a:r>
          </a:p>
        </p:txBody>
      </p:sp>
      <p:sp>
        <p:nvSpPr>
          <p:cNvPr id="323" name="TextBox 322">
            <a:extLst>
              <a:ext uri="{FF2B5EF4-FFF2-40B4-BE49-F238E27FC236}">
                <a16:creationId xmlns:a16="http://schemas.microsoft.com/office/drawing/2014/main" id="{7DF5395D-DB52-A36E-B1D8-21663C9C69B3}"/>
              </a:ext>
            </a:extLst>
          </p:cNvPr>
          <p:cNvSpPr txBox="1"/>
          <p:nvPr/>
        </p:nvSpPr>
        <p:spPr>
          <a:xfrm>
            <a:off x="11289254" y="4817418"/>
            <a:ext cx="272510" cy="267766"/>
          </a:xfrm>
          <a:prstGeom prst="rect">
            <a:avLst/>
          </a:prstGeom>
          <a:noFill/>
        </p:spPr>
        <p:txBody>
          <a:bodyPr wrap="none" lIns="0" tIns="0" rIns="0" bIns="0" rtlCol="0">
            <a:spAutoFit/>
          </a:bodyPr>
          <a:lstStyle/>
          <a:p>
            <a:pPr algn="ctr"/>
            <a:r>
              <a:rPr lang="en-GB" sz="600" noProof="0" dirty="0">
                <a:latin typeface="Arial" panose="020B0604020202020204" pitchFamily="34" charset="0"/>
                <a:cs typeface="Arial" panose="020B0604020202020204" pitchFamily="34" charset="0"/>
              </a:rPr>
              <a:t>US/</a:t>
            </a:r>
            <a:br>
              <a:rPr lang="en-GB" sz="600" noProof="0" dirty="0">
                <a:latin typeface="Arial" panose="020B0604020202020204" pitchFamily="34" charset="0"/>
                <a:cs typeface="Arial" panose="020B0604020202020204" pitchFamily="34" charset="0"/>
              </a:rPr>
            </a:br>
            <a:r>
              <a:rPr lang="en-GB" sz="600" noProof="0" dirty="0">
                <a:latin typeface="Arial" panose="020B0604020202020204" pitchFamily="34" charset="0"/>
                <a:cs typeface="Arial" panose="020B0604020202020204" pitchFamily="34" charset="0"/>
              </a:rPr>
              <a:t>Canada</a:t>
            </a:r>
          </a:p>
          <a:p>
            <a:pPr algn="ctr">
              <a:lnSpc>
                <a:spcPct val="90000"/>
              </a:lnSpc>
            </a:pPr>
            <a:r>
              <a:rPr lang="en-GB" sz="600" noProof="0" dirty="0">
                <a:latin typeface="Arial" panose="020B0604020202020204" pitchFamily="34" charset="0"/>
                <a:cs typeface="Arial" panose="020B0604020202020204" pitchFamily="34" charset="0"/>
              </a:rPr>
              <a:t>(n=72)</a:t>
            </a:r>
          </a:p>
        </p:txBody>
      </p:sp>
      <p:sp>
        <p:nvSpPr>
          <p:cNvPr id="324" name="TextBox 323">
            <a:extLst>
              <a:ext uri="{FF2B5EF4-FFF2-40B4-BE49-F238E27FC236}">
                <a16:creationId xmlns:a16="http://schemas.microsoft.com/office/drawing/2014/main" id="{BD96D59D-73F0-4863-9246-ED12AD5AFC0B}"/>
              </a:ext>
            </a:extLst>
          </p:cNvPr>
          <p:cNvSpPr txBox="1"/>
          <p:nvPr/>
        </p:nvSpPr>
        <p:spPr>
          <a:xfrm>
            <a:off x="9137744" y="4372862"/>
            <a:ext cx="254878" cy="107722"/>
          </a:xfrm>
          <a:prstGeom prst="rect">
            <a:avLst/>
          </a:prstGeom>
          <a:noFill/>
        </p:spPr>
        <p:txBody>
          <a:bodyPr wrap="none" lIns="0" tIns="0" rIns="0" bIns="0" rtlCol="0">
            <a:spAutoFit/>
          </a:bodyPr>
          <a:lstStyle/>
          <a:p>
            <a:pPr algn="ctr"/>
            <a:r>
              <a:rPr lang="en-GB" sz="700" noProof="0" dirty="0">
                <a:latin typeface="Arial" panose="020B0604020202020204" pitchFamily="34" charset="0"/>
                <a:ea typeface="Aileron" charset="0"/>
                <a:cs typeface="Arial" panose="020B0604020202020204" pitchFamily="34" charset="0"/>
              </a:rPr>
              <a:t>19.1%</a:t>
            </a:r>
          </a:p>
        </p:txBody>
      </p:sp>
      <p:sp>
        <p:nvSpPr>
          <p:cNvPr id="325" name="TextBox 324">
            <a:extLst>
              <a:ext uri="{FF2B5EF4-FFF2-40B4-BE49-F238E27FC236}">
                <a16:creationId xmlns:a16="http://schemas.microsoft.com/office/drawing/2014/main" id="{B0926E54-3D4E-B273-7218-6D0A8BBDD869}"/>
              </a:ext>
            </a:extLst>
          </p:cNvPr>
          <p:cNvSpPr txBox="1"/>
          <p:nvPr/>
        </p:nvSpPr>
        <p:spPr>
          <a:xfrm>
            <a:off x="8769444" y="4420918"/>
            <a:ext cx="254878" cy="107722"/>
          </a:xfrm>
          <a:prstGeom prst="rect">
            <a:avLst/>
          </a:prstGeom>
          <a:noFill/>
        </p:spPr>
        <p:txBody>
          <a:bodyPr wrap="none" lIns="0" tIns="0" rIns="0" bIns="0" rtlCol="0">
            <a:spAutoFit/>
          </a:bodyPr>
          <a:lstStyle/>
          <a:p>
            <a:pPr algn="ctr"/>
            <a:r>
              <a:rPr lang="en-GB" sz="700" noProof="0" dirty="0">
                <a:latin typeface="Arial" panose="020B0604020202020204" pitchFamily="34" charset="0"/>
                <a:ea typeface="Aileron" charset="0"/>
                <a:cs typeface="Arial" panose="020B0604020202020204" pitchFamily="34" charset="0"/>
              </a:rPr>
              <a:t>16.4%</a:t>
            </a:r>
          </a:p>
        </p:txBody>
      </p:sp>
      <p:sp>
        <p:nvSpPr>
          <p:cNvPr id="327" name="TextBox 326">
            <a:extLst>
              <a:ext uri="{FF2B5EF4-FFF2-40B4-BE49-F238E27FC236}">
                <a16:creationId xmlns:a16="http://schemas.microsoft.com/office/drawing/2014/main" id="{D0B22924-E3DC-EB60-A2E3-997F58E10FD6}"/>
              </a:ext>
            </a:extLst>
          </p:cNvPr>
          <p:cNvSpPr txBox="1"/>
          <p:nvPr/>
        </p:nvSpPr>
        <p:spPr>
          <a:xfrm>
            <a:off x="9405095" y="4817418"/>
            <a:ext cx="466474" cy="204671"/>
          </a:xfrm>
          <a:prstGeom prst="rect">
            <a:avLst/>
          </a:prstGeom>
          <a:noFill/>
        </p:spPr>
        <p:txBody>
          <a:bodyPr wrap="none" lIns="0" tIns="0" rIns="0" bIns="0" rtlCol="0">
            <a:spAutoFit/>
          </a:bodyPr>
          <a:lstStyle/>
          <a:p>
            <a:pPr algn="ctr"/>
            <a:r>
              <a:rPr lang="en-GB" sz="700" noProof="0" dirty="0">
                <a:latin typeface="Arial" panose="020B0604020202020204" pitchFamily="34" charset="0"/>
                <a:cs typeface="Arial" panose="020B0604020202020204" pitchFamily="34" charset="0"/>
              </a:rPr>
              <a:t>Unspecified</a:t>
            </a:r>
          </a:p>
          <a:p>
            <a:pPr algn="ctr">
              <a:lnSpc>
                <a:spcPct val="90000"/>
              </a:lnSpc>
            </a:pPr>
            <a:r>
              <a:rPr lang="en-GB" sz="700" noProof="0" dirty="0">
                <a:latin typeface="Arial" panose="020B0604020202020204" pitchFamily="34" charset="0"/>
                <a:cs typeface="Arial" panose="020B0604020202020204" pitchFamily="34" charset="0"/>
              </a:rPr>
              <a:t>(n=815)</a:t>
            </a:r>
          </a:p>
        </p:txBody>
      </p:sp>
      <p:sp>
        <p:nvSpPr>
          <p:cNvPr id="328" name="TextBox 327">
            <a:extLst>
              <a:ext uri="{FF2B5EF4-FFF2-40B4-BE49-F238E27FC236}">
                <a16:creationId xmlns:a16="http://schemas.microsoft.com/office/drawing/2014/main" id="{905EEF15-665F-0D05-A87E-3DE5CE7EE589}"/>
              </a:ext>
            </a:extLst>
          </p:cNvPr>
          <p:cNvSpPr txBox="1"/>
          <p:nvPr/>
        </p:nvSpPr>
        <p:spPr>
          <a:xfrm>
            <a:off x="9087030" y="4817418"/>
            <a:ext cx="312586" cy="204671"/>
          </a:xfrm>
          <a:prstGeom prst="rect">
            <a:avLst/>
          </a:prstGeom>
          <a:noFill/>
        </p:spPr>
        <p:txBody>
          <a:bodyPr wrap="none" lIns="0" tIns="0" rIns="0" bIns="0" rtlCol="0">
            <a:spAutoFit/>
          </a:bodyPr>
          <a:lstStyle/>
          <a:p>
            <a:pPr algn="ctr"/>
            <a:r>
              <a:rPr lang="en-GB" sz="700" noProof="0" dirty="0">
                <a:latin typeface="Arial" panose="020B0604020202020204" pitchFamily="34" charset="0"/>
                <a:cs typeface="Arial" panose="020B0604020202020204" pitchFamily="34" charset="0"/>
              </a:rPr>
              <a:t>GEJC</a:t>
            </a:r>
          </a:p>
          <a:p>
            <a:pPr algn="ctr">
              <a:lnSpc>
                <a:spcPct val="90000"/>
              </a:lnSpc>
            </a:pPr>
            <a:r>
              <a:rPr lang="en-GB" sz="700" noProof="0" dirty="0">
                <a:latin typeface="Arial" panose="020B0604020202020204" pitchFamily="34" charset="0"/>
                <a:cs typeface="Arial" panose="020B0604020202020204" pitchFamily="34" charset="0"/>
              </a:rPr>
              <a:t>(n=455)</a:t>
            </a:r>
          </a:p>
        </p:txBody>
      </p:sp>
      <p:sp>
        <p:nvSpPr>
          <p:cNvPr id="329" name="TextBox 328">
            <a:extLst>
              <a:ext uri="{FF2B5EF4-FFF2-40B4-BE49-F238E27FC236}">
                <a16:creationId xmlns:a16="http://schemas.microsoft.com/office/drawing/2014/main" id="{4970DD5C-D9A1-773B-590A-FD7149A20E99}"/>
              </a:ext>
            </a:extLst>
          </p:cNvPr>
          <p:cNvSpPr txBox="1"/>
          <p:nvPr/>
        </p:nvSpPr>
        <p:spPr>
          <a:xfrm>
            <a:off x="8674710" y="4817418"/>
            <a:ext cx="387927" cy="204671"/>
          </a:xfrm>
          <a:prstGeom prst="rect">
            <a:avLst/>
          </a:prstGeom>
          <a:noFill/>
        </p:spPr>
        <p:txBody>
          <a:bodyPr wrap="none" lIns="0" tIns="0" rIns="0" bIns="0" rtlCol="0">
            <a:spAutoFit/>
          </a:bodyPr>
          <a:lstStyle/>
          <a:p>
            <a:pPr algn="ctr"/>
            <a:r>
              <a:rPr lang="en-GB" sz="700" noProof="0" dirty="0">
                <a:latin typeface="Arial" panose="020B0604020202020204" pitchFamily="34" charset="0"/>
                <a:cs typeface="Arial" panose="020B0604020202020204" pitchFamily="34" charset="0"/>
              </a:rPr>
              <a:t>GC</a:t>
            </a:r>
          </a:p>
          <a:p>
            <a:pPr algn="ctr">
              <a:lnSpc>
                <a:spcPct val="90000"/>
              </a:lnSpc>
            </a:pPr>
            <a:r>
              <a:rPr lang="en-GB" sz="700" noProof="0" dirty="0">
                <a:latin typeface="Arial" panose="020B0604020202020204" pitchFamily="34" charset="0"/>
                <a:cs typeface="Arial" panose="020B0604020202020204" pitchFamily="34" charset="0"/>
              </a:rPr>
              <a:t>(n=2,512)</a:t>
            </a:r>
          </a:p>
        </p:txBody>
      </p:sp>
      <p:sp>
        <p:nvSpPr>
          <p:cNvPr id="333" name="Freeform 332">
            <a:extLst>
              <a:ext uri="{FF2B5EF4-FFF2-40B4-BE49-F238E27FC236}">
                <a16:creationId xmlns:a16="http://schemas.microsoft.com/office/drawing/2014/main" id="{C38EA4D8-45F5-DBB9-B8A4-82A1CA4234E0}"/>
              </a:ext>
            </a:extLst>
          </p:cNvPr>
          <p:cNvSpPr/>
          <p:nvPr/>
        </p:nvSpPr>
        <p:spPr>
          <a:xfrm>
            <a:off x="4863080" y="2045664"/>
            <a:ext cx="949318" cy="974134"/>
          </a:xfrm>
          <a:custGeom>
            <a:avLst/>
            <a:gdLst>
              <a:gd name="connsiteX0" fmla="*/ 0 w 949318"/>
              <a:gd name="connsiteY0" fmla="*/ 973997 h 974134"/>
              <a:gd name="connsiteX1" fmla="*/ 0 w 949318"/>
              <a:gd name="connsiteY1" fmla="*/ 0 h 974134"/>
              <a:gd name="connsiteX2" fmla="*/ 949318 w 949318"/>
              <a:gd name="connsiteY2" fmla="*/ 766008 h 974134"/>
              <a:gd name="connsiteX3" fmla="*/ 0 w 949318"/>
              <a:gd name="connsiteY3" fmla="*/ 974134 h 974134"/>
            </a:gdLst>
            <a:ahLst/>
            <a:cxnLst>
              <a:cxn ang="0">
                <a:pos x="connsiteX0" y="connsiteY0"/>
              </a:cxn>
              <a:cxn ang="0">
                <a:pos x="connsiteX1" y="connsiteY1"/>
              </a:cxn>
              <a:cxn ang="0">
                <a:pos x="connsiteX2" y="connsiteY2"/>
              </a:cxn>
              <a:cxn ang="0">
                <a:pos x="connsiteX3" y="connsiteY3"/>
              </a:cxn>
            </a:cxnLst>
            <a:rect l="l" t="t" r="r" b="b"/>
            <a:pathLst>
              <a:path w="949318" h="974134">
                <a:moveTo>
                  <a:pt x="0" y="973997"/>
                </a:moveTo>
                <a:lnTo>
                  <a:pt x="0" y="0"/>
                </a:lnTo>
                <a:cubicBezTo>
                  <a:pt x="456698" y="0"/>
                  <a:pt x="851699" y="318770"/>
                  <a:pt x="949318" y="766008"/>
                </a:cubicBezTo>
                <a:lnTo>
                  <a:pt x="0" y="974134"/>
                </a:lnTo>
              </a:path>
            </a:pathLst>
          </a:custGeom>
          <a:solidFill>
            <a:schemeClr val="tx2"/>
          </a:solidFill>
          <a:ln w="13684" cap="flat">
            <a:noFill/>
            <a:prstDash val="solid"/>
            <a:miter/>
          </a:ln>
        </p:spPr>
        <p:txBody>
          <a:bodyPr rtlCol="0" anchor="ctr"/>
          <a:lstStyle/>
          <a:p>
            <a:endParaRPr lang="en-GB" noProof="0" dirty="0"/>
          </a:p>
        </p:txBody>
      </p:sp>
      <p:grpSp>
        <p:nvGrpSpPr>
          <p:cNvPr id="334" name="Graphic 330">
            <a:extLst>
              <a:ext uri="{FF2B5EF4-FFF2-40B4-BE49-F238E27FC236}">
                <a16:creationId xmlns:a16="http://schemas.microsoft.com/office/drawing/2014/main" id="{DD27FD07-3319-0D76-3646-78B5951C91C4}"/>
              </a:ext>
            </a:extLst>
          </p:cNvPr>
          <p:cNvGrpSpPr/>
          <p:nvPr/>
        </p:nvGrpSpPr>
        <p:grpSpPr>
          <a:xfrm>
            <a:off x="3891799" y="2045664"/>
            <a:ext cx="1943210" cy="1945312"/>
            <a:chOff x="3891799" y="2294482"/>
            <a:chExt cx="1943210" cy="1945312"/>
          </a:xfrm>
        </p:grpSpPr>
        <p:sp>
          <p:nvSpPr>
            <p:cNvPr id="335" name="Freeform 334">
              <a:extLst>
                <a:ext uri="{FF2B5EF4-FFF2-40B4-BE49-F238E27FC236}">
                  <a16:creationId xmlns:a16="http://schemas.microsoft.com/office/drawing/2014/main" id="{01C85FA1-B76C-7764-F2C4-832A97652824}"/>
                </a:ext>
              </a:extLst>
            </p:cNvPr>
            <p:cNvSpPr/>
            <p:nvPr/>
          </p:nvSpPr>
          <p:spPr>
            <a:xfrm>
              <a:off x="4863080" y="3059530"/>
              <a:ext cx="971928" cy="906129"/>
            </a:xfrm>
            <a:custGeom>
              <a:avLst/>
              <a:gdLst>
                <a:gd name="connsiteX0" fmla="*/ 0 w 971928"/>
                <a:gd name="connsiteY0" fmla="*/ 207578 h 906129"/>
                <a:gd name="connsiteX1" fmla="*/ 949455 w 971928"/>
                <a:gd name="connsiteY1" fmla="*/ 0 h 906129"/>
                <a:gd name="connsiteX2" fmla="*/ 676067 w 971928"/>
                <a:gd name="connsiteY2" fmla="*/ 906130 h 906129"/>
                <a:gd name="connsiteX3" fmla="*/ 0 w 971928"/>
                <a:gd name="connsiteY3" fmla="*/ 207578 h 906129"/>
              </a:gdLst>
              <a:ahLst/>
              <a:cxnLst>
                <a:cxn ang="0">
                  <a:pos x="connsiteX0" y="connsiteY0"/>
                </a:cxn>
                <a:cxn ang="0">
                  <a:pos x="connsiteX1" y="connsiteY1"/>
                </a:cxn>
                <a:cxn ang="0">
                  <a:pos x="connsiteX2" y="connsiteY2"/>
                </a:cxn>
                <a:cxn ang="0">
                  <a:pos x="connsiteX3" y="connsiteY3"/>
                </a:cxn>
              </a:cxnLst>
              <a:rect l="l" t="t" r="r" b="b"/>
              <a:pathLst>
                <a:path w="971928" h="906129">
                  <a:moveTo>
                    <a:pt x="0" y="207578"/>
                  </a:moveTo>
                  <a:lnTo>
                    <a:pt x="949455" y="0"/>
                  </a:lnTo>
                  <a:cubicBezTo>
                    <a:pt x="1021435" y="329190"/>
                    <a:pt x="917921" y="671817"/>
                    <a:pt x="676067" y="906130"/>
                  </a:cubicBezTo>
                  <a:lnTo>
                    <a:pt x="0" y="207578"/>
                  </a:lnTo>
                </a:path>
              </a:pathLst>
            </a:custGeom>
            <a:solidFill>
              <a:schemeClr val="accent1"/>
            </a:solidFill>
            <a:ln w="13684" cap="flat">
              <a:noFill/>
              <a:prstDash val="solid"/>
              <a:miter/>
            </a:ln>
          </p:spPr>
          <p:txBody>
            <a:bodyPr rtlCol="0" anchor="ctr"/>
            <a:lstStyle/>
            <a:p>
              <a:endParaRPr lang="en-GB" noProof="0" dirty="0"/>
            </a:p>
          </p:txBody>
        </p:sp>
        <p:sp>
          <p:nvSpPr>
            <p:cNvPr id="336" name="Freeform 335">
              <a:extLst>
                <a:ext uri="{FF2B5EF4-FFF2-40B4-BE49-F238E27FC236}">
                  <a16:creationId xmlns:a16="http://schemas.microsoft.com/office/drawing/2014/main" id="{55DB3846-3423-A127-AF37-A49554EFFF0C}"/>
                </a:ext>
              </a:extLst>
            </p:cNvPr>
            <p:cNvSpPr/>
            <p:nvPr/>
          </p:nvSpPr>
          <p:spPr>
            <a:xfrm>
              <a:off x="3891799" y="2294482"/>
              <a:ext cx="1646936" cy="1945312"/>
            </a:xfrm>
            <a:custGeom>
              <a:avLst/>
              <a:gdLst>
                <a:gd name="connsiteX0" fmla="*/ 971281 w 1646936"/>
                <a:gd name="connsiteY0" fmla="*/ 972626 h 1945312"/>
                <a:gd name="connsiteX1" fmla="*/ 1646937 w 1646936"/>
                <a:gd name="connsiteY1" fmla="*/ 1671452 h 1945312"/>
                <a:gd name="connsiteX2" fmla="*/ 273552 w 1646936"/>
                <a:gd name="connsiteY2" fmla="*/ 1649241 h 1945312"/>
                <a:gd name="connsiteX3" fmla="*/ 295763 w 1646936"/>
                <a:gd name="connsiteY3" fmla="*/ 273800 h 1945312"/>
                <a:gd name="connsiteX4" fmla="*/ 971281 w 1646936"/>
                <a:gd name="connsiteY4" fmla="*/ 0 h 1945312"/>
                <a:gd name="connsiteX5" fmla="*/ 971281 w 1646936"/>
                <a:gd name="connsiteY5" fmla="*/ 972626 h 1945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6936" h="1945312">
                  <a:moveTo>
                    <a:pt x="971281" y="972626"/>
                  </a:moveTo>
                  <a:lnTo>
                    <a:pt x="1646937" y="1671452"/>
                  </a:lnTo>
                  <a:cubicBezTo>
                    <a:pt x="1261396" y="2045202"/>
                    <a:pt x="646479" y="2035056"/>
                    <a:pt x="273552" y="1649241"/>
                  </a:cubicBezTo>
                  <a:cubicBezTo>
                    <a:pt x="-99786" y="1263289"/>
                    <a:pt x="-89640" y="647549"/>
                    <a:pt x="295763" y="273800"/>
                  </a:cubicBezTo>
                  <a:cubicBezTo>
                    <a:pt x="476879" y="98167"/>
                    <a:pt x="719145" y="0"/>
                    <a:pt x="971281" y="0"/>
                  </a:cubicBezTo>
                  <a:lnTo>
                    <a:pt x="971281" y="972626"/>
                  </a:lnTo>
                </a:path>
              </a:pathLst>
            </a:custGeom>
            <a:solidFill>
              <a:srgbClr val="8B878B"/>
            </a:solidFill>
            <a:ln w="13684" cap="flat">
              <a:noFill/>
              <a:prstDash val="solid"/>
              <a:miter/>
            </a:ln>
          </p:spPr>
          <p:txBody>
            <a:bodyPr rtlCol="0" anchor="ctr"/>
            <a:lstStyle/>
            <a:p>
              <a:endParaRPr lang="en-GB" noProof="0" dirty="0"/>
            </a:p>
          </p:txBody>
        </p:sp>
      </p:grpSp>
      <p:sp>
        <p:nvSpPr>
          <p:cNvPr id="337" name="Freeform 336">
            <a:extLst>
              <a:ext uri="{FF2B5EF4-FFF2-40B4-BE49-F238E27FC236}">
                <a16:creationId xmlns:a16="http://schemas.microsoft.com/office/drawing/2014/main" id="{1EB8FE4D-5AA2-3146-9ADE-3EC06411E8D2}"/>
              </a:ext>
            </a:extLst>
          </p:cNvPr>
          <p:cNvSpPr/>
          <p:nvPr/>
        </p:nvSpPr>
        <p:spPr>
          <a:xfrm>
            <a:off x="4863080" y="2045664"/>
            <a:ext cx="949318" cy="1671177"/>
          </a:xfrm>
          <a:custGeom>
            <a:avLst/>
            <a:gdLst>
              <a:gd name="connsiteX0" fmla="*/ 675656 w 949318"/>
              <a:gd name="connsiteY0" fmla="*/ 1671178 h 1671177"/>
              <a:gd name="connsiteX1" fmla="*/ 0 w 949318"/>
              <a:gd name="connsiteY1" fmla="*/ 973037 h 1671177"/>
              <a:gd name="connsiteX2" fmla="*/ 0 w 949318"/>
              <a:gd name="connsiteY2" fmla="*/ 0 h 1671177"/>
              <a:gd name="connsiteX3" fmla="*/ 0 w 949318"/>
              <a:gd name="connsiteY3" fmla="*/ 973037 h 1671177"/>
              <a:gd name="connsiteX4" fmla="*/ 949318 w 949318"/>
              <a:gd name="connsiteY4" fmla="*/ 765048 h 1671177"/>
              <a:gd name="connsiteX5" fmla="*/ 0 w 949318"/>
              <a:gd name="connsiteY5" fmla="*/ 973586 h 1671177"/>
              <a:gd name="connsiteX6" fmla="*/ 675519 w 949318"/>
              <a:gd name="connsiteY6" fmla="*/ 1671178 h 1671177"/>
              <a:gd name="connsiteX7" fmla="*/ 0 w 949318"/>
              <a:gd name="connsiteY7" fmla="*/ 973586 h 1671177"/>
              <a:gd name="connsiteX8" fmla="*/ 0 w 949318"/>
              <a:gd name="connsiteY8" fmla="*/ 0 h 1671177"/>
              <a:gd name="connsiteX9" fmla="*/ 0 w 949318"/>
              <a:gd name="connsiteY9" fmla="*/ 973997 h 1671177"/>
              <a:gd name="connsiteX10" fmla="*/ 949318 w 949318"/>
              <a:gd name="connsiteY10" fmla="*/ 765048 h 1671177"/>
              <a:gd name="connsiteX11" fmla="*/ 0 w 949318"/>
              <a:gd name="connsiteY11" fmla="*/ 973997 h 167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9318" h="1671177">
                <a:moveTo>
                  <a:pt x="675656" y="1671178"/>
                </a:moveTo>
                <a:lnTo>
                  <a:pt x="0" y="973037"/>
                </a:lnTo>
                <a:lnTo>
                  <a:pt x="0" y="0"/>
                </a:lnTo>
                <a:lnTo>
                  <a:pt x="0" y="973037"/>
                </a:lnTo>
                <a:moveTo>
                  <a:pt x="949318" y="765048"/>
                </a:moveTo>
                <a:lnTo>
                  <a:pt x="0" y="973586"/>
                </a:lnTo>
                <a:lnTo>
                  <a:pt x="675519" y="1671178"/>
                </a:lnTo>
                <a:lnTo>
                  <a:pt x="0" y="973586"/>
                </a:lnTo>
                <a:moveTo>
                  <a:pt x="0" y="0"/>
                </a:moveTo>
                <a:lnTo>
                  <a:pt x="0" y="973997"/>
                </a:lnTo>
                <a:lnTo>
                  <a:pt x="949318" y="765048"/>
                </a:lnTo>
                <a:lnTo>
                  <a:pt x="0" y="973997"/>
                </a:lnTo>
              </a:path>
            </a:pathLst>
          </a:custGeom>
          <a:noFill/>
          <a:ln w="6705" cap="flat">
            <a:solidFill>
              <a:srgbClr val="FFFFFF"/>
            </a:solidFill>
            <a:prstDash val="solid"/>
            <a:miter/>
          </a:ln>
        </p:spPr>
        <p:txBody>
          <a:bodyPr rtlCol="0" anchor="ctr"/>
          <a:lstStyle/>
          <a:p>
            <a:endParaRPr lang="en-GB" noProof="0" dirty="0"/>
          </a:p>
        </p:txBody>
      </p:sp>
      <p:sp>
        <p:nvSpPr>
          <p:cNvPr id="338" name="TextBox 337">
            <a:extLst>
              <a:ext uri="{FF2B5EF4-FFF2-40B4-BE49-F238E27FC236}">
                <a16:creationId xmlns:a16="http://schemas.microsoft.com/office/drawing/2014/main" id="{AB54ADEE-439B-848D-1ECD-C891C151C3FF}"/>
              </a:ext>
            </a:extLst>
          </p:cNvPr>
          <p:cNvSpPr txBox="1"/>
          <p:nvPr/>
        </p:nvSpPr>
        <p:spPr>
          <a:xfrm>
            <a:off x="5094349" y="2488481"/>
            <a:ext cx="312585" cy="233910"/>
          </a:xfrm>
          <a:prstGeom prst="rect">
            <a:avLst/>
          </a:prstGeom>
          <a:noFill/>
        </p:spPr>
        <p:txBody>
          <a:bodyPr wrap="none" lIns="0" tIns="0" rIns="0" bIns="0" rtlCol="0">
            <a:spAutoFit/>
          </a:bodyPr>
          <a:lstStyle/>
          <a:p>
            <a:pPr algn="ctr"/>
            <a:r>
              <a:rPr lang="en-GB" sz="800" noProof="0" dirty="0">
                <a:solidFill>
                  <a:schemeClr val="bg1"/>
                </a:solidFill>
                <a:latin typeface="Arial" panose="020B0604020202020204" pitchFamily="34" charset="0"/>
                <a:cs typeface="Arial" panose="020B0604020202020204" pitchFamily="34" charset="0"/>
              </a:rPr>
              <a:t>816</a:t>
            </a:r>
          </a:p>
          <a:p>
            <a:pPr algn="ctr">
              <a:lnSpc>
                <a:spcPct val="90000"/>
              </a:lnSpc>
            </a:pPr>
            <a:r>
              <a:rPr lang="en-GB" sz="800" noProof="0" dirty="0">
                <a:solidFill>
                  <a:schemeClr val="bg1"/>
                </a:solidFill>
                <a:latin typeface="Arial" panose="020B0604020202020204" pitchFamily="34" charset="0"/>
                <a:cs typeface="Arial" panose="020B0604020202020204" pitchFamily="34" charset="0"/>
              </a:rPr>
              <a:t>(22%)</a:t>
            </a:r>
            <a:r>
              <a:rPr lang="en-GB" sz="800" baseline="30000" noProof="0" dirty="0">
                <a:solidFill>
                  <a:schemeClr val="bg1"/>
                </a:solidFill>
                <a:latin typeface="Arial" panose="020B0604020202020204" pitchFamily="34" charset="0"/>
                <a:cs typeface="Arial" panose="020B0604020202020204" pitchFamily="34" charset="0"/>
              </a:rPr>
              <a:t>c</a:t>
            </a:r>
          </a:p>
        </p:txBody>
      </p:sp>
      <p:sp>
        <p:nvSpPr>
          <p:cNvPr id="339" name="TextBox 338">
            <a:extLst>
              <a:ext uri="{FF2B5EF4-FFF2-40B4-BE49-F238E27FC236}">
                <a16:creationId xmlns:a16="http://schemas.microsoft.com/office/drawing/2014/main" id="{F82BA78E-2D86-9061-F7B2-E3FDDF2EB15B}"/>
              </a:ext>
            </a:extLst>
          </p:cNvPr>
          <p:cNvSpPr txBox="1"/>
          <p:nvPr/>
        </p:nvSpPr>
        <p:spPr>
          <a:xfrm>
            <a:off x="5319774" y="3075856"/>
            <a:ext cx="312586" cy="233910"/>
          </a:xfrm>
          <a:prstGeom prst="rect">
            <a:avLst/>
          </a:prstGeom>
          <a:noFill/>
        </p:spPr>
        <p:txBody>
          <a:bodyPr wrap="none" lIns="0" tIns="0" rIns="0" bIns="0" rtlCol="0">
            <a:spAutoFit/>
          </a:bodyPr>
          <a:lstStyle/>
          <a:p>
            <a:pPr algn="ctr"/>
            <a:r>
              <a:rPr lang="en-GB" sz="800" noProof="0" dirty="0">
                <a:solidFill>
                  <a:schemeClr val="bg1"/>
                </a:solidFill>
                <a:latin typeface="Arial" panose="020B0604020202020204" pitchFamily="34" charset="0"/>
                <a:cs typeface="Arial" panose="020B0604020202020204" pitchFamily="34" charset="0"/>
              </a:rPr>
              <a:t>612</a:t>
            </a:r>
          </a:p>
          <a:p>
            <a:pPr algn="ctr">
              <a:lnSpc>
                <a:spcPct val="90000"/>
              </a:lnSpc>
            </a:pPr>
            <a:r>
              <a:rPr lang="en-GB" sz="800" noProof="0" dirty="0">
                <a:solidFill>
                  <a:schemeClr val="bg1"/>
                </a:solidFill>
                <a:latin typeface="Arial" panose="020B0604020202020204" pitchFamily="34" charset="0"/>
                <a:cs typeface="Arial" panose="020B0604020202020204" pitchFamily="34" charset="0"/>
              </a:rPr>
              <a:t>(16%)</a:t>
            </a:r>
            <a:r>
              <a:rPr lang="en-GB" sz="800" baseline="30000" noProof="0" dirty="0">
                <a:solidFill>
                  <a:schemeClr val="bg1"/>
                </a:solidFill>
                <a:latin typeface="Arial" panose="020B0604020202020204" pitchFamily="34" charset="0"/>
                <a:cs typeface="Arial" panose="020B0604020202020204" pitchFamily="34" charset="0"/>
              </a:rPr>
              <a:t>d</a:t>
            </a:r>
          </a:p>
        </p:txBody>
      </p:sp>
      <p:sp>
        <p:nvSpPr>
          <p:cNvPr id="340" name="TextBox 339">
            <a:extLst>
              <a:ext uri="{FF2B5EF4-FFF2-40B4-BE49-F238E27FC236}">
                <a16:creationId xmlns:a16="http://schemas.microsoft.com/office/drawing/2014/main" id="{D3621677-56AC-3602-1411-1E6AA71845D5}"/>
              </a:ext>
            </a:extLst>
          </p:cNvPr>
          <p:cNvSpPr txBox="1"/>
          <p:nvPr/>
        </p:nvSpPr>
        <p:spPr>
          <a:xfrm>
            <a:off x="4287899" y="2986956"/>
            <a:ext cx="312585" cy="233910"/>
          </a:xfrm>
          <a:prstGeom prst="rect">
            <a:avLst/>
          </a:prstGeom>
          <a:noFill/>
        </p:spPr>
        <p:txBody>
          <a:bodyPr wrap="none" lIns="0" tIns="0" rIns="0" bIns="0" rtlCol="0">
            <a:spAutoFit/>
          </a:bodyPr>
          <a:lstStyle/>
          <a:p>
            <a:pPr algn="ctr"/>
            <a:r>
              <a:rPr lang="en-GB" sz="800" noProof="0" dirty="0">
                <a:solidFill>
                  <a:schemeClr val="bg1"/>
                </a:solidFill>
                <a:latin typeface="Arial" panose="020B0604020202020204" pitchFamily="34" charset="0"/>
                <a:cs typeface="Arial" panose="020B0604020202020204" pitchFamily="34" charset="0"/>
              </a:rPr>
              <a:t>2,354</a:t>
            </a:r>
          </a:p>
          <a:p>
            <a:pPr algn="ctr">
              <a:lnSpc>
                <a:spcPct val="90000"/>
              </a:lnSpc>
            </a:pPr>
            <a:r>
              <a:rPr lang="en-GB" sz="800" noProof="0" dirty="0">
                <a:solidFill>
                  <a:schemeClr val="bg1"/>
                </a:solidFill>
                <a:latin typeface="Arial" panose="020B0604020202020204" pitchFamily="34" charset="0"/>
                <a:cs typeface="Arial" panose="020B0604020202020204" pitchFamily="34" charset="0"/>
              </a:rPr>
              <a:t>(62%)</a:t>
            </a:r>
            <a:r>
              <a:rPr lang="en-GB" sz="800" baseline="30000" noProof="0" dirty="0">
                <a:solidFill>
                  <a:schemeClr val="bg1"/>
                </a:solidFill>
                <a:latin typeface="Arial" panose="020B0604020202020204" pitchFamily="34" charset="0"/>
                <a:cs typeface="Arial" panose="020B0604020202020204" pitchFamily="34" charset="0"/>
              </a:rPr>
              <a:t>b</a:t>
            </a:r>
          </a:p>
        </p:txBody>
      </p:sp>
      <p:sp>
        <p:nvSpPr>
          <p:cNvPr id="341" name="TextBox 340">
            <a:extLst>
              <a:ext uri="{FF2B5EF4-FFF2-40B4-BE49-F238E27FC236}">
                <a16:creationId xmlns:a16="http://schemas.microsoft.com/office/drawing/2014/main" id="{A5DA5A21-56B7-212A-B805-6AA9CAC61ECC}"/>
              </a:ext>
            </a:extLst>
          </p:cNvPr>
          <p:cNvSpPr txBox="1"/>
          <p:nvPr/>
        </p:nvSpPr>
        <p:spPr>
          <a:xfrm>
            <a:off x="4510078" y="4274232"/>
            <a:ext cx="1216680" cy="323165"/>
          </a:xfrm>
          <a:prstGeom prst="rect">
            <a:avLst/>
          </a:prstGeom>
          <a:noFill/>
        </p:spPr>
        <p:txBody>
          <a:bodyPr wrap="none" lIns="0" tIns="0" rIns="0" bIns="0" rtlCol="0">
            <a:spAutoFit/>
          </a:bodyPr>
          <a:lstStyle/>
          <a:p>
            <a:r>
              <a:rPr lang="en-GB" sz="700" noProof="0" dirty="0">
                <a:latin typeface="Arial" panose="020B0604020202020204" pitchFamily="34" charset="0"/>
                <a:cs typeface="Arial" panose="020B0604020202020204" pitchFamily="34" charset="0"/>
              </a:rPr>
              <a:t>&gt;0 to &lt;10%, 2+/3+ TC positive</a:t>
            </a:r>
          </a:p>
          <a:p>
            <a:r>
              <a:rPr lang="en-GB" sz="700" noProof="0" dirty="0">
                <a:latin typeface="Arial" panose="020B0604020202020204" pitchFamily="34" charset="0"/>
                <a:cs typeface="Arial" panose="020B0604020202020204" pitchFamily="34" charset="0"/>
              </a:rPr>
              <a:t>≥10%, 2+/3+ TC positive</a:t>
            </a:r>
          </a:p>
          <a:p>
            <a:r>
              <a:rPr lang="en-GB" sz="700" noProof="0" dirty="0">
                <a:latin typeface="Arial" panose="020B0604020202020204" pitchFamily="34" charset="0"/>
                <a:cs typeface="Arial" panose="020B0604020202020204" pitchFamily="34" charset="0"/>
              </a:rPr>
              <a:t>Negative</a:t>
            </a:r>
          </a:p>
        </p:txBody>
      </p:sp>
      <p:sp>
        <p:nvSpPr>
          <p:cNvPr id="343" name="Rectangle 342">
            <a:extLst>
              <a:ext uri="{FF2B5EF4-FFF2-40B4-BE49-F238E27FC236}">
                <a16:creationId xmlns:a16="http://schemas.microsoft.com/office/drawing/2014/main" id="{EF14830E-C624-EC65-FA51-7B96FB86FB95}"/>
              </a:ext>
            </a:extLst>
          </p:cNvPr>
          <p:cNvSpPr/>
          <p:nvPr/>
        </p:nvSpPr>
        <p:spPr>
          <a:xfrm>
            <a:off x="4367808" y="4284443"/>
            <a:ext cx="78978" cy="78978"/>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344" name="Rectangle 343">
            <a:extLst>
              <a:ext uri="{FF2B5EF4-FFF2-40B4-BE49-F238E27FC236}">
                <a16:creationId xmlns:a16="http://schemas.microsoft.com/office/drawing/2014/main" id="{CEF84EEF-5A49-C0DC-EB58-4A223B4324FF}"/>
              </a:ext>
            </a:extLst>
          </p:cNvPr>
          <p:cNvSpPr/>
          <p:nvPr/>
        </p:nvSpPr>
        <p:spPr>
          <a:xfrm>
            <a:off x="4367808" y="4503518"/>
            <a:ext cx="78978" cy="78978"/>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345" name="Rectangle 344">
            <a:extLst>
              <a:ext uri="{FF2B5EF4-FFF2-40B4-BE49-F238E27FC236}">
                <a16:creationId xmlns:a16="http://schemas.microsoft.com/office/drawing/2014/main" id="{0C39ACF6-5535-D91D-9C1A-6AAE6B9908D4}"/>
              </a:ext>
            </a:extLst>
          </p:cNvPr>
          <p:cNvSpPr/>
          <p:nvPr/>
        </p:nvSpPr>
        <p:spPr>
          <a:xfrm>
            <a:off x="4367808" y="4393981"/>
            <a:ext cx="78978" cy="7897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2" name="TextBox 1">
            <a:extLst>
              <a:ext uri="{FF2B5EF4-FFF2-40B4-BE49-F238E27FC236}">
                <a16:creationId xmlns:a16="http://schemas.microsoft.com/office/drawing/2014/main" id="{E894022A-2779-4151-B1BB-B12E90462338}"/>
              </a:ext>
            </a:extLst>
          </p:cNvPr>
          <p:cNvSpPr txBox="1"/>
          <p:nvPr/>
        </p:nvSpPr>
        <p:spPr>
          <a:xfrm>
            <a:off x="620713" y="1148632"/>
            <a:ext cx="2210542" cy="184666"/>
          </a:xfrm>
          <a:prstGeom prst="rect">
            <a:avLst/>
          </a:prstGeom>
          <a:noFill/>
        </p:spPr>
        <p:txBody>
          <a:bodyPr wrap="none" lIns="0" tIns="0" rIns="0" bIns="0" rtlCol="0">
            <a:spAutoFit/>
          </a:bodyPr>
          <a:lstStyle/>
          <a:p>
            <a:pPr algn="l"/>
            <a:r>
              <a:rPr lang="en-GB" sz="1200" b="1" noProof="0" dirty="0">
                <a:latin typeface="Arial" panose="020B0604020202020204" pitchFamily="34" charset="0"/>
                <a:ea typeface="Aileron" charset="0"/>
                <a:cs typeface="Arial" panose="020B0604020202020204" pitchFamily="34" charset="0"/>
              </a:rPr>
              <a:t>Patient/sample characteristics</a:t>
            </a:r>
          </a:p>
        </p:txBody>
      </p:sp>
      <p:sp>
        <p:nvSpPr>
          <p:cNvPr id="3" name="TextBox 2">
            <a:extLst>
              <a:ext uri="{FF2B5EF4-FFF2-40B4-BE49-F238E27FC236}">
                <a16:creationId xmlns:a16="http://schemas.microsoft.com/office/drawing/2014/main" id="{376E3D9F-414F-21D6-E1D4-CC99CDB60A2A}"/>
              </a:ext>
            </a:extLst>
          </p:cNvPr>
          <p:cNvSpPr txBox="1"/>
          <p:nvPr/>
        </p:nvSpPr>
        <p:spPr>
          <a:xfrm>
            <a:off x="4162817" y="1148632"/>
            <a:ext cx="2077199" cy="369332"/>
          </a:xfrm>
          <a:prstGeom prst="rect">
            <a:avLst/>
          </a:prstGeom>
          <a:noFill/>
        </p:spPr>
        <p:txBody>
          <a:bodyPr wrap="square" lIns="0" tIns="0" rIns="0" bIns="0" rtlCol="0">
            <a:spAutoFit/>
          </a:bodyPr>
          <a:lstStyle/>
          <a:p>
            <a:pPr algn="l"/>
            <a:r>
              <a:rPr lang="en-GB" sz="1200" b="1" noProof="0" dirty="0">
                <a:latin typeface="Arial" panose="020B0604020202020204" pitchFamily="34" charset="0"/>
                <a:ea typeface="Aileron" charset="0"/>
                <a:cs typeface="Arial" panose="020B0604020202020204" pitchFamily="34" charset="0"/>
              </a:rPr>
              <a:t>Prevalence of FGFR2b protein overexpression</a:t>
            </a:r>
          </a:p>
        </p:txBody>
      </p:sp>
      <p:sp>
        <p:nvSpPr>
          <p:cNvPr id="6" name="TextBox 5">
            <a:extLst>
              <a:ext uri="{FF2B5EF4-FFF2-40B4-BE49-F238E27FC236}">
                <a16:creationId xmlns:a16="http://schemas.microsoft.com/office/drawing/2014/main" id="{6E155ACD-B1B1-4A4D-87E9-769FFF66F44A}"/>
              </a:ext>
            </a:extLst>
          </p:cNvPr>
          <p:cNvSpPr txBox="1"/>
          <p:nvPr/>
        </p:nvSpPr>
        <p:spPr>
          <a:xfrm>
            <a:off x="6509653" y="1148632"/>
            <a:ext cx="4755828" cy="369332"/>
          </a:xfrm>
          <a:prstGeom prst="rect">
            <a:avLst/>
          </a:prstGeom>
          <a:noFill/>
        </p:spPr>
        <p:txBody>
          <a:bodyPr wrap="square" lIns="0" tIns="0" rIns="0" bIns="0" rtlCol="0">
            <a:spAutoFit/>
          </a:bodyPr>
          <a:lstStyle/>
          <a:p>
            <a:pPr algn="l"/>
            <a:r>
              <a:rPr lang="en-GB" sz="1200" b="1" noProof="0" dirty="0">
                <a:latin typeface="Arial" panose="020B0604020202020204" pitchFamily="34" charset="0"/>
                <a:ea typeface="Aileron" charset="0"/>
                <a:cs typeface="Arial" panose="020B0604020202020204" pitchFamily="34" charset="0"/>
              </a:rPr>
              <a:t>Prevalence of FGFR2b protein overexpression by patient/sample characteristics</a:t>
            </a:r>
          </a:p>
        </p:txBody>
      </p:sp>
    </p:spTree>
    <p:extLst>
      <p:ext uri="{BB962C8B-B14F-4D97-AF65-F5344CB8AC3E}">
        <p14:creationId xmlns:p14="http://schemas.microsoft.com/office/powerpoint/2010/main" val="1591659300"/>
      </p:ext>
    </p:extLst>
  </p:cSld>
  <p:clrMapOvr>
    <a:masterClrMapping/>
  </p:clrMapOvr>
  <p:transition>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3">
            <a:extLst>
              <a:ext uri="{FF2B5EF4-FFF2-40B4-BE49-F238E27FC236}">
                <a16:creationId xmlns:a16="http://schemas.microsoft.com/office/drawing/2014/main" id="{5D40648C-5DBB-4656-D763-513E04874A0B}"/>
              </a:ext>
            </a:extLst>
          </p:cNvPr>
          <p:cNvSpPr>
            <a:spLocks noGrp="1"/>
          </p:cNvSpPr>
          <p:nvPr>
            <p:ph type="body" idx="1"/>
          </p:nvPr>
        </p:nvSpPr>
        <p:spPr>
          <a:xfrm>
            <a:off x="609600" y="1214362"/>
            <a:ext cx="10972800" cy="702470"/>
          </a:xfrm>
        </p:spPr>
        <p:txBody>
          <a:bodyPr/>
          <a:lstStyle/>
          <a:p>
            <a:r>
              <a:rPr lang="en-GB" noProof="0" dirty="0"/>
              <a:t>Phase 2 randomised FIGHT trial</a:t>
            </a:r>
          </a:p>
        </p:txBody>
      </p:sp>
      <p:sp>
        <p:nvSpPr>
          <p:cNvPr id="3" name="Title 2">
            <a:extLst>
              <a:ext uri="{FF2B5EF4-FFF2-40B4-BE49-F238E27FC236}">
                <a16:creationId xmlns:a16="http://schemas.microsoft.com/office/drawing/2014/main" id="{FC424D06-EB82-A7E5-C293-70D18486708F}"/>
              </a:ext>
            </a:extLst>
          </p:cNvPr>
          <p:cNvSpPr>
            <a:spLocks noGrp="1"/>
          </p:cNvSpPr>
          <p:nvPr>
            <p:ph type="title"/>
          </p:nvPr>
        </p:nvSpPr>
        <p:spPr>
          <a:xfrm>
            <a:off x="619201" y="259200"/>
            <a:ext cx="10963199" cy="864000"/>
          </a:xfrm>
        </p:spPr>
        <p:txBody>
          <a:bodyPr/>
          <a:lstStyle/>
          <a:p>
            <a:r>
              <a:rPr lang="en-GB" noProof="0" dirty="0"/>
              <a:t>FGFR2</a:t>
            </a:r>
            <a:r>
              <a:rPr lang="en-GB" cap="none" noProof="0" dirty="0"/>
              <a:t>b</a:t>
            </a:r>
            <a:r>
              <a:rPr lang="en-GB" noProof="0" dirty="0"/>
              <a:t> in advanced gastroesophageal cancer</a:t>
            </a:r>
          </a:p>
        </p:txBody>
      </p:sp>
      <p:sp>
        <p:nvSpPr>
          <p:cNvPr id="13" name="Content Placeholder 12">
            <a:extLst>
              <a:ext uri="{FF2B5EF4-FFF2-40B4-BE49-F238E27FC236}">
                <a16:creationId xmlns:a16="http://schemas.microsoft.com/office/drawing/2014/main" id="{53607241-0FD3-8794-AC6C-9F9DE9A4FF85}"/>
              </a:ext>
            </a:extLst>
          </p:cNvPr>
          <p:cNvSpPr>
            <a:spLocks noGrp="1"/>
          </p:cNvSpPr>
          <p:nvPr>
            <p:ph sz="quarter" idx="15"/>
          </p:nvPr>
        </p:nvSpPr>
        <p:spPr>
          <a:xfrm>
            <a:off x="620183" y="6356351"/>
            <a:ext cx="10180339" cy="365125"/>
          </a:xfrm>
        </p:spPr>
        <p:txBody>
          <a:bodyPr anchor="b" anchorCtr="0"/>
          <a:lstStyle/>
          <a:p>
            <a:endParaRPr lang="en-GB" sz="1000" noProof="0" dirty="0">
              <a:solidFill>
                <a:schemeClr val="accent6">
                  <a:lumMod val="60000"/>
                  <a:lumOff val="40000"/>
                </a:schemeClr>
              </a:solidFill>
            </a:endParaRPr>
          </a:p>
          <a:p>
            <a:r>
              <a:rPr lang="en-GB" sz="1000" noProof="0" dirty="0">
                <a:solidFill>
                  <a:schemeClr val="accent6">
                    <a:lumMod val="60000"/>
                    <a:lumOff val="40000"/>
                  </a:schemeClr>
                </a:solidFill>
              </a:rPr>
              <a:t>ctDNA, circulating tumour DNA; ECOG PS, </a:t>
            </a:r>
            <a:r>
              <a:rPr lang="en-GB" sz="1000" noProof="0" dirty="0">
                <a:solidFill>
                  <a:schemeClr val="accent6">
                    <a:lumMod val="60000"/>
                    <a:lumOff val="40000"/>
                  </a:schemeClr>
                </a:solidFill>
                <a:sym typeface="Arial"/>
              </a:rPr>
              <a:t>Eastern Cooperative Oncology Group performance status</a:t>
            </a:r>
            <a:r>
              <a:rPr lang="en-GB" sz="1000" noProof="0" dirty="0">
                <a:solidFill>
                  <a:schemeClr val="accent6">
                    <a:lumMod val="60000"/>
                    <a:lumOff val="40000"/>
                  </a:schemeClr>
                </a:solidFill>
              </a:rPr>
              <a:t>; G/GEJC, gastric/gastroesophageal junction cancer; IHC, immunohistochemistry; mFOLFOX6, modified oxaliplatin, leucovorin, 5-fluorouracil; OS, overall survival; PFS, progression-free survival; Q2W, every 2 weeks; R, randomisation; RECIST, Response Evaluation Criteria in Solid Tumours</a:t>
            </a:r>
          </a:p>
          <a:p>
            <a:r>
              <a:rPr lang="en-GB" sz="1000" noProof="0" dirty="0">
                <a:solidFill>
                  <a:schemeClr val="accent6">
                    <a:lumMod val="60000"/>
                    <a:lumOff val="40000"/>
                  </a:schemeClr>
                </a:solidFill>
              </a:rPr>
              <a:t>Wainberg Z, et al. Lancet Oncol. 2022; 23: 1430-1440; Wainberg Z, et al. Gastric Cancer. 2024;27:558-70; ClinicalTrials.gov. </a:t>
            </a:r>
            <a:r>
              <a:rPr lang="en-GB" sz="1000" noProof="0" dirty="0">
                <a:solidFill>
                  <a:schemeClr val="accent6">
                    <a:lumMod val="60000"/>
                    <a:lumOff val="40000"/>
                  </a:schemeClr>
                </a:solidFill>
                <a:hlinkClick r:id="rId2">
                  <a:extLst>
                    <a:ext uri="{A12FA001-AC4F-418D-AE19-62706E023703}">
                      <ahyp:hlinkClr xmlns:ahyp="http://schemas.microsoft.com/office/drawing/2018/hyperlinkcolor" val="tx"/>
                    </a:ext>
                  </a:extLst>
                </a:hlinkClick>
              </a:rPr>
              <a:t>https://clinicaltrials.gov/study/NCT03694522</a:t>
            </a:r>
            <a:endParaRPr lang="en-GB" sz="1000" noProof="0" dirty="0">
              <a:solidFill>
                <a:schemeClr val="accent6">
                  <a:lumMod val="60000"/>
                  <a:lumOff val="40000"/>
                </a:schemeClr>
              </a:solidFill>
            </a:endParaRPr>
          </a:p>
        </p:txBody>
      </p:sp>
      <p:pic>
        <p:nvPicPr>
          <p:cNvPr id="7" name="Picture 6">
            <a:extLst>
              <a:ext uri="{FF2B5EF4-FFF2-40B4-BE49-F238E27FC236}">
                <a16:creationId xmlns:a16="http://schemas.microsoft.com/office/drawing/2014/main" id="{48680FD0-0E9E-ED98-CC13-4B577BE65368}"/>
              </a:ext>
            </a:extLst>
          </p:cNvPr>
          <p:cNvPicPr>
            <a:picLocks noChangeAspect="1"/>
          </p:cNvPicPr>
          <p:nvPr/>
        </p:nvPicPr>
        <p:blipFill>
          <a:blip r:embed="rId3"/>
          <a:srcRect t="3342" b="-1"/>
          <a:stretch/>
        </p:blipFill>
        <p:spPr>
          <a:xfrm>
            <a:off x="4464147" y="7919016"/>
            <a:ext cx="5245444" cy="2066720"/>
          </a:xfrm>
          <a:prstGeom prst="rect">
            <a:avLst/>
          </a:prstGeom>
        </p:spPr>
      </p:pic>
      <p:cxnSp>
        <p:nvCxnSpPr>
          <p:cNvPr id="19" name="Straight Connector 18">
            <a:extLst>
              <a:ext uri="{FF2B5EF4-FFF2-40B4-BE49-F238E27FC236}">
                <a16:creationId xmlns:a16="http://schemas.microsoft.com/office/drawing/2014/main" id="{B19B91F2-6492-D883-C591-08AD5095887E}"/>
              </a:ext>
            </a:extLst>
          </p:cNvPr>
          <p:cNvCxnSpPr>
            <a:cxnSpLocks/>
          </p:cNvCxnSpPr>
          <p:nvPr/>
        </p:nvCxnSpPr>
        <p:spPr>
          <a:xfrm>
            <a:off x="4152144" y="4003920"/>
            <a:ext cx="288000"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09078912-C838-831E-FD64-345D4A1174E4}"/>
              </a:ext>
            </a:extLst>
          </p:cNvPr>
          <p:cNvCxnSpPr>
            <a:cxnSpLocks/>
          </p:cNvCxnSpPr>
          <p:nvPr/>
        </p:nvCxnSpPr>
        <p:spPr>
          <a:xfrm flipV="1">
            <a:off x="4152144" y="2921271"/>
            <a:ext cx="0" cy="1093136"/>
          </a:xfrm>
          <a:prstGeom prst="line">
            <a:avLst/>
          </a:prstGeom>
          <a:ln w="2540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4987ED83-8B4C-EC35-5CEC-D94A15F8A505}"/>
              </a:ext>
            </a:extLst>
          </p:cNvPr>
          <p:cNvCxnSpPr>
            <a:cxnSpLocks/>
          </p:cNvCxnSpPr>
          <p:nvPr/>
        </p:nvCxnSpPr>
        <p:spPr>
          <a:xfrm>
            <a:off x="3148114" y="3468279"/>
            <a:ext cx="1004030" cy="0"/>
          </a:xfrm>
          <a:prstGeom prst="line">
            <a:avLst/>
          </a:prstGeom>
          <a:ln w="2540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23" name="Oval 22">
            <a:extLst>
              <a:ext uri="{FF2B5EF4-FFF2-40B4-BE49-F238E27FC236}">
                <a16:creationId xmlns:a16="http://schemas.microsoft.com/office/drawing/2014/main" id="{0B84E33F-8FFA-3A7B-1536-3BB1925D3FE7}"/>
              </a:ext>
            </a:extLst>
          </p:cNvPr>
          <p:cNvSpPr/>
          <p:nvPr/>
        </p:nvSpPr>
        <p:spPr>
          <a:xfrm>
            <a:off x="3425686" y="3187476"/>
            <a:ext cx="561607" cy="561607"/>
          </a:xfrm>
          <a:prstGeom prst="ellipse">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pPr>
            <a:r>
              <a:rPr lang="en-GB" b="1" noProof="0" dirty="0">
                <a:latin typeface="Arial" panose="020B0604020202020204" pitchFamily="34" charset="0"/>
                <a:cs typeface="Arial" panose="020B0604020202020204" pitchFamily="34" charset="0"/>
              </a:rPr>
              <a:t>R</a:t>
            </a:r>
            <a:br>
              <a:rPr lang="en-GB" b="1" noProof="0" dirty="0">
                <a:latin typeface="Arial" panose="020B0604020202020204" pitchFamily="34" charset="0"/>
                <a:cs typeface="Arial" panose="020B0604020202020204" pitchFamily="34" charset="0"/>
              </a:rPr>
            </a:br>
            <a:r>
              <a:rPr lang="en-GB" sz="1000" b="1" noProof="0" dirty="0">
                <a:latin typeface="Arial" panose="020B0604020202020204" pitchFamily="34" charset="0"/>
                <a:cs typeface="Arial" panose="020B0604020202020204" pitchFamily="34" charset="0"/>
              </a:rPr>
              <a:t>1:1</a:t>
            </a:r>
          </a:p>
        </p:txBody>
      </p:sp>
      <p:sp>
        <p:nvSpPr>
          <p:cNvPr id="24" name="Rounded Rectangle 23">
            <a:extLst>
              <a:ext uri="{FF2B5EF4-FFF2-40B4-BE49-F238E27FC236}">
                <a16:creationId xmlns:a16="http://schemas.microsoft.com/office/drawing/2014/main" id="{55EBD36B-32AF-DF8B-0C3C-67DC6DB67833}"/>
              </a:ext>
            </a:extLst>
          </p:cNvPr>
          <p:cNvSpPr/>
          <p:nvPr/>
        </p:nvSpPr>
        <p:spPr>
          <a:xfrm>
            <a:off x="620184" y="1700807"/>
            <a:ext cx="2592000" cy="3600393"/>
          </a:xfrm>
          <a:prstGeom prst="roundRect">
            <a:avLst>
              <a:gd name="adj" fmla="val 4351"/>
            </a:avLst>
          </a:prstGeom>
          <a:solidFill>
            <a:schemeClr val="bg1"/>
          </a:solidFill>
          <a:ln w="22225">
            <a:solidFill>
              <a:schemeClr val="accent6"/>
            </a:solidFill>
          </a:ln>
          <a:effectLst/>
        </p:spPr>
        <p:style>
          <a:lnRef idx="1">
            <a:schemeClr val="accent1"/>
          </a:lnRef>
          <a:fillRef idx="3">
            <a:schemeClr val="accent1"/>
          </a:fillRef>
          <a:effectRef idx="2">
            <a:schemeClr val="accent1"/>
          </a:effectRef>
          <a:fontRef idx="minor">
            <a:schemeClr val="lt1"/>
          </a:fontRef>
        </p:style>
        <p:txBody>
          <a:bodyPr rIns="36000" rtlCol="0" anchor="ctr"/>
          <a:lstStyle/>
          <a:p>
            <a:pPr>
              <a:lnSpc>
                <a:spcPct val="95000"/>
              </a:lnSpc>
              <a:spcAft>
                <a:spcPts val="300"/>
              </a:spcAft>
              <a:buClr>
                <a:schemeClr val="accent1"/>
              </a:buClr>
            </a:pPr>
            <a:r>
              <a:rPr lang="en-GB" sz="1200" b="1" noProof="0" dirty="0">
                <a:solidFill>
                  <a:schemeClr val="accent1"/>
                </a:solidFill>
                <a:latin typeface="Arial" panose="020B0604020202020204" pitchFamily="34" charset="0"/>
                <a:cs typeface="Arial" panose="020B0604020202020204" pitchFamily="34" charset="0"/>
              </a:rPr>
              <a:t>Key eligibility criteria:</a:t>
            </a:r>
          </a:p>
          <a:p>
            <a:pPr marL="133350" indent="-133350">
              <a:lnSpc>
                <a:spcPct val="95000"/>
              </a:lnSpc>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No prior therapy for locally advanced or metastatic G/GEJC</a:t>
            </a:r>
          </a:p>
          <a:p>
            <a:pPr marL="133350" indent="-133350">
              <a:lnSpc>
                <a:spcPct val="95000"/>
              </a:lnSpc>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RECIST v1.1 evaluable disease</a:t>
            </a:r>
          </a:p>
          <a:p>
            <a:pPr marL="133350" indent="-133350">
              <a:lnSpc>
                <a:spcPct val="95000"/>
              </a:lnSpc>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FGFR2b overexpression by IHC and/or</a:t>
            </a:r>
            <a:r>
              <a:rPr lang="en-GB" sz="1200" i="1" noProof="0" dirty="0">
                <a:solidFill>
                  <a:schemeClr val="tx1"/>
                </a:solidFill>
                <a:latin typeface="Arial" panose="020B0604020202020204" pitchFamily="34" charset="0"/>
                <a:cs typeface="Arial" panose="020B0604020202020204" pitchFamily="34" charset="0"/>
              </a:rPr>
              <a:t> FGFR2 </a:t>
            </a:r>
            <a:r>
              <a:rPr lang="en-GB" sz="1200" noProof="0" dirty="0">
                <a:solidFill>
                  <a:schemeClr val="tx1"/>
                </a:solidFill>
                <a:latin typeface="Arial" panose="020B0604020202020204" pitchFamily="34" charset="0"/>
                <a:cs typeface="Arial" panose="020B0604020202020204" pitchFamily="34" charset="0"/>
              </a:rPr>
              <a:t>gene amplification by ctDNA (central testing)</a:t>
            </a:r>
          </a:p>
          <a:p>
            <a:pPr marL="133350" indent="-133350">
              <a:lnSpc>
                <a:spcPct val="95000"/>
              </a:lnSpc>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ECOG PS 0/1</a:t>
            </a:r>
          </a:p>
          <a:p>
            <a:pPr marL="133350" indent="-133350">
              <a:lnSpc>
                <a:spcPct val="95000"/>
              </a:lnSpc>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Not known to be HER2 positive</a:t>
            </a:r>
          </a:p>
          <a:p>
            <a:pPr marL="133350" indent="-133350">
              <a:lnSpc>
                <a:spcPct val="95000"/>
              </a:lnSpc>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May have received 1 dose of mFOLFOX6</a:t>
            </a:r>
          </a:p>
          <a:p>
            <a:pPr>
              <a:lnSpc>
                <a:spcPct val="95000"/>
              </a:lnSpc>
              <a:spcBef>
                <a:spcPts val="600"/>
              </a:spcBef>
              <a:spcAft>
                <a:spcPts val="200"/>
              </a:spcAft>
              <a:buClr>
                <a:schemeClr val="accent1"/>
              </a:buClr>
            </a:pPr>
            <a:r>
              <a:rPr lang="en-GB" sz="1200" b="1" noProof="0" dirty="0">
                <a:solidFill>
                  <a:schemeClr val="accent1"/>
                </a:solidFill>
                <a:latin typeface="Arial" panose="020B0604020202020204" pitchFamily="34" charset="0"/>
                <a:cs typeface="Arial" panose="020B0604020202020204" pitchFamily="34" charset="0"/>
              </a:rPr>
              <a:t>Stratification factors:</a:t>
            </a:r>
          </a:p>
          <a:p>
            <a:pPr marL="133350" indent="-133350">
              <a:lnSpc>
                <a:spcPct val="95000"/>
              </a:lnSpc>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Geographic region</a:t>
            </a:r>
          </a:p>
          <a:p>
            <a:pPr marL="133350" indent="-133350">
              <a:lnSpc>
                <a:spcPct val="95000"/>
              </a:lnSpc>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Single dose of mFOLFOX6 during screening</a:t>
            </a:r>
          </a:p>
          <a:p>
            <a:pPr marL="133350" indent="-133350">
              <a:lnSpc>
                <a:spcPct val="95000"/>
              </a:lnSpc>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Prior adjuvant or neoadjuvant chemotherapy</a:t>
            </a:r>
          </a:p>
        </p:txBody>
      </p:sp>
      <p:sp>
        <p:nvSpPr>
          <p:cNvPr id="26" name="Rounded Rectangle 25">
            <a:extLst>
              <a:ext uri="{FF2B5EF4-FFF2-40B4-BE49-F238E27FC236}">
                <a16:creationId xmlns:a16="http://schemas.microsoft.com/office/drawing/2014/main" id="{FAF8D525-B512-0DA0-28D4-B727F4976D4F}"/>
              </a:ext>
            </a:extLst>
          </p:cNvPr>
          <p:cNvSpPr/>
          <p:nvPr/>
        </p:nvSpPr>
        <p:spPr>
          <a:xfrm>
            <a:off x="7896200" y="2612687"/>
            <a:ext cx="2606080" cy="1715131"/>
          </a:xfrm>
          <a:prstGeom prst="roundRect">
            <a:avLst>
              <a:gd name="adj" fmla="val 6673"/>
            </a:avLst>
          </a:prstGeom>
          <a:solidFill>
            <a:schemeClr val="accent1">
              <a:lumMod val="20000"/>
              <a:lumOff val="80000"/>
            </a:schemeClr>
          </a:solidFill>
          <a:ln w="22225">
            <a:noFill/>
          </a:ln>
          <a:effectLst/>
        </p:spPr>
        <p:style>
          <a:lnRef idx="1">
            <a:schemeClr val="accent1"/>
          </a:lnRef>
          <a:fillRef idx="3">
            <a:schemeClr val="accent1"/>
          </a:fillRef>
          <a:effectRef idx="2">
            <a:schemeClr val="accent1"/>
          </a:effectRef>
          <a:fontRef idx="minor">
            <a:schemeClr val="lt1"/>
          </a:fontRef>
        </p:style>
        <p:txBody>
          <a:bodyPr rtlCol="0" anchor="ctr"/>
          <a:lstStyle/>
          <a:p>
            <a:pPr>
              <a:spcAft>
                <a:spcPts val="300"/>
              </a:spcAft>
              <a:buClr>
                <a:schemeClr val="accent1"/>
              </a:buClr>
            </a:pPr>
            <a:r>
              <a:rPr lang="en-GB" sz="1200" b="1" noProof="0" dirty="0">
                <a:solidFill>
                  <a:schemeClr val="accent1"/>
                </a:solidFill>
                <a:latin typeface="Arial" panose="020B0604020202020204" pitchFamily="34" charset="0"/>
                <a:cs typeface="Arial" panose="020B0604020202020204" pitchFamily="34" charset="0"/>
              </a:rPr>
              <a:t>Primary endpoint:</a:t>
            </a:r>
          </a:p>
          <a:p>
            <a:pPr marL="184150" indent="-184150">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Investigator-assessed PFS</a:t>
            </a:r>
            <a:br>
              <a:rPr lang="en-GB" sz="1200" noProof="0" dirty="0">
                <a:solidFill>
                  <a:schemeClr val="tx1"/>
                </a:solidFill>
                <a:latin typeface="Arial" panose="020B0604020202020204" pitchFamily="34" charset="0"/>
                <a:cs typeface="Arial" panose="020B0604020202020204" pitchFamily="34" charset="0"/>
              </a:rPr>
            </a:br>
            <a:endParaRPr lang="en-GB" sz="600" noProof="0" dirty="0">
              <a:solidFill>
                <a:schemeClr val="tx1"/>
              </a:solidFill>
              <a:latin typeface="Arial" panose="020B0604020202020204" pitchFamily="34" charset="0"/>
              <a:cs typeface="Arial" panose="020B0604020202020204" pitchFamily="34" charset="0"/>
            </a:endParaRPr>
          </a:p>
          <a:p>
            <a:pPr>
              <a:spcBef>
                <a:spcPts val="300"/>
              </a:spcBef>
              <a:spcAft>
                <a:spcPts val="300"/>
              </a:spcAft>
              <a:buClr>
                <a:schemeClr val="accent1"/>
              </a:buClr>
            </a:pPr>
            <a:r>
              <a:rPr lang="en-GB" sz="1200" b="1" noProof="0" dirty="0">
                <a:solidFill>
                  <a:schemeClr val="accent1"/>
                </a:solidFill>
                <a:latin typeface="Arial" panose="020B0604020202020204" pitchFamily="34" charset="0"/>
                <a:cs typeface="Arial" panose="020B0604020202020204" pitchFamily="34" charset="0"/>
              </a:rPr>
              <a:t>Secondary endpoints:</a:t>
            </a:r>
          </a:p>
          <a:p>
            <a:pPr marL="171450" indent="-171450">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OS</a:t>
            </a:r>
          </a:p>
          <a:p>
            <a:pPr marL="171450" indent="-171450">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Response rate</a:t>
            </a:r>
          </a:p>
          <a:p>
            <a:pPr marL="171450" indent="-171450">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Safety and tolerability</a:t>
            </a:r>
          </a:p>
        </p:txBody>
      </p:sp>
      <p:cxnSp>
        <p:nvCxnSpPr>
          <p:cNvPr id="27" name="Straight Connector 26">
            <a:extLst>
              <a:ext uri="{FF2B5EF4-FFF2-40B4-BE49-F238E27FC236}">
                <a16:creationId xmlns:a16="http://schemas.microsoft.com/office/drawing/2014/main" id="{180116D2-5179-5219-4BCB-6CD0DC4C0AA8}"/>
              </a:ext>
            </a:extLst>
          </p:cNvPr>
          <p:cNvCxnSpPr>
            <a:cxnSpLocks/>
          </p:cNvCxnSpPr>
          <p:nvPr/>
        </p:nvCxnSpPr>
        <p:spPr>
          <a:xfrm>
            <a:off x="4152144" y="2936687"/>
            <a:ext cx="288000"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29" name="TextBox 28">
            <a:extLst>
              <a:ext uri="{FF2B5EF4-FFF2-40B4-BE49-F238E27FC236}">
                <a16:creationId xmlns:a16="http://schemas.microsoft.com/office/drawing/2014/main" id="{EFA87627-E345-BF6B-4777-BEF8EAB1F2A2}"/>
              </a:ext>
            </a:extLst>
          </p:cNvPr>
          <p:cNvSpPr txBox="1"/>
          <p:nvPr/>
        </p:nvSpPr>
        <p:spPr>
          <a:xfrm>
            <a:off x="4537562" y="4426399"/>
            <a:ext cx="2757165" cy="307777"/>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Treatment Q2W until progression, unacceptable</a:t>
            </a:r>
            <a:br>
              <a:rPr lang="en-GB" sz="1000" noProof="0" dirty="0">
                <a:latin typeface="Arial" panose="020B0604020202020204" pitchFamily="34" charset="0"/>
                <a:ea typeface="Aileron" charset="0"/>
                <a:cs typeface="Arial" panose="020B0604020202020204" pitchFamily="34" charset="0"/>
              </a:rPr>
            </a:br>
            <a:r>
              <a:rPr lang="en-GB" sz="1000" noProof="0" dirty="0">
                <a:latin typeface="Arial" panose="020B0604020202020204" pitchFamily="34" charset="0"/>
                <a:ea typeface="Aileron" charset="0"/>
                <a:cs typeface="Arial" panose="020B0604020202020204" pitchFamily="34" charset="0"/>
              </a:rPr>
              <a:t>toxicity or other withdrawal criteria</a:t>
            </a:r>
          </a:p>
        </p:txBody>
      </p:sp>
      <p:sp>
        <p:nvSpPr>
          <p:cNvPr id="30" name="TextBox 29">
            <a:extLst>
              <a:ext uri="{FF2B5EF4-FFF2-40B4-BE49-F238E27FC236}">
                <a16:creationId xmlns:a16="http://schemas.microsoft.com/office/drawing/2014/main" id="{CA1BBC64-D9B8-EA6D-E79A-487134FD2D0A}"/>
              </a:ext>
            </a:extLst>
          </p:cNvPr>
          <p:cNvSpPr txBox="1"/>
          <p:nvPr/>
        </p:nvSpPr>
        <p:spPr>
          <a:xfrm>
            <a:off x="3427567" y="3790934"/>
            <a:ext cx="557846"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(N=155)</a:t>
            </a:r>
          </a:p>
        </p:txBody>
      </p:sp>
      <p:sp>
        <p:nvSpPr>
          <p:cNvPr id="31" name="Oval 30">
            <a:extLst>
              <a:ext uri="{FF2B5EF4-FFF2-40B4-BE49-F238E27FC236}">
                <a16:creationId xmlns:a16="http://schemas.microsoft.com/office/drawing/2014/main" id="{9B576A80-6488-D076-BB50-BD251DE32322}"/>
              </a:ext>
            </a:extLst>
          </p:cNvPr>
          <p:cNvSpPr/>
          <p:nvPr/>
        </p:nvSpPr>
        <p:spPr>
          <a:xfrm>
            <a:off x="5792309" y="3346519"/>
            <a:ext cx="247671" cy="247671"/>
          </a:xfrm>
          <a:prstGeom prst="ellipse">
            <a:avLst/>
          </a:prstGeom>
          <a:solidFill>
            <a:schemeClr val="bg1"/>
          </a:solidFill>
          <a:ln>
            <a:solidFill>
              <a:schemeClr val="accent6"/>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nchorCtr="0"/>
          <a:lstStyle/>
          <a:p>
            <a:pPr algn="ctr">
              <a:lnSpc>
                <a:spcPct val="90000"/>
              </a:lnSpc>
            </a:pPr>
            <a:r>
              <a:rPr lang="en-GB" sz="1000" b="1" noProof="0" dirty="0">
                <a:solidFill>
                  <a:schemeClr val="tx1"/>
                </a:solidFill>
                <a:latin typeface="Arial" panose="020B0604020202020204" pitchFamily="34" charset="0"/>
                <a:cs typeface="Arial" panose="020B0604020202020204" pitchFamily="34" charset="0"/>
              </a:rPr>
              <a:t>VS</a:t>
            </a:r>
          </a:p>
        </p:txBody>
      </p:sp>
      <p:sp>
        <p:nvSpPr>
          <p:cNvPr id="33" name="Rounded Rectangle 32">
            <a:extLst>
              <a:ext uri="{FF2B5EF4-FFF2-40B4-BE49-F238E27FC236}">
                <a16:creationId xmlns:a16="http://schemas.microsoft.com/office/drawing/2014/main" id="{CA1689FC-7EBE-1276-BDC1-77D81CF74E69}"/>
              </a:ext>
            </a:extLst>
          </p:cNvPr>
          <p:cNvSpPr/>
          <p:nvPr/>
        </p:nvSpPr>
        <p:spPr>
          <a:xfrm>
            <a:off x="4152143" y="4847310"/>
            <a:ext cx="6350133" cy="785170"/>
          </a:xfrm>
          <a:prstGeom prst="roundRect">
            <a:avLst>
              <a:gd name="adj" fmla="val 0"/>
            </a:avLst>
          </a:prstGeom>
          <a:solidFill>
            <a:schemeClr val="tx2">
              <a:lumMod val="20000"/>
              <a:lumOff val="80000"/>
            </a:schemeClr>
          </a:solidFill>
          <a:ln w="22225">
            <a:noFill/>
          </a:ln>
          <a:effectLst/>
        </p:spPr>
        <p:style>
          <a:lnRef idx="1">
            <a:schemeClr val="accent1"/>
          </a:lnRef>
          <a:fillRef idx="3">
            <a:schemeClr val="accent1"/>
          </a:fillRef>
          <a:effectRef idx="2">
            <a:schemeClr val="accent1"/>
          </a:effectRef>
          <a:fontRef idx="minor">
            <a:schemeClr val="lt1"/>
          </a:fontRef>
        </p:style>
        <p:txBody>
          <a:bodyPr rIns="36000" rtlCol="0" anchor="ctr"/>
          <a:lstStyle/>
          <a:p>
            <a:pPr marL="133350" indent="-133350">
              <a:lnSpc>
                <a:spcPct val="95000"/>
              </a:lnSpc>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Central testing for FGFR2b overexpression: IHC staining (Ventana), cut-off at any 2+/3+ staining intensity</a:t>
            </a:r>
            <a:endParaRPr lang="en-GB" sz="1200" baseline="30000" noProof="0" dirty="0">
              <a:solidFill>
                <a:schemeClr val="tx1"/>
              </a:solidFill>
              <a:latin typeface="Arial" panose="020B0604020202020204" pitchFamily="34" charset="0"/>
              <a:cs typeface="Arial" panose="020B0604020202020204" pitchFamily="34" charset="0"/>
            </a:endParaRPr>
          </a:p>
          <a:p>
            <a:pPr marL="133350" indent="-133350">
              <a:lnSpc>
                <a:spcPct val="95000"/>
              </a:lnSpc>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Central testing for </a:t>
            </a:r>
            <a:r>
              <a:rPr lang="en-GB" sz="1200" i="1" noProof="0" dirty="0">
                <a:solidFill>
                  <a:schemeClr val="tx1"/>
                </a:solidFill>
                <a:latin typeface="Arial" panose="020B0604020202020204" pitchFamily="34" charset="0"/>
                <a:cs typeface="Arial" panose="020B0604020202020204" pitchFamily="34" charset="0"/>
              </a:rPr>
              <a:t>FGFR2</a:t>
            </a:r>
            <a:r>
              <a:rPr lang="en-GB" sz="1200" noProof="0" dirty="0">
                <a:solidFill>
                  <a:schemeClr val="tx1"/>
                </a:solidFill>
                <a:latin typeface="Arial" panose="020B0604020202020204" pitchFamily="34" charset="0"/>
                <a:cs typeface="Arial" panose="020B0604020202020204" pitchFamily="34" charset="0"/>
              </a:rPr>
              <a:t> gene amplification: ctDNA (PGDx), cut-off at 1.5×</a:t>
            </a:r>
            <a:endParaRPr lang="en-GB" sz="1200" baseline="30000" noProof="0" dirty="0">
              <a:solidFill>
                <a:schemeClr val="tx1"/>
              </a:solidFill>
              <a:latin typeface="Arial" panose="020B0604020202020204" pitchFamily="34" charset="0"/>
              <a:cs typeface="Arial" panose="020B0604020202020204" pitchFamily="34" charset="0"/>
            </a:endParaRPr>
          </a:p>
        </p:txBody>
      </p:sp>
      <p:sp>
        <p:nvSpPr>
          <p:cNvPr id="34" name="TextBox 33">
            <a:extLst>
              <a:ext uri="{FF2B5EF4-FFF2-40B4-BE49-F238E27FC236}">
                <a16:creationId xmlns:a16="http://schemas.microsoft.com/office/drawing/2014/main" id="{A6C02DF4-F003-0CD8-E6FA-235194F831E7}"/>
              </a:ext>
            </a:extLst>
          </p:cNvPr>
          <p:cNvSpPr txBox="1"/>
          <p:nvPr/>
        </p:nvSpPr>
        <p:spPr>
          <a:xfrm>
            <a:off x="4818893" y="2322328"/>
            <a:ext cx="2194512"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Double-blind, placebo-controlled</a:t>
            </a:r>
          </a:p>
        </p:txBody>
      </p:sp>
      <p:cxnSp>
        <p:nvCxnSpPr>
          <p:cNvPr id="35" name="Straight Connector 34">
            <a:extLst>
              <a:ext uri="{FF2B5EF4-FFF2-40B4-BE49-F238E27FC236}">
                <a16:creationId xmlns:a16="http://schemas.microsoft.com/office/drawing/2014/main" id="{1FBC79F3-6C45-E664-81D9-72ACEB701FA2}"/>
              </a:ext>
            </a:extLst>
          </p:cNvPr>
          <p:cNvCxnSpPr>
            <a:cxnSpLocks/>
          </p:cNvCxnSpPr>
          <p:nvPr/>
        </p:nvCxnSpPr>
        <p:spPr>
          <a:xfrm>
            <a:off x="7612036" y="3470354"/>
            <a:ext cx="288000"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4B62B4DC-A4AF-8725-2141-86B0F2DEAF2B}"/>
              </a:ext>
            </a:extLst>
          </p:cNvPr>
          <p:cNvCxnSpPr>
            <a:cxnSpLocks/>
          </p:cNvCxnSpPr>
          <p:nvPr/>
        </p:nvCxnSpPr>
        <p:spPr>
          <a:xfrm flipV="1">
            <a:off x="7612036" y="2921271"/>
            <a:ext cx="0" cy="1093136"/>
          </a:xfrm>
          <a:prstGeom prst="line">
            <a:avLst/>
          </a:prstGeom>
          <a:ln w="2540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9311D96C-D697-58BA-9D2A-CB18722A5AD9}"/>
              </a:ext>
            </a:extLst>
          </p:cNvPr>
          <p:cNvCxnSpPr>
            <a:cxnSpLocks/>
          </p:cNvCxnSpPr>
          <p:nvPr/>
        </p:nvCxnSpPr>
        <p:spPr>
          <a:xfrm>
            <a:off x="7612036" y="2936687"/>
            <a:ext cx="16152" cy="0"/>
          </a:xfrm>
          <a:prstGeom prst="line">
            <a:avLst/>
          </a:prstGeom>
          <a:ln w="2540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41B40B80-7C5D-CDD0-F882-D50B589B55C7}"/>
              </a:ext>
            </a:extLst>
          </p:cNvPr>
          <p:cNvCxnSpPr>
            <a:cxnSpLocks/>
          </p:cNvCxnSpPr>
          <p:nvPr/>
        </p:nvCxnSpPr>
        <p:spPr>
          <a:xfrm>
            <a:off x="7340188" y="4003920"/>
            <a:ext cx="288000" cy="0"/>
          </a:xfrm>
          <a:prstGeom prst="line">
            <a:avLst/>
          </a:prstGeom>
          <a:ln w="2540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C13CB6F1-1629-87B5-A1B0-DB95F0D217AC}"/>
              </a:ext>
            </a:extLst>
          </p:cNvPr>
          <p:cNvCxnSpPr>
            <a:cxnSpLocks/>
          </p:cNvCxnSpPr>
          <p:nvPr/>
        </p:nvCxnSpPr>
        <p:spPr>
          <a:xfrm>
            <a:off x="7340188" y="2936687"/>
            <a:ext cx="288000" cy="0"/>
          </a:xfrm>
          <a:prstGeom prst="line">
            <a:avLst/>
          </a:prstGeom>
          <a:ln w="2540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25" name="Rounded Rectangle 24">
            <a:extLst>
              <a:ext uri="{FF2B5EF4-FFF2-40B4-BE49-F238E27FC236}">
                <a16:creationId xmlns:a16="http://schemas.microsoft.com/office/drawing/2014/main" id="{FE94E445-168E-8AFF-4A2C-FC50BC538FBA}"/>
              </a:ext>
            </a:extLst>
          </p:cNvPr>
          <p:cNvSpPr/>
          <p:nvPr/>
        </p:nvSpPr>
        <p:spPr>
          <a:xfrm>
            <a:off x="4440144" y="2612687"/>
            <a:ext cx="2952000" cy="648000"/>
          </a:xfrm>
          <a:prstGeom prst="roundRect">
            <a:avLst>
              <a:gd name="adj" fmla="val 16894"/>
            </a:avLst>
          </a:prstGeom>
          <a:solidFill>
            <a:schemeClr val="accent1"/>
          </a:solidFill>
          <a:ln w="2222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buClr>
                <a:schemeClr val="accent1"/>
              </a:buClr>
            </a:pPr>
            <a:r>
              <a:rPr lang="en-GB" sz="1200" b="1" noProof="0" dirty="0">
                <a:solidFill>
                  <a:schemeClr val="bg1"/>
                </a:solidFill>
                <a:latin typeface="Arial" panose="020B0604020202020204" pitchFamily="34" charset="0"/>
                <a:cs typeface="Arial" panose="020B0604020202020204" pitchFamily="34" charset="0"/>
              </a:rPr>
              <a:t>Bemarituzumab + mFOLFOX6</a:t>
            </a:r>
            <a:br>
              <a:rPr lang="en-GB" sz="1200" b="1" noProof="0" dirty="0">
                <a:solidFill>
                  <a:schemeClr val="bg1"/>
                </a:solidFill>
                <a:latin typeface="Arial" panose="020B0604020202020204" pitchFamily="34" charset="0"/>
                <a:cs typeface="Arial" panose="020B0604020202020204" pitchFamily="34" charset="0"/>
              </a:rPr>
            </a:br>
            <a:r>
              <a:rPr lang="en-GB" sz="1200" b="1" noProof="0" dirty="0">
                <a:solidFill>
                  <a:schemeClr val="bg1"/>
                </a:solidFill>
                <a:latin typeface="Arial" panose="020B0604020202020204" pitchFamily="34" charset="0"/>
                <a:cs typeface="Arial" panose="020B0604020202020204" pitchFamily="34" charset="0"/>
              </a:rPr>
              <a:t>(N=77)</a:t>
            </a:r>
            <a:endParaRPr lang="en-GB" sz="1200" noProof="0" dirty="0">
              <a:solidFill>
                <a:schemeClr val="bg1"/>
              </a:solidFill>
              <a:latin typeface="Arial" panose="020B0604020202020204" pitchFamily="34" charset="0"/>
              <a:cs typeface="Arial" panose="020B0604020202020204" pitchFamily="34" charset="0"/>
            </a:endParaRPr>
          </a:p>
        </p:txBody>
      </p:sp>
      <p:sp>
        <p:nvSpPr>
          <p:cNvPr id="28" name="Rounded Rectangle 27">
            <a:extLst>
              <a:ext uri="{FF2B5EF4-FFF2-40B4-BE49-F238E27FC236}">
                <a16:creationId xmlns:a16="http://schemas.microsoft.com/office/drawing/2014/main" id="{AA69A88A-8DB5-926A-B043-6F1F05699EE5}"/>
              </a:ext>
            </a:extLst>
          </p:cNvPr>
          <p:cNvSpPr/>
          <p:nvPr/>
        </p:nvSpPr>
        <p:spPr>
          <a:xfrm>
            <a:off x="4440144" y="3680022"/>
            <a:ext cx="2952000" cy="647796"/>
          </a:xfrm>
          <a:prstGeom prst="roundRect">
            <a:avLst>
              <a:gd name="adj" fmla="val 16894"/>
            </a:avLst>
          </a:prstGeom>
          <a:solidFill>
            <a:schemeClr val="accent6"/>
          </a:solidFill>
          <a:ln w="2222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buClr>
                <a:schemeClr val="accent1"/>
              </a:buClr>
            </a:pPr>
            <a:r>
              <a:rPr lang="en-GB" sz="1200" b="1" noProof="0" dirty="0">
                <a:solidFill>
                  <a:schemeClr val="bg1"/>
                </a:solidFill>
                <a:latin typeface="Arial" panose="020B0604020202020204" pitchFamily="34" charset="0"/>
                <a:cs typeface="Arial" panose="020B0604020202020204" pitchFamily="34" charset="0"/>
              </a:rPr>
              <a:t>Placebo + mFOLFOX6</a:t>
            </a:r>
            <a:br>
              <a:rPr lang="en-GB" sz="1200" b="1" noProof="0" dirty="0">
                <a:solidFill>
                  <a:schemeClr val="bg1"/>
                </a:solidFill>
                <a:latin typeface="Arial" panose="020B0604020202020204" pitchFamily="34" charset="0"/>
                <a:cs typeface="Arial" panose="020B0604020202020204" pitchFamily="34" charset="0"/>
              </a:rPr>
            </a:br>
            <a:r>
              <a:rPr lang="en-GB" sz="1200" b="1" noProof="0" dirty="0">
                <a:solidFill>
                  <a:schemeClr val="bg1"/>
                </a:solidFill>
                <a:latin typeface="Arial" panose="020B0604020202020204" pitchFamily="34" charset="0"/>
                <a:cs typeface="Arial" panose="020B0604020202020204" pitchFamily="34" charset="0"/>
              </a:rPr>
              <a:t>(N=78)</a:t>
            </a:r>
            <a:endParaRPr lang="en-GB" sz="1200" noProof="0" dirty="0">
              <a:solidFill>
                <a:schemeClr val="bg1"/>
              </a:solidFill>
              <a:latin typeface="Arial" panose="020B0604020202020204" pitchFamily="34" charset="0"/>
              <a:cs typeface="Arial" panose="020B0604020202020204" pitchFamily="34" charset="0"/>
            </a:endParaRPr>
          </a:p>
        </p:txBody>
      </p:sp>
      <p:sp>
        <p:nvSpPr>
          <p:cNvPr id="41" name="Slide Number Placeholder 40">
            <a:extLst>
              <a:ext uri="{FF2B5EF4-FFF2-40B4-BE49-F238E27FC236}">
                <a16:creationId xmlns:a16="http://schemas.microsoft.com/office/drawing/2014/main" id="{1C159DAD-5A0F-BDDB-3C5E-3C8A4AFB0A11}"/>
              </a:ext>
            </a:extLst>
          </p:cNvPr>
          <p:cNvSpPr>
            <a:spLocks noGrp="1"/>
          </p:cNvSpPr>
          <p:nvPr>
            <p:ph type="sldNum" sz="quarter" idx="4"/>
          </p:nvPr>
        </p:nvSpPr>
        <p:spPr/>
        <p:txBody>
          <a:bodyPr/>
          <a:lstStyle/>
          <a:p>
            <a:fld id="{FCE43C0F-8A7B-3A4B-9DB5-B3472E36E833}" type="slidenum">
              <a:rPr lang="en-GB" noProof="0" smtClean="0"/>
              <a:pPr/>
              <a:t>14</a:t>
            </a:fld>
            <a:endParaRPr lang="en-GB" noProof="0" dirty="0"/>
          </a:p>
        </p:txBody>
      </p:sp>
    </p:spTree>
    <p:extLst>
      <p:ext uri="{BB962C8B-B14F-4D97-AF65-F5344CB8AC3E}">
        <p14:creationId xmlns:p14="http://schemas.microsoft.com/office/powerpoint/2010/main" val="93197613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2F5B60-CB3F-B7CE-1D16-9E14FBA34AD4}"/>
            </a:ext>
          </a:extLst>
        </p:cNvPr>
        <p:cNvGrpSpPr/>
        <p:nvPr/>
      </p:nvGrpSpPr>
      <p:grpSpPr>
        <a:xfrm>
          <a:off x="0" y="0"/>
          <a:ext cx="0" cy="0"/>
          <a:chOff x="0" y="0"/>
          <a:chExt cx="0" cy="0"/>
        </a:xfrm>
      </p:grpSpPr>
      <p:sp>
        <p:nvSpPr>
          <p:cNvPr id="253" name="Rectangle 252">
            <a:extLst>
              <a:ext uri="{FF2B5EF4-FFF2-40B4-BE49-F238E27FC236}">
                <a16:creationId xmlns:a16="http://schemas.microsoft.com/office/drawing/2014/main" id="{502551C6-1A76-4A71-0A2D-650720953A73}"/>
              </a:ext>
            </a:extLst>
          </p:cNvPr>
          <p:cNvSpPr/>
          <p:nvPr/>
        </p:nvSpPr>
        <p:spPr>
          <a:xfrm>
            <a:off x="619200" y="2372616"/>
            <a:ext cx="10963199" cy="3631256"/>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4" name="Subtitle 3">
            <a:extLst>
              <a:ext uri="{FF2B5EF4-FFF2-40B4-BE49-F238E27FC236}">
                <a16:creationId xmlns:a16="http://schemas.microsoft.com/office/drawing/2014/main" id="{9E036334-3442-8490-BB98-00057D026634}"/>
              </a:ext>
            </a:extLst>
          </p:cNvPr>
          <p:cNvSpPr>
            <a:spLocks noGrp="1"/>
          </p:cNvSpPr>
          <p:nvPr>
            <p:ph type="body" idx="1"/>
          </p:nvPr>
        </p:nvSpPr>
        <p:spPr>
          <a:xfrm>
            <a:off x="609600" y="692696"/>
            <a:ext cx="11287658" cy="701675"/>
          </a:xfrm>
        </p:spPr>
        <p:txBody>
          <a:bodyPr/>
          <a:lstStyle/>
          <a:p>
            <a:r>
              <a:rPr lang="en-GB" spc="40" noProof="0" dirty="0"/>
              <a:t>FIGHT: Patients with 2+/3+ FGFR2</a:t>
            </a:r>
            <a:r>
              <a:rPr lang="en-GB" cap="none" spc="40" noProof="0" dirty="0"/>
              <a:t>b</a:t>
            </a:r>
            <a:r>
              <a:rPr lang="en-GB" spc="40" noProof="0" dirty="0"/>
              <a:t> IHC staining in ≥ 10% of tumour cells (n=98)</a:t>
            </a:r>
          </a:p>
          <a:p>
            <a:endParaRPr lang="en-GB" spc="40" noProof="0" dirty="0"/>
          </a:p>
        </p:txBody>
      </p:sp>
      <p:sp>
        <p:nvSpPr>
          <p:cNvPr id="3" name="Title 2">
            <a:extLst>
              <a:ext uri="{FF2B5EF4-FFF2-40B4-BE49-F238E27FC236}">
                <a16:creationId xmlns:a16="http://schemas.microsoft.com/office/drawing/2014/main" id="{F0809B3C-8371-69D0-9A8A-B523D7A457B7}"/>
              </a:ext>
            </a:extLst>
          </p:cNvPr>
          <p:cNvSpPr>
            <a:spLocks noGrp="1"/>
          </p:cNvSpPr>
          <p:nvPr>
            <p:ph type="title"/>
          </p:nvPr>
        </p:nvSpPr>
        <p:spPr>
          <a:xfrm>
            <a:off x="619125" y="258763"/>
            <a:ext cx="10963275" cy="865187"/>
          </a:xfrm>
        </p:spPr>
        <p:txBody>
          <a:bodyPr/>
          <a:lstStyle/>
          <a:p>
            <a:r>
              <a:rPr lang="en-GB" noProof="0" dirty="0"/>
              <a:t>FGFR2</a:t>
            </a:r>
            <a:r>
              <a:rPr lang="en-GB" cap="none" noProof="0" dirty="0"/>
              <a:t>b</a:t>
            </a:r>
            <a:r>
              <a:rPr lang="en-GB" noProof="0" dirty="0"/>
              <a:t> in advanced gastroesophageal cancer</a:t>
            </a:r>
          </a:p>
        </p:txBody>
      </p:sp>
      <p:sp>
        <p:nvSpPr>
          <p:cNvPr id="9" name="Content Placeholder 8">
            <a:extLst>
              <a:ext uri="{FF2B5EF4-FFF2-40B4-BE49-F238E27FC236}">
                <a16:creationId xmlns:a16="http://schemas.microsoft.com/office/drawing/2014/main" id="{DD823FCF-5669-4128-2F72-6653150B8EDE}"/>
              </a:ext>
            </a:extLst>
          </p:cNvPr>
          <p:cNvSpPr>
            <a:spLocks noGrp="1"/>
          </p:cNvSpPr>
          <p:nvPr>
            <p:ph sz="quarter" idx="15"/>
          </p:nvPr>
        </p:nvSpPr>
        <p:spPr>
          <a:xfrm>
            <a:off x="620183" y="6356351"/>
            <a:ext cx="10180339" cy="365125"/>
          </a:xfrm>
        </p:spPr>
        <p:txBody>
          <a:bodyPr anchor="b" anchorCtr="0"/>
          <a:lstStyle/>
          <a:p>
            <a:r>
              <a:rPr lang="en-GB" sz="1000" noProof="0" dirty="0">
                <a:solidFill>
                  <a:schemeClr val="accent6">
                    <a:lumMod val="60000"/>
                    <a:lumOff val="40000"/>
                  </a:schemeClr>
                </a:solidFill>
              </a:rPr>
              <a:t>bema, bemarituzumab; CI, confidence interval; HR, hazard ratio; IHC, immunohistochemistry; mFOLFOX6, modified oxaliplatin, leucovorin, 5-fluorouracil; ORR, objective response rate; OS,  survival; PFS, progression-free survival</a:t>
            </a:r>
          </a:p>
          <a:p>
            <a:r>
              <a:rPr lang="en-GB" sz="1000" noProof="0" dirty="0">
                <a:solidFill>
                  <a:schemeClr val="accent6">
                    <a:lumMod val="60000"/>
                    <a:lumOff val="40000"/>
                  </a:schemeClr>
                </a:solidFill>
              </a:rPr>
              <a:t>Wainberg Z, et al. Gastric Cancer. 2024;27:558-70</a:t>
            </a:r>
          </a:p>
        </p:txBody>
      </p:sp>
      <p:sp>
        <p:nvSpPr>
          <p:cNvPr id="16" name="TextBox 15">
            <a:extLst>
              <a:ext uri="{FF2B5EF4-FFF2-40B4-BE49-F238E27FC236}">
                <a16:creationId xmlns:a16="http://schemas.microsoft.com/office/drawing/2014/main" id="{FA847634-F208-8B16-56E9-C89B0EB3EA5A}"/>
              </a:ext>
            </a:extLst>
          </p:cNvPr>
          <p:cNvSpPr txBox="1"/>
          <p:nvPr/>
        </p:nvSpPr>
        <p:spPr>
          <a:xfrm>
            <a:off x="619125" y="2090459"/>
            <a:ext cx="3717941" cy="338554"/>
          </a:xfrm>
          <a:prstGeom prst="rect">
            <a:avLst/>
          </a:prstGeom>
          <a:noFill/>
        </p:spPr>
        <p:txBody>
          <a:bodyPr wrap="none" lIns="0" rtlCol="0">
            <a:spAutoFit/>
          </a:bodyPr>
          <a:lstStyle/>
          <a:p>
            <a:r>
              <a:rPr lang="en-GB" sz="1600" b="1" spc="100" noProof="0" dirty="0">
                <a:solidFill>
                  <a:schemeClr val="accent1"/>
                </a:solidFill>
                <a:latin typeface="Arial" panose="020B0604020202020204" pitchFamily="34" charset="0"/>
                <a:cs typeface="Arial" panose="020B0604020202020204" pitchFamily="34" charset="0"/>
              </a:rPr>
              <a:t>PROGRESSION-FREE SURVIVAL</a:t>
            </a:r>
          </a:p>
        </p:txBody>
      </p:sp>
      <p:sp>
        <p:nvSpPr>
          <p:cNvPr id="17" name="TextBox 16">
            <a:extLst>
              <a:ext uri="{FF2B5EF4-FFF2-40B4-BE49-F238E27FC236}">
                <a16:creationId xmlns:a16="http://schemas.microsoft.com/office/drawing/2014/main" id="{29CD44D0-1B20-2DA7-6E6F-F88F6AC4FDFC}"/>
              </a:ext>
            </a:extLst>
          </p:cNvPr>
          <p:cNvSpPr txBox="1"/>
          <p:nvPr/>
        </p:nvSpPr>
        <p:spPr>
          <a:xfrm>
            <a:off x="6173918" y="2034062"/>
            <a:ext cx="2436629" cy="338554"/>
          </a:xfrm>
          <a:prstGeom prst="rect">
            <a:avLst/>
          </a:prstGeom>
          <a:noFill/>
        </p:spPr>
        <p:txBody>
          <a:bodyPr wrap="none" lIns="0" rtlCol="0">
            <a:spAutoFit/>
          </a:bodyPr>
          <a:lstStyle/>
          <a:p>
            <a:r>
              <a:rPr lang="en-GB" sz="1600" b="1" spc="100" noProof="0" dirty="0">
                <a:solidFill>
                  <a:schemeClr val="accent1"/>
                </a:solidFill>
                <a:latin typeface="Arial" panose="020B0604020202020204" pitchFamily="34" charset="0"/>
                <a:cs typeface="Arial" panose="020B0604020202020204" pitchFamily="34" charset="0"/>
              </a:rPr>
              <a:t>OVERALL SURVIVAL</a:t>
            </a:r>
          </a:p>
        </p:txBody>
      </p:sp>
      <p:graphicFrame>
        <p:nvGraphicFramePr>
          <p:cNvPr id="18" name="Table 17">
            <a:extLst>
              <a:ext uri="{FF2B5EF4-FFF2-40B4-BE49-F238E27FC236}">
                <a16:creationId xmlns:a16="http://schemas.microsoft.com/office/drawing/2014/main" id="{1CBC4861-8C48-A511-5C7B-C4067C594E48}"/>
              </a:ext>
            </a:extLst>
          </p:cNvPr>
          <p:cNvGraphicFramePr>
            <a:graphicFrameLocks noGrp="1"/>
          </p:cNvGraphicFramePr>
          <p:nvPr>
            <p:extLst>
              <p:ext uri="{D42A27DB-BD31-4B8C-83A1-F6EECF244321}">
                <p14:modId xmlns:p14="http://schemas.microsoft.com/office/powerpoint/2010/main" val="4078076421"/>
              </p:ext>
            </p:extLst>
          </p:nvPr>
        </p:nvGraphicFramePr>
        <p:xfrm>
          <a:off x="3287688" y="1146448"/>
          <a:ext cx="4511552" cy="914400"/>
        </p:xfrm>
        <a:graphic>
          <a:graphicData uri="http://schemas.openxmlformats.org/drawingml/2006/table">
            <a:tbl>
              <a:tblPr firstRow="1" bandRow="1">
                <a:tableStyleId>{5C22544A-7EE6-4342-B048-85BDC9FD1C3A}</a:tableStyleId>
              </a:tblPr>
              <a:tblGrid>
                <a:gridCol w="936104">
                  <a:extLst>
                    <a:ext uri="{9D8B030D-6E8A-4147-A177-3AD203B41FA5}">
                      <a16:colId xmlns:a16="http://schemas.microsoft.com/office/drawing/2014/main" val="562585368"/>
                    </a:ext>
                  </a:extLst>
                </a:gridCol>
                <a:gridCol w="1822286">
                  <a:extLst>
                    <a:ext uri="{9D8B030D-6E8A-4147-A177-3AD203B41FA5}">
                      <a16:colId xmlns:a16="http://schemas.microsoft.com/office/drawing/2014/main" val="4052237269"/>
                    </a:ext>
                  </a:extLst>
                </a:gridCol>
                <a:gridCol w="1753162">
                  <a:extLst>
                    <a:ext uri="{9D8B030D-6E8A-4147-A177-3AD203B41FA5}">
                      <a16:colId xmlns:a16="http://schemas.microsoft.com/office/drawing/2014/main" val="1065977342"/>
                    </a:ext>
                  </a:extLst>
                </a:gridCol>
              </a:tblGrid>
              <a:tr h="0">
                <a:tc gridSpan="3">
                  <a:txBody>
                    <a:bodyPr/>
                    <a:lstStyle/>
                    <a:p>
                      <a:pPr algn="l"/>
                      <a:r>
                        <a:rPr lang="en-GB" sz="1200" b="1" noProof="0" dirty="0">
                          <a:solidFill>
                            <a:schemeClr val="tx1"/>
                          </a:solidFill>
                          <a:latin typeface="Arial" panose="020B0604020202020204" pitchFamily="34" charset="0"/>
                          <a:cs typeface="Arial" panose="020B0604020202020204" pitchFamily="34" charset="0"/>
                        </a:rPr>
                        <a:t>Outcomes in FGFR2b 10% subgroup:</a:t>
                      </a:r>
                    </a:p>
                  </a:txBody>
                  <a:tcPr marL="0" marR="121920" marT="60960" marB="60960" anchor="ctr">
                    <a:noFill/>
                  </a:tcPr>
                </a:tc>
                <a:tc hMerge="1">
                  <a:txBody>
                    <a:bodyPr/>
                    <a:lstStyle/>
                    <a:p>
                      <a:pPr algn="ctr"/>
                      <a:endParaRPr lang="en-US" sz="1100" b="1" noProof="0" dirty="0">
                        <a:solidFill>
                          <a:schemeClr val="bg1"/>
                        </a:solidFill>
                        <a:latin typeface="Arial Narrow" panose="020B0606020202030204" pitchFamily="34" charset="0"/>
                      </a:endParaRPr>
                    </a:p>
                  </a:txBody>
                  <a:tcPr anchor="ctr"/>
                </a:tc>
                <a:tc hMerge="1">
                  <a:txBody>
                    <a:bodyPr/>
                    <a:lstStyle/>
                    <a:p>
                      <a:pPr algn="ctr"/>
                      <a:endParaRPr lang="en-US" sz="1100" b="1" noProof="0" dirty="0">
                        <a:solidFill>
                          <a:schemeClr val="bg1"/>
                        </a:solidFill>
                        <a:latin typeface="Arial Narrow" panose="020B0606020202030204" pitchFamily="34" charset="0"/>
                      </a:endParaRPr>
                    </a:p>
                  </a:txBody>
                  <a:tcPr anchor="ctr"/>
                </a:tc>
                <a:extLst>
                  <a:ext uri="{0D108BD9-81ED-4DB2-BD59-A6C34878D82A}">
                    <a16:rowId xmlns:a16="http://schemas.microsoft.com/office/drawing/2014/main" val="2360513805"/>
                  </a:ext>
                </a:extLst>
              </a:tr>
              <a:tr h="269681">
                <a:tc>
                  <a:txBody>
                    <a:bodyPr/>
                    <a:lstStyle/>
                    <a:p>
                      <a:pPr algn="l"/>
                      <a:endParaRPr lang="en-GB" sz="1200" b="1" noProof="0" dirty="0">
                        <a:solidFill>
                          <a:schemeClr val="bg1"/>
                        </a:solidFill>
                        <a:latin typeface="Arial" panose="020B0604020202020204" pitchFamily="34" charset="0"/>
                        <a:cs typeface="Arial" panose="020B0604020202020204" pitchFamily="34" charset="0"/>
                      </a:endParaRPr>
                    </a:p>
                  </a:txBody>
                  <a:tcPr marL="121920" marR="121920" marT="60960" marB="60960" anchor="ctr">
                    <a:solidFill>
                      <a:schemeClr val="accent1"/>
                    </a:solidFill>
                  </a:tcPr>
                </a:tc>
                <a:tc>
                  <a:txBody>
                    <a:bodyPr/>
                    <a:lstStyle/>
                    <a:p>
                      <a:pPr algn="ctr"/>
                      <a:r>
                        <a:rPr lang="en-GB" sz="1200" b="1" noProof="0" dirty="0">
                          <a:solidFill>
                            <a:schemeClr val="bg1"/>
                          </a:solidFill>
                          <a:latin typeface="Arial" panose="020B0604020202020204" pitchFamily="34" charset="0"/>
                          <a:cs typeface="Arial" panose="020B0604020202020204" pitchFamily="34" charset="0"/>
                        </a:rPr>
                        <a:t>Bema + mFOLFOX6</a:t>
                      </a:r>
                    </a:p>
                  </a:txBody>
                  <a:tcPr marL="121920" marR="121920" marT="60960" marB="60960" anchor="ctr">
                    <a:solidFill>
                      <a:schemeClr val="accent1"/>
                    </a:solidFill>
                  </a:tcPr>
                </a:tc>
                <a:tc>
                  <a:txBody>
                    <a:bodyPr/>
                    <a:lstStyle/>
                    <a:p>
                      <a:pPr algn="ctr"/>
                      <a:r>
                        <a:rPr lang="en-GB" sz="1200" b="1" noProof="0" dirty="0">
                          <a:solidFill>
                            <a:schemeClr val="bg1"/>
                          </a:solidFill>
                          <a:latin typeface="Arial" panose="020B0604020202020204" pitchFamily="34" charset="0"/>
                          <a:cs typeface="Arial" panose="020B0604020202020204" pitchFamily="34" charset="0"/>
                        </a:rPr>
                        <a:t>Placebo-mFOLFOX6</a:t>
                      </a:r>
                    </a:p>
                  </a:txBody>
                  <a:tcPr marL="121920" marR="121920" marT="60960" marB="60960" anchor="ctr">
                    <a:solidFill>
                      <a:schemeClr val="accent1"/>
                    </a:solidFill>
                  </a:tcPr>
                </a:tc>
                <a:extLst>
                  <a:ext uri="{0D108BD9-81ED-4DB2-BD59-A6C34878D82A}">
                    <a16:rowId xmlns:a16="http://schemas.microsoft.com/office/drawing/2014/main" val="527868481"/>
                  </a:ext>
                </a:extLst>
              </a:tr>
              <a:tr h="269681">
                <a:tc>
                  <a:txBody>
                    <a:bodyPr/>
                    <a:lstStyle/>
                    <a:p>
                      <a:pPr algn="l"/>
                      <a:r>
                        <a:rPr lang="en-GB" sz="1200" b="0" noProof="0" dirty="0">
                          <a:solidFill>
                            <a:schemeClr val="tx1"/>
                          </a:solidFill>
                          <a:latin typeface="Arial" panose="020B0604020202020204" pitchFamily="34" charset="0"/>
                          <a:cs typeface="Arial" panose="020B0604020202020204" pitchFamily="34" charset="0"/>
                        </a:rPr>
                        <a:t>ORR, %</a:t>
                      </a:r>
                    </a:p>
                  </a:txBody>
                  <a:tcPr marL="121920" marR="121920" marT="60960" marB="60960" anchor="ctr"/>
                </a:tc>
                <a:tc>
                  <a:txBody>
                    <a:bodyPr/>
                    <a:lstStyle/>
                    <a:p>
                      <a:pPr algn="ctr"/>
                      <a:r>
                        <a:rPr lang="en-GB" sz="1200" b="0" noProof="0" dirty="0">
                          <a:solidFill>
                            <a:schemeClr val="tx1"/>
                          </a:solidFill>
                          <a:latin typeface="Arial" panose="020B0604020202020204" pitchFamily="34" charset="0"/>
                          <a:cs typeface="Arial" panose="020B0604020202020204" pitchFamily="34" charset="0"/>
                        </a:rPr>
                        <a:t>56.5</a:t>
                      </a:r>
                    </a:p>
                  </a:txBody>
                  <a:tcPr marL="121920" marR="121920" marT="60960" marB="60960" anchor="ctr"/>
                </a:tc>
                <a:tc>
                  <a:txBody>
                    <a:bodyPr/>
                    <a:lstStyle/>
                    <a:p>
                      <a:pPr algn="ctr"/>
                      <a:r>
                        <a:rPr lang="en-GB" sz="1200" b="0" noProof="0" dirty="0">
                          <a:solidFill>
                            <a:schemeClr val="tx1"/>
                          </a:solidFill>
                          <a:latin typeface="Arial" panose="020B0604020202020204" pitchFamily="34" charset="0"/>
                          <a:cs typeface="Arial" panose="020B0604020202020204" pitchFamily="34" charset="0"/>
                        </a:rPr>
                        <a:t>36.5</a:t>
                      </a:r>
                    </a:p>
                  </a:txBody>
                  <a:tcPr marL="121920" marR="121920" marT="60960" marB="60960" anchor="ctr"/>
                </a:tc>
                <a:extLst>
                  <a:ext uri="{0D108BD9-81ED-4DB2-BD59-A6C34878D82A}">
                    <a16:rowId xmlns:a16="http://schemas.microsoft.com/office/drawing/2014/main" val="2479282493"/>
                  </a:ext>
                </a:extLst>
              </a:tr>
            </a:tbl>
          </a:graphicData>
        </a:graphic>
      </p:graphicFrame>
      <p:sp>
        <p:nvSpPr>
          <p:cNvPr id="20" name="Slide Number Placeholder 19">
            <a:extLst>
              <a:ext uri="{FF2B5EF4-FFF2-40B4-BE49-F238E27FC236}">
                <a16:creationId xmlns:a16="http://schemas.microsoft.com/office/drawing/2014/main" id="{4C2F7CF0-433B-9610-DD73-BB871D22730E}"/>
              </a:ext>
            </a:extLst>
          </p:cNvPr>
          <p:cNvSpPr>
            <a:spLocks noGrp="1"/>
          </p:cNvSpPr>
          <p:nvPr>
            <p:ph type="sldNum" sz="quarter" idx="4"/>
          </p:nvPr>
        </p:nvSpPr>
        <p:spPr/>
        <p:txBody>
          <a:bodyPr/>
          <a:lstStyle/>
          <a:p>
            <a:fld id="{FCE43C0F-8A7B-3A4B-9DB5-B3472E36E833}" type="slidenum">
              <a:rPr lang="en-GB" noProof="0" smtClean="0"/>
              <a:pPr/>
              <a:t>15</a:t>
            </a:fld>
            <a:endParaRPr lang="en-GB" noProof="0" dirty="0"/>
          </a:p>
        </p:txBody>
      </p:sp>
      <p:sp>
        <p:nvSpPr>
          <p:cNvPr id="133" name="TextBox 132">
            <a:extLst>
              <a:ext uri="{FF2B5EF4-FFF2-40B4-BE49-F238E27FC236}">
                <a16:creationId xmlns:a16="http://schemas.microsoft.com/office/drawing/2014/main" id="{552013BF-1BCC-E88C-B4CE-8BA0479D059A}"/>
              </a:ext>
            </a:extLst>
          </p:cNvPr>
          <p:cNvSpPr txBox="1"/>
          <p:nvPr/>
        </p:nvSpPr>
        <p:spPr>
          <a:xfrm rot="16200000">
            <a:off x="505139" y="3942508"/>
            <a:ext cx="1101264" cy="153888"/>
          </a:xfrm>
          <a:prstGeom prst="rect">
            <a:avLst/>
          </a:prstGeom>
          <a:noFill/>
        </p:spPr>
        <p:txBody>
          <a:bodyPr wrap="none" lIns="0" tIns="0" rIns="0" bIns="0" rtlCol="0">
            <a:spAutoFit/>
          </a:bodyPr>
          <a:lstStyle/>
          <a:p>
            <a:pPr algn="ctr"/>
            <a:r>
              <a:rPr lang="en-GB" sz="1000" b="1" noProof="0" dirty="0">
                <a:latin typeface="Arial" panose="020B0604020202020204" pitchFamily="34" charset="0"/>
                <a:ea typeface="Aileron" charset="0"/>
                <a:cs typeface="Arial" panose="020B0604020202020204" pitchFamily="34" charset="0"/>
              </a:rPr>
              <a:t>Probability of PFS</a:t>
            </a:r>
          </a:p>
        </p:txBody>
      </p:sp>
      <p:sp>
        <p:nvSpPr>
          <p:cNvPr id="135" name="TextBox 134">
            <a:extLst>
              <a:ext uri="{FF2B5EF4-FFF2-40B4-BE49-F238E27FC236}">
                <a16:creationId xmlns:a16="http://schemas.microsoft.com/office/drawing/2014/main" id="{62958EBA-4259-7711-03B0-AE602AB758C1}"/>
              </a:ext>
            </a:extLst>
          </p:cNvPr>
          <p:cNvSpPr txBox="1"/>
          <p:nvPr/>
        </p:nvSpPr>
        <p:spPr>
          <a:xfrm>
            <a:off x="1568209" y="5261825"/>
            <a:ext cx="70532"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0</a:t>
            </a:r>
          </a:p>
        </p:txBody>
      </p:sp>
      <p:sp>
        <p:nvSpPr>
          <p:cNvPr id="136" name="TextBox 135">
            <a:extLst>
              <a:ext uri="{FF2B5EF4-FFF2-40B4-BE49-F238E27FC236}">
                <a16:creationId xmlns:a16="http://schemas.microsoft.com/office/drawing/2014/main" id="{4FDBBB7F-4DAA-2619-195B-DBCC7DE3F29E}"/>
              </a:ext>
            </a:extLst>
          </p:cNvPr>
          <p:cNvSpPr txBox="1"/>
          <p:nvPr/>
        </p:nvSpPr>
        <p:spPr>
          <a:xfrm>
            <a:off x="3164782" y="5427638"/>
            <a:ext cx="883254" cy="153888"/>
          </a:xfrm>
          <a:prstGeom prst="rect">
            <a:avLst/>
          </a:prstGeom>
          <a:noFill/>
        </p:spPr>
        <p:txBody>
          <a:bodyPr wrap="none" lIns="0" tIns="0" rIns="0" bIns="0" rtlCol="0">
            <a:spAutoFit/>
          </a:bodyPr>
          <a:lstStyle/>
          <a:p>
            <a:pPr algn="ctr"/>
            <a:r>
              <a:rPr lang="en-GB" sz="1000" b="1" noProof="0" dirty="0">
                <a:latin typeface="Arial" panose="020B0604020202020204" pitchFamily="34" charset="0"/>
                <a:ea typeface="Aileron" charset="0"/>
                <a:cs typeface="Arial" panose="020B0604020202020204" pitchFamily="34" charset="0"/>
              </a:rPr>
              <a:t>Time (months)</a:t>
            </a:r>
          </a:p>
        </p:txBody>
      </p:sp>
      <p:sp>
        <p:nvSpPr>
          <p:cNvPr id="140" name="TextBox 139">
            <a:extLst>
              <a:ext uri="{FF2B5EF4-FFF2-40B4-BE49-F238E27FC236}">
                <a16:creationId xmlns:a16="http://schemas.microsoft.com/office/drawing/2014/main" id="{B62BE617-21C6-FA41-1DF7-09C1DF80D65C}"/>
              </a:ext>
            </a:extLst>
          </p:cNvPr>
          <p:cNvSpPr txBox="1"/>
          <p:nvPr/>
        </p:nvSpPr>
        <p:spPr>
          <a:xfrm>
            <a:off x="1247088" y="2829171"/>
            <a:ext cx="176330" cy="153888"/>
          </a:xfrm>
          <a:prstGeom prst="rect">
            <a:avLst/>
          </a:prstGeom>
          <a:noFill/>
        </p:spPr>
        <p:txBody>
          <a:bodyPr wrap="none" lIns="0" tIns="0" rIns="0" bIns="0" rtlCol="0">
            <a:spAutoFit/>
          </a:bodyPr>
          <a:lstStyle/>
          <a:p>
            <a:pPr algn="r"/>
            <a:r>
              <a:rPr lang="en-GB" sz="1000" noProof="0" dirty="0">
                <a:latin typeface="Arial" panose="020B0604020202020204" pitchFamily="34" charset="0"/>
                <a:ea typeface="Aileron" charset="0"/>
                <a:cs typeface="Arial" panose="020B0604020202020204" pitchFamily="34" charset="0"/>
              </a:rPr>
              <a:t>1.0</a:t>
            </a:r>
          </a:p>
        </p:txBody>
      </p:sp>
      <p:sp>
        <p:nvSpPr>
          <p:cNvPr id="145" name="TextBox 144">
            <a:extLst>
              <a:ext uri="{FF2B5EF4-FFF2-40B4-BE49-F238E27FC236}">
                <a16:creationId xmlns:a16="http://schemas.microsoft.com/office/drawing/2014/main" id="{03F8646D-A33E-8642-F320-92FC2B40B0E1}"/>
              </a:ext>
            </a:extLst>
          </p:cNvPr>
          <p:cNvSpPr txBox="1"/>
          <p:nvPr/>
        </p:nvSpPr>
        <p:spPr>
          <a:xfrm>
            <a:off x="1545735" y="5672968"/>
            <a:ext cx="115481"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46</a:t>
            </a:r>
          </a:p>
          <a:p>
            <a:pPr algn="ctr"/>
            <a:r>
              <a:rPr lang="en-GB" sz="800" noProof="0" dirty="0">
                <a:latin typeface="Arial" panose="020B0604020202020204" pitchFamily="34" charset="0"/>
                <a:ea typeface="Aileron" charset="0"/>
                <a:cs typeface="Arial" panose="020B0604020202020204" pitchFamily="34" charset="0"/>
              </a:rPr>
              <a:t>52</a:t>
            </a:r>
          </a:p>
        </p:txBody>
      </p:sp>
      <p:sp>
        <p:nvSpPr>
          <p:cNvPr id="146" name="TextBox 145">
            <a:extLst>
              <a:ext uri="{FF2B5EF4-FFF2-40B4-BE49-F238E27FC236}">
                <a16:creationId xmlns:a16="http://schemas.microsoft.com/office/drawing/2014/main" id="{2A2D4624-28E6-1751-19AF-BDAFBA4179BC}"/>
              </a:ext>
            </a:extLst>
          </p:cNvPr>
          <p:cNvSpPr txBox="1"/>
          <p:nvPr/>
        </p:nvSpPr>
        <p:spPr>
          <a:xfrm>
            <a:off x="715232" y="5549857"/>
            <a:ext cx="771109" cy="369332"/>
          </a:xfrm>
          <a:prstGeom prst="rect">
            <a:avLst/>
          </a:prstGeom>
          <a:noFill/>
        </p:spPr>
        <p:txBody>
          <a:bodyPr wrap="none" lIns="0" tIns="0" rIns="0" bIns="0" rtlCol="0">
            <a:spAutoFit/>
          </a:bodyPr>
          <a:lstStyle/>
          <a:p>
            <a:pPr algn="r"/>
            <a:r>
              <a:rPr lang="en-GB" sz="800" b="1" noProof="0" dirty="0">
                <a:latin typeface="Arial" panose="020B0604020202020204" pitchFamily="34" charset="0"/>
                <a:ea typeface="Aileron" charset="0"/>
                <a:cs typeface="Arial" panose="020B0604020202020204" pitchFamily="34" charset="0"/>
              </a:rPr>
              <a:t>Number at risk:</a:t>
            </a:r>
          </a:p>
          <a:p>
            <a:pPr algn="r"/>
            <a:r>
              <a:rPr lang="en-GB" sz="800" b="1" noProof="0" dirty="0">
                <a:solidFill>
                  <a:schemeClr val="accent1"/>
                </a:solidFill>
                <a:latin typeface="Arial" panose="020B0604020202020204" pitchFamily="34" charset="0"/>
                <a:ea typeface="Aileron" charset="0"/>
                <a:cs typeface="Arial" panose="020B0604020202020204" pitchFamily="34" charset="0"/>
              </a:rPr>
              <a:t>Bema</a:t>
            </a:r>
          </a:p>
          <a:p>
            <a:pPr algn="r"/>
            <a:r>
              <a:rPr lang="en-GB" sz="800" b="1" noProof="0" dirty="0">
                <a:solidFill>
                  <a:schemeClr val="accent6"/>
                </a:solidFill>
                <a:latin typeface="Arial" panose="020B0604020202020204" pitchFamily="34" charset="0"/>
                <a:ea typeface="Aileron" charset="0"/>
                <a:cs typeface="Arial" panose="020B0604020202020204" pitchFamily="34" charset="0"/>
              </a:rPr>
              <a:t>Placebo</a:t>
            </a:r>
            <a:endParaRPr lang="en-GB" sz="800" b="1" noProof="0" dirty="0">
              <a:solidFill>
                <a:schemeClr val="accent1"/>
              </a:solidFill>
              <a:latin typeface="Arial" panose="020B0604020202020204" pitchFamily="34" charset="0"/>
              <a:ea typeface="Aileron" charset="0"/>
              <a:cs typeface="Arial" panose="020B0604020202020204" pitchFamily="34" charset="0"/>
            </a:endParaRPr>
          </a:p>
        </p:txBody>
      </p:sp>
      <p:sp>
        <p:nvSpPr>
          <p:cNvPr id="150" name="TextBox 149">
            <a:extLst>
              <a:ext uri="{FF2B5EF4-FFF2-40B4-BE49-F238E27FC236}">
                <a16:creationId xmlns:a16="http://schemas.microsoft.com/office/drawing/2014/main" id="{A6FBCBD8-AF31-B594-3E60-2DBF77F49E1E}"/>
              </a:ext>
            </a:extLst>
          </p:cNvPr>
          <p:cNvSpPr txBox="1"/>
          <p:nvPr/>
        </p:nvSpPr>
        <p:spPr>
          <a:xfrm>
            <a:off x="4578421" y="4999382"/>
            <a:ext cx="482504" cy="153888"/>
          </a:xfrm>
          <a:prstGeom prst="rect">
            <a:avLst/>
          </a:prstGeom>
          <a:noFill/>
        </p:spPr>
        <p:txBody>
          <a:bodyPr wrap="none" lIns="0" tIns="0" rIns="0" bIns="0" rtlCol="0">
            <a:spAutoFit/>
          </a:bodyPr>
          <a:lstStyle/>
          <a:p>
            <a:pPr algn="ctr"/>
            <a:r>
              <a:rPr lang="en-GB" sz="1000" b="1" noProof="0" dirty="0">
                <a:solidFill>
                  <a:schemeClr val="accent6"/>
                </a:solidFill>
                <a:latin typeface="Arial" panose="020B0604020202020204" pitchFamily="34" charset="0"/>
                <a:ea typeface="Aileron" charset="0"/>
                <a:cs typeface="Arial" panose="020B0604020202020204" pitchFamily="34" charset="0"/>
              </a:rPr>
              <a:t>placebo</a:t>
            </a:r>
          </a:p>
        </p:txBody>
      </p:sp>
      <p:sp>
        <p:nvSpPr>
          <p:cNvPr id="151" name="TextBox 150">
            <a:extLst>
              <a:ext uri="{FF2B5EF4-FFF2-40B4-BE49-F238E27FC236}">
                <a16:creationId xmlns:a16="http://schemas.microsoft.com/office/drawing/2014/main" id="{B64C80EC-1E8A-B98A-2F58-4B1A32DCF54E}"/>
              </a:ext>
            </a:extLst>
          </p:cNvPr>
          <p:cNvSpPr txBox="1"/>
          <p:nvPr/>
        </p:nvSpPr>
        <p:spPr>
          <a:xfrm>
            <a:off x="1247088" y="3283196"/>
            <a:ext cx="176330" cy="153888"/>
          </a:xfrm>
          <a:prstGeom prst="rect">
            <a:avLst/>
          </a:prstGeom>
          <a:noFill/>
        </p:spPr>
        <p:txBody>
          <a:bodyPr wrap="none" lIns="0" tIns="0" rIns="0" bIns="0" rtlCol="0">
            <a:spAutoFit/>
          </a:bodyPr>
          <a:lstStyle/>
          <a:p>
            <a:pPr algn="r"/>
            <a:r>
              <a:rPr lang="en-GB" sz="1000" noProof="0" dirty="0">
                <a:latin typeface="Arial" panose="020B0604020202020204" pitchFamily="34" charset="0"/>
                <a:ea typeface="Aileron" charset="0"/>
                <a:cs typeface="Arial" panose="020B0604020202020204" pitchFamily="34" charset="0"/>
              </a:rPr>
              <a:t>0.8</a:t>
            </a:r>
          </a:p>
        </p:txBody>
      </p:sp>
      <p:sp>
        <p:nvSpPr>
          <p:cNvPr id="152" name="TextBox 151">
            <a:extLst>
              <a:ext uri="{FF2B5EF4-FFF2-40B4-BE49-F238E27FC236}">
                <a16:creationId xmlns:a16="http://schemas.microsoft.com/office/drawing/2014/main" id="{B4D09144-8DBA-E6F9-77DB-68A8EF46D979}"/>
              </a:ext>
            </a:extLst>
          </p:cNvPr>
          <p:cNvSpPr txBox="1"/>
          <p:nvPr/>
        </p:nvSpPr>
        <p:spPr>
          <a:xfrm>
            <a:off x="1247088" y="3727696"/>
            <a:ext cx="176330" cy="153888"/>
          </a:xfrm>
          <a:prstGeom prst="rect">
            <a:avLst/>
          </a:prstGeom>
          <a:noFill/>
        </p:spPr>
        <p:txBody>
          <a:bodyPr wrap="none" lIns="0" tIns="0" rIns="0" bIns="0" rtlCol="0">
            <a:spAutoFit/>
          </a:bodyPr>
          <a:lstStyle/>
          <a:p>
            <a:pPr algn="r"/>
            <a:r>
              <a:rPr lang="en-GB" sz="1000" noProof="0" dirty="0">
                <a:latin typeface="Arial" panose="020B0604020202020204" pitchFamily="34" charset="0"/>
                <a:ea typeface="Aileron" charset="0"/>
                <a:cs typeface="Arial" panose="020B0604020202020204" pitchFamily="34" charset="0"/>
              </a:rPr>
              <a:t>0.6</a:t>
            </a:r>
          </a:p>
        </p:txBody>
      </p:sp>
      <p:sp>
        <p:nvSpPr>
          <p:cNvPr id="153" name="TextBox 152">
            <a:extLst>
              <a:ext uri="{FF2B5EF4-FFF2-40B4-BE49-F238E27FC236}">
                <a16:creationId xmlns:a16="http://schemas.microsoft.com/office/drawing/2014/main" id="{B4F51E34-C38E-CC83-4CB3-326CA6D2B739}"/>
              </a:ext>
            </a:extLst>
          </p:cNvPr>
          <p:cNvSpPr txBox="1"/>
          <p:nvPr/>
        </p:nvSpPr>
        <p:spPr>
          <a:xfrm>
            <a:off x="1247088" y="4181721"/>
            <a:ext cx="176330" cy="153888"/>
          </a:xfrm>
          <a:prstGeom prst="rect">
            <a:avLst/>
          </a:prstGeom>
          <a:noFill/>
        </p:spPr>
        <p:txBody>
          <a:bodyPr wrap="none" lIns="0" tIns="0" rIns="0" bIns="0" rtlCol="0">
            <a:spAutoFit/>
          </a:bodyPr>
          <a:lstStyle/>
          <a:p>
            <a:pPr algn="r"/>
            <a:r>
              <a:rPr lang="en-GB" sz="1000" noProof="0" dirty="0">
                <a:latin typeface="Arial" panose="020B0604020202020204" pitchFamily="34" charset="0"/>
                <a:ea typeface="Aileron" charset="0"/>
                <a:cs typeface="Arial" panose="020B0604020202020204" pitchFamily="34" charset="0"/>
              </a:rPr>
              <a:t>0.4</a:t>
            </a:r>
          </a:p>
        </p:txBody>
      </p:sp>
      <p:sp>
        <p:nvSpPr>
          <p:cNvPr id="154" name="TextBox 153">
            <a:extLst>
              <a:ext uri="{FF2B5EF4-FFF2-40B4-BE49-F238E27FC236}">
                <a16:creationId xmlns:a16="http://schemas.microsoft.com/office/drawing/2014/main" id="{3B80FAE1-1F35-67C0-5D51-FFB893F738ED}"/>
              </a:ext>
            </a:extLst>
          </p:cNvPr>
          <p:cNvSpPr txBox="1"/>
          <p:nvPr/>
        </p:nvSpPr>
        <p:spPr>
          <a:xfrm>
            <a:off x="1247088" y="4619871"/>
            <a:ext cx="176330" cy="153888"/>
          </a:xfrm>
          <a:prstGeom prst="rect">
            <a:avLst/>
          </a:prstGeom>
          <a:noFill/>
        </p:spPr>
        <p:txBody>
          <a:bodyPr wrap="none" lIns="0" tIns="0" rIns="0" bIns="0" rtlCol="0">
            <a:spAutoFit/>
          </a:bodyPr>
          <a:lstStyle/>
          <a:p>
            <a:pPr algn="r"/>
            <a:r>
              <a:rPr lang="en-GB" sz="1000" noProof="0" dirty="0">
                <a:latin typeface="Arial" panose="020B0604020202020204" pitchFamily="34" charset="0"/>
                <a:ea typeface="Aileron" charset="0"/>
                <a:cs typeface="Arial" panose="020B0604020202020204" pitchFamily="34" charset="0"/>
              </a:rPr>
              <a:t>0.2</a:t>
            </a:r>
          </a:p>
        </p:txBody>
      </p:sp>
      <p:sp>
        <p:nvSpPr>
          <p:cNvPr id="155" name="TextBox 154">
            <a:extLst>
              <a:ext uri="{FF2B5EF4-FFF2-40B4-BE49-F238E27FC236}">
                <a16:creationId xmlns:a16="http://schemas.microsoft.com/office/drawing/2014/main" id="{BB3A1F23-99C0-E7C0-3DCD-1B31D65B0D86}"/>
              </a:ext>
            </a:extLst>
          </p:cNvPr>
          <p:cNvSpPr txBox="1"/>
          <p:nvPr/>
        </p:nvSpPr>
        <p:spPr>
          <a:xfrm>
            <a:off x="1247088" y="5077071"/>
            <a:ext cx="176330" cy="153888"/>
          </a:xfrm>
          <a:prstGeom prst="rect">
            <a:avLst/>
          </a:prstGeom>
          <a:noFill/>
        </p:spPr>
        <p:txBody>
          <a:bodyPr wrap="none" lIns="0" tIns="0" rIns="0" bIns="0" rtlCol="0">
            <a:spAutoFit/>
          </a:bodyPr>
          <a:lstStyle/>
          <a:p>
            <a:pPr algn="r"/>
            <a:r>
              <a:rPr lang="en-GB" sz="1000" noProof="0" dirty="0">
                <a:latin typeface="Arial" panose="020B0604020202020204" pitchFamily="34" charset="0"/>
                <a:ea typeface="Aileron" charset="0"/>
                <a:cs typeface="Arial" panose="020B0604020202020204" pitchFamily="34" charset="0"/>
              </a:rPr>
              <a:t>0.0</a:t>
            </a:r>
          </a:p>
        </p:txBody>
      </p:sp>
      <p:sp>
        <p:nvSpPr>
          <p:cNvPr id="156" name="TextBox 155">
            <a:extLst>
              <a:ext uri="{FF2B5EF4-FFF2-40B4-BE49-F238E27FC236}">
                <a16:creationId xmlns:a16="http://schemas.microsoft.com/office/drawing/2014/main" id="{6324AEA9-6427-4AE5-D022-3D869803DC4E}"/>
              </a:ext>
            </a:extLst>
          </p:cNvPr>
          <p:cNvSpPr txBox="1"/>
          <p:nvPr/>
        </p:nvSpPr>
        <p:spPr>
          <a:xfrm>
            <a:off x="4942725" y="4339334"/>
            <a:ext cx="945772" cy="153888"/>
          </a:xfrm>
          <a:prstGeom prst="rect">
            <a:avLst/>
          </a:prstGeom>
          <a:noFill/>
        </p:spPr>
        <p:txBody>
          <a:bodyPr wrap="none" lIns="0" tIns="0" rIns="0" bIns="0" rtlCol="0">
            <a:spAutoFit/>
          </a:bodyPr>
          <a:lstStyle/>
          <a:p>
            <a:pPr algn="ctr"/>
            <a:r>
              <a:rPr lang="en-GB" sz="1000" b="1" noProof="0" dirty="0">
                <a:solidFill>
                  <a:schemeClr val="accent1"/>
                </a:solidFill>
                <a:latin typeface="Arial" panose="020B0604020202020204" pitchFamily="34" charset="0"/>
                <a:ea typeface="Aileron" charset="0"/>
                <a:cs typeface="Arial" panose="020B0604020202020204" pitchFamily="34" charset="0"/>
              </a:rPr>
              <a:t>bemarituzumab</a:t>
            </a:r>
          </a:p>
        </p:txBody>
      </p:sp>
      <p:graphicFrame>
        <p:nvGraphicFramePr>
          <p:cNvPr id="157" name="Table 156">
            <a:extLst>
              <a:ext uri="{FF2B5EF4-FFF2-40B4-BE49-F238E27FC236}">
                <a16:creationId xmlns:a16="http://schemas.microsoft.com/office/drawing/2014/main" id="{C02BBED0-9D3A-F028-F56F-2B9A1C4A0F19}"/>
              </a:ext>
            </a:extLst>
          </p:cNvPr>
          <p:cNvGraphicFramePr>
            <a:graphicFrameLocks noGrp="1"/>
          </p:cNvGraphicFramePr>
          <p:nvPr>
            <p:extLst>
              <p:ext uri="{D42A27DB-BD31-4B8C-83A1-F6EECF244321}">
                <p14:modId xmlns:p14="http://schemas.microsoft.com/office/powerpoint/2010/main" val="1337591779"/>
              </p:ext>
            </p:extLst>
          </p:nvPr>
        </p:nvGraphicFramePr>
        <p:xfrm>
          <a:off x="1055762" y="7965504"/>
          <a:ext cx="3150107" cy="611160"/>
        </p:xfrm>
        <a:graphic>
          <a:graphicData uri="http://schemas.openxmlformats.org/drawingml/2006/table">
            <a:tbl>
              <a:tblPr firstRow="1" bandRow="1">
                <a:tableStyleId>{5C22544A-7EE6-4342-B048-85BDC9FD1C3A}</a:tableStyleId>
              </a:tblPr>
              <a:tblGrid>
                <a:gridCol w="1324788">
                  <a:extLst>
                    <a:ext uri="{9D8B030D-6E8A-4147-A177-3AD203B41FA5}">
                      <a16:colId xmlns:a16="http://schemas.microsoft.com/office/drawing/2014/main" val="1671478359"/>
                    </a:ext>
                  </a:extLst>
                </a:gridCol>
                <a:gridCol w="500210">
                  <a:extLst>
                    <a:ext uri="{9D8B030D-6E8A-4147-A177-3AD203B41FA5}">
                      <a16:colId xmlns:a16="http://schemas.microsoft.com/office/drawing/2014/main" val="1269817384"/>
                    </a:ext>
                  </a:extLst>
                </a:gridCol>
                <a:gridCol w="500210">
                  <a:extLst>
                    <a:ext uri="{9D8B030D-6E8A-4147-A177-3AD203B41FA5}">
                      <a16:colId xmlns:a16="http://schemas.microsoft.com/office/drawing/2014/main" val="66368095"/>
                    </a:ext>
                  </a:extLst>
                </a:gridCol>
                <a:gridCol w="824899">
                  <a:extLst>
                    <a:ext uri="{9D8B030D-6E8A-4147-A177-3AD203B41FA5}">
                      <a16:colId xmlns:a16="http://schemas.microsoft.com/office/drawing/2014/main" val="3141851826"/>
                    </a:ext>
                  </a:extLst>
                </a:gridCol>
              </a:tblGrid>
              <a:tr h="136335">
                <a:tc>
                  <a:txBody>
                    <a:bodyPr/>
                    <a:lstStyle/>
                    <a:p>
                      <a:r>
                        <a:rPr lang="en-GB" sz="700" noProof="0" dirty="0">
                          <a:solidFill>
                            <a:schemeClr val="tx1"/>
                          </a:solidFill>
                          <a:latin typeface="Arial" panose="020B0604020202020204" pitchFamily="34" charset="0"/>
                          <a:cs typeface="Arial" panose="020B0604020202020204" pitchFamily="34" charset="0"/>
                        </a:rPr>
                        <a:t>Treatment</a:t>
                      </a:r>
                    </a:p>
                  </a:txBody>
                  <a:tcPr marL="19440" marR="19440" marT="9720" marB="9720" anchor="ctr">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700" noProof="0" dirty="0">
                          <a:solidFill>
                            <a:sysClr val="windowText" lastClr="000000"/>
                          </a:solidFill>
                          <a:latin typeface="Arial" panose="020B0604020202020204" pitchFamily="34" charset="0"/>
                          <a:cs typeface="Arial" panose="020B0604020202020204" pitchFamily="34" charset="0"/>
                        </a:rPr>
                        <a:t>N</a:t>
                      </a:r>
                    </a:p>
                  </a:txBody>
                  <a:tcPr marL="19440" marR="19440" marT="9720" marB="9720" anchor="ctr">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700" noProof="0" dirty="0">
                          <a:solidFill>
                            <a:sysClr val="windowText" lastClr="000000"/>
                          </a:solidFill>
                          <a:latin typeface="Arial" panose="020B0604020202020204" pitchFamily="34" charset="0"/>
                          <a:cs typeface="Arial" panose="020B0604020202020204" pitchFamily="34" charset="0"/>
                        </a:rPr>
                        <a:t>Event</a:t>
                      </a:r>
                      <a:br>
                        <a:rPr lang="en-GB" sz="700" noProof="0" dirty="0">
                          <a:solidFill>
                            <a:sysClr val="windowText" lastClr="000000"/>
                          </a:solidFill>
                          <a:latin typeface="Arial" panose="020B0604020202020204" pitchFamily="34" charset="0"/>
                          <a:cs typeface="Arial" panose="020B0604020202020204" pitchFamily="34" charset="0"/>
                        </a:rPr>
                      </a:br>
                      <a:r>
                        <a:rPr lang="en-GB" sz="700" noProof="0" dirty="0">
                          <a:solidFill>
                            <a:sysClr val="windowText" lastClr="000000"/>
                          </a:solidFill>
                          <a:latin typeface="Arial" panose="020B0604020202020204" pitchFamily="34" charset="0"/>
                          <a:cs typeface="Arial" panose="020B0604020202020204" pitchFamily="34" charset="0"/>
                        </a:rPr>
                        <a:t>(%)</a:t>
                      </a:r>
                    </a:p>
                  </a:txBody>
                  <a:tcPr marL="19440" marR="19440" marT="9720" marB="9720">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700" noProof="0" dirty="0">
                          <a:solidFill>
                            <a:sysClr val="windowText" lastClr="000000"/>
                          </a:solidFill>
                          <a:latin typeface="Arial" panose="020B0604020202020204" pitchFamily="34" charset="0"/>
                          <a:cs typeface="Arial" panose="020B0604020202020204" pitchFamily="34" charset="0"/>
                        </a:rPr>
                        <a:t>Median PFS,</a:t>
                      </a:r>
                      <a:br>
                        <a:rPr lang="en-GB" sz="700" noProof="0" dirty="0">
                          <a:solidFill>
                            <a:sysClr val="windowText" lastClr="000000"/>
                          </a:solidFill>
                          <a:latin typeface="Arial" panose="020B0604020202020204" pitchFamily="34" charset="0"/>
                          <a:cs typeface="Arial" panose="020B0604020202020204" pitchFamily="34" charset="0"/>
                        </a:rPr>
                      </a:br>
                      <a:r>
                        <a:rPr lang="en-GB" sz="700" noProof="0" dirty="0">
                          <a:solidFill>
                            <a:sysClr val="windowText" lastClr="000000"/>
                          </a:solidFill>
                          <a:latin typeface="Arial" panose="020B0604020202020204" pitchFamily="34" charset="0"/>
                          <a:cs typeface="Arial" panose="020B0604020202020204" pitchFamily="34" charset="0"/>
                        </a:rPr>
                        <a:t>(95% CI) months</a:t>
                      </a:r>
                    </a:p>
                  </a:txBody>
                  <a:tcPr marL="19440" marR="19440" marT="9720" marB="9720">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14552333"/>
                  </a:ext>
                </a:extLst>
              </a:tr>
              <a:tr h="113092">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sz="700" b="1" noProof="0" dirty="0">
                          <a:solidFill>
                            <a:schemeClr val="accent1"/>
                          </a:solidFill>
                          <a:latin typeface="Arial" panose="020B0604020202020204" pitchFamily="34" charset="0"/>
                          <a:ea typeface="Aileron" charset="0"/>
                          <a:cs typeface="Arial" panose="020B0604020202020204" pitchFamily="34" charset="0"/>
                        </a:rPr>
                        <a:t>Bema-mFOLFOX6</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700" noProof="0" dirty="0">
                          <a:latin typeface="Arial" panose="020B0604020202020204" pitchFamily="34" charset="0"/>
                          <a:cs typeface="Arial" panose="020B0604020202020204" pitchFamily="34" charset="0"/>
                        </a:rPr>
                        <a:t>46</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700" noProof="0" dirty="0">
                          <a:latin typeface="Arial" panose="020B0604020202020204" pitchFamily="34" charset="0"/>
                          <a:cs typeface="Arial" panose="020B0604020202020204" pitchFamily="34" charset="0"/>
                        </a:rPr>
                        <a:t>24 (52.2)</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700" noProof="0" dirty="0">
                          <a:latin typeface="Arial" panose="020B0604020202020204" pitchFamily="34" charset="0"/>
                          <a:cs typeface="Arial" panose="020B0604020202020204" pitchFamily="34" charset="0"/>
                        </a:rPr>
                        <a:t>14.0 (7.2, 19.0)</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90472928"/>
                  </a:ext>
                </a:extLst>
              </a:tr>
              <a:tr h="7386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sz="700" b="1" noProof="0" dirty="0">
                          <a:solidFill>
                            <a:schemeClr val="accent6"/>
                          </a:solidFill>
                          <a:latin typeface="Arial" panose="020B0604020202020204" pitchFamily="34" charset="0"/>
                          <a:ea typeface="Aileron" charset="0"/>
                          <a:cs typeface="Arial" panose="020B0604020202020204" pitchFamily="34" charset="0"/>
                        </a:rPr>
                        <a:t>Placebo-mFOLFOX6</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GB" sz="700" noProof="0" dirty="0">
                          <a:latin typeface="Arial" panose="020B0604020202020204" pitchFamily="34" charset="0"/>
                          <a:cs typeface="Arial" panose="020B0604020202020204" pitchFamily="34" charset="0"/>
                        </a:rPr>
                        <a:t>52</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GB" sz="700" noProof="0" dirty="0">
                          <a:latin typeface="Arial" panose="020B0604020202020204" pitchFamily="34" charset="0"/>
                          <a:cs typeface="Arial" panose="020B0604020202020204" pitchFamily="34" charset="0"/>
                        </a:rPr>
                        <a:t>41 (78.8)</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700" noProof="0" dirty="0">
                          <a:latin typeface="Arial" panose="020B0604020202020204" pitchFamily="34" charset="0"/>
                          <a:cs typeface="Arial" panose="020B0604020202020204" pitchFamily="34" charset="0"/>
                        </a:rPr>
                        <a:t>7.3 (5.4, 8.2)</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38011979"/>
                  </a:ext>
                </a:extLst>
              </a:tr>
              <a:tr h="73860">
                <a:tc gridSpan="4">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700" b="0" noProof="0" dirty="0">
                          <a:solidFill>
                            <a:schemeClr val="tx1"/>
                          </a:solidFill>
                          <a:latin typeface="Arial" panose="020B0604020202020204" pitchFamily="34" charset="0"/>
                          <a:ea typeface="Aileron" charset="0"/>
                          <a:cs typeface="Arial" panose="020B0604020202020204" pitchFamily="34" charset="0"/>
                        </a:rPr>
                        <a:t>HR = 0.43 (95% CI: 0.26, 0.73)</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US" sz="700" dirty="0">
                        <a:latin typeface="Arial" panose="020B0604020202020204" pitchFamily="34" charset="0"/>
                        <a:cs typeface="Arial" panose="020B0604020202020204" pitchFamily="34" charset="0"/>
                      </a:endParaRP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US" sz="700" dirty="0">
                        <a:latin typeface="Arial" panose="020B0604020202020204" pitchFamily="34" charset="0"/>
                        <a:cs typeface="Arial" panose="020B0604020202020204" pitchFamily="34" charset="0"/>
                      </a:endParaRP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700" dirty="0">
                        <a:latin typeface="Arial" panose="020B0604020202020204" pitchFamily="34" charset="0"/>
                        <a:cs typeface="Arial" panose="020B0604020202020204" pitchFamily="34" charset="0"/>
                      </a:endParaRP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530890851"/>
                  </a:ext>
                </a:extLst>
              </a:tr>
            </a:tbl>
          </a:graphicData>
        </a:graphic>
      </p:graphicFrame>
      <p:sp>
        <p:nvSpPr>
          <p:cNvPr id="158" name="TextBox 157">
            <a:extLst>
              <a:ext uri="{FF2B5EF4-FFF2-40B4-BE49-F238E27FC236}">
                <a16:creationId xmlns:a16="http://schemas.microsoft.com/office/drawing/2014/main" id="{88E11C1B-C2BF-33E3-0159-2F569F0376B5}"/>
              </a:ext>
            </a:extLst>
          </p:cNvPr>
          <p:cNvSpPr txBox="1"/>
          <p:nvPr/>
        </p:nvSpPr>
        <p:spPr>
          <a:xfrm>
            <a:off x="1802763" y="5261825"/>
            <a:ext cx="70532"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2</a:t>
            </a:r>
          </a:p>
        </p:txBody>
      </p:sp>
      <p:sp>
        <p:nvSpPr>
          <p:cNvPr id="159" name="TextBox 158">
            <a:extLst>
              <a:ext uri="{FF2B5EF4-FFF2-40B4-BE49-F238E27FC236}">
                <a16:creationId xmlns:a16="http://schemas.microsoft.com/office/drawing/2014/main" id="{161D4462-4A7F-BA04-BA61-12EDBF8DFB3E}"/>
              </a:ext>
            </a:extLst>
          </p:cNvPr>
          <p:cNvSpPr txBox="1"/>
          <p:nvPr/>
        </p:nvSpPr>
        <p:spPr>
          <a:xfrm>
            <a:off x="1809110" y="5672968"/>
            <a:ext cx="115481" cy="24622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36</a:t>
            </a:r>
          </a:p>
          <a:p>
            <a:pPr algn="r"/>
            <a:r>
              <a:rPr lang="en-GB" sz="800" noProof="0" dirty="0">
                <a:latin typeface="Arial" panose="020B0604020202020204" pitchFamily="34" charset="0"/>
                <a:ea typeface="Aileron" charset="0"/>
                <a:cs typeface="Arial" panose="020B0604020202020204" pitchFamily="34" charset="0"/>
              </a:rPr>
              <a:t>39</a:t>
            </a:r>
          </a:p>
        </p:txBody>
      </p:sp>
      <p:sp>
        <p:nvSpPr>
          <p:cNvPr id="160" name="TextBox 159">
            <a:extLst>
              <a:ext uri="{FF2B5EF4-FFF2-40B4-BE49-F238E27FC236}">
                <a16:creationId xmlns:a16="http://schemas.microsoft.com/office/drawing/2014/main" id="{5D2EACAB-D981-7BE5-0A33-E184F90E0AE7}"/>
              </a:ext>
            </a:extLst>
          </p:cNvPr>
          <p:cNvSpPr txBox="1"/>
          <p:nvPr/>
        </p:nvSpPr>
        <p:spPr>
          <a:xfrm>
            <a:off x="2044997" y="5261825"/>
            <a:ext cx="70532"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4</a:t>
            </a:r>
          </a:p>
        </p:txBody>
      </p:sp>
      <p:sp>
        <p:nvSpPr>
          <p:cNvPr id="161" name="TextBox 160">
            <a:extLst>
              <a:ext uri="{FF2B5EF4-FFF2-40B4-BE49-F238E27FC236}">
                <a16:creationId xmlns:a16="http://schemas.microsoft.com/office/drawing/2014/main" id="{C79B9C83-D083-6BD5-A615-3298C07F8A24}"/>
              </a:ext>
            </a:extLst>
          </p:cNvPr>
          <p:cNvSpPr txBox="1"/>
          <p:nvPr/>
        </p:nvSpPr>
        <p:spPr>
          <a:xfrm>
            <a:off x="2022523" y="5672968"/>
            <a:ext cx="115481" cy="24622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32</a:t>
            </a:r>
          </a:p>
          <a:p>
            <a:pPr algn="r"/>
            <a:r>
              <a:rPr lang="en-GB" sz="800" noProof="0" dirty="0">
                <a:latin typeface="Arial" panose="020B0604020202020204" pitchFamily="34" charset="0"/>
                <a:ea typeface="Aileron" charset="0"/>
                <a:cs typeface="Arial" panose="020B0604020202020204" pitchFamily="34" charset="0"/>
              </a:rPr>
              <a:t>34</a:t>
            </a:r>
          </a:p>
        </p:txBody>
      </p:sp>
      <p:sp>
        <p:nvSpPr>
          <p:cNvPr id="162" name="TextBox 161">
            <a:extLst>
              <a:ext uri="{FF2B5EF4-FFF2-40B4-BE49-F238E27FC236}">
                <a16:creationId xmlns:a16="http://schemas.microsoft.com/office/drawing/2014/main" id="{6155F965-F677-1AD0-1322-F45BEBF08022}"/>
              </a:ext>
            </a:extLst>
          </p:cNvPr>
          <p:cNvSpPr txBox="1"/>
          <p:nvPr/>
        </p:nvSpPr>
        <p:spPr>
          <a:xfrm>
            <a:off x="2276065" y="5261825"/>
            <a:ext cx="70532"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6</a:t>
            </a:r>
          </a:p>
        </p:txBody>
      </p:sp>
      <p:sp>
        <p:nvSpPr>
          <p:cNvPr id="163" name="TextBox 162">
            <a:extLst>
              <a:ext uri="{FF2B5EF4-FFF2-40B4-BE49-F238E27FC236}">
                <a16:creationId xmlns:a16="http://schemas.microsoft.com/office/drawing/2014/main" id="{B5AC04E2-8CCB-16ED-42F1-06186386B869}"/>
              </a:ext>
            </a:extLst>
          </p:cNvPr>
          <p:cNvSpPr txBox="1"/>
          <p:nvPr/>
        </p:nvSpPr>
        <p:spPr>
          <a:xfrm>
            <a:off x="2253591" y="5672968"/>
            <a:ext cx="115481" cy="24622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24</a:t>
            </a:r>
          </a:p>
          <a:p>
            <a:pPr algn="r"/>
            <a:r>
              <a:rPr lang="en-GB" sz="800" noProof="0" dirty="0">
                <a:latin typeface="Arial" panose="020B0604020202020204" pitchFamily="34" charset="0"/>
                <a:ea typeface="Aileron" charset="0"/>
                <a:cs typeface="Arial" panose="020B0604020202020204" pitchFamily="34" charset="0"/>
              </a:rPr>
              <a:t>22</a:t>
            </a:r>
          </a:p>
        </p:txBody>
      </p:sp>
      <p:sp>
        <p:nvSpPr>
          <p:cNvPr id="164" name="TextBox 163">
            <a:extLst>
              <a:ext uri="{FF2B5EF4-FFF2-40B4-BE49-F238E27FC236}">
                <a16:creationId xmlns:a16="http://schemas.microsoft.com/office/drawing/2014/main" id="{34B39537-32AD-03AF-4256-5A2EE70002FD}"/>
              </a:ext>
            </a:extLst>
          </p:cNvPr>
          <p:cNvSpPr txBox="1"/>
          <p:nvPr/>
        </p:nvSpPr>
        <p:spPr>
          <a:xfrm>
            <a:off x="2513285" y="5261825"/>
            <a:ext cx="70532"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8</a:t>
            </a:r>
          </a:p>
        </p:txBody>
      </p:sp>
      <p:sp>
        <p:nvSpPr>
          <p:cNvPr id="165" name="TextBox 164">
            <a:extLst>
              <a:ext uri="{FF2B5EF4-FFF2-40B4-BE49-F238E27FC236}">
                <a16:creationId xmlns:a16="http://schemas.microsoft.com/office/drawing/2014/main" id="{98608EAA-B98C-25B3-54B4-320455AF09A5}"/>
              </a:ext>
            </a:extLst>
          </p:cNvPr>
          <p:cNvSpPr txBox="1"/>
          <p:nvPr/>
        </p:nvSpPr>
        <p:spPr>
          <a:xfrm>
            <a:off x="2490811" y="5672968"/>
            <a:ext cx="115481" cy="24622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17</a:t>
            </a:r>
          </a:p>
          <a:p>
            <a:pPr algn="r"/>
            <a:r>
              <a:rPr lang="en-GB" sz="800" noProof="0" dirty="0">
                <a:latin typeface="Arial" panose="020B0604020202020204" pitchFamily="34" charset="0"/>
                <a:ea typeface="Aileron" charset="0"/>
                <a:cs typeface="Arial" panose="020B0604020202020204" pitchFamily="34" charset="0"/>
              </a:rPr>
              <a:t>16</a:t>
            </a:r>
          </a:p>
        </p:txBody>
      </p:sp>
      <p:sp>
        <p:nvSpPr>
          <p:cNvPr id="166" name="TextBox 165">
            <a:extLst>
              <a:ext uri="{FF2B5EF4-FFF2-40B4-BE49-F238E27FC236}">
                <a16:creationId xmlns:a16="http://schemas.microsoft.com/office/drawing/2014/main" id="{43C885DB-ACF8-1ED2-3CA6-F6C1DBB92BD7}"/>
              </a:ext>
            </a:extLst>
          </p:cNvPr>
          <p:cNvSpPr txBox="1"/>
          <p:nvPr/>
        </p:nvSpPr>
        <p:spPr>
          <a:xfrm>
            <a:off x="5802969"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36</a:t>
            </a:r>
          </a:p>
        </p:txBody>
      </p:sp>
      <p:sp>
        <p:nvSpPr>
          <p:cNvPr id="167" name="TextBox 166">
            <a:extLst>
              <a:ext uri="{FF2B5EF4-FFF2-40B4-BE49-F238E27FC236}">
                <a16:creationId xmlns:a16="http://schemas.microsoft.com/office/drawing/2014/main" id="{A72AFEBC-31D1-072B-C851-6111747EB026}"/>
              </a:ext>
            </a:extLst>
          </p:cNvPr>
          <p:cNvSpPr txBox="1"/>
          <p:nvPr/>
        </p:nvSpPr>
        <p:spPr>
          <a:xfrm>
            <a:off x="5844647" y="5672968"/>
            <a:ext cx="57708" cy="12311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0</a:t>
            </a:r>
          </a:p>
        </p:txBody>
      </p:sp>
      <p:sp>
        <p:nvSpPr>
          <p:cNvPr id="168" name="TextBox 167">
            <a:extLst>
              <a:ext uri="{FF2B5EF4-FFF2-40B4-BE49-F238E27FC236}">
                <a16:creationId xmlns:a16="http://schemas.microsoft.com/office/drawing/2014/main" id="{EE2DE5AA-CC0E-4A3A-25F3-1F2AE1BBF578}"/>
              </a:ext>
            </a:extLst>
          </p:cNvPr>
          <p:cNvSpPr txBox="1"/>
          <p:nvPr/>
        </p:nvSpPr>
        <p:spPr>
          <a:xfrm>
            <a:off x="5571194"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34</a:t>
            </a:r>
          </a:p>
        </p:txBody>
      </p:sp>
      <p:sp>
        <p:nvSpPr>
          <p:cNvPr id="169" name="TextBox 168">
            <a:extLst>
              <a:ext uri="{FF2B5EF4-FFF2-40B4-BE49-F238E27FC236}">
                <a16:creationId xmlns:a16="http://schemas.microsoft.com/office/drawing/2014/main" id="{521EEC21-F7D5-C304-CB8F-7BA25A9D9DBF}"/>
              </a:ext>
            </a:extLst>
          </p:cNvPr>
          <p:cNvSpPr txBox="1"/>
          <p:nvPr/>
        </p:nvSpPr>
        <p:spPr>
          <a:xfrm>
            <a:off x="5612872" y="5672968"/>
            <a:ext cx="57708" cy="12311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1</a:t>
            </a:r>
          </a:p>
        </p:txBody>
      </p:sp>
      <p:pic>
        <p:nvPicPr>
          <p:cNvPr id="172" name="Graphic 171">
            <a:extLst>
              <a:ext uri="{FF2B5EF4-FFF2-40B4-BE49-F238E27FC236}">
                <a16:creationId xmlns:a16="http://schemas.microsoft.com/office/drawing/2014/main" id="{F19A4694-AAF3-7BE1-B28F-67D28AE2EEF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44040" y="2689179"/>
            <a:ext cx="5967984" cy="3323082"/>
          </a:xfrm>
          <a:prstGeom prst="rect">
            <a:avLst/>
          </a:prstGeom>
        </p:spPr>
      </p:pic>
      <p:sp>
        <p:nvSpPr>
          <p:cNvPr id="173" name="TextBox 172">
            <a:extLst>
              <a:ext uri="{FF2B5EF4-FFF2-40B4-BE49-F238E27FC236}">
                <a16:creationId xmlns:a16="http://schemas.microsoft.com/office/drawing/2014/main" id="{995D9B81-8C72-1963-A783-9D6FA8D11E10}"/>
              </a:ext>
            </a:extLst>
          </p:cNvPr>
          <p:cNvSpPr txBox="1"/>
          <p:nvPr/>
        </p:nvSpPr>
        <p:spPr>
          <a:xfrm>
            <a:off x="2719319"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10</a:t>
            </a:r>
          </a:p>
        </p:txBody>
      </p:sp>
      <p:sp>
        <p:nvSpPr>
          <p:cNvPr id="174" name="TextBox 173">
            <a:extLst>
              <a:ext uri="{FF2B5EF4-FFF2-40B4-BE49-F238E27FC236}">
                <a16:creationId xmlns:a16="http://schemas.microsoft.com/office/drawing/2014/main" id="{3E9FCE2C-F47F-5FD0-3881-A694645FFFBD}"/>
              </a:ext>
            </a:extLst>
          </p:cNvPr>
          <p:cNvSpPr txBox="1"/>
          <p:nvPr/>
        </p:nvSpPr>
        <p:spPr>
          <a:xfrm>
            <a:off x="2732111" y="5672968"/>
            <a:ext cx="115481" cy="24622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14</a:t>
            </a:r>
          </a:p>
          <a:p>
            <a:pPr algn="r"/>
            <a:r>
              <a:rPr lang="en-GB" sz="800" noProof="0" dirty="0">
                <a:latin typeface="Arial" panose="020B0604020202020204" pitchFamily="34" charset="0"/>
                <a:ea typeface="Aileron" charset="0"/>
                <a:cs typeface="Arial" panose="020B0604020202020204" pitchFamily="34" charset="0"/>
              </a:rPr>
              <a:t>8</a:t>
            </a:r>
          </a:p>
        </p:txBody>
      </p:sp>
      <p:sp>
        <p:nvSpPr>
          <p:cNvPr id="175" name="TextBox 174">
            <a:extLst>
              <a:ext uri="{FF2B5EF4-FFF2-40B4-BE49-F238E27FC236}">
                <a16:creationId xmlns:a16="http://schemas.microsoft.com/office/drawing/2014/main" id="{4D17B476-04A5-AD75-068F-073A2F4B8EB8}"/>
              </a:ext>
            </a:extLst>
          </p:cNvPr>
          <p:cNvSpPr txBox="1"/>
          <p:nvPr/>
        </p:nvSpPr>
        <p:spPr>
          <a:xfrm>
            <a:off x="2954269"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12</a:t>
            </a:r>
          </a:p>
        </p:txBody>
      </p:sp>
      <p:sp>
        <p:nvSpPr>
          <p:cNvPr id="176" name="TextBox 175">
            <a:extLst>
              <a:ext uri="{FF2B5EF4-FFF2-40B4-BE49-F238E27FC236}">
                <a16:creationId xmlns:a16="http://schemas.microsoft.com/office/drawing/2014/main" id="{146BAFD3-4B34-3160-635F-54940BE0B68B}"/>
              </a:ext>
            </a:extLst>
          </p:cNvPr>
          <p:cNvSpPr txBox="1"/>
          <p:nvPr/>
        </p:nvSpPr>
        <p:spPr>
          <a:xfrm>
            <a:off x="2967061" y="5672968"/>
            <a:ext cx="115481" cy="24622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14</a:t>
            </a:r>
          </a:p>
          <a:p>
            <a:pPr algn="r"/>
            <a:r>
              <a:rPr lang="en-GB" sz="800" noProof="0" dirty="0">
                <a:latin typeface="Arial" panose="020B0604020202020204" pitchFamily="34" charset="0"/>
                <a:ea typeface="Aileron" charset="0"/>
                <a:cs typeface="Arial" panose="020B0604020202020204" pitchFamily="34" charset="0"/>
              </a:rPr>
              <a:t>7</a:t>
            </a:r>
          </a:p>
        </p:txBody>
      </p:sp>
      <p:sp>
        <p:nvSpPr>
          <p:cNvPr id="177" name="TextBox 176">
            <a:extLst>
              <a:ext uri="{FF2B5EF4-FFF2-40B4-BE49-F238E27FC236}">
                <a16:creationId xmlns:a16="http://schemas.microsoft.com/office/drawing/2014/main" id="{97EAC816-991C-FEE3-1B34-20DEED73BAB8}"/>
              </a:ext>
            </a:extLst>
          </p:cNvPr>
          <p:cNvSpPr txBox="1"/>
          <p:nvPr/>
        </p:nvSpPr>
        <p:spPr>
          <a:xfrm>
            <a:off x="3189219"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14</a:t>
            </a:r>
          </a:p>
        </p:txBody>
      </p:sp>
      <p:sp>
        <p:nvSpPr>
          <p:cNvPr id="178" name="TextBox 177">
            <a:extLst>
              <a:ext uri="{FF2B5EF4-FFF2-40B4-BE49-F238E27FC236}">
                <a16:creationId xmlns:a16="http://schemas.microsoft.com/office/drawing/2014/main" id="{256C232D-EFC6-AE47-E210-90C11BDB02E7}"/>
              </a:ext>
            </a:extLst>
          </p:cNvPr>
          <p:cNvSpPr txBox="1"/>
          <p:nvPr/>
        </p:nvSpPr>
        <p:spPr>
          <a:xfrm>
            <a:off x="3202011" y="5672968"/>
            <a:ext cx="115481" cy="24622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13</a:t>
            </a:r>
          </a:p>
          <a:p>
            <a:pPr algn="r"/>
            <a:r>
              <a:rPr lang="en-GB" sz="800" noProof="0" dirty="0">
                <a:latin typeface="Arial" panose="020B0604020202020204" pitchFamily="34" charset="0"/>
                <a:ea typeface="Aileron" charset="0"/>
                <a:cs typeface="Arial" panose="020B0604020202020204" pitchFamily="34" charset="0"/>
              </a:rPr>
              <a:t>4</a:t>
            </a:r>
          </a:p>
        </p:txBody>
      </p:sp>
      <p:sp>
        <p:nvSpPr>
          <p:cNvPr id="179" name="TextBox 178">
            <a:extLst>
              <a:ext uri="{FF2B5EF4-FFF2-40B4-BE49-F238E27FC236}">
                <a16:creationId xmlns:a16="http://schemas.microsoft.com/office/drawing/2014/main" id="{6EC11C40-07AA-335B-D86E-1820F0593CC8}"/>
              </a:ext>
            </a:extLst>
          </p:cNvPr>
          <p:cNvSpPr txBox="1"/>
          <p:nvPr/>
        </p:nvSpPr>
        <p:spPr>
          <a:xfrm>
            <a:off x="3420994"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16</a:t>
            </a:r>
          </a:p>
        </p:txBody>
      </p:sp>
      <p:sp>
        <p:nvSpPr>
          <p:cNvPr id="180" name="TextBox 179">
            <a:extLst>
              <a:ext uri="{FF2B5EF4-FFF2-40B4-BE49-F238E27FC236}">
                <a16:creationId xmlns:a16="http://schemas.microsoft.com/office/drawing/2014/main" id="{08D40F09-AFBF-0CB3-FCCE-C5798F34EA12}"/>
              </a:ext>
            </a:extLst>
          </p:cNvPr>
          <p:cNvSpPr txBox="1"/>
          <p:nvPr/>
        </p:nvSpPr>
        <p:spPr>
          <a:xfrm>
            <a:off x="3433786" y="5672968"/>
            <a:ext cx="115481" cy="24622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10</a:t>
            </a:r>
          </a:p>
          <a:p>
            <a:pPr algn="r"/>
            <a:r>
              <a:rPr lang="en-GB" sz="800" noProof="0" dirty="0">
                <a:latin typeface="Arial" panose="020B0604020202020204" pitchFamily="34" charset="0"/>
                <a:ea typeface="Aileron" charset="0"/>
                <a:cs typeface="Arial" panose="020B0604020202020204" pitchFamily="34" charset="0"/>
              </a:rPr>
              <a:t>3</a:t>
            </a:r>
          </a:p>
        </p:txBody>
      </p:sp>
      <p:sp>
        <p:nvSpPr>
          <p:cNvPr id="181" name="TextBox 180">
            <a:extLst>
              <a:ext uri="{FF2B5EF4-FFF2-40B4-BE49-F238E27FC236}">
                <a16:creationId xmlns:a16="http://schemas.microsoft.com/office/drawing/2014/main" id="{BA136670-2043-9CC8-2D6F-7055582449D7}"/>
              </a:ext>
            </a:extLst>
          </p:cNvPr>
          <p:cNvSpPr txBox="1"/>
          <p:nvPr/>
        </p:nvSpPr>
        <p:spPr>
          <a:xfrm>
            <a:off x="3659119"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18</a:t>
            </a:r>
          </a:p>
        </p:txBody>
      </p:sp>
      <p:sp>
        <p:nvSpPr>
          <p:cNvPr id="182" name="TextBox 181">
            <a:extLst>
              <a:ext uri="{FF2B5EF4-FFF2-40B4-BE49-F238E27FC236}">
                <a16:creationId xmlns:a16="http://schemas.microsoft.com/office/drawing/2014/main" id="{451B16EA-B24D-DDA8-FF2D-A583F2BD6CB5}"/>
              </a:ext>
            </a:extLst>
          </p:cNvPr>
          <p:cNvSpPr txBox="1"/>
          <p:nvPr/>
        </p:nvSpPr>
        <p:spPr>
          <a:xfrm>
            <a:off x="3729619" y="5672968"/>
            <a:ext cx="57773" cy="24622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8</a:t>
            </a:r>
          </a:p>
          <a:p>
            <a:pPr algn="r"/>
            <a:r>
              <a:rPr lang="en-GB" sz="800" noProof="0" dirty="0">
                <a:latin typeface="Arial" panose="020B0604020202020204" pitchFamily="34" charset="0"/>
                <a:ea typeface="Aileron" charset="0"/>
                <a:cs typeface="Arial" panose="020B0604020202020204" pitchFamily="34" charset="0"/>
              </a:rPr>
              <a:t>2</a:t>
            </a:r>
          </a:p>
        </p:txBody>
      </p:sp>
      <p:sp>
        <p:nvSpPr>
          <p:cNvPr id="183" name="TextBox 182">
            <a:extLst>
              <a:ext uri="{FF2B5EF4-FFF2-40B4-BE49-F238E27FC236}">
                <a16:creationId xmlns:a16="http://schemas.microsoft.com/office/drawing/2014/main" id="{EF5FCB01-23C9-8874-F5A1-56B3DF5EFF5F}"/>
              </a:ext>
            </a:extLst>
          </p:cNvPr>
          <p:cNvSpPr txBox="1"/>
          <p:nvPr/>
        </p:nvSpPr>
        <p:spPr>
          <a:xfrm>
            <a:off x="3897244"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20</a:t>
            </a:r>
          </a:p>
        </p:txBody>
      </p:sp>
      <p:sp>
        <p:nvSpPr>
          <p:cNvPr id="184" name="TextBox 183">
            <a:extLst>
              <a:ext uri="{FF2B5EF4-FFF2-40B4-BE49-F238E27FC236}">
                <a16:creationId xmlns:a16="http://schemas.microsoft.com/office/drawing/2014/main" id="{FABF35C8-5412-2AF6-315F-BDE39B56445F}"/>
              </a:ext>
            </a:extLst>
          </p:cNvPr>
          <p:cNvSpPr txBox="1"/>
          <p:nvPr/>
        </p:nvSpPr>
        <p:spPr>
          <a:xfrm>
            <a:off x="3967744" y="5672968"/>
            <a:ext cx="57773" cy="24622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6</a:t>
            </a:r>
          </a:p>
          <a:p>
            <a:pPr algn="r"/>
            <a:r>
              <a:rPr lang="en-GB" sz="800" noProof="0" dirty="0">
                <a:latin typeface="Arial" panose="020B0604020202020204" pitchFamily="34" charset="0"/>
                <a:ea typeface="Aileron" charset="0"/>
                <a:cs typeface="Arial" panose="020B0604020202020204" pitchFamily="34" charset="0"/>
              </a:rPr>
              <a:t>2</a:t>
            </a:r>
          </a:p>
        </p:txBody>
      </p:sp>
      <p:sp>
        <p:nvSpPr>
          <p:cNvPr id="185" name="TextBox 184">
            <a:extLst>
              <a:ext uri="{FF2B5EF4-FFF2-40B4-BE49-F238E27FC236}">
                <a16:creationId xmlns:a16="http://schemas.microsoft.com/office/drawing/2014/main" id="{D6F0B059-764F-FA2A-77A2-3652D49F3E27}"/>
              </a:ext>
            </a:extLst>
          </p:cNvPr>
          <p:cNvSpPr txBox="1"/>
          <p:nvPr/>
        </p:nvSpPr>
        <p:spPr>
          <a:xfrm>
            <a:off x="4135369"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22</a:t>
            </a:r>
          </a:p>
        </p:txBody>
      </p:sp>
      <p:sp>
        <p:nvSpPr>
          <p:cNvPr id="186" name="TextBox 185">
            <a:extLst>
              <a:ext uri="{FF2B5EF4-FFF2-40B4-BE49-F238E27FC236}">
                <a16:creationId xmlns:a16="http://schemas.microsoft.com/office/drawing/2014/main" id="{323EBC64-B78A-42FC-3E1B-4001F5BFD1A7}"/>
              </a:ext>
            </a:extLst>
          </p:cNvPr>
          <p:cNvSpPr txBox="1"/>
          <p:nvPr/>
        </p:nvSpPr>
        <p:spPr>
          <a:xfrm>
            <a:off x="4205869" y="5672968"/>
            <a:ext cx="57773" cy="24622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6</a:t>
            </a:r>
          </a:p>
          <a:p>
            <a:pPr algn="r"/>
            <a:r>
              <a:rPr lang="en-GB" sz="800" noProof="0" dirty="0">
                <a:latin typeface="Arial" panose="020B0604020202020204" pitchFamily="34" charset="0"/>
                <a:ea typeface="Aileron" charset="0"/>
                <a:cs typeface="Arial" panose="020B0604020202020204" pitchFamily="34" charset="0"/>
              </a:rPr>
              <a:t>1</a:t>
            </a:r>
          </a:p>
        </p:txBody>
      </p:sp>
      <p:sp>
        <p:nvSpPr>
          <p:cNvPr id="187" name="TextBox 186">
            <a:extLst>
              <a:ext uri="{FF2B5EF4-FFF2-40B4-BE49-F238E27FC236}">
                <a16:creationId xmlns:a16="http://schemas.microsoft.com/office/drawing/2014/main" id="{8402756F-3CC0-94BE-47B2-CAEEC7B48EBF}"/>
              </a:ext>
            </a:extLst>
          </p:cNvPr>
          <p:cNvSpPr txBox="1"/>
          <p:nvPr/>
        </p:nvSpPr>
        <p:spPr>
          <a:xfrm>
            <a:off x="4379844"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24</a:t>
            </a:r>
          </a:p>
        </p:txBody>
      </p:sp>
      <p:sp>
        <p:nvSpPr>
          <p:cNvPr id="188" name="TextBox 187">
            <a:extLst>
              <a:ext uri="{FF2B5EF4-FFF2-40B4-BE49-F238E27FC236}">
                <a16:creationId xmlns:a16="http://schemas.microsoft.com/office/drawing/2014/main" id="{0B423223-2154-A78D-4E07-18A54B41D4A7}"/>
              </a:ext>
            </a:extLst>
          </p:cNvPr>
          <p:cNvSpPr txBox="1"/>
          <p:nvPr/>
        </p:nvSpPr>
        <p:spPr>
          <a:xfrm>
            <a:off x="4450344" y="5672968"/>
            <a:ext cx="57773" cy="24622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6</a:t>
            </a:r>
          </a:p>
          <a:p>
            <a:pPr algn="r"/>
            <a:r>
              <a:rPr lang="en-GB" sz="800" noProof="0" dirty="0">
                <a:latin typeface="Arial" panose="020B0604020202020204" pitchFamily="34" charset="0"/>
                <a:ea typeface="Aileron" charset="0"/>
                <a:cs typeface="Arial" panose="020B0604020202020204" pitchFamily="34" charset="0"/>
              </a:rPr>
              <a:t>1</a:t>
            </a:r>
          </a:p>
        </p:txBody>
      </p:sp>
      <p:sp>
        <p:nvSpPr>
          <p:cNvPr id="189" name="TextBox 188">
            <a:extLst>
              <a:ext uri="{FF2B5EF4-FFF2-40B4-BE49-F238E27FC236}">
                <a16:creationId xmlns:a16="http://schemas.microsoft.com/office/drawing/2014/main" id="{52F2CDF2-D2BB-46CD-9C12-0D260920DB53}"/>
              </a:ext>
            </a:extLst>
          </p:cNvPr>
          <p:cNvSpPr txBox="1"/>
          <p:nvPr/>
        </p:nvSpPr>
        <p:spPr>
          <a:xfrm>
            <a:off x="4614794"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26</a:t>
            </a:r>
          </a:p>
        </p:txBody>
      </p:sp>
      <p:sp>
        <p:nvSpPr>
          <p:cNvPr id="190" name="TextBox 189">
            <a:extLst>
              <a:ext uri="{FF2B5EF4-FFF2-40B4-BE49-F238E27FC236}">
                <a16:creationId xmlns:a16="http://schemas.microsoft.com/office/drawing/2014/main" id="{4BC25997-2F28-38B1-088C-E565071D83AE}"/>
              </a:ext>
            </a:extLst>
          </p:cNvPr>
          <p:cNvSpPr txBox="1"/>
          <p:nvPr/>
        </p:nvSpPr>
        <p:spPr>
          <a:xfrm>
            <a:off x="4685294" y="5672968"/>
            <a:ext cx="57773" cy="24622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6</a:t>
            </a:r>
          </a:p>
          <a:p>
            <a:pPr algn="r"/>
            <a:r>
              <a:rPr lang="en-GB" sz="800" noProof="0" dirty="0">
                <a:latin typeface="Arial" panose="020B0604020202020204" pitchFamily="34" charset="0"/>
                <a:ea typeface="Aileron" charset="0"/>
                <a:cs typeface="Arial" panose="020B0604020202020204" pitchFamily="34" charset="0"/>
              </a:rPr>
              <a:t>0</a:t>
            </a:r>
          </a:p>
        </p:txBody>
      </p:sp>
      <p:sp>
        <p:nvSpPr>
          <p:cNvPr id="191" name="TextBox 190">
            <a:extLst>
              <a:ext uri="{FF2B5EF4-FFF2-40B4-BE49-F238E27FC236}">
                <a16:creationId xmlns:a16="http://schemas.microsoft.com/office/drawing/2014/main" id="{0B00A216-F5B2-06E3-2428-F60E736202E8}"/>
              </a:ext>
            </a:extLst>
          </p:cNvPr>
          <p:cNvSpPr txBox="1"/>
          <p:nvPr/>
        </p:nvSpPr>
        <p:spPr>
          <a:xfrm>
            <a:off x="4849744"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28</a:t>
            </a:r>
          </a:p>
        </p:txBody>
      </p:sp>
      <p:sp>
        <p:nvSpPr>
          <p:cNvPr id="192" name="TextBox 191">
            <a:extLst>
              <a:ext uri="{FF2B5EF4-FFF2-40B4-BE49-F238E27FC236}">
                <a16:creationId xmlns:a16="http://schemas.microsoft.com/office/drawing/2014/main" id="{68B0126F-1BB1-DB5C-E4C1-398387F8CDA8}"/>
              </a:ext>
            </a:extLst>
          </p:cNvPr>
          <p:cNvSpPr txBox="1"/>
          <p:nvPr/>
        </p:nvSpPr>
        <p:spPr>
          <a:xfrm>
            <a:off x="4920309" y="5672968"/>
            <a:ext cx="57708" cy="12311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5</a:t>
            </a:r>
          </a:p>
        </p:txBody>
      </p:sp>
      <p:sp>
        <p:nvSpPr>
          <p:cNvPr id="193" name="TextBox 192">
            <a:extLst>
              <a:ext uri="{FF2B5EF4-FFF2-40B4-BE49-F238E27FC236}">
                <a16:creationId xmlns:a16="http://schemas.microsoft.com/office/drawing/2014/main" id="{FC7D4902-CB7A-B388-40E8-7030D20F0726}"/>
              </a:ext>
            </a:extLst>
          </p:cNvPr>
          <p:cNvSpPr txBox="1"/>
          <p:nvPr/>
        </p:nvSpPr>
        <p:spPr>
          <a:xfrm>
            <a:off x="5094219"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30</a:t>
            </a:r>
          </a:p>
        </p:txBody>
      </p:sp>
      <p:sp>
        <p:nvSpPr>
          <p:cNvPr id="194" name="TextBox 193">
            <a:extLst>
              <a:ext uri="{FF2B5EF4-FFF2-40B4-BE49-F238E27FC236}">
                <a16:creationId xmlns:a16="http://schemas.microsoft.com/office/drawing/2014/main" id="{F10C8798-E3CF-4F6D-6998-38B5BB69FADC}"/>
              </a:ext>
            </a:extLst>
          </p:cNvPr>
          <p:cNvSpPr txBox="1"/>
          <p:nvPr/>
        </p:nvSpPr>
        <p:spPr>
          <a:xfrm>
            <a:off x="5164784" y="5672968"/>
            <a:ext cx="57708" cy="12311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5</a:t>
            </a:r>
          </a:p>
        </p:txBody>
      </p:sp>
      <p:sp>
        <p:nvSpPr>
          <p:cNvPr id="195" name="TextBox 194">
            <a:extLst>
              <a:ext uri="{FF2B5EF4-FFF2-40B4-BE49-F238E27FC236}">
                <a16:creationId xmlns:a16="http://schemas.microsoft.com/office/drawing/2014/main" id="{381F5FE4-FB51-E02E-39CC-12DA4DBE9109}"/>
              </a:ext>
            </a:extLst>
          </p:cNvPr>
          <p:cNvSpPr txBox="1"/>
          <p:nvPr/>
        </p:nvSpPr>
        <p:spPr>
          <a:xfrm>
            <a:off x="5332344"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32</a:t>
            </a:r>
          </a:p>
        </p:txBody>
      </p:sp>
      <p:sp>
        <p:nvSpPr>
          <p:cNvPr id="196" name="TextBox 195">
            <a:extLst>
              <a:ext uri="{FF2B5EF4-FFF2-40B4-BE49-F238E27FC236}">
                <a16:creationId xmlns:a16="http://schemas.microsoft.com/office/drawing/2014/main" id="{8933E8E6-CF24-3175-A767-11FBBCD92FD2}"/>
              </a:ext>
            </a:extLst>
          </p:cNvPr>
          <p:cNvSpPr txBox="1"/>
          <p:nvPr/>
        </p:nvSpPr>
        <p:spPr>
          <a:xfrm>
            <a:off x="5402909" y="5672968"/>
            <a:ext cx="57708" cy="12311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4</a:t>
            </a:r>
          </a:p>
        </p:txBody>
      </p:sp>
      <p:graphicFrame>
        <p:nvGraphicFramePr>
          <p:cNvPr id="197" name="Table 196">
            <a:extLst>
              <a:ext uri="{FF2B5EF4-FFF2-40B4-BE49-F238E27FC236}">
                <a16:creationId xmlns:a16="http://schemas.microsoft.com/office/drawing/2014/main" id="{8532920D-C39E-335A-94BC-C9FCD14F121A}"/>
              </a:ext>
            </a:extLst>
          </p:cNvPr>
          <p:cNvGraphicFramePr>
            <a:graphicFrameLocks noGrp="1"/>
          </p:cNvGraphicFramePr>
          <p:nvPr>
            <p:extLst>
              <p:ext uri="{D42A27DB-BD31-4B8C-83A1-F6EECF244321}">
                <p14:modId xmlns:p14="http://schemas.microsoft.com/office/powerpoint/2010/main" val="862247469"/>
              </p:ext>
            </p:extLst>
          </p:nvPr>
        </p:nvGraphicFramePr>
        <p:xfrm>
          <a:off x="7810693" y="6957392"/>
          <a:ext cx="3150107" cy="611160"/>
        </p:xfrm>
        <a:graphic>
          <a:graphicData uri="http://schemas.openxmlformats.org/drawingml/2006/table">
            <a:tbl>
              <a:tblPr firstRow="1" bandRow="1">
                <a:tableStyleId>{5C22544A-7EE6-4342-B048-85BDC9FD1C3A}</a:tableStyleId>
              </a:tblPr>
              <a:tblGrid>
                <a:gridCol w="1324788">
                  <a:extLst>
                    <a:ext uri="{9D8B030D-6E8A-4147-A177-3AD203B41FA5}">
                      <a16:colId xmlns:a16="http://schemas.microsoft.com/office/drawing/2014/main" val="1671478359"/>
                    </a:ext>
                  </a:extLst>
                </a:gridCol>
                <a:gridCol w="500210">
                  <a:extLst>
                    <a:ext uri="{9D8B030D-6E8A-4147-A177-3AD203B41FA5}">
                      <a16:colId xmlns:a16="http://schemas.microsoft.com/office/drawing/2014/main" val="1269817384"/>
                    </a:ext>
                  </a:extLst>
                </a:gridCol>
                <a:gridCol w="500210">
                  <a:extLst>
                    <a:ext uri="{9D8B030D-6E8A-4147-A177-3AD203B41FA5}">
                      <a16:colId xmlns:a16="http://schemas.microsoft.com/office/drawing/2014/main" val="66368095"/>
                    </a:ext>
                  </a:extLst>
                </a:gridCol>
                <a:gridCol w="824899">
                  <a:extLst>
                    <a:ext uri="{9D8B030D-6E8A-4147-A177-3AD203B41FA5}">
                      <a16:colId xmlns:a16="http://schemas.microsoft.com/office/drawing/2014/main" val="3141851826"/>
                    </a:ext>
                  </a:extLst>
                </a:gridCol>
              </a:tblGrid>
              <a:tr h="136335">
                <a:tc>
                  <a:txBody>
                    <a:bodyPr/>
                    <a:lstStyle/>
                    <a:p>
                      <a:r>
                        <a:rPr lang="en-GB" sz="700" noProof="0" dirty="0">
                          <a:solidFill>
                            <a:schemeClr val="tx1"/>
                          </a:solidFill>
                          <a:latin typeface="Arial" panose="020B0604020202020204" pitchFamily="34" charset="0"/>
                          <a:cs typeface="Arial" panose="020B0604020202020204" pitchFamily="34" charset="0"/>
                        </a:rPr>
                        <a:t>Treatment</a:t>
                      </a:r>
                    </a:p>
                  </a:txBody>
                  <a:tcPr marL="19440" marR="19440" marT="9720" marB="9720" anchor="ctr">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700" noProof="0" dirty="0">
                          <a:solidFill>
                            <a:sysClr val="windowText" lastClr="000000"/>
                          </a:solidFill>
                          <a:latin typeface="Arial" panose="020B0604020202020204" pitchFamily="34" charset="0"/>
                          <a:cs typeface="Arial" panose="020B0604020202020204" pitchFamily="34" charset="0"/>
                        </a:rPr>
                        <a:t>N</a:t>
                      </a:r>
                    </a:p>
                  </a:txBody>
                  <a:tcPr marL="19440" marR="19440" marT="9720" marB="9720" anchor="ctr">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700" noProof="0" dirty="0">
                          <a:solidFill>
                            <a:sysClr val="windowText" lastClr="000000"/>
                          </a:solidFill>
                          <a:latin typeface="Arial" panose="020B0604020202020204" pitchFamily="34" charset="0"/>
                          <a:cs typeface="Arial" panose="020B0604020202020204" pitchFamily="34" charset="0"/>
                        </a:rPr>
                        <a:t>Event</a:t>
                      </a:r>
                      <a:br>
                        <a:rPr lang="en-GB" sz="700" noProof="0" dirty="0">
                          <a:solidFill>
                            <a:sysClr val="windowText" lastClr="000000"/>
                          </a:solidFill>
                          <a:latin typeface="Arial" panose="020B0604020202020204" pitchFamily="34" charset="0"/>
                          <a:cs typeface="Arial" panose="020B0604020202020204" pitchFamily="34" charset="0"/>
                        </a:rPr>
                      </a:br>
                      <a:r>
                        <a:rPr lang="en-GB" sz="700" noProof="0" dirty="0">
                          <a:solidFill>
                            <a:sysClr val="windowText" lastClr="000000"/>
                          </a:solidFill>
                          <a:latin typeface="Arial" panose="020B0604020202020204" pitchFamily="34" charset="0"/>
                          <a:cs typeface="Arial" panose="020B0604020202020204" pitchFamily="34" charset="0"/>
                        </a:rPr>
                        <a:t>(%)</a:t>
                      </a:r>
                    </a:p>
                  </a:txBody>
                  <a:tcPr marL="19440" marR="19440" marT="9720" marB="9720">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700" noProof="0" dirty="0">
                          <a:solidFill>
                            <a:sysClr val="windowText" lastClr="000000"/>
                          </a:solidFill>
                          <a:latin typeface="Arial" panose="020B0604020202020204" pitchFamily="34" charset="0"/>
                          <a:cs typeface="Arial" panose="020B0604020202020204" pitchFamily="34" charset="0"/>
                        </a:rPr>
                        <a:t>Median OS,</a:t>
                      </a:r>
                      <a:br>
                        <a:rPr lang="en-GB" sz="700" noProof="0" dirty="0">
                          <a:solidFill>
                            <a:sysClr val="windowText" lastClr="000000"/>
                          </a:solidFill>
                          <a:latin typeface="Arial" panose="020B0604020202020204" pitchFamily="34" charset="0"/>
                          <a:cs typeface="Arial" panose="020B0604020202020204" pitchFamily="34" charset="0"/>
                        </a:rPr>
                      </a:br>
                      <a:r>
                        <a:rPr lang="en-GB" sz="700" noProof="0" dirty="0">
                          <a:solidFill>
                            <a:sysClr val="windowText" lastClr="000000"/>
                          </a:solidFill>
                          <a:latin typeface="Arial" panose="020B0604020202020204" pitchFamily="34" charset="0"/>
                          <a:cs typeface="Arial" panose="020B0604020202020204" pitchFamily="34" charset="0"/>
                        </a:rPr>
                        <a:t>(95% CI) months</a:t>
                      </a:r>
                    </a:p>
                  </a:txBody>
                  <a:tcPr marL="19440" marR="19440" marT="9720" marB="9720">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14552333"/>
                  </a:ext>
                </a:extLst>
              </a:tr>
              <a:tr h="113092">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sz="700" b="1" noProof="0" dirty="0">
                          <a:solidFill>
                            <a:schemeClr val="accent1"/>
                          </a:solidFill>
                          <a:latin typeface="Arial" panose="020B0604020202020204" pitchFamily="34" charset="0"/>
                          <a:ea typeface="Aileron" charset="0"/>
                          <a:cs typeface="Arial" panose="020B0604020202020204" pitchFamily="34" charset="0"/>
                        </a:rPr>
                        <a:t>Bema-mFOLFOX6</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GB" sz="700" noProof="0" dirty="0">
                          <a:latin typeface="Arial" panose="020B0604020202020204" pitchFamily="34" charset="0"/>
                          <a:cs typeface="Arial" panose="020B0604020202020204" pitchFamily="34" charset="0"/>
                        </a:rPr>
                        <a:t>46</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700" noProof="0" dirty="0">
                          <a:latin typeface="Arial" panose="020B0604020202020204" pitchFamily="34" charset="0"/>
                          <a:cs typeface="Arial" panose="020B0604020202020204" pitchFamily="34" charset="0"/>
                        </a:rPr>
                        <a:t>28 (60.9)</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GB" sz="700" noProof="0" dirty="0">
                          <a:latin typeface="Arial" panose="020B0604020202020204" pitchFamily="34" charset="0"/>
                          <a:cs typeface="Arial" panose="020B0604020202020204" pitchFamily="34" charset="0"/>
                        </a:rPr>
                        <a:t>24.7 (14.2, 30.1)</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90472928"/>
                  </a:ext>
                </a:extLst>
              </a:tr>
              <a:tr h="7386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sz="700" b="1" noProof="0" dirty="0">
                          <a:solidFill>
                            <a:schemeClr val="accent6"/>
                          </a:solidFill>
                          <a:latin typeface="Arial" panose="020B0604020202020204" pitchFamily="34" charset="0"/>
                          <a:ea typeface="Aileron" charset="0"/>
                          <a:cs typeface="Arial" panose="020B0604020202020204" pitchFamily="34" charset="0"/>
                        </a:rPr>
                        <a:t>Placebo-mFOLFOX6</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r>
                        <a:rPr lang="en-GB" sz="700" noProof="0" dirty="0">
                          <a:latin typeface="Arial" panose="020B0604020202020204" pitchFamily="34" charset="0"/>
                          <a:cs typeface="Arial" panose="020B0604020202020204" pitchFamily="34" charset="0"/>
                        </a:rPr>
                        <a:t>52</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r>
                        <a:rPr lang="en-GB" sz="700" noProof="0" dirty="0">
                          <a:latin typeface="Arial" panose="020B0604020202020204" pitchFamily="34" charset="0"/>
                          <a:cs typeface="Arial" panose="020B0604020202020204" pitchFamily="34" charset="0"/>
                        </a:rPr>
                        <a:t>36 (69.2)</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700" noProof="0" dirty="0">
                          <a:latin typeface="Arial" panose="020B0604020202020204" pitchFamily="34" charset="0"/>
                          <a:cs typeface="Arial" panose="020B0604020202020204" pitchFamily="34" charset="0"/>
                        </a:rPr>
                        <a:t>11.1 (8.4, 13.8)</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38011979"/>
                  </a:ext>
                </a:extLst>
              </a:tr>
              <a:tr h="73860">
                <a:tc gridSpan="4">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700" b="0" noProof="0" dirty="0">
                          <a:solidFill>
                            <a:schemeClr val="tx1"/>
                          </a:solidFill>
                          <a:latin typeface="Arial" panose="020B0604020202020204" pitchFamily="34" charset="0"/>
                          <a:ea typeface="Aileron" charset="0"/>
                          <a:cs typeface="Arial" panose="020B0604020202020204" pitchFamily="34" charset="0"/>
                        </a:rPr>
                        <a:t>HR = 0.52 (95% CI: 0.31, 0.85)</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pPr algn="ctr"/>
                      <a:endParaRPr lang="en-US" sz="700" dirty="0">
                        <a:latin typeface="Arial" panose="020B0604020202020204" pitchFamily="34" charset="0"/>
                        <a:cs typeface="Arial" panose="020B0604020202020204" pitchFamily="34" charset="0"/>
                      </a:endParaRP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algn="ctr"/>
                      <a:endParaRPr lang="en-US" sz="700" dirty="0">
                        <a:latin typeface="Arial" panose="020B0604020202020204" pitchFamily="34" charset="0"/>
                        <a:cs typeface="Arial" panose="020B0604020202020204" pitchFamily="34" charset="0"/>
                      </a:endParaRP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700" dirty="0">
                        <a:latin typeface="Arial" panose="020B0604020202020204" pitchFamily="34" charset="0"/>
                        <a:cs typeface="Arial" panose="020B0604020202020204" pitchFamily="34" charset="0"/>
                      </a:endParaRP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530890851"/>
                  </a:ext>
                </a:extLst>
              </a:tr>
            </a:tbl>
          </a:graphicData>
        </a:graphic>
      </p:graphicFrame>
      <p:pic>
        <p:nvPicPr>
          <p:cNvPr id="199" name="Graphic 198">
            <a:extLst>
              <a:ext uri="{FF2B5EF4-FFF2-40B4-BE49-F238E27FC236}">
                <a16:creationId xmlns:a16="http://schemas.microsoft.com/office/drawing/2014/main" id="{29C52C21-4FF6-628A-04E3-23242CA9510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06541" y="2573501"/>
            <a:ext cx="5934075" cy="3345688"/>
          </a:xfrm>
          <a:prstGeom prst="rect">
            <a:avLst/>
          </a:prstGeom>
        </p:spPr>
      </p:pic>
      <p:sp>
        <p:nvSpPr>
          <p:cNvPr id="200" name="TextBox 199">
            <a:extLst>
              <a:ext uri="{FF2B5EF4-FFF2-40B4-BE49-F238E27FC236}">
                <a16:creationId xmlns:a16="http://schemas.microsoft.com/office/drawing/2014/main" id="{AE8A27B3-A8C3-04C2-4A18-4BB1BD759D6F}"/>
              </a:ext>
            </a:extLst>
          </p:cNvPr>
          <p:cNvSpPr txBox="1"/>
          <p:nvPr/>
        </p:nvSpPr>
        <p:spPr>
          <a:xfrm rot="16200000">
            <a:off x="5984348" y="3942508"/>
            <a:ext cx="1037142" cy="153888"/>
          </a:xfrm>
          <a:prstGeom prst="rect">
            <a:avLst/>
          </a:prstGeom>
          <a:noFill/>
        </p:spPr>
        <p:txBody>
          <a:bodyPr wrap="none" lIns="0" tIns="0" rIns="0" bIns="0" rtlCol="0">
            <a:spAutoFit/>
          </a:bodyPr>
          <a:lstStyle/>
          <a:p>
            <a:pPr algn="ctr"/>
            <a:r>
              <a:rPr lang="en-GB" sz="1000" b="1" noProof="0" dirty="0">
                <a:latin typeface="Arial" panose="020B0604020202020204" pitchFamily="34" charset="0"/>
                <a:ea typeface="Aileron" charset="0"/>
                <a:cs typeface="Arial" panose="020B0604020202020204" pitchFamily="34" charset="0"/>
              </a:rPr>
              <a:t>Probability of OS</a:t>
            </a:r>
          </a:p>
        </p:txBody>
      </p:sp>
      <p:sp>
        <p:nvSpPr>
          <p:cNvPr id="201" name="TextBox 200">
            <a:extLst>
              <a:ext uri="{FF2B5EF4-FFF2-40B4-BE49-F238E27FC236}">
                <a16:creationId xmlns:a16="http://schemas.microsoft.com/office/drawing/2014/main" id="{FEAA0609-FBFF-E8D3-6D02-ED538AAA6038}"/>
              </a:ext>
            </a:extLst>
          </p:cNvPr>
          <p:cNvSpPr txBox="1"/>
          <p:nvPr/>
        </p:nvSpPr>
        <p:spPr>
          <a:xfrm>
            <a:off x="7015357" y="5261825"/>
            <a:ext cx="70532"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0</a:t>
            </a:r>
          </a:p>
        </p:txBody>
      </p:sp>
      <p:sp>
        <p:nvSpPr>
          <p:cNvPr id="202" name="TextBox 201">
            <a:extLst>
              <a:ext uri="{FF2B5EF4-FFF2-40B4-BE49-F238E27FC236}">
                <a16:creationId xmlns:a16="http://schemas.microsoft.com/office/drawing/2014/main" id="{37419B39-4E23-C075-213D-455151A42436}"/>
              </a:ext>
            </a:extLst>
          </p:cNvPr>
          <p:cNvSpPr txBox="1"/>
          <p:nvPr/>
        </p:nvSpPr>
        <p:spPr>
          <a:xfrm>
            <a:off x="8611930" y="5427638"/>
            <a:ext cx="883254" cy="153888"/>
          </a:xfrm>
          <a:prstGeom prst="rect">
            <a:avLst/>
          </a:prstGeom>
          <a:noFill/>
        </p:spPr>
        <p:txBody>
          <a:bodyPr wrap="none" lIns="0" tIns="0" rIns="0" bIns="0" rtlCol="0">
            <a:spAutoFit/>
          </a:bodyPr>
          <a:lstStyle/>
          <a:p>
            <a:pPr algn="ctr"/>
            <a:r>
              <a:rPr lang="en-GB" sz="1000" b="1" noProof="0" dirty="0">
                <a:latin typeface="Arial" panose="020B0604020202020204" pitchFamily="34" charset="0"/>
                <a:ea typeface="Aileron" charset="0"/>
                <a:cs typeface="Arial" panose="020B0604020202020204" pitchFamily="34" charset="0"/>
              </a:rPr>
              <a:t>Time (months)</a:t>
            </a:r>
          </a:p>
        </p:txBody>
      </p:sp>
      <p:sp>
        <p:nvSpPr>
          <p:cNvPr id="203" name="TextBox 202">
            <a:extLst>
              <a:ext uri="{FF2B5EF4-FFF2-40B4-BE49-F238E27FC236}">
                <a16:creationId xmlns:a16="http://schemas.microsoft.com/office/drawing/2014/main" id="{91DCB3D4-6678-E311-8B23-8C96625F26B6}"/>
              </a:ext>
            </a:extLst>
          </p:cNvPr>
          <p:cNvSpPr txBox="1"/>
          <p:nvPr/>
        </p:nvSpPr>
        <p:spPr>
          <a:xfrm>
            <a:off x="6694236" y="2829171"/>
            <a:ext cx="176330" cy="153888"/>
          </a:xfrm>
          <a:prstGeom prst="rect">
            <a:avLst/>
          </a:prstGeom>
          <a:noFill/>
        </p:spPr>
        <p:txBody>
          <a:bodyPr wrap="none" lIns="0" tIns="0" rIns="0" bIns="0" rtlCol="0">
            <a:spAutoFit/>
          </a:bodyPr>
          <a:lstStyle/>
          <a:p>
            <a:pPr algn="r"/>
            <a:r>
              <a:rPr lang="en-GB" sz="1000" noProof="0" dirty="0">
                <a:latin typeface="Arial" panose="020B0604020202020204" pitchFamily="34" charset="0"/>
                <a:ea typeface="Aileron" charset="0"/>
                <a:cs typeface="Arial" panose="020B0604020202020204" pitchFamily="34" charset="0"/>
              </a:rPr>
              <a:t>1.0</a:t>
            </a:r>
          </a:p>
        </p:txBody>
      </p:sp>
      <p:sp>
        <p:nvSpPr>
          <p:cNvPr id="204" name="TextBox 203">
            <a:extLst>
              <a:ext uri="{FF2B5EF4-FFF2-40B4-BE49-F238E27FC236}">
                <a16:creationId xmlns:a16="http://schemas.microsoft.com/office/drawing/2014/main" id="{86F26039-30CF-4953-5A7E-1C6ED6AEC188}"/>
              </a:ext>
            </a:extLst>
          </p:cNvPr>
          <p:cNvSpPr txBox="1"/>
          <p:nvPr/>
        </p:nvSpPr>
        <p:spPr>
          <a:xfrm>
            <a:off x="6992883" y="5672968"/>
            <a:ext cx="115481"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46</a:t>
            </a:r>
          </a:p>
          <a:p>
            <a:pPr algn="ctr"/>
            <a:r>
              <a:rPr lang="en-GB" sz="800" noProof="0" dirty="0">
                <a:latin typeface="Arial" panose="020B0604020202020204" pitchFamily="34" charset="0"/>
                <a:ea typeface="Aileron" charset="0"/>
                <a:cs typeface="Arial" panose="020B0604020202020204" pitchFamily="34" charset="0"/>
              </a:rPr>
              <a:t>52</a:t>
            </a:r>
          </a:p>
        </p:txBody>
      </p:sp>
      <p:sp>
        <p:nvSpPr>
          <p:cNvPr id="205" name="TextBox 204">
            <a:extLst>
              <a:ext uri="{FF2B5EF4-FFF2-40B4-BE49-F238E27FC236}">
                <a16:creationId xmlns:a16="http://schemas.microsoft.com/office/drawing/2014/main" id="{41ED6CC4-AC86-ACCC-1CAA-F016F76B9B43}"/>
              </a:ext>
            </a:extLst>
          </p:cNvPr>
          <p:cNvSpPr txBox="1"/>
          <p:nvPr/>
        </p:nvSpPr>
        <p:spPr>
          <a:xfrm>
            <a:off x="6162380" y="5549857"/>
            <a:ext cx="771109" cy="369332"/>
          </a:xfrm>
          <a:prstGeom prst="rect">
            <a:avLst/>
          </a:prstGeom>
          <a:noFill/>
        </p:spPr>
        <p:txBody>
          <a:bodyPr wrap="none" lIns="0" tIns="0" rIns="0" bIns="0" rtlCol="0">
            <a:spAutoFit/>
          </a:bodyPr>
          <a:lstStyle/>
          <a:p>
            <a:pPr algn="r"/>
            <a:r>
              <a:rPr lang="en-GB" sz="800" b="1" noProof="0" dirty="0">
                <a:latin typeface="Arial" panose="020B0604020202020204" pitchFamily="34" charset="0"/>
                <a:ea typeface="Aileron" charset="0"/>
                <a:cs typeface="Arial" panose="020B0604020202020204" pitchFamily="34" charset="0"/>
              </a:rPr>
              <a:t>Number at risk:</a:t>
            </a:r>
          </a:p>
          <a:p>
            <a:pPr algn="r"/>
            <a:r>
              <a:rPr lang="en-GB" sz="800" b="1" noProof="0" dirty="0">
                <a:solidFill>
                  <a:schemeClr val="accent1"/>
                </a:solidFill>
                <a:latin typeface="Arial" panose="020B0604020202020204" pitchFamily="34" charset="0"/>
                <a:ea typeface="Aileron" charset="0"/>
                <a:cs typeface="Arial" panose="020B0604020202020204" pitchFamily="34" charset="0"/>
              </a:rPr>
              <a:t>Bema</a:t>
            </a:r>
          </a:p>
          <a:p>
            <a:pPr algn="r"/>
            <a:r>
              <a:rPr lang="en-GB" sz="800" b="1" noProof="0" dirty="0">
                <a:solidFill>
                  <a:schemeClr val="accent6"/>
                </a:solidFill>
                <a:latin typeface="Arial" panose="020B0604020202020204" pitchFamily="34" charset="0"/>
                <a:ea typeface="Aileron" charset="0"/>
                <a:cs typeface="Arial" panose="020B0604020202020204" pitchFamily="34" charset="0"/>
              </a:rPr>
              <a:t>Placebo</a:t>
            </a:r>
            <a:endParaRPr lang="en-GB" sz="800" b="1" noProof="0" dirty="0">
              <a:solidFill>
                <a:schemeClr val="accent1"/>
              </a:solidFill>
              <a:latin typeface="Arial" panose="020B0604020202020204" pitchFamily="34" charset="0"/>
              <a:ea typeface="Aileron" charset="0"/>
              <a:cs typeface="Arial" panose="020B0604020202020204" pitchFamily="34" charset="0"/>
            </a:endParaRPr>
          </a:p>
        </p:txBody>
      </p:sp>
      <p:sp>
        <p:nvSpPr>
          <p:cNvPr id="206" name="TextBox 205">
            <a:extLst>
              <a:ext uri="{FF2B5EF4-FFF2-40B4-BE49-F238E27FC236}">
                <a16:creationId xmlns:a16="http://schemas.microsoft.com/office/drawing/2014/main" id="{377AFAC0-F6C8-8C41-52A5-EB087226E25A}"/>
              </a:ext>
            </a:extLst>
          </p:cNvPr>
          <p:cNvSpPr txBox="1"/>
          <p:nvPr/>
        </p:nvSpPr>
        <p:spPr>
          <a:xfrm>
            <a:off x="10877200" y="4855223"/>
            <a:ext cx="482504" cy="153888"/>
          </a:xfrm>
          <a:prstGeom prst="rect">
            <a:avLst/>
          </a:prstGeom>
          <a:noFill/>
        </p:spPr>
        <p:txBody>
          <a:bodyPr wrap="none" lIns="0" tIns="0" rIns="0" bIns="0" rtlCol="0">
            <a:spAutoFit/>
          </a:bodyPr>
          <a:lstStyle/>
          <a:p>
            <a:pPr algn="ctr"/>
            <a:r>
              <a:rPr lang="en-GB" sz="1000" b="1" noProof="0" dirty="0">
                <a:solidFill>
                  <a:schemeClr val="accent6"/>
                </a:solidFill>
                <a:latin typeface="Arial" panose="020B0604020202020204" pitchFamily="34" charset="0"/>
                <a:ea typeface="Aileron" charset="0"/>
                <a:cs typeface="Arial" panose="020B0604020202020204" pitchFamily="34" charset="0"/>
              </a:rPr>
              <a:t>placebo</a:t>
            </a:r>
          </a:p>
        </p:txBody>
      </p:sp>
      <p:sp>
        <p:nvSpPr>
          <p:cNvPr id="207" name="TextBox 206">
            <a:extLst>
              <a:ext uri="{FF2B5EF4-FFF2-40B4-BE49-F238E27FC236}">
                <a16:creationId xmlns:a16="http://schemas.microsoft.com/office/drawing/2014/main" id="{0845D6E6-5FCF-04FF-5F6B-1920F78B01DC}"/>
              </a:ext>
            </a:extLst>
          </p:cNvPr>
          <p:cNvSpPr txBox="1"/>
          <p:nvPr/>
        </p:nvSpPr>
        <p:spPr>
          <a:xfrm>
            <a:off x="6694236" y="3283196"/>
            <a:ext cx="176330" cy="153888"/>
          </a:xfrm>
          <a:prstGeom prst="rect">
            <a:avLst/>
          </a:prstGeom>
          <a:noFill/>
        </p:spPr>
        <p:txBody>
          <a:bodyPr wrap="none" lIns="0" tIns="0" rIns="0" bIns="0" rtlCol="0">
            <a:spAutoFit/>
          </a:bodyPr>
          <a:lstStyle/>
          <a:p>
            <a:pPr algn="r"/>
            <a:r>
              <a:rPr lang="en-GB" sz="1000" noProof="0" dirty="0">
                <a:latin typeface="Arial" panose="020B0604020202020204" pitchFamily="34" charset="0"/>
                <a:ea typeface="Aileron" charset="0"/>
                <a:cs typeface="Arial" panose="020B0604020202020204" pitchFamily="34" charset="0"/>
              </a:rPr>
              <a:t>0.8</a:t>
            </a:r>
          </a:p>
        </p:txBody>
      </p:sp>
      <p:sp>
        <p:nvSpPr>
          <p:cNvPr id="208" name="TextBox 207">
            <a:extLst>
              <a:ext uri="{FF2B5EF4-FFF2-40B4-BE49-F238E27FC236}">
                <a16:creationId xmlns:a16="http://schemas.microsoft.com/office/drawing/2014/main" id="{2EAF98FB-4AB2-D8ED-7447-F8B411BF69EF}"/>
              </a:ext>
            </a:extLst>
          </p:cNvPr>
          <p:cNvSpPr txBox="1"/>
          <p:nvPr/>
        </p:nvSpPr>
        <p:spPr>
          <a:xfrm>
            <a:off x="6694236" y="3727696"/>
            <a:ext cx="176330" cy="153888"/>
          </a:xfrm>
          <a:prstGeom prst="rect">
            <a:avLst/>
          </a:prstGeom>
          <a:noFill/>
        </p:spPr>
        <p:txBody>
          <a:bodyPr wrap="none" lIns="0" tIns="0" rIns="0" bIns="0" rtlCol="0">
            <a:spAutoFit/>
          </a:bodyPr>
          <a:lstStyle/>
          <a:p>
            <a:pPr algn="r"/>
            <a:r>
              <a:rPr lang="en-GB" sz="1000" noProof="0" dirty="0">
                <a:latin typeface="Arial" panose="020B0604020202020204" pitchFamily="34" charset="0"/>
                <a:ea typeface="Aileron" charset="0"/>
                <a:cs typeface="Arial" panose="020B0604020202020204" pitchFamily="34" charset="0"/>
              </a:rPr>
              <a:t>0.6</a:t>
            </a:r>
          </a:p>
        </p:txBody>
      </p:sp>
      <p:sp>
        <p:nvSpPr>
          <p:cNvPr id="209" name="TextBox 208">
            <a:extLst>
              <a:ext uri="{FF2B5EF4-FFF2-40B4-BE49-F238E27FC236}">
                <a16:creationId xmlns:a16="http://schemas.microsoft.com/office/drawing/2014/main" id="{F452B1D6-524E-73C9-392A-EEC8F6B623B0}"/>
              </a:ext>
            </a:extLst>
          </p:cNvPr>
          <p:cNvSpPr txBox="1"/>
          <p:nvPr/>
        </p:nvSpPr>
        <p:spPr>
          <a:xfrm>
            <a:off x="6694236" y="4181721"/>
            <a:ext cx="176330" cy="153888"/>
          </a:xfrm>
          <a:prstGeom prst="rect">
            <a:avLst/>
          </a:prstGeom>
          <a:noFill/>
        </p:spPr>
        <p:txBody>
          <a:bodyPr wrap="none" lIns="0" tIns="0" rIns="0" bIns="0" rtlCol="0">
            <a:spAutoFit/>
          </a:bodyPr>
          <a:lstStyle/>
          <a:p>
            <a:pPr algn="r"/>
            <a:r>
              <a:rPr lang="en-GB" sz="1000" noProof="0" dirty="0">
                <a:latin typeface="Arial" panose="020B0604020202020204" pitchFamily="34" charset="0"/>
                <a:ea typeface="Aileron" charset="0"/>
                <a:cs typeface="Arial" panose="020B0604020202020204" pitchFamily="34" charset="0"/>
              </a:rPr>
              <a:t>0.4</a:t>
            </a:r>
          </a:p>
        </p:txBody>
      </p:sp>
      <p:sp>
        <p:nvSpPr>
          <p:cNvPr id="210" name="TextBox 209">
            <a:extLst>
              <a:ext uri="{FF2B5EF4-FFF2-40B4-BE49-F238E27FC236}">
                <a16:creationId xmlns:a16="http://schemas.microsoft.com/office/drawing/2014/main" id="{05D614B0-2BA0-B45A-915B-4662FCC1A00A}"/>
              </a:ext>
            </a:extLst>
          </p:cNvPr>
          <p:cNvSpPr txBox="1"/>
          <p:nvPr/>
        </p:nvSpPr>
        <p:spPr>
          <a:xfrm>
            <a:off x="6694236" y="4619871"/>
            <a:ext cx="176330" cy="153888"/>
          </a:xfrm>
          <a:prstGeom prst="rect">
            <a:avLst/>
          </a:prstGeom>
          <a:noFill/>
        </p:spPr>
        <p:txBody>
          <a:bodyPr wrap="none" lIns="0" tIns="0" rIns="0" bIns="0" rtlCol="0">
            <a:spAutoFit/>
          </a:bodyPr>
          <a:lstStyle/>
          <a:p>
            <a:pPr algn="r"/>
            <a:r>
              <a:rPr lang="en-GB" sz="1000" noProof="0" dirty="0">
                <a:latin typeface="Arial" panose="020B0604020202020204" pitchFamily="34" charset="0"/>
                <a:ea typeface="Aileron" charset="0"/>
                <a:cs typeface="Arial" panose="020B0604020202020204" pitchFamily="34" charset="0"/>
              </a:rPr>
              <a:t>0.2</a:t>
            </a:r>
          </a:p>
        </p:txBody>
      </p:sp>
      <p:sp>
        <p:nvSpPr>
          <p:cNvPr id="211" name="TextBox 210">
            <a:extLst>
              <a:ext uri="{FF2B5EF4-FFF2-40B4-BE49-F238E27FC236}">
                <a16:creationId xmlns:a16="http://schemas.microsoft.com/office/drawing/2014/main" id="{088B60DF-FF38-9D11-1DC7-AA59F7379F28}"/>
              </a:ext>
            </a:extLst>
          </p:cNvPr>
          <p:cNvSpPr txBox="1"/>
          <p:nvPr/>
        </p:nvSpPr>
        <p:spPr>
          <a:xfrm>
            <a:off x="6694236" y="5077071"/>
            <a:ext cx="176330" cy="153888"/>
          </a:xfrm>
          <a:prstGeom prst="rect">
            <a:avLst/>
          </a:prstGeom>
          <a:noFill/>
        </p:spPr>
        <p:txBody>
          <a:bodyPr wrap="none" lIns="0" tIns="0" rIns="0" bIns="0" rtlCol="0">
            <a:spAutoFit/>
          </a:bodyPr>
          <a:lstStyle/>
          <a:p>
            <a:pPr algn="r"/>
            <a:r>
              <a:rPr lang="en-GB" sz="1000" noProof="0" dirty="0">
                <a:latin typeface="Arial" panose="020B0604020202020204" pitchFamily="34" charset="0"/>
                <a:ea typeface="Aileron" charset="0"/>
                <a:cs typeface="Arial" panose="020B0604020202020204" pitchFamily="34" charset="0"/>
              </a:rPr>
              <a:t>0.0</a:t>
            </a:r>
          </a:p>
        </p:txBody>
      </p:sp>
      <p:sp>
        <p:nvSpPr>
          <p:cNvPr id="212" name="TextBox 211">
            <a:extLst>
              <a:ext uri="{FF2B5EF4-FFF2-40B4-BE49-F238E27FC236}">
                <a16:creationId xmlns:a16="http://schemas.microsoft.com/office/drawing/2014/main" id="{18478FF8-D215-1D9A-FBA3-C4BABAE06506}"/>
              </a:ext>
            </a:extLst>
          </p:cNvPr>
          <p:cNvSpPr txBox="1"/>
          <p:nvPr/>
        </p:nvSpPr>
        <p:spPr>
          <a:xfrm>
            <a:off x="10465283" y="4246345"/>
            <a:ext cx="945772" cy="153888"/>
          </a:xfrm>
          <a:prstGeom prst="rect">
            <a:avLst/>
          </a:prstGeom>
          <a:noFill/>
        </p:spPr>
        <p:txBody>
          <a:bodyPr wrap="none" lIns="0" tIns="0" rIns="0" bIns="0" rtlCol="0">
            <a:spAutoFit/>
          </a:bodyPr>
          <a:lstStyle/>
          <a:p>
            <a:pPr algn="ctr"/>
            <a:r>
              <a:rPr lang="en-GB" sz="1000" b="1" noProof="0" dirty="0">
                <a:solidFill>
                  <a:schemeClr val="accent1"/>
                </a:solidFill>
                <a:latin typeface="Arial" panose="020B0604020202020204" pitchFamily="34" charset="0"/>
                <a:ea typeface="Aileron" charset="0"/>
                <a:cs typeface="Arial" panose="020B0604020202020204" pitchFamily="34" charset="0"/>
              </a:rPr>
              <a:t>bemarituzumab</a:t>
            </a:r>
          </a:p>
        </p:txBody>
      </p:sp>
      <p:sp>
        <p:nvSpPr>
          <p:cNvPr id="213" name="TextBox 212">
            <a:extLst>
              <a:ext uri="{FF2B5EF4-FFF2-40B4-BE49-F238E27FC236}">
                <a16:creationId xmlns:a16="http://schemas.microsoft.com/office/drawing/2014/main" id="{01B6B615-2B58-7A5F-AA0E-2B8239D336C1}"/>
              </a:ext>
            </a:extLst>
          </p:cNvPr>
          <p:cNvSpPr txBox="1"/>
          <p:nvPr/>
        </p:nvSpPr>
        <p:spPr>
          <a:xfrm>
            <a:off x="7217326" y="5261825"/>
            <a:ext cx="70532"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2</a:t>
            </a:r>
          </a:p>
        </p:txBody>
      </p:sp>
      <p:sp>
        <p:nvSpPr>
          <p:cNvPr id="214" name="TextBox 213">
            <a:extLst>
              <a:ext uri="{FF2B5EF4-FFF2-40B4-BE49-F238E27FC236}">
                <a16:creationId xmlns:a16="http://schemas.microsoft.com/office/drawing/2014/main" id="{53AF0878-E71C-1F52-E9CD-7A5EF915546D}"/>
              </a:ext>
            </a:extLst>
          </p:cNvPr>
          <p:cNvSpPr txBox="1"/>
          <p:nvPr/>
        </p:nvSpPr>
        <p:spPr>
          <a:xfrm>
            <a:off x="7194852" y="5672968"/>
            <a:ext cx="115481" cy="24622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42</a:t>
            </a:r>
          </a:p>
          <a:p>
            <a:pPr algn="r"/>
            <a:r>
              <a:rPr lang="en-GB" sz="800" noProof="0" dirty="0">
                <a:latin typeface="Arial" panose="020B0604020202020204" pitchFamily="34" charset="0"/>
                <a:ea typeface="Aileron" charset="0"/>
                <a:cs typeface="Arial" panose="020B0604020202020204" pitchFamily="34" charset="0"/>
              </a:rPr>
              <a:t>44</a:t>
            </a:r>
          </a:p>
        </p:txBody>
      </p:sp>
      <p:sp>
        <p:nvSpPr>
          <p:cNvPr id="215" name="TextBox 214">
            <a:extLst>
              <a:ext uri="{FF2B5EF4-FFF2-40B4-BE49-F238E27FC236}">
                <a16:creationId xmlns:a16="http://schemas.microsoft.com/office/drawing/2014/main" id="{42F5DA20-2B0E-7D5C-16C6-9CEFB9DAB7B5}"/>
              </a:ext>
            </a:extLst>
          </p:cNvPr>
          <p:cNvSpPr txBox="1"/>
          <p:nvPr/>
        </p:nvSpPr>
        <p:spPr>
          <a:xfrm>
            <a:off x="7421861" y="5261825"/>
            <a:ext cx="70532"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4</a:t>
            </a:r>
          </a:p>
        </p:txBody>
      </p:sp>
      <p:sp>
        <p:nvSpPr>
          <p:cNvPr id="216" name="TextBox 215">
            <a:extLst>
              <a:ext uri="{FF2B5EF4-FFF2-40B4-BE49-F238E27FC236}">
                <a16:creationId xmlns:a16="http://schemas.microsoft.com/office/drawing/2014/main" id="{C93B9A3A-FE83-E36F-A00E-4CCCD60D1553}"/>
              </a:ext>
            </a:extLst>
          </p:cNvPr>
          <p:cNvSpPr txBox="1"/>
          <p:nvPr/>
        </p:nvSpPr>
        <p:spPr>
          <a:xfrm>
            <a:off x="7399387" y="5672968"/>
            <a:ext cx="115481" cy="24622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41</a:t>
            </a:r>
          </a:p>
          <a:p>
            <a:pPr algn="r"/>
            <a:r>
              <a:rPr lang="en-GB" sz="800" noProof="0" dirty="0">
                <a:latin typeface="Arial" panose="020B0604020202020204" pitchFamily="34" charset="0"/>
                <a:ea typeface="Aileron" charset="0"/>
                <a:cs typeface="Arial" panose="020B0604020202020204" pitchFamily="34" charset="0"/>
              </a:rPr>
              <a:t>42</a:t>
            </a:r>
          </a:p>
        </p:txBody>
      </p:sp>
      <p:sp>
        <p:nvSpPr>
          <p:cNvPr id="217" name="TextBox 216">
            <a:extLst>
              <a:ext uri="{FF2B5EF4-FFF2-40B4-BE49-F238E27FC236}">
                <a16:creationId xmlns:a16="http://schemas.microsoft.com/office/drawing/2014/main" id="{ABB6212E-BDDB-5CE6-2058-6BB63CEDDBAF}"/>
              </a:ext>
            </a:extLst>
          </p:cNvPr>
          <p:cNvSpPr txBox="1"/>
          <p:nvPr/>
        </p:nvSpPr>
        <p:spPr>
          <a:xfrm>
            <a:off x="7646806" y="5261825"/>
            <a:ext cx="70532"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6</a:t>
            </a:r>
          </a:p>
        </p:txBody>
      </p:sp>
      <p:sp>
        <p:nvSpPr>
          <p:cNvPr id="218" name="TextBox 217">
            <a:extLst>
              <a:ext uri="{FF2B5EF4-FFF2-40B4-BE49-F238E27FC236}">
                <a16:creationId xmlns:a16="http://schemas.microsoft.com/office/drawing/2014/main" id="{02111396-313E-CEF7-983F-66ED52FE68F9}"/>
              </a:ext>
            </a:extLst>
          </p:cNvPr>
          <p:cNvSpPr txBox="1"/>
          <p:nvPr/>
        </p:nvSpPr>
        <p:spPr>
          <a:xfrm>
            <a:off x="7624332" y="5672968"/>
            <a:ext cx="115481" cy="24622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37</a:t>
            </a:r>
          </a:p>
          <a:p>
            <a:pPr algn="r"/>
            <a:r>
              <a:rPr lang="en-GB" sz="800" noProof="0" dirty="0">
                <a:latin typeface="Arial" panose="020B0604020202020204" pitchFamily="34" charset="0"/>
                <a:ea typeface="Aileron" charset="0"/>
                <a:cs typeface="Arial" panose="020B0604020202020204" pitchFamily="34" charset="0"/>
              </a:rPr>
              <a:t>37</a:t>
            </a:r>
          </a:p>
        </p:txBody>
      </p:sp>
      <p:sp>
        <p:nvSpPr>
          <p:cNvPr id="219" name="TextBox 218">
            <a:extLst>
              <a:ext uri="{FF2B5EF4-FFF2-40B4-BE49-F238E27FC236}">
                <a16:creationId xmlns:a16="http://schemas.microsoft.com/office/drawing/2014/main" id="{E42D567A-9DDC-5D64-9958-F1365962791F}"/>
              </a:ext>
            </a:extLst>
          </p:cNvPr>
          <p:cNvSpPr txBox="1"/>
          <p:nvPr/>
        </p:nvSpPr>
        <p:spPr>
          <a:xfrm>
            <a:off x="7865765" y="5261825"/>
            <a:ext cx="70532"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8</a:t>
            </a:r>
          </a:p>
        </p:txBody>
      </p:sp>
      <p:sp>
        <p:nvSpPr>
          <p:cNvPr id="220" name="TextBox 219">
            <a:extLst>
              <a:ext uri="{FF2B5EF4-FFF2-40B4-BE49-F238E27FC236}">
                <a16:creationId xmlns:a16="http://schemas.microsoft.com/office/drawing/2014/main" id="{ED06E92E-C174-DC72-3F93-E956D620A405}"/>
              </a:ext>
            </a:extLst>
          </p:cNvPr>
          <p:cNvSpPr txBox="1"/>
          <p:nvPr/>
        </p:nvSpPr>
        <p:spPr>
          <a:xfrm>
            <a:off x="7843291" y="5672968"/>
            <a:ext cx="115481" cy="24622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33</a:t>
            </a:r>
          </a:p>
          <a:p>
            <a:pPr algn="r"/>
            <a:r>
              <a:rPr lang="en-GB" sz="800" noProof="0" dirty="0">
                <a:latin typeface="Arial" panose="020B0604020202020204" pitchFamily="34" charset="0"/>
                <a:ea typeface="Aileron" charset="0"/>
                <a:cs typeface="Arial" panose="020B0604020202020204" pitchFamily="34" charset="0"/>
              </a:rPr>
              <a:t>32</a:t>
            </a:r>
          </a:p>
        </p:txBody>
      </p:sp>
      <p:sp>
        <p:nvSpPr>
          <p:cNvPr id="221" name="TextBox 220">
            <a:extLst>
              <a:ext uri="{FF2B5EF4-FFF2-40B4-BE49-F238E27FC236}">
                <a16:creationId xmlns:a16="http://schemas.microsoft.com/office/drawing/2014/main" id="{4305DF9C-F48A-DE3E-4602-503E49FACC99}"/>
              </a:ext>
            </a:extLst>
          </p:cNvPr>
          <p:cNvSpPr txBox="1"/>
          <p:nvPr/>
        </p:nvSpPr>
        <p:spPr>
          <a:xfrm>
            <a:off x="10827111"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36</a:t>
            </a:r>
          </a:p>
        </p:txBody>
      </p:sp>
      <p:sp>
        <p:nvSpPr>
          <p:cNvPr id="222" name="TextBox 221">
            <a:extLst>
              <a:ext uri="{FF2B5EF4-FFF2-40B4-BE49-F238E27FC236}">
                <a16:creationId xmlns:a16="http://schemas.microsoft.com/office/drawing/2014/main" id="{A6E30AC0-F808-590B-2252-44E7F460E9BC}"/>
              </a:ext>
            </a:extLst>
          </p:cNvPr>
          <p:cNvSpPr txBox="1"/>
          <p:nvPr/>
        </p:nvSpPr>
        <p:spPr>
          <a:xfrm>
            <a:off x="10868789" y="5672968"/>
            <a:ext cx="57708"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4</a:t>
            </a:r>
          </a:p>
          <a:p>
            <a:pPr algn="ctr"/>
            <a:r>
              <a:rPr lang="en-GB" sz="800" noProof="0" dirty="0">
                <a:latin typeface="Arial" panose="020B0604020202020204" pitchFamily="34" charset="0"/>
                <a:ea typeface="Aileron" charset="0"/>
                <a:cs typeface="Arial" panose="020B0604020202020204" pitchFamily="34" charset="0"/>
              </a:rPr>
              <a:t>2</a:t>
            </a:r>
          </a:p>
        </p:txBody>
      </p:sp>
      <p:sp>
        <p:nvSpPr>
          <p:cNvPr id="223" name="TextBox 222">
            <a:extLst>
              <a:ext uri="{FF2B5EF4-FFF2-40B4-BE49-F238E27FC236}">
                <a16:creationId xmlns:a16="http://schemas.microsoft.com/office/drawing/2014/main" id="{27CAA3B7-8A97-DAD2-40EB-14E34963537F}"/>
              </a:ext>
            </a:extLst>
          </p:cNvPr>
          <p:cNvSpPr txBox="1"/>
          <p:nvPr/>
        </p:nvSpPr>
        <p:spPr>
          <a:xfrm>
            <a:off x="10611716"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34</a:t>
            </a:r>
          </a:p>
        </p:txBody>
      </p:sp>
      <p:sp>
        <p:nvSpPr>
          <p:cNvPr id="224" name="TextBox 223">
            <a:extLst>
              <a:ext uri="{FF2B5EF4-FFF2-40B4-BE49-F238E27FC236}">
                <a16:creationId xmlns:a16="http://schemas.microsoft.com/office/drawing/2014/main" id="{628C3174-E34B-2F70-492D-A67B9A8BDE67}"/>
              </a:ext>
            </a:extLst>
          </p:cNvPr>
          <p:cNvSpPr txBox="1"/>
          <p:nvPr/>
        </p:nvSpPr>
        <p:spPr>
          <a:xfrm>
            <a:off x="10653394" y="5672968"/>
            <a:ext cx="57708"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7</a:t>
            </a:r>
          </a:p>
          <a:p>
            <a:pPr algn="ctr"/>
            <a:r>
              <a:rPr lang="en-GB" sz="800" noProof="0" dirty="0">
                <a:latin typeface="Arial" panose="020B0604020202020204" pitchFamily="34" charset="0"/>
                <a:ea typeface="Aileron" charset="0"/>
                <a:cs typeface="Arial" panose="020B0604020202020204" pitchFamily="34" charset="0"/>
              </a:rPr>
              <a:t>4</a:t>
            </a:r>
          </a:p>
        </p:txBody>
      </p:sp>
      <p:sp>
        <p:nvSpPr>
          <p:cNvPr id="225" name="TextBox 224">
            <a:extLst>
              <a:ext uri="{FF2B5EF4-FFF2-40B4-BE49-F238E27FC236}">
                <a16:creationId xmlns:a16="http://schemas.microsoft.com/office/drawing/2014/main" id="{C5C6437C-8EB8-1DB1-2B41-38CBB351AEDE}"/>
              </a:ext>
            </a:extLst>
          </p:cNvPr>
          <p:cNvSpPr txBox="1"/>
          <p:nvPr/>
        </p:nvSpPr>
        <p:spPr>
          <a:xfrm>
            <a:off x="8035575"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10</a:t>
            </a:r>
          </a:p>
        </p:txBody>
      </p:sp>
      <p:sp>
        <p:nvSpPr>
          <p:cNvPr id="226" name="TextBox 225">
            <a:extLst>
              <a:ext uri="{FF2B5EF4-FFF2-40B4-BE49-F238E27FC236}">
                <a16:creationId xmlns:a16="http://schemas.microsoft.com/office/drawing/2014/main" id="{3095C3CA-7CBB-0A51-780A-8668103D855F}"/>
              </a:ext>
            </a:extLst>
          </p:cNvPr>
          <p:cNvSpPr txBox="1"/>
          <p:nvPr/>
        </p:nvSpPr>
        <p:spPr>
          <a:xfrm>
            <a:off x="8048399" y="5672968"/>
            <a:ext cx="115416"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31</a:t>
            </a:r>
          </a:p>
          <a:p>
            <a:pPr algn="ctr"/>
            <a:r>
              <a:rPr lang="en-GB" sz="800" noProof="0" dirty="0">
                <a:latin typeface="Arial" panose="020B0604020202020204" pitchFamily="34" charset="0"/>
                <a:ea typeface="Aileron" charset="0"/>
                <a:cs typeface="Arial" panose="020B0604020202020204" pitchFamily="34" charset="0"/>
              </a:rPr>
              <a:t>24</a:t>
            </a:r>
          </a:p>
        </p:txBody>
      </p:sp>
      <p:sp>
        <p:nvSpPr>
          <p:cNvPr id="227" name="TextBox 226">
            <a:extLst>
              <a:ext uri="{FF2B5EF4-FFF2-40B4-BE49-F238E27FC236}">
                <a16:creationId xmlns:a16="http://schemas.microsoft.com/office/drawing/2014/main" id="{0EDCDBCE-1A05-B684-8B70-63E00FC8AC78}"/>
              </a:ext>
            </a:extLst>
          </p:cNvPr>
          <p:cNvSpPr txBox="1"/>
          <p:nvPr/>
        </p:nvSpPr>
        <p:spPr>
          <a:xfrm>
            <a:off x="8252476"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12</a:t>
            </a:r>
          </a:p>
        </p:txBody>
      </p:sp>
      <p:sp>
        <p:nvSpPr>
          <p:cNvPr id="228" name="TextBox 227">
            <a:extLst>
              <a:ext uri="{FF2B5EF4-FFF2-40B4-BE49-F238E27FC236}">
                <a16:creationId xmlns:a16="http://schemas.microsoft.com/office/drawing/2014/main" id="{0DF82B2C-49FB-044D-66DA-3A8540DA0177}"/>
              </a:ext>
            </a:extLst>
          </p:cNvPr>
          <p:cNvSpPr txBox="1"/>
          <p:nvPr/>
        </p:nvSpPr>
        <p:spPr>
          <a:xfrm>
            <a:off x="8265300" y="5672968"/>
            <a:ext cx="115416"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29</a:t>
            </a:r>
          </a:p>
          <a:p>
            <a:pPr algn="ctr"/>
            <a:r>
              <a:rPr lang="en-GB" sz="800" noProof="0" dirty="0">
                <a:latin typeface="Arial" panose="020B0604020202020204" pitchFamily="34" charset="0"/>
                <a:ea typeface="Aileron" charset="0"/>
                <a:cs typeface="Arial" panose="020B0604020202020204" pitchFamily="34" charset="0"/>
              </a:rPr>
              <a:t>20</a:t>
            </a:r>
          </a:p>
        </p:txBody>
      </p:sp>
      <p:sp>
        <p:nvSpPr>
          <p:cNvPr id="229" name="TextBox 228">
            <a:extLst>
              <a:ext uri="{FF2B5EF4-FFF2-40B4-BE49-F238E27FC236}">
                <a16:creationId xmlns:a16="http://schemas.microsoft.com/office/drawing/2014/main" id="{9717104C-B467-0165-1F22-B0B0FECA9313}"/>
              </a:ext>
            </a:extLst>
          </p:cNvPr>
          <p:cNvSpPr txBox="1"/>
          <p:nvPr/>
        </p:nvSpPr>
        <p:spPr>
          <a:xfrm>
            <a:off x="8460831"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14</a:t>
            </a:r>
          </a:p>
        </p:txBody>
      </p:sp>
      <p:sp>
        <p:nvSpPr>
          <p:cNvPr id="230" name="TextBox 229">
            <a:extLst>
              <a:ext uri="{FF2B5EF4-FFF2-40B4-BE49-F238E27FC236}">
                <a16:creationId xmlns:a16="http://schemas.microsoft.com/office/drawing/2014/main" id="{717BACD2-9916-E5CA-CC5D-B2BE5976A08D}"/>
              </a:ext>
            </a:extLst>
          </p:cNvPr>
          <p:cNvSpPr txBox="1"/>
          <p:nvPr/>
        </p:nvSpPr>
        <p:spPr>
          <a:xfrm>
            <a:off x="8473623" y="5672968"/>
            <a:ext cx="115481" cy="24622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27</a:t>
            </a:r>
          </a:p>
          <a:p>
            <a:pPr algn="r"/>
            <a:r>
              <a:rPr lang="en-GB" sz="800" noProof="0" dirty="0">
                <a:latin typeface="Arial" panose="020B0604020202020204" pitchFamily="34" charset="0"/>
                <a:ea typeface="Aileron" charset="0"/>
                <a:cs typeface="Arial" panose="020B0604020202020204" pitchFamily="34" charset="0"/>
              </a:rPr>
              <a:t>14</a:t>
            </a:r>
          </a:p>
        </p:txBody>
      </p:sp>
      <p:sp>
        <p:nvSpPr>
          <p:cNvPr id="231" name="TextBox 230">
            <a:extLst>
              <a:ext uri="{FF2B5EF4-FFF2-40B4-BE49-F238E27FC236}">
                <a16:creationId xmlns:a16="http://schemas.microsoft.com/office/drawing/2014/main" id="{EEEF6ACF-C05F-1B6B-0539-93761C599902}"/>
              </a:ext>
            </a:extLst>
          </p:cNvPr>
          <p:cNvSpPr txBox="1"/>
          <p:nvPr/>
        </p:nvSpPr>
        <p:spPr>
          <a:xfrm>
            <a:off x="8665031"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16</a:t>
            </a:r>
          </a:p>
        </p:txBody>
      </p:sp>
      <p:sp>
        <p:nvSpPr>
          <p:cNvPr id="232" name="TextBox 231">
            <a:extLst>
              <a:ext uri="{FF2B5EF4-FFF2-40B4-BE49-F238E27FC236}">
                <a16:creationId xmlns:a16="http://schemas.microsoft.com/office/drawing/2014/main" id="{F69A54EB-C376-A3C9-D0DA-BE32F2BC54BF}"/>
              </a:ext>
            </a:extLst>
          </p:cNvPr>
          <p:cNvSpPr txBox="1"/>
          <p:nvPr/>
        </p:nvSpPr>
        <p:spPr>
          <a:xfrm>
            <a:off x="8677855" y="5672968"/>
            <a:ext cx="115416"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26</a:t>
            </a:r>
          </a:p>
          <a:p>
            <a:pPr algn="ctr"/>
            <a:r>
              <a:rPr lang="en-GB" sz="800" noProof="0" dirty="0">
                <a:latin typeface="Arial" panose="020B0604020202020204" pitchFamily="34" charset="0"/>
                <a:ea typeface="Aileron" charset="0"/>
                <a:cs typeface="Arial" panose="020B0604020202020204" pitchFamily="34" charset="0"/>
              </a:rPr>
              <a:t>11</a:t>
            </a:r>
          </a:p>
        </p:txBody>
      </p:sp>
      <p:sp>
        <p:nvSpPr>
          <p:cNvPr id="233" name="TextBox 232">
            <a:extLst>
              <a:ext uri="{FF2B5EF4-FFF2-40B4-BE49-F238E27FC236}">
                <a16:creationId xmlns:a16="http://schemas.microsoft.com/office/drawing/2014/main" id="{505EE660-2472-B2BC-4CAD-661E5A0F253D}"/>
              </a:ext>
            </a:extLst>
          </p:cNvPr>
          <p:cNvSpPr txBox="1"/>
          <p:nvPr/>
        </p:nvSpPr>
        <p:spPr>
          <a:xfrm>
            <a:off x="8892767"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18</a:t>
            </a:r>
          </a:p>
        </p:txBody>
      </p:sp>
      <p:sp>
        <p:nvSpPr>
          <p:cNvPr id="234" name="TextBox 233">
            <a:extLst>
              <a:ext uri="{FF2B5EF4-FFF2-40B4-BE49-F238E27FC236}">
                <a16:creationId xmlns:a16="http://schemas.microsoft.com/office/drawing/2014/main" id="{7FA51D89-E05F-A554-36F5-DFC07D4E024C}"/>
              </a:ext>
            </a:extLst>
          </p:cNvPr>
          <p:cNvSpPr txBox="1"/>
          <p:nvPr/>
        </p:nvSpPr>
        <p:spPr>
          <a:xfrm>
            <a:off x="8934445" y="5672968"/>
            <a:ext cx="115416"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24</a:t>
            </a:r>
          </a:p>
          <a:p>
            <a:pPr algn="ctr"/>
            <a:r>
              <a:rPr lang="en-GB" sz="800" noProof="0" dirty="0">
                <a:latin typeface="Arial" panose="020B0604020202020204" pitchFamily="34" charset="0"/>
                <a:ea typeface="Aileron" charset="0"/>
                <a:cs typeface="Arial" panose="020B0604020202020204" pitchFamily="34" charset="0"/>
              </a:rPr>
              <a:t>9</a:t>
            </a:r>
          </a:p>
        </p:txBody>
      </p:sp>
      <p:sp>
        <p:nvSpPr>
          <p:cNvPr id="235" name="TextBox 234">
            <a:extLst>
              <a:ext uri="{FF2B5EF4-FFF2-40B4-BE49-F238E27FC236}">
                <a16:creationId xmlns:a16="http://schemas.microsoft.com/office/drawing/2014/main" id="{15E0332B-333D-1111-D257-DECD41D3065D}"/>
              </a:ext>
            </a:extLst>
          </p:cNvPr>
          <p:cNvSpPr txBox="1"/>
          <p:nvPr/>
        </p:nvSpPr>
        <p:spPr>
          <a:xfrm>
            <a:off x="9112613"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20</a:t>
            </a:r>
          </a:p>
        </p:txBody>
      </p:sp>
      <p:sp>
        <p:nvSpPr>
          <p:cNvPr id="236" name="TextBox 235">
            <a:extLst>
              <a:ext uri="{FF2B5EF4-FFF2-40B4-BE49-F238E27FC236}">
                <a16:creationId xmlns:a16="http://schemas.microsoft.com/office/drawing/2014/main" id="{07B801FC-E080-3A23-25F1-5825F42F9C6C}"/>
              </a:ext>
            </a:extLst>
          </p:cNvPr>
          <p:cNvSpPr txBox="1"/>
          <p:nvPr/>
        </p:nvSpPr>
        <p:spPr>
          <a:xfrm>
            <a:off x="9154291" y="5672968"/>
            <a:ext cx="115416"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23</a:t>
            </a:r>
          </a:p>
          <a:p>
            <a:pPr algn="ctr"/>
            <a:r>
              <a:rPr lang="en-GB" sz="800" noProof="0" dirty="0">
                <a:latin typeface="Arial" panose="020B0604020202020204" pitchFamily="34" charset="0"/>
                <a:ea typeface="Aileron" charset="0"/>
                <a:cs typeface="Arial" panose="020B0604020202020204" pitchFamily="34" charset="0"/>
              </a:rPr>
              <a:t>9</a:t>
            </a:r>
          </a:p>
        </p:txBody>
      </p:sp>
      <p:sp>
        <p:nvSpPr>
          <p:cNvPr id="237" name="TextBox 236">
            <a:extLst>
              <a:ext uri="{FF2B5EF4-FFF2-40B4-BE49-F238E27FC236}">
                <a16:creationId xmlns:a16="http://schemas.microsoft.com/office/drawing/2014/main" id="{B31F684A-A7DB-B38C-9F57-6B50E5E71866}"/>
              </a:ext>
            </a:extLst>
          </p:cNvPr>
          <p:cNvSpPr txBox="1"/>
          <p:nvPr/>
        </p:nvSpPr>
        <p:spPr>
          <a:xfrm>
            <a:off x="9329904"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22</a:t>
            </a:r>
          </a:p>
        </p:txBody>
      </p:sp>
      <p:sp>
        <p:nvSpPr>
          <p:cNvPr id="238" name="TextBox 237">
            <a:extLst>
              <a:ext uri="{FF2B5EF4-FFF2-40B4-BE49-F238E27FC236}">
                <a16:creationId xmlns:a16="http://schemas.microsoft.com/office/drawing/2014/main" id="{512A586B-D867-8C12-47A8-63B3E97B07D4}"/>
              </a:ext>
            </a:extLst>
          </p:cNvPr>
          <p:cNvSpPr txBox="1"/>
          <p:nvPr/>
        </p:nvSpPr>
        <p:spPr>
          <a:xfrm>
            <a:off x="9371582" y="5672968"/>
            <a:ext cx="115416"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22</a:t>
            </a:r>
          </a:p>
          <a:p>
            <a:pPr algn="ctr"/>
            <a:r>
              <a:rPr lang="en-GB" sz="800" noProof="0" dirty="0">
                <a:latin typeface="Arial" panose="020B0604020202020204" pitchFamily="34" charset="0"/>
                <a:ea typeface="Aileron" charset="0"/>
                <a:cs typeface="Arial" panose="020B0604020202020204" pitchFamily="34" charset="0"/>
              </a:rPr>
              <a:t>8</a:t>
            </a:r>
          </a:p>
        </p:txBody>
      </p:sp>
      <p:sp>
        <p:nvSpPr>
          <p:cNvPr id="239" name="TextBox 238">
            <a:extLst>
              <a:ext uri="{FF2B5EF4-FFF2-40B4-BE49-F238E27FC236}">
                <a16:creationId xmlns:a16="http://schemas.microsoft.com/office/drawing/2014/main" id="{5485CCA4-78C5-2B73-4241-6960FE3B4AF4}"/>
              </a:ext>
            </a:extLst>
          </p:cNvPr>
          <p:cNvSpPr txBox="1"/>
          <p:nvPr/>
        </p:nvSpPr>
        <p:spPr>
          <a:xfrm>
            <a:off x="9536132"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24</a:t>
            </a:r>
          </a:p>
        </p:txBody>
      </p:sp>
      <p:sp>
        <p:nvSpPr>
          <p:cNvPr id="240" name="TextBox 239">
            <a:extLst>
              <a:ext uri="{FF2B5EF4-FFF2-40B4-BE49-F238E27FC236}">
                <a16:creationId xmlns:a16="http://schemas.microsoft.com/office/drawing/2014/main" id="{198834E2-BA3E-2B0C-918F-B6F4EFB64E84}"/>
              </a:ext>
            </a:extLst>
          </p:cNvPr>
          <p:cNvSpPr txBox="1"/>
          <p:nvPr/>
        </p:nvSpPr>
        <p:spPr>
          <a:xfrm>
            <a:off x="9577811" y="5672968"/>
            <a:ext cx="115416"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20</a:t>
            </a:r>
          </a:p>
          <a:p>
            <a:pPr algn="ctr"/>
            <a:r>
              <a:rPr lang="en-GB" sz="800" noProof="0" dirty="0">
                <a:latin typeface="Arial" panose="020B0604020202020204" pitchFamily="34" charset="0"/>
                <a:ea typeface="Aileron" charset="0"/>
                <a:cs typeface="Arial" panose="020B0604020202020204" pitchFamily="34" charset="0"/>
              </a:rPr>
              <a:t>7</a:t>
            </a:r>
          </a:p>
        </p:txBody>
      </p:sp>
      <p:sp>
        <p:nvSpPr>
          <p:cNvPr id="241" name="TextBox 240">
            <a:extLst>
              <a:ext uri="{FF2B5EF4-FFF2-40B4-BE49-F238E27FC236}">
                <a16:creationId xmlns:a16="http://schemas.microsoft.com/office/drawing/2014/main" id="{632B2946-8FBB-D86B-5F7C-0047788805CA}"/>
              </a:ext>
            </a:extLst>
          </p:cNvPr>
          <p:cNvSpPr txBox="1"/>
          <p:nvPr/>
        </p:nvSpPr>
        <p:spPr>
          <a:xfrm>
            <a:off x="9750941"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26</a:t>
            </a:r>
          </a:p>
        </p:txBody>
      </p:sp>
      <p:sp>
        <p:nvSpPr>
          <p:cNvPr id="242" name="TextBox 241">
            <a:extLst>
              <a:ext uri="{FF2B5EF4-FFF2-40B4-BE49-F238E27FC236}">
                <a16:creationId xmlns:a16="http://schemas.microsoft.com/office/drawing/2014/main" id="{448C2981-256A-B0A3-8D40-6D92753C019C}"/>
              </a:ext>
            </a:extLst>
          </p:cNvPr>
          <p:cNvSpPr txBox="1"/>
          <p:nvPr/>
        </p:nvSpPr>
        <p:spPr>
          <a:xfrm>
            <a:off x="9792620" y="5672968"/>
            <a:ext cx="115416"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16</a:t>
            </a:r>
          </a:p>
          <a:p>
            <a:pPr algn="ctr"/>
            <a:r>
              <a:rPr lang="en-GB" sz="800" noProof="0" dirty="0">
                <a:latin typeface="Arial" panose="020B0604020202020204" pitchFamily="34" charset="0"/>
                <a:ea typeface="Aileron" charset="0"/>
                <a:cs typeface="Arial" panose="020B0604020202020204" pitchFamily="34" charset="0"/>
              </a:rPr>
              <a:t>6</a:t>
            </a:r>
          </a:p>
        </p:txBody>
      </p:sp>
      <p:sp>
        <p:nvSpPr>
          <p:cNvPr id="243" name="TextBox 242">
            <a:extLst>
              <a:ext uri="{FF2B5EF4-FFF2-40B4-BE49-F238E27FC236}">
                <a16:creationId xmlns:a16="http://schemas.microsoft.com/office/drawing/2014/main" id="{A448F17E-73E3-6CA5-E7E3-1FD400C8C45E}"/>
              </a:ext>
            </a:extLst>
          </p:cNvPr>
          <p:cNvSpPr txBox="1"/>
          <p:nvPr/>
        </p:nvSpPr>
        <p:spPr>
          <a:xfrm>
            <a:off x="9970734"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28</a:t>
            </a:r>
          </a:p>
        </p:txBody>
      </p:sp>
      <p:sp>
        <p:nvSpPr>
          <p:cNvPr id="244" name="TextBox 243">
            <a:extLst>
              <a:ext uri="{FF2B5EF4-FFF2-40B4-BE49-F238E27FC236}">
                <a16:creationId xmlns:a16="http://schemas.microsoft.com/office/drawing/2014/main" id="{1809A9C9-E387-9260-F8B8-506384F43BF5}"/>
              </a:ext>
            </a:extLst>
          </p:cNvPr>
          <p:cNvSpPr txBox="1"/>
          <p:nvPr/>
        </p:nvSpPr>
        <p:spPr>
          <a:xfrm>
            <a:off x="10012445" y="5672968"/>
            <a:ext cx="115416"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15</a:t>
            </a:r>
          </a:p>
          <a:p>
            <a:pPr algn="ctr"/>
            <a:r>
              <a:rPr lang="en-GB" sz="800" noProof="0" dirty="0">
                <a:latin typeface="Arial" panose="020B0604020202020204" pitchFamily="34" charset="0"/>
                <a:ea typeface="Aileron" charset="0"/>
                <a:cs typeface="Arial" panose="020B0604020202020204" pitchFamily="34" charset="0"/>
              </a:rPr>
              <a:t>6</a:t>
            </a:r>
          </a:p>
        </p:txBody>
      </p:sp>
      <p:sp>
        <p:nvSpPr>
          <p:cNvPr id="245" name="TextBox 244">
            <a:extLst>
              <a:ext uri="{FF2B5EF4-FFF2-40B4-BE49-F238E27FC236}">
                <a16:creationId xmlns:a16="http://schemas.microsoft.com/office/drawing/2014/main" id="{7AD051D3-0EAC-B1A8-EE43-261347E0DF20}"/>
              </a:ext>
            </a:extLst>
          </p:cNvPr>
          <p:cNvSpPr txBox="1"/>
          <p:nvPr/>
        </p:nvSpPr>
        <p:spPr>
          <a:xfrm>
            <a:off x="10173841"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30</a:t>
            </a:r>
          </a:p>
        </p:txBody>
      </p:sp>
      <p:sp>
        <p:nvSpPr>
          <p:cNvPr id="246" name="TextBox 245">
            <a:extLst>
              <a:ext uri="{FF2B5EF4-FFF2-40B4-BE49-F238E27FC236}">
                <a16:creationId xmlns:a16="http://schemas.microsoft.com/office/drawing/2014/main" id="{F6818569-D5B8-4198-BEB3-4D8086A523C3}"/>
              </a:ext>
            </a:extLst>
          </p:cNvPr>
          <p:cNvSpPr txBox="1"/>
          <p:nvPr/>
        </p:nvSpPr>
        <p:spPr>
          <a:xfrm>
            <a:off x="10215552" y="5672968"/>
            <a:ext cx="115416"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14</a:t>
            </a:r>
          </a:p>
          <a:p>
            <a:pPr algn="ctr"/>
            <a:r>
              <a:rPr lang="en-GB" sz="800" noProof="0" dirty="0">
                <a:latin typeface="Arial" panose="020B0604020202020204" pitchFamily="34" charset="0"/>
                <a:ea typeface="Aileron" charset="0"/>
                <a:cs typeface="Arial" panose="020B0604020202020204" pitchFamily="34" charset="0"/>
              </a:rPr>
              <a:t>5</a:t>
            </a:r>
          </a:p>
        </p:txBody>
      </p:sp>
      <p:sp>
        <p:nvSpPr>
          <p:cNvPr id="247" name="TextBox 246">
            <a:extLst>
              <a:ext uri="{FF2B5EF4-FFF2-40B4-BE49-F238E27FC236}">
                <a16:creationId xmlns:a16="http://schemas.microsoft.com/office/drawing/2014/main" id="{4F1658F7-69E4-AC32-A753-7DBF8D0307A9}"/>
              </a:ext>
            </a:extLst>
          </p:cNvPr>
          <p:cNvSpPr txBox="1"/>
          <p:nvPr/>
        </p:nvSpPr>
        <p:spPr>
          <a:xfrm>
            <a:off x="10394718"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32</a:t>
            </a:r>
          </a:p>
        </p:txBody>
      </p:sp>
      <p:sp>
        <p:nvSpPr>
          <p:cNvPr id="248" name="TextBox 247">
            <a:extLst>
              <a:ext uri="{FF2B5EF4-FFF2-40B4-BE49-F238E27FC236}">
                <a16:creationId xmlns:a16="http://schemas.microsoft.com/office/drawing/2014/main" id="{22AC225D-69B4-17C0-2F10-AED2CB725537}"/>
              </a:ext>
            </a:extLst>
          </p:cNvPr>
          <p:cNvSpPr txBox="1"/>
          <p:nvPr/>
        </p:nvSpPr>
        <p:spPr>
          <a:xfrm>
            <a:off x="10407510" y="5672968"/>
            <a:ext cx="115481"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10</a:t>
            </a:r>
          </a:p>
          <a:p>
            <a:pPr algn="ctr"/>
            <a:r>
              <a:rPr lang="en-GB" sz="800" noProof="0" dirty="0">
                <a:latin typeface="Arial" panose="020B0604020202020204" pitchFamily="34" charset="0"/>
                <a:ea typeface="Aileron" charset="0"/>
                <a:cs typeface="Arial" panose="020B0604020202020204" pitchFamily="34" charset="0"/>
              </a:rPr>
              <a:t>4</a:t>
            </a:r>
          </a:p>
        </p:txBody>
      </p:sp>
      <p:sp>
        <p:nvSpPr>
          <p:cNvPr id="249" name="TextBox 248">
            <a:extLst>
              <a:ext uri="{FF2B5EF4-FFF2-40B4-BE49-F238E27FC236}">
                <a16:creationId xmlns:a16="http://schemas.microsoft.com/office/drawing/2014/main" id="{6E256415-B38C-7EE7-7570-A699CCD057E1}"/>
              </a:ext>
            </a:extLst>
          </p:cNvPr>
          <p:cNvSpPr txBox="1"/>
          <p:nvPr/>
        </p:nvSpPr>
        <p:spPr>
          <a:xfrm>
            <a:off x="11036661"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38</a:t>
            </a:r>
          </a:p>
        </p:txBody>
      </p:sp>
      <p:sp>
        <p:nvSpPr>
          <p:cNvPr id="250" name="TextBox 249">
            <a:extLst>
              <a:ext uri="{FF2B5EF4-FFF2-40B4-BE49-F238E27FC236}">
                <a16:creationId xmlns:a16="http://schemas.microsoft.com/office/drawing/2014/main" id="{0F51E171-653F-06EC-783D-FA8259A77F29}"/>
              </a:ext>
            </a:extLst>
          </p:cNvPr>
          <p:cNvSpPr txBox="1"/>
          <p:nvPr/>
        </p:nvSpPr>
        <p:spPr>
          <a:xfrm>
            <a:off x="11078339" y="5672968"/>
            <a:ext cx="57708"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1</a:t>
            </a:r>
          </a:p>
          <a:p>
            <a:pPr algn="ctr"/>
            <a:r>
              <a:rPr lang="en-GB" sz="800" noProof="0" dirty="0">
                <a:latin typeface="Arial" panose="020B0604020202020204" pitchFamily="34" charset="0"/>
                <a:ea typeface="Aileron" charset="0"/>
                <a:cs typeface="Arial" panose="020B0604020202020204" pitchFamily="34" charset="0"/>
              </a:rPr>
              <a:t>1</a:t>
            </a:r>
          </a:p>
        </p:txBody>
      </p:sp>
      <p:sp>
        <p:nvSpPr>
          <p:cNvPr id="251" name="TextBox 250">
            <a:extLst>
              <a:ext uri="{FF2B5EF4-FFF2-40B4-BE49-F238E27FC236}">
                <a16:creationId xmlns:a16="http://schemas.microsoft.com/office/drawing/2014/main" id="{3DD01BA0-1BF4-DBA1-052C-537799E1E1A0}"/>
              </a:ext>
            </a:extLst>
          </p:cNvPr>
          <p:cNvSpPr txBox="1"/>
          <p:nvPr/>
        </p:nvSpPr>
        <p:spPr>
          <a:xfrm>
            <a:off x="11243036" y="5261825"/>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40</a:t>
            </a:r>
          </a:p>
        </p:txBody>
      </p:sp>
      <p:sp>
        <p:nvSpPr>
          <p:cNvPr id="252" name="TextBox 251">
            <a:extLst>
              <a:ext uri="{FF2B5EF4-FFF2-40B4-BE49-F238E27FC236}">
                <a16:creationId xmlns:a16="http://schemas.microsoft.com/office/drawing/2014/main" id="{3A712B9E-B409-6AB8-C4E1-0C66C4B9D733}"/>
              </a:ext>
            </a:extLst>
          </p:cNvPr>
          <p:cNvSpPr txBox="1"/>
          <p:nvPr/>
        </p:nvSpPr>
        <p:spPr>
          <a:xfrm>
            <a:off x="11284714" y="5672968"/>
            <a:ext cx="57708"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1</a:t>
            </a:r>
          </a:p>
          <a:p>
            <a:pPr algn="ctr"/>
            <a:r>
              <a:rPr lang="en-GB" sz="800" noProof="0" dirty="0">
                <a:latin typeface="Arial" panose="020B0604020202020204" pitchFamily="34" charset="0"/>
                <a:ea typeface="Aileron" charset="0"/>
                <a:cs typeface="Arial" panose="020B0604020202020204" pitchFamily="34" charset="0"/>
              </a:rPr>
              <a:t>0</a:t>
            </a:r>
          </a:p>
        </p:txBody>
      </p:sp>
      <p:graphicFrame>
        <p:nvGraphicFramePr>
          <p:cNvPr id="2" name="Table 1">
            <a:extLst>
              <a:ext uri="{FF2B5EF4-FFF2-40B4-BE49-F238E27FC236}">
                <a16:creationId xmlns:a16="http://schemas.microsoft.com/office/drawing/2014/main" id="{8FE3F661-42E1-664D-7059-EFEF867A7B78}"/>
              </a:ext>
            </a:extLst>
          </p:cNvPr>
          <p:cNvGraphicFramePr>
            <a:graphicFrameLocks noGrp="1"/>
          </p:cNvGraphicFramePr>
          <p:nvPr>
            <p:extLst>
              <p:ext uri="{D42A27DB-BD31-4B8C-83A1-F6EECF244321}">
                <p14:modId xmlns:p14="http://schemas.microsoft.com/office/powerpoint/2010/main" val="3966061523"/>
              </p:ext>
            </p:extLst>
          </p:nvPr>
        </p:nvGraphicFramePr>
        <p:xfrm>
          <a:off x="2276065" y="2339379"/>
          <a:ext cx="3816000" cy="918819"/>
        </p:xfrm>
        <a:graphic>
          <a:graphicData uri="http://schemas.openxmlformats.org/drawingml/2006/table">
            <a:tbl>
              <a:tblPr firstRow="1" bandRow="1">
                <a:tableStyleId>{5C22544A-7EE6-4342-B048-85BDC9FD1C3A}</a:tableStyleId>
              </a:tblPr>
              <a:tblGrid>
                <a:gridCol w="1584000">
                  <a:extLst>
                    <a:ext uri="{9D8B030D-6E8A-4147-A177-3AD203B41FA5}">
                      <a16:colId xmlns:a16="http://schemas.microsoft.com/office/drawing/2014/main" val="1252428360"/>
                    </a:ext>
                  </a:extLst>
                </a:gridCol>
                <a:gridCol w="1116000">
                  <a:extLst>
                    <a:ext uri="{9D8B030D-6E8A-4147-A177-3AD203B41FA5}">
                      <a16:colId xmlns:a16="http://schemas.microsoft.com/office/drawing/2014/main" val="795228754"/>
                    </a:ext>
                  </a:extLst>
                </a:gridCol>
                <a:gridCol w="1116000">
                  <a:extLst>
                    <a:ext uri="{9D8B030D-6E8A-4147-A177-3AD203B41FA5}">
                      <a16:colId xmlns:a16="http://schemas.microsoft.com/office/drawing/2014/main" val="2370215008"/>
                    </a:ext>
                  </a:extLst>
                </a:gridCol>
              </a:tblGrid>
              <a:tr h="367527">
                <a:tc>
                  <a:txBody>
                    <a:bodyPr/>
                    <a:lstStyle/>
                    <a:p>
                      <a:endParaRPr lang="en-GB" sz="800" noProof="0" dirty="0">
                        <a:solidFill>
                          <a:schemeClr val="tx1"/>
                        </a:solidFill>
                        <a:latin typeface="Arial" panose="020B0604020202020204" pitchFamily="34" charset="0"/>
                        <a:cs typeface="Arial" panose="020B0604020202020204" pitchFamily="34" charset="0"/>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800" noProof="0" dirty="0">
                          <a:solidFill>
                            <a:schemeClr val="accent1"/>
                          </a:solidFill>
                          <a:latin typeface="Arial" panose="020B0604020202020204" pitchFamily="34" charset="0"/>
                          <a:cs typeface="Arial" panose="020B0604020202020204" pitchFamily="34" charset="0"/>
                        </a:rPr>
                        <a:t>Bema-mFOLFOX6</a:t>
                      </a:r>
                    </a:p>
                    <a:p>
                      <a:pPr algn="ctr"/>
                      <a:r>
                        <a:rPr lang="en-GB" sz="800" noProof="0" dirty="0">
                          <a:solidFill>
                            <a:schemeClr val="accent1"/>
                          </a:solidFill>
                          <a:latin typeface="Arial" panose="020B0604020202020204" pitchFamily="34" charset="0"/>
                          <a:cs typeface="Arial" panose="020B0604020202020204" pitchFamily="34" charset="0"/>
                        </a:rPr>
                        <a:t>N=46</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800" noProof="0" dirty="0">
                          <a:solidFill>
                            <a:schemeClr val="accent6"/>
                          </a:solidFill>
                          <a:latin typeface="Arial" panose="020B0604020202020204" pitchFamily="34" charset="0"/>
                          <a:cs typeface="Arial" panose="020B0604020202020204" pitchFamily="34" charset="0"/>
                        </a:rPr>
                        <a:t>Placebo-mFOLFOX</a:t>
                      </a:r>
                      <a:br>
                        <a:rPr lang="en-GB" sz="800" noProof="0" dirty="0">
                          <a:solidFill>
                            <a:schemeClr val="accent6"/>
                          </a:solidFill>
                          <a:latin typeface="Arial" panose="020B0604020202020204" pitchFamily="34" charset="0"/>
                          <a:cs typeface="Arial" panose="020B0604020202020204" pitchFamily="34" charset="0"/>
                        </a:rPr>
                      </a:br>
                      <a:r>
                        <a:rPr lang="en-GB" sz="800" noProof="0" dirty="0">
                          <a:solidFill>
                            <a:schemeClr val="accent6"/>
                          </a:solidFill>
                          <a:latin typeface="Arial" panose="020B0604020202020204" pitchFamily="34" charset="0"/>
                          <a:cs typeface="Arial" panose="020B0604020202020204" pitchFamily="34" charset="0"/>
                        </a:rPr>
                        <a:t>N=52</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33990363"/>
                  </a:ext>
                </a:extLst>
              </a:tr>
              <a:tr h="183764">
                <a:tc>
                  <a:txBody>
                    <a:bodyPr/>
                    <a:lstStyle/>
                    <a:p>
                      <a:r>
                        <a:rPr lang="en-GB" sz="800" noProof="0" dirty="0">
                          <a:solidFill>
                            <a:schemeClr val="tx1"/>
                          </a:solidFill>
                          <a:latin typeface="Arial" panose="020B0604020202020204" pitchFamily="34" charset="0"/>
                          <a:cs typeface="Arial" panose="020B0604020202020204" pitchFamily="34" charset="0"/>
                        </a:rPr>
                        <a:t>Events (%)</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800" noProof="0" dirty="0">
                          <a:solidFill>
                            <a:schemeClr val="tx1"/>
                          </a:solidFill>
                          <a:latin typeface="Arial" panose="020B0604020202020204" pitchFamily="34" charset="0"/>
                          <a:cs typeface="Arial" panose="020B0604020202020204" pitchFamily="34" charset="0"/>
                        </a:rPr>
                        <a:t>24 (52.2)</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800" noProof="0" dirty="0">
                          <a:solidFill>
                            <a:schemeClr val="tx1"/>
                          </a:solidFill>
                          <a:latin typeface="Arial" panose="020B0604020202020204" pitchFamily="34" charset="0"/>
                          <a:cs typeface="Arial" panose="020B0604020202020204" pitchFamily="34" charset="0"/>
                        </a:rPr>
                        <a:t>41 (78.8)</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690334288"/>
                  </a:ext>
                </a:extLst>
              </a:tr>
              <a:tr h="183764">
                <a:tc>
                  <a:txBody>
                    <a:bodyPr/>
                    <a:lstStyle/>
                    <a:p>
                      <a:r>
                        <a:rPr lang="en-GB" sz="800" noProof="0" dirty="0">
                          <a:solidFill>
                            <a:schemeClr val="tx1"/>
                          </a:solidFill>
                          <a:latin typeface="Arial" panose="020B0604020202020204" pitchFamily="34" charset="0"/>
                          <a:cs typeface="Arial" panose="020B0604020202020204" pitchFamily="34" charset="0"/>
                        </a:rPr>
                        <a:t>Median PFS (95% CI), months</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800" noProof="0" dirty="0">
                          <a:solidFill>
                            <a:schemeClr val="tx1"/>
                          </a:solidFill>
                          <a:latin typeface="Arial" panose="020B0604020202020204" pitchFamily="34" charset="0"/>
                          <a:cs typeface="Arial" panose="020B0604020202020204" pitchFamily="34" charset="0"/>
                        </a:rPr>
                        <a:t>14.0 (7.2, 19.0)</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800" noProof="0" dirty="0">
                          <a:solidFill>
                            <a:schemeClr val="tx1"/>
                          </a:solidFill>
                          <a:latin typeface="Arial" panose="020B0604020202020204" pitchFamily="34" charset="0"/>
                          <a:cs typeface="Arial" panose="020B0604020202020204" pitchFamily="34" charset="0"/>
                        </a:rPr>
                        <a:t>7.3 (5.4, 8.2)</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2827496096"/>
                  </a:ext>
                </a:extLst>
              </a:tr>
              <a:tr h="183764">
                <a:tc>
                  <a:txBody>
                    <a:bodyPr/>
                    <a:lstStyle/>
                    <a:p>
                      <a:r>
                        <a:rPr lang="en-GB" sz="800" noProof="0" dirty="0">
                          <a:solidFill>
                            <a:schemeClr val="tx1"/>
                          </a:solidFill>
                          <a:latin typeface="Arial" panose="020B0604020202020204" pitchFamily="34" charset="0"/>
                          <a:cs typeface="Arial" panose="020B0604020202020204" pitchFamily="34" charset="0"/>
                        </a:rPr>
                        <a:t>HR (95% CI)</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800" noProof="0" dirty="0">
                          <a:solidFill>
                            <a:schemeClr val="tx1"/>
                          </a:solidFill>
                          <a:latin typeface="Arial" panose="020B0604020202020204" pitchFamily="34" charset="0"/>
                          <a:cs typeface="Arial" panose="020B0604020202020204" pitchFamily="34" charset="0"/>
                        </a:rPr>
                        <a:t>0.43 (0.26, 0.73)</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endParaRPr lang="en-GB" dirty="0"/>
                    </a:p>
                  </a:txBody>
                  <a:tcPr/>
                </a:tc>
                <a:extLst>
                  <a:ext uri="{0D108BD9-81ED-4DB2-BD59-A6C34878D82A}">
                    <a16:rowId xmlns:a16="http://schemas.microsoft.com/office/drawing/2014/main" val="2804073693"/>
                  </a:ext>
                </a:extLst>
              </a:tr>
            </a:tbl>
          </a:graphicData>
        </a:graphic>
      </p:graphicFrame>
      <p:graphicFrame>
        <p:nvGraphicFramePr>
          <p:cNvPr id="5" name="Table 4">
            <a:extLst>
              <a:ext uri="{FF2B5EF4-FFF2-40B4-BE49-F238E27FC236}">
                <a16:creationId xmlns:a16="http://schemas.microsoft.com/office/drawing/2014/main" id="{9F99F881-B488-3DFB-3EA4-34CEEDE19946}"/>
              </a:ext>
            </a:extLst>
          </p:cNvPr>
          <p:cNvGraphicFramePr>
            <a:graphicFrameLocks noGrp="1"/>
          </p:cNvGraphicFramePr>
          <p:nvPr>
            <p:extLst>
              <p:ext uri="{D42A27DB-BD31-4B8C-83A1-F6EECF244321}">
                <p14:modId xmlns:p14="http://schemas.microsoft.com/office/powerpoint/2010/main" val="1653650469"/>
              </p:ext>
            </p:extLst>
          </p:nvPr>
        </p:nvGraphicFramePr>
        <p:xfrm>
          <a:off x="7717338" y="2339379"/>
          <a:ext cx="3816000" cy="918819"/>
        </p:xfrm>
        <a:graphic>
          <a:graphicData uri="http://schemas.openxmlformats.org/drawingml/2006/table">
            <a:tbl>
              <a:tblPr firstRow="1" bandRow="1">
                <a:tableStyleId>{5C22544A-7EE6-4342-B048-85BDC9FD1C3A}</a:tableStyleId>
              </a:tblPr>
              <a:tblGrid>
                <a:gridCol w="1584000">
                  <a:extLst>
                    <a:ext uri="{9D8B030D-6E8A-4147-A177-3AD203B41FA5}">
                      <a16:colId xmlns:a16="http://schemas.microsoft.com/office/drawing/2014/main" val="1252428360"/>
                    </a:ext>
                  </a:extLst>
                </a:gridCol>
                <a:gridCol w="1116000">
                  <a:extLst>
                    <a:ext uri="{9D8B030D-6E8A-4147-A177-3AD203B41FA5}">
                      <a16:colId xmlns:a16="http://schemas.microsoft.com/office/drawing/2014/main" val="795228754"/>
                    </a:ext>
                  </a:extLst>
                </a:gridCol>
                <a:gridCol w="1116000">
                  <a:extLst>
                    <a:ext uri="{9D8B030D-6E8A-4147-A177-3AD203B41FA5}">
                      <a16:colId xmlns:a16="http://schemas.microsoft.com/office/drawing/2014/main" val="2370215008"/>
                    </a:ext>
                  </a:extLst>
                </a:gridCol>
              </a:tblGrid>
              <a:tr h="367527">
                <a:tc>
                  <a:txBody>
                    <a:bodyPr/>
                    <a:lstStyle/>
                    <a:p>
                      <a:endParaRPr lang="en-GB" sz="800" noProof="0" dirty="0">
                        <a:solidFill>
                          <a:schemeClr val="tx1"/>
                        </a:solidFill>
                        <a:latin typeface="Arial" panose="020B0604020202020204" pitchFamily="34" charset="0"/>
                        <a:cs typeface="Arial" panose="020B0604020202020204" pitchFamily="34" charset="0"/>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800" noProof="0" dirty="0">
                          <a:solidFill>
                            <a:schemeClr val="accent1"/>
                          </a:solidFill>
                          <a:latin typeface="Arial" panose="020B0604020202020204" pitchFamily="34" charset="0"/>
                          <a:cs typeface="Arial" panose="020B0604020202020204" pitchFamily="34" charset="0"/>
                        </a:rPr>
                        <a:t>Bema-mFOLFOX6</a:t>
                      </a:r>
                    </a:p>
                    <a:p>
                      <a:pPr algn="ctr"/>
                      <a:r>
                        <a:rPr lang="en-GB" sz="800" noProof="0" dirty="0">
                          <a:solidFill>
                            <a:schemeClr val="accent1"/>
                          </a:solidFill>
                          <a:latin typeface="Arial" panose="020B0604020202020204" pitchFamily="34" charset="0"/>
                          <a:cs typeface="Arial" panose="020B0604020202020204" pitchFamily="34" charset="0"/>
                        </a:rPr>
                        <a:t>N=46</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800" noProof="0" dirty="0">
                          <a:solidFill>
                            <a:schemeClr val="accent6"/>
                          </a:solidFill>
                          <a:latin typeface="Arial" panose="020B0604020202020204" pitchFamily="34" charset="0"/>
                          <a:cs typeface="Arial" panose="020B0604020202020204" pitchFamily="34" charset="0"/>
                        </a:rPr>
                        <a:t>Placebo-mFOLFOX</a:t>
                      </a:r>
                      <a:br>
                        <a:rPr lang="en-GB" sz="800" noProof="0" dirty="0">
                          <a:solidFill>
                            <a:schemeClr val="accent6"/>
                          </a:solidFill>
                          <a:latin typeface="Arial" panose="020B0604020202020204" pitchFamily="34" charset="0"/>
                          <a:cs typeface="Arial" panose="020B0604020202020204" pitchFamily="34" charset="0"/>
                        </a:rPr>
                      </a:br>
                      <a:r>
                        <a:rPr lang="en-GB" sz="800" noProof="0" dirty="0">
                          <a:solidFill>
                            <a:schemeClr val="accent6"/>
                          </a:solidFill>
                          <a:latin typeface="Arial" panose="020B0604020202020204" pitchFamily="34" charset="0"/>
                          <a:cs typeface="Arial" panose="020B0604020202020204" pitchFamily="34" charset="0"/>
                        </a:rPr>
                        <a:t>N=52</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33990363"/>
                  </a:ext>
                </a:extLst>
              </a:tr>
              <a:tr h="183764">
                <a:tc>
                  <a:txBody>
                    <a:bodyPr/>
                    <a:lstStyle/>
                    <a:p>
                      <a:r>
                        <a:rPr lang="en-GB" sz="800" noProof="0" dirty="0">
                          <a:solidFill>
                            <a:schemeClr val="tx1"/>
                          </a:solidFill>
                          <a:latin typeface="Arial" panose="020B0604020202020204" pitchFamily="34" charset="0"/>
                          <a:cs typeface="Arial" panose="020B0604020202020204" pitchFamily="34" charset="0"/>
                        </a:rPr>
                        <a:t>Events (%)</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800" noProof="0" dirty="0">
                          <a:solidFill>
                            <a:schemeClr val="tx1"/>
                          </a:solidFill>
                          <a:latin typeface="Arial" panose="020B0604020202020204" pitchFamily="34" charset="0"/>
                          <a:cs typeface="Arial" panose="020B0604020202020204" pitchFamily="34" charset="0"/>
                        </a:rPr>
                        <a:t>28 (60.9)</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800" noProof="0" dirty="0">
                          <a:solidFill>
                            <a:schemeClr val="tx1"/>
                          </a:solidFill>
                          <a:latin typeface="Arial" panose="020B0604020202020204" pitchFamily="34" charset="0"/>
                          <a:cs typeface="Arial" panose="020B0604020202020204" pitchFamily="34" charset="0"/>
                        </a:rPr>
                        <a:t>36 (69.2)</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690334288"/>
                  </a:ext>
                </a:extLst>
              </a:tr>
              <a:tr h="183764">
                <a:tc>
                  <a:txBody>
                    <a:bodyPr/>
                    <a:lstStyle/>
                    <a:p>
                      <a:r>
                        <a:rPr lang="en-GB" sz="800" noProof="0" dirty="0">
                          <a:solidFill>
                            <a:schemeClr val="tx1"/>
                          </a:solidFill>
                          <a:latin typeface="Arial" panose="020B0604020202020204" pitchFamily="34" charset="0"/>
                          <a:cs typeface="Arial" panose="020B0604020202020204" pitchFamily="34" charset="0"/>
                        </a:rPr>
                        <a:t>Median OS (95% CI), months</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800" noProof="0" dirty="0">
                          <a:solidFill>
                            <a:schemeClr val="tx1"/>
                          </a:solidFill>
                          <a:latin typeface="Arial" panose="020B0604020202020204" pitchFamily="34" charset="0"/>
                          <a:cs typeface="Arial" panose="020B0604020202020204" pitchFamily="34" charset="0"/>
                        </a:rPr>
                        <a:t>24.7 (14.2, 30.1)</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800" noProof="0" dirty="0">
                          <a:solidFill>
                            <a:schemeClr val="tx1"/>
                          </a:solidFill>
                          <a:latin typeface="Arial" panose="020B0604020202020204" pitchFamily="34" charset="0"/>
                          <a:cs typeface="Arial" panose="020B0604020202020204" pitchFamily="34" charset="0"/>
                        </a:rPr>
                        <a:t>11.1 (8.4, 13.8)</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2827496096"/>
                  </a:ext>
                </a:extLst>
              </a:tr>
              <a:tr h="183764">
                <a:tc>
                  <a:txBody>
                    <a:bodyPr/>
                    <a:lstStyle/>
                    <a:p>
                      <a:r>
                        <a:rPr lang="en-GB" sz="800" noProof="0" dirty="0">
                          <a:solidFill>
                            <a:schemeClr val="tx1"/>
                          </a:solidFill>
                          <a:latin typeface="Arial" panose="020B0604020202020204" pitchFamily="34" charset="0"/>
                          <a:cs typeface="Arial" panose="020B0604020202020204" pitchFamily="34" charset="0"/>
                        </a:rPr>
                        <a:t>HR (95% CI)</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800" noProof="0" dirty="0">
                          <a:solidFill>
                            <a:schemeClr val="tx1"/>
                          </a:solidFill>
                          <a:latin typeface="Arial" panose="020B0604020202020204" pitchFamily="34" charset="0"/>
                          <a:cs typeface="Arial" panose="020B0604020202020204" pitchFamily="34" charset="0"/>
                        </a:rPr>
                        <a:t>0.52 (0.31, 0.85)</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endParaRPr lang="en-GB" dirty="0"/>
                    </a:p>
                  </a:txBody>
                  <a:tcPr/>
                </a:tc>
                <a:extLst>
                  <a:ext uri="{0D108BD9-81ED-4DB2-BD59-A6C34878D82A}">
                    <a16:rowId xmlns:a16="http://schemas.microsoft.com/office/drawing/2014/main" val="2804073693"/>
                  </a:ext>
                </a:extLst>
              </a:tr>
            </a:tbl>
          </a:graphicData>
        </a:graphic>
      </p:graphicFrame>
    </p:spTree>
    <p:extLst>
      <p:ext uri="{BB962C8B-B14F-4D97-AF65-F5344CB8AC3E}">
        <p14:creationId xmlns:p14="http://schemas.microsoft.com/office/powerpoint/2010/main" val="223855671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Content Placeholder 14">
            <a:extLst>
              <a:ext uri="{FF2B5EF4-FFF2-40B4-BE49-F238E27FC236}">
                <a16:creationId xmlns:a16="http://schemas.microsoft.com/office/drawing/2014/main" id="{FDD9CF77-63C9-0C44-E76E-44B19EC65A9A}"/>
              </a:ext>
            </a:extLst>
          </p:cNvPr>
          <p:cNvGraphicFramePr>
            <a:graphicFrameLocks noGrp="1"/>
          </p:cNvGraphicFramePr>
          <p:nvPr>
            <p:ph sz="quarter" idx="12"/>
            <p:extLst>
              <p:ext uri="{D42A27DB-BD31-4B8C-83A1-F6EECF244321}">
                <p14:modId xmlns:p14="http://schemas.microsoft.com/office/powerpoint/2010/main" val="3111380585"/>
              </p:ext>
            </p:extLst>
          </p:nvPr>
        </p:nvGraphicFramePr>
        <p:xfrm>
          <a:off x="620713" y="836712"/>
          <a:ext cx="10963275" cy="4937760"/>
        </p:xfrm>
        <a:graphic>
          <a:graphicData uri="http://schemas.openxmlformats.org/drawingml/2006/table">
            <a:tbl>
              <a:tblPr firstRow="1" bandRow="1">
                <a:tableStyleId>{5C22544A-7EE6-4342-B048-85BDC9FD1C3A}</a:tableStyleId>
              </a:tblPr>
              <a:tblGrid>
                <a:gridCol w="3603079">
                  <a:extLst>
                    <a:ext uri="{9D8B030D-6E8A-4147-A177-3AD203B41FA5}">
                      <a16:colId xmlns:a16="http://schemas.microsoft.com/office/drawing/2014/main" val="1925886831"/>
                    </a:ext>
                  </a:extLst>
                </a:gridCol>
                <a:gridCol w="1840049">
                  <a:extLst>
                    <a:ext uri="{9D8B030D-6E8A-4147-A177-3AD203B41FA5}">
                      <a16:colId xmlns:a16="http://schemas.microsoft.com/office/drawing/2014/main" val="2416206198"/>
                    </a:ext>
                  </a:extLst>
                </a:gridCol>
                <a:gridCol w="1840049">
                  <a:extLst>
                    <a:ext uri="{9D8B030D-6E8A-4147-A177-3AD203B41FA5}">
                      <a16:colId xmlns:a16="http://schemas.microsoft.com/office/drawing/2014/main" val="2453775377"/>
                    </a:ext>
                  </a:extLst>
                </a:gridCol>
                <a:gridCol w="1840049">
                  <a:extLst>
                    <a:ext uri="{9D8B030D-6E8A-4147-A177-3AD203B41FA5}">
                      <a16:colId xmlns:a16="http://schemas.microsoft.com/office/drawing/2014/main" val="1080770102"/>
                    </a:ext>
                  </a:extLst>
                </a:gridCol>
                <a:gridCol w="1840049">
                  <a:extLst>
                    <a:ext uri="{9D8B030D-6E8A-4147-A177-3AD203B41FA5}">
                      <a16:colId xmlns:a16="http://schemas.microsoft.com/office/drawing/2014/main" val="701830697"/>
                    </a:ext>
                  </a:extLst>
                </a:gridCol>
              </a:tblGrid>
              <a:tr h="0">
                <a:tc>
                  <a:txBody>
                    <a:bodyPr/>
                    <a:lstStyle/>
                    <a:p>
                      <a:endParaRPr lang="en-GB" sz="1400" noProof="0" dirty="0">
                        <a:latin typeface="Arial" panose="020B0604020202020204" pitchFamily="34" charset="0"/>
                        <a:cs typeface="Arial" panose="020B0604020202020204" pitchFamily="34" charset="0"/>
                      </a:endParaRPr>
                    </a:p>
                  </a:txBody>
                  <a:tcPr>
                    <a:lnB w="12700" cap="flat" cmpd="sng" algn="ctr">
                      <a:noFill/>
                      <a:prstDash val="solid"/>
                      <a:round/>
                      <a:headEnd type="none" w="med" len="med"/>
                      <a:tailEnd type="none" w="med" len="med"/>
                    </a:lnB>
                  </a:tcPr>
                </a:tc>
                <a:tc gridSpan="2">
                  <a:txBody>
                    <a:bodyPr/>
                    <a:lstStyle/>
                    <a:p>
                      <a:pPr algn="ctr"/>
                      <a:r>
                        <a:rPr lang="en-GB" sz="1400" noProof="0" dirty="0">
                          <a:solidFill>
                            <a:schemeClr val="bg1"/>
                          </a:solidFill>
                          <a:latin typeface="Arial" panose="020B0604020202020204" pitchFamily="34" charset="0"/>
                          <a:cs typeface="Arial" panose="020B0604020202020204" pitchFamily="34" charset="0"/>
                        </a:rPr>
                        <a:t>Efficacy analysis set</a:t>
                      </a:r>
                      <a:br>
                        <a:rPr lang="en-GB" sz="1400" noProof="0" dirty="0">
                          <a:solidFill>
                            <a:schemeClr val="bg1"/>
                          </a:solidFill>
                          <a:latin typeface="Arial" panose="020B0604020202020204" pitchFamily="34" charset="0"/>
                          <a:cs typeface="Arial" panose="020B0604020202020204" pitchFamily="34" charset="0"/>
                        </a:rPr>
                      </a:br>
                      <a:r>
                        <a:rPr lang="en-GB" sz="1400" noProof="0" dirty="0">
                          <a:solidFill>
                            <a:schemeClr val="bg1"/>
                          </a:solidFill>
                          <a:latin typeface="Arial" panose="020B0604020202020204" pitchFamily="34" charset="0"/>
                          <a:cs typeface="Arial" panose="020B0604020202020204" pitchFamily="34" charset="0"/>
                        </a:rPr>
                        <a:t>FGFR2b overexpression (≥ 10% of TC)</a:t>
                      </a:r>
                    </a:p>
                  </a:txBody>
                  <a:tcPr>
                    <a:lnB w="12700" cap="flat" cmpd="sng" algn="ctr">
                      <a:solidFill>
                        <a:schemeClr val="bg1"/>
                      </a:solidFill>
                      <a:prstDash val="solid"/>
                      <a:round/>
                      <a:headEnd type="none" w="med" len="med"/>
                      <a:tailEnd type="none" w="med" len="med"/>
                    </a:lnB>
                  </a:tcPr>
                </a:tc>
                <a:tc hMerge="1">
                  <a:txBody>
                    <a:bodyPr/>
                    <a:lstStyle/>
                    <a:p>
                      <a:pPr algn="ctr"/>
                      <a:endParaRPr lang="en-US" sz="1400" dirty="0">
                        <a:latin typeface="Arial" panose="020B0604020202020204" pitchFamily="34" charset="0"/>
                        <a:cs typeface="Arial" panose="020B0604020202020204" pitchFamily="34" charset="0"/>
                      </a:endParaRPr>
                    </a:p>
                  </a:txBody>
                  <a:tcPr>
                    <a:lnB w="12700" cap="flat" cmpd="sng" algn="ctr">
                      <a:solidFill>
                        <a:schemeClr val="bg1"/>
                      </a:solidFill>
                      <a:prstDash val="solid"/>
                      <a:round/>
                      <a:headEnd type="none" w="med" len="med"/>
                      <a:tailEnd type="none" w="med" len="med"/>
                    </a:lnB>
                  </a:tcPr>
                </a:tc>
                <a:tc gridSpan="2">
                  <a:txBody>
                    <a:bodyPr/>
                    <a:lstStyle/>
                    <a:p>
                      <a:pPr algn="ctr"/>
                      <a:r>
                        <a:rPr lang="en-GB" sz="1400" noProof="0" dirty="0">
                          <a:solidFill>
                            <a:schemeClr val="bg1"/>
                          </a:solidFill>
                          <a:latin typeface="Arial" panose="020B0604020202020204" pitchFamily="34" charset="0"/>
                          <a:cs typeface="Arial" panose="020B0604020202020204" pitchFamily="34" charset="0"/>
                        </a:rPr>
                        <a:t>Safety analysis set</a:t>
                      </a:r>
                    </a:p>
                  </a:txBody>
                  <a:tcPr anchor="ctr">
                    <a:lnB w="12700" cap="flat" cmpd="sng" algn="ctr">
                      <a:solidFill>
                        <a:schemeClr val="bg1"/>
                      </a:solidFill>
                      <a:prstDash val="solid"/>
                      <a:round/>
                      <a:headEnd type="none" w="med" len="med"/>
                      <a:tailEnd type="none" w="med" len="med"/>
                    </a:lnB>
                  </a:tcPr>
                </a:tc>
                <a:tc hMerge="1">
                  <a:txBody>
                    <a:bodyPr/>
                    <a:lstStyle/>
                    <a:p>
                      <a:pPr algn="ctr"/>
                      <a:endParaRPr lang="en-US" sz="1400" dirty="0">
                        <a:latin typeface="Arial" panose="020B0604020202020204" pitchFamily="34" charset="0"/>
                        <a:cs typeface="Arial" panose="020B0604020202020204" pitchFamily="34" charset="0"/>
                      </a:endParaRPr>
                    </a:p>
                  </a:txBody>
                  <a:tcPr>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10630335"/>
                  </a:ext>
                </a:extLst>
              </a:tr>
              <a:tr h="0">
                <a:tc>
                  <a:txBody>
                    <a:bodyPr/>
                    <a:lstStyle/>
                    <a:p>
                      <a:r>
                        <a:rPr lang="en-GB" sz="1400" b="1" noProof="0" dirty="0">
                          <a:solidFill>
                            <a:schemeClr val="bg1"/>
                          </a:solidFill>
                          <a:latin typeface="Arial" panose="020B0604020202020204" pitchFamily="34" charset="0"/>
                          <a:cs typeface="Arial" panose="020B0604020202020204" pitchFamily="34" charset="0"/>
                        </a:rPr>
                        <a:t>Characteristic</a:t>
                      </a:r>
                    </a:p>
                  </a:txBody>
                  <a:tcPr>
                    <a:lnT w="12700" cap="flat" cmpd="sng" algn="ctr">
                      <a:no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algn="ctr"/>
                      <a:r>
                        <a:rPr lang="en-GB" sz="1400" b="1" noProof="0" dirty="0">
                          <a:solidFill>
                            <a:schemeClr val="bg1"/>
                          </a:solidFill>
                          <a:latin typeface="Arial" panose="020B0604020202020204" pitchFamily="34" charset="0"/>
                          <a:cs typeface="Arial" panose="020B0604020202020204" pitchFamily="34" charset="0"/>
                        </a:rPr>
                        <a:t>Bemarituzumab</a:t>
                      </a:r>
                      <a:br>
                        <a:rPr lang="en-GB" sz="1400" b="1" noProof="0" dirty="0">
                          <a:solidFill>
                            <a:schemeClr val="bg1"/>
                          </a:solidFill>
                          <a:latin typeface="Arial" panose="020B0604020202020204" pitchFamily="34" charset="0"/>
                          <a:cs typeface="Arial" panose="020B0604020202020204" pitchFamily="34" charset="0"/>
                        </a:rPr>
                      </a:br>
                      <a:r>
                        <a:rPr lang="en-GB" sz="1400" b="1" noProof="0" dirty="0">
                          <a:solidFill>
                            <a:schemeClr val="bg1"/>
                          </a:solidFill>
                          <a:latin typeface="Arial" panose="020B0604020202020204" pitchFamily="34" charset="0"/>
                          <a:cs typeface="Arial" panose="020B0604020202020204" pitchFamily="34" charset="0"/>
                        </a:rPr>
                        <a:t>(N=159)</a:t>
                      </a:r>
                    </a:p>
                  </a:txBody>
                  <a:tcP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algn="ctr"/>
                      <a:r>
                        <a:rPr lang="en-GB" sz="1400" b="1" noProof="0" dirty="0">
                          <a:solidFill>
                            <a:schemeClr val="bg1"/>
                          </a:solidFill>
                          <a:latin typeface="Arial" panose="020B0604020202020204" pitchFamily="34" charset="0"/>
                          <a:cs typeface="Arial" panose="020B0604020202020204" pitchFamily="34" charset="0"/>
                        </a:rPr>
                        <a:t>Placebo</a:t>
                      </a:r>
                      <a:br>
                        <a:rPr lang="en-GB" sz="1400" b="1" noProof="0" dirty="0">
                          <a:solidFill>
                            <a:schemeClr val="bg1"/>
                          </a:solidFill>
                          <a:latin typeface="Arial" panose="020B0604020202020204" pitchFamily="34" charset="0"/>
                          <a:cs typeface="Arial" panose="020B0604020202020204" pitchFamily="34" charset="0"/>
                        </a:rPr>
                      </a:br>
                      <a:r>
                        <a:rPr lang="en-GB" sz="1400" b="1" noProof="0" dirty="0">
                          <a:solidFill>
                            <a:schemeClr val="bg1"/>
                          </a:solidFill>
                          <a:latin typeface="Arial" panose="020B0604020202020204" pitchFamily="34" charset="0"/>
                          <a:cs typeface="Arial" panose="020B0604020202020204" pitchFamily="34" charset="0"/>
                        </a:rPr>
                        <a:t>(N=165)</a:t>
                      </a:r>
                    </a:p>
                  </a:txBody>
                  <a:tcP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algn="ctr"/>
                      <a:r>
                        <a:rPr lang="en-GB" sz="1400" b="1" noProof="0" dirty="0">
                          <a:solidFill>
                            <a:schemeClr val="bg1"/>
                          </a:solidFill>
                          <a:latin typeface="Arial" panose="020B0604020202020204" pitchFamily="34" charset="0"/>
                          <a:cs typeface="Arial" panose="020B0604020202020204" pitchFamily="34" charset="0"/>
                        </a:rPr>
                        <a:t>Bemarituzumab</a:t>
                      </a:r>
                      <a:br>
                        <a:rPr lang="en-GB" sz="1400" b="1" noProof="0" dirty="0">
                          <a:solidFill>
                            <a:schemeClr val="bg1"/>
                          </a:solidFill>
                          <a:latin typeface="Arial" panose="020B0604020202020204" pitchFamily="34" charset="0"/>
                          <a:cs typeface="Arial" panose="020B0604020202020204" pitchFamily="34" charset="0"/>
                        </a:rPr>
                      </a:br>
                      <a:r>
                        <a:rPr lang="en-GB" sz="1400" b="1" noProof="0" dirty="0">
                          <a:solidFill>
                            <a:schemeClr val="bg1"/>
                          </a:solidFill>
                          <a:latin typeface="Arial" panose="020B0604020202020204" pitchFamily="34" charset="0"/>
                          <a:cs typeface="Arial" panose="020B0604020202020204" pitchFamily="34" charset="0"/>
                        </a:rPr>
                        <a:t>(N=275)</a:t>
                      </a:r>
                    </a:p>
                  </a:txBody>
                  <a:tcP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algn="ctr"/>
                      <a:r>
                        <a:rPr lang="en-GB" sz="1400" b="1" noProof="0" dirty="0">
                          <a:solidFill>
                            <a:schemeClr val="bg1"/>
                          </a:solidFill>
                          <a:latin typeface="Arial" panose="020B0604020202020204" pitchFamily="34" charset="0"/>
                          <a:cs typeface="Arial" panose="020B0604020202020204" pitchFamily="34" charset="0"/>
                        </a:rPr>
                        <a:t>Placebo</a:t>
                      </a:r>
                      <a:br>
                        <a:rPr lang="en-GB" sz="1400" b="1" noProof="0" dirty="0">
                          <a:solidFill>
                            <a:schemeClr val="bg1"/>
                          </a:solidFill>
                          <a:latin typeface="Arial" panose="020B0604020202020204" pitchFamily="34" charset="0"/>
                          <a:cs typeface="Arial" panose="020B0604020202020204" pitchFamily="34" charset="0"/>
                        </a:rPr>
                      </a:br>
                      <a:r>
                        <a:rPr lang="en-GB" sz="1400" b="1" noProof="0" dirty="0">
                          <a:solidFill>
                            <a:schemeClr val="bg1"/>
                          </a:solidFill>
                          <a:latin typeface="Arial" panose="020B0604020202020204" pitchFamily="34" charset="0"/>
                          <a:cs typeface="Arial" panose="020B0604020202020204" pitchFamily="34" charset="0"/>
                        </a:rPr>
                        <a:t>(N=267)</a:t>
                      </a:r>
                    </a:p>
                  </a:txBody>
                  <a:tcP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606652723"/>
                  </a:ext>
                </a:extLst>
              </a:tr>
              <a:tr h="0">
                <a:tc>
                  <a:txBody>
                    <a:bodyPr/>
                    <a:lstStyle/>
                    <a:p>
                      <a:r>
                        <a:rPr lang="en-GB" sz="1400" noProof="0" dirty="0">
                          <a:latin typeface="Arial" panose="020B0604020202020204" pitchFamily="34" charset="0"/>
                          <a:cs typeface="Arial" panose="020B0604020202020204" pitchFamily="34" charset="0"/>
                        </a:rPr>
                        <a:t>Age, median (range), years</a:t>
                      </a:r>
                    </a:p>
                  </a:txBody>
                  <a:tcP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62 (25-82)</a:t>
                      </a:r>
                    </a:p>
                  </a:txBody>
                  <a:tcP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62 (27-83)</a:t>
                      </a:r>
                    </a:p>
                  </a:txBody>
                  <a:tcP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62 (21-86)</a:t>
                      </a:r>
                    </a:p>
                  </a:txBody>
                  <a:tcP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62 (26-88)</a:t>
                      </a:r>
                    </a:p>
                  </a:txBody>
                  <a:tcP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522878260"/>
                  </a:ext>
                </a:extLst>
              </a:tr>
              <a:tr h="0">
                <a:tc>
                  <a:txBody>
                    <a:bodyPr/>
                    <a:lstStyle/>
                    <a:p>
                      <a:r>
                        <a:rPr lang="en-GB" sz="1400" noProof="0" dirty="0">
                          <a:latin typeface="Arial" panose="020B0604020202020204" pitchFamily="34" charset="0"/>
                          <a:cs typeface="Arial" panose="020B0604020202020204" pitchFamily="34" charset="0"/>
                        </a:rPr>
                        <a:t>Male, %</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68</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67</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71</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66</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977997407"/>
                  </a:ext>
                </a:extLst>
              </a:tr>
              <a:tr h="0">
                <a:tc>
                  <a:txBody>
                    <a:bodyPr/>
                    <a:lstStyle/>
                    <a:p>
                      <a:r>
                        <a:rPr lang="en-GB" sz="1400" noProof="0" dirty="0">
                          <a:solidFill>
                            <a:schemeClr val="tx1"/>
                          </a:solidFill>
                          <a:latin typeface="Arial" panose="020B0604020202020204" pitchFamily="34" charset="0"/>
                          <a:cs typeface="Arial" panose="020B0604020202020204" pitchFamily="34" charset="0"/>
                        </a:rPr>
                        <a:t>Region, %</a:t>
                      </a:r>
                    </a:p>
                    <a:p>
                      <a:pPr marL="0" indent="360363">
                        <a:tabLst/>
                      </a:pPr>
                      <a:r>
                        <a:rPr lang="en-GB" sz="1400" noProof="0" dirty="0">
                          <a:solidFill>
                            <a:schemeClr val="tx1"/>
                          </a:solidFill>
                          <a:latin typeface="Arial" panose="020B0604020202020204" pitchFamily="34" charset="0"/>
                          <a:cs typeface="Arial" panose="020B0604020202020204" pitchFamily="34" charset="0"/>
                        </a:rPr>
                        <a:t>Asia</a:t>
                      </a:r>
                    </a:p>
                    <a:p>
                      <a:pPr marL="0" indent="360363">
                        <a:tabLst/>
                      </a:pPr>
                      <a:r>
                        <a:rPr lang="en-GB" sz="1400" noProof="0" dirty="0">
                          <a:solidFill>
                            <a:schemeClr val="tx1"/>
                          </a:solidFill>
                          <a:latin typeface="Arial" panose="020B0604020202020204" pitchFamily="34" charset="0"/>
                          <a:cs typeface="Arial" panose="020B0604020202020204" pitchFamily="34" charset="0"/>
                        </a:rPr>
                        <a:t>Non-Asia</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endParaRPr lang="en-GB" sz="1400" noProof="0" dirty="0">
                        <a:latin typeface="Arial" panose="020B0604020202020204" pitchFamily="34" charset="0"/>
                        <a:cs typeface="Arial" panose="020B0604020202020204" pitchFamily="34" charset="0"/>
                      </a:endParaRPr>
                    </a:p>
                    <a:p>
                      <a:pPr algn="ctr"/>
                      <a:r>
                        <a:rPr lang="en-GB" sz="1400" noProof="0" dirty="0">
                          <a:latin typeface="Arial" panose="020B0604020202020204" pitchFamily="34" charset="0"/>
                          <a:cs typeface="Arial" panose="020B0604020202020204" pitchFamily="34" charset="0"/>
                        </a:rPr>
                        <a:t>57</a:t>
                      </a:r>
                    </a:p>
                    <a:p>
                      <a:pPr algn="ctr"/>
                      <a:r>
                        <a:rPr lang="en-GB" sz="1400" noProof="0" dirty="0">
                          <a:latin typeface="Arial" panose="020B0604020202020204" pitchFamily="34" charset="0"/>
                          <a:cs typeface="Arial" panose="020B0604020202020204" pitchFamily="34" charset="0"/>
                        </a:rPr>
                        <a:t>43</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endParaRPr lang="en-GB" sz="1400" noProof="0" dirty="0">
                        <a:latin typeface="Arial" panose="020B0604020202020204" pitchFamily="34" charset="0"/>
                        <a:cs typeface="Arial" panose="020B0604020202020204" pitchFamily="34" charset="0"/>
                      </a:endParaRPr>
                    </a:p>
                    <a:p>
                      <a:pPr algn="ctr"/>
                      <a:r>
                        <a:rPr lang="en-GB" sz="1400" noProof="0" dirty="0">
                          <a:latin typeface="Arial" panose="020B0604020202020204" pitchFamily="34" charset="0"/>
                          <a:cs typeface="Arial" panose="020B0604020202020204" pitchFamily="34" charset="0"/>
                        </a:rPr>
                        <a:t>53</a:t>
                      </a:r>
                    </a:p>
                    <a:p>
                      <a:pPr algn="ctr"/>
                      <a:r>
                        <a:rPr lang="en-GB" sz="1400" noProof="0" dirty="0">
                          <a:latin typeface="Arial" panose="020B0604020202020204" pitchFamily="34" charset="0"/>
                          <a:cs typeface="Arial" panose="020B0604020202020204" pitchFamily="34" charset="0"/>
                        </a:rPr>
                        <a:t>47</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endParaRPr lang="en-GB" sz="1400" noProof="0" dirty="0">
                        <a:latin typeface="Arial" panose="020B0604020202020204" pitchFamily="34" charset="0"/>
                        <a:cs typeface="Arial" panose="020B0604020202020204" pitchFamily="34" charset="0"/>
                      </a:endParaRPr>
                    </a:p>
                    <a:p>
                      <a:pPr algn="ctr"/>
                      <a:r>
                        <a:rPr lang="en-GB" sz="1400" noProof="0" dirty="0">
                          <a:latin typeface="Arial" panose="020B0604020202020204" pitchFamily="34" charset="0"/>
                          <a:cs typeface="Arial" panose="020B0604020202020204" pitchFamily="34" charset="0"/>
                        </a:rPr>
                        <a:t>40</a:t>
                      </a:r>
                    </a:p>
                    <a:p>
                      <a:pPr algn="ctr"/>
                      <a:r>
                        <a:rPr lang="en-GB" sz="1400" noProof="0" dirty="0">
                          <a:latin typeface="Arial" panose="020B0604020202020204" pitchFamily="34" charset="0"/>
                          <a:cs typeface="Arial" panose="020B0604020202020204" pitchFamily="34" charset="0"/>
                        </a:rPr>
                        <a:t>60</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endParaRPr lang="en-GB" sz="1400" noProof="0" dirty="0">
                        <a:latin typeface="Arial" panose="020B0604020202020204" pitchFamily="34" charset="0"/>
                        <a:cs typeface="Arial" panose="020B0604020202020204" pitchFamily="34" charset="0"/>
                      </a:endParaRPr>
                    </a:p>
                    <a:p>
                      <a:pPr algn="ctr"/>
                      <a:r>
                        <a:rPr lang="en-GB" sz="1400" noProof="0" dirty="0">
                          <a:latin typeface="Arial" panose="020B0604020202020204" pitchFamily="34" charset="0"/>
                          <a:cs typeface="Arial" panose="020B0604020202020204" pitchFamily="34" charset="0"/>
                        </a:rPr>
                        <a:t>40</a:t>
                      </a:r>
                    </a:p>
                    <a:p>
                      <a:pPr algn="ctr"/>
                      <a:r>
                        <a:rPr lang="en-GB" sz="1400" noProof="0" dirty="0">
                          <a:latin typeface="Arial" panose="020B0604020202020204" pitchFamily="34" charset="0"/>
                          <a:cs typeface="Arial" panose="020B0604020202020204" pitchFamily="34" charset="0"/>
                        </a:rPr>
                        <a:t>60</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210797617"/>
                  </a:ext>
                </a:extLst>
              </a:tr>
              <a:tr h="0">
                <a:tc>
                  <a:txBody>
                    <a:bodyPr/>
                    <a:lstStyle/>
                    <a:p>
                      <a:pPr marL="0" indent="7938">
                        <a:tabLst/>
                      </a:pPr>
                      <a:r>
                        <a:rPr lang="en-GB" sz="1400" noProof="0" dirty="0">
                          <a:solidFill>
                            <a:schemeClr val="tx1"/>
                          </a:solidFill>
                          <a:latin typeface="Arial" panose="020B0604020202020204" pitchFamily="34" charset="0"/>
                          <a:cs typeface="Arial" panose="020B0604020202020204" pitchFamily="34" charset="0"/>
                        </a:rPr>
                        <a:t>ECOG PS 1, %</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61</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58</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54</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56</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310038734"/>
                  </a:ext>
                </a:extLst>
              </a:tr>
              <a:tr h="0">
                <a:tc>
                  <a:txBody>
                    <a:bodyPr/>
                    <a:lstStyle/>
                    <a:p>
                      <a:pPr marL="0" indent="7938">
                        <a:tabLst/>
                      </a:pPr>
                      <a:r>
                        <a:rPr lang="en-GB" sz="1400" noProof="0" dirty="0">
                          <a:solidFill>
                            <a:schemeClr val="tx1"/>
                          </a:solidFill>
                          <a:latin typeface="Arial" panose="020B0604020202020204" pitchFamily="34" charset="0"/>
                          <a:cs typeface="Arial" panose="020B0604020202020204" pitchFamily="34" charset="0"/>
                        </a:rPr>
                        <a:t>Primary stie, %</a:t>
                      </a:r>
                    </a:p>
                    <a:p>
                      <a:pPr marL="0" indent="360363">
                        <a:tabLst/>
                      </a:pPr>
                      <a:r>
                        <a:rPr lang="en-GB" sz="1400" noProof="0" dirty="0">
                          <a:solidFill>
                            <a:schemeClr val="tx1"/>
                          </a:solidFill>
                          <a:latin typeface="Arial" panose="020B0604020202020204" pitchFamily="34" charset="0"/>
                          <a:cs typeface="Arial" panose="020B0604020202020204" pitchFamily="34" charset="0"/>
                        </a:rPr>
                        <a:t>Gastric</a:t>
                      </a:r>
                    </a:p>
                    <a:p>
                      <a:pPr marL="0" indent="360363">
                        <a:tabLst/>
                      </a:pPr>
                      <a:r>
                        <a:rPr lang="en-GB" sz="1400" noProof="0" dirty="0">
                          <a:solidFill>
                            <a:schemeClr val="tx1"/>
                          </a:solidFill>
                          <a:latin typeface="Arial" panose="020B0604020202020204" pitchFamily="34" charset="0"/>
                          <a:cs typeface="Arial" panose="020B0604020202020204" pitchFamily="34" charset="0"/>
                        </a:rPr>
                        <a:t>GEJ</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endParaRPr lang="en-GB" sz="1400" noProof="0" dirty="0">
                        <a:latin typeface="Arial" panose="020B0604020202020204" pitchFamily="34" charset="0"/>
                        <a:cs typeface="Arial" panose="020B0604020202020204" pitchFamily="34" charset="0"/>
                      </a:endParaRPr>
                    </a:p>
                    <a:p>
                      <a:pPr algn="ctr"/>
                      <a:r>
                        <a:rPr lang="en-GB" sz="1400" noProof="0" dirty="0">
                          <a:latin typeface="Arial" panose="020B0604020202020204" pitchFamily="34" charset="0"/>
                          <a:cs typeface="Arial" panose="020B0604020202020204" pitchFamily="34" charset="0"/>
                        </a:rPr>
                        <a:t>80</a:t>
                      </a:r>
                    </a:p>
                    <a:p>
                      <a:pPr algn="ctr"/>
                      <a:r>
                        <a:rPr lang="en-GB" sz="1400" noProof="0" dirty="0">
                          <a:latin typeface="Arial" panose="020B0604020202020204" pitchFamily="34" charset="0"/>
                          <a:cs typeface="Arial" panose="020B0604020202020204" pitchFamily="34" charset="0"/>
                        </a:rPr>
                        <a:t>20</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endParaRPr lang="en-GB" sz="1400" noProof="0" dirty="0">
                        <a:latin typeface="Arial" panose="020B0604020202020204" pitchFamily="34" charset="0"/>
                        <a:cs typeface="Arial" panose="020B0604020202020204" pitchFamily="34" charset="0"/>
                      </a:endParaRPr>
                    </a:p>
                    <a:p>
                      <a:pPr algn="ctr"/>
                      <a:r>
                        <a:rPr lang="en-GB" sz="1400" noProof="0" dirty="0">
                          <a:latin typeface="Arial" panose="020B0604020202020204" pitchFamily="34" charset="0"/>
                          <a:cs typeface="Arial" panose="020B0604020202020204" pitchFamily="34" charset="0"/>
                        </a:rPr>
                        <a:t>81</a:t>
                      </a:r>
                    </a:p>
                    <a:p>
                      <a:pPr algn="ctr"/>
                      <a:r>
                        <a:rPr lang="en-GB" sz="1400" noProof="0" dirty="0">
                          <a:latin typeface="Arial" panose="020B0604020202020204" pitchFamily="34" charset="0"/>
                          <a:cs typeface="Arial" panose="020B0604020202020204" pitchFamily="34" charset="0"/>
                        </a:rPr>
                        <a:t>19</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endParaRPr lang="en-GB" sz="1400" noProof="0" dirty="0">
                        <a:latin typeface="Arial" panose="020B0604020202020204" pitchFamily="34" charset="0"/>
                        <a:cs typeface="Arial" panose="020B0604020202020204" pitchFamily="34" charset="0"/>
                      </a:endParaRPr>
                    </a:p>
                    <a:p>
                      <a:pPr algn="ctr"/>
                      <a:r>
                        <a:rPr lang="en-GB" sz="1400" noProof="0" dirty="0">
                          <a:latin typeface="Arial" panose="020B0604020202020204" pitchFamily="34" charset="0"/>
                          <a:cs typeface="Arial" panose="020B0604020202020204" pitchFamily="34" charset="0"/>
                        </a:rPr>
                        <a:t>78</a:t>
                      </a:r>
                    </a:p>
                    <a:p>
                      <a:pPr algn="ctr"/>
                      <a:r>
                        <a:rPr lang="en-GB" sz="1400" noProof="0" dirty="0">
                          <a:latin typeface="Arial" panose="020B0604020202020204" pitchFamily="34" charset="0"/>
                          <a:cs typeface="Arial" panose="020B0604020202020204" pitchFamily="34" charset="0"/>
                        </a:rPr>
                        <a:t>22</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endParaRPr lang="en-GB" sz="1400" noProof="0" dirty="0">
                        <a:latin typeface="Arial" panose="020B0604020202020204" pitchFamily="34" charset="0"/>
                        <a:cs typeface="Arial" panose="020B0604020202020204" pitchFamily="34" charset="0"/>
                      </a:endParaRPr>
                    </a:p>
                    <a:p>
                      <a:pPr algn="ctr"/>
                      <a:r>
                        <a:rPr lang="en-GB" sz="1400" noProof="0" dirty="0">
                          <a:latin typeface="Arial" panose="020B0604020202020204" pitchFamily="34" charset="0"/>
                          <a:cs typeface="Arial" panose="020B0604020202020204" pitchFamily="34" charset="0"/>
                        </a:rPr>
                        <a:t>84</a:t>
                      </a:r>
                    </a:p>
                    <a:p>
                      <a:pPr algn="ctr"/>
                      <a:r>
                        <a:rPr lang="en-GB" sz="1400" noProof="0" dirty="0">
                          <a:latin typeface="Arial" panose="020B0604020202020204" pitchFamily="34" charset="0"/>
                          <a:cs typeface="Arial" panose="020B0604020202020204" pitchFamily="34" charset="0"/>
                        </a:rPr>
                        <a:t>16</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955825900"/>
                  </a:ext>
                </a:extLst>
              </a:tr>
              <a:tr h="0">
                <a:tc>
                  <a:txBody>
                    <a:bodyPr/>
                    <a:lstStyle/>
                    <a:p>
                      <a:pPr marL="0" indent="7938">
                        <a:tabLst/>
                      </a:pPr>
                      <a:r>
                        <a:rPr lang="en-GB" sz="1400" noProof="0" dirty="0">
                          <a:solidFill>
                            <a:schemeClr val="tx1"/>
                          </a:solidFill>
                          <a:latin typeface="Arial" panose="020B0604020202020204" pitchFamily="34" charset="0"/>
                          <a:cs typeface="Arial" panose="020B0604020202020204" pitchFamily="34" charset="0"/>
                        </a:rPr>
                        <a:t>Metastatic disease, %</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96</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95</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98</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96</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1128076"/>
                  </a:ext>
                </a:extLst>
              </a:tr>
              <a:tr h="0">
                <a:tc>
                  <a:txBody>
                    <a:bodyPr/>
                    <a:lstStyle/>
                    <a:p>
                      <a:pPr marL="0" indent="7938">
                        <a:tabLst/>
                      </a:pPr>
                      <a:r>
                        <a:rPr lang="en-GB" sz="1400" noProof="0" dirty="0">
                          <a:solidFill>
                            <a:schemeClr val="tx1"/>
                          </a:solidFill>
                          <a:latin typeface="Arial" panose="020B0604020202020204" pitchFamily="34" charset="0"/>
                          <a:cs typeface="Arial" panose="020B0604020202020204" pitchFamily="34" charset="0"/>
                        </a:rPr>
                        <a:t>Liver metastases, %</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36</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37</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38</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35</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380089995"/>
                  </a:ext>
                </a:extLst>
              </a:tr>
              <a:tr h="0">
                <a:tc>
                  <a:txBody>
                    <a:bodyPr/>
                    <a:lstStyle/>
                    <a:p>
                      <a:pPr marL="0" indent="7938">
                        <a:tabLst/>
                      </a:pPr>
                      <a:r>
                        <a:rPr lang="en-GB" sz="1400" noProof="0" dirty="0">
                          <a:solidFill>
                            <a:schemeClr val="tx1"/>
                          </a:solidFill>
                          <a:latin typeface="Arial" panose="020B0604020202020204" pitchFamily="34" charset="0"/>
                          <a:cs typeface="Arial" panose="020B0604020202020204" pitchFamily="34" charset="0"/>
                        </a:rPr>
                        <a:t>Lauren classification diffuse, %</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22</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22</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27</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29</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147925916"/>
                  </a:ext>
                </a:extLst>
              </a:tr>
              <a:tr h="0">
                <a:tc>
                  <a:txBody>
                    <a:bodyPr/>
                    <a:lstStyle/>
                    <a:p>
                      <a:pPr marL="0" indent="7938">
                        <a:tabLst/>
                      </a:pPr>
                      <a:r>
                        <a:rPr lang="en-GB" sz="1400" noProof="0" dirty="0">
                          <a:solidFill>
                            <a:schemeClr val="tx1"/>
                          </a:solidFill>
                          <a:latin typeface="Arial" panose="020B0604020202020204" pitchFamily="34" charset="0"/>
                          <a:cs typeface="Arial" panose="020B0604020202020204" pitchFamily="34" charset="0"/>
                        </a:rPr>
                        <a:t>PD-L1</a:t>
                      </a:r>
                      <a:r>
                        <a:rPr lang="en-GB" sz="1400" baseline="30000" noProof="0" dirty="0">
                          <a:solidFill>
                            <a:schemeClr val="tx1"/>
                          </a:solidFill>
                          <a:latin typeface="Arial" panose="020B0604020202020204" pitchFamily="34" charset="0"/>
                          <a:cs typeface="Arial" panose="020B0604020202020204" pitchFamily="34" charset="0"/>
                        </a:rPr>
                        <a:t>a</a:t>
                      </a:r>
                      <a:r>
                        <a:rPr lang="en-GB" sz="1400" noProof="0" dirty="0">
                          <a:solidFill>
                            <a:schemeClr val="tx1"/>
                          </a:solidFill>
                          <a:latin typeface="Arial" panose="020B0604020202020204" pitchFamily="34" charset="0"/>
                          <a:cs typeface="Arial" panose="020B0604020202020204" pitchFamily="34" charset="0"/>
                        </a:rPr>
                        <a:t> CPS ≥ 5, %</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37</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38</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34</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GB" sz="1400" noProof="0" dirty="0">
                          <a:latin typeface="Arial" panose="020B0604020202020204" pitchFamily="34" charset="0"/>
                          <a:cs typeface="Arial" panose="020B0604020202020204" pitchFamily="34" charset="0"/>
                        </a:rPr>
                        <a:t>32</a:t>
                      </a:r>
                    </a:p>
                  </a:txBody>
                  <a:tcP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276783325"/>
                  </a:ext>
                </a:extLst>
              </a:tr>
              <a:tr h="0">
                <a:tc>
                  <a:txBody>
                    <a:bodyPr/>
                    <a:lstStyle/>
                    <a:p>
                      <a:pPr marL="0" indent="7938">
                        <a:tabLst/>
                      </a:pPr>
                      <a:r>
                        <a:rPr lang="en-GB" sz="1400" noProof="0" dirty="0">
                          <a:solidFill>
                            <a:schemeClr val="tx1"/>
                          </a:solidFill>
                          <a:latin typeface="Arial" panose="020B0604020202020204" pitchFamily="34" charset="0"/>
                          <a:cs typeface="Arial" panose="020B0604020202020204" pitchFamily="34" charset="0"/>
                        </a:rPr>
                        <a:t>Prior dose of mFOLFOX6, %</a:t>
                      </a:r>
                    </a:p>
                  </a:txBody>
                  <a:tcPr>
                    <a:lnT w="12700" cap="flat" cmpd="sng" algn="ctr">
                      <a:solidFill>
                        <a:schemeClr val="bg1"/>
                      </a:solidFill>
                      <a:prstDash val="solid"/>
                      <a:round/>
                      <a:headEnd type="none" w="med" len="med"/>
                      <a:tailEnd type="none" w="med" len="med"/>
                    </a:lnT>
                  </a:tcPr>
                </a:tc>
                <a:tc>
                  <a:txBody>
                    <a:bodyPr/>
                    <a:lstStyle/>
                    <a:p>
                      <a:pPr algn="ctr"/>
                      <a:r>
                        <a:rPr lang="en-GB" sz="1400" noProof="0" dirty="0">
                          <a:latin typeface="Arial" panose="020B0604020202020204" pitchFamily="34" charset="0"/>
                          <a:cs typeface="Arial" panose="020B0604020202020204" pitchFamily="34" charset="0"/>
                        </a:rPr>
                        <a:t>47</a:t>
                      </a:r>
                    </a:p>
                  </a:txBody>
                  <a:tcPr>
                    <a:lnT w="12700" cap="flat" cmpd="sng" algn="ctr">
                      <a:solidFill>
                        <a:schemeClr val="bg1"/>
                      </a:solidFill>
                      <a:prstDash val="solid"/>
                      <a:round/>
                      <a:headEnd type="none" w="med" len="med"/>
                      <a:tailEnd type="none" w="med" len="med"/>
                    </a:lnT>
                  </a:tcPr>
                </a:tc>
                <a:tc>
                  <a:txBody>
                    <a:bodyPr/>
                    <a:lstStyle/>
                    <a:p>
                      <a:pPr algn="ctr"/>
                      <a:r>
                        <a:rPr lang="en-GB" sz="1400" noProof="0" dirty="0">
                          <a:latin typeface="Arial" panose="020B0604020202020204" pitchFamily="34" charset="0"/>
                          <a:cs typeface="Arial" panose="020B0604020202020204" pitchFamily="34" charset="0"/>
                        </a:rPr>
                        <a:t>42</a:t>
                      </a:r>
                    </a:p>
                  </a:txBody>
                  <a:tcPr>
                    <a:lnT w="12700" cap="flat" cmpd="sng" algn="ctr">
                      <a:solidFill>
                        <a:schemeClr val="bg1"/>
                      </a:solidFill>
                      <a:prstDash val="solid"/>
                      <a:round/>
                      <a:headEnd type="none" w="med" len="med"/>
                      <a:tailEnd type="none" w="med" len="med"/>
                    </a:lnT>
                  </a:tcPr>
                </a:tc>
                <a:tc>
                  <a:txBody>
                    <a:bodyPr/>
                    <a:lstStyle/>
                    <a:p>
                      <a:pPr algn="ctr"/>
                      <a:r>
                        <a:rPr lang="en-GB" sz="1400" noProof="0" dirty="0">
                          <a:latin typeface="Arial" panose="020B0604020202020204" pitchFamily="34" charset="0"/>
                          <a:cs typeface="Arial" panose="020B0604020202020204" pitchFamily="34" charset="0"/>
                        </a:rPr>
                        <a:t>46</a:t>
                      </a:r>
                    </a:p>
                  </a:txBody>
                  <a:tcPr>
                    <a:lnT w="12700" cap="flat" cmpd="sng" algn="ctr">
                      <a:solidFill>
                        <a:schemeClr val="bg1"/>
                      </a:solidFill>
                      <a:prstDash val="solid"/>
                      <a:round/>
                      <a:headEnd type="none" w="med" len="med"/>
                      <a:tailEnd type="none" w="med" len="med"/>
                    </a:lnT>
                  </a:tcPr>
                </a:tc>
                <a:tc>
                  <a:txBody>
                    <a:bodyPr/>
                    <a:lstStyle/>
                    <a:p>
                      <a:pPr algn="ctr"/>
                      <a:r>
                        <a:rPr lang="en-GB" sz="1400" noProof="0" dirty="0">
                          <a:latin typeface="Arial" panose="020B0604020202020204" pitchFamily="34" charset="0"/>
                          <a:cs typeface="Arial" panose="020B0604020202020204" pitchFamily="34" charset="0"/>
                        </a:rPr>
                        <a:t>43</a:t>
                      </a:r>
                    </a:p>
                  </a:txBody>
                  <a:tcPr>
                    <a:lnT w="127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3566980755"/>
                  </a:ext>
                </a:extLst>
              </a:tr>
            </a:tbl>
          </a:graphicData>
        </a:graphic>
      </p:graphicFrame>
      <p:sp>
        <p:nvSpPr>
          <p:cNvPr id="8" name="Title 7">
            <a:extLst>
              <a:ext uri="{FF2B5EF4-FFF2-40B4-BE49-F238E27FC236}">
                <a16:creationId xmlns:a16="http://schemas.microsoft.com/office/drawing/2014/main" id="{3B5ED45D-D71B-AD79-3DFC-11D35D989A5C}"/>
              </a:ext>
            </a:extLst>
          </p:cNvPr>
          <p:cNvSpPr>
            <a:spLocks noGrp="1"/>
          </p:cNvSpPr>
          <p:nvPr>
            <p:ph type="title"/>
          </p:nvPr>
        </p:nvSpPr>
        <p:spPr>
          <a:xfrm>
            <a:off x="619201" y="259200"/>
            <a:ext cx="10963199" cy="864000"/>
          </a:xfrm>
        </p:spPr>
        <p:txBody>
          <a:bodyPr/>
          <a:lstStyle/>
          <a:p>
            <a:r>
              <a:rPr lang="en-GB" noProof="0" dirty="0"/>
              <a:t>FORTITUDE-101: BASELINE CHARACTERISTICS </a:t>
            </a:r>
          </a:p>
        </p:txBody>
      </p:sp>
      <p:sp>
        <p:nvSpPr>
          <p:cNvPr id="7" name="Slide Number Placeholder 6">
            <a:extLst>
              <a:ext uri="{FF2B5EF4-FFF2-40B4-BE49-F238E27FC236}">
                <a16:creationId xmlns:a16="http://schemas.microsoft.com/office/drawing/2014/main" id="{1B687A89-669B-7BE8-1419-C54E50AE713E}"/>
              </a:ext>
            </a:extLst>
          </p:cNvPr>
          <p:cNvSpPr>
            <a:spLocks noGrp="1"/>
          </p:cNvSpPr>
          <p:nvPr>
            <p:ph type="sldNum" sz="quarter" idx="4"/>
          </p:nvPr>
        </p:nvSpPr>
        <p:spPr>
          <a:xfrm>
            <a:off x="10800523" y="6428359"/>
            <a:ext cx="781877" cy="365125"/>
          </a:xfrm>
        </p:spPr>
        <p:txBody>
          <a:bodyPr/>
          <a:lstStyle/>
          <a:p>
            <a:fld id="{9E4869F3-B6B8-4787-8A30-2C27A325DC0C}" type="slidenum">
              <a:rPr lang="en-GB" noProof="0" smtClean="0"/>
              <a:pPr/>
              <a:t>16</a:t>
            </a:fld>
            <a:endParaRPr lang="en-GB" noProof="0" dirty="0"/>
          </a:p>
        </p:txBody>
      </p:sp>
      <p:sp>
        <p:nvSpPr>
          <p:cNvPr id="10" name="Content Placeholder 9">
            <a:extLst>
              <a:ext uri="{FF2B5EF4-FFF2-40B4-BE49-F238E27FC236}">
                <a16:creationId xmlns:a16="http://schemas.microsoft.com/office/drawing/2014/main" id="{BBBA8480-E191-F2EB-6E3C-D322DA18A37C}"/>
              </a:ext>
            </a:extLst>
          </p:cNvPr>
          <p:cNvSpPr>
            <a:spLocks noGrp="1"/>
          </p:cNvSpPr>
          <p:nvPr>
            <p:ph sz="quarter" idx="15"/>
          </p:nvPr>
        </p:nvSpPr>
        <p:spPr>
          <a:xfrm>
            <a:off x="620183" y="6356351"/>
            <a:ext cx="10732401" cy="365125"/>
          </a:xfrm>
        </p:spPr>
        <p:txBody>
          <a:bodyPr anchor="b" anchorCtr="0"/>
          <a:lstStyle/>
          <a:p>
            <a:r>
              <a:rPr lang="en-GB" sz="1000" baseline="30000" noProof="0" dirty="0">
                <a:solidFill>
                  <a:schemeClr val="accent6">
                    <a:lumMod val="60000"/>
                    <a:lumOff val="40000"/>
                  </a:schemeClr>
                </a:solidFill>
              </a:rPr>
              <a:t>a</a:t>
            </a:r>
            <a:r>
              <a:rPr lang="en-GB" sz="1000" noProof="0" dirty="0">
                <a:solidFill>
                  <a:schemeClr val="accent6">
                    <a:lumMod val="60000"/>
                    <a:lumOff val="40000"/>
                  </a:schemeClr>
                </a:solidFill>
              </a:rPr>
              <a:t> PD-L1 tested by central IHC, PD-L1 (clone 28-8)</a:t>
            </a:r>
          </a:p>
          <a:p>
            <a:r>
              <a:rPr lang="en-GB" sz="1000" noProof="0" dirty="0">
                <a:solidFill>
                  <a:schemeClr val="accent6">
                    <a:lumMod val="60000"/>
                    <a:lumOff val="40000"/>
                  </a:schemeClr>
                </a:solidFill>
              </a:rPr>
              <a:t>CPS, combined positive score; ECOG PS, </a:t>
            </a:r>
            <a:r>
              <a:rPr lang="en-GB" sz="1000" noProof="0" dirty="0">
                <a:solidFill>
                  <a:schemeClr val="accent6">
                    <a:lumMod val="60000"/>
                    <a:lumOff val="40000"/>
                  </a:schemeClr>
                </a:solidFill>
                <a:sym typeface="Arial"/>
              </a:rPr>
              <a:t>Eastern Cooperative Oncology Group performance status; </a:t>
            </a:r>
            <a:r>
              <a:rPr lang="en-GB" sz="1000" noProof="0" dirty="0">
                <a:solidFill>
                  <a:schemeClr val="accent6">
                    <a:lumMod val="60000"/>
                    <a:lumOff val="40000"/>
                  </a:schemeClr>
                </a:solidFill>
              </a:rPr>
              <a:t>GEJ, gastroesophageal junction; IHC, immunohistochemistry; mFOLFOX6, modified oxaliplatin, leucovorin, 5-fluorouracil; TC, tumour cell</a:t>
            </a:r>
          </a:p>
          <a:p>
            <a:r>
              <a:rPr lang="en-GB" sz="1000" noProof="0" dirty="0">
                <a:solidFill>
                  <a:schemeClr val="accent6">
                    <a:lumMod val="60000"/>
                    <a:lumOff val="40000"/>
                  </a:schemeClr>
                </a:solidFill>
              </a:rPr>
              <a:t>Rha SY, et al. Ann Oncol. 2025;36(suppl_2):S1-S60. 10.1016/annonc/annonc1965 (Abstract LBA10, ESMO 2025)</a:t>
            </a:r>
          </a:p>
        </p:txBody>
      </p:sp>
    </p:spTree>
    <p:extLst>
      <p:ext uri="{BB962C8B-B14F-4D97-AF65-F5344CB8AC3E}">
        <p14:creationId xmlns:p14="http://schemas.microsoft.com/office/powerpoint/2010/main" val="1240792299"/>
      </p:ext>
    </p:extLst>
  </p:cSld>
  <p:clrMapOvr>
    <a:masterClrMapping/>
  </p:clrMapOvr>
  <p:transition>
    <p:fad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a:extLst>
              <a:ext uri="{FF2B5EF4-FFF2-40B4-BE49-F238E27FC236}">
                <a16:creationId xmlns:a16="http://schemas.microsoft.com/office/drawing/2014/main" id="{360E161A-BACC-6FBB-740D-562238A6A08B}"/>
              </a:ext>
            </a:extLst>
          </p:cNvPr>
          <p:cNvSpPr>
            <a:spLocks noGrp="1"/>
          </p:cNvSpPr>
          <p:nvPr>
            <p:ph type="body" idx="1"/>
          </p:nvPr>
        </p:nvSpPr>
        <p:spPr/>
        <p:txBody>
          <a:bodyPr/>
          <a:lstStyle/>
          <a:p>
            <a:r>
              <a:rPr lang="en-GB" noProof="0" dirty="0"/>
              <a:t>Patients with fgfr2</a:t>
            </a:r>
            <a:r>
              <a:rPr lang="en-GB" cap="none" noProof="0" dirty="0"/>
              <a:t>b</a:t>
            </a:r>
            <a:r>
              <a:rPr lang="en-GB" noProof="0" dirty="0"/>
              <a:t> overexpression in ≥10% of tumour cells</a:t>
            </a:r>
          </a:p>
          <a:p>
            <a:endParaRPr lang="en-GB" noProof="0" dirty="0"/>
          </a:p>
        </p:txBody>
      </p:sp>
      <p:sp>
        <p:nvSpPr>
          <p:cNvPr id="7" name="Title 6">
            <a:extLst>
              <a:ext uri="{FF2B5EF4-FFF2-40B4-BE49-F238E27FC236}">
                <a16:creationId xmlns:a16="http://schemas.microsoft.com/office/drawing/2014/main" id="{58977A02-BCC2-776C-2516-2AA2C6BD7FDA}"/>
              </a:ext>
            </a:extLst>
          </p:cNvPr>
          <p:cNvSpPr>
            <a:spLocks noGrp="1"/>
          </p:cNvSpPr>
          <p:nvPr>
            <p:ph type="title"/>
          </p:nvPr>
        </p:nvSpPr>
        <p:spPr/>
        <p:txBody>
          <a:bodyPr/>
          <a:lstStyle/>
          <a:p>
            <a:r>
              <a:rPr lang="en-GB" noProof="0" dirty="0"/>
              <a:t>FORTITUDE-101: OVERALL SURVIVAL </a:t>
            </a:r>
            <a:br>
              <a:rPr lang="en-GB" noProof="0" dirty="0"/>
            </a:br>
            <a:r>
              <a:rPr lang="en-GB" noProof="0" dirty="0"/>
              <a:t>(PRIMARY ANALYSIS)</a:t>
            </a:r>
          </a:p>
        </p:txBody>
      </p:sp>
      <p:sp>
        <p:nvSpPr>
          <p:cNvPr id="13" name="Content Placeholder 12">
            <a:extLst>
              <a:ext uri="{FF2B5EF4-FFF2-40B4-BE49-F238E27FC236}">
                <a16:creationId xmlns:a16="http://schemas.microsoft.com/office/drawing/2014/main" id="{2ECE6412-2B6A-FAE2-248E-A44222B2B32F}"/>
              </a:ext>
            </a:extLst>
          </p:cNvPr>
          <p:cNvSpPr>
            <a:spLocks noGrp="1"/>
          </p:cNvSpPr>
          <p:nvPr>
            <p:ph sz="quarter" idx="15"/>
          </p:nvPr>
        </p:nvSpPr>
        <p:spPr/>
        <p:txBody>
          <a:bodyPr anchor="b" anchorCtr="0"/>
          <a:lstStyle/>
          <a:p>
            <a:r>
              <a:rPr lang="en-GB" sz="1000" noProof="0" dirty="0">
                <a:solidFill>
                  <a:schemeClr val="accent6">
                    <a:lumMod val="60000"/>
                    <a:lumOff val="40000"/>
                  </a:schemeClr>
                </a:solidFill>
              </a:rPr>
              <a:t>Data cut-off: 9 December 2024; </a:t>
            </a:r>
            <a:r>
              <a:rPr lang="en-GB" sz="1000" baseline="30000" noProof="0" dirty="0" err="1">
                <a:solidFill>
                  <a:schemeClr val="accent6">
                    <a:lumMod val="60000"/>
                    <a:lumOff val="40000"/>
                  </a:schemeClr>
                </a:solidFill>
              </a:rPr>
              <a:t>a</a:t>
            </a:r>
            <a:r>
              <a:rPr lang="en-GB" sz="1000" noProof="0" dirty="0" err="1">
                <a:solidFill>
                  <a:schemeClr val="accent6">
                    <a:lumMod val="60000"/>
                    <a:lumOff val="40000"/>
                  </a:schemeClr>
                </a:solidFill>
              </a:rPr>
              <a:t>The</a:t>
            </a:r>
            <a:r>
              <a:rPr lang="en-GB" sz="1000" noProof="0" dirty="0">
                <a:solidFill>
                  <a:schemeClr val="accent6">
                    <a:lumMod val="60000"/>
                    <a:lumOff val="40000"/>
                  </a:schemeClr>
                </a:solidFill>
              </a:rPr>
              <a:t> interim analysis is therefore considered as the primary analysis</a:t>
            </a:r>
          </a:p>
          <a:p>
            <a:r>
              <a:rPr lang="en-GB" sz="1000" noProof="0" dirty="0">
                <a:solidFill>
                  <a:schemeClr val="accent6">
                    <a:lumMod val="60000"/>
                    <a:lumOff val="40000"/>
                  </a:schemeClr>
                </a:solidFill>
              </a:rPr>
              <a:t>bema, bemarituzumab; CI, confidence interval; HR, hazard ratio; OS, overall survival</a:t>
            </a:r>
          </a:p>
          <a:p>
            <a:r>
              <a:rPr lang="en-GB" sz="1000" noProof="0" dirty="0">
                <a:solidFill>
                  <a:schemeClr val="accent6">
                    <a:lumMod val="60000"/>
                    <a:lumOff val="40000"/>
                  </a:schemeClr>
                </a:solidFill>
              </a:rPr>
              <a:t>Rha SY, et al. Ann Oncol. 2025;36(suppl_2):S1-S60. 10.1016/annonc/annonc1965 (Abstract LBA10, ESMO 2025)</a:t>
            </a:r>
          </a:p>
        </p:txBody>
      </p:sp>
      <p:sp>
        <p:nvSpPr>
          <p:cNvPr id="6" name="Slide Number Placeholder 5">
            <a:extLst>
              <a:ext uri="{FF2B5EF4-FFF2-40B4-BE49-F238E27FC236}">
                <a16:creationId xmlns:a16="http://schemas.microsoft.com/office/drawing/2014/main" id="{0A3509B8-AC8E-0E8E-4EE6-2CFCEB02FADB}"/>
              </a:ext>
            </a:extLst>
          </p:cNvPr>
          <p:cNvSpPr>
            <a:spLocks noGrp="1"/>
          </p:cNvSpPr>
          <p:nvPr>
            <p:ph type="sldNum" sz="quarter" idx="4"/>
          </p:nvPr>
        </p:nvSpPr>
        <p:spPr/>
        <p:txBody>
          <a:bodyPr/>
          <a:lstStyle/>
          <a:p>
            <a:fld id="{9E4869F3-B6B8-4787-8A30-2C27A325DC0C}" type="slidenum">
              <a:rPr lang="en-GB" noProof="0" smtClean="0"/>
              <a:pPr/>
              <a:t>17</a:t>
            </a:fld>
            <a:endParaRPr lang="en-GB" noProof="0" dirty="0"/>
          </a:p>
        </p:txBody>
      </p:sp>
      <p:sp>
        <p:nvSpPr>
          <p:cNvPr id="20" name="Rounded Rectangle 19">
            <a:extLst>
              <a:ext uri="{FF2B5EF4-FFF2-40B4-BE49-F238E27FC236}">
                <a16:creationId xmlns:a16="http://schemas.microsoft.com/office/drawing/2014/main" id="{FFFCEDB3-1986-0E1D-50B1-89DC728B0B86}"/>
              </a:ext>
            </a:extLst>
          </p:cNvPr>
          <p:cNvSpPr/>
          <p:nvPr/>
        </p:nvSpPr>
        <p:spPr>
          <a:xfrm>
            <a:off x="1295811" y="5319613"/>
            <a:ext cx="9600379" cy="701675"/>
          </a:xfrm>
          <a:prstGeom prst="round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GB" b="1" noProof="0" dirty="0">
                <a:solidFill>
                  <a:schemeClr val="bg1"/>
                </a:solidFill>
                <a:latin typeface="Arial" panose="020B0604020202020204" pitchFamily="34" charset="0"/>
                <a:cs typeface="Arial" panose="020B0604020202020204" pitchFamily="34" charset="0"/>
              </a:rPr>
              <a:t>The OS primary objective was met at the prespecified</a:t>
            </a:r>
            <a:br>
              <a:rPr lang="en-GB" b="1" noProof="0" dirty="0">
                <a:solidFill>
                  <a:schemeClr val="bg1"/>
                </a:solidFill>
                <a:latin typeface="Arial" panose="020B0604020202020204" pitchFamily="34" charset="0"/>
                <a:cs typeface="Arial" panose="020B0604020202020204" pitchFamily="34" charset="0"/>
              </a:rPr>
            </a:br>
            <a:r>
              <a:rPr lang="en-GB" b="1" noProof="0" dirty="0">
                <a:solidFill>
                  <a:schemeClr val="bg1"/>
                </a:solidFill>
                <a:latin typeface="Arial" panose="020B0604020202020204" pitchFamily="34" charset="0"/>
                <a:cs typeface="Arial" panose="020B0604020202020204" pitchFamily="34" charset="0"/>
              </a:rPr>
              <a:t>interim analysis favouring </a:t>
            </a:r>
            <a:r>
              <a:rPr lang="en-GB" b="1" noProof="0" dirty="0" err="1">
                <a:solidFill>
                  <a:schemeClr val="bg1"/>
                </a:solidFill>
                <a:latin typeface="Arial" panose="020B0604020202020204" pitchFamily="34" charset="0"/>
                <a:cs typeface="Arial" panose="020B0604020202020204" pitchFamily="34" charset="0"/>
              </a:rPr>
              <a:t>bemarituzumab</a:t>
            </a:r>
            <a:r>
              <a:rPr lang="en-GB" b="1" baseline="30000" noProof="0" dirty="0" err="1">
                <a:solidFill>
                  <a:schemeClr val="bg1"/>
                </a:solidFill>
                <a:latin typeface="Arial" panose="020B0604020202020204" pitchFamily="34" charset="0"/>
                <a:cs typeface="Arial" panose="020B0604020202020204" pitchFamily="34" charset="0"/>
              </a:rPr>
              <a:t>a</a:t>
            </a:r>
            <a:endParaRPr lang="en-GB" b="1" baseline="30000" noProof="0" dirty="0">
              <a:solidFill>
                <a:schemeClr val="bg1"/>
              </a:solidFill>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6898BE75-5908-7774-74F0-0E00054E78EB}"/>
              </a:ext>
            </a:extLst>
          </p:cNvPr>
          <p:cNvSpPr txBox="1"/>
          <p:nvPr/>
        </p:nvSpPr>
        <p:spPr>
          <a:xfrm rot="16200000">
            <a:off x="1592364" y="2813884"/>
            <a:ext cx="1976503"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Overall survival probability</a:t>
            </a:r>
          </a:p>
        </p:txBody>
      </p:sp>
      <p:sp>
        <p:nvSpPr>
          <p:cNvPr id="23" name="TextBox 22">
            <a:extLst>
              <a:ext uri="{FF2B5EF4-FFF2-40B4-BE49-F238E27FC236}">
                <a16:creationId xmlns:a16="http://schemas.microsoft.com/office/drawing/2014/main" id="{CE0072B8-11ED-66AD-5678-B41FF3D79D71}"/>
              </a:ext>
            </a:extLst>
          </p:cNvPr>
          <p:cNvSpPr txBox="1"/>
          <p:nvPr/>
        </p:nvSpPr>
        <p:spPr>
          <a:xfrm>
            <a:off x="5159572" y="4537567"/>
            <a:ext cx="2547622"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Time from randomisation (months)</a:t>
            </a:r>
          </a:p>
        </p:txBody>
      </p:sp>
      <p:sp>
        <p:nvSpPr>
          <p:cNvPr id="24" name="TextBox 23">
            <a:extLst>
              <a:ext uri="{FF2B5EF4-FFF2-40B4-BE49-F238E27FC236}">
                <a16:creationId xmlns:a16="http://schemas.microsoft.com/office/drawing/2014/main" id="{E1B7579F-DDB9-B832-62A2-DF39805072F4}"/>
              </a:ext>
            </a:extLst>
          </p:cNvPr>
          <p:cNvSpPr txBox="1"/>
          <p:nvPr/>
        </p:nvSpPr>
        <p:spPr>
          <a:xfrm>
            <a:off x="1506686" y="4686632"/>
            <a:ext cx="1617430" cy="553998"/>
          </a:xfrm>
          <a:prstGeom prst="rect">
            <a:avLst/>
          </a:prstGeom>
          <a:noFill/>
        </p:spPr>
        <p:txBody>
          <a:bodyPr wrap="none" lIns="0" tIns="0" rIns="0" bIns="0" rtlCol="0">
            <a:spAutoFit/>
          </a:bodyPr>
          <a:lstStyle/>
          <a:p>
            <a:pPr algn="r"/>
            <a:r>
              <a:rPr lang="en-GB" sz="1200" b="1" noProof="0" dirty="0">
                <a:latin typeface="Arial" panose="020B0604020202020204" pitchFamily="34" charset="0"/>
                <a:ea typeface="Aileron" charset="0"/>
                <a:cs typeface="Arial" panose="020B0604020202020204" pitchFamily="34" charset="0"/>
              </a:rPr>
              <a:t>No. of patients at risk:</a:t>
            </a:r>
          </a:p>
          <a:p>
            <a:pPr algn="r"/>
            <a:r>
              <a:rPr lang="en-GB" sz="1200" b="1" noProof="0" dirty="0">
                <a:solidFill>
                  <a:schemeClr val="accent1"/>
                </a:solidFill>
                <a:latin typeface="Arial" panose="020B0604020202020204" pitchFamily="34" charset="0"/>
                <a:ea typeface="Aileron" charset="0"/>
                <a:cs typeface="Arial" panose="020B0604020202020204" pitchFamily="34" charset="0"/>
              </a:rPr>
              <a:t>Bemarituzumab</a:t>
            </a:r>
          </a:p>
          <a:p>
            <a:pPr algn="r"/>
            <a:r>
              <a:rPr lang="en-GB" sz="1200" b="1" noProof="0" dirty="0">
                <a:solidFill>
                  <a:schemeClr val="accent6"/>
                </a:solidFill>
                <a:latin typeface="Arial" panose="020B0604020202020204" pitchFamily="34" charset="0"/>
                <a:ea typeface="Aileron" charset="0"/>
                <a:cs typeface="Arial" panose="020B0604020202020204" pitchFamily="34" charset="0"/>
              </a:rPr>
              <a:t>Placebo</a:t>
            </a:r>
          </a:p>
        </p:txBody>
      </p:sp>
      <p:sp>
        <p:nvSpPr>
          <p:cNvPr id="25" name="TextBox 24">
            <a:extLst>
              <a:ext uri="{FF2B5EF4-FFF2-40B4-BE49-F238E27FC236}">
                <a16:creationId xmlns:a16="http://schemas.microsoft.com/office/drawing/2014/main" id="{FB2A04DC-87B7-272C-069B-72262959B140}"/>
              </a:ext>
            </a:extLst>
          </p:cNvPr>
          <p:cNvSpPr txBox="1"/>
          <p:nvPr/>
        </p:nvSpPr>
        <p:spPr>
          <a:xfrm>
            <a:off x="3389679" y="4331157"/>
            <a:ext cx="84960"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0</a:t>
            </a:r>
          </a:p>
        </p:txBody>
      </p:sp>
      <p:sp>
        <p:nvSpPr>
          <p:cNvPr id="26" name="TextBox 25">
            <a:extLst>
              <a:ext uri="{FF2B5EF4-FFF2-40B4-BE49-F238E27FC236}">
                <a16:creationId xmlns:a16="http://schemas.microsoft.com/office/drawing/2014/main" id="{905771F5-F1F3-64B4-FB5F-208D992F004F}"/>
              </a:ext>
            </a:extLst>
          </p:cNvPr>
          <p:cNvSpPr txBox="1"/>
          <p:nvPr/>
        </p:nvSpPr>
        <p:spPr>
          <a:xfrm>
            <a:off x="4547792" y="4331157"/>
            <a:ext cx="84960"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6</a:t>
            </a:r>
          </a:p>
        </p:txBody>
      </p:sp>
      <p:sp>
        <p:nvSpPr>
          <p:cNvPr id="27" name="TextBox 26">
            <a:extLst>
              <a:ext uri="{FF2B5EF4-FFF2-40B4-BE49-F238E27FC236}">
                <a16:creationId xmlns:a16="http://schemas.microsoft.com/office/drawing/2014/main" id="{2607197D-90D1-2200-FB5F-6FA0E4DB9B94}"/>
              </a:ext>
            </a:extLst>
          </p:cNvPr>
          <p:cNvSpPr txBox="1"/>
          <p:nvPr/>
        </p:nvSpPr>
        <p:spPr>
          <a:xfrm>
            <a:off x="5662654" y="4331157"/>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12</a:t>
            </a:r>
          </a:p>
        </p:txBody>
      </p:sp>
      <p:sp>
        <p:nvSpPr>
          <p:cNvPr id="28" name="TextBox 27">
            <a:extLst>
              <a:ext uri="{FF2B5EF4-FFF2-40B4-BE49-F238E27FC236}">
                <a16:creationId xmlns:a16="http://schemas.microsoft.com/office/drawing/2014/main" id="{F0D8BBAC-6A12-1199-05E4-569C28205731}"/>
              </a:ext>
            </a:extLst>
          </p:cNvPr>
          <p:cNvSpPr txBox="1"/>
          <p:nvPr/>
        </p:nvSpPr>
        <p:spPr>
          <a:xfrm>
            <a:off x="2829696" y="1602514"/>
            <a:ext cx="213200" cy="184666"/>
          </a:xfrm>
          <a:prstGeom prst="rect">
            <a:avLst/>
          </a:prstGeom>
          <a:noFill/>
        </p:spPr>
        <p:txBody>
          <a:bodyPr wrap="none" lIns="0" tIns="0" rIns="0" bIns="0" rtlCol="0">
            <a:spAutoFit/>
          </a:bodyPr>
          <a:lstStyle/>
          <a:p>
            <a:pPr algn="r"/>
            <a:r>
              <a:rPr lang="en-GB" sz="1200" noProof="0" dirty="0">
                <a:latin typeface="Arial" panose="020B0604020202020204" pitchFamily="34" charset="0"/>
                <a:ea typeface="Aileron" charset="0"/>
                <a:cs typeface="Arial" panose="020B0604020202020204" pitchFamily="34" charset="0"/>
              </a:rPr>
              <a:t>1.0</a:t>
            </a:r>
          </a:p>
        </p:txBody>
      </p:sp>
      <p:sp>
        <p:nvSpPr>
          <p:cNvPr id="29" name="TextBox 28">
            <a:extLst>
              <a:ext uri="{FF2B5EF4-FFF2-40B4-BE49-F238E27FC236}">
                <a16:creationId xmlns:a16="http://schemas.microsoft.com/office/drawing/2014/main" id="{B75DBA11-6BC3-89CF-8D81-91A3DE45F5A9}"/>
              </a:ext>
            </a:extLst>
          </p:cNvPr>
          <p:cNvSpPr txBox="1"/>
          <p:nvPr/>
        </p:nvSpPr>
        <p:spPr>
          <a:xfrm>
            <a:off x="2829696" y="3571275"/>
            <a:ext cx="213200" cy="184666"/>
          </a:xfrm>
          <a:prstGeom prst="rect">
            <a:avLst/>
          </a:prstGeom>
          <a:noFill/>
        </p:spPr>
        <p:txBody>
          <a:bodyPr wrap="none" lIns="0" tIns="0" rIns="0" bIns="0" rtlCol="0">
            <a:spAutoFit/>
          </a:bodyPr>
          <a:lstStyle/>
          <a:p>
            <a:pPr algn="r"/>
            <a:r>
              <a:rPr lang="en-GB" sz="1200" noProof="0" dirty="0">
                <a:latin typeface="Arial" panose="020B0604020202020204" pitchFamily="34" charset="0"/>
                <a:ea typeface="Aileron" charset="0"/>
                <a:cs typeface="Arial" panose="020B0604020202020204" pitchFamily="34" charset="0"/>
              </a:rPr>
              <a:t>0.2</a:t>
            </a:r>
          </a:p>
        </p:txBody>
      </p:sp>
      <p:sp>
        <p:nvSpPr>
          <p:cNvPr id="30" name="TextBox 29">
            <a:extLst>
              <a:ext uri="{FF2B5EF4-FFF2-40B4-BE49-F238E27FC236}">
                <a16:creationId xmlns:a16="http://schemas.microsoft.com/office/drawing/2014/main" id="{9121F8CC-B90B-5849-2896-3C1A628605BC}"/>
              </a:ext>
            </a:extLst>
          </p:cNvPr>
          <p:cNvSpPr txBox="1"/>
          <p:nvPr/>
        </p:nvSpPr>
        <p:spPr>
          <a:xfrm>
            <a:off x="2829696" y="4082787"/>
            <a:ext cx="213200" cy="184666"/>
          </a:xfrm>
          <a:prstGeom prst="rect">
            <a:avLst/>
          </a:prstGeom>
          <a:noFill/>
        </p:spPr>
        <p:txBody>
          <a:bodyPr wrap="none" lIns="0" tIns="0" rIns="0" bIns="0" rtlCol="0">
            <a:spAutoFit/>
          </a:bodyPr>
          <a:lstStyle/>
          <a:p>
            <a:pPr algn="r"/>
            <a:r>
              <a:rPr lang="en-GB" sz="1200" noProof="0" dirty="0">
                <a:latin typeface="Arial" panose="020B0604020202020204" pitchFamily="34" charset="0"/>
                <a:ea typeface="Aileron" charset="0"/>
                <a:cs typeface="Arial" panose="020B0604020202020204" pitchFamily="34" charset="0"/>
              </a:rPr>
              <a:t>0.0</a:t>
            </a:r>
          </a:p>
        </p:txBody>
      </p:sp>
      <p:sp>
        <p:nvSpPr>
          <p:cNvPr id="31" name="TextBox 30">
            <a:extLst>
              <a:ext uri="{FF2B5EF4-FFF2-40B4-BE49-F238E27FC236}">
                <a16:creationId xmlns:a16="http://schemas.microsoft.com/office/drawing/2014/main" id="{0A1A0C1A-162C-C992-BA85-A6C9EC7EE647}"/>
              </a:ext>
            </a:extLst>
          </p:cNvPr>
          <p:cNvSpPr txBox="1"/>
          <p:nvPr/>
        </p:nvSpPr>
        <p:spPr>
          <a:xfrm>
            <a:off x="6825923" y="4331157"/>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18</a:t>
            </a:r>
          </a:p>
        </p:txBody>
      </p:sp>
      <p:sp>
        <p:nvSpPr>
          <p:cNvPr id="32" name="TextBox 31">
            <a:extLst>
              <a:ext uri="{FF2B5EF4-FFF2-40B4-BE49-F238E27FC236}">
                <a16:creationId xmlns:a16="http://schemas.microsoft.com/office/drawing/2014/main" id="{A1ABF3B5-5DB4-BE2E-01F8-2272C59CFCA5}"/>
              </a:ext>
            </a:extLst>
          </p:cNvPr>
          <p:cNvSpPr txBox="1"/>
          <p:nvPr/>
        </p:nvSpPr>
        <p:spPr>
          <a:xfrm>
            <a:off x="8009433" y="4331157"/>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24</a:t>
            </a:r>
          </a:p>
        </p:txBody>
      </p:sp>
      <p:sp>
        <p:nvSpPr>
          <p:cNvPr id="33" name="TextBox 32">
            <a:extLst>
              <a:ext uri="{FF2B5EF4-FFF2-40B4-BE49-F238E27FC236}">
                <a16:creationId xmlns:a16="http://schemas.microsoft.com/office/drawing/2014/main" id="{EF7E54E9-BED0-48E6-81F8-8596F7B8C75B}"/>
              </a:ext>
            </a:extLst>
          </p:cNvPr>
          <p:cNvSpPr txBox="1"/>
          <p:nvPr/>
        </p:nvSpPr>
        <p:spPr>
          <a:xfrm>
            <a:off x="9185976" y="4331157"/>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30</a:t>
            </a:r>
          </a:p>
        </p:txBody>
      </p:sp>
      <p:sp>
        <p:nvSpPr>
          <p:cNvPr id="34" name="TextBox 33">
            <a:extLst>
              <a:ext uri="{FF2B5EF4-FFF2-40B4-BE49-F238E27FC236}">
                <a16:creationId xmlns:a16="http://schemas.microsoft.com/office/drawing/2014/main" id="{83DBDC9D-3F82-B508-D33A-28ED0FF32420}"/>
              </a:ext>
            </a:extLst>
          </p:cNvPr>
          <p:cNvSpPr txBox="1"/>
          <p:nvPr/>
        </p:nvSpPr>
        <p:spPr>
          <a:xfrm>
            <a:off x="8400256" y="3204179"/>
            <a:ext cx="1136530" cy="184666"/>
          </a:xfrm>
          <a:prstGeom prst="rect">
            <a:avLst/>
          </a:prstGeom>
          <a:noFill/>
        </p:spPr>
        <p:txBody>
          <a:bodyPr wrap="none" lIns="0" tIns="0" rIns="0" bIns="0" rtlCol="0">
            <a:spAutoFit/>
          </a:bodyPr>
          <a:lstStyle/>
          <a:p>
            <a:pPr algn="ctr"/>
            <a:r>
              <a:rPr lang="en-GB" sz="1200" b="1" noProof="0" dirty="0">
                <a:solidFill>
                  <a:schemeClr val="accent1"/>
                </a:solidFill>
                <a:latin typeface="Arial" panose="020B0604020202020204" pitchFamily="34" charset="0"/>
                <a:ea typeface="Aileron" charset="0"/>
                <a:cs typeface="Arial" panose="020B0604020202020204" pitchFamily="34" charset="0"/>
              </a:rPr>
              <a:t>bemarituzumab</a:t>
            </a:r>
          </a:p>
        </p:txBody>
      </p:sp>
      <p:sp>
        <p:nvSpPr>
          <p:cNvPr id="35" name="TextBox 34">
            <a:extLst>
              <a:ext uri="{FF2B5EF4-FFF2-40B4-BE49-F238E27FC236}">
                <a16:creationId xmlns:a16="http://schemas.microsoft.com/office/drawing/2014/main" id="{0C0041FC-F59E-604F-75CA-586ECC70002A}"/>
              </a:ext>
            </a:extLst>
          </p:cNvPr>
          <p:cNvSpPr txBox="1"/>
          <p:nvPr/>
        </p:nvSpPr>
        <p:spPr>
          <a:xfrm>
            <a:off x="8094392" y="3672453"/>
            <a:ext cx="581891" cy="184666"/>
          </a:xfrm>
          <a:prstGeom prst="rect">
            <a:avLst/>
          </a:prstGeom>
          <a:noFill/>
        </p:spPr>
        <p:txBody>
          <a:bodyPr wrap="none" lIns="0" tIns="0" rIns="0" bIns="0" rtlCol="0">
            <a:spAutoFit/>
          </a:bodyPr>
          <a:lstStyle/>
          <a:p>
            <a:pPr algn="ctr"/>
            <a:r>
              <a:rPr lang="en-GB" sz="1200" b="1" noProof="0" dirty="0">
                <a:solidFill>
                  <a:schemeClr val="accent6"/>
                </a:solidFill>
                <a:latin typeface="Arial" panose="020B0604020202020204" pitchFamily="34" charset="0"/>
                <a:ea typeface="Aileron" charset="0"/>
                <a:cs typeface="Arial" panose="020B0604020202020204" pitchFamily="34" charset="0"/>
              </a:rPr>
              <a:t>placebo</a:t>
            </a:r>
          </a:p>
        </p:txBody>
      </p:sp>
      <p:graphicFrame>
        <p:nvGraphicFramePr>
          <p:cNvPr id="37" name="Table 36">
            <a:extLst>
              <a:ext uri="{FF2B5EF4-FFF2-40B4-BE49-F238E27FC236}">
                <a16:creationId xmlns:a16="http://schemas.microsoft.com/office/drawing/2014/main" id="{60F04378-7382-C19E-6679-8B3F5543A9EB}"/>
              </a:ext>
            </a:extLst>
          </p:cNvPr>
          <p:cNvGraphicFramePr>
            <a:graphicFrameLocks noGrp="1"/>
          </p:cNvGraphicFramePr>
          <p:nvPr>
            <p:extLst>
              <p:ext uri="{D42A27DB-BD31-4B8C-83A1-F6EECF244321}">
                <p14:modId xmlns:p14="http://schemas.microsoft.com/office/powerpoint/2010/main" val="3728014010"/>
              </p:ext>
            </p:extLst>
          </p:nvPr>
        </p:nvGraphicFramePr>
        <p:xfrm>
          <a:off x="1314716" y="8812306"/>
          <a:ext cx="4581686" cy="1097280"/>
        </p:xfrm>
        <a:graphic>
          <a:graphicData uri="http://schemas.openxmlformats.org/drawingml/2006/table">
            <a:tbl>
              <a:tblPr firstRow="1" bandRow="1">
                <a:tableStyleId>{5C22544A-7EE6-4342-B048-85BDC9FD1C3A}</a:tableStyleId>
              </a:tblPr>
              <a:tblGrid>
                <a:gridCol w="2828136">
                  <a:extLst>
                    <a:ext uri="{9D8B030D-6E8A-4147-A177-3AD203B41FA5}">
                      <a16:colId xmlns:a16="http://schemas.microsoft.com/office/drawing/2014/main" val="1149937162"/>
                    </a:ext>
                  </a:extLst>
                </a:gridCol>
                <a:gridCol w="1753550">
                  <a:extLst>
                    <a:ext uri="{9D8B030D-6E8A-4147-A177-3AD203B41FA5}">
                      <a16:colId xmlns:a16="http://schemas.microsoft.com/office/drawing/2014/main" val="2014003188"/>
                    </a:ext>
                  </a:extLst>
                </a:gridCol>
              </a:tblGrid>
              <a:tr h="120352">
                <a:tc gridSpan="2">
                  <a:txBody>
                    <a:bodyPr/>
                    <a:lstStyle/>
                    <a:p>
                      <a:r>
                        <a:rPr lang="en-GB" sz="1200" noProof="0" dirty="0">
                          <a:solidFill>
                            <a:schemeClr val="tx1"/>
                          </a:solidFill>
                          <a:latin typeface="Arial" panose="020B0604020202020204" pitchFamily="34" charset="0"/>
                          <a:cs typeface="Arial" panose="020B0604020202020204" pitchFamily="34" charset="0"/>
                        </a:rPr>
                        <a:t>Median overall survival, </a:t>
                      </a:r>
                      <a:r>
                        <a:rPr lang="en-GB" sz="1200" b="0" noProof="0" dirty="0">
                          <a:solidFill>
                            <a:schemeClr val="tx1"/>
                          </a:solidFill>
                          <a:latin typeface="Arial" panose="020B0604020202020204" pitchFamily="34" charset="0"/>
                          <a:cs typeface="Arial" panose="020B0604020202020204" pitchFamily="34" charset="0"/>
                        </a:rPr>
                        <a:t>months (95% CI)</a:t>
                      </a:r>
                    </a:p>
                  </a:txBody>
                  <a:tcPr marT="0" marB="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1"/>
                    </a:solidFill>
                  </a:tcPr>
                </a:tc>
                <a:tc hMerge="1">
                  <a:txBody>
                    <a:bodyPr/>
                    <a:lstStyle/>
                    <a:p>
                      <a:endParaRPr lang="en-US" sz="12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773843354"/>
                  </a:ext>
                </a:extLst>
              </a:tr>
              <a:tr h="120352">
                <a:tc>
                  <a:txBody>
                    <a:bodyPr/>
                    <a:lstStyle/>
                    <a:p>
                      <a:r>
                        <a:rPr lang="en-GB" sz="1200" noProof="0" dirty="0">
                          <a:solidFill>
                            <a:schemeClr val="accent1"/>
                          </a:solidFill>
                          <a:latin typeface="Arial" panose="020B0604020202020204" pitchFamily="34" charset="0"/>
                          <a:cs typeface="Arial" panose="020B0604020202020204" pitchFamily="34" charset="0"/>
                        </a:rPr>
                        <a:t>Bemarituzumab (N=159)</a:t>
                      </a:r>
                    </a:p>
                  </a:txBody>
                  <a:tcPr marT="0" marB="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pPr algn="ctr"/>
                      <a:r>
                        <a:rPr lang="en-GB" sz="1200" noProof="0" dirty="0">
                          <a:solidFill>
                            <a:schemeClr val="tx1"/>
                          </a:solidFill>
                          <a:latin typeface="Arial" panose="020B0604020202020204" pitchFamily="34" charset="0"/>
                          <a:cs typeface="Arial" panose="020B0604020202020204" pitchFamily="34" charset="0"/>
                        </a:rPr>
                        <a:t>17.9 (13.0-20.8)</a:t>
                      </a:r>
                    </a:p>
                  </a:txBody>
                  <a:tcPr marT="0" marB="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88271572"/>
                  </a:ext>
                </a:extLst>
              </a:tr>
              <a:tr h="120352">
                <a:tc>
                  <a:txBody>
                    <a:bodyPr/>
                    <a:lstStyle/>
                    <a:p>
                      <a:r>
                        <a:rPr lang="en-GB" sz="1200" noProof="0" dirty="0">
                          <a:solidFill>
                            <a:schemeClr val="accent6"/>
                          </a:solidFill>
                          <a:latin typeface="Arial" panose="020B0604020202020204" pitchFamily="34" charset="0"/>
                          <a:cs typeface="Arial" panose="020B0604020202020204" pitchFamily="34" charset="0"/>
                        </a:rPr>
                        <a:t>Placebo (N=165)</a:t>
                      </a:r>
                    </a:p>
                  </a:txBody>
                  <a:tcPr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r>
                        <a:rPr lang="en-GB" sz="1200" noProof="0" dirty="0">
                          <a:solidFill>
                            <a:schemeClr val="tx1"/>
                          </a:solidFill>
                          <a:latin typeface="Arial" panose="020B0604020202020204" pitchFamily="34" charset="0"/>
                          <a:cs typeface="Arial" panose="020B0604020202020204" pitchFamily="34" charset="0"/>
                        </a:rPr>
                        <a:t>12.5 (10.5-14.7)</a:t>
                      </a:r>
                    </a:p>
                  </a:txBody>
                  <a:tcPr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84018269"/>
                  </a:ext>
                </a:extLst>
              </a:tr>
              <a:tr h="120352">
                <a:tc>
                  <a:txBody>
                    <a:bodyPr/>
                    <a:lstStyle/>
                    <a:p>
                      <a:r>
                        <a:rPr lang="en-GB" sz="1200" noProof="0" dirty="0">
                          <a:solidFill>
                            <a:schemeClr val="tx1"/>
                          </a:solidFill>
                          <a:latin typeface="Arial" panose="020B0604020202020204" pitchFamily="34" charset="0"/>
                          <a:cs typeface="Arial" panose="020B0604020202020204" pitchFamily="34" charset="0"/>
                        </a:rPr>
                        <a:t>HR (95% CI)</a:t>
                      </a:r>
                    </a:p>
                  </a:txBody>
                  <a:tcPr marT="0" marB="0">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200" noProof="0" dirty="0">
                          <a:solidFill>
                            <a:schemeClr val="tx1"/>
                          </a:solidFill>
                          <a:latin typeface="Arial" panose="020B0604020202020204" pitchFamily="34" charset="0"/>
                          <a:cs typeface="Arial" panose="020B0604020202020204" pitchFamily="34" charset="0"/>
                        </a:rPr>
                        <a:t>0.61 (0.43-0.86)</a:t>
                      </a:r>
                    </a:p>
                  </a:txBody>
                  <a:tcPr marT="0" marB="0">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65270048"/>
                  </a:ext>
                </a:extLst>
              </a:tr>
              <a:tr h="120352">
                <a:tc>
                  <a:txBody>
                    <a:bodyPr/>
                    <a:lstStyle/>
                    <a:p>
                      <a:r>
                        <a:rPr lang="en-GB" sz="1200" noProof="0" dirty="0">
                          <a:solidFill>
                            <a:schemeClr val="tx1"/>
                          </a:solidFill>
                          <a:latin typeface="Arial" panose="020B0604020202020204" pitchFamily="34" charset="0"/>
                          <a:cs typeface="Arial" panose="020B0604020202020204" pitchFamily="34" charset="0"/>
                        </a:rPr>
                        <a:t>p value</a:t>
                      </a:r>
                    </a:p>
                  </a:txBody>
                  <a:tcPr marT="0" marB="0">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200" noProof="0" dirty="0">
                          <a:solidFill>
                            <a:schemeClr val="tx1"/>
                          </a:solidFill>
                          <a:latin typeface="Arial" panose="020B0604020202020204" pitchFamily="34" charset="0"/>
                          <a:cs typeface="Arial" panose="020B0604020202020204" pitchFamily="34" charset="0"/>
                        </a:rPr>
                        <a:t>0.005 (2-sided)</a:t>
                      </a:r>
                    </a:p>
                  </a:txBody>
                  <a:tcPr marT="0" marB="0">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29675422"/>
                  </a:ext>
                </a:extLst>
              </a:tr>
              <a:tr h="120352">
                <a:tc>
                  <a:txBody>
                    <a:bodyPr/>
                    <a:lstStyle/>
                    <a:p>
                      <a:r>
                        <a:rPr lang="en-GB" sz="1200" noProof="0" dirty="0">
                          <a:solidFill>
                            <a:schemeClr val="tx1"/>
                          </a:solidFill>
                          <a:latin typeface="Arial" panose="020B0604020202020204" pitchFamily="34" charset="0"/>
                          <a:cs typeface="Arial" panose="020B0604020202020204" pitchFamily="34" charset="0"/>
                        </a:rPr>
                        <a:t>Median follow-up</a:t>
                      </a:r>
                    </a:p>
                  </a:txBody>
                  <a:tcPr marT="0" marB="0">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200" noProof="0" dirty="0">
                          <a:solidFill>
                            <a:schemeClr val="tx1"/>
                          </a:solidFill>
                          <a:latin typeface="Arial" panose="020B0604020202020204" pitchFamily="34" charset="0"/>
                          <a:cs typeface="Arial" panose="020B0604020202020204" pitchFamily="34" charset="0"/>
                        </a:rPr>
                        <a:t>11.8 months</a:t>
                      </a:r>
                    </a:p>
                  </a:txBody>
                  <a:tcPr marT="0" marB="0">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93699248"/>
                  </a:ext>
                </a:extLst>
              </a:tr>
            </a:tbl>
          </a:graphicData>
        </a:graphic>
      </p:graphicFrame>
      <p:sp>
        <p:nvSpPr>
          <p:cNvPr id="38" name="TextBox 37">
            <a:extLst>
              <a:ext uri="{FF2B5EF4-FFF2-40B4-BE49-F238E27FC236}">
                <a16:creationId xmlns:a16="http://schemas.microsoft.com/office/drawing/2014/main" id="{C3ADE07F-99F9-4702-99C4-AD83EAEE52A1}"/>
              </a:ext>
            </a:extLst>
          </p:cNvPr>
          <p:cNvSpPr txBox="1"/>
          <p:nvPr/>
        </p:nvSpPr>
        <p:spPr>
          <a:xfrm>
            <a:off x="3263771" y="4871298"/>
            <a:ext cx="254878"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159</a:t>
            </a:r>
          </a:p>
          <a:p>
            <a:pPr algn="ctr"/>
            <a:r>
              <a:rPr lang="en-GB" sz="1200" noProof="0" dirty="0">
                <a:latin typeface="Arial" panose="020B0604020202020204" pitchFamily="34" charset="0"/>
                <a:ea typeface="Aileron" charset="0"/>
                <a:cs typeface="Arial" panose="020B0604020202020204" pitchFamily="34" charset="0"/>
              </a:rPr>
              <a:t>165</a:t>
            </a:r>
          </a:p>
        </p:txBody>
      </p:sp>
      <p:sp>
        <p:nvSpPr>
          <p:cNvPr id="39" name="TextBox 38">
            <a:extLst>
              <a:ext uri="{FF2B5EF4-FFF2-40B4-BE49-F238E27FC236}">
                <a16:creationId xmlns:a16="http://schemas.microsoft.com/office/drawing/2014/main" id="{D888679E-ACD6-61ED-3ADE-6D866CA7E3EC}"/>
              </a:ext>
            </a:extLst>
          </p:cNvPr>
          <p:cNvSpPr txBox="1"/>
          <p:nvPr/>
        </p:nvSpPr>
        <p:spPr>
          <a:xfrm>
            <a:off x="7380337" y="4871298"/>
            <a:ext cx="169918"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15</a:t>
            </a:r>
          </a:p>
          <a:p>
            <a:pPr algn="ctr"/>
            <a:r>
              <a:rPr lang="en-GB" sz="1200" noProof="0" dirty="0">
                <a:latin typeface="Arial" panose="020B0604020202020204" pitchFamily="34" charset="0"/>
                <a:ea typeface="Aileron" charset="0"/>
                <a:cs typeface="Arial" panose="020B0604020202020204" pitchFamily="34" charset="0"/>
              </a:rPr>
              <a:t>9</a:t>
            </a:r>
          </a:p>
        </p:txBody>
      </p:sp>
      <p:sp>
        <p:nvSpPr>
          <p:cNvPr id="40" name="TextBox 39">
            <a:extLst>
              <a:ext uri="{FF2B5EF4-FFF2-40B4-BE49-F238E27FC236}">
                <a16:creationId xmlns:a16="http://schemas.microsoft.com/office/drawing/2014/main" id="{182DCBAB-2A63-EC86-1E20-F68052486F86}"/>
              </a:ext>
            </a:extLst>
          </p:cNvPr>
          <p:cNvSpPr txBox="1"/>
          <p:nvPr/>
        </p:nvSpPr>
        <p:spPr>
          <a:xfrm>
            <a:off x="8015844" y="4871298"/>
            <a:ext cx="84960"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9</a:t>
            </a:r>
          </a:p>
          <a:p>
            <a:pPr algn="ctr"/>
            <a:r>
              <a:rPr lang="en-GB" sz="1200" noProof="0" dirty="0">
                <a:latin typeface="Arial" panose="020B0604020202020204" pitchFamily="34" charset="0"/>
                <a:ea typeface="Aileron" charset="0"/>
                <a:cs typeface="Arial" panose="020B0604020202020204" pitchFamily="34" charset="0"/>
              </a:rPr>
              <a:t>5</a:t>
            </a:r>
          </a:p>
        </p:txBody>
      </p:sp>
      <p:sp>
        <p:nvSpPr>
          <p:cNvPr id="41" name="TextBox 40">
            <a:extLst>
              <a:ext uri="{FF2B5EF4-FFF2-40B4-BE49-F238E27FC236}">
                <a16:creationId xmlns:a16="http://schemas.microsoft.com/office/drawing/2014/main" id="{3637A37A-C1B0-2E3E-722E-E278E74D5E63}"/>
              </a:ext>
            </a:extLst>
          </p:cNvPr>
          <p:cNvSpPr txBox="1"/>
          <p:nvPr/>
        </p:nvSpPr>
        <p:spPr>
          <a:xfrm>
            <a:off x="8586927" y="4871298"/>
            <a:ext cx="84960"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5</a:t>
            </a:r>
          </a:p>
          <a:p>
            <a:pPr algn="ctr"/>
            <a:r>
              <a:rPr lang="en-GB" sz="1200" noProof="0" dirty="0">
                <a:latin typeface="Arial" panose="020B0604020202020204" pitchFamily="34" charset="0"/>
                <a:ea typeface="Aileron" charset="0"/>
                <a:cs typeface="Arial" panose="020B0604020202020204" pitchFamily="34" charset="0"/>
              </a:rPr>
              <a:t>5</a:t>
            </a:r>
          </a:p>
        </p:txBody>
      </p:sp>
      <p:sp>
        <p:nvSpPr>
          <p:cNvPr id="42" name="TextBox 41">
            <a:extLst>
              <a:ext uri="{FF2B5EF4-FFF2-40B4-BE49-F238E27FC236}">
                <a16:creationId xmlns:a16="http://schemas.microsoft.com/office/drawing/2014/main" id="{3071C4D6-C9F5-CF9C-E707-7B7C16566C32}"/>
              </a:ext>
            </a:extLst>
          </p:cNvPr>
          <p:cNvSpPr txBox="1"/>
          <p:nvPr/>
        </p:nvSpPr>
        <p:spPr>
          <a:xfrm>
            <a:off x="9192902" y="4871298"/>
            <a:ext cx="84960"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0</a:t>
            </a:r>
          </a:p>
          <a:p>
            <a:pPr algn="ctr"/>
            <a:r>
              <a:rPr lang="en-GB" sz="1200" noProof="0" dirty="0">
                <a:latin typeface="Arial" panose="020B0604020202020204" pitchFamily="34" charset="0"/>
                <a:ea typeface="Aileron" charset="0"/>
                <a:cs typeface="Arial" panose="020B0604020202020204" pitchFamily="34" charset="0"/>
              </a:rPr>
              <a:t>0</a:t>
            </a:r>
          </a:p>
        </p:txBody>
      </p:sp>
      <p:sp>
        <p:nvSpPr>
          <p:cNvPr id="45" name="TextBox 44">
            <a:extLst>
              <a:ext uri="{FF2B5EF4-FFF2-40B4-BE49-F238E27FC236}">
                <a16:creationId xmlns:a16="http://schemas.microsoft.com/office/drawing/2014/main" id="{5CCA05FC-BB54-6B20-E158-4472C3534C3F}"/>
              </a:ext>
            </a:extLst>
          </p:cNvPr>
          <p:cNvSpPr txBox="1"/>
          <p:nvPr/>
        </p:nvSpPr>
        <p:spPr>
          <a:xfrm>
            <a:off x="6789024" y="4871298"/>
            <a:ext cx="169918"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25</a:t>
            </a:r>
          </a:p>
          <a:p>
            <a:pPr algn="ctr"/>
            <a:r>
              <a:rPr lang="en-GB" sz="1200" noProof="0" dirty="0">
                <a:latin typeface="Arial" panose="020B0604020202020204" pitchFamily="34" charset="0"/>
                <a:ea typeface="Aileron" charset="0"/>
                <a:cs typeface="Arial" panose="020B0604020202020204" pitchFamily="34" charset="0"/>
              </a:rPr>
              <a:t>19</a:t>
            </a:r>
          </a:p>
        </p:txBody>
      </p:sp>
      <p:sp>
        <p:nvSpPr>
          <p:cNvPr id="46" name="TextBox 45">
            <a:extLst>
              <a:ext uri="{FF2B5EF4-FFF2-40B4-BE49-F238E27FC236}">
                <a16:creationId xmlns:a16="http://schemas.microsoft.com/office/drawing/2014/main" id="{8D1D317E-2C02-4B26-2B74-C1A1538F6BE8}"/>
              </a:ext>
            </a:extLst>
          </p:cNvPr>
          <p:cNvSpPr txBox="1"/>
          <p:nvPr/>
        </p:nvSpPr>
        <p:spPr>
          <a:xfrm>
            <a:off x="6207992" y="4871298"/>
            <a:ext cx="169918"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35</a:t>
            </a:r>
          </a:p>
          <a:p>
            <a:pPr algn="ctr"/>
            <a:r>
              <a:rPr lang="en-GB" sz="1200" noProof="0" dirty="0">
                <a:latin typeface="Arial" panose="020B0604020202020204" pitchFamily="34" charset="0"/>
                <a:ea typeface="Aileron" charset="0"/>
                <a:cs typeface="Arial" panose="020B0604020202020204" pitchFamily="34" charset="0"/>
              </a:rPr>
              <a:t>27</a:t>
            </a:r>
          </a:p>
        </p:txBody>
      </p:sp>
      <p:sp>
        <p:nvSpPr>
          <p:cNvPr id="47" name="TextBox 46">
            <a:extLst>
              <a:ext uri="{FF2B5EF4-FFF2-40B4-BE49-F238E27FC236}">
                <a16:creationId xmlns:a16="http://schemas.microsoft.com/office/drawing/2014/main" id="{0CE98E1F-563C-8A8C-954A-BD6BD5C68188}"/>
              </a:ext>
            </a:extLst>
          </p:cNvPr>
          <p:cNvSpPr txBox="1"/>
          <p:nvPr/>
        </p:nvSpPr>
        <p:spPr>
          <a:xfrm>
            <a:off x="5633649" y="4871298"/>
            <a:ext cx="169918"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53</a:t>
            </a:r>
          </a:p>
          <a:p>
            <a:pPr algn="ctr"/>
            <a:r>
              <a:rPr lang="en-GB" sz="1200" noProof="0" dirty="0">
                <a:latin typeface="Arial" panose="020B0604020202020204" pitchFamily="34" charset="0"/>
                <a:ea typeface="Aileron" charset="0"/>
                <a:cs typeface="Arial" panose="020B0604020202020204" pitchFamily="34" charset="0"/>
              </a:rPr>
              <a:t>45</a:t>
            </a:r>
          </a:p>
        </p:txBody>
      </p:sp>
      <p:sp>
        <p:nvSpPr>
          <p:cNvPr id="48" name="TextBox 47">
            <a:extLst>
              <a:ext uri="{FF2B5EF4-FFF2-40B4-BE49-F238E27FC236}">
                <a16:creationId xmlns:a16="http://schemas.microsoft.com/office/drawing/2014/main" id="{791B759B-2BFE-51F5-2BAA-20BB1895960A}"/>
              </a:ext>
            </a:extLst>
          </p:cNvPr>
          <p:cNvSpPr txBox="1"/>
          <p:nvPr/>
        </p:nvSpPr>
        <p:spPr>
          <a:xfrm>
            <a:off x="5074613" y="4871298"/>
            <a:ext cx="169918"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89</a:t>
            </a:r>
          </a:p>
          <a:p>
            <a:pPr algn="ctr"/>
            <a:r>
              <a:rPr lang="en-GB" sz="1200" noProof="0" dirty="0">
                <a:latin typeface="Arial" panose="020B0604020202020204" pitchFamily="34" charset="0"/>
                <a:ea typeface="Aileron" charset="0"/>
                <a:cs typeface="Arial" panose="020B0604020202020204" pitchFamily="34" charset="0"/>
              </a:rPr>
              <a:t>79</a:t>
            </a:r>
          </a:p>
        </p:txBody>
      </p:sp>
      <p:sp>
        <p:nvSpPr>
          <p:cNvPr id="49" name="TextBox 48">
            <a:extLst>
              <a:ext uri="{FF2B5EF4-FFF2-40B4-BE49-F238E27FC236}">
                <a16:creationId xmlns:a16="http://schemas.microsoft.com/office/drawing/2014/main" id="{DFCD0773-A9CA-B117-3F22-904D20612C97}"/>
              </a:ext>
            </a:extLst>
          </p:cNvPr>
          <p:cNvSpPr txBox="1"/>
          <p:nvPr/>
        </p:nvSpPr>
        <p:spPr>
          <a:xfrm>
            <a:off x="4404329" y="4871298"/>
            <a:ext cx="254878"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137</a:t>
            </a:r>
          </a:p>
          <a:p>
            <a:pPr algn="ctr"/>
            <a:r>
              <a:rPr lang="en-GB" sz="1200" noProof="0" dirty="0">
                <a:latin typeface="Arial" panose="020B0604020202020204" pitchFamily="34" charset="0"/>
                <a:ea typeface="Aileron" charset="0"/>
                <a:cs typeface="Arial" panose="020B0604020202020204" pitchFamily="34" charset="0"/>
              </a:rPr>
              <a:t>127</a:t>
            </a:r>
          </a:p>
        </p:txBody>
      </p:sp>
      <p:sp>
        <p:nvSpPr>
          <p:cNvPr id="50" name="TextBox 49">
            <a:extLst>
              <a:ext uri="{FF2B5EF4-FFF2-40B4-BE49-F238E27FC236}">
                <a16:creationId xmlns:a16="http://schemas.microsoft.com/office/drawing/2014/main" id="{60C4E27D-A38D-033C-0C12-2133E36AFE4B}"/>
              </a:ext>
            </a:extLst>
          </p:cNvPr>
          <p:cNvSpPr txBox="1"/>
          <p:nvPr/>
        </p:nvSpPr>
        <p:spPr>
          <a:xfrm>
            <a:off x="3855495" y="4871298"/>
            <a:ext cx="254878"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154</a:t>
            </a:r>
          </a:p>
          <a:p>
            <a:pPr algn="ctr"/>
            <a:r>
              <a:rPr lang="en-GB" sz="1200" noProof="0" dirty="0">
                <a:latin typeface="Arial" panose="020B0604020202020204" pitchFamily="34" charset="0"/>
                <a:ea typeface="Aileron" charset="0"/>
                <a:cs typeface="Arial" panose="020B0604020202020204" pitchFamily="34" charset="0"/>
              </a:rPr>
              <a:t>146</a:t>
            </a:r>
          </a:p>
        </p:txBody>
      </p:sp>
      <p:sp>
        <p:nvSpPr>
          <p:cNvPr id="51" name="TextBox 50">
            <a:extLst>
              <a:ext uri="{FF2B5EF4-FFF2-40B4-BE49-F238E27FC236}">
                <a16:creationId xmlns:a16="http://schemas.microsoft.com/office/drawing/2014/main" id="{61DD6CA5-BF5B-29B4-1679-A908B8E41A42}"/>
              </a:ext>
            </a:extLst>
          </p:cNvPr>
          <p:cNvSpPr txBox="1"/>
          <p:nvPr/>
        </p:nvSpPr>
        <p:spPr>
          <a:xfrm>
            <a:off x="2829696" y="3082325"/>
            <a:ext cx="213200" cy="184666"/>
          </a:xfrm>
          <a:prstGeom prst="rect">
            <a:avLst/>
          </a:prstGeom>
          <a:noFill/>
        </p:spPr>
        <p:txBody>
          <a:bodyPr wrap="none" lIns="0" tIns="0" rIns="0" bIns="0" rtlCol="0">
            <a:spAutoFit/>
          </a:bodyPr>
          <a:lstStyle/>
          <a:p>
            <a:pPr algn="r"/>
            <a:r>
              <a:rPr lang="en-GB" sz="1200" noProof="0" dirty="0">
                <a:latin typeface="Arial" panose="020B0604020202020204" pitchFamily="34" charset="0"/>
                <a:ea typeface="Aileron" charset="0"/>
                <a:cs typeface="Arial" panose="020B0604020202020204" pitchFamily="34" charset="0"/>
              </a:rPr>
              <a:t>0.4</a:t>
            </a:r>
          </a:p>
        </p:txBody>
      </p:sp>
      <p:sp>
        <p:nvSpPr>
          <p:cNvPr id="52" name="TextBox 51">
            <a:extLst>
              <a:ext uri="{FF2B5EF4-FFF2-40B4-BE49-F238E27FC236}">
                <a16:creationId xmlns:a16="http://schemas.microsoft.com/office/drawing/2014/main" id="{DF6E3D64-BC79-20CC-BBC7-CEC21EB70E42}"/>
              </a:ext>
            </a:extLst>
          </p:cNvPr>
          <p:cNvSpPr txBox="1"/>
          <p:nvPr/>
        </p:nvSpPr>
        <p:spPr>
          <a:xfrm>
            <a:off x="2829696" y="2583850"/>
            <a:ext cx="213200" cy="184666"/>
          </a:xfrm>
          <a:prstGeom prst="rect">
            <a:avLst/>
          </a:prstGeom>
          <a:noFill/>
        </p:spPr>
        <p:txBody>
          <a:bodyPr wrap="none" lIns="0" tIns="0" rIns="0" bIns="0" rtlCol="0">
            <a:spAutoFit/>
          </a:bodyPr>
          <a:lstStyle/>
          <a:p>
            <a:pPr algn="r"/>
            <a:r>
              <a:rPr lang="en-GB" sz="1200" noProof="0" dirty="0">
                <a:latin typeface="Arial" panose="020B0604020202020204" pitchFamily="34" charset="0"/>
                <a:ea typeface="Aileron" charset="0"/>
                <a:cs typeface="Arial" panose="020B0604020202020204" pitchFamily="34" charset="0"/>
              </a:rPr>
              <a:t>0.6</a:t>
            </a:r>
          </a:p>
        </p:txBody>
      </p:sp>
      <p:sp>
        <p:nvSpPr>
          <p:cNvPr id="53" name="TextBox 52">
            <a:extLst>
              <a:ext uri="{FF2B5EF4-FFF2-40B4-BE49-F238E27FC236}">
                <a16:creationId xmlns:a16="http://schemas.microsoft.com/office/drawing/2014/main" id="{E850A797-7C3F-29AA-5C09-26E0A1D8AAC6}"/>
              </a:ext>
            </a:extLst>
          </p:cNvPr>
          <p:cNvSpPr txBox="1"/>
          <p:nvPr/>
        </p:nvSpPr>
        <p:spPr>
          <a:xfrm>
            <a:off x="2829696" y="2098075"/>
            <a:ext cx="213200" cy="184666"/>
          </a:xfrm>
          <a:prstGeom prst="rect">
            <a:avLst/>
          </a:prstGeom>
          <a:noFill/>
        </p:spPr>
        <p:txBody>
          <a:bodyPr wrap="none" lIns="0" tIns="0" rIns="0" bIns="0" rtlCol="0">
            <a:spAutoFit/>
          </a:bodyPr>
          <a:lstStyle/>
          <a:p>
            <a:pPr algn="r"/>
            <a:r>
              <a:rPr lang="en-GB" sz="1200" noProof="0" dirty="0">
                <a:latin typeface="Arial" panose="020B0604020202020204" pitchFamily="34" charset="0"/>
                <a:ea typeface="Aileron" charset="0"/>
                <a:cs typeface="Arial" panose="020B0604020202020204" pitchFamily="34" charset="0"/>
              </a:rPr>
              <a:t>0.8</a:t>
            </a:r>
          </a:p>
        </p:txBody>
      </p:sp>
      <p:sp>
        <p:nvSpPr>
          <p:cNvPr id="178" name="TextBox 177">
            <a:extLst>
              <a:ext uri="{FF2B5EF4-FFF2-40B4-BE49-F238E27FC236}">
                <a16:creationId xmlns:a16="http://schemas.microsoft.com/office/drawing/2014/main" id="{3235A530-628A-32B2-55F8-1B7D9893B968}"/>
              </a:ext>
            </a:extLst>
          </p:cNvPr>
          <p:cNvSpPr txBox="1"/>
          <p:nvPr/>
        </p:nvSpPr>
        <p:spPr>
          <a:xfrm>
            <a:off x="3979266" y="4331157"/>
            <a:ext cx="84960"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3</a:t>
            </a:r>
          </a:p>
        </p:txBody>
      </p:sp>
      <p:sp>
        <p:nvSpPr>
          <p:cNvPr id="179" name="TextBox 178">
            <a:extLst>
              <a:ext uri="{FF2B5EF4-FFF2-40B4-BE49-F238E27FC236}">
                <a16:creationId xmlns:a16="http://schemas.microsoft.com/office/drawing/2014/main" id="{E9864242-314E-3AFD-9A98-50328BFBC006}"/>
              </a:ext>
            </a:extLst>
          </p:cNvPr>
          <p:cNvSpPr txBox="1"/>
          <p:nvPr/>
        </p:nvSpPr>
        <p:spPr>
          <a:xfrm>
            <a:off x="5146248" y="4331157"/>
            <a:ext cx="84960"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9</a:t>
            </a:r>
          </a:p>
        </p:txBody>
      </p:sp>
      <p:sp>
        <p:nvSpPr>
          <p:cNvPr id="180" name="TextBox 179">
            <a:extLst>
              <a:ext uri="{FF2B5EF4-FFF2-40B4-BE49-F238E27FC236}">
                <a16:creationId xmlns:a16="http://schemas.microsoft.com/office/drawing/2014/main" id="{9D6AE421-6311-90C5-BC38-40AEA50306CF}"/>
              </a:ext>
            </a:extLst>
          </p:cNvPr>
          <p:cNvSpPr txBox="1"/>
          <p:nvPr/>
        </p:nvSpPr>
        <p:spPr>
          <a:xfrm>
            <a:off x="6236825" y="4331157"/>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15</a:t>
            </a:r>
          </a:p>
        </p:txBody>
      </p:sp>
      <p:sp>
        <p:nvSpPr>
          <p:cNvPr id="181" name="TextBox 180">
            <a:extLst>
              <a:ext uri="{FF2B5EF4-FFF2-40B4-BE49-F238E27FC236}">
                <a16:creationId xmlns:a16="http://schemas.microsoft.com/office/drawing/2014/main" id="{26E38105-F838-FC87-ECB1-E2B464592B87}"/>
              </a:ext>
            </a:extLst>
          </p:cNvPr>
          <p:cNvSpPr txBox="1"/>
          <p:nvPr/>
        </p:nvSpPr>
        <p:spPr>
          <a:xfrm>
            <a:off x="7434796" y="4331157"/>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21</a:t>
            </a:r>
          </a:p>
        </p:txBody>
      </p:sp>
      <p:sp>
        <p:nvSpPr>
          <p:cNvPr id="182" name="TextBox 181">
            <a:extLst>
              <a:ext uri="{FF2B5EF4-FFF2-40B4-BE49-F238E27FC236}">
                <a16:creationId xmlns:a16="http://schemas.microsoft.com/office/drawing/2014/main" id="{7BEB1FCF-B92A-6E7F-6AAD-789891079A6B}"/>
              </a:ext>
            </a:extLst>
          </p:cNvPr>
          <p:cNvSpPr txBox="1"/>
          <p:nvPr/>
        </p:nvSpPr>
        <p:spPr>
          <a:xfrm>
            <a:off x="8596876" y="4331157"/>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27</a:t>
            </a:r>
          </a:p>
        </p:txBody>
      </p:sp>
      <p:grpSp>
        <p:nvGrpSpPr>
          <p:cNvPr id="189" name="Graphic 186">
            <a:extLst>
              <a:ext uri="{FF2B5EF4-FFF2-40B4-BE49-F238E27FC236}">
                <a16:creationId xmlns:a16="http://schemas.microsoft.com/office/drawing/2014/main" id="{1BDCE3ED-5379-64F4-E084-A787EE561705}"/>
              </a:ext>
            </a:extLst>
          </p:cNvPr>
          <p:cNvGrpSpPr/>
          <p:nvPr/>
        </p:nvGrpSpPr>
        <p:grpSpPr>
          <a:xfrm>
            <a:off x="3097489" y="1670932"/>
            <a:ext cx="6307316" cy="2611438"/>
            <a:chOff x="3097489" y="1670932"/>
            <a:chExt cx="6307316" cy="2611438"/>
          </a:xfrm>
          <a:noFill/>
        </p:grpSpPr>
        <p:sp>
          <p:nvSpPr>
            <p:cNvPr id="190" name="Freeform 189">
              <a:extLst>
                <a:ext uri="{FF2B5EF4-FFF2-40B4-BE49-F238E27FC236}">
                  <a16:creationId xmlns:a16="http://schemas.microsoft.com/office/drawing/2014/main" id="{3B6A1623-E41C-C961-352C-6FBD31654ACB}"/>
                </a:ext>
              </a:extLst>
            </p:cNvPr>
            <p:cNvSpPr/>
            <p:nvPr/>
          </p:nvSpPr>
          <p:spPr>
            <a:xfrm>
              <a:off x="3165867" y="1670932"/>
              <a:ext cx="6238938" cy="2543399"/>
            </a:xfrm>
            <a:custGeom>
              <a:avLst/>
              <a:gdLst>
                <a:gd name="connsiteX0" fmla="*/ 6238939 w 6238938"/>
                <a:gd name="connsiteY0" fmla="*/ 2543400 h 2543399"/>
                <a:gd name="connsiteX1" fmla="*/ 0 w 6238938"/>
                <a:gd name="connsiteY1" fmla="*/ 2543400 h 2543399"/>
                <a:gd name="connsiteX2" fmla="*/ 0 w 6238938"/>
                <a:gd name="connsiteY2" fmla="*/ 0 h 2543399"/>
              </a:gdLst>
              <a:ahLst/>
              <a:cxnLst>
                <a:cxn ang="0">
                  <a:pos x="connsiteX0" y="connsiteY0"/>
                </a:cxn>
                <a:cxn ang="0">
                  <a:pos x="connsiteX1" y="connsiteY1"/>
                </a:cxn>
                <a:cxn ang="0">
                  <a:pos x="connsiteX2" y="connsiteY2"/>
                </a:cxn>
              </a:cxnLst>
              <a:rect l="l" t="t" r="r" b="b"/>
              <a:pathLst>
                <a:path w="6238938" h="2543399">
                  <a:moveTo>
                    <a:pt x="6238939" y="2543400"/>
                  </a:moveTo>
                  <a:lnTo>
                    <a:pt x="0" y="2543400"/>
                  </a:lnTo>
                  <a:lnTo>
                    <a:pt x="0" y="0"/>
                  </a:lnTo>
                </a:path>
              </a:pathLst>
            </a:custGeom>
            <a:noFill/>
            <a:ln w="12700" cap="flat">
              <a:solidFill>
                <a:srgbClr val="231F20"/>
              </a:solidFill>
              <a:prstDash val="solid"/>
              <a:miter/>
            </a:ln>
          </p:spPr>
          <p:txBody>
            <a:bodyPr rtlCol="0" anchor="ctr"/>
            <a:lstStyle/>
            <a:p>
              <a:endParaRPr lang="en-GB" noProof="0" dirty="0"/>
            </a:p>
          </p:txBody>
        </p:sp>
        <p:sp>
          <p:nvSpPr>
            <p:cNvPr id="191" name="Freeform 190">
              <a:extLst>
                <a:ext uri="{FF2B5EF4-FFF2-40B4-BE49-F238E27FC236}">
                  <a16:creationId xmlns:a16="http://schemas.microsoft.com/office/drawing/2014/main" id="{ABF05BD7-A970-EE01-35D0-3CCA103A21C3}"/>
                </a:ext>
              </a:extLst>
            </p:cNvPr>
            <p:cNvSpPr/>
            <p:nvPr/>
          </p:nvSpPr>
          <p:spPr>
            <a:xfrm>
              <a:off x="3097489" y="2698719"/>
              <a:ext cx="68043" cy="8368"/>
            </a:xfrm>
            <a:custGeom>
              <a:avLst/>
              <a:gdLst>
                <a:gd name="connsiteX0" fmla="*/ 68043 w 68043"/>
                <a:gd name="connsiteY0" fmla="*/ 0 h 8368"/>
                <a:gd name="connsiteX1" fmla="*/ 0 w 68043"/>
                <a:gd name="connsiteY1" fmla="*/ 0 h 8368"/>
              </a:gdLst>
              <a:ahLst/>
              <a:cxnLst>
                <a:cxn ang="0">
                  <a:pos x="connsiteX0" y="connsiteY0"/>
                </a:cxn>
                <a:cxn ang="0">
                  <a:pos x="connsiteX1" y="connsiteY1"/>
                </a:cxn>
              </a:cxnLst>
              <a:rect l="l" t="t" r="r" b="b"/>
              <a:pathLst>
                <a:path w="68043" h="8368">
                  <a:moveTo>
                    <a:pt x="68043" y="0"/>
                  </a:moveTo>
                  <a:lnTo>
                    <a:pt x="0" y="0"/>
                  </a:lnTo>
                </a:path>
              </a:pathLst>
            </a:custGeom>
            <a:ln w="12700" cap="flat">
              <a:solidFill>
                <a:srgbClr val="231F20"/>
              </a:solidFill>
              <a:prstDash val="solid"/>
              <a:miter/>
            </a:ln>
          </p:spPr>
          <p:txBody>
            <a:bodyPr rtlCol="0" anchor="ctr"/>
            <a:lstStyle/>
            <a:p>
              <a:endParaRPr lang="en-GB" noProof="0" dirty="0"/>
            </a:p>
          </p:txBody>
        </p:sp>
        <p:sp>
          <p:nvSpPr>
            <p:cNvPr id="192" name="Freeform 191">
              <a:extLst>
                <a:ext uri="{FF2B5EF4-FFF2-40B4-BE49-F238E27FC236}">
                  <a16:creationId xmlns:a16="http://schemas.microsoft.com/office/drawing/2014/main" id="{5F8D35E9-6E81-08B6-9898-EF59E3BD0E91}"/>
                </a:ext>
              </a:extLst>
            </p:cNvPr>
            <p:cNvSpPr/>
            <p:nvPr/>
          </p:nvSpPr>
          <p:spPr>
            <a:xfrm>
              <a:off x="3097489" y="1718802"/>
              <a:ext cx="68043" cy="8368"/>
            </a:xfrm>
            <a:custGeom>
              <a:avLst/>
              <a:gdLst>
                <a:gd name="connsiteX0" fmla="*/ 68043 w 68043"/>
                <a:gd name="connsiteY0" fmla="*/ 0 h 8368"/>
                <a:gd name="connsiteX1" fmla="*/ 0 w 68043"/>
                <a:gd name="connsiteY1" fmla="*/ 0 h 8368"/>
              </a:gdLst>
              <a:ahLst/>
              <a:cxnLst>
                <a:cxn ang="0">
                  <a:pos x="connsiteX0" y="connsiteY0"/>
                </a:cxn>
                <a:cxn ang="0">
                  <a:pos x="connsiteX1" y="connsiteY1"/>
                </a:cxn>
              </a:cxnLst>
              <a:rect l="l" t="t" r="r" b="b"/>
              <a:pathLst>
                <a:path w="68043" h="8368">
                  <a:moveTo>
                    <a:pt x="68043" y="0"/>
                  </a:moveTo>
                  <a:lnTo>
                    <a:pt x="0" y="0"/>
                  </a:lnTo>
                </a:path>
              </a:pathLst>
            </a:custGeom>
            <a:ln w="12700" cap="flat">
              <a:solidFill>
                <a:srgbClr val="231F20"/>
              </a:solidFill>
              <a:prstDash val="solid"/>
              <a:miter/>
            </a:ln>
          </p:spPr>
          <p:txBody>
            <a:bodyPr rtlCol="0" anchor="ctr"/>
            <a:lstStyle/>
            <a:p>
              <a:endParaRPr lang="en-GB" noProof="0" dirty="0"/>
            </a:p>
          </p:txBody>
        </p:sp>
        <p:sp>
          <p:nvSpPr>
            <p:cNvPr id="193" name="Freeform 192">
              <a:extLst>
                <a:ext uri="{FF2B5EF4-FFF2-40B4-BE49-F238E27FC236}">
                  <a16:creationId xmlns:a16="http://schemas.microsoft.com/office/drawing/2014/main" id="{9E07C082-0B4C-EE3A-B8EF-131E0C2B8C47}"/>
                </a:ext>
              </a:extLst>
            </p:cNvPr>
            <p:cNvSpPr/>
            <p:nvPr/>
          </p:nvSpPr>
          <p:spPr>
            <a:xfrm>
              <a:off x="3097489" y="2208049"/>
              <a:ext cx="68043" cy="8368"/>
            </a:xfrm>
            <a:custGeom>
              <a:avLst/>
              <a:gdLst>
                <a:gd name="connsiteX0" fmla="*/ 68043 w 68043"/>
                <a:gd name="connsiteY0" fmla="*/ 0 h 8368"/>
                <a:gd name="connsiteX1" fmla="*/ 0 w 68043"/>
                <a:gd name="connsiteY1" fmla="*/ 0 h 8368"/>
              </a:gdLst>
              <a:ahLst/>
              <a:cxnLst>
                <a:cxn ang="0">
                  <a:pos x="connsiteX0" y="connsiteY0"/>
                </a:cxn>
                <a:cxn ang="0">
                  <a:pos x="connsiteX1" y="connsiteY1"/>
                </a:cxn>
              </a:cxnLst>
              <a:rect l="l" t="t" r="r" b="b"/>
              <a:pathLst>
                <a:path w="68043" h="8368">
                  <a:moveTo>
                    <a:pt x="68043" y="0"/>
                  </a:moveTo>
                  <a:lnTo>
                    <a:pt x="0" y="0"/>
                  </a:lnTo>
                </a:path>
              </a:pathLst>
            </a:custGeom>
            <a:ln w="12700" cap="flat">
              <a:solidFill>
                <a:srgbClr val="231F20"/>
              </a:solidFill>
              <a:prstDash val="solid"/>
              <a:miter/>
            </a:ln>
          </p:spPr>
          <p:txBody>
            <a:bodyPr rtlCol="0" anchor="ctr"/>
            <a:lstStyle/>
            <a:p>
              <a:endParaRPr lang="en-GB" noProof="0" dirty="0"/>
            </a:p>
          </p:txBody>
        </p:sp>
        <p:sp>
          <p:nvSpPr>
            <p:cNvPr id="194" name="Freeform 193">
              <a:extLst>
                <a:ext uri="{FF2B5EF4-FFF2-40B4-BE49-F238E27FC236}">
                  <a16:creationId xmlns:a16="http://schemas.microsoft.com/office/drawing/2014/main" id="{085F9C9F-752D-9301-211E-5E996CB76AE3}"/>
                </a:ext>
              </a:extLst>
            </p:cNvPr>
            <p:cNvSpPr/>
            <p:nvPr/>
          </p:nvSpPr>
          <p:spPr>
            <a:xfrm>
              <a:off x="3097489" y="3185205"/>
              <a:ext cx="68043" cy="8368"/>
            </a:xfrm>
            <a:custGeom>
              <a:avLst/>
              <a:gdLst>
                <a:gd name="connsiteX0" fmla="*/ 68043 w 68043"/>
                <a:gd name="connsiteY0" fmla="*/ 0 h 8368"/>
                <a:gd name="connsiteX1" fmla="*/ 0 w 68043"/>
                <a:gd name="connsiteY1" fmla="*/ 0 h 8368"/>
              </a:gdLst>
              <a:ahLst/>
              <a:cxnLst>
                <a:cxn ang="0">
                  <a:pos x="connsiteX0" y="connsiteY0"/>
                </a:cxn>
                <a:cxn ang="0">
                  <a:pos x="connsiteX1" y="connsiteY1"/>
                </a:cxn>
              </a:cxnLst>
              <a:rect l="l" t="t" r="r" b="b"/>
              <a:pathLst>
                <a:path w="68043" h="8368">
                  <a:moveTo>
                    <a:pt x="68043" y="0"/>
                  </a:moveTo>
                  <a:lnTo>
                    <a:pt x="0" y="0"/>
                  </a:lnTo>
                </a:path>
              </a:pathLst>
            </a:custGeom>
            <a:ln w="12700" cap="flat">
              <a:solidFill>
                <a:srgbClr val="231F20"/>
              </a:solidFill>
              <a:prstDash val="solid"/>
              <a:miter/>
            </a:ln>
          </p:spPr>
          <p:txBody>
            <a:bodyPr rtlCol="0" anchor="ctr"/>
            <a:lstStyle/>
            <a:p>
              <a:endParaRPr lang="en-GB" noProof="0" dirty="0"/>
            </a:p>
          </p:txBody>
        </p:sp>
        <p:sp>
          <p:nvSpPr>
            <p:cNvPr id="195" name="Freeform 194">
              <a:extLst>
                <a:ext uri="{FF2B5EF4-FFF2-40B4-BE49-F238E27FC236}">
                  <a16:creationId xmlns:a16="http://schemas.microsoft.com/office/drawing/2014/main" id="{DCF8CF27-5FAF-85CA-2242-40EE223B1462}"/>
                </a:ext>
              </a:extLst>
            </p:cNvPr>
            <p:cNvSpPr/>
            <p:nvPr/>
          </p:nvSpPr>
          <p:spPr>
            <a:xfrm>
              <a:off x="3097489" y="3677297"/>
              <a:ext cx="68043" cy="8368"/>
            </a:xfrm>
            <a:custGeom>
              <a:avLst/>
              <a:gdLst>
                <a:gd name="connsiteX0" fmla="*/ 68043 w 68043"/>
                <a:gd name="connsiteY0" fmla="*/ 0 h 8368"/>
                <a:gd name="connsiteX1" fmla="*/ 0 w 68043"/>
                <a:gd name="connsiteY1" fmla="*/ 0 h 8368"/>
              </a:gdLst>
              <a:ahLst/>
              <a:cxnLst>
                <a:cxn ang="0">
                  <a:pos x="connsiteX0" y="connsiteY0"/>
                </a:cxn>
                <a:cxn ang="0">
                  <a:pos x="connsiteX1" y="connsiteY1"/>
                </a:cxn>
              </a:cxnLst>
              <a:rect l="l" t="t" r="r" b="b"/>
              <a:pathLst>
                <a:path w="68043" h="8368">
                  <a:moveTo>
                    <a:pt x="68043" y="0"/>
                  </a:moveTo>
                  <a:lnTo>
                    <a:pt x="0" y="0"/>
                  </a:lnTo>
                </a:path>
              </a:pathLst>
            </a:custGeom>
            <a:ln w="12700" cap="flat">
              <a:solidFill>
                <a:srgbClr val="231F20"/>
              </a:solidFill>
              <a:prstDash val="solid"/>
              <a:miter/>
            </a:ln>
          </p:spPr>
          <p:txBody>
            <a:bodyPr rtlCol="0" anchor="ctr"/>
            <a:lstStyle/>
            <a:p>
              <a:endParaRPr lang="en-GB" noProof="0" dirty="0"/>
            </a:p>
          </p:txBody>
        </p:sp>
        <p:sp>
          <p:nvSpPr>
            <p:cNvPr id="196" name="Freeform 195">
              <a:extLst>
                <a:ext uri="{FF2B5EF4-FFF2-40B4-BE49-F238E27FC236}">
                  <a16:creationId xmlns:a16="http://schemas.microsoft.com/office/drawing/2014/main" id="{8F76EA19-7733-DEFA-7544-3AAA08DEF572}"/>
                </a:ext>
              </a:extLst>
            </p:cNvPr>
            <p:cNvSpPr/>
            <p:nvPr/>
          </p:nvSpPr>
          <p:spPr>
            <a:xfrm>
              <a:off x="3422956" y="4215419"/>
              <a:ext cx="8379" cy="66951"/>
            </a:xfrm>
            <a:custGeom>
              <a:avLst/>
              <a:gdLst>
                <a:gd name="connsiteX0" fmla="*/ 0 w 8379"/>
                <a:gd name="connsiteY0" fmla="*/ 0 h 66951"/>
                <a:gd name="connsiteX1" fmla="*/ 0 w 8379"/>
                <a:gd name="connsiteY1" fmla="*/ 66951 h 66951"/>
              </a:gdLst>
              <a:ahLst/>
              <a:cxnLst>
                <a:cxn ang="0">
                  <a:pos x="connsiteX0" y="connsiteY0"/>
                </a:cxn>
                <a:cxn ang="0">
                  <a:pos x="connsiteX1" y="connsiteY1"/>
                </a:cxn>
              </a:cxnLst>
              <a:rect l="l" t="t" r="r" b="b"/>
              <a:pathLst>
                <a:path w="8379" h="66951">
                  <a:moveTo>
                    <a:pt x="0" y="0"/>
                  </a:moveTo>
                  <a:lnTo>
                    <a:pt x="0" y="66951"/>
                  </a:lnTo>
                </a:path>
              </a:pathLst>
            </a:custGeom>
            <a:ln w="12700" cap="flat">
              <a:solidFill>
                <a:srgbClr val="231F20"/>
              </a:solidFill>
              <a:prstDash val="solid"/>
              <a:miter/>
            </a:ln>
          </p:spPr>
          <p:txBody>
            <a:bodyPr rtlCol="0" anchor="ctr"/>
            <a:lstStyle/>
            <a:p>
              <a:endParaRPr lang="en-GB" noProof="0" dirty="0"/>
            </a:p>
          </p:txBody>
        </p:sp>
        <p:sp>
          <p:nvSpPr>
            <p:cNvPr id="197" name="Freeform 196">
              <a:extLst>
                <a:ext uri="{FF2B5EF4-FFF2-40B4-BE49-F238E27FC236}">
                  <a16:creationId xmlns:a16="http://schemas.microsoft.com/office/drawing/2014/main" id="{B30B761D-9248-993D-DF78-BCC14079D130}"/>
                </a:ext>
              </a:extLst>
            </p:cNvPr>
            <p:cNvSpPr/>
            <p:nvPr/>
          </p:nvSpPr>
          <p:spPr>
            <a:xfrm>
              <a:off x="5179509" y="4215419"/>
              <a:ext cx="8379" cy="66951"/>
            </a:xfrm>
            <a:custGeom>
              <a:avLst/>
              <a:gdLst>
                <a:gd name="connsiteX0" fmla="*/ 0 w 8379"/>
                <a:gd name="connsiteY0" fmla="*/ 0 h 66951"/>
                <a:gd name="connsiteX1" fmla="*/ 0 w 8379"/>
                <a:gd name="connsiteY1" fmla="*/ 66951 h 66951"/>
              </a:gdLst>
              <a:ahLst/>
              <a:cxnLst>
                <a:cxn ang="0">
                  <a:pos x="connsiteX0" y="connsiteY0"/>
                </a:cxn>
                <a:cxn ang="0">
                  <a:pos x="connsiteX1" y="connsiteY1"/>
                </a:cxn>
              </a:cxnLst>
              <a:rect l="l" t="t" r="r" b="b"/>
              <a:pathLst>
                <a:path w="8379" h="66951">
                  <a:moveTo>
                    <a:pt x="0" y="0"/>
                  </a:moveTo>
                  <a:lnTo>
                    <a:pt x="0" y="66951"/>
                  </a:lnTo>
                </a:path>
              </a:pathLst>
            </a:custGeom>
            <a:ln w="12700" cap="flat">
              <a:solidFill>
                <a:srgbClr val="231F20"/>
              </a:solidFill>
              <a:prstDash val="solid"/>
              <a:miter/>
            </a:ln>
          </p:spPr>
          <p:txBody>
            <a:bodyPr rtlCol="0" anchor="ctr"/>
            <a:lstStyle/>
            <a:p>
              <a:endParaRPr lang="en-GB" noProof="0" dirty="0"/>
            </a:p>
          </p:txBody>
        </p:sp>
        <p:sp>
          <p:nvSpPr>
            <p:cNvPr id="198" name="Freeform 197">
              <a:extLst>
                <a:ext uri="{FF2B5EF4-FFF2-40B4-BE49-F238E27FC236}">
                  <a16:creationId xmlns:a16="http://schemas.microsoft.com/office/drawing/2014/main" id="{7E285B79-DAA9-F279-16BF-87E19D5DBCC1}"/>
                </a:ext>
              </a:extLst>
            </p:cNvPr>
            <p:cNvSpPr/>
            <p:nvPr/>
          </p:nvSpPr>
          <p:spPr>
            <a:xfrm>
              <a:off x="6922152" y="4215419"/>
              <a:ext cx="8379" cy="66951"/>
            </a:xfrm>
            <a:custGeom>
              <a:avLst/>
              <a:gdLst>
                <a:gd name="connsiteX0" fmla="*/ 0 w 8379"/>
                <a:gd name="connsiteY0" fmla="*/ 0 h 66951"/>
                <a:gd name="connsiteX1" fmla="*/ 0 w 8379"/>
                <a:gd name="connsiteY1" fmla="*/ 66951 h 66951"/>
              </a:gdLst>
              <a:ahLst/>
              <a:cxnLst>
                <a:cxn ang="0">
                  <a:pos x="connsiteX0" y="connsiteY0"/>
                </a:cxn>
                <a:cxn ang="0">
                  <a:pos x="connsiteX1" y="connsiteY1"/>
                </a:cxn>
              </a:cxnLst>
              <a:rect l="l" t="t" r="r" b="b"/>
              <a:pathLst>
                <a:path w="8379" h="66951">
                  <a:moveTo>
                    <a:pt x="0" y="0"/>
                  </a:moveTo>
                  <a:lnTo>
                    <a:pt x="0" y="66951"/>
                  </a:lnTo>
                </a:path>
              </a:pathLst>
            </a:custGeom>
            <a:ln w="12700" cap="flat">
              <a:solidFill>
                <a:srgbClr val="231F20"/>
              </a:solidFill>
              <a:prstDash val="solid"/>
              <a:miter/>
            </a:ln>
          </p:spPr>
          <p:txBody>
            <a:bodyPr rtlCol="0" anchor="ctr"/>
            <a:lstStyle/>
            <a:p>
              <a:endParaRPr lang="en-GB" noProof="0" dirty="0"/>
            </a:p>
          </p:txBody>
        </p:sp>
        <p:sp>
          <p:nvSpPr>
            <p:cNvPr id="199" name="Freeform 198">
              <a:extLst>
                <a:ext uri="{FF2B5EF4-FFF2-40B4-BE49-F238E27FC236}">
                  <a16:creationId xmlns:a16="http://schemas.microsoft.com/office/drawing/2014/main" id="{6C6A224E-6596-4117-4CB5-0E184586358E}"/>
                </a:ext>
              </a:extLst>
            </p:cNvPr>
            <p:cNvSpPr/>
            <p:nvPr/>
          </p:nvSpPr>
          <p:spPr>
            <a:xfrm>
              <a:off x="7512334" y="4215419"/>
              <a:ext cx="8379" cy="66951"/>
            </a:xfrm>
            <a:custGeom>
              <a:avLst/>
              <a:gdLst>
                <a:gd name="connsiteX0" fmla="*/ 0 w 8379"/>
                <a:gd name="connsiteY0" fmla="*/ 0 h 66951"/>
                <a:gd name="connsiteX1" fmla="*/ 0 w 8379"/>
                <a:gd name="connsiteY1" fmla="*/ 66951 h 66951"/>
              </a:gdLst>
              <a:ahLst/>
              <a:cxnLst>
                <a:cxn ang="0">
                  <a:pos x="connsiteX0" y="connsiteY0"/>
                </a:cxn>
                <a:cxn ang="0">
                  <a:pos x="connsiteX1" y="connsiteY1"/>
                </a:cxn>
              </a:cxnLst>
              <a:rect l="l" t="t" r="r" b="b"/>
              <a:pathLst>
                <a:path w="8379" h="66951">
                  <a:moveTo>
                    <a:pt x="0" y="0"/>
                  </a:moveTo>
                  <a:lnTo>
                    <a:pt x="0" y="66951"/>
                  </a:lnTo>
                </a:path>
              </a:pathLst>
            </a:custGeom>
            <a:ln w="12700" cap="flat">
              <a:solidFill>
                <a:srgbClr val="231F20"/>
              </a:solidFill>
              <a:prstDash val="solid"/>
              <a:miter/>
            </a:ln>
          </p:spPr>
          <p:txBody>
            <a:bodyPr rtlCol="0" anchor="ctr"/>
            <a:lstStyle/>
            <a:p>
              <a:endParaRPr lang="en-GB" noProof="0" dirty="0"/>
            </a:p>
          </p:txBody>
        </p:sp>
        <p:sp>
          <p:nvSpPr>
            <p:cNvPr id="200" name="Freeform 199">
              <a:extLst>
                <a:ext uri="{FF2B5EF4-FFF2-40B4-BE49-F238E27FC236}">
                  <a16:creationId xmlns:a16="http://schemas.microsoft.com/office/drawing/2014/main" id="{35F036B8-58FA-2ED3-D361-C22484B68707}"/>
                </a:ext>
              </a:extLst>
            </p:cNvPr>
            <p:cNvSpPr/>
            <p:nvPr/>
          </p:nvSpPr>
          <p:spPr>
            <a:xfrm>
              <a:off x="9254893" y="4215419"/>
              <a:ext cx="8379" cy="66951"/>
            </a:xfrm>
            <a:custGeom>
              <a:avLst/>
              <a:gdLst>
                <a:gd name="connsiteX0" fmla="*/ 0 w 8379"/>
                <a:gd name="connsiteY0" fmla="*/ 0 h 66951"/>
                <a:gd name="connsiteX1" fmla="*/ 0 w 8379"/>
                <a:gd name="connsiteY1" fmla="*/ 66951 h 66951"/>
              </a:gdLst>
              <a:ahLst/>
              <a:cxnLst>
                <a:cxn ang="0">
                  <a:pos x="connsiteX0" y="connsiteY0"/>
                </a:cxn>
                <a:cxn ang="0">
                  <a:pos x="connsiteX1" y="connsiteY1"/>
                </a:cxn>
              </a:cxnLst>
              <a:rect l="l" t="t" r="r" b="b"/>
              <a:pathLst>
                <a:path w="8379" h="66951">
                  <a:moveTo>
                    <a:pt x="0" y="0"/>
                  </a:moveTo>
                  <a:lnTo>
                    <a:pt x="0" y="66951"/>
                  </a:lnTo>
                </a:path>
              </a:pathLst>
            </a:custGeom>
            <a:ln w="12700" cap="flat">
              <a:solidFill>
                <a:srgbClr val="231F20"/>
              </a:solidFill>
              <a:prstDash val="solid"/>
              <a:miter/>
            </a:ln>
          </p:spPr>
          <p:txBody>
            <a:bodyPr rtlCol="0" anchor="ctr"/>
            <a:lstStyle/>
            <a:p>
              <a:endParaRPr lang="en-GB" noProof="0" dirty="0"/>
            </a:p>
          </p:txBody>
        </p:sp>
        <p:sp>
          <p:nvSpPr>
            <p:cNvPr id="201" name="Freeform 200">
              <a:extLst>
                <a:ext uri="{FF2B5EF4-FFF2-40B4-BE49-F238E27FC236}">
                  <a16:creationId xmlns:a16="http://schemas.microsoft.com/office/drawing/2014/main" id="{CCBB6A80-8C81-0A10-516D-FD3A3900D2F2}"/>
                </a:ext>
              </a:extLst>
            </p:cNvPr>
            <p:cNvSpPr/>
            <p:nvPr/>
          </p:nvSpPr>
          <p:spPr>
            <a:xfrm>
              <a:off x="8674766" y="4215419"/>
              <a:ext cx="8379" cy="66951"/>
            </a:xfrm>
            <a:custGeom>
              <a:avLst/>
              <a:gdLst>
                <a:gd name="connsiteX0" fmla="*/ 0 w 8379"/>
                <a:gd name="connsiteY0" fmla="*/ 0 h 66951"/>
                <a:gd name="connsiteX1" fmla="*/ 0 w 8379"/>
                <a:gd name="connsiteY1" fmla="*/ 66951 h 66951"/>
              </a:gdLst>
              <a:ahLst/>
              <a:cxnLst>
                <a:cxn ang="0">
                  <a:pos x="connsiteX0" y="connsiteY0"/>
                </a:cxn>
                <a:cxn ang="0">
                  <a:pos x="connsiteX1" y="connsiteY1"/>
                </a:cxn>
              </a:cxnLst>
              <a:rect l="l" t="t" r="r" b="b"/>
              <a:pathLst>
                <a:path w="8379" h="66951">
                  <a:moveTo>
                    <a:pt x="0" y="0"/>
                  </a:moveTo>
                  <a:lnTo>
                    <a:pt x="0" y="66951"/>
                  </a:lnTo>
                </a:path>
              </a:pathLst>
            </a:custGeom>
            <a:ln w="12700" cap="flat">
              <a:solidFill>
                <a:srgbClr val="231F20"/>
              </a:solidFill>
              <a:prstDash val="solid"/>
              <a:miter/>
            </a:ln>
          </p:spPr>
          <p:txBody>
            <a:bodyPr rtlCol="0" anchor="ctr"/>
            <a:lstStyle/>
            <a:p>
              <a:endParaRPr lang="en-GB" noProof="0" dirty="0"/>
            </a:p>
          </p:txBody>
        </p:sp>
        <p:sp>
          <p:nvSpPr>
            <p:cNvPr id="202" name="Freeform 201">
              <a:extLst>
                <a:ext uri="{FF2B5EF4-FFF2-40B4-BE49-F238E27FC236}">
                  <a16:creationId xmlns:a16="http://schemas.microsoft.com/office/drawing/2014/main" id="{06659335-95CD-D8CC-C75E-EF5CA0A5727D}"/>
                </a:ext>
              </a:extLst>
            </p:cNvPr>
            <p:cNvSpPr/>
            <p:nvPr/>
          </p:nvSpPr>
          <p:spPr>
            <a:xfrm>
              <a:off x="3097489" y="4165122"/>
              <a:ext cx="68043" cy="8368"/>
            </a:xfrm>
            <a:custGeom>
              <a:avLst/>
              <a:gdLst>
                <a:gd name="connsiteX0" fmla="*/ 68043 w 68043"/>
                <a:gd name="connsiteY0" fmla="*/ 0 h 8368"/>
                <a:gd name="connsiteX1" fmla="*/ 0 w 68043"/>
                <a:gd name="connsiteY1" fmla="*/ 0 h 8368"/>
              </a:gdLst>
              <a:ahLst/>
              <a:cxnLst>
                <a:cxn ang="0">
                  <a:pos x="connsiteX0" y="connsiteY0"/>
                </a:cxn>
                <a:cxn ang="0">
                  <a:pos x="connsiteX1" y="connsiteY1"/>
                </a:cxn>
              </a:cxnLst>
              <a:rect l="l" t="t" r="r" b="b"/>
              <a:pathLst>
                <a:path w="68043" h="8368">
                  <a:moveTo>
                    <a:pt x="68043" y="0"/>
                  </a:moveTo>
                  <a:lnTo>
                    <a:pt x="0" y="0"/>
                  </a:lnTo>
                </a:path>
              </a:pathLst>
            </a:custGeom>
            <a:ln w="12700" cap="flat">
              <a:solidFill>
                <a:srgbClr val="231F20"/>
              </a:solidFill>
              <a:prstDash val="solid"/>
              <a:miter/>
            </a:ln>
          </p:spPr>
          <p:txBody>
            <a:bodyPr rtlCol="0" anchor="ctr"/>
            <a:lstStyle/>
            <a:p>
              <a:endParaRPr lang="en-GB" noProof="0" dirty="0"/>
            </a:p>
          </p:txBody>
        </p:sp>
        <p:sp>
          <p:nvSpPr>
            <p:cNvPr id="203" name="Freeform 202">
              <a:extLst>
                <a:ext uri="{FF2B5EF4-FFF2-40B4-BE49-F238E27FC236}">
                  <a16:creationId xmlns:a16="http://schemas.microsoft.com/office/drawing/2014/main" id="{EF544942-7DA5-0C49-1F5E-F300D84DCFAC}"/>
                </a:ext>
              </a:extLst>
            </p:cNvPr>
            <p:cNvSpPr/>
            <p:nvPr/>
          </p:nvSpPr>
          <p:spPr>
            <a:xfrm>
              <a:off x="4011128" y="4215419"/>
              <a:ext cx="8379" cy="66951"/>
            </a:xfrm>
            <a:custGeom>
              <a:avLst/>
              <a:gdLst>
                <a:gd name="connsiteX0" fmla="*/ 0 w 8379"/>
                <a:gd name="connsiteY0" fmla="*/ 0 h 66951"/>
                <a:gd name="connsiteX1" fmla="*/ 0 w 8379"/>
                <a:gd name="connsiteY1" fmla="*/ 66951 h 66951"/>
              </a:gdLst>
              <a:ahLst/>
              <a:cxnLst>
                <a:cxn ang="0">
                  <a:pos x="connsiteX0" y="connsiteY0"/>
                </a:cxn>
                <a:cxn ang="0">
                  <a:pos x="connsiteX1" y="connsiteY1"/>
                </a:cxn>
              </a:cxnLst>
              <a:rect l="l" t="t" r="r" b="b"/>
              <a:pathLst>
                <a:path w="8379" h="66951">
                  <a:moveTo>
                    <a:pt x="0" y="0"/>
                  </a:moveTo>
                  <a:lnTo>
                    <a:pt x="0" y="66951"/>
                  </a:lnTo>
                </a:path>
              </a:pathLst>
            </a:custGeom>
            <a:ln w="12700" cap="flat">
              <a:solidFill>
                <a:srgbClr val="231F20"/>
              </a:solidFill>
              <a:prstDash val="solid"/>
              <a:miter/>
            </a:ln>
          </p:spPr>
          <p:txBody>
            <a:bodyPr rtlCol="0" anchor="ctr"/>
            <a:lstStyle/>
            <a:p>
              <a:endParaRPr lang="en-GB" noProof="0" dirty="0"/>
            </a:p>
          </p:txBody>
        </p:sp>
        <p:sp>
          <p:nvSpPr>
            <p:cNvPr id="204" name="Freeform 203">
              <a:extLst>
                <a:ext uri="{FF2B5EF4-FFF2-40B4-BE49-F238E27FC236}">
                  <a16:creationId xmlns:a16="http://schemas.microsoft.com/office/drawing/2014/main" id="{5B1823DA-DDB8-4E5B-1227-25F05059B9A3}"/>
                </a:ext>
              </a:extLst>
            </p:cNvPr>
            <p:cNvSpPr/>
            <p:nvPr/>
          </p:nvSpPr>
          <p:spPr>
            <a:xfrm>
              <a:off x="4591338" y="4215419"/>
              <a:ext cx="8379" cy="66951"/>
            </a:xfrm>
            <a:custGeom>
              <a:avLst/>
              <a:gdLst>
                <a:gd name="connsiteX0" fmla="*/ 0 w 8379"/>
                <a:gd name="connsiteY0" fmla="*/ 0 h 66951"/>
                <a:gd name="connsiteX1" fmla="*/ 0 w 8379"/>
                <a:gd name="connsiteY1" fmla="*/ 66951 h 66951"/>
              </a:gdLst>
              <a:ahLst/>
              <a:cxnLst>
                <a:cxn ang="0">
                  <a:pos x="connsiteX0" y="connsiteY0"/>
                </a:cxn>
                <a:cxn ang="0">
                  <a:pos x="connsiteX1" y="connsiteY1"/>
                </a:cxn>
              </a:cxnLst>
              <a:rect l="l" t="t" r="r" b="b"/>
              <a:pathLst>
                <a:path w="8379" h="66951">
                  <a:moveTo>
                    <a:pt x="0" y="0"/>
                  </a:moveTo>
                  <a:lnTo>
                    <a:pt x="0" y="66951"/>
                  </a:lnTo>
                </a:path>
              </a:pathLst>
            </a:custGeom>
            <a:ln w="12700" cap="flat">
              <a:solidFill>
                <a:srgbClr val="231F20"/>
              </a:solidFill>
              <a:prstDash val="solid"/>
              <a:miter/>
            </a:ln>
          </p:spPr>
          <p:txBody>
            <a:bodyPr rtlCol="0" anchor="ctr"/>
            <a:lstStyle/>
            <a:p>
              <a:endParaRPr lang="en-GB" noProof="0" dirty="0"/>
            </a:p>
          </p:txBody>
        </p:sp>
        <p:sp>
          <p:nvSpPr>
            <p:cNvPr id="205" name="Freeform 204">
              <a:extLst>
                <a:ext uri="{FF2B5EF4-FFF2-40B4-BE49-F238E27FC236}">
                  <a16:creationId xmlns:a16="http://schemas.microsoft.com/office/drawing/2014/main" id="{72499F4B-3FFB-F948-B080-5C9F89FE951E}"/>
                </a:ext>
              </a:extLst>
            </p:cNvPr>
            <p:cNvSpPr/>
            <p:nvPr/>
          </p:nvSpPr>
          <p:spPr>
            <a:xfrm>
              <a:off x="5760306" y="4215419"/>
              <a:ext cx="8379" cy="66951"/>
            </a:xfrm>
            <a:custGeom>
              <a:avLst/>
              <a:gdLst>
                <a:gd name="connsiteX0" fmla="*/ 0 w 8379"/>
                <a:gd name="connsiteY0" fmla="*/ 0 h 66951"/>
                <a:gd name="connsiteX1" fmla="*/ 0 w 8379"/>
                <a:gd name="connsiteY1" fmla="*/ 66951 h 66951"/>
              </a:gdLst>
              <a:ahLst/>
              <a:cxnLst>
                <a:cxn ang="0">
                  <a:pos x="connsiteX0" y="connsiteY0"/>
                </a:cxn>
                <a:cxn ang="0">
                  <a:pos x="connsiteX1" y="connsiteY1"/>
                </a:cxn>
              </a:cxnLst>
              <a:rect l="l" t="t" r="r" b="b"/>
              <a:pathLst>
                <a:path w="8379" h="66951">
                  <a:moveTo>
                    <a:pt x="0" y="0"/>
                  </a:moveTo>
                  <a:lnTo>
                    <a:pt x="0" y="66951"/>
                  </a:lnTo>
                </a:path>
              </a:pathLst>
            </a:custGeom>
            <a:ln w="12700" cap="flat">
              <a:solidFill>
                <a:srgbClr val="231F20"/>
              </a:solidFill>
              <a:prstDash val="solid"/>
              <a:miter/>
            </a:ln>
          </p:spPr>
          <p:txBody>
            <a:bodyPr rtlCol="0" anchor="ctr"/>
            <a:lstStyle/>
            <a:p>
              <a:endParaRPr lang="en-GB" noProof="0" dirty="0"/>
            </a:p>
          </p:txBody>
        </p:sp>
        <p:sp>
          <p:nvSpPr>
            <p:cNvPr id="206" name="Freeform 205">
              <a:extLst>
                <a:ext uri="{FF2B5EF4-FFF2-40B4-BE49-F238E27FC236}">
                  <a16:creationId xmlns:a16="http://schemas.microsoft.com/office/drawing/2014/main" id="{F7E44E5E-088D-CD36-1E15-7B91089714B2}"/>
                </a:ext>
              </a:extLst>
            </p:cNvPr>
            <p:cNvSpPr/>
            <p:nvPr/>
          </p:nvSpPr>
          <p:spPr>
            <a:xfrm>
              <a:off x="6336662" y="4215419"/>
              <a:ext cx="8379" cy="66951"/>
            </a:xfrm>
            <a:custGeom>
              <a:avLst/>
              <a:gdLst>
                <a:gd name="connsiteX0" fmla="*/ 0 w 8379"/>
                <a:gd name="connsiteY0" fmla="*/ 0 h 66951"/>
                <a:gd name="connsiteX1" fmla="*/ 0 w 8379"/>
                <a:gd name="connsiteY1" fmla="*/ 66951 h 66951"/>
              </a:gdLst>
              <a:ahLst/>
              <a:cxnLst>
                <a:cxn ang="0">
                  <a:pos x="connsiteX0" y="connsiteY0"/>
                </a:cxn>
                <a:cxn ang="0">
                  <a:pos x="connsiteX1" y="connsiteY1"/>
                </a:cxn>
              </a:cxnLst>
              <a:rect l="l" t="t" r="r" b="b"/>
              <a:pathLst>
                <a:path w="8379" h="66951">
                  <a:moveTo>
                    <a:pt x="0" y="0"/>
                  </a:moveTo>
                  <a:lnTo>
                    <a:pt x="0" y="66951"/>
                  </a:lnTo>
                </a:path>
              </a:pathLst>
            </a:custGeom>
            <a:ln w="12700" cap="flat">
              <a:solidFill>
                <a:srgbClr val="231F20"/>
              </a:solidFill>
              <a:prstDash val="solid"/>
              <a:miter/>
            </a:ln>
          </p:spPr>
          <p:txBody>
            <a:bodyPr rtlCol="0" anchor="ctr"/>
            <a:lstStyle/>
            <a:p>
              <a:endParaRPr lang="en-GB" noProof="0" dirty="0"/>
            </a:p>
          </p:txBody>
        </p:sp>
        <p:sp>
          <p:nvSpPr>
            <p:cNvPr id="207" name="Freeform 206">
              <a:extLst>
                <a:ext uri="{FF2B5EF4-FFF2-40B4-BE49-F238E27FC236}">
                  <a16:creationId xmlns:a16="http://schemas.microsoft.com/office/drawing/2014/main" id="{EFF78C07-D99C-9CEB-0F86-284A03040515}"/>
                </a:ext>
              </a:extLst>
            </p:cNvPr>
            <p:cNvSpPr/>
            <p:nvPr/>
          </p:nvSpPr>
          <p:spPr>
            <a:xfrm>
              <a:off x="8094556" y="4215419"/>
              <a:ext cx="8379" cy="66951"/>
            </a:xfrm>
            <a:custGeom>
              <a:avLst/>
              <a:gdLst>
                <a:gd name="connsiteX0" fmla="*/ 0 w 8379"/>
                <a:gd name="connsiteY0" fmla="*/ 0 h 66951"/>
                <a:gd name="connsiteX1" fmla="*/ 0 w 8379"/>
                <a:gd name="connsiteY1" fmla="*/ 66951 h 66951"/>
              </a:gdLst>
              <a:ahLst/>
              <a:cxnLst>
                <a:cxn ang="0">
                  <a:pos x="connsiteX0" y="connsiteY0"/>
                </a:cxn>
                <a:cxn ang="0">
                  <a:pos x="connsiteX1" y="connsiteY1"/>
                </a:cxn>
              </a:cxnLst>
              <a:rect l="l" t="t" r="r" b="b"/>
              <a:pathLst>
                <a:path w="8379" h="66951">
                  <a:moveTo>
                    <a:pt x="0" y="0"/>
                  </a:moveTo>
                  <a:lnTo>
                    <a:pt x="0" y="66951"/>
                  </a:lnTo>
                </a:path>
              </a:pathLst>
            </a:custGeom>
            <a:ln w="12700" cap="flat">
              <a:solidFill>
                <a:srgbClr val="231F20"/>
              </a:solidFill>
              <a:prstDash val="solid"/>
              <a:miter/>
            </a:ln>
          </p:spPr>
          <p:txBody>
            <a:bodyPr rtlCol="0" anchor="ctr"/>
            <a:lstStyle/>
            <a:p>
              <a:endParaRPr lang="en-GB" noProof="0" dirty="0"/>
            </a:p>
          </p:txBody>
        </p:sp>
      </p:grpSp>
      <p:grpSp>
        <p:nvGrpSpPr>
          <p:cNvPr id="208" name="Graphic 186">
            <a:extLst>
              <a:ext uri="{FF2B5EF4-FFF2-40B4-BE49-F238E27FC236}">
                <a16:creationId xmlns:a16="http://schemas.microsoft.com/office/drawing/2014/main" id="{4CE585AA-0D5A-3E84-50C2-81752941338F}"/>
              </a:ext>
            </a:extLst>
          </p:cNvPr>
          <p:cNvGrpSpPr/>
          <p:nvPr/>
        </p:nvGrpSpPr>
        <p:grpSpPr>
          <a:xfrm>
            <a:off x="3424716" y="1718551"/>
            <a:ext cx="5661493" cy="1925270"/>
            <a:chOff x="3424716" y="1718551"/>
            <a:chExt cx="5661493" cy="1925270"/>
          </a:xfrm>
          <a:noFill/>
        </p:grpSpPr>
        <p:sp>
          <p:nvSpPr>
            <p:cNvPr id="209" name="Freeform 208">
              <a:extLst>
                <a:ext uri="{FF2B5EF4-FFF2-40B4-BE49-F238E27FC236}">
                  <a16:creationId xmlns:a16="http://schemas.microsoft.com/office/drawing/2014/main" id="{18D981CB-EEA3-C035-6512-58703EDE6973}"/>
                </a:ext>
              </a:extLst>
            </p:cNvPr>
            <p:cNvSpPr/>
            <p:nvPr/>
          </p:nvSpPr>
          <p:spPr>
            <a:xfrm>
              <a:off x="9086209" y="3573272"/>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10" name="Freeform 209">
              <a:extLst>
                <a:ext uri="{FF2B5EF4-FFF2-40B4-BE49-F238E27FC236}">
                  <a16:creationId xmlns:a16="http://schemas.microsoft.com/office/drawing/2014/main" id="{F5F8CA11-B1B1-D236-7B84-17D3BB7D318B}"/>
                </a:ext>
              </a:extLst>
            </p:cNvPr>
            <p:cNvSpPr/>
            <p:nvPr/>
          </p:nvSpPr>
          <p:spPr>
            <a:xfrm>
              <a:off x="8816048" y="3573272"/>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11" name="Freeform 210">
              <a:extLst>
                <a:ext uri="{FF2B5EF4-FFF2-40B4-BE49-F238E27FC236}">
                  <a16:creationId xmlns:a16="http://schemas.microsoft.com/office/drawing/2014/main" id="{8B4EC4BC-82E3-AB18-4F4F-C4EF9BD6B8F2}"/>
                </a:ext>
              </a:extLst>
            </p:cNvPr>
            <p:cNvSpPr/>
            <p:nvPr/>
          </p:nvSpPr>
          <p:spPr>
            <a:xfrm>
              <a:off x="8036484" y="3573272"/>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12" name="Freeform 211">
              <a:extLst>
                <a:ext uri="{FF2B5EF4-FFF2-40B4-BE49-F238E27FC236}">
                  <a16:creationId xmlns:a16="http://schemas.microsoft.com/office/drawing/2014/main" id="{A39A0746-A330-B8CE-C49E-071BAF4FA678}"/>
                </a:ext>
              </a:extLst>
            </p:cNvPr>
            <p:cNvSpPr/>
            <p:nvPr/>
          </p:nvSpPr>
          <p:spPr>
            <a:xfrm>
              <a:off x="7573171" y="3573272"/>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13" name="Freeform 212">
              <a:extLst>
                <a:ext uri="{FF2B5EF4-FFF2-40B4-BE49-F238E27FC236}">
                  <a16:creationId xmlns:a16="http://schemas.microsoft.com/office/drawing/2014/main" id="{55B42455-BC33-3364-DC27-F6406116D7A7}"/>
                </a:ext>
              </a:extLst>
            </p:cNvPr>
            <p:cNvSpPr/>
            <p:nvPr/>
          </p:nvSpPr>
          <p:spPr>
            <a:xfrm>
              <a:off x="7337198" y="3449495"/>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14" name="Freeform 213">
              <a:extLst>
                <a:ext uri="{FF2B5EF4-FFF2-40B4-BE49-F238E27FC236}">
                  <a16:creationId xmlns:a16="http://schemas.microsoft.com/office/drawing/2014/main" id="{B938951F-6E7D-FD26-05E3-63CD87A7D904}"/>
                </a:ext>
              </a:extLst>
            </p:cNvPr>
            <p:cNvSpPr/>
            <p:nvPr/>
          </p:nvSpPr>
          <p:spPr>
            <a:xfrm>
              <a:off x="7116226" y="3395516"/>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15" name="Freeform 214">
              <a:extLst>
                <a:ext uri="{FF2B5EF4-FFF2-40B4-BE49-F238E27FC236}">
                  <a16:creationId xmlns:a16="http://schemas.microsoft.com/office/drawing/2014/main" id="{C869F35B-B179-FAEB-AB18-DC800AD60098}"/>
                </a:ext>
              </a:extLst>
            </p:cNvPr>
            <p:cNvSpPr/>
            <p:nvPr/>
          </p:nvSpPr>
          <p:spPr>
            <a:xfrm>
              <a:off x="7101896" y="3395516"/>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16" name="Freeform 215">
              <a:extLst>
                <a:ext uri="{FF2B5EF4-FFF2-40B4-BE49-F238E27FC236}">
                  <a16:creationId xmlns:a16="http://schemas.microsoft.com/office/drawing/2014/main" id="{250DE1D3-F988-59DF-80E8-80916AC30B9A}"/>
                </a:ext>
              </a:extLst>
            </p:cNvPr>
            <p:cNvSpPr/>
            <p:nvPr/>
          </p:nvSpPr>
          <p:spPr>
            <a:xfrm>
              <a:off x="7142454" y="3449495"/>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17" name="Freeform 216">
              <a:extLst>
                <a:ext uri="{FF2B5EF4-FFF2-40B4-BE49-F238E27FC236}">
                  <a16:creationId xmlns:a16="http://schemas.microsoft.com/office/drawing/2014/main" id="{5E073739-F559-7B72-FBC3-1009DD017B2F}"/>
                </a:ext>
              </a:extLst>
            </p:cNvPr>
            <p:cNvSpPr/>
            <p:nvPr/>
          </p:nvSpPr>
          <p:spPr>
            <a:xfrm>
              <a:off x="6946201" y="3303457"/>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18" name="Freeform 217">
              <a:extLst>
                <a:ext uri="{FF2B5EF4-FFF2-40B4-BE49-F238E27FC236}">
                  <a16:creationId xmlns:a16="http://schemas.microsoft.com/office/drawing/2014/main" id="{2A1CA4C5-3F5A-38C8-8CD0-3DADC5CBBC82}"/>
                </a:ext>
              </a:extLst>
            </p:cNvPr>
            <p:cNvSpPr/>
            <p:nvPr/>
          </p:nvSpPr>
          <p:spPr>
            <a:xfrm>
              <a:off x="6802322" y="3303457"/>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19" name="Freeform 218">
              <a:extLst>
                <a:ext uri="{FF2B5EF4-FFF2-40B4-BE49-F238E27FC236}">
                  <a16:creationId xmlns:a16="http://schemas.microsoft.com/office/drawing/2014/main" id="{CCFD1DC8-0377-C435-39CD-EA64CD8D1470}"/>
                </a:ext>
              </a:extLst>
            </p:cNvPr>
            <p:cNvSpPr/>
            <p:nvPr/>
          </p:nvSpPr>
          <p:spPr>
            <a:xfrm>
              <a:off x="6393057" y="3147126"/>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20" name="Freeform 219">
              <a:extLst>
                <a:ext uri="{FF2B5EF4-FFF2-40B4-BE49-F238E27FC236}">
                  <a16:creationId xmlns:a16="http://schemas.microsoft.com/office/drawing/2014/main" id="{C327F461-F7E1-82DB-0908-6987F77D4052}"/>
                </a:ext>
              </a:extLst>
            </p:cNvPr>
            <p:cNvSpPr/>
            <p:nvPr/>
          </p:nvSpPr>
          <p:spPr>
            <a:xfrm>
              <a:off x="6336662" y="3147126"/>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21" name="Freeform 220">
              <a:extLst>
                <a:ext uri="{FF2B5EF4-FFF2-40B4-BE49-F238E27FC236}">
                  <a16:creationId xmlns:a16="http://schemas.microsoft.com/office/drawing/2014/main" id="{0CE821DD-8435-A7FA-2E66-2C4B8DD76106}"/>
                </a:ext>
              </a:extLst>
            </p:cNvPr>
            <p:cNvSpPr/>
            <p:nvPr/>
          </p:nvSpPr>
          <p:spPr>
            <a:xfrm>
              <a:off x="6052171" y="2907440"/>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22" name="Freeform 221">
              <a:extLst>
                <a:ext uri="{FF2B5EF4-FFF2-40B4-BE49-F238E27FC236}">
                  <a16:creationId xmlns:a16="http://schemas.microsoft.com/office/drawing/2014/main" id="{72425F6B-040B-1CD1-D004-5529AFD4C0DC}"/>
                </a:ext>
              </a:extLst>
            </p:cNvPr>
            <p:cNvSpPr/>
            <p:nvPr/>
          </p:nvSpPr>
          <p:spPr>
            <a:xfrm>
              <a:off x="5985469" y="2907440"/>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23" name="Freeform 222">
              <a:extLst>
                <a:ext uri="{FF2B5EF4-FFF2-40B4-BE49-F238E27FC236}">
                  <a16:creationId xmlns:a16="http://schemas.microsoft.com/office/drawing/2014/main" id="{80DE9C33-BF57-4E05-0F00-C24E3DCE52D7}"/>
                </a:ext>
              </a:extLst>
            </p:cNvPr>
            <p:cNvSpPr/>
            <p:nvPr/>
          </p:nvSpPr>
          <p:spPr>
            <a:xfrm>
              <a:off x="5945665" y="2907440"/>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24" name="Freeform 223">
              <a:extLst>
                <a:ext uri="{FF2B5EF4-FFF2-40B4-BE49-F238E27FC236}">
                  <a16:creationId xmlns:a16="http://schemas.microsoft.com/office/drawing/2014/main" id="{9D14EC4C-DAC9-AF19-FAD4-8800A16F4694}"/>
                </a:ext>
              </a:extLst>
            </p:cNvPr>
            <p:cNvSpPr/>
            <p:nvPr/>
          </p:nvSpPr>
          <p:spPr>
            <a:xfrm>
              <a:off x="5882901" y="2907440"/>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25" name="Freeform 224">
              <a:extLst>
                <a:ext uri="{FF2B5EF4-FFF2-40B4-BE49-F238E27FC236}">
                  <a16:creationId xmlns:a16="http://schemas.microsoft.com/office/drawing/2014/main" id="{2562CCC9-FFD8-AFB3-D872-2BA0EFD3A701}"/>
                </a:ext>
              </a:extLst>
            </p:cNvPr>
            <p:cNvSpPr/>
            <p:nvPr/>
          </p:nvSpPr>
          <p:spPr>
            <a:xfrm>
              <a:off x="5716816" y="2855804"/>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26" name="Freeform 225">
              <a:extLst>
                <a:ext uri="{FF2B5EF4-FFF2-40B4-BE49-F238E27FC236}">
                  <a16:creationId xmlns:a16="http://schemas.microsoft.com/office/drawing/2014/main" id="{41D06383-3DBE-18F1-F539-8843EEC5B246}"/>
                </a:ext>
              </a:extLst>
            </p:cNvPr>
            <p:cNvSpPr/>
            <p:nvPr/>
          </p:nvSpPr>
          <p:spPr>
            <a:xfrm>
              <a:off x="5663605" y="2798226"/>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27" name="Freeform 226">
              <a:extLst>
                <a:ext uri="{FF2B5EF4-FFF2-40B4-BE49-F238E27FC236}">
                  <a16:creationId xmlns:a16="http://schemas.microsoft.com/office/drawing/2014/main" id="{6E8E232C-1CE0-9145-F5B2-0D866F37AD4C}"/>
                </a:ext>
              </a:extLst>
            </p:cNvPr>
            <p:cNvSpPr/>
            <p:nvPr/>
          </p:nvSpPr>
          <p:spPr>
            <a:xfrm>
              <a:off x="5623047" y="2767009"/>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28" name="Freeform 227">
              <a:extLst>
                <a:ext uri="{FF2B5EF4-FFF2-40B4-BE49-F238E27FC236}">
                  <a16:creationId xmlns:a16="http://schemas.microsoft.com/office/drawing/2014/main" id="{FB8C8F43-8E77-DF60-CD72-A7CB2EE17DD7}"/>
                </a:ext>
              </a:extLst>
            </p:cNvPr>
            <p:cNvSpPr/>
            <p:nvPr/>
          </p:nvSpPr>
          <p:spPr>
            <a:xfrm>
              <a:off x="5571428" y="2754372"/>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29" name="Freeform 228">
              <a:extLst>
                <a:ext uri="{FF2B5EF4-FFF2-40B4-BE49-F238E27FC236}">
                  <a16:creationId xmlns:a16="http://schemas.microsoft.com/office/drawing/2014/main" id="{8EE56391-5960-D06A-A270-7F05278C0D9B}"/>
                </a:ext>
              </a:extLst>
            </p:cNvPr>
            <p:cNvSpPr/>
            <p:nvPr/>
          </p:nvSpPr>
          <p:spPr>
            <a:xfrm>
              <a:off x="5557099" y="2737886"/>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30" name="Freeform 229">
              <a:extLst>
                <a:ext uri="{FF2B5EF4-FFF2-40B4-BE49-F238E27FC236}">
                  <a16:creationId xmlns:a16="http://schemas.microsoft.com/office/drawing/2014/main" id="{D4E84683-A787-2BAC-B070-A479AB41460D}"/>
                </a:ext>
              </a:extLst>
            </p:cNvPr>
            <p:cNvSpPr/>
            <p:nvPr/>
          </p:nvSpPr>
          <p:spPr>
            <a:xfrm>
              <a:off x="5534892" y="2723993"/>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31" name="Freeform 230">
              <a:extLst>
                <a:ext uri="{FF2B5EF4-FFF2-40B4-BE49-F238E27FC236}">
                  <a16:creationId xmlns:a16="http://schemas.microsoft.com/office/drawing/2014/main" id="{1B704F1D-E436-CFEA-6556-51F44E4007CD}"/>
                </a:ext>
              </a:extLst>
            </p:cNvPr>
            <p:cNvSpPr/>
            <p:nvPr/>
          </p:nvSpPr>
          <p:spPr>
            <a:xfrm>
              <a:off x="5443470" y="2672441"/>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32" name="Freeform 231">
              <a:extLst>
                <a:ext uri="{FF2B5EF4-FFF2-40B4-BE49-F238E27FC236}">
                  <a16:creationId xmlns:a16="http://schemas.microsoft.com/office/drawing/2014/main" id="{2635C2BC-388E-714C-7B6C-9E9D03E062AF}"/>
                </a:ext>
              </a:extLst>
            </p:cNvPr>
            <p:cNvSpPr/>
            <p:nvPr/>
          </p:nvSpPr>
          <p:spPr>
            <a:xfrm>
              <a:off x="5425956" y="2672441"/>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33" name="Freeform 232">
              <a:extLst>
                <a:ext uri="{FF2B5EF4-FFF2-40B4-BE49-F238E27FC236}">
                  <a16:creationId xmlns:a16="http://schemas.microsoft.com/office/drawing/2014/main" id="{23A065C6-D721-08F0-45D9-34011F828264}"/>
                </a:ext>
              </a:extLst>
            </p:cNvPr>
            <p:cNvSpPr/>
            <p:nvPr/>
          </p:nvSpPr>
          <p:spPr>
            <a:xfrm>
              <a:off x="5362438" y="2652606"/>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34" name="Freeform 233">
              <a:extLst>
                <a:ext uri="{FF2B5EF4-FFF2-40B4-BE49-F238E27FC236}">
                  <a16:creationId xmlns:a16="http://schemas.microsoft.com/office/drawing/2014/main" id="{F065C9C3-5DE2-6087-AB38-B21ADD629304}"/>
                </a:ext>
              </a:extLst>
            </p:cNvPr>
            <p:cNvSpPr/>
            <p:nvPr/>
          </p:nvSpPr>
          <p:spPr>
            <a:xfrm>
              <a:off x="5246379" y="2558121"/>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35" name="Freeform 234">
              <a:extLst>
                <a:ext uri="{FF2B5EF4-FFF2-40B4-BE49-F238E27FC236}">
                  <a16:creationId xmlns:a16="http://schemas.microsoft.com/office/drawing/2014/main" id="{62D24491-A926-696B-FCF1-EC6243AF13D4}"/>
                </a:ext>
              </a:extLst>
            </p:cNvPr>
            <p:cNvSpPr/>
            <p:nvPr/>
          </p:nvSpPr>
          <p:spPr>
            <a:xfrm>
              <a:off x="5117667" y="2519289"/>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36" name="Freeform 235">
              <a:extLst>
                <a:ext uri="{FF2B5EF4-FFF2-40B4-BE49-F238E27FC236}">
                  <a16:creationId xmlns:a16="http://schemas.microsoft.com/office/drawing/2014/main" id="{BC00C138-15FF-E0CB-8981-965F531C47D2}"/>
                </a:ext>
              </a:extLst>
            </p:cNvPr>
            <p:cNvSpPr/>
            <p:nvPr/>
          </p:nvSpPr>
          <p:spPr>
            <a:xfrm>
              <a:off x="5065210" y="2430328"/>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37" name="Freeform 236">
              <a:extLst>
                <a:ext uri="{FF2B5EF4-FFF2-40B4-BE49-F238E27FC236}">
                  <a16:creationId xmlns:a16="http://schemas.microsoft.com/office/drawing/2014/main" id="{9092DB43-4C27-548C-6EAE-C337C5FD0541}"/>
                </a:ext>
              </a:extLst>
            </p:cNvPr>
            <p:cNvSpPr/>
            <p:nvPr/>
          </p:nvSpPr>
          <p:spPr>
            <a:xfrm>
              <a:off x="5050127" y="2430328"/>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38" name="Freeform 237">
              <a:extLst>
                <a:ext uri="{FF2B5EF4-FFF2-40B4-BE49-F238E27FC236}">
                  <a16:creationId xmlns:a16="http://schemas.microsoft.com/office/drawing/2014/main" id="{2350D485-D945-D164-8B28-F3D7F09AD212}"/>
                </a:ext>
              </a:extLst>
            </p:cNvPr>
            <p:cNvSpPr/>
            <p:nvPr/>
          </p:nvSpPr>
          <p:spPr>
            <a:xfrm>
              <a:off x="5041328" y="2430328"/>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39" name="Freeform 238">
              <a:extLst>
                <a:ext uri="{FF2B5EF4-FFF2-40B4-BE49-F238E27FC236}">
                  <a16:creationId xmlns:a16="http://schemas.microsoft.com/office/drawing/2014/main" id="{6E5F4280-0604-6DE9-D928-ED9C36E15102}"/>
                </a:ext>
              </a:extLst>
            </p:cNvPr>
            <p:cNvSpPr/>
            <p:nvPr/>
          </p:nvSpPr>
          <p:spPr>
            <a:xfrm>
              <a:off x="5024652" y="2430328"/>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40" name="Freeform 239">
              <a:extLst>
                <a:ext uri="{FF2B5EF4-FFF2-40B4-BE49-F238E27FC236}">
                  <a16:creationId xmlns:a16="http://schemas.microsoft.com/office/drawing/2014/main" id="{ABCC0836-D360-2ECE-BBB6-50CD242A7E30}"/>
                </a:ext>
              </a:extLst>
            </p:cNvPr>
            <p:cNvSpPr/>
            <p:nvPr/>
          </p:nvSpPr>
          <p:spPr>
            <a:xfrm>
              <a:off x="4962726" y="2416101"/>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41" name="Freeform 240">
              <a:extLst>
                <a:ext uri="{FF2B5EF4-FFF2-40B4-BE49-F238E27FC236}">
                  <a16:creationId xmlns:a16="http://schemas.microsoft.com/office/drawing/2014/main" id="{3C055BBF-8A79-C861-8EC0-809D2D1F52B6}"/>
                </a:ext>
              </a:extLst>
            </p:cNvPr>
            <p:cNvSpPr/>
            <p:nvPr/>
          </p:nvSpPr>
          <p:spPr>
            <a:xfrm>
              <a:off x="4962726" y="2366054"/>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42" name="Freeform 241">
              <a:extLst>
                <a:ext uri="{FF2B5EF4-FFF2-40B4-BE49-F238E27FC236}">
                  <a16:creationId xmlns:a16="http://schemas.microsoft.com/office/drawing/2014/main" id="{1DDEBB62-77DF-8263-E80C-1C486F960C18}"/>
                </a:ext>
              </a:extLst>
            </p:cNvPr>
            <p:cNvSpPr/>
            <p:nvPr/>
          </p:nvSpPr>
          <p:spPr>
            <a:xfrm>
              <a:off x="4937252" y="2372917"/>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43" name="Freeform 242">
              <a:extLst>
                <a:ext uri="{FF2B5EF4-FFF2-40B4-BE49-F238E27FC236}">
                  <a16:creationId xmlns:a16="http://schemas.microsoft.com/office/drawing/2014/main" id="{E377BC9F-6BDB-C4F6-37D3-DB3E9A45137C}"/>
                </a:ext>
              </a:extLst>
            </p:cNvPr>
            <p:cNvSpPr/>
            <p:nvPr/>
          </p:nvSpPr>
          <p:spPr>
            <a:xfrm>
              <a:off x="4895940" y="2359108"/>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44" name="Freeform 243">
              <a:extLst>
                <a:ext uri="{FF2B5EF4-FFF2-40B4-BE49-F238E27FC236}">
                  <a16:creationId xmlns:a16="http://schemas.microsoft.com/office/drawing/2014/main" id="{6A75F277-DEEB-E4AA-1209-C6C1C79AB189}"/>
                </a:ext>
              </a:extLst>
            </p:cNvPr>
            <p:cNvSpPr/>
            <p:nvPr/>
          </p:nvSpPr>
          <p:spPr>
            <a:xfrm>
              <a:off x="4880857" y="2359108"/>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45" name="Freeform 244">
              <a:extLst>
                <a:ext uri="{FF2B5EF4-FFF2-40B4-BE49-F238E27FC236}">
                  <a16:creationId xmlns:a16="http://schemas.microsoft.com/office/drawing/2014/main" id="{2F4B9BA1-5703-E781-64CB-86F316B84CC7}"/>
                </a:ext>
              </a:extLst>
            </p:cNvPr>
            <p:cNvSpPr/>
            <p:nvPr/>
          </p:nvSpPr>
          <p:spPr>
            <a:xfrm>
              <a:off x="4841891" y="2305631"/>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46" name="Freeform 245">
              <a:extLst>
                <a:ext uri="{FF2B5EF4-FFF2-40B4-BE49-F238E27FC236}">
                  <a16:creationId xmlns:a16="http://schemas.microsoft.com/office/drawing/2014/main" id="{FD3797E1-D78A-5BB3-E85A-30ACA90A6524}"/>
                </a:ext>
              </a:extLst>
            </p:cNvPr>
            <p:cNvSpPr/>
            <p:nvPr/>
          </p:nvSpPr>
          <p:spPr>
            <a:xfrm>
              <a:off x="4807702" y="2257175"/>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47" name="Freeform 246">
              <a:extLst>
                <a:ext uri="{FF2B5EF4-FFF2-40B4-BE49-F238E27FC236}">
                  <a16:creationId xmlns:a16="http://schemas.microsoft.com/office/drawing/2014/main" id="{E5359CD8-3113-649B-D49C-DC817C52D81B}"/>
                </a:ext>
              </a:extLst>
            </p:cNvPr>
            <p:cNvSpPr/>
            <p:nvPr/>
          </p:nvSpPr>
          <p:spPr>
            <a:xfrm>
              <a:off x="4766390" y="2257175"/>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48" name="Freeform 247">
              <a:extLst>
                <a:ext uri="{FF2B5EF4-FFF2-40B4-BE49-F238E27FC236}">
                  <a16:creationId xmlns:a16="http://schemas.microsoft.com/office/drawing/2014/main" id="{74DE4136-7640-BFFB-7B1C-B6BAF4BBBC07}"/>
                </a:ext>
              </a:extLst>
            </p:cNvPr>
            <p:cNvSpPr/>
            <p:nvPr/>
          </p:nvSpPr>
          <p:spPr>
            <a:xfrm>
              <a:off x="4143359" y="2012802"/>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49" name="Freeform 248">
              <a:extLst>
                <a:ext uri="{FF2B5EF4-FFF2-40B4-BE49-F238E27FC236}">
                  <a16:creationId xmlns:a16="http://schemas.microsoft.com/office/drawing/2014/main" id="{0BC23541-3333-745A-AFAF-9A22D5ABAA04}"/>
                </a:ext>
              </a:extLst>
            </p:cNvPr>
            <p:cNvSpPr/>
            <p:nvPr/>
          </p:nvSpPr>
          <p:spPr>
            <a:xfrm>
              <a:off x="4506535" y="2151643"/>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50" name="Freeform 249">
              <a:extLst>
                <a:ext uri="{FF2B5EF4-FFF2-40B4-BE49-F238E27FC236}">
                  <a16:creationId xmlns:a16="http://schemas.microsoft.com/office/drawing/2014/main" id="{7D4584BC-D7B4-98A1-5961-9A8ED0A33DC4}"/>
                </a:ext>
              </a:extLst>
            </p:cNvPr>
            <p:cNvSpPr/>
            <p:nvPr/>
          </p:nvSpPr>
          <p:spPr>
            <a:xfrm>
              <a:off x="4532010" y="2161434"/>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51" name="Freeform 250">
              <a:extLst>
                <a:ext uri="{FF2B5EF4-FFF2-40B4-BE49-F238E27FC236}">
                  <a16:creationId xmlns:a16="http://schemas.microsoft.com/office/drawing/2014/main" id="{604DC7D8-A2C6-3F34-08E6-C5BFEA2EDF85}"/>
                </a:ext>
              </a:extLst>
            </p:cNvPr>
            <p:cNvSpPr/>
            <p:nvPr/>
          </p:nvSpPr>
          <p:spPr>
            <a:xfrm>
              <a:off x="4582875" y="2170138"/>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52" name="Freeform 251">
              <a:extLst>
                <a:ext uri="{FF2B5EF4-FFF2-40B4-BE49-F238E27FC236}">
                  <a16:creationId xmlns:a16="http://schemas.microsoft.com/office/drawing/2014/main" id="{7308397C-3577-118C-9DD3-96CA59346B03}"/>
                </a:ext>
              </a:extLst>
            </p:cNvPr>
            <p:cNvSpPr/>
            <p:nvPr/>
          </p:nvSpPr>
          <p:spPr>
            <a:xfrm>
              <a:off x="4623349" y="2194742"/>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53" name="Freeform 252">
              <a:extLst>
                <a:ext uri="{FF2B5EF4-FFF2-40B4-BE49-F238E27FC236}">
                  <a16:creationId xmlns:a16="http://schemas.microsoft.com/office/drawing/2014/main" id="{651C34EC-B18B-D122-9CAA-CAF3B6571EAB}"/>
                </a:ext>
              </a:extLst>
            </p:cNvPr>
            <p:cNvSpPr/>
            <p:nvPr/>
          </p:nvSpPr>
          <p:spPr>
            <a:xfrm>
              <a:off x="4660722" y="2221690"/>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54" name="Freeform 253">
              <a:extLst>
                <a:ext uri="{FF2B5EF4-FFF2-40B4-BE49-F238E27FC236}">
                  <a16:creationId xmlns:a16="http://schemas.microsoft.com/office/drawing/2014/main" id="{0859D10D-A0C8-4CEB-0D10-BA9E7281FE50}"/>
                </a:ext>
              </a:extLst>
            </p:cNvPr>
            <p:cNvSpPr/>
            <p:nvPr/>
          </p:nvSpPr>
          <p:spPr>
            <a:xfrm>
              <a:off x="4677398" y="2221690"/>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55" name="Freeform 254">
              <a:extLst>
                <a:ext uri="{FF2B5EF4-FFF2-40B4-BE49-F238E27FC236}">
                  <a16:creationId xmlns:a16="http://schemas.microsoft.com/office/drawing/2014/main" id="{9B4F1A54-044F-4EE9-6C6B-582471C93C11}"/>
                </a:ext>
              </a:extLst>
            </p:cNvPr>
            <p:cNvSpPr/>
            <p:nvPr/>
          </p:nvSpPr>
          <p:spPr>
            <a:xfrm>
              <a:off x="4702872" y="2239181"/>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56" name="Freeform 255">
              <a:extLst>
                <a:ext uri="{FF2B5EF4-FFF2-40B4-BE49-F238E27FC236}">
                  <a16:creationId xmlns:a16="http://schemas.microsoft.com/office/drawing/2014/main" id="{B23433FB-970E-7DAD-AFCB-70CE73E4682B}"/>
                </a:ext>
              </a:extLst>
            </p:cNvPr>
            <p:cNvSpPr/>
            <p:nvPr/>
          </p:nvSpPr>
          <p:spPr>
            <a:xfrm>
              <a:off x="4725916" y="2238428"/>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57" name="Freeform 256">
              <a:extLst>
                <a:ext uri="{FF2B5EF4-FFF2-40B4-BE49-F238E27FC236}">
                  <a16:creationId xmlns:a16="http://schemas.microsoft.com/office/drawing/2014/main" id="{D3D54326-9FD2-7E61-E8AB-077E67DC352D}"/>
                </a:ext>
              </a:extLst>
            </p:cNvPr>
            <p:cNvSpPr/>
            <p:nvPr/>
          </p:nvSpPr>
          <p:spPr>
            <a:xfrm>
              <a:off x="4739407" y="2245877"/>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58" name="Freeform 257">
              <a:extLst>
                <a:ext uri="{FF2B5EF4-FFF2-40B4-BE49-F238E27FC236}">
                  <a16:creationId xmlns:a16="http://schemas.microsoft.com/office/drawing/2014/main" id="{CA21DF08-6B7F-CD08-6C4B-472F976D22FA}"/>
                </a:ext>
              </a:extLst>
            </p:cNvPr>
            <p:cNvSpPr/>
            <p:nvPr/>
          </p:nvSpPr>
          <p:spPr>
            <a:xfrm>
              <a:off x="5336210" y="2652606"/>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59" name="Freeform 258">
              <a:extLst>
                <a:ext uri="{FF2B5EF4-FFF2-40B4-BE49-F238E27FC236}">
                  <a16:creationId xmlns:a16="http://schemas.microsoft.com/office/drawing/2014/main" id="{A9BC5A6D-1F23-E6BB-9B35-84C941CA1112}"/>
                </a:ext>
              </a:extLst>
            </p:cNvPr>
            <p:cNvSpPr/>
            <p:nvPr/>
          </p:nvSpPr>
          <p:spPr>
            <a:xfrm>
              <a:off x="5310735" y="2652606"/>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60" name="Freeform 259">
              <a:extLst>
                <a:ext uri="{FF2B5EF4-FFF2-40B4-BE49-F238E27FC236}">
                  <a16:creationId xmlns:a16="http://schemas.microsoft.com/office/drawing/2014/main" id="{B8EADD1B-90B1-7D4D-8181-F39FE6BAED28}"/>
                </a:ext>
              </a:extLst>
            </p:cNvPr>
            <p:cNvSpPr/>
            <p:nvPr/>
          </p:nvSpPr>
          <p:spPr>
            <a:xfrm>
              <a:off x="5701732" y="2827768"/>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61" name="Freeform 260">
              <a:extLst>
                <a:ext uri="{FF2B5EF4-FFF2-40B4-BE49-F238E27FC236}">
                  <a16:creationId xmlns:a16="http://schemas.microsoft.com/office/drawing/2014/main" id="{60D2CAC0-7E69-FB9B-740D-F085CE5CFE91}"/>
                </a:ext>
              </a:extLst>
            </p:cNvPr>
            <p:cNvSpPr/>
            <p:nvPr/>
          </p:nvSpPr>
          <p:spPr>
            <a:xfrm>
              <a:off x="5716816" y="2838396"/>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62" name="Freeform 261">
              <a:extLst>
                <a:ext uri="{FF2B5EF4-FFF2-40B4-BE49-F238E27FC236}">
                  <a16:creationId xmlns:a16="http://schemas.microsoft.com/office/drawing/2014/main" id="{DC5105F6-3E6E-90B4-FC6D-66990558761B}"/>
                </a:ext>
              </a:extLst>
            </p:cNvPr>
            <p:cNvSpPr/>
            <p:nvPr/>
          </p:nvSpPr>
          <p:spPr>
            <a:xfrm>
              <a:off x="5686649" y="2820905"/>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63" name="Freeform 262">
              <a:extLst>
                <a:ext uri="{FF2B5EF4-FFF2-40B4-BE49-F238E27FC236}">
                  <a16:creationId xmlns:a16="http://schemas.microsoft.com/office/drawing/2014/main" id="{F0372581-2841-6EB2-3F53-0BE5427974B5}"/>
                </a:ext>
              </a:extLst>
            </p:cNvPr>
            <p:cNvSpPr/>
            <p:nvPr/>
          </p:nvSpPr>
          <p:spPr>
            <a:xfrm>
              <a:off x="5686649" y="2810361"/>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64" name="Freeform 263">
              <a:extLst>
                <a:ext uri="{FF2B5EF4-FFF2-40B4-BE49-F238E27FC236}">
                  <a16:creationId xmlns:a16="http://schemas.microsoft.com/office/drawing/2014/main" id="{E142B211-4CDB-AF74-D3AE-EF061F70BA97}"/>
                </a:ext>
              </a:extLst>
            </p:cNvPr>
            <p:cNvSpPr/>
            <p:nvPr/>
          </p:nvSpPr>
          <p:spPr>
            <a:xfrm>
              <a:off x="5828852" y="2868525"/>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65" name="Freeform 264">
              <a:extLst>
                <a:ext uri="{FF2B5EF4-FFF2-40B4-BE49-F238E27FC236}">
                  <a16:creationId xmlns:a16="http://schemas.microsoft.com/office/drawing/2014/main" id="{F5292B6F-60B0-FB6D-2022-0E9C6068A513}"/>
                </a:ext>
              </a:extLst>
            </p:cNvPr>
            <p:cNvSpPr/>
            <p:nvPr/>
          </p:nvSpPr>
          <p:spPr>
            <a:xfrm>
              <a:off x="5855919" y="2907440"/>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66" name="Freeform 265">
              <a:extLst>
                <a:ext uri="{FF2B5EF4-FFF2-40B4-BE49-F238E27FC236}">
                  <a16:creationId xmlns:a16="http://schemas.microsoft.com/office/drawing/2014/main" id="{27D5A915-542D-E734-0DC1-8FF5ACAFEC2B}"/>
                </a:ext>
              </a:extLst>
            </p:cNvPr>
            <p:cNvSpPr/>
            <p:nvPr/>
          </p:nvSpPr>
          <p:spPr>
            <a:xfrm>
              <a:off x="5845528" y="2907440"/>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67" name="Freeform 266">
              <a:extLst>
                <a:ext uri="{FF2B5EF4-FFF2-40B4-BE49-F238E27FC236}">
                  <a16:creationId xmlns:a16="http://schemas.microsoft.com/office/drawing/2014/main" id="{F1D796AD-8330-0739-500C-A885174ACB1A}"/>
                </a:ext>
              </a:extLst>
            </p:cNvPr>
            <p:cNvSpPr/>
            <p:nvPr/>
          </p:nvSpPr>
          <p:spPr>
            <a:xfrm>
              <a:off x="5834467" y="2890870"/>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68" name="Freeform 267">
              <a:extLst>
                <a:ext uri="{FF2B5EF4-FFF2-40B4-BE49-F238E27FC236}">
                  <a16:creationId xmlns:a16="http://schemas.microsoft.com/office/drawing/2014/main" id="{B5754F86-3DBF-BC51-E9B8-CF959F2E5A4E}"/>
                </a:ext>
              </a:extLst>
            </p:cNvPr>
            <p:cNvSpPr/>
            <p:nvPr/>
          </p:nvSpPr>
          <p:spPr>
            <a:xfrm>
              <a:off x="6245323" y="3089966"/>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69" name="Freeform 268">
              <a:extLst>
                <a:ext uri="{FF2B5EF4-FFF2-40B4-BE49-F238E27FC236}">
                  <a16:creationId xmlns:a16="http://schemas.microsoft.com/office/drawing/2014/main" id="{241FF2A9-4145-7806-4BBC-ADDBA3BB0367}"/>
                </a:ext>
              </a:extLst>
            </p:cNvPr>
            <p:cNvSpPr/>
            <p:nvPr/>
          </p:nvSpPr>
          <p:spPr>
            <a:xfrm>
              <a:off x="6865086" y="3303457"/>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70" name="Freeform 269">
              <a:extLst>
                <a:ext uri="{FF2B5EF4-FFF2-40B4-BE49-F238E27FC236}">
                  <a16:creationId xmlns:a16="http://schemas.microsoft.com/office/drawing/2014/main" id="{FA33D1C1-683F-DCDA-B061-41DDCF8C83F0}"/>
                </a:ext>
              </a:extLst>
            </p:cNvPr>
            <p:cNvSpPr/>
            <p:nvPr/>
          </p:nvSpPr>
          <p:spPr>
            <a:xfrm>
              <a:off x="6427247" y="3190728"/>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71" name="Freeform 270">
              <a:extLst>
                <a:ext uri="{FF2B5EF4-FFF2-40B4-BE49-F238E27FC236}">
                  <a16:creationId xmlns:a16="http://schemas.microsoft.com/office/drawing/2014/main" id="{CEA78BD0-4A8F-22E1-723F-AADB174ADB4F}"/>
                </a:ext>
              </a:extLst>
            </p:cNvPr>
            <p:cNvSpPr/>
            <p:nvPr/>
          </p:nvSpPr>
          <p:spPr>
            <a:xfrm>
              <a:off x="8921716" y="3573272"/>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72" name="Freeform 271">
              <a:extLst>
                <a:ext uri="{FF2B5EF4-FFF2-40B4-BE49-F238E27FC236}">
                  <a16:creationId xmlns:a16="http://schemas.microsoft.com/office/drawing/2014/main" id="{C4BBA524-A5F4-C3E0-3232-4845CCAD2217}"/>
                </a:ext>
              </a:extLst>
            </p:cNvPr>
            <p:cNvSpPr/>
            <p:nvPr/>
          </p:nvSpPr>
          <p:spPr>
            <a:xfrm>
              <a:off x="8077796" y="3573272"/>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73" name="Freeform 272">
              <a:extLst>
                <a:ext uri="{FF2B5EF4-FFF2-40B4-BE49-F238E27FC236}">
                  <a16:creationId xmlns:a16="http://schemas.microsoft.com/office/drawing/2014/main" id="{73E1C4A7-823B-F5E3-A975-9BCC8ACD989F}"/>
                </a:ext>
              </a:extLst>
            </p:cNvPr>
            <p:cNvSpPr/>
            <p:nvPr/>
          </p:nvSpPr>
          <p:spPr>
            <a:xfrm>
              <a:off x="7894197" y="3573272"/>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74" name="Freeform 273">
              <a:extLst>
                <a:ext uri="{FF2B5EF4-FFF2-40B4-BE49-F238E27FC236}">
                  <a16:creationId xmlns:a16="http://schemas.microsoft.com/office/drawing/2014/main" id="{52EB70D2-FF70-F109-2ED1-BFB54F7C25DB}"/>
                </a:ext>
              </a:extLst>
            </p:cNvPr>
            <p:cNvSpPr/>
            <p:nvPr/>
          </p:nvSpPr>
          <p:spPr>
            <a:xfrm>
              <a:off x="7470687" y="3535193"/>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8B878B"/>
              </a:solidFill>
              <a:prstDash val="solid"/>
              <a:miter/>
            </a:ln>
          </p:spPr>
          <p:txBody>
            <a:bodyPr rtlCol="0" anchor="ctr"/>
            <a:lstStyle/>
            <a:p>
              <a:endParaRPr lang="en-GB" noProof="0" dirty="0"/>
            </a:p>
          </p:txBody>
        </p:sp>
        <p:sp>
          <p:nvSpPr>
            <p:cNvPr id="275" name="Freeform 274">
              <a:extLst>
                <a:ext uri="{FF2B5EF4-FFF2-40B4-BE49-F238E27FC236}">
                  <a16:creationId xmlns:a16="http://schemas.microsoft.com/office/drawing/2014/main" id="{E4020712-3AA4-ADBC-96CC-9EFC68A036AB}"/>
                </a:ext>
              </a:extLst>
            </p:cNvPr>
            <p:cNvSpPr/>
            <p:nvPr/>
          </p:nvSpPr>
          <p:spPr>
            <a:xfrm>
              <a:off x="8800126" y="3573272"/>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76" name="Freeform 275">
              <a:extLst>
                <a:ext uri="{FF2B5EF4-FFF2-40B4-BE49-F238E27FC236}">
                  <a16:creationId xmlns:a16="http://schemas.microsoft.com/office/drawing/2014/main" id="{49144236-E7DF-4B1A-83D3-2E59BF82A21F}"/>
                </a:ext>
              </a:extLst>
            </p:cNvPr>
            <p:cNvSpPr/>
            <p:nvPr/>
          </p:nvSpPr>
          <p:spPr>
            <a:xfrm>
              <a:off x="8956659" y="3573272"/>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8B878B"/>
              </a:solidFill>
              <a:prstDash val="solid"/>
              <a:miter/>
            </a:ln>
          </p:spPr>
          <p:txBody>
            <a:bodyPr rtlCol="0" anchor="ctr"/>
            <a:lstStyle/>
            <a:p>
              <a:endParaRPr lang="en-GB" noProof="0" dirty="0"/>
            </a:p>
          </p:txBody>
        </p:sp>
        <p:sp>
          <p:nvSpPr>
            <p:cNvPr id="277" name="Freeform 276">
              <a:extLst>
                <a:ext uri="{FF2B5EF4-FFF2-40B4-BE49-F238E27FC236}">
                  <a16:creationId xmlns:a16="http://schemas.microsoft.com/office/drawing/2014/main" id="{0F8BE24C-0505-3030-117E-AB65525DDCC6}"/>
                </a:ext>
              </a:extLst>
            </p:cNvPr>
            <p:cNvSpPr/>
            <p:nvPr/>
          </p:nvSpPr>
          <p:spPr>
            <a:xfrm>
              <a:off x="3424716" y="1718551"/>
              <a:ext cx="5661493" cy="1889954"/>
            </a:xfrm>
            <a:custGeom>
              <a:avLst/>
              <a:gdLst>
                <a:gd name="connsiteX0" fmla="*/ 5661493 w 5661493"/>
                <a:gd name="connsiteY0" fmla="*/ 1889954 h 1889954"/>
                <a:gd name="connsiteX1" fmla="*/ 4115941 w 5661493"/>
                <a:gd name="connsiteY1" fmla="*/ 1889954 h 1889954"/>
                <a:gd name="connsiteX2" fmla="*/ 4055691 w 5661493"/>
                <a:gd name="connsiteY2" fmla="*/ 1889954 h 1889954"/>
                <a:gd name="connsiteX3" fmla="*/ 4055691 w 5661493"/>
                <a:gd name="connsiteY3" fmla="*/ 1821496 h 1889954"/>
                <a:gd name="connsiteX4" fmla="*/ 4041781 w 5661493"/>
                <a:gd name="connsiteY4" fmla="*/ 1821496 h 1889954"/>
                <a:gd name="connsiteX5" fmla="*/ 4041781 w 5661493"/>
                <a:gd name="connsiteY5" fmla="*/ 1767015 h 1889954"/>
                <a:gd name="connsiteX6" fmla="*/ 3721760 w 5661493"/>
                <a:gd name="connsiteY6" fmla="*/ 1767015 h 1889954"/>
                <a:gd name="connsiteX7" fmla="*/ 3721760 w 5661493"/>
                <a:gd name="connsiteY7" fmla="*/ 1712617 h 1889954"/>
                <a:gd name="connsiteX8" fmla="*/ 3582658 w 5661493"/>
                <a:gd name="connsiteY8" fmla="*/ 1712617 h 1889954"/>
                <a:gd name="connsiteX9" fmla="*/ 3582658 w 5661493"/>
                <a:gd name="connsiteY9" fmla="*/ 1665165 h 1889954"/>
                <a:gd name="connsiteX10" fmla="*/ 3558272 w 5661493"/>
                <a:gd name="connsiteY10" fmla="*/ 1665165 h 1889954"/>
                <a:gd name="connsiteX11" fmla="*/ 3558272 w 5661493"/>
                <a:gd name="connsiteY11" fmla="*/ 1617629 h 1889954"/>
                <a:gd name="connsiteX12" fmla="*/ 3332188 w 5661493"/>
                <a:gd name="connsiteY12" fmla="*/ 1617629 h 1889954"/>
                <a:gd name="connsiteX13" fmla="*/ 3332188 w 5661493"/>
                <a:gd name="connsiteY13" fmla="*/ 1579467 h 1889954"/>
                <a:gd name="connsiteX14" fmla="*/ 3262637 w 5661493"/>
                <a:gd name="connsiteY14" fmla="*/ 1579467 h 1889954"/>
                <a:gd name="connsiteX15" fmla="*/ 3262637 w 5661493"/>
                <a:gd name="connsiteY15" fmla="*/ 1542393 h 1889954"/>
                <a:gd name="connsiteX16" fmla="*/ 3013341 w 5661493"/>
                <a:gd name="connsiteY16" fmla="*/ 1542393 h 1889954"/>
                <a:gd name="connsiteX17" fmla="*/ 3013341 w 5661493"/>
                <a:gd name="connsiteY17" fmla="*/ 1498372 h 1889954"/>
                <a:gd name="connsiteX18" fmla="*/ 3001777 w 5661493"/>
                <a:gd name="connsiteY18" fmla="*/ 1498372 h 1889954"/>
                <a:gd name="connsiteX19" fmla="*/ 3001777 w 5661493"/>
                <a:gd name="connsiteY19" fmla="*/ 1463641 h 1889954"/>
                <a:gd name="connsiteX20" fmla="*/ 2848679 w 5661493"/>
                <a:gd name="connsiteY20" fmla="*/ 1463641 h 1889954"/>
                <a:gd name="connsiteX21" fmla="*/ 2848679 w 5661493"/>
                <a:gd name="connsiteY21" fmla="*/ 1398782 h 1889954"/>
                <a:gd name="connsiteX22" fmla="*/ 2813903 w 5661493"/>
                <a:gd name="connsiteY22" fmla="*/ 1398782 h 1889954"/>
                <a:gd name="connsiteX23" fmla="*/ 2813903 w 5661493"/>
                <a:gd name="connsiteY23" fmla="*/ 1364051 h 1889954"/>
                <a:gd name="connsiteX24" fmla="*/ 2715359 w 5661493"/>
                <a:gd name="connsiteY24" fmla="*/ 1364051 h 1889954"/>
                <a:gd name="connsiteX25" fmla="*/ 2715359 w 5661493"/>
                <a:gd name="connsiteY25" fmla="*/ 1257515 h 1889954"/>
                <a:gd name="connsiteX26" fmla="*/ 2669019 w 5661493"/>
                <a:gd name="connsiteY26" fmla="*/ 1257515 h 1889954"/>
                <a:gd name="connsiteX27" fmla="*/ 2669019 w 5661493"/>
                <a:gd name="connsiteY27" fmla="*/ 1222784 h 1889954"/>
                <a:gd name="connsiteX28" fmla="*/ 2426678 w 5661493"/>
                <a:gd name="connsiteY28" fmla="*/ 1222784 h 1889954"/>
                <a:gd name="connsiteX29" fmla="*/ 2426678 w 5661493"/>
                <a:gd name="connsiteY29" fmla="*/ 1192655 h 1889954"/>
                <a:gd name="connsiteX30" fmla="*/ 2391902 w 5661493"/>
                <a:gd name="connsiteY30" fmla="*/ 1192655 h 1889954"/>
                <a:gd name="connsiteX31" fmla="*/ 2391902 w 5661493"/>
                <a:gd name="connsiteY31" fmla="*/ 1169557 h 1889954"/>
                <a:gd name="connsiteX32" fmla="*/ 2288748 w 5661493"/>
                <a:gd name="connsiteY32" fmla="*/ 1169557 h 1889954"/>
                <a:gd name="connsiteX33" fmla="*/ 2288748 w 5661493"/>
                <a:gd name="connsiteY33" fmla="*/ 1138257 h 1889954"/>
                <a:gd name="connsiteX34" fmla="*/ 2266709 w 5661493"/>
                <a:gd name="connsiteY34" fmla="*/ 1138257 h 1889954"/>
                <a:gd name="connsiteX35" fmla="*/ 2266709 w 5661493"/>
                <a:gd name="connsiteY35" fmla="*/ 1115076 h 1889954"/>
                <a:gd name="connsiteX36" fmla="*/ 2207548 w 5661493"/>
                <a:gd name="connsiteY36" fmla="*/ 1115076 h 1889954"/>
                <a:gd name="connsiteX37" fmla="*/ 2207548 w 5661493"/>
                <a:gd name="connsiteY37" fmla="*/ 1086203 h 1889954"/>
                <a:gd name="connsiteX38" fmla="*/ 2161209 w 5661493"/>
                <a:gd name="connsiteY38" fmla="*/ 1086203 h 1889954"/>
                <a:gd name="connsiteX39" fmla="*/ 2161209 w 5661493"/>
                <a:gd name="connsiteY39" fmla="*/ 1061849 h 1889954"/>
                <a:gd name="connsiteX40" fmla="*/ 2137997 w 5661493"/>
                <a:gd name="connsiteY40" fmla="*/ 1061849 h 1889954"/>
                <a:gd name="connsiteX41" fmla="*/ 2137997 w 5661493"/>
                <a:gd name="connsiteY41" fmla="*/ 1036407 h 1889954"/>
                <a:gd name="connsiteX42" fmla="*/ 2055624 w 5661493"/>
                <a:gd name="connsiteY42" fmla="*/ 1036407 h 1889954"/>
                <a:gd name="connsiteX43" fmla="*/ 2055624 w 5661493"/>
                <a:gd name="connsiteY43" fmla="*/ 1013226 h 1889954"/>
                <a:gd name="connsiteX44" fmla="*/ 2042888 w 5661493"/>
                <a:gd name="connsiteY44" fmla="*/ 1013226 h 1889954"/>
                <a:gd name="connsiteX45" fmla="*/ 2042888 w 5661493"/>
                <a:gd name="connsiteY45" fmla="*/ 991215 h 1889954"/>
                <a:gd name="connsiteX46" fmla="*/ 2010458 w 5661493"/>
                <a:gd name="connsiteY46" fmla="*/ 991215 h 1889954"/>
                <a:gd name="connsiteX47" fmla="*/ 2010458 w 5661493"/>
                <a:gd name="connsiteY47" fmla="*/ 973473 h 1889954"/>
                <a:gd name="connsiteX48" fmla="*/ 1875964 w 5661493"/>
                <a:gd name="connsiteY48" fmla="*/ 973473 h 1889954"/>
                <a:gd name="connsiteX49" fmla="*/ 1875964 w 5661493"/>
                <a:gd name="connsiteY49" fmla="*/ 947195 h 1889954"/>
                <a:gd name="connsiteX50" fmla="*/ 1860880 w 5661493"/>
                <a:gd name="connsiteY50" fmla="*/ 947195 h 1889954"/>
                <a:gd name="connsiteX51" fmla="*/ 1860880 w 5661493"/>
                <a:gd name="connsiteY51" fmla="*/ 924013 h 1889954"/>
                <a:gd name="connsiteX52" fmla="*/ 1826105 w 5661493"/>
                <a:gd name="connsiteY52" fmla="*/ 924013 h 1889954"/>
                <a:gd name="connsiteX53" fmla="*/ 1826105 w 5661493"/>
                <a:gd name="connsiteY53" fmla="*/ 887022 h 1889954"/>
                <a:gd name="connsiteX54" fmla="*/ 1813367 w 5661493"/>
                <a:gd name="connsiteY54" fmla="*/ 887022 h 1889954"/>
                <a:gd name="connsiteX55" fmla="*/ 1813367 w 5661493"/>
                <a:gd name="connsiteY55" fmla="*/ 865012 h 1889954"/>
                <a:gd name="connsiteX56" fmla="*/ 1741469 w 5661493"/>
                <a:gd name="connsiteY56" fmla="*/ 865012 h 1889954"/>
                <a:gd name="connsiteX57" fmla="*/ 1741469 w 5661493"/>
                <a:gd name="connsiteY57" fmla="*/ 848776 h 1889954"/>
                <a:gd name="connsiteX58" fmla="*/ 1719431 w 5661493"/>
                <a:gd name="connsiteY58" fmla="*/ 848776 h 1889954"/>
                <a:gd name="connsiteX59" fmla="*/ 1719431 w 5661493"/>
                <a:gd name="connsiteY59" fmla="*/ 825594 h 1889954"/>
                <a:gd name="connsiteX60" fmla="*/ 1693957 w 5661493"/>
                <a:gd name="connsiteY60" fmla="*/ 825594 h 1889954"/>
                <a:gd name="connsiteX61" fmla="*/ 1693957 w 5661493"/>
                <a:gd name="connsiteY61" fmla="*/ 767765 h 1889954"/>
                <a:gd name="connsiteX62" fmla="*/ 1661443 w 5661493"/>
                <a:gd name="connsiteY62" fmla="*/ 767765 h 1889954"/>
                <a:gd name="connsiteX63" fmla="*/ 1661443 w 5661493"/>
                <a:gd name="connsiteY63" fmla="*/ 750358 h 1889954"/>
                <a:gd name="connsiteX64" fmla="*/ 1575635 w 5661493"/>
                <a:gd name="connsiteY64" fmla="*/ 750358 h 1889954"/>
                <a:gd name="connsiteX65" fmla="*/ 1575635 w 5661493"/>
                <a:gd name="connsiteY65" fmla="*/ 729519 h 1889954"/>
                <a:gd name="connsiteX66" fmla="*/ 1542033 w 5661493"/>
                <a:gd name="connsiteY66" fmla="*/ 729519 h 1889954"/>
                <a:gd name="connsiteX67" fmla="*/ 1542033 w 5661493"/>
                <a:gd name="connsiteY67" fmla="*/ 694788 h 1889954"/>
                <a:gd name="connsiteX68" fmla="*/ 1488738 w 5661493"/>
                <a:gd name="connsiteY68" fmla="*/ 694788 h 1889954"/>
                <a:gd name="connsiteX69" fmla="*/ 1488738 w 5661493"/>
                <a:gd name="connsiteY69" fmla="*/ 676209 h 1889954"/>
                <a:gd name="connsiteX70" fmla="*/ 1464353 w 5661493"/>
                <a:gd name="connsiteY70" fmla="*/ 676209 h 1889954"/>
                <a:gd name="connsiteX71" fmla="*/ 1464353 w 5661493"/>
                <a:gd name="connsiteY71" fmla="*/ 648424 h 1889954"/>
                <a:gd name="connsiteX72" fmla="*/ 1446923 w 5661493"/>
                <a:gd name="connsiteY72" fmla="*/ 648424 h 1889954"/>
                <a:gd name="connsiteX73" fmla="*/ 1446923 w 5661493"/>
                <a:gd name="connsiteY73" fmla="*/ 635704 h 1889954"/>
                <a:gd name="connsiteX74" fmla="*/ 1435359 w 5661493"/>
                <a:gd name="connsiteY74" fmla="*/ 635704 h 1889954"/>
                <a:gd name="connsiteX75" fmla="*/ 1435359 w 5661493"/>
                <a:gd name="connsiteY75" fmla="*/ 620639 h 1889954"/>
                <a:gd name="connsiteX76" fmla="*/ 1421449 w 5661493"/>
                <a:gd name="connsiteY76" fmla="*/ 620639 h 1889954"/>
                <a:gd name="connsiteX77" fmla="*/ 1421449 w 5661493"/>
                <a:gd name="connsiteY77" fmla="*/ 589423 h 1889954"/>
                <a:gd name="connsiteX78" fmla="*/ 1395975 w 5661493"/>
                <a:gd name="connsiteY78" fmla="*/ 589423 h 1889954"/>
                <a:gd name="connsiteX79" fmla="*/ 1395975 w 5661493"/>
                <a:gd name="connsiteY79" fmla="*/ 573188 h 1889954"/>
                <a:gd name="connsiteX80" fmla="*/ 1321730 w 5661493"/>
                <a:gd name="connsiteY80" fmla="*/ 573188 h 1889954"/>
                <a:gd name="connsiteX81" fmla="*/ 1321730 w 5661493"/>
                <a:gd name="connsiteY81" fmla="*/ 556952 h 1889954"/>
                <a:gd name="connsiteX82" fmla="*/ 1269525 w 5661493"/>
                <a:gd name="connsiteY82" fmla="*/ 556952 h 1889954"/>
                <a:gd name="connsiteX83" fmla="*/ 1269525 w 5661493"/>
                <a:gd name="connsiteY83" fmla="*/ 540800 h 1889954"/>
                <a:gd name="connsiteX84" fmla="*/ 1224358 w 5661493"/>
                <a:gd name="connsiteY84" fmla="*/ 540800 h 1889954"/>
                <a:gd name="connsiteX85" fmla="*/ 1224358 w 5661493"/>
                <a:gd name="connsiteY85" fmla="*/ 521049 h 1889954"/>
                <a:gd name="connsiteX86" fmla="*/ 1199973 w 5661493"/>
                <a:gd name="connsiteY86" fmla="*/ 521049 h 1889954"/>
                <a:gd name="connsiteX87" fmla="*/ 1199973 w 5661493"/>
                <a:gd name="connsiteY87" fmla="*/ 493264 h 1889954"/>
                <a:gd name="connsiteX88" fmla="*/ 1164024 w 5661493"/>
                <a:gd name="connsiteY88" fmla="*/ 493264 h 1889954"/>
                <a:gd name="connsiteX89" fmla="*/ 1164024 w 5661493"/>
                <a:gd name="connsiteY89" fmla="*/ 474769 h 1889954"/>
                <a:gd name="connsiteX90" fmla="*/ 1086345 w 5661493"/>
                <a:gd name="connsiteY90" fmla="*/ 474769 h 1889954"/>
                <a:gd name="connsiteX91" fmla="*/ 1086345 w 5661493"/>
                <a:gd name="connsiteY91" fmla="*/ 460877 h 1889954"/>
                <a:gd name="connsiteX92" fmla="*/ 1038832 w 5661493"/>
                <a:gd name="connsiteY92" fmla="*/ 460877 h 1889954"/>
                <a:gd name="connsiteX93" fmla="*/ 1038832 w 5661493"/>
                <a:gd name="connsiteY93" fmla="*/ 448156 h 1889954"/>
                <a:gd name="connsiteX94" fmla="*/ 1004056 w 5661493"/>
                <a:gd name="connsiteY94" fmla="*/ 448156 h 1889954"/>
                <a:gd name="connsiteX95" fmla="*/ 1004056 w 5661493"/>
                <a:gd name="connsiteY95" fmla="*/ 435435 h 1889954"/>
                <a:gd name="connsiteX96" fmla="*/ 882299 w 5661493"/>
                <a:gd name="connsiteY96" fmla="*/ 435435 h 1889954"/>
                <a:gd name="connsiteX97" fmla="*/ 882299 w 5661493"/>
                <a:gd name="connsiteY97" fmla="*/ 416856 h 1889954"/>
                <a:gd name="connsiteX98" fmla="*/ 854478 w 5661493"/>
                <a:gd name="connsiteY98" fmla="*/ 416856 h 1889954"/>
                <a:gd name="connsiteX99" fmla="*/ 854478 w 5661493"/>
                <a:gd name="connsiteY99" fmla="*/ 391415 h 1889954"/>
                <a:gd name="connsiteX100" fmla="*/ 842914 w 5661493"/>
                <a:gd name="connsiteY100" fmla="*/ 391415 h 1889954"/>
                <a:gd name="connsiteX101" fmla="*/ 842914 w 5661493"/>
                <a:gd name="connsiteY101" fmla="*/ 369404 h 1889954"/>
                <a:gd name="connsiteX102" fmla="*/ 798837 w 5661493"/>
                <a:gd name="connsiteY102" fmla="*/ 369404 h 1889954"/>
                <a:gd name="connsiteX103" fmla="*/ 798837 w 5661493"/>
                <a:gd name="connsiteY103" fmla="*/ 357771 h 1889954"/>
                <a:gd name="connsiteX104" fmla="*/ 782580 w 5661493"/>
                <a:gd name="connsiteY104" fmla="*/ 357771 h 1889954"/>
                <a:gd name="connsiteX105" fmla="*/ 782580 w 5661493"/>
                <a:gd name="connsiteY105" fmla="*/ 343879 h 1889954"/>
                <a:gd name="connsiteX106" fmla="*/ 731548 w 5661493"/>
                <a:gd name="connsiteY106" fmla="*/ 343879 h 1889954"/>
                <a:gd name="connsiteX107" fmla="*/ 731548 w 5661493"/>
                <a:gd name="connsiteY107" fmla="*/ 331158 h 1889954"/>
                <a:gd name="connsiteX108" fmla="*/ 716548 w 5661493"/>
                <a:gd name="connsiteY108" fmla="*/ 331158 h 1889954"/>
                <a:gd name="connsiteX109" fmla="*/ 716548 w 5661493"/>
                <a:gd name="connsiteY109" fmla="*/ 316094 h 1889954"/>
                <a:gd name="connsiteX110" fmla="*/ 699119 w 5661493"/>
                <a:gd name="connsiteY110" fmla="*/ 316094 h 1889954"/>
                <a:gd name="connsiteX111" fmla="*/ 699119 w 5661493"/>
                <a:gd name="connsiteY111" fmla="*/ 305717 h 1889954"/>
                <a:gd name="connsiteX112" fmla="*/ 688644 w 5661493"/>
                <a:gd name="connsiteY112" fmla="*/ 305717 h 1889954"/>
                <a:gd name="connsiteX113" fmla="*/ 688644 w 5661493"/>
                <a:gd name="connsiteY113" fmla="*/ 295256 h 1889954"/>
                <a:gd name="connsiteX114" fmla="*/ 628394 w 5661493"/>
                <a:gd name="connsiteY114" fmla="*/ 295256 h 1889954"/>
                <a:gd name="connsiteX115" fmla="*/ 628394 w 5661493"/>
                <a:gd name="connsiteY115" fmla="*/ 283707 h 1889954"/>
                <a:gd name="connsiteX116" fmla="*/ 560016 w 5661493"/>
                <a:gd name="connsiteY116" fmla="*/ 283707 h 1889954"/>
                <a:gd name="connsiteX117" fmla="*/ 560016 w 5661493"/>
                <a:gd name="connsiteY117" fmla="*/ 267471 h 1889954"/>
                <a:gd name="connsiteX118" fmla="*/ 543759 w 5661493"/>
                <a:gd name="connsiteY118" fmla="*/ 267471 h 1889954"/>
                <a:gd name="connsiteX119" fmla="*/ 543759 w 5661493"/>
                <a:gd name="connsiteY119" fmla="*/ 240858 h 1889954"/>
                <a:gd name="connsiteX120" fmla="*/ 520547 w 5661493"/>
                <a:gd name="connsiteY120" fmla="*/ 240858 h 1889954"/>
                <a:gd name="connsiteX121" fmla="*/ 520547 w 5661493"/>
                <a:gd name="connsiteY121" fmla="*/ 224622 h 1889954"/>
                <a:gd name="connsiteX122" fmla="*/ 473034 w 5661493"/>
                <a:gd name="connsiteY122" fmla="*/ 224622 h 1889954"/>
                <a:gd name="connsiteX123" fmla="*/ 473034 w 5661493"/>
                <a:gd name="connsiteY123" fmla="*/ 210730 h 1889954"/>
                <a:gd name="connsiteX124" fmla="*/ 387226 w 5661493"/>
                <a:gd name="connsiteY124" fmla="*/ 210730 h 1889954"/>
                <a:gd name="connsiteX125" fmla="*/ 387226 w 5661493"/>
                <a:gd name="connsiteY125" fmla="*/ 180685 h 1889954"/>
                <a:gd name="connsiteX126" fmla="*/ 376835 w 5661493"/>
                <a:gd name="connsiteY126" fmla="*/ 180685 h 1889954"/>
                <a:gd name="connsiteX127" fmla="*/ 376835 w 5661493"/>
                <a:gd name="connsiteY127" fmla="*/ 167881 h 1889954"/>
                <a:gd name="connsiteX128" fmla="*/ 344322 w 5661493"/>
                <a:gd name="connsiteY128" fmla="*/ 167881 h 1889954"/>
                <a:gd name="connsiteX129" fmla="*/ 344322 w 5661493"/>
                <a:gd name="connsiteY129" fmla="*/ 150557 h 1889954"/>
                <a:gd name="connsiteX130" fmla="*/ 313066 w 5661493"/>
                <a:gd name="connsiteY130" fmla="*/ 150557 h 1889954"/>
                <a:gd name="connsiteX131" fmla="*/ 313066 w 5661493"/>
                <a:gd name="connsiteY131" fmla="*/ 131978 h 1889954"/>
                <a:gd name="connsiteX132" fmla="*/ 299155 w 5661493"/>
                <a:gd name="connsiteY132" fmla="*/ 131978 h 1889954"/>
                <a:gd name="connsiteX133" fmla="*/ 299155 w 5661493"/>
                <a:gd name="connsiteY133" fmla="*/ 119257 h 1889954"/>
                <a:gd name="connsiteX134" fmla="*/ 299155 w 5661493"/>
                <a:gd name="connsiteY134" fmla="*/ 108880 h 1889954"/>
                <a:gd name="connsiteX135" fmla="*/ 245777 w 5661493"/>
                <a:gd name="connsiteY135" fmla="*/ 108880 h 1889954"/>
                <a:gd name="connsiteX136" fmla="*/ 245777 w 5661493"/>
                <a:gd name="connsiteY136" fmla="*/ 92644 h 1889954"/>
                <a:gd name="connsiteX137" fmla="*/ 125193 w 5661493"/>
                <a:gd name="connsiteY137" fmla="*/ 92644 h 1889954"/>
                <a:gd name="connsiteX138" fmla="*/ 125193 w 5661493"/>
                <a:gd name="connsiteY138" fmla="*/ 60256 h 1889954"/>
                <a:gd name="connsiteX139" fmla="*/ 106674 w 5661493"/>
                <a:gd name="connsiteY139" fmla="*/ 60256 h 1889954"/>
                <a:gd name="connsiteX140" fmla="*/ 106674 w 5661493"/>
                <a:gd name="connsiteY140" fmla="*/ 45192 h 1889954"/>
                <a:gd name="connsiteX141" fmla="*/ 82289 w 5661493"/>
                <a:gd name="connsiteY141" fmla="*/ 45192 h 1889954"/>
                <a:gd name="connsiteX142" fmla="*/ 82289 w 5661493"/>
                <a:gd name="connsiteY142" fmla="*/ 19667 h 1889954"/>
                <a:gd name="connsiteX143" fmla="*/ 69552 w 5661493"/>
                <a:gd name="connsiteY143" fmla="*/ 19667 h 1889954"/>
                <a:gd name="connsiteX144" fmla="*/ 69552 w 5661493"/>
                <a:gd name="connsiteY144" fmla="*/ 0 h 1889954"/>
                <a:gd name="connsiteX145" fmla="*/ 0 w 5661493"/>
                <a:gd name="connsiteY145" fmla="*/ 0 h 1889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661493" h="1889954">
                  <a:moveTo>
                    <a:pt x="5661493" y="1889954"/>
                  </a:moveTo>
                  <a:lnTo>
                    <a:pt x="4115941" y="1889954"/>
                  </a:lnTo>
                  <a:lnTo>
                    <a:pt x="4055691" y="1889954"/>
                  </a:lnTo>
                  <a:lnTo>
                    <a:pt x="4055691" y="1821496"/>
                  </a:lnTo>
                  <a:lnTo>
                    <a:pt x="4041781" y="1821496"/>
                  </a:lnTo>
                  <a:lnTo>
                    <a:pt x="4041781" y="1767015"/>
                  </a:lnTo>
                  <a:lnTo>
                    <a:pt x="3721760" y="1767015"/>
                  </a:lnTo>
                  <a:lnTo>
                    <a:pt x="3721760" y="1712617"/>
                  </a:lnTo>
                  <a:lnTo>
                    <a:pt x="3582658" y="1712617"/>
                  </a:lnTo>
                  <a:lnTo>
                    <a:pt x="3582658" y="1665165"/>
                  </a:lnTo>
                  <a:lnTo>
                    <a:pt x="3558272" y="1665165"/>
                  </a:lnTo>
                  <a:lnTo>
                    <a:pt x="3558272" y="1617629"/>
                  </a:lnTo>
                  <a:lnTo>
                    <a:pt x="3332188" y="1617629"/>
                  </a:lnTo>
                  <a:lnTo>
                    <a:pt x="3332188" y="1579467"/>
                  </a:lnTo>
                  <a:lnTo>
                    <a:pt x="3262637" y="1579467"/>
                  </a:lnTo>
                  <a:lnTo>
                    <a:pt x="3262637" y="1542393"/>
                  </a:lnTo>
                  <a:lnTo>
                    <a:pt x="3013341" y="1542393"/>
                  </a:lnTo>
                  <a:lnTo>
                    <a:pt x="3013341" y="1498372"/>
                  </a:lnTo>
                  <a:lnTo>
                    <a:pt x="3001777" y="1498372"/>
                  </a:lnTo>
                  <a:lnTo>
                    <a:pt x="3001777" y="1463641"/>
                  </a:lnTo>
                  <a:lnTo>
                    <a:pt x="2848679" y="1463641"/>
                  </a:lnTo>
                  <a:lnTo>
                    <a:pt x="2848679" y="1398782"/>
                  </a:lnTo>
                  <a:lnTo>
                    <a:pt x="2813903" y="1398782"/>
                  </a:lnTo>
                  <a:lnTo>
                    <a:pt x="2813903" y="1364051"/>
                  </a:lnTo>
                  <a:lnTo>
                    <a:pt x="2715359" y="1364051"/>
                  </a:lnTo>
                  <a:lnTo>
                    <a:pt x="2715359" y="1257515"/>
                  </a:lnTo>
                  <a:lnTo>
                    <a:pt x="2669019" y="1257515"/>
                  </a:lnTo>
                  <a:lnTo>
                    <a:pt x="2669019" y="1222784"/>
                  </a:lnTo>
                  <a:lnTo>
                    <a:pt x="2426678" y="1222784"/>
                  </a:lnTo>
                  <a:lnTo>
                    <a:pt x="2426678" y="1192655"/>
                  </a:lnTo>
                  <a:lnTo>
                    <a:pt x="2391902" y="1192655"/>
                  </a:lnTo>
                  <a:lnTo>
                    <a:pt x="2391902" y="1169557"/>
                  </a:lnTo>
                  <a:lnTo>
                    <a:pt x="2288748" y="1169557"/>
                  </a:lnTo>
                  <a:lnTo>
                    <a:pt x="2288748" y="1138257"/>
                  </a:lnTo>
                  <a:lnTo>
                    <a:pt x="2266709" y="1138257"/>
                  </a:lnTo>
                  <a:lnTo>
                    <a:pt x="2266709" y="1115076"/>
                  </a:lnTo>
                  <a:lnTo>
                    <a:pt x="2207548" y="1115076"/>
                  </a:lnTo>
                  <a:lnTo>
                    <a:pt x="2207548" y="1086203"/>
                  </a:lnTo>
                  <a:lnTo>
                    <a:pt x="2161209" y="1086203"/>
                  </a:lnTo>
                  <a:lnTo>
                    <a:pt x="2161209" y="1061849"/>
                  </a:lnTo>
                  <a:lnTo>
                    <a:pt x="2137997" y="1061849"/>
                  </a:lnTo>
                  <a:lnTo>
                    <a:pt x="2137997" y="1036407"/>
                  </a:lnTo>
                  <a:lnTo>
                    <a:pt x="2055624" y="1036407"/>
                  </a:lnTo>
                  <a:lnTo>
                    <a:pt x="2055624" y="1013226"/>
                  </a:lnTo>
                  <a:lnTo>
                    <a:pt x="2042888" y="1013226"/>
                  </a:lnTo>
                  <a:lnTo>
                    <a:pt x="2042888" y="991215"/>
                  </a:lnTo>
                  <a:lnTo>
                    <a:pt x="2010458" y="991215"/>
                  </a:lnTo>
                  <a:lnTo>
                    <a:pt x="2010458" y="973473"/>
                  </a:lnTo>
                  <a:lnTo>
                    <a:pt x="1875964" y="973473"/>
                  </a:lnTo>
                  <a:lnTo>
                    <a:pt x="1875964" y="947195"/>
                  </a:lnTo>
                  <a:lnTo>
                    <a:pt x="1860880" y="947195"/>
                  </a:lnTo>
                  <a:lnTo>
                    <a:pt x="1860880" y="924013"/>
                  </a:lnTo>
                  <a:lnTo>
                    <a:pt x="1826105" y="924013"/>
                  </a:lnTo>
                  <a:lnTo>
                    <a:pt x="1826105" y="887022"/>
                  </a:lnTo>
                  <a:lnTo>
                    <a:pt x="1813367" y="887022"/>
                  </a:lnTo>
                  <a:lnTo>
                    <a:pt x="1813367" y="865012"/>
                  </a:lnTo>
                  <a:lnTo>
                    <a:pt x="1741469" y="865012"/>
                  </a:lnTo>
                  <a:lnTo>
                    <a:pt x="1741469" y="848776"/>
                  </a:lnTo>
                  <a:lnTo>
                    <a:pt x="1719431" y="848776"/>
                  </a:lnTo>
                  <a:lnTo>
                    <a:pt x="1719431" y="825594"/>
                  </a:lnTo>
                  <a:lnTo>
                    <a:pt x="1693957" y="825594"/>
                  </a:lnTo>
                  <a:lnTo>
                    <a:pt x="1693957" y="767765"/>
                  </a:lnTo>
                  <a:lnTo>
                    <a:pt x="1661443" y="767765"/>
                  </a:lnTo>
                  <a:lnTo>
                    <a:pt x="1661443" y="750358"/>
                  </a:lnTo>
                  <a:lnTo>
                    <a:pt x="1575635" y="750358"/>
                  </a:lnTo>
                  <a:lnTo>
                    <a:pt x="1575635" y="729519"/>
                  </a:lnTo>
                  <a:lnTo>
                    <a:pt x="1542033" y="729519"/>
                  </a:lnTo>
                  <a:lnTo>
                    <a:pt x="1542033" y="694788"/>
                  </a:lnTo>
                  <a:lnTo>
                    <a:pt x="1488738" y="694788"/>
                  </a:lnTo>
                  <a:lnTo>
                    <a:pt x="1488738" y="676209"/>
                  </a:lnTo>
                  <a:lnTo>
                    <a:pt x="1464353" y="676209"/>
                  </a:lnTo>
                  <a:lnTo>
                    <a:pt x="1464353" y="648424"/>
                  </a:lnTo>
                  <a:lnTo>
                    <a:pt x="1446923" y="648424"/>
                  </a:lnTo>
                  <a:lnTo>
                    <a:pt x="1446923" y="635704"/>
                  </a:lnTo>
                  <a:lnTo>
                    <a:pt x="1435359" y="635704"/>
                  </a:lnTo>
                  <a:lnTo>
                    <a:pt x="1435359" y="620639"/>
                  </a:lnTo>
                  <a:lnTo>
                    <a:pt x="1421449" y="620639"/>
                  </a:lnTo>
                  <a:lnTo>
                    <a:pt x="1421449" y="589423"/>
                  </a:lnTo>
                  <a:lnTo>
                    <a:pt x="1395975" y="589423"/>
                  </a:lnTo>
                  <a:lnTo>
                    <a:pt x="1395975" y="573188"/>
                  </a:lnTo>
                  <a:lnTo>
                    <a:pt x="1321730" y="573188"/>
                  </a:lnTo>
                  <a:lnTo>
                    <a:pt x="1321730" y="556952"/>
                  </a:lnTo>
                  <a:lnTo>
                    <a:pt x="1269525" y="556952"/>
                  </a:lnTo>
                  <a:lnTo>
                    <a:pt x="1269525" y="540800"/>
                  </a:lnTo>
                  <a:lnTo>
                    <a:pt x="1224358" y="540800"/>
                  </a:lnTo>
                  <a:lnTo>
                    <a:pt x="1224358" y="521049"/>
                  </a:lnTo>
                  <a:lnTo>
                    <a:pt x="1199973" y="521049"/>
                  </a:lnTo>
                  <a:lnTo>
                    <a:pt x="1199973" y="493264"/>
                  </a:lnTo>
                  <a:lnTo>
                    <a:pt x="1164024" y="493264"/>
                  </a:lnTo>
                  <a:lnTo>
                    <a:pt x="1164024" y="474769"/>
                  </a:lnTo>
                  <a:lnTo>
                    <a:pt x="1086345" y="474769"/>
                  </a:lnTo>
                  <a:lnTo>
                    <a:pt x="1086345" y="460877"/>
                  </a:lnTo>
                  <a:lnTo>
                    <a:pt x="1038832" y="460877"/>
                  </a:lnTo>
                  <a:lnTo>
                    <a:pt x="1038832" y="448156"/>
                  </a:lnTo>
                  <a:lnTo>
                    <a:pt x="1004056" y="448156"/>
                  </a:lnTo>
                  <a:lnTo>
                    <a:pt x="1004056" y="435435"/>
                  </a:lnTo>
                  <a:lnTo>
                    <a:pt x="882299" y="435435"/>
                  </a:lnTo>
                  <a:lnTo>
                    <a:pt x="882299" y="416856"/>
                  </a:lnTo>
                  <a:lnTo>
                    <a:pt x="854478" y="416856"/>
                  </a:lnTo>
                  <a:lnTo>
                    <a:pt x="854478" y="391415"/>
                  </a:lnTo>
                  <a:lnTo>
                    <a:pt x="842914" y="391415"/>
                  </a:lnTo>
                  <a:lnTo>
                    <a:pt x="842914" y="369404"/>
                  </a:lnTo>
                  <a:lnTo>
                    <a:pt x="798837" y="369404"/>
                  </a:lnTo>
                  <a:lnTo>
                    <a:pt x="798837" y="357771"/>
                  </a:lnTo>
                  <a:lnTo>
                    <a:pt x="782580" y="357771"/>
                  </a:lnTo>
                  <a:lnTo>
                    <a:pt x="782580" y="343879"/>
                  </a:lnTo>
                  <a:lnTo>
                    <a:pt x="731548" y="343879"/>
                  </a:lnTo>
                  <a:lnTo>
                    <a:pt x="731548" y="331158"/>
                  </a:lnTo>
                  <a:lnTo>
                    <a:pt x="716548" y="331158"/>
                  </a:lnTo>
                  <a:lnTo>
                    <a:pt x="716548" y="316094"/>
                  </a:lnTo>
                  <a:lnTo>
                    <a:pt x="699119" y="316094"/>
                  </a:lnTo>
                  <a:lnTo>
                    <a:pt x="699119" y="305717"/>
                  </a:lnTo>
                  <a:lnTo>
                    <a:pt x="688644" y="305717"/>
                  </a:lnTo>
                  <a:lnTo>
                    <a:pt x="688644" y="295256"/>
                  </a:lnTo>
                  <a:lnTo>
                    <a:pt x="628394" y="295256"/>
                  </a:lnTo>
                  <a:lnTo>
                    <a:pt x="628394" y="283707"/>
                  </a:lnTo>
                  <a:lnTo>
                    <a:pt x="560016" y="283707"/>
                  </a:lnTo>
                  <a:lnTo>
                    <a:pt x="560016" y="267471"/>
                  </a:lnTo>
                  <a:lnTo>
                    <a:pt x="543759" y="267471"/>
                  </a:lnTo>
                  <a:lnTo>
                    <a:pt x="543759" y="240858"/>
                  </a:lnTo>
                  <a:lnTo>
                    <a:pt x="520547" y="240858"/>
                  </a:lnTo>
                  <a:lnTo>
                    <a:pt x="520547" y="224622"/>
                  </a:lnTo>
                  <a:lnTo>
                    <a:pt x="473034" y="224622"/>
                  </a:lnTo>
                  <a:lnTo>
                    <a:pt x="473034" y="210730"/>
                  </a:lnTo>
                  <a:lnTo>
                    <a:pt x="387226" y="210730"/>
                  </a:lnTo>
                  <a:lnTo>
                    <a:pt x="387226" y="180685"/>
                  </a:lnTo>
                  <a:lnTo>
                    <a:pt x="376835" y="180685"/>
                  </a:lnTo>
                  <a:lnTo>
                    <a:pt x="376835" y="167881"/>
                  </a:lnTo>
                  <a:lnTo>
                    <a:pt x="344322" y="167881"/>
                  </a:lnTo>
                  <a:lnTo>
                    <a:pt x="344322" y="150557"/>
                  </a:lnTo>
                  <a:lnTo>
                    <a:pt x="313066" y="150557"/>
                  </a:lnTo>
                  <a:lnTo>
                    <a:pt x="313066" y="131978"/>
                  </a:lnTo>
                  <a:lnTo>
                    <a:pt x="299155" y="131978"/>
                  </a:lnTo>
                  <a:lnTo>
                    <a:pt x="299155" y="119257"/>
                  </a:lnTo>
                  <a:lnTo>
                    <a:pt x="299155" y="108880"/>
                  </a:lnTo>
                  <a:lnTo>
                    <a:pt x="245777" y="108880"/>
                  </a:lnTo>
                  <a:lnTo>
                    <a:pt x="245777" y="92644"/>
                  </a:lnTo>
                  <a:lnTo>
                    <a:pt x="125193" y="92644"/>
                  </a:lnTo>
                  <a:lnTo>
                    <a:pt x="125193" y="60256"/>
                  </a:lnTo>
                  <a:lnTo>
                    <a:pt x="106674" y="60256"/>
                  </a:lnTo>
                  <a:lnTo>
                    <a:pt x="106674" y="45192"/>
                  </a:lnTo>
                  <a:lnTo>
                    <a:pt x="82289" y="45192"/>
                  </a:lnTo>
                  <a:lnTo>
                    <a:pt x="82289" y="19667"/>
                  </a:lnTo>
                  <a:lnTo>
                    <a:pt x="69552" y="19667"/>
                  </a:lnTo>
                  <a:lnTo>
                    <a:pt x="69552" y="0"/>
                  </a:lnTo>
                  <a:lnTo>
                    <a:pt x="0" y="0"/>
                  </a:lnTo>
                </a:path>
              </a:pathLst>
            </a:custGeom>
            <a:noFill/>
            <a:ln w="16745" cap="flat">
              <a:solidFill>
                <a:srgbClr val="8B878B"/>
              </a:solidFill>
              <a:prstDash val="solid"/>
              <a:miter/>
            </a:ln>
          </p:spPr>
          <p:txBody>
            <a:bodyPr rtlCol="0" anchor="ctr"/>
            <a:lstStyle/>
            <a:p>
              <a:endParaRPr lang="en-GB" noProof="0" dirty="0"/>
            </a:p>
          </p:txBody>
        </p:sp>
      </p:grpSp>
      <p:grpSp>
        <p:nvGrpSpPr>
          <p:cNvPr id="278" name="Graphic 186">
            <a:extLst>
              <a:ext uri="{FF2B5EF4-FFF2-40B4-BE49-F238E27FC236}">
                <a16:creationId xmlns:a16="http://schemas.microsoft.com/office/drawing/2014/main" id="{83E7C4BC-01CE-4FB3-A7E4-925B54C1CB54}"/>
              </a:ext>
            </a:extLst>
          </p:cNvPr>
          <p:cNvGrpSpPr/>
          <p:nvPr/>
        </p:nvGrpSpPr>
        <p:grpSpPr>
          <a:xfrm>
            <a:off x="3424716" y="1678045"/>
            <a:ext cx="5583729" cy="2185795"/>
            <a:chOff x="3424716" y="1678045"/>
            <a:chExt cx="5583729" cy="2185795"/>
          </a:xfrm>
          <a:noFill/>
        </p:grpSpPr>
        <p:sp>
          <p:nvSpPr>
            <p:cNvPr id="279" name="Freeform 278">
              <a:extLst>
                <a:ext uri="{FF2B5EF4-FFF2-40B4-BE49-F238E27FC236}">
                  <a16:creationId xmlns:a16="http://schemas.microsoft.com/office/drawing/2014/main" id="{C9181E8A-BB93-5707-9240-0420090669C9}"/>
                </a:ext>
              </a:extLst>
            </p:cNvPr>
            <p:cNvSpPr/>
            <p:nvPr/>
          </p:nvSpPr>
          <p:spPr>
            <a:xfrm>
              <a:off x="9008446" y="3793291"/>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280" name="Freeform 279">
              <a:extLst>
                <a:ext uri="{FF2B5EF4-FFF2-40B4-BE49-F238E27FC236}">
                  <a16:creationId xmlns:a16="http://schemas.microsoft.com/office/drawing/2014/main" id="{80ABC2A4-58F9-8D24-072E-0B73638BC9E6}"/>
                </a:ext>
              </a:extLst>
            </p:cNvPr>
            <p:cNvSpPr/>
            <p:nvPr/>
          </p:nvSpPr>
          <p:spPr>
            <a:xfrm>
              <a:off x="8858030" y="3420455"/>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281" name="Freeform 280">
              <a:extLst>
                <a:ext uri="{FF2B5EF4-FFF2-40B4-BE49-F238E27FC236}">
                  <a16:creationId xmlns:a16="http://schemas.microsoft.com/office/drawing/2014/main" id="{65589894-80A8-A505-F2BB-9C4D01D4A5B4}"/>
                </a:ext>
              </a:extLst>
            </p:cNvPr>
            <p:cNvSpPr/>
            <p:nvPr/>
          </p:nvSpPr>
          <p:spPr>
            <a:xfrm>
              <a:off x="8828450" y="3420455"/>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282" name="Freeform 281">
              <a:extLst>
                <a:ext uri="{FF2B5EF4-FFF2-40B4-BE49-F238E27FC236}">
                  <a16:creationId xmlns:a16="http://schemas.microsoft.com/office/drawing/2014/main" id="{106276B8-9C48-F716-57F8-970C63308873}"/>
                </a:ext>
              </a:extLst>
            </p:cNvPr>
            <p:cNvSpPr/>
            <p:nvPr/>
          </p:nvSpPr>
          <p:spPr>
            <a:xfrm>
              <a:off x="8760490" y="3420455"/>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283" name="Freeform 282">
              <a:extLst>
                <a:ext uri="{FF2B5EF4-FFF2-40B4-BE49-F238E27FC236}">
                  <a16:creationId xmlns:a16="http://schemas.microsoft.com/office/drawing/2014/main" id="{B0657469-BD8A-0CAC-0DA0-C77032A48633}"/>
                </a:ext>
              </a:extLst>
            </p:cNvPr>
            <p:cNvSpPr/>
            <p:nvPr/>
          </p:nvSpPr>
          <p:spPr>
            <a:xfrm>
              <a:off x="8565495" y="3420455"/>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284" name="Freeform 283">
              <a:extLst>
                <a:ext uri="{FF2B5EF4-FFF2-40B4-BE49-F238E27FC236}">
                  <a16:creationId xmlns:a16="http://schemas.microsoft.com/office/drawing/2014/main" id="{4A49B066-BAA1-1B11-FB59-24202D9B361B}"/>
                </a:ext>
              </a:extLst>
            </p:cNvPr>
            <p:cNvSpPr/>
            <p:nvPr/>
          </p:nvSpPr>
          <p:spPr>
            <a:xfrm>
              <a:off x="8453207" y="3420455"/>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285" name="Freeform 284">
              <a:extLst>
                <a:ext uri="{FF2B5EF4-FFF2-40B4-BE49-F238E27FC236}">
                  <a16:creationId xmlns:a16="http://schemas.microsoft.com/office/drawing/2014/main" id="{2F33EE23-77B0-FDE3-BB9A-9D6A4A382469}"/>
                </a:ext>
              </a:extLst>
            </p:cNvPr>
            <p:cNvSpPr/>
            <p:nvPr/>
          </p:nvSpPr>
          <p:spPr>
            <a:xfrm>
              <a:off x="8217737" y="3420455"/>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286" name="Freeform 285">
              <a:extLst>
                <a:ext uri="{FF2B5EF4-FFF2-40B4-BE49-F238E27FC236}">
                  <a16:creationId xmlns:a16="http://schemas.microsoft.com/office/drawing/2014/main" id="{E519F4AD-E6B8-86AF-848F-81B923F12671}"/>
                </a:ext>
              </a:extLst>
            </p:cNvPr>
            <p:cNvSpPr/>
            <p:nvPr/>
          </p:nvSpPr>
          <p:spPr>
            <a:xfrm>
              <a:off x="7892689" y="3332832"/>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287" name="Freeform 286">
              <a:extLst>
                <a:ext uri="{FF2B5EF4-FFF2-40B4-BE49-F238E27FC236}">
                  <a16:creationId xmlns:a16="http://schemas.microsoft.com/office/drawing/2014/main" id="{93D10D6F-87DE-3AF1-B2CF-AF087D59F3B0}"/>
                </a:ext>
              </a:extLst>
            </p:cNvPr>
            <p:cNvSpPr/>
            <p:nvPr/>
          </p:nvSpPr>
          <p:spPr>
            <a:xfrm>
              <a:off x="7816852" y="3332832"/>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288" name="Freeform 287">
              <a:extLst>
                <a:ext uri="{FF2B5EF4-FFF2-40B4-BE49-F238E27FC236}">
                  <a16:creationId xmlns:a16="http://schemas.microsoft.com/office/drawing/2014/main" id="{40DCC8B2-6C17-8054-ECBF-01A559D45594}"/>
                </a:ext>
              </a:extLst>
            </p:cNvPr>
            <p:cNvSpPr/>
            <p:nvPr/>
          </p:nvSpPr>
          <p:spPr>
            <a:xfrm>
              <a:off x="7774451" y="3332832"/>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289" name="Freeform 288">
              <a:extLst>
                <a:ext uri="{FF2B5EF4-FFF2-40B4-BE49-F238E27FC236}">
                  <a16:creationId xmlns:a16="http://schemas.microsoft.com/office/drawing/2014/main" id="{439D7D3C-CD66-6B26-E307-196A2F06BBEE}"/>
                </a:ext>
              </a:extLst>
            </p:cNvPr>
            <p:cNvSpPr/>
            <p:nvPr/>
          </p:nvSpPr>
          <p:spPr>
            <a:xfrm>
              <a:off x="7663169" y="3332832"/>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290" name="Freeform 289">
              <a:extLst>
                <a:ext uri="{FF2B5EF4-FFF2-40B4-BE49-F238E27FC236}">
                  <a16:creationId xmlns:a16="http://schemas.microsoft.com/office/drawing/2014/main" id="{96D1BCE4-3F8C-7D3C-06D2-2B1B4228C655}"/>
                </a:ext>
              </a:extLst>
            </p:cNvPr>
            <p:cNvSpPr/>
            <p:nvPr/>
          </p:nvSpPr>
          <p:spPr>
            <a:xfrm>
              <a:off x="7672051" y="3237427"/>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291" name="Freeform 290">
              <a:extLst>
                <a:ext uri="{FF2B5EF4-FFF2-40B4-BE49-F238E27FC236}">
                  <a16:creationId xmlns:a16="http://schemas.microsoft.com/office/drawing/2014/main" id="{27CF4E6D-5D57-3C96-E80D-BC2CC6284649}"/>
                </a:ext>
              </a:extLst>
            </p:cNvPr>
            <p:cNvSpPr/>
            <p:nvPr/>
          </p:nvSpPr>
          <p:spPr>
            <a:xfrm>
              <a:off x="7491720" y="3210897"/>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292" name="Freeform 291">
              <a:extLst>
                <a:ext uri="{FF2B5EF4-FFF2-40B4-BE49-F238E27FC236}">
                  <a16:creationId xmlns:a16="http://schemas.microsoft.com/office/drawing/2014/main" id="{10E83EF7-338A-F3C3-2B8C-E7E5D1457DA9}"/>
                </a:ext>
              </a:extLst>
            </p:cNvPr>
            <p:cNvSpPr/>
            <p:nvPr/>
          </p:nvSpPr>
          <p:spPr>
            <a:xfrm>
              <a:off x="7141030" y="2977739"/>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293" name="Freeform 292">
              <a:extLst>
                <a:ext uri="{FF2B5EF4-FFF2-40B4-BE49-F238E27FC236}">
                  <a16:creationId xmlns:a16="http://schemas.microsoft.com/office/drawing/2014/main" id="{CAD780AE-C237-C0F1-0868-62D84BD7A158}"/>
                </a:ext>
              </a:extLst>
            </p:cNvPr>
            <p:cNvSpPr/>
            <p:nvPr/>
          </p:nvSpPr>
          <p:spPr>
            <a:xfrm>
              <a:off x="7149912" y="2977739"/>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294" name="Freeform 293">
              <a:extLst>
                <a:ext uri="{FF2B5EF4-FFF2-40B4-BE49-F238E27FC236}">
                  <a16:creationId xmlns:a16="http://schemas.microsoft.com/office/drawing/2014/main" id="{6AD23D4D-0492-B5D7-64D8-6F0975695AE5}"/>
                </a:ext>
              </a:extLst>
            </p:cNvPr>
            <p:cNvSpPr/>
            <p:nvPr/>
          </p:nvSpPr>
          <p:spPr>
            <a:xfrm>
              <a:off x="6996228" y="2926521"/>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295" name="Freeform 294">
              <a:extLst>
                <a:ext uri="{FF2B5EF4-FFF2-40B4-BE49-F238E27FC236}">
                  <a16:creationId xmlns:a16="http://schemas.microsoft.com/office/drawing/2014/main" id="{630CB635-07F0-9753-E399-E1DC0AF9E45F}"/>
                </a:ext>
              </a:extLst>
            </p:cNvPr>
            <p:cNvSpPr/>
            <p:nvPr/>
          </p:nvSpPr>
          <p:spPr>
            <a:xfrm>
              <a:off x="6778524" y="2833124"/>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296" name="Freeform 295">
              <a:extLst>
                <a:ext uri="{FF2B5EF4-FFF2-40B4-BE49-F238E27FC236}">
                  <a16:creationId xmlns:a16="http://schemas.microsoft.com/office/drawing/2014/main" id="{3D1CCBB4-064B-EFD3-71E1-A69A0DAEEF86}"/>
                </a:ext>
              </a:extLst>
            </p:cNvPr>
            <p:cNvSpPr/>
            <p:nvPr/>
          </p:nvSpPr>
          <p:spPr>
            <a:xfrm>
              <a:off x="6637661" y="2833124"/>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297" name="Freeform 296">
              <a:extLst>
                <a:ext uri="{FF2B5EF4-FFF2-40B4-BE49-F238E27FC236}">
                  <a16:creationId xmlns:a16="http://schemas.microsoft.com/office/drawing/2014/main" id="{E07ADAB5-3F44-BB39-786C-9747F59602EC}"/>
                </a:ext>
              </a:extLst>
            </p:cNvPr>
            <p:cNvSpPr/>
            <p:nvPr/>
          </p:nvSpPr>
          <p:spPr>
            <a:xfrm>
              <a:off x="6572634" y="2833124"/>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298" name="Freeform 297">
              <a:extLst>
                <a:ext uri="{FF2B5EF4-FFF2-40B4-BE49-F238E27FC236}">
                  <a16:creationId xmlns:a16="http://schemas.microsoft.com/office/drawing/2014/main" id="{2659DF7C-F8AB-6884-8D0F-86E0B8854948}"/>
                </a:ext>
              </a:extLst>
            </p:cNvPr>
            <p:cNvSpPr/>
            <p:nvPr/>
          </p:nvSpPr>
          <p:spPr>
            <a:xfrm>
              <a:off x="6519507" y="2790777"/>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299" name="Freeform 298">
              <a:extLst>
                <a:ext uri="{FF2B5EF4-FFF2-40B4-BE49-F238E27FC236}">
                  <a16:creationId xmlns:a16="http://schemas.microsoft.com/office/drawing/2014/main" id="{AE695061-8968-BAAE-6A54-8417D347401B}"/>
                </a:ext>
              </a:extLst>
            </p:cNvPr>
            <p:cNvSpPr/>
            <p:nvPr/>
          </p:nvSpPr>
          <p:spPr>
            <a:xfrm>
              <a:off x="6468223" y="2790777"/>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00" name="Freeform 299">
              <a:extLst>
                <a:ext uri="{FF2B5EF4-FFF2-40B4-BE49-F238E27FC236}">
                  <a16:creationId xmlns:a16="http://schemas.microsoft.com/office/drawing/2014/main" id="{F81B19FA-CFE8-6866-6997-2408CB21A99D}"/>
                </a:ext>
              </a:extLst>
            </p:cNvPr>
            <p:cNvSpPr/>
            <p:nvPr/>
          </p:nvSpPr>
          <p:spPr>
            <a:xfrm>
              <a:off x="6192447" y="2751443"/>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01" name="Freeform 300">
              <a:extLst>
                <a:ext uri="{FF2B5EF4-FFF2-40B4-BE49-F238E27FC236}">
                  <a16:creationId xmlns:a16="http://schemas.microsoft.com/office/drawing/2014/main" id="{F79F8766-653F-6B08-C584-32132ACC3442}"/>
                </a:ext>
              </a:extLst>
            </p:cNvPr>
            <p:cNvSpPr/>
            <p:nvPr/>
          </p:nvSpPr>
          <p:spPr>
            <a:xfrm>
              <a:off x="6142169" y="2751443"/>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02" name="Freeform 301">
              <a:extLst>
                <a:ext uri="{FF2B5EF4-FFF2-40B4-BE49-F238E27FC236}">
                  <a16:creationId xmlns:a16="http://schemas.microsoft.com/office/drawing/2014/main" id="{49BCF9FA-21DD-E466-BED8-73B1723B19CC}"/>
                </a:ext>
              </a:extLst>
            </p:cNvPr>
            <p:cNvSpPr/>
            <p:nvPr/>
          </p:nvSpPr>
          <p:spPr>
            <a:xfrm>
              <a:off x="6062394" y="2751443"/>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03" name="Freeform 302">
              <a:extLst>
                <a:ext uri="{FF2B5EF4-FFF2-40B4-BE49-F238E27FC236}">
                  <a16:creationId xmlns:a16="http://schemas.microsoft.com/office/drawing/2014/main" id="{643B7740-3131-DBA0-C1E4-2762D509A1C5}"/>
                </a:ext>
              </a:extLst>
            </p:cNvPr>
            <p:cNvSpPr/>
            <p:nvPr/>
          </p:nvSpPr>
          <p:spPr>
            <a:xfrm>
              <a:off x="6039769" y="2751443"/>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04" name="Freeform 303">
              <a:extLst>
                <a:ext uri="{FF2B5EF4-FFF2-40B4-BE49-F238E27FC236}">
                  <a16:creationId xmlns:a16="http://schemas.microsoft.com/office/drawing/2014/main" id="{C8202E3E-7E0D-D18B-0BFE-6BEFEDA67DC4}"/>
                </a:ext>
              </a:extLst>
            </p:cNvPr>
            <p:cNvSpPr/>
            <p:nvPr/>
          </p:nvSpPr>
          <p:spPr>
            <a:xfrm>
              <a:off x="5976670" y="2726337"/>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305" name="Freeform 304">
              <a:extLst>
                <a:ext uri="{FF2B5EF4-FFF2-40B4-BE49-F238E27FC236}">
                  <a16:creationId xmlns:a16="http://schemas.microsoft.com/office/drawing/2014/main" id="{4ED2C7CD-8685-B5F7-308F-45CBFA6B6EF4}"/>
                </a:ext>
              </a:extLst>
            </p:cNvPr>
            <p:cNvSpPr/>
            <p:nvPr/>
          </p:nvSpPr>
          <p:spPr>
            <a:xfrm>
              <a:off x="5964855" y="2683990"/>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06" name="Freeform 305">
              <a:extLst>
                <a:ext uri="{FF2B5EF4-FFF2-40B4-BE49-F238E27FC236}">
                  <a16:creationId xmlns:a16="http://schemas.microsoft.com/office/drawing/2014/main" id="{551BDEF1-3665-A79E-4DC5-23C0447C5EC1}"/>
                </a:ext>
              </a:extLst>
            </p:cNvPr>
            <p:cNvSpPr/>
            <p:nvPr/>
          </p:nvSpPr>
          <p:spPr>
            <a:xfrm>
              <a:off x="5922286" y="2613189"/>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307" name="Freeform 306">
              <a:extLst>
                <a:ext uri="{FF2B5EF4-FFF2-40B4-BE49-F238E27FC236}">
                  <a16:creationId xmlns:a16="http://schemas.microsoft.com/office/drawing/2014/main" id="{9B29E821-F448-9EF5-8D32-4DA950937A01}"/>
                </a:ext>
              </a:extLst>
            </p:cNvPr>
            <p:cNvSpPr/>
            <p:nvPr/>
          </p:nvSpPr>
          <p:spPr>
            <a:xfrm>
              <a:off x="5753100" y="2414427"/>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08" name="Freeform 307">
              <a:extLst>
                <a:ext uri="{FF2B5EF4-FFF2-40B4-BE49-F238E27FC236}">
                  <a16:creationId xmlns:a16="http://schemas.microsoft.com/office/drawing/2014/main" id="{54F0759D-BB25-72B1-2445-D5B85383AF69}"/>
                </a:ext>
              </a:extLst>
            </p:cNvPr>
            <p:cNvSpPr/>
            <p:nvPr/>
          </p:nvSpPr>
          <p:spPr>
            <a:xfrm>
              <a:off x="5638801" y="2414427"/>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09" name="Freeform 308">
              <a:extLst>
                <a:ext uri="{FF2B5EF4-FFF2-40B4-BE49-F238E27FC236}">
                  <a16:creationId xmlns:a16="http://schemas.microsoft.com/office/drawing/2014/main" id="{85DF4127-3BFE-293B-D162-068A80AC27F7}"/>
                </a:ext>
              </a:extLst>
            </p:cNvPr>
            <p:cNvSpPr/>
            <p:nvPr/>
          </p:nvSpPr>
          <p:spPr>
            <a:xfrm>
              <a:off x="5680196" y="2414427"/>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10" name="Freeform 309">
              <a:extLst>
                <a:ext uri="{FF2B5EF4-FFF2-40B4-BE49-F238E27FC236}">
                  <a16:creationId xmlns:a16="http://schemas.microsoft.com/office/drawing/2014/main" id="{36A4B7B3-771A-2EF4-65AE-C075DF72D9DA}"/>
                </a:ext>
              </a:extLst>
            </p:cNvPr>
            <p:cNvSpPr/>
            <p:nvPr/>
          </p:nvSpPr>
          <p:spPr>
            <a:xfrm>
              <a:off x="5493999" y="2414427"/>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11" name="Freeform 310">
              <a:extLst>
                <a:ext uri="{FF2B5EF4-FFF2-40B4-BE49-F238E27FC236}">
                  <a16:creationId xmlns:a16="http://schemas.microsoft.com/office/drawing/2014/main" id="{9EF21EB5-7175-865B-FDD9-68742EA71DCB}"/>
                </a:ext>
              </a:extLst>
            </p:cNvPr>
            <p:cNvSpPr/>
            <p:nvPr/>
          </p:nvSpPr>
          <p:spPr>
            <a:xfrm>
              <a:off x="5507826" y="2414427"/>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12" name="Freeform 311">
              <a:extLst>
                <a:ext uri="{FF2B5EF4-FFF2-40B4-BE49-F238E27FC236}">
                  <a16:creationId xmlns:a16="http://schemas.microsoft.com/office/drawing/2014/main" id="{3E371297-C46F-C23B-F39C-9C738534FD82}"/>
                </a:ext>
              </a:extLst>
            </p:cNvPr>
            <p:cNvSpPr/>
            <p:nvPr/>
          </p:nvSpPr>
          <p:spPr>
            <a:xfrm>
              <a:off x="5554082" y="2414427"/>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13" name="Freeform 312">
              <a:extLst>
                <a:ext uri="{FF2B5EF4-FFF2-40B4-BE49-F238E27FC236}">
                  <a16:creationId xmlns:a16="http://schemas.microsoft.com/office/drawing/2014/main" id="{7E1A9B98-6EAD-D9B5-22C6-9145E18F9AC7}"/>
                </a:ext>
              </a:extLst>
            </p:cNvPr>
            <p:cNvSpPr/>
            <p:nvPr/>
          </p:nvSpPr>
          <p:spPr>
            <a:xfrm>
              <a:off x="5664442" y="2414427"/>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14" name="Freeform 313">
              <a:extLst>
                <a:ext uri="{FF2B5EF4-FFF2-40B4-BE49-F238E27FC236}">
                  <a16:creationId xmlns:a16="http://schemas.microsoft.com/office/drawing/2014/main" id="{85A5C35A-E1B6-C32E-884F-FA3CE973D13D}"/>
                </a:ext>
              </a:extLst>
            </p:cNvPr>
            <p:cNvSpPr/>
            <p:nvPr/>
          </p:nvSpPr>
          <p:spPr>
            <a:xfrm>
              <a:off x="5700894" y="2414427"/>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15" name="Freeform 314">
              <a:extLst>
                <a:ext uri="{FF2B5EF4-FFF2-40B4-BE49-F238E27FC236}">
                  <a16:creationId xmlns:a16="http://schemas.microsoft.com/office/drawing/2014/main" id="{EFA6C723-846B-6662-4F3E-FB99505C7737}"/>
                </a:ext>
              </a:extLst>
            </p:cNvPr>
            <p:cNvSpPr/>
            <p:nvPr/>
          </p:nvSpPr>
          <p:spPr>
            <a:xfrm>
              <a:off x="5547210" y="2414427"/>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16" name="Freeform 315">
              <a:extLst>
                <a:ext uri="{FF2B5EF4-FFF2-40B4-BE49-F238E27FC236}">
                  <a16:creationId xmlns:a16="http://schemas.microsoft.com/office/drawing/2014/main" id="{92ED8E17-1342-E539-B8F9-A936C7B16AB3}"/>
                </a:ext>
              </a:extLst>
            </p:cNvPr>
            <p:cNvSpPr/>
            <p:nvPr/>
          </p:nvSpPr>
          <p:spPr>
            <a:xfrm>
              <a:off x="5582657" y="2414427"/>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17" name="Freeform 316">
              <a:extLst>
                <a:ext uri="{FF2B5EF4-FFF2-40B4-BE49-F238E27FC236}">
                  <a16:creationId xmlns:a16="http://schemas.microsoft.com/office/drawing/2014/main" id="{9F913675-6B57-89CE-0C9B-CA0E2C011317}"/>
                </a:ext>
              </a:extLst>
            </p:cNvPr>
            <p:cNvSpPr/>
            <p:nvPr/>
          </p:nvSpPr>
          <p:spPr>
            <a:xfrm>
              <a:off x="5465425" y="2365217"/>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18" name="Freeform 317">
              <a:extLst>
                <a:ext uri="{FF2B5EF4-FFF2-40B4-BE49-F238E27FC236}">
                  <a16:creationId xmlns:a16="http://schemas.microsoft.com/office/drawing/2014/main" id="{8C47E12A-A701-D5DB-BBA6-DE143CA3CD4F}"/>
                </a:ext>
              </a:extLst>
            </p:cNvPr>
            <p:cNvSpPr/>
            <p:nvPr/>
          </p:nvSpPr>
          <p:spPr>
            <a:xfrm>
              <a:off x="5448749" y="2365217"/>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19" name="Freeform 318">
              <a:extLst>
                <a:ext uri="{FF2B5EF4-FFF2-40B4-BE49-F238E27FC236}">
                  <a16:creationId xmlns:a16="http://schemas.microsoft.com/office/drawing/2014/main" id="{DEEFE2B2-03E5-D5AB-605C-0582FC64C816}"/>
                </a:ext>
              </a:extLst>
            </p:cNvPr>
            <p:cNvSpPr/>
            <p:nvPr/>
          </p:nvSpPr>
          <p:spPr>
            <a:xfrm>
              <a:off x="4481396" y="1934302"/>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20" name="Freeform 319">
              <a:extLst>
                <a:ext uri="{FF2B5EF4-FFF2-40B4-BE49-F238E27FC236}">
                  <a16:creationId xmlns:a16="http://schemas.microsoft.com/office/drawing/2014/main" id="{D7240C26-8731-D5F9-48E8-D05F0759B0CD}"/>
                </a:ext>
              </a:extLst>
            </p:cNvPr>
            <p:cNvSpPr/>
            <p:nvPr/>
          </p:nvSpPr>
          <p:spPr>
            <a:xfrm>
              <a:off x="3807333" y="1712776"/>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21" name="Freeform 320">
              <a:extLst>
                <a:ext uri="{FF2B5EF4-FFF2-40B4-BE49-F238E27FC236}">
                  <a16:creationId xmlns:a16="http://schemas.microsoft.com/office/drawing/2014/main" id="{8A579704-4C31-A97A-BE8F-DCE00EC2F8FA}"/>
                </a:ext>
              </a:extLst>
            </p:cNvPr>
            <p:cNvSpPr/>
            <p:nvPr/>
          </p:nvSpPr>
          <p:spPr>
            <a:xfrm>
              <a:off x="3424716" y="1678045"/>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22" name="Freeform 321">
              <a:extLst>
                <a:ext uri="{FF2B5EF4-FFF2-40B4-BE49-F238E27FC236}">
                  <a16:creationId xmlns:a16="http://schemas.microsoft.com/office/drawing/2014/main" id="{28D568EB-E0EF-2582-C967-4B88CCC106DA}"/>
                </a:ext>
              </a:extLst>
            </p:cNvPr>
            <p:cNvSpPr/>
            <p:nvPr/>
          </p:nvSpPr>
          <p:spPr>
            <a:xfrm>
              <a:off x="4518770" y="1937314"/>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323" name="Freeform 322">
              <a:extLst>
                <a:ext uri="{FF2B5EF4-FFF2-40B4-BE49-F238E27FC236}">
                  <a16:creationId xmlns:a16="http://schemas.microsoft.com/office/drawing/2014/main" id="{E37C320B-8514-4B86-3063-9331697B84E0}"/>
                </a:ext>
              </a:extLst>
            </p:cNvPr>
            <p:cNvSpPr/>
            <p:nvPr/>
          </p:nvSpPr>
          <p:spPr>
            <a:xfrm>
              <a:off x="4560166" y="1947859"/>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324" name="Freeform 323">
              <a:extLst>
                <a:ext uri="{FF2B5EF4-FFF2-40B4-BE49-F238E27FC236}">
                  <a16:creationId xmlns:a16="http://schemas.microsoft.com/office/drawing/2014/main" id="{02E94DD4-1018-61A9-8D30-B1AF7D0D4384}"/>
                </a:ext>
              </a:extLst>
            </p:cNvPr>
            <p:cNvSpPr/>
            <p:nvPr/>
          </p:nvSpPr>
          <p:spPr>
            <a:xfrm>
              <a:off x="4612371" y="1965518"/>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25" name="Freeform 324">
              <a:extLst>
                <a:ext uri="{FF2B5EF4-FFF2-40B4-BE49-F238E27FC236}">
                  <a16:creationId xmlns:a16="http://schemas.microsoft.com/office/drawing/2014/main" id="{6217AB47-B779-ABDF-DF75-6EA2682A282F}"/>
                </a:ext>
              </a:extLst>
            </p:cNvPr>
            <p:cNvSpPr/>
            <p:nvPr/>
          </p:nvSpPr>
          <p:spPr>
            <a:xfrm>
              <a:off x="4619242" y="1967526"/>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26" name="Freeform 325">
              <a:extLst>
                <a:ext uri="{FF2B5EF4-FFF2-40B4-BE49-F238E27FC236}">
                  <a16:creationId xmlns:a16="http://schemas.microsoft.com/office/drawing/2014/main" id="{12940F01-44D7-6BDC-1EC2-7E2161F5665C}"/>
                </a:ext>
              </a:extLst>
            </p:cNvPr>
            <p:cNvSpPr/>
            <p:nvPr/>
          </p:nvSpPr>
          <p:spPr>
            <a:xfrm>
              <a:off x="4625192" y="1967526"/>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27" name="Freeform 326">
              <a:extLst>
                <a:ext uri="{FF2B5EF4-FFF2-40B4-BE49-F238E27FC236}">
                  <a16:creationId xmlns:a16="http://schemas.microsoft.com/office/drawing/2014/main" id="{58080BEE-4E3A-BA05-CFED-DEA3D4EA82FD}"/>
                </a:ext>
              </a:extLst>
            </p:cNvPr>
            <p:cNvSpPr/>
            <p:nvPr/>
          </p:nvSpPr>
          <p:spPr>
            <a:xfrm>
              <a:off x="4633069" y="1967526"/>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28" name="Freeform 327">
              <a:extLst>
                <a:ext uri="{FF2B5EF4-FFF2-40B4-BE49-F238E27FC236}">
                  <a16:creationId xmlns:a16="http://schemas.microsoft.com/office/drawing/2014/main" id="{DE37F34A-EB8E-E8AE-FC3C-D47E513585BE}"/>
                </a:ext>
              </a:extLst>
            </p:cNvPr>
            <p:cNvSpPr/>
            <p:nvPr/>
          </p:nvSpPr>
          <p:spPr>
            <a:xfrm>
              <a:off x="4660638" y="1967526"/>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29" name="Freeform 328">
              <a:extLst>
                <a:ext uri="{FF2B5EF4-FFF2-40B4-BE49-F238E27FC236}">
                  <a16:creationId xmlns:a16="http://schemas.microsoft.com/office/drawing/2014/main" id="{3A6CEFC4-15B6-4315-CB24-031C53C532E0}"/>
                </a:ext>
              </a:extLst>
            </p:cNvPr>
            <p:cNvSpPr/>
            <p:nvPr/>
          </p:nvSpPr>
          <p:spPr>
            <a:xfrm>
              <a:off x="4688207" y="1981335"/>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330" name="Freeform 329">
              <a:extLst>
                <a:ext uri="{FF2B5EF4-FFF2-40B4-BE49-F238E27FC236}">
                  <a16:creationId xmlns:a16="http://schemas.microsoft.com/office/drawing/2014/main" id="{2D7ADF1A-D6D5-3C5A-FD62-CB548E969BF0}"/>
                </a:ext>
              </a:extLst>
            </p:cNvPr>
            <p:cNvSpPr/>
            <p:nvPr/>
          </p:nvSpPr>
          <p:spPr>
            <a:xfrm>
              <a:off x="4729603" y="1999998"/>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31" name="Freeform 330">
              <a:extLst>
                <a:ext uri="{FF2B5EF4-FFF2-40B4-BE49-F238E27FC236}">
                  <a16:creationId xmlns:a16="http://schemas.microsoft.com/office/drawing/2014/main" id="{D0E06D42-8C82-3972-2EB2-BBAF42025B14}"/>
                </a:ext>
              </a:extLst>
            </p:cNvPr>
            <p:cNvSpPr/>
            <p:nvPr/>
          </p:nvSpPr>
          <p:spPr>
            <a:xfrm>
              <a:off x="4806445" y="2031465"/>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32" name="Freeform 331">
              <a:extLst>
                <a:ext uri="{FF2B5EF4-FFF2-40B4-BE49-F238E27FC236}">
                  <a16:creationId xmlns:a16="http://schemas.microsoft.com/office/drawing/2014/main" id="{DDABE978-8692-CB6F-0B6E-5A61738B5288}"/>
                </a:ext>
              </a:extLst>
            </p:cNvPr>
            <p:cNvSpPr/>
            <p:nvPr/>
          </p:nvSpPr>
          <p:spPr>
            <a:xfrm>
              <a:off x="4866527" y="2050128"/>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333" name="Freeform 332">
              <a:extLst>
                <a:ext uri="{FF2B5EF4-FFF2-40B4-BE49-F238E27FC236}">
                  <a16:creationId xmlns:a16="http://schemas.microsoft.com/office/drawing/2014/main" id="{2BAEB37A-1400-3384-C30B-6442040AF4C9}"/>
                </a:ext>
              </a:extLst>
            </p:cNvPr>
            <p:cNvSpPr/>
            <p:nvPr/>
          </p:nvSpPr>
          <p:spPr>
            <a:xfrm>
              <a:off x="4878343" y="2050128"/>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334" name="Freeform 333">
              <a:extLst>
                <a:ext uri="{FF2B5EF4-FFF2-40B4-BE49-F238E27FC236}">
                  <a16:creationId xmlns:a16="http://schemas.microsoft.com/office/drawing/2014/main" id="{3BD96B26-ED44-E0BF-5D89-95918A7C6C70}"/>
                </a:ext>
              </a:extLst>
            </p:cNvPr>
            <p:cNvSpPr/>
            <p:nvPr/>
          </p:nvSpPr>
          <p:spPr>
            <a:xfrm>
              <a:off x="4887225" y="2051801"/>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35" name="Freeform 334">
              <a:extLst>
                <a:ext uri="{FF2B5EF4-FFF2-40B4-BE49-F238E27FC236}">
                  <a16:creationId xmlns:a16="http://schemas.microsoft.com/office/drawing/2014/main" id="{F3870FA8-F453-A123-C796-10AB075FA610}"/>
                </a:ext>
              </a:extLst>
            </p:cNvPr>
            <p:cNvSpPr/>
            <p:nvPr/>
          </p:nvSpPr>
          <p:spPr>
            <a:xfrm>
              <a:off x="4855718" y="2041759"/>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36" name="Freeform 335">
              <a:extLst>
                <a:ext uri="{FF2B5EF4-FFF2-40B4-BE49-F238E27FC236}">
                  <a16:creationId xmlns:a16="http://schemas.microsoft.com/office/drawing/2014/main" id="{B1BA7B32-9CF6-6A1A-A13E-A465EAD53043}"/>
                </a:ext>
              </a:extLst>
            </p:cNvPr>
            <p:cNvSpPr/>
            <p:nvPr/>
          </p:nvSpPr>
          <p:spPr>
            <a:xfrm>
              <a:off x="4911862" y="2087118"/>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337" name="Freeform 336">
              <a:extLst>
                <a:ext uri="{FF2B5EF4-FFF2-40B4-BE49-F238E27FC236}">
                  <a16:creationId xmlns:a16="http://schemas.microsoft.com/office/drawing/2014/main" id="{202C8D5B-180B-AC1C-C29B-CFB6FFCB7E43}"/>
                </a:ext>
              </a:extLst>
            </p:cNvPr>
            <p:cNvSpPr/>
            <p:nvPr/>
          </p:nvSpPr>
          <p:spPr>
            <a:xfrm>
              <a:off x="5180766" y="2252404"/>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338" name="Freeform 337">
              <a:extLst>
                <a:ext uri="{FF2B5EF4-FFF2-40B4-BE49-F238E27FC236}">
                  <a16:creationId xmlns:a16="http://schemas.microsoft.com/office/drawing/2014/main" id="{BF0B3FFF-07E1-9038-0953-223246A075F4}"/>
                </a:ext>
              </a:extLst>
            </p:cNvPr>
            <p:cNvSpPr/>
            <p:nvPr/>
          </p:nvSpPr>
          <p:spPr>
            <a:xfrm>
              <a:off x="5232972" y="2272322"/>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39" name="Freeform 338">
              <a:extLst>
                <a:ext uri="{FF2B5EF4-FFF2-40B4-BE49-F238E27FC236}">
                  <a16:creationId xmlns:a16="http://schemas.microsoft.com/office/drawing/2014/main" id="{3A42D638-13B3-784F-F066-0943EC0367DC}"/>
                </a:ext>
              </a:extLst>
            </p:cNvPr>
            <p:cNvSpPr/>
            <p:nvPr/>
          </p:nvSpPr>
          <p:spPr>
            <a:xfrm>
              <a:off x="5243782" y="2272322"/>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40" name="Freeform 339">
              <a:extLst>
                <a:ext uri="{FF2B5EF4-FFF2-40B4-BE49-F238E27FC236}">
                  <a16:creationId xmlns:a16="http://schemas.microsoft.com/office/drawing/2014/main" id="{50804956-1679-2AD8-5B71-2DB7520D4278}"/>
                </a:ext>
              </a:extLst>
            </p:cNvPr>
            <p:cNvSpPr/>
            <p:nvPr/>
          </p:nvSpPr>
          <p:spPr>
            <a:xfrm>
              <a:off x="5204397" y="2252404"/>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341" name="Freeform 340">
              <a:extLst>
                <a:ext uri="{FF2B5EF4-FFF2-40B4-BE49-F238E27FC236}">
                  <a16:creationId xmlns:a16="http://schemas.microsoft.com/office/drawing/2014/main" id="{6F8309A7-9998-E5D1-A145-881884B6B0B9}"/>
                </a:ext>
              </a:extLst>
            </p:cNvPr>
            <p:cNvSpPr/>
            <p:nvPr/>
          </p:nvSpPr>
          <p:spPr>
            <a:xfrm>
              <a:off x="5115740" y="2261527"/>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42" name="Freeform 341">
              <a:extLst>
                <a:ext uri="{FF2B5EF4-FFF2-40B4-BE49-F238E27FC236}">
                  <a16:creationId xmlns:a16="http://schemas.microsoft.com/office/drawing/2014/main" id="{9C22AF70-A2B0-FB90-6CAD-2C1564F4689A}"/>
                </a:ext>
              </a:extLst>
            </p:cNvPr>
            <p:cNvSpPr/>
            <p:nvPr/>
          </p:nvSpPr>
          <p:spPr>
            <a:xfrm>
              <a:off x="5065545" y="2173988"/>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43" name="Freeform 342">
              <a:extLst>
                <a:ext uri="{FF2B5EF4-FFF2-40B4-BE49-F238E27FC236}">
                  <a16:creationId xmlns:a16="http://schemas.microsoft.com/office/drawing/2014/main" id="{E577A013-E1A5-A15E-6050-A7FF9D2D77F5}"/>
                </a:ext>
              </a:extLst>
            </p:cNvPr>
            <p:cNvSpPr/>
            <p:nvPr/>
          </p:nvSpPr>
          <p:spPr>
            <a:xfrm>
              <a:off x="4962056" y="2138587"/>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344" name="Freeform 343">
              <a:extLst>
                <a:ext uri="{FF2B5EF4-FFF2-40B4-BE49-F238E27FC236}">
                  <a16:creationId xmlns:a16="http://schemas.microsoft.com/office/drawing/2014/main" id="{4B12826B-AAE0-E243-DDED-9B95D741BF36}"/>
                </a:ext>
              </a:extLst>
            </p:cNvPr>
            <p:cNvSpPr/>
            <p:nvPr/>
          </p:nvSpPr>
          <p:spPr>
            <a:xfrm>
              <a:off x="4887225" y="2077243"/>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345" name="Freeform 344">
              <a:extLst>
                <a:ext uri="{FF2B5EF4-FFF2-40B4-BE49-F238E27FC236}">
                  <a16:creationId xmlns:a16="http://schemas.microsoft.com/office/drawing/2014/main" id="{B3DCE3CA-A436-7A1A-3E11-1318888904EE}"/>
                </a:ext>
              </a:extLst>
            </p:cNvPr>
            <p:cNvSpPr/>
            <p:nvPr/>
          </p:nvSpPr>
          <p:spPr>
            <a:xfrm>
              <a:off x="4901471" y="2064522"/>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46" name="Freeform 345">
              <a:extLst>
                <a:ext uri="{FF2B5EF4-FFF2-40B4-BE49-F238E27FC236}">
                  <a16:creationId xmlns:a16="http://schemas.microsoft.com/office/drawing/2014/main" id="{46D1F89B-0345-D671-D9ED-09267253D253}"/>
                </a:ext>
              </a:extLst>
            </p:cNvPr>
            <p:cNvSpPr/>
            <p:nvPr/>
          </p:nvSpPr>
          <p:spPr>
            <a:xfrm>
              <a:off x="4945380" y="2133649"/>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47" name="Freeform 346">
              <a:extLst>
                <a:ext uri="{FF2B5EF4-FFF2-40B4-BE49-F238E27FC236}">
                  <a16:creationId xmlns:a16="http://schemas.microsoft.com/office/drawing/2014/main" id="{813007A6-D32C-6EB2-DB27-96FEC8BE4F08}"/>
                </a:ext>
              </a:extLst>
            </p:cNvPr>
            <p:cNvSpPr/>
            <p:nvPr/>
          </p:nvSpPr>
          <p:spPr>
            <a:xfrm>
              <a:off x="4898035" y="2094483"/>
              <a:ext cx="8379" cy="70466"/>
            </a:xfrm>
            <a:custGeom>
              <a:avLst/>
              <a:gdLst>
                <a:gd name="connsiteX0" fmla="*/ 0 w 8379"/>
                <a:gd name="connsiteY0" fmla="*/ 0 h 70466"/>
                <a:gd name="connsiteX1" fmla="*/ 0 w 8379"/>
                <a:gd name="connsiteY1" fmla="*/ 70466 h 70466"/>
              </a:gdLst>
              <a:ahLst/>
              <a:cxnLst>
                <a:cxn ang="0">
                  <a:pos x="connsiteX0" y="connsiteY0"/>
                </a:cxn>
                <a:cxn ang="0">
                  <a:pos x="connsiteX1" y="connsiteY1"/>
                </a:cxn>
              </a:cxnLst>
              <a:rect l="l" t="t" r="r" b="b"/>
              <a:pathLst>
                <a:path w="8379" h="70466">
                  <a:moveTo>
                    <a:pt x="0" y="0"/>
                  </a:moveTo>
                  <a:lnTo>
                    <a:pt x="0" y="70466"/>
                  </a:lnTo>
                </a:path>
              </a:pathLst>
            </a:custGeom>
            <a:ln w="8373" cap="flat">
              <a:solidFill>
                <a:srgbClr val="C6573B"/>
              </a:solidFill>
              <a:prstDash val="solid"/>
              <a:miter/>
            </a:ln>
          </p:spPr>
          <p:txBody>
            <a:bodyPr rtlCol="0" anchor="ctr"/>
            <a:lstStyle/>
            <a:p>
              <a:endParaRPr lang="en-GB" noProof="0" dirty="0"/>
            </a:p>
          </p:txBody>
        </p:sp>
        <p:sp>
          <p:nvSpPr>
            <p:cNvPr id="348" name="Freeform 347">
              <a:extLst>
                <a:ext uri="{FF2B5EF4-FFF2-40B4-BE49-F238E27FC236}">
                  <a16:creationId xmlns:a16="http://schemas.microsoft.com/office/drawing/2014/main" id="{C7BB62FB-82E9-7B72-0658-19FE46C9F6ED}"/>
                </a:ext>
              </a:extLst>
            </p:cNvPr>
            <p:cNvSpPr/>
            <p:nvPr/>
          </p:nvSpPr>
          <p:spPr>
            <a:xfrm>
              <a:off x="4935492" y="2129716"/>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49" name="Freeform 348">
              <a:extLst>
                <a:ext uri="{FF2B5EF4-FFF2-40B4-BE49-F238E27FC236}">
                  <a16:creationId xmlns:a16="http://schemas.microsoft.com/office/drawing/2014/main" id="{68690E46-CB8B-008A-7DDD-72096074FAE6}"/>
                </a:ext>
              </a:extLst>
            </p:cNvPr>
            <p:cNvSpPr/>
            <p:nvPr/>
          </p:nvSpPr>
          <p:spPr>
            <a:xfrm>
              <a:off x="4911862" y="2100174"/>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50" name="Freeform 349">
              <a:extLst>
                <a:ext uri="{FF2B5EF4-FFF2-40B4-BE49-F238E27FC236}">
                  <a16:creationId xmlns:a16="http://schemas.microsoft.com/office/drawing/2014/main" id="{8566611E-2659-DD76-4E22-1F0AFED959DC}"/>
                </a:ext>
              </a:extLst>
            </p:cNvPr>
            <p:cNvSpPr/>
            <p:nvPr/>
          </p:nvSpPr>
          <p:spPr>
            <a:xfrm>
              <a:off x="4633069" y="1967526"/>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51" name="Freeform 350">
              <a:extLst>
                <a:ext uri="{FF2B5EF4-FFF2-40B4-BE49-F238E27FC236}">
                  <a16:creationId xmlns:a16="http://schemas.microsoft.com/office/drawing/2014/main" id="{D1A599E5-C145-10CA-55C0-2AA88255A4A7}"/>
                </a:ext>
              </a:extLst>
            </p:cNvPr>
            <p:cNvSpPr/>
            <p:nvPr/>
          </p:nvSpPr>
          <p:spPr>
            <a:xfrm>
              <a:off x="5387661" y="2345551"/>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52" name="Freeform 351">
              <a:extLst>
                <a:ext uri="{FF2B5EF4-FFF2-40B4-BE49-F238E27FC236}">
                  <a16:creationId xmlns:a16="http://schemas.microsoft.com/office/drawing/2014/main" id="{1481944E-3D1D-99EE-BE01-73CBEDAB6E81}"/>
                </a:ext>
              </a:extLst>
            </p:cNvPr>
            <p:cNvSpPr/>
            <p:nvPr/>
          </p:nvSpPr>
          <p:spPr>
            <a:xfrm>
              <a:off x="5364030" y="2345551"/>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53" name="Freeform 352">
              <a:extLst>
                <a:ext uri="{FF2B5EF4-FFF2-40B4-BE49-F238E27FC236}">
                  <a16:creationId xmlns:a16="http://schemas.microsoft.com/office/drawing/2014/main" id="{E7E5D6F0-3DE7-79A1-E37A-89562CB71AAD}"/>
                </a:ext>
              </a:extLst>
            </p:cNvPr>
            <p:cNvSpPr/>
            <p:nvPr/>
          </p:nvSpPr>
          <p:spPr>
            <a:xfrm>
              <a:off x="5352131" y="2345551"/>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54" name="Freeform 353">
              <a:extLst>
                <a:ext uri="{FF2B5EF4-FFF2-40B4-BE49-F238E27FC236}">
                  <a16:creationId xmlns:a16="http://schemas.microsoft.com/office/drawing/2014/main" id="{CD58549A-8362-CEF1-0B9F-974ECD284EAB}"/>
                </a:ext>
              </a:extLst>
            </p:cNvPr>
            <p:cNvSpPr/>
            <p:nvPr/>
          </p:nvSpPr>
          <p:spPr>
            <a:xfrm>
              <a:off x="5335455" y="2319272"/>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55" name="Freeform 354">
              <a:extLst>
                <a:ext uri="{FF2B5EF4-FFF2-40B4-BE49-F238E27FC236}">
                  <a16:creationId xmlns:a16="http://schemas.microsoft.com/office/drawing/2014/main" id="{47EB0753-A2DB-D865-A4A5-7D6112A94694}"/>
                </a:ext>
              </a:extLst>
            </p:cNvPr>
            <p:cNvSpPr/>
            <p:nvPr/>
          </p:nvSpPr>
          <p:spPr>
            <a:xfrm>
              <a:off x="5310819" y="2319272"/>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56" name="Freeform 355">
              <a:extLst>
                <a:ext uri="{FF2B5EF4-FFF2-40B4-BE49-F238E27FC236}">
                  <a16:creationId xmlns:a16="http://schemas.microsoft.com/office/drawing/2014/main" id="{2D91490F-11E1-838F-C1A3-9305D1F5E8ED}"/>
                </a:ext>
              </a:extLst>
            </p:cNvPr>
            <p:cNvSpPr/>
            <p:nvPr/>
          </p:nvSpPr>
          <p:spPr>
            <a:xfrm>
              <a:off x="5655560" y="2414427"/>
              <a:ext cx="8379" cy="70550"/>
            </a:xfrm>
            <a:custGeom>
              <a:avLst/>
              <a:gdLst>
                <a:gd name="connsiteX0" fmla="*/ 0 w 8379"/>
                <a:gd name="connsiteY0" fmla="*/ 0 h 70550"/>
                <a:gd name="connsiteX1" fmla="*/ 0 w 8379"/>
                <a:gd name="connsiteY1" fmla="*/ 70550 h 70550"/>
              </a:gdLst>
              <a:ahLst/>
              <a:cxnLst>
                <a:cxn ang="0">
                  <a:pos x="connsiteX0" y="connsiteY0"/>
                </a:cxn>
                <a:cxn ang="0">
                  <a:pos x="connsiteX1" y="connsiteY1"/>
                </a:cxn>
              </a:cxnLst>
              <a:rect l="l" t="t" r="r" b="b"/>
              <a:pathLst>
                <a:path w="8379" h="70550">
                  <a:moveTo>
                    <a:pt x="0" y="0"/>
                  </a:moveTo>
                  <a:lnTo>
                    <a:pt x="0" y="70550"/>
                  </a:lnTo>
                </a:path>
              </a:pathLst>
            </a:custGeom>
            <a:ln w="8373" cap="flat">
              <a:solidFill>
                <a:srgbClr val="C6573B"/>
              </a:solidFill>
              <a:prstDash val="solid"/>
              <a:miter/>
            </a:ln>
          </p:spPr>
          <p:txBody>
            <a:bodyPr rtlCol="0" anchor="ctr"/>
            <a:lstStyle/>
            <a:p>
              <a:endParaRPr lang="en-GB" noProof="0" dirty="0"/>
            </a:p>
          </p:txBody>
        </p:sp>
        <p:sp>
          <p:nvSpPr>
            <p:cNvPr id="357" name="Freeform 356">
              <a:extLst>
                <a:ext uri="{FF2B5EF4-FFF2-40B4-BE49-F238E27FC236}">
                  <a16:creationId xmlns:a16="http://schemas.microsoft.com/office/drawing/2014/main" id="{8C79AC91-9024-C67A-C083-D2A36AF159E9}"/>
                </a:ext>
              </a:extLst>
            </p:cNvPr>
            <p:cNvSpPr/>
            <p:nvPr/>
          </p:nvSpPr>
          <p:spPr>
            <a:xfrm>
              <a:off x="3425303" y="1718049"/>
              <a:ext cx="5583143" cy="2098256"/>
            </a:xfrm>
            <a:custGeom>
              <a:avLst/>
              <a:gdLst>
                <a:gd name="connsiteX0" fmla="*/ 5583143 w 5583143"/>
                <a:gd name="connsiteY0" fmla="*/ 2098257 h 2098256"/>
                <a:gd name="connsiteX1" fmla="*/ 5583143 w 5583143"/>
                <a:gd name="connsiteY1" fmla="*/ 1737723 h 2098256"/>
                <a:gd name="connsiteX2" fmla="*/ 4729754 w 5583143"/>
                <a:gd name="connsiteY2" fmla="*/ 1737723 h 2098256"/>
                <a:gd name="connsiteX3" fmla="*/ 4729754 w 5583143"/>
                <a:gd name="connsiteY3" fmla="*/ 1653448 h 2098256"/>
                <a:gd name="connsiteX4" fmla="*/ 4245995 w 5583143"/>
                <a:gd name="connsiteY4" fmla="*/ 1653448 h 2098256"/>
                <a:gd name="connsiteX5" fmla="*/ 4245995 w 5583143"/>
                <a:gd name="connsiteY5" fmla="*/ 1584070 h 2098256"/>
                <a:gd name="connsiteX6" fmla="*/ 4232336 w 5583143"/>
                <a:gd name="connsiteY6" fmla="*/ 1584070 h 2098256"/>
                <a:gd name="connsiteX7" fmla="*/ 4232336 w 5583143"/>
                <a:gd name="connsiteY7" fmla="*/ 1528333 h 2098256"/>
                <a:gd name="connsiteX8" fmla="*/ 4045049 w 5583143"/>
                <a:gd name="connsiteY8" fmla="*/ 1528333 h 2098256"/>
                <a:gd name="connsiteX9" fmla="*/ 4045049 w 5583143"/>
                <a:gd name="connsiteY9" fmla="*/ 1471340 h 2098256"/>
                <a:gd name="connsiteX10" fmla="*/ 3970638 w 5583143"/>
                <a:gd name="connsiteY10" fmla="*/ 1471340 h 2098256"/>
                <a:gd name="connsiteX11" fmla="*/ 3970638 w 5583143"/>
                <a:gd name="connsiteY11" fmla="*/ 1414348 h 2098256"/>
                <a:gd name="connsiteX12" fmla="*/ 3880053 w 5583143"/>
                <a:gd name="connsiteY12" fmla="*/ 1414348 h 2098256"/>
                <a:gd name="connsiteX13" fmla="*/ 3880053 w 5583143"/>
                <a:gd name="connsiteY13" fmla="*/ 1356184 h 2098256"/>
                <a:gd name="connsiteX14" fmla="*/ 3791982 w 5583143"/>
                <a:gd name="connsiteY14" fmla="*/ 1356184 h 2098256"/>
                <a:gd name="connsiteX15" fmla="*/ 3791982 w 5583143"/>
                <a:gd name="connsiteY15" fmla="*/ 1297936 h 2098256"/>
                <a:gd name="connsiteX16" fmla="*/ 3694024 w 5583143"/>
                <a:gd name="connsiteY16" fmla="*/ 1297936 h 2098256"/>
                <a:gd name="connsiteX17" fmla="*/ 3694024 w 5583143"/>
                <a:gd name="connsiteY17" fmla="*/ 1245882 h 2098256"/>
                <a:gd name="connsiteX18" fmla="*/ 3476905 w 5583143"/>
                <a:gd name="connsiteY18" fmla="*/ 1245882 h 2098256"/>
                <a:gd name="connsiteX19" fmla="*/ 3476905 w 5583143"/>
                <a:gd name="connsiteY19" fmla="*/ 1198848 h 2098256"/>
                <a:gd name="connsiteX20" fmla="*/ 3428555 w 5583143"/>
                <a:gd name="connsiteY20" fmla="*/ 1198848 h 2098256"/>
                <a:gd name="connsiteX21" fmla="*/ 3428555 w 5583143"/>
                <a:gd name="connsiteY21" fmla="*/ 1152987 h 2098256"/>
                <a:gd name="connsiteX22" fmla="*/ 3110964 w 5583143"/>
                <a:gd name="connsiteY22" fmla="*/ 1152987 h 2098256"/>
                <a:gd name="connsiteX23" fmla="*/ 3110964 w 5583143"/>
                <a:gd name="connsiteY23" fmla="*/ 1107125 h 2098256"/>
                <a:gd name="connsiteX24" fmla="*/ 2965827 w 5583143"/>
                <a:gd name="connsiteY24" fmla="*/ 1107125 h 2098256"/>
                <a:gd name="connsiteX25" fmla="*/ 2965827 w 5583143"/>
                <a:gd name="connsiteY25" fmla="*/ 1068712 h 2098256"/>
                <a:gd name="connsiteX26" fmla="*/ 2592512 w 5583143"/>
                <a:gd name="connsiteY26" fmla="*/ 1068712 h 2098256"/>
                <a:gd name="connsiteX27" fmla="*/ 2592512 w 5583143"/>
                <a:gd name="connsiteY27" fmla="*/ 1037747 h 2098256"/>
                <a:gd name="connsiteX28" fmla="*/ 2555306 w 5583143"/>
                <a:gd name="connsiteY28" fmla="*/ 1037747 h 2098256"/>
                <a:gd name="connsiteX29" fmla="*/ 2555306 w 5583143"/>
                <a:gd name="connsiteY29" fmla="*/ 999333 h 2098256"/>
                <a:gd name="connsiteX30" fmla="*/ 2525474 w 5583143"/>
                <a:gd name="connsiteY30" fmla="*/ 999333 h 2098256"/>
                <a:gd name="connsiteX31" fmla="*/ 2525474 w 5583143"/>
                <a:gd name="connsiteY31" fmla="*/ 964686 h 2098256"/>
                <a:gd name="connsiteX32" fmla="*/ 2496983 w 5583143"/>
                <a:gd name="connsiteY32" fmla="*/ 964686 h 2098256"/>
                <a:gd name="connsiteX33" fmla="*/ 2496983 w 5583143"/>
                <a:gd name="connsiteY33" fmla="*/ 931210 h 2098256"/>
                <a:gd name="connsiteX34" fmla="*/ 2441175 w 5583143"/>
                <a:gd name="connsiteY34" fmla="*/ 931210 h 2098256"/>
                <a:gd name="connsiteX35" fmla="*/ 2441175 w 5583143"/>
                <a:gd name="connsiteY35" fmla="*/ 898990 h 2098256"/>
                <a:gd name="connsiteX36" fmla="*/ 2425002 w 5583143"/>
                <a:gd name="connsiteY36" fmla="*/ 898990 h 2098256"/>
                <a:gd name="connsiteX37" fmla="*/ 2425002 w 5583143"/>
                <a:gd name="connsiteY37" fmla="*/ 868025 h 2098256"/>
                <a:gd name="connsiteX38" fmla="*/ 2412600 w 5583143"/>
                <a:gd name="connsiteY38" fmla="*/ 868025 h 2098256"/>
                <a:gd name="connsiteX39" fmla="*/ 2412600 w 5583143"/>
                <a:gd name="connsiteY39" fmla="*/ 832122 h 2098256"/>
                <a:gd name="connsiteX40" fmla="*/ 2412600 w 5583143"/>
                <a:gd name="connsiteY40" fmla="*/ 799902 h 2098256"/>
                <a:gd name="connsiteX41" fmla="*/ 2379165 w 5583143"/>
                <a:gd name="connsiteY41" fmla="*/ 799902 h 2098256"/>
                <a:gd name="connsiteX42" fmla="*/ 2379165 w 5583143"/>
                <a:gd name="connsiteY42" fmla="*/ 767681 h 2098256"/>
                <a:gd name="connsiteX43" fmla="*/ 2358048 w 5583143"/>
                <a:gd name="connsiteY43" fmla="*/ 767681 h 2098256"/>
                <a:gd name="connsiteX44" fmla="*/ 2358048 w 5583143"/>
                <a:gd name="connsiteY44" fmla="*/ 733034 h 2098256"/>
                <a:gd name="connsiteX45" fmla="*/ 2062831 w 5583143"/>
                <a:gd name="connsiteY45" fmla="*/ 733034 h 2098256"/>
                <a:gd name="connsiteX46" fmla="*/ 2062831 w 5583143"/>
                <a:gd name="connsiteY46" fmla="*/ 685499 h 2098256"/>
                <a:gd name="connsiteX47" fmla="*/ 2007944 w 5583143"/>
                <a:gd name="connsiteY47" fmla="*/ 685499 h 2098256"/>
                <a:gd name="connsiteX48" fmla="*/ 2007944 w 5583143"/>
                <a:gd name="connsiteY48" fmla="*/ 662233 h 2098256"/>
                <a:gd name="connsiteX49" fmla="*/ 1934957 w 5583143"/>
                <a:gd name="connsiteY49" fmla="*/ 662233 h 2098256"/>
                <a:gd name="connsiteX50" fmla="*/ 1934957 w 5583143"/>
                <a:gd name="connsiteY50" fmla="*/ 638047 h 2098256"/>
                <a:gd name="connsiteX51" fmla="*/ 1891885 w 5583143"/>
                <a:gd name="connsiteY51" fmla="*/ 638047 h 2098256"/>
                <a:gd name="connsiteX52" fmla="*/ 1891885 w 5583143"/>
                <a:gd name="connsiteY52" fmla="*/ 613275 h 2098256"/>
                <a:gd name="connsiteX53" fmla="*/ 1854260 w 5583143"/>
                <a:gd name="connsiteY53" fmla="*/ 613275 h 2098256"/>
                <a:gd name="connsiteX54" fmla="*/ 1854260 w 5583143"/>
                <a:gd name="connsiteY54" fmla="*/ 596370 h 2098256"/>
                <a:gd name="connsiteX55" fmla="*/ 1801049 w 5583143"/>
                <a:gd name="connsiteY55" fmla="*/ 596370 h 2098256"/>
                <a:gd name="connsiteX56" fmla="*/ 1801049 w 5583143"/>
                <a:gd name="connsiteY56" fmla="*/ 572518 h 2098256"/>
                <a:gd name="connsiteX57" fmla="*/ 1691694 w 5583143"/>
                <a:gd name="connsiteY57" fmla="*/ 572518 h 2098256"/>
                <a:gd name="connsiteX58" fmla="*/ 1691694 w 5583143"/>
                <a:gd name="connsiteY58" fmla="*/ 535193 h 2098256"/>
                <a:gd name="connsiteX59" fmla="*/ 1677951 w 5583143"/>
                <a:gd name="connsiteY59" fmla="*/ 535193 h 2098256"/>
                <a:gd name="connsiteX60" fmla="*/ 1677951 w 5583143"/>
                <a:gd name="connsiteY60" fmla="*/ 513266 h 2098256"/>
                <a:gd name="connsiteX61" fmla="*/ 1663957 w 5583143"/>
                <a:gd name="connsiteY61" fmla="*/ 513266 h 2098256"/>
                <a:gd name="connsiteX62" fmla="*/ 1663957 w 5583143"/>
                <a:gd name="connsiteY62" fmla="*/ 502721 h 2098256"/>
                <a:gd name="connsiteX63" fmla="*/ 1648036 w 5583143"/>
                <a:gd name="connsiteY63" fmla="*/ 502721 h 2098256"/>
                <a:gd name="connsiteX64" fmla="*/ 1648036 w 5583143"/>
                <a:gd name="connsiteY64" fmla="*/ 490670 h 2098256"/>
                <a:gd name="connsiteX65" fmla="*/ 1591557 w 5583143"/>
                <a:gd name="connsiteY65" fmla="*/ 490670 h 2098256"/>
                <a:gd name="connsiteX66" fmla="*/ 1591557 w 5583143"/>
                <a:gd name="connsiteY66" fmla="*/ 466484 h 2098256"/>
                <a:gd name="connsiteX67" fmla="*/ 1539938 w 5583143"/>
                <a:gd name="connsiteY67" fmla="*/ 466484 h 2098256"/>
                <a:gd name="connsiteX68" fmla="*/ 1539938 w 5583143"/>
                <a:gd name="connsiteY68" fmla="*/ 448909 h 2098256"/>
                <a:gd name="connsiteX69" fmla="*/ 1514463 w 5583143"/>
                <a:gd name="connsiteY69" fmla="*/ 448909 h 2098256"/>
                <a:gd name="connsiteX70" fmla="*/ 1514463 w 5583143"/>
                <a:gd name="connsiteY70" fmla="*/ 408822 h 2098256"/>
                <a:gd name="connsiteX71" fmla="*/ 1476168 w 5583143"/>
                <a:gd name="connsiteY71" fmla="*/ 408822 h 2098256"/>
                <a:gd name="connsiteX72" fmla="*/ 1476168 w 5583143"/>
                <a:gd name="connsiteY72" fmla="*/ 385556 h 2098256"/>
                <a:gd name="connsiteX73" fmla="*/ 1457984 w 5583143"/>
                <a:gd name="connsiteY73" fmla="*/ 385556 h 2098256"/>
                <a:gd name="connsiteX74" fmla="*/ 1457984 w 5583143"/>
                <a:gd name="connsiteY74" fmla="*/ 369990 h 2098256"/>
                <a:gd name="connsiteX75" fmla="*/ 1434689 w 5583143"/>
                <a:gd name="connsiteY75" fmla="*/ 369990 h 2098256"/>
                <a:gd name="connsiteX76" fmla="*/ 1434689 w 5583143"/>
                <a:gd name="connsiteY76" fmla="*/ 352750 h 2098256"/>
                <a:gd name="connsiteX77" fmla="*/ 1378964 w 5583143"/>
                <a:gd name="connsiteY77" fmla="*/ 352750 h 2098256"/>
                <a:gd name="connsiteX78" fmla="*/ 1366143 w 5583143"/>
                <a:gd name="connsiteY78" fmla="*/ 352750 h 2098256"/>
                <a:gd name="connsiteX79" fmla="*/ 1366143 w 5583143"/>
                <a:gd name="connsiteY79" fmla="*/ 336180 h 2098256"/>
                <a:gd name="connsiteX80" fmla="*/ 1315446 w 5583143"/>
                <a:gd name="connsiteY80" fmla="*/ 336180 h 2098256"/>
                <a:gd name="connsiteX81" fmla="*/ 1315446 w 5583143"/>
                <a:gd name="connsiteY81" fmla="*/ 315843 h 2098256"/>
                <a:gd name="connsiteX82" fmla="*/ 1278826 w 5583143"/>
                <a:gd name="connsiteY82" fmla="*/ 315843 h 2098256"/>
                <a:gd name="connsiteX83" fmla="*/ 1278826 w 5583143"/>
                <a:gd name="connsiteY83" fmla="*/ 297348 h 2098256"/>
                <a:gd name="connsiteX84" fmla="*/ 1258128 w 5583143"/>
                <a:gd name="connsiteY84" fmla="*/ 297348 h 2098256"/>
                <a:gd name="connsiteX85" fmla="*/ 1258128 w 5583143"/>
                <a:gd name="connsiteY85" fmla="*/ 285548 h 2098256"/>
                <a:gd name="connsiteX86" fmla="*/ 1187906 w 5583143"/>
                <a:gd name="connsiteY86" fmla="*/ 285548 h 2098256"/>
                <a:gd name="connsiteX87" fmla="*/ 1187906 w 5583143"/>
                <a:gd name="connsiteY87" fmla="*/ 263286 h 2098256"/>
                <a:gd name="connsiteX88" fmla="*/ 1135366 w 5583143"/>
                <a:gd name="connsiteY88" fmla="*/ 263286 h 2098256"/>
                <a:gd name="connsiteX89" fmla="*/ 1135366 w 5583143"/>
                <a:gd name="connsiteY89" fmla="*/ 253746 h 2098256"/>
                <a:gd name="connsiteX90" fmla="*/ 1035228 w 5583143"/>
                <a:gd name="connsiteY90" fmla="*/ 253746 h 2098256"/>
                <a:gd name="connsiteX91" fmla="*/ 1035228 w 5583143"/>
                <a:gd name="connsiteY91" fmla="*/ 233995 h 2098256"/>
                <a:gd name="connsiteX92" fmla="*/ 1023748 w 5583143"/>
                <a:gd name="connsiteY92" fmla="*/ 233995 h 2098256"/>
                <a:gd name="connsiteX93" fmla="*/ 1023748 w 5583143"/>
                <a:gd name="connsiteY93" fmla="*/ 206629 h 2098256"/>
                <a:gd name="connsiteX94" fmla="*/ 982604 w 5583143"/>
                <a:gd name="connsiteY94" fmla="*/ 206629 h 2098256"/>
                <a:gd name="connsiteX95" fmla="*/ 982604 w 5583143"/>
                <a:gd name="connsiteY95" fmla="*/ 189389 h 2098256"/>
                <a:gd name="connsiteX96" fmla="*/ 961906 w 5583143"/>
                <a:gd name="connsiteY96" fmla="*/ 189389 h 2098256"/>
                <a:gd name="connsiteX97" fmla="*/ 961906 w 5583143"/>
                <a:gd name="connsiteY97" fmla="*/ 173823 h 2098256"/>
                <a:gd name="connsiteX98" fmla="*/ 915985 w 5583143"/>
                <a:gd name="connsiteY98" fmla="*/ 173823 h 2098256"/>
                <a:gd name="connsiteX99" fmla="*/ 915985 w 5583143"/>
                <a:gd name="connsiteY99" fmla="*/ 156917 h 2098256"/>
                <a:gd name="connsiteX100" fmla="*/ 904505 w 5583143"/>
                <a:gd name="connsiteY100" fmla="*/ 156917 h 2098256"/>
                <a:gd name="connsiteX101" fmla="*/ 904505 w 5583143"/>
                <a:gd name="connsiteY101" fmla="*/ 142021 h 2098256"/>
                <a:gd name="connsiteX102" fmla="*/ 848696 w 5583143"/>
                <a:gd name="connsiteY102" fmla="*/ 142021 h 2098256"/>
                <a:gd name="connsiteX103" fmla="*/ 848696 w 5583143"/>
                <a:gd name="connsiteY103" fmla="*/ 115910 h 2098256"/>
                <a:gd name="connsiteX104" fmla="*/ 828920 w 5583143"/>
                <a:gd name="connsiteY104" fmla="*/ 115910 h 2098256"/>
                <a:gd name="connsiteX105" fmla="*/ 828920 w 5583143"/>
                <a:gd name="connsiteY105" fmla="*/ 100260 h 2098256"/>
                <a:gd name="connsiteX106" fmla="*/ 701130 w 5583143"/>
                <a:gd name="connsiteY106" fmla="*/ 100260 h 2098256"/>
                <a:gd name="connsiteX107" fmla="*/ 701130 w 5583143"/>
                <a:gd name="connsiteY107" fmla="*/ 77664 h 2098256"/>
                <a:gd name="connsiteX108" fmla="*/ 689314 w 5583143"/>
                <a:gd name="connsiteY108" fmla="*/ 77664 h 2098256"/>
                <a:gd name="connsiteX109" fmla="*/ 689314 w 5583143"/>
                <a:gd name="connsiteY109" fmla="*/ 64943 h 2098256"/>
                <a:gd name="connsiteX110" fmla="*/ 673393 w 5583143"/>
                <a:gd name="connsiteY110" fmla="*/ 64943 h 2098256"/>
                <a:gd name="connsiteX111" fmla="*/ 673393 w 5583143"/>
                <a:gd name="connsiteY111" fmla="*/ 48707 h 2098256"/>
                <a:gd name="connsiteX112" fmla="*/ 461638 w 5583143"/>
                <a:gd name="connsiteY112" fmla="*/ 48707 h 2098256"/>
                <a:gd name="connsiteX113" fmla="*/ 461638 w 5583143"/>
                <a:gd name="connsiteY113" fmla="*/ 30881 h 2098256"/>
                <a:gd name="connsiteX114" fmla="*/ 159717 w 5583143"/>
                <a:gd name="connsiteY114" fmla="*/ 30881 h 2098256"/>
                <a:gd name="connsiteX115" fmla="*/ 159717 w 5583143"/>
                <a:gd name="connsiteY115" fmla="*/ 19751 h 2098256"/>
                <a:gd name="connsiteX116" fmla="*/ 38295 w 5583143"/>
                <a:gd name="connsiteY116" fmla="*/ 19751 h 2098256"/>
                <a:gd name="connsiteX117" fmla="*/ 38295 w 5583143"/>
                <a:gd name="connsiteY117" fmla="*/ 0 h 2098256"/>
                <a:gd name="connsiteX118" fmla="*/ 0 w 5583143"/>
                <a:gd name="connsiteY118" fmla="*/ 0 h 2098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5583143" h="2098256">
                  <a:moveTo>
                    <a:pt x="5583143" y="2098257"/>
                  </a:moveTo>
                  <a:lnTo>
                    <a:pt x="5583143" y="1737723"/>
                  </a:lnTo>
                  <a:lnTo>
                    <a:pt x="4729754" y="1737723"/>
                  </a:lnTo>
                  <a:lnTo>
                    <a:pt x="4729754" y="1653448"/>
                  </a:lnTo>
                  <a:lnTo>
                    <a:pt x="4245995" y="1653448"/>
                  </a:lnTo>
                  <a:lnTo>
                    <a:pt x="4245995" y="1584070"/>
                  </a:lnTo>
                  <a:lnTo>
                    <a:pt x="4232336" y="1584070"/>
                  </a:lnTo>
                  <a:lnTo>
                    <a:pt x="4232336" y="1528333"/>
                  </a:lnTo>
                  <a:lnTo>
                    <a:pt x="4045049" y="1528333"/>
                  </a:lnTo>
                  <a:lnTo>
                    <a:pt x="4045049" y="1471340"/>
                  </a:lnTo>
                  <a:lnTo>
                    <a:pt x="3970638" y="1471340"/>
                  </a:lnTo>
                  <a:lnTo>
                    <a:pt x="3970638" y="1414348"/>
                  </a:lnTo>
                  <a:lnTo>
                    <a:pt x="3880053" y="1414348"/>
                  </a:lnTo>
                  <a:lnTo>
                    <a:pt x="3880053" y="1356184"/>
                  </a:lnTo>
                  <a:lnTo>
                    <a:pt x="3791982" y="1356184"/>
                  </a:lnTo>
                  <a:lnTo>
                    <a:pt x="3791982" y="1297936"/>
                  </a:lnTo>
                  <a:lnTo>
                    <a:pt x="3694024" y="1297936"/>
                  </a:lnTo>
                  <a:lnTo>
                    <a:pt x="3694024" y="1245882"/>
                  </a:lnTo>
                  <a:lnTo>
                    <a:pt x="3476905" y="1245882"/>
                  </a:lnTo>
                  <a:lnTo>
                    <a:pt x="3476905" y="1198848"/>
                  </a:lnTo>
                  <a:lnTo>
                    <a:pt x="3428555" y="1198848"/>
                  </a:lnTo>
                  <a:lnTo>
                    <a:pt x="3428555" y="1152987"/>
                  </a:lnTo>
                  <a:lnTo>
                    <a:pt x="3110964" y="1152987"/>
                  </a:lnTo>
                  <a:lnTo>
                    <a:pt x="3110964" y="1107125"/>
                  </a:lnTo>
                  <a:lnTo>
                    <a:pt x="2965827" y="1107125"/>
                  </a:lnTo>
                  <a:lnTo>
                    <a:pt x="2965827" y="1068712"/>
                  </a:lnTo>
                  <a:lnTo>
                    <a:pt x="2592512" y="1068712"/>
                  </a:lnTo>
                  <a:lnTo>
                    <a:pt x="2592512" y="1037747"/>
                  </a:lnTo>
                  <a:lnTo>
                    <a:pt x="2555306" y="1037747"/>
                  </a:lnTo>
                  <a:lnTo>
                    <a:pt x="2555306" y="999333"/>
                  </a:lnTo>
                  <a:lnTo>
                    <a:pt x="2525474" y="999333"/>
                  </a:lnTo>
                  <a:lnTo>
                    <a:pt x="2525474" y="964686"/>
                  </a:lnTo>
                  <a:lnTo>
                    <a:pt x="2496983" y="964686"/>
                  </a:lnTo>
                  <a:lnTo>
                    <a:pt x="2496983" y="931210"/>
                  </a:lnTo>
                  <a:lnTo>
                    <a:pt x="2441175" y="931210"/>
                  </a:lnTo>
                  <a:lnTo>
                    <a:pt x="2441175" y="898990"/>
                  </a:lnTo>
                  <a:lnTo>
                    <a:pt x="2425002" y="898990"/>
                  </a:lnTo>
                  <a:lnTo>
                    <a:pt x="2425002" y="868025"/>
                  </a:lnTo>
                  <a:lnTo>
                    <a:pt x="2412600" y="868025"/>
                  </a:lnTo>
                  <a:lnTo>
                    <a:pt x="2412600" y="832122"/>
                  </a:lnTo>
                  <a:lnTo>
                    <a:pt x="2412600" y="799902"/>
                  </a:lnTo>
                  <a:lnTo>
                    <a:pt x="2379165" y="799902"/>
                  </a:lnTo>
                  <a:lnTo>
                    <a:pt x="2379165" y="767681"/>
                  </a:lnTo>
                  <a:lnTo>
                    <a:pt x="2358048" y="767681"/>
                  </a:lnTo>
                  <a:lnTo>
                    <a:pt x="2358048" y="733034"/>
                  </a:lnTo>
                  <a:lnTo>
                    <a:pt x="2062831" y="733034"/>
                  </a:lnTo>
                  <a:lnTo>
                    <a:pt x="2062831" y="685499"/>
                  </a:lnTo>
                  <a:lnTo>
                    <a:pt x="2007944" y="685499"/>
                  </a:lnTo>
                  <a:lnTo>
                    <a:pt x="2007944" y="662233"/>
                  </a:lnTo>
                  <a:lnTo>
                    <a:pt x="1934957" y="662233"/>
                  </a:lnTo>
                  <a:lnTo>
                    <a:pt x="1934957" y="638047"/>
                  </a:lnTo>
                  <a:lnTo>
                    <a:pt x="1891885" y="638047"/>
                  </a:lnTo>
                  <a:lnTo>
                    <a:pt x="1891885" y="613275"/>
                  </a:lnTo>
                  <a:lnTo>
                    <a:pt x="1854260" y="613275"/>
                  </a:lnTo>
                  <a:lnTo>
                    <a:pt x="1854260" y="596370"/>
                  </a:lnTo>
                  <a:lnTo>
                    <a:pt x="1801049" y="596370"/>
                  </a:lnTo>
                  <a:lnTo>
                    <a:pt x="1801049" y="572518"/>
                  </a:lnTo>
                  <a:lnTo>
                    <a:pt x="1691694" y="572518"/>
                  </a:lnTo>
                  <a:lnTo>
                    <a:pt x="1691694" y="535193"/>
                  </a:lnTo>
                  <a:lnTo>
                    <a:pt x="1677951" y="535193"/>
                  </a:lnTo>
                  <a:lnTo>
                    <a:pt x="1677951" y="513266"/>
                  </a:lnTo>
                  <a:lnTo>
                    <a:pt x="1663957" y="513266"/>
                  </a:lnTo>
                  <a:lnTo>
                    <a:pt x="1663957" y="502721"/>
                  </a:lnTo>
                  <a:lnTo>
                    <a:pt x="1648036" y="502721"/>
                  </a:lnTo>
                  <a:lnTo>
                    <a:pt x="1648036" y="490670"/>
                  </a:lnTo>
                  <a:lnTo>
                    <a:pt x="1591557" y="490670"/>
                  </a:lnTo>
                  <a:lnTo>
                    <a:pt x="1591557" y="466484"/>
                  </a:lnTo>
                  <a:lnTo>
                    <a:pt x="1539938" y="466484"/>
                  </a:lnTo>
                  <a:lnTo>
                    <a:pt x="1539938" y="448909"/>
                  </a:lnTo>
                  <a:lnTo>
                    <a:pt x="1514463" y="448909"/>
                  </a:lnTo>
                  <a:lnTo>
                    <a:pt x="1514463" y="408822"/>
                  </a:lnTo>
                  <a:lnTo>
                    <a:pt x="1476168" y="408822"/>
                  </a:lnTo>
                  <a:lnTo>
                    <a:pt x="1476168" y="385556"/>
                  </a:lnTo>
                  <a:lnTo>
                    <a:pt x="1457984" y="385556"/>
                  </a:lnTo>
                  <a:lnTo>
                    <a:pt x="1457984" y="369990"/>
                  </a:lnTo>
                  <a:lnTo>
                    <a:pt x="1434689" y="369990"/>
                  </a:lnTo>
                  <a:lnTo>
                    <a:pt x="1434689" y="352750"/>
                  </a:lnTo>
                  <a:lnTo>
                    <a:pt x="1378964" y="352750"/>
                  </a:lnTo>
                  <a:lnTo>
                    <a:pt x="1366143" y="352750"/>
                  </a:lnTo>
                  <a:lnTo>
                    <a:pt x="1366143" y="336180"/>
                  </a:lnTo>
                  <a:lnTo>
                    <a:pt x="1315446" y="336180"/>
                  </a:lnTo>
                  <a:lnTo>
                    <a:pt x="1315446" y="315843"/>
                  </a:lnTo>
                  <a:lnTo>
                    <a:pt x="1278826" y="315843"/>
                  </a:lnTo>
                  <a:lnTo>
                    <a:pt x="1278826" y="297348"/>
                  </a:lnTo>
                  <a:lnTo>
                    <a:pt x="1258128" y="297348"/>
                  </a:lnTo>
                  <a:lnTo>
                    <a:pt x="1258128" y="285548"/>
                  </a:lnTo>
                  <a:lnTo>
                    <a:pt x="1187906" y="285548"/>
                  </a:lnTo>
                  <a:lnTo>
                    <a:pt x="1187906" y="263286"/>
                  </a:lnTo>
                  <a:lnTo>
                    <a:pt x="1135366" y="263286"/>
                  </a:lnTo>
                  <a:lnTo>
                    <a:pt x="1135366" y="253746"/>
                  </a:lnTo>
                  <a:lnTo>
                    <a:pt x="1035228" y="253746"/>
                  </a:lnTo>
                  <a:lnTo>
                    <a:pt x="1035228" y="233995"/>
                  </a:lnTo>
                  <a:lnTo>
                    <a:pt x="1023748" y="233995"/>
                  </a:lnTo>
                  <a:lnTo>
                    <a:pt x="1023748" y="206629"/>
                  </a:lnTo>
                  <a:lnTo>
                    <a:pt x="982604" y="206629"/>
                  </a:lnTo>
                  <a:lnTo>
                    <a:pt x="982604" y="189389"/>
                  </a:lnTo>
                  <a:lnTo>
                    <a:pt x="961906" y="189389"/>
                  </a:lnTo>
                  <a:lnTo>
                    <a:pt x="961906" y="173823"/>
                  </a:lnTo>
                  <a:lnTo>
                    <a:pt x="915985" y="173823"/>
                  </a:lnTo>
                  <a:lnTo>
                    <a:pt x="915985" y="156917"/>
                  </a:lnTo>
                  <a:lnTo>
                    <a:pt x="904505" y="156917"/>
                  </a:lnTo>
                  <a:lnTo>
                    <a:pt x="904505" y="142021"/>
                  </a:lnTo>
                  <a:lnTo>
                    <a:pt x="848696" y="142021"/>
                  </a:lnTo>
                  <a:lnTo>
                    <a:pt x="848696" y="115910"/>
                  </a:lnTo>
                  <a:lnTo>
                    <a:pt x="828920" y="115910"/>
                  </a:lnTo>
                  <a:lnTo>
                    <a:pt x="828920" y="100260"/>
                  </a:lnTo>
                  <a:lnTo>
                    <a:pt x="701130" y="100260"/>
                  </a:lnTo>
                  <a:lnTo>
                    <a:pt x="701130" y="77664"/>
                  </a:lnTo>
                  <a:lnTo>
                    <a:pt x="689314" y="77664"/>
                  </a:lnTo>
                  <a:lnTo>
                    <a:pt x="689314" y="64943"/>
                  </a:lnTo>
                  <a:lnTo>
                    <a:pt x="673393" y="64943"/>
                  </a:lnTo>
                  <a:lnTo>
                    <a:pt x="673393" y="48707"/>
                  </a:lnTo>
                  <a:lnTo>
                    <a:pt x="461638" y="48707"/>
                  </a:lnTo>
                  <a:lnTo>
                    <a:pt x="461638" y="30881"/>
                  </a:lnTo>
                  <a:lnTo>
                    <a:pt x="159717" y="30881"/>
                  </a:lnTo>
                  <a:lnTo>
                    <a:pt x="159717" y="19751"/>
                  </a:lnTo>
                  <a:lnTo>
                    <a:pt x="38295" y="19751"/>
                  </a:lnTo>
                  <a:lnTo>
                    <a:pt x="38295" y="0"/>
                  </a:lnTo>
                  <a:lnTo>
                    <a:pt x="0" y="0"/>
                  </a:lnTo>
                </a:path>
              </a:pathLst>
            </a:custGeom>
            <a:noFill/>
            <a:ln w="16745" cap="flat">
              <a:solidFill>
                <a:srgbClr val="C6573B"/>
              </a:solidFill>
              <a:prstDash val="solid"/>
              <a:miter/>
            </a:ln>
          </p:spPr>
          <p:txBody>
            <a:bodyPr rtlCol="0" anchor="ctr"/>
            <a:lstStyle/>
            <a:p>
              <a:endParaRPr lang="en-GB" noProof="0" dirty="0"/>
            </a:p>
          </p:txBody>
        </p:sp>
      </p:grpSp>
      <p:graphicFrame>
        <p:nvGraphicFramePr>
          <p:cNvPr id="3" name="Table 2">
            <a:extLst>
              <a:ext uri="{FF2B5EF4-FFF2-40B4-BE49-F238E27FC236}">
                <a16:creationId xmlns:a16="http://schemas.microsoft.com/office/drawing/2014/main" id="{B1B892C6-1306-9F68-5B01-381C36BF0CF0}"/>
              </a:ext>
            </a:extLst>
          </p:cNvPr>
          <p:cNvGraphicFramePr>
            <a:graphicFrameLocks noGrp="1"/>
          </p:cNvGraphicFramePr>
          <p:nvPr>
            <p:extLst>
              <p:ext uri="{D42A27DB-BD31-4B8C-83A1-F6EECF244321}">
                <p14:modId xmlns:p14="http://schemas.microsoft.com/office/powerpoint/2010/main" val="2339259802"/>
              </p:ext>
            </p:extLst>
          </p:nvPr>
        </p:nvGraphicFramePr>
        <p:xfrm>
          <a:off x="6672065" y="1597632"/>
          <a:ext cx="4224126" cy="1109454"/>
        </p:xfrm>
        <a:graphic>
          <a:graphicData uri="http://schemas.openxmlformats.org/drawingml/2006/table">
            <a:tbl>
              <a:tblPr firstRow="1" bandRow="1">
                <a:tableStyleId>{5C22544A-7EE6-4342-B048-85BDC9FD1C3A}</a:tableStyleId>
              </a:tblPr>
              <a:tblGrid>
                <a:gridCol w="1966124">
                  <a:extLst>
                    <a:ext uri="{9D8B030D-6E8A-4147-A177-3AD203B41FA5}">
                      <a16:colId xmlns:a16="http://schemas.microsoft.com/office/drawing/2014/main" val="1252428360"/>
                    </a:ext>
                  </a:extLst>
                </a:gridCol>
                <a:gridCol w="1129001">
                  <a:extLst>
                    <a:ext uri="{9D8B030D-6E8A-4147-A177-3AD203B41FA5}">
                      <a16:colId xmlns:a16="http://schemas.microsoft.com/office/drawing/2014/main" val="795228754"/>
                    </a:ext>
                  </a:extLst>
                </a:gridCol>
                <a:gridCol w="1129001">
                  <a:extLst>
                    <a:ext uri="{9D8B030D-6E8A-4147-A177-3AD203B41FA5}">
                      <a16:colId xmlns:a16="http://schemas.microsoft.com/office/drawing/2014/main" val="2370215008"/>
                    </a:ext>
                  </a:extLst>
                </a:gridCol>
              </a:tblGrid>
              <a:tr h="443781">
                <a:tc>
                  <a:txBody>
                    <a:bodyPr/>
                    <a:lstStyle/>
                    <a:p>
                      <a:endParaRPr lang="en-GB" sz="1000" noProof="0" dirty="0">
                        <a:solidFill>
                          <a:schemeClr val="tx1"/>
                        </a:solidFill>
                        <a:latin typeface="Arial" panose="020B0604020202020204" pitchFamily="34" charset="0"/>
                        <a:cs typeface="Arial" panose="020B0604020202020204" pitchFamily="34" charset="0"/>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1000" noProof="0" dirty="0">
                          <a:solidFill>
                            <a:schemeClr val="accent1"/>
                          </a:solidFill>
                          <a:latin typeface="Arial" panose="020B0604020202020204" pitchFamily="34" charset="0"/>
                          <a:cs typeface="Arial" panose="020B0604020202020204" pitchFamily="34" charset="0"/>
                        </a:rPr>
                        <a:t>Bema</a:t>
                      </a:r>
                    </a:p>
                    <a:p>
                      <a:pPr algn="ctr"/>
                      <a:r>
                        <a:rPr lang="en-GB" sz="1000" noProof="0" dirty="0">
                          <a:solidFill>
                            <a:schemeClr val="accent1"/>
                          </a:solidFill>
                          <a:latin typeface="Arial" panose="020B0604020202020204" pitchFamily="34" charset="0"/>
                          <a:cs typeface="Arial" panose="020B0604020202020204" pitchFamily="34" charset="0"/>
                        </a:rPr>
                        <a:t>N=159</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1000" noProof="0" dirty="0">
                          <a:solidFill>
                            <a:schemeClr val="accent6"/>
                          </a:solidFill>
                          <a:latin typeface="Arial" panose="020B0604020202020204" pitchFamily="34" charset="0"/>
                          <a:cs typeface="Arial" panose="020B0604020202020204" pitchFamily="34" charset="0"/>
                        </a:rPr>
                        <a:t>Placebo</a:t>
                      </a:r>
                      <a:br>
                        <a:rPr lang="en-GB" sz="1000" noProof="0" dirty="0">
                          <a:solidFill>
                            <a:schemeClr val="accent6"/>
                          </a:solidFill>
                          <a:latin typeface="Arial" panose="020B0604020202020204" pitchFamily="34" charset="0"/>
                          <a:cs typeface="Arial" panose="020B0604020202020204" pitchFamily="34" charset="0"/>
                        </a:rPr>
                      </a:br>
                      <a:r>
                        <a:rPr lang="en-GB" sz="1000" noProof="0" dirty="0">
                          <a:solidFill>
                            <a:schemeClr val="accent6"/>
                          </a:solidFill>
                          <a:latin typeface="Arial" panose="020B0604020202020204" pitchFamily="34" charset="0"/>
                          <a:cs typeface="Arial" panose="020B0604020202020204" pitchFamily="34" charset="0"/>
                        </a:rPr>
                        <a:t>N=165</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33990363"/>
                  </a:ext>
                </a:extLst>
              </a:tr>
              <a:tr h="221891">
                <a:tc>
                  <a:txBody>
                    <a:bodyPr/>
                    <a:lstStyle/>
                    <a:p>
                      <a:r>
                        <a:rPr lang="en-GB" sz="1000" noProof="0" dirty="0">
                          <a:solidFill>
                            <a:schemeClr val="tx1"/>
                          </a:solidFill>
                          <a:latin typeface="Arial" panose="020B0604020202020204" pitchFamily="34" charset="0"/>
                          <a:cs typeface="Arial" panose="020B0604020202020204" pitchFamily="34" charset="0"/>
                        </a:rPr>
                        <a:t>Median OS (95% CI), months</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000" noProof="0" dirty="0">
                          <a:solidFill>
                            <a:schemeClr val="tx1"/>
                          </a:solidFill>
                          <a:latin typeface="Arial" panose="020B0604020202020204" pitchFamily="34" charset="0"/>
                          <a:cs typeface="Arial" panose="020B0604020202020204" pitchFamily="34" charset="0"/>
                        </a:rPr>
                        <a:t>17.9 (13.0, 20.8)</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000" noProof="0" dirty="0">
                          <a:solidFill>
                            <a:schemeClr val="tx1"/>
                          </a:solidFill>
                          <a:latin typeface="Arial" panose="020B0604020202020204" pitchFamily="34" charset="0"/>
                          <a:cs typeface="Arial" panose="020B0604020202020204" pitchFamily="34" charset="0"/>
                        </a:rPr>
                        <a:t>12.5 (10.5, 14.7)</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2827496096"/>
                  </a:ext>
                </a:extLst>
              </a:tr>
              <a:tr h="221891">
                <a:tc>
                  <a:txBody>
                    <a:bodyPr/>
                    <a:lstStyle/>
                    <a:p>
                      <a:r>
                        <a:rPr lang="en-GB" sz="1000" noProof="0" dirty="0">
                          <a:solidFill>
                            <a:schemeClr val="tx1"/>
                          </a:solidFill>
                          <a:latin typeface="Arial" panose="020B0604020202020204" pitchFamily="34" charset="0"/>
                          <a:cs typeface="Arial" panose="020B0604020202020204" pitchFamily="34" charset="0"/>
                        </a:rPr>
                        <a:t>HR (95% CI)</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1000" noProof="0" dirty="0">
                          <a:solidFill>
                            <a:schemeClr val="tx1"/>
                          </a:solidFill>
                          <a:latin typeface="Arial" panose="020B0604020202020204" pitchFamily="34" charset="0"/>
                          <a:cs typeface="Arial" panose="020B0604020202020204" pitchFamily="34" charset="0"/>
                        </a:rPr>
                        <a:t>0.61 (0.43, 0.86)</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endParaRPr lang="en-GB" dirty="0"/>
                    </a:p>
                  </a:txBody>
                  <a:tcPr/>
                </a:tc>
                <a:extLst>
                  <a:ext uri="{0D108BD9-81ED-4DB2-BD59-A6C34878D82A}">
                    <a16:rowId xmlns:a16="http://schemas.microsoft.com/office/drawing/2014/main" val="2804073693"/>
                  </a:ext>
                </a:extLst>
              </a:tr>
              <a:tr h="221891">
                <a:tc>
                  <a:txBody>
                    <a:bodyPr/>
                    <a:lstStyle/>
                    <a:p>
                      <a:r>
                        <a:rPr lang="en-GB" sz="1000" noProof="0" dirty="0">
                          <a:solidFill>
                            <a:schemeClr val="tx1"/>
                          </a:solidFill>
                          <a:latin typeface="Arial" panose="020B0604020202020204" pitchFamily="34" charset="0"/>
                          <a:cs typeface="Arial" panose="020B0604020202020204" pitchFamily="34" charset="0"/>
                        </a:rPr>
                        <a:t>p value</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1000" noProof="0" dirty="0">
                          <a:solidFill>
                            <a:schemeClr val="tx1"/>
                          </a:solidFill>
                          <a:latin typeface="Arial" panose="020B0604020202020204" pitchFamily="34" charset="0"/>
                          <a:cs typeface="Arial" panose="020B0604020202020204" pitchFamily="34" charset="0"/>
                        </a:rPr>
                        <a:t>0.005 (2-sided)</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endParaRPr lang="en-GB" dirty="0"/>
                    </a:p>
                  </a:txBody>
                  <a:tcPr/>
                </a:tc>
                <a:extLst>
                  <a:ext uri="{0D108BD9-81ED-4DB2-BD59-A6C34878D82A}">
                    <a16:rowId xmlns:a16="http://schemas.microsoft.com/office/drawing/2014/main" val="630437321"/>
                  </a:ext>
                </a:extLst>
              </a:tr>
            </a:tbl>
          </a:graphicData>
        </a:graphic>
      </p:graphicFrame>
      <p:sp>
        <p:nvSpPr>
          <p:cNvPr id="4" name="TextBox 3">
            <a:extLst>
              <a:ext uri="{FF2B5EF4-FFF2-40B4-BE49-F238E27FC236}">
                <a16:creationId xmlns:a16="http://schemas.microsoft.com/office/drawing/2014/main" id="{F06A64F6-A620-7EAB-4A65-12374B282269}"/>
              </a:ext>
            </a:extLst>
          </p:cNvPr>
          <p:cNvSpPr txBox="1"/>
          <p:nvPr/>
        </p:nvSpPr>
        <p:spPr>
          <a:xfrm>
            <a:off x="8063638" y="2784851"/>
            <a:ext cx="1736053" cy="153888"/>
          </a:xfrm>
          <a:prstGeom prst="rect">
            <a:avLst/>
          </a:prstGeom>
          <a:noFill/>
        </p:spPr>
        <p:txBody>
          <a:bodyPr wrap="none" lIns="0" tIns="0" rIns="0" bIns="0" rtlCol="0">
            <a:spAutoFit/>
          </a:bodyPr>
          <a:lstStyle/>
          <a:p>
            <a:pPr algn="l"/>
            <a:r>
              <a:rPr lang="en-GB" sz="1000" i="1" noProof="0" dirty="0">
                <a:latin typeface="Arial" panose="020B0604020202020204" pitchFamily="34" charset="0"/>
                <a:ea typeface="Aileron" charset="0"/>
                <a:cs typeface="Arial" panose="020B0604020202020204" pitchFamily="34" charset="0"/>
              </a:rPr>
              <a:t>Median follow-up: </a:t>
            </a:r>
            <a:r>
              <a:rPr lang="en-GB" sz="1000" noProof="0" dirty="0">
                <a:latin typeface="Arial" panose="020B0604020202020204" pitchFamily="34" charset="0"/>
                <a:ea typeface="Aileron" charset="0"/>
                <a:cs typeface="Arial" panose="020B0604020202020204" pitchFamily="34" charset="0"/>
              </a:rPr>
              <a:t>11.8 months</a:t>
            </a:r>
          </a:p>
        </p:txBody>
      </p:sp>
    </p:spTree>
    <p:extLst>
      <p:ext uri="{BB962C8B-B14F-4D97-AF65-F5344CB8AC3E}">
        <p14:creationId xmlns:p14="http://schemas.microsoft.com/office/powerpoint/2010/main" val="161501455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F6A5F37C-53FE-930B-F51F-484BFE2CAB82}"/>
              </a:ext>
            </a:extLst>
          </p:cNvPr>
          <p:cNvSpPr>
            <a:spLocks noGrp="1"/>
          </p:cNvSpPr>
          <p:nvPr>
            <p:ph type="body" idx="1"/>
          </p:nvPr>
        </p:nvSpPr>
        <p:spPr>
          <a:xfrm>
            <a:off x="609600" y="1214362"/>
            <a:ext cx="10972800" cy="702470"/>
          </a:xfrm>
        </p:spPr>
        <p:txBody>
          <a:bodyPr/>
          <a:lstStyle/>
          <a:p>
            <a:r>
              <a:rPr lang="en-GB" noProof="0" dirty="0"/>
              <a:t>Patients with fgfr2</a:t>
            </a:r>
            <a:r>
              <a:rPr lang="en-GB" cap="none" noProof="0" dirty="0"/>
              <a:t>b</a:t>
            </a:r>
            <a:r>
              <a:rPr lang="en-GB" noProof="0" dirty="0"/>
              <a:t> overexpression in ≥10% of tumour cells</a:t>
            </a:r>
          </a:p>
        </p:txBody>
      </p:sp>
      <p:sp>
        <p:nvSpPr>
          <p:cNvPr id="7" name="Title 6">
            <a:extLst>
              <a:ext uri="{FF2B5EF4-FFF2-40B4-BE49-F238E27FC236}">
                <a16:creationId xmlns:a16="http://schemas.microsoft.com/office/drawing/2014/main" id="{A23F0B5E-45EB-0692-DDD9-2617DB2B6E84}"/>
              </a:ext>
            </a:extLst>
          </p:cNvPr>
          <p:cNvSpPr>
            <a:spLocks noGrp="1"/>
          </p:cNvSpPr>
          <p:nvPr>
            <p:ph type="title"/>
          </p:nvPr>
        </p:nvSpPr>
        <p:spPr>
          <a:xfrm>
            <a:off x="619201" y="259200"/>
            <a:ext cx="10963199" cy="864000"/>
          </a:xfrm>
        </p:spPr>
        <p:txBody>
          <a:bodyPr>
            <a:normAutofit/>
          </a:bodyPr>
          <a:lstStyle/>
          <a:p>
            <a:r>
              <a:rPr lang="en-GB" noProof="0" dirty="0"/>
              <a:t>FORTITUDE-101: OVERALL SURVIVAL </a:t>
            </a:r>
            <a:br>
              <a:rPr lang="en-GB" noProof="0" dirty="0"/>
            </a:br>
            <a:r>
              <a:rPr lang="en-GB" noProof="0" dirty="0"/>
              <a:t>(DESCRIPTIVE FOLLOW-UP ANALYSIS)</a:t>
            </a:r>
          </a:p>
        </p:txBody>
      </p:sp>
      <p:sp>
        <p:nvSpPr>
          <p:cNvPr id="10" name="Content Placeholder 9">
            <a:extLst>
              <a:ext uri="{FF2B5EF4-FFF2-40B4-BE49-F238E27FC236}">
                <a16:creationId xmlns:a16="http://schemas.microsoft.com/office/drawing/2014/main" id="{2A176DB6-F466-3431-3272-7FEA18344547}"/>
              </a:ext>
            </a:extLst>
          </p:cNvPr>
          <p:cNvSpPr>
            <a:spLocks noGrp="1"/>
          </p:cNvSpPr>
          <p:nvPr>
            <p:ph sz="quarter" idx="15"/>
          </p:nvPr>
        </p:nvSpPr>
        <p:spPr>
          <a:xfrm>
            <a:off x="620183" y="6356351"/>
            <a:ext cx="10180339" cy="365125"/>
          </a:xfrm>
        </p:spPr>
        <p:txBody>
          <a:bodyPr anchor="b" anchorCtr="0"/>
          <a:lstStyle/>
          <a:p>
            <a:r>
              <a:rPr lang="en-GB" sz="1000" noProof="0" dirty="0">
                <a:solidFill>
                  <a:schemeClr val="accent6">
                    <a:lumMod val="60000"/>
                    <a:lumOff val="40000"/>
                  </a:schemeClr>
                </a:solidFill>
              </a:rPr>
              <a:t>bema, bemarituzumab; CI, confidence interval; HR, hazard ratio; OS, overall survival</a:t>
            </a:r>
          </a:p>
          <a:p>
            <a:r>
              <a:rPr lang="en-GB" sz="1000" noProof="0" dirty="0">
                <a:solidFill>
                  <a:schemeClr val="accent6">
                    <a:lumMod val="60000"/>
                    <a:lumOff val="40000"/>
                  </a:schemeClr>
                </a:solidFill>
              </a:rPr>
              <a:t>Rha SY, et al. Ann Oncol. 2025;36(suppl_2):S1-S60. 10.1016/annonc/annonc1965 (Abstract LBA10, ESMO 2025)</a:t>
            </a:r>
          </a:p>
        </p:txBody>
      </p:sp>
      <p:sp>
        <p:nvSpPr>
          <p:cNvPr id="6" name="Slide Number Placeholder 5">
            <a:extLst>
              <a:ext uri="{FF2B5EF4-FFF2-40B4-BE49-F238E27FC236}">
                <a16:creationId xmlns:a16="http://schemas.microsoft.com/office/drawing/2014/main" id="{BA62DB56-35DD-7D14-03A6-50950C0CE0CF}"/>
              </a:ext>
            </a:extLst>
          </p:cNvPr>
          <p:cNvSpPr>
            <a:spLocks noGrp="1"/>
          </p:cNvSpPr>
          <p:nvPr>
            <p:ph type="sldNum" sz="quarter" idx="4"/>
          </p:nvPr>
        </p:nvSpPr>
        <p:spPr>
          <a:xfrm>
            <a:off x="10800523" y="6428359"/>
            <a:ext cx="781877" cy="365125"/>
          </a:xfrm>
        </p:spPr>
        <p:txBody>
          <a:bodyPr/>
          <a:lstStyle/>
          <a:p>
            <a:fld id="{9E4869F3-B6B8-4787-8A30-2C27A325DC0C}" type="slidenum">
              <a:rPr lang="en-GB" noProof="0" smtClean="0"/>
              <a:pPr/>
              <a:t>18</a:t>
            </a:fld>
            <a:endParaRPr lang="en-GB" noProof="0" dirty="0"/>
          </a:p>
        </p:txBody>
      </p:sp>
      <p:sp>
        <p:nvSpPr>
          <p:cNvPr id="16" name="Rounded Rectangle 15">
            <a:extLst>
              <a:ext uri="{FF2B5EF4-FFF2-40B4-BE49-F238E27FC236}">
                <a16:creationId xmlns:a16="http://schemas.microsoft.com/office/drawing/2014/main" id="{5FF273CC-2D98-58CB-8F71-7BE33549C312}"/>
              </a:ext>
            </a:extLst>
          </p:cNvPr>
          <p:cNvSpPr/>
          <p:nvPr/>
        </p:nvSpPr>
        <p:spPr>
          <a:xfrm>
            <a:off x="1295811" y="5319613"/>
            <a:ext cx="9600379" cy="701675"/>
          </a:xfrm>
          <a:prstGeom prst="round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GB" b="1" noProof="0" dirty="0">
                <a:solidFill>
                  <a:schemeClr val="bg1"/>
                </a:solidFill>
                <a:latin typeface="Arial" panose="020B0604020202020204" pitchFamily="34" charset="0"/>
                <a:cs typeface="Arial" panose="020B0604020202020204" pitchFamily="34" charset="0"/>
              </a:rPr>
              <a:t>Attenuation of the treatment effect was observed at a</a:t>
            </a:r>
            <a:br>
              <a:rPr lang="en-GB" b="1" noProof="0" dirty="0">
                <a:solidFill>
                  <a:schemeClr val="bg1"/>
                </a:solidFill>
                <a:latin typeface="Arial" panose="020B0604020202020204" pitchFamily="34" charset="0"/>
                <a:cs typeface="Arial" panose="020B0604020202020204" pitchFamily="34" charset="0"/>
              </a:rPr>
            </a:br>
            <a:r>
              <a:rPr lang="en-GB" b="1" noProof="0" dirty="0">
                <a:solidFill>
                  <a:schemeClr val="bg1"/>
                </a:solidFill>
                <a:latin typeface="Arial" panose="020B0604020202020204" pitchFamily="34" charset="0"/>
                <a:cs typeface="Arial" panose="020B0604020202020204" pitchFamily="34" charset="0"/>
              </a:rPr>
              <a:t>descriptive analysis after longer follow-up</a:t>
            </a:r>
          </a:p>
        </p:txBody>
      </p:sp>
      <p:sp>
        <p:nvSpPr>
          <p:cNvPr id="116" name="TextBox 115">
            <a:extLst>
              <a:ext uri="{FF2B5EF4-FFF2-40B4-BE49-F238E27FC236}">
                <a16:creationId xmlns:a16="http://schemas.microsoft.com/office/drawing/2014/main" id="{33406A7B-A917-CC2C-AE30-703985269955}"/>
              </a:ext>
            </a:extLst>
          </p:cNvPr>
          <p:cNvSpPr txBox="1"/>
          <p:nvPr/>
        </p:nvSpPr>
        <p:spPr>
          <a:xfrm rot="16200000">
            <a:off x="1592364" y="2813884"/>
            <a:ext cx="1976503"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Overall survival probability</a:t>
            </a:r>
          </a:p>
        </p:txBody>
      </p:sp>
      <p:sp>
        <p:nvSpPr>
          <p:cNvPr id="118" name="TextBox 117">
            <a:extLst>
              <a:ext uri="{FF2B5EF4-FFF2-40B4-BE49-F238E27FC236}">
                <a16:creationId xmlns:a16="http://schemas.microsoft.com/office/drawing/2014/main" id="{75821437-FC78-42E6-E298-A6DE3B5F5F54}"/>
              </a:ext>
            </a:extLst>
          </p:cNvPr>
          <p:cNvSpPr txBox="1"/>
          <p:nvPr/>
        </p:nvSpPr>
        <p:spPr>
          <a:xfrm>
            <a:off x="5159572" y="4537567"/>
            <a:ext cx="2547622"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Time from randomisation (months)</a:t>
            </a:r>
          </a:p>
        </p:txBody>
      </p:sp>
      <p:sp>
        <p:nvSpPr>
          <p:cNvPr id="119" name="TextBox 118">
            <a:extLst>
              <a:ext uri="{FF2B5EF4-FFF2-40B4-BE49-F238E27FC236}">
                <a16:creationId xmlns:a16="http://schemas.microsoft.com/office/drawing/2014/main" id="{49DD9E95-821B-F4DC-932D-6D7757408ABB}"/>
              </a:ext>
            </a:extLst>
          </p:cNvPr>
          <p:cNvSpPr txBox="1"/>
          <p:nvPr/>
        </p:nvSpPr>
        <p:spPr>
          <a:xfrm>
            <a:off x="1506686" y="4686632"/>
            <a:ext cx="1617430" cy="553998"/>
          </a:xfrm>
          <a:prstGeom prst="rect">
            <a:avLst/>
          </a:prstGeom>
          <a:noFill/>
        </p:spPr>
        <p:txBody>
          <a:bodyPr wrap="none" lIns="0" tIns="0" rIns="0" bIns="0" rtlCol="0">
            <a:spAutoFit/>
          </a:bodyPr>
          <a:lstStyle/>
          <a:p>
            <a:pPr algn="r"/>
            <a:r>
              <a:rPr lang="en-GB" sz="1200" b="1" noProof="0" dirty="0">
                <a:latin typeface="Arial" panose="020B0604020202020204" pitchFamily="34" charset="0"/>
                <a:ea typeface="Aileron" charset="0"/>
                <a:cs typeface="Arial" panose="020B0604020202020204" pitchFamily="34" charset="0"/>
              </a:rPr>
              <a:t>No. of patients at risk:</a:t>
            </a:r>
          </a:p>
          <a:p>
            <a:pPr algn="r"/>
            <a:r>
              <a:rPr lang="en-GB" sz="1200" b="1" noProof="0" dirty="0">
                <a:solidFill>
                  <a:schemeClr val="accent1"/>
                </a:solidFill>
                <a:latin typeface="Arial" panose="020B0604020202020204" pitchFamily="34" charset="0"/>
                <a:ea typeface="Aileron" charset="0"/>
                <a:cs typeface="Arial" panose="020B0604020202020204" pitchFamily="34" charset="0"/>
              </a:rPr>
              <a:t>Bema</a:t>
            </a:r>
          </a:p>
          <a:p>
            <a:pPr algn="r"/>
            <a:r>
              <a:rPr lang="en-GB" sz="1200" b="1" noProof="0" dirty="0">
                <a:solidFill>
                  <a:schemeClr val="accent6"/>
                </a:solidFill>
                <a:latin typeface="Arial" panose="020B0604020202020204" pitchFamily="34" charset="0"/>
                <a:ea typeface="Aileron" charset="0"/>
                <a:cs typeface="Arial" panose="020B0604020202020204" pitchFamily="34" charset="0"/>
              </a:rPr>
              <a:t>Placebo</a:t>
            </a:r>
          </a:p>
        </p:txBody>
      </p:sp>
      <p:sp>
        <p:nvSpPr>
          <p:cNvPr id="120" name="TextBox 119">
            <a:extLst>
              <a:ext uri="{FF2B5EF4-FFF2-40B4-BE49-F238E27FC236}">
                <a16:creationId xmlns:a16="http://schemas.microsoft.com/office/drawing/2014/main" id="{FCA8CC0E-F4C6-011E-17D0-058979336E11}"/>
              </a:ext>
            </a:extLst>
          </p:cNvPr>
          <p:cNvSpPr txBox="1"/>
          <p:nvPr/>
        </p:nvSpPr>
        <p:spPr>
          <a:xfrm>
            <a:off x="3389679" y="4331157"/>
            <a:ext cx="84960"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0</a:t>
            </a:r>
          </a:p>
        </p:txBody>
      </p:sp>
      <p:sp>
        <p:nvSpPr>
          <p:cNvPr id="121" name="TextBox 120">
            <a:extLst>
              <a:ext uri="{FF2B5EF4-FFF2-40B4-BE49-F238E27FC236}">
                <a16:creationId xmlns:a16="http://schemas.microsoft.com/office/drawing/2014/main" id="{0A9AD115-FDB8-C19D-914F-AC4E00BCF381}"/>
              </a:ext>
            </a:extLst>
          </p:cNvPr>
          <p:cNvSpPr txBox="1"/>
          <p:nvPr/>
        </p:nvSpPr>
        <p:spPr>
          <a:xfrm>
            <a:off x="4437641" y="4331157"/>
            <a:ext cx="84960"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6</a:t>
            </a:r>
          </a:p>
        </p:txBody>
      </p:sp>
      <p:sp>
        <p:nvSpPr>
          <p:cNvPr id="122" name="TextBox 121">
            <a:extLst>
              <a:ext uri="{FF2B5EF4-FFF2-40B4-BE49-F238E27FC236}">
                <a16:creationId xmlns:a16="http://schemas.microsoft.com/office/drawing/2014/main" id="{96646131-246E-626E-8616-24DAE6F181B9}"/>
              </a:ext>
            </a:extLst>
          </p:cNvPr>
          <p:cNvSpPr txBox="1"/>
          <p:nvPr/>
        </p:nvSpPr>
        <p:spPr>
          <a:xfrm>
            <a:off x="5411870" y="4331157"/>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12</a:t>
            </a:r>
          </a:p>
        </p:txBody>
      </p:sp>
      <p:sp>
        <p:nvSpPr>
          <p:cNvPr id="123" name="TextBox 122">
            <a:extLst>
              <a:ext uri="{FF2B5EF4-FFF2-40B4-BE49-F238E27FC236}">
                <a16:creationId xmlns:a16="http://schemas.microsoft.com/office/drawing/2014/main" id="{2314A46C-CF70-762C-7C2F-8713A0DB1911}"/>
              </a:ext>
            </a:extLst>
          </p:cNvPr>
          <p:cNvSpPr txBox="1"/>
          <p:nvPr/>
        </p:nvSpPr>
        <p:spPr>
          <a:xfrm>
            <a:off x="2829696" y="1602514"/>
            <a:ext cx="213200" cy="184666"/>
          </a:xfrm>
          <a:prstGeom prst="rect">
            <a:avLst/>
          </a:prstGeom>
          <a:noFill/>
        </p:spPr>
        <p:txBody>
          <a:bodyPr wrap="none" lIns="0" tIns="0" rIns="0" bIns="0" rtlCol="0">
            <a:spAutoFit/>
          </a:bodyPr>
          <a:lstStyle/>
          <a:p>
            <a:pPr algn="r"/>
            <a:r>
              <a:rPr lang="en-GB" sz="1200" noProof="0" dirty="0">
                <a:latin typeface="Arial" panose="020B0604020202020204" pitchFamily="34" charset="0"/>
                <a:ea typeface="Aileron" charset="0"/>
                <a:cs typeface="Arial" panose="020B0604020202020204" pitchFamily="34" charset="0"/>
              </a:rPr>
              <a:t>1.0</a:t>
            </a:r>
          </a:p>
        </p:txBody>
      </p:sp>
      <p:sp>
        <p:nvSpPr>
          <p:cNvPr id="125" name="TextBox 124">
            <a:extLst>
              <a:ext uri="{FF2B5EF4-FFF2-40B4-BE49-F238E27FC236}">
                <a16:creationId xmlns:a16="http://schemas.microsoft.com/office/drawing/2014/main" id="{AF647123-489E-C5BC-3A38-7CDAA92D9B71}"/>
              </a:ext>
            </a:extLst>
          </p:cNvPr>
          <p:cNvSpPr txBox="1"/>
          <p:nvPr/>
        </p:nvSpPr>
        <p:spPr>
          <a:xfrm>
            <a:off x="2829696" y="3571275"/>
            <a:ext cx="213200" cy="184666"/>
          </a:xfrm>
          <a:prstGeom prst="rect">
            <a:avLst/>
          </a:prstGeom>
          <a:noFill/>
        </p:spPr>
        <p:txBody>
          <a:bodyPr wrap="none" lIns="0" tIns="0" rIns="0" bIns="0" rtlCol="0">
            <a:spAutoFit/>
          </a:bodyPr>
          <a:lstStyle/>
          <a:p>
            <a:pPr algn="r"/>
            <a:r>
              <a:rPr lang="en-GB" sz="1200" noProof="0" dirty="0">
                <a:latin typeface="Arial" panose="020B0604020202020204" pitchFamily="34" charset="0"/>
                <a:ea typeface="Aileron" charset="0"/>
                <a:cs typeface="Arial" panose="020B0604020202020204" pitchFamily="34" charset="0"/>
              </a:rPr>
              <a:t>0.2</a:t>
            </a:r>
          </a:p>
        </p:txBody>
      </p:sp>
      <p:sp>
        <p:nvSpPr>
          <p:cNvPr id="126" name="TextBox 125">
            <a:extLst>
              <a:ext uri="{FF2B5EF4-FFF2-40B4-BE49-F238E27FC236}">
                <a16:creationId xmlns:a16="http://schemas.microsoft.com/office/drawing/2014/main" id="{5919D6DD-8B43-0534-ED99-B9738259190C}"/>
              </a:ext>
            </a:extLst>
          </p:cNvPr>
          <p:cNvSpPr txBox="1"/>
          <p:nvPr/>
        </p:nvSpPr>
        <p:spPr>
          <a:xfrm>
            <a:off x="2829696" y="4082787"/>
            <a:ext cx="213200" cy="184666"/>
          </a:xfrm>
          <a:prstGeom prst="rect">
            <a:avLst/>
          </a:prstGeom>
          <a:noFill/>
        </p:spPr>
        <p:txBody>
          <a:bodyPr wrap="none" lIns="0" tIns="0" rIns="0" bIns="0" rtlCol="0">
            <a:spAutoFit/>
          </a:bodyPr>
          <a:lstStyle/>
          <a:p>
            <a:pPr algn="r"/>
            <a:r>
              <a:rPr lang="en-GB" sz="1200" noProof="0" dirty="0">
                <a:latin typeface="Arial" panose="020B0604020202020204" pitchFamily="34" charset="0"/>
                <a:ea typeface="Aileron" charset="0"/>
                <a:cs typeface="Arial" panose="020B0604020202020204" pitchFamily="34" charset="0"/>
              </a:rPr>
              <a:t>0.0</a:t>
            </a:r>
          </a:p>
        </p:txBody>
      </p:sp>
      <p:sp>
        <p:nvSpPr>
          <p:cNvPr id="127" name="TextBox 126">
            <a:extLst>
              <a:ext uri="{FF2B5EF4-FFF2-40B4-BE49-F238E27FC236}">
                <a16:creationId xmlns:a16="http://schemas.microsoft.com/office/drawing/2014/main" id="{3CE5DD8C-6F80-A4F5-4E03-A48FEA0DB60C}"/>
              </a:ext>
            </a:extLst>
          </p:cNvPr>
          <p:cNvSpPr txBox="1"/>
          <p:nvPr/>
        </p:nvSpPr>
        <p:spPr>
          <a:xfrm>
            <a:off x="6465970" y="4331157"/>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18</a:t>
            </a:r>
          </a:p>
        </p:txBody>
      </p:sp>
      <p:sp>
        <p:nvSpPr>
          <p:cNvPr id="128" name="TextBox 127">
            <a:extLst>
              <a:ext uri="{FF2B5EF4-FFF2-40B4-BE49-F238E27FC236}">
                <a16:creationId xmlns:a16="http://schemas.microsoft.com/office/drawing/2014/main" id="{510D0DF5-CBAD-A9D3-653F-737C6ABCF808}"/>
              </a:ext>
            </a:extLst>
          </p:cNvPr>
          <p:cNvSpPr txBox="1"/>
          <p:nvPr/>
        </p:nvSpPr>
        <p:spPr>
          <a:xfrm>
            <a:off x="7522825" y="4331157"/>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24</a:t>
            </a:r>
          </a:p>
        </p:txBody>
      </p:sp>
      <p:sp>
        <p:nvSpPr>
          <p:cNvPr id="129" name="TextBox 128">
            <a:extLst>
              <a:ext uri="{FF2B5EF4-FFF2-40B4-BE49-F238E27FC236}">
                <a16:creationId xmlns:a16="http://schemas.microsoft.com/office/drawing/2014/main" id="{99171225-7728-58AD-8E97-618F46ACFFF8}"/>
              </a:ext>
            </a:extLst>
          </p:cNvPr>
          <p:cNvSpPr txBox="1"/>
          <p:nvPr/>
        </p:nvSpPr>
        <p:spPr>
          <a:xfrm>
            <a:off x="8562178" y="4331157"/>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30</a:t>
            </a:r>
          </a:p>
        </p:txBody>
      </p:sp>
      <p:sp>
        <p:nvSpPr>
          <p:cNvPr id="130" name="TextBox 129">
            <a:extLst>
              <a:ext uri="{FF2B5EF4-FFF2-40B4-BE49-F238E27FC236}">
                <a16:creationId xmlns:a16="http://schemas.microsoft.com/office/drawing/2014/main" id="{E8240875-27B6-BF80-039B-2D75FB302FA5}"/>
              </a:ext>
            </a:extLst>
          </p:cNvPr>
          <p:cNvSpPr txBox="1"/>
          <p:nvPr/>
        </p:nvSpPr>
        <p:spPr>
          <a:xfrm>
            <a:off x="8582022" y="3435083"/>
            <a:ext cx="1136530" cy="184666"/>
          </a:xfrm>
          <a:prstGeom prst="rect">
            <a:avLst/>
          </a:prstGeom>
          <a:noFill/>
        </p:spPr>
        <p:txBody>
          <a:bodyPr wrap="none" lIns="0" tIns="0" rIns="0" bIns="0" rtlCol="0">
            <a:spAutoFit/>
          </a:bodyPr>
          <a:lstStyle/>
          <a:p>
            <a:pPr algn="ctr"/>
            <a:r>
              <a:rPr lang="en-GB" sz="1200" b="1" noProof="0" dirty="0">
                <a:solidFill>
                  <a:schemeClr val="accent1"/>
                </a:solidFill>
                <a:latin typeface="Arial" panose="020B0604020202020204" pitchFamily="34" charset="0"/>
                <a:ea typeface="Aileron" charset="0"/>
                <a:cs typeface="Arial" panose="020B0604020202020204" pitchFamily="34" charset="0"/>
              </a:rPr>
              <a:t>bemarituzumab</a:t>
            </a:r>
          </a:p>
        </p:txBody>
      </p:sp>
      <p:sp>
        <p:nvSpPr>
          <p:cNvPr id="131" name="TextBox 130">
            <a:extLst>
              <a:ext uri="{FF2B5EF4-FFF2-40B4-BE49-F238E27FC236}">
                <a16:creationId xmlns:a16="http://schemas.microsoft.com/office/drawing/2014/main" id="{3C4697C9-2F76-CF13-9FD5-C5984F4A77C8}"/>
              </a:ext>
            </a:extLst>
          </p:cNvPr>
          <p:cNvSpPr txBox="1"/>
          <p:nvPr/>
        </p:nvSpPr>
        <p:spPr>
          <a:xfrm>
            <a:off x="7110852" y="3631595"/>
            <a:ext cx="581891" cy="184666"/>
          </a:xfrm>
          <a:prstGeom prst="rect">
            <a:avLst/>
          </a:prstGeom>
          <a:noFill/>
        </p:spPr>
        <p:txBody>
          <a:bodyPr wrap="none" lIns="0" tIns="0" rIns="0" bIns="0" rtlCol="0">
            <a:spAutoFit/>
          </a:bodyPr>
          <a:lstStyle/>
          <a:p>
            <a:pPr algn="ctr"/>
            <a:r>
              <a:rPr lang="en-GB" sz="1200" b="1" noProof="0" dirty="0">
                <a:solidFill>
                  <a:schemeClr val="accent6"/>
                </a:solidFill>
                <a:latin typeface="Arial" panose="020B0604020202020204" pitchFamily="34" charset="0"/>
                <a:ea typeface="Aileron" charset="0"/>
                <a:cs typeface="Arial" panose="020B0604020202020204" pitchFamily="34" charset="0"/>
              </a:rPr>
              <a:t>placebo</a:t>
            </a:r>
          </a:p>
        </p:txBody>
      </p:sp>
      <p:sp>
        <p:nvSpPr>
          <p:cNvPr id="132" name="TextBox 131">
            <a:extLst>
              <a:ext uri="{FF2B5EF4-FFF2-40B4-BE49-F238E27FC236}">
                <a16:creationId xmlns:a16="http://schemas.microsoft.com/office/drawing/2014/main" id="{CD82BFDB-4888-61B6-2F38-F755C7F74E2F}"/>
              </a:ext>
            </a:extLst>
          </p:cNvPr>
          <p:cNvSpPr txBox="1"/>
          <p:nvPr/>
        </p:nvSpPr>
        <p:spPr>
          <a:xfrm>
            <a:off x="9597891" y="4331157"/>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36</a:t>
            </a:r>
          </a:p>
        </p:txBody>
      </p:sp>
      <p:sp>
        <p:nvSpPr>
          <p:cNvPr id="206" name="TextBox 205">
            <a:extLst>
              <a:ext uri="{FF2B5EF4-FFF2-40B4-BE49-F238E27FC236}">
                <a16:creationId xmlns:a16="http://schemas.microsoft.com/office/drawing/2014/main" id="{1CEFCD77-EC57-E504-4E14-BC44411E1877}"/>
              </a:ext>
            </a:extLst>
          </p:cNvPr>
          <p:cNvSpPr txBox="1"/>
          <p:nvPr/>
        </p:nvSpPr>
        <p:spPr>
          <a:xfrm>
            <a:off x="3263771" y="4871298"/>
            <a:ext cx="254878"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159</a:t>
            </a:r>
          </a:p>
          <a:p>
            <a:pPr algn="ctr"/>
            <a:r>
              <a:rPr lang="en-GB" sz="1200" noProof="0" dirty="0">
                <a:latin typeface="Arial" panose="020B0604020202020204" pitchFamily="34" charset="0"/>
                <a:ea typeface="Aileron" charset="0"/>
                <a:cs typeface="Arial" panose="020B0604020202020204" pitchFamily="34" charset="0"/>
              </a:rPr>
              <a:t>165</a:t>
            </a:r>
          </a:p>
        </p:txBody>
      </p:sp>
      <p:sp>
        <p:nvSpPr>
          <p:cNvPr id="207" name="TextBox 206">
            <a:extLst>
              <a:ext uri="{FF2B5EF4-FFF2-40B4-BE49-F238E27FC236}">
                <a16:creationId xmlns:a16="http://schemas.microsoft.com/office/drawing/2014/main" id="{A3A17903-7E74-517E-53B4-866BFC98EDFA}"/>
              </a:ext>
            </a:extLst>
          </p:cNvPr>
          <p:cNvSpPr txBox="1"/>
          <p:nvPr/>
        </p:nvSpPr>
        <p:spPr>
          <a:xfrm>
            <a:off x="6948055" y="4871298"/>
            <a:ext cx="169918"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24</a:t>
            </a:r>
          </a:p>
          <a:p>
            <a:pPr algn="ctr"/>
            <a:r>
              <a:rPr lang="en-GB" sz="1200" noProof="0" dirty="0">
                <a:latin typeface="Arial" panose="020B0604020202020204" pitchFamily="34" charset="0"/>
                <a:ea typeface="Aileron" charset="0"/>
                <a:cs typeface="Arial" panose="020B0604020202020204" pitchFamily="34" charset="0"/>
              </a:rPr>
              <a:t>18</a:t>
            </a:r>
          </a:p>
        </p:txBody>
      </p:sp>
      <p:sp>
        <p:nvSpPr>
          <p:cNvPr id="208" name="TextBox 207">
            <a:extLst>
              <a:ext uri="{FF2B5EF4-FFF2-40B4-BE49-F238E27FC236}">
                <a16:creationId xmlns:a16="http://schemas.microsoft.com/office/drawing/2014/main" id="{C74D8B80-E9E3-3231-A926-88D3101F9930}"/>
              </a:ext>
            </a:extLst>
          </p:cNvPr>
          <p:cNvSpPr txBox="1"/>
          <p:nvPr/>
        </p:nvSpPr>
        <p:spPr>
          <a:xfrm>
            <a:off x="7486757" y="4871298"/>
            <a:ext cx="169918"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16</a:t>
            </a:r>
          </a:p>
          <a:p>
            <a:pPr algn="ctr"/>
            <a:r>
              <a:rPr lang="en-GB" sz="1200" noProof="0" dirty="0">
                <a:latin typeface="Arial" panose="020B0604020202020204" pitchFamily="34" charset="0"/>
                <a:ea typeface="Aileron" charset="0"/>
                <a:cs typeface="Arial" panose="020B0604020202020204" pitchFamily="34" charset="0"/>
              </a:rPr>
              <a:t>14</a:t>
            </a:r>
          </a:p>
        </p:txBody>
      </p:sp>
      <p:sp>
        <p:nvSpPr>
          <p:cNvPr id="209" name="TextBox 208">
            <a:extLst>
              <a:ext uri="{FF2B5EF4-FFF2-40B4-BE49-F238E27FC236}">
                <a16:creationId xmlns:a16="http://schemas.microsoft.com/office/drawing/2014/main" id="{1FFC8154-1EF8-2DA5-7E0D-33142601E4C0}"/>
              </a:ext>
            </a:extLst>
          </p:cNvPr>
          <p:cNvSpPr txBox="1"/>
          <p:nvPr/>
        </p:nvSpPr>
        <p:spPr>
          <a:xfrm>
            <a:off x="7993628" y="4871298"/>
            <a:ext cx="158505"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11</a:t>
            </a:r>
          </a:p>
          <a:p>
            <a:pPr algn="ctr"/>
            <a:r>
              <a:rPr lang="en-GB" sz="1200" noProof="0" dirty="0">
                <a:latin typeface="Arial" panose="020B0604020202020204" pitchFamily="34" charset="0"/>
                <a:ea typeface="Aileron" charset="0"/>
                <a:cs typeface="Arial" panose="020B0604020202020204" pitchFamily="34" charset="0"/>
              </a:rPr>
              <a:t>8</a:t>
            </a:r>
          </a:p>
        </p:txBody>
      </p:sp>
      <p:sp>
        <p:nvSpPr>
          <p:cNvPr id="210" name="TextBox 209">
            <a:extLst>
              <a:ext uri="{FF2B5EF4-FFF2-40B4-BE49-F238E27FC236}">
                <a16:creationId xmlns:a16="http://schemas.microsoft.com/office/drawing/2014/main" id="{22BA1F62-7405-15B1-E1BA-A8A8C0A4F464}"/>
              </a:ext>
            </a:extLst>
          </p:cNvPr>
          <p:cNvSpPr txBox="1"/>
          <p:nvPr/>
        </p:nvSpPr>
        <p:spPr>
          <a:xfrm>
            <a:off x="8569104" y="4871298"/>
            <a:ext cx="84960"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7</a:t>
            </a:r>
          </a:p>
          <a:p>
            <a:pPr algn="ctr"/>
            <a:r>
              <a:rPr lang="en-GB" sz="1200" noProof="0" dirty="0">
                <a:latin typeface="Arial" panose="020B0604020202020204" pitchFamily="34" charset="0"/>
                <a:ea typeface="Aileron" charset="0"/>
                <a:cs typeface="Arial" panose="020B0604020202020204" pitchFamily="34" charset="0"/>
              </a:rPr>
              <a:t>5</a:t>
            </a:r>
          </a:p>
        </p:txBody>
      </p:sp>
      <p:sp>
        <p:nvSpPr>
          <p:cNvPr id="211" name="TextBox 210">
            <a:extLst>
              <a:ext uri="{FF2B5EF4-FFF2-40B4-BE49-F238E27FC236}">
                <a16:creationId xmlns:a16="http://schemas.microsoft.com/office/drawing/2014/main" id="{007C79C2-6C78-0A20-DE2C-AEF21E323607}"/>
              </a:ext>
            </a:extLst>
          </p:cNvPr>
          <p:cNvSpPr txBox="1"/>
          <p:nvPr/>
        </p:nvSpPr>
        <p:spPr>
          <a:xfrm>
            <a:off x="9107807" y="4871298"/>
            <a:ext cx="84960"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3</a:t>
            </a:r>
          </a:p>
          <a:p>
            <a:pPr algn="ctr"/>
            <a:r>
              <a:rPr lang="en-GB" sz="1200" noProof="0" dirty="0">
                <a:latin typeface="Arial" panose="020B0604020202020204" pitchFamily="34" charset="0"/>
                <a:ea typeface="Aileron" charset="0"/>
                <a:cs typeface="Arial" panose="020B0604020202020204" pitchFamily="34" charset="0"/>
              </a:rPr>
              <a:t>4</a:t>
            </a:r>
          </a:p>
        </p:txBody>
      </p:sp>
      <p:sp>
        <p:nvSpPr>
          <p:cNvPr id="212" name="TextBox 211">
            <a:extLst>
              <a:ext uri="{FF2B5EF4-FFF2-40B4-BE49-F238E27FC236}">
                <a16:creationId xmlns:a16="http://schemas.microsoft.com/office/drawing/2014/main" id="{6D376ADA-9CB4-A1EA-1278-DC98456E2774}"/>
              </a:ext>
            </a:extLst>
          </p:cNvPr>
          <p:cNvSpPr txBox="1"/>
          <p:nvPr/>
        </p:nvSpPr>
        <p:spPr>
          <a:xfrm>
            <a:off x="9619273" y="4871298"/>
            <a:ext cx="84960"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0</a:t>
            </a:r>
          </a:p>
          <a:p>
            <a:pPr algn="ctr"/>
            <a:r>
              <a:rPr lang="en-GB" sz="1200" noProof="0" dirty="0">
                <a:latin typeface="Arial" panose="020B0604020202020204" pitchFamily="34" charset="0"/>
                <a:ea typeface="Aileron" charset="0"/>
                <a:cs typeface="Arial" panose="020B0604020202020204" pitchFamily="34" charset="0"/>
              </a:rPr>
              <a:t>0</a:t>
            </a:r>
          </a:p>
        </p:txBody>
      </p:sp>
      <p:sp>
        <p:nvSpPr>
          <p:cNvPr id="213" name="TextBox 212">
            <a:extLst>
              <a:ext uri="{FF2B5EF4-FFF2-40B4-BE49-F238E27FC236}">
                <a16:creationId xmlns:a16="http://schemas.microsoft.com/office/drawing/2014/main" id="{AF611374-BFEB-30C1-122B-5BC7877808B5}"/>
              </a:ext>
            </a:extLst>
          </p:cNvPr>
          <p:cNvSpPr txBox="1"/>
          <p:nvPr/>
        </p:nvSpPr>
        <p:spPr>
          <a:xfrm>
            <a:off x="6429071" y="4871298"/>
            <a:ext cx="169918"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39</a:t>
            </a:r>
          </a:p>
          <a:p>
            <a:pPr algn="ctr"/>
            <a:r>
              <a:rPr lang="en-GB" sz="1200" noProof="0" dirty="0">
                <a:latin typeface="Arial" panose="020B0604020202020204" pitchFamily="34" charset="0"/>
                <a:ea typeface="Aileron" charset="0"/>
                <a:cs typeface="Arial" panose="020B0604020202020204" pitchFamily="34" charset="0"/>
              </a:rPr>
              <a:t>30</a:t>
            </a:r>
          </a:p>
        </p:txBody>
      </p:sp>
      <p:sp>
        <p:nvSpPr>
          <p:cNvPr id="214" name="TextBox 213">
            <a:extLst>
              <a:ext uri="{FF2B5EF4-FFF2-40B4-BE49-F238E27FC236}">
                <a16:creationId xmlns:a16="http://schemas.microsoft.com/office/drawing/2014/main" id="{8ED9AEBE-AC40-AEED-BBE7-D201B33AF12A}"/>
              </a:ext>
            </a:extLst>
          </p:cNvPr>
          <p:cNvSpPr txBox="1"/>
          <p:nvPr/>
        </p:nvSpPr>
        <p:spPr>
          <a:xfrm>
            <a:off x="5910087" y="4871298"/>
            <a:ext cx="169918"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61</a:t>
            </a:r>
          </a:p>
          <a:p>
            <a:pPr algn="ctr"/>
            <a:r>
              <a:rPr lang="en-GB" sz="1200" noProof="0" dirty="0">
                <a:latin typeface="Arial" panose="020B0604020202020204" pitchFamily="34" charset="0"/>
                <a:ea typeface="Aileron" charset="0"/>
                <a:cs typeface="Arial" panose="020B0604020202020204" pitchFamily="34" charset="0"/>
              </a:rPr>
              <a:t>49</a:t>
            </a:r>
          </a:p>
        </p:txBody>
      </p:sp>
      <p:sp>
        <p:nvSpPr>
          <p:cNvPr id="215" name="TextBox 214">
            <a:extLst>
              <a:ext uri="{FF2B5EF4-FFF2-40B4-BE49-F238E27FC236}">
                <a16:creationId xmlns:a16="http://schemas.microsoft.com/office/drawing/2014/main" id="{CE12258E-7AE6-2724-AFE8-F0083F0E56C0}"/>
              </a:ext>
            </a:extLst>
          </p:cNvPr>
          <p:cNvSpPr txBox="1"/>
          <p:nvPr/>
        </p:nvSpPr>
        <p:spPr>
          <a:xfrm>
            <a:off x="5340385" y="4871298"/>
            <a:ext cx="254878"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101</a:t>
            </a:r>
          </a:p>
          <a:p>
            <a:pPr algn="ctr"/>
            <a:r>
              <a:rPr lang="en-GB" sz="1200" noProof="0" dirty="0">
                <a:latin typeface="Arial" panose="020B0604020202020204" pitchFamily="34" charset="0"/>
                <a:ea typeface="Aileron" charset="0"/>
                <a:cs typeface="Arial" panose="020B0604020202020204" pitchFamily="34" charset="0"/>
              </a:rPr>
              <a:t>88</a:t>
            </a:r>
          </a:p>
        </p:txBody>
      </p:sp>
      <p:sp>
        <p:nvSpPr>
          <p:cNvPr id="216" name="TextBox 215">
            <a:extLst>
              <a:ext uri="{FF2B5EF4-FFF2-40B4-BE49-F238E27FC236}">
                <a16:creationId xmlns:a16="http://schemas.microsoft.com/office/drawing/2014/main" id="{4A0264C2-A094-D786-3FA2-5412373CEBB7}"/>
              </a:ext>
            </a:extLst>
          </p:cNvPr>
          <p:cNvSpPr txBox="1"/>
          <p:nvPr/>
        </p:nvSpPr>
        <p:spPr>
          <a:xfrm>
            <a:off x="4837876" y="4871298"/>
            <a:ext cx="254878"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120</a:t>
            </a:r>
          </a:p>
          <a:p>
            <a:pPr algn="ctr"/>
            <a:r>
              <a:rPr lang="en-GB" sz="1200" noProof="0" dirty="0">
                <a:latin typeface="Arial" panose="020B0604020202020204" pitchFamily="34" charset="0"/>
                <a:ea typeface="Aileron" charset="0"/>
                <a:cs typeface="Arial" panose="020B0604020202020204" pitchFamily="34" charset="0"/>
              </a:rPr>
              <a:t>105</a:t>
            </a:r>
          </a:p>
        </p:txBody>
      </p:sp>
      <p:sp>
        <p:nvSpPr>
          <p:cNvPr id="217" name="TextBox 216">
            <a:extLst>
              <a:ext uri="{FF2B5EF4-FFF2-40B4-BE49-F238E27FC236}">
                <a16:creationId xmlns:a16="http://schemas.microsoft.com/office/drawing/2014/main" id="{CC87538F-BD52-1B0E-D7F4-4308A459FE20}"/>
              </a:ext>
            </a:extLst>
          </p:cNvPr>
          <p:cNvSpPr txBox="1"/>
          <p:nvPr/>
        </p:nvSpPr>
        <p:spPr>
          <a:xfrm>
            <a:off x="4294178" y="4871298"/>
            <a:ext cx="254878"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140</a:t>
            </a:r>
          </a:p>
          <a:p>
            <a:pPr algn="ctr"/>
            <a:r>
              <a:rPr lang="en-GB" sz="1200" noProof="0" dirty="0">
                <a:latin typeface="Arial" panose="020B0604020202020204" pitchFamily="34" charset="0"/>
                <a:ea typeface="Aileron" charset="0"/>
                <a:cs typeface="Arial" panose="020B0604020202020204" pitchFamily="34" charset="0"/>
              </a:rPr>
              <a:t>131</a:t>
            </a:r>
          </a:p>
        </p:txBody>
      </p:sp>
      <p:sp>
        <p:nvSpPr>
          <p:cNvPr id="218" name="TextBox 217">
            <a:extLst>
              <a:ext uri="{FF2B5EF4-FFF2-40B4-BE49-F238E27FC236}">
                <a16:creationId xmlns:a16="http://schemas.microsoft.com/office/drawing/2014/main" id="{B8792802-9000-734A-A65B-65295A69F2A8}"/>
              </a:ext>
            </a:extLst>
          </p:cNvPr>
          <p:cNvSpPr txBox="1"/>
          <p:nvPr/>
        </p:nvSpPr>
        <p:spPr>
          <a:xfrm>
            <a:off x="3783433" y="4871298"/>
            <a:ext cx="254878"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154</a:t>
            </a:r>
          </a:p>
          <a:p>
            <a:pPr algn="ctr"/>
            <a:r>
              <a:rPr lang="en-GB" sz="1200" noProof="0" dirty="0">
                <a:latin typeface="Arial" panose="020B0604020202020204" pitchFamily="34" charset="0"/>
                <a:ea typeface="Aileron" charset="0"/>
                <a:cs typeface="Arial" panose="020B0604020202020204" pitchFamily="34" charset="0"/>
              </a:rPr>
              <a:t>146</a:t>
            </a:r>
          </a:p>
        </p:txBody>
      </p:sp>
      <p:sp>
        <p:nvSpPr>
          <p:cNvPr id="219" name="TextBox 218">
            <a:extLst>
              <a:ext uri="{FF2B5EF4-FFF2-40B4-BE49-F238E27FC236}">
                <a16:creationId xmlns:a16="http://schemas.microsoft.com/office/drawing/2014/main" id="{C17F8A7F-B32C-95E9-CB37-D782A320BD5D}"/>
              </a:ext>
            </a:extLst>
          </p:cNvPr>
          <p:cNvSpPr txBox="1"/>
          <p:nvPr/>
        </p:nvSpPr>
        <p:spPr>
          <a:xfrm>
            <a:off x="2829696" y="3082325"/>
            <a:ext cx="213200" cy="184666"/>
          </a:xfrm>
          <a:prstGeom prst="rect">
            <a:avLst/>
          </a:prstGeom>
          <a:noFill/>
        </p:spPr>
        <p:txBody>
          <a:bodyPr wrap="none" lIns="0" tIns="0" rIns="0" bIns="0" rtlCol="0">
            <a:spAutoFit/>
          </a:bodyPr>
          <a:lstStyle/>
          <a:p>
            <a:pPr algn="r"/>
            <a:r>
              <a:rPr lang="en-GB" sz="1200" noProof="0" dirty="0">
                <a:latin typeface="Arial" panose="020B0604020202020204" pitchFamily="34" charset="0"/>
                <a:ea typeface="Aileron" charset="0"/>
                <a:cs typeface="Arial" panose="020B0604020202020204" pitchFamily="34" charset="0"/>
              </a:rPr>
              <a:t>0.4</a:t>
            </a:r>
          </a:p>
        </p:txBody>
      </p:sp>
      <p:sp>
        <p:nvSpPr>
          <p:cNvPr id="220" name="TextBox 219">
            <a:extLst>
              <a:ext uri="{FF2B5EF4-FFF2-40B4-BE49-F238E27FC236}">
                <a16:creationId xmlns:a16="http://schemas.microsoft.com/office/drawing/2014/main" id="{B7935F6F-FE2F-80F3-AEC7-B8AC40C79283}"/>
              </a:ext>
            </a:extLst>
          </p:cNvPr>
          <p:cNvSpPr txBox="1"/>
          <p:nvPr/>
        </p:nvSpPr>
        <p:spPr>
          <a:xfrm>
            <a:off x="2829696" y="2583850"/>
            <a:ext cx="213200" cy="184666"/>
          </a:xfrm>
          <a:prstGeom prst="rect">
            <a:avLst/>
          </a:prstGeom>
          <a:noFill/>
        </p:spPr>
        <p:txBody>
          <a:bodyPr wrap="none" lIns="0" tIns="0" rIns="0" bIns="0" rtlCol="0">
            <a:spAutoFit/>
          </a:bodyPr>
          <a:lstStyle/>
          <a:p>
            <a:pPr algn="r"/>
            <a:r>
              <a:rPr lang="en-GB" sz="1200" noProof="0" dirty="0">
                <a:latin typeface="Arial" panose="020B0604020202020204" pitchFamily="34" charset="0"/>
                <a:ea typeface="Aileron" charset="0"/>
                <a:cs typeface="Arial" panose="020B0604020202020204" pitchFamily="34" charset="0"/>
              </a:rPr>
              <a:t>0.6</a:t>
            </a:r>
          </a:p>
        </p:txBody>
      </p:sp>
      <p:sp>
        <p:nvSpPr>
          <p:cNvPr id="221" name="TextBox 220">
            <a:extLst>
              <a:ext uri="{FF2B5EF4-FFF2-40B4-BE49-F238E27FC236}">
                <a16:creationId xmlns:a16="http://schemas.microsoft.com/office/drawing/2014/main" id="{A9573204-2F79-95B3-D3BE-CA66C036BE08}"/>
              </a:ext>
            </a:extLst>
          </p:cNvPr>
          <p:cNvSpPr txBox="1"/>
          <p:nvPr/>
        </p:nvSpPr>
        <p:spPr>
          <a:xfrm>
            <a:off x="2829696" y="2098075"/>
            <a:ext cx="213200" cy="184666"/>
          </a:xfrm>
          <a:prstGeom prst="rect">
            <a:avLst/>
          </a:prstGeom>
          <a:noFill/>
        </p:spPr>
        <p:txBody>
          <a:bodyPr wrap="none" lIns="0" tIns="0" rIns="0" bIns="0" rtlCol="0">
            <a:spAutoFit/>
          </a:bodyPr>
          <a:lstStyle/>
          <a:p>
            <a:pPr algn="r"/>
            <a:r>
              <a:rPr lang="en-GB" sz="1200" noProof="0" dirty="0">
                <a:latin typeface="Arial" panose="020B0604020202020204" pitchFamily="34" charset="0"/>
                <a:ea typeface="Aileron" charset="0"/>
                <a:cs typeface="Arial" panose="020B0604020202020204" pitchFamily="34" charset="0"/>
              </a:rPr>
              <a:t>0.8</a:t>
            </a:r>
          </a:p>
        </p:txBody>
      </p:sp>
      <p:grpSp>
        <p:nvGrpSpPr>
          <p:cNvPr id="225" name="Graphic 222">
            <a:extLst>
              <a:ext uri="{FF2B5EF4-FFF2-40B4-BE49-F238E27FC236}">
                <a16:creationId xmlns:a16="http://schemas.microsoft.com/office/drawing/2014/main" id="{5453E51C-C8BC-38B8-E498-FAB5A8FFADA1}"/>
              </a:ext>
            </a:extLst>
          </p:cNvPr>
          <p:cNvGrpSpPr/>
          <p:nvPr/>
        </p:nvGrpSpPr>
        <p:grpSpPr>
          <a:xfrm>
            <a:off x="3081418" y="1654826"/>
            <a:ext cx="6723985" cy="2645156"/>
            <a:chOff x="3081418" y="1654826"/>
            <a:chExt cx="6723985" cy="2645156"/>
          </a:xfrm>
          <a:noFill/>
        </p:grpSpPr>
        <p:sp>
          <p:nvSpPr>
            <p:cNvPr id="226" name="Freeform 225">
              <a:extLst>
                <a:ext uri="{FF2B5EF4-FFF2-40B4-BE49-F238E27FC236}">
                  <a16:creationId xmlns:a16="http://schemas.microsoft.com/office/drawing/2014/main" id="{872F40EC-A1AC-C027-244C-CE8FEF247259}"/>
                </a:ext>
              </a:extLst>
            </p:cNvPr>
            <p:cNvSpPr/>
            <p:nvPr/>
          </p:nvSpPr>
          <p:spPr>
            <a:xfrm>
              <a:off x="3150593" y="1654826"/>
              <a:ext cx="6654810" cy="2576236"/>
            </a:xfrm>
            <a:custGeom>
              <a:avLst/>
              <a:gdLst>
                <a:gd name="connsiteX0" fmla="*/ 6654811 w 6654810"/>
                <a:gd name="connsiteY0" fmla="*/ 2576236 h 2576236"/>
                <a:gd name="connsiteX1" fmla="*/ 0 w 6654810"/>
                <a:gd name="connsiteY1" fmla="*/ 2576236 h 2576236"/>
                <a:gd name="connsiteX2" fmla="*/ 0 w 6654810"/>
                <a:gd name="connsiteY2" fmla="*/ 0 h 2576236"/>
              </a:gdLst>
              <a:ahLst/>
              <a:cxnLst>
                <a:cxn ang="0">
                  <a:pos x="connsiteX0" y="connsiteY0"/>
                </a:cxn>
                <a:cxn ang="0">
                  <a:pos x="connsiteX1" y="connsiteY1"/>
                </a:cxn>
                <a:cxn ang="0">
                  <a:pos x="connsiteX2" y="connsiteY2"/>
                </a:cxn>
              </a:cxnLst>
              <a:rect l="l" t="t" r="r" b="b"/>
              <a:pathLst>
                <a:path w="6654810" h="2576236">
                  <a:moveTo>
                    <a:pt x="6654811" y="2576236"/>
                  </a:moveTo>
                  <a:lnTo>
                    <a:pt x="0" y="2576236"/>
                  </a:lnTo>
                  <a:lnTo>
                    <a:pt x="0" y="0"/>
                  </a:lnTo>
                </a:path>
              </a:pathLst>
            </a:custGeom>
            <a:noFill/>
            <a:ln w="12700" cap="flat">
              <a:solidFill>
                <a:srgbClr val="231F20"/>
              </a:solidFill>
              <a:prstDash val="solid"/>
              <a:miter/>
            </a:ln>
          </p:spPr>
          <p:txBody>
            <a:bodyPr rtlCol="0" anchor="ctr"/>
            <a:lstStyle/>
            <a:p>
              <a:endParaRPr lang="en-GB" noProof="0" dirty="0"/>
            </a:p>
          </p:txBody>
        </p:sp>
        <p:sp>
          <p:nvSpPr>
            <p:cNvPr id="227" name="Freeform 226">
              <a:extLst>
                <a:ext uri="{FF2B5EF4-FFF2-40B4-BE49-F238E27FC236}">
                  <a16:creationId xmlns:a16="http://schemas.microsoft.com/office/drawing/2014/main" id="{8B202AD7-2AAA-2B78-A6CF-B14E849219C4}"/>
                </a:ext>
              </a:extLst>
            </p:cNvPr>
            <p:cNvSpPr/>
            <p:nvPr/>
          </p:nvSpPr>
          <p:spPr>
            <a:xfrm>
              <a:off x="3081418" y="2695832"/>
              <a:ext cx="68835" cy="8477"/>
            </a:xfrm>
            <a:custGeom>
              <a:avLst/>
              <a:gdLst>
                <a:gd name="connsiteX0" fmla="*/ 68835 w 68835"/>
                <a:gd name="connsiteY0" fmla="*/ 0 h 8477"/>
                <a:gd name="connsiteX1" fmla="*/ 0 w 68835"/>
                <a:gd name="connsiteY1" fmla="*/ 0 h 8477"/>
              </a:gdLst>
              <a:ahLst/>
              <a:cxnLst>
                <a:cxn ang="0">
                  <a:pos x="connsiteX0" y="connsiteY0"/>
                </a:cxn>
                <a:cxn ang="0">
                  <a:pos x="connsiteX1" y="connsiteY1"/>
                </a:cxn>
              </a:cxnLst>
              <a:rect l="l" t="t" r="r" b="b"/>
              <a:pathLst>
                <a:path w="68835" h="8477">
                  <a:moveTo>
                    <a:pt x="68835" y="0"/>
                  </a:moveTo>
                  <a:lnTo>
                    <a:pt x="0" y="0"/>
                  </a:lnTo>
                </a:path>
              </a:pathLst>
            </a:custGeom>
            <a:ln w="12700" cap="flat">
              <a:solidFill>
                <a:srgbClr val="231F20"/>
              </a:solidFill>
              <a:prstDash val="solid"/>
              <a:miter/>
            </a:ln>
          </p:spPr>
          <p:txBody>
            <a:bodyPr rtlCol="0" anchor="ctr"/>
            <a:lstStyle/>
            <a:p>
              <a:endParaRPr lang="en-GB" noProof="0" dirty="0"/>
            </a:p>
          </p:txBody>
        </p:sp>
        <p:sp>
          <p:nvSpPr>
            <p:cNvPr id="228" name="Freeform 227">
              <a:extLst>
                <a:ext uri="{FF2B5EF4-FFF2-40B4-BE49-F238E27FC236}">
                  <a16:creationId xmlns:a16="http://schemas.microsoft.com/office/drawing/2014/main" id="{24B61ACD-2B70-D9F9-B652-81D9CC7AC811}"/>
                </a:ext>
              </a:extLst>
            </p:cNvPr>
            <p:cNvSpPr/>
            <p:nvPr/>
          </p:nvSpPr>
          <p:spPr>
            <a:xfrm>
              <a:off x="3081418" y="1703231"/>
              <a:ext cx="68835" cy="8477"/>
            </a:xfrm>
            <a:custGeom>
              <a:avLst/>
              <a:gdLst>
                <a:gd name="connsiteX0" fmla="*/ 68835 w 68835"/>
                <a:gd name="connsiteY0" fmla="*/ 0 h 8477"/>
                <a:gd name="connsiteX1" fmla="*/ 0 w 68835"/>
                <a:gd name="connsiteY1" fmla="*/ 0 h 8477"/>
              </a:gdLst>
              <a:ahLst/>
              <a:cxnLst>
                <a:cxn ang="0">
                  <a:pos x="connsiteX0" y="connsiteY0"/>
                </a:cxn>
                <a:cxn ang="0">
                  <a:pos x="connsiteX1" y="connsiteY1"/>
                </a:cxn>
              </a:cxnLst>
              <a:rect l="l" t="t" r="r" b="b"/>
              <a:pathLst>
                <a:path w="68835" h="8477">
                  <a:moveTo>
                    <a:pt x="68835" y="0"/>
                  </a:moveTo>
                  <a:lnTo>
                    <a:pt x="0" y="0"/>
                  </a:lnTo>
                </a:path>
              </a:pathLst>
            </a:custGeom>
            <a:ln w="12700" cap="flat">
              <a:solidFill>
                <a:srgbClr val="231F20"/>
              </a:solidFill>
              <a:prstDash val="solid"/>
              <a:miter/>
            </a:ln>
          </p:spPr>
          <p:txBody>
            <a:bodyPr rtlCol="0" anchor="ctr"/>
            <a:lstStyle/>
            <a:p>
              <a:endParaRPr lang="en-GB" noProof="0" dirty="0"/>
            </a:p>
          </p:txBody>
        </p:sp>
        <p:sp>
          <p:nvSpPr>
            <p:cNvPr id="229" name="Freeform 228">
              <a:extLst>
                <a:ext uri="{FF2B5EF4-FFF2-40B4-BE49-F238E27FC236}">
                  <a16:creationId xmlns:a16="http://schemas.microsoft.com/office/drawing/2014/main" id="{EFC5C685-D59C-67FD-1897-108B69BA1A78}"/>
                </a:ext>
              </a:extLst>
            </p:cNvPr>
            <p:cNvSpPr/>
            <p:nvPr/>
          </p:nvSpPr>
          <p:spPr>
            <a:xfrm>
              <a:off x="3081418" y="2198811"/>
              <a:ext cx="68835" cy="8477"/>
            </a:xfrm>
            <a:custGeom>
              <a:avLst/>
              <a:gdLst>
                <a:gd name="connsiteX0" fmla="*/ 68835 w 68835"/>
                <a:gd name="connsiteY0" fmla="*/ 0 h 8477"/>
                <a:gd name="connsiteX1" fmla="*/ 0 w 68835"/>
                <a:gd name="connsiteY1" fmla="*/ 0 h 8477"/>
              </a:gdLst>
              <a:ahLst/>
              <a:cxnLst>
                <a:cxn ang="0">
                  <a:pos x="connsiteX0" y="connsiteY0"/>
                </a:cxn>
                <a:cxn ang="0">
                  <a:pos x="connsiteX1" y="connsiteY1"/>
                </a:cxn>
              </a:cxnLst>
              <a:rect l="l" t="t" r="r" b="b"/>
              <a:pathLst>
                <a:path w="68835" h="8477">
                  <a:moveTo>
                    <a:pt x="68835" y="0"/>
                  </a:moveTo>
                  <a:lnTo>
                    <a:pt x="0" y="0"/>
                  </a:lnTo>
                </a:path>
              </a:pathLst>
            </a:custGeom>
            <a:ln w="12700" cap="flat">
              <a:solidFill>
                <a:srgbClr val="231F20"/>
              </a:solidFill>
              <a:prstDash val="solid"/>
              <a:miter/>
            </a:ln>
          </p:spPr>
          <p:txBody>
            <a:bodyPr rtlCol="0" anchor="ctr"/>
            <a:lstStyle/>
            <a:p>
              <a:endParaRPr lang="en-GB" noProof="0" dirty="0"/>
            </a:p>
          </p:txBody>
        </p:sp>
        <p:sp>
          <p:nvSpPr>
            <p:cNvPr id="230" name="Freeform 229">
              <a:extLst>
                <a:ext uri="{FF2B5EF4-FFF2-40B4-BE49-F238E27FC236}">
                  <a16:creationId xmlns:a16="http://schemas.microsoft.com/office/drawing/2014/main" id="{23BD9097-1752-25C0-F64D-E1D2E7725F09}"/>
                </a:ext>
              </a:extLst>
            </p:cNvPr>
            <p:cNvSpPr/>
            <p:nvPr/>
          </p:nvSpPr>
          <p:spPr>
            <a:xfrm>
              <a:off x="3081418" y="3188614"/>
              <a:ext cx="68835" cy="8477"/>
            </a:xfrm>
            <a:custGeom>
              <a:avLst/>
              <a:gdLst>
                <a:gd name="connsiteX0" fmla="*/ 68835 w 68835"/>
                <a:gd name="connsiteY0" fmla="*/ 0 h 8477"/>
                <a:gd name="connsiteX1" fmla="*/ 0 w 68835"/>
                <a:gd name="connsiteY1" fmla="*/ 0 h 8477"/>
              </a:gdLst>
              <a:ahLst/>
              <a:cxnLst>
                <a:cxn ang="0">
                  <a:pos x="connsiteX0" y="connsiteY0"/>
                </a:cxn>
                <a:cxn ang="0">
                  <a:pos x="connsiteX1" y="connsiteY1"/>
                </a:cxn>
              </a:cxnLst>
              <a:rect l="l" t="t" r="r" b="b"/>
              <a:pathLst>
                <a:path w="68835" h="8477">
                  <a:moveTo>
                    <a:pt x="68835" y="0"/>
                  </a:moveTo>
                  <a:lnTo>
                    <a:pt x="0" y="0"/>
                  </a:lnTo>
                </a:path>
              </a:pathLst>
            </a:custGeom>
            <a:ln w="12700" cap="flat">
              <a:solidFill>
                <a:srgbClr val="231F20"/>
              </a:solidFill>
              <a:prstDash val="solid"/>
              <a:miter/>
            </a:ln>
          </p:spPr>
          <p:txBody>
            <a:bodyPr rtlCol="0" anchor="ctr"/>
            <a:lstStyle/>
            <a:p>
              <a:endParaRPr lang="en-GB" noProof="0" dirty="0"/>
            </a:p>
          </p:txBody>
        </p:sp>
        <p:sp>
          <p:nvSpPr>
            <p:cNvPr id="231" name="Freeform 230">
              <a:extLst>
                <a:ext uri="{FF2B5EF4-FFF2-40B4-BE49-F238E27FC236}">
                  <a16:creationId xmlns:a16="http://schemas.microsoft.com/office/drawing/2014/main" id="{F36BB92C-6D4E-741B-6AC7-FD6D496E4BA6}"/>
                </a:ext>
              </a:extLst>
            </p:cNvPr>
            <p:cNvSpPr/>
            <p:nvPr/>
          </p:nvSpPr>
          <p:spPr>
            <a:xfrm>
              <a:off x="3081418" y="3687077"/>
              <a:ext cx="68835" cy="8477"/>
            </a:xfrm>
            <a:custGeom>
              <a:avLst/>
              <a:gdLst>
                <a:gd name="connsiteX0" fmla="*/ 68835 w 68835"/>
                <a:gd name="connsiteY0" fmla="*/ 0 h 8477"/>
                <a:gd name="connsiteX1" fmla="*/ 0 w 68835"/>
                <a:gd name="connsiteY1" fmla="*/ 0 h 8477"/>
              </a:gdLst>
              <a:ahLst/>
              <a:cxnLst>
                <a:cxn ang="0">
                  <a:pos x="connsiteX0" y="connsiteY0"/>
                </a:cxn>
                <a:cxn ang="0">
                  <a:pos x="connsiteX1" y="connsiteY1"/>
                </a:cxn>
              </a:cxnLst>
              <a:rect l="l" t="t" r="r" b="b"/>
              <a:pathLst>
                <a:path w="68835" h="8477">
                  <a:moveTo>
                    <a:pt x="68835" y="0"/>
                  </a:moveTo>
                  <a:lnTo>
                    <a:pt x="0" y="0"/>
                  </a:lnTo>
                </a:path>
              </a:pathLst>
            </a:custGeom>
            <a:ln w="12700" cap="flat">
              <a:solidFill>
                <a:srgbClr val="231F20"/>
              </a:solidFill>
              <a:prstDash val="solid"/>
              <a:miter/>
            </a:ln>
          </p:spPr>
          <p:txBody>
            <a:bodyPr rtlCol="0" anchor="ctr"/>
            <a:lstStyle/>
            <a:p>
              <a:endParaRPr lang="en-GB" noProof="0" dirty="0"/>
            </a:p>
          </p:txBody>
        </p:sp>
        <p:sp>
          <p:nvSpPr>
            <p:cNvPr id="232" name="Freeform 231">
              <a:extLst>
                <a:ext uri="{FF2B5EF4-FFF2-40B4-BE49-F238E27FC236}">
                  <a16:creationId xmlns:a16="http://schemas.microsoft.com/office/drawing/2014/main" id="{DCD2274A-4E52-A868-40CC-8805E510C587}"/>
                </a:ext>
              </a:extLst>
            </p:cNvPr>
            <p:cNvSpPr/>
            <p:nvPr/>
          </p:nvSpPr>
          <p:spPr>
            <a:xfrm>
              <a:off x="3429409" y="4232164"/>
              <a:ext cx="8477" cy="67818"/>
            </a:xfrm>
            <a:custGeom>
              <a:avLst/>
              <a:gdLst>
                <a:gd name="connsiteX0" fmla="*/ 0 w 8477"/>
                <a:gd name="connsiteY0" fmla="*/ 0 h 67818"/>
                <a:gd name="connsiteX1" fmla="*/ 0 w 8477"/>
                <a:gd name="connsiteY1" fmla="*/ 67818 h 67818"/>
              </a:gdLst>
              <a:ahLst/>
              <a:cxnLst>
                <a:cxn ang="0">
                  <a:pos x="connsiteX0" y="connsiteY0"/>
                </a:cxn>
                <a:cxn ang="0">
                  <a:pos x="connsiteX1" y="connsiteY1"/>
                </a:cxn>
              </a:cxnLst>
              <a:rect l="l" t="t" r="r" b="b"/>
              <a:pathLst>
                <a:path w="8477" h="67818">
                  <a:moveTo>
                    <a:pt x="0" y="0"/>
                  </a:moveTo>
                  <a:lnTo>
                    <a:pt x="0" y="67818"/>
                  </a:lnTo>
                </a:path>
              </a:pathLst>
            </a:custGeom>
            <a:ln w="12700" cap="flat">
              <a:solidFill>
                <a:srgbClr val="231F20"/>
              </a:solidFill>
              <a:prstDash val="solid"/>
              <a:miter/>
            </a:ln>
          </p:spPr>
          <p:txBody>
            <a:bodyPr rtlCol="0" anchor="ctr"/>
            <a:lstStyle/>
            <a:p>
              <a:endParaRPr lang="en-GB" noProof="0" dirty="0"/>
            </a:p>
          </p:txBody>
        </p:sp>
        <p:sp>
          <p:nvSpPr>
            <p:cNvPr id="233" name="Freeform 232">
              <a:extLst>
                <a:ext uri="{FF2B5EF4-FFF2-40B4-BE49-F238E27FC236}">
                  <a16:creationId xmlns:a16="http://schemas.microsoft.com/office/drawing/2014/main" id="{8C39790F-FD73-782A-1BEC-F9FB5CD0D3E9}"/>
                </a:ext>
              </a:extLst>
            </p:cNvPr>
            <p:cNvSpPr/>
            <p:nvPr/>
          </p:nvSpPr>
          <p:spPr>
            <a:xfrm>
              <a:off x="4993123" y="4232164"/>
              <a:ext cx="8477" cy="67818"/>
            </a:xfrm>
            <a:custGeom>
              <a:avLst/>
              <a:gdLst>
                <a:gd name="connsiteX0" fmla="*/ 0 w 8477"/>
                <a:gd name="connsiteY0" fmla="*/ 0 h 67818"/>
                <a:gd name="connsiteX1" fmla="*/ 0 w 8477"/>
                <a:gd name="connsiteY1" fmla="*/ 67818 h 67818"/>
              </a:gdLst>
              <a:ahLst/>
              <a:cxnLst>
                <a:cxn ang="0">
                  <a:pos x="connsiteX0" y="connsiteY0"/>
                </a:cxn>
                <a:cxn ang="0">
                  <a:pos x="connsiteX1" y="connsiteY1"/>
                </a:cxn>
              </a:cxnLst>
              <a:rect l="l" t="t" r="r" b="b"/>
              <a:pathLst>
                <a:path w="8477" h="67818">
                  <a:moveTo>
                    <a:pt x="0" y="0"/>
                  </a:moveTo>
                  <a:lnTo>
                    <a:pt x="0" y="67818"/>
                  </a:lnTo>
                </a:path>
              </a:pathLst>
            </a:custGeom>
            <a:ln w="12700" cap="flat">
              <a:solidFill>
                <a:srgbClr val="231F20"/>
              </a:solidFill>
              <a:prstDash val="solid"/>
              <a:miter/>
            </a:ln>
          </p:spPr>
          <p:txBody>
            <a:bodyPr rtlCol="0" anchor="ctr"/>
            <a:lstStyle/>
            <a:p>
              <a:endParaRPr lang="en-GB" noProof="0" dirty="0"/>
            </a:p>
          </p:txBody>
        </p:sp>
        <p:sp>
          <p:nvSpPr>
            <p:cNvPr id="234" name="Freeform 233">
              <a:extLst>
                <a:ext uri="{FF2B5EF4-FFF2-40B4-BE49-F238E27FC236}">
                  <a16:creationId xmlns:a16="http://schemas.microsoft.com/office/drawing/2014/main" id="{35E53258-3F27-FAF4-0452-3749B220127E}"/>
                </a:ext>
              </a:extLst>
            </p:cNvPr>
            <p:cNvSpPr/>
            <p:nvPr/>
          </p:nvSpPr>
          <p:spPr>
            <a:xfrm>
              <a:off x="6556921" y="4232164"/>
              <a:ext cx="8477" cy="67818"/>
            </a:xfrm>
            <a:custGeom>
              <a:avLst/>
              <a:gdLst>
                <a:gd name="connsiteX0" fmla="*/ 0 w 8477"/>
                <a:gd name="connsiteY0" fmla="*/ 0 h 67818"/>
                <a:gd name="connsiteX1" fmla="*/ 0 w 8477"/>
                <a:gd name="connsiteY1" fmla="*/ 67818 h 67818"/>
              </a:gdLst>
              <a:ahLst/>
              <a:cxnLst>
                <a:cxn ang="0">
                  <a:pos x="connsiteX0" y="connsiteY0"/>
                </a:cxn>
                <a:cxn ang="0">
                  <a:pos x="connsiteX1" y="connsiteY1"/>
                </a:cxn>
              </a:cxnLst>
              <a:rect l="l" t="t" r="r" b="b"/>
              <a:pathLst>
                <a:path w="8477" h="67818">
                  <a:moveTo>
                    <a:pt x="0" y="0"/>
                  </a:moveTo>
                  <a:lnTo>
                    <a:pt x="0" y="67818"/>
                  </a:lnTo>
                </a:path>
              </a:pathLst>
            </a:custGeom>
            <a:ln w="12700" cap="flat">
              <a:solidFill>
                <a:srgbClr val="231F20"/>
              </a:solidFill>
              <a:prstDash val="solid"/>
              <a:miter/>
            </a:ln>
          </p:spPr>
          <p:txBody>
            <a:bodyPr rtlCol="0" anchor="ctr"/>
            <a:lstStyle/>
            <a:p>
              <a:endParaRPr lang="en-GB" noProof="0" dirty="0"/>
            </a:p>
          </p:txBody>
        </p:sp>
        <p:sp>
          <p:nvSpPr>
            <p:cNvPr id="235" name="Freeform 234">
              <a:extLst>
                <a:ext uri="{FF2B5EF4-FFF2-40B4-BE49-F238E27FC236}">
                  <a16:creationId xmlns:a16="http://schemas.microsoft.com/office/drawing/2014/main" id="{A862C012-1A1E-8799-3A8F-1FDCDBDDC455}"/>
                </a:ext>
              </a:extLst>
            </p:cNvPr>
            <p:cNvSpPr/>
            <p:nvPr/>
          </p:nvSpPr>
          <p:spPr>
            <a:xfrm>
              <a:off x="7079544" y="4232164"/>
              <a:ext cx="8477" cy="67818"/>
            </a:xfrm>
            <a:custGeom>
              <a:avLst/>
              <a:gdLst>
                <a:gd name="connsiteX0" fmla="*/ 0 w 8477"/>
                <a:gd name="connsiteY0" fmla="*/ 0 h 67818"/>
                <a:gd name="connsiteX1" fmla="*/ 0 w 8477"/>
                <a:gd name="connsiteY1" fmla="*/ 67818 h 67818"/>
              </a:gdLst>
              <a:ahLst/>
              <a:cxnLst>
                <a:cxn ang="0">
                  <a:pos x="connsiteX0" y="connsiteY0"/>
                </a:cxn>
                <a:cxn ang="0">
                  <a:pos x="connsiteX1" y="connsiteY1"/>
                </a:cxn>
              </a:cxnLst>
              <a:rect l="l" t="t" r="r" b="b"/>
              <a:pathLst>
                <a:path w="8477" h="67818">
                  <a:moveTo>
                    <a:pt x="0" y="0"/>
                  </a:moveTo>
                  <a:lnTo>
                    <a:pt x="0" y="67818"/>
                  </a:lnTo>
                </a:path>
              </a:pathLst>
            </a:custGeom>
            <a:ln w="12700" cap="flat">
              <a:solidFill>
                <a:srgbClr val="231F20"/>
              </a:solidFill>
              <a:prstDash val="solid"/>
              <a:miter/>
            </a:ln>
          </p:spPr>
          <p:txBody>
            <a:bodyPr rtlCol="0" anchor="ctr"/>
            <a:lstStyle/>
            <a:p>
              <a:endParaRPr lang="en-GB" noProof="0" dirty="0"/>
            </a:p>
          </p:txBody>
        </p:sp>
        <p:sp>
          <p:nvSpPr>
            <p:cNvPr id="236" name="Freeform 235">
              <a:extLst>
                <a:ext uri="{FF2B5EF4-FFF2-40B4-BE49-F238E27FC236}">
                  <a16:creationId xmlns:a16="http://schemas.microsoft.com/office/drawing/2014/main" id="{F5C177C2-8F69-C8F1-2BCE-808EE7903696}"/>
                </a:ext>
              </a:extLst>
            </p:cNvPr>
            <p:cNvSpPr/>
            <p:nvPr/>
          </p:nvSpPr>
          <p:spPr>
            <a:xfrm>
              <a:off x="7600810" y="4232164"/>
              <a:ext cx="8477" cy="67818"/>
            </a:xfrm>
            <a:custGeom>
              <a:avLst/>
              <a:gdLst>
                <a:gd name="connsiteX0" fmla="*/ 0 w 8477"/>
                <a:gd name="connsiteY0" fmla="*/ 0 h 67818"/>
                <a:gd name="connsiteX1" fmla="*/ 0 w 8477"/>
                <a:gd name="connsiteY1" fmla="*/ 67818 h 67818"/>
              </a:gdLst>
              <a:ahLst/>
              <a:cxnLst>
                <a:cxn ang="0">
                  <a:pos x="connsiteX0" y="connsiteY0"/>
                </a:cxn>
                <a:cxn ang="0">
                  <a:pos x="connsiteX1" y="connsiteY1"/>
                </a:cxn>
              </a:cxnLst>
              <a:rect l="l" t="t" r="r" b="b"/>
              <a:pathLst>
                <a:path w="8477" h="67818">
                  <a:moveTo>
                    <a:pt x="0" y="0"/>
                  </a:moveTo>
                  <a:lnTo>
                    <a:pt x="0" y="67818"/>
                  </a:lnTo>
                </a:path>
              </a:pathLst>
            </a:custGeom>
            <a:ln w="12700" cap="flat">
              <a:solidFill>
                <a:srgbClr val="231F20"/>
              </a:solidFill>
              <a:prstDash val="solid"/>
              <a:miter/>
            </a:ln>
          </p:spPr>
          <p:txBody>
            <a:bodyPr rtlCol="0" anchor="ctr"/>
            <a:lstStyle/>
            <a:p>
              <a:endParaRPr lang="en-GB" noProof="0" dirty="0"/>
            </a:p>
          </p:txBody>
        </p:sp>
        <p:sp>
          <p:nvSpPr>
            <p:cNvPr id="237" name="Freeform 236">
              <a:extLst>
                <a:ext uri="{FF2B5EF4-FFF2-40B4-BE49-F238E27FC236}">
                  <a16:creationId xmlns:a16="http://schemas.microsoft.com/office/drawing/2014/main" id="{FE32E2AF-E19E-A0BA-3397-5D511C5C0A2D}"/>
                </a:ext>
              </a:extLst>
            </p:cNvPr>
            <p:cNvSpPr/>
            <p:nvPr/>
          </p:nvSpPr>
          <p:spPr>
            <a:xfrm>
              <a:off x="9684348" y="4232164"/>
              <a:ext cx="8477" cy="67818"/>
            </a:xfrm>
            <a:custGeom>
              <a:avLst/>
              <a:gdLst>
                <a:gd name="connsiteX0" fmla="*/ 0 w 8477"/>
                <a:gd name="connsiteY0" fmla="*/ 0 h 67818"/>
                <a:gd name="connsiteX1" fmla="*/ 0 w 8477"/>
                <a:gd name="connsiteY1" fmla="*/ 67818 h 67818"/>
              </a:gdLst>
              <a:ahLst/>
              <a:cxnLst>
                <a:cxn ang="0">
                  <a:pos x="connsiteX0" y="connsiteY0"/>
                </a:cxn>
                <a:cxn ang="0">
                  <a:pos x="connsiteX1" y="connsiteY1"/>
                </a:cxn>
              </a:cxnLst>
              <a:rect l="l" t="t" r="r" b="b"/>
              <a:pathLst>
                <a:path w="8477" h="67818">
                  <a:moveTo>
                    <a:pt x="0" y="0"/>
                  </a:moveTo>
                  <a:lnTo>
                    <a:pt x="0" y="67818"/>
                  </a:lnTo>
                </a:path>
              </a:pathLst>
            </a:custGeom>
            <a:ln w="12700" cap="flat">
              <a:solidFill>
                <a:srgbClr val="231F20"/>
              </a:solidFill>
              <a:prstDash val="solid"/>
              <a:miter/>
            </a:ln>
          </p:spPr>
          <p:txBody>
            <a:bodyPr rtlCol="0" anchor="ctr"/>
            <a:lstStyle/>
            <a:p>
              <a:endParaRPr lang="en-GB" noProof="0" dirty="0"/>
            </a:p>
          </p:txBody>
        </p:sp>
        <p:sp>
          <p:nvSpPr>
            <p:cNvPr id="238" name="Freeform 237">
              <a:extLst>
                <a:ext uri="{FF2B5EF4-FFF2-40B4-BE49-F238E27FC236}">
                  <a16:creationId xmlns:a16="http://schemas.microsoft.com/office/drawing/2014/main" id="{E9D6CB48-500A-C01F-1153-3EAF9F3B9262}"/>
                </a:ext>
              </a:extLst>
            </p:cNvPr>
            <p:cNvSpPr/>
            <p:nvPr/>
          </p:nvSpPr>
          <p:spPr>
            <a:xfrm>
              <a:off x="9164523" y="4232164"/>
              <a:ext cx="8477" cy="67818"/>
            </a:xfrm>
            <a:custGeom>
              <a:avLst/>
              <a:gdLst>
                <a:gd name="connsiteX0" fmla="*/ 0 w 8477"/>
                <a:gd name="connsiteY0" fmla="*/ 0 h 67818"/>
                <a:gd name="connsiteX1" fmla="*/ 0 w 8477"/>
                <a:gd name="connsiteY1" fmla="*/ 67818 h 67818"/>
              </a:gdLst>
              <a:ahLst/>
              <a:cxnLst>
                <a:cxn ang="0">
                  <a:pos x="connsiteX0" y="connsiteY0"/>
                </a:cxn>
                <a:cxn ang="0">
                  <a:pos x="connsiteX1" y="connsiteY1"/>
                </a:cxn>
              </a:cxnLst>
              <a:rect l="l" t="t" r="r" b="b"/>
              <a:pathLst>
                <a:path w="8477" h="67818">
                  <a:moveTo>
                    <a:pt x="0" y="0"/>
                  </a:moveTo>
                  <a:lnTo>
                    <a:pt x="0" y="67818"/>
                  </a:lnTo>
                </a:path>
              </a:pathLst>
            </a:custGeom>
            <a:ln w="12700" cap="flat">
              <a:solidFill>
                <a:srgbClr val="231F20"/>
              </a:solidFill>
              <a:prstDash val="solid"/>
              <a:miter/>
            </a:ln>
          </p:spPr>
          <p:txBody>
            <a:bodyPr rtlCol="0" anchor="ctr"/>
            <a:lstStyle/>
            <a:p>
              <a:endParaRPr lang="en-GB" noProof="0" dirty="0"/>
            </a:p>
          </p:txBody>
        </p:sp>
        <p:sp>
          <p:nvSpPr>
            <p:cNvPr id="239" name="Freeform 238">
              <a:extLst>
                <a:ext uri="{FF2B5EF4-FFF2-40B4-BE49-F238E27FC236}">
                  <a16:creationId xmlns:a16="http://schemas.microsoft.com/office/drawing/2014/main" id="{AD8FB0A0-D754-E807-1749-61A931DA78FB}"/>
                </a:ext>
              </a:extLst>
            </p:cNvPr>
            <p:cNvSpPr/>
            <p:nvPr/>
          </p:nvSpPr>
          <p:spPr>
            <a:xfrm>
              <a:off x="3081418" y="4181300"/>
              <a:ext cx="68835" cy="8477"/>
            </a:xfrm>
            <a:custGeom>
              <a:avLst/>
              <a:gdLst>
                <a:gd name="connsiteX0" fmla="*/ 68835 w 68835"/>
                <a:gd name="connsiteY0" fmla="*/ 0 h 8477"/>
                <a:gd name="connsiteX1" fmla="*/ 0 w 68835"/>
                <a:gd name="connsiteY1" fmla="*/ 0 h 8477"/>
              </a:gdLst>
              <a:ahLst/>
              <a:cxnLst>
                <a:cxn ang="0">
                  <a:pos x="connsiteX0" y="connsiteY0"/>
                </a:cxn>
                <a:cxn ang="0">
                  <a:pos x="connsiteX1" y="connsiteY1"/>
                </a:cxn>
              </a:cxnLst>
              <a:rect l="l" t="t" r="r" b="b"/>
              <a:pathLst>
                <a:path w="68835" h="8477">
                  <a:moveTo>
                    <a:pt x="68835" y="0"/>
                  </a:moveTo>
                  <a:lnTo>
                    <a:pt x="0" y="0"/>
                  </a:lnTo>
                </a:path>
              </a:pathLst>
            </a:custGeom>
            <a:ln w="12700" cap="flat">
              <a:solidFill>
                <a:srgbClr val="231F20"/>
              </a:solidFill>
              <a:prstDash val="solid"/>
              <a:miter/>
            </a:ln>
          </p:spPr>
          <p:txBody>
            <a:bodyPr rtlCol="0" anchor="ctr"/>
            <a:lstStyle/>
            <a:p>
              <a:endParaRPr lang="en-GB" noProof="0" dirty="0"/>
            </a:p>
          </p:txBody>
        </p:sp>
        <p:sp>
          <p:nvSpPr>
            <p:cNvPr id="240" name="Freeform 239">
              <a:extLst>
                <a:ext uri="{FF2B5EF4-FFF2-40B4-BE49-F238E27FC236}">
                  <a16:creationId xmlns:a16="http://schemas.microsoft.com/office/drawing/2014/main" id="{8BBB6718-8292-539D-C144-147D3082B68A}"/>
                </a:ext>
              </a:extLst>
            </p:cNvPr>
            <p:cNvSpPr/>
            <p:nvPr/>
          </p:nvSpPr>
          <p:spPr>
            <a:xfrm>
              <a:off x="3949234" y="4232164"/>
              <a:ext cx="8477" cy="67818"/>
            </a:xfrm>
            <a:custGeom>
              <a:avLst/>
              <a:gdLst>
                <a:gd name="connsiteX0" fmla="*/ 0 w 8477"/>
                <a:gd name="connsiteY0" fmla="*/ 0 h 67818"/>
                <a:gd name="connsiteX1" fmla="*/ 0 w 8477"/>
                <a:gd name="connsiteY1" fmla="*/ 67818 h 67818"/>
              </a:gdLst>
              <a:ahLst/>
              <a:cxnLst>
                <a:cxn ang="0">
                  <a:pos x="connsiteX0" y="connsiteY0"/>
                </a:cxn>
                <a:cxn ang="0">
                  <a:pos x="connsiteX1" y="connsiteY1"/>
                </a:cxn>
              </a:cxnLst>
              <a:rect l="l" t="t" r="r" b="b"/>
              <a:pathLst>
                <a:path w="8477" h="67818">
                  <a:moveTo>
                    <a:pt x="0" y="0"/>
                  </a:moveTo>
                  <a:lnTo>
                    <a:pt x="0" y="67818"/>
                  </a:lnTo>
                </a:path>
              </a:pathLst>
            </a:custGeom>
            <a:ln w="12700" cap="flat">
              <a:solidFill>
                <a:srgbClr val="231F20"/>
              </a:solidFill>
              <a:prstDash val="solid"/>
              <a:miter/>
            </a:ln>
          </p:spPr>
          <p:txBody>
            <a:bodyPr rtlCol="0" anchor="ctr"/>
            <a:lstStyle/>
            <a:p>
              <a:endParaRPr lang="en-GB" noProof="0" dirty="0"/>
            </a:p>
          </p:txBody>
        </p:sp>
        <p:sp>
          <p:nvSpPr>
            <p:cNvPr id="241" name="Freeform 240">
              <a:extLst>
                <a:ext uri="{FF2B5EF4-FFF2-40B4-BE49-F238E27FC236}">
                  <a16:creationId xmlns:a16="http://schemas.microsoft.com/office/drawing/2014/main" id="{B3CC75F8-EF0B-F724-4638-4653C68EB0F5}"/>
                </a:ext>
              </a:extLst>
            </p:cNvPr>
            <p:cNvSpPr/>
            <p:nvPr/>
          </p:nvSpPr>
          <p:spPr>
            <a:xfrm>
              <a:off x="4470501" y="4232164"/>
              <a:ext cx="8477" cy="67818"/>
            </a:xfrm>
            <a:custGeom>
              <a:avLst/>
              <a:gdLst>
                <a:gd name="connsiteX0" fmla="*/ 0 w 8477"/>
                <a:gd name="connsiteY0" fmla="*/ 0 h 67818"/>
                <a:gd name="connsiteX1" fmla="*/ 0 w 8477"/>
                <a:gd name="connsiteY1" fmla="*/ 67818 h 67818"/>
              </a:gdLst>
              <a:ahLst/>
              <a:cxnLst>
                <a:cxn ang="0">
                  <a:pos x="connsiteX0" y="connsiteY0"/>
                </a:cxn>
                <a:cxn ang="0">
                  <a:pos x="connsiteX1" y="connsiteY1"/>
                </a:cxn>
              </a:cxnLst>
              <a:rect l="l" t="t" r="r" b="b"/>
              <a:pathLst>
                <a:path w="8477" h="67818">
                  <a:moveTo>
                    <a:pt x="0" y="0"/>
                  </a:moveTo>
                  <a:lnTo>
                    <a:pt x="0" y="67818"/>
                  </a:lnTo>
                </a:path>
              </a:pathLst>
            </a:custGeom>
            <a:ln w="12700" cap="flat">
              <a:solidFill>
                <a:srgbClr val="231F20"/>
              </a:solidFill>
              <a:prstDash val="solid"/>
              <a:miter/>
            </a:ln>
          </p:spPr>
          <p:txBody>
            <a:bodyPr rtlCol="0" anchor="ctr"/>
            <a:lstStyle/>
            <a:p>
              <a:endParaRPr lang="en-GB" noProof="0" dirty="0"/>
            </a:p>
          </p:txBody>
        </p:sp>
        <p:sp>
          <p:nvSpPr>
            <p:cNvPr id="242" name="Freeform 241">
              <a:extLst>
                <a:ext uri="{FF2B5EF4-FFF2-40B4-BE49-F238E27FC236}">
                  <a16:creationId xmlns:a16="http://schemas.microsoft.com/office/drawing/2014/main" id="{59F70EDE-5626-9CF4-1A90-D4B456694962}"/>
                </a:ext>
              </a:extLst>
            </p:cNvPr>
            <p:cNvSpPr/>
            <p:nvPr/>
          </p:nvSpPr>
          <p:spPr>
            <a:xfrm>
              <a:off x="5517271" y="4232164"/>
              <a:ext cx="8477" cy="67818"/>
            </a:xfrm>
            <a:custGeom>
              <a:avLst/>
              <a:gdLst>
                <a:gd name="connsiteX0" fmla="*/ 0 w 8477"/>
                <a:gd name="connsiteY0" fmla="*/ 0 h 67818"/>
                <a:gd name="connsiteX1" fmla="*/ 0 w 8477"/>
                <a:gd name="connsiteY1" fmla="*/ 67818 h 67818"/>
              </a:gdLst>
              <a:ahLst/>
              <a:cxnLst>
                <a:cxn ang="0">
                  <a:pos x="connsiteX0" y="connsiteY0"/>
                </a:cxn>
                <a:cxn ang="0">
                  <a:pos x="connsiteX1" y="connsiteY1"/>
                </a:cxn>
              </a:cxnLst>
              <a:rect l="l" t="t" r="r" b="b"/>
              <a:pathLst>
                <a:path w="8477" h="67818">
                  <a:moveTo>
                    <a:pt x="0" y="0"/>
                  </a:moveTo>
                  <a:lnTo>
                    <a:pt x="0" y="67818"/>
                  </a:lnTo>
                </a:path>
              </a:pathLst>
            </a:custGeom>
            <a:ln w="12700" cap="flat">
              <a:solidFill>
                <a:srgbClr val="231F20"/>
              </a:solidFill>
              <a:prstDash val="solid"/>
              <a:miter/>
            </a:ln>
          </p:spPr>
          <p:txBody>
            <a:bodyPr rtlCol="0" anchor="ctr"/>
            <a:lstStyle/>
            <a:p>
              <a:endParaRPr lang="en-GB" noProof="0" dirty="0"/>
            </a:p>
          </p:txBody>
        </p:sp>
        <p:sp>
          <p:nvSpPr>
            <p:cNvPr id="243" name="Freeform 242">
              <a:extLst>
                <a:ext uri="{FF2B5EF4-FFF2-40B4-BE49-F238E27FC236}">
                  <a16:creationId xmlns:a16="http://schemas.microsoft.com/office/drawing/2014/main" id="{96106A32-550B-2197-2F5C-B9FC5D5D6BFF}"/>
                </a:ext>
              </a:extLst>
            </p:cNvPr>
            <p:cNvSpPr/>
            <p:nvPr/>
          </p:nvSpPr>
          <p:spPr>
            <a:xfrm>
              <a:off x="6037096" y="4232164"/>
              <a:ext cx="8477" cy="67818"/>
            </a:xfrm>
            <a:custGeom>
              <a:avLst/>
              <a:gdLst>
                <a:gd name="connsiteX0" fmla="*/ 0 w 8477"/>
                <a:gd name="connsiteY0" fmla="*/ 0 h 67818"/>
                <a:gd name="connsiteX1" fmla="*/ 0 w 8477"/>
                <a:gd name="connsiteY1" fmla="*/ 67818 h 67818"/>
              </a:gdLst>
              <a:ahLst/>
              <a:cxnLst>
                <a:cxn ang="0">
                  <a:pos x="connsiteX0" y="connsiteY0"/>
                </a:cxn>
                <a:cxn ang="0">
                  <a:pos x="connsiteX1" y="connsiteY1"/>
                </a:cxn>
              </a:cxnLst>
              <a:rect l="l" t="t" r="r" b="b"/>
              <a:pathLst>
                <a:path w="8477" h="67818">
                  <a:moveTo>
                    <a:pt x="0" y="0"/>
                  </a:moveTo>
                  <a:lnTo>
                    <a:pt x="0" y="67818"/>
                  </a:lnTo>
                </a:path>
              </a:pathLst>
            </a:custGeom>
            <a:ln w="12700" cap="flat">
              <a:solidFill>
                <a:srgbClr val="231F20"/>
              </a:solidFill>
              <a:prstDash val="solid"/>
              <a:miter/>
            </a:ln>
          </p:spPr>
          <p:txBody>
            <a:bodyPr rtlCol="0" anchor="ctr"/>
            <a:lstStyle/>
            <a:p>
              <a:endParaRPr lang="en-GB" noProof="0" dirty="0"/>
            </a:p>
          </p:txBody>
        </p:sp>
        <p:sp>
          <p:nvSpPr>
            <p:cNvPr id="244" name="Freeform 243">
              <a:extLst>
                <a:ext uri="{FF2B5EF4-FFF2-40B4-BE49-F238E27FC236}">
                  <a16:creationId xmlns:a16="http://schemas.microsoft.com/office/drawing/2014/main" id="{44B0EE8E-0045-8166-21BE-264774B43009}"/>
                </a:ext>
              </a:extLst>
            </p:cNvPr>
            <p:cNvSpPr/>
            <p:nvPr/>
          </p:nvSpPr>
          <p:spPr>
            <a:xfrm>
              <a:off x="8120635" y="4232164"/>
              <a:ext cx="8477" cy="67818"/>
            </a:xfrm>
            <a:custGeom>
              <a:avLst/>
              <a:gdLst>
                <a:gd name="connsiteX0" fmla="*/ 0 w 8477"/>
                <a:gd name="connsiteY0" fmla="*/ 0 h 67818"/>
                <a:gd name="connsiteX1" fmla="*/ 0 w 8477"/>
                <a:gd name="connsiteY1" fmla="*/ 67818 h 67818"/>
              </a:gdLst>
              <a:ahLst/>
              <a:cxnLst>
                <a:cxn ang="0">
                  <a:pos x="connsiteX0" y="connsiteY0"/>
                </a:cxn>
                <a:cxn ang="0">
                  <a:pos x="connsiteX1" y="connsiteY1"/>
                </a:cxn>
              </a:cxnLst>
              <a:rect l="l" t="t" r="r" b="b"/>
              <a:pathLst>
                <a:path w="8477" h="67818">
                  <a:moveTo>
                    <a:pt x="0" y="0"/>
                  </a:moveTo>
                  <a:lnTo>
                    <a:pt x="0" y="67818"/>
                  </a:lnTo>
                </a:path>
              </a:pathLst>
            </a:custGeom>
            <a:ln w="12700" cap="flat">
              <a:solidFill>
                <a:srgbClr val="231F20"/>
              </a:solidFill>
              <a:prstDash val="solid"/>
              <a:miter/>
            </a:ln>
          </p:spPr>
          <p:txBody>
            <a:bodyPr rtlCol="0" anchor="ctr"/>
            <a:lstStyle/>
            <a:p>
              <a:endParaRPr lang="en-GB" noProof="0" dirty="0"/>
            </a:p>
          </p:txBody>
        </p:sp>
        <p:sp>
          <p:nvSpPr>
            <p:cNvPr id="245" name="Freeform 244">
              <a:extLst>
                <a:ext uri="{FF2B5EF4-FFF2-40B4-BE49-F238E27FC236}">
                  <a16:creationId xmlns:a16="http://schemas.microsoft.com/office/drawing/2014/main" id="{311F57B5-EB13-4E58-D5F8-BCBAEBADDC18}"/>
                </a:ext>
              </a:extLst>
            </p:cNvPr>
            <p:cNvSpPr/>
            <p:nvPr/>
          </p:nvSpPr>
          <p:spPr>
            <a:xfrm>
              <a:off x="8640460" y="4232164"/>
              <a:ext cx="8477" cy="67818"/>
            </a:xfrm>
            <a:custGeom>
              <a:avLst/>
              <a:gdLst>
                <a:gd name="connsiteX0" fmla="*/ 0 w 8477"/>
                <a:gd name="connsiteY0" fmla="*/ 0 h 67818"/>
                <a:gd name="connsiteX1" fmla="*/ 0 w 8477"/>
                <a:gd name="connsiteY1" fmla="*/ 67818 h 67818"/>
              </a:gdLst>
              <a:ahLst/>
              <a:cxnLst>
                <a:cxn ang="0">
                  <a:pos x="connsiteX0" y="connsiteY0"/>
                </a:cxn>
                <a:cxn ang="0">
                  <a:pos x="connsiteX1" y="connsiteY1"/>
                </a:cxn>
              </a:cxnLst>
              <a:rect l="l" t="t" r="r" b="b"/>
              <a:pathLst>
                <a:path w="8477" h="67818">
                  <a:moveTo>
                    <a:pt x="0" y="0"/>
                  </a:moveTo>
                  <a:lnTo>
                    <a:pt x="0" y="67818"/>
                  </a:lnTo>
                </a:path>
              </a:pathLst>
            </a:custGeom>
            <a:ln w="12700" cap="flat">
              <a:solidFill>
                <a:srgbClr val="231F20"/>
              </a:solidFill>
              <a:prstDash val="solid"/>
              <a:miter/>
            </a:ln>
          </p:spPr>
          <p:txBody>
            <a:bodyPr rtlCol="0" anchor="ctr"/>
            <a:lstStyle/>
            <a:p>
              <a:endParaRPr lang="en-GB" noProof="0" dirty="0"/>
            </a:p>
          </p:txBody>
        </p:sp>
      </p:grpSp>
      <p:grpSp>
        <p:nvGrpSpPr>
          <p:cNvPr id="246" name="Graphic 222">
            <a:extLst>
              <a:ext uri="{FF2B5EF4-FFF2-40B4-BE49-F238E27FC236}">
                <a16:creationId xmlns:a16="http://schemas.microsoft.com/office/drawing/2014/main" id="{091B4852-EAE2-3C3F-5B42-418E9E248975}"/>
              </a:ext>
            </a:extLst>
          </p:cNvPr>
          <p:cNvGrpSpPr/>
          <p:nvPr/>
        </p:nvGrpSpPr>
        <p:grpSpPr>
          <a:xfrm>
            <a:off x="3433478" y="1703231"/>
            <a:ext cx="6161688" cy="2131943"/>
            <a:chOff x="3433478" y="1703231"/>
            <a:chExt cx="6161688" cy="2131943"/>
          </a:xfrm>
          <a:noFill/>
        </p:grpSpPr>
        <p:sp>
          <p:nvSpPr>
            <p:cNvPr id="247" name="Freeform 246">
              <a:extLst>
                <a:ext uri="{FF2B5EF4-FFF2-40B4-BE49-F238E27FC236}">
                  <a16:creationId xmlns:a16="http://schemas.microsoft.com/office/drawing/2014/main" id="{4A654C80-A172-B7DB-73A9-A80627DC22E1}"/>
                </a:ext>
              </a:extLst>
            </p:cNvPr>
            <p:cNvSpPr/>
            <p:nvPr/>
          </p:nvSpPr>
          <p:spPr>
            <a:xfrm>
              <a:off x="9462160" y="3763711"/>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48" name="Freeform 247">
              <a:extLst>
                <a:ext uri="{FF2B5EF4-FFF2-40B4-BE49-F238E27FC236}">
                  <a16:creationId xmlns:a16="http://schemas.microsoft.com/office/drawing/2014/main" id="{C221BAEF-BAF0-1B49-FF91-775960B965B2}"/>
                </a:ext>
              </a:extLst>
            </p:cNvPr>
            <p:cNvSpPr/>
            <p:nvPr/>
          </p:nvSpPr>
          <p:spPr>
            <a:xfrm>
              <a:off x="8707769" y="3763711"/>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49" name="Freeform 248">
              <a:extLst>
                <a:ext uri="{FF2B5EF4-FFF2-40B4-BE49-F238E27FC236}">
                  <a16:creationId xmlns:a16="http://schemas.microsoft.com/office/drawing/2014/main" id="{ED08FA0A-FBE2-8B86-789C-98F28E03BE9B}"/>
                </a:ext>
              </a:extLst>
            </p:cNvPr>
            <p:cNvSpPr/>
            <p:nvPr/>
          </p:nvSpPr>
          <p:spPr>
            <a:xfrm>
              <a:off x="8040101" y="3546015"/>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50" name="Freeform 249">
              <a:extLst>
                <a:ext uri="{FF2B5EF4-FFF2-40B4-BE49-F238E27FC236}">
                  <a16:creationId xmlns:a16="http://schemas.microsoft.com/office/drawing/2014/main" id="{CD61A0FE-65DD-3693-BA65-2FD1CCA134B2}"/>
                </a:ext>
              </a:extLst>
            </p:cNvPr>
            <p:cNvSpPr/>
            <p:nvPr/>
          </p:nvSpPr>
          <p:spPr>
            <a:xfrm>
              <a:off x="7779002" y="3546015"/>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51" name="Freeform 250">
              <a:extLst>
                <a:ext uri="{FF2B5EF4-FFF2-40B4-BE49-F238E27FC236}">
                  <a16:creationId xmlns:a16="http://schemas.microsoft.com/office/drawing/2014/main" id="{C2E67205-66E7-F125-A1A0-DB72CADB8211}"/>
                </a:ext>
              </a:extLst>
            </p:cNvPr>
            <p:cNvSpPr/>
            <p:nvPr/>
          </p:nvSpPr>
          <p:spPr>
            <a:xfrm>
              <a:off x="7510273" y="3546015"/>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52" name="Freeform 251">
              <a:extLst>
                <a:ext uri="{FF2B5EF4-FFF2-40B4-BE49-F238E27FC236}">
                  <a16:creationId xmlns:a16="http://schemas.microsoft.com/office/drawing/2014/main" id="{A6C92B4F-7C6D-D68F-B6FD-958142805CDD}"/>
                </a:ext>
              </a:extLst>
            </p:cNvPr>
            <p:cNvSpPr/>
            <p:nvPr/>
          </p:nvSpPr>
          <p:spPr>
            <a:xfrm>
              <a:off x="7108621" y="3546015"/>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53" name="Freeform 252">
              <a:extLst>
                <a:ext uri="{FF2B5EF4-FFF2-40B4-BE49-F238E27FC236}">
                  <a16:creationId xmlns:a16="http://schemas.microsoft.com/office/drawing/2014/main" id="{32AF199F-94DE-D1B9-2BD6-2F52D275CBA0}"/>
                </a:ext>
              </a:extLst>
            </p:cNvPr>
            <p:cNvSpPr/>
            <p:nvPr/>
          </p:nvSpPr>
          <p:spPr>
            <a:xfrm>
              <a:off x="7165164" y="3546015"/>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54" name="Freeform 253">
              <a:extLst>
                <a:ext uri="{FF2B5EF4-FFF2-40B4-BE49-F238E27FC236}">
                  <a16:creationId xmlns:a16="http://schemas.microsoft.com/office/drawing/2014/main" id="{36CB4AE4-9850-6439-3F8F-573B224C2BBB}"/>
                </a:ext>
              </a:extLst>
            </p:cNvPr>
            <p:cNvSpPr/>
            <p:nvPr/>
          </p:nvSpPr>
          <p:spPr>
            <a:xfrm>
              <a:off x="6801320" y="3446069"/>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55" name="Freeform 254">
              <a:extLst>
                <a:ext uri="{FF2B5EF4-FFF2-40B4-BE49-F238E27FC236}">
                  <a16:creationId xmlns:a16="http://schemas.microsoft.com/office/drawing/2014/main" id="{FCE7659B-FC42-962C-B12B-1920652D0482}"/>
                </a:ext>
              </a:extLst>
            </p:cNvPr>
            <p:cNvSpPr/>
            <p:nvPr/>
          </p:nvSpPr>
          <p:spPr>
            <a:xfrm>
              <a:off x="6466469" y="3309670"/>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56" name="Freeform 255">
              <a:extLst>
                <a:ext uri="{FF2B5EF4-FFF2-40B4-BE49-F238E27FC236}">
                  <a16:creationId xmlns:a16="http://schemas.microsoft.com/office/drawing/2014/main" id="{35D09610-6476-DEC2-C432-4AC75E827732}"/>
                </a:ext>
              </a:extLst>
            </p:cNvPr>
            <p:cNvSpPr/>
            <p:nvPr/>
          </p:nvSpPr>
          <p:spPr>
            <a:xfrm>
              <a:off x="6449938" y="3309670"/>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57" name="Freeform 256">
              <a:extLst>
                <a:ext uri="{FF2B5EF4-FFF2-40B4-BE49-F238E27FC236}">
                  <a16:creationId xmlns:a16="http://schemas.microsoft.com/office/drawing/2014/main" id="{85292112-A0C3-3DBD-78F8-44F0E14D0493}"/>
                </a:ext>
              </a:extLst>
            </p:cNvPr>
            <p:cNvSpPr/>
            <p:nvPr/>
          </p:nvSpPr>
          <p:spPr>
            <a:xfrm>
              <a:off x="6427219" y="3282966"/>
              <a:ext cx="8477" cy="71378"/>
            </a:xfrm>
            <a:custGeom>
              <a:avLst/>
              <a:gdLst>
                <a:gd name="connsiteX0" fmla="*/ 0 w 8477"/>
                <a:gd name="connsiteY0" fmla="*/ 0 h 71378"/>
                <a:gd name="connsiteX1" fmla="*/ 0 w 8477"/>
                <a:gd name="connsiteY1" fmla="*/ 71379 h 71378"/>
              </a:gdLst>
              <a:ahLst/>
              <a:cxnLst>
                <a:cxn ang="0">
                  <a:pos x="connsiteX0" y="connsiteY0"/>
                </a:cxn>
                <a:cxn ang="0">
                  <a:pos x="connsiteX1" y="connsiteY1"/>
                </a:cxn>
              </a:cxnLst>
              <a:rect l="l" t="t" r="r" b="b"/>
              <a:pathLst>
                <a:path w="8477" h="71378">
                  <a:moveTo>
                    <a:pt x="0" y="0"/>
                  </a:moveTo>
                  <a:lnTo>
                    <a:pt x="0" y="71379"/>
                  </a:lnTo>
                </a:path>
              </a:pathLst>
            </a:custGeom>
            <a:ln w="8470" cap="flat">
              <a:solidFill>
                <a:srgbClr val="8B878B"/>
              </a:solidFill>
              <a:prstDash val="solid"/>
              <a:miter/>
            </a:ln>
          </p:spPr>
          <p:txBody>
            <a:bodyPr rtlCol="0" anchor="ctr"/>
            <a:lstStyle/>
            <a:p>
              <a:endParaRPr lang="en-GB" noProof="0" dirty="0"/>
            </a:p>
          </p:txBody>
        </p:sp>
        <p:sp>
          <p:nvSpPr>
            <p:cNvPr id="258" name="Freeform 257">
              <a:extLst>
                <a:ext uri="{FF2B5EF4-FFF2-40B4-BE49-F238E27FC236}">
                  <a16:creationId xmlns:a16="http://schemas.microsoft.com/office/drawing/2014/main" id="{67F289F2-9D7B-400B-AC75-44C0AC9343DE}"/>
                </a:ext>
              </a:extLst>
            </p:cNvPr>
            <p:cNvSpPr/>
            <p:nvPr/>
          </p:nvSpPr>
          <p:spPr>
            <a:xfrm>
              <a:off x="6396193" y="3260841"/>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59" name="Freeform 258">
              <a:extLst>
                <a:ext uri="{FF2B5EF4-FFF2-40B4-BE49-F238E27FC236}">
                  <a16:creationId xmlns:a16="http://schemas.microsoft.com/office/drawing/2014/main" id="{0E6C5CA2-56A5-01FE-8DDC-793504936ED8}"/>
                </a:ext>
              </a:extLst>
            </p:cNvPr>
            <p:cNvSpPr/>
            <p:nvPr/>
          </p:nvSpPr>
          <p:spPr>
            <a:xfrm>
              <a:off x="6358299" y="3260841"/>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60" name="Freeform 259">
              <a:extLst>
                <a:ext uri="{FF2B5EF4-FFF2-40B4-BE49-F238E27FC236}">
                  <a16:creationId xmlns:a16="http://schemas.microsoft.com/office/drawing/2014/main" id="{3CCEDABB-219E-B9A4-57A4-4D0506F418C6}"/>
                </a:ext>
              </a:extLst>
            </p:cNvPr>
            <p:cNvSpPr/>
            <p:nvPr/>
          </p:nvSpPr>
          <p:spPr>
            <a:xfrm>
              <a:off x="6312861" y="3213368"/>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8B878B"/>
              </a:solidFill>
              <a:prstDash val="solid"/>
              <a:miter/>
            </a:ln>
          </p:spPr>
          <p:txBody>
            <a:bodyPr rtlCol="0" anchor="ctr"/>
            <a:lstStyle/>
            <a:p>
              <a:endParaRPr lang="en-GB" noProof="0" dirty="0"/>
            </a:p>
          </p:txBody>
        </p:sp>
        <p:sp>
          <p:nvSpPr>
            <p:cNvPr id="261" name="Freeform 260">
              <a:extLst>
                <a:ext uri="{FF2B5EF4-FFF2-40B4-BE49-F238E27FC236}">
                  <a16:creationId xmlns:a16="http://schemas.microsoft.com/office/drawing/2014/main" id="{ADA15E6F-EA8D-F9A8-CD02-BDF401BA0FBF}"/>
                </a:ext>
              </a:extLst>
            </p:cNvPr>
            <p:cNvSpPr/>
            <p:nvPr/>
          </p:nvSpPr>
          <p:spPr>
            <a:xfrm>
              <a:off x="6297687" y="3213368"/>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8B878B"/>
              </a:solidFill>
              <a:prstDash val="solid"/>
              <a:miter/>
            </a:ln>
          </p:spPr>
          <p:txBody>
            <a:bodyPr rtlCol="0" anchor="ctr"/>
            <a:lstStyle/>
            <a:p>
              <a:endParaRPr lang="en-GB" noProof="0" dirty="0"/>
            </a:p>
          </p:txBody>
        </p:sp>
        <p:sp>
          <p:nvSpPr>
            <p:cNvPr id="262" name="Freeform 261">
              <a:extLst>
                <a:ext uri="{FF2B5EF4-FFF2-40B4-BE49-F238E27FC236}">
                  <a16:creationId xmlns:a16="http://schemas.microsoft.com/office/drawing/2014/main" id="{4154D6DE-622B-95DF-F53B-FFC1B76CE0A6}"/>
                </a:ext>
              </a:extLst>
            </p:cNvPr>
            <p:cNvSpPr/>
            <p:nvPr/>
          </p:nvSpPr>
          <p:spPr>
            <a:xfrm>
              <a:off x="6175106" y="3213368"/>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8B878B"/>
              </a:solidFill>
              <a:prstDash val="solid"/>
              <a:miter/>
            </a:ln>
          </p:spPr>
          <p:txBody>
            <a:bodyPr rtlCol="0" anchor="ctr"/>
            <a:lstStyle/>
            <a:p>
              <a:endParaRPr lang="en-GB" noProof="0" dirty="0"/>
            </a:p>
          </p:txBody>
        </p:sp>
        <p:sp>
          <p:nvSpPr>
            <p:cNvPr id="263" name="Freeform 262">
              <a:extLst>
                <a:ext uri="{FF2B5EF4-FFF2-40B4-BE49-F238E27FC236}">
                  <a16:creationId xmlns:a16="http://schemas.microsoft.com/office/drawing/2014/main" id="{5DF73E1D-2954-68C9-FBE1-AB52663D2BE7}"/>
                </a:ext>
              </a:extLst>
            </p:cNvPr>
            <p:cNvSpPr/>
            <p:nvPr/>
          </p:nvSpPr>
          <p:spPr>
            <a:xfrm>
              <a:off x="6148911" y="3213368"/>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8B878B"/>
              </a:solidFill>
              <a:prstDash val="solid"/>
              <a:miter/>
            </a:ln>
          </p:spPr>
          <p:txBody>
            <a:bodyPr rtlCol="0" anchor="ctr"/>
            <a:lstStyle/>
            <a:p>
              <a:endParaRPr lang="en-GB" noProof="0" dirty="0"/>
            </a:p>
          </p:txBody>
        </p:sp>
        <p:sp>
          <p:nvSpPr>
            <p:cNvPr id="264" name="Freeform 263">
              <a:extLst>
                <a:ext uri="{FF2B5EF4-FFF2-40B4-BE49-F238E27FC236}">
                  <a16:creationId xmlns:a16="http://schemas.microsoft.com/office/drawing/2014/main" id="{59066839-B84E-BF0E-F1F1-877AC157F0A1}"/>
                </a:ext>
              </a:extLst>
            </p:cNvPr>
            <p:cNvSpPr/>
            <p:nvPr/>
          </p:nvSpPr>
          <p:spPr>
            <a:xfrm>
              <a:off x="6062782" y="3131393"/>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8B878B"/>
              </a:solidFill>
              <a:prstDash val="solid"/>
              <a:miter/>
            </a:ln>
          </p:spPr>
          <p:txBody>
            <a:bodyPr rtlCol="0" anchor="ctr"/>
            <a:lstStyle/>
            <a:p>
              <a:endParaRPr lang="en-GB" noProof="0" dirty="0"/>
            </a:p>
          </p:txBody>
        </p:sp>
        <p:sp>
          <p:nvSpPr>
            <p:cNvPr id="265" name="Freeform 264">
              <a:extLst>
                <a:ext uri="{FF2B5EF4-FFF2-40B4-BE49-F238E27FC236}">
                  <a16:creationId xmlns:a16="http://schemas.microsoft.com/office/drawing/2014/main" id="{A10178D5-3FBE-88C3-D483-0C8CEB48E3C1}"/>
                </a:ext>
              </a:extLst>
            </p:cNvPr>
            <p:cNvSpPr/>
            <p:nvPr/>
          </p:nvSpPr>
          <p:spPr>
            <a:xfrm>
              <a:off x="5922230" y="3065864"/>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66" name="Freeform 265">
              <a:extLst>
                <a:ext uri="{FF2B5EF4-FFF2-40B4-BE49-F238E27FC236}">
                  <a16:creationId xmlns:a16="http://schemas.microsoft.com/office/drawing/2014/main" id="{29A6E0A4-771A-09ED-484B-DA2E5D2B0A3C}"/>
                </a:ext>
              </a:extLst>
            </p:cNvPr>
            <p:cNvSpPr/>
            <p:nvPr/>
          </p:nvSpPr>
          <p:spPr>
            <a:xfrm>
              <a:off x="5898748" y="3046620"/>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8B878B"/>
              </a:solidFill>
              <a:prstDash val="solid"/>
              <a:miter/>
            </a:ln>
          </p:spPr>
          <p:txBody>
            <a:bodyPr rtlCol="0" anchor="ctr"/>
            <a:lstStyle/>
            <a:p>
              <a:endParaRPr lang="en-GB" noProof="0" dirty="0"/>
            </a:p>
          </p:txBody>
        </p:sp>
        <p:sp>
          <p:nvSpPr>
            <p:cNvPr id="267" name="Freeform 266">
              <a:extLst>
                <a:ext uri="{FF2B5EF4-FFF2-40B4-BE49-F238E27FC236}">
                  <a16:creationId xmlns:a16="http://schemas.microsoft.com/office/drawing/2014/main" id="{EACDE3EE-0C39-BB60-FDAE-C27F11770CAB}"/>
                </a:ext>
              </a:extLst>
            </p:cNvPr>
            <p:cNvSpPr/>
            <p:nvPr/>
          </p:nvSpPr>
          <p:spPr>
            <a:xfrm>
              <a:off x="5871197" y="3009405"/>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68" name="Freeform 267">
              <a:extLst>
                <a:ext uri="{FF2B5EF4-FFF2-40B4-BE49-F238E27FC236}">
                  <a16:creationId xmlns:a16="http://schemas.microsoft.com/office/drawing/2014/main" id="{321DF38D-67BB-4F1C-8562-390EFAA74732}"/>
                </a:ext>
              </a:extLst>
            </p:cNvPr>
            <p:cNvSpPr/>
            <p:nvPr/>
          </p:nvSpPr>
          <p:spPr>
            <a:xfrm>
              <a:off x="5849834" y="2984821"/>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69" name="Freeform 268">
              <a:extLst>
                <a:ext uri="{FF2B5EF4-FFF2-40B4-BE49-F238E27FC236}">
                  <a16:creationId xmlns:a16="http://schemas.microsoft.com/office/drawing/2014/main" id="{DB99C911-1A25-53A7-C9BC-EF3587C82A93}"/>
                </a:ext>
              </a:extLst>
            </p:cNvPr>
            <p:cNvSpPr/>
            <p:nvPr/>
          </p:nvSpPr>
          <p:spPr>
            <a:xfrm>
              <a:off x="5839492" y="2955914"/>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8B878B"/>
              </a:solidFill>
              <a:prstDash val="solid"/>
              <a:miter/>
            </a:ln>
          </p:spPr>
          <p:txBody>
            <a:bodyPr rtlCol="0" anchor="ctr"/>
            <a:lstStyle/>
            <a:p>
              <a:endParaRPr lang="en-GB" noProof="0" dirty="0"/>
            </a:p>
          </p:txBody>
        </p:sp>
        <p:sp>
          <p:nvSpPr>
            <p:cNvPr id="270" name="Freeform 269">
              <a:extLst>
                <a:ext uri="{FF2B5EF4-FFF2-40B4-BE49-F238E27FC236}">
                  <a16:creationId xmlns:a16="http://schemas.microsoft.com/office/drawing/2014/main" id="{135E27A8-6A33-DA2C-7912-84EEE6821250}"/>
                </a:ext>
              </a:extLst>
            </p:cNvPr>
            <p:cNvSpPr/>
            <p:nvPr/>
          </p:nvSpPr>
          <p:spPr>
            <a:xfrm>
              <a:off x="5823724" y="2955914"/>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8B878B"/>
              </a:solidFill>
              <a:prstDash val="solid"/>
              <a:miter/>
            </a:ln>
          </p:spPr>
          <p:txBody>
            <a:bodyPr rtlCol="0" anchor="ctr"/>
            <a:lstStyle/>
            <a:p>
              <a:endParaRPr lang="en-GB" noProof="0" dirty="0"/>
            </a:p>
          </p:txBody>
        </p:sp>
        <p:sp>
          <p:nvSpPr>
            <p:cNvPr id="271" name="Freeform 270">
              <a:extLst>
                <a:ext uri="{FF2B5EF4-FFF2-40B4-BE49-F238E27FC236}">
                  <a16:creationId xmlns:a16="http://schemas.microsoft.com/office/drawing/2014/main" id="{EDDCD42D-BCEF-0BDA-59BD-CFEF62F57055}"/>
                </a:ext>
              </a:extLst>
            </p:cNvPr>
            <p:cNvSpPr/>
            <p:nvPr/>
          </p:nvSpPr>
          <p:spPr>
            <a:xfrm>
              <a:off x="5783033" y="2937264"/>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72" name="Freeform 271">
              <a:extLst>
                <a:ext uri="{FF2B5EF4-FFF2-40B4-BE49-F238E27FC236}">
                  <a16:creationId xmlns:a16="http://schemas.microsoft.com/office/drawing/2014/main" id="{C11862DE-C38D-5E28-A115-6587FC823307}"/>
                </a:ext>
              </a:extLst>
            </p:cNvPr>
            <p:cNvSpPr/>
            <p:nvPr/>
          </p:nvSpPr>
          <p:spPr>
            <a:xfrm>
              <a:off x="5717589" y="2915647"/>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73" name="Freeform 272">
              <a:extLst>
                <a:ext uri="{FF2B5EF4-FFF2-40B4-BE49-F238E27FC236}">
                  <a16:creationId xmlns:a16="http://schemas.microsoft.com/office/drawing/2014/main" id="{4AF27E96-E01A-CE45-3B57-7BD922FEE2E0}"/>
                </a:ext>
              </a:extLst>
            </p:cNvPr>
            <p:cNvSpPr/>
            <p:nvPr/>
          </p:nvSpPr>
          <p:spPr>
            <a:xfrm>
              <a:off x="5717589" y="2907424"/>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8B878B"/>
              </a:solidFill>
              <a:prstDash val="solid"/>
              <a:miter/>
            </a:ln>
          </p:spPr>
          <p:txBody>
            <a:bodyPr rtlCol="0" anchor="ctr"/>
            <a:lstStyle/>
            <a:p>
              <a:endParaRPr lang="en-GB" noProof="0" dirty="0"/>
            </a:p>
          </p:txBody>
        </p:sp>
        <p:sp>
          <p:nvSpPr>
            <p:cNvPr id="274" name="Freeform 273">
              <a:extLst>
                <a:ext uri="{FF2B5EF4-FFF2-40B4-BE49-F238E27FC236}">
                  <a16:creationId xmlns:a16="http://schemas.microsoft.com/office/drawing/2014/main" id="{23DC9214-EC2B-574B-D81C-98C37C9EABA8}"/>
                </a:ext>
              </a:extLst>
            </p:cNvPr>
            <p:cNvSpPr/>
            <p:nvPr/>
          </p:nvSpPr>
          <p:spPr>
            <a:xfrm>
              <a:off x="5687240" y="2900388"/>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8B878B"/>
              </a:solidFill>
              <a:prstDash val="solid"/>
              <a:miter/>
            </a:ln>
          </p:spPr>
          <p:txBody>
            <a:bodyPr rtlCol="0" anchor="ctr"/>
            <a:lstStyle/>
            <a:p>
              <a:endParaRPr lang="en-GB" noProof="0" dirty="0"/>
            </a:p>
          </p:txBody>
        </p:sp>
        <p:sp>
          <p:nvSpPr>
            <p:cNvPr id="275" name="Freeform 274">
              <a:extLst>
                <a:ext uri="{FF2B5EF4-FFF2-40B4-BE49-F238E27FC236}">
                  <a16:creationId xmlns:a16="http://schemas.microsoft.com/office/drawing/2014/main" id="{D8DA4F34-8BA4-E7BD-E2E7-62CD50CF32D0}"/>
                </a:ext>
              </a:extLst>
            </p:cNvPr>
            <p:cNvSpPr/>
            <p:nvPr/>
          </p:nvSpPr>
          <p:spPr>
            <a:xfrm>
              <a:off x="5674185" y="2883688"/>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76" name="Freeform 275">
              <a:extLst>
                <a:ext uri="{FF2B5EF4-FFF2-40B4-BE49-F238E27FC236}">
                  <a16:creationId xmlns:a16="http://schemas.microsoft.com/office/drawing/2014/main" id="{B4B8BDD3-2CA1-8BB3-CD55-86BA2173CA76}"/>
                </a:ext>
              </a:extLst>
            </p:cNvPr>
            <p:cNvSpPr/>
            <p:nvPr/>
          </p:nvSpPr>
          <p:spPr>
            <a:xfrm>
              <a:off x="5661808" y="2867835"/>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77" name="Freeform 276">
              <a:extLst>
                <a:ext uri="{FF2B5EF4-FFF2-40B4-BE49-F238E27FC236}">
                  <a16:creationId xmlns:a16="http://schemas.microsoft.com/office/drawing/2014/main" id="{F3EF6623-A00A-05E5-5A8F-E3CE6B50FBC9}"/>
                </a:ext>
              </a:extLst>
            </p:cNvPr>
            <p:cNvSpPr/>
            <p:nvPr/>
          </p:nvSpPr>
          <p:spPr>
            <a:xfrm>
              <a:off x="5630782" y="2867835"/>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78" name="Freeform 277">
              <a:extLst>
                <a:ext uri="{FF2B5EF4-FFF2-40B4-BE49-F238E27FC236}">
                  <a16:creationId xmlns:a16="http://schemas.microsoft.com/office/drawing/2014/main" id="{157DDA4F-8F2E-2411-DDC5-5222FD3069A6}"/>
                </a:ext>
              </a:extLst>
            </p:cNvPr>
            <p:cNvSpPr/>
            <p:nvPr/>
          </p:nvSpPr>
          <p:spPr>
            <a:xfrm>
              <a:off x="5565337" y="2798915"/>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79" name="Freeform 278">
              <a:extLst>
                <a:ext uri="{FF2B5EF4-FFF2-40B4-BE49-F238E27FC236}">
                  <a16:creationId xmlns:a16="http://schemas.microsoft.com/office/drawing/2014/main" id="{482EE7E7-2BAD-BA24-99C5-7F1AD76E4918}"/>
                </a:ext>
              </a:extLst>
            </p:cNvPr>
            <p:cNvSpPr/>
            <p:nvPr/>
          </p:nvSpPr>
          <p:spPr>
            <a:xfrm>
              <a:off x="5522612" y="2786538"/>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80" name="Freeform 279">
              <a:extLst>
                <a:ext uri="{FF2B5EF4-FFF2-40B4-BE49-F238E27FC236}">
                  <a16:creationId xmlns:a16="http://schemas.microsoft.com/office/drawing/2014/main" id="{191B6194-9421-099C-8C4A-C2B15C45DB60}"/>
                </a:ext>
              </a:extLst>
            </p:cNvPr>
            <p:cNvSpPr/>
            <p:nvPr/>
          </p:nvSpPr>
          <p:spPr>
            <a:xfrm>
              <a:off x="4894956" y="2434478"/>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81" name="Freeform 280">
              <a:extLst>
                <a:ext uri="{FF2B5EF4-FFF2-40B4-BE49-F238E27FC236}">
                  <a16:creationId xmlns:a16="http://schemas.microsoft.com/office/drawing/2014/main" id="{C3BC973E-684B-3E48-B423-4474B5E74EEF}"/>
                </a:ext>
              </a:extLst>
            </p:cNvPr>
            <p:cNvSpPr/>
            <p:nvPr/>
          </p:nvSpPr>
          <p:spPr>
            <a:xfrm>
              <a:off x="4602830" y="2262983"/>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8B878B"/>
              </a:solidFill>
              <a:prstDash val="solid"/>
              <a:miter/>
            </a:ln>
          </p:spPr>
          <p:txBody>
            <a:bodyPr rtlCol="0" anchor="ctr"/>
            <a:lstStyle/>
            <a:p>
              <a:endParaRPr lang="en-GB" noProof="0" dirty="0"/>
            </a:p>
          </p:txBody>
        </p:sp>
        <p:sp>
          <p:nvSpPr>
            <p:cNvPr id="282" name="Freeform 281">
              <a:extLst>
                <a:ext uri="{FF2B5EF4-FFF2-40B4-BE49-F238E27FC236}">
                  <a16:creationId xmlns:a16="http://schemas.microsoft.com/office/drawing/2014/main" id="{6F068001-F93A-B5D3-01AC-0645EBE3C0CB}"/>
                </a:ext>
              </a:extLst>
            </p:cNvPr>
            <p:cNvSpPr/>
            <p:nvPr/>
          </p:nvSpPr>
          <p:spPr>
            <a:xfrm>
              <a:off x="4073002" y="1996289"/>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83" name="Freeform 282">
              <a:extLst>
                <a:ext uri="{FF2B5EF4-FFF2-40B4-BE49-F238E27FC236}">
                  <a16:creationId xmlns:a16="http://schemas.microsoft.com/office/drawing/2014/main" id="{C28464B8-7DDA-1B41-76A5-BD22DD9034A5}"/>
                </a:ext>
              </a:extLst>
            </p:cNvPr>
            <p:cNvSpPr/>
            <p:nvPr/>
          </p:nvSpPr>
          <p:spPr>
            <a:xfrm>
              <a:off x="5997338" y="3131393"/>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8B878B"/>
              </a:solidFill>
              <a:prstDash val="solid"/>
              <a:miter/>
            </a:ln>
          </p:spPr>
          <p:txBody>
            <a:bodyPr rtlCol="0" anchor="ctr"/>
            <a:lstStyle/>
            <a:p>
              <a:endParaRPr lang="en-GB" noProof="0" dirty="0"/>
            </a:p>
          </p:txBody>
        </p:sp>
        <p:sp>
          <p:nvSpPr>
            <p:cNvPr id="284" name="Freeform 283">
              <a:extLst>
                <a:ext uri="{FF2B5EF4-FFF2-40B4-BE49-F238E27FC236}">
                  <a16:creationId xmlns:a16="http://schemas.microsoft.com/office/drawing/2014/main" id="{33F5C90D-A088-2B91-A95C-36B256656381}"/>
                </a:ext>
              </a:extLst>
            </p:cNvPr>
            <p:cNvSpPr/>
            <p:nvPr/>
          </p:nvSpPr>
          <p:spPr>
            <a:xfrm>
              <a:off x="5978688" y="3131393"/>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8B878B"/>
              </a:solidFill>
              <a:prstDash val="solid"/>
              <a:miter/>
            </a:ln>
          </p:spPr>
          <p:txBody>
            <a:bodyPr rtlCol="0" anchor="ctr"/>
            <a:lstStyle/>
            <a:p>
              <a:endParaRPr lang="en-GB" noProof="0" dirty="0"/>
            </a:p>
          </p:txBody>
        </p:sp>
        <p:sp>
          <p:nvSpPr>
            <p:cNvPr id="285" name="Freeform 284">
              <a:extLst>
                <a:ext uri="{FF2B5EF4-FFF2-40B4-BE49-F238E27FC236}">
                  <a16:creationId xmlns:a16="http://schemas.microsoft.com/office/drawing/2014/main" id="{82DE8345-F7B2-0FD0-A6FE-EC55BE3ADAEF}"/>
                </a:ext>
              </a:extLst>
            </p:cNvPr>
            <p:cNvSpPr/>
            <p:nvPr/>
          </p:nvSpPr>
          <p:spPr>
            <a:xfrm>
              <a:off x="6775889" y="3446069"/>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86" name="Freeform 285">
              <a:extLst>
                <a:ext uri="{FF2B5EF4-FFF2-40B4-BE49-F238E27FC236}">
                  <a16:creationId xmlns:a16="http://schemas.microsoft.com/office/drawing/2014/main" id="{E5BD5D44-C3FC-A027-F0F8-6AB758D566B1}"/>
                </a:ext>
              </a:extLst>
            </p:cNvPr>
            <p:cNvSpPr/>
            <p:nvPr/>
          </p:nvSpPr>
          <p:spPr>
            <a:xfrm>
              <a:off x="6733163" y="3415805"/>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8B878B"/>
              </a:solidFill>
              <a:prstDash val="solid"/>
              <a:miter/>
            </a:ln>
          </p:spPr>
          <p:txBody>
            <a:bodyPr rtlCol="0" anchor="ctr"/>
            <a:lstStyle/>
            <a:p>
              <a:endParaRPr lang="en-GB" noProof="0" dirty="0"/>
            </a:p>
          </p:txBody>
        </p:sp>
        <p:sp>
          <p:nvSpPr>
            <p:cNvPr id="287" name="Freeform 286">
              <a:extLst>
                <a:ext uri="{FF2B5EF4-FFF2-40B4-BE49-F238E27FC236}">
                  <a16:creationId xmlns:a16="http://schemas.microsoft.com/office/drawing/2014/main" id="{81C301AC-E8C0-267A-947D-65F03134222D}"/>
                </a:ext>
              </a:extLst>
            </p:cNvPr>
            <p:cNvSpPr/>
            <p:nvPr/>
          </p:nvSpPr>
          <p:spPr>
            <a:xfrm>
              <a:off x="6664921" y="3415805"/>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8B878B"/>
              </a:solidFill>
              <a:prstDash val="solid"/>
              <a:miter/>
            </a:ln>
          </p:spPr>
          <p:txBody>
            <a:bodyPr rtlCol="0" anchor="ctr"/>
            <a:lstStyle/>
            <a:p>
              <a:endParaRPr lang="en-GB" noProof="0" dirty="0"/>
            </a:p>
          </p:txBody>
        </p:sp>
        <p:sp>
          <p:nvSpPr>
            <p:cNvPr id="288" name="Freeform 287">
              <a:extLst>
                <a:ext uri="{FF2B5EF4-FFF2-40B4-BE49-F238E27FC236}">
                  <a16:creationId xmlns:a16="http://schemas.microsoft.com/office/drawing/2014/main" id="{17C5AF46-8180-519E-371E-24C2060D7BDF}"/>
                </a:ext>
              </a:extLst>
            </p:cNvPr>
            <p:cNvSpPr/>
            <p:nvPr/>
          </p:nvSpPr>
          <p:spPr>
            <a:xfrm>
              <a:off x="6690438" y="3415805"/>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8B878B"/>
              </a:solidFill>
              <a:prstDash val="solid"/>
              <a:miter/>
            </a:ln>
          </p:spPr>
          <p:txBody>
            <a:bodyPr rtlCol="0" anchor="ctr"/>
            <a:lstStyle/>
            <a:p>
              <a:endParaRPr lang="en-GB" noProof="0" dirty="0"/>
            </a:p>
          </p:txBody>
        </p:sp>
        <p:sp>
          <p:nvSpPr>
            <p:cNvPr id="289" name="Freeform 288">
              <a:extLst>
                <a:ext uri="{FF2B5EF4-FFF2-40B4-BE49-F238E27FC236}">
                  <a16:creationId xmlns:a16="http://schemas.microsoft.com/office/drawing/2014/main" id="{C2E3F93F-9F64-2448-C88A-B135BEEDEE06}"/>
                </a:ext>
              </a:extLst>
            </p:cNvPr>
            <p:cNvSpPr/>
            <p:nvPr/>
          </p:nvSpPr>
          <p:spPr>
            <a:xfrm>
              <a:off x="6695270" y="3415805"/>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8B878B"/>
              </a:solidFill>
              <a:prstDash val="solid"/>
              <a:miter/>
            </a:ln>
          </p:spPr>
          <p:txBody>
            <a:bodyPr rtlCol="0" anchor="ctr"/>
            <a:lstStyle/>
            <a:p>
              <a:endParaRPr lang="en-GB" noProof="0" dirty="0"/>
            </a:p>
          </p:txBody>
        </p:sp>
        <p:sp>
          <p:nvSpPr>
            <p:cNvPr id="290" name="Freeform 289">
              <a:extLst>
                <a:ext uri="{FF2B5EF4-FFF2-40B4-BE49-F238E27FC236}">
                  <a16:creationId xmlns:a16="http://schemas.microsoft.com/office/drawing/2014/main" id="{C58E2559-402A-18FE-A6CA-72BA2BCEA1FA}"/>
                </a:ext>
              </a:extLst>
            </p:cNvPr>
            <p:cNvSpPr/>
            <p:nvPr/>
          </p:nvSpPr>
          <p:spPr>
            <a:xfrm>
              <a:off x="7117607" y="3546015"/>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91" name="Freeform 290">
              <a:extLst>
                <a:ext uri="{FF2B5EF4-FFF2-40B4-BE49-F238E27FC236}">
                  <a16:creationId xmlns:a16="http://schemas.microsoft.com/office/drawing/2014/main" id="{0EB7C3AF-2408-1D08-A02E-540CC67FF8BF}"/>
                </a:ext>
              </a:extLst>
            </p:cNvPr>
            <p:cNvSpPr/>
            <p:nvPr/>
          </p:nvSpPr>
          <p:spPr>
            <a:xfrm>
              <a:off x="7623953" y="3546015"/>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92" name="Freeform 291">
              <a:extLst>
                <a:ext uri="{FF2B5EF4-FFF2-40B4-BE49-F238E27FC236}">
                  <a16:creationId xmlns:a16="http://schemas.microsoft.com/office/drawing/2014/main" id="{20C08894-22C9-6B38-338D-62C118929C07}"/>
                </a:ext>
              </a:extLst>
            </p:cNvPr>
            <p:cNvSpPr/>
            <p:nvPr/>
          </p:nvSpPr>
          <p:spPr>
            <a:xfrm>
              <a:off x="7875473" y="3546015"/>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93" name="Freeform 292">
              <a:extLst>
                <a:ext uri="{FF2B5EF4-FFF2-40B4-BE49-F238E27FC236}">
                  <a16:creationId xmlns:a16="http://schemas.microsoft.com/office/drawing/2014/main" id="{412C552C-EC7B-EC7F-9126-BEF5C69FEEB6}"/>
                </a:ext>
              </a:extLst>
            </p:cNvPr>
            <p:cNvSpPr/>
            <p:nvPr/>
          </p:nvSpPr>
          <p:spPr>
            <a:xfrm>
              <a:off x="7650147" y="3546015"/>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94" name="Freeform 293">
              <a:extLst>
                <a:ext uri="{FF2B5EF4-FFF2-40B4-BE49-F238E27FC236}">
                  <a16:creationId xmlns:a16="http://schemas.microsoft.com/office/drawing/2014/main" id="{62E23DE7-A449-4DDC-F1CC-B8B07A1704EA}"/>
                </a:ext>
              </a:extLst>
            </p:cNvPr>
            <p:cNvSpPr/>
            <p:nvPr/>
          </p:nvSpPr>
          <p:spPr>
            <a:xfrm>
              <a:off x="9586182" y="3763711"/>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95" name="Freeform 294">
              <a:extLst>
                <a:ext uri="{FF2B5EF4-FFF2-40B4-BE49-F238E27FC236}">
                  <a16:creationId xmlns:a16="http://schemas.microsoft.com/office/drawing/2014/main" id="{70B60009-B8B4-270B-0A12-FA2016EADC66}"/>
                </a:ext>
              </a:extLst>
            </p:cNvPr>
            <p:cNvSpPr/>
            <p:nvPr/>
          </p:nvSpPr>
          <p:spPr>
            <a:xfrm>
              <a:off x="9544898" y="3763711"/>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sp>
          <p:nvSpPr>
            <p:cNvPr id="296" name="Freeform 295">
              <a:extLst>
                <a:ext uri="{FF2B5EF4-FFF2-40B4-BE49-F238E27FC236}">
                  <a16:creationId xmlns:a16="http://schemas.microsoft.com/office/drawing/2014/main" id="{172325C0-D1D9-AE2B-B4E7-7CA9901E97E4}"/>
                </a:ext>
              </a:extLst>
            </p:cNvPr>
            <p:cNvSpPr/>
            <p:nvPr/>
          </p:nvSpPr>
          <p:spPr>
            <a:xfrm>
              <a:off x="3433478" y="1703231"/>
              <a:ext cx="6161688" cy="2095237"/>
            </a:xfrm>
            <a:custGeom>
              <a:avLst/>
              <a:gdLst>
                <a:gd name="connsiteX0" fmla="*/ 6161689 w 6161688"/>
                <a:gd name="connsiteY0" fmla="*/ 2095237 h 2095237"/>
                <a:gd name="connsiteX1" fmla="*/ 5064394 w 6161688"/>
                <a:gd name="connsiteY1" fmla="*/ 2095237 h 2095237"/>
                <a:gd name="connsiteX2" fmla="*/ 5064394 w 6161688"/>
                <a:gd name="connsiteY2" fmla="*/ 2021231 h 2095237"/>
                <a:gd name="connsiteX3" fmla="*/ 5016498 w 6161688"/>
                <a:gd name="connsiteY3" fmla="*/ 2021231 h 2095237"/>
                <a:gd name="connsiteX4" fmla="*/ 5016498 w 6161688"/>
                <a:gd name="connsiteY4" fmla="*/ 1947224 h 2095237"/>
                <a:gd name="connsiteX5" fmla="*/ 4665540 w 6161688"/>
                <a:gd name="connsiteY5" fmla="*/ 1947224 h 2095237"/>
                <a:gd name="connsiteX6" fmla="*/ 4665540 w 6161688"/>
                <a:gd name="connsiteY6" fmla="*/ 1881017 h 2095237"/>
                <a:gd name="connsiteX7" fmla="*/ 3616140 w 6161688"/>
                <a:gd name="connsiteY7" fmla="*/ 1881017 h 2095237"/>
                <a:gd name="connsiteX8" fmla="*/ 3616140 w 6161688"/>
                <a:gd name="connsiteY8" fmla="*/ 1842954 h 2095237"/>
                <a:gd name="connsiteX9" fmla="*/ 3606985 w 6161688"/>
                <a:gd name="connsiteY9" fmla="*/ 1842954 h 2095237"/>
                <a:gd name="connsiteX10" fmla="*/ 3606985 w 6161688"/>
                <a:gd name="connsiteY10" fmla="*/ 1813284 h 2095237"/>
                <a:gd name="connsiteX11" fmla="*/ 3518143 w 6161688"/>
                <a:gd name="connsiteY11" fmla="*/ 1813284 h 2095237"/>
                <a:gd name="connsiteX12" fmla="*/ 3518143 w 6161688"/>
                <a:gd name="connsiteY12" fmla="*/ 1780901 h 2095237"/>
                <a:gd name="connsiteX13" fmla="*/ 3328592 w 6161688"/>
                <a:gd name="connsiteY13" fmla="*/ 1780901 h 2095237"/>
                <a:gd name="connsiteX14" fmla="*/ 3328592 w 6161688"/>
                <a:gd name="connsiteY14" fmla="*/ 1751993 h 2095237"/>
                <a:gd name="connsiteX15" fmla="*/ 3204570 w 6161688"/>
                <a:gd name="connsiteY15" fmla="*/ 1751993 h 2095237"/>
                <a:gd name="connsiteX16" fmla="*/ 3204570 w 6161688"/>
                <a:gd name="connsiteY16" fmla="*/ 1723849 h 2095237"/>
                <a:gd name="connsiteX17" fmla="*/ 3195415 w 6161688"/>
                <a:gd name="connsiteY17" fmla="*/ 1723849 h 2095237"/>
                <a:gd name="connsiteX18" fmla="*/ 3195415 w 6161688"/>
                <a:gd name="connsiteY18" fmla="*/ 1697061 h 2095237"/>
                <a:gd name="connsiteX19" fmla="*/ 3174985 w 6161688"/>
                <a:gd name="connsiteY19" fmla="*/ 1697061 h 2095237"/>
                <a:gd name="connsiteX20" fmla="*/ 3174985 w 6161688"/>
                <a:gd name="connsiteY20" fmla="*/ 1668832 h 2095237"/>
                <a:gd name="connsiteX21" fmla="*/ 3099537 w 6161688"/>
                <a:gd name="connsiteY21" fmla="*/ 1668832 h 2095237"/>
                <a:gd name="connsiteX22" fmla="*/ 3099537 w 6161688"/>
                <a:gd name="connsiteY22" fmla="*/ 1644163 h 2095237"/>
                <a:gd name="connsiteX23" fmla="*/ 3019173 w 6161688"/>
                <a:gd name="connsiteY23" fmla="*/ 1644163 h 2095237"/>
                <a:gd name="connsiteX24" fmla="*/ 3019173 w 6161688"/>
                <a:gd name="connsiteY24" fmla="*/ 1616696 h 2095237"/>
                <a:gd name="connsiteX25" fmla="*/ 2969157 w 6161688"/>
                <a:gd name="connsiteY25" fmla="*/ 1616696 h 2095237"/>
                <a:gd name="connsiteX26" fmla="*/ 2969157 w 6161688"/>
                <a:gd name="connsiteY26" fmla="*/ 1592028 h 2095237"/>
                <a:gd name="connsiteX27" fmla="*/ 2917022 w 6161688"/>
                <a:gd name="connsiteY27" fmla="*/ 1592028 h 2095237"/>
                <a:gd name="connsiteX28" fmla="*/ 2917022 w 6161688"/>
                <a:gd name="connsiteY28" fmla="*/ 1568800 h 2095237"/>
                <a:gd name="connsiteX29" fmla="*/ 2904984 w 6161688"/>
                <a:gd name="connsiteY29" fmla="*/ 1568800 h 2095237"/>
                <a:gd name="connsiteX30" fmla="*/ 2904984 w 6161688"/>
                <a:gd name="connsiteY30" fmla="*/ 1547607 h 2095237"/>
                <a:gd name="connsiteX31" fmla="*/ 2726029 w 6161688"/>
                <a:gd name="connsiteY31" fmla="*/ 1547607 h 2095237"/>
                <a:gd name="connsiteX32" fmla="*/ 2726029 w 6161688"/>
                <a:gd name="connsiteY32" fmla="*/ 1523701 h 2095237"/>
                <a:gd name="connsiteX33" fmla="*/ 2687966 w 6161688"/>
                <a:gd name="connsiteY33" fmla="*/ 1523701 h 2095237"/>
                <a:gd name="connsiteX34" fmla="*/ 2687966 w 6161688"/>
                <a:gd name="connsiteY34" fmla="*/ 1503949 h 2095237"/>
                <a:gd name="connsiteX35" fmla="*/ 2677370 w 6161688"/>
                <a:gd name="connsiteY35" fmla="*/ 1503949 h 2095237"/>
                <a:gd name="connsiteX36" fmla="*/ 2677370 w 6161688"/>
                <a:gd name="connsiteY36" fmla="*/ 1460969 h 2095237"/>
                <a:gd name="connsiteX37" fmla="*/ 2542073 w 6161688"/>
                <a:gd name="connsiteY37" fmla="*/ 1460969 h 2095237"/>
                <a:gd name="connsiteX38" fmla="*/ 2542073 w 6161688"/>
                <a:gd name="connsiteY38" fmla="*/ 1420787 h 2095237"/>
                <a:gd name="connsiteX39" fmla="*/ 2506129 w 6161688"/>
                <a:gd name="connsiteY39" fmla="*/ 1420787 h 2095237"/>
                <a:gd name="connsiteX40" fmla="*/ 2506129 w 6161688"/>
                <a:gd name="connsiteY40" fmla="*/ 1402476 h 2095237"/>
                <a:gd name="connsiteX41" fmla="*/ 2485699 w 6161688"/>
                <a:gd name="connsiteY41" fmla="*/ 1402476 h 2095237"/>
                <a:gd name="connsiteX42" fmla="*/ 2485699 w 6161688"/>
                <a:gd name="connsiteY42" fmla="*/ 1383402 h 2095237"/>
                <a:gd name="connsiteX43" fmla="*/ 2471627 w 6161688"/>
                <a:gd name="connsiteY43" fmla="*/ 1383402 h 2095237"/>
                <a:gd name="connsiteX44" fmla="*/ 2471627 w 6161688"/>
                <a:gd name="connsiteY44" fmla="*/ 1357377 h 2095237"/>
                <a:gd name="connsiteX45" fmla="*/ 2457470 w 6161688"/>
                <a:gd name="connsiteY45" fmla="*/ 1357377 h 2095237"/>
                <a:gd name="connsiteX46" fmla="*/ 2457470 w 6161688"/>
                <a:gd name="connsiteY46" fmla="*/ 1343220 h 2095237"/>
                <a:gd name="connsiteX47" fmla="*/ 2425765 w 6161688"/>
                <a:gd name="connsiteY47" fmla="*/ 1343220 h 2095237"/>
                <a:gd name="connsiteX48" fmla="*/ 2425765 w 6161688"/>
                <a:gd name="connsiteY48" fmla="*/ 1291763 h 2095237"/>
                <a:gd name="connsiteX49" fmla="*/ 2384227 w 6161688"/>
                <a:gd name="connsiteY49" fmla="*/ 1291763 h 2095237"/>
                <a:gd name="connsiteX50" fmla="*/ 2384227 w 6161688"/>
                <a:gd name="connsiteY50" fmla="*/ 1270655 h 2095237"/>
                <a:gd name="connsiteX51" fmla="*/ 2311577 w 6161688"/>
                <a:gd name="connsiteY51" fmla="*/ 1270655 h 2095237"/>
                <a:gd name="connsiteX52" fmla="*/ 2311577 w 6161688"/>
                <a:gd name="connsiteY52" fmla="*/ 1253785 h 2095237"/>
                <a:gd name="connsiteX53" fmla="*/ 2289790 w 6161688"/>
                <a:gd name="connsiteY53" fmla="*/ 1253785 h 2095237"/>
                <a:gd name="connsiteX54" fmla="*/ 2289790 w 6161688"/>
                <a:gd name="connsiteY54" fmla="*/ 1234712 h 2095237"/>
                <a:gd name="connsiteX55" fmla="*/ 2250964 w 6161688"/>
                <a:gd name="connsiteY55" fmla="*/ 1234712 h 2095237"/>
                <a:gd name="connsiteX56" fmla="*/ 2250964 w 6161688"/>
                <a:gd name="connsiteY56" fmla="*/ 1215722 h 2095237"/>
                <a:gd name="connsiteX57" fmla="*/ 2238333 w 6161688"/>
                <a:gd name="connsiteY57" fmla="*/ 1215722 h 2095237"/>
                <a:gd name="connsiteX58" fmla="*/ 2238333 w 6161688"/>
                <a:gd name="connsiteY58" fmla="*/ 1198090 h 2095237"/>
                <a:gd name="connsiteX59" fmla="*/ 2164327 w 6161688"/>
                <a:gd name="connsiteY59" fmla="*/ 1198090 h 2095237"/>
                <a:gd name="connsiteX60" fmla="*/ 2164327 w 6161688"/>
                <a:gd name="connsiteY60" fmla="*/ 1181898 h 2095237"/>
                <a:gd name="connsiteX61" fmla="*/ 2155850 w 6161688"/>
                <a:gd name="connsiteY61" fmla="*/ 1181898 h 2095237"/>
                <a:gd name="connsiteX62" fmla="*/ 2155850 w 6161688"/>
                <a:gd name="connsiteY62" fmla="*/ 1167063 h 2095237"/>
                <a:gd name="connsiteX63" fmla="*/ 2143897 w 6161688"/>
                <a:gd name="connsiteY63" fmla="*/ 1167063 h 2095237"/>
                <a:gd name="connsiteX64" fmla="*/ 2143897 w 6161688"/>
                <a:gd name="connsiteY64" fmla="*/ 1139597 h 2095237"/>
                <a:gd name="connsiteX65" fmla="*/ 2129825 w 6161688"/>
                <a:gd name="connsiteY65" fmla="*/ 1139597 h 2095237"/>
                <a:gd name="connsiteX66" fmla="*/ 2129825 w 6161688"/>
                <a:gd name="connsiteY66" fmla="*/ 1123405 h 2095237"/>
                <a:gd name="connsiteX67" fmla="*/ 2041661 w 6161688"/>
                <a:gd name="connsiteY67" fmla="*/ 1123405 h 2095237"/>
                <a:gd name="connsiteX68" fmla="*/ 2041661 w 6161688"/>
                <a:gd name="connsiteY68" fmla="*/ 1107129 h 2095237"/>
                <a:gd name="connsiteX69" fmla="*/ 2026911 w 6161688"/>
                <a:gd name="connsiteY69" fmla="*/ 1107129 h 2095237"/>
                <a:gd name="connsiteX70" fmla="*/ 2026911 w 6161688"/>
                <a:gd name="connsiteY70" fmla="*/ 1095176 h 2095237"/>
                <a:gd name="connsiteX71" fmla="*/ 1966976 w 6161688"/>
                <a:gd name="connsiteY71" fmla="*/ 1095176 h 2095237"/>
                <a:gd name="connsiteX72" fmla="*/ 1966976 w 6161688"/>
                <a:gd name="connsiteY72" fmla="*/ 1078984 h 2095237"/>
                <a:gd name="connsiteX73" fmla="*/ 1930355 w 6161688"/>
                <a:gd name="connsiteY73" fmla="*/ 1078984 h 2095237"/>
                <a:gd name="connsiteX74" fmla="*/ 1930355 w 6161688"/>
                <a:gd name="connsiteY74" fmla="*/ 1059911 h 2095237"/>
                <a:gd name="connsiteX75" fmla="*/ 1909925 w 6161688"/>
                <a:gd name="connsiteY75" fmla="*/ 1059911 h 2095237"/>
                <a:gd name="connsiteX76" fmla="*/ 1909925 w 6161688"/>
                <a:gd name="connsiteY76" fmla="*/ 1045160 h 2095237"/>
                <a:gd name="connsiteX77" fmla="*/ 1892970 w 6161688"/>
                <a:gd name="connsiteY77" fmla="*/ 1045160 h 2095237"/>
                <a:gd name="connsiteX78" fmla="*/ 1892970 w 6161688"/>
                <a:gd name="connsiteY78" fmla="*/ 1031766 h 2095237"/>
                <a:gd name="connsiteX79" fmla="*/ 1869743 w 6161688"/>
                <a:gd name="connsiteY79" fmla="*/ 1031766 h 2095237"/>
                <a:gd name="connsiteX80" fmla="*/ 1869743 w 6161688"/>
                <a:gd name="connsiteY80" fmla="*/ 1015575 h 2095237"/>
                <a:gd name="connsiteX81" fmla="*/ 1833121 w 6161688"/>
                <a:gd name="connsiteY81" fmla="*/ 1015575 h 2095237"/>
                <a:gd name="connsiteX82" fmla="*/ 1833121 w 6161688"/>
                <a:gd name="connsiteY82" fmla="*/ 995060 h 2095237"/>
                <a:gd name="connsiteX83" fmla="*/ 1819727 w 6161688"/>
                <a:gd name="connsiteY83" fmla="*/ 995060 h 2095237"/>
                <a:gd name="connsiteX84" fmla="*/ 1819727 w 6161688"/>
                <a:gd name="connsiteY84" fmla="*/ 985819 h 2095237"/>
                <a:gd name="connsiteX85" fmla="*/ 1788700 w 6161688"/>
                <a:gd name="connsiteY85" fmla="*/ 985819 h 2095237"/>
                <a:gd name="connsiteX86" fmla="*/ 1788700 w 6161688"/>
                <a:gd name="connsiteY86" fmla="*/ 969034 h 2095237"/>
                <a:gd name="connsiteX87" fmla="*/ 1763353 w 6161688"/>
                <a:gd name="connsiteY87" fmla="*/ 969034 h 2095237"/>
                <a:gd name="connsiteX88" fmla="*/ 1763353 w 6161688"/>
                <a:gd name="connsiteY88" fmla="*/ 952843 h 2095237"/>
                <a:gd name="connsiteX89" fmla="*/ 1673833 w 6161688"/>
                <a:gd name="connsiteY89" fmla="*/ 952843 h 2095237"/>
                <a:gd name="connsiteX90" fmla="*/ 1673833 w 6161688"/>
                <a:gd name="connsiteY90" fmla="*/ 935888 h 2095237"/>
                <a:gd name="connsiteX91" fmla="*/ 1664678 w 6161688"/>
                <a:gd name="connsiteY91" fmla="*/ 935888 h 2095237"/>
                <a:gd name="connsiteX92" fmla="*/ 1664678 w 6161688"/>
                <a:gd name="connsiteY92" fmla="*/ 905625 h 2095237"/>
                <a:gd name="connsiteX93" fmla="*/ 1631532 w 6161688"/>
                <a:gd name="connsiteY93" fmla="*/ 905625 h 2095237"/>
                <a:gd name="connsiteX94" fmla="*/ 1631532 w 6161688"/>
                <a:gd name="connsiteY94" fmla="*/ 877395 h 2095237"/>
                <a:gd name="connsiteX95" fmla="*/ 1616696 w 6161688"/>
                <a:gd name="connsiteY95" fmla="*/ 877395 h 2095237"/>
                <a:gd name="connsiteX96" fmla="*/ 1616696 w 6161688"/>
                <a:gd name="connsiteY96" fmla="*/ 863323 h 2095237"/>
                <a:gd name="connsiteX97" fmla="*/ 1553965 w 6161688"/>
                <a:gd name="connsiteY97" fmla="*/ 863323 h 2095237"/>
                <a:gd name="connsiteX98" fmla="*/ 1553965 w 6161688"/>
                <a:gd name="connsiteY98" fmla="*/ 845690 h 2095237"/>
                <a:gd name="connsiteX99" fmla="*/ 1530059 w 6161688"/>
                <a:gd name="connsiteY99" fmla="*/ 845690 h 2095237"/>
                <a:gd name="connsiteX100" fmla="*/ 1530059 w 6161688"/>
                <a:gd name="connsiteY100" fmla="*/ 825260 h 2095237"/>
                <a:gd name="connsiteX101" fmla="*/ 1517343 w 6161688"/>
                <a:gd name="connsiteY101" fmla="*/ 825260 h 2095237"/>
                <a:gd name="connsiteX102" fmla="*/ 1517343 w 6161688"/>
                <a:gd name="connsiteY102" fmla="*/ 811866 h 2095237"/>
                <a:gd name="connsiteX103" fmla="*/ 1508188 w 6161688"/>
                <a:gd name="connsiteY103" fmla="*/ 811866 h 2095237"/>
                <a:gd name="connsiteX104" fmla="*/ 1508188 w 6161688"/>
                <a:gd name="connsiteY104" fmla="*/ 785078 h 2095237"/>
                <a:gd name="connsiteX105" fmla="*/ 1478602 w 6161688"/>
                <a:gd name="connsiteY105" fmla="*/ 785078 h 2095237"/>
                <a:gd name="connsiteX106" fmla="*/ 1478602 w 6161688"/>
                <a:gd name="connsiteY106" fmla="*/ 768124 h 2095237"/>
                <a:gd name="connsiteX107" fmla="*/ 1400357 w 6161688"/>
                <a:gd name="connsiteY107" fmla="*/ 768124 h 2095237"/>
                <a:gd name="connsiteX108" fmla="*/ 1400357 w 6161688"/>
                <a:gd name="connsiteY108" fmla="*/ 751254 h 2095237"/>
                <a:gd name="connsiteX109" fmla="*/ 1377807 w 6161688"/>
                <a:gd name="connsiteY109" fmla="*/ 751254 h 2095237"/>
                <a:gd name="connsiteX110" fmla="*/ 1377807 w 6161688"/>
                <a:gd name="connsiteY110" fmla="*/ 723788 h 2095237"/>
                <a:gd name="connsiteX111" fmla="*/ 1325672 w 6161688"/>
                <a:gd name="connsiteY111" fmla="*/ 723788 h 2095237"/>
                <a:gd name="connsiteX112" fmla="*/ 1325672 w 6161688"/>
                <a:gd name="connsiteY112" fmla="*/ 704036 h 2095237"/>
                <a:gd name="connsiteX113" fmla="*/ 1310837 w 6161688"/>
                <a:gd name="connsiteY113" fmla="*/ 704036 h 2095237"/>
                <a:gd name="connsiteX114" fmla="*/ 1310837 w 6161688"/>
                <a:gd name="connsiteY114" fmla="*/ 687844 h 2095237"/>
                <a:gd name="connsiteX115" fmla="*/ 1300326 w 6161688"/>
                <a:gd name="connsiteY115" fmla="*/ 687844 h 2095237"/>
                <a:gd name="connsiteX116" fmla="*/ 1300326 w 6161688"/>
                <a:gd name="connsiteY116" fmla="*/ 671653 h 2095237"/>
                <a:gd name="connsiteX117" fmla="*/ 1289729 w 6161688"/>
                <a:gd name="connsiteY117" fmla="*/ 671653 h 2095237"/>
                <a:gd name="connsiteX118" fmla="*/ 1289729 w 6161688"/>
                <a:gd name="connsiteY118" fmla="*/ 660378 h 2095237"/>
                <a:gd name="connsiteX119" fmla="*/ 1278454 w 6161688"/>
                <a:gd name="connsiteY119" fmla="*/ 660378 h 2095237"/>
                <a:gd name="connsiteX120" fmla="*/ 1278454 w 6161688"/>
                <a:gd name="connsiteY120" fmla="*/ 646984 h 2095237"/>
                <a:gd name="connsiteX121" fmla="*/ 1264382 w 6161688"/>
                <a:gd name="connsiteY121" fmla="*/ 646984 h 2095237"/>
                <a:gd name="connsiteX122" fmla="*/ 1264382 w 6161688"/>
                <a:gd name="connsiteY122" fmla="*/ 617313 h 2095237"/>
                <a:gd name="connsiteX123" fmla="*/ 1236831 w 6161688"/>
                <a:gd name="connsiteY123" fmla="*/ 617313 h 2095237"/>
                <a:gd name="connsiteX124" fmla="*/ 1236831 w 6161688"/>
                <a:gd name="connsiteY124" fmla="*/ 603241 h 2095237"/>
                <a:gd name="connsiteX125" fmla="*/ 1172743 w 6161688"/>
                <a:gd name="connsiteY125" fmla="*/ 603241 h 2095237"/>
                <a:gd name="connsiteX126" fmla="*/ 1172743 w 6161688"/>
                <a:gd name="connsiteY126" fmla="*/ 585608 h 2095237"/>
                <a:gd name="connsiteX127" fmla="*/ 1160027 w 6161688"/>
                <a:gd name="connsiteY127" fmla="*/ 585608 h 2095237"/>
                <a:gd name="connsiteX128" fmla="*/ 1160027 w 6161688"/>
                <a:gd name="connsiteY128" fmla="*/ 568739 h 2095237"/>
                <a:gd name="connsiteX129" fmla="*/ 1134002 w 6161688"/>
                <a:gd name="connsiteY129" fmla="*/ 568739 h 2095237"/>
                <a:gd name="connsiteX130" fmla="*/ 1134002 w 6161688"/>
                <a:gd name="connsiteY130" fmla="*/ 552547 h 2095237"/>
                <a:gd name="connsiteX131" fmla="*/ 1100856 w 6161688"/>
                <a:gd name="connsiteY131" fmla="*/ 552547 h 2095237"/>
                <a:gd name="connsiteX132" fmla="*/ 1100856 w 6161688"/>
                <a:gd name="connsiteY132" fmla="*/ 542629 h 2095237"/>
                <a:gd name="connsiteX133" fmla="*/ 1086021 w 6161688"/>
                <a:gd name="connsiteY133" fmla="*/ 542629 h 2095237"/>
                <a:gd name="connsiteX134" fmla="*/ 1086021 w 6161688"/>
                <a:gd name="connsiteY134" fmla="*/ 523640 h 2095237"/>
                <a:gd name="connsiteX135" fmla="*/ 1063471 w 6161688"/>
                <a:gd name="connsiteY135" fmla="*/ 523640 h 2095237"/>
                <a:gd name="connsiteX136" fmla="*/ 1063471 w 6161688"/>
                <a:gd name="connsiteY136" fmla="*/ 495411 h 2095237"/>
                <a:gd name="connsiteX137" fmla="*/ 1034564 w 6161688"/>
                <a:gd name="connsiteY137" fmla="*/ 495411 h 2095237"/>
                <a:gd name="connsiteX138" fmla="*/ 1034564 w 6161688"/>
                <a:gd name="connsiteY138" fmla="*/ 479897 h 2095237"/>
                <a:gd name="connsiteX139" fmla="*/ 967678 w 6161688"/>
                <a:gd name="connsiteY139" fmla="*/ 479897 h 2095237"/>
                <a:gd name="connsiteX140" fmla="*/ 967678 w 6161688"/>
                <a:gd name="connsiteY140" fmla="*/ 461586 h 2095237"/>
                <a:gd name="connsiteX141" fmla="*/ 922494 w 6161688"/>
                <a:gd name="connsiteY141" fmla="*/ 461586 h 2095237"/>
                <a:gd name="connsiteX142" fmla="*/ 922494 w 6161688"/>
                <a:gd name="connsiteY142" fmla="*/ 448192 h 2095237"/>
                <a:gd name="connsiteX143" fmla="*/ 895028 w 6161688"/>
                <a:gd name="connsiteY143" fmla="*/ 448192 h 2095237"/>
                <a:gd name="connsiteX144" fmla="*/ 895028 w 6161688"/>
                <a:gd name="connsiteY144" fmla="*/ 436917 h 2095237"/>
                <a:gd name="connsiteX145" fmla="*/ 783722 w 6161688"/>
                <a:gd name="connsiteY145" fmla="*/ 436917 h 2095237"/>
                <a:gd name="connsiteX146" fmla="*/ 783722 w 6161688"/>
                <a:gd name="connsiteY146" fmla="*/ 420048 h 2095237"/>
                <a:gd name="connsiteX147" fmla="*/ 757612 w 6161688"/>
                <a:gd name="connsiteY147" fmla="*/ 420048 h 2095237"/>
                <a:gd name="connsiteX148" fmla="*/ 757612 w 6161688"/>
                <a:gd name="connsiteY148" fmla="*/ 389021 h 2095237"/>
                <a:gd name="connsiteX149" fmla="*/ 744896 w 6161688"/>
                <a:gd name="connsiteY149" fmla="*/ 389021 h 2095237"/>
                <a:gd name="connsiteX150" fmla="*/ 744896 w 6161688"/>
                <a:gd name="connsiteY150" fmla="*/ 374949 h 2095237"/>
                <a:gd name="connsiteX151" fmla="*/ 703357 w 6161688"/>
                <a:gd name="connsiteY151" fmla="*/ 374949 h 2095237"/>
                <a:gd name="connsiteX152" fmla="*/ 703357 w 6161688"/>
                <a:gd name="connsiteY152" fmla="*/ 359435 h 2095237"/>
                <a:gd name="connsiteX153" fmla="*/ 691405 w 6161688"/>
                <a:gd name="connsiteY153" fmla="*/ 359435 h 2095237"/>
                <a:gd name="connsiteX154" fmla="*/ 691405 w 6161688"/>
                <a:gd name="connsiteY154" fmla="*/ 344600 h 2095237"/>
                <a:gd name="connsiteX155" fmla="*/ 644865 w 6161688"/>
                <a:gd name="connsiteY155" fmla="*/ 344600 h 2095237"/>
                <a:gd name="connsiteX156" fmla="*/ 644865 w 6161688"/>
                <a:gd name="connsiteY156" fmla="*/ 330528 h 2095237"/>
                <a:gd name="connsiteX157" fmla="*/ 627910 w 6161688"/>
                <a:gd name="connsiteY157" fmla="*/ 330528 h 2095237"/>
                <a:gd name="connsiteX158" fmla="*/ 627910 w 6161688"/>
                <a:gd name="connsiteY158" fmla="*/ 315015 h 2095237"/>
                <a:gd name="connsiteX159" fmla="*/ 614516 w 6161688"/>
                <a:gd name="connsiteY159" fmla="*/ 315015 h 2095237"/>
                <a:gd name="connsiteX160" fmla="*/ 614516 w 6161688"/>
                <a:gd name="connsiteY160" fmla="*/ 300942 h 2095237"/>
                <a:gd name="connsiteX161" fmla="*/ 556786 w 6161688"/>
                <a:gd name="connsiteY161" fmla="*/ 300942 h 2095237"/>
                <a:gd name="connsiteX162" fmla="*/ 556786 w 6161688"/>
                <a:gd name="connsiteY162" fmla="*/ 287548 h 2095237"/>
                <a:gd name="connsiteX163" fmla="*/ 498971 w 6161688"/>
                <a:gd name="connsiteY163" fmla="*/ 287548 h 2095237"/>
                <a:gd name="connsiteX164" fmla="*/ 498971 w 6161688"/>
                <a:gd name="connsiteY164" fmla="*/ 272035 h 2095237"/>
                <a:gd name="connsiteX165" fmla="*/ 484136 w 6161688"/>
                <a:gd name="connsiteY165" fmla="*/ 272035 h 2095237"/>
                <a:gd name="connsiteX166" fmla="*/ 484136 w 6161688"/>
                <a:gd name="connsiteY166" fmla="*/ 253724 h 2095237"/>
                <a:gd name="connsiteX167" fmla="*/ 476422 w 6161688"/>
                <a:gd name="connsiteY167" fmla="*/ 253724 h 2095237"/>
                <a:gd name="connsiteX168" fmla="*/ 476422 w 6161688"/>
                <a:gd name="connsiteY168" fmla="*/ 238889 h 2095237"/>
                <a:gd name="connsiteX169" fmla="*/ 455313 w 6161688"/>
                <a:gd name="connsiteY169" fmla="*/ 238889 h 2095237"/>
                <a:gd name="connsiteX170" fmla="*/ 455313 w 6161688"/>
                <a:gd name="connsiteY170" fmla="*/ 226936 h 2095237"/>
                <a:gd name="connsiteX171" fmla="*/ 417929 w 6161688"/>
                <a:gd name="connsiteY171" fmla="*/ 226936 h 2095237"/>
                <a:gd name="connsiteX172" fmla="*/ 417929 w 6161688"/>
                <a:gd name="connsiteY172" fmla="*/ 209982 h 2095237"/>
                <a:gd name="connsiteX173" fmla="*/ 341124 w 6161688"/>
                <a:gd name="connsiteY173" fmla="*/ 209982 h 2095237"/>
                <a:gd name="connsiteX174" fmla="*/ 341124 w 6161688"/>
                <a:gd name="connsiteY174" fmla="*/ 183193 h 2095237"/>
                <a:gd name="connsiteX175" fmla="*/ 332647 w 6161688"/>
                <a:gd name="connsiteY175" fmla="*/ 183193 h 2095237"/>
                <a:gd name="connsiteX176" fmla="*/ 332647 w 6161688"/>
                <a:gd name="connsiteY176" fmla="*/ 162763 h 2095237"/>
                <a:gd name="connsiteX177" fmla="*/ 297382 w 6161688"/>
                <a:gd name="connsiteY177" fmla="*/ 162763 h 2095237"/>
                <a:gd name="connsiteX178" fmla="*/ 297382 w 6161688"/>
                <a:gd name="connsiteY178" fmla="*/ 149369 h 2095237"/>
                <a:gd name="connsiteX179" fmla="*/ 276274 w 6161688"/>
                <a:gd name="connsiteY179" fmla="*/ 149369 h 2095237"/>
                <a:gd name="connsiteX180" fmla="*/ 276274 w 6161688"/>
                <a:gd name="connsiteY180" fmla="*/ 131736 h 2095237"/>
                <a:gd name="connsiteX181" fmla="*/ 265677 w 6161688"/>
                <a:gd name="connsiteY181" fmla="*/ 131736 h 2095237"/>
                <a:gd name="connsiteX182" fmla="*/ 265677 w 6161688"/>
                <a:gd name="connsiteY182" fmla="*/ 117664 h 2095237"/>
                <a:gd name="connsiteX183" fmla="*/ 255165 w 6161688"/>
                <a:gd name="connsiteY183" fmla="*/ 117664 h 2095237"/>
                <a:gd name="connsiteX184" fmla="*/ 255165 w 6161688"/>
                <a:gd name="connsiteY184" fmla="*/ 104270 h 2095237"/>
                <a:gd name="connsiteX185" fmla="*/ 215661 w 6161688"/>
                <a:gd name="connsiteY185" fmla="*/ 104270 h 2095237"/>
                <a:gd name="connsiteX186" fmla="*/ 215661 w 6161688"/>
                <a:gd name="connsiteY186" fmla="*/ 89520 h 2095237"/>
                <a:gd name="connsiteX187" fmla="*/ 105711 w 6161688"/>
                <a:gd name="connsiteY187" fmla="*/ 89520 h 2095237"/>
                <a:gd name="connsiteX188" fmla="*/ 105711 w 6161688"/>
                <a:gd name="connsiteY188" fmla="*/ 59849 h 2095237"/>
                <a:gd name="connsiteX189" fmla="*/ 90961 w 6161688"/>
                <a:gd name="connsiteY189" fmla="*/ 59849 h 2095237"/>
                <a:gd name="connsiteX190" fmla="*/ 90961 w 6161688"/>
                <a:gd name="connsiteY190" fmla="*/ 42301 h 2095237"/>
                <a:gd name="connsiteX191" fmla="*/ 71209 w 6161688"/>
                <a:gd name="connsiteY191" fmla="*/ 42301 h 2095237"/>
                <a:gd name="connsiteX192" fmla="*/ 71209 w 6161688"/>
                <a:gd name="connsiteY192" fmla="*/ 29586 h 2095237"/>
                <a:gd name="connsiteX193" fmla="*/ 59934 w 6161688"/>
                <a:gd name="connsiteY193" fmla="*/ 29586 h 2095237"/>
                <a:gd name="connsiteX194" fmla="*/ 59934 w 6161688"/>
                <a:gd name="connsiteY194" fmla="*/ 6358 h 2095237"/>
                <a:gd name="connsiteX195" fmla="*/ 59934 w 6161688"/>
                <a:gd name="connsiteY195" fmla="*/ 0 h 2095237"/>
                <a:gd name="connsiteX196" fmla="*/ 0 w 6161688"/>
                <a:gd name="connsiteY196" fmla="*/ 0 h 209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6161688" h="2095237">
                  <a:moveTo>
                    <a:pt x="6161689" y="2095237"/>
                  </a:moveTo>
                  <a:lnTo>
                    <a:pt x="5064394" y="2095237"/>
                  </a:lnTo>
                  <a:lnTo>
                    <a:pt x="5064394" y="2021231"/>
                  </a:lnTo>
                  <a:lnTo>
                    <a:pt x="5016498" y="2021231"/>
                  </a:lnTo>
                  <a:lnTo>
                    <a:pt x="5016498" y="1947224"/>
                  </a:lnTo>
                  <a:lnTo>
                    <a:pt x="4665540" y="1947224"/>
                  </a:lnTo>
                  <a:lnTo>
                    <a:pt x="4665540" y="1881017"/>
                  </a:lnTo>
                  <a:lnTo>
                    <a:pt x="3616140" y="1881017"/>
                  </a:lnTo>
                  <a:lnTo>
                    <a:pt x="3616140" y="1842954"/>
                  </a:lnTo>
                  <a:lnTo>
                    <a:pt x="3606985" y="1842954"/>
                  </a:lnTo>
                  <a:lnTo>
                    <a:pt x="3606985" y="1813284"/>
                  </a:lnTo>
                  <a:lnTo>
                    <a:pt x="3518143" y="1813284"/>
                  </a:lnTo>
                  <a:lnTo>
                    <a:pt x="3518143" y="1780901"/>
                  </a:lnTo>
                  <a:lnTo>
                    <a:pt x="3328592" y="1780901"/>
                  </a:lnTo>
                  <a:lnTo>
                    <a:pt x="3328592" y="1751993"/>
                  </a:lnTo>
                  <a:lnTo>
                    <a:pt x="3204570" y="1751993"/>
                  </a:lnTo>
                  <a:lnTo>
                    <a:pt x="3204570" y="1723849"/>
                  </a:lnTo>
                  <a:lnTo>
                    <a:pt x="3195415" y="1723849"/>
                  </a:lnTo>
                  <a:lnTo>
                    <a:pt x="3195415" y="1697061"/>
                  </a:lnTo>
                  <a:lnTo>
                    <a:pt x="3174985" y="1697061"/>
                  </a:lnTo>
                  <a:lnTo>
                    <a:pt x="3174985" y="1668832"/>
                  </a:lnTo>
                  <a:lnTo>
                    <a:pt x="3099537" y="1668832"/>
                  </a:lnTo>
                  <a:lnTo>
                    <a:pt x="3099537" y="1644163"/>
                  </a:lnTo>
                  <a:lnTo>
                    <a:pt x="3019173" y="1644163"/>
                  </a:lnTo>
                  <a:lnTo>
                    <a:pt x="3019173" y="1616696"/>
                  </a:lnTo>
                  <a:lnTo>
                    <a:pt x="2969157" y="1616696"/>
                  </a:lnTo>
                  <a:lnTo>
                    <a:pt x="2969157" y="1592028"/>
                  </a:lnTo>
                  <a:lnTo>
                    <a:pt x="2917022" y="1592028"/>
                  </a:lnTo>
                  <a:lnTo>
                    <a:pt x="2917022" y="1568800"/>
                  </a:lnTo>
                  <a:lnTo>
                    <a:pt x="2904984" y="1568800"/>
                  </a:lnTo>
                  <a:lnTo>
                    <a:pt x="2904984" y="1547607"/>
                  </a:lnTo>
                  <a:lnTo>
                    <a:pt x="2726029" y="1547607"/>
                  </a:lnTo>
                  <a:lnTo>
                    <a:pt x="2726029" y="1523701"/>
                  </a:lnTo>
                  <a:lnTo>
                    <a:pt x="2687966" y="1523701"/>
                  </a:lnTo>
                  <a:lnTo>
                    <a:pt x="2687966" y="1503949"/>
                  </a:lnTo>
                  <a:lnTo>
                    <a:pt x="2677370" y="1503949"/>
                  </a:lnTo>
                  <a:lnTo>
                    <a:pt x="2677370" y="1460969"/>
                  </a:lnTo>
                  <a:lnTo>
                    <a:pt x="2542073" y="1460969"/>
                  </a:lnTo>
                  <a:lnTo>
                    <a:pt x="2542073" y="1420787"/>
                  </a:lnTo>
                  <a:lnTo>
                    <a:pt x="2506129" y="1420787"/>
                  </a:lnTo>
                  <a:lnTo>
                    <a:pt x="2506129" y="1402476"/>
                  </a:lnTo>
                  <a:lnTo>
                    <a:pt x="2485699" y="1402476"/>
                  </a:lnTo>
                  <a:lnTo>
                    <a:pt x="2485699" y="1383402"/>
                  </a:lnTo>
                  <a:lnTo>
                    <a:pt x="2471627" y="1383402"/>
                  </a:lnTo>
                  <a:lnTo>
                    <a:pt x="2471627" y="1357377"/>
                  </a:lnTo>
                  <a:lnTo>
                    <a:pt x="2457470" y="1357377"/>
                  </a:lnTo>
                  <a:lnTo>
                    <a:pt x="2457470" y="1343220"/>
                  </a:lnTo>
                  <a:lnTo>
                    <a:pt x="2425765" y="1343220"/>
                  </a:lnTo>
                  <a:lnTo>
                    <a:pt x="2425765" y="1291763"/>
                  </a:lnTo>
                  <a:lnTo>
                    <a:pt x="2384227" y="1291763"/>
                  </a:lnTo>
                  <a:lnTo>
                    <a:pt x="2384227" y="1270655"/>
                  </a:lnTo>
                  <a:lnTo>
                    <a:pt x="2311577" y="1270655"/>
                  </a:lnTo>
                  <a:lnTo>
                    <a:pt x="2311577" y="1253785"/>
                  </a:lnTo>
                  <a:lnTo>
                    <a:pt x="2289790" y="1253785"/>
                  </a:lnTo>
                  <a:lnTo>
                    <a:pt x="2289790" y="1234712"/>
                  </a:lnTo>
                  <a:lnTo>
                    <a:pt x="2250964" y="1234712"/>
                  </a:lnTo>
                  <a:lnTo>
                    <a:pt x="2250964" y="1215722"/>
                  </a:lnTo>
                  <a:lnTo>
                    <a:pt x="2238333" y="1215722"/>
                  </a:lnTo>
                  <a:lnTo>
                    <a:pt x="2238333" y="1198090"/>
                  </a:lnTo>
                  <a:lnTo>
                    <a:pt x="2164327" y="1198090"/>
                  </a:lnTo>
                  <a:lnTo>
                    <a:pt x="2164327" y="1181898"/>
                  </a:lnTo>
                  <a:lnTo>
                    <a:pt x="2155850" y="1181898"/>
                  </a:lnTo>
                  <a:lnTo>
                    <a:pt x="2155850" y="1167063"/>
                  </a:lnTo>
                  <a:lnTo>
                    <a:pt x="2143897" y="1167063"/>
                  </a:lnTo>
                  <a:lnTo>
                    <a:pt x="2143897" y="1139597"/>
                  </a:lnTo>
                  <a:lnTo>
                    <a:pt x="2129825" y="1139597"/>
                  </a:lnTo>
                  <a:lnTo>
                    <a:pt x="2129825" y="1123405"/>
                  </a:lnTo>
                  <a:lnTo>
                    <a:pt x="2041661" y="1123405"/>
                  </a:lnTo>
                  <a:lnTo>
                    <a:pt x="2041661" y="1107129"/>
                  </a:lnTo>
                  <a:lnTo>
                    <a:pt x="2026911" y="1107129"/>
                  </a:lnTo>
                  <a:lnTo>
                    <a:pt x="2026911" y="1095176"/>
                  </a:lnTo>
                  <a:lnTo>
                    <a:pt x="1966976" y="1095176"/>
                  </a:lnTo>
                  <a:lnTo>
                    <a:pt x="1966976" y="1078984"/>
                  </a:lnTo>
                  <a:lnTo>
                    <a:pt x="1930355" y="1078984"/>
                  </a:lnTo>
                  <a:lnTo>
                    <a:pt x="1930355" y="1059911"/>
                  </a:lnTo>
                  <a:lnTo>
                    <a:pt x="1909925" y="1059911"/>
                  </a:lnTo>
                  <a:lnTo>
                    <a:pt x="1909925" y="1045160"/>
                  </a:lnTo>
                  <a:lnTo>
                    <a:pt x="1892970" y="1045160"/>
                  </a:lnTo>
                  <a:lnTo>
                    <a:pt x="1892970" y="1031766"/>
                  </a:lnTo>
                  <a:lnTo>
                    <a:pt x="1869743" y="1031766"/>
                  </a:lnTo>
                  <a:lnTo>
                    <a:pt x="1869743" y="1015575"/>
                  </a:lnTo>
                  <a:lnTo>
                    <a:pt x="1833121" y="1015575"/>
                  </a:lnTo>
                  <a:lnTo>
                    <a:pt x="1833121" y="995060"/>
                  </a:lnTo>
                  <a:lnTo>
                    <a:pt x="1819727" y="995060"/>
                  </a:lnTo>
                  <a:lnTo>
                    <a:pt x="1819727" y="985819"/>
                  </a:lnTo>
                  <a:lnTo>
                    <a:pt x="1788700" y="985819"/>
                  </a:lnTo>
                  <a:lnTo>
                    <a:pt x="1788700" y="969034"/>
                  </a:lnTo>
                  <a:lnTo>
                    <a:pt x="1763353" y="969034"/>
                  </a:lnTo>
                  <a:lnTo>
                    <a:pt x="1763353" y="952843"/>
                  </a:lnTo>
                  <a:lnTo>
                    <a:pt x="1673833" y="952843"/>
                  </a:lnTo>
                  <a:lnTo>
                    <a:pt x="1673833" y="935888"/>
                  </a:lnTo>
                  <a:lnTo>
                    <a:pt x="1664678" y="935888"/>
                  </a:lnTo>
                  <a:lnTo>
                    <a:pt x="1664678" y="905625"/>
                  </a:lnTo>
                  <a:lnTo>
                    <a:pt x="1631532" y="905625"/>
                  </a:lnTo>
                  <a:lnTo>
                    <a:pt x="1631532" y="877395"/>
                  </a:lnTo>
                  <a:lnTo>
                    <a:pt x="1616696" y="877395"/>
                  </a:lnTo>
                  <a:lnTo>
                    <a:pt x="1616696" y="863323"/>
                  </a:lnTo>
                  <a:lnTo>
                    <a:pt x="1553965" y="863323"/>
                  </a:lnTo>
                  <a:lnTo>
                    <a:pt x="1553965" y="845690"/>
                  </a:lnTo>
                  <a:lnTo>
                    <a:pt x="1530059" y="845690"/>
                  </a:lnTo>
                  <a:lnTo>
                    <a:pt x="1530059" y="825260"/>
                  </a:lnTo>
                  <a:lnTo>
                    <a:pt x="1517343" y="825260"/>
                  </a:lnTo>
                  <a:lnTo>
                    <a:pt x="1517343" y="811866"/>
                  </a:lnTo>
                  <a:lnTo>
                    <a:pt x="1508188" y="811866"/>
                  </a:lnTo>
                  <a:lnTo>
                    <a:pt x="1508188" y="785078"/>
                  </a:lnTo>
                  <a:lnTo>
                    <a:pt x="1478602" y="785078"/>
                  </a:lnTo>
                  <a:lnTo>
                    <a:pt x="1478602" y="768124"/>
                  </a:lnTo>
                  <a:lnTo>
                    <a:pt x="1400357" y="768124"/>
                  </a:lnTo>
                  <a:lnTo>
                    <a:pt x="1400357" y="751254"/>
                  </a:lnTo>
                  <a:lnTo>
                    <a:pt x="1377807" y="751254"/>
                  </a:lnTo>
                  <a:lnTo>
                    <a:pt x="1377807" y="723788"/>
                  </a:lnTo>
                  <a:lnTo>
                    <a:pt x="1325672" y="723788"/>
                  </a:lnTo>
                  <a:lnTo>
                    <a:pt x="1325672" y="704036"/>
                  </a:lnTo>
                  <a:lnTo>
                    <a:pt x="1310837" y="704036"/>
                  </a:lnTo>
                  <a:lnTo>
                    <a:pt x="1310837" y="687844"/>
                  </a:lnTo>
                  <a:lnTo>
                    <a:pt x="1300326" y="687844"/>
                  </a:lnTo>
                  <a:lnTo>
                    <a:pt x="1300326" y="671653"/>
                  </a:lnTo>
                  <a:lnTo>
                    <a:pt x="1289729" y="671653"/>
                  </a:lnTo>
                  <a:lnTo>
                    <a:pt x="1289729" y="660378"/>
                  </a:lnTo>
                  <a:lnTo>
                    <a:pt x="1278454" y="660378"/>
                  </a:lnTo>
                  <a:lnTo>
                    <a:pt x="1278454" y="646984"/>
                  </a:lnTo>
                  <a:lnTo>
                    <a:pt x="1264382" y="646984"/>
                  </a:lnTo>
                  <a:lnTo>
                    <a:pt x="1264382" y="617313"/>
                  </a:lnTo>
                  <a:lnTo>
                    <a:pt x="1236831" y="617313"/>
                  </a:lnTo>
                  <a:lnTo>
                    <a:pt x="1236831" y="603241"/>
                  </a:lnTo>
                  <a:lnTo>
                    <a:pt x="1172743" y="603241"/>
                  </a:lnTo>
                  <a:lnTo>
                    <a:pt x="1172743" y="585608"/>
                  </a:lnTo>
                  <a:lnTo>
                    <a:pt x="1160027" y="585608"/>
                  </a:lnTo>
                  <a:lnTo>
                    <a:pt x="1160027" y="568739"/>
                  </a:lnTo>
                  <a:lnTo>
                    <a:pt x="1134002" y="568739"/>
                  </a:lnTo>
                  <a:lnTo>
                    <a:pt x="1134002" y="552547"/>
                  </a:lnTo>
                  <a:lnTo>
                    <a:pt x="1100856" y="552547"/>
                  </a:lnTo>
                  <a:lnTo>
                    <a:pt x="1100856" y="542629"/>
                  </a:lnTo>
                  <a:lnTo>
                    <a:pt x="1086021" y="542629"/>
                  </a:lnTo>
                  <a:lnTo>
                    <a:pt x="1086021" y="523640"/>
                  </a:lnTo>
                  <a:lnTo>
                    <a:pt x="1063471" y="523640"/>
                  </a:lnTo>
                  <a:lnTo>
                    <a:pt x="1063471" y="495411"/>
                  </a:lnTo>
                  <a:lnTo>
                    <a:pt x="1034564" y="495411"/>
                  </a:lnTo>
                  <a:lnTo>
                    <a:pt x="1034564" y="479897"/>
                  </a:lnTo>
                  <a:lnTo>
                    <a:pt x="967678" y="479897"/>
                  </a:lnTo>
                  <a:lnTo>
                    <a:pt x="967678" y="461586"/>
                  </a:lnTo>
                  <a:lnTo>
                    <a:pt x="922494" y="461586"/>
                  </a:lnTo>
                  <a:lnTo>
                    <a:pt x="922494" y="448192"/>
                  </a:lnTo>
                  <a:lnTo>
                    <a:pt x="895028" y="448192"/>
                  </a:lnTo>
                  <a:lnTo>
                    <a:pt x="895028" y="436917"/>
                  </a:lnTo>
                  <a:lnTo>
                    <a:pt x="783722" y="436917"/>
                  </a:lnTo>
                  <a:lnTo>
                    <a:pt x="783722" y="420048"/>
                  </a:lnTo>
                  <a:lnTo>
                    <a:pt x="757612" y="420048"/>
                  </a:lnTo>
                  <a:lnTo>
                    <a:pt x="757612" y="389021"/>
                  </a:lnTo>
                  <a:lnTo>
                    <a:pt x="744896" y="389021"/>
                  </a:lnTo>
                  <a:lnTo>
                    <a:pt x="744896" y="374949"/>
                  </a:lnTo>
                  <a:lnTo>
                    <a:pt x="703357" y="374949"/>
                  </a:lnTo>
                  <a:lnTo>
                    <a:pt x="703357" y="359435"/>
                  </a:lnTo>
                  <a:lnTo>
                    <a:pt x="691405" y="359435"/>
                  </a:lnTo>
                  <a:lnTo>
                    <a:pt x="691405" y="344600"/>
                  </a:lnTo>
                  <a:lnTo>
                    <a:pt x="644865" y="344600"/>
                  </a:lnTo>
                  <a:lnTo>
                    <a:pt x="644865" y="330528"/>
                  </a:lnTo>
                  <a:lnTo>
                    <a:pt x="627910" y="330528"/>
                  </a:lnTo>
                  <a:lnTo>
                    <a:pt x="627910" y="315015"/>
                  </a:lnTo>
                  <a:lnTo>
                    <a:pt x="614516" y="315015"/>
                  </a:lnTo>
                  <a:lnTo>
                    <a:pt x="614516" y="300942"/>
                  </a:lnTo>
                  <a:lnTo>
                    <a:pt x="556786" y="300942"/>
                  </a:lnTo>
                  <a:lnTo>
                    <a:pt x="556786" y="287548"/>
                  </a:lnTo>
                  <a:lnTo>
                    <a:pt x="498971" y="287548"/>
                  </a:lnTo>
                  <a:lnTo>
                    <a:pt x="498971" y="272035"/>
                  </a:lnTo>
                  <a:lnTo>
                    <a:pt x="484136" y="272035"/>
                  </a:lnTo>
                  <a:lnTo>
                    <a:pt x="484136" y="253724"/>
                  </a:lnTo>
                  <a:lnTo>
                    <a:pt x="476422" y="253724"/>
                  </a:lnTo>
                  <a:lnTo>
                    <a:pt x="476422" y="238889"/>
                  </a:lnTo>
                  <a:lnTo>
                    <a:pt x="455313" y="238889"/>
                  </a:lnTo>
                  <a:lnTo>
                    <a:pt x="455313" y="226936"/>
                  </a:lnTo>
                  <a:lnTo>
                    <a:pt x="417929" y="226936"/>
                  </a:lnTo>
                  <a:lnTo>
                    <a:pt x="417929" y="209982"/>
                  </a:lnTo>
                  <a:lnTo>
                    <a:pt x="341124" y="209982"/>
                  </a:lnTo>
                  <a:lnTo>
                    <a:pt x="341124" y="183193"/>
                  </a:lnTo>
                  <a:lnTo>
                    <a:pt x="332647" y="183193"/>
                  </a:lnTo>
                  <a:lnTo>
                    <a:pt x="332647" y="162763"/>
                  </a:lnTo>
                  <a:lnTo>
                    <a:pt x="297382" y="162763"/>
                  </a:lnTo>
                  <a:lnTo>
                    <a:pt x="297382" y="149369"/>
                  </a:lnTo>
                  <a:lnTo>
                    <a:pt x="276274" y="149369"/>
                  </a:lnTo>
                  <a:lnTo>
                    <a:pt x="276274" y="131736"/>
                  </a:lnTo>
                  <a:lnTo>
                    <a:pt x="265677" y="131736"/>
                  </a:lnTo>
                  <a:lnTo>
                    <a:pt x="265677" y="117664"/>
                  </a:lnTo>
                  <a:lnTo>
                    <a:pt x="255165" y="117664"/>
                  </a:lnTo>
                  <a:lnTo>
                    <a:pt x="255165" y="104270"/>
                  </a:lnTo>
                  <a:lnTo>
                    <a:pt x="215661" y="104270"/>
                  </a:lnTo>
                  <a:lnTo>
                    <a:pt x="215661" y="89520"/>
                  </a:lnTo>
                  <a:lnTo>
                    <a:pt x="105711" y="89520"/>
                  </a:lnTo>
                  <a:lnTo>
                    <a:pt x="105711" y="59849"/>
                  </a:lnTo>
                  <a:lnTo>
                    <a:pt x="90961" y="59849"/>
                  </a:lnTo>
                  <a:lnTo>
                    <a:pt x="90961" y="42301"/>
                  </a:lnTo>
                  <a:lnTo>
                    <a:pt x="71209" y="42301"/>
                  </a:lnTo>
                  <a:lnTo>
                    <a:pt x="71209" y="29586"/>
                  </a:lnTo>
                  <a:lnTo>
                    <a:pt x="59934" y="29586"/>
                  </a:lnTo>
                  <a:lnTo>
                    <a:pt x="59934" y="6358"/>
                  </a:lnTo>
                  <a:lnTo>
                    <a:pt x="59934" y="0"/>
                  </a:lnTo>
                  <a:lnTo>
                    <a:pt x="0" y="0"/>
                  </a:lnTo>
                </a:path>
              </a:pathLst>
            </a:custGeom>
            <a:noFill/>
            <a:ln w="16941" cap="flat">
              <a:solidFill>
                <a:srgbClr val="8B878B"/>
              </a:solidFill>
              <a:prstDash val="solid"/>
              <a:miter/>
            </a:ln>
          </p:spPr>
          <p:txBody>
            <a:bodyPr rtlCol="0" anchor="ctr"/>
            <a:lstStyle/>
            <a:p>
              <a:endParaRPr lang="en-GB" noProof="0" dirty="0"/>
            </a:p>
          </p:txBody>
        </p:sp>
        <p:sp>
          <p:nvSpPr>
            <p:cNvPr id="297" name="Freeform 296">
              <a:extLst>
                <a:ext uri="{FF2B5EF4-FFF2-40B4-BE49-F238E27FC236}">
                  <a16:creationId xmlns:a16="http://schemas.microsoft.com/office/drawing/2014/main" id="{E2A17280-AF9D-2ADD-610E-A76DBD284999}"/>
                </a:ext>
              </a:extLst>
            </p:cNvPr>
            <p:cNvSpPr/>
            <p:nvPr/>
          </p:nvSpPr>
          <p:spPr>
            <a:xfrm>
              <a:off x="8251354" y="3613409"/>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8B878B"/>
              </a:solidFill>
              <a:prstDash val="solid"/>
              <a:miter/>
            </a:ln>
          </p:spPr>
          <p:txBody>
            <a:bodyPr rtlCol="0" anchor="ctr"/>
            <a:lstStyle/>
            <a:p>
              <a:endParaRPr lang="en-GB" noProof="0" dirty="0"/>
            </a:p>
          </p:txBody>
        </p:sp>
      </p:grpSp>
      <p:grpSp>
        <p:nvGrpSpPr>
          <p:cNvPr id="298" name="Graphic 222">
            <a:extLst>
              <a:ext uri="{FF2B5EF4-FFF2-40B4-BE49-F238E27FC236}">
                <a16:creationId xmlns:a16="http://schemas.microsoft.com/office/drawing/2014/main" id="{049554E5-20A8-149F-1B4B-7A74EA4BE829}"/>
              </a:ext>
            </a:extLst>
          </p:cNvPr>
          <p:cNvGrpSpPr/>
          <p:nvPr/>
        </p:nvGrpSpPr>
        <p:grpSpPr>
          <a:xfrm>
            <a:off x="3430427" y="1661268"/>
            <a:ext cx="5948910" cy="2173905"/>
            <a:chOff x="3430427" y="1661268"/>
            <a:chExt cx="5948910" cy="2173905"/>
          </a:xfrm>
          <a:noFill/>
        </p:grpSpPr>
        <p:sp>
          <p:nvSpPr>
            <p:cNvPr id="299" name="Freeform 298">
              <a:extLst>
                <a:ext uri="{FF2B5EF4-FFF2-40B4-BE49-F238E27FC236}">
                  <a16:creationId xmlns:a16="http://schemas.microsoft.com/office/drawing/2014/main" id="{7A2F9865-D47E-2461-0182-6735068C16D5}"/>
                </a:ext>
              </a:extLst>
            </p:cNvPr>
            <p:cNvSpPr/>
            <p:nvPr/>
          </p:nvSpPr>
          <p:spPr>
            <a:xfrm>
              <a:off x="3430427" y="1702637"/>
              <a:ext cx="5948909" cy="2098373"/>
            </a:xfrm>
            <a:custGeom>
              <a:avLst/>
              <a:gdLst>
                <a:gd name="connsiteX0" fmla="*/ 5948910 w 5948909"/>
                <a:gd name="connsiteY0" fmla="*/ 2098374 h 2098373"/>
                <a:gd name="connsiteX1" fmla="*/ 5556753 w 5948909"/>
                <a:gd name="connsiteY1" fmla="*/ 2098374 h 2098373"/>
                <a:gd name="connsiteX2" fmla="*/ 5556753 w 5948909"/>
                <a:gd name="connsiteY2" fmla="*/ 2024876 h 2098373"/>
                <a:gd name="connsiteX3" fmla="*/ 4986488 w 5948909"/>
                <a:gd name="connsiteY3" fmla="*/ 2024876 h 2098373"/>
                <a:gd name="connsiteX4" fmla="*/ 4986488 w 5948909"/>
                <a:gd name="connsiteY4" fmla="*/ 1966807 h 2098373"/>
                <a:gd name="connsiteX5" fmla="*/ 4830337 w 5948909"/>
                <a:gd name="connsiteY5" fmla="*/ 1966807 h 2098373"/>
                <a:gd name="connsiteX6" fmla="*/ 4830337 w 5948909"/>
                <a:gd name="connsiteY6" fmla="*/ 1913909 h 2098373"/>
                <a:gd name="connsiteX7" fmla="*/ 4318142 w 5948909"/>
                <a:gd name="connsiteY7" fmla="*/ 1913909 h 2098373"/>
                <a:gd name="connsiteX8" fmla="*/ 4318142 w 5948909"/>
                <a:gd name="connsiteY8" fmla="*/ 1871353 h 2098373"/>
                <a:gd name="connsiteX9" fmla="*/ 4223960 w 5948909"/>
                <a:gd name="connsiteY9" fmla="*/ 1871353 h 2098373"/>
                <a:gd name="connsiteX10" fmla="*/ 4223960 w 5948909"/>
                <a:gd name="connsiteY10" fmla="*/ 1833884 h 2098373"/>
                <a:gd name="connsiteX11" fmla="*/ 3938869 w 5948909"/>
                <a:gd name="connsiteY11" fmla="*/ 1833884 h 2098373"/>
                <a:gd name="connsiteX12" fmla="*/ 3938869 w 5948909"/>
                <a:gd name="connsiteY12" fmla="*/ 1800398 h 2098373"/>
                <a:gd name="connsiteX13" fmla="*/ 3796960 w 5948909"/>
                <a:gd name="connsiteY13" fmla="*/ 1800398 h 2098373"/>
                <a:gd name="connsiteX14" fmla="*/ 3796960 w 5948909"/>
                <a:gd name="connsiteY14" fmla="*/ 1765642 h 2098373"/>
                <a:gd name="connsiteX15" fmla="*/ 3788313 w 5948909"/>
                <a:gd name="connsiteY15" fmla="*/ 1765642 h 2098373"/>
                <a:gd name="connsiteX16" fmla="*/ 3788313 w 5948909"/>
                <a:gd name="connsiteY16" fmla="*/ 1722577 h 2098373"/>
                <a:gd name="connsiteX17" fmla="*/ 3781955 w 5948909"/>
                <a:gd name="connsiteY17" fmla="*/ 1722577 h 2098373"/>
                <a:gd name="connsiteX18" fmla="*/ 3781955 w 5948909"/>
                <a:gd name="connsiteY18" fmla="*/ 1703503 h 2098373"/>
                <a:gd name="connsiteX19" fmla="*/ 3612241 w 5948909"/>
                <a:gd name="connsiteY19" fmla="*/ 1703503 h 2098373"/>
                <a:gd name="connsiteX20" fmla="*/ 3612241 w 5948909"/>
                <a:gd name="connsiteY20" fmla="*/ 1669594 h 2098373"/>
                <a:gd name="connsiteX21" fmla="*/ 3543660 w 5948909"/>
                <a:gd name="connsiteY21" fmla="*/ 1669594 h 2098373"/>
                <a:gd name="connsiteX22" fmla="*/ 3543660 w 5948909"/>
                <a:gd name="connsiteY22" fmla="*/ 1640518 h 2098373"/>
                <a:gd name="connsiteX23" fmla="*/ 3462024 w 5948909"/>
                <a:gd name="connsiteY23" fmla="*/ 1640518 h 2098373"/>
                <a:gd name="connsiteX24" fmla="*/ 3462024 w 5948909"/>
                <a:gd name="connsiteY24" fmla="*/ 1612204 h 2098373"/>
                <a:gd name="connsiteX25" fmla="*/ 3383864 w 5948909"/>
                <a:gd name="connsiteY25" fmla="*/ 1612204 h 2098373"/>
                <a:gd name="connsiteX26" fmla="*/ 3383864 w 5948909"/>
                <a:gd name="connsiteY26" fmla="*/ 1579142 h 2098373"/>
                <a:gd name="connsiteX27" fmla="*/ 3347666 w 5948909"/>
                <a:gd name="connsiteY27" fmla="*/ 1579142 h 2098373"/>
                <a:gd name="connsiteX28" fmla="*/ 3347666 w 5948909"/>
                <a:gd name="connsiteY28" fmla="*/ 1552100 h 2098373"/>
                <a:gd name="connsiteX29" fmla="*/ 3300194 w 5948909"/>
                <a:gd name="connsiteY29" fmla="*/ 1552100 h 2098373"/>
                <a:gd name="connsiteX30" fmla="*/ 3300194 w 5948909"/>
                <a:gd name="connsiteY30" fmla="*/ 1522938 h 2098373"/>
                <a:gd name="connsiteX31" fmla="*/ 3275525 w 5948909"/>
                <a:gd name="connsiteY31" fmla="*/ 1522938 h 2098373"/>
                <a:gd name="connsiteX32" fmla="*/ 3275525 w 5948909"/>
                <a:gd name="connsiteY32" fmla="*/ 1498693 h 2098373"/>
                <a:gd name="connsiteX33" fmla="*/ 3192193 w 5948909"/>
                <a:gd name="connsiteY33" fmla="*/ 1498693 h 2098373"/>
                <a:gd name="connsiteX34" fmla="*/ 3192193 w 5948909"/>
                <a:gd name="connsiteY34" fmla="*/ 1486316 h 2098373"/>
                <a:gd name="connsiteX35" fmla="*/ 3183886 w 5948909"/>
                <a:gd name="connsiteY35" fmla="*/ 1486316 h 2098373"/>
                <a:gd name="connsiteX36" fmla="*/ 3183886 w 5948909"/>
                <a:gd name="connsiteY36" fmla="*/ 1471990 h 2098373"/>
                <a:gd name="connsiteX37" fmla="*/ 3175493 w 5948909"/>
                <a:gd name="connsiteY37" fmla="*/ 1471990 h 2098373"/>
                <a:gd name="connsiteX38" fmla="*/ 3175493 w 5948909"/>
                <a:gd name="connsiteY38" fmla="*/ 1442065 h 2098373"/>
                <a:gd name="connsiteX39" fmla="*/ 3105726 w 5948909"/>
                <a:gd name="connsiteY39" fmla="*/ 1442065 h 2098373"/>
                <a:gd name="connsiteX40" fmla="*/ 3105726 w 5948909"/>
                <a:gd name="connsiteY40" fmla="*/ 1417396 h 2098373"/>
                <a:gd name="connsiteX41" fmla="*/ 3063509 w 5948909"/>
                <a:gd name="connsiteY41" fmla="*/ 1417396 h 2098373"/>
                <a:gd name="connsiteX42" fmla="*/ 3063509 w 5948909"/>
                <a:gd name="connsiteY42" fmla="*/ 1393490 h 2098373"/>
                <a:gd name="connsiteX43" fmla="*/ 2782233 w 5948909"/>
                <a:gd name="connsiteY43" fmla="*/ 1393490 h 2098373"/>
                <a:gd name="connsiteX44" fmla="*/ 2782233 w 5948909"/>
                <a:gd name="connsiteY44" fmla="*/ 1366024 h 2098373"/>
                <a:gd name="connsiteX45" fmla="*/ 2768670 w 5948909"/>
                <a:gd name="connsiteY45" fmla="*/ 1366024 h 2098373"/>
                <a:gd name="connsiteX46" fmla="*/ 2768670 w 5948909"/>
                <a:gd name="connsiteY46" fmla="*/ 1344068 h 2098373"/>
                <a:gd name="connsiteX47" fmla="*/ 2744340 w 5948909"/>
                <a:gd name="connsiteY47" fmla="*/ 1344068 h 2098373"/>
                <a:gd name="connsiteX48" fmla="*/ 2744340 w 5948909"/>
                <a:gd name="connsiteY48" fmla="*/ 1325333 h 2098373"/>
                <a:gd name="connsiteX49" fmla="*/ 2728827 w 5948909"/>
                <a:gd name="connsiteY49" fmla="*/ 1325333 h 2098373"/>
                <a:gd name="connsiteX50" fmla="*/ 2728827 w 5948909"/>
                <a:gd name="connsiteY50" fmla="*/ 1310583 h 2098373"/>
                <a:gd name="connsiteX51" fmla="*/ 2719248 w 5948909"/>
                <a:gd name="connsiteY51" fmla="*/ 1310583 h 2098373"/>
                <a:gd name="connsiteX52" fmla="*/ 2719248 w 5948909"/>
                <a:gd name="connsiteY52" fmla="*/ 1303038 h 2098373"/>
                <a:gd name="connsiteX53" fmla="*/ 2650666 w 5948909"/>
                <a:gd name="connsiteY53" fmla="*/ 1303038 h 2098373"/>
                <a:gd name="connsiteX54" fmla="*/ 2650666 w 5948909"/>
                <a:gd name="connsiteY54" fmla="*/ 1286253 h 2098373"/>
                <a:gd name="connsiteX55" fmla="*/ 2636001 w 5948909"/>
                <a:gd name="connsiteY55" fmla="*/ 1286253 h 2098373"/>
                <a:gd name="connsiteX56" fmla="*/ 2636001 w 5948909"/>
                <a:gd name="connsiteY56" fmla="*/ 1263534 h 2098373"/>
                <a:gd name="connsiteX57" fmla="*/ 2600142 w 5948909"/>
                <a:gd name="connsiteY57" fmla="*/ 1263534 h 2098373"/>
                <a:gd name="connsiteX58" fmla="*/ 2600142 w 5948909"/>
                <a:gd name="connsiteY58" fmla="*/ 1242087 h 2098373"/>
                <a:gd name="connsiteX59" fmla="*/ 2521643 w 5948909"/>
                <a:gd name="connsiteY59" fmla="*/ 1242087 h 2098373"/>
                <a:gd name="connsiteX60" fmla="*/ 2521643 w 5948909"/>
                <a:gd name="connsiteY60" fmla="*/ 1222165 h 2098373"/>
                <a:gd name="connsiteX61" fmla="*/ 2453486 w 5948909"/>
                <a:gd name="connsiteY61" fmla="*/ 1222165 h 2098373"/>
                <a:gd name="connsiteX62" fmla="*/ 2453486 w 5948909"/>
                <a:gd name="connsiteY62" fmla="*/ 1204193 h 2098373"/>
                <a:gd name="connsiteX63" fmla="*/ 2392110 w 5948909"/>
                <a:gd name="connsiteY63" fmla="*/ 1204193 h 2098373"/>
                <a:gd name="connsiteX64" fmla="*/ 2392110 w 5948909"/>
                <a:gd name="connsiteY64" fmla="*/ 1183509 h 2098373"/>
                <a:gd name="connsiteX65" fmla="*/ 2370154 w 5948909"/>
                <a:gd name="connsiteY65" fmla="*/ 1183509 h 2098373"/>
                <a:gd name="connsiteX66" fmla="*/ 2370154 w 5948909"/>
                <a:gd name="connsiteY66" fmla="*/ 1166724 h 2098373"/>
                <a:gd name="connsiteX67" fmla="*/ 2318019 w 5948909"/>
                <a:gd name="connsiteY67" fmla="*/ 1166724 h 2098373"/>
                <a:gd name="connsiteX68" fmla="*/ 2318019 w 5948909"/>
                <a:gd name="connsiteY68" fmla="*/ 1146463 h 2098373"/>
                <a:gd name="connsiteX69" fmla="*/ 2299624 w 5948909"/>
                <a:gd name="connsiteY69" fmla="*/ 1146463 h 2098373"/>
                <a:gd name="connsiteX70" fmla="*/ 2299624 w 5948909"/>
                <a:gd name="connsiteY70" fmla="*/ 1130526 h 2098373"/>
                <a:gd name="connsiteX71" fmla="*/ 2290892 w 5948909"/>
                <a:gd name="connsiteY71" fmla="*/ 1130526 h 2098373"/>
                <a:gd name="connsiteX72" fmla="*/ 2290892 w 5948909"/>
                <a:gd name="connsiteY72" fmla="*/ 1107807 h 2098373"/>
                <a:gd name="connsiteX73" fmla="*/ 2281313 w 5948909"/>
                <a:gd name="connsiteY73" fmla="*/ 1107807 h 2098373"/>
                <a:gd name="connsiteX74" fmla="*/ 2281313 w 5948909"/>
                <a:gd name="connsiteY74" fmla="*/ 1085851 h 2098373"/>
                <a:gd name="connsiteX75" fmla="*/ 2265376 w 5948909"/>
                <a:gd name="connsiteY75" fmla="*/ 1085851 h 2098373"/>
                <a:gd name="connsiteX76" fmla="*/ 2265376 w 5948909"/>
                <a:gd name="connsiteY76" fmla="*/ 1061521 h 2098373"/>
                <a:gd name="connsiteX77" fmla="*/ 2256983 w 5948909"/>
                <a:gd name="connsiteY77" fmla="*/ 1061521 h 2098373"/>
                <a:gd name="connsiteX78" fmla="*/ 2256983 w 5948909"/>
                <a:gd name="connsiteY78" fmla="*/ 1030071 h 2098373"/>
                <a:gd name="connsiteX79" fmla="*/ 2241470 w 5948909"/>
                <a:gd name="connsiteY79" fmla="*/ 1030071 h 2098373"/>
                <a:gd name="connsiteX80" fmla="*/ 2241470 w 5948909"/>
                <a:gd name="connsiteY80" fmla="*/ 1012523 h 2098373"/>
                <a:gd name="connsiteX81" fmla="*/ 2200016 w 5948909"/>
                <a:gd name="connsiteY81" fmla="*/ 1012523 h 2098373"/>
                <a:gd name="connsiteX82" fmla="*/ 2200016 w 5948909"/>
                <a:gd name="connsiteY82" fmla="*/ 998959 h 2098373"/>
                <a:gd name="connsiteX83" fmla="*/ 2182129 w 5948909"/>
                <a:gd name="connsiteY83" fmla="*/ 998959 h 2098373"/>
                <a:gd name="connsiteX84" fmla="*/ 2182129 w 5948909"/>
                <a:gd name="connsiteY84" fmla="*/ 980648 h 2098373"/>
                <a:gd name="connsiteX85" fmla="*/ 2161360 w 5948909"/>
                <a:gd name="connsiteY85" fmla="*/ 980648 h 2098373"/>
                <a:gd name="connsiteX86" fmla="*/ 2161360 w 5948909"/>
                <a:gd name="connsiteY86" fmla="*/ 954793 h 2098373"/>
                <a:gd name="connsiteX87" fmla="*/ 2150593 w 5948909"/>
                <a:gd name="connsiteY87" fmla="*/ 954793 h 2098373"/>
                <a:gd name="connsiteX88" fmla="*/ 2150593 w 5948909"/>
                <a:gd name="connsiteY88" fmla="*/ 929022 h 2098373"/>
                <a:gd name="connsiteX89" fmla="*/ 2137030 w 5948909"/>
                <a:gd name="connsiteY89" fmla="*/ 929022 h 2098373"/>
                <a:gd name="connsiteX90" fmla="*/ 2137030 w 5948909"/>
                <a:gd name="connsiteY90" fmla="*/ 902064 h 2098373"/>
                <a:gd name="connsiteX91" fmla="*/ 2124484 w 5948909"/>
                <a:gd name="connsiteY91" fmla="*/ 902064 h 2098373"/>
                <a:gd name="connsiteX92" fmla="*/ 2124484 w 5948909"/>
                <a:gd name="connsiteY92" fmla="*/ 887738 h 2098373"/>
                <a:gd name="connsiteX93" fmla="*/ 2109649 w 5948909"/>
                <a:gd name="connsiteY93" fmla="*/ 887738 h 2098373"/>
                <a:gd name="connsiteX94" fmla="*/ 2109649 w 5948909"/>
                <a:gd name="connsiteY94" fmla="*/ 870783 h 2098373"/>
                <a:gd name="connsiteX95" fmla="*/ 2085828 w 5948909"/>
                <a:gd name="connsiteY95" fmla="*/ 870783 h 2098373"/>
                <a:gd name="connsiteX96" fmla="*/ 2085828 w 5948909"/>
                <a:gd name="connsiteY96" fmla="*/ 862560 h 2098373"/>
                <a:gd name="connsiteX97" fmla="*/ 2072772 w 5948909"/>
                <a:gd name="connsiteY97" fmla="*/ 862560 h 2098373"/>
                <a:gd name="connsiteX98" fmla="*/ 2072772 w 5948909"/>
                <a:gd name="connsiteY98" fmla="*/ 856033 h 2098373"/>
                <a:gd name="connsiteX99" fmla="*/ 2048019 w 5948909"/>
                <a:gd name="connsiteY99" fmla="*/ 856033 h 2098373"/>
                <a:gd name="connsiteX100" fmla="*/ 2048019 w 5948909"/>
                <a:gd name="connsiteY100" fmla="*/ 846877 h 2098373"/>
                <a:gd name="connsiteX101" fmla="*/ 2034540 w 5948909"/>
                <a:gd name="connsiteY101" fmla="*/ 846877 h 2098373"/>
                <a:gd name="connsiteX102" fmla="*/ 2034540 w 5948909"/>
                <a:gd name="connsiteY102" fmla="*/ 839926 h 2098373"/>
                <a:gd name="connsiteX103" fmla="*/ 1958499 w 5948909"/>
                <a:gd name="connsiteY103" fmla="*/ 839926 h 2098373"/>
                <a:gd name="connsiteX104" fmla="*/ 1958499 w 5948909"/>
                <a:gd name="connsiteY104" fmla="*/ 823480 h 2098373"/>
                <a:gd name="connsiteX105" fmla="*/ 1915435 w 5948909"/>
                <a:gd name="connsiteY105" fmla="*/ 823480 h 2098373"/>
                <a:gd name="connsiteX106" fmla="*/ 1915435 w 5948909"/>
                <a:gd name="connsiteY106" fmla="*/ 802626 h 2098373"/>
                <a:gd name="connsiteX107" fmla="*/ 1903312 w 5948909"/>
                <a:gd name="connsiteY107" fmla="*/ 802626 h 2098373"/>
                <a:gd name="connsiteX108" fmla="*/ 1903312 w 5948909"/>
                <a:gd name="connsiteY108" fmla="*/ 788723 h 2098373"/>
                <a:gd name="connsiteX109" fmla="*/ 1888477 w 5948909"/>
                <a:gd name="connsiteY109" fmla="*/ 788723 h 2098373"/>
                <a:gd name="connsiteX110" fmla="*/ 1888477 w 5948909"/>
                <a:gd name="connsiteY110" fmla="*/ 773464 h 2098373"/>
                <a:gd name="connsiteX111" fmla="*/ 1862875 w 5948909"/>
                <a:gd name="connsiteY111" fmla="*/ 773464 h 2098373"/>
                <a:gd name="connsiteX112" fmla="*/ 1862875 w 5948909"/>
                <a:gd name="connsiteY112" fmla="*/ 756086 h 2098373"/>
                <a:gd name="connsiteX113" fmla="*/ 1849821 w 5948909"/>
                <a:gd name="connsiteY113" fmla="*/ 756086 h 2098373"/>
                <a:gd name="connsiteX114" fmla="*/ 1849821 w 5948909"/>
                <a:gd name="connsiteY114" fmla="*/ 742183 h 2098373"/>
                <a:gd name="connsiteX115" fmla="*/ 1837698 w 5948909"/>
                <a:gd name="connsiteY115" fmla="*/ 742183 h 2098373"/>
                <a:gd name="connsiteX116" fmla="*/ 1837698 w 5948909"/>
                <a:gd name="connsiteY116" fmla="*/ 708274 h 2098373"/>
                <a:gd name="connsiteX117" fmla="*/ 1813792 w 5948909"/>
                <a:gd name="connsiteY117" fmla="*/ 708274 h 2098373"/>
                <a:gd name="connsiteX118" fmla="*/ 1813792 w 5948909"/>
                <a:gd name="connsiteY118" fmla="*/ 694795 h 2098373"/>
                <a:gd name="connsiteX119" fmla="*/ 1789886 w 5948909"/>
                <a:gd name="connsiteY119" fmla="*/ 694795 h 2098373"/>
                <a:gd name="connsiteX120" fmla="*/ 1789886 w 5948909"/>
                <a:gd name="connsiteY120" fmla="*/ 680045 h 2098373"/>
                <a:gd name="connsiteX121" fmla="*/ 1732919 w 5948909"/>
                <a:gd name="connsiteY121" fmla="*/ 680045 h 2098373"/>
                <a:gd name="connsiteX122" fmla="*/ 1732919 w 5948909"/>
                <a:gd name="connsiteY122" fmla="*/ 664447 h 2098373"/>
                <a:gd name="connsiteX123" fmla="*/ 1691211 w 5948909"/>
                <a:gd name="connsiteY123" fmla="*/ 664447 h 2098373"/>
                <a:gd name="connsiteX124" fmla="*/ 1691211 w 5948909"/>
                <a:gd name="connsiteY124" fmla="*/ 646560 h 2098373"/>
                <a:gd name="connsiteX125" fmla="*/ 1655183 w 5948909"/>
                <a:gd name="connsiteY125" fmla="*/ 646560 h 2098373"/>
                <a:gd name="connsiteX126" fmla="*/ 1655183 w 5948909"/>
                <a:gd name="connsiteY126" fmla="*/ 629182 h 2098373"/>
                <a:gd name="connsiteX127" fmla="*/ 1643400 w 5948909"/>
                <a:gd name="connsiteY127" fmla="*/ 629182 h 2098373"/>
                <a:gd name="connsiteX128" fmla="*/ 1643400 w 5948909"/>
                <a:gd name="connsiteY128" fmla="*/ 616211 h 2098373"/>
                <a:gd name="connsiteX129" fmla="*/ 1622969 w 5948909"/>
                <a:gd name="connsiteY129" fmla="*/ 616211 h 2098373"/>
                <a:gd name="connsiteX130" fmla="*/ 1622969 w 5948909"/>
                <a:gd name="connsiteY130" fmla="*/ 595357 h 2098373"/>
                <a:gd name="connsiteX131" fmla="*/ 1603896 w 5948909"/>
                <a:gd name="connsiteY131" fmla="*/ 595357 h 2098373"/>
                <a:gd name="connsiteX132" fmla="*/ 1603896 w 5948909"/>
                <a:gd name="connsiteY132" fmla="*/ 580098 h 2098373"/>
                <a:gd name="connsiteX133" fmla="*/ 1588637 w 5948909"/>
                <a:gd name="connsiteY133" fmla="*/ 580098 h 2098373"/>
                <a:gd name="connsiteX134" fmla="*/ 1588637 w 5948909"/>
                <a:gd name="connsiteY134" fmla="*/ 569247 h 2098373"/>
                <a:gd name="connsiteX135" fmla="*/ 1517428 w 5948909"/>
                <a:gd name="connsiteY135" fmla="*/ 569247 h 2098373"/>
                <a:gd name="connsiteX136" fmla="*/ 1517428 w 5948909"/>
                <a:gd name="connsiteY136" fmla="*/ 551445 h 2098373"/>
                <a:gd name="connsiteX137" fmla="*/ 1502169 w 5948909"/>
                <a:gd name="connsiteY137" fmla="*/ 551445 h 2098373"/>
                <a:gd name="connsiteX138" fmla="*/ 1502169 w 5948909"/>
                <a:gd name="connsiteY138" fmla="*/ 533219 h 2098373"/>
                <a:gd name="connsiteX139" fmla="*/ 1492250 w 5948909"/>
                <a:gd name="connsiteY139" fmla="*/ 533219 h 2098373"/>
                <a:gd name="connsiteX140" fmla="*/ 1492250 w 5948909"/>
                <a:gd name="connsiteY140" fmla="*/ 521012 h 2098373"/>
                <a:gd name="connsiteX141" fmla="*/ 1472244 w 5948909"/>
                <a:gd name="connsiteY141" fmla="*/ 521012 h 2098373"/>
                <a:gd name="connsiteX142" fmla="*/ 1472244 w 5948909"/>
                <a:gd name="connsiteY142" fmla="*/ 506261 h 2098373"/>
                <a:gd name="connsiteX143" fmla="*/ 1419685 w 5948909"/>
                <a:gd name="connsiteY143" fmla="*/ 506261 h 2098373"/>
                <a:gd name="connsiteX144" fmla="*/ 1419685 w 5948909"/>
                <a:gd name="connsiteY144" fmla="*/ 488035 h 2098373"/>
                <a:gd name="connsiteX145" fmla="*/ 1380944 w 5948909"/>
                <a:gd name="connsiteY145" fmla="*/ 488035 h 2098373"/>
                <a:gd name="connsiteX146" fmla="*/ 1380944 w 5948909"/>
                <a:gd name="connsiteY146" fmla="*/ 472776 h 2098373"/>
                <a:gd name="connsiteX147" fmla="*/ 1355767 w 5948909"/>
                <a:gd name="connsiteY147" fmla="*/ 472776 h 2098373"/>
                <a:gd name="connsiteX148" fmla="*/ 1355767 w 5948909"/>
                <a:gd name="connsiteY148" fmla="*/ 458874 h 2098373"/>
                <a:gd name="connsiteX149" fmla="*/ 1345764 w 5948909"/>
                <a:gd name="connsiteY149" fmla="*/ 458874 h 2098373"/>
                <a:gd name="connsiteX150" fmla="*/ 1345764 w 5948909"/>
                <a:gd name="connsiteY150" fmla="*/ 439800 h 2098373"/>
                <a:gd name="connsiteX151" fmla="*/ 1323638 w 5948909"/>
                <a:gd name="connsiteY151" fmla="*/ 439800 h 2098373"/>
                <a:gd name="connsiteX152" fmla="*/ 1323638 w 5948909"/>
                <a:gd name="connsiteY152" fmla="*/ 424117 h 2098373"/>
                <a:gd name="connsiteX153" fmla="*/ 1305327 w 5948909"/>
                <a:gd name="connsiteY153" fmla="*/ 424117 h 2098373"/>
                <a:gd name="connsiteX154" fmla="*/ 1305327 w 5948909"/>
                <a:gd name="connsiteY154" fmla="*/ 409366 h 2098373"/>
                <a:gd name="connsiteX155" fmla="*/ 1280573 w 5948909"/>
                <a:gd name="connsiteY155" fmla="*/ 409366 h 2098373"/>
                <a:gd name="connsiteX156" fmla="*/ 1280573 w 5948909"/>
                <a:gd name="connsiteY156" fmla="*/ 391056 h 2098373"/>
                <a:gd name="connsiteX157" fmla="*/ 1248021 w 5948909"/>
                <a:gd name="connsiteY157" fmla="*/ 391056 h 2098373"/>
                <a:gd name="connsiteX158" fmla="*/ 1248021 w 5948909"/>
                <a:gd name="connsiteY158" fmla="*/ 375034 h 2098373"/>
                <a:gd name="connsiteX159" fmla="*/ 1228862 w 5948909"/>
                <a:gd name="connsiteY159" fmla="*/ 375034 h 2098373"/>
                <a:gd name="connsiteX160" fmla="*/ 1228862 w 5948909"/>
                <a:gd name="connsiteY160" fmla="*/ 355451 h 2098373"/>
                <a:gd name="connsiteX161" fmla="*/ 1212331 w 5948909"/>
                <a:gd name="connsiteY161" fmla="*/ 355451 h 2098373"/>
                <a:gd name="connsiteX162" fmla="*/ 1212331 w 5948909"/>
                <a:gd name="connsiteY162" fmla="*/ 330274 h 2098373"/>
                <a:gd name="connsiteX163" fmla="*/ 1171980 w 5948909"/>
                <a:gd name="connsiteY163" fmla="*/ 330274 h 2098373"/>
                <a:gd name="connsiteX164" fmla="*/ 1171980 w 5948909"/>
                <a:gd name="connsiteY164" fmla="*/ 313319 h 2098373"/>
                <a:gd name="connsiteX165" fmla="*/ 1141970 w 5948909"/>
                <a:gd name="connsiteY165" fmla="*/ 313319 h 2098373"/>
                <a:gd name="connsiteX166" fmla="*/ 1141970 w 5948909"/>
                <a:gd name="connsiteY166" fmla="*/ 300264 h 2098373"/>
                <a:gd name="connsiteX167" fmla="*/ 1123744 w 5948909"/>
                <a:gd name="connsiteY167" fmla="*/ 300264 h 2098373"/>
                <a:gd name="connsiteX168" fmla="*/ 1123744 w 5948909"/>
                <a:gd name="connsiteY168" fmla="*/ 282886 h 2098373"/>
                <a:gd name="connsiteX169" fmla="*/ 1062030 w 5948909"/>
                <a:gd name="connsiteY169" fmla="*/ 282886 h 2098373"/>
                <a:gd name="connsiteX170" fmla="*/ 1062030 w 5948909"/>
                <a:gd name="connsiteY170" fmla="*/ 267288 h 2098373"/>
                <a:gd name="connsiteX171" fmla="*/ 1015066 w 5948909"/>
                <a:gd name="connsiteY171" fmla="*/ 267288 h 2098373"/>
                <a:gd name="connsiteX172" fmla="*/ 1015066 w 5948909"/>
                <a:gd name="connsiteY172" fmla="*/ 260760 h 2098373"/>
                <a:gd name="connsiteX173" fmla="*/ 1001163 w 5948909"/>
                <a:gd name="connsiteY173" fmla="*/ 260760 h 2098373"/>
                <a:gd name="connsiteX174" fmla="*/ 1001163 w 5948909"/>
                <a:gd name="connsiteY174" fmla="*/ 251181 h 2098373"/>
                <a:gd name="connsiteX175" fmla="*/ 927750 w 5948909"/>
                <a:gd name="connsiteY175" fmla="*/ 251181 h 2098373"/>
                <a:gd name="connsiteX176" fmla="*/ 927750 w 5948909"/>
                <a:gd name="connsiteY176" fmla="*/ 233803 h 2098373"/>
                <a:gd name="connsiteX177" fmla="*/ 912152 w 5948909"/>
                <a:gd name="connsiteY177" fmla="*/ 233803 h 2098373"/>
                <a:gd name="connsiteX178" fmla="*/ 912152 w 5948909"/>
                <a:gd name="connsiteY178" fmla="*/ 205149 h 2098373"/>
                <a:gd name="connsiteX179" fmla="*/ 880786 w 5948909"/>
                <a:gd name="connsiteY179" fmla="*/ 205149 h 2098373"/>
                <a:gd name="connsiteX180" fmla="*/ 880786 w 5948909"/>
                <a:gd name="connsiteY180" fmla="*/ 189467 h 2098373"/>
                <a:gd name="connsiteX181" fmla="*/ 858237 w 5948909"/>
                <a:gd name="connsiteY181" fmla="*/ 189467 h 2098373"/>
                <a:gd name="connsiteX182" fmla="*/ 858237 w 5948909"/>
                <a:gd name="connsiteY182" fmla="*/ 170817 h 2098373"/>
                <a:gd name="connsiteX183" fmla="*/ 818224 w 5948909"/>
                <a:gd name="connsiteY183" fmla="*/ 170817 h 2098373"/>
                <a:gd name="connsiteX184" fmla="*/ 818224 w 5948909"/>
                <a:gd name="connsiteY184" fmla="*/ 159033 h 2098373"/>
                <a:gd name="connsiteX185" fmla="*/ 806949 w 5948909"/>
                <a:gd name="connsiteY185" fmla="*/ 159033 h 2098373"/>
                <a:gd name="connsiteX186" fmla="*/ 806949 w 5948909"/>
                <a:gd name="connsiteY186" fmla="*/ 138603 h 2098373"/>
                <a:gd name="connsiteX187" fmla="*/ 754814 w 5948909"/>
                <a:gd name="connsiteY187" fmla="*/ 138603 h 2098373"/>
                <a:gd name="connsiteX188" fmla="*/ 754814 w 5948909"/>
                <a:gd name="connsiteY188" fmla="*/ 116477 h 2098373"/>
                <a:gd name="connsiteX189" fmla="*/ 741335 w 5948909"/>
                <a:gd name="connsiteY189" fmla="*/ 116477 h 2098373"/>
                <a:gd name="connsiteX190" fmla="*/ 741335 w 5948909"/>
                <a:gd name="connsiteY190" fmla="*/ 92995 h 2098373"/>
                <a:gd name="connsiteX191" fmla="*/ 626638 w 5948909"/>
                <a:gd name="connsiteY191" fmla="*/ 92995 h 2098373"/>
                <a:gd name="connsiteX192" fmla="*/ 626638 w 5948909"/>
                <a:gd name="connsiteY192" fmla="*/ 65614 h 2098373"/>
                <a:gd name="connsiteX193" fmla="*/ 607056 w 5948909"/>
                <a:gd name="connsiteY193" fmla="*/ 65614 h 2098373"/>
                <a:gd name="connsiteX194" fmla="*/ 607056 w 5948909"/>
                <a:gd name="connsiteY194" fmla="*/ 47388 h 2098373"/>
                <a:gd name="connsiteX195" fmla="*/ 407162 w 5948909"/>
                <a:gd name="connsiteY195" fmla="*/ 47388 h 2098373"/>
                <a:gd name="connsiteX196" fmla="*/ 407162 w 5948909"/>
                <a:gd name="connsiteY196" fmla="*/ 31281 h 2098373"/>
                <a:gd name="connsiteX197" fmla="*/ 138179 w 5948909"/>
                <a:gd name="connsiteY197" fmla="*/ 31281 h 2098373"/>
                <a:gd name="connsiteX198" fmla="*/ 138179 w 5948909"/>
                <a:gd name="connsiteY198" fmla="*/ 13479 h 2098373"/>
                <a:gd name="connsiteX199" fmla="*/ 27381 w 5948909"/>
                <a:gd name="connsiteY199" fmla="*/ 13479 h 2098373"/>
                <a:gd name="connsiteX200" fmla="*/ 27381 w 5948909"/>
                <a:gd name="connsiteY200" fmla="*/ 0 h 2098373"/>
                <a:gd name="connsiteX201" fmla="*/ 0 w 5948909"/>
                <a:gd name="connsiteY201" fmla="*/ 0 h 209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5948909" h="2098373">
                  <a:moveTo>
                    <a:pt x="5948910" y="2098374"/>
                  </a:moveTo>
                  <a:lnTo>
                    <a:pt x="5556753" y="2098374"/>
                  </a:lnTo>
                  <a:lnTo>
                    <a:pt x="5556753" y="2024876"/>
                  </a:lnTo>
                  <a:lnTo>
                    <a:pt x="4986488" y="2024876"/>
                  </a:lnTo>
                  <a:lnTo>
                    <a:pt x="4986488" y="1966807"/>
                  </a:lnTo>
                  <a:lnTo>
                    <a:pt x="4830337" y="1966807"/>
                  </a:lnTo>
                  <a:lnTo>
                    <a:pt x="4830337" y="1913909"/>
                  </a:lnTo>
                  <a:lnTo>
                    <a:pt x="4318142" y="1913909"/>
                  </a:lnTo>
                  <a:lnTo>
                    <a:pt x="4318142" y="1871353"/>
                  </a:lnTo>
                  <a:lnTo>
                    <a:pt x="4223960" y="1871353"/>
                  </a:lnTo>
                  <a:lnTo>
                    <a:pt x="4223960" y="1833884"/>
                  </a:lnTo>
                  <a:lnTo>
                    <a:pt x="3938869" y="1833884"/>
                  </a:lnTo>
                  <a:lnTo>
                    <a:pt x="3938869" y="1800398"/>
                  </a:lnTo>
                  <a:lnTo>
                    <a:pt x="3796960" y="1800398"/>
                  </a:lnTo>
                  <a:lnTo>
                    <a:pt x="3796960" y="1765642"/>
                  </a:lnTo>
                  <a:lnTo>
                    <a:pt x="3788313" y="1765642"/>
                  </a:lnTo>
                  <a:lnTo>
                    <a:pt x="3788313" y="1722577"/>
                  </a:lnTo>
                  <a:lnTo>
                    <a:pt x="3781955" y="1722577"/>
                  </a:lnTo>
                  <a:lnTo>
                    <a:pt x="3781955" y="1703503"/>
                  </a:lnTo>
                  <a:lnTo>
                    <a:pt x="3612241" y="1703503"/>
                  </a:lnTo>
                  <a:lnTo>
                    <a:pt x="3612241" y="1669594"/>
                  </a:lnTo>
                  <a:lnTo>
                    <a:pt x="3543660" y="1669594"/>
                  </a:lnTo>
                  <a:lnTo>
                    <a:pt x="3543660" y="1640518"/>
                  </a:lnTo>
                  <a:lnTo>
                    <a:pt x="3462024" y="1640518"/>
                  </a:lnTo>
                  <a:lnTo>
                    <a:pt x="3462024" y="1612204"/>
                  </a:lnTo>
                  <a:lnTo>
                    <a:pt x="3383864" y="1612204"/>
                  </a:lnTo>
                  <a:lnTo>
                    <a:pt x="3383864" y="1579142"/>
                  </a:lnTo>
                  <a:lnTo>
                    <a:pt x="3347666" y="1579142"/>
                  </a:lnTo>
                  <a:lnTo>
                    <a:pt x="3347666" y="1552100"/>
                  </a:lnTo>
                  <a:lnTo>
                    <a:pt x="3300194" y="1552100"/>
                  </a:lnTo>
                  <a:lnTo>
                    <a:pt x="3300194" y="1522938"/>
                  </a:lnTo>
                  <a:lnTo>
                    <a:pt x="3275525" y="1522938"/>
                  </a:lnTo>
                  <a:lnTo>
                    <a:pt x="3275525" y="1498693"/>
                  </a:lnTo>
                  <a:lnTo>
                    <a:pt x="3192193" y="1498693"/>
                  </a:lnTo>
                  <a:lnTo>
                    <a:pt x="3192193" y="1486316"/>
                  </a:lnTo>
                  <a:lnTo>
                    <a:pt x="3183886" y="1486316"/>
                  </a:lnTo>
                  <a:lnTo>
                    <a:pt x="3183886" y="1471990"/>
                  </a:lnTo>
                  <a:lnTo>
                    <a:pt x="3175493" y="1471990"/>
                  </a:lnTo>
                  <a:lnTo>
                    <a:pt x="3175493" y="1442065"/>
                  </a:lnTo>
                  <a:lnTo>
                    <a:pt x="3105726" y="1442065"/>
                  </a:lnTo>
                  <a:lnTo>
                    <a:pt x="3105726" y="1417396"/>
                  </a:lnTo>
                  <a:lnTo>
                    <a:pt x="3063509" y="1417396"/>
                  </a:lnTo>
                  <a:lnTo>
                    <a:pt x="3063509" y="1393490"/>
                  </a:lnTo>
                  <a:lnTo>
                    <a:pt x="2782233" y="1393490"/>
                  </a:lnTo>
                  <a:lnTo>
                    <a:pt x="2782233" y="1366024"/>
                  </a:lnTo>
                  <a:lnTo>
                    <a:pt x="2768670" y="1366024"/>
                  </a:lnTo>
                  <a:lnTo>
                    <a:pt x="2768670" y="1344068"/>
                  </a:lnTo>
                  <a:lnTo>
                    <a:pt x="2744340" y="1344068"/>
                  </a:lnTo>
                  <a:lnTo>
                    <a:pt x="2744340" y="1325333"/>
                  </a:lnTo>
                  <a:lnTo>
                    <a:pt x="2728827" y="1325333"/>
                  </a:lnTo>
                  <a:lnTo>
                    <a:pt x="2728827" y="1310583"/>
                  </a:lnTo>
                  <a:lnTo>
                    <a:pt x="2719248" y="1310583"/>
                  </a:lnTo>
                  <a:lnTo>
                    <a:pt x="2719248" y="1303038"/>
                  </a:lnTo>
                  <a:lnTo>
                    <a:pt x="2650666" y="1303038"/>
                  </a:lnTo>
                  <a:lnTo>
                    <a:pt x="2650666" y="1286253"/>
                  </a:lnTo>
                  <a:lnTo>
                    <a:pt x="2636001" y="1286253"/>
                  </a:lnTo>
                  <a:lnTo>
                    <a:pt x="2636001" y="1263534"/>
                  </a:lnTo>
                  <a:lnTo>
                    <a:pt x="2600142" y="1263534"/>
                  </a:lnTo>
                  <a:lnTo>
                    <a:pt x="2600142" y="1242087"/>
                  </a:lnTo>
                  <a:lnTo>
                    <a:pt x="2521643" y="1242087"/>
                  </a:lnTo>
                  <a:lnTo>
                    <a:pt x="2521643" y="1222165"/>
                  </a:lnTo>
                  <a:lnTo>
                    <a:pt x="2453486" y="1222165"/>
                  </a:lnTo>
                  <a:lnTo>
                    <a:pt x="2453486" y="1204193"/>
                  </a:lnTo>
                  <a:lnTo>
                    <a:pt x="2392110" y="1204193"/>
                  </a:lnTo>
                  <a:lnTo>
                    <a:pt x="2392110" y="1183509"/>
                  </a:lnTo>
                  <a:lnTo>
                    <a:pt x="2370154" y="1183509"/>
                  </a:lnTo>
                  <a:lnTo>
                    <a:pt x="2370154" y="1166724"/>
                  </a:lnTo>
                  <a:lnTo>
                    <a:pt x="2318019" y="1166724"/>
                  </a:lnTo>
                  <a:lnTo>
                    <a:pt x="2318019" y="1146463"/>
                  </a:lnTo>
                  <a:lnTo>
                    <a:pt x="2299624" y="1146463"/>
                  </a:lnTo>
                  <a:lnTo>
                    <a:pt x="2299624" y="1130526"/>
                  </a:lnTo>
                  <a:lnTo>
                    <a:pt x="2290892" y="1130526"/>
                  </a:lnTo>
                  <a:lnTo>
                    <a:pt x="2290892" y="1107807"/>
                  </a:lnTo>
                  <a:lnTo>
                    <a:pt x="2281313" y="1107807"/>
                  </a:lnTo>
                  <a:lnTo>
                    <a:pt x="2281313" y="1085851"/>
                  </a:lnTo>
                  <a:lnTo>
                    <a:pt x="2265376" y="1085851"/>
                  </a:lnTo>
                  <a:lnTo>
                    <a:pt x="2265376" y="1061521"/>
                  </a:lnTo>
                  <a:lnTo>
                    <a:pt x="2256983" y="1061521"/>
                  </a:lnTo>
                  <a:lnTo>
                    <a:pt x="2256983" y="1030071"/>
                  </a:lnTo>
                  <a:lnTo>
                    <a:pt x="2241470" y="1030071"/>
                  </a:lnTo>
                  <a:lnTo>
                    <a:pt x="2241470" y="1012523"/>
                  </a:lnTo>
                  <a:lnTo>
                    <a:pt x="2200016" y="1012523"/>
                  </a:lnTo>
                  <a:lnTo>
                    <a:pt x="2200016" y="998959"/>
                  </a:lnTo>
                  <a:lnTo>
                    <a:pt x="2182129" y="998959"/>
                  </a:lnTo>
                  <a:lnTo>
                    <a:pt x="2182129" y="980648"/>
                  </a:lnTo>
                  <a:lnTo>
                    <a:pt x="2161360" y="980648"/>
                  </a:lnTo>
                  <a:lnTo>
                    <a:pt x="2161360" y="954793"/>
                  </a:lnTo>
                  <a:lnTo>
                    <a:pt x="2150593" y="954793"/>
                  </a:lnTo>
                  <a:lnTo>
                    <a:pt x="2150593" y="929022"/>
                  </a:lnTo>
                  <a:lnTo>
                    <a:pt x="2137030" y="929022"/>
                  </a:lnTo>
                  <a:lnTo>
                    <a:pt x="2137030" y="902064"/>
                  </a:lnTo>
                  <a:lnTo>
                    <a:pt x="2124484" y="902064"/>
                  </a:lnTo>
                  <a:lnTo>
                    <a:pt x="2124484" y="887738"/>
                  </a:lnTo>
                  <a:lnTo>
                    <a:pt x="2109649" y="887738"/>
                  </a:lnTo>
                  <a:lnTo>
                    <a:pt x="2109649" y="870783"/>
                  </a:lnTo>
                  <a:lnTo>
                    <a:pt x="2085828" y="870783"/>
                  </a:lnTo>
                  <a:lnTo>
                    <a:pt x="2085828" y="862560"/>
                  </a:lnTo>
                  <a:lnTo>
                    <a:pt x="2072772" y="862560"/>
                  </a:lnTo>
                  <a:lnTo>
                    <a:pt x="2072772" y="856033"/>
                  </a:lnTo>
                  <a:lnTo>
                    <a:pt x="2048019" y="856033"/>
                  </a:lnTo>
                  <a:lnTo>
                    <a:pt x="2048019" y="846877"/>
                  </a:lnTo>
                  <a:lnTo>
                    <a:pt x="2034540" y="846877"/>
                  </a:lnTo>
                  <a:lnTo>
                    <a:pt x="2034540" y="839926"/>
                  </a:lnTo>
                  <a:lnTo>
                    <a:pt x="1958499" y="839926"/>
                  </a:lnTo>
                  <a:lnTo>
                    <a:pt x="1958499" y="823480"/>
                  </a:lnTo>
                  <a:lnTo>
                    <a:pt x="1915435" y="823480"/>
                  </a:lnTo>
                  <a:lnTo>
                    <a:pt x="1915435" y="802626"/>
                  </a:lnTo>
                  <a:lnTo>
                    <a:pt x="1903312" y="802626"/>
                  </a:lnTo>
                  <a:lnTo>
                    <a:pt x="1903312" y="788723"/>
                  </a:lnTo>
                  <a:lnTo>
                    <a:pt x="1888477" y="788723"/>
                  </a:lnTo>
                  <a:lnTo>
                    <a:pt x="1888477" y="773464"/>
                  </a:lnTo>
                  <a:lnTo>
                    <a:pt x="1862875" y="773464"/>
                  </a:lnTo>
                  <a:lnTo>
                    <a:pt x="1862875" y="756086"/>
                  </a:lnTo>
                  <a:lnTo>
                    <a:pt x="1849821" y="756086"/>
                  </a:lnTo>
                  <a:lnTo>
                    <a:pt x="1849821" y="742183"/>
                  </a:lnTo>
                  <a:lnTo>
                    <a:pt x="1837698" y="742183"/>
                  </a:lnTo>
                  <a:lnTo>
                    <a:pt x="1837698" y="708274"/>
                  </a:lnTo>
                  <a:lnTo>
                    <a:pt x="1813792" y="708274"/>
                  </a:lnTo>
                  <a:lnTo>
                    <a:pt x="1813792" y="694795"/>
                  </a:lnTo>
                  <a:lnTo>
                    <a:pt x="1789886" y="694795"/>
                  </a:lnTo>
                  <a:lnTo>
                    <a:pt x="1789886" y="680045"/>
                  </a:lnTo>
                  <a:lnTo>
                    <a:pt x="1732919" y="680045"/>
                  </a:lnTo>
                  <a:lnTo>
                    <a:pt x="1732919" y="664447"/>
                  </a:lnTo>
                  <a:lnTo>
                    <a:pt x="1691211" y="664447"/>
                  </a:lnTo>
                  <a:lnTo>
                    <a:pt x="1691211" y="646560"/>
                  </a:lnTo>
                  <a:lnTo>
                    <a:pt x="1655183" y="646560"/>
                  </a:lnTo>
                  <a:lnTo>
                    <a:pt x="1655183" y="629182"/>
                  </a:lnTo>
                  <a:lnTo>
                    <a:pt x="1643400" y="629182"/>
                  </a:lnTo>
                  <a:lnTo>
                    <a:pt x="1643400" y="616211"/>
                  </a:lnTo>
                  <a:lnTo>
                    <a:pt x="1622969" y="616211"/>
                  </a:lnTo>
                  <a:lnTo>
                    <a:pt x="1622969" y="595357"/>
                  </a:lnTo>
                  <a:lnTo>
                    <a:pt x="1603896" y="595357"/>
                  </a:lnTo>
                  <a:lnTo>
                    <a:pt x="1603896" y="580098"/>
                  </a:lnTo>
                  <a:lnTo>
                    <a:pt x="1588637" y="580098"/>
                  </a:lnTo>
                  <a:lnTo>
                    <a:pt x="1588637" y="569247"/>
                  </a:lnTo>
                  <a:lnTo>
                    <a:pt x="1517428" y="569247"/>
                  </a:lnTo>
                  <a:lnTo>
                    <a:pt x="1517428" y="551445"/>
                  </a:lnTo>
                  <a:lnTo>
                    <a:pt x="1502169" y="551445"/>
                  </a:lnTo>
                  <a:lnTo>
                    <a:pt x="1502169" y="533219"/>
                  </a:lnTo>
                  <a:lnTo>
                    <a:pt x="1492250" y="533219"/>
                  </a:lnTo>
                  <a:lnTo>
                    <a:pt x="1492250" y="521012"/>
                  </a:lnTo>
                  <a:lnTo>
                    <a:pt x="1472244" y="521012"/>
                  </a:lnTo>
                  <a:lnTo>
                    <a:pt x="1472244" y="506261"/>
                  </a:lnTo>
                  <a:lnTo>
                    <a:pt x="1419685" y="506261"/>
                  </a:lnTo>
                  <a:lnTo>
                    <a:pt x="1419685" y="488035"/>
                  </a:lnTo>
                  <a:lnTo>
                    <a:pt x="1380944" y="488035"/>
                  </a:lnTo>
                  <a:lnTo>
                    <a:pt x="1380944" y="472776"/>
                  </a:lnTo>
                  <a:lnTo>
                    <a:pt x="1355767" y="472776"/>
                  </a:lnTo>
                  <a:lnTo>
                    <a:pt x="1355767" y="458874"/>
                  </a:lnTo>
                  <a:lnTo>
                    <a:pt x="1345764" y="458874"/>
                  </a:lnTo>
                  <a:lnTo>
                    <a:pt x="1345764" y="439800"/>
                  </a:lnTo>
                  <a:lnTo>
                    <a:pt x="1323638" y="439800"/>
                  </a:lnTo>
                  <a:lnTo>
                    <a:pt x="1323638" y="424117"/>
                  </a:lnTo>
                  <a:lnTo>
                    <a:pt x="1305327" y="424117"/>
                  </a:lnTo>
                  <a:lnTo>
                    <a:pt x="1305327" y="409366"/>
                  </a:lnTo>
                  <a:lnTo>
                    <a:pt x="1280573" y="409366"/>
                  </a:lnTo>
                  <a:lnTo>
                    <a:pt x="1280573" y="391056"/>
                  </a:lnTo>
                  <a:lnTo>
                    <a:pt x="1248021" y="391056"/>
                  </a:lnTo>
                  <a:lnTo>
                    <a:pt x="1248021" y="375034"/>
                  </a:lnTo>
                  <a:lnTo>
                    <a:pt x="1228862" y="375034"/>
                  </a:lnTo>
                  <a:lnTo>
                    <a:pt x="1228862" y="355451"/>
                  </a:lnTo>
                  <a:lnTo>
                    <a:pt x="1212331" y="355451"/>
                  </a:lnTo>
                  <a:lnTo>
                    <a:pt x="1212331" y="330274"/>
                  </a:lnTo>
                  <a:lnTo>
                    <a:pt x="1171980" y="330274"/>
                  </a:lnTo>
                  <a:lnTo>
                    <a:pt x="1171980" y="313319"/>
                  </a:lnTo>
                  <a:lnTo>
                    <a:pt x="1141970" y="313319"/>
                  </a:lnTo>
                  <a:lnTo>
                    <a:pt x="1141970" y="300264"/>
                  </a:lnTo>
                  <a:lnTo>
                    <a:pt x="1123744" y="300264"/>
                  </a:lnTo>
                  <a:lnTo>
                    <a:pt x="1123744" y="282886"/>
                  </a:lnTo>
                  <a:lnTo>
                    <a:pt x="1062030" y="282886"/>
                  </a:lnTo>
                  <a:lnTo>
                    <a:pt x="1062030" y="267288"/>
                  </a:lnTo>
                  <a:lnTo>
                    <a:pt x="1015066" y="267288"/>
                  </a:lnTo>
                  <a:lnTo>
                    <a:pt x="1015066" y="260760"/>
                  </a:lnTo>
                  <a:lnTo>
                    <a:pt x="1001163" y="260760"/>
                  </a:lnTo>
                  <a:lnTo>
                    <a:pt x="1001163" y="251181"/>
                  </a:lnTo>
                  <a:lnTo>
                    <a:pt x="927750" y="251181"/>
                  </a:lnTo>
                  <a:lnTo>
                    <a:pt x="927750" y="233803"/>
                  </a:lnTo>
                  <a:lnTo>
                    <a:pt x="912152" y="233803"/>
                  </a:lnTo>
                  <a:lnTo>
                    <a:pt x="912152" y="205149"/>
                  </a:lnTo>
                  <a:lnTo>
                    <a:pt x="880786" y="205149"/>
                  </a:lnTo>
                  <a:lnTo>
                    <a:pt x="880786" y="189467"/>
                  </a:lnTo>
                  <a:lnTo>
                    <a:pt x="858237" y="189467"/>
                  </a:lnTo>
                  <a:lnTo>
                    <a:pt x="858237" y="170817"/>
                  </a:lnTo>
                  <a:lnTo>
                    <a:pt x="818224" y="170817"/>
                  </a:lnTo>
                  <a:lnTo>
                    <a:pt x="818224" y="159033"/>
                  </a:lnTo>
                  <a:lnTo>
                    <a:pt x="806949" y="159033"/>
                  </a:lnTo>
                  <a:lnTo>
                    <a:pt x="806949" y="138603"/>
                  </a:lnTo>
                  <a:lnTo>
                    <a:pt x="754814" y="138603"/>
                  </a:lnTo>
                  <a:lnTo>
                    <a:pt x="754814" y="116477"/>
                  </a:lnTo>
                  <a:lnTo>
                    <a:pt x="741335" y="116477"/>
                  </a:lnTo>
                  <a:lnTo>
                    <a:pt x="741335" y="92995"/>
                  </a:lnTo>
                  <a:lnTo>
                    <a:pt x="626638" y="92995"/>
                  </a:lnTo>
                  <a:lnTo>
                    <a:pt x="626638" y="65614"/>
                  </a:lnTo>
                  <a:lnTo>
                    <a:pt x="607056" y="65614"/>
                  </a:lnTo>
                  <a:lnTo>
                    <a:pt x="607056" y="47388"/>
                  </a:lnTo>
                  <a:lnTo>
                    <a:pt x="407162" y="47388"/>
                  </a:lnTo>
                  <a:lnTo>
                    <a:pt x="407162" y="31281"/>
                  </a:lnTo>
                  <a:lnTo>
                    <a:pt x="138179" y="31281"/>
                  </a:lnTo>
                  <a:lnTo>
                    <a:pt x="138179" y="13479"/>
                  </a:lnTo>
                  <a:lnTo>
                    <a:pt x="27381" y="13479"/>
                  </a:lnTo>
                  <a:lnTo>
                    <a:pt x="27381" y="0"/>
                  </a:lnTo>
                  <a:lnTo>
                    <a:pt x="0" y="0"/>
                  </a:lnTo>
                </a:path>
              </a:pathLst>
            </a:custGeom>
            <a:noFill/>
            <a:ln w="16941" cap="flat">
              <a:solidFill>
                <a:srgbClr val="C6573B"/>
              </a:solidFill>
              <a:prstDash val="solid"/>
              <a:miter/>
            </a:ln>
          </p:spPr>
          <p:txBody>
            <a:bodyPr rtlCol="0" anchor="ctr"/>
            <a:lstStyle/>
            <a:p>
              <a:endParaRPr lang="en-GB" noProof="0" dirty="0"/>
            </a:p>
          </p:txBody>
        </p:sp>
        <p:sp>
          <p:nvSpPr>
            <p:cNvPr id="300" name="Freeform 299">
              <a:extLst>
                <a:ext uri="{FF2B5EF4-FFF2-40B4-BE49-F238E27FC236}">
                  <a16:creationId xmlns:a16="http://schemas.microsoft.com/office/drawing/2014/main" id="{1D4CE9DF-BDFC-4080-8D31-1D397B337E63}"/>
                </a:ext>
              </a:extLst>
            </p:cNvPr>
            <p:cNvSpPr/>
            <p:nvPr/>
          </p:nvSpPr>
          <p:spPr>
            <a:xfrm>
              <a:off x="9375437" y="3763711"/>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01" name="Freeform 300">
              <a:extLst>
                <a:ext uri="{FF2B5EF4-FFF2-40B4-BE49-F238E27FC236}">
                  <a16:creationId xmlns:a16="http://schemas.microsoft.com/office/drawing/2014/main" id="{DFCCB12A-F92E-19EF-96F4-F70679260E97}"/>
                </a:ext>
              </a:extLst>
            </p:cNvPr>
            <p:cNvSpPr/>
            <p:nvPr/>
          </p:nvSpPr>
          <p:spPr>
            <a:xfrm>
              <a:off x="9350345" y="3763711"/>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02" name="Freeform 301">
              <a:extLst>
                <a:ext uri="{FF2B5EF4-FFF2-40B4-BE49-F238E27FC236}">
                  <a16:creationId xmlns:a16="http://schemas.microsoft.com/office/drawing/2014/main" id="{9FCC1416-0172-CF20-1D16-882AF6225379}"/>
                </a:ext>
              </a:extLst>
            </p:cNvPr>
            <p:cNvSpPr/>
            <p:nvPr/>
          </p:nvSpPr>
          <p:spPr>
            <a:xfrm>
              <a:off x="9310502" y="3763711"/>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03" name="Freeform 302">
              <a:extLst>
                <a:ext uri="{FF2B5EF4-FFF2-40B4-BE49-F238E27FC236}">
                  <a16:creationId xmlns:a16="http://schemas.microsoft.com/office/drawing/2014/main" id="{89C386D6-6ACA-554E-9625-997FE1A6A433}"/>
                </a:ext>
              </a:extLst>
            </p:cNvPr>
            <p:cNvSpPr/>
            <p:nvPr/>
          </p:nvSpPr>
          <p:spPr>
            <a:xfrm>
              <a:off x="9072376" y="3763711"/>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04" name="Freeform 303">
              <a:extLst>
                <a:ext uri="{FF2B5EF4-FFF2-40B4-BE49-F238E27FC236}">
                  <a16:creationId xmlns:a16="http://schemas.microsoft.com/office/drawing/2014/main" id="{6432B63F-9128-47D2-5A4B-224E53EACC12}"/>
                </a:ext>
              </a:extLst>
            </p:cNvPr>
            <p:cNvSpPr/>
            <p:nvPr/>
          </p:nvSpPr>
          <p:spPr>
            <a:xfrm>
              <a:off x="9056778" y="3763711"/>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05" name="Freeform 304">
              <a:extLst>
                <a:ext uri="{FF2B5EF4-FFF2-40B4-BE49-F238E27FC236}">
                  <a16:creationId xmlns:a16="http://schemas.microsoft.com/office/drawing/2014/main" id="{ACF2FF2B-C4FD-32AF-5BF6-6C8798C85847}"/>
                </a:ext>
              </a:extLst>
            </p:cNvPr>
            <p:cNvSpPr/>
            <p:nvPr/>
          </p:nvSpPr>
          <p:spPr>
            <a:xfrm>
              <a:off x="8860190" y="3687501"/>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06" name="Freeform 305">
              <a:extLst>
                <a:ext uri="{FF2B5EF4-FFF2-40B4-BE49-F238E27FC236}">
                  <a16:creationId xmlns:a16="http://schemas.microsoft.com/office/drawing/2014/main" id="{4F70EF21-E191-77B8-9075-80DDEAC1E4A3}"/>
                </a:ext>
              </a:extLst>
            </p:cNvPr>
            <p:cNvSpPr/>
            <p:nvPr/>
          </p:nvSpPr>
          <p:spPr>
            <a:xfrm>
              <a:off x="8429715" y="3687501"/>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07" name="Freeform 306">
              <a:extLst>
                <a:ext uri="{FF2B5EF4-FFF2-40B4-BE49-F238E27FC236}">
                  <a16:creationId xmlns:a16="http://schemas.microsoft.com/office/drawing/2014/main" id="{9F71B74D-F972-AF8F-CF5A-B58083EB874B}"/>
                </a:ext>
              </a:extLst>
            </p:cNvPr>
            <p:cNvSpPr/>
            <p:nvPr/>
          </p:nvSpPr>
          <p:spPr>
            <a:xfrm>
              <a:off x="8388177" y="3629855"/>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08" name="Freeform 307">
              <a:extLst>
                <a:ext uri="{FF2B5EF4-FFF2-40B4-BE49-F238E27FC236}">
                  <a16:creationId xmlns:a16="http://schemas.microsoft.com/office/drawing/2014/main" id="{DAFD1D5B-878A-3102-B938-6F4AD0AB45F8}"/>
                </a:ext>
              </a:extLst>
            </p:cNvPr>
            <p:cNvSpPr/>
            <p:nvPr/>
          </p:nvSpPr>
          <p:spPr>
            <a:xfrm>
              <a:off x="7902261" y="3580518"/>
              <a:ext cx="8477" cy="71378"/>
            </a:xfrm>
            <a:custGeom>
              <a:avLst/>
              <a:gdLst>
                <a:gd name="connsiteX0" fmla="*/ 0 w 8477"/>
                <a:gd name="connsiteY0" fmla="*/ 0 h 71378"/>
                <a:gd name="connsiteX1" fmla="*/ 0 w 8477"/>
                <a:gd name="connsiteY1" fmla="*/ 71379 h 71378"/>
              </a:gdLst>
              <a:ahLst/>
              <a:cxnLst>
                <a:cxn ang="0">
                  <a:pos x="connsiteX0" y="connsiteY0"/>
                </a:cxn>
                <a:cxn ang="0">
                  <a:pos x="connsiteX1" y="connsiteY1"/>
                </a:cxn>
              </a:cxnLst>
              <a:rect l="l" t="t" r="r" b="b"/>
              <a:pathLst>
                <a:path w="8477" h="71378">
                  <a:moveTo>
                    <a:pt x="0" y="0"/>
                  </a:moveTo>
                  <a:lnTo>
                    <a:pt x="0" y="71379"/>
                  </a:lnTo>
                </a:path>
              </a:pathLst>
            </a:custGeom>
            <a:ln w="8470" cap="flat">
              <a:solidFill>
                <a:srgbClr val="C6573B"/>
              </a:solidFill>
              <a:prstDash val="solid"/>
              <a:miter/>
            </a:ln>
          </p:spPr>
          <p:txBody>
            <a:bodyPr rtlCol="0" anchor="ctr"/>
            <a:lstStyle/>
            <a:p>
              <a:endParaRPr lang="en-GB" noProof="0" dirty="0"/>
            </a:p>
          </p:txBody>
        </p:sp>
        <p:sp>
          <p:nvSpPr>
            <p:cNvPr id="309" name="Freeform 308">
              <a:extLst>
                <a:ext uri="{FF2B5EF4-FFF2-40B4-BE49-F238E27FC236}">
                  <a16:creationId xmlns:a16="http://schemas.microsoft.com/office/drawing/2014/main" id="{2452551B-3F1E-7EE9-0C8E-A55E368D1086}"/>
                </a:ext>
              </a:extLst>
            </p:cNvPr>
            <p:cNvSpPr/>
            <p:nvPr/>
          </p:nvSpPr>
          <p:spPr>
            <a:xfrm>
              <a:off x="7875473" y="3580518"/>
              <a:ext cx="8477" cy="71378"/>
            </a:xfrm>
            <a:custGeom>
              <a:avLst/>
              <a:gdLst>
                <a:gd name="connsiteX0" fmla="*/ 0 w 8477"/>
                <a:gd name="connsiteY0" fmla="*/ 0 h 71378"/>
                <a:gd name="connsiteX1" fmla="*/ 0 w 8477"/>
                <a:gd name="connsiteY1" fmla="*/ 71379 h 71378"/>
              </a:gdLst>
              <a:ahLst/>
              <a:cxnLst>
                <a:cxn ang="0">
                  <a:pos x="connsiteX0" y="connsiteY0"/>
                </a:cxn>
                <a:cxn ang="0">
                  <a:pos x="connsiteX1" y="connsiteY1"/>
                </a:cxn>
              </a:cxnLst>
              <a:rect l="l" t="t" r="r" b="b"/>
              <a:pathLst>
                <a:path w="8477" h="71378">
                  <a:moveTo>
                    <a:pt x="0" y="0"/>
                  </a:moveTo>
                  <a:lnTo>
                    <a:pt x="0" y="71379"/>
                  </a:lnTo>
                </a:path>
              </a:pathLst>
            </a:custGeom>
            <a:ln w="8470" cap="flat">
              <a:solidFill>
                <a:srgbClr val="C6573B"/>
              </a:solidFill>
              <a:prstDash val="solid"/>
              <a:miter/>
            </a:ln>
          </p:spPr>
          <p:txBody>
            <a:bodyPr rtlCol="0" anchor="ctr"/>
            <a:lstStyle/>
            <a:p>
              <a:endParaRPr lang="en-GB" noProof="0" dirty="0"/>
            </a:p>
          </p:txBody>
        </p:sp>
        <p:sp>
          <p:nvSpPr>
            <p:cNvPr id="310" name="Freeform 309">
              <a:extLst>
                <a:ext uri="{FF2B5EF4-FFF2-40B4-BE49-F238E27FC236}">
                  <a16:creationId xmlns:a16="http://schemas.microsoft.com/office/drawing/2014/main" id="{6A8F6AD9-07FD-4BA3-18F7-BE49419F6429}"/>
                </a:ext>
              </a:extLst>
            </p:cNvPr>
            <p:cNvSpPr/>
            <p:nvPr/>
          </p:nvSpPr>
          <p:spPr>
            <a:xfrm>
              <a:off x="7761962" y="3580518"/>
              <a:ext cx="8477" cy="71378"/>
            </a:xfrm>
            <a:custGeom>
              <a:avLst/>
              <a:gdLst>
                <a:gd name="connsiteX0" fmla="*/ 0 w 8477"/>
                <a:gd name="connsiteY0" fmla="*/ 0 h 71378"/>
                <a:gd name="connsiteX1" fmla="*/ 0 w 8477"/>
                <a:gd name="connsiteY1" fmla="*/ 71379 h 71378"/>
              </a:gdLst>
              <a:ahLst/>
              <a:cxnLst>
                <a:cxn ang="0">
                  <a:pos x="connsiteX0" y="connsiteY0"/>
                </a:cxn>
                <a:cxn ang="0">
                  <a:pos x="connsiteX1" y="connsiteY1"/>
                </a:cxn>
              </a:cxnLst>
              <a:rect l="l" t="t" r="r" b="b"/>
              <a:pathLst>
                <a:path w="8477" h="71378">
                  <a:moveTo>
                    <a:pt x="0" y="0"/>
                  </a:moveTo>
                  <a:lnTo>
                    <a:pt x="0" y="71379"/>
                  </a:lnTo>
                </a:path>
              </a:pathLst>
            </a:custGeom>
            <a:ln w="8470" cap="flat">
              <a:solidFill>
                <a:srgbClr val="C6573B"/>
              </a:solidFill>
              <a:prstDash val="solid"/>
              <a:miter/>
            </a:ln>
          </p:spPr>
          <p:txBody>
            <a:bodyPr rtlCol="0" anchor="ctr"/>
            <a:lstStyle/>
            <a:p>
              <a:endParaRPr lang="en-GB" noProof="0" dirty="0"/>
            </a:p>
          </p:txBody>
        </p:sp>
        <p:sp>
          <p:nvSpPr>
            <p:cNvPr id="311" name="Freeform 310">
              <a:extLst>
                <a:ext uri="{FF2B5EF4-FFF2-40B4-BE49-F238E27FC236}">
                  <a16:creationId xmlns:a16="http://schemas.microsoft.com/office/drawing/2014/main" id="{D6AC754E-F270-7168-28B8-90CA8CF44783}"/>
                </a:ext>
              </a:extLst>
            </p:cNvPr>
            <p:cNvSpPr/>
            <p:nvPr/>
          </p:nvSpPr>
          <p:spPr>
            <a:xfrm>
              <a:off x="7427704" y="3500832"/>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12" name="Freeform 311">
              <a:extLst>
                <a:ext uri="{FF2B5EF4-FFF2-40B4-BE49-F238E27FC236}">
                  <a16:creationId xmlns:a16="http://schemas.microsoft.com/office/drawing/2014/main" id="{2EE31AD2-1AF4-8291-E5A5-FFF92E1ED261}"/>
                </a:ext>
              </a:extLst>
            </p:cNvPr>
            <p:cNvSpPr/>
            <p:nvPr/>
          </p:nvSpPr>
          <p:spPr>
            <a:xfrm>
              <a:off x="7371415" y="3500832"/>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13" name="Freeform 312">
              <a:extLst>
                <a:ext uri="{FF2B5EF4-FFF2-40B4-BE49-F238E27FC236}">
                  <a16:creationId xmlns:a16="http://schemas.microsoft.com/office/drawing/2014/main" id="{1131B7B1-8119-B0A2-C7A3-D01AE1021900}"/>
                </a:ext>
              </a:extLst>
            </p:cNvPr>
            <p:cNvSpPr/>
            <p:nvPr/>
          </p:nvSpPr>
          <p:spPr>
            <a:xfrm>
              <a:off x="7233660" y="3467940"/>
              <a:ext cx="8477" cy="71378"/>
            </a:xfrm>
            <a:custGeom>
              <a:avLst/>
              <a:gdLst>
                <a:gd name="connsiteX0" fmla="*/ 0 w 8477"/>
                <a:gd name="connsiteY0" fmla="*/ 0 h 71378"/>
                <a:gd name="connsiteX1" fmla="*/ 0 w 8477"/>
                <a:gd name="connsiteY1" fmla="*/ 71379 h 71378"/>
              </a:gdLst>
              <a:ahLst/>
              <a:cxnLst>
                <a:cxn ang="0">
                  <a:pos x="connsiteX0" y="connsiteY0"/>
                </a:cxn>
                <a:cxn ang="0">
                  <a:pos x="connsiteX1" y="connsiteY1"/>
                </a:cxn>
              </a:cxnLst>
              <a:rect l="l" t="t" r="r" b="b"/>
              <a:pathLst>
                <a:path w="8477" h="71378">
                  <a:moveTo>
                    <a:pt x="0" y="0"/>
                  </a:moveTo>
                  <a:lnTo>
                    <a:pt x="0" y="71379"/>
                  </a:lnTo>
                </a:path>
              </a:pathLst>
            </a:custGeom>
            <a:ln w="8470" cap="flat">
              <a:solidFill>
                <a:srgbClr val="C6573B"/>
              </a:solidFill>
              <a:prstDash val="solid"/>
              <a:miter/>
            </a:ln>
          </p:spPr>
          <p:txBody>
            <a:bodyPr rtlCol="0" anchor="ctr"/>
            <a:lstStyle/>
            <a:p>
              <a:endParaRPr lang="en-GB" noProof="0" dirty="0"/>
            </a:p>
          </p:txBody>
        </p:sp>
        <p:sp>
          <p:nvSpPr>
            <p:cNvPr id="314" name="Freeform 313">
              <a:extLst>
                <a:ext uri="{FF2B5EF4-FFF2-40B4-BE49-F238E27FC236}">
                  <a16:creationId xmlns:a16="http://schemas.microsoft.com/office/drawing/2014/main" id="{0C237C12-9FE3-499D-BC17-9F11BB2A8DA9}"/>
                </a:ext>
              </a:extLst>
            </p:cNvPr>
            <p:cNvSpPr/>
            <p:nvPr/>
          </p:nvSpPr>
          <p:spPr>
            <a:xfrm>
              <a:off x="7024950" y="3335440"/>
              <a:ext cx="8477" cy="71378"/>
            </a:xfrm>
            <a:custGeom>
              <a:avLst/>
              <a:gdLst>
                <a:gd name="connsiteX0" fmla="*/ 0 w 8477"/>
                <a:gd name="connsiteY0" fmla="*/ 0 h 71378"/>
                <a:gd name="connsiteX1" fmla="*/ 0 w 8477"/>
                <a:gd name="connsiteY1" fmla="*/ 71379 h 71378"/>
              </a:gdLst>
              <a:ahLst/>
              <a:cxnLst>
                <a:cxn ang="0">
                  <a:pos x="connsiteX0" y="connsiteY0"/>
                </a:cxn>
                <a:cxn ang="0">
                  <a:pos x="connsiteX1" y="connsiteY1"/>
                </a:cxn>
              </a:cxnLst>
              <a:rect l="l" t="t" r="r" b="b"/>
              <a:pathLst>
                <a:path w="8477" h="71378">
                  <a:moveTo>
                    <a:pt x="0" y="0"/>
                  </a:moveTo>
                  <a:lnTo>
                    <a:pt x="0" y="71379"/>
                  </a:lnTo>
                </a:path>
              </a:pathLst>
            </a:custGeom>
            <a:ln w="8470" cap="flat">
              <a:solidFill>
                <a:srgbClr val="C6573B"/>
              </a:solidFill>
              <a:prstDash val="solid"/>
              <a:miter/>
            </a:ln>
          </p:spPr>
          <p:txBody>
            <a:bodyPr rtlCol="0" anchor="ctr"/>
            <a:lstStyle/>
            <a:p>
              <a:endParaRPr lang="en-GB" noProof="0" dirty="0"/>
            </a:p>
          </p:txBody>
        </p:sp>
        <p:sp>
          <p:nvSpPr>
            <p:cNvPr id="315" name="Freeform 314">
              <a:extLst>
                <a:ext uri="{FF2B5EF4-FFF2-40B4-BE49-F238E27FC236}">
                  <a16:creationId xmlns:a16="http://schemas.microsoft.com/office/drawing/2014/main" id="{3B68191C-566B-5F0F-DF77-038E26480E26}"/>
                </a:ext>
              </a:extLst>
            </p:cNvPr>
            <p:cNvSpPr/>
            <p:nvPr/>
          </p:nvSpPr>
          <p:spPr>
            <a:xfrm>
              <a:off x="6900250" y="3306787"/>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16" name="Freeform 315">
              <a:extLst>
                <a:ext uri="{FF2B5EF4-FFF2-40B4-BE49-F238E27FC236}">
                  <a16:creationId xmlns:a16="http://schemas.microsoft.com/office/drawing/2014/main" id="{93FC794F-2405-ACA5-1BD6-1BABAB2EA7FD}"/>
                </a:ext>
              </a:extLst>
            </p:cNvPr>
            <p:cNvSpPr/>
            <p:nvPr/>
          </p:nvSpPr>
          <p:spPr>
            <a:xfrm>
              <a:off x="6787672" y="3247786"/>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17" name="Freeform 316">
              <a:extLst>
                <a:ext uri="{FF2B5EF4-FFF2-40B4-BE49-F238E27FC236}">
                  <a16:creationId xmlns:a16="http://schemas.microsoft.com/office/drawing/2014/main" id="{058A355A-9B13-0C76-CA05-69FCB3364B84}"/>
                </a:ext>
              </a:extLst>
            </p:cNvPr>
            <p:cNvSpPr/>
            <p:nvPr/>
          </p:nvSpPr>
          <p:spPr>
            <a:xfrm>
              <a:off x="6732231" y="3215742"/>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18" name="Freeform 317">
              <a:extLst>
                <a:ext uri="{FF2B5EF4-FFF2-40B4-BE49-F238E27FC236}">
                  <a16:creationId xmlns:a16="http://schemas.microsoft.com/office/drawing/2014/main" id="{D8615C1B-9628-D248-FD2F-78428A006E24}"/>
                </a:ext>
              </a:extLst>
            </p:cNvPr>
            <p:cNvSpPr/>
            <p:nvPr/>
          </p:nvSpPr>
          <p:spPr>
            <a:xfrm>
              <a:off x="6650001" y="3162928"/>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19" name="Freeform 318">
              <a:extLst>
                <a:ext uri="{FF2B5EF4-FFF2-40B4-BE49-F238E27FC236}">
                  <a16:creationId xmlns:a16="http://schemas.microsoft.com/office/drawing/2014/main" id="{2C384AF8-93BC-B588-55B6-2732EC1561A6}"/>
                </a:ext>
              </a:extLst>
            </p:cNvPr>
            <p:cNvSpPr/>
            <p:nvPr/>
          </p:nvSpPr>
          <p:spPr>
            <a:xfrm>
              <a:off x="6611854" y="3142159"/>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C6573B"/>
              </a:solidFill>
              <a:prstDash val="solid"/>
              <a:miter/>
            </a:ln>
          </p:spPr>
          <p:txBody>
            <a:bodyPr rtlCol="0" anchor="ctr"/>
            <a:lstStyle/>
            <a:p>
              <a:endParaRPr lang="en-GB" noProof="0" dirty="0"/>
            </a:p>
          </p:txBody>
        </p:sp>
        <p:sp>
          <p:nvSpPr>
            <p:cNvPr id="320" name="Freeform 319">
              <a:extLst>
                <a:ext uri="{FF2B5EF4-FFF2-40B4-BE49-F238E27FC236}">
                  <a16:creationId xmlns:a16="http://schemas.microsoft.com/office/drawing/2014/main" id="{9DF21BD7-C958-3FA1-ECA6-7B5D7233D5C0}"/>
                </a:ext>
              </a:extLst>
            </p:cNvPr>
            <p:cNvSpPr/>
            <p:nvPr/>
          </p:nvSpPr>
          <p:spPr>
            <a:xfrm>
              <a:off x="6548614" y="3108335"/>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21" name="Freeform 320">
              <a:extLst>
                <a:ext uri="{FF2B5EF4-FFF2-40B4-BE49-F238E27FC236}">
                  <a16:creationId xmlns:a16="http://schemas.microsoft.com/office/drawing/2014/main" id="{E5A63248-E397-9504-F7EB-D1D6DEB92407}"/>
                </a:ext>
              </a:extLst>
            </p:cNvPr>
            <p:cNvSpPr/>
            <p:nvPr/>
          </p:nvSpPr>
          <p:spPr>
            <a:xfrm>
              <a:off x="6542425" y="3102146"/>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22" name="Freeform 321">
              <a:extLst>
                <a:ext uri="{FF2B5EF4-FFF2-40B4-BE49-F238E27FC236}">
                  <a16:creationId xmlns:a16="http://schemas.microsoft.com/office/drawing/2014/main" id="{6298AF16-CDD2-6EA4-2BFF-360EC720C1E2}"/>
                </a:ext>
              </a:extLst>
            </p:cNvPr>
            <p:cNvSpPr/>
            <p:nvPr/>
          </p:nvSpPr>
          <p:spPr>
            <a:xfrm>
              <a:off x="6483678" y="3051961"/>
              <a:ext cx="8477" cy="71378"/>
            </a:xfrm>
            <a:custGeom>
              <a:avLst/>
              <a:gdLst>
                <a:gd name="connsiteX0" fmla="*/ 0 w 8477"/>
                <a:gd name="connsiteY0" fmla="*/ 0 h 71378"/>
                <a:gd name="connsiteX1" fmla="*/ 0 w 8477"/>
                <a:gd name="connsiteY1" fmla="*/ 71379 h 71378"/>
              </a:gdLst>
              <a:ahLst/>
              <a:cxnLst>
                <a:cxn ang="0">
                  <a:pos x="connsiteX0" y="connsiteY0"/>
                </a:cxn>
                <a:cxn ang="0">
                  <a:pos x="connsiteX1" y="connsiteY1"/>
                </a:cxn>
              </a:cxnLst>
              <a:rect l="l" t="t" r="r" b="b"/>
              <a:pathLst>
                <a:path w="8477" h="71378">
                  <a:moveTo>
                    <a:pt x="0" y="0"/>
                  </a:moveTo>
                  <a:lnTo>
                    <a:pt x="0" y="71379"/>
                  </a:lnTo>
                </a:path>
              </a:pathLst>
            </a:custGeom>
            <a:ln w="8470" cap="flat">
              <a:solidFill>
                <a:srgbClr val="C6573B"/>
              </a:solidFill>
              <a:prstDash val="solid"/>
              <a:miter/>
            </a:ln>
          </p:spPr>
          <p:txBody>
            <a:bodyPr rtlCol="0" anchor="ctr"/>
            <a:lstStyle/>
            <a:p>
              <a:endParaRPr lang="en-GB" noProof="0" dirty="0"/>
            </a:p>
          </p:txBody>
        </p:sp>
        <p:sp>
          <p:nvSpPr>
            <p:cNvPr id="323" name="Freeform 322">
              <a:extLst>
                <a:ext uri="{FF2B5EF4-FFF2-40B4-BE49-F238E27FC236}">
                  <a16:creationId xmlns:a16="http://schemas.microsoft.com/office/drawing/2014/main" id="{9EC6C287-4492-6013-0E96-19474986F00A}"/>
                </a:ext>
              </a:extLst>
            </p:cNvPr>
            <p:cNvSpPr/>
            <p:nvPr/>
          </p:nvSpPr>
          <p:spPr>
            <a:xfrm>
              <a:off x="6468927" y="3051961"/>
              <a:ext cx="8477" cy="71378"/>
            </a:xfrm>
            <a:custGeom>
              <a:avLst/>
              <a:gdLst>
                <a:gd name="connsiteX0" fmla="*/ 0 w 8477"/>
                <a:gd name="connsiteY0" fmla="*/ 0 h 71378"/>
                <a:gd name="connsiteX1" fmla="*/ 0 w 8477"/>
                <a:gd name="connsiteY1" fmla="*/ 71379 h 71378"/>
              </a:gdLst>
              <a:ahLst/>
              <a:cxnLst>
                <a:cxn ang="0">
                  <a:pos x="connsiteX0" y="connsiteY0"/>
                </a:cxn>
                <a:cxn ang="0">
                  <a:pos x="connsiteX1" y="connsiteY1"/>
                </a:cxn>
              </a:cxnLst>
              <a:rect l="l" t="t" r="r" b="b"/>
              <a:pathLst>
                <a:path w="8477" h="71378">
                  <a:moveTo>
                    <a:pt x="0" y="0"/>
                  </a:moveTo>
                  <a:lnTo>
                    <a:pt x="0" y="71379"/>
                  </a:lnTo>
                </a:path>
              </a:pathLst>
            </a:custGeom>
            <a:ln w="8470" cap="flat">
              <a:solidFill>
                <a:srgbClr val="C6573B"/>
              </a:solidFill>
              <a:prstDash val="solid"/>
              <a:miter/>
            </a:ln>
          </p:spPr>
          <p:txBody>
            <a:bodyPr rtlCol="0" anchor="ctr"/>
            <a:lstStyle/>
            <a:p>
              <a:endParaRPr lang="en-GB" noProof="0" dirty="0"/>
            </a:p>
          </p:txBody>
        </p:sp>
        <p:sp>
          <p:nvSpPr>
            <p:cNvPr id="324" name="Freeform 323">
              <a:extLst>
                <a:ext uri="{FF2B5EF4-FFF2-40B4-BE49-F238E27FC236}">
                  <a16:creationId xmlns:a16="http://schemas.microsoft.com/office/drawing/2014/main" id="{CA2B3C14-FD46-B6F8-3B9E-A84809C580E9}"/>
                </a:ext>
              </a:extLst>
            </p:cNvPr>
            <p:cNvSpPr/>
            <p:nvPr/>
          </p:nvSpPr>
          <p:spPr>
            <a:xfrm>
              <a:off x="6449938" y="3051961"/>
              <a:ext cx="8477" cy="71378"/>
            </a:xfrm>
            <a:custGeom>
              <a:avLst/>
              <a:gdLst>
                <a:gd name="connsiteX0" fmla="*/ 0 w 8477"/>
                <a:gd name="connsiteY0" fmla="*/ 0 h 71378"/>
                <a:gd name="connsiteX1" fmla="*/ 0 w 8477"/>
                <a:gd name="connsiteY1" fmla="*/ 71379 h 71378"/>
              </a:gdLst>
              <a:ahLst/>
              <a:cxnLst>
                <a:cxn ang="0">
                  <a:pos x="connsiteX0" y="connsiteY0"/>
                </a:cxn>
                <a:cxn ang="0">
                  <a:pos x="connsiteX1" y="connsiteY1"/>
                </a:cxn>
              </a:cxnLst>
              <a:rect l="l" t="t" r="r" b="b"/>
              <a:pathLst>
                <a:path w="8477" h="71378">
                  <a:moveTo>
                    <a:pt x="0" y="0"/>
                  </a:moveTo>
                  <a:lnTo>
                    <a:pt x="0" y="71379"/>
                  </a:lnTo>
                </a:path>
              </a:pathLst>
            </a:custGeom>
            <a:ln w="8470" cap="flat">
              <a:solidFill>
                <a:srgbClr val="C6573B"/>
              </a:solidFill>
              <a:prstDash val="solid"/>
              <a:miter/>
            </a:ln>
          </p:spPr>
          <p:txBody>
            <a:bodyPr rtlCol="0" anchor="ctr"/>
            <a:lstStyle/>
            <a:p>
              <a:endParaRPr lang="en-GB" noProof="0" dirty="0"/>
            </a:p>
          </p:txBody>
        </p:sp>
        <p:sp>
          <p:nvSpPr>
            <p:cNvPr id="325" name="Freeform 324">
              <a:extLst>
                <a:ext uri="{FF2B5EF4-FFF2-40B4-BE49-F238E27FC236}">
                  <a16:creationId xmlns:a16="http://schemas.microsoft.com/office/drawing/2014/main" id="{18A6D0AA-1328-F2E0-FFD1-8F58157F7A1C}"/>
                </a:ext>
              </a:extLst>
            </p:cNvPr>
            <p:cNvSpPr/>
            <p:nvPr/>
          </p:nvSpPr>
          <p:spPr>
            <a:xfrm>
              <a:off x="6442987" y="3051961"/>
              <a:ext cx="8477" cy="71378"/>
            </a:xfrm>
            <a:custGeom>
              <a:avLst/>
              <a:gdLst>
                <a:gd name="connsiteX0" fmla="*/ 0 w 8477"/>
                <a:gd name="connsiteY0" fmla="*/ 0 h 71378"/>
                <a:gd name="connsiteX1" fmla="*/ 0 w 8477"/>
                <a:gd name="connsiteY1" fmla="*/ 71379 h 71378"/>
              </a:gdLst>
              <a:ahLst/>
              <a:cxnLst>
                <a:cxn ang="0">
                  <a:pos x="connsiteX0" y="connsiteY0"/>
                </a:cxn>
                <a:cxn ang="0">
                  <a:pos x="connsiteX1" y="connsiteY1"/>
                </a:cxn>
              </a:cxnLst>
              <a:rect l="l" t="t" r="r" b="b"/>
              <a:pathLst>
                <a:path w="8477" h="71378">
                  <a:moveTo>
                    <a:pt x="0" y="0"/>
                  </a:moveTo>
                  <a:lnTo>
                    <a:pt x="0" y="71379"/>
                  </a:lnTo>
                </a:path>
              </a:pathLst>
            </a:custGeom>
            <a:ln w="8470" cap="flat">
              <a:solidFill>
                <a:srgbClr val="C6573B"/>
              </a:solidFill>
              <a:prstDash val="solid"/>
              <a:miter/>
            </a:ln>
          </p:spPr>
          <p:txBody>
            <a:bodyPr rtlCol="0" anchor="ctr"/>
            <a:lstStyle/>
            <a:p>
              <a:endParaRPr lang="en-GB" noProof="0" dirty="0"/>
            </a:p>
          </p:txBody>
        </p:sp>
        <p:sp>
          <p:nvSpPr>
            <p:cNvPr id="326" name="Freeform 325">
              <a:extLst>
                <a:ext uri="{FF2B5EF4-FFF2-40B4-BE49-F238E27FC236}">
                  <a16:creationId xmlns:a16="http://schemas.microsoft.com/office/drawing/2014/main" id="{53ED088F-891B-BC72-379A-B3AA7040EBF2}"/>
                </a:ext>
              </a:extLst>
            </p:cNvPr>
            <p:cNvSpPr/>
            <p:nvPr/>
          </p:nvSpPr>
          <p:spPr>
            <a:xfrm>
              <a:off x="6371100" y="3051961"/>
              <a:ext cx="8477" cy="71378"/>
            </a:xfrm>
            <a:custGeom>
              <a:avLst/>
              <a:gdLst>
                <a:gd name="connsiteX0" fmla="*/ 0 w 8477"/>
                <a:gd name="connsiteY0" fmla="*/ 0 h 71378"/>
                <a:gd name="connsiteX1" fmla="*/ 0 w 8477"/>
                <a:gd name="connsiteY1" fmla="*/ 71379 h 71378"/>
              </a:gdLst>
              <a:ahLst/>
              <a:cxnLst>
                <a:cxn ang="0">
                  <a:pos x="connsiteX0" y="connsiteY0"/>
                </a:cxn>
                <a:cxn ang="0">
                  <a:pos x="connsiteX1" y="connsiteY1"/>
                </a:cxn>
              </a:cxnLst>
              <a:rect l="l" t="t" r="r" b="b"/>
              <a:pathLst>
                <a:path w="8477" h="71378">
                  <a:moveTo>
                    <a:pt x="0" y="0"/>
                  </a:moveTo>
                  <a:lnTo>
                    <a:pt x="0" y="71379"/>
                  </a:lnTo>
                </a:path>
              </a:pathLst>
            </a:custGeom>
            <a:ln w="8470" cap="flat">
              <a:solidFill>
                <a:srgbClr val="C6573B"/>
              </a:solidFill>
              <a:prstDash val="solid"/>
              <a:miter/>
            </a:ln>
          </p:spPr>
          <p:txBody>
            <a:bodyPr rtlCol="0" anchor="ctr"/>
            <a:lstStyle/>
            <a:p>
              <a:endParaRPr lang="en-GB" noProof="0" dirty="0"/>
            </a:p>
          </p:txBody>
        </p:sp>
        <p:sp>
          <p:nvSpPr>
            <p:cNvPr id="327" name="Freeform 326">
              <a:extLst>
                <a:ext uri="{FF2B5EF4-FFF2-40B4-BE49-F238E27FC236}">
                  <a16:creationId xmlns:a16="http://schemas.microsoft.com/office/drawing/2014/main" id="{27BD18C1-D2BE-F142-84F6-35754FA62CA8}"/>
                </a:ext>
              </a:extLst>
            </p:cNvPr>
            <p:cNvSpPr/>
            <p:nvPr/>
          </p:nvSpPr>
          <p:spPr>
            <a:xfrm>
              <a:off x="6341684" y="3051961"/>
              <a:ext cx="8477" cy="71378"/>
            </a:xfrm>
            <a:custGeom>
              <a:avLst/>
              <a:gdLst>
                <a:gd name="connsiteX0" fmla="*/ 0 w 8477"/>
                <a:gd name="connsiteY0" fmla="*/ 0 h 71378"/>
                <a:gd name="connsiteX1" fmla="*/ 0 w 8477"/>
                <a:gd name="connsiteY1" fmla="*/ 71379 h 71378"/>
              </a:gdLst>
              <a:ahLst/>
              <a:cxnLst>
                <a:cxn ang="0">
                  <a:pos x="connsiteX0" y="connsiteY0"/>
                </a:cxn>
                <a:cxn ang="0">
                  <a:pos x="connsiteX1" y="connsiteY1"/>
                </a:cxn>
              </a:cxnLst>
              <a:rect l="l" t="t" r="r" b="b"/>
              <a:pathLst>
                <a:path w="8477" h="71378">
                  <a:moveTo>
                    <a:pt x="0" y="0"/>
                  </a:moveTo>
                  <a:lnTo>
                    <a:pt x="0" y="71379"/>
                  </a:lnTo>
                </a:path>
              </a:pathLst>
            </a:custGeom>
            <a:ln w="8470" cap="flat">
              <a:solidFill>
                <a:srgbClr val="C6573B"/>
              </a:solidFill>
              <a:prstDash val="solid"/>
              <a:miter/>
            </a:ln>
          </p:spPr>
          <p:txBody>
            <a:bodyPr rtlCol="0" anchor="ctr"/>
            <a:lstStyle/>
            <a:p>
              <a:endParaRPr lang="en-GB" noProof="0" dirty="0"/>
            </a:p>
          </p:txBody>
        </p:sp>
        <p:sp>
          <p:nvSpPr>
            <p:cNvPr id="328" name="Freeform 327">
              <a:extLst>
                <a:ext uri="{FF2B5EF4-FFF2-40B4-BE49-F238E27FC236}">
                  <a16:creationId xmlns:a16="http://schemas.microsoft.com/office/drawing/2014/main" id="{7809DDCD-1065-90EB-AA02-E91AF905B9AE}"/>
                </a:ext>
              </a:extLst>
            </p:cNvPr>
            <p:cNvSpPr/>
            <p:nvPr/>
          </p:nvSpPr>
          <p:spPr>
            <a:xfrm>
              <a:off x="6133822" y="2970495"/>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29" name="Freeform 328">
              <a:extLst>
                <a:ext uri="{FF2B5EF4-FFF2-40B4-BE49-F238E27FC236}">
                  <a16:creationId xmlns:a16="http://schemas.microsoft.com/office/drawing/2014/main" id="{0AEFFC82-F234-BFEF-7E44-715935DEF6D0}"/>
                </a:ext>
              </a:extLst>
            </p:cNvPr>
            <p:cNvSpPr/>
            <p:nvPr/>
          </p:nvSpPr>
          <p:spPr>
            <a:xfrm>
              <a:off x="6119071" y="2970495"/>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30" name="Freeform 329">
              <a:extLst>
                <a:ext uri="{FF2B5EF4-FFF2-40B4-BE49-F238E27FC236}">
                  <a16:creationId xmlns:a16="http://schemas.microsoft.com/office/drawing/2014/main" id="{95D785F7-7268-B70A-5D7F-0A73DE5D5146}"/>
                </a:ext>
              </a:extLst>
            </p:cNvPr>
            <p:cNvSpPr/>
            <p:nvPr/>
          </p:nvSpPr>
          <p:spPr>
            <a:xfrm>
              <a:off x="6051508" y="2924633"/>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31" name="Freeform 330">
              <a:extLst>
                <a:ext uri="{FF2B5EF4-FFF2-40B4-BE49-F238E27FC236}">
                  <a16:creationId xmlns:a16="http://schemas.microsoft.com/office/drawing/2014/main" id="{5591756D-6E83-F66F-85A7-B1C22F1B9259}"/>
                </a:ext>
              </a:extLst>
            </p:cNvPr>
            <p:cNvSpPr/>
            <p:nvPr/>
          </p:nvSpPr>
          <p:spPr>
            <a:xfrm>
              <a:off x="5912057" y="2884535"/>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32" name="Freeform 331">
              <a:extLst>
                <a:ext uri="{FF2B5EF4-FFF2-40B4-BE49-F238E27FC236}">
                  <a16:creationId xmlns:a16="http://schemas.microsoft.com/office/drawing/2014/main" id="{74C70D9C-3B9E-3FC4-E65A-1EF90BC48A89}"/>
                </a:ext>
              </a:extLst>
            </p:cNvPr>
            <p:cNvSpPr/>
            <p:nvPr/>
          </p:nvSpPr>
          <p:spPr>
            <a:xfrm>
              <a:off x="5906886" y="2884535"/>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33" name="Freeform 332">
              <a:extLst>
                <a:ext uri="{FF2B5EF4-FFF2-40B4-BE49-F238E27FC236}">
                  <a16:creationId xmlns:a16="http://schemas.microsoft.com/office/drawing/2014/main" id="{4CFF27D0-A7F4-3FD8-FAB1-89534B788C67}"/>
                </a:ext>
              </a:extLst>
            </p:cNvPr>
            <p:cNvSpPr/>
            <p:nvPr/>
          </p:nvSpPr>
          <p:spPr>
            <a:xfrm>
              <a:off x="5873146" y="2868937"/>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34" name="Freeform 333">
              <a:extLst>
                <a:ext uri="{FF2B5EF4-FFF2-40B4-BE49-F238E27FC236}">
                  <a16:creationId xmlns:a16="http://schemas.microsoft.com/office/drawing/2014/main" id="{C68E0C71-8227-E79D-97EB-4CA630E9FF50}"/>
                </a:ext>
              </a:extLst>
            </p:cNvPr>
            <p:cNvSpPr/>
            <p:nvPr/>
          </p:nvSpPr>
          <p:spPr>
            <a:xfrm>
              <a:off x="5855768" y="2868937"/>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35" name="Freeform 334">
              <a:extLst>
                <a:ext uri="{FF2B5EF4-FFF2-40B4-BE49-F238E27FC236}">
                  <a16:creationId xmlns:a16="http://schemas.microsoft.com/office/drawing/2014/main" id="{D0D01966-C300-85BD-2630-82346CB5A9C0}"/>
                </a:ext>
              </a:extLst>
            </p:cNvPr>
            <p:cNvSpPr/>
            <p:nvPr/>
          </p:nvSpPr>
          <p:spPr>
            <a:xfrm>
              <a:off x="5841950" y="2868937"/>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36" name="Freeform 335">
              <a:extLst>
                <a:ext uri="{FF2B5EF4-FFF2-40B4-BE49-F238E27FC236}">
                  <a16:creationId xmlns:a16="http://schemas.microsoft.com/office/drawing/2014/main" id="{5771892E-4F2F-0DA5-FBED-FA6054184D4C}"/>
                </a:ext>
              </a:extLst>
            </p:cNvPr>
            <p:cNvSpPr/>
            <p:nvPr/>
          </p:nvSpPr>
          <p:spPr>
            <a:xfrm>
              <a:off x="5799479" y="2835198"/>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C6573B"/>
              </a:solidFill>
              <a:prstDash val="solid"/>
              <a:miter/>
            </a:ln>
          </p:spPr>
          <p:txBody>
            <a:bodyPr rtlCol="0" anchor="ctr"/>
            <a:lstStyle/>
            <a:p>
              <a:endParaRPr lang="en-GB" noProof="0" dirty="0"/>
            </a:p>
          </p:txBody>
        </p:sp>
        <p:sp>
          <p:nvSpPr>
            <p:cNvPr id="337" name="Freeform 336">
              <a:extLst>
                <a:ext uri="{FF2B5EF4-FFF2-40B4-BE49-F238E27FC236}">
                  <a16:creationId xmlns:a16="http://schemas.microsoft.com/office/drawing/2014/main" id="{C4528239-D682-DCB7-FBAD-94C66E0298A8}"/>
                </a:ext>
              </a:extLst>
            </p:cNvPr>
            <p:cNvSpPr/>
            <p:nvPr/>
          </p:nvSpPr>
          <p:spPr>
            <a:xfrm>
              <a:off x="5775234" y="2835198"/>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C6573B"/>
              </a:solidFill>
              <a:prstDash val="solid"/>
              <a:miter/>
            </a:ln>
          </p:spPr>
          <p:txBody>
            <a:bodyPr rtlCol="0" anchor="ctr"/>
            <a:lstStyle/>
            <a:p>
              <a:endParaRPr lang="en-GB" noProof="0" dirty="0"/>
            </a:p>
          </p:txBody>
        </p:sp>
        <p:sp>
          <p:nvSpPr>
            <p:cNvPr id="338" name="Freeform 337">
              <a:extLst>
                <a:ext uri="{FF2B5EF4-FFF2-40B4-BE49-F238E27FC236}">
                  <a16:creationId xmlns:a16="http://schemas.microsoft.com/office/drawing/2014/main" id="{3B4CF6CA-63A7-EBE4-D1F2-E736E80849B9}"/>
                </a:ext>
              </a:extLst>
            </p:cNvPr>
            <p:cNvSpPr/>
            <p:nvPr/>
          </p:nvSpPr>
          <p:spPr>
            <a:xfrm>
              <a:off x="5769215" y="2835198"/>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C6573B"/>
              </a:solidFill>
              <a:prstDash val="solid"/>
              <a:miter/>
            </a:ln>
          </p:spPr>
          <p:txBody>
            <a:bodyPr rtlCol="0" anchor="ctr"/>
            <a:lstStyle/>
            <a:p>
              <a:endParaRPr lang="en-GB" noProof="0" dirty="0"/>
            </a:p>
          </p:txBody>
        </p:sp>
        <p:sp>
          <p:nvSpPr>
            <p:cNvPr id="339" name="Freeform 338">
              <a:extLst>
                <a:ext uri="{FF2B5EF4-FFF2-40B4-BE49-F238E27FC236}">
                  <a16:creationId xmlns:a16="http://schemas.microsoft.com/office/drawing/2014/main" id="{5B596FC2-24E3-A415-0867-68603FD5CE20}"/>
                </a:ext>
              </a:extLst>
            </p:cNvPr>
            <p:cNvSpPr/>
            <p:nvPr/>
          </p:nvSpPr>
          <p:spPr>
            <a:xfrm>
              <a:off x="5743190" y="2835198"/>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C6573B"/>
              </a:solidFill>
              <a:prstDash val="solid"/>
              <a:miter/>
            </a:ln>
          </p:spPr>
          <p:txBody>
            <a:bodyPr rtlCol="0" anchor="ctr"/>
            <a:lstStyle/>
            <a:p>
              <a:endParaRPr lang="en-GB" noProof="0" dirty="0"/>
            </a:p>
          </p:txBody>
        </p:sp>
        <p:sp>
          <p:nvSpPr>
            <p:cNvPr id="340" name="Freeform 339">
              <a:extLst>
                <a:ext uri="{FF2B5EF4-FFF2-40B4-BE49-F238E27FC236}">
                  <a16:creationId xmlns:a16="http://schemas.microsoft.com/office/drawing/2014/main" id="{3E80D3F2-995E-E825-32F9-12529E9EC3AF}"/>
                </a:ext>
              </a:extLst>
            </p:cNvPr>
            <p:cNvSpPr/>
            <p:nvPr/>
          </p:nvSpPr>
          <p:spPr>
            <a:xfrm>
              <a:off x="5719793" y="2802221"/>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41" name="Freeform 340">
              <a:extLst>
                <a:ext uri="{FF2B5EF4-FFF2-40B4-BE49-F238E27FC236}">
                  <a16:creationId xmlns:a16="http://schemas.microsoft.com/office/drawing/2014/main" id="{0E1176AD-B82E-D52F-EE9C-C0CC1F8E3AF7}"/>
                </a:ext>
              </a:extLst>
            </p:cNvPr>
            <p:cNvSpPr/>
            <p:nvPr/>
          </p:nvSpPr>
          <p:spPr>
            <a:xfrm>
              <a:off x="5673931" y="2694899"/>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C6573B"/>
              </a:solidFill>
              <a:prstDash val="solid"/>
              <a:miter/>
            </a:ln>
          </p:spPr>
          <p:txBody>
            <a:bodyPr rtlCol="0" anchor="ctr"/>
            <a:lstStyle/>
            <a:p>
              <a:endParaRPr lang="en-GB" noProof="0" dirty="0"/>
            </a:p>
          </p:txBody>
        </p:sp>
        <p:sp>
          <p:nvSpPr>
            <p:cNvPr id="342" name="Freeform 341">
              <a:extLst>
                <a:ext uri="{FF2B5EF4-FFF2-40B4-BE49-F238E27FC236}">
                  <a16:creationId xmlns:a16="http://schemas.microsoft.com/office/drawing/2014/main" id="{42047361-F5B0-FE35-EFA8-D17E4F172DD2}"/>
                </a:ext>
              </a:extLst>
            </p:cNvPr>
            <p:cNvSpPr/>
            <p:nvPr/>
          </p:nvSpPr>
          <p:spPr>
            <a:xfrm>
              <a:off x="5645363" y="2684727"/>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43" name="Freeform 342">
              <a:extLst>
                <a:ext uri="{FF2B5EF4-FFF2-40B4-BE49-F238E27FC236}">
                  <a16:creationId xmlns:a16="http://schemas.microsoft.com/office/drawing/2014/main" id="{70E97549-9970-1B45-8DE9-7716D1DAFF45}"/>
                </a:ext>
              </a:extLst>
            </p:cNvPr>
            <p:cNvSpPr/>
            <p:nvPr/>
          </p:nvSpPr>
          <p:spPr>
            <a:xfrm>
              <a:off x="5629764" y="2684727"/>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44" name="Freeform 343">
              <a:extLst>
                <a:ext uri="{FF2B5EF4-FFF2-40B4-BE49-F238E27FC236}">
                  <a16:creationId xmlns:a16="http://schemas.microsoft.com/office/drawing/2014/main" id="{5F24FC2B-18F5-8AE8-F2B1-A02DCB973F25}"/>
                </a:ext>
              </a:extLst>
            </p:cNvPr>
            <p:cNvSpPr/>
            <p:nvPr/>
          </p:nvSpPr>
          <p:spPr>
            <a:xfrm>
              <a:off x="5591108" y="2648275"/>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45" name="Freeform 344">
              <a:extLst>
                <a:ext uri="{FF2B5EF4-FFF2-40B4-BE49-F238E27FC236}">
                  <a16:creationId xmlns:a16="http://schemas.microsoft.com/office/drawing/2014/main" id="{3B72CA41-6237-BCC3-63BD-06007DC95C9A}"/>
                </a:ext>
              </a:extLst>
            </p:cNvPr>
            <p:cNvSpPr/>
            <p:nvPr/>
          </p:nvSpPr>
          <p:spPr>
            <a:xfrm>
              <a:off x="5563896" y="2597241"/>
              <a:ext cx="8477" cy="71463"/>
            </a:xfrm>
            <a:custGeom>
              <a:avLst/>
              <a:gdLst>
                <a:gd name="connsiteX0" fmla="*/ 0 w 8477"/>
                <a:gd name="connsiteY0" fmla="*/ 0 h 71463"/>
                <a:gd name="connsiteX1" fmla="*/ 0 w 8477"/>
                <a:gd name="connsiteY1" fmla="*/ 71463 h 71463"/>
              </a:gdLst>
              <a:ahLst/>
              <a:cxnLst>
                <a:cxn ang="0">
                  <a:pos x="connsiteX0" y="connsiteY0"/>
                </a:cxn>
                <a:cxn ang="0">
                  <a:pos x="connsiteX1" y="connsiteY1"/>
                </a:cxn>
              </a:cxnLst>
              <a:rect l="l" t="t" r="r" b="b"/>
              <a:pathLst>
                <a:path w="8477" h="71463">
                  <a:moveTo>
                    <a:pt x="0" y="0"/>
                  </a:moveTo>
                  <a:lnTo>
                    <a:pt x="0" y="71463"/>
                  </a:lnTo>
                </a:path>
              </a:pathLst>
            </a:custGeom>
            <a:ln w="8470" cap="flat">
              <a:solidFill>
                <a:srgbClr val="C6573B"/>
              </a:solidFill>
              <a:prstDash val="solid"/>
              <a:miter/>
            </a:ln>
          </p:spPr>
          <p:txBody>
            <a:bodyPr rtlCol="0" anchor="ctr"/>
            <a:lstStyle/>
            <a:p>
              <a:endParaRPr lang="en-GB" noProof="0" dirty="0"/>
            </a:p>
          </p:txBody>
        </p:sp>
        <p:sp>
          <p:nvSpPr>
            <p:cNvPr id="346" name="Freeform 345">
              <a:extLst>
                <a:ext uri="{FF2B5EF4-FFF2-40B4-BE49-F238E27FC236}">
                  <a16:creationId xmlns:a16="http://schemas.microsoft.com/office/drawing/2014/main" id="{506D6884-2B52-2352-754F-55EE52D3C591}"/>
                </a:ext>
              </a:extLst>
            </p:cNvPr>
            <p:cNvSpPr/>
            <p:nvPr/>
          </p:nvSpPr>
          <p:spPr>
            <a:xfrm>
              <a:off x="4711000" y="2069194"/>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C6573B"/>
              </a:solidFill>
              <a:prstDash val="solid"/>
              <a:miter/>
            </a:ln>
          </p:spPr>
          <p:txBody>
            <a:bodyPr rtlCol="0" anchor="ctr"/>
            <a:lstStyle/>
            <a:p>
              <a:endParaRPr lang="en-GB" noProof="0" dirty="0"/>
            </a:p>
          </p:txBody>
        </p:sp>
        <p:sp>
          <p:nvSpPr>
            <p:cNvPr id="347" name="Freeform 346">
              <a:extLst>
                <a:ext uri="{FF2B5EF4-FFF2-40B4-BE49-F238E27FC236}">
                  <a16:creationId xmlns:a16="http://schemas.microsoft.com/office/drawing/2014/main" id="{42495480-E69F-4F4A-AEDC-CCD00F7F9117}"/>
                </a:ext>
              </a:extLst>
            </p:cNvPr>
            <p:cNvSpPr/>
            <p:nvPr/>
          </p:nvSpPr>
          <p:spPr>
            <a:xfrm>
              <a:off x="3767736" y="1697636"/>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C6573B"/>
              </a:solidFill>
              <a:prstDash val="solid"/>
              <a:miter/>
            </a:ln>
          </p:spPr>
          <p:txBody>
            <a:bodyPr rtlCol="0" anchor="ctr"/>
            <a:lstStyle/>
            <a:p>
              <a:endParaRPr lang="en-GB" noProof="0" dirty="0"/>
            </a:p>
          </p:txBody>
        </p:sp>
        <p:sp>
          <p:nvSpPr>
            <p:cNvPr id="348" name="Freeform 347">
              <a:extLst>
                <a:ext uri="{FF2B5EF4-FFF2-40B4-BE49-F238E27FC236}">
                  <a16:creationId xmlns:a16="http://schemas.microsoft.com/office/drawing/2014/main" id="{954CBF70-2D4A-DCB7-DA93-2B3372F5B5EB}"/>
                </a:ext>
              </a:extLst>
            </p:cNvPr>
            <p:cNvSpPr/>
            <p:nvPr/>
          </p:nvSpPr>
          <p:spPr>
            <a:xfrm>
              <a:off x="3430427" y="1661268"/>
              <a:ext cx="8477" cy="71378"/>
            </a:xfrm>
            <a:custGeom>
              <a:avLst/>
              <a:gdLst>
                <a:gd name="connsiteX0" fmla="*/ 0 w 8477"/>
                <a:gd name="connsiteY0" fmla="*/ 0 h 71378"/>
                <a:gd name="connsiteX1" fmla="*/ 0 w 8477"/>
                <a:gd name="connsiteY1" fmla="*/ 71378 h 71378"/>
              </a:gdLst>
              <a:ahLst/>
              <a:cxnLst>
                <a:cxn ang="0">
                  <a:pos x="connsiteX0" y="connsiteY0"/>
                </a:cxn>
                <a:cxn ang="0">
                  <a:pos x="connsiteX1" y="connsiteY1"/>
                </a:cxn>
              </a:cxnLst>
              <a:rect l="l" t="t" r="r" b="b"/>
              <a:pathLst>
                <a:path w="8477" h="71378">
                  <a:moveTo>
                    <a:pt x="0" y="0"/>
                  </a:moveTo>
                  <a:lnTo>
                    <a:pt x="0" y="71378"/>
                  </a:lnTo>
                </a:path>
              </a:pathLst>
            </a:custGeom>
            <a:ln w="8470" cap="flat">
              <a:solidFill>
                <a:srgbClr val="C6573B"/>
              </a:solidFill>
              <a:prstDash val="solid"/>
              <a:miter/>
            </a:ln>
          </p:spPr>
          <p:txBody>
            <a:bodyPr rtlCol="0" anchor="ctr"/>
            <a:lstStyle/>
            <a:p>
              <a:endParaRPr lang="en-GB" noProof="0" dirty="0"/>
            </a:p>
          </p:txBody>
        </p:sp>
      </p:grpSp>
      <p:sp>
        <p:nvSpPr>
          <p:cNvPr id="349" name="TextBox 348">
            <a:extLst>
              <a:ext uri="{FF2B5EF4-FFF2-40B4-BE49-F238E27FC236}">
                <a16:creationId xmlns:a16="http://schemas.microsoft.com/office/drawing/2014/main" id="{B96E5ACD-F277-82B1-7FDD-ADE1DC11148E}"/>
              </a:ext>
            </a:extLst>
          </p:cNvPr>
          <p:cNvSpPr txBox="1"/>
          <p:nvPr/>
        </p:nvSpPr>
        <p:spPr>
          <a:xfrm>
            <a:off x="3907204" y="4331157"/>
            <a:ext cx="84960"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3</a:t>
            </a:r>
          </a:p>
        </p:txBody>
      </p:sp>
      <p:sp>
        <p:nvSpPr>
          <p:cNvPr id="350" name="TextBox 349">
            <a:extLst>
              <a:ext uri="{FF2B5EF4-FFF2-40B4-BE49-F238E27FC236}">
                <a16:creationId xmlns:a16="http://schemas.microsoft.com/office/drawing/2014/main" id="{4D54C4C3-B6A2-BA64-B278-D1F8810DDC95}"/>
              </a:ext>
            </a:extLst>
          </p:cNvPr>
          <p:cNvSpPr txBox="1"/>
          <p:nvPr/>
        </p:nvSpPr>
        <p:spPr>
          <a:xfrm>
            <a:off x="4951991" y="4331157"/>
            <a:ext cx="84960"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9</a:t>
            </a:r>
          </a:p>
        </p:txBody>
      </p:sp>
      <p:sp>
        <p:nvSpPr>
          <p:cNvPr id="351" name="TextBox 350">
            <a:extLst>
              <a:ext uri="{FF2B5EF4-FFF2-40B4-BE49-F238E27FC236}">
                <a16:creationId xmlns:a16="http://schemas.microsoft.com/office/drawing/2014/main" id="{7D07533A-D9CD-E5C3-3703-B9CDB15B8823}"/>
              </a:ext>
            </a:extLst>
          </p:cNvPr>
          <p:cNvSpPr txBox="1"/>
          <p:nvPr/>
        </p:nvSpPr>
        <p:spPr>
          <a:xfrm>
            <a:off x="5938920" y="4331157"/>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15</a:t>
            </a:r>
          </a:p>
        </p:txBody>
      </p:sp>
      <p:sp>
        <p:nvSpPr>
          <p:cNvPr id="352" name="TextBox 351">
            <a:extLst>
              <a:ext uri="{FF2B5EF4-FFF2-40B4-BE49-F238E27FC236}">
                <a16:creationId xmlns:a16="http://schemas.microsoft.com/office/drawing/2014/main" id="{28E9A51C-8BAA-BC1F-4C39-0D35FC4214E1}"/>
              </a:ext>
            </a:extLst>
          </p:cNvPr>
          <p:cNvSpPr txBox="1"/>
          <p:nvPr/>
        </p:nvSpPr>
        <p:spPr>
          <a:xfrm>
            <a:off x="7002514" y="4331157"/>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21</a:t>
            </a:r>
          </a:p>
        </p:txBody>
      </p:sp>
      <p:sp>
        <p:nvSpPr>
          <p:cNvPr id="353" name="TextBox 352">
            <a:extLst>
              <a:ext uri="{FF2B5EF4-FFF2-40B4-BE49-F238E27FC236}">
                <a16:creationId xmlns:a16="http://schemas.microsoft.com/office/drawing/2014/main" id="{95713D14-5967-D128-CD7F-1315C76011EB}"/>
              </a:ext>
            </a:extLst>
          </p:cNvPr>
          <p:cNvSpPr txBox="1"/>
          <p:nvPr/>
        </p:nvSpPr>
        <p:spPr>
          <a:xfrm>
            <a:off x="8040350" y="4331157"/>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27</a:t>
            </a:r>
          </a:p>
        </p:txBody>
      </p:sp>
      <p:sp>
        <p:nvSpPr>
          <p:cNvPr id="354" name="TextBox 353">
            <a:extLst>
              <a:ext uri="{FF2B5EF4-FFF2-40B4-BE49-F238E27FC236}">
                <a16:creationId xmlns:a16="http://schemas.microsoft.com/office/drawing/2014/main" id="{D4D5CF10-77A4-F9B3-E29E-A4BF70115213}"/>
              </a:ext>
            </a:extLst>
          </p:cNvPr>
          <p:cNvSpPr txBox="1"/>
          <p:nvPr/>
        </p:nvSpPr>
        <p:spPr>
          <a:xfrm>
            <a:off x="9083541" y="4331157"/>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33</a:t>
            </a:r>
          </a:p>
        </p:txBody>
      </p:sp>
      <p:graphicFrame>
        <p:nvGraphicFramePr>
          <p:cNvPr id="2" name="Table 1">
            <a:extLst>
              <a:ext uri="{FF2B5EF4-FFF2-40B4-BE49-F238E27FC236}">
                <a16:creationId xmlns:a16="http://schemas.microsoft.com/office/drawing/2014/main" id="{1F3B3672-820F-23BF-9DC9-1B13D46F3F62}"/>
              </a:ext>
            </a:extLst>
          </p:cNvPr>
          <p:cNvGraphicFramePr>
            <a:graphicFrameLocks noGrp="1"/>
          </p:cNvGraphicFramePr>
          <p:nvPr>
            <p:extLst>
              <p:ext uri="{D42A27DB-BD31-4B8C-83A1-F6EECF244321}">
                <p14:modId xmlns:p14="http://schemas.microsoft.com/office/powerpoint/2010/main" val="1392361905"/>
              </p:ext>
            </p:extLst>
          </p:nvPr>
        </p:nvGraphicFramePr>
        <p:xfrm>
          <a:off x="5847969" y="1729456"/>
          <a:ext cx="4680000" cy="735055"/>
        </p:xfrm>
        <a:graphic>
          <a:graphicData uri="http://schemas.openxmlformats.org/drawingml/2006/table">
            <a:tbl>
              <a:tblPr firstRow="1" bandRow="1">
                <a:tableStyleId>{5C22544A-7EE6-4342-B048-85BDC9FD1C3A}</a:tableStyleId>
              </a:tblPr>
              <a:tblGrid>
                <a:gridCol w="1944000">
                  <a:extLst>
                    <a:ext uri="{9D8B030D-6E8A-4147-A177-3AD203B41FA5}">
                      <a16:colId xmlns:a16="http://schemas.microsoft.com/office/drawing/2014/main" val="1252428360"/>
                    </a:ext>
                  </a:extLst>
                </a:gridCol>
                <a:gridCol w="1368000">
                  <a:extLst>
                    <a:ext uri="{9D8B030D-6E8A-4147-A177-3AD203B41FA5}">
                      <a16:colId xmlns:a16="http://schemas.microsoft.com/office/drawing/2014/main" val="795228754"/>
                    </a:ext>
                  </a:extLst>
                </a:gridCol>
                <a:gridCol w="1368000">
                  <a:extLst>
                    <a:ext uri="{9D8B030D-6E8A-4147-A177-3AD203B41FA5}">
                      <a16:colId xmlns:a16="http://schemas.microsoft.com/office/drawing/2014/main" val="2370215008"/>
                    </a:ext>
                  </a:extLst>
                </a:gridCol>
              </a:tblGrid>
              <a:tr h="367527">
                <a:tc>
                  <a:txBody>
                    <a:bodyPr/>
                    <a:lstStyle/>
                    <a:p>
                      <a:endParaRPr lang="en-GB" sz="1000" noProof="0" dirty="0">
                        <a:solidFill>
                          <a:schemeClr val="tx1"/>
                        </a:solidFill>
                        <a:latin typeface="Arial" panose="020B0604020202020204" pitchFamily="34" charset="0"/>
                        <a:cs typeface="Arial" panose="020B0604020202020204" pitchFamily="34" charset="0"/>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1000" noProof="0" dirty="0">
                          <a:solidFill>
                            <a:schemeClr val="accent1"/>
                          </a:solidFill>
                          <a:latin typeface="Arial" panose="020B0604020202020204" pitchFamily="34" charset="0"/>
                          <a:cs typeface="Arial" panose="020B0604020202020204" pitchFamily="34" charset="0"/>
                        </a:rPr>
                        <a:t>Bema</a:t>
                      </a:r>
                    </a:p>
                    <a:p>
                      <a:pPr algn="ctr"/>
                      <a:r>
                        <a:rPr lang="en-GB" sz="1000" noProof="0" dirty="0">
                          <a:solidFill>
                            <a:schemeClr val="accent1"/>
                          </a:solidFill>
                          <a:latin typeface="Arial" panose="020B0604020202020204" pitchFamily="34" charset="0"/>
                          <a:cs typeface="Arial" panose="020B0604020202020204" pitchFamily="34" charset="0"/>
                        </a:rPr>
                        <a:t>N=159</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1000" noProof="0" dirty="0">
                          <a:solidFill>
                            <a:schemeClr val="accent6"/>
                          </a:solidFill>
                          <a:latin typeface="Arial" panose="020B0604020202020204" pitchFamily="34" charset="0"/>
                          <a:cs typeface="Arial" panose="020B0604020202020204" pitchFamily="34" charset="0"/>
                        </a:rPr>
                        <a:t>Placebo</a:t>
                      </a:r>
                      <a:br>
                        <a:rPr lang="en-GB" sz="1000" noProof="0" dirty="0">
                          <a:solidFill>
                            <a:schemeClr val="accent6"/>
                          </a:solidFill>
                          <a:latin typeface="Arial" panose="020B0604020202020204" pitchFamily="34" charset="0"/>
                          <a:cs typeface="Arial" panose="020B0604020202020204" pitchFamily="34" charset="0"/>
                        </a:rPr>
                      </a:br>
                      <a:r>
                        <a:rPr lang="en-GB" sz="1000" noProof="0" dirty="0">
                          <a:solidFill>
                            <a:schemeClr val="accent6"/>
                          </a:solidFill>
                          <a:latin typeface="Arial" panose="020B0604020202020204" pitchFamily="34" charset="0"/>
                          <a:cs typeface="Arial" panose="020B0604020202020204" pitchFamily="34" charset="0"/>
                        </a:rPr>
                        <a:t>N=165</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33990363"/>
                  </a:ext>
                </a:extLst>
              </a:tr>
              <a:tr h="183764">
                <a:tc>
                  <a:txBody>
                    <a:bodyPr/>
                    <a:lstStyle/>
                    <a:p>
                      <a:r>
                        <a:rPr lang="en-GB" sz="1000" noProof="0" dirty="0">
                          <a:solidFill>
                            <a:schemeClr val="tx1"/>
                          </a:solidFill>
                          <a:latin typeface="Arial" panose="020B0604020202020204" pitchFamily="34" charset="0"/>
                          <a:cs typeface="Arial" panose="020B0604020202020204" pitchFamily="34" charset="0"/>
                        </a:rPr>
                        <a:t>Median OS (95% CI), months</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000" noProof="0" dirty="0">
                          <a:solidFill>
                            <a:schemeClr val="tx1"/>
                          </a:solidFill>
                          <a:latin typeface="Arial" panose="020B0604020202020204" pitchFamily="34" charset="0"/>
                          <a:cs typeface="Arial" panose="020B0604020202020204" pitchFamily="34" charset="0"/>
                        </a:rPr>
                        <a:t>14.5 (13.0, 17.9)</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000" noProof="0" dirty="0">
                          <a:solidFill>
                            <a:schemeClr val="tx1"/>
                          </a:solidFill>
                          <a:latin typeface="Arial" panose="020B0604020202020204" pitchFamily="34" charset="0"/>
                          <a:cs typeface="Arial" panose="020B0604020202020204" pitchFamily="34" charset="0"/>
                        </a:rPr>
                        <a:t>13.2 (10.9, 14.7)</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2827496096"/>
                  </a:ext>
                </a:extLst>
              </a:tr>
              <a:tr h="183764">
                <a:tc>
                  <a:txBody>
                    <a:bodyPr/>
                    <a:lstStyle/>
                    <a:p>
                      <a:r>
                        <a:rPr lang="en-GB" sz="1000" noProof="0" dirty="0">
                          <a:solidFill>
                            <a:schemeClr val="tx1"/>
                          </a:solidFill>
                          <a:latin typeface="Arial" panose="020B0604020202020204" pitchFamily="34" charset="0"/>
                          <a:cs typeface="Arial" panose="020B0604020202020204" pitchFamily="34" charset="0"/>
                        </a:rPr>
                        <a:t>HR (95% CI)</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1000" noProof="0" dirty="0">
                          <a:solidFill>
                            <a:schemeClr val="tx1"/>
                          </a:solidFill>
                          <a:latin typeface="Arial" panose="020B0604020202020204" pitchFamily="34" charset="0"/>
                          <a:cs typeface="Arial" panose="020B0604020202020204" pitchFamily="34" charset="0"/>
                        </a:rPr>
                        <a:t>0.82 (0.62, 1.08)</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endParaRPr lang="en-GB" dirty="0"/>
                    </a:p>
                  </a:txBody>
                  <a:tcPr/>
                </a:tc>
                <a:extLst>
                  <a:ext uri="{0D108BD9-81ED-4DB2-BD59-A6C34878D82A}">
                    <a16:rowId xmlns:a16="http://schemas.microsoft.com/office/drawing/2014/main" val="2804073693"/>
                  </a:ext>
                </a:extLst>
              </a:tr>
            </a:tbl>
          </a:graphicData>
        </a:graphic>
      </p:graphicFrame>
      <p:sp>
        <p:nvSpPr>
          <p:cNvPr id="3" name="TextBox 2">
            <a:extLst>
              <a:ext uri="{FF2B5EF4-FFF2-40B4-BE49-F238E27FC236}">
                <a16:creationId xmlns:a16="http://schemas.microsoft.com/office/drawing/2014/main" id="{79C84F69-86C3-71AC-3A38-C100EE8C10D2}"/>
              </a:ext>
            </a:extLst>
          </p:cNvPr>
          <p:cNvSpPr txBox="1"/>
          <p:nvPr/>
        </p:nvSpPr>
        <p:spPr>
          <a:xfrm>
            <a:off x="8063638" y="2784851"/>
            <a:ext cx="1736053" cy="153888"/>
          </a:xfrm>
          <a:prstGeom prst="rect">
            <a:avLst/>
          </a:prstGeom>
          <a:noFill/>
        </p:spPr>
        <p:txBody>
          <a:bodyPr wrap="none" lIns="0" tIns="0" rIns="0" bIns="0" rtlCol="0">
            <a:spAutoFit/>
          </a:bodyPr>
          <a:lstStyle/>
          <a:p>
            <a:pPr algn="l"/>
            <a:r>
              <a:rPr lang="en-GB" sz="1000" i="1" noProof="0" dirty="0">
                <a:latin typeface="Arial" panose="020B0604020202020204" pitchFamily="34" charset="0"/>
                <a:ea typeface="Aileron" charset="0"/>
                <a:cs typeface="Arial" panose="020B0604020202020204" pitchFamily="34" charset="0"/>
              </a:rPr>
              <a:t>Median follow-up: </a:t>
            </a:r>
            <a:r>
              <a:rPr lang="en-GB" sz="1000" noProof="0" dirty="0">
                <a:latin typeface="Arial" panose="020B0604020202020204" pitchFamily="34" charset="0"/>
                <a:ea typeface="Aileron" charset="0"/>
                <a:cs typeface="Arial" panose="020B0604020202020204" pitchFamily="34" charset="0"/>
              </a:rPr>
              <a:t>19.4 months</a:t>
            </a:r>
          </a:p>
        </p:txBody>
      </p:sp>
    </p:spTree>
    <p:extLst>
      <p:ext uri="{BB962C8B-B14F-4D97-AF65-F5344CB8AC3E}">
        <p14:creationId xmlns:p14="http://schemas.microsoft.com/office/powerpoint/2010/main" val="86502980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Placeholder 10">
            <a:extLst>
              <a:ext uri="{FF2B5EF4-FFF2-40B4-BE49-F238E27FC236}">
                <a16:creationId xmlns:a16="http://schemas.microsoft.com/office/drawing/2014/main" id="{6EAB8B03-9BA9-2277-0175-DB7C30F97DA7}"/>
              </a:ext>
            </a:extLst>
          </p:cNvPr>
          <p:cNvSpPr>
            <a:spLocks noGrp="1"/>
          </p:cNvSpPr>
          <p:nvPr>
            <p:ph type="body" idx="1"/>
          </p:nvPr>
        </p:nvSpPr>
        <p:spPr>
          <a:xfrm>
            <a:off x="609600" y="909875"/>
            <a:ext cx="10972800" cy="701675"/>
          </a:xfrm>
        </p:spPr>
        <p:txBody>
          <a:bodyPr/>
          <a:lstStyle/>
          <a:p>
            <a:r>
              <a:rPr lang="en-GB" noProof="0" dirty="0"/>
              <a:t>graDE ≥3 treatment-emergent adverse events</a:t>
            </a:r>
          </a:p>
        </p:txBody>
      </p:sp>
      <p:sp>
        <p:nvSpPr>
          <p:cNvPr id="10" name="Title 9">
            <a:extLst>
              <a:ext uri="{FF2B5EF4-FFF2-40B4-BE49-F238E27FC236}">
                <a16:creationId xmlns:a16="http://schemas.microsoft.com/office/drawing/2014/main" id="{F49FCB24-9EE0-0B32-8FF5-1832A8A60C95}"/>
              </a:ext>
            </a:extLst>
          </p:cNvPr>
          <p:cNvSpPr>
            <a:spLocks noGrp="1"/>
          </p:cNvSpPr>
          <p:nvPr>
            <p:ph type="title"/>
          </p:nvPr>
        </p:nvSpPr>
        <p:spPr>
          <a:xfrm>
            <a:off x="619125" y="258763"/>
            <a:ext cx="10963275" cy="482375"/>
          </a:xfrm>
        </p:spPr>
        <p:txBody>
          <a:bodyPr/>
          <a:lstStyle/>
          <a:p>
            <a:r>
              <a:rPr lang="en-GB" noProof="0" dirty="0"/>
              <a:t>FORTITUDE-101: SAFETY ANALYSIS</a:t>
            </a:r>
          </a:p>
        </p:txBody>
      </p:sp>
      <p:graphicFrame>
        <p:nvGraphicFramePr>
          <p:cNvPr id="19" name="Content Placeholder 18">
            <a:extLst>
              <a:ext uri="{FF2B5EF4-FFF2-40B4-BE49-F238E27FC236}">
                <a16:creationId xmlns:a16="http://schemas.microsoft.com/office/drawing/2014/main" id="{427F1B3D-8610-F1EA-EDFE-8F46C268C0B5}"/>
              </a:ext>
            </a:extLst>
          </p:cNvPr>
          <p:cNvGraphicFramePr>
            <a:graphicFrameLocks noGrp="1"/>
          </p:cNvGraphicFramePr>
          <p:nvPr>
            <p:ph sz="quarter" idx="14"/>
            <p:extLst>
              <p:ext uri="{D42A27DB-BD31-4B8C-83A1-F6EECF244321}">
                <p14:modId xmlns:p14="http://schemas.microsoft.com/office/powerpoint/2010/main" val="2344323103"/>
              </p:ext>
            </p:extLst>
          </p:nvPr>
        </p:nvGraphicFramePr>
        <p:xfrm>
          <a:off x="619125" y="1348232"/>
          <a:ext cx="10963275" cy="3815080"/>
        </p:xfrm>
        <a:graphic>
          <a:graphicData uri="http://schemas.openxmlformats.org/drawingml/2006/table">
            <a:tbl>
              <a:tblPr firstRow="1" bandRow="1">
                <a:tableStyleId>{5C22544A-7EE6-4342-B048-85BDC9FD1C3A}</a:tableStyleId>
              </a:tblPr>
              <a:tblGrid>
                <a:gridCol w="4900811">
                  <a:extLst>
                    <a:ext uri="{9D8B030D-6E8A-4147-A177-3AD203B41FA5}">
                      <a16:colId xmlns:a16="http://schemas.microsoft.com/office/drawing/2014/main" val="3307200806"/>
                    </a:ext>
                  </a:extLst>
                </a:gridCol>
                <a:gridCol w="3031232">
                  <a:extLst>
                    <a:ext uri="{9D8B030D-6E8A-4147-A177-3AD203B41FA5}">
                      <a16:colId xmlns:a16="http://schemas.microsoft.com/office/drawing/2014/main" val="2771290811"/>
                    </a:ext>
                  </a:extLst>
                </a:gridCol>
                <a:gridCol w="3031232">
                  <a:extLst>
                    <a:ext uri="{9D8B030D-6E8A-4147-A177-3AD203B41FA5}">
                      <a16:colId xmlns:a16="http://schemas.microsoft.com/office/drawing/2014/main" val="3041374322"/>
                    </a:ext>
                  </a:extLst>
                </a:gridCol>
              </a:tblGrid>
              <a:tr h="370840">
                <a:tc>
                  <a:txBody>
                    <a:bodyPr/>
                    <a:lstStyle/>
                    <a:p>
                      <a:r>
                        <a:rPr lang="en-GB" sz="1600" noProof="0" dirty="0">
                          <a:latin typeface="Arial" panose="020B0604020202020204" pitchFamily="34" charset="0"/>
                          <a:cs typeface="Arial" panose="020B0604020202020204" pitchFamily="34" charset="0"/>
                        </a:rPr>
                        <a:t>Grade ≥3 TEAE in &gt;5% patients, %</a:t>
                      </a:r>
                    </a:p>
                  </a:txBody>
                  <a:tcPr anchor="ctr"/>
                </a:tc>
                <a:tc>
                  <a:txBody>
                    <a:bodyPr/>
                    <a:lstStyle/>
                    <a:p>
                      <a:pPr algn="ctr"/>
                      <a:r>
                        <a:rPr lang="en-GB" sz="1600" noProof="0" dirty="0">
                          <a:latin typeface="Arial" panose="020B0604020202020204" pitchFamily="34" charset="0"/>
                          <a:cs typeface="Arial" panose="020B0604020202020204" pitchFamily="34" charset="0"/>
                        </a:rPr>
                        <a:t>Bemarituzumab</a:t>
                      </a:r>
                      <a:br>
                        <a:rPr lang="en-GB" sz="1600" noProof="0" dirty="0">
                          <a:latin typeface="Arial" panose="020B0604020202020204" pitchFamily="34" charset="0"/>
                          <a:cs typeface="Arial" panose="020B0604020202020204" pitchFamily="34" charset="0"/>
                        </a:rPr>
                      </a:br>
                      <a:r>
                        <a:rPr lang="en-GB" sz="1600" noProof="0" dirty="0">
                          <a:latin typeface="Arial" panose="020B0604020202020204" pitchFamily="34" charset="0"/>
                          <a:cs typeface="Arial" panose="020B0604020202020204" pitchFamily="34" charset="0"/>
                        </a:rPr>
                        <a:t>(N=275)</a:t>
                      </a:r>
                    </a:p>
                  </a:txBody>
                  <a:tcPr/>
                </a:tc>
                <a:tc>
                  <a:txBody>
                    <a:bodyPr/>
                    <a:lstStyle/>
                    <a:p>
                      <a:pPr algn="ctr"/>
                      <a:r>
                        <a:rPr lang="en-GB" sz="1600" noProof="0" dirty="0">
                          <a:latin typeface="Arial" panose="020B0604020202020204" pitchFamily="34" charset="0"/>
                          <a:cs typeface="Arial" panose="020B0604020202020204" pitchFamily="34" charset="0"/>
                        </a:rPr>
                        <a:t>Placebo</a:t>
                      </a:r>
                      <a:br>
                        <a:rPr lang="en-GB" sz="1600" noProof="0" dirty="0">
                          <a:latin typeface="Arial" panose="020B0604020202020204" pitchFamily="34" charset="0"/>
                          <a:cs typeface="Arial" panose="020B0604020202020204" pitchFamily="34" charset="0"/>
                        </a:rPr>
                      </a:br>
                      <a:r>
                        <a:rPr lang="en-GB" sz="1600" noProof="0" dirty="0">
                          <a:latin typeface="Arial" panose="020B0604020202020204" pitchFamily="34" charset="0"/>
                          <a:cs typeface="Arial" panose="020B0604020202020204" pitchFamily="34" charset="0"/>
                        </a:rPr>
                        <a:t>(N=267)</a:t>
                      </a:r>
                    </a:p>
                  </a:txBody>
                  <a:tcPr/>
                </a:tc>
                <a:extLst>
                  <a:ext uri="{0D108BD9-81ED-4DB2-BD59-A6C34878D82A}">
                    <a16:rowId xmlns:a16="http://schemas.microsoft.com/office/drawing/2014/main" val="3770585369"/>
                  </a:ext>
                </a:extLst>
              </a:tr>
              <a:tr h="370840">
                <a:tc>
                  <a:txBody>
                    <a:bodyPr/>
                    <a:lstStyle/>
                    <a:p>
                      <a:r>
                        <a:rPr lang="en-GB" sz="1600" noProof="0" dirty="0">
                          <a:latin typeface="Arial" panose="020B0604020202020204" pitchFamily="34" charset="0"/>
                          <a:cs typeface="Arial" panose="020B0604020202020204" pitchFamily="34" charset="0"/>
                        </a:rPr>
                        <a:t>Visual acuity reduced</a:t>
                      </a:r>
                    </a:p>
                  </a:txBody>
                  <a:tcPr anchor="ctr"/>
                </a:tc>
                <a:tc>
                  <a:txBody>
                    <a:bodyPr/>
                    <a:lstStyle/>
                    <a:p>
                      <a:pPr algn="ctr"/>
                      <a:r>
                        <a:rPr lang="en-GB" sz="1600" noProof="0" dirty="0">
                          <a:latin typeface="Arial" panose="020B0604020202020204" pitchFamily="34" charset="0"/>
                          <a:cs typeface="Arial" panose="020B0604020202020204" pitchFamily="34" charset="0"/>
                        </a:rPr>
                        <a:t>33</a:t>
                      </a:r>
                    </a:p>
                  </a:txBody>
                  <a:tcPr anchor="ctr"/>
                </a:tc>
                <a:tc>
                  <a:txBody>
                    <a:bodyPr/>
                    <a:lstStyle/>
                    <a:p>
                      <a:pPr algn="ctr"/>
                      <a:r>
                        <a:rPr lang="en-GB" sz="1600" noProof="0" dirty="0">
                          <a:latin typeface="Arial" panose="020B0604020202020204" pitchFamily="34" charset="0"/>
                          <a:cs typeface="Arial" panose="020B0604020202020204" pitchFamily="34" charset="0"/>
                        </a:rPr>
                        <a:t>0</a:t>
                      </a:r>
                    </a:p>
                  </a:txBody>
                  <a:tcPr anchor="ctr"/>
                </a:tc>
                <a:extLst>
                  <a:ext uri="{0D108BD9-81ED-4DB2-BD59-A6C34878D82A}">
                    <a16:rowId xmlns:a16="http://schemas.microsoft.com/office/drawing/2014/main" val="2169726010"/>
                  </a:ext>
                </a:extLst>
              </a:tr>
              <a:tr h="370840">
                <a:tc>
                  <a:txBody>
                    <a:bodyPr/>
                    <a:lstStyle/>
                    <a:p>
                      <a:r>
                        <a:rPr lang="en-GB" sz="1600" noProof="0" dirty="0">
                          <a:latin typeface="Arial" panose="020B0604020202020204" pitchFamily="34" charset="0"/>
                          <a:cs typeface="Arial" panose="020B0604020202020204" pitchFamily="34" charset="0"/>
                        </a:rPr>
                        <a:t>Corneal events</a:t>
                      </a:r>
                    </a:p>
                    <a:p>
                      <a:pPr marL="0" indent="360363">
                        <a:tabLst/>
                      </a:pPr>
                      <a:r>
                        <a:rPr lang="en-GB" sz="1600" noProof="0" dirty="0">
                          <a:latin typeface="Arial" panose="020B0604020202020204" pitchFamily="34" charset="0"/>
                          <a:cs typeface="Arial" panose="020B0604020202020204" pitchFamily="34" charset="0"/>
                        </a:rPr>
                        <a:t>Punctate keratitis</a:t>
                      </a:r>
                    </a:p>
                    <a:p>
                      <a:pPr marL="0" indent="360363">
                        <a:tabLst/>
                      </a:pPr>
                      <a:r>
                        <a:rPr lang="en-GB" sz="1600" noProof="0" dirty="0">
                          <a:latin typeface="Arial" panose="020B0604020202020204" pitchFamily="34" charset="0"/>
                          <a:cs typeface="Arial" panose="020B0604020202020204" pitchFamily="34" charset="0"/>
                        </a:rPr>
                        <a:t>Corneal epithelium defect</a:t>
                      </a:r>
                    </a:p>
                    <a:p>
                      <a:pPr marL="0" indent="360363">
                        <a:tabLst/>
                      </a:pPr>
                      <a:r>
                        <a:rPr lang="en-GB" sz="1600" noProof="0" dirty="0">
                          <a:latin typeface="Arial" panose="020B0604020202020204" pitchFamily="34" charset="0"/>
                          <a:cs typeface="Arial" panose="020B0604020202020204" pitchFamily="34" charset="0"/>
                        </a:rPr>
                        <a:t>Limbal stem cell deficiency</a:t>
                      </a:r>
                    </a:p>
                    <a:p>
                      <a:pPr marL="0" indent="360363">
                        <a:tabLst/>
                      </a:pPr>
                      <a:r>
                        <a:rPr lang="en-GB" sz="1600" noProof="0" dirty="0">
                          <a:latin typeface="Arial" panose="020B0604020202020204" pitchFamily="34" charset="0"/>
                          <a:cs typeface="Arial" panose="020B0604020202020204" pitchFamily="34" charset="0"/>
                        </a:rPr>
                        <a:t>Ulcerative keratitis</a:t>
                      </a:r>
                    </a:p>
                  </a:txBody>
                  <a:tcPr anchor="ctr"/>
                </a:tc>
                <a:tc>
                  <a:txBody>
                    <a:bodyPr/>
                    <a:lstStyle/>
                    <a:p>
                      <a:pPr algn="ctr"/>
                      <a:endParaRPr lang="en-GB" sz="1600" noProof="0" dirty="0">
                        <a:latin typeface="Arial" panose="020B0604020202020204" pitchFamily="34" charset="0"/>
                        <a:cs typeface="Arial" panose="020B0604020202020204" pitchFamily="34" charset="0"/>
                      </a:endParaRPr>
                    </a:p>
                    <a:p>
                      <a:pPr algn="ctr"/>
                      <a:r>
                        <a:rPr lang="en-GB" sz="1600" noProof="0" dirty="0">
                          <a:latin typeface="Arial" panose="020B0604020202020204" pitchFamily="34" charset="0"/>
                          <a:cs typeface="Arial" panose="020B0604020202020204" pitchFamily="34" charset="0"/>
                        </a:rPr>
                        <a:t>26</a:t>
                      </a:r>
                    </a:p>
                    <a:p>
                      <a:pPr algn="ctr"/>
                      <a:r>
                        <a:rPr lang="en-GB" sz="1600" noProof="0" dirty="0">
                          <a:latin typeface="Arial" panose="020B0604020202020204" pitchFamily="34" charset="0"/>
                          <a:cs typeface="Arial" panose="020B0604020202020204" pitchFamily="34" charset="0"/>
                        </a:rPr>
                        <a:t>14</a:t>
                      </a:r>
                    </a:p>
                    <a:p>
                      <a:pPr algn="ctr"/>
                      <a:r>
                        <a:rPr lang="en-GB" sz="1600" noProof="0" dirty="0">
                          <a:latin typeface="Arial" panose="020B0604020202020204" pitchFamily="34" charset="0"/>
                          <a:cs typeface="Arial" panose="020B0604020202020204" pitchFamily="34" charset="0"/>
                        </a:rPr>
                        <a:t>14</a:t>
                      </a:r>
                    </a:p>
                    <a:p>
                      <a:pPr algn="ctr"/>
                      <a:r>
                        <a:rPr lang="en-GB" sz="1600" noProof="0" dirty="0">
                          <a:latin typeface="Arial" panose="020B0604020202020204" pitchFamily="34" charset="0"/>
                          <a:cs typeface="Arial" panose="020B0604020202020204" pitchFamily="34" charset="0"/>
                        </a:rPr>
                        <a:t>8</a:t>
                      </a:r>
                    </a:p>
                  </a:txBody>
                  <a:tcPr anchor="ctr"/>
                </a:tc>
                <a:tc>
                  <a:txBody>
                    <a:bodyPr/>
                    <a:lstStyle/>
                    <a:p>
                      <a:pPr algn="ctr"/>
                      <a:endParaRPr lang="en-GB" sz="1600" noProof="0" dirty="0">
                        <a:latin typeface="Arial" panose="020B0604020202020204" pitchFamily="34" charset="0"/>
                        <a:cs typeface="Arial" panose="020B0604020202020204" pitchFamily="34" charset="0"/>
                      </a:endParaRPr>
                    </a:p>
                    <a:p>
                      <a:pPr algn="ctr"/>
                      <a:r>
                        <a:rPr lang="en-GB" sz="1600" noProof="0" dirty="0">
                          <a:latin typeface="Arial" panose="020B0604020202020204" pitchFamily="34" charset="0"/>
                          <a:cs typeface="Arial" panose="020B0604020202020204" pitchFamily="34" charset="0"/>
                        </a:rPr>
                        <a:t>&lt;1</a:t>
                      </a:r>
                    </a:p>
                    <a:p>
                      <a:pPr algn="ctr"/>
                      <a:r>
                        <a:rPr lang="en-GB" sz="1600" noProof="0" dirty="0">
                          <a:latin typeface="Arial" panose="020B0604020202020204" pitchFamily="34" charset="0"/>
                          <a:cs typeface="Arial" panose="020B0604020202020204" pitchFamily="34" charset="0"/>
                        </a:rPr>
                        <a:t>0</a:t>
                      </a:r>
                    </a:p>
                    <a:p>
                      <a:pPr algn="ctr"/>
                      <a:r>
                        <a:rPr lang="en-GB" sz="1600" noProof="0" dirty="0">
                          <a:latin typeface="Arial" panose="020B0604020202020204" pitchFamily="34" charset="0"/>
                          <a:cs typeface="Arial" panose="020B0604020202020204" pitchFamily="34" charset="0"/>
                        </a:rPr>
                        <a:t>&lt;1</a:t>
                      </a:r>
                    </a:p>
                    <a:p>
                      <a:pPr algn="ctr"/>
                      <a:r>
                        <a:rPr lang="en-GB" sz="1600" noProof="0" dirty="0">
                          <a:latin typeface="Arial" panose="020B0604020202020204" pitchFamily="34" charset="0"/>
                          <a:cs typeface="Arial" panose="020B0604020202020204" pitchFamily="34" charset="0"/>
                        </a:rPr>
                        <a:t>0</a:t>
                      </a:r>
                    </a:p>
                  </a:txBody>
                  <a:tcPr anchor="ctr"/>
                </a:tc>
                <a:extLst>
                  <a:ext uri="{0D108BD9-81ED-4DB2-BD59-A6C34878D82A}">
                    <a16:rowId xmlns:a16="http://schemas.microsoft.com/office/drawing/2014/main" val="2130663232"/>
                  </a:ext>
                </a:extLst>
              </a:tr>
              <a:tr h="370840">
                <a:tc>
                  <a:txBody>
                    <a:bodyPr/>
                    <a:lstStyle/>
                    <a:p>
                      <a:pPr marL="0" indent="7938">
                        <a:tabLst/>
                      </a:pPr>
                      <a:r>
                        <a:rPr lang="en-GB" sz="1600" noProof="0" dirty="0">
                          <a:latin typeface="Arial" panose="020B0604020202020204" pitchFamily="34" charset="0"/>
                          <a:cs typeface="Arial" panose="020B0604020202020204" pitchFamily="34" charset="0"/>
                        </a:rPr>
                        <a:t>Non-corneal events</a:t>
                      </a:r>
                    </a:p>
                    <a:p>
                      <a:pPr marL="0" indent="360363">
                        <a:tabLst/>
                      </a:pPr>
                      <a:r>
                        <a:rPr lang="en-GB" sz="1600" noProof="0" dirty="0">
                          <a:latin typeface="Arial" panose="020B0604020202020204" pitchFamily="34" charset="0"/>
                          <a:cs typeface="Arial" panose="020B0604020202020204" pitchFamily="34" charset="0"/>
                        </a:rPr>
                        <a:t>Neutropenia</a:t>
                      </a:r>
                    </a:p>
                    <a:p>
                      <a:pPr marL="0" indent="360363">
                        <a:tabLst/>
                      </a:pPr>
                      <a:r>
                        <a:rPr lang="en-GB" sz="1600" noProof="0" dirty="0">
                          <a:latin typeface="Arial" panose="020B0604020202020204" pitchFamily="34" charset="0"/>
                          <a:cs typeface="Arial" panose="020B0604020202020204" pitchFamily="34" charset="0"/>
                        </a:rPr>
                        <a:t>Neutrophil count decreased</a:t>
                      </a:r>
                    </a:p>
                    <a:p>
                      <a:pPr marL="0" indent="360363">
                        <a:tabLst/>
                      </a:pPr>
                      <a:r>
                        <a:rPr lang="en-GB" sz="1600" noProof="0" dirty="0">
                          <a:latin typeface="Arial" panose="020B0604020202020204" pitchFamily="34" charset="0"/>
                          <a:cs typeface="Arial" panose="020B0604020202020204" pitchFamily="34" charset="0"/>
                        </a:rPr>
                        <a:t>Anaemia</a:t>
                      </a:r>
                    </a:p>
                    <a:p>
                      <a:pPr marL="0" indent="360363">
                        <a:tabLst/>
                      </a:pPr>
                      <a:r>
                        <a:rPr lang="en-GB" sz="1600" noProof="0" dirty="0">
                          <a:latin typeface="Arial" panose="020B0604020202020204" pitchFamily="34" charset="0"/>
                          <a:cs typeface="Arial" panose="020B0604020202020204" pitchFamily="34" charset="0"/>
                        </a:rPr>
                        <a:t>Stomatitis</a:t>
                      </a:r>
                    </a:p>
                    <a:p>
                      <a:pPr marL="0" indent="360363">
                        <a:tabLst/>
                      </a:pPr>
                      <a:r>
                        <a:rPr lang="en-GB" sz="1600" noProof="0" dirty="0">
                          <a:latin typeface="Arial" panose="020B0604020202020204" pitchFamily="34" charset="0"/>
                          <a:cs typeface="Arial" panose="020B0604020202020204" pitchFamily="34" charset="0"/>
                        </a:rPr>
                        <a:t>Fatigue</a:t>
                      </a:r>
                    </a:p>
                  </a:txBody>
                  <a:tcPr anchor="ctr"/>
                </a:tc>
                <a:tc>
                  <a:txBody>
                    <a:bodyPr/>
                    <a:lstStyle/>
                    <a:p>
                      <a:pPr algn="ctr"/>
                      <a:endParaRPr lang="en-GB" sz="1600" noProof="0" dirty="0">
                        <a:latin typeface="Arial" panose="020B0604020202020204" pitchFamily="34" charset="0"/>
                        <a:cs typeface="Arial" panose="020B0604020202020204" pitchFamily="34" charset="0"/>
                      </a:endParaRPr>
                    </a:p>
                    <a:p>
                      <a:pPr algn="ctr"/>
                      <a:r>
                        <a:rPr lang="en-GB" sz="1600" noProof="0" dirty="0">
                          <a:latin typeface="Arial" panose="020B0604020202020204" pitchFamily="34" charset="0"/>
                          <a:cs typeface="Arial" panose="020B0604020202020204" pitchFamily="34" charset="0"/>
                        </a:rPr>
                        <a:t>31</a:t>
                      </a:r>
                    </a:p>
                    <a:p>
                      <a:pPr algn="ctr"/>
                      <a:r>
                        <a:rPr lang="en-GB" sz="1600" noProof="0" dirty="0">
                          <a:latin typeface="Arial" panose="020B0604020202020204" pitchFamily="34" charset="0"/>
                          <a:cs typeface="Arial" panose="020B0604020202020204" pitchFamily="34" charset="0"/>
                        </a:rPr>
                        <a:t>9</a:t>
                      </a:r>
                    </a:p>
                    <a:p>
                      <a:pPr algn="ctr"/>
                      <a:r>
                        <a:rPr lang="en-GB" sz="1600" noProof="0" dirty="0">
                          <a:latin typeface="Arial" panose="020B0604020202020204" pitchFamily="34" charset="0"/>
                          <a:cs typeface="Arial" panose="020B0604020202020204" pitchFamily="34" charset="0"/>
                        </a:rPr>
                        <a:t>9</a:t>
                      </a:r>
                    </a:p>
                    <a:p>
                      <a:pPr algn="ctr"/>
                      <a:r>
                        <a:rPr lang="en-GB" sz="1600" noProof="0" dirty="0">
                          <a:latin typeface="Arial" panose="020B0604020202020204" pitchFamily="34" charset="0"/>
                          <a:cs typeface="Arial" panose="020B0604020202020204" pitchFamily="34" charset="0"/>
                        </a:rPr>
                        <a:t>7</a:t>
                      </a:r>
                    </a:p>
                    <a:p>
                      <a:pPr algn="ctr"/>
                      <a:r>
                        <a:rPr lang="en-GB" sz="1600" noProof="0" dirty="0">
                          <a:latin typeface="Arial" panose="020B0604020202020204" pitchFamily="34" charset="0"/>
                          <a:cs typeface="Arial" panose="020B0604020202020204" pitchFamily="34" charset="0"/>
                        </a:rPr>
                        <a:t>5</a:t>
                      </a:r>
                    </a:p>
                  </a:txBody>
                  <a:tcPr anchor="ctr"/>
                </a:tc>
                <a:tc>
                  <a:txBody>
                    <a:bodyPr/>
                    <a:lstStyle/>
                    <a:p>
                      <a:pPr algn="ctr"/>
                      <a:endParaRPr lang="en-GB" sz="1600" noProof="0" dirty="0">
                        <a:latin typeface="Arial" panose="020B0604020202020204" pitchFamily="34" charset="0"/>
                        <a:cs typeface="Arial" panose="020B0604020202020204" pitchFamily="34" charset="0"/>
                      </a:endParaRPr>
                    </a:p>
                    <a:p>
                      <a:pPr algn="ctr"/>
                      <a:r>
                        <a:rPr lang="en-GB" sz="1600" noProof="0" dirty="0">
                          <a:latin typeface="Arial" panose="020B0604020202020204" pitchFamily="34" charset="0"/>
                          <a:cs typeface="Arial" panose="020B0604020202020204" pitchFamily="34" charset="0"/>
                        </a:rPr>
                        <a:t>30</a:t>
                      </a:r>
                    </a:p>
                    <a:p>
                      <a:pPr algn="ctr"/>
                      <a:r>
                        <a:rPr lang="en-GB" sz="1600" noProof="0" dirty="0">
                          <a:latin typeface="Arial" panose="020B0604020202020204" pitchFamily="34" charset="0"/>
                          <a:cs typeface="Arial" panose="020B0604020202020204" pitchFamily="34" charset="0"/>
                        </a:rPr>
                        <a:t>9</a:t>
                      </a:r>
                    </a:p>
                    <a:p>
                      <a:pPr algn="ctr"/>
                      <a:r>
                        <a:rPr lang="en-GB" sz="1600" noProof="0" dirty="0">
                          <a:latin typeface="Arial" panose="020B0604020202020204" pitchFamily="34" charset="0"/>
                          <a:cs typeface="Arial" panose="020B0604020202020204" pitchFamily="34" charset="0"/>
                        </a:rPr>
                        <a:t>11</a:t>
                      </a:r>
                    </a:p>
                    <a:p>
                      <a:pPr algn="ctr"/>
                      <a:r>
                        <a:rPr lang="en-GB" sz="1600" noProof="0" dirty="0">
                          <a:latin typeface="Arial" panose="020B0604020202020204" pitchFamily="34" charset="0"/>
                          <a:cs typeface="Arial" panose="020B0604020202020204" pitchFamily="34" charset="0"/>
                        </a:rPr>
                        <a:t>1</a:t>
                      </a:r>
                    </a:p>
                    <a:p>
                      <a:pPr algn="ctr"/>
                      <a:r>
                        <a:rPr lang="en-GB" sz="1600" noProof="0" dirty="0">
                          <a:latin typeface="Arial" panose="020B0604020202020204" pitchFamily="34" charset="0"/>
                          <a:cs typeface="Arial" panose="020B0604020202020204" pitchFamily="34" charset="0"/>
                        </a:rPr>
                        <a:t>3</a:t>
                      </a:r>
                    </a:p>
                  </a:txBody>
                  <a:tcPr anchor="ctr"/>
                </a:tc>
                <a:extLst>
                  <a:ext uri="{0D108BD9-81ED-4DB2-BD59-A6C34878D82A}">
                    <a16:rowId xmlns:a16="http://schemas.microsoft.com/office/drawing/2014/main" val="4146841430"/>
                  </a:ext>
                </a:extLst>
              </a:tr>
            </a:tbl>
          </a:graphicData>
        </a:graphic>
      </p:graphicFrame>
      <p:sp>
        <p:nvSpPr>
          <p:cNvPr id="18" name="Content Placeholder 17">
            <a:extLst>
              <a:ext uri="{FF2B5EF4-FFF2-40B4-BE49-F238E27FC236}">
                <a16:creationId xmlns:a16="http://schemas.microsoft.com/office/drawing/2014/main" id="{C00FF6FA-DF14-4BC5-D3DF-269E3FDE15A6}"/>
              </a:ext>
            </a:extLst>
          </p:cNvPr>
          <p:cNvSpPr>
            <a:spLocks noGrp="1"/>
          </p:cNvSpPr>
          <p:nvPr>
            <p:ph sz="quarter" idx="15"/>
          </p:nvPr>
        </p:nvSpPr>
        <p:spPr/>
        <p:txBody>
          <a:bodyPr anchor="b" anchorCtr="0"/>
          <a:lstStyle/>
          <a:p>
            <a:r>
              <a:rPr lang="en-GB" sz="1000" noProof="0" dirty="0">
                <a:solidFill>
                  <a:schemeClr val="accent6">
                    <a:lumMod val="60000"/>
                    <a:lumOff val="40000"/>
                  </a:schemeClr>
                </a:solidFill>
              </a:rPr>
              <a:t>Data cut-off: 20 June 2025</a:t>
            </a:r>
          </a:p>
          <a:p>
            <a:r>
              <a:rPr lang="en-GB" sz="1000" noProof="0" dirty="0">
                <a:solidFill>
                  <a:schemeClr val="accent6">
                    <a:lumMod val="60000"/>
                    <a:lumOff val="40000"/>
                  </a:schemeClr>
                </a:solidFill>
              </a:rPr>
              <a:t>TEAE, treatment-emergent adverse events</a:t>
            </a:r>
          </a:p>
          <a:p>
            <a:r>
              <a:rPr lang="en-GB" sz="1000" noProof="0" dirty="0">
                <a:solidFill>
                  <a:schemeClr val="accent6">
                    <a:lumMod val="60000"/>
                    <a:lumOff val="40000"/>
                  </a:schemeClr>
                </a:solidFill>
              </a:rPr>
              <a:t>Rha SY, et al. Ann Oncol. 2025;36(suppl_2):S1-S60. 10.1016/annonc/annonc1965 (Abstract LBA10, ESMO 2025)</a:t>
            </a:r>
          </a:p>
        </p:txBody>
      </p:sp>
      <p:sp>
        <p:nvSpPr>
          <p:cNvPr id="4" name="Slide Number Placeholder 3">
            <a:extLst>
              <a:ext uri="{FF2B5EF4-FFF2-40B4-BE49-F238E27FC236}">
                <a16:creationId xmlns:a16="http://schemas.microsoft.com/office/drawing/2014/main" id="{8EE79B2E-1937-76F9-5ED8-CD03BA697C29}"/>
              </a:ext>
            </a:extLst>
          </p:cNvPr>
          <p:cNvSpPr>
            <a:spLocks noGrp="1"/>
          </p:cNvSpPr>
          <p:nvPr>
            <p:ph type="sldNum" sz="quarter" idx="4"/>
          </p:nvPr>
        </p:nvSpPr>
        <p:spPr>
          <a:xfrm>
            <a:off x="10800523" y="6428359"/>
            <a:ext cx="781877" cy="365125"/>
          </a:xfrm>
        </p:spPr>
        <p:txBody>
          <a:bodyPr/>
          <a:lstStyle/>
          <a:p>
            <a:fld id="{9E4869F3-B6B8-4787-8A30-2C27A325DC0C}" type="slidenum">
              <a:rPr lang="en-GB" noProof="0" smtClean="0"/>
              <a:pPr/>
              <a:t>19</a:t>
            </a:fld>
            <a:endParaRPr lang="en-GB" noProof="0" dirty="0"/>
          </a:p>
        </p:txBody>
      </p:sp>
      <p:sp>
        <p:nvSpPr>
          <p:cNvPr id="20" name="Rounded Rectangle 19">
            <a:extLst>
              <a:ext uri="{FF2B5EF4-FFF2-40B4-BE49-F238E27FC236}">
                <a16:creationId xmlns:a16="http://schemas.microsoft.com/office/drawing/2014/main" id="{4A6134B6-4C3C-F209-C60D-2EDC307BED9A}"/>
              </a:ext>
            </a:extLst>
          </p:cNvPr>
          <p:cNvSpPr/>
          <p:nvPr/>
        </p:nvSpPr>
        <p:spPr>
          <a:xfrm>
            <a:off x="1295811" y="5319613"/>
            <a:ext cx="9600379" cy="701675"/>
          </a:xfrm>
          <a:prstGeom prst="round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GB" b="1" noProof="0" dirty="0">
                <a:solidFill>
                  <a:schemeClr val="bg1"/>
                </a:solidFill>
                <a:latin typeface="Arial" panose="020B0604020202020204" pitchFamily="34" charset="0"/>
                <a:cs typeface="Arial" panose="020B0604020202020204" pitchFamily="34" charset="0"/>
              </a:rPr>
              <a:t>The most common grade ≥3 treatment-emergent adverse events with bemarituzumab </a:t>
            </a:r>
            <a:br>
              <a:rPr lang="en-GB" b="1" noProof="0" dirty="0">
                <a:solidFill>
                  <a:schemeClr val="bg1"/>
                </a:solidFill>
                <a:latin typeface="Arial" panose="020B0604020202020204" pitchFamily="34" charset="0"/>
                <a:cs typeface="Arial" panose="020B0604020202020204" pitchFamily="34" charset="0"/>
              </a:rPr>
            </a:br>
            <a:r>
              <a:rPr lang="en-GB" b="1" noProof="0" dirty="0">
                <a:solidFill>
                  <a:schemeClr val="bg1"/>
                </a:solidFill>
                <a:latin typeface="Arial" panose="020B0604020202020204" pitchFamily="34" charset="0"/>
                <a:cs typeface="Arial" panose="020B0604020202020204" pitchFamily="34" charset="0"/>
              </a:rPr>
              <a:t>were corneal adverse events resulting in visual acuity reduction</a:t>
            </a:r>
          </a:p>
        </p:txBody>
      </p:sp>
    </p:spTree>
    <p:extLst>
      <p:ext uri="{BB962C8B-B14F-4D97-AF65-F5344CB8AC3E}">
        <p14:creationId xmlns:p14="http://schemas.microsoft.com/office/powerpoint/2010/main" val="225013675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FDFC1-14C9-46EB-AAE1-4ED58FD77AA7}"/>
              </a:ext>
            </a:extLst>
          </p:cNvPr>
          <p:cNvSpPr>
            <a:spLocks noGrp="1"/>
          </p:cNvSpPr>
          <p:nvPr>
            <p:ph type="title"/>
          </p:nvPr>
        </p:nvSpPr>
        <p:spPr/>
        <p:txBody>
          <a:bodyPr>
            <a:normAutofit fontScale="90000"/>
          </a:bodyPr>
          <a:lstStyle/>
          <a:p>
            <a:pPr>
              <a:spcBef>
                <a:spcPts val="1800"/>
              </a:spcBef>
            </a:pPr>
            <a:br>
              <a:rPr lang="en-GB" sz="3200" noProof="0" dirty="0"/>
            </a:br>
            <a:r>
              <a:rPr lang="en-GB" sz="3200" noProof="0" dirty="0"/>
              <a:t>VIRTUAL EXPERTS KNOWLEDGE SHARE</a:t>
            </a:r>
            <a:br>
              <a:rPr lang="en-GB" sz="3200" noProof="0" dirty="0"/>
            </a:br>
            <a:br>
              <a:rPr lang="en-GB" sz="3200" noProof="0" dirty="0"/>
            </a:br>
            <a:r>
              <a:rPr lang="en-GB" noProof="0" dirty="0"/>
              <a:t>ESMO 2025: Gastric and Gastroesophageal Cancer Insights</a:t>
            </a:r>
            <a:br>
              <a:rPr lang="en-GB" noProof="0" dirty="0"/>
            </a:br>
            <a:r>
              <a:rPr lang="en-GB" noProof="0" dirty="0"/>
              <a:t>for clinical Practice</a:t>
            </a:r>
            <a:br>
              <a:rPr lang="en-GB" sz="3600" noProof="0" dirty="0"/>
            </a:br>
            <a:br>
              <a:rPr lang="en-GB" sz="3600" cap="none" noProof="0" dirty="0"/>
            </a:br>
            <a:r>
              <a:rPr lang="en-GB" sz="3200" cap="none" noProof="0" dirty="0"/>
              <a:t>Dr Lizzy Smyth (UK) </a:t>
            </a:r>
            <a:br>
              <a:rPr lang="en-GB" sz="3200" cap="none" noProof="0" dirty="0"/>
            </a:br>
            <a:r>
              <a:rPr lang="en-GB" sz="3200" cap="none" noProof="0" dirty="0"/>
              <a:t> Prof. Markus Moehler (Germany)</a:t>
            </a:r>
            <a:br>
              <a:rPr lang="en-GB" sz="3200" cap="none" noProof="0" dirty="0"/>
            </a:br>
            <a:r>
              <a:rPr lang="en-GB" sz="3200" cap="none" noProof="0" dirty="0"/>
              <a:t>Prof. Aziz Zaanan (France)</a:t>
            </a:r>
            <a:br>
              <a:rPr lang="en-GB" sz="3200" cap="none" noProof="0" dirty="0"/>
            </a:br>
            <a:br>
              <a:rPr lang="en-GB" sz="3200" cap="none" noProof="0" dirty="0"/>
            </a:br>
            <a:r>
              <a:rPr lang="en-GB" sz="2400" noProof="0" dirty="0"/>
              <a:t>19</a:t>
            </a:r>
            <a:r>
              <a:rPr lang="en-GB" sz="2400" baseline="30000" noProof="0" dirty="0"/>
              <a:t>th</a:t>
            </a:r>
            <a:r>
              <a:rPr lang="en-GB" sz="2400" noProof="0" dirty="0"/>
              <a:t> November, 2025</a:t>
            </a:r>
            <a:endParaRPr lang="en-GB" sz="2400" cap="none" noProof="0" dirty="0"/>
          </a:p>
        </p:txBody>
      </p:sp>
      <p:sp>
        <p:nvSpPr>
          <p:cNvPr id="5" name="Slide Number Placeholder 4">
            <a:extLst>
              <a:ext uri="{FF2B5EF4-FFF2-40B4-BE49-F238E27FC236}">
                <a16:creationId xmlns:a16="http://schemas.microsoft.com/office/drawing/2014/main" id="{7DE1A25A-CE70-1A4E-9535-E7C008038397}"/>
              </a:ext>
            </a:extLst>
          </p:cNvPr>
          <p:cNvSpPr>
            <a:spLocks noGrp="1"/>
          </p:cNvSpPr>
          <p:nvPr>
            <p:ph type="sldNum" sz="quarter" idx="4"/>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CE43C0F-8A7B-3A4B-9DB5-B3472E36E833}" type="slidenum">
              <a:rPr kumimoji="0" lang="en-GB" sz="1100" b="0" i="0" u="none" strike="noStrike" kern="1200" cap="none" spc="0" normalizeH="0" baseline="0" noProof="0" smtClean="0">
                <a:ln>
                  <a:noFill/>
                </a:ln>
                <a:effectLst/>
                <a:uLnTx/>
                <a:uFillTx/>
                <a:latin typeface="Arial" panose="020B0604020202020204" pitchFamily="34" charset="0"/>
                <a:ea typeface="Verdana" panose="020B0604030504040204" pitchFamily="34" charset="0"/>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100" b="0" i="0" u="none" strike="noStrike" kern="1200" cap="none" spc="0" normalizeH="0" baseline="0" noProof="0" dirty="0">
              <a:ln>
                <a:noFill/>
              </a:ln>
              <a:effectLst/>
              <a:uLnTx/>
              <a:uFillTx/>
              <a:latin typeface="Arial" panose="020B0604020202020204" pitchFamily="34" charset="0"/>
              <a:ea typeface="Verdana" panose="020B0604030504040204" pitchFamily="34" charset="0"/>
              <a:cs typeface="Arial" panose="020B0604020202020204" pitchFamily="34" charset="0"/>
            </a:endParaRPr>
          </a:p>
        </p:txBody>
      </p:sp>
    </p:spTree>
    <p:extLst>
      <p:ext uri="{BB962C8B-B14F-4D97-AF65-F5344CB8AC3E}">
        <p14:creationId xmlns:p14="http://schemas.microsoft.com/office/powerpoint/2010/main" val="30237236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Placeholder 13">
            <a:extLst>
              <a:ext uri="{FF2B5EF4-FFF2-40B4-BE49-F238E27FC236}">
                <a16:creationId xmlns:a16="http://schemas.microsoft.com/office/drawing/2014/main" id="{2AE6673B-4E0A-7491-6A54-5D123AC14B4C}"/>
              </a:ext>
            </a:extLst>
          </p:cNvPr>
          <p:cNvSpPr>
            <a:spLocks noGrp="1"/>
          </p:cNvSpPr>
          <p:nvPr>
            <p:ph type="body" idx="1"/>
          </p:nvPr>
        </p:nvSpPr>
        <p:spPr>
          <a:xfrm>
            <a:off x="609600" y="1355224"/>
            <a:ext cx="10972800" cy="561608"/>
          </a:xfrm>
        </p:spPr>
        <p:txBody>
          <a:bodyPr/>
          <a:lstStyle/>
          <a:p>
            <a:r>
              <a:rPr lang="en-GB" noProof="0" dirty="0"/>
              <a:t>Trial design</a:t>
            </a:r>
          </a:p>
        </p:txBody>
      </p:sp>
      <p:sp>
        <p:nvSpPr>
          <p:cNvPr id="7" name="Title 6">
            <a:extLst>
              <a:ext uri="{FF2B5EF4-FFF2-40B4-BE49-F238E27FC236}">
                <a16:creationId xmlns:a16="http://schemas.microsoft.com/office/drawing/2014/main" id="{1A53608C-6BF0-462A-0870-FB9F80802355}"/>
              </a:ext>
            </a:extLst>
          </p:cNvPr>
          <p:cNvSpPr>
            <a:spLocks noGrp="1"/>
          </p:cNvSpPr>
          <p:nvPr>
            <p:ph type="title"/>
          </p:nvPr>
        </p:nvSpPr>
        <p:spPr/>
        <p:txBody>
          <a:bodyPr>
            <a:normAutofit/>
          </a:bodyPr>
          <a:lstStyle/>
          <a:p>
            <a:r>
              <a:rPr lang="en-GB" noProof="0" dirty="0"/>
              <a:t>INTEGRATE II</a:t>
            </a:r>
            <a:r>
              <a:rPr lang="en-GB" cap="none" noProof="0" dirty="0"/>
              <a:t>b</a:t>
            </a:r>
            <a:r>
              <a:rPr lang="en-GB" noProof="0" dirty="0"/>
              <a:t>: REGORAFENIB PLUS NIVOLUMAB IN GASTRIC/GASTROESOPHAGEAL CANCER</a:t>
            </a:r>
          </a:p>
        </p:txBody>
      </p:sp>
      <p:sp>
        <p:nvSpPr>
          <p:cNvPr id="15" name="Content Placeholder 14">
            <a:extLst>
              <a:ext uri="{FF2B5EF4-FFF2-40B4-BE49-F238E27FC236}">
                <a16:creationId xmlns:a16="http://schemas.microsoft.com/office/drawing/2014/main" id="{5B7763E2-5185-A560-C9B0-EF651E9FBC58}"/>
              </a:ext>
            </a:extLst>
          </p:cNvPr>
          <p:cNvSpPr>
            <a:spLocks noGrp="1"/>
          </p:cNvSpPr>
          <p:nvPr>
            <p:ph sz="quarter" idx="15"/>
          </p:nvPr>
        </p:nvSpPr>
        <p:spPr/>
        <p:txBody>
          <a:bodyPr anchor="b" anchorCtr="0"/>
          <a:lstStyle/>
          <a:p>
            <a:r>
              <a:rPr lang="en-GB" sz="1000" noProof="0" dirty="0">
                <a:solidFill>
                  <a:schemeClr val="accent6">
                    <a:lumMod val="60000"/>
                    <a:lumOff val="40000"/>
                  </a:schemeClr>
                </a:solidFill>
              </a:rPr>
              <a:t>ECOG PS, European Cooperative Oncology Group performance status; GOJ, gastro-oesophageal junction; IV, intravenous; PO, orally; QD, once daily; R, randomisation; VEGF, vascular endothelial growth factor</a:t>
            </a:r>
          </a:p>
          <a:p>
            <a:r>
              <a:rPr lang="en-GB" sz="1000" noProof="0" dirty="0">
                <a:solidFill>
                  <a:schemeClr val="accent6">
                    <a:lumMod val="60000"/>
                    <a:lumOff val="40000"/>
                  </a:schemeClr>
                </a:solidFill>
              </a:rPr>
              <a:t>Goldstein D, et al. Ann Oncol. 2025;36(suppl_2):S1-S60. 10.1016/annonc/annonc1965 (Abstract LBA80, ESMO 2025)</a:t>
            </a:r>
          </a:p>
        </p:txBody>
      </p:sp>
      <p:sp>
        <p:nvSpPr>
          <p:cNvPr id="6" name="Slide Number Placeholder 5">
            <a:extLst>
              <a:ext uri="{FF2B5EF4-FFF2-40B4-BE49-F238E27FC236}">
                <a16:creationId xmlns:a16="http://schemas.microsoft.com/office/drawing/2014/main" id="{730812BA-5D6C-3C3D-3EFA-75211F8CBDCD}"/>
              </a:ext>
            </a:extLst>
          </p:cNvPr>
          <p:cNvSpPr>
            <a:spLocks noGrp="1"/>
          </p:cNvSpPr>
          <p:nvPr>
            <p:ph type="sldNum" sz="quarter" idx="4"/>
          </p:nvPr>
        </p:nvSpPr>
        <p:spPr/>
        <p:txBody>
          <a:bodyPr/>
          <a:lstStyle/>
          <a:p>
            <a:fld id="{9E4869F3-B6B8-4787-8A30-2C27A325DC0C}" type="slidenum">
              <a:rPr lang="en-GB" noProof="0" smtClean="0"/>
              <a:pPr/>
              <a:t>20</a:t>
            </a:fld>
            <a:endParaRPr lang="en-GB" noProof="0" dirty="0"/>
          </a:p>
        </p:txBody>
      </p:sp>
      <p:cxnSp>
        <p:nvCxnSpPr>
          <p:cNvPr id="16" name="Straight Connector 15">
            <a:extLst>
              <a:ext uri="{FF2B5EF4-FFF2-40B4-BE49-F238E27FC236}">
                <a16:creationId xmlns:a16="http://schemas.microsoft.com/office/drawing/2014/main" id="{FF8855D1-2676-AB6F-10F8-943772D2F6FB}"/>
              </a:ext>
            </a:extLst>
          </p:cNvPr>
          <p:cNvCxnSpPr>
            <a:cxnSpLocks/>
          </p:cNvCxnSpPr>
          <p:nvPr/>
        </p:nvCxnSpPr>
        <p:spPr>
          <a:xfrm>
            <a:off x="4008304" y="4473254"/>
            <a:ext cx="288000"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9653A7B1-CD3A-EC2E-C895-67C66F0022DE}"/>
              </a:ext>
            </a:extLst>
          </p:cNvPr>
          <p:cNvCxnSpPr>
            <a:cxnSpLocks/>
          </p:cNvCxnSpPr>
          <p:nvPr/>
        </p:nvCxnSpPr>
        <p:spPr>
          <a:xfrm flipV="1">
            <a:off x="4008304" y="3161592"/>
            <a:ext cx="0" cy="1318314"/>
          </a:xfrm>
          <a:prstGeom prst="line">
            <a:avLst/>
          </a:prstGeom>
          <a:ln w="2540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FD5E3B27-F920-41DA-198F-2A25ABD858AC}"/>
              </a:ext>
            </a:extLst>
          </p:cNvPr>
          <p:cNvCxnSpPr>
            <a:cxnSpLocks/>
          </p:cNvCxnSpPr>
          <p:nvPr/>
        </p:nvCxnSpPr>
        <p:spPr>
          <a:xfrm>
            <a:off x="3004274" y="3785762"/>
            <a:ext cx="1004030" cy="0"/>
          </a:xfrm>
          <a:prstGeom prst="line">
            <a:avLst/>
          </a:prstGeom>
          <a:ln w="2540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9" name="Oval 18">
            <a:extLst>
              <a:ext uri="{FF2B5EF4-FFF2-40B4-BE49-F238E27FC236}">
                <a16:creationId xmlns:a16="http://schemas.microsoft.com/office/drawing/2014/main" id="{096013AC-B450-4966-27D0-7EE4C5C31CF5}"/>
              </a:ext>
            </a:extLst>
          </p:cNvPr>
          <p:cNvSpPr/>
          <p:nvPr/>
        </p:nvSpPr>
        <p:spPr>
          <a:xfrm>
            <a:off x="3281846" y="3504959"/>
            <a:ext cx="561607" cy="561607"/>
          </a:xfrm>
          <a:prstGeom prst="ellipse">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pPr>
            <a:r>
              <a:rPr lang="en-GB" b="1" noProof="0" dirty="0">
                <a:latin typeface="Arial" panose="020B0604020202020204" pitchFamily="34" charset="0"/>
                <a:cs typeface="Arial" panose="020B0604020202020204" pitchFamily="34" charset="0"/>
              </a:rPr>
              <a:t>R</a:t>
            </a:r>
            <a:br>
              <a:rPr lang="en-GB" b="1" noProof="0" dirty="0">
                <a:latin typeface="Arial" panose="020B0604020202020204" pitchFamily="34" charset="0"/>
                <a:cs typeface="Arial" panose="020B0604020202020204" pitchFamily="34" charset="0"/>
              </a:rPr>
            </a:br>
            <a:r>
              <a:rPr lang="en-GB" sz="1000" b="1" noProof="0" dirty="0">
                <a:latin typeface="Arial" panose="020B0604020202020204" pitchFamily="34" charset="0"/>
                <a:cs typeface="Arial" panose="020B0604020202020204" pitchFamily="34" charset="0"/>
              </a:rPr>
              <a:t>2:1</a:t>
            </a:r>
          </a:p>
        </p:txBody>
      </p:sp>
      <p:sp>
        <p:nvSpPr>
          <p:cNvPr id="20" name="Rounded Rectangle 19">
            <a:extLst>
              <a:ext uri="{FF2B5EF4-FFF2-40B4-BE49-F238E27FC236}">
                <a16:creationId xmlns:a16="http://schemas.microsoft.com/office/drawing/2014/main" id="{4AACDC99-51B1-6DA5-6CC7-B91DC8FAD52C}"/>
              </a:ext>
            </a:extLst>
          </p:cNvPr>
          <p:cNvSpPr/>
          <p:nvPr/>
        </p:nvSpPr>
        <p:spPr>
          <a:xfrm>
            <a:off x="620185" y="1838271"/>
            <a:ext cx="2451479" cy="3894982"/>
          </a:xfrm>
          <a:prstGeom prst="roundRect">
            <a:avLst>
              <a:gd name="adj" fmla="val 4351"/>
            </a:avLst>
          </a:prstGeom>
          <a:solidFill>
            <a:schemeClr val="bg1"/>
          </a:solidFill>
          <a:ln w="22225">
            <a:solidFill>
              <a:schemeClr val="accent6"/>
            </a:solidFill>
          </a:ln>
          <a:effectLst/>
        </p:spPr>
        <p:style>
          <a:lnRef idx="1">
            <a:schemeClr val="accent1"/>
          </a:lnRef>
          <a:fillRef idx="3">
            <a:schemeClr val="accent1"/>
          </a:fillRef>
          <a:effectRef idx="2">
            <a:schemeClr val="accent1"/>
          </a:effectRef>
          <a:fontRef idx="minor">
            <a:schemeClr val="lt1"/>
          </a:fontRef>
        </p:style>
        <p:txBody>
          <a:bodyPr rIns="36000" rtlCol="0" anchor="ctr"/>
          <a:lstStyle/>
          <a:p>
            <a:pPr>
              <a:lnSpc>
                <a:spcPct val="95000"/>
              </a:lnSpc>
              <a:spcAft>
                <a:spcPts val="300"/>
              </a:spcAft>
              <a:buClr>
                <a:schemeClr val="accent1"/>
              </a:buClr>
            </a:pPr>
            <a:r>
              <a:rPr lang="en-GB" sz="1200" b="1" noProof="0" dirty="0">
                <a:solidFill>
                  <a:schemeClr val="accent1"/>
                </a:solidFill>
                <a:latin typeface="Arial" panose="020B0604020202020204" pitchFamily="34" charset="0"/>
                <a:cs typeface="Arial" panose="020B0604020202020204" pitchFamily="34" charset="0"/>
              </a:rPr>
              <a:t>Key eligibility criteria:</a:t>
            </a:r>
          </a:p>
          <a:p>
            <a:pPr marL="133350" indent="-133350">
              <a:lnSpc>
                <a:spcPct val="95000"/>
              </a:lnSpc>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Unresectable locally advanced, metastatic or recurrent GOJ or gastric adenocarcinoma</a:t>
            </a:r>
          </a:p>
          <a:p>
            <a:pPr marL="133350" indent="-133350">
              <a:lnSpc>
                <a:spcPct val="95000"/>
              </a:lnSpc>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ECOG PS score 0 or 1</a:t>
            </a:r>
          </a:p>
          <a:p>
            <a:pPr marL="133350" indent="-133350">
              <a:lnSpc>
                <a:spcPct val="95000"/>
              </a:lnSpc>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Progressed on/intolerant to ≥2 lines of prior therapy including ≥1 platinum agent and one fluoropyrimidine analogue</a:t>
            </a:r>
          </a:p>
          <a:p>
            <a:pPr marL="133350" indent="-133350">
              <a:lnSpc>
                <a:spcPct val="95000"/>
              </a:lnSpc>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HER2-positive participants had to have received trastuzumab</a:t>
            </a:r>
          </a:p>
          <a:p>
            <a:pPr>
              <a:lnSpc>
                <a:spcPct val="95000"/>
              </a:lnSpc>
              <a:spcBef>
                <a:spcPts val="600"/>
              </a:spcBef>
              <a:spcAft>
                <a:spcPts val="200"/>
              </a:spcAft>
              <a:buClr>
                <a:schemeClr val="accent1"/>
              </a:buClr>
            </a:pPr>
            <a:r>
              <a:rPr lang="en-GB" sz="1200" b="1" noProof="0" dirty="0">
                <a:solidFill>
                  <a:schemeClr val="accent1"/>
                </a:solidFill>
                <a:latin typeface="Arial" panose="020B0604020202020204" pitchFamily="34" charset="0"/>
                <a:cs typeface="Arial" panose="020B0604020202020204" pitchFamily="34" charset="0"/>
              </a:rPr>
              <a:t>Stratification factors:</a:t>
            </a:r>
          </a:p>
          <a:p>
            <a:pPr marL="133350" indent="-133350">
              <a:lnSpc>
                <a:spcPct val="95000"/>
              </a:lnSpc>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Geographic region (Asia or the rest of the world)</a:t>
            </a:r>
          </a:p>
          <a:p>
            <a:pPr marL="133350" indent="-133350">
              <a:lnSpc>
                <a:spcPct val="95000"/>
              </a:lnSpc>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Prior use of VEGF inhibitors (yes or no)</a:t>
            </a:r>
          </a:p>
          <a:p>
            <a:pPr marL="133350" indent="-133350">
              <a:lnSpc>
                <a:spcPct val="95000"/>
              </a:lnSpc>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Prior use of immunotherapy (yes or no)</a:t>
            </a:r>
          </a:p>
        </p:txBody>
      </p:sp>
      <p:sp>
        <p:nvSpPr>
          <p:cNvPr id="25" name="Rounded Rectangle 24">
            <a:extLst>
              <a:ext uri="{FF2B5EF4-FFF2-40B4-BE49-F238E27FC236}">
                <a16:creationId xmlns:a16="http://schemas.microsoft.com/office/drawing/2014/main" id="{9BBA68C9-A634-00DF-CD89-230D57330F32}"/>
              </a:ext>
            </a:extLst>
          </p:cNvPr>
          <p:cNvSpPr/>
          <p:nvPr/>
        </p:nvSpPr>
        <p:spPr>
          <a:xfrm>
            <a:off x="4296304" y="2464865"/>
            <a:ext cx="4536000" cy="1410014"/>
          </a:xfrm>
          <a:prstGeom prst="roundRect">
            <a:avLst>
              <a:gd name="adj" fmla="val 16894"/>
            </a:avLst>
          </a:prstGeom>
          <a:solidFill>
            <a:schemeClr val="accent1"/>
          </a:solidFill>
          <a:ln w="2222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90000"/>
              </a:lnSpc>
              <a:buClr>
                <a:schemeClr val="accent1"/>
              </a:buClr>
            </a:pPr>
            <a:r>
              <a:rPr lang="en-GB" sz="1200" b="1" noProof="0" dirty="0">
                <a:solidFill>
                  <a:schemeClr val="bg1"/>
                </a:solidFill>
                <a:latin typeface="Arial" panose="020B0604020202020204" pitchFamily="34" charset="0"/>
                <a:cs typeface="Arial" panose="020B0604020202020204" pitchFamily="34" charset="0"/>
              </a:rPr>
              <a:t>Regorafenib</a:t>
            </a:r>
          </a:p>
          <a:p>
            <a:pPr algn="ctr">
              <a:lnSpc>
                <a:spcPct val="90000"/>
              </a:lnSpc>
              <a:buClr>
                <a:schemeClr val="accent1"/>
              </a:buClr>
            </a:pPr>
            <a:r>
              <a:rPr lang="en-GB" sz="1200" noProof="0" dirty="0">
                <a:solidFill>
                  <a:schemeClr val="bg1"/>
                </a:solidFill>
                <a:latin typeface="Arial" panose="020B0604020202020204" pitchFamily="34" charset="0"/>
                <a:cs typeface="Arial" panose="020B0604020202020204" pitchFamily="34" charset="0"/>
              </a:rPr>
              <a:t>90 mg PO QD on day 1 to day 21 of a 28-day cycle</a:t>
            </a:r>
          </a:p>
          <a:p>
            <a:pPr algn="ctr">
              <a:lnSpc>
                <a:spcPct val="90000"/>
              </a:lnSpc>
              <a:buClr>
                <a:schemeClr val="accent1"/>
              </a:buClr>
            </a:pPr>
            <a:r>
              <a:rPr lang="en-GB" sz="1200" noProof="0" dirty="0">
                <a:solidFill>
                  <a:schemeClr val="bg1"/>
                </a:solidFill>
                <a:latin typeface="Arial" panose="020B0604020202020204" pitchFamily="34" charset="0"/>
                <a:cs typeface="Arial" panose="020B0604020202020204" pitchFamily="34" charset="0"/>
              </a:rPr>
              <a:t>+</a:t>
            </a:r>
          </a:p>
          <a:p>
            <a:pPr algn="ctr">
              <a:lnSpc>
                <a:spcPct val="90000"/>
              </a:lnSpc>
              <a:buClr>
                <a:schemeClr val="accent1"/>
              </a:buClr>
            </a:pPr>
            <a:r>
              <a:rPr lang="en-GB" sz="1200" b="1" noProof="0" dirty="0">
                <a:solidFill>
                  <a:schemeClr val="bg1"/>
                </a:solidFill>
                <a:latin typeface="Arial" panose="020B0604020202020204" pitchFamily="34" charset="0"/>
                <a:cs typeface="Arial" panose="020B0604020202020204" pitchFamily="34" charset="0"/>
              </a:rPr>
              <a:t>Nivolumab</a:t>
            </a:r>
          </a:p>
          <a:p>
            <a:pPr algn="ctr">
              <a:lnSpc>
                <a:spcPct val="90000"/>
              </a:lnSpc>
              <a:buClr>
                <a:schemeClr val="accent1"/>
              </a:buClr>
            </a:pPr>
            <a:r>
              <a:rPr lang="en-GB" sz="1200" noProof="0" dirty="0">
                <a:solidFill>
                  <a:schemeClr val="bg1"/>
                </a:solidFill>
                <a:latin typeface="Arial" panose="020B0604020202020204" pitchFamily="34" charset="0"/>
                <a:cs typeface="Arial" panose="020B0604020202020204" pitchFamily="34" charset="0"/>
              </a:rPr>
              <a:t>240 mg IV on day 1 of a 14-day cycle, then following</a:t>
            </a:r>
            <a:br>
              <a:rPr lang="en-GB" sz="1200" noProof="0" dirty="0">
                <a:solidFill>
                  <a:schemeClr val="bg1"/>
                </a:solidFill>
                <a:latin typeface="Arial" panose="020B0604020202020204" pitchFamily="34" charset="0"/>
                <a:cs typeface="Arial" panose="020B0604020202020204" pitchFamily="34" charset="0"/>
              </a:rPr>
            </a:br>
            <a:r>
              <a:rPr lang="en-GB" sz="1200" noProof="0" dirty="0">
                <a:solidFill>
                  <a:schemeClr val="bg1"/>
                </a:solidFill>
                <a:latin typeface="Arial" panose="020B0604020202020204" pitchFamily="34" charset="0"/>
                <a:cs typeface="Arial" panose="020B0604020202020204" pitchFamily="34" charset="0"/>
              </a:rPr>
              <a:t>two months of treatment 480 mg IV on day 1 of a 28-day cycle</a:t>
            </a:r>
          </a:p>
          <a:p>
            <a:pPr algn="ctr">
              <a:lnSpc>
                <a:spcPct val="90000"/>
              </a:lnSpc>
              <a:spcBef>
                <a:spcPts val="600"/>
              </a:spcBef>
              <a:buClr>
                <a:schemeClr val="accent1"/>
              </a:buClr>
            </a:pPr>
            <a:r>
              <a:rPr lang="en-GB" sz="1200" noProof="0" dirty="0">
                <a:solidFill>
                  <a:schemeClr val="bg1"/>
                </a:solidFill>
                <a:latin typeface="Arial" panose="020B0604020202020204" pitchFamily="34" charset="0"/>
                <a:cs typeface="Arial" panose="020B0604020202020204" pitchFamily="34" charset="0"/>
              </a:rPr>
              <a:t>until disease progression or unacceptable toxicity</a:t>
            </a:r>
          </a:p>
        </p:txBody>
      </p:sp>
      <p:sp>
        <p:nvSpPr>
          <p:cNvPr id="27" name="Rounded Rectangle 26">
            <a:extLst>
              <a:ext uri="{FF2B5EF4-FFF2-40B4-BE49-F238E27FC236}">
                <a16:creationId xmlns:a16="http://schemas.microsoft.com/office/drawing/2014/main" id="{5EBC36A6-7BCB-BAA4-68D1-4E4FD486E141}"/>
              </a:ext>
            </a:extLst>
          </p:cNvPr>
          <p:cNvSpPr/>
          <p:nvPr/>
        </p:nvSpPr>
        <p:spPr>
          <a:xfrm>
            <a:off x="8976321" y="2464864"/>
            <a:ext cx="2606080" cy="2476304"/>
          </a:xfrm>
          <a:prstGeom prst="roundRect">
            <a:avLst>
              <a:gd name="adj" fmla="val 6673"/>
            </a:avLst>
          </a:prstGeom>
          <a:solidFill>
            <a:schemeClr val="accent1">
              <a:lumMod val="20000"/>
              <a:lumOff val="80000"/>
            </a:schemeClr>
          </a:solidFill>
          <a:ln w="22225">
            <a:noFill/>
          </a:ln>
          <a:effectLst/>
        </p:spPr>
        <p:style>
          <a:lnRef idx="1">
            <a:schemeClr val="accent1"/>
          </a:lnRef>
          <a:fillRef idx="3">
            <a:schemeClr val="accent1"/>
          </a:fillRef>
          <a:effectRef idx="2">
            <a:schemeClr val="accent1"/>
          </a:effectRef>
          <a:fontRef idx="minor">
            <a:schemeClr val="lt1"/>
          </a:fontRef>
        </p:style>
        <p:txBody>
          <a:bodyPr rtlCol="0" anchor="ctr"/>
          <a:lstStyle/>
          <a:p>
            <a:pPr>
              <a:spcAft>
                <a:spcPts val="300"/>
              </a:spcAft>
              <a:buClr>
                <a:schemeClr val="accent1"/>
              </a:buClr>
            </a:pPr>
            <a:r>
              <a:rPr lang="en-GB" sz="1200" b="1" noProof="0" dirty="0">
                <a:solidFill>
                  <a:schemeClr val="accent1"/>
                </a:solidFill>
                <a:latin typeface="Arial" panose="020B0604020202020204" pitchFamily="34" charset="0"/>
                <a:cs typeface="Arial" panose="020B0604020202020204" pitchFamily="34" charset="0"/>
              </a:rPr>
              <a:t>Primary objective:</a:t>
            </a:r>
          </a:p>
          <a:p>
            <a:pPr marL="184150" indent="-184150">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Overall survival (OS)</a:t>
            </a:r>
            <a:br>
              <a:rPr lang="en-GB" sz="1200" noProof="0" dirty="0">
                <a:solidFill>
                  <a:schemeClr val="tx1"/>
                </a:solidFill>
                <a:latin typeface="Arial" panose="020B0604020202020204" pitchFamily="34" charset="0"/>
                <a:cs typeface="Arial" panose="020B0604020202020204" pitchFamily="34" charset="0"/>
              </a:rPr>
            </a:br>
            <a:endParaRPr lang="en-GB" sz="1200" noProof="0" dirty="0">
              <a:solidFill>
                <a:schemeClr val="tx1"/>
              </a:solidFill>
              <a:latin typeface="Arial" panose="020B0604020202020204" pitchFamily="34" charset="0"/>
              <a:cs typeface="Arial" panose="020B0604020202020204" pitchFamily="34" charset="0"/>
            </a:endParaRPr>
          </a:p>
          <a:p>
            <a:pPr>
              <a:spcBef>
                <a:spcPts val="300"/>
              </a:spcBef>
              <a:spcAft>
                <a:spcPts val="300"/>
              </a:spcAft>
              <a:buClr>
                <a:schemeClr val="accent1"/>
              </a:buClr>
            </a:pPr>
            <a:r>
              <a:rPr lang="en-GB" sz="1200" b="1" noProof="0" dirty="0">
                <a:solidFill>
                  <a:schemeClr val="accent1"/>
                </a:solidFill>
                <a:latin typeface="Arial" panose="020B0604020202020204" pitchFamily="34" charset="0"/>
                <a:cs typeface="Arial" panose="020B0604020202020204" pitchFamily="34" charset="0"/>
              </a:rPr>
              <a:t>Secondary objectives:</a:t>
            </a:r>
          </a:p>
          <a:p>
            <a:pPr marL="171450" indent="-171450">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Progression-free survival (PFS)</a:t>
            </a:r>
          </a:p>
          <a:p>
            <a:pPr marL="171450" indent="-171450">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Objective response rate (ORR)</a:t>
            </a:r>
          </a:p>
          <a:p>
            <a:pPr marL="171450" indent="-171450">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Duration of response (DoR)</a:t>
            </a:r>
          </a:p>
          <a:p>
            <a:pPr marL="171450" indent="-171450">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Disease control rate (DCR)</a:t>
            </a:r>
          </a:p>
          <a:p>
            <a:pPr marL="171450" indent="-171450">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Quality of life (QoL)</a:t>
            </a:r>
          </a:p>
          <a:p>
            <a:pPr marL="171450" indent="-171450">
              <a:spcAft>
                <a:spcPts val="300"/>
              </a:spcAft>
              <a:buClr>
                <a:schemeClr val="accent1"/>
              </a:buClr>
              <a:buFont typeface="Arial" panose="020B0604020202020204" pitchFamily="34" charset="0"/>
              <a:buChar char="•"/>
            </a:pPr>
            <a:r>
              <a:rPr lang="en-GB" sz="1200" noProof="0" dirty="0">
                <a:solidFill>
                  <a:schemeClr val="tx1"/>
                </a:solidFill>
                <a:latin typeface="Arial" panose="020B0604020202020204" pitchFamily="34" charset="0"/>
                <a:cs typeface="Arial" panose="020B0604020202020204" pitchFamily="34" charset="0"/>
              </a:rPr>
              <a:t>Safety</a:t>
            </a:r>
          </a:p>
        </p:txBody>
      </p:sp>
      <p:cxnSp>
        <p:nvCxnSpPr>
          <p:cNvPr id="30" name="Straight Connector 29">
            <a:extLst>
              <a:ext uri="{FF2B5EF4-FFF2-40B4-BE49-F238E27FC236}">
                <a16:creationId xmlns:a16="http://schemas.microsoft.com/office/drawing/2014/main" id="{E75AF133-AC4E-5C7A-B7FE-BA768ABBC9BF}"/>
              </a:ext>
            </a:extLst>
          </p:cNvPr>
          <p:cNvCxnSpPr>
            <a:cxnSpLocks/>
          </p:cNvCxnSpPr>
          <p:nvPr/>
        </p:nvCxnSpPr>
        <p:spPr>
          <a:xfrm>
            <a:off x="4008304" y="3169891"/>
            <a:ext cx="288000"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31" name="Rounded Rectangle 30">
            <a:extLst>
              <a:ext uri="{FF2B5EF4-FFF2-40B4-BE49-F238E27FC236}">
                <a16:creationId xmlns:a16="http://schemas.microsoft.com/office/drawing/2014/main" id="{D37446C3-FBA3-3F1B-634B-7ECD258B7140}"/>
              </a:ext>
            </a:extLst>
          </p:cNvPr>
          <p:cNvSpPr/>
          <p:nvPr/>
        </p:nvSpPr>
        <p:spPr>
          <a:xfrm>
            <a:off x="4296304" y="4005340"/>
            <a:ext cx="4536000" cy="935801"/>
          </a:xfrm>
          <a:prstGeom prst="roundRect">
            <a:avLst>
              <a:gd name="adj" fmla="val 16894"/>
            </a:avLst>
          </a:prstGeom>
          <a:solidFill>
            <a:schemeClr val="accent6"/>
          </a:solidFill>
          <a:ln w="2222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90000"/>
              </a:lnSpc>
              <a:buClr>
                <a:schemeClr val="accent1"/>
              </a:buClr>
            </a:pPr>
            <a:r>
              <a:rPr lang="en-GB" sz="1200" b="1" noProof="0" dirty="0">
                <a:solidFill>
                  <a:schemeClr val="bg1"/>
                </a:solidFill>
                <a:latin typeface="Arial" panose="020B0604020202020204" pitchFamily="34" charset="0"/>
                <a:cs typeface="Arial" panose="020B0604020202020204" pitchFamily="34" charset="0"/>
              </a:rPr>
              <a:t>Investigator’s choice of chemotherapy</a:t>
            </a:r>
          </a:p>
          <a:p>
            <a:pPr algn="ctr"/>
            <a:r>
              <a:rPr lang="en-GB" sz="1200" noProof="0" dirty="0">
                <a:latin typeface="Arial" panose="020B0604020202020204" pitchFamily="34" charset="0"/>
                <a:cs typeface="Arial" panose="020B0604020202020204" pitchFamily="34" charset="0"/>
              </a:rPr>
              <a:t>a taxane (either paclitaxel or docetaxel), irinotecan, </a:t>
            </a:r>
            <a:br>
              <a:rPr lang="en-GB" sz="1200" noProof="0" dirty="0">
                <a:latin typeface="Arial" panose="020B0604020202020204" pitchFamily="34" charset="0"/>
                <a:cs typeface="Arial" panose="020B0604020202020204" pitchFamily="34" charset="0"/>
              </a:rPr>
            </a:br>
            <a:r>
              <a:rPr lang="en-GB" sz="1200" noProof="0" dirty="0">
                <a:latin typeface="Arial" panose="020B0604020202020204" pitchFamily="34" charset="0"/>
                <a:cs typeface="Arial" panose="020B0604020202020204" pitchFamily="34" charset="0"/>
              </a:rPr>
              <a:t>or oral trifluridine/tipiracil</a:t>
            </a:r>
          </a:p>
          <a:p>
            <a:pPr algn="ctr">
              <a:lnSpc>
                <a:spcPct val="90000"/>
              </a:lnSpc>
              <a:spcBef>
                <a:spcPts val="600"/>
              </a:spcBef>
              <a:buClr>
                <a:schemeClr val="accent1"/>
              </a:buClr>
            </a:pPr>
            <a:r>
              <a:rPr lang="en-GB" sz="1200" noProof="0" dirty="0">
                <a:solidFill>
                  <a:schemeClr val="bg1"/>
                </a:solidFill>
                <a:latin typeface="Arial" panose="020B0604020202020204" pitchFamily="34" charset="0"/>
                <a:cs typeface="Arial" panose="020B0604020202020204" pitchFamily="34" charset="0"/>
              </a:rPr>
              <a:t>until disease progression or unacceptable toxicity</a:t>
            </a:r>
          </a:p>
        </p:txBody>
      </p:sp>
    </p:spTree>
    <p:extLst>
      <p:ext uri="{BB962C8B-B14F-4D97-AF65-F5344CB8AC3E}">
        <p14:creationId xmlns:p14="http://schemas.microsoft.com/office/powerpoint/2010/main" val="336810346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EC38A03E-AD10-017B-98A9-108AD45E6884}"/>
              </a:ext>
            </a:extLst>
          </p:cNvPr>
          <p:cNvSpPr>
            <a:spLocks noGrp="1"/>
          </p:cNvSpPr>
          <p:nvPr>
            <p:ph type="title"/>
          </p:nvPr>
        </p:nvSpPr>
        <p:spPr>
          <a:xfrm>
            <a:off x="619201" y="259200"/>
            <a:ext cx="10963199" cy="864000"/>
          </a:xfrm>
        </p:spPr>
        <p:txBody>
          <a:bodyPr/>
          <a:lstStyle/>
          <a:p>
            <a:r>
              <a:rPr lang="en-GB" noProof="0" dirty="0"/>
              <a:t>INTEGRATE II</a:t>
            </a:r>
            <a:r>
              <a:rPr lang="en-GB" cap="none" noProof="0" dirty="0"/>
              <a:t>b</a:t>
            </a:r>
            <a:r>
              <a:rPr lang="en-GB" noProof="0" dirty="0"/>
              <a:t>: PROGRESSION-FREE SURVIVAL</a:t>
            </a:r>
            <a:br>
              <a:rPr lang="en-GB" noProof="0" dirty="0"/>
            </a:br>
            <a:endParaRPr lang="en-GB" noProof="0" dirty="0"/>
          </a:p>
        </p:txBody>
      </p:sp>
      <p:sp>
        <p:nvSpPr>
          <p:cNvPr id="6" name="Slide Number Placeholder 5">
            <a:extLst>
              <a:ext uri="{FF2B5EF4-FFF2-40B4-BE49-F238E27FC236}">
                <a16:creationId xmlns:a16="http://schemas.microsoft.com/office/drawing/2014/main" id="{4E939D17-8905-26A7-AC39-3E5EC334D68E}"/>
              </a:ext>
            </a:extLst>
          </p:cNvPr>
          <p:cNvSpPr>
            <a:spLocks noGrp="1"/>
          </p:cNvSpPr>
          <p:nvPr>
            <p:ph type="sldNum" sz="quarter" idx="4"/>
          </p:nvPr>
        </p:nvSpPr>
        <p:spPr>
          <a:xfrm>
            <a:off x="10800523" y="6428359"/>
            <a:ext cx="781877" cy="365125"/>
          </a:xfrm>
        </p:spPr>
        <p:txBody>
          <a:bodyPr/>
          <a:lstStyle/>
          <a:p>
            <a:fld id="{9E4869F3-B6B8-4787-8A30-2C27A325DC0C}" type="slidenum">
              <a:rPr lang="en-GB" noProof="0" smtClean="0"/>
              <a:pPr/>
              <a:t>21</a:t>
            </a:fld>
            <a:endParaRPr lang="en-GB" noProof="0" dirty="0"/>
          </a:p>
        </p:txBody>
      </p:sp>
      <p:sp>
        <p:nvSpPr>
          <p:cNvPr id="9" name="Content Placeholder 8">
            <a:extLst>
              <a:ext uri="{FF2B5EF4-FFF2-40B4-BE49-F238E27FC236}">
                <a16:creationId xmlns:a16="http://schemas.microsoft.com/office/drawing/2014/main" id="{CD1C930E-73E0-1C20-F814-091B4ED95C46}"/>
              </a:ext>
            </a:extLst>
          </p:cNvPr>
          <p:cNvSpPr>
            <a:spLocks noGrp="1"/>
          </p:cNvSpPr>
          <p:nvPr>
            <p:ph sz="quarter" idx="15"/>
          </p:nvPr>
        </p:nvSpPr>
        <p:spPr>
          <a:xfrm>
            <a:off x="620183" y="6356351"/>
            <a:ext cx="10180339" cy="365125"/>
          </a:xfrm>
        </p:spPr>
        <p:txBody>
          <a:bodyPr anchor="b" anchorCtr="0"/>
          <a:lstStyle/>
          <a:p>
            <a:r>
              <a:rPr lang="en-GB" sz="1000" noProof="0" dirty="0">
                <a:solidFill>
                  <a:schemeClr val="accent6">
                    <a:lumMod val="60000"/>
                    <a:lumOff val="40000"/>
                  </a:schemeClr>
                </a:solidFill>
              </a:rPr>
              <a:t>chemo, chemotherapy; CI, confidence interval; HR, hazard ratio; PFS, progression-free survival; REGO, regorafenib</a:t>
            </a:r>
          </a:p>
          <a:p>
            <a:r>
              <a:rPr lang="en-GB" sz="1000" noProof="0" dirty="0">
                <a:solidFill>
                  <a:schemeClr val="accent6">
                    <a:lumMod val="60000"/>
                    <a:lumOff val="40000"/>
                  </a:schemeClr>
                </a:solidFill>
              </a:rPr>
              <a:t>Goldstein D, et al. Ann Oncol. 2025;36(suppl_2):S1-S60. 10.1016/annonc/annonc1965 (Abstract LBA80, ESMO 2025)</a:t>
            </a:r>
          </a:p>
        </p:txBody>
      </p:sp>
      <p:sp>
        <p:nvSpPr>
          <p:cNvPr id="15" name="TextBox 14">
            <a:extLst>
              <a:ext uri="{FF2B5EF4-FFF2-40B4-BE49-F238E27FC236}">
                <a16:creationId xmlns:a16="http://schemas.microsoft.com/office/drawing/2014/main" id="{D3437405-795F-F603-5F85-6F2438EE824D}"/>
              </a:ext>
            </a:extLst>
          </p:cNvPr>
          <p:cNvSpPr txBox="1"/>
          <p:nvPr/>
        </p:nvSpPr>
        <p:spPr>
          <a:xfrm rot="16200000">
            <a:off x="2064444" y="2856806"/>
            <a:ext cx="1032334"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Event-free (%)</a:t>
            </a:r>
          </a:p>
        </p:txBody>
      </p:sp>
      <p:sp>
        <p:nvSpPr>
          <p:cNvPr id="16" name="TextBox 15">
            <a:extLst>
              <a:ext uri="{FF2B5EF4-FFF2-40B4-BE49-F238E27FC236}">
                <a16:creationId xmlns:a16="http://schemas.microsoft.com/office/drawing/2014/main" id="{E1075B01-C31F-FB71-0AA8-13104B529E45}"/>
              </a:ext>
            </a:extLst>
          </p:cNvPr>
          <p:cNvSpPr txBox="1"/>
          <p:nvPr/>
        </p:nvSpPr>
        <p:spPr>
          <a:xfrm>
            <a:off x="2872977" y="2168406"/>
            <a:ext cx="169919" cy="184666"/>
          </a:xfrm>
          <a:prstGeom prst="rect">
            <a:avLst/>
          </a:prstGeom>
          <a:noFill/>
        </p:spPr>
        <p:txBody>
          <a:bodyPr wrap="none" lIns="0" tIns="0" rIns="0" bIns="0" rtlCol="0">
            <a:spAutoFit/>
          </a:bodyPr>
          <a:lstStyle/>
          <a:p>
            <a:pPr algn="r"/>
            <a:r>
              <a:rPr lang="en-GB" sz="1200" noProof="0" dirty="0">
                <a:latin typeface="Arial" panose="020B0604020202020204" pitchFamily="34" charset="0"/>
                <a:ea typeface="Aileron" charset="0"/>
                <a:cs typeface="Arial" panose="020B0604020202020204" pitchFamily="34" charset="0"/>
              </a:rPr>
              <a:t>75</a:t>
            </a:r>
          </a:p>
        </p:txBody>
      </p:sp>
      <p:sp>
        <p:nvSpPr>
          <p:cNvPr id="17" name="TextBox 16">
            <a:extLst>
              <a:ext uri="{FF2B5EF4-FFF2-40B4-BE49-F238E27FC236}">
                <a16:creationId xmlns:a16="http://schemas.microsoft.com/office/drawing/2014/main" id="{C6A5A902-96BD-0FC2-E7A3-F80C7F06B283}"/>
              </a:ext>
            </a:extLst>
          </p:cNvPr>
          <p:cNvSpPr txBox="1"/>
          <p:nvPr/>
        </p:nvSpPr>
        <p:spPr>
          <a:xfrm>
            <a:off x="5904163" y="4811350"/>
            <a:ext cx="1058431"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Time (months)</a:t>
            </a:r>
          </a:p>
        </p:txBody>
      </p:sp>
      <p:sp>
        <p:nvSpPr>
          <p:cNvPr id="19" name="TextBox 18">
            <a:extLst>
              <a:ext uri="{FF2B5EF4-FFF2-40B4-BE49-F238E27FC236}">
                <a16:creationId xmlns:a16="http://schemas.microsoft.com/office/drawing/2014/main" id="{A6D83B9A-6B83-8A68-5CDA-888EDEF33E50}"/>
              </a:ext>
            </a:extLst>
          </p:cNvPr>
          <p:cNvSpPr txBox="1"/>
          <p:nvPr/>
        </p:nvSpPr>
        <p:spPr>
          <a:xfrm>
            <a:off x="799307" y="4960415"/>
            <a:ext cx="2072683" cy="553998"/>
          </a:xfrm>
          <a:prstGeom prst="rect">
            <a:avLst/>
          </a:prstGeom>
          <a:noFill/>
        </p:spPr>
        <p:txBody>
          <a:bodyPr wrap="none" lIns="0" tIns="0" rIns="0" bIns="0" rtlCol="0">
            <a:spAutoFit/>
          </a:bodyPr>
          <a:lstStyle/>
          <a:p>
            <a:pPr algn="r"/>
            <a:r>
              <a:rPr lang="en-GB" sz="1200" b="1" noProof="0" dirty="0">
                <a:latin typeface="Arial" panose="020B0604020202020204" pitchFamily="34" charset="0"/>
                <a:ea typeface="Aileron" charset="0"/>
                <a:cs typeface="Arial" panose="020B0604020202020204" pitchFamily="34" charset="0"/>
              </a:rPr>
              <a:t>No. at risk (no. censored):</a:t>
            </a:r>
          </a:p>
          <a:p>
            <a:pPr algn="r"/>
            <a:r>
              <a:rPr lang="en-GB" sz="1200" b="1" noProof="0" dirty="0">
                <a:solidFill>
                  <a:schemeClr val="accent6"/>
                </a:solidFill>
                <a:latin typeface="Arial" panose="020B0604020202020204" pitchFamily="34" charset="0"/>
                <a:ea typeface="Aileron" charset="0"/>
                <a:cs typeface="Arial" panose="020B0604020202020204" pitchFamily="34" charset="0"/>
              </a:rPr>
              <a:t>Chemotherapy</a:t>
            </a:r>
          </a:p>
          <a:p>
            <a:pPr algn="r"/>
            <a:r>
              <a:rPr lang="en-GB" sz="1200" b="1" noProof="0" dirty="0">
                <a:solidFill>
                  <a:schemeClr val="accent1"/>
                </a:solidFill>
                <a:latin typeface="Arial" panose="020B0604020202020204" pitchFamily="34" charset="0"/>
                <a:ea typeface="Aileron" charset="0"/>
                <a:cs typeface="Arial" panose="020B0604020202020204" pitchFamily="34" charset="0"/>
              </a:rPr>
              <a:t>Regorafenib plus nivolumab</a:t>
            </a:r>
            <a:endParaRPr lang="en-GB" sz="1200" b="1" noProof="0" dirty="0">
              <a:solidFill>
                <a:schemeClr val="accent6"/>
              </a:solidFill>
              <a:latin typeface="Arial" panose="020B0604020202020204" pitchFamily="34" charset="0"/>
              <a:ea typeface="Aileron" charset="0"/>
              <a:cs typeface="Arial" panose="020B0604020202020204" pitchFamily="34" charset="0"/>
            </a:endParaRPr>
          </a:p>
        </p:txBody>
      </p:sp>
      <p:sp>
        <p:nvSpPr>
          <p:cNvPr id="20" name="TextBox 19">
            <a:extLst>
              <a:ext uri="{FF2B5EF4-FFF2-40B4-BE49-F238E27FC236}">
                <a16:creationId xmlns:a16="http://schemas.microsoft.com/office/drawing/2014/main" id="{735ED0CE-1CE7-81B0-42E4-B6E56D3EFC4E}"/>
              </a:ext>
            </a:extLst>
          </p:cNvPr>
          <p:cNvSpPr txBox="1"/>
          <p:nvPr/>
        </p:nvSpPr>
        <p:spPr>
          <a:xfrm>
            <a:off x="3425059" y="4604940"/>
            <a:ext cx="84960"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0</a:t>
            </a:r>
          </a:p>
        </p:txBody>
      </p:sp>
      <p:sp>
        <p:nvSpPr>
          <p:cNvPr id="21" name="TextBox 20">
            <a:extLst>
              <a:ext uri="{FF2B5EF4-FFF2-40B4-BE49-F238E27FC236}">
                <a16:creationId xmlns:a16="http://schemas.microsoft.com/office/drawing/2014/main" id="{50680470-3B69-FF8F-52F1-BA6CC13CAF83}"/>
              </a:ext>
            </a:extLst>
          </p:cNvPr>
          <p:cNvSpPr txBox="1"/>
          <p:nvPr/>
        </p:nvSpPr>
        <p:spPr>
          <a:xfrm>
            <a:off x="4409309" y="4604940"/>
            <a:ext cx="84960"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6</a:t>
            </a:r>
          </a:p>
        </p:txBody>
      </p:sp>
      <p:sp>
        <p:nvSpPr>
          <p:cNvPr id="22" name="TextBox 21">
            <a:extLst>
              <a:ext uri="{FF2B5EF4-FFF2-40B4-BE49-F238E27FC236}">
                <a16:creationId xmlns:a16="http://schemas.microsoft.com/office/drawing/2014/main" id="{FDC04120-7EA0-5670-8F11-39180753D850}"/>
              </a:ext>
            </a:extLst>
          </p:cNvPr>
          <p:cNvSpPr txBox="1"/>
          <p:nvPr/>
        </p:nvSpPr>
        <p:spPr>
          <a:xfrm>
            <a:off x="5351080" y="4604940"/>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12</a:t>
            </a:r>
          </a:p>
        </p:txBody>
      </p:sp>
      <p:sp>
        <p:nvSpPr>
          <p:cNvPr id="23" name="TextBox 22">
            <a:extLst>
              <a:ext uri="{FF2B5EF4-FFF2-40B4-BE49-F238E27FC236}">
                <a16:creationId xmlns:a16="http://schemas.microsoft.com/office/drawing/2014/main" id="{327F6FAB-E933-854B-2895-07B0E685653A}"/>
              </a:ext>
            </a:extLst>
          </p:cNvPr>
          <p:cNvSpPr txBox="1"/>
          <p:nvPr/>
        </p:nvSpPr>
        <p:spPr>
          <a:xfrm>
            <a:off x="2788018" y="1444506"/>
            <a:ext cx="254878" cy="184666"/>
          </a:xfrm>
          <a:prstGeom prst="rect">
            <a:avLst/>
          </a:prstGeom>
          <a:noFill/>
        </p:spPr>
        <p:txBody>
          <a:bodyPr wrap="none" lIns="0" tIns="0" rIns="0" bIns="0" rtlCol="0">
            <a:spAutoFit/>
          </a:bodyPr>
          <a:lstStyle/>
          <a:p>
            <a:pPr algn="r"/>
            <a:r>
              <a:rPr lang="en-GB" sz="1200" noProof="0" dirty="0">
                <a:latin typeface="Arial" panose="020B0604020202020204" pitchFamily="34" charset="0"/>
                <a:ea typeface="Aileron" charset="0"/>
                <a:cs typeface="Arial" panose="020B0604020202020204" pitchFamily="34" charset="0"/>
              </a:rPr>
              <a:t>100</a:t>
            </a:r>
          </a:p>
        </p:txBody>
      </p:sp>
      <p:sp>
        <p:nvSpPr>
          <p:cNvPr id="24" name="TextBox 23">
            <a:extLst>
              <a:ext uri="{FF2B5EF4-FFF2-40B4-BE49-F238E27FC236}">
                <a16:creationId xmlns:a16="http://schemas.microsoft.com/office/drawing/2014/main" id="{5FAF0B10-E3AF-E224-7629-0BA8F03491D7}"/>
              </a:ext>
            </a:extLst>
          </p:cNvPr>
          <p:cNvSpPr txBox="1"/>
          <p:nvPr/>
        </p:nvSpPr>
        <p:spPr>
          <a:xfrm>
            <a:off x="2872977" y="2860556"/>
            <a:ext cx="169919" cy="184666"/>
          </a:xfrm>
          <a:prstGeom prst="rect">
            <a:avLst/>
          </a:prstGeom>
          <a:noFill/>
        </p:spPr>
        <p:txBody>
          <a:bodyPr wrap="none" lIns="0" tIns="0" rIns="0" bIns="0" rtlCol="0">
            <a:spAutoFit/>
          </a:bodyPr>
          <a:lstStyle/>
          <a:p>
            <a:pPr algn="r"/>
            <a:r>
              <a:rPr lang="en-GB" sz="1200" noProof="0" dirty="0">
                <a:latin typeface="Arial" panose="020B0604020202020204" pitchFamily="34" charset="0"/>
                <a:ea typeface="Aileron" charset="0"/>
                <a:cs typeface="Arial" panose="020B0604020202020204" pitchFamily="34" charset="0"/>
              </a:rPr>
              <a:t>50</a:t>
            </a:r>
          </a:p>
        </p:txBody>
      </p:sp>
      <p:sp>
        <p:nvSpPr>
          <p:cNvPr id="25" name="TextBox 24">
            <a:extLst>
              <a:ext uri="{FF2B5EF4-FFF2-40B4-BE49-F238E27FC236}">
                <a16:creationId xmlns:a16="http://schemas.microsoft.com/office/drawing/2014/main" id="{1B9BE31F-8200-E6FD-D779-6E9CB14C841C}"/>
              </a:ext>
            </a:extLst>
          </p:cNvPr>
          <p:cNvSpPr txBox="1"/>
          <p:nvPr/>
        </p:nvSpPr>
        <p:spPr>
          <a:xfrm>
            <a:off x="2872977" y="3559056"/>
            <a:ext cx="169919" cy="184666"/>
          </a:xfrm>
          <a:prstGeom prst="rect">
            <a:avLst/>
          </a:prstGeom>
          <a:noFill/>
        </p:spPr>
        <p:txBody>
          <a:bodyPr wrap="none" lIns="0" tIns="0" rIns="0" bIns="0" rtlCol="0">
            <a:spAutoFit/>
          </a:bodyPr>
          <a:lstStyle/>
          <a:p>
            <a:pPr algn="r"/>
            <a:r>
              <a:rPr lang="en-GB" sz="1200" noProof="0" dirty="0">
                <a:latin typeface="Arial" panose="020B0604020202020204" pitchFamily="34" charset="0"/>
                <a:ea typeface="Aileron" charset="0"/>
                <a:cs typeface="Arial" panose="020B0604020202020204" pitchFamily="34" charset="0"/>
              </a:rPr>
              <a:t>25</a:t>
            </a:r>
          </a:p>
        </p:txBody>
      </p:sp>
      <p:sp>
        <p:nvSpPr>
          <p:cNvPr id="26" name="TextBox 25">
            <a:extLst>
              <a:ext uri="{FF2B5EF4-FFF2-40B4-BE49-F238E27FC236}">
                <a16:creationId xmlns:a16="http://schemas.microsoft.com/office/drawing/2014/main" id="{D380EA5E-B56E-D0E5-D2F9-F15E696C69FE}"/>
              </a:ext>
            </a:extLst>
          </p:cNvPr>
          <p:cNvSpPr txBox="1"/>
          <p:nvPr/>
        </p:nvSpPr>
        <p:spPr>
          <a:xfrm>
            <a:off x="2957936" y="4267081"/>
            <a:ext cx="84960" cy="184666"/>
          </a:xfrm>
          <a:prstGeom prst="rect">
            <a:avLst/>
          </a:prstGeom>
          <a:noFill/>
        </p:spPr>
        <p:txBody>
          <a:bodyPr wrap="none" lIns="0" tIns="0" rIns="0" bIns="0" rtlCol="0">
            <a:spAutoFit/>
          </a:bodyPr>
          <a:lstStyle/>
          <a:p>
            <a:pPr algn="r"/>
            <a:r>
              <a:rPr lang="en-GB" sz="1200" noProof="0" dirty="0">
                <a:latin typeface="Arial" panose="020B0604020202020204" pitchFamily="34" charset="0"/>
                <a:ea typeface="Aileron" charset="0"/>
                <a:cs typeface="Arial" panose="020B0604020202020204" pitchFamily="34" charset="0"/>
              </a:rPr>
              <a:t>0</a:t>
            </a:r>
          </a:p>
        </p:txBody>
      </p:sp>
      <p:sp>
        <p:nvSpPr>
          <p:cNvPr id="27" name="TextBox 26">
            <a:extLst>
              <a:ext uri="{FF2B5EF4-FFF2-40B4-BE49-F238E27FC236}">
                <a16:creationId xmlns:a16="http://schemas.microsoft.com/office/drawing/2014/main" id="{AD2692E2-F037-3431-450C-FA27F57C410F}"/>
              </a:ext>
            </a:extLst>
          </p:cNvPr>
          <p:cNvSpPr txBox="1"/>
          <p:nvPr/>
        </p:nvSpPr>
        <p:spPr>
          <a:xfrm>
            <a:off x="6325903" y="4604940"/>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18</a:t>
            </a:r>
          </a:p>
        </p:txBody>
      </p:sp>
      <p:sp>
        <p:nvSpPr>
          <p:cNvPr id="28" name="TextBox 27">
            <a:extLst>
              <a:ext uri="{FF2B5EF4-FFF2-40B4-BE49-F238E27FC236}">
                <a16:creationId xmlns:a16="http://schemas.microsoft.com/office/drawing/2014/main" id="{EEB067F5-EA19-7837-8352-CC7486C03E79}"/>
              </a:ext>
            </a:extLst>
          </p:cNvPr>
          <p:cNvSpPr txBox="1"/>
          <p:nvPr/>
        </p:nvSpPr>
        <p:spPr>
          <a:xfrm>
            <a:off x="7316839" y="4604940"/>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24</a:t>
            </a:r>
          </a:p>
        </p:txBody>
      </p:sp>
      <p:sp>
        <p:nvSpPr>
          <p:cNvPr id="29" name="TextBox 28">
            <a:extLst>
              <a:ext uri="{FF2B5EF4-FFF2-40B4-BE49-F238E27FC236}">
                <a16:creationId xmlns:a16="http://schemas.microsoft.com/office/drawing/2014/main" id="{4190D8A7-9E0F-0F17-2BF9-6D0F0F7EC97D}"/>
              </a:ext>
            </a:extLst>
          </p:cNvPr>
          <p:cNvSpPr txBox="1"/>
          <p:nvPr/>
        </p:nvSpPr>
        <p:spPr>
          <a:xfrm>
            <a:off x="8295690" y="4604940"/>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30</a:t>
            </a:r>
          </a:p>
        </p:txBody>
      </p:sp>
      <p:sp>
        <p:nvSpPr>
          <p:cNvPr id="30" name="TextBox 29">
            <a:extLst>
              <a:ext uri="{FF2B5EF4-FFF2-40B4-BE49-F238E27FC236}">
                <a16:creationId xmlns:a16="http://schemas.microsoft.com/office/drawing/2014/main" id="{8A57E515-9008-E0F4-ED9A-456BF8D70D6F}"/>
              </a:ext>
            </a:extLst>
          </p:cNvPr>
          <p:cNvSpPr txBox="1"/>
          <p:nvPr/>
        </p:nvSpPr>
        <p:spPr>
          <a:xfrm>
            <a:off x="7658763" y="4009632"/>
            <a:ext cx="2072683" cy="184666"/>
          </a:xfrm>
          <a:prstGeom prst="rect">
            <a:avLst/>
          </a:prstGeom>
          <a:noFill/>
        </p:spPr>
        <p:txBody>
          <a:bodyPr wrap="none" lIns="0" tIns="0" rIns="0" bIns="0" rtlCol="0">
            <a:spAutoFit/>
          </a:bodyPr>
          <a:lstStyle/>
          <a:p>
            <a:pPr algn="ctr"/>
            <a:r>
              <a:rPr lang="en-GB" sz="1200" b="1" noProof="0" dirty="0">
                <a:solidFill>
                  <a:schemeClr val="accent1"/>
                </a:solidFill>
                <a:latin typeface="Arial" panose="020B0604020202020204" pitchFamily="34" charset="0"/>
                <a:ea typeface="Aileron" charset="0"/>
                <a:cs typeface="Arial" panose="020B0604020202020204" pitchFamily="34" charset="0"/>
              </a:rPr>
              <a:t>regorafenib plus nivolumab</a:t>
            </a:r>
          </a:p>
        </p:txBody>
      </p:sp>
      <p:sp>
        <p:nvSpPr>
          <p:cNvPr id="31" name="TextBox 30">
            <a:extLst>
              <a:ext uri="{FF2B5EF4-FFF2-40B4-BE49-F238E27FC236}">
                <a16:creationId xmlns:a16="http://schemas.microsoft.com/office/drawing/2014/main" id="{107E256D-BD97-653B-C63F-43B7C84C7C23}"/>
              </a:ext>
            </a:extLst>
          </p:cNvPr>
          <p:cNvSpPr txBox="1"/>
          <p:nvPr/>
        </p:nvSpPr>
        <p:spPr>
          <a:xfrm>
            <a:off x="3468285" y="4127767"/>
            <a:ext cx="1075615" cy="184666"/>
          </a:xfrm>
          <a:prstGeom prst="rect">
            <a:avLst/>
          </a:prstGeom>
          <a:noFill/>
        </p:spPr>
        <p:txBody>
          <a:bodyPr wrap="none" lIns="0" tIns="0" rIns="0" bIns="0" rtlCol="0">
            <a:spAutoFit/>
          </a:bodyPr>
          <a:lstStyle/>
          <a:p>
            <a:pPr algn="ctr"/>
            <a:r>
              <a:rPr lang="en-GB" sz="1200" b="1" noProof="0" dirty="0">
                <a:solidFill>
                  <a:schemeClr val="accent6"/>
                </a:solidFill>
                <a:latin typeface="Arial" panose="020B0604020202020204" pitchFamily="34" charset="0"/>
                <a:ea typeface="Aileron" charset="0"/>
                <a:cs typeface="Arial" panose="020B0604020202020204" pitchFamily="34" charset="0"/>
              </a:rPr>
              <a:t>chemotherapy</a:t>
            </a:r>
          </a:p>
        </p:txBody>
      </p:sp>
      <p:sp>
        <p:nvSpPr>
          <p:cNvPr id="32" name="TextBox 31">
            <a:extLst>
              <a:ext uri="{FF2B5EF4-FFF2-40B4-BE49-F238E27FC236}">
                <a16:creationId xmlns:a16="http://schemas.microsoft.com/office/drawing/2014/main" id="{2610DD1F-2997-C72C-6716-2B66A953CAE9}"/>
              </a:ext>
            </a:extLst>
          </p:cNvPr>
          <p:cNvSpPr txBox="1"/>
          <p:nvPr/>
        </p:nvSpPr>
        <p:spPr>
          <a:xfrm>
            <a:off x="9294682" y="4604940"/>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36</a:t>
            </a:r>
          </a:p>
        </p:txBody>
      </p:sp>
      <p:graphicFrame>
        <p:nvGraphicFramePr>
          <p:cNvPr id="34" name="Table 33">
            <a:extLst>
              <a:ext uri="{FF2B5EF4-FFF2-40B4-BE49-F238E27FC236}">
                <a16:creationId xmlns:a16="http://schemas.microsoft.com/office/drawing/2014/main" id="{89ADAF05-093C-73B0-71BF-5B45B3E89674}"/>
              </a:ext>
            </a:extLst>
          </p:cNvPr>
          <p:cNvGraphicFramePr>
            <a:graphicFrameLocks noGrp="1"/>
          </p:cNvGraphicFramePr>
          <p:nvPr>
            <p:extLst>
              <p:ext uri="{D42A27DB-BD31-4B8C-83A1-F6EECF244321}">
                <p14:modId xmlns:p14="http://schemas.microsoft.com/office/powerpoint/2010/main" val="2059811725"/>
              </p:ext>
            </p:extLst>
          </p:nvPr>
        </p:nvGraphicFramePr>
        <p:xfrm>
          <a:off x="4620100" y="7965504"/>
          <a:ext cx="4581686" cy="809280"/>
        </p:xfrm>
        <a:graphic>
          <a:graphicData uri="http://schemas.openxmlformats.org/drawingml/2006/table">
            <a:tbl>
              <a:tblPr firstRow="1" bandRow="1">
                <a:tableStyleId>{5C22544A-7EE6-4342-B048-85BDC9FD1C3A}</a:tableStyleId>
              </a:tblPr>
              <a:tblGrid>
                <a:gridCol w="2828136">
                  <a:extLst>
                    <a:ext uri="{9D8B030D-6E8A-4147-A177-3AD203B41FA5}">
                      <a16:colId xmlns:a16="http://schemas.microsoft.com/office/drawing/2014/main" val="1149937162"/>
                    </a:ext>
                  </a:extLst>
                </a:gridCol>
                <a:gridCol w="1753550">
                  <a:extLst>
                    <a:ext uri="{9D8B030D-6E8A-4147-A177-3AD203B41FA5}">
                      <a16:colId xmlns:a16="http://schemas.microsoft.com/office/drawing/2014/main" val="2014003188"/>
                    </a:ext>
                  </a:extLst>
                </a:gridCol>
              </a:tblGrid>
              <a:tr h="0">
                <a:tc gridSpan="2">
                  <a:txBody>
                    <a:bodyPr/>
                    <a:lstStyle/>
                    <a:p>
                      <a:r>
                        <a:rPr lang="en-GB" sz="1200" noProof="0" dirty="0">
                          <a:solidFill>
                            <a:schemeClr val="tx1"/>
                          </a:solidFill>
                          <a:latin typeface="Arial" panose="020B0604020202020204" pitchFamily="34" charset="0"/>
                          <a:cs typeface="Arial" panose="020B0604020202020204" pitchFamily="34" charset="0"/>
                        </a:rPr>
                        <a:t>Median </a:t>
                      </a:r>
                      <a:r>
                        <a:rPr lang="en-GB" sz="1200" noProof="0" dirty="0">
                          <a:solidFill>
                            <a:srgbClr val="0000FF"/>
                          </a:solidFill>
                          <a:latin typeface="Arial" panose="020B0604020202020204" pitchFamily="34" charset="0"/>
                          <a:cs typeface="Arial" panose="020B0604020202020204" pitchFamily="34" charset="0"/>
                        </a:rPr>
                        <a:t>PFS</a:t>
                      </a:r>
                      <a:r>
                        <a:rPr lang="en-GB" sz="1200" noProof="0" dirty="0">
                          <a:solidFill>
                            <a:schemeClr val="tx1"/>
                          </a:solidFill>
                          <a:latin typeface="Arial" panose="020B0604020202020204" pitchFamily="34" charset="0"/>
                          <a:cs typeface="Arial" panose="020B0604020202020204" pitchFamily="34" charset="0"/>
                        </a:rPr>
                        <a:t>, </a:t>
                      </a:r>
                      <a:r>
                        <a:rPr lang="en-GB" sz="1200" b="0" noProof="0" dirty="0">
                          <a:solidFill>
                            <a:schemeClr val="tx1"/>
                          </a:solidFill>
                          <a:latin typeface="Arial" panose="020B0604020202020204" pitchFamily="34" charset="0"/>
                          <a:cs typeface="Arial" panose="020B0604020202020204" pitchFamily="34" charset="0"/>
                        </a:rPr>
                        <a:t>months (95% CI)</a:t>
                      </a:r>
                    </a:p>
                  </a:txBody>
                  <a:tcPr marT="9720" marB="972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1"/>
                    </a:solidFill>
                  </a:tcPr>
                </a:tc>
                <a:tc hMerge="1">
                  <a:txBody>
                    <a:bodyPr/>
                    <a:lstStyle/>
                    <a:p>
                      <a:endParaRPr lang="en-US" sz="12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773843354"/>
                  </a:ext>
                </a:extLst>
              </a:tr>
              <a:tr h="0">
                <a:tc>
                  <a:txBody>
                    <a:bodyPr/>
                    <a:lstStyle/>
                    <a:p>
                      <a:r>
                        <a:rPr lang="en-GB" sz="1200" noProof="0" dirty="0">
                          <a:solidFill>
                            <a:schemeClr val="accent1"/>
                          </a:solidFill>
                          <a:latin typeface="Arial" panose="020B0604020202020204" pitchFamily="34" charset="0"/>
                          <a:cs typeface="Arial" panose="020B0604020202020204" pitchFamily="34" charset="0"/>
                        </a:rPr>
                        <a:t>Regorafenib + nivolumab</a:t>
                      </a:r>
                    </a:p>
                  </a:txBody>
                  <a:tcPr marT="9720" marB="972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r>
                        <a:rPr lang="en-GB" sz="1200" noProof="0" dirty="0">
                          <a:solidFill>
                            <a:schemeClr val="tx1"/>
                          </a:solidFill>
                          <a:latin typeface="Arial" panose="020B0604020202020204" pitchFamily="34" charset="0"/>
                          <a:cs typeface="Arial" panose="020B0604020202020204" pitchFamily="34" charset="0"/>
                        </a:rPr>
                        <a:t>1.9 (1.8-2.0)</a:t>
                      </a:r>
                    </a:p>
                  </a:txBody>
                  <a:tcPr marT="9720" marB="972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88271572"/>
                  </a:ext>
                </a:extLst>
              </a:tr>
              <a:tr h="0">
                <a:tc>
                  <a:txBody>
                    <a:bodyPr/>
                    <a:lstStyle/>
                    <a:p>
                      <a:r>
                        <a:rPr lang="en-GB" sz="1200" noProof="0" dirty="0">
                          <a:solidFill>
                            <a:schemeClr val="accent6"/>
                          </a:solidFill>
                          <a:latin typeface="Arial" panose="020B0604020202020204" pitchFamily="34" charset="0"/>
                          <a:cs typeface="Arial" panose="020B0604020202020204" pitchFamily="34" charset="0"/>
                        </a:rPr>
                        <a:t>Chemotherapy</a:t>
                      </a:r>
                    </a:p>
                  </a:txBody>
                  <a:tcPr marT="9720" marB="972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r>
                        <a:rPr lang="en-GB" sz="1200" noProof="0" dirty="0">
                          <a:solidFill>
                            <a:schemeClr val="tx1"/>
                          </a:solidFill>
                          <a:latin typeface="Arial" panose="020B0604020202020204" pitchFamily="34" charset="0"/>
                          <a:cs typeface="Arial" panose="020B0604020202020204" pitchFamily="34" charset="0"/>
                        </a:rPr>
                        <a:t>1.9 (1.8-2.0)</a:t>
                      </a:r>
                    </a:p>
                  </a:txBody>
                  <a:tcPr marT="9720" marB="972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84018269"/>
                  </a:ext>
                </a:extLst>
              </a:tr>
              <a:tr h="0">
                <a:tc>
                  <a:txBody>
                    <a:bodyPr/>
                    <a:lstStyle/>
                    <a:p>
                      <a:r>
                        <a:rPr lang="en-GB" sz="1200" noProof="0" dirty="0">
                          <a:solidFill>
                            <a:schemeClr val="tx1"/>
                          </a:solidFill>
                          <a:latin typeface="Arial" panose="020B0604020202020204" pitchFamily="34" charset="0"/>
                          <a:cs typeface="Arial" panose="020B0604020202020204" pitchFamily="34" charset="0"/>
                        </a:rPr>
                        <a:t>HR 0.85 (95% CI: 0.69-1.05)</a:t>
                      </a:r>
                    </a:p>
                  </a:txBody>
                  <a:tcPr marT="9720" marB="9720">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GB" sz="1200" noProof="0" dirty="0">
                        <a:solidFill>
                          <a:schemeClr val="tx1"/>
                        </a:solidFill>
                        <a:latin typeface="Arial" panose="020B0604020202020204" pitchFamily="34" charset="0"/>
                        <a:cs typeface="Arial" panose="020B0604020202020204" pitchFamily="34" charset="0"/>
                      </a:endParaRPr>
                    </a:p>
                  </a:txBody>
                  <a:tcPr marT="9720" marB="9720">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65270048"/>
                  </a:ext>
                </a:extLst>
              </a:tr>
            </a:tbl>
          </a:graphicData>
        </a:graphic>
      </p:graphicFrame>
      <p:grpSp>
        <p:nvGrpSpPr>
          <p:cNvPr id="120" name="Graphic 117">
            <a:extLst>
              <a:ext uri="{FF2B5EF4-FFF2-40B4-BE49-F238E27FC236}">
                <a16:creationId xmlns:a16="http://schemas.microsoft.com/office/drawing/2014/main" id="{7F6B0AD0-0B37-0E58-4F82-2FE729599ECC}"/>
              </a:ext>
            </a:extLst>
          </p:cNvPr>
          <p:cNvGrpSpPr/>
          <p:nvPr/>
        </p:nvGrpSpPr>
        <p:grpSpPr>
          <a:xfrm>
            <a:off x="3106716" y="1398527"/>
            <a:ext cx="6575907" cy="3166016"/>
            <a:chOff x="2706323" y="1398527"/>
            <a:chExt cx="6575907" cy="3166016"/>
          </a:xfrm>
          <a:noFill/>
        </p:grpSpPr>
        <p:sp>
          <p:nvSpPr>
            <p:cNvPr id="121" name="Freeform 120">
              <a:extLst>
                <a:ext uri="{FF2B5EF4-FFF2-40B4-BE49-F238E27FC236}">
                  <a16:creationId xmlns:a16="http://schemas.microsoft.com/office/drawing/2014/main" id="{014EB641-6025-AAD8-BAB2-1CD6A6786CB7}"/>
                </a:ext>
              </a:extLst>
            </p:cNvPr>
            <p:cNvSpPr/>
            <p:nvPr/>
          </p:nvSpPr>
          <p:spPr>
            <a:xfrm>
              <a:off x="2768502" y="1398527"/>
              <a:ext cx="6513727" cy="3104040"/>
            </a:xfrm>
            <a:custGeom>
              <a:avLst/>
              <a:gdLst>
                <a:gd name="connsiteX0" fmla="*/ 6513728 w 6513727"/>
                <a:gd name="connsiteY0" fmla="*/ 3104041 h 3104040"/>
                <a:gd name="connsiteX1" fmla="*/ 0 w 6513727"/>
                <a:gd name="connsiteY1" fmla="*/ 3104041 h 3104040"/>
                <a:gd name="connsiteX2" fmla="*/ 0 w 6513727"/>
                <a:gd name="connsiteY2" fmla="*/ 0 h 3104040"/>
              </a:gdLst>
              <a:ahLst/>
              <a:cxnLst>
                <a:cxn ang="0">
                  <a:pos x="connsiteX0" y="connsiteY0"/>
                </a:cxn>
                <a:cxn ang="0">
                  <a:pos x="connsiteX1" y="connsiteY1"/>
                </a:cxn>
                <a:cxn ang="0">
                  <a:pos x="connsiteX2" y="connsiteY2"/>
                </a:cxn>
              </a:cxnLst>
              <a:rect l="l" t="t" r="r" b="b"/>
              <a:pathLst>
                <a:path w="6513727" h="3104040">
                  <a:moveTo>
                    <a:pt x="6513728" y="3104041"/>
                  </a:moveTo>
                  <a:lnTo>
                    <a:pt x="0" y="3104041"/>
                  </a:lnTo>
                  <a:lnTo>
                    <a:pt x="0" y="0"/>
                  </a:lnTo>
                </a:path>
              </a:pathLst>
            </a:custGeom>
            <a:noFill/>
            <a:ln w="15875" cap="flat">
              <a:solidFill>
                <a:srgbClr val="231F20"/>
              </a:solidFill>
              <a:prstDash val="solid"/>
              <a:miter/>
            </a:ln>
          </p:spPr>
          <p:txBody>
            <a:bodyPr rtlCol="0" anchor="ctr"/>
            <a:lstStyle/>
            <a:p>
              <a:endParaRPr lang="en-GB" noProof="0" dirty="0"/>
            </a:p>
          </p:txBody>
        </p:sp>
        <p:sp>
          <p:nvSpPr>
            <p:cNvPr id="122" name="Freeform 121">
              <a:extLst>
                <a:ext uri="{FF2B5EF4-FFF2-40B4-BE49-F238E27FC236}">
                  <a16:creationId xmlns:a16="http://schemas.microsoft.com/office/drawing/2014/main" id="{541A0643-875C-A955-5852-080661BD3466}"/>
                </a:ext>
              </a:extLst>
            </p:cNvPr>
            <p:cNvSpPr/>
            <p:nvPr/>
          </p:nvSpPr>
          <p:spPr>
            <a:xfrm>
              <a:off x="2706323" y="2949139"/>
              <a:ext cx="61950" cy="7613"/>
            </a:xfrm>
            <a:custGeom>
              <a:avLst/>
              <a:gdLst>
                <a:gd name="connsiteX0" fmla="*/ 61951 w 61950"/>
                <a:gd name="connsiteY0" fmla="*/ 0 h 7613"/>
                <a:gd name="connsiteX1" fmla="*/ 0 w 61950"/>
                <a:gd name="connsiteY1" fmla="*/ 0 h 7613"/>
              </a:gdLst>
              <a:ahLst/>
              <a:cxnLst>
                <a:cxn ang="0">
                  <a:pos x="connsiteX0" y="connsiteY0"/>
                </a:cxn>
                <a:cxn ang="0">
                  <a:pos x="connsiteX1" y="connsiteY1"/>
                </a:cxn>
              </a:cxnLst>
              <a:rect l="l" t="t" r="r" b="b"/>
              <a:pathLst>
                <a:path w="61950" h="7613">
                  <a:moveTo>
                    <a:pt x="61951" y="0"/>
                  </a:moveTo>
                  <a:lnTo>
                    <a:pt x="0" y="0"/>
                  </a:lnTo>
                </a:path>
              </a:pathLst>
            </a:custGeom>
            <a:ln w="15875" cap="flat">
              <a:solidFill>
                <a:srgbClr val="231F20"/>
              </a:solidFill>
              <a:prstDash val="solid"/>
              <a:miter/>
            </a:ln>
          </p:spPr>
          <p:txBody>
            <a:bodyPr rtlCol="0" anchor="ctr"/>
            <a:lstStyle/>
            <a:p>
              <a:endParaRPr lang="en-GB" noProof="0" dirty="0"/>
            </a:p>
          </p:txBody>
        </p:sp>
        <p:sp>
          <p:nvSpPr>
            <p:cNvPr id="123" name="Freeform 122">
              <a:extLst>
                <a:ext uri="{FF2B5EF4-FFF2-40B4-BE49-F238E27FC236}">
                  <a16:creationId xmlns:a16="http://schemas.microsoft.com/office/drawing/2014/main" id="{DF7764E0-60A8-6F5C-11F1-56998AF90289}"/>
                </a:ext>
              </a:extLst>
            </p:cNvPr>
            <p:cNvSpPr/>
            <p:nvPr/>
          </p:nvSpPr>
          <p:spPr>
            <a:xfrm>
              <a:off x="2706323" y="2244869"/>
              <a:ext cx="61950" cy="7613"/>
            </a:xfrm>
            <a:custGeom>
              <a:avLst/>
              <a:gdLst>
                <a:gd name="connsiteX0" fmla="*/ 61951 w 61950"/>
                <a:gd name="connsiteY0" fmla="*/ 0 h 7613"/>
                <a:gd name="connsiteX1" fmla="*/ 0 w 61950"/>
                <a:gd name="connsiteY1" fmla="*/ 0 h 7613"/>
              </a:gdLst>
              <a:ahLst/>
              <a:cxnLst>
                <a:cxn ang="0">
                  <a:pos x="connsiteX0" y="connsiteY0"/>
                </a:cxn>
                <a:cxn ang="0">
                  <a:pos x="connsiteX1" y="connsiteY1"/>
                </a:cxn>
              </a:cxnLst>
              <a:rect l="l" t="t" r="r" b="b"/>
              <a:pathLst>
                <a:path w="61950" h="7613">
                  <a:moveTo>
                    <a:pt x="61951" y="0"/>
                  </a:moveTo>
                  <a:lnTo>
                    <a:pt x="0" y="0"/>
                  </a:lnTo>
                </a:path>
              </a:pathLst>
            </a:custGeom>
            <a:ln w="15875" cap="flat">
              <a:solidFill>
                <a:srgbClr val="231F20"/>
              </a:solidFill>
              <a:prstDash val="solid"/>
              <a:miter/>
            </a:ln>
          </p:spPr>
          <p:txBody>
            <a:bodyPr rtlCol="0" anchor="ctr"/>
            <a:lstStyle/>
            <a:p>
              <a:endParaRPr lang="en-GB" noProof="0" dirty="0"/>
            </a:p>
          </p:txBody>
        </p:sp>
        <p:sp>
          <p:nvSpPr>
            <p:cNvPr id="124" name="Freeform 123">
              <a:extLst>
                <a:ext uri="{FF2B5EF4-FFF2-40B4-BE49-F238E27FC236}">
                  <a16:creationId xmlns:a16="http://schemas.microsoft.com/office/drawing/2014/main" id="{52D78FC3-A8DF-E66C-481D-FC6D58757731}"/>
                </a:ext>
              </a:extLst>
            </p:cNvPr>
            <p:cNvSpPr/>
            <p:nvPr/>
          </p:nvSpPr>
          <p:spPr>
            <a:xfrm>
              <a:off x="2706323" y="1536107"/>
              <a:ext cx="61950" cy="7613"/>
            </a:xfrm>
            <a:custGeom>
              <a:avLst/>
              <a:gdLst>
                <a:gd name="connsiteX0" fmla="*/ 61951 w 61950"/>
                <a:gd name="connsiteY0" fmla="*/ 0 h 7613"/>
                <a:gd name="connsiteX1" fmla="*/ 0 w 61950"/>
                <a:gd name="connsiteY1" fmla="*/ 0 h 7613"/>
              </a:gdLst>
              <a:ahLst/>
              <a:cxnLst>
                <a:cxn ang="0">
                  <a:pos x="connsiteX0" y="connsiteY0"/>
                </a:cxn>
                <a:cxn ang="0">
                  <a:pos x="connsiteX1" y="connsiteY1"/>
                </a:cxn>
              </a:cxnLst>
              <a:rect l="l" t="t" r="r" b="b"/>
              <a:pathLst>
                <a:path w="61950" h="7613">
                  <a:moveTo>
                    <a:pt x="61951" y="0"/>
                  </a:moveTo>
                  <a:lnTo>
                    <a:pt x="0" y="0"/>
                  </a:lnTo>
                </a:path>
              </a:pathLst>
            </a:custGeom>
            <a:ln w="15875" cap="flat">
              <a:solidFill>
                <a:srgbClr val="231F20"/>
              </a:solidFill>
              <a:prstDash val="solid"/>
              <a:miter/>
            </a:ln>
          </p:spPr>
          <p:txBody>
            <a:bodyPr rtlCol="0" anchor="ctr"/>
            <a:lstStyle/>
            <a:p>
              <a:endParaRPr lang="en-GB" noProof="0" dirty="0"/>
            </a:p>
          </p:txBody>
        </p:sp>
        <p:sp>
          <p:nvSpPr>
            <p:cNvPr id="125" name="Freeform 124">
              <a:extLst>
                <a:ext uri="{FF2B5EF4-FFF2-40B4-BE49-F238E27FC236}">
                  <a16:creationId xmlns:a16="http://schemas.microsoft.com/office/drawing/2014/main" id="{CAC81701-FC2E-32F5-51EF-0E3E67E11751}"/>
                </a:ext>
              </a:extLst>
            </p:cNvPr>
            <p:cNvSpPr/>
            <p:nvPr/>
          </p:nvSpPr>
          <p:spPr>
            <a:xfrm>
              <a:off x="2706323" y="3656378"/>
              <a:ext cx="61950" cy="7613"/>
            </a:xfrm>
            <a:custGeom>
              <a:avLst/>
              <a:gdLst>
                <a:gd name="connsiteX0" fmla="*/ 61951 w 61950"/>
                <a:gd name="connsiteY0" fmla="*/ 0 h 7613"/>
                <a:gd name="connsiteX1" fmla="*/ 0 w 61950"/>
                <a:gd name="connsiteY1" fmla="*/ 0 h 7613"/>
              </a:gdLst>
              <a:ahLst/>
              <a:cxnLst>
                <a:cxn ang="0">
                  <a:pos x="connsiteX0" y="connsiteY0"/>
                </a:cxn>
                <a:cxn ang="0">
                  <a:pos x="connsiteX1" y="connsiteY1"/>
                </a:cxn>
              </a:cxnLst>
              <a:rect l="l" t="t" r="r" b="b"/>
              <a:pathLst>
                <a:path w="61950" h="7613">
                  <a:moveTo>
                    <a:pt x="61951" y="0"/>
                  </a:moveTo>
                  <a:lnTo>
                    <a:pt x="0" y="0"/>
                  </a:lnTo>
                </a:path>
              </a:pathLst>
            </a:custGeom>
            <a:ln w="15875" cap="flat">
              <a:solidFill>
                <a:srgbClr val="231F20"/>
              </a:solidFill>
              <a:prstDash val="solid"/>
              <a:miter/>
            </a:ln>
          </p:spPr>
          <p:txBody>
            <a:bodyPr rtlCol="0" anchor="ctr"/>
            <a:lstStyle/>
            <a:p>
              <a:endParaRPr lang="en-GB" noProof="0" dirty="0"/>
            </a:p>
          </p:txBody>
        </p:sp>
        <p:sp>
          <p:nvSpPr>
            <p:cNvPr id="126" name="Freeform 125">
              <a:extLst>
                <a:ext uri="{FF2B5EF4-FFF2-40B4-BE49-F238E27FC236}">
                  <a16:creationId xmlns:a16="http://schemas.microsoft.com/office/drawing/2014/main" id="{7B6DDFAE-CFA4-A6EA-D403-CF0CEC121EEE}"/>
                </a:ext>
              </a:extLst>
            </p:cNvPr>
            <p:cNvSpPr/>
            <p:nvPr/>
          </p:nvSpPr>
          <p:spPr>
            <a:xfrm>
              <a:off x="2706323" y="4362171"/>
              <a:ext cx="61950" cy="7613"/>
            </a:xfrm>
            <a:custGeom>
              <a:avLst/>
              <a:gdLst>
                <a:gd name="connsiteX0" fmla="*/ 61951 w 61950"/>
                <a:gd name="connsiteY0" fmla="*/ 0 h 7613"/>
                <a:gd name="connsiteX1" fmla="*/ 0 w 61950"/>
                <a:gd name="connsiteY1" fmla="*/ 0 h 7613"/>
              </a:gdLst>
              <a:ahLst/>
              <a:cxnLst>
                <a:cxn ang="0">
                  <a:pos x="connsiteX0" y="connsiteY0"/>
                </a:cxn>
                <a:cxn ang="0">
                  <a:pos x="connsiteX1" y="connsiteY1"/>
                </a:cxn>
              </a:cxnLst>
              <a:rect l="l" t="t" r="r" b="b"/>
              <a:pathLst>
                <a:path w="61950" h="7613">
                  <a:moveTo>
                    <a:pt x="61951" y="0"/>
                  </a:moveTo>
                  <a:lnTo>
                    <a:pt x="0" y="0"/>
                  </a:lnTo>
                </a:path>
              </a:pathLst>
            </a:custGeom>
            <a:ln w="15875" cap="flat">
              <a:solidFill>
                <a:srgbClr val="231F20"/>
              </a:solidFill>
              <a:prstDash val="solid"/>
              <a:miter/>
            </a:ln>
          </p:spPr>
          <p:txBody>
            <a:bodyPr rtlCol="0" anchor="ctr"/>
            <a:lstStyle/>
            <a:p>
              <a:endParaRPr lang="en-GB" noProof="0" dirty="0"/>
            </a:p>
          </p:txBody>
        </p:sp>
        <p:sp>
          <p:nvSpPr>
            <p:cNvPr id="127" name="Freeform 126">
              <a:extLst>
                <a:ext uri="{FF2B5EF4-FFF2-40B4-BE49-F238E27FC236}">
                  <a16:creationId xmlns:a16="http://schemas.microsoft.com/office/drawing/2014/main" id="{4A9EA76F-568D-74E1-38BB-77FB5F63B5A7}"/>
                </a:ext>
              </a:extLst>
            </p:cNvPr>
            <p:cNvSpPr/>
            <p:nvPr/>
          </p:nvSpPr>
          <p:spPr>
            <a:xfrm>
              <a:off x="3060272" y="4503634"/>
              <a:ext cx="7620" cy="60909"/>
            </a:xfrm>
            <a:custGeom>
              <a:avLst/>
              <a:gdLst>
                <a:gd name="connsiteX0" fmla="*/ 0 w 7620"/>
                <a:gd name="connsiteY0" fmla="*/ 0 h 60909"/>
                <a:gd name="connsiteX1" fmla="*/ 0 w 7620"/>
                <a:gd name="connsiteY1" fmla="*/ 60910 h 60909"/>
              </a:gdLst>
              <a:ahLst/>
              <a:cxnLst>
                <a:cxn ang="0">
                  <a:pos x="connsiteX0" y="connsiteY0"/>
                </a:cxn>
                <a:cxn ang="0">
                  <a:pos x="connsiteX1" y="connsiteY1"/>
                </a:cxn>
              </a:cxnLst>
              <a:rect l="l" t="t" r="r" b="b"/>
              <a:pathLst>
                <a:path w="7620" h="60909">
                  <a:moveTo>
                    <a:pt x="0" y="0"/>
                  </a:moveTo>
                  <a:lnTo>
                    <a:pt x="0" y="60910"/>
                  </a:lnTo>
                </a:path>
              </a:pathLst>
            </a:custGeom>
            <a:ln w="15875" cap="flat">
              <a:solidFill>
                <a:srgbClr val="231F20"/>
              </a:solidFill>
              <a:prstDash val="solid"/>
              <a:miter/>
            </a:ln>
          </p:spPr>
          <p:txBody>
            <a:bodyPr rtlCol="0" anchor="ctr"/>
            <a:lstStyle/>
            <a:p>
              <a:endParaRPr lang="en-GB" noProof="0" dirty="0"/>
            </a:p>
          </p:txBody>
        </p:sp>
        <p:sp>
          <p:nvSpPr>
            <p:cNvPr id="128" name="Freeform 127">
              <a:extLst>
                <a:ext uri="{FF2B5EF4-FFF2-40B4-BE49-F238E27FC236}">
                  <a16:creationId xmlns:a16="http://schemas.microsoft.com/office/drawing/2014/main" id="{315DDBB0-AA0E-BA84-78B3-46B45DA78340}"/>
                </a:ext>
              </a:extLst>
            </p:cNvPr>
            <p:cNvSpPr/>
            <p:nvPr/>
          </p:nvSpPr>
          <p:spPr>
            <a:xfrm>
              <a:off x="4055368" y="4503634"/>
              <a:ext cx="7620" cy="60909"/>
            </a:xfrm>
            <a:custGeom>
              <a:avLst/>
              <a:gdLst>
                <a:gd name="connsiteX0" fmla="*/ 0 w 7620"/>
                <a:gd name="connsiteY0" fmla="*/ 0 h 60909"/>
                <a:gd name="connsiteX1" fmla="*/ 0 w 7620"/>
                <a:gd name="connsiteY1" fmla="*/ 60910 h 60909"/>
              </a:gdLst>
              <a:ahLst/>
              <a:cxnLst>
                <a:cxn ang="0">
                  <a:pos x="connsiteX0" y="connsiteY0"/>
                </a:cxn>
                <a:cxn ang="0">
                  <a:pos x="connsiteX1" y="connsiteY1"/>
                </a:cxn>
              </a:cxnLst>
              <a:rect l="l" t="t" r="r" b="b"/>
              <a:pathLst>
                <a:path w="7620" h="60909">
                  <a:moveTo>
                    <a:pt x="0" y="0"/>
                  </a:moveTo>
                  <a:lnTo>
                    <a:pt x="0" y="60910"/>
                  </a:lnTo>
                </a:path>
              </a:pathLst>
            </a:custGeom>
            <a:ln w="15875" cap="flat">
              <a:solidFill>
                <a:srgbClr val="231F20"/>
              </a:solidFill>
              <a:prstDash val="solid"/>
              <a:miter/>
            </a:ln>
          </p:spPr>
          <p:txBody>
            <a:bodyPr rtlCol="0" anchor="ctr"/>
            <a:lstStyle/>
            <a:p>
              <a:endParaRPr lang="en-GB" noProof="0" dirty="0"/>
            </a:p>
          </p:txBody>
        </p:sp>
        <p:sp>
          <p:nvSpPr>
            <p:cNvPr id="129" name="Freeform 128">
              <a:extLst>
                <a:ext uri="{FF2B5EF4-FFF2-40B4-BE49-F238E27FC236}">
                  <a16:creationId xmlns:a16="http://schemas.microsoft.com/office/drawing/2014/main" id="{D3ADD4E1-613E-2F09-596A-A9EFFD6ECC85}"/>
                </a:ext>
              </a:extLst>
            </p:cNvPr>
            <p:cNvSpPr/>
            <p:nvPr/>
          </p:nvSpPr>
          <p:spPr>
            <a:xfrm>
              <a:off x="5039262" y="4503634"/>
              <a:ext cx="7620" cy="60909"/>
            </a:xfrm>
            <a:custGeom>
              <a:avLst/>
              <a:gdLst>
                <a:gd name="connsiteX0" fmla="*/ 0 w 7620"/>
                <a:gd name="connsiteY0" fmla="*/ 0 h 60909"/>
                <a:gd name="connsiteX1" fmla="*/ 0 w 7620"/>
                <a:gd name="connsiteY1" fmla="*/ 60910 h 60909"/>
              </a:gdLst>
              <a:ahLst/>
              <a:cxnLst>
                <a:cxn ang="0">
                  <a:pos x="connsiteX0" y="connsiteY0"/>
                </a:cxn>
                <a:cxn ang="0">
                  <a:pos x="connsiteX1" y="connsiteY1"/>
                </a:cxn>
              </a:cxnLst>
              <a:rect l="l" t="t" r="r" b="b"/>
              <a:pathLst>
                <a:path w="7620" h="60909">
                  <a:moveTo>
                    <a:pt x="0" y="0"/>
                  </a:moveTo>
                  <a:lnTo>
                    <a:pt x="0" y="60910"/>
                  </a:lnTo>
                </a:path>
              </a:pathLst>
            </a:custGeom>
            <a:ln w="15875" cap="flat">
              <a:solidFill>
                <a:srgbClr val="231F20"/>
              </a:solidFill>
              <a:prstDash val="solid"/>
              <a:miter/>
            </a:ln>
          </p:spPr>
          <p:txBody>
            <a:bodyPr rtlCol="0" anchor="ctr"/>
            <a:lstStyle/>
            <a:p>
              <a:endParaRPr lang="en-GB" noProof="0" dirty="0"/>
            </a:p>
          </p:txBody>
        </p:sp>
        <p:sp>
          <p:nvSpPr>
            <p:cNvPr id="130" name="Freeform 129">
              <a:extLst>
                <a:ext uri="{FF2B5EF4-FFF2-40B4-BE49-F238E27FC236}">
                  <a16:creationId xmlns:a16="http://schemas.microsoft.com/office/drawing/2014/main" id="{EE0AFE87-3D5E-EAEE-71F8-DA5A4695AD6C}"/>
                </a:ext>
              </a:extLst>
            </p:cNvPr>
            <p:cNvSpPr/>
            <p:nvPr/>
          </p:nvSpPr>
          <p:spPr>
            <a:xfrm>
              <a:off x="6025366" y="4503634"/>
              <a:ext cx="7620" cy="60909"/>
            </a:xfrm>
            <a:custGeom>
              <a:avLst/>
              <a:gdLst>
                <a:gd name="connsiteX0" fmla="*/ 0 w 7620"/>
                <a:gd name="connsiteY0" fmla="*/ 0 h 60909"/>
                <a:gd name="connsiteX1" fmla="*/ 0 w 7620"/>
                <a:gd name="connsiteY1" fmla="*/ 60910 h 60909"/>
              </a:gdLst>
              <a:ahLst/>
              <a:cxnLst>
                <a:cxn ang="0">
                  <a:pos x="connsiteX0" y="connsiteY0"/>
                </a:cxn>
                <a:cxn ang="0">
                  <a:pos x="connsiteX1" y="connsiteY1"/>
                </a:cxn>
              </a:cxnLst>
              <a:rect l="l" t="t" r="r" b="b"/>
              <a:pathLst>
                <a:path w="7620" h="60909">
                  <a:moveTo>
                    <a:pt x="0" y="0"/>
                  </a:moveTo>
                  <a:lnTo>
                    <a:pt x="0" y="60910"/>
                  </a:lnTo>
                </a:path>
              </a:pathLst>
            </a:custGeom>
            <a:ln w="15875" cap="flat">
              <a:solidFill>
                <a:srgbClr val="231F20"/>
              </a:solidFill>
              <a:prstDash val="solid"/>
              <a:miter/>
            </a:ln>
          </p:spPr>
          <p:txBody>
            <a:bodyPr rtlCol="0" anchor="ctr"/>
            <a:lstStyle/>
            <a:p>
              <a:endParaRPr lang="en-GB" noProof="0" dirty="0"/>
            </a:p>
          </p:txBody>
        </p:sp>
        <p:sp>
          <p:nvSpPr>
            <p:cNvPr id="131" name="Freeform 130">
              <a:extLst>
                <a:ext uri="{FF2B5EF4-FFF2-40B4-BE49-F238E27FC236}">
                  <a16:creationId xmlns:a16="http://schemas.microsoft.com/office/drawing/2014/main" id="{3360B2C3-09BE-17A0-27B1-E91480EE5BB3}"/>
                </a:ext>
              </a:extLst>
            </p:cNvPr>
            <p:cNvSpPr/>
            <p:nvPr/>
          </p:nvSpPr>
          <p:spPr>
            <a:xfrm>
              <a:off x="7019167" y="4503634"/>
              <a:ext cx="7620" cy="60909"/>
            </a:xfrm>
            <a:custGeom>
              <a:avLst/>
              <a:gdLst>
                <a:gd name="connsiteX0" fmla="*/ 0 w 7620"/>
                <a:gd name="connsiteY0" fmla="*/ 0 h 60909"/>
                <a:gd name="connsiteX1" fmla="*/ 0 w 7620"/>
                <a:gd name="connsiteY1" fmla="*/ 60910 h 60909"/>
              </a:gdLst>
              <a:ahLst/>
              <a:cxnLst>
                <a:cxn ang="0">
                  <a:pos x="connsiteX0" y="connsiteY0"/>
                </a:cxn>
                <a:cxn ang="0">
                  <a:pos x="connsiteX1" y="connsiteY1"/>
                </a:cxn>
              </a:cxnLst>
              <a:rect l="l" t="t" r="r" b="b"/>
              <a:pathLst>
                <a:path w="7620" h="60909">
                  <a:moveTo>
                    <a:pt x="0" y="0"/>
                  </a:moveTo>
                  <a:lnTo>
                    <a:pt x="0" y="60910"/>
                  </a:lnTo>
                </a:path>
              </a:pathLst>
            </a:custGeom>
            <a:ln w="15875" cap="flat">
              <a:solidFill>
                <a:srgbClr val="231F20"/>
              </a:solidFill>
              <a:prstDash val="solid"/>
              <a:miter/>
            </a:ln>
          </p:spPr>
          <p:txBody>
            <a:bodyPr rtlCol="0" anchor="ctr"/>
            <a:lstStyle/>
            <a:p>
              <a:endParaRPr lang="en-GB" noProof="0" dirty="0"/>
            </a:p>
          </p:txBody>
        </p:sp>
        <p:sp>
          <p:nvSpPr>
            <p:cNvPr id="132" name="Freeform 131">
              <a:extLst>
                <a:ext uri="{FF2B5EF4-FFF2-40B4-BE49-F238E27FC236}">
                  <a16:creationId xmlns:a16="http://schemas.microsoft.com/office/drawing/2014/main" id="{BA06E595-AB17-A51A-5243-A8501C1CF00C}"/>
                </a:ext>
              </a:extLst>
            </p:cNvPr>
            <p:cNvSpPr/>
            <p:nvPr/>
          </p:nvSpPr>
          <p:spPr>
            <a:xfrm>
              <a:off x="8988860" y="4503634"/>
              <a:ext cx="7620" cy="60909"/>
            </a:xfrm>
            <a:custGeom>
              <a:avLst/>
              <a:gdLst>
                <a:gd name="connsiteX0" fmla="*/ 0 w 7620"/>
                <a:gd name="connsiteY0" fmla="*/ 0 h 60909"/>
                <a:gd name="connsiteX1" fmla="*/ 0 w 7620"/>
                <a:gd name="connsiteY1" fmla="*/ 60910 h 60909"/>
              </a:gdLst>
              <a:ahLst/>
              <a:cxnLst>
                <a:cxn ang="0">
                  <a:pos x="connsiteX0" y="connsiteY0"/>
                </a:cxn>
                <a:cxn ang="0">
                  <a:pos x="connsiteX1" y="connsiteY1"/>
                </a:cxn>
              </a:cxnLst>
              <a:rect l="l" t="t" r="r" b="b"/>
              <a:pathLst>
                <a:path w="7620" h="60909">
                  <a:moveTo>
                    <a:pt x="0" y="0"/>
                  </a:moveTo>
                  <a:lnTo>
                    <a:pt x="0" y="60910"/>
                  </a:lnTo>
                </a:path>
              </a:pathLst>
            </a:custGeom>
            <a:ln w="15875" cap="flat">
              <a:solidFill>
                <a:srgbClr val="231F20"/>
              </a:solidFill>
              <a:prstDash val="solid"/>
              <a:miter/>
            </a:ln>
          </p:spPr>
          <p:txBody>
            <a:bodyPr rtlCol="0" anchor="ctr"/>
            <a:lstStyle/>
            <a:p>
              <a:endParaRPr lang="en-GB" noProof="0" dirty="0"/>
            </a:p>
          </p:txBody>
        </p:sp>
        <p:sp>
          <p:nvSpPr>
            <p:cNvPr id="133" name="Freeform 132">
              <a:extLst>
                <a:ext uri="{FF2B5EF4-FFF2-40B4-BE49-F238E27FC236}">
                  <a16:creationId xmlns:a16="http://schemas.microsoft.com/office/drawing/2014/main" id="{DBFCE3D9-1995-8DA1-5976-5B18085FD32F}"/>
                </a:ext>
              </a:extLst>
            </p:cNvPr>
            <p:cNvSpPr/>
            <p:nvPr/>
          </p:nvSpPr>
          <p:spPr>
            <a:xfrm>
              <a:off x="8004052" y="4503634"/>
              <a:ext cx="7620" cy="60909"/>
            </a:xfrm>
            <a:custGeom>
              <a:avLst/>
              <a:gdLst>
                <a:gd name="connsiteX0" fmla="*/ 0 w 7620"/>
                <a:gd name="connsiteY0" fmla="*/ 0 h 60909"/>
                <a:gd name="connsiteX1" fmla="*/ 0 w 7620"/>
                <a:gd name="connsiteY1" fmla="*/ 60910 h 60909"/>
              </a:gdLst>
              <a:ahLst/>
              <a:cxnLst>
                <a:cxn ang="0">
                  <a:pos x="connsiteX0" y="connsiteY0"/>
                </a:cxn>
                <a:cxn ang="0">
                  <a:pos x="connsiteX1" y="connsiteY1"/>
                </a:cxn>
              </a:cxnLst>
              <a:rect l="l" t="t" r="r" b="b"/>
              <a:pathLst>
                <a:path w="7620" h="60909">
                  <a:moveTo>
                    <a:pt x="0" y="0"/>
                  </a:moveTo>
                  <a:lnTo>
                    <a:pt x="0" y="60910"/>
                  </a:lnTo>
                </a:path>
              </a:pathLst>
            </a:custGeom>
            <a:ln w="15875" cap="flat">
              <a:solidFill>
                <a:srgbClr val="231F20"/>
              </a:solidFill>
              <a:prstDash val="solid"/>
              <a:miter/>
            </a:ln>
          </p:spPr>
          <p:txBody>
            <a:bodyPr rtlCol="0" anchor="ctr"/>
            <a:lstStyle/>
            <a:p>
              <a:endParaRPr lang="en-GB" noProof="0" dirty="0"/>
            </a:p>
          </p:txBody>
        </p:sp>
      </p:grpSp>
      <p:grpSp>
        <p:nvGrpSpPr>
          <p:cNvPr id="134" name="Graphic 117">
            <a:extLst>
              <a:ext uri="{FF2B5EF4-FFF2-40B4-BE49-F238E27FC236}">
                <a16:creationId xmlns:a16="http://schemas.microsoft.com/office/drawing/2014/main" id="{2D0E1A53-B2FF-8249-ECD4-11A7B8D07F5F}"/>
              </a:ext>
            </a:extLst>
          </p:cNvPr>
          <p:cNvGrpSpPr/>
          <p:nvPr/>
        </p:nvGrpSpPr>
        <p:grpSpPr>
          <a:xfrm>
            <a:off x="3421117" y="1493470"/>
            <a:ext cx="2407310" cy="2869614"/>
            <a:chOff x="3020724" y="1493470"/>
            <a:chExt cx="2407310" cy="2869614"/>
          </a:xfrm>
          <a:noFill/>
        </p:grpSpPr>
        <p:grpSp>
          <p:nvGrpSpPr>
            <p:cNvPr id="135" name="Graphic 117">
              <a:extLst>
                <a:ext uri="{FF2B5EF4-FFF2-40B4-BE49-F238E27FC236}">
                  <a16:creationId xmlns:a16="http://schemas.microsoft.com/office/drawing/2014/main" id="{0233EB4A-E7AF-ED74-89D5-B09B4EAC8193}"/>
                </a:ext>
              </a:extLst>
            </p:cNvPr>
            <p:cNvGrpSpPr/>
            <p:nvPr/>
          </p:nvGrpSpPr>
          <p:grpSpPr>
            <a:xfrm>
              <a:off x="5258337" y="4261670"/>
              <a:ext cx="85420" cy="85426"/>
              <a:chOff x="5258337" y="4261670"/>
              <a:chExt cx="85420" cy="85426"/>
            </a:xfrm>
          </p:grpSpPr>
          <p:sp>
            <p:nvSpPr>
              <p:cNvPr id="136" name="Freeform 135">
                <a:extLst>
                  <a:ext uri="{FF2B5EF4-FFF2-40B4-BE49-F238E27FC236}">
                    <a16:creationId xmlns:a16="http://schemas.microsoft.com/office/drawing/2014/main" id="{DBEA9303-A684-292C-035B-40D42AC2E6F5}"/>
                  </a:ext>
                </a:extLst>
              </p:cNvPr>
              <p:cNvSpPr/>
              <p:nvPr/>
            </p:nvSpPr>
            <p:spPr>
              <a:xfrm>
                <a:off x="5301009" y="4261670"/>
                <a:ext cx="7620" cy="85426"/>
              </a:xfrm>
              <a:custGeom>
                <a:avLst/>
                <a:gdLst>
                  <a:gd name="connsiteX0" fmla="*/ 0 w 7620"/>
                  <a:gd name="connsiteY0" fmla="*/ 0 h 85426"/>
                  <a:gd name="connsiteX1" fmla="*/ 0 w 7620"/>
                  <a:gd name="connsiteY1" fmla="*/ 85426 h 85426"/>
                </a:gdLst>
                <a:ahLst/>
                <a:cxnLst>
                  <a:cxn ang="0">
                    <a:pos x="connsiteX0" y="connsiteY0"/>
                  </a:cxn>
                  <a:cxn ang="0">
                    <a:pos x="connsiteX1" y="connsiteY1"/>
                  </a:cxn>
                </a:cxnLst>
                <a:rect l="l" t="t" r="r" b="b"/>
                <a:pathLst>
                  <a:path w="7620" h="85426">
                    <a:moveTo>
                      <a:pt x="0" y="0"/>
                    </a:moveTo>
                    <a:lnTo>
                      <a:pt x="0" y="85426"/>
                    </a:lnTo>
                  </a:path>
                </a:pathLst>
              </a:custGeom>
              <a:ln w="15240" cap="flat">
                <a:solidFill>
                  <a:srgbClr val="8B878B"/>
                </a:solidFill>
                <a:prstDash val="solid"/>
                <a:miter/>
              </a:ln>
            </p:spPr>
            <p:txBody>
              <a:bodyPr rtlCol="0" anchor="ctr"/>
              <a:lstStyle/>
              <a:p>
                <a:endParaRPr lang="en-GB" noProof="0" dirty="0"/>
              </a:p>
            </p:txBody>
          </p:sp>
          <p:sp>
            <p:nvSpPr>
              <p:cNvPr id="137" name="Freeform 136">
                <a:extLst>
                  <a:ext uri="{FF2B5EF4-FFF2-40B4-BE49-F238E27FC236}">
                    <a16:creationId xmlns:a16="http://schemas.microsoft.com/office/drawing/2014/main" id="{B0F7FEAC-29A1-62EF-35BC-2BC4E1F7D604}"/>
                  </a:ext>
                </a:extLst>
              </p:cNvPr>
              <p:cNvSpPr/>
              <p:nvPr/>
            </p:nvSpPr>
            <p:spPr>
              <a:xfrm>
                <a:off x="5258337" y="4304383"/>
                <a:ext cx="85420" cy="7613"/>
              </a:xfrm>
              <a:custGeom>
                <a:avLst/>
                <a:gdLst>
                  <a:gd name="connsiteX0" fmla="*/ 0 w 85420"/>
                  <a:gd name="connsiteY0" fmla="*/ 0 h 7613"/>
                  <a:gd name="connsiteX1" fmla="*/ 85420 w 85420"/>
                  <a:gd name="connsiteY1" fmla="*/ 0 h 7613"/>
                </a:gdLst>
                <a:ahLst/>
                <a:cxnLst>
                  <a:cxn ang="0">
                    <a:pos x="connsiteX0" y="connsiteY0"/>
                  </a:cxn>
                  <a:cxn ang="0">
                    <a:pos x="connsiteX1" y="connsiteY1"/>
                  </a:cxn>
                </a:cxnLst>
                <a:rect l="l" t="t" r="r" b="b"/>
                <a:pathLst>
                  <a:path w="85420" h="7613">
                    <a:moveTo>
                      <a:pt x="0" y="0"/>
                    </a:moveTo>
                    <a:lnTo>
                      <a:pt x="85420" y="0"/>
                    </a:lnTo>
                  </a:path>
                </a:pathLst>
              </a:custGeom>
              <a:ln w="15240" cap="flat">
                <a:solidFill>
                  <a:srgbClr val="8B878B"/>
                </a:solidFill>
                <a:prstDash val="solid"/>
                <a:miter/>
              </a:ln>
            </p:spPr>
            <p:txBody>
              <a:bodyPr rtlCol="0" anchor="ctr"/>
              <a:lstStyle/>
              <a:p>
                <a:endParaRPr lang="en-GB" noProof="0" dirty="0"/>
              </a:p>
            </p:txBody>
          </p:sp>
        </p:grpSp>
        <p:grpSp>
          <p:nvGrpSpPr>
            <p:cNvPr id="138" name="Graphic 117">
              <a:extLst>
                <a:ext uri="{FF2B5EF4-FFF2-40B4-BE49-F238E27FC236}">
                  <a16:creationId xmlns:a16="http://schemas.microsoft.com/office/drawing/2014/main" id="{991C2648-40D1-8AC5-AC57-5A5AC5EEF7C8}"/>
                </a:ext>
              </a:extLst>
            </p:cNvPr>
            <p:cNvGrpSpPr/>
            <p:nvPr/>
          </p:nvGrpSpPr>
          <p:grpSpPr>
            <a:xfrm>
              <a:off x="3930095" y="3966105"/>
              <a:ext cx="85496" cy="85426"/>
              <a:chOff x="3930095" y="3966105"/>
              <a:chExt cx="85496" cy="85426"/>
            </a:xfrm>
          </p:grpSpPr>
          <p:sp>
            <p:nvSpPr>
              <p:cNvPr id="139" name="Freeform 138">
                <a:extLst>
                  <a:ext uri="{FF2B5EF4-FFF2-40B4-BE49-F238E27FC236}">
                    <a16:creationId xmlns:a16="http://schemas.microsoft.com/office/drawing/2014/main" id="{A1E9B8FA-D419-FB29-481D-9F5408995367}"/>
                  </a:ext>
                </a:extLst>
              </p:cNvPr>
              <p:cNvSpPr/>
              <p:nvPr/>
            </p:nvSpPr>
            <p:spPr>
              <a:xfrm>
                <a:off x="3972843" y="3966105"/>
                <a:ext cx="7620" cy="85426"/>
              </a:xfrm>
              <a:custGeom>
                <a:avLst/>
                <a:gdLst>
                  <a:gd name="connsiteX0" fmla="*/ 0 w 7620"/>
                  <a:gd name="connsiteY0" fmla="*/ 0 h 85426"/>
                  <a:gd name="connsiteX1" fmla="*/ 0 w 7620"/>
                  <a:gd name="connsiteY1" fmla="*/ 85426 h 85426"/>
                </a:gdLst>
                <a:ahLst/>
                <a:cxnLst>
                  <a:cxn ang="0">
                    <a:pos x="connsiteX0" y="connsiteY0"/>
                  </a:cxn>
                  <a:cxn ang="0">
                    <a:pos x="connsiteX1" y="connsiteY1"/>
                  </a:cxn>
                </a:cxnLst>
                <a:rect l="l" t="t" r="r" b="b"/>
                <a:pathLst>
                  <a:path w="7620" h="85426">
                    <a:moveTo>
                      <a:pt x="0" y="0"/>
                    </a:moveTo>
                    <a:lnTo>
                      <a:pt x="0" y="85426"/>
                    </a:lnTo>
                  </a:path>
                </a:pathLst>
              </a:custGeom>
              <a:ln w="15240" cap="flat">
                <a:solidFill>
                  <a:srgbClr val="8B878B"/>
                </a:solidFill>
                <a:prstDash val="solid"/>
                <a:miter/>
              </a:ln>
            </p:spPr>
            <p:txBody>
              <a:bodyPr rtlCol="0" anchor="ctr"/>
              <a:lstStyle/>
              <a:p>
                <a:endParaRPr lang="en-GB" noProof="0" dirty="0"/>
              </a:p>
            </p:txBody>
          </p:sp>
          <p:sp>
            <p:nvSpPr>
              <p:cNvPr id="140" name="Freeform 139">
                <a:extLst>
                  <a:ext uri="{FF2B5EF4-FFF2-40B4-BE49-F238E27FC236}">
                    <a16:creationId xmlns:a16="http://schemas.microsoft.com/office/drawing/2014/main" id="{B0C7E88F-1766-18BF-493B-9E85103C45D2}"/>
                  </a:ext>
                </a:extLst>
              </p:cNvPr>
              <p:cNvSpPr/>
              <p:nvPr/>
            </p:nvSpPr>
            <p:spPr>
              <a:xfrm>
                <a:off x="3930095" y="4008818"/>
                <a:ext cx="85496" cy="7613"/>
              </a:xfrm>
              <a:custGeom>
                <a:avLst/>
                <a:gdLst>
                  <a:gd name="connsiteX0" fmla="*/ 0 w 85496"/>
                  <a:gd name="connsiteY0" fmla="*/ 0 h 7613"/>
                  <a:gd name="connsiteX1" fmla="*/ 85496 w 85496"/>
                  <a:gd name="connsiteY1" fmla="*/ 0 h 7613"/>
                </a:gdLst>
                <a:ahLst/>
                <a:cxnLst>
                  <a:cxn ang="0">
                    <a:pos x="connsiteX0" y="connsiteY0"/>
                  </a:cxn>
                  <a:cxn ang="0">
                    <a:pos x="connsiteX1" y="connsiteY1"/>
                  </a:cxn>
                </a:cxnLst>
                <a:rect l="l" t="t" r="r" b="b"/>
                <a:pathLst>
                  <a:path w="85496" h="7613">
                    <a:moveTo>
                      <a:pt x="0" y="0"/>
                    </a:moveTo>
                    <a:lnTo>
                      <a:pt x="85496" y="0"/>
                    </a:lnTo>
                  </a:path>
                </a:pathLst>
              </a:custGeom>
              <a:ln w="15240" cap="flat">
                <a:solidFill>
                  <a:srgbClr val="8B878B"/>
                </a:solidFill>
                <a:prstDash val="solid"/>
                <a:miter/>
              </a:ln>
            </p:spPr>
            <p:txBody>
              <a:bodyPr rtlCol="0" anchor="ctr"/>
              <a:lstStyle/>
              <a:p>
                <a:endParaRPr lang="en-GB" noProof="0" dirty="0"/>
              </a:p>
            </p:txBody>
          </p:sp>
        </p:grpSp>
        <p:grpSp>
          <p:nvGrpSpPr>
            <p:cNvPr id="141" name="Graphic 117">
              <a:extLst>
                <a:ext uri="{FF2B5EF4-FFF2-40B4-BE49-F238E27FC236}">
                  <a16:creationId xmlns:a16="http://schemas.microsoft.com/office/drawing/2014/main" id="{BDB91F08-09F0-2D49-BE39-246FA7A08902}"/>
                </a:ext>
              </a:extLst>
            </p:cNvPr>
            <p:cNvGrpSpPr/>
            <p:nvPr/>
          </p:nvGrpSpPr>
          <p:grpSpPr>
            <a:xfrm>
              <a:off x="3362557" y="3238156"/>
              <a:ext cx="85496" cy="85426"/>
              <a:chOff x="3362557" y="3238156"/>
              <a:chExt cx="85496" cy="85426"/>
            </a:xfrm>
          </p:grpSpPr>
          <p:sp>
            <p:nvSpPr>
              <p:cNvPr id="142" name="Freeform 141">
                <a:extLst>
                  <a:ext uri="{FF2B5EF4-FFF2-40B4-BE49-F238E27FC236}">
                    <a16:creationId xmlns:a16="http://schemas.microsoft.com/office/drawing/2014/main" id="{F2C8C4CF-E030-9580-106D-1A1AE46C9E14}"/>
                  </a:ext>
                </a:extLst>
              </p:cNvPr>
              <p:cNvSpPr/>
              <p:nvPr/>
            </p:nvSpPr>
            <p:spPr>
              <a:xfrm>
                <a:off x="3405305" y="3238156"/>
                <a:ext cx="7620" cy="85426"/>
              </a:xfrm>
              <a:custGeom>
                <a:avLst/>
                <a:gdLst>
                  <a:gd name="connsiteX0" fmla="*/ 0 w 7620"/>
                  <a:gd name="connsiteY0" fmla="*/ 0 h 85426"/>
                  <a:gd name="connsiteX1" fmla="*/ 0 w 7620"/>
                  <a:gd name="connsiteY1" fmla="*/ 85426 h 85426"/>
                </a:gdLst>
                <a:ahLst/>
                <a:cxnLst>
                  <a:cxn ang="0">
                    <a:pos x="connsiteX0" y="connsiteY0"/>
                  </a:cxn>
                  <a:cxn ang="0">
                    <a:pos x="connsiteX1" y="connsiteY1"/>
                  </a:cxn>
                </a:cxnLst>
                <a:rect l="l" t="t" r="r" b="b"/>
                <a:pathLst>
                  <a:path w="7620" h="85426">
                    <a:moveTo>
                      <a:pt x="0" y="0"/>
                    </a:moveTo>
                    <a:lnTo>
                      <a:pt x="0" y="85426"/>
                    </a:lnTo>
                  </a:path>
                </a:pathLst>
              </a:custGeom>
              <a:ln w="15240" cap="flat">
                <a:solidFill>
                  <a:srgbClr val="8B878B"/>
                </a:solidFill>
                <a:prstDash val="solid"/>
                <a:miter/>
              </a:ln>
            </p:spPr>
            <p:txBody>
              <a:bodyPr rtlCol="0" anchor="ctr"/>
              <a:lstStyle/>
              <a:p>
                <a:endParaRPr lang="en-GB" noProof="0" dirty="0"/>
              </a:p>
            </p:txBody>
          </p:sp>
          <p:sp>
            <p:nvSpPr>
              <p:cNvPr id="143" name="Freeform 142">
                <a:extLst>
                  <a:ext uri="{FF2B5EF4-FFF2-40B4-BE49-F238E27FC236}">
                    <a16:creationId xmlns:a16="http://schemas.microsoft.com/office/drawing/2014/main" id="{9EAD1EAA-45C2-B609-ECAA-84600A274378}"/>
                  </a:ext>
                </a:extLst>
              </p:cNvPr>
              <p:cNvSpPr/>
              <p:nvPr/>
            </p:nvSpPr>
            <p:spPr>
              <a:xfrm>
                <a:off x="3362557" y="3280869"/>
                <a:ext cx="85496" cy="7613"/>
              </a:xfrm>
              <a:custGeom>
                <a:avLst/>
                <a:gdLst>
                  <a:gd name="connsiteX0" fmla="*/ 0 w 85496"/>
                  <a:gd name="connsiteY0" fmla="*/ 0 h 7613"/>
                  <a:gd name="connsiteX1" fmla="*/ 85496 w 85496"/>
                  <a:gd name="connsiteY1" fmla="*/ 0 h 7613"/>
                </a:gdLst>
                <a:ahLst/>
                <a:cxnLst>
                  <a:cxn ang="0">
                    <a:pos x="connsiteX0" y="connsiteY0"/>
                  </a:cxn>
                  <a:cxn ang="0">
                    <a:pos x="connsiteX1" y="connsiteY1"/>
                  </a:cxn>
                </a:cxnLst>
                <a:rect l="l" t="t" r="r" b="b"/>
                <a:pathLst>
                  <a:path w="85496" h="7613">
                    <a:moveTo>
                      <a:pt x="0" y="0"/>
                    </a:moveTo>
                    <a:lnTo>
                      <a:pt x="85496" y="0"/>
                    </a:lnTo>
                  </a:path>
                </a:pathLst>
              </a:custGeom>
              <a:ln w="15240" cap="flat">
                <a:solidFill>
                  <a:srgbClr val="8B878B"/>
                </a:solidFill>
                <a:prstDash val="solid"/>
                <a:miter/>
              </a:ln>
            </p:spPr>
            <p:txBody>
              <a:bodyPr rtlCol="0" anchor="ctr"/>
              <a:lstStyle/>
              <a:p>
                <a:endParaRPr lang="en-GB" noProof="0" dirty="0"/>
              </a:p>
            </p:txBody>
          </p:sp>
        </p:grpSp>
        <p:grpSp>
          <p:nvGrpSpPr>
            <p:cNvPr id="144" name="Graphic 117">
              <a:extLst>
                <a:ext uri="{FF2B5EF4-FFF2-40B4-BE49-F238E27FC236}">
                  <a16:creationId xmlns:a16="http://schemas.microsoft.com/office/drawing/2014/main" id="{8250FBF4-BFEA-EEFC-98AB-9F46875C3A15}"/>
                </a:ext>
              </a:extLst>
            </p:cNvPr>
            <p:cNvGrpSpPr/>
            <p:nvPr/>
          </p:nvGrpSpPr>
          <p:grpSpPr>
            <a:xfrm>
              <a:off x="3021638" y="1493470"/>
              <a:ext cx="85496" cy="85349"/>
              <a:chOff x="3021638" y="1493470"/>
              <a:chExt cx="85496" cy="85349"/>
            </a:xfrm>
          </p:grpSpPr>
          <p:sp>
            <p:nvSpPr>
              <p:cNvPr id="145" name="Freeform 144">
                <a:extLst>
                  <a:ext uri="{FF2B5EF4-FFF2-40B4-BE49-F238E27FC236}">
                    <a16:creationId xmlns:a16="http://schemas.microsoft.com/office/drawing/2014/main" id="{B6523B94-85C5-1E4A-879B-D28996947CC8}"/>
                  </a:ext>
                </a:extLst>
              </p:cNvPr>
              <p:cNvSpPr/>
              <p:nvPr/>
            </p:nvSpPr>
            <p:spPr>
              <a:xfrm>
                <a:off x="3064387" y="1493470"/>
                <a:ext cx="7620" cy="85349"/>
              </a:xfrm>
              <a:custGeom>
                <a:avLst/>
                <a:gdLst>
                  <a:gd name="connsiteX0" fmla="*/ 0 w 7620"/>
                  <a:gd name="connsiteY0" fmla="*/ 0 h 85349"/>
                  <a:gd name="connsiteX1" fmla="*/ 0 w 7620"/>
                  <a:gd name="connsiteY1" fmla="*/ 85350 h 85349"/>
                </a:gdLst>
                <a:ahLst/>
                <a:cxnLst>
                  <a:cxn ang="0">
                    <a:pos x="connsiteX0" y="connsiteY0"/>
                  </a:cxn>
                  <a:cxn ang="0">
                    <a:pos x="connsiteX1" y="connsiteY1"/>
                  </a:cxn>
                </a:cxnLst>
                <a:rect l="l" t="t" r="r" b="b"/>
                <a:pathLst>
                  <a:path w="7620" h="85349">
                    <a:moveTo>
                      <a:pt x="0" y="0"/>
                    </a:moveTo>
                    <a:lnTo>
                      <a:pt x="0" y="85350"/>
                    </a:lnTo>
                  </a:path>
                </a:pathLst>
              </a:custGeom>
              <a:ln w="7620" cap="flat">
                <a:solidFill>
                  <a:srgbClr val="231F20"/>
                </a:solidFill>
                <a:prstDash val="solid"/>
                <a:miter/>
              </a:ln>
            </p:spPr>
            <p:txBody>
              <a:bodyPr rtlCol="0" anchor="ctr"/>
              <a:lstStyle/>
              <a:p>
                <a:endParaRPr lang="en-GB" noProof="0" dirty="0"/>
              </a:p>
            </p:txBody>
          </p:sp>
          <p:sp>
            <p:nvSpPr>
              <p:cNvPr id="146" name="Freeform 145">
                <a:extLst>
                  <a:ext uri="{FF2B5EF4-FFF2-40B4-BE49-F238E27FC236}">
                    <a16:creationId xmlns:a16="http://schemas.microsoft.com/office/drawing/2014/main" id="{D49A29B0-8E90-42D6-06A1-31451CCC0915}"/>
                  </a:ext>
                </a:extLst>
              </p:cNvPr>
              <p:cNvSpPr/>
              <p:nvPr/>
            </p:nvSpPr>
            <p:spPr>
              <a:xfrm>
                <a:off x="3021638" y="1536107"/>
                <a:ext cx="85496" cy="7613"/>
              </a:xfrm>
              <a:custGeom>
                <a:avLst/>
                <a:gdLst>
                  <a:gd name="connsiteX0" fmla="*/ 0 w 85496"/>
                  <a:gd name="connsiteY0" fmla="*/ 0 h 7613"/>
                  <a:gd name="connsiteX1" fmla="*/ 85496 w 85496"/>
                  <a:gd name="connsiteY1" fmla="*/ 0 h 7613"/>
                </a:gdLst>
                <a:ahLst/>
                <a:cxnLst>
                  <a:cxn ang="0">
                    <a:pos x="connsiteX0" y="connsiteY0"/>
                  </a:cxn>
                  <a:cxn ang="0">
                    <a:pos x="connsiteX1" y="connsiteY1"/>
                  </a:cxn>
                </a:cxnLst>
                <a:rect l="l" t="t" r="r" b="b"/>
                <a:pathLst>
                  <a:path w="85496" h="7613">
                    <a:moveTo>
                      <a:pt x="0" y="0"/>
                    </a:moveTo>
                    <a:lnTo>
                      <a:pt x="85496" y="0"/>
                    </a:lnTo>
                  </a:path>
                </a:pathLst>
              </a:custGeom>
              <a:ln w="15240" cap="flat">
                <a:solidFill>
                  <a:srgbClr val="8B878B"/>
                </a:solidFill>
                <a:prstDash val="solid"/>
                <a:miter/>
              </a:ln>
            </p:spPr>
            <p:txBody>
              <a:bodyPr rtlCol="0" anchor="ctr"/>
              <a:lstStyle/>
              <a:p>
                <a:endParaRPr lang="en-GB" noProof="0" dirty="0"/>
              </a:p>
            </p:txBody>
          </p:sp>
        </p:grpSp>
        <p:grpSp>
          <p:nvGrpSpPr>
            <p:cNvPr id="147" name="Graphic 117">
              <a:extLst>
                <a:ext uri="{FF2B5EF4-FFF2-40B4-BE49-F238E27FC236}">
                  <a16:creationId xmlns:a16="http://schemas.microsoft.com/office/drawing/2014/main" id="{625A42B7-AFFB-F51C-D86B-3425AC20E197}"/>
                </a:ext>
              </a:extLst>
            </p:cNvPr>
            <p:cNvGrpSpPr/>
            <p:nvPr/>
          </p:nvGrpSpPr>
          <p:grpSpPr>
            <a:xfrm>
              <a:off x="3020724" y="1522022"/>
              <a:ext cx="85420" cy="85426"/>
              <a:chOff x="3020724" y="1522022"/>
              <a:chExt cx="85420" cy="85426"/>
            </a:xfrm>
          </p:grpSpPr>
          <p:sp>
            <p:nvSpPr>
              <p:cNvPr id="148" name="Freeform 147">
                <a:extLst>
                  <a:ext uri="{FF2B5EF4-FFF2-40B4-BE49-F238E27FC236}">
                    <a16:creationId xmlns:a16="http://schemas.microsoft.com/office/drawing/2014/main" id="{558CFAD4-C6A7-219F-1732-1C864B1C95BD}"/>
                  </a:ext>
                </a:extLst>
              </p:cNvPr>
              <p:cNvSpPr/>
              <p:nvPr/>
            </p:nvSpPr>
            <p:spPr>
              <a:xfrm>
                <a:off x="3063396" y="1522022"/>
                <a:ext cx="7620" cy="85426"/>
              </a:xfrm>
              <a:custGeom>
                <a:avLst/>
                <a:gdLst>
                  <a:gd name="connsiteX0" fmla="*/ 0 w 7620"/>
                  <a:gd name="connsiteY0" fmla="*/ 0 h 85426"/>
                  <a:gd name="connsiteX1" fmla="*/ 0 w 7620"/>
                  <a:gd name="connsiteY1" fmla="*/ 85426 h 85426"/>
                </a:gdLst>
                <a:ahLst/>
                <a:cxnLst>
                  <a:cxn ang="0">
                    <a:pos x="connsiteX0" y="connsiteY0"/>
                  </a:cxn>
                  <a:cxn ang="0">
                    <a:pos x="connsiteX1" y="connsiteY1"/>
                  </a:cxn>
                </a:cxnLst>
                <a:rect l="l" t="t" r="r" b="b"/>
                <a:pathLst>
                  <a:path w="7620" h="85426">
                    <a:moveTo>
                      <a:pt x="0" y="0"/>
                    </a:moveTo>
                    <a:lnTo>
                      <a:pt x="0" y="85426"/>
                    </a:lnTo>
                  </a:path>
                </a:pathLst>
              </a:custGeom>
              <a:ln w="15240" cap="flat">
                <a:solidFill>
                  <a:srgbClr val="8B878B"/>
                </a:solidFill>
                <a:prstDash val="solid"/>
                <a:miter/>
              </a:ln>
            </p:spPr>
            <p:txBody>
              <a:bodyPr rtlCol="0" anchor="ctr"/>
              <a:lstStyle/>
              <a:p>
                <a:endParaRPr lang="en-GB" noProof="0" dirty="0"/>
              </a:p>
            </p:txBody>
          </p:sp>
          <p:sp>
            <p:nvSpPr>
              <p:cNvPr id="149" name="Freeform 148">
                <a:extLst>
                  <a:ext uri="{FF2B5EF4-FFF2-40B4-BE49-F238E27FC236}">
                    <a16:creationId xmlns:a16="http://schemas.microsoft.com/office/drawing/2014/main" id="{9758994C-0CB4-2E7C-4EBE-45B01E47A1D3}"/>
                  </a:ext>
                </a:extLst>
              </p:cNvPr>
              <p:cNvSpPr/>
              <p:nvPr/>
            </p:nvSpPr>
            <p:spPr>
              <a:xfrm>
                <a:off x="3020724" y="1564735"/>
                <a:ext cx="85420" cy="7613"/>
              </a:xfrm>
              <a:custGeom>
                <a:avLst/>
                <a:gdLst>
                  <a:gd name="connsiteX0" fmla="*/ 0 w 85420"/>
                  <a:gd name="connsiteY0" fmla="*/ 0 h 7613"/>
                  <a:gd name="connsiteX1" fmla="*/ 85420 w 85420"/>
                  <a:gd name="connsiteY1" fmla="*/ 0 h 7613"/>
                </a:gdLst>
                <a:ahLst/>
                <a:cxnLst>
                  <a:cxn ang="0">
                    <a:pos x="connsiteX0" y="connsiteY0"/>
                  </a:cxn>
                  <a:cxn ang="0">
                    <a:pos x="connsiteX1" y="connsiteY1"/>
                  </a:cxn>
                </a:cxnLst>
                <a:rect l="l" t="t" r="r" b="b"/>
                <a:pathLst>
                  <a:path w="85420" h="7613">
                    <a:moveTo>
                      <a:pt x="0" y="0"/>
                    </a:moveTo>
                    <a:lnTo>
                      <a:pt x="85420" y="0"/>
                    </a:lnTo>
                  </a:path>
                </a:pathLst>
              </a:custGeom>
              <a:ln w="15240" cap="flat">
                <a:solidFill>
                  <a:srgbClr val="8B878B"/>
                </a:solidFill>
                <a:prstDash val="solid"/>
                <a:miter/>
              </a:ln>
            </p:spPr>
            <p:txBody>
              <a:bodyPr rtlCol="0" anchor="ctr"/>
              <a:lstStyle/>
              <a:p>
                <a:endParaRPr lang="en-GB" noProof="0" dirty="0"/>
              </a:p>
            </p:txBody>
          </p:sp>
        </p:grpSp>
        <p:sp>
          <p:nvSpPr>
            <p:cNvPr id="150" name="Freeform 149">
              <a:extLst>
                <a:ext uri="{FF2B5EF4-FFF2-40B4-BE49-F238E27FC236}">
                  <a16:creationId xmlns:a16="http://schemas.microsoft.com/office/drawing/2014/main" id="{F21CB7CD-BB3B-BB15-F27B-93B5EA429845}"/>
                </a:ext>
              </a:extLst>
            </p:cNvPr>
            <p:cNvSpPr/>
            <p:nvPr/>
          </p:nvSpPr>
          <p:spPr>
            <a:xfrm>
              <a:off x="3070559" y="1536107"/>
              <a:ext cx="2357475" cy="2826977"/>
            </a:xfrm>
            <a:custGeom>
              <a:avLst/>
              <a:gdLst>
                <a:gd name="connsiteX0" fmla="*/ 2357476 w 2357475"/>
                <a:gd name="connsiteY0" fmla="*/ 2826977 h 2826977"/>
                <a:gd name="connsiteX1" fmla="*/ 2357476 w 2357475"/>
                <a:gd name="connsiteY1" fmla="*/ 2786016 h 2826977"/>
                <a:gd name="connsiteX2" fmla="*/ 2133905 w 2357475"/>
                <a:gd name="connsiteY2" fmla="*/ 2786016 h 2826977"/>
                <a:gd name="connsiteX3" fmla="*/ 2133905 w 2357475"/>
                <a:gd name="connsiteY3" fmla="*/ 2763479 h 2826977"/>
                <a:gd name="connsiteX4" fmla="*/ 2111426 w 2357475"/>
                <a:gd name="connsiteY4" fmla="*/ 2763479 h 2826977"/>
                <a:gd name="connsiteX5" fmla="*/ 2111426 w 2357475"/>
                <a:gd name="connsiteY5" fmla="*/ 2738430 h 2826977"/>
                <a:gd name="connsiteX6" fmla="*/ 1693393 w 2357475"/>
                <a:gd name="connsiteY6" fmla="*/ 2738430 h 2826977"/>
                <a:gd name="connsiteX7" fmla="*/ 1693393 w 2357475"/>
                <a:gd name="connsiteY7" fmla="*/ 2715893 h 2826977"/>
                <a:gd name="connsiteX8" fmla="*/ 1607363 w 2357475"/>
                <a:gd name="connsiteY8" fmla="*/ 2715893 h 2826977"/>
                <a:gd name="connsiteX9" fmla="*/ 1607363 w 2357475"/>
                <a:gd name="connsiteY9" fmla="*/ 2692138 h 2826977"/>
                <a:gd name="connsiteX10" fmla="*/ 1493596 w 2357475"/>
                <a:gd name="connsiteY10" fmla="*/ 2692138 h 2826977"/>
                <a:gd name="connsiteX11" fmla="*/ 1493596 w 2357475"/>
                <a:gd name="connsiteY11" fmla="*/ 2669678 h 2826977"/>
                <a:gd name="connsiteX12" fmla="*/ 1242288 w 2357475"/>
                <a:gd name="connsiteY12" fmla="*/ 2669678 h 2826977"/>
                <a:gd name="connsiteX13" fmla="*/ 1242288 w 2357475"/>
                <a:gd name="connsiteY13" fmla="*/ 2648512 h 2826977"/>
                <a:gd name="connsiteX14" fmla="*/ 1214476 w 2357475"/>
                <a:gd name="connsiteY14" fmla="*/ 2648512 h 2826977"/>
                <a:gd name="connsiteX15" fmla="*/ 1214476 w 2357475"/>
                <a:gd name="connsiteY15" fmla="*/ 2626051 h 2826977"/>
                <a:gd name="connsiteX16" fmla="*/ 1172109 w 2357475"/>
                <a:gd name="connsiteY16" fmla="*/ 2626051 h 2826977"/>
                <a:gd name="connsiteX17" fmla="*/ 1172109 w 2357475"/>
                <a:gd name="connsiteY17" fmla="*/ 2602220 h 2826977"/>
                <a:gd name="connsiteX18" fmla="*/ 1145667 w 2357475"/>
                <a:gd name="connsiteY18" fmla="*/ 2602220 h 2826977"/>
                <a:gd name="connsiteX19" fmla="*/ 1145667 w 2357475"/>
                <a:gd name="connsiteY19" fmla="*/ 2578465 h 2826977"/>
                <a:gd name="connsiteX20" fmla="*/ 1092784 w 2357475"/>
                <a:gd name="connsiteY20" fmla="*/ 2578465 h 2826977"/>
                <a:gd name="connsiteX21" fmla="*/ 1092784 w 2357475"/>
                <a:gd name="connsiteY21" fmla="*/ 2557299 h 2826977"/>
                <a:gd name="connsiteX22" fmla="*/ 1055751 w 2357475"/>
                <a:gd name="connsiteY22" fmla="*/ 2557299 h 2826977"/>
                <a:gd name="connsiteX23" fmla="*/ 1055751 w 2357475"/>
                <a:gd name="connsiteY23" fmla="*/ 2534839 h 2826977"/>
                <a:gd name="connsiteX24" fmla="*/ 992200 w 2357475"/>
                <a:gd name="connsiteY24" fmla="*/ 2534839 h 2826977"/>
                <a:gd name="connsiteX25" fmla="*/ 992200 w 2357475"/>
                <a:gd name="connsiteY25" fmla="*/ 2511008 h 2826977"/>
                <a:gd name="connsiteX26" fmla="*/ 933983 w 2357475"/>
                <a:gd name="connsiteY26" fmla="*/ 2511008 h 2826977"/>
                <a:gd name="connsiteX27" fmla="*/ 933983 w 2357475"/>
                <a:gd name="connsiteY27" fmla="*/ 2495171 h 2826977"/>
                <a:gd name="connsiteX28" fmla="*/ 912876 w 2357475"/>
                <a:gd name="connsiteY28" fmla="*/ 2495171 h 2826977"/>
                <a:gd name="connsiteX29" fmla="*/ 912876 w 2357475"/>
                <a:gd name="connsiteY29" fmla="*/ 2472711 h 2826977"/>
                <a:gd name="connsiteX30" fmla="*/ 881101 w 2357475"/>
                <a:gd name="connsiteY30" fmla="*/ 2472711 h 2826977"/>
                <a:gd name="connsiteX31" fmla="*/ 881101 w 2357475"/>
                <a:gd name="connsiteY31" fmla="*/ 2456874 h 2826977"/>
                <a:gd name="connsiteX32" fmla="*/ 861289 w 2357475"/>
                <a:gd name="connsiteY32" fmla="*/ 2456874 h 2826977"/>
                <a:gd name="connsiteX33" fmla="*/ 861289 w 2357475"/>
                <a:gd name="connsiteY33" fmla="*/ 2443626 h 2826977"/>
                <a:gd name="connsiteX34" fmla="*/ 838733 w 2357475"/>
                <a:gd name="connsiteY34" fmla="*/ 2443626 h 2826977"/>
                <a:gd name="connsiteX35" fmla="*/ 838733 w 2357475"/>
                <a:gd name="connsiteY35" fmla="*/ 2423830 h 2826977"/>
                <a:gd name="connsiteX36" fmla="*/ 822884 w 2357475"/>
                <a:gd name="connsiteY36" fmla="*/ 2423830 h 2826977"/>
                <a:gd name="connsiteX37" fmla="*/ 822884 w 2357475"/>
                <a:gd name="connsiteY37" fmla="*/ 2403959 h 2826977"/>
                <a:gd name="connsiteX38" fmla="*/ 803072 w 2357475"/>
                <a:gd name="connsiteY38" fmla="*/ 2403959 h 2826977"/>
                <a:gd name="connsiteX39" fmla="*/ 803072 w 2357475"/>
                <a:gd name="connsiteY39" fmla="*/ 2380204 h 2826977"/>
                <a:gd name="connsiteX40" fmla="*/ 735559 w 2357475"/>
                <a:gd name="connsiteY40" fmla="*/ 2380204 h 2826977"/>
                <a:gd name="connsiteX41" fmla="*/ 735559 w 2357475"/>
                <a:gd name="connsiteY41" fmla="*/ 2359038 h 2826977"/>
                <a:gd name="connsiteX42" fmla="*/ 714375 w 2357475"/>
                <a:gd name="connsiteY42" fmla="*/ 2359038 h 2826977"/>
                <a:gd name="connsiteX43" fmla="*/ 714375 w 2357475"/>
                <a:gd name="connsiteY43" fmla="*/ 2323329 h 2826977"/>
                <a:gd name="connsiteX44" fmla="*/ 698525 w 2357475"/>
                <a:gd name="connsiteY44" fmla="*/ 2323329 h 2826977"/>
                <a:gd name="connsiteX45" fmla="*/ 698525 w 2357475"/>
                <a:gd name="connsiteY45" fmla="*/ 2299575 h 2826977"/>
                <a:gd name="connsiteX46" fmla="*/ 672084 w 2357475"/>
                <a:gd name="connsiteY46" fmla="*/ 2299575 h 2826977"/>
                <a:gd name="connsiteX47" fmla="*/ 672084 w 2357475"/>
                <a:gd name="connsiteY47" fmla="*/ 2275744 h 2826977"/>
                <a:gd name="connsiteX48" fmla="*/ 624459 w 2357475"/>
                <a:gd name="connsiteY48" fmla="*/ 2275744 h 2826977"/>
                <a:gd name="connsiteX49" fmla="*/ 624459 w 2357475"/>
                <a:gd name="connsiteY49" fmla="*/ 2241406 h 2826977"/>
                <a:gd name="connsiteX50" fmla="*/ 608609 w 2357475"/>
                <a:gd name="connsiteY50" fmla="*/ 2241406 h 2826977"/>
                <a:gd name="connsiteX51" fmla="*/ 608609 w 2357475"/>
                <a:gd name="connsiteY51" fmla="*/ 2197779 h 2826977"/>
                <a:gd name="connsiteX52" fmla="*/ 596646 w 2357475"/>
                <a:gd name="connsiteY52" fmla="*/ 2197779 h 2826977"/>
                <a:gd name="connsiteX53" fmla="*/ 596646 w 2357475"/>
                <a:gd name="connsiteY53" fmla="*/ 2106567 h 2826977"/>
                <a:gd name="connsiteX54" fmla="*/ 596646 w 2357475"/>
                <a:gd name="connsiteY54" fmla="*/ 2081441 h 2826977"/>
                <a:gd name="connsiteX55" fmla="*/ 574167 w 2357475"/>
                <a:gd name="connsiteY55" fmla="*/ 2081441 h 2826977"/>
                <a:gd name="connsiteX56" fmla="*/ 574167 w 2357475"/>
                <a:gd name="connsiteY56" fmla="*/ 2057686 h 2826977"/>
                <a:gd name="connsiteX57" fmla="*/ 558317 w 2357475"/>
                <a:gd name="connsiteY57" fmla="*/ 2057686 h 2826977"/>
                <a:gd name="connsiteX58" fmla="*/ 558317 w 2357475"/>
                <a:gd name="connsiteY58" fmla="*/ 2040479 h 2826977"/>
                <a:gd name="connsiteX59" fmla="*/ 525247 w 2357475"/>
                <a:gd name="connsiteY59" fmla="*/ 2040479 h 2826977"/>
                <a:gd name="connsiteX60" fmla="*/ 525247 w 2357475"/>
                <a:gd name="connsiteY60" fmla="*/ 2016648 h 2826977"/>
                <a:gd name="connsiteX61" fmla="*/ 508025 w 2357475"/>
                <a:gd name="connsiteY61" fmla="*/ 2016648 h 2826977"/>
                <a:gd name="connsiteX62" fmla="*/ 508025 w 2357475"/>
                <a:gd name="connsiteY62" fmla="*/ 1988934 h 2826977"/>
                <a:gd name="connsiteX63" fmla="*/ 493471 w 2357475"/>
                <a:gd name="connsiteY63" fmla="*/ 1988934 h 2826977"/>
                <a:gd name="connsiteX64" fmla="*/ 493471 w 2357475"/>
                <a:gd name="connsiteY64" fmla="*/ 1970433 h 2826977"/>
                <a:gd name="connsiteX65" fmla="*/ 477622 w 2357475"/>
                <a:gd name="connsiteY65" fmla="*/ 1970433 h 2826977"/>
                <a:gd name="connsiteX66" fmla="*/ 477622 w 2357475"/>
                <a:gd name="connsiteY66" fmla="*/ 1946602 h 2826977"/>
                <a:gd name="connsiteX67" fmla="*/ 463067 w 2357475"/>
                <a:gd name="connsiteY67" fmla="*/ 1946602 h 2826977"/>
                <a:gd name="connsiteX68" fmla="*/ 463067 w 2357475"/>
                <a:gd name="connsiteY68" fmla="*/ 1918888 h 2826977"/>
                <a:gd name="connsiteX69" fmla="*/ 447142 w 2357475"/>
                <a:gd name="connsiteY69" fmla="*/ 1918888 h 2826977"/>
                <a:gd name="connsiteX70" fmla="*/ 447142 w 2357475"/>
                <a:gd name="connsiteY70" fmla="*/ 1893763 h 2826977"/>
                <a:gd name="connsiteX71" fmla="*/ 399517 w 2357475"/>
                <a:gd name="connsiteY71" fmla="*/ 1893763 h 2826977"/>
                <a:gd name="connsiteX72" fmla="*/ 399517 w 2357475"/>
                <a:gd name="connsiteY72" fmla="*/ 1872597 h 2826977"/>
                <a:gd name="connsiteX73" fmla="*/ 378409 w 2357475"/>
                <a:gd name="connsiteY73" fmla="*/ 1872597 h 2826977"/>
                <a:gd name="connsiteX74" fmla="*/ 378409 w 2357475"/>
                <a:gd name="connsiteY74" fmla="*/ 1827676 h 2826977"/>
                <a:gd name="connsiteX75" fmla="*/ 350596 w 2357475"/>
                <a:gd name="connsiteY75" fmla="*/ 1827676 h 2826977"/>
                <a:gd name="connsiteX76" fmla="*/ 350596 w 2357475"/>
                <a:gd name="connsiteY76" fmla="*/ 1799886 h 2826977"/>
                <a:gd name="connsiteX77" fmla="*/ 334747 w 2357475"/>
                <a:gd name="connsiteY77" fmla="*/ 1799886 h 2826977"/>
                <a:gd name="connsiteX78" fmla="*/ 334747 w 2357475"/>
                <a:gd name="connsiteY78" fmla="*/ 1719256 h 2826977"/>
                <a:gd name="connsiteX79" fmla="*/ 322859 w 2357475"/>
                <a:gd name="connsiteY79" fmla="*/ 1719256 h 2826977"/>
                <a:gd name="connsiteX80" fmla="*/ 322859 w 2357475"/>
                <a:gd name="connsiteY80" fmla="*/ 1641291 h 2826977"/>
                <a:gd name="connsiteX81" fmla="*/ 310896 w 2357475"/>
                <a:gd name="connsiteY81" fmla="*/ 1641291 h 2826977"/>
                <a:gd name="connsiteX82" fmla="*/ 310896 w 2357475"/>
                <a:gd name="connsiteY82" fmla="*/ 1564621 h 2826977"/>
                <a:gd name="connsiteX83" fmla="*/ 310896 w 2357475"/>
                <a:gd name="connsiteY83" fmla="*/ 1454908 h 2826977"/>
                <a:gd name="connsiteX84" fmla="*/ 293751 w 2357475"/>
                <a:gd name="connsiteY84" fmla="*/ 1454908 h 2826977"/>
                <a:gd name="connsiteX85" fmla="*/ 293751 w 2357475"/>
                <a:gd name="connsiteY85" fmla="*/ 1388820 h 2826977"/>
                <a:gd name="connsiteX86" fmla="*/ 293751 w 2357475"/>
                <a:gd name="connsiteY86" fmla="*/ 1268523 h 2826977"/>
                <a:gd name="connsiteX87" fmla="*/ 280492 w 2357475"/>
                <a:gd name="connsiteY87" fmla="*/ 1268523 h 2826977"/>
                <a:gd name="connsiteX88" fmla="*/ 280492 w 2357475"/>
                <a:gd name="connsiteY88" fmla="*/ 1193147 h 2826977"/>
                <a:gd name="connsiteX89" fmla="*/ 280492 w 2357475"/>
                <a:gd name="connsiteY89" fmla="*/ 1063638 h 2826977"/>
                <a:gd name="connsiteX90" fmla="*/ 267233 w 2357475"/>
                <a:gd name="connsiteY90" fmla="*/ 1063638 h 2826977"/>
                <a:gd name="connsiteX91" fmla="*/ 267233 w 2357475"/>
                <a:gd name="connsiteY91" fmla="*/ 992221 h 2826977"/>
                <a:gd name="connsiteX92" fmla="*/ 267233 w 2357475"/>
                <a:gd name="connsiteY92" fmla="*/ 871924 h 2826977"/>
                <a:gd name="connsiteX93" fmla="*/ 254051 w 2357475"/>
                <a:gd name="connsiteY93" fmla="*/ 871924 h 2826977"/>
                <a:gd name="connsiteX94" fmla="*/ 254051 w 2357475"/>
                <a:gd name="connsiteY94" fmla="*/ 708762 h 2826977"/>
                <a:gd name="connsiteX95" fmla="*/ 227609 w 2357475"/>
                <a:gd name="connsiteY95" fmla="*/ 708762 h 2826977"/>
                <a:gd name="connsiteX96" fmla="*/ 227609 w 2357475"/>
                <a:gd name="connsiteY96" fmla="*/ 663080 h 2826977"/>
                <a:gd name="connsiteX97" fmla="*/ 211684 w 2357475"/>
                <a:gd name="connsiteY97" fmla="*/ 663080 h 2826977"/>
                <a:gd name="connsiteX98" fmla="*/ 211684 w 2357475"/>
                <a:gd name="connsiteY98" fmla="*/ 604911 h 2826977"/>
                <a:gd name="connsiteX99" fmla="*/ 194462 w 2357475"/>
                <a:gd name="connsiteY99" fmla="*/ 604911 h 2826977"/>
                <a:gd name="connsiteX100" fmla="*/ 194462 w 2357475"/>
                <a:gd name="connsiteY100" fmla="*/ 561360 h 2826977"/>
                <a:gd name="connsiteX101" fmla="*/ 181280 w 2357475"/>
                <a:gd name="connsiteY101" fmla="*/ 561360 h 2826977"/>
                <a:gd name="connsiteX102" fmla="*/ 181280 w 2357475"/>
                <a:gd name="connsiteY102" fmla="*/ 488649 h 2826977"/>
                <a:gd name="connsiteX103" fmla="*/ 166726 w 2357475"/>
                <a:gd name="connsiteY103" fmla="*/ 488649 h 2826977"/>
                <a:gd name="connsiteX104" fmla="*/ 166726 w 2357475"/>
                <a:gd name="connsiteY104" fmla="*/ 448982 h 2826977"/>
                <a:gd name="connsiteX105" fmla="*/ 154838 w 2357475"/>
                <a:gd name="connsiteY105" fmla="*/ 448982 h 2826977"/>
                <a:gd name="connsiteX106" fmla="*/ 154838 w 2357475"/>
                <a:gd name="connsiteY106" fmla="*/ 397437 h 2826977"/>
                <a:gd name="connsiteX107" fmla="*/ 154838 w 2357475"/>
                <a:gd name="connsiteY107" fmla="*/ 352439 h 2826977"/>
                <a:gd name="connsiteX108" fmla="*/ 137617 w 2357475"/>
                <a:gd name="connsiteY108" fmla="*/ 352439 h 2826977"/>
                <a:gd name="connsiteX109" fmla="*/ 137617 w 2357475"/>
                <a:gd name="connsiteY109" fmla="*/ 306224 h 2826977"/>
                <a:gd name="connsiteX110" fmla="*/ 121767 w 2357475"/>
                <a:gd name="connsiteY110" fmla="*/ 306224 h 2826977"/>
                <a:gd name="connsiteX111" fmla="*/ 121767 w 2357475"/>
                <a:gd name="connsiteY111" fmla="*/ 283764 h 2826977"/>
                <a:gd name="connsiteX112" fmla="*/ 101879 w 2357475"/>
                <a:gd name="connsiteY112" fmla="*/ 283764 h 2826977"/>
                <a:gd name="connsiteX113" fmla="*/ 101879 w 2357475"/>
                <a:gd name="connsiteY113" fmla="*/ 195140 h 2826977"/>
                <a:gd name="connsiteX114" fmla="*/ 87325 w 2357475"/>
                <a:gd name="connsiteY114" fmla="*/ 195140 h 2826977"/>
                <a:gd name="connsiteX115" fmla="*/ 87325 w 2357475"/>
                <a:gd name="connsiteY115" fmla="*/ 155548 h 2826977"/>
                <a:gd name="connsiteX116" fmla="*/ 71476 w 2357475"/>
                <a:gd name="connsiteY116" fmla="*/ 155548 h 2826977"/>
                <a:gd name="connsiteX117" fmla="*/ 71476 w 2357475"/>
                <a:gd name="connsiteY117" fmla="*/ 109257 h 2826977"/>
                <a:gd name="connsiteX118" fmla="*/ 52959 w 2357475"/>
                <a:gd name="connsiteY118" fmla="*/ 109257 h 2826977"/>
                <a:gd name="connsiteX119" fmla="*/ 52959 w 2357475"/>
                <a:gd name="connsiteY119" fmla="*/ 65630 h 2826977"/>
                <a:gd name="connsiteX120" fmla="*/ 38405 w 2357475"/>
                <a:gd name="connsiteY120" fmla="*/ 65630 h 2826977"/>
                <a:gd name="connsiteX121" fmla="*/ 38405 w 2357475"/>
                <a:gd name="connsiteY121" fmla="*/ 28628 h 2826977"/>
                <a:gd name="connsiteX122" fmla="*/ 0 w 2357475"/>
                <a:gd name="connsiteY122" fmla="*/ 28628 h 2826977"/>
                <a:gd name="connsiteX123" fmla="*/ 0 w 2357475"/>
                <a:gd name="connsiteY123" fmla="*/ 0 h 282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357475" h="2826977">
                  <a:moveTo>
                    <a:pt x="2357476" y="2826977"/>
                  </a:moveTo>
                  <a:lnTo>
                    <a:pt x="2357476" y="2786016"/>
                  </a:lnTo>
                  <a:lnTo>
                    <a:pt x="2133905" y="2786016"/>
                  </a:lnTo>
                  <a:lnTo>
                    <a:pt x="2133905" y="2763479"/>
                  </a:lnTo>
                  <a:lnTo>
                    <a:pt x="2111426" y="2763479"/>
                  </a:lnTo>
                  <a:lnTo>
                    <a:pt x="2111426" y="2738430"/>
                  </a:lnTo>
                  <a:lnTo>
                    <a:pt x="1693393" y="2738430"/>
                  </a:lnTo>
                  <a:lnTo>
                    <a:pt x="1693393" y="2715893"/>
                  </a:lnTo>
                  <a:lnTo>
                    <a:pt x="1607363" y="2715893"/>
                  </a:lnTo>
                  <a:lnTo>
                    <a:pt x="1607363" y="2692138"/>
                  </a:lnTo>
                  <a:lnTo>
                    <a:pt x="1493596" y="2692138"/>
                  </a:lnTo>
                  <a:lnTo>
                    <a:pt x="1493596" y="2669678"/>
                  </a:lnTo>
                  <a:lnTo>
                    <a:pt x="1242288" y="2669678"/>
                  </a:lnTo>
                  <a:lnTo>
                    <a:pt x="1242288" y="2648512"/>
                  </a:lnTo>
                  <a:lnTo>
                    <a:pt x="1214476" y="2648512"/>
                  </a:lnTo>
                  <a:lnTo>
                    <a:pt x="1214476" y="2626051"/>
                  </a:lnTo>
                  <a:lnTo>
                    <a:pt x="1172109" y="2626051"/>
                  </a:lnTo>
                  <a:lnTo>
                    <a:pt x="1172109" y="2602220"/>
                  </a:lnTo>
                  <a:lnTo>
                    <a:pt x="1145667" y="2602220"/>
                  </a:lnTo>
                  <a:lnTo>
                    <a:pt x="1145667" y="2578465"/>
                  </a:lnTo>
                  <a:lnTo>
                    <a:pt x="1092784" y="2578465"/>
                  </a:lnTo>
                  <a:lnTo>
                    <a:pt x="1092784" y="2557299"/>
                  </a:lnTo>
                  <a:lnTo>
                    <a:pt x="1055751" y="2557299"/>
                  </a:lnTo>
                  <a:lnTo>
                    <a:pt x="1055751" y="2534839"/>
                  </a:lnTo>
                  <a:lnTo>
                    <a:pt x="992200" y="2534839"/>
                  </a:lnTo>
                  <a:lnTo>
                    <a:pt x="992200" y="2511008"/>
                  </a:lnTo>
                  <a:lnTo>
                    <a:pt x="933983" y="2511008"/>
                  </a:lnTo>
                  <a:lnTo>
                    <a:pt x="933983" y="2495171"/>
                  </a:lnTo>
                  <a:lnTo>
                    <a:pt x="912876" y="2495171"/>
                  </a:lnTo>
                  <a:lnTo>
                    <a:pt x="912876" y="2472711"/>
                  </a:lnTo>
                  <a:lnTo>
                    <a:pt x="881101" y="2472711"/>
                  </a:lnTo>
                  <a:lnTo>
                    <a:pt x="881101" y="2456874"/>
                  </a:lnTo>
                  <a:lnTo>
                    <a:pt x="861289" y="2456874"/>
                  </a:lnTo>
                  <a:lnTo>
                    <a:pt x="861289" y="2443626"/>
                  </a:lnTo>
                  <a:lnTo>
                    <a:pt x="838733" y="2443626"/>
                  </a:lnTo>
                  <a:lnTo>
                    <a:pt x="838733" y="2423830"/>
                  </a:lnTo>
                  <a:lnTo>
                    <a:pt x="822884" y="2423830"/>
                  </a:lnTo>
                  <a:lnTo>
                    <a:pt x="822884" y="2403959"/>
                  </a:lnTo>
                  <a:lnTo>
                    <a:pt x="803072" y="2403959"/>
                  </a:lnTo>
                  <a:lnTo>
                    <a:pt x="803072" y="2380204"/>
                  </a:lnTo>
                  <a:lnTo>
                    <a:pt x="735559" y="2380204"/>
                  </a:lnTo>
                  <a:lnTo>
                    <a:pt x="735559" y="2359038"/>
                  </a:lnTo>
                  <a:lnTo>
                    <a:pt x="714375" y="2359038"/>
                  </a:lnTo>
                  <a:lnTo>
                    <a:pt x="714375" y="2323329"/>
                  </a:lnTo>
                  <a:lnTo>
                    <a:pt x="698525" y="2323329"/>
                  </a:lnTo>
                  <a:lnTo>
                    <a:pt x="698525" y="2299575"/>
                  </a:lnTo>
                  <a:lnTo>
                    <a:pt x="672084" y="2299575"/>
                  </a:lnTo>
                  <a:lnTo>
                    <a:pt x="672084" y="2275744"/>
                  </a:lnTo>
                  <a:lnTo>
                    <a:pt x="624459" y="2275744"/>
                  </a:lnTo>
                  <a:lnTo>
                    <a:pt x="624459" y="2241406"/>
                  </a:lnTo>
                  <a:lnTo>
                    <a:pt x="608609" y="2241406"/>
                  </a:lnTo>
                  <a:lnTo>
                    <a:pt x="608609" y="2197779"/>
                  </a:lnTo>
                  <a:lnTo>
                    <a:pt x="596646" y="2197779"/>
                  </a:lnTo>
                  <a:lnTo>
                    <a:pt x="596646" y="2106567"/>
                  </a:lnTo>
                  <a:lnTo>
                    <a:pt x="596646" y="2081441"/>
                  </a:lnTo>
                  <a:lnTo>
                    <a:pt x="574167" y="2081441"/>
                  </a:lnTo>
                  <a:lnTo>
                    <a:pt x="574167" y="2057686"/>
                  </a:lnTo>
                  <a:lnTo>
                    <a:pt x="558317" y="2057686"/>
                  </a:lnTo>
                  <a:lnTo>
                    <a:pt x="558317" y="2040479"/>
                  </a:lnTo>
                  <a:lnTo>
                    <a:pt x="525247" y="2040479"/>
                  </a:lnTo>
                  <a:lnTo>
                    <a:pt x="525247" y="2016648"/>
                  </a:lnTo>
                  <a:lnTo>
                    <a:pt x="508025" y="2016648"/>
                  </a:lnTo>
                  <a:lnTo>
                    <a:pt x="508025" y="1988934"/>
                  </a:lnTo>
                  <a:lnTo>
                    <a:pt x="493471" y="1988934"/>
                  </a:lnTo>
                  <a:lnTo>
                    <a:pt x="493471" y="1970433"/>
                  </a:lnTo>
                  <a:lnTo>
                    <a:pt x="477622" y="1970433"/>
                  </a:lnTo>
                  <a:lnTo>
                    <a:pt x="477622" y="1946602"/>
                  </a:lnTo>
                  <a:lnTo>
                    <a:pt x="463067" y="1946602"/>
                  </a:lnTo>
                  <a:lnTo>
                    <a:pt x="463067" y="1918888"/>
                  </a:lnTo>
                  <a:lnTo>
                    <a:pt x="447142" y="1918888"/>
                  </a:lnTo>
                  <a:lnTo>
                    <a:pt x="447142" y="1893763"/>
                  </a:lnTo>
                  <a:lnTo>
                    <a:pt x="399517" y="1893763"/>
                  </a:lnTo>
                  <a:lnTo>
                    <a:pt x="399517" y="1872597"/>
                  </a:lnTo>
                  <a:lnTo>
                    <a:pt x="378409" y="1872597"/>
                  </a:lnTo>
                  <a:lnTo>
                    <a:pt x="378409" y="1827676"/>
                  </a:lnTo>
                  <a:lnTo>
                    <a:pt x="350596" y="1827676"/>
                  </a:lnTo>
                  <a:lnTo>
                    <a:pt x="350596" y="1799886"/>
                  </a:lnTo>
                  <a:lnTo>
                    <a:pt x="334747" y="1799886"/>
                  </a:lnTo>
                  <a:lnTo>
                    <a:pt x="334747" y="1719256"/>
                  </a:lnTo>
                  <a:lnTo>
                    <a:pt x="322859" y="1719256"/>
                  </a:lnTo>
                  <a:lnTo>
                    <a:pt x="322859" y="1641291"/>
                  </a:lnTo>
                  <a:lnTo>
                    <a:pt x="310896" y="1641291"/>
                  </a:lnTo>
                  <a:lnTo>
                    <a:pt x="310896" y="1564621"/>
                  </a:lnTo>
                  <a:lnTo>
                    <a:pt x="310896" y="1454908"/>
                  </a:lnTo>
                  <a:lnTo>
                    <a:pt x="293751" y="1454908"/>
                  </a:lnTo>
                  <a:lnTo>
                    <a:pt x="293751" y="1388820"/>
                  </a:lnTo>
                  <a:lnTo>
                    <a:pt x="293751" y="1268523"/>
                  </a:lnTo>
                  <a:lnTo>
                    <a:pt x="280492" y="1268523"/>
                  </a:lnTo>
                  <a:lnTo>
                    <a:pt x="280492" y="1193147"/>
                  </a:lnTo>
                  <a:lnTo>
                    <a:pt x="280492" y="1063638"/>
                  </a:lnTo>
                  <a:lnTo>
                    <a:pt x="267233" y="1063638"/>
                  </a:lnTo>
                  <a:lnTo>
                    <a:pt x="267233" y="992221"/>
                  </a:lnTo>
                  <a:lnTo>
                    <a:pt x="267233" y="871924"/>
                  </a:lnTo>
                  <a:lnTo>
                    <a:pt x="254051" y="871924"/>
                  </a:lnTo>
                  <a:lnTo>
                    <a:pt x="254051" y="708762"/>
                  </a:lnTo>
                  <a:lnTo>
                    <a:pt x="227609" y="708762"/>
                  </a:lnTo>
                  <a:lnTo>
                    <a:pt x="227609" y="663080"/>
                  </a:lnTo>
                  <a:lnTo>
                    <a:pt x="211684" y="663080"/>
                  </a:lnTo>
                  <a:lnTo>
                    <a:pt x="211684" y="604911"/>
                  </a:lnTo>
                  <a:lnTo>
                    <a:pt x="194462" y="604911"/>
                  </a:lnTo>
                  <a:lnTo>
                    <a:pt x="194462" y="561360"/>
                  </a:lnTo>
                  <a:lnTo>
                    <a:pt x="181280" y="561360"/>
                  </a:lnTo>
                  <a:lnTo>
                    <a:pt x="181280" y="488649"/>
                  </a:lnTo>
                  <a:lnTo>
                    <a:pt x="166726" y="488649"/>
                  </a:lnTo>
                  <a:lnTo>
                    <a:pt x="166726" y="448982"/>
                  </a:lnTo>
                  <a:lnTo>
                    <a:pt x="154838" y="448982"/>
                  </a:lnTo>
                  <a:lnTo>
                    <a:pt x="154838" y="397437"/>
                  </a:lnTo>
                  <a:lnTo>
                    <a:pt x="154838" y="352439"/>
                  </a:lnTo>
                  <a:lnTo>
                    <a:pt x="137617" y="352439"/>
                  </a:lnTo>
                  <a:lnTo>
                    <a:pt x="137617" y="306224"/>
                  </a:lnTo>
                  <a:lnTo>
                    <a:pt x="121767" y="306224"/>
                  </a:lnTo>
                  <a:lnTo>
                    <a:pt x="121767" y="283764"/>
                  </a:lnTo>
                  <a:lnTo>
                    <a:pt x="101879" y="283764"/>
                  </a:lnTo>
                  <a:lnTo>
                    <a:pt x="101879" y="195140"/>
                  </a:lnTo>
                  <a:lnTo>
                    <a:pt x="87325" y="195140"/>
                  </a:lnTo>
                  <a:lnTo>
                    <a:pt x="87325" y="155548"/>
                  </a:lnTo>
                  <a:lnTo>
                    <a:pt x="71476" y="155548"/>
                  </a:lnTo>
                  <a:lnTo>
                    <a:pt x="71476" y="109257"/>
                  </a:lnTo>
                  <a:lnTo>
                    <a:pt x="52959" y="109257"/>
                  </a:lnTo>
                  <a:lnTo>
                    <a:pt x="52959" y="65630"/>
                  </a:lnTo>
                  <a:lnTo>
                    <a:pt x="38405" y="65630"/>
                  </a:lnTo>
                  <a:lnTo>
                    <a:pt x="38405" y="28628"/>
                  </a:lnTo>
                  <a:lnTo>
                    <a:pt x="0" y="28628"/>
                  </a:lnTo>
                  <a:lnTo>
                    <a:pt x="0" y="0"/>
                  </a:lnTo>
                </a:path>
              </a:pathLst>
            </a:custGeom>
            <a:noFill/>
            <a:ln w="24765" cap="flat">
              <a:solidFill>
                <a:srgbClr val="8B878B"/>
              </a:solidFill>
              <a:prstDash val="solid"/>
              <a:miter/>
            </a:ln>
          </p:spPr>
          <p:txBody>
            <a:bodyPr rtlCol="0" anchor="ctr"/>
            <a:lstStyle/>
            <a:p>
              <a:endParaRPr lang="en-GB" noProof="0" dirty="0"/>
            </a:p>
          </p:txBody>
        </p:sp>
      </p:grpSp>
      <p:grpSp>
        <p:nvGrpSpPr>
          <p:cNvPr id="151" name="Graphic 117">
            <a:extLst>
              <a:ext uri="{FF2B5EF4-FFF2-40B4-BE49-F238E27FC236}">
                <a16:creationId xmlns:a16="http://schemas.microsoft.com/office/drawing/2014/main" id="{75F21DA3-8118-5C9A-10E7-2C6A433A0190}"/>
              </a:ext>
            </a:extLst>
          </p:cNvPr>
          <p:cNvGrpSpPr/>
          <p:nvPr/>
        </p:nvGrpSpPr>
        <p:grpSpPr>
          <a:xfrm>
            <a:off x="3422031" y="1478547"/>
            <a:ext cx="6265773" cy="2860401"/>
            <a:chOff x="3021638" y="1478547"/>
            <a:chExt cx="6265773" cy="2860401"/>
          </a:xfrm>
          <a:noFill/>
        </p:grpSpPr>
        <p:grpSp>
          <p:nvGrpSpPr>
            <p:cNvPr id="152" name="Graphic 117">
              <a:extLst>
                <a:ext uri="{FF2B5EF4-FFF2-40B4-BE49-F238E27FC236}">
                  <a16:creationId xmlns:a16="http://schemas.microsoft.com/office/drawing/2014/main" id="{DB42A853-833B-7510-38D0-C9FD717509C3}"/>
                </a:ext>
              </a:extLst>
            </p:cNvPr>
            <p:cNvGrpSpPr/>
            <p:nvPr/>
          </p:nvGrpSpPr>
          <p:grpSpPr>
            <a:xfrm>
              <a:off x="8896430" y="4253599"/>
              <a:ext cx="85420" cy="85349"/>
              <a:chOff x="8896430" y="4253599"/>
              <a:chExt cx="85420" cy="85349"/>
            </a:xfrm>
          </p:grpSpPr>
          <p:sp>
            <p:nvSpPr>
              <p:cNvPr id="153" name="Freeform 152">
                <a:extLst>
                  <a:ext uri="{FF2B5EF4-FFF2-40B4-BE49-F238E27FC236}">
                    <a16:creationId xmlns:a16="http://schemas.microsoft.com/office/drawing/2014/main" id="{B0C75ED9-E90A-BC26-975F-9C9C774A1D58}"/>
                  </a:ext>
                </a:extLst>
              </p:cNvPr>
              <p:cNvSpPr/>
              <p:nvPr/>
            </p:nvSpPr>
            <p:spPr>
              <a:xfrm>
                <a:off x="8939102" y="4253599"/>
                <a:ext cx="7620" cy="85349"/>
              </a:xfrm>
              <a:custGeom>
                <a:avLst/>
                <a:gdLst>
                  <a:gd name="connsiteX0" fmla="*/ 0 w 7620"/>
                  <a:gd name="connsiteY0" fmla="*/ 0 h 85349"/>
                  <a:gd name="connsiteX1" fmla="*/ 0 w 7620"/>
                  <a:gd name="connsiteY1" fmla="*/ 85350 h 85349"/>
                </a:gdLst>
                <a:ahLst/>
                <a:cxnLst>
                  <a:cxn ang="0">
                    <a:pos x="connsiteX0" y="connsiteY0"/>
                  </a:cxn>
                  <a:cxn ang="0">
                    <a:pos x="connsiteX1" y="connsiteY1"/>
                  </a:cxn>
                </a:cxnLst>
                <a:rect l="l" t="t" r="r" b="b"/>
                <a:pathLst>
                  <a:path w="7620" h="85349">
                    <a:moveTo>
                      <a:pt x="0" y="0"/>
                    </a:moveTo>
                    <a:lnTo>
                      <a:pt x="0" y="85350"/>
                    </a:lnTo>
                  </a:path>
                </a:pathLst>
              </a:custGeom>
              <a:ln w="15240" cap="flat">
                <a:solidFill>
                  <a:srgbClr val="C6573B"/>
                </a:solidFill>
                <a:prstDash val="solid"/>
                <a:miter/>
              </a:ln>
            </p:spPr>
            <p:txBody>
              <a:bodyPr rtlCol="0" anchor="ctr"/>
              <a:lstStyle/>
              <a:p>
                <a:endParaRPr lang="en-GB" noProof="0" dirty="0"/>
              </a:p>
            </p:txBody>
          </p:sp>
          <p:sp>
            <p:nvSpPr>
              <p:cNvPr id="154" name="Freeform 153">
                <a:extLst>
                  <a:ext uri="{FF2B5EF4-FFF2-40B4-BE49-F238E27FC236}">
                    <a16:creationId xmlns:a16="http://schemas.microsoft.com/office/drawing/2014/main" id="{0A5E988C-FA63-A4C7-C283-6DC85CB9FE34}"/>
                  </a:ext>
                </a:extLst>
              </p:cNvPr>
              <p:cNvSpPr/>
              <p:nvPr/>
            </p:nvSpPr>
            <p:spPr>
              <a:xfrm>
                <a:off x="8896430" y="4296312"/>
                <a:ext cx="85420" cy="7613"/>
              </a:xfrm>
              <a:custGeom>
                <a:avLst/>
                <a:gdLst>
                  <a:gd name="connsiteX0" fmla="*/ 0 w 85420"/>
                  <a:gd name="connsiteY0" fmla="*/ 0 h 7613"/>
                  <a:gd name="connsiteX1" fmla="*/ 85420 w 85420"/>
                  <a:gd name="connsiteY1" fmla="*/ 0 h 7613"/>
                </a:gdLst>
                <a:ahLst/>
                <a:cxnLst>
                  <a:cxn ang="0">
                    <a:pos x="connsiteX0" y="connsiteY0"/>
                  </a:cxn>
                  <a:cxn ang="0">
                    <a:pos x="connsiteX1" y="connsiteY1"/>
                  </a:cxn>
                </a:cxnLst>
                <a:rect l="l" t="t" r="r" b="b"/>
                <a:pathLst>
                  <a:path w="85420" h="7613">
                    <a:moveTo>
                      <a:pt x="0" y="0"/>
                    </a:moveTo>
                    <a:lnTo>
                      <a:pt x="85420" y="0"/>
                    </a:lnTo>
                  </a:path>
                </a:pathLst>
              </a:custGeom>
              <a:ln w="15240" cap="flat">
                <a:solidFill>
                  <a:srgbClr val="C6573B"/>
                </a:solidFill>
                <a:prstDash val="solid"/>
                <a:miter/>
              </a:ln>
            </p:spPr>
            <p:txBody>
              <a:bodyPr rtlCol="0" anchor="ctr"/>
              <a:lstStyle/>
              <a:p>
                <a:endParaRPr lang="en-GB" noProof="0" dirty="0"/>
              </a:p>
            </p:txBody>
          </p:sp>
        </p:grpSp>
        <p:grpSp>
          <p:nvGrpSpPr>
            <p:cNvPr id="155" name="Graphic 117">
              <a:extLst>
                <a:ext uri="{FF2B5EF4-FFF2-40B4-BE49-F238E27FC236}">
                  <a16:creationId xmlns:a16="http://schemas.microsoft.com/office/drawing/2014/main" id="{84585771-78FD-DE4A-6662-5892406D2412}"/>
                </a:ext>
              </a:extLst>
            </p:cNvPr>
            <p:cNvGrpSpPr/>
            <p:nvPr/>
          </p:nvGrpSpPr>
          <p:grpSpPr>
            <a:xfrm>
              <a:off x="7263311" y="4232661"/>
              <a:ext cx="85496" cy="85426"/>
              <a:chOff x="7263311" y="4232661"/>
              <a:chExt cx="85496" cy="85426"/>
            </a:xfrm>
          </p:grpSpPr>
          <p:sp>
            <p:nvSpPr>
              <p:cNvPr id="156" name="Freeform 155">
                <a:extLst>
                  <a:ext uri="{FF2B5EF4-FFF2-40B4-BE49-F238E27FC236}">
                    <a16:creationId xmlns:a16="http://schemas.microsoft.com/office/drawing/2014/main" id="{9FB94AE8-05F3-E51D-3772-4870FBC9DD97}"/>
                  </a:ext>
                </a:extLst>
              </p:cNvPr>
              <p:cNvSpPr/>
              <p:nvPr/>
            </p:nvSpPr>
            <p:spPr>
              <a:xfrm>
                <a:off x="7306060" y="4232661"/>
                <a:ext cx="7620" cy="85426"/>
              </a:xfrm>
              <a:custGeom>
                <a:avLst/>
                <a:gdLst>
                  <a:gd name="connsiteX0" fmla="*/ 0 w 7620"/>
                  <a:gd name="connsiteY0" fmla="*/ 0 h 85426"/>
                  <a:gd name="connsiteX1" fmla="*/ 0 w 7620"/>
                  <a:gd name="connsiteY1" fmla="*/ 85426 h 85426"/>
                </a:gdLst>
                <a:ahLst/>
                <a:cxnLst>
                  <a:cxn ang="0">
                    <a:pos x="connsiteX0" y="connsiteY0"/>
                  </a:cxn>
                  <a:cxn ang="0">
                    <a:pos x="connsiteX1" y="connsiteY1"/>
                  </a:cxn>
                </a:cxnLst>
                <a:rect l="l" t="t" r="r" b="b"/>
                <a:pathLst>
                  <a:path w="7620" h="85426">
                    <a:moveTo>
                      <a:pt x="0" y="0"/>
                    </a:moveTo>
                    <a:lnTo>
                      <a:pt x="0" y="85426"/>
                    </a:lnTo>
                  </a:path>
                </a:pathLst>
              </a:custGeom>
              <a:ln w="15240" cap="flat">
                <a:solidFill>
                  <a:srgbClr val="C6573B"/>
                </a:solidFill>
                <a:prstDash val="solid"/>
                <a:miter/>
              </a:ln>
            </p:spPr>
            <p:txBody>
              <a:bodyPr rtlCol="0" anchor="ctr"/>
              <a:lstStyle/>
              <a:p>
                <a:endParaRPr lang="en-GB" noProof="0" dirty="0"/>
              </a:p>
            </p:txBody>
          </p:sp>
          <p:sp>
            <p:nvSpPr>
              <p:cNvPr id="157" name="Freeform 156">
                <a:extLst>
                  <a:ext uri="{FF2B5EF4-FFF2-40B4-BE49-F238E27FC236}">
                    <a16:creationId xmlns:a16="http://schemas.microsoft.com/office/drawing/2014/main" id="{A582EFD7-0C1A-C0E5-1964-1D2BDD25578A}"/>
                  </a:ext>
                </a:extLst>
              </p:cNvPr>
              <p:cNvSpPr/>
              <p:nvPr/>
            </p:nvSpPr>
            <p:spPr>
              <a:xfrm>
                <a:off x="7263311" y="4275374"/>
                <a:ext cx="85496" cy="7613"/>
              </a:xfrm>
              <a:custGeom>
                <a:avLst/>
                <a:gdLst>
                  <a:gd name="connsiteX0" fmla="*/ 0 w 85496"/>
                  <a:gd name="connsiteY0" fmla="*/ 0 h 7613"/>
                  <a:gd name="connsiteX1" fmla="*/ 85497 w 85496"/>
                  <a:gd name="connsiteY1" fmla="*/ 0 h 7613"/>
                </a:gdLst>
                <a:ahLst/>
                <a:cxnLst>
                  <a:cxn ang="0">
                    <a:pos x="connsiteX0" y="connsiteY0"/>
                  </a:cxn>
                  <a:cxn ang="0">
                    <a:pos x="connsiteX1" y="connsiteY1"/>
                  </a:cxn>
                </a:cxnLst>
                <a:rect l="l" t="t" r="r" b="b"/>
                <a:pathLst>
                  <a:path w="85496" h="7613">
                    <a:moveTo>
                      <a:pt x="0" y="0"/>
                    </a:moveTo>
                    <a:lnTo>
                      <a:pt x="85497" y="0"/>
                    </a:lnTo>
                  </a:path>
                </a:pathLst>
              </a:custGeom>
              <a:ln w="15240" cap="flat">
                <a:solidFill>
                  <a:srgbClr val="C6573B"/>
                </a:solidFill>
                <a:prstDash val="solid"/>
                <a:miter/>
              </a:ln>
            </p:spPr>
            <p:txBody>
              <a:bodyPr rtlCol="0" anchor="ctr"/>
              <a:lstStyle/>
              <a:p>
                <a:endParaRPr lang="en-GB" noProof="0" dirty="0"/>
              </a:p>
            </p:txBody>
          </p:sp>
        </p:grpSp>
        <p:grpSp>
          <p:nvGrpSpPr>
            <p:cNvPr id="158" name="Graphic 117">
              <a:extLst>
                <a:ext uri="{FF2B5EF4-FFF2-40B4-BE49-F238E27FC236}">
                  <a16:creationId xmlns:a16="http://schemas.microsoft.com/office/drawing/2014/main" id="{641F13BC-D6D4-55AB-E350-0E94B3423902}"/>
                </a:ext>
              </a:extLst>
            </p:cNvPr>
            <p:cNvGrpSpPr/>
            <p:nvPr/>
          </p:nvGrpSpPr>
          <p:grpSpPr>
            <a:xfrm>
              <a:off x="6588865" y="4213094"/>
              <a:ext cx="85496" cy="85426"/>
              <a:chOff x="6588865" y="4213094"/>
              <a:chExt cx="85496" cy="85426"/>
            </a:xfrm>
          </p:grpSpPr>
          <p:sp>
            <p:nvSpPr>
              <p:cNvPr id="159" name="Freeform 158">
                <a:extLst>
                  <a:ext uri="{FF2B5EF4-FFF2-40B4-BE49-F238E27FC236}">
                    <a16:creationId xmlns:a16="http://schemas.microsoft.com/office/drawing/2014/main" id="{52AC5BDA-62A5-B029-4D6A-74754F6FA2BD}"/>
                  </a:ext>
                </a:extLst>
              </p:cNvPr>
              <p:cNvSpPr/>
              <p:nvPr/>
            </p:nvSpPr>
            <p:spPr>
              <a:xfrm>
                <a:off x="6631613" y="4213094"/>
                <a:ext cx="7620" cy="85426"/>
              </a:xfrm>
              <a:custGeom>
                <a:avLst/>
                <a:gdLst>
                  <a:gd name="connsiteX0" fmla="*/ 0 w 7620"/>
                  <a:gd name="connsiteY0" fmla="*/ 0 h 85426"/>
                  <a:gd name="connsiteX1" fmla="*/ 0 w 7620"/>
                  <a:gd name="connsiteY1" fmla="*/ 85426 h 85426"/>
                </a:gdLst>
                <a:ahLst/>
                <a:cxnLst>
                  <a:cxn ang="0">
                    <a:pos x="connsiteX0" y="connsiteY0"/>
                  </a:cxn>
                  <a:cxn ang="0">
                    <a:pos x="connsiteX1" y="connsiteY1"/>
                  </a:cxn>
                </a:cxnLst>
                <a:rect l="l" t="t" r="r" b="b"/>
                <a:pathLst>
                  <a:path w="7620" h="85426">
                    <a:moveTo>
                      <a:pt x="0" y="0"/>
                    </a:moveTo>
                    <a:lnTo>
                      <a:pt x="0" y="85426"/>
                    </a:lnTo>
                  </a:path>
                </a:pathLst>
              </a:custGeom>
              <a:ln w="15240" cap="flat">
                <a:solidFill>
                  <a:srgbClr val="C6573B"/>
                </a:solidFill>
                <a:prstDash val="solid"/>
                <a:miter/>
              </a:ln>
            </p:spPr>
            <p:txBody>
              <a:bodyPr rtlCol="0" anchor="ctr"/>
              <a:lstStyle/>
              <a:p>
                <a:endParaRPr lang="en-GB" noProof="0" dirty="0"/>
              </a:p>
            </p:txBody>
          </p:sp>
          <p:sp>
            <p:nvSpPr>
              <p:cNvPr id="160" name="Freeform 159">
                <a:extLst>
                  <a:ext uri="{FF2B5EF4-FFF2-40B4-BE49-F238E27FC236}">
                    <a16:creationId xmlns:a16="http://schemas.microsoft.com/office/drawing/2014/main" id="{8D96B29F-0ED4-14A5-B0FE-B14DF511EB82}"/>
                  </a:ext>
                </a:extLst>
              </p:cNvPr>
              <p:cNvSpPr/>
              <p:nvPr/>
            </p:nvSpPr>
            <p:spPr>
              <a:xfrm>
                <a:off x="6588865" y="4255807"/>
                <a:ext cx="85496" cy="7613"/>
              </a:xfrm>
              <a:custGeom>
                <a:avLst/>
                <a:gdLst>
                  <a:gd name="connsiteX0" fmla="*/ 0 w 85496"/>
                  <a:gd name="connsiteY0" fmla="*/ 0 h 7613"/>
                  <a:gd name="connsiteX1" fmla="*/ 85496 w 85496"/>
                  <a:gd name="connsiteY1" fmla="*/ 0 h 7613"/>
                </a:gdLst>
                <a:ahLst/>
                <a:cxnLst>
                  <a:cxn ang="0">
                    <a:pos x="connsiteX0" y="connsiteY0"/>
                  </a:cxn>
                  <a:cxn ang="0">
                    <a:pos x="connsiteX1" y="connsiteY1"/>
                  </a:cxn>
                </a:cxnLst>
                <a:rect l="l" t="t" r="r" b="b"/>
                <a:pathLst>
                  <a:path w="85496" h="7613">
                    <a:moveTo>
                      <a:pt x="0" y="0"/>
                    </a:moveTo>
                    <a:lnTo>
                      <a:pt x="85496" y="0"/>
                    </a:lnTo>
                  </a:path>
                </a:pathLst>
              </a:custGeom>
              <a:ln w="15240" cap="flat">
                <a:solidFill>
                  <a:srgbClr val="C6573B"/>
                </a:solidFill>
                <a:prstDash val="solid"/>
                <a:miter/>
              </a:ln>
            </p:spPr>
            <p:txBody>
              <a:bodyPr rtlCol="0" anchor="ctr"/>
              <a:lstStyle/>
              <a:p>
                <a:endParaRPr lang="en-GB" noProof="0" dirty="0"/>
              </a:p>
            </p:txBody>
          </p:sp>
        </p:grpSp>
        <p:grpSp>
          <p:nvGrpSpPr>
            <p:cNvPr id="161" name="Graphic 117">
              <a:extLst>
                <a:ext uri="{FF2B5EF4-FFF2-40B4-BE49-F238E27FC236}">
                  <a16:creationId xmlns:a16="http://schemas.microsoft.com/office/drawing/2014/main" id="{418144A3-24D9-773B-BC94-33F2A52CD2DD}"/>
                </a:ext>
              </a:extLst>
            </p:cNvPr>
            <p:cNvGrpSpPr/>
            <p:nvPr/>
          </p:nvGrpSpPr>
          <p:grpSpPr>
            <a:xfrm>
              <a:off x="4993618" y="4078103"/>
              <a:ext cx="85496" cy="85426"/>
              <a:chOff x="4993618" y="4078103"/>
              <a:chExt cx="85496" cy="85426"/>
            </a:xfrm>
          </p:grpSpPr>
          <p:sp>
            <p:nvSpPr>
              <p:cNvPr id="162" name="Freeform 161">
                <a:extLst>
                  <a:ext uri="{FF2B5EF4-FFF2-40B4-BE49-F238E27FC236}">
                    <a16:creationId xmlns:a16="http://schemas.microsoft.com/office/drawing/2014/main" id="{DE23399C-905F-FB45-1BE4-296E35CFC6EB}"/>
                  </a:ext>
                </a:extLst>
              </p:cNvPr>
              <p:cNvSpPr/>
              <p:nvPr/>
            </p:nvSpPr>
            <p:spPr>
              <a:xfrm>
                <a:off x="5036366" y="4078103"/>
                <a:ext cx="7620" cy="85426"/>
              </a:xfrm>
              <a:custGeom>
                <a:avLst/>
                <a:gdLst>
                  <a:gd name="connsiteX0" fmla="*/ 0 w 7620"/>
                  <a:gd name="connsiteY0" fmla="*/ 0 h 85426"/>
                  <a:gd name="connsiteX1" fmla="*/ 0 w 7620"/>
                  <a:gd name="connsiteY1" fmla="*/ 85426 h 85426"/>
                </a:gdLst>
                <a:ahLst/>
                <a:cxnLst>
                  <a:cxn ang="0">
                    <a:pos x="connsiteX0" y="connsiteY0"/>
                  </a:cxn>
                  <a:cxn ang="0">
                    <a:pos x="connsiteX1" y="connsiteY1"/>
                  </a:cxn>
                </a:cxnLst>
                <a:rect l="l" t="t" r="r" b="b"/>
                <a:pathLst>
                  <a:path w="7620" h="85426">
                    <a:moveTo>
                      <a:pt x="0" y="0"/>
                    </a:moveTo>
                    <a:lnTo>
                      <a:pt x="0" y="85426"/>
                    </a:lnTo>
                  </a:path>
                </a:pathLst>
              </a:custGeom>
              <a:ln w="15240" cap="flat">
                <a:solidFill>
                  <a:srgbClr val="C6573B"/>
                </a:solidFill>
                <a:prstDash val="solid"/>
                <a:miter/>
              </a:ln>
            </p:spPr>
            <p:txBody>
              <a:bodyPr rtlCol="0" anchor="ctr"/>
              <a:lstStyle/>
              <a:p>
                <a:endParaRPr lang="en-GB" noProof="0" dirty="0"/>
              </a:p>
            </p:txBody>
          </p:sp>
          <p:sp>
            <p:nvSpPr>
              <p:cNvPr id="163" name="Freeform 162">
                <a:extLst>
                  <a:ext uri="{FF2B5EF4-FFF2-40B4-BE49-F238E27FC236}">
                    <a16:creationId xmlns:a16="http://schemas.microsoft.com/office/drawing/2014/main" id="{631A0F72-2A1F-69BA-E784-71788FC7F73F}"/>
                  </a:ext>
                </a:extLst>
              </p:cNvPr>
              <p:cNvSpPr/>
              <p:nvPr/>
            </p:nvSpPr>
            <p:spPr>
              <a:xfrm>
                <a:off x="4993618" y="4120816"/>
                <a:ext cx="85496" cy="7613"/>
              </a:xfrm>
              <a:custGeom>
                <a:avLst/>
                <a:gdLst>
                  <a:gd name="connsiteX0" fmla="*/ 0 w 85496"/>
                  <a:gd name="connsiteY0" fmla="*/ 0 h 7613"/>
                  <a:gd name="connsiteX1" fmla="*/ 85496 w 85496"/>
                  <a:gd name="connsiteY1" fmla="*/ 0 h 7613"/>
                </a:gdLst>
                <a:ahLst/>
                <a:cxnLst>
                  <a:cxn ang="0">
                    <a:pos x="connsiteX0" y="connsiteY0"/>
                  </a:cxn>
                  <a:cxn ang="0">
                    <a:pos x="connsiteX1" y="connsiteY1"/>
                  </a:cxn>
                </a:cxnLst>
                <a:rect l="l" t="t" r="r" b="b"/>
                <a:pathLst>
                  <a:path w="85496" h="7613">
                    <a:moveTo>
                      <a:pt x="0" y="0"/>
                    </a:moveTo>
                    <a:lnTo>
                      <a:pt x="85496" y="0"/>
                    </a:lnTo>
                  </a:path>
                </a:pathLst>
              </a:custGeom>
              <a:ln w="15240" cap="flat">
                <a:solidFill>
                  <a:srgbClr val="C6573B"/>
                </a:solidFill>
                <a:prstDash val="solid"/>
                <a:miter/>
              </a:ln>
            </p:spPr>
            <p:txBody>
              <a:bodyPr rtlCol="0" anchor="ctr"/>
              <a:lstStyle/>
              <a:p>
                <a:endParaRPr lang="en-GB" noProof="0" dirty="0"/>
              </a:p>
            </p:txBody>
          </p:sp>
        </p:grpSp>
        <p:grpSp>
          <p:nvGrpSpPr>
            <p:cNvPr id="164" name="Graphic 117">
              <a:extLst>
                <a:ext uri="{FF2B5EF4-FFF2-40B4-BE49-F238E27FC236}">
                  <a16:creationId xmlns:a16="http://schemas.microsoft.com/office/drawing/2014/main" id="{2BEF5712-9738-08A0-7E39-F5C2B036B1FE}"/>
                </a:ext>
              </a:extLst>
            </p:cNvPr>
            <p:cNvGrpSpPr/>
            <p:nvPr/>
          </p:nvGrpSpPr>
          <p:grpSpPr>
            <a:xfrm>
              <a:off x="4839694" y="4053662"/>
              <a:ext cx="85496" cy="85426"/>
              <a:chOff x="4839694" y="4053662"/>
              <a:chExt cx="85496" cy="85426"/>
            </a:xfrm>
          </p:grpSpPr>
          <p:sp>
            <p:nvSpPr>
              <p:cNvPr id="165" name="Freeform 164">
                <a:extLst>
                  <a:ext uri="{FF2B5EF4-FFF2-40B4-BE49-F238E27FC236}">
                    <a16:creationId xmlns:a16="http://schemas.microsoft.com/office/drawing/2014/main" id="{5DE1A2BE-9831-3231-504B-9576D77FD9A8}"/>
                  </a:ext>
                </a:extLst>
              </p:cNvPr>
              <p:cNvSpPr/>
              <p:nvPr/>
            </p:nvSpPr>
            <p:spPr>
              <a:xfrm>
                <a:off x="4882442" y="4053662"/>
                <a:ext cx="7620" cy="85426"/>
              </a:xfrm>
              <a:custGeom>
                <a:avLst/>
                <a:gdLst>
                  <a:gd name="connsiteX0" fmla="*/ 0 w 7620"/>
                  <a:gd name="connsiteY0" fmla="*/ 0 h 85426"/>
                  <a:gd name="connsiteX1" fmla="*/ 0 w 7620"/>
                  <a:gd name="connsiteY1" fmla="*/ 85426 h 85426"/>
                </a:gdLst>
                <a:ahLst/>
                <a:cxnLst>
                  <a:cxn ang="0">
                    <a:pos x="connsiteX0" y="connsiteY0"/>
                  </a:cxn>
                  <a:cxn ang="0">
                    <a:pos x="connsiteX1" y="connsiteY1"/>
                  </a:cxn>
                </a:cxnLst>
                <a:rect l="l" t="t" r="r" b="b"/>
                <a:pathLst>
                  <a:path w="7620" h="85426">
                    <a:moveTo>
                      <a:pt x="0" y="0"/>
                    </a:moveTo>
                    <a:lnTo>
                      <a:pt x="0" y="85426"/>
                    </a:lnTo>
                  </a:path>
                </a:pathLst>
              </a:custGeom>
              <a:ln w="15240" cap="flat">
                <a:solidFill>
                  <a:srgbClr val="C6573B"/>
                </a:solidFill>
                <a:prstDash val="solid"/>
                <a:miter/>
              </a:ln>
            </p:spPr>
            <p:txBody>
              <a:bodyPr rtlCol="0" anchor="ctr"/>
              <a:lstStyle/>
              <a:p>
                <a:endParaRPr lang="en-GB" noProof="0" dirty="0"/>
              </a:p>
            </p:txBody>
          </p:sp>
          <p:sp>
            <p:nvSpPr>
              <p:cNvPr id="166" name="Freeform 165">
                <a:extLst>
                  <a:ext uri="{FF2B5EF4-FFF2-40B4-BE49-F238E27FC236}">
                    <a16:creationId xmlns:a16="http://schemas.microsoft.com/office/drawing/2014/main" id="{3465DABD-8042-6A3A-0628-E5707B5F0B5E}"/>
                  </a:ext>
                </a:extLst>
              </p:cNvPr>
              <p:cNvSpPr/>
              <p:nvPr/>
            </p:nvSpPr>
            <p:spPr>
              <a:xfrm>
                <a:off x="4839694" y="4096375"/>
                <a:ext cx="85496" cy="7613"/>
              </a:xfrm>
              <a:custGeom>
                <a:avLst/>
                <a:gdLst>
                  <a:gd name="connsiteX0" fmla="*/ 0 w 85496"/>
                  <a:gd name="connsiteY0" fmla="*/ 0 h 7613"/>
                  <a:gd name="connsiteX1" fmla="*/ 85497 w 85496"/>
                  <a:gd name="connsiteY1" fmla="*/ 0 h 7613"/>
                </a:gdLst>
                <a:ahLst/>
                <a:cxnLst>
                  <a:cxn ang="0">
                    <a:pos x="connsiteX0" y="connsiteY0"/>
                  </a:cxn>
                  <a:cxn ang="0">
                    <a:pos x="connsiteX1" y="connsiteY1"/>
                  </a:cxn>
                </a:cxnLst>
                <a:rect l="l" t="t" r="r" b="b"/>
                <a:pathLst>
                  <a:path w="85496" h="7613">
                    <a:moveTo>
                      <a:pt x="0" y="0"/>
                    </a:moveTo>
                    <a:lnTo>
                      <a:pt x="85497" y="0"/>
                    </a:lnTo>
                  </a:path>
                </a:pathLst>
              </a:custGeom>
              <a:ln w="15240" cap="flat">
                <a:solidFill>
                  <a:srgbClr val="C6573B"/>
                </a:solidFill>
                <a:prstDash val="solid"/>
                <a:miter/>
              </a:ln>
            </p:spPr>
            <p:txBody>
              <a:bodyPr rtlCol="0" anchor="ctr"/>
              <a:lstStyle/>
              <a:p>
                <a:endParaRPr lang="en-GB" noProof="0" dirty="0"/>
              </a:p>
            </p:txBody>
          </p:sp>
        </p:grpSp>
        <p:grpSp>
          <p:nvGrpSpPr>
            <p:cNvPr id="167" name="Graphic 117">
              <a:extLst>
                <a:ext uri="{FF2B5EF4-FFF2-40B4-BE49-F238E27FC236}">
                  <a16:creationId xmlns:a16="http://schemas.microsoft.com/office/drawing/2014/main" id="{E4BCD324-E792-03D6-C1FF-1AF42D7BA7E5}"/>
                </a:ext>
              </a:extLst>
            </p:cNvPr>
            <p:cNvGrpSpPr/>
            <p:nvPr/>
          </p:nvGrpSpPr>
          <p:grpSpPr>
            <a:xfrm>
              <a:off x="3921713" y="3869943"/>
              <a:ext cx="85420" cy="85349"/>
              <a:chOff x="3921713" y="3869943"/>
              <a:chExt cx="85420" cy="85349"/>
            </a:xfrm>
          </p:grpSpPr>
          <p:sp>
            <p:nvSpPr>
              <p:cNvPr id="168" name="Freeform 167">
                <a:extLst>
                  <a:ext uri="{FF2B5EF4-FFF2-40B4-BE49-F238E27FC236}">
                    <a16:creationId xmlns:a16="http://schemas.microsoft.com/office/drawing/2014/main" id="{54EDCCE1-F2A2-25BF-9448-1774F1D9BA44}"/>
                  </a:ext>
                </a:extLst>
              </p:cNvPr>
              <p:cNvSpPr/>
              <p:nvPr/>
            </p:nvSpPr>
            <p:spPr>
              <a:xfrm>
                <a:off x="3964461" y="3869943"/>
                <a:ext cx="7620" cy="85349"/>
              </a:xfrm>
              <a:custGeom>
                <a:avLst/>
                <a:gdLst>
                  <a:gd name="connsiteX0" fmla="*/ 0 w 7620"/>
                  <a:gd name="connsiteY0" fmla="*/ 0 h 85349"/>
                  <a:gd name="connsiteX1" fmla="*/ 0 w 7620"/>
                  <a:gd name="connsiteY1" fmla="*/ 85350 h 85349"/>
                </a:gdLst>
                <a:ahLst/>
                <a:cxnLst>
                  <a:cxn ang="0">
                    <a:pos x="connsiteX0" y="connsiteY0"/>
                  </a:cxn>
                  <a:cxn ang="0">
                    <a:pos x="connsiteX1" y="connsiteY1"/>
                  </a:cxn>
                </a:cxnLst>
                <a:rect l="l" t="t" r="r" b="b"/>
                <a:pathLst>
                  <a:path w="7620" h="85349">
                    <a:moveTo>
                      <a:pt x="0" y="0"/>
                    </a:moveTo>
                    <a:lnTo>
                      <a:pt x="0" y="85350"/>
                    </a:lnTo>
                  </a:path>
                </a:pathLst>
              </a:custGeom>
              <a:ln w="15240" cap="flat">
                <a:solidFill>
                  <a:srgbClr val="C6573B"/>
                </a:solidFill>
                <a:prstDash val="solid"/>
                <a:miter/>
              </a:ln>
            </p:spPr>
            <p:txBody>
              <a:bodyPr rtlCol="0" anchor="ctr"/>
              <a:lstStyle/>
              <a:p>
                <a:endParaRPr lang="en-GB" noProof="0" dirty="0"/>
              </a:p>
            </p:txBody>
          </p:sp>
          <p:sp>
            <p:nvSpPr>
              <p:cNvPr id="169" name="Freeform 168">
                <a:extLst>
                  <a:ext uri="{FF2B5EF4-FFF2-40B4-BE49-F238E27FC236}">
                    <a16:creationId xmlns:a16="http://schemas.microsoft.com/office/drawing/2014/main" id="{D074ACF9-3802-3BC1-6174-5D6237385D29}"/>
                  </a:ext>
                </a:extLst>
              </p:cNvPr>
              <p:cNvSpPr/>
              <p:nvPr/>
            </p:nvSpPr>
            <p:spPr>
              <a:xfrm>
                <a:off x="3921713" y="3912580"/>
                <a:ext cx="85420" cy="7613"/>
              </a:xfrm>
              <a:custGeom>
                <a:avLst/>
                <a:gdLst>
                  <a:gd name="connsiteX0" fmla="*/ 0 w 85420"/>
                  <a:gd name="connsiteY0" fmla="*/ 0 h 7613"/>
                  <a:gd name="connsiteX1" fmla="*/ 85420 w 85420"/>
                  <a:gd name="connsiteY1" fmla="*/ 0 h 7613"/>
                </a:gdLst>
                <a:ahLst/>
                <a:cxnLst>
                  <a:cxn ang="0">
                    <a:pos x="connsiteX0" y="connsiteY0"/>
                  </a:cxn>
                  <a:cxn ang="0">
                    <a:pos x="connsiteX1" y="connsiteY1"/>
                  </a:cxn>
                </a:cxnLst>
                <a:rect l="l" t="t" r="r" b="b"/>
                <a:pathLst>
                  <a:path w="85420" h="7613">
                    <a:moveTo>
                      <a:pt x="0" y="0"/>
                    </a:moveTo>
                    <a:lnTo>
                      <a:pt x="85420" y="0"/>
                    </a:lnTo>
                  </a:path>
                </a:pathLst>
              </a:custGeom>
              <a:ln w="15240" cap="flat">
                <a:solidFill>
                  <a:srgbClr val="C6573B"/>
                </a:solidFill>
                <a:prstDash val="solid"/>
                <a:miter/>
              </a:ln>
            </p:spPr>
            <p:txBody>
              <a:bodyPr rtlCol="0" anchor="ctr"/>
              <a:lstStyle/>
              <a:p>
                <a:endParaRPr lang="en-GB" noProof="0" dirty="0"/>
              </a:p>
            </p:txBody>
          </p:sp>
        </p:grpSp>
        <p:grpSp>
          <p:nvGrpSpPr>
            <p:cNvPr id="170" name="Graphic 117">
              <a:extLst>
                <a:ext uri="{FF2B5EF4-FFF2-40B4-BE49-F238E27FC236}">
                  <a16:creationId xmlns:a16="http://schemas.microsoft.com/office/drawing/2014/main" id="{6A3B9E97-598C-E9FA-A74A-260A8640197F}"/>
                </a:ext>
              </a:extLst>
            </p:cNvPr>
            <p:cNvGrpSpPr/>
            <p:nvPr/>
          </p:nvGrpSpPr>
          <p:grpSpPr>
            <a:xfrm>
              <a:off x="3613027" y="3529990"/>
              <a:ext cx="85496" cy="85426"/>
              <a:chOff x="3613027" y="3529990"/>
              <a:chExt cx="85496" cy="85426"/>
            </a:xfrm>
          </p:grpSpPr>
          <p:sp>
            <p:nvSpPr>
              <p:cNvPr id="171" name="Freeform 170">
                <a:extLst>
                  <a:ext uri="{FF2B5EF4-FFF2-40B4-BE49-F238E27FC236}">
                    <a16:creationId xmlns:a16="http://schemas.microsoft.com/office/drawing/2014/main" id="{62242C22-0C24-9A97-B53D-0C1A69811D2D}"/>
                  </a:ext>
                </a:extLst>
              </p:cNvPr>
              <p:cNvSpPr/>
              <p:nvPr/>
            </p:nvSpPr>
            <p:spPr>
              <a:xfrm>
                <a:off x="3655775" y="3529990"/>
                <a:ext cx="7620" cy="85426"/>
              </a:xfrm>
              <a:custGeom>
                <a:avLst/>
                <a:gdLst>
                  <a:gd name="connsiteX0" fmla="*/ 0 w 7620"/>
                  <a:gd name="connsiteY0" fmla="*/ 0 h 85426"/>
                  <a:gd name="connsiteX1" fmla="*/ 0 w 7620"/>
                  <a:gd name="connsiteY1" fmla="*/ 85426 h 85426"/>
                </a:gdLst>
                <a:ahLst/>
                <a:cxnLst>
                  <a:cxn ang="0">
                    <a:pos x="connsiteX0" y="connsiteY0"/>
                  </a:cxn>
                  <a:cxn ang="0">
                    <a:pos x="connsiteX1" y="connsiteY1"/>
                  </a:cxn>
                </a:cxnLst>
                <a:rect l="l" t="t" r="r" b="b"/>
                <a:pathLst>
                  <a:path w="7620" h="85426">
                    <a:moveTo>
                      <a:pt x="0" y="0"/>
                    </a:moveTo>
                    <a:lnTo>
                      <a:pt x="0" y="85426"/>
                    </a:lnTo>
                  </a:path>
                </a:pathLst>
              </a:custGeom>
              <a:ln w="15240" cap="flat">
                <a:solidFill>
                  <a:srgbClr val="C6573B"/>
                </a:solidFill>
                <a:prstDash val="solid"/>
                <a:miter/>
              </a:ln>
            </p:spPr>
            <p:txBody>
              <a:bodyPr rtlCol="0" anchor="ctr"/>
              <a:lstStyle/>
              <a:p>
                <a:endParaRPr lang="en-GB" noProof="0" dirty="0"/>
              </a:p>
            </p:txBody>
          </p:sp>
          <p:sp>
            <p:nvSpPr>
              <p:cNvPr id="172" name="Freeform 171">
                <a:extLst>
                  <a:ext uri="{FF2B5EF4-FFF2-40B4-BE49-F238E27FC236}">
                    <a16:creationId xmlns:a16="http://schemas.microsoft.com/office/drawing/2014/main" id="{6C96A127-E858-D3F0-4AD3-25F15ABF29FD}"/>
                  </a:ext>
                </a:extLst>
              </p:cNvPr>
              <p:cNvSpPr/>
              <p:nvPr/>
            </p:nvSpPr>
            <p:spPr>
              <a:xfrm>
                <a:off x="3613027" y="3572703"/>
                <a:ext cx="85496" cy="7613"/>
              </a:xfrm>
              <a:custGeom>
                <a:avLst/>
                <a:gdLst>
                  <a:gd name="connsiteX0" fmla="*/ 0 w 85496"/>
                  <a:gd name="connsiteY0" fmla="*/ 0 h 7613"/>
                  <a:gd name="connsiteX1" fmla="*/ 85497 w 85496"/>
                  <a:gd name="connsiteY1" fmla="*/ 0 h 7613"/>
                </a:gdLst>
                <a:ahLst/>
                <a:cxnLst>
                  <a:cxn ang="0">
                    <a:pos x="connsiteX0" y="connsiteY0"/>
                  </a:cxn>
                  <a:cxn ang="0">
                    <a:pos x="connsiteX1" y="connsiteY1"/>
                  </a:cxn>
                </a:cxnLst>
                <a:rect l="l" t="t" r="r" b="b"/>
                <a:pathLst>
                  <a:path w="85496" h="7613">
                    <a:moveTo>
                      <a:pt x="0" y="0"/>
                    </a:moveTo>
                    <a:lnTo>
                      <a:pt x="85497" y="0"/>
                    </a:lnTo>
                  </a:path>
                </a:pathLst>
              </a:custGeom>
              <a:ln w="15240" cap="flat">
                <a:solidFill>
                  <a:srgbClr val="C6573B"/>
                </a:solidFill>
                <a:prstDash val="solid"/>
                <a:miter/>
              </a:ln>
            </p:spPr>
            <p:txBody>
              <a:bodyPr rtlCol="0" anchor="ctr"/>
              <a:lstStyle/>
              <a:p>
                <a:endParaRPr lang="en-GB" noProof="0" dirty="0"/>
              </a:p>
            </p:txBody>
          </p:sp>
        </p:grpSp>
        <p:grpSp>
          <p:nvGrpSpPr>
            <p:cNvPr id="173" name="Graphic 117">
              <a:extLst>
                <a:ext uri="{FF2B5EF4-FFF2-40B4-BE49-F238E27FC236}">
                  <a16:creationId xmlns:a16="http://schemas.microsoft.com/office/drawing/2014/main" id="{8E6A8B8D-EEC1-ED86-6449-431EC7804803}"/>
                </a:ext>
              </a:extLst>
            </p:cNvPr>
            <p:cNvGrpSpPr/>
            <p:nvPr/>
          </p:nvGrpSpPr>
          <p:grpSpPr>
            <a:xfrm>
              <a:off x="3351813" y="3011038"/>
              <a:ext cx="85420" cy="85349"/>
              <a:chOff x="3351813" y="3011038"/>
              <a:chExt cx="85420" cy="85349"/>
            </a:xfrm>
          </p:grpSpPr>
          <p:sp>
            <p:nvSpPr>
              <p:cNvPr id="174" name="Freeform 173">
                <a:extLst>
                  <a:ext uri="{FF2B5EF4-FFF2-40B4-BE49-F238E27FC236}">
                    <a16:creationId xmlns:a16="http://schemas.microsoft.com/office/drawing/2014/main" id="{7FE02499-8113-A32F-8BE3-C5F22D20AA14}"/>
                  </a:ext>
                </a:extLst>
              </p:cNvPr>
              <p:cNvSpPr/>
              <p:nvPr/>
            </p:nvSpPr>
            <p:spPr>
              <a:xfrm>
                <a:off x="3394485" y="3011038"/>
                <a:ext cx="7620" cy="85349"/>
              </a:xfrm>
              <a:custGeom>
                <a:avLst/>
                <a:gdLst>
                  <a:gd name="connsiteX0" fmla="*/ 0 w 7620"/>
                  <a:gd name="connsiteY0" fmla="*/ 0 h 85349"/>
                  <a:gd name="connsiteX1" fmla="*/ 0 w 7620"/>
                  <a:gd name="connsiteY1" fmla="*/ 85350 h 85349"/>
                </a:gdLst>
                <a:ahLst/>
                <a:cxnLst>
                  <a:cxn ang="0">
                    <a:pos x="connsiteX0" y="connsiteY0"/>
                  </a:cxn>
                  <a:cxn ang="0">
                    <a:pos x="connsiteX1" y="connsiteY1"/>
                  </a:cxn>
                </a:cxnLst>
                <a:rect l="l" t="t" r="r" b="b"/>
                <a:pathLst>
                  <a:path w="7620" h="85349">
                    <a:moveTo>
                      <a:pt x="0" y="0"/>
                    </a:moveTo>
                    <a:lnTo>
                      <a:pt x="0" y="85350"/>
                    </a:lnTo>
                  </a:path>
                </a:pathLst>
              </a:custGeom>
              <a:ln w="15240" cap="flat">
                <a:solidFill>
                  <a:srgbClr val="C6573B"/>
                </a:solidFill>
                <a:prstDash val="solid"/>
                <a:miter/>
              </a:ln>
            </p:spPr>
            <p:txBody>
              <a:bodyPr rtlCol="0" anchor="ctr"/>
              <a:lstStyle/>
              <a:p>
                <a:endParaRPr lang="en-GB" noProof="0" dirty="0"/>
              </a:p>
            </p:txBody>
          </p:sp>
          <p:sp>
            <p:nvSpPr>
              <p:cNvPr id="175" name="Freeform 174">
                <a:extLst>
                  <a:ext uri="{FF2B5EF4-FFF2-40B4-BE49-F238E27FC236}">
                    <a16:creationId xmlns:a16="http://schemas.microsoft.com/office/drawing/2014/main" id="{9A61DD43-AF13-FB4B-F5A1-83700E5A2B08}"/>
                  </a:ext>
                </a:extLst>
              </p:cNvPr>
              <p:cNvSpPr/>
              <p:nvPr/>
            </p:nvSpPr>
            <p:spPr>
              <a:xfrm>
                <a:off x="3351813" y="3053751"/>
                <a:ext cx="85420" cy="7613"/>
              </a:xfrm>
              <a:custGeom>
                <a:avLst/>
                <a:gdLst>
                  <a:gd name="connsiteX0" fmla="*/ 0 w 85420"/>
                  <a:gd name="connsiteY0" fmla="*/ 0 h 7613"/>
                  <a:gd name="connsiteX1" fmla="*/ 85420 w 85420"/>
                  <a:gd name="connsiteY1" fmla="*/ 0 h 7613"/>
                </a:gdLst>
                <a:ahLst/>
                <a:cxnLst>
                  <a:cxn ang="0">
                    <a:pos x="connsiteX0" y="connsiteY0"/>
                  </a:cxn>
                  <a:cxn ang="0">
                    <a:pos x="connsiteX1" y="connsiteY1"/>
                  </a:cxn>
                </a:cxnLst>
                <a:rect l="l" t="t" r="r" b="b"/>
                <a:pathLst>
                  <a:path w="85420" h="7613">
                    <a:moveTo>
                      <a:pt x="0" y="0"/>
                    </a:moveTo>
                    <a:lnTo>
                      <a:pt x="85420" y="0"/>
                    </a:lnTo>
                  </a:path>
                </a:pathLst>
              </a:custGeom>
              <a:ln w="15240" cap="flat">
                <a:solidFill>
                  <a:srgbClr val="C6573B"/>
                </a:solidFill>
                <a:prstDash val="solid"/>
                <a:miter/>
              </a:ln>
            </p:spPr>
            <p:txBody>
              <a:bodyPr rtlCol="0" anchor="ctr"/>
              <a:lstStyle/>
              <a:p>
                <a:endParaRPr lang="en-GB" noProof="0" dirty="0"/>
              </a:p>
            </p:txBody>
          </p:sp>
        </p:grpSp>
        <p:grpSp>
          <p:nvGrpSpPr>
            <p:cNvPr id="176" name="Graphic 117">
              <a:extLst>
                <a:ext uri="{FF2B5EF4-FFF2-40B4-BE49-F238E27FC236}">
                  <a16:creationId xmlns:a16="http://schemas.microsoft.com/office/drawing/2014/main" id="{CFE2BDA2-5A4C-5E84-D65E-44DEC3D8AEE1}"/>
                </a:ext>
              </a:extLst>
            </p:cNvPr>
            <p:cNvGrpSpPr/>
            <p:nvPr/>
          </p:nvGrpSpPr>
          <p:grpSpPr>
            <a:xfrm>
              <a:off x="3291005" y="2299612"/>
              <a:ext cx="85496" cy="85426"/>
              <a:chOff x="3291005" y="2299612"/>
              <a:chExt cx="85496" cy="85426"/>
            </a:xfrm>
          </p:grpSpPr>
          <p:sp>
            <p:nvSpPr>
              <p:cNvPr id="177" name="Freeform 176">
                <a:extLst>
                  <a:ext uri="{FF2B5EF4-FFF2-40B4-BE49-F238E27FC236}">
                    <a16:creationId xmlns:a16="http://schemas.microsoft.com/office/drawing/2014/main" id="{48B5E24E-39F1-7CCE-AE69-3E81D7B1BC55}"/>
                  </a:ext>
                </a:extLst>
              </p:cNvPr>
              <p:cNvSpPr/>
              <p:nvPr/>
            </p:nvSpPr>
            <p:spPr>
              <a:xfrm>
                <a:off x="3333754" y="2299612"/>
                <a:ext cx="7620" cy="85426"/>
              </a:xfrm>
              <a:custGeom>
                <a:avLst/>
                <a:gdLst>
                  <a:gd name="connsiteX0" fmla="*/ 0 w 7620"/>
                  <a:gd name="connsiteY0" fmla="*/ 0 h 85426"/>
                  <a:gd name="connsiteX1" fmla="*/ 0 w 7620"/>
                  <a:gd name="connsiteY1" fmla="*/ 85426 h 85426"/>
                </a:gdLst>
                <a:ahLst/>
                <a:cxnLst>
                  <a:cxn ang="0">
                    <a:pos x="connsiteX0" y="connsiteY0"/>
                  </a:cxn>
                  <a:cxn ang="0">
                    <a:pos x="connsiteX1" y="connsiteY1"/>
                  </a:cxn>
                </a:cxnLst>
                <a:rect l="l" t="t" r="r" b="b"/>
                <a:pathLst>
                  <a:path w="7620" h="85426">
                    <a:moveTo>
                      <a:pt x="0" y="0"/>
                    </a:moveTo>
                    <a:lnTo>
                      <a:pt x="0" y="85426"/>
                    </a:lnTo>
                  </a:path>
                </a:pathLst>
              </a:custGeom>
              <a:ln w="15240" cap="flat">
                <a:solidFill>
                  <a:srgbClr val="C6573B"/>
                </a:solidFill>
                <a:prstDash val="solid"/>
                <a:miter/>
              </a:ln>
            </p:spPr>
            <p:txBody>
              <a:bodyPr rtlCol="0" anchor="ctr"/>
              <a:lstStyle/>
              <a:p>
                <a:endParaRPr lang="en-GB" noProof="0" dirty="0"/>
              </a:p>
            </p:txBody>
          </p:sp>
          <p:sp>
            <p:nvSpPr>
              <p:cNvPr id="178" name="Freeform 177">
                <a:extLst>
                  <a:ext uri="{FF2B5EF4-FFF2-40B4-BE49-F238E27FC236}">
                    <a16:creationId xmlns:a16="http://schemas.microsoft.com/office/drawing/2014/main" id="{515B877D-55D2-961D-CCA3-5718200E0288}"/>
                  </a:ext>
                </a:extLst>
              </p:cNvPr>
              <p:cNvSpPr/>
              <p:nvPr/>
            </p:nvSpPr>
            <p:spPr>
              <a:xfrm>
                <a:off x="3291005" y="2342325"/>
                <a:ext cx="85496" cy="7613"/>
              </a:xfrm>
              <a:custGeom>
                <a:avLst/>
                <a:gdLst>
                  <a:gd name="connsiteX0" fmla="*/ 0 w 85496"/>
                  <a:gd name="connsiteY0" fmla="*/ 0 h 7613"/>
                  <a:gd name="connsiteX1" fmla="*/ 85496 w 85496"/>
                  <a:gd name="connsiteY1" fmla="*/ 0 h 7613"/>
                </a:gdLst>
                <a:ahLst/>
                <a:cxnLst>
                  <a:cxn ang="0">
                    <a:pos x="connsiteX0" y="connsiteY0"/>
                  </a:cxn>
                  <a:cxn ang="0">
                    <a:pos x="connsiteX1" y="connsiteY1"/>
                  </a:cxn>
                </a:cxnLst>
                <a:rect l="l" t="t" r="r" b="b"/>
                <a:pathLst>
                  <a:path w="85496" h="7613">
                    <a:moveTo>
                      <a:pt x="0" y="0"/>
                    </a:moveTo>
                    <a:lnTo>
                      <a:pt x="85496" y="0"/>
                    </a:lnTo>
                  </a:path>
                </a:pathLst>
              </a:custGeom>
              <a:ln w="15240" cap="flat">
                <a:solidFill>
                  <a:srgbClr val="C6573B"/>
                </a:solidFill>
                <a:prstDash val="solid"/>
                <a:miter/>
              </a:ln>
            </p:spPr>
            <p:txBody>
              <a:bodyPr rtlCol="0" anchor="ctr"/>
              <a:lstStyle/>
              <a:p>
                <a:endParaRPr lang="en-GB" noProof="0" dirty="0"/>
              </a:p>
            </p:txBody>
          </p:sp>
        </p:grpSp>
        <p:grpSp>
          <p:nvGrpSpPr>
            <p:cNvPr id="179" name="Graphic 117">
              <a:extLst>
                <a:ext uri="{FF2B5EF4-FFF2-40B4-BE49-F238E27FC236}">
                  <a16:creationId xmlns:a16="http://schemas.microsoft.com/office/drawing/2014/main" id="{F0F6652E-156A-6419-7E34-8ED861A61B86}"/>
                </a:ext>
              </a:extLst>
            </p:cNvPr>
            <p:cNvGrpSpPr/>
            <p:nvPr/>
          </p:nvGrpSpPr>
          <p:grpSpPr>
            <a:xfrm>
              <a:off x="3021638" y="1478547"/>
              <a:ext cx="85496" cy="85426"/>
              <a:chOff x="3021638" y="1478547"/>
              <a:chExt cx="85496" cy="85426"/>
            </a:xfrm>
          </p:grpSpPr>
          <p:sp>
            <p:nvSpPr>
              <p:cNvPr id="180" name="Freeform 179">
                <a:extLst>
                  <a:ext uri="{FF2B5EF4-FFF2-40B4-BE49-F238E27FC236}">
                    <a16:creationId xmlns:a16="http://schemas.microsoft.com/office/drawing/2014/main" id="{C87D143D-16A2-3244-E126-1FE626258DEB}"/>
                  </a:ext>
                </a:extLst>
              </p:cNvPr>
              <p:cNvSpPr/>
              <p:nvPr/>
            </p:nvSpPr>
            <p:spPr>
              <a:xfrm>
                <a:off x="3064387" y="1478547"/>
                <a:ext cx="7620" cy="85426"/>
              </a:xfrm>
              <a:custGeom>
                <a:avLst/>
                <a:gdLst>
                  <a:gd name="connsiteX0" fmla="*/ 0 w 7620"/>
                  <a:gd name="connsiteY0" fmla="*/ 0 h 85426"/>
                  <a:gd name="connsiteX1" fmla="*/ 0 w 7620"/>
                  <a:gd name="connsiteY1" fmla="*/ 85426 h 85426"/>
                </a:gdLst>
                <a:ahLst/>
                <a:cxnLst>
                  <a:cxn ang="0">
                    <a:pos x="connsiteX0" y="connsiteY0"/>
                  </a:cxn>
                  <a:cxn ang="0">
                    <a:pos x="connsiteX1" y="connsiteY1"/>
                  </a:cxn>
                </a:cxnLst>
                <a:rect l="l" t="t" r="r" b="b"/>
                <a:pathLst>
                  <a:path w="7620" h="85426">
                    <a:moveTo>
                      <a:pt x="0" y="0"/>
                    </a:moveTo>
                    <a:lnTo>
                      <a:pt x="0" y="85426"/>
                    </a:lnTo>
                  </a:path>
                </a:pathLst>
              </a:custGeom>
              <a:ln w="15240" cap="flat">
                <a:solidFill>
                  <a:srgbClr val="C6573B"/>
                </a:solidFill>
                <a:prstDash val="solid"/>
                <a:miter/>
              </a:ln>
            </p:spPr>
            <p:txBody>
              <a:bodyPr rtlCol="0" anchor="ctr"/>
              <a:lstStyle/>
              <a:p>
                <a:endParaRPr lang="en-GB" noProof="0" dirty="0"/>
              </a:p>
            </p:txBody>
          </p:sp>
          <p:sp>
            <p:nvSpPr>
              <p:cNvPr id="181" name="Freeform 180">
                <a:extLst>
                  <a:ext uri="{FF2B5EF4-FFF2-40B4-BE49-F238E27FC236}">
                    <a16:creationId xmlns:a16="http://schemas.microsoft.com/office/drawing/2014/main" id="{55453327-4BD3-FB67-4194-6E95B38FE5D2}"/>
                  </a:ext>
                </a:extLst>
              </p:cNvPr>
              <p:cNvSpPr/>
              <p:nvPr/>
            </p:nvSpPr>
            <p:spPr>
              <a:xfrm>
                <a:off x="3021638" y="1521260"/>
                <a:ext cx="85496" cy="7613"/>
              </a:xfrm>
              <a:custGeom>
                <a:avLst/>
                <a:gdLst>
                  <a:gd name="connsiteX0" fmla="*/ 0 w 85496"/>
                  <a:gd name="connsiteY0" fmla="*/ 0 h 7613"/>
                  <a:gd name="connsiteX1" fmla="*/ 85496 w 85496"/>
                  <a:gd name="connsiteY1" fmla="*/ 0 h 7613"/>
                </a:gdLst>
                <a:ahLst/>
                <a:cxnLst>
                  <a:cxn ang="0">
                    <a:pos x="connsiteX0" y="connsiteY0"/>
                  </a:cxn>
                  <a:cxn ang="0">
                    <a:pos x="connsiteX1" y="connsiteY1"/>
                  </a:cxn>
                </a:cxnLst>
                <a:rect l="l" t="t" r="r" b="b"/>
                <a:pathLst>
                  <a:path w="85496" h="7613">
                    <a:moveTo>
                      <a:pt x="0" y="0"/>
                    </a:moveTo>
                    <a:lnTo>
                      <a:pt x="85496" y="0"/>
                    </a:lnTo>
                  </a:path>
                </a:pathLst>
              </a:custGeom>
              <a:ln w="15240" cap="flat">
                <a:solidFill>
                  <a:srgbClr val="C6573B"/>
                </a:solidFill>
                <a:prstDash val="solid"/>
                <a:miter/>
              </a:ln>
            </p:spPr>
            <p:txBody>
              <a:bodyPr rtlCol="0" anchor="ctr"/>
              <a:lstStyle/>
              <a:p>
                <a:endParaRPr lang="en-GB" noProof="0" dirty="0"/>
              </a:p>
            </p:txBody>
          </p:sp>
        </p:grpSp>
        <p:grpSp>
          <p:nvGrpSpPr>
            <p:cNvPr id="182" name="Graphic 117">
              <a:extLst>
                <a:ext uri="{FF2B5EF4-FFF2-40B4-BE49-F238E27FC236}">
                  <a16:creationId xmlns:a16="http://schemas.microsoft.com/office/drawing/2014/main" id="{2493B59A-D9A3-8302-708F-4EB1A993C19C}"/>
                </a:ext>
              </a:extLst>
            </p:cNvPr>
            <p:cNvGrpSpPr/>
            <p:nvPr/>
          </p:nvGrpSpPr>
          <p:grpSpPr>
            <a:xfrm>
              <a:off x="4501900" y="4041861"/>
              <a:ext cx="85420" cy="85426"/>
              <a:chOff x="4501900" y="4041861"/>
              <a:chExt cx="85420" cy="85426"/>
            </a:xfrm>
          </p:grpSpPr>
          <p:sp>
            <p:nvSpPr>
              <p:cNvPr id="183" name="Freeform 182">
                <a:extLst>
                  <a:ext uri="{FF2B5EF4-FFF2-40B4-BE49-F238E27FC236}">
                    <a16:creationId xmlns:a16="http://schemas.microsoft.com/office/drawing/2014/main" id="{0759932A-48F8-9F49-C418-E8F4436F5FF6}"/>
                  </a:ext>
                </a:extLst>
              </p:cNvPr>
              <p:cNvSpPr/>
              <p:nvPr/>
            </p:nvSpPr>
            <p:spPr>
              <a:xfrm>
                <a:off x="4544572" y="4041861"/>
                <a:ext cx="7620" cy="85426"/>
              </a:xfrm>
              <a:custGeom>
                <a:avLst/>
                <a:gdLst>
                  <a:gd name="connsiteX0" fmla="*/ 0 w 7620"/>
                  <a:gd name="connsiteY0" fmla="*/ 0 h 85426"/>
                  <a:gd name="connsiteX1" fmla="*/ 0 w 7620"/>
                  <a:gd name="connsiteY1" fmla="*/ 85426 h 85426"/>
                </a:gdLst>
                <a:ahLst/>
                <a:cxnLst>
                  <a:cxn ang="0">
                    <a:pos x="connsiteX0" y="connsiteY0"/>
                  </a:cxn>
                  <a:cxn ang="0">
                    <a:pos x="connsiteX1" y="connsiteY1"/>
                  </a:cxn>
                </a:cxnLst>
                <a:rect l="l" t="t" r="r" b="b"/>
                <a:pathLst>
                  <a:path w="7620" h="85426">
                    <a:moveTo>
                      <a:pt x="0" y="0"/>
                    </a:moveTo>
                    <a:lnTo>
                      <a:pt x="0" y="85426"/>
                    </a:lnTo>
                  </a:path>
                </a:pathLst>
              </a:custGeom>
              <a:ln w="15240" cap="flat">
                <a:solidFill>
                  <a:srgbClr val="C6573B"/>
                </a:solidFill>
                <a:prstDash val="solid"/>
                <a:miter/>
              </a:ln>
            </p:spPr>
            <p:txBody>
              <a:bodyPr rtlCol="0" anchor="ctr"/>
              <a:lstStyle/>
              <a:p>
                <a:endParaRPr lang="en-GB" noProof="0" dirty="0"/>
              </a:p>
            </p:txBody>
          </p:sp>
          <p:sp>
            <p:nvSpPr>
              <p:cNvPr id="184" name="Freeform 183">
                <a:extLst>
                  <a:ext uri="{FF2B5EF4-FFF2-40B4-BE49-F238E27FC236}">
                    <a16:creationId xmlns:a16="http://schemas.microsoft.com/office/drawing/2014/main" id="{E5232B6B-63AB-ABC3-1F6C-C833AC3AF05B}"/>
                  </a:ext>
                </a:extLst>
              </p:cNvPr>
              <p:cNvSpPr/>
              <p:nvPr/>
            </p:nvSpPr>
            <p:spPr>
              <a:xfrm>
                <a:off x="4501900" y="4084574"/>
                <a:ext cx="85420" cy="7613"/>
              </a:xfrm>
              <a:custGeom>
                <a:avLst/>
                <a:gdLst>
                  <a:gd name="connsiteX0" fmla="*/ 0 w 85420"/>
                  <a:gd name="connsiteY0" fmla="*/ 0 h 7613"/>
                  <a:gd name="connsiteX1" fmla="*/ 85420 w 85420"/>
                  <a:gd name="connsiteY1" fmla="*/ 0 h 7613"/>
                </a:gdLst>
                <a:ahLst/>
                <a:cxnLst>
                  <a:cxn ang="0">
                    <a:pos x="connsiteX0" y="connsiteY0"/>
                  </a:cxn>
                  <a:cxn ang="0">
                    <a:pos x="connsiteX1" y="connsiteY1"/>
                  </a:cxn>
                </a:cxnLst>
                <a:rect l="l" t="t" r="r" b="b"/>
                <a:pathLst>
                  <a:path w="85420" h="7613">
                    <a:moveTo>
                      <a:pt x="0" y="0"/>
                    </a:moveTo>
                    <a:lnTo>
                      <a:pt x="85420" y="0"/>
                    </a:lnTo>
                  </a:path>
                </a:pathLst>
              </a:custGeom>
              <a:ln w="15240" cap="flat">
                <a:solidFill>
                  <a:srgbClr val="C6573B"/>
                </a:solidFill>
                <a:prstDash val="solid"/>
                <a:miter/>
              </a:ln>
            </p:spPr>
            <p:txBody>
              <a:bodyPr rtlCol="0" anchor="ctr"/>
              <a:lstStyle/>
              <a:p>
                <a:endParaRPr lang="en-GB" noProof="0" dirty="0"/>
              </a:p>
            </p:txBody>
          </p:sp>
        </p:grpSp>
        <p:grpSp>
          <p:nvGrpSpPr>
            <p:cNvPr id="185" name="Graphic 117">
              <a:extLst>
                <a:ext uri="{FF2B5EF4-FFF2-40B4-BE49-F238E27FC236}">
                  <a16:creationId xmlns:a16="http://schemas.microsoft.com/office/drawing/2014/main" id="{8166A4C1-BD36-173B-76DD-A852C95F9E92}"/>
                </a:ext>
              </a:extLst>
            </p:cNvPr>
            <p:cNvGrpSpPr/>
            <p:nvPr/>
          </p:nvGrpSpPr>
          <p:grpSpPr>
            <a:xfrm>
              <a:off x="3630705" y="3651429"/>
              <a:ext cx="85496" cy="85426"/>
              <a:chOff x="3630705" y="3651429"/>
              <a:chExt cx="85496" cy="85426"/>
            </a:xfrm>
          </p:grpSpPr>
          <p:sp>
            <p:nvSpPr>
              <p:cNvPr id="186" name="Freeform 185">
                <a:extLst>
                  <a:ext uri="{FF2B5EF4-FFF2-40B4-BE49-F238E27FC236}">
                    <a16:creationId xmlns:a16="http://schemas.microsoft.com/office/drawing/2014/main" id="{A454DEC6-F51A-DCFD-6AA9-D4863D86AA20}"/>
                  </a:ext>
                </a:extLst>
              </p:cNvPr>
              <p:cNvSpPr/>
              <p:nvPr/>
            </p:nvSpPr>
            <p:spPr>
              <a:xfrm>
                <a:off x="3673453" y="3651429"/>
                <a:ext cx="7620" cy="85426"/>
              </a:xfrm>
              <a:custGeom>
                <a:avLst/>
                <a:gdLst>
                  <a:gd name="connsiteX0" fmla="*/ 0 w 7620"/>
                  <a:gd name="connsiteY0" fmla="*/ 0 h 85426"/>
                  <a:gd name="connsiteX1" fmla="*/ 0 w 7620"/>
                  <a:gd name="connsiteY1" fmla="*/ 85426 h 85426"/>
                </a:gdLst>
                <a:ahLst/>
                <a:cxnLst>
                  <a:cxn ang="0">
                    <a:pos x="connsiteX0" y="connsiteY0"/>
                  </a:cxn>
                  <a:cxn ang="0">
                    <a:pos x="connsiteX1" y="connsiteY1"/>
                  </a:cxn>
                </a:cxnLst>
                <a:rect l="l" t="t" r="r" b="b"/>
                <a:pathLst>
                  <a:path w="7620" h="85426">
                    <a:moveTo>
                      <a:pt x="0" y="0"/>
                    </a:moveTo>
                    <a:lnTo>
                      <a:pt x="0" y="85426"/>
                    </a:lnTo>
                  </a:path>
                </a:pathLst>
              </a:custGeom>
              <a:ln w="15240" cap="flat">
                <a:solidFill>
                  <a:srgbClr val="C6573B"/>
                </a:solidFill>
                <a:prstDash val="solid"/>
                <a:miter/>
              </a:ln>
            </p:spPr>
            <p:txBody>
              <a:bodyPr rtlCol="0" anchor="ctr"/>
              <a:lstStyle/>
              <a:p>
                <a:endParaRPr lang="en-GB" noProof="0" dirty="0"/>
              </a:p>
            </p:txBody>
          </p:sp>
          <p:sp>
            <p:nvSpPr>
              <p:cNvPr id="187" name="Freeform 186">
                <a:extLst>
                  <a:ext uri="{FF2B5EF4-FFF2-40B4-BE49-F238E27FC236}">
                    <a16:creationId xmlns:a16="http://schemas.microsoft.com/office/drawing/2014/main" id="{976C1D1C-BF54-F03F-D842-68B04908526F}"/>
                  </a:ext>
                </a:extLst>
              </p:cNvPr>
              <p:cNvSpPr/>
              <p:nvPr/>
            </p:nvSpPr>
            <p:spPr>
              <a:xfrm>
                <a:off x="3630705" y="3694142"/>
                <a:ext cx="85496" cy="7613"/>
              </a:xfrm>
              <a:custGeom>
                <a:avLst/>
                <a:gdLst>
                  <a:gd name="connsiteX0" fmla="*/ 0 w 85496"/>
                  <a:gd name="connsiteY0" fmla="*/ 0 h 7613"/>
                  <a:gd name="connsiteX1" fmla="*/ 85496 w 85496"/>
                  <a:gd name="connsiteY1" fmla="*/ 0 h 7613"/>
                </a:gdLst>
                <a:ahLst/>
                <a:cxnLst>
                  <a:cxn ang="0">
                    <a:pos x="connsiteX0" y="connsiteY0"/>
                  </a:cxn>
                  <a:cxn ang="0">
                    <a:pos x="connsiteX1" y="connsiteY1"/>
                  </a:cxn>
                </a:cxnLst>
                <a:rect l="l" t="t" r="r" b="b"/>
                <a:pathLst>
                  <a:path w="85496" h="7613">
                    <a:moveTo>
                      <a:pt x="0" y="0"/>
                    </a:moveTo>
                    <a:lnTo>
                      <a:pt x="85496" y="0"/>
                    </a:lnTo>
                  </a:path>
                </a:pathLst>
              </a:custGeom>
              <a:ln w="15240" cap="flat">
                <a:solidFill>
                  <a:srgbClr val="C6573B"/>
                </a:solidFill>
                <a:prstDash val="solid"/>
                <a:miter/>
              </a:ln>
            </p:spPr>
            <p:txBody>
              <a:bodyPr rtlCol="0" anchor="ctr"/>
              <a:lstStyle/>
              <a:p>
                <a:endParaRPr lang="en-GB" noProof="0" dirty="0"/>
              </a:p>
            </p:txBody>
          </p:sp>
        </p:grpSp>
        <p:grpSp>
          <p:nvGrpSpPr>
            <p:cNvPr id="188" name="Graphic 117">
              <a:extLst>
                <a:ext uri="{FF2B5EF4-FFF2-40B4-BE49-F238E27FC236}">
                  <a16:creationId xmlns:a16="http://schemas.microsoft.com/office/drawing/2014/main" id="{15B202FA-42AC-CCDB-D540-03936A2F0D22}"/>
                </a:ext>
              </a:extLst>
            </p:cNvPr>
            <p:cNvGrpSpPr/>
            <p:nvPr/>
          </p:nvGrpSpPr>
          <p:grpSpPr>
            <a:xfrm>
              <a:off x="6987163" y="4213094"/>
              <a:ext cx="85496" cy="85426"/>
              <a:chOff x="6987163" y="4213094"/>
              <a:chExt cx="85496" cy="85426"/>
            </a:xfrm>
          </p:grpSpPr>
          <p:sp>
            <p:nvSpPr>
              <p:cNvPr id="189" name="Freeform 188">
                <a:extLst>
                  <a:ext uri="{FF2B5EF4-FFF2-40B4-BE49-F238E27FC236}">
                    <a16:creationId xmlns:a16="http://schemas.microsoft.com/office/drawing/2014/main" id="{F6B2CA3F-D250-C3FC-B3B3-3C306184E073}"/>
                  </a:ext>
                </a:extLst>
              </p:cNvPr>
              <p:cNvSpPr/>
              <p:nvPr/>
            </p:nvSpPr>
            <p:spPr>
              <a:xfrm>
                <a:off x="7029911" y="4213094"/>
                <a:ext cx="7620" cy="85426"/>
              </a:xfrm>
              <a:custGeom>
                <a:avLst/>
                <a:gdLst>
                  <a:gd name="connsiteX0" fmla="*/ 0 w 7620"/>
                  <a:gd name="connsiteY0" fmla="*/ 0 h 85426"/>
                  <a:gd name="connsiteX1" fmla="*/ 0 w 7620"/>
                  <a:gd name="connsiteY1" fmla="*/ 85426 h 85426"/>
                </a:gdLst>
                <a:ahLst/>
                <a:cxnLst>
                  <a:cxn ang="0">
                    <a:pos x="connsiteX0" y="connsiteY0"/>
                  </a:cxn>
                  <a:cxn ang="0">
                    <a:pos x="connsiteX1" y="connsiteY1"/>
                  </a:cxn>
                </a:cxnLst>
                <a:rect l="l" t="t" r="r" b="b"/>
                <a:pathLst>
                  <a:path w="7620" h="85426">
                    <a:moveTo>
                      <a:pt x="0" y="0"/>
                    </a:moveTo>
                    <a:lnTo>
                      <a:pt x="0" y="85426"/>
                    </a:lnTo>
                  </a:path>
                </a:pathLst>
              </a:custGeom>
              <a:ln w="15240" cap="flat">
                <a:solidFill>
                  <a:srgbClr val="C6573B"/>
                </a:solidFill>
                <a:prstDash val="solid"/>
                <a:miter/>
              </a:ln>
            </p:spPr>
            <p:txBody>
              <a:bodyPr rtlCol="0" anchor="ctr"/>
              <a:lstStyle/>
              <a:p>
                <a:endParaRPr lang="en-GB" noProof="0" dirty="0"/>
              </a:p>
            </p:txBody>
          </p:sp>
          <p:sp>
            <p:nvSpPr>
              <p:cNvPr id="190" name="Freeform 189">
                <a:extLst>
                  <a:ext uri="{FF2B5EF4-FFF2-40B4-BE49-F238E27FC236}">
                    <a16:creationId xmlns:a16="http://schemas.microsoft.com/office/drawing/2014/main" id="{9F9E0690-AB9F-779E-C867-CDD25873C09F}"/>
                  </a:ext>
                </a:extLst>
              </p:cNvPr>
              <p:cNvSpPr/>
              <p:nvPr/>
            </p:nvSpPr>
            <p:spPr>
              <a:xfrm>
                <a:off x="6987163" y="4255807"/>
                <a:ext cx="85496" cy="7613"/>
              </a:xfrm>
              <a:custGeom>
                <a:avLst/>
                <a:gdLst>
                  <a:gd name="connsiteX0" fmla="*/ 0 w 85496"/>
                  <a:gd name="connsiteY0" fmla="*/ 0 h 7613"/>
                  <a:gd name="connsiteX1" fmla="*/ 85496 w 85496"/>
                  <a:gd name="connsiteY1" fmla="*/ 0 h 7613"/>
                </a:gdLst>
                <a:ahLst/>
                <a:cxnLst>
                  <a:cxn ang="0">
                    <a:pos x="connsiteX0" y="connsiteY0"/>
                  </a:cxn>
                  <a:cxn ang="0">
                    <a:pos x="connsiteX1" y="connsiteY1"/>
                  </a:cxn>
                </a:cxnLst>
                <a:rect l="l" t="t" r="r" b="b"/>
                <a:pathLst>
                  <a:path w="85496" h="7613">
                    <a:moveTo>
                      <a:pt x="0" y="0"/>
                    </a:moveTo>
                    <a:lnTo>
                      <a:pt x="85496" y="0"/>
                    </a:lnTo>
                  </a:path>
                </a:pathLst>
              </a:custGeom>
              <a:ln w="15240" cap="flat">
                <a:solidFill>
                  <a:srgbClr val="C6573B"/>
                </a:solidFill>
                <a:prstDash val="solid"/>
                <a:miter/>
              </a:ln>
            </p:spPr>
            <p:txBody>
              <a:bodyPr rtlCol="0" anchor="ctr"/>
              <a:lstStyle/>
              <a:p>
                <a:endParaRPr lang="en-GB" noProof="0" dirty="0"/>
              </a:p>
            </p:txBody>
          </p:sp>
        </p:grpSp>
        <p:sp>
          <p:nvSpPr>
            <p:cNvPr id="191" name="Freeform 190">
              <a:extLst>
                <a:ext uri="{FF2B5EF4-FFF2-40B4-BE49-F238E27FC236}">
                  <a16:creationId xmlns:a16="http://schemas.microsoft.com/office/drawing/2014/main" id="{7146B066-2616-364D-DF17-4ED20B58A9C4}"/>
                </a:ext>
              </a:extLst>
            </p:cNvPr>
            <p:cNvSpPr/>
            <p:nvPr/>
          </p:nvSpPr>
          <p:spPr>
            <a:xfrm>
              <a:off x="3064387" y="1518063"/>
              <a:ext cx="6223025" cy="2799263"/>
            </a:xfrm>
            <a:custGeom>
              <a:avLst/>
              <a:gdLst>
                <a:gd name="connsiteX0" fmla="*/ 6223026 w 6223025"/>
                <a:gd name="connsiteY0" fmla="*/ 2799264 h 2799263"/>
                <a:gd name="connsiteX1" fmla="*/ 4814621 w 6223025"/>
                <a:gd name="connsiteY1" fmla="*/ 2799264 h 2799263"/>
                <a:gd name="connsiteX2" fmla="*/ 4814621 w 6223025"/>
                <a:gd name="connsiteY2" fmla="*/ 2777564 h 2799263"/>
                <a:gd name="connsiteX3" fmla="*/ 3972611 w 6223025"/>
                <a:gd name="connsiteY3" fmla="*/ 2777564 h 2799263"/>
                <a:gd name="connsiteX4" fmla="*/ 3972611 w 6223025"/>
                <a:gd name="connsiteY4" fmla="*/ 2754647 h 2799263"/>
                <a:gd name="connsiteX5" fmla="*/ 3272257 w 6223025"/>
                <a:gd name="connsiteY5" fmla="*/ 2754647 h 2799263"/>
                <a:gd name="connsiteX6" fmla="*/ 3272257 w 6223025"/>
                <a:gd name="connsiteY6" fmla="*/ 2741856 h 2799263"/>
                <a:gd name="connsiteX7" fmla="*/ 3032455 w 6223025"/>
                <a:gd name="connsiteY7" fmla="*/ 2741856 h 2799263"/>
                <a:gd name="connsiteX8" fmla="*/ 3032455 w 6223025"/>
                <a:gd name="connsiteY8" fmla="*/ 2729141 h 2799263"/>
                <a:gd name="connsiteX9" fmla="*/ 2921432 w 6223025"/>
                <a:gd name="connsiteY9" fmla="*/ 2729141 h 2799263"/>
                <a:gd name="connsiteX10" fmla="*/ 2921432 w 6223025"/>
                <a:gd name="connsiteY10" fmla="*/ 2717644 h 2799263"/>
                <a:gd name="connsiteX11" fmla="*/ 2756916 w 6223025"/>
                <a:gd name="connsiteY11" fmla="*/ 2717644 h 2799263"/>
                <a:gd name="connsiteX12" fmla="*/ 2756916 w 6223025"/>
                <a:gd name="connsiteY12" fmla="*/ 2704929 h 2799263"/>
                <a:gd name="connsiteX13" fmla="*/ 2698166 w 6223025"/>
                <a:gd name="connsiteY13" fmla="*/ 2704929 h 2799263"/>
                <a:gd name="connsiteX14" fmla="*/ 2698166 w 6223025"/>
                <a:gd name="connsiteY14" fmla="*/ 2684525 h 2799263"/>
                <a:gd name="connsiteX15" fmla="*/ 2483891 w 6223025"/>
                <a:gd name="connsiteY15" fmla="*/ 2684525 h 2799263"/>
                <a:gd name="connsiteX16" fmla="*/ 2483891 w 6223025"/>
                <a:gd name="connsiteY16" fmla="*/ 2673180 h 2799263"/>
                <a:gd name="connsiteX17" fmla="*/ 2453868 w 6223025"/>
                <a:gd name="connsiteY17" fmla="*/ 2673180 h 2799263"/>
                <a:gd name="connsiteX18" fmla="*/ 2453868 w 6223025"/>
                <a:gd name="connsiteY18" fmla="*/ 2664348 h 2799263"/>
                <a:gd name="connsiteX19" fmla="*/ 2427122 w 6223025"/>
                <a:gd name="connsiteY19" fmla="*/ 2664348 h 2799263"/>
                <a:gd name="connsiteX20" fmla="*/ 2427122 w 6223025"/>
                <a:gd name="connsiteY20" fmla="*/ 2651557 h 2799263"/>
                <a:gd name="connsiteX21" fmla="*/ 2178253 w 6223025"/>
                <a:gd name="connsiteY21" fmla="*/ 2651557 h 2799263"/>
                <a:gd name="connsiteX22" fmla="*/ 2178253 w 6223025"/>
                <a:gd name="connsiteY22" fmla="*/ 2640213 h 2799263"/>
                <a:gd name="connsiteX23" fmla="*/ 2130171 w 6223025"/>
                <a:gd name="connsiteY23" fmla="*/ 2640213 h 2799263"/>
                <a:gd name="connsiteX24" fmla="*/ 2130171 w 6223025"/>
                <a:gd name="connsiteY24" fmla="*/ 2621102 h 2799263"/>
                <a:gd name="connsiteX25" fmla="*/ 1895780 w 6223025"/>
                <a:gd name="connsiteY25" fmla="*/ 2621102 h 2799263"/>
                <a:gd name="connsiteX26" fmla="*/ 1895780 w 6223025"/>
                <a:gd name="connsiteY26" fmla="*/ 2612346 h 2799263"/>
                <a:gd name="connsiteX27" fmla="*/ 1878101 w 6223025"/>
                <a:gd name="connsiteY27" fmla="*/ 2612346 h 2799263"/>
                <a:gd name="connsiteX28" fmla="*/ 1878101 w 6223025"/>
                <a:gd name="connsiteY28" fmla="*/ 2604048 h 2799263"/>
                <a:gd name="connsiteX29" fmla="*/ 1822399 w 6223025"/>
                <a:gd name="connsiteY29" fmla="*/ 2604048 h 2799263"/>
                <a:gd name="connsiteX30" fmla="*/ 1822399 w 6223025"/>
                <a:gd name="connsiteY30" fmla="*/ 2594987 h 2799263"/>
                <a:gd name="connsiteX31" fmla="*/ 1485595 w 6223025"/>
                <a:gd name="connsiteY31" fmla="*/ 2594987 h 2799263"/>
                <a:gd name="connsiteX32" fmla="*/ 1485595 w 6223025"/>
                <a:gd name="connsiteY32" fmla="*/ 2575115 h 2799263"/>
                <a:gd name="connsiteX33" fmla="*/ 1376629 w 6223025"/>
                <a:gd name="connsiteY33" fmla="*/ 2575115 h 2799263"/>
                <a:gd name="connsiteX34" fmla="*/ 1376629 w 6223025"/>
                <a:gd name="connsiteY34" fmla="*/ 2563999 h 2799263"/>
                <a:gd name="connsiteX35" fmla="*/ 1241755 w 6223025"/>
                <a:gd name="connsiteY35" fmla="*/ 2563999 h 2799263"/>
                <a:gd name="connsiteX36" fmla="*/ 1241755 w 6223025"/>
                <a:gd name="connsiteY36" fmla="*/ 2554634 h 2799263"/>
                <a:gd name="connsiteX37" fmla="*/ 1209065 w 6223025"/>
                <a:gd name="connsiteY37" fmla="*/ 2554634 h 2799263"/>
                <a:gd name="connsiteX38" fmla="*/ 1209065 w 6223025"/>
                <a:gd name="connsiteY38" fmla="*/ 2546412 h 2799263"/>
                <a:gd name="connsiteX39" fmla="*/ 1188263 w 6223025"/>
                <a:gd name="connsiteY39" fmla="*/ 2546412 h 2799263"/>
                <a:gd name="connsiteX40" fmla="*/ 1188263 w 6223025"/>
                <a:gd name="connsiteY40" fmla="*/ 2530499 h 2799263"/>
                <a:gd name="connsiteX41" fmla="*/ 1177214 w 6223025"/>
                <a:gd name="connsiteY41" fmla="*/ 2530499 h 2799263"/>
                <a:gd name="connsiteX42" fmla="*/ 1177214 w 6223025"/>
                <a:gd name="connsiteY42" fmla="*/ 2515957 h 2799263"/>
                <a:gd name="connsiteX43" fmla="*/ 1127150 w 6223025"/>
                <a:gd name="connsiteY43" fmla="*/ 2515957 h 2799263"/>
                <a:gd name="connsiteX44" fmla="*/ 1127150 w 6223025"/>
                <a:gd name="connsiteY44" fmla="*/ 2507429 h 2799263"/>
                <a:gd name="connsiteX45" fmla="*/ 1091032 w 6223025"/>
                <a:gd name="connsiteY45" fmla="*/ 2507429 h 2799263"/>
                <a:gd name="connsiteX46" fmla="*/ 1091032 w 6223025"/>
                <a:gd name="connsiteY46" fmla="*/ 2496389 h 2799263"/>
                <a:gd name="connsiteX47" fmla="*/ 997153 w 6223025"/>
                <a:gd name="connsiteY47" fmla="*/ 2496389 h 2799263"/>
                <a:gd name="connsiteX48" fmla="*/ 997153 w 6223025"/>
                <a:gd name="connsiteY48" fmla="*/ 2487253 h 2799263"/>
                <a:gd name="connsiteX49" fmla="*/ 961872 w 6223025"/>
                <a:gd name="connsiteY49" fmla="*/ 2487253 h 2799263"/>
                <a:gd name="connsiteX50" fmla="*/ 961872 w 6223025"/>
                <a:gd name="connsiteY50" fmla="*/ 2479335 h 2799263"/>
                <a:gd name="connsiteX51" fmla="*/ 951052 w 6223025"/>
                <a:gd name="connsiteY51" fmla="*/ 2479335 h 2799263"/>
                <a:gd name="connsiteX52" fmla="*/ 951052 w 6223025"/>
                <a:gd name="connsiteY52" fmla="*/ 2461671 h 2799263"/>
                <a:gd name="connsiteX53" fmla="*/ 940841 w 6223025"/>
                <a:gd name="connsiteY53" fmla="*/ 2461671 h 2799263"/>
                <a:gd name="connsiteX54" fmla="*/ 940841 w 6223025"/>
                <a:gd name="connsiteY54" fmla="*/ 2444920 h 2799263"/>
                <a:gd name="connsiteX55" fmla="*/ 929716 w 6223025"/>
                <a:gd name="connsiteY55" fmla="*/ 2444920 h 2799263"/>
                <a:gd name="connsiteX56" fmla="*/ 929716 w 6223025"/>
                <a:gd name="connsiteY56" fmla="*/ 2429008 h 2799263"/>
                <a:gd name="connsiteX57" fmla="*/ 917219 w 6223025"/>
                <a:gd name="connsiteY57" fmla="*/ 2429008 h 2799263"/>
                <a:gd name="connsiteX58" fmla="*/ 917219 w 6223025"/>
                <a:gd name="connsiteY58" fmla="*/ 2416750 h 2799263"/>
                <a:gd name="connsiteX59" fmla="*/ 904113 w 6223025"/>
                <a:gd name="connsiteY59" fmla="*/ 2416750 h 2799263"/>
                <a:gd name="connsiteX60" fmla="*/ 904113 w 6223025"/>
                <a:gd name="connsiteY60" fmla="*/ 2403959 h 2799263"/>
                <a:gd name="connsiteX61" fmla="*/ 894435 w 6223025"/>
                <a:gd name="connsiteY61" fmla="*/ 2403959 h 2799263"/>
                <a:gd name="connsiteX62" fmla="*/ 894435 w 6223025"/>
                <a:gd name="connsiteY62" fmla="*/ 2391168 h 2799263"/>
                <a:gd name="connsiteX63" fmla="*/ 882472 w 6223025"/>
                <a:gd name="connsiteY63" fmla="*/ 2391168 h 2799263"/>
                <a:gd name="connsiteX64" fmla="*/ 882472 w 6223025"/>
                <a:gd name="connsiteY64" fmla="*/ 2381803 h 2799263"/>
                <a:gd name="connsiteX65" fmla="*/ 863727 w 6223025"/>
                <a:gd name="connsiteY65" fmla="*/ 2381803 h 2799263"/>
                <a:gd name="connsiteX66" fmla="*/ 863727 w 6223025"/>
                <a:gd name="connsiteY66" fmla="*/ 2376701 h 2799263"/>
                <a:gd name="connsiteX67" fmla="*/ 848106 w 6223025"/>
                <a:gd name="connsiteY67" fmla="*/ 2376701 h 2799263"/>
                <a:gd name="connsiteX68" fmla="*/ 829894 w 6223025"/>
                <a:gd name="connsiteY68" fmla="*/ 2376701 h 2799263"/>
                <a:gd name="connsiteX69" fmla="*/ 829894 w 6223025"/>
                <a:gd name="connsiteY69" fmla="*/ 2364444 h 2799263"/>
                <a:gd name="connsiteX70" fmla="*/ 815950 w 6223025"/>
                <a:gd name="connsiteY70" fmla="*/ 2364444 h 2799263"/>
                <a:gd name="connsiteX71" fmla="*/ 815950 w 6223025"/>
                <a:gd name="connsiteY71" fmla="*/ 2352566 h 2799263"/>
                <a:gd name="connsiteX72" fmla="*/ 801167 w 6223025"/>
                <a:gd name="connsiteY72" fmla="*/ 2352566 h 2799263"/>
                <a:gd name="connsiteX73" fmla="*/ 801167 w 6223025"/>
                <a:gd name="connsiteY73" fmla="*/ 2338328 h 2799263"/>
                <a:gd name="connsiteX74" fmla="*/ 787451 w 6223025"/>
                <a:gd name="connsiteY74" fmla="*/ 2338328 h 2799263"/>
                <a:gd name="connsiteX75" fmla="*/ 787451 w 6223025"/>
                <a:gd name="connsiteY75" fmla="*/ 2328963 h 2799263"/>
                <a:gd name="connsiteX76" fmla="*/ 750799 w 6223025"/>
                <a:gd name="connsiteY76" fmla="*/ 2328963 h 2799263"/>
                <a:gd name="connsiteX77" fmla="*/ 750799 w 6223025"/>
                <a:gd name="connsiteY77" fmla="*/ 2323558 h 2799263"/>
                <a:gd name="connsiteX78" fmla="*/ 729158 w 6223025"/>
                <a:gd name="connsiteY78" fmla="*/ 2323558 h 2799263"/>
                <a:gd name="connsiteX79" fmla="*/ 729158 w 6223025"/>
                <a:gd name="connsiteY79" fmla="*/ 2308483 h 2799263"/>
                <a:gd name="connsiteX80" fmla="*/ 714680 w 6223025"/>
                <a:gd name="connsiteY80" fmla="*/ 2308483 h 2799263"/>
                <a:gd name="connsiteX81" fmla="*/ 714680 w 6223025"/>
                <a:gd name="connsiteY81" fmla="*/ 2294017 h 2799263"/>
                <a:gd name="connsiteX82" fmla="*/ 691896 w 6223025"/>
                <a:gd name="connsiteY82" fmla="*/ 2294017 h 2799263"/>
                <a:gd name="connsiteX83" fmla="*/ 691896 w 6223025"/>
                <a:gd name="connsiteY83" fmla="*/ 2283738 h 2799263"/>
                <a:gd name="connsiteX84" fmla="*/ 675665 w 6223025"/>
                <a:gd name="connsiteY84" fmla="*/ 2283738 h 2799263"/>
                <a:gd name="connsiteX85" fmla="*/ 675665 w 6223025"/>
                <a:gd name="connsiteY85" fmla="*/ 2276048 h 2799263"/>
                <a:gd name="connsiteX86" fmla="*/ 653796 w 6223025"/>
                <a:gd name="connsiteY86" fmla="*/ 2276048 h 2799263"/>
                <a:gd name="connsiteX87" fmla="*/ 653796 w 6223025"/>
                <a:gd name="connsiteY87" fmla="*/ 2269805 h 2799263"/>
                <a:gd name="connsiteX88" fmla="*/ 640156 w 6223025"/>
                <a:gd name="connsiteY88" fmla="*/ 2269805 h 2799263"/>
                <a:gd name="connsiteX89" fmla="*/ 640156 w 6223025"/>
                <a:gd name="connsiteY89" fmla="*/ 2252750 h 2799263"/>
                <a:gd name="connsiteX90" fmla="*/ 631317 w 6223025"/>
                <a:gd name="connsiteY90" fmla="*/ 2252750 h 2799263"/>
                <a:gd name="connsiteX91" fmla="*/ 631317 w 6223025"/>
                <a:gd name="connsiteY91" fmla="*/ 2239121 h 2799263"/>
                <a:gd name="connsiteX92" fmla="*/ 621944 w 6223025"/>
                <a:gd name="connsiteY92" fmla="*/ 2239121 h 2799263"/>
                <a:gd name="connsiteX93" fmla="*/ 621944 w 6223025"/>
                <a:gd name="connsiteY93" fmla="*/ 2205012 h 2799263"/>
                <a:gd name="connsiteX94" fmla="*/ 613105 w 6223025"/>
                <a:gd name="connsiteY94" fmla="*/ 2205012 h 2799263"/>
                <a:gd name="connsiteX95" fmla="*/ 613105 w 6223025"/>
                <a:gd name="connsiteY95" fmla="*/ 2132834 h 2799263"/>
                <a:gd name="connsiteX96" fmla="*/ 605714 w 6223025"/>
                <a:gd name="connsiteY96" fmla="*/ 2132834 h 2799263"/>
                <a:gd name="connsiteX97" fmla="*/ 605714 w 6223025"/>
                <a:gd name="connsiteY97" fmla="*/ 2080223 h 2799263"/>
                <a:gd name="connsiteX98" fmla="*/ 598017 w 6223025"/>
                <a:gd name="connsiteY98" fmla="*/ 2080223 h 2799263"/>
                <a:gd name="connsiteX99" fmla="*/ 598017 w 6223025"/>
                <a:gd name="connsiteY99" fmla="*/ 2060656 h 2799263"/>
                <a:gd name="connsiteX100" fmla="*/ 588112 w 6223025"/>
                <a:gd name="connsiteY100" fmla="*/ 2060656 h 2799263"/>
                <a:gd name="connsiteX101" fmla="*/ 588112 w 6223025"/>
                <a:gd name="connsiteY101" fmla="*/ 2038195 h 2799263"/>
                <a:gd name="connsiteX102" fmla="*/ 578967 w 6223025"/>
                <a:gd name="connsiteY102" fmla="*/ 2038195 h 2799263"/>
                <a:gd name="connsiteX103" fmla="*/ 578967 w 6223025"/>
                <a:gd name="connsiteY103" fmla="*/ 2016572 h 2799263"/>
                <a:gd name="connsiteX104" fmla="*/ 569290 w 6223025"/>
                <a:gd name="connsiteY104" fmla="*/ 2016572 h 2799263"/>
                <a:gd name="connsiteX105" fmla="*/ 569290 w 6223025"/>
                <a:gd name="connsiteY105" fmla="*/ 1997233 h 2799263"/>
                <a:gd name="connsiteX106" fmla="*/ 563042 w 6223025"/>
                <a:gd name="connsiteY106" fmla="*/ 1997233 h 2799263"/>
                <a:gd name="connsiteX107" fmla="*/ 563042 w 6223025"/>
                <a:gd name="connsiteY107" fmla="*/ 1983909 h 2799263"/>
                <a:gd name="connsiteX108" fmla="*/ 551688 w 6223025"/>
                <a:gd name="connsiteY108" fmla="*/ 1983909 h 2799263"/>
                <a:gd name="connsiteX109" fmla="*/ 551688 w 6223025"/>
                <a:gd name="connsiteY109" fmla="*/ 1973935 h 2799263"/>
                <a:gd name="connsiteX110" fmla="*/ 532333 w 6223025"/>
                <a:gd name="connsiteY110" fmla="*/ 1973935 h 2799263"/>
                <a:gd name="connsiteX111" fmla="*/ 532333 w 6223025"/>
                <a:gd name="connsiteY111" fmla="*/ 1940130 h 2799263"/>
                <a:gd name="connsiteX112" fmla="*/ 526313 w 6223025"/>
                <a:gd name="connsiteY112" fmla="*/ 1940130 h 2799263"/>
                <a:gd name="connsiteX113" fmla="*/ 526313 w 6223025"/>
                <a:gd name="connsiteY113" fmla="*/ 1920259 h 2799263"/>
                <a:gd name="connsiteX114" fmla="*/ 516941 w 6223025"/>
                <a:gd name="connsiteY114" fmla="*/ 1920259 h 2799263"/>
                <a:gd name="connsiteX115" fmla="*/ 516941 w 6223025"/>
                <a:gd name="connsiteY115" fmla="*/ 1897189 h 2799263"/>
                <a:gd name="connsiteX116" fmla="*/ 507035 w 6223025"/>
                <a:gd name="connsiteY116" fmla="*/ 1897189 h 2799263"/>
                <a:gd name="connsiteX117" fmla="*/ 507035 w 6223025"/>
                <a:gd name="connsiteY117" fmla="*/ 1879830 h 2799263"/>
                <a:gd name="connsiteX118" fmla="*/ 497357 w 6223025"/>
                <a:gd name="connsiteY118" fmla="*/ 1879830 h 2799263"/>
                <a:gd name="connsiteX119" fmla="*/ 497357 w 6223025"/>
                <a:gd name="connsiteY119" fmla="*/ 1867343 h 2799263"/>
                <a:gd name="connsiteX120" fmla="*/ 488213 w 6223025"/>
                <a:gd name="connsiteY120" fmla="*/ 1867343 h 2799263"/>
                <a:gd name="connsiteX121" fmla="*/ 488213 w 6223025"/>
                <a:gd name="connsiteY121" fmla="*/ 1854019 h 2799263"/>
                <a:gd name="connsiteX122" fmla="*/ 480289 w 6223025"/>
                <a:gd name="connsiteY122" fmla="*/ 1854019 h 2799263"/>
                <a:gd name="connsiteX123" fmla="*/ 480289 w 6223025"/>
                <a:gd name="connsiteY123" fmla="*/ 1840923 h 2799263"/>
                <a:gd name="connsiteX124" fmla="*/ 468859 w 6223025"/>
                <a:gd name="connsiteY124" fmla="*/ 1840923 h 2799263"/>
                <a:gd name="connsiteX125" fmla="*/ 468859 w 6223025"/>
                <a:gd name="connsiteY125" fmla="*/ 1827828 h 2799263"/>
                <a:gd name="connsiteX126" fmla="*/ 459181 w 6223025"/>
                <a:gd name="connsiteY126" fmla="*/ 1827828 h 2799263"/>
                <a:gd name="connsiteX127" fmla="*/ 459181 w 6223025"/>
                <a:gd name="connsiteY127" fmla="*/ 1817930 h 2799263"/>
                <a:gd name="connsiteX128" fmla="*/ 450113 w 6223025"/>
                <a:gd name="connsiteY128" fmla="*/ 1817930 h 2799263"/>
                <a:gd name="connsiteX129" fmla="*/ 450113 w 6223025"/>
                <a:gd name="connsiteY129" fmla="*/ 1796307 h 2799263"/>
                <a:gd name="connsiteX130" fmla="*/ 442722 w 6223025"/>
                <a:gd name="connsiteY130" fmla="*/ 1796307 h 2799263"/>
                <a:gd name="connsiteX131" fmla="*/ 442722 w 6223025"/>
                <a:gd name="connsiteY131" fmla="*/ 1787475 h 2799263"/>
                <a:gd name="connsiteX132" fmla="*/ 424510 w 6223025"/>
                <a:gd name="connsiteY132" fmla="*/ 1787475 h 2799263"/>
                <a:gd name="connsiteX133" fmla="*/ 424510 w 6223025"/>
                <a:gd name="connsiteY133" fmla="*/ 1778643 h 2799263"/>
                <a:gd name="connsiteX134" fmla="*/ 410261 w 6223025"/>
                <a:gd name="connsiteY134" fmla="*/ 1778643 h 2799263"/>
                <a:gd name="connsiteX135" fmla="*/ 410261 w 6223025"/>
                <a:gd name="connsiteY135" fmla="*/ 1765852 h 2799263"/>
                <a:gd name="connsiteX136" fmla="*/ 392049 w 6223025"/>
                <a:gd name="connsiteY136" fmla="*/ 1765852 h 2799263"/>
                <a:gd name="connsiteX137" fmla="*/ 392049 w 6223025"/>
                <a:gd name="connsiteY137" fmla="*/ 1747960 h 2799263"/>
                <a:gd name="connsiteX138" fmla="*/ 381000 w 6223025"/>
                <a:gd name="connsiteY138" fmla="*/ 1747960 h 2799263"/>
                <a:gd name="connsiteX139" fmla="*/ 381000 w 6223025"/>
                <a:gd name="connsiteY139" fmla="*/ 1733798 h 2799263"/>
                <a:gd name="connsiteX140" fmla="*/ 373609 w 6223025"/>
                <a:gd name="connsiteY140" fmla="*/ 1733798 h 2799263"/>
                <a:gd name="connsiteX141" fmla="*/ 373609 w 6223025"/>
                <a:gd name="connsiteY141" fmla="*/ 1711871 h 2799263"/>
                <a:gd name="connsiteX142" fmla="*/ 367589 w 6223025"/>
                <a:gd name="connsiteY142" fmla="*/ 1711871 h 2799263"/>
                <a:gd name="connsiteX143" fmla="*/ 367589 w 6223025"/>
                <a:gd name="connsiteY143" fmla="*/ 1700526 h 2799263"/>
                <a:gd name="connsiteX144" fmla="*/ 359359 w 6223025"/>
                <a:gd name="connsiteY144" fmla="*/ 1700526 h 2799263"/>
                <a:gd name="connsiteX145" fmla="*/ 359359 w 6223025"/>
                <a:gd name="connsiteY145" fmla="*/ 1685984 h 2799263"/>
                <a:gd name="connsiteX146" fmla="*/ 350291 w 6223025"/>
                <a:gd name="connsiteY146" fmla="*/ 1685984 h 2799263"/>
                <a:gd name="connsiteX147" fmla="*/ 350291 w 6223025"/>
                <a:gd name="connsiteY147" fmla="*/ 1665808 h 2799263"/>
                <a:gd name="connsiteX148" fmla="*/ 341757 w 6223025"/>
                <a:gd name="connsiteY148" fmla="*/ 1665808 h 2799263"/>
                <a:gd name="connsiteX149" fmla="*/ 341757 w 6223025"/>
                <a:gd name="connsiteY149" fmla="*/ 1628881 h 2799263"/>
                <a:gd name="connsiteX150" fmla="*/ 333222 w 6223025"/>
                <a:gd name="connsiteY150" fmla="*/ 1628881 h 2799263"/>
                <a:gd name="connsiteX151" fmla="*/ 333222 w 6223025"/>
                <a:gd name="connsiteY151" fmla="*/ 1549850 h 2799263"/>
                <a:gd name="connsiteX152" fmla="*/ 327203 w 6223025"/>
                <a:gd name="connsiteY152" fmla="*/ 1549850 h 2799263"/>
                <a:gd name="connsiteX153" fmla="*/ 327203 w 6223025"/>
                <a:gd name="connsiteY153" fmla="*/ 1499600 h 2799263"/>
                <a:gd name="connsiteX154" fmla="*/ 318668 w 6223025"/>
                <a:gd name="connsiteY154" fmla="*/ 1499600 h 2799263"/>
                <a:gd name="connsiteX155" fmla="*/ 318668 w 6223025"/>
                <a:gd name="connsiteY155" fmla="*/ 1448969 h 2799263"/>
                <a:gd name="connsiteX156" fmla="*/ 313563 w 6223025"/>
                <a:gd name="connsiteY156" fmla="*/ 1448969 h 2799263"/>
                <a:gd name="connsiteX157" fmla="*/ 313563 w 6223025"/>
                <a:gd name="connsiteY157" fmla="*/ 1388744 h 2799263"/>
                <a:gd name="connsiteX158" fmla="*/ 307010 w 6223025"/>
                <a:gd name="connsiteY158" fmla="*/ 1388744 h 2799263"/>
                <a:gd name="connsiteX159" fmla="*/ 307010 w 6223025"/>
                <a:gd name="connsiteY159" fmla="*/ 1269665 h 2799263"/>
                <a:gd name="connsiteX160" fmla="*/ 300075 w 6223025"/>
                <a:gd name="connsiteY160" fmla="*/ 1269665 h 2799263"/>
                <a:gd name="connsiteX161" fmla="*/ 300075 w 6223025"/>
                <a:gd name="connsiteY161" fmla="*/ 1135512 h 2799263"/>
                <a:gd name="connsiteX162" fmla="*/ 300075 w 6223025"/>
                <a:gd name="connsiteY162" fmla="*/ 1120056 h 2799263"/>
                <a:gd name="connsiteX163" fmla="*/ 293751 w 6223025"/>
                <a:gd name="connsiteY163" fmla="*/ 1120056 h 2799263"/>
                <a:gd name="connsiteX164" fmla="*/ 293751 w 6223025"/>
                <a:gd name="connsiteY164" fmla="*/ 1039350 h 2799263"/>
                <a:gd name="connsiteX165" fmla="*/ 286055 w 6223025"/>
                <a:gd name="connsiteY165" fmla="*/ 1039350 h 2799263"/>
                <a:gd name="connsiteX166" fmla="*/ 286055 w 6223025"/>
                <a:gd name="connsiteY166" fmla="*/ 939610 h 2799263"/>
                <a:gd name="connsiteX167" fmla="*/ 279044 w 6223025"/>
                <a:gd name="connsiteY167" fmla="*/ 939610 h 2799263"/>
                <a:gd name="connsiteX168" fmla="*/ 279044 w 6223025"/>
                <a:gd name="connsiteY168" fmla="*/ 886238 h 2799263"/>
                <a:gd name="connsiteX169" fmla="*/ 271958 w 6223025"/>
                <a:gd name="connsiteY169" fmla="*/ 886238 h 2799263"/>
                <a:gd name="connsiteX170" fmla="*/ 271958 w 6223025"/>
                <a:gd name="connsiteY170" fmla="*/ 820227 h 2799263"/>
                <a:gd name="connsiteX171" fmla="*/ 265633 w 6223025"/>
                <a:gd name="connsiteY171" fmla="*/ 820227 h 2799263"/>
                <a:gd name="connsiteX172" fmla="*/ 265633 w 6223025"/>
                <a:gd name="connsiteY172" fmla="*/ 779493 h 2799263"/>
                <a:gd name="connsiteX173" fmla="*/ 265633 w 6223025"/>
                <a:gd name="connsiteY173" fmla="*/ 737390 h 2799263"/>
                <a:gd name="connsiteX174" fmla="*/ 257251 w 6223025"/>
                <a:gd name="connsiteY174" fmla="*/ 737390 h 2799263"/>
                <a:gd name="connsiteX175" fmla="*/ 257251 w 6223025"/>
                <a:gd name="connsiteY175" fmla="*/ 686073 h 2799263"/>
                <a:gd name="connsiteX176" fmla="*/ 248793 w 6223025"/>
                <a:gd name="connsiteY176" fmla="*/ 686073 h 2799263"/>
                <a:gd name="connsiteX177" fmla="*/ 248793 w 6223025"/>
                <a:gd name="connsiteY177" fmla="*/ 652420 h 2799263"/>
                <a:gd name="connsiteX178" fmla="*/ 239649 w 6223025"/>
                <a:gd name="connsiteY178" fmla="*/ 652420 h 2799263"/>
                <a:gd name="connsiteX179" fmla="*/ 239649 w 6223025"/>
                <a:gd name="connsiteY179" fmla="*/ 609555 h 2799263"/>
                <a:gd name="connsiteX180" fmla="*/ 228447 w 6223025"/>
                <a:gd name="connsiteY180" fmla="*/ 609555 h 2799263"/>
                <a:gd name="connsiteX181" fmla="*/ 228447 w 6223025"/>
                <a:gd name="connsiteY181" fmla="*/ 589226 h 2799263"/>
                <a:gd name="connsiteX182" fmla="*/ 221361 w 6223025"/>
                <a:gd name="connsiteY182" fmla="*/ 589226 h 2799263"/>
                <a:gd name="connsiteX183" fmla="*/ 221361 w 6223025"/>
                <a:gd name="connsiteY183" fmla="*/ 567451 h 2799263"/>
                <a:gd name="connsiteX184" fmla="*/ 210845 w 6223025"/>
                <a:gd name="connsiteY184" fmla="*/ 567451 h 2799263"/>
                <a:gd name="connsiteX185" fmla="*/ 210845 w 6223025"/>
                <a:gd name="connsiteY185" fmla="*/ 537910 h 2799263"/>
                <a:gd name="connsiteX186" fmla="*/ 201701 w 6223025"/>
                <a:gd name="connsiteY186" fmla="*/ 537910 h 2799263"/>
                <a:gd name="connsiteX187" fmla="*/ 201701 w 6223025"/>
                <a:gd name="connsiteY187" fmla="*/ 512632 h 2799263"/>
                <a:gd name="connsiteX188" fmla="*/ 192557 w 6223025"/>
                <a:gd name="connsiteY188" fmla="*/ 512632 h 2799263"/>
                <a:gd name="connsiteX189" fmla="*/ 192557 w 6223025"/>
                <a:gd name="connsiteY189" fmla="*/ 470528 h 2799263"/>
                <a:gd name="connsiteX190" fmla="*/ 184861 w 6223025"/>
                <a:gd name="connsiteY190" fmla="*/ 470528 h 2799263"/>
                <a:gd name="connsiteX191" fmla="*/ 184861 w 6223025"/>
                <a:gd name="connsiteY191" fmla="*/ 430480 h 2799263"/>
                <a:gd name="connsiteX192" fmla="*/ 176403 w 6223025"/>
                <a:gd name="connsiteY192" fmla="*/ 430480 h 2799263"/>
                <a:gd name="connsiteX193" fmla="*/ 176403 w 6223025"/>
                <a:gd name="connsiteY193" fmla="*/ 404517 h 2799263"/>
                <a:gd name="connsiteX194" fmla="*/ 168707 w 6223025"/>
                <a:gd name="connsiteY194" fmla="*/ 404517 h 2799263"/>
                <a:gd name="connsiteX195" fmla="*/ 168707 w 6223025"/>
                <a:gd name="connsiteY195" fmla="*/ 360967 h 2799263"/>
                <a:gd name="connsiteX196" fmla="*/ 160249 w 6223025"/>
                <a:gd name="connsiteY196" fmla="*/ 360967 h 2799263"/>
                <a:gd name="connsiteX197" fmla="*/ 160249 w 6223025"/>
                <a:gd name="connsiteY197" fmla="*/ 331502 h 2799263"/>
                <a:gd name="connsiteX198" fmla="*/ 150419 w 6223025"/>
                <a:gd name="connsiteY198" fmla="*/ 331502 h 2799263"/>
                <a:gd name="connsiteX199" fmla="*/ 150419 w 6223025"/>
                <a:gd name="connsiteY199" fmla="*/ 297088 h 2799263"/>
                <a:gd name="connsiteX200" fmla="*/ 143408 w 6223025"/>
                <a:gd name="connsiteY200" fmla="*/ 297088 h 2799263"/>
                <a:gd name="connsiteX201" fmla="*/ 143408 w 6223025"/>
                <a:gd name="connsiteY201" fmla="*/ 267546 h 2799263"/>
                <a:gd name="connsiteX202" fmla="*/ 130759 w 6223025"/>
                <a:gd name="connsiteY202" fmla="*/ 267546 h 2799263"/>
                <a:gd name="connsiteX203" fmla="*/ 130759 w 6223025"/>
                <a:gd name="connsiteY203" fmla="*/ 255669 h 2799263"/>
                <a:gd name="connsiteX204" fmla="*/ 119482 w 6223025"/>
                <a:gd name="connsiteY204" fmla="*/ 255669 h 2799263"/>
                <a:gd name="connsiteX205" fmla="*/ 119482 w 6223025"/>
                <a:gd name="connsiteY205" fmla="*/ 230391 h 2799263"/>
                <a:gd name="connsiteX206" fmla="*/ 111785 w 6223025"/>
                <a:gd name="connsiteY206" fmla="*/ 230391 h 2799263"/>
                <a:gd name="connsiteX207" fmla="*/ 111785 w 6223025"/>
                <a:gd name="connsiteY207" fmla="*/ 205114 h 2799263"/>
                <a:gd name="connsiteX208" fmla="*/ 103327 w 6223025"/>
                <a:gd name="connsiteY208" fmla="*/ 205114 h 2799263"/>
                <a:gd name="connsiteX209" fmla="*/ 103327 w 6223025"/>
                <a:gd name="connsiteY209" fmla="*/ 182577 h 2799263"/>
                <a:gd name="connsiteX210" fmla="*/ 91364 w 6223025"/>
                <a:gd name="connsiteY210" fmla="*/ 182577 h 2799263"/>
                <a:gd name="connsiteX211" fmla="*/ 91364 w 6223025"/>
                <a:gd name="connsiteY211" fmla="*/ 160117 h 2799263"/>
                <a:gd name="connsiteX212" fmla="*/ 81534 w 6223025"/>
                <a:gd name="connsiteY212" fmla="*/ 160117 h 2799263"/>
                <a:gd name="connsiteX213" fmla="*/ 81534 w 6223025"/>
                <a:gd name="connsiteY213" fmla="*/ 122200 h 2799263"/>
                <a:gd name="connsiteX214" fmla="*/ 74524 w 6223025"/>
                <a:gd name="connsiteY214" fmla="*/ 122200 h 2799263"/>
                <a:gd name="connsiteX215" fmla="*/ 74524 w 6223025"/>
                <a:gd name="connsiteY215" fmla="*/ 99740 h 2799263"/>
                <a:gd name="connsiteX216" fmla="*/ 61874 w 6223025"/>
                <a:gd name="connsiteY216" fmla="*/ 99740 h 2799263"/>
                <a:gd name="connsiteX217" fmla="*/ 61874 w 6223025"/>
                <a:gd name="connsiteY217" fmla="*/ 78650 h 2799263"/>
                <a:gd name="connsiteX218" fmla="*/ 49911 w 6223025"/>
                <a:gd name="connsiteY218" fmla="*/ 78650 h 2799263"/>
                <a:gd name="connsiteX219" fmla="*/ 49911 w 6223025"/>
                <a:gd name="connsiteY219" fmla="*/ 66772 h 2799263"/>
                <a:gd name="connsiteX220" fmla="*/ 34442 w 6223025"/>
                <a:gd name="connsiteY220" fmla="*/ 66772 h 2799263"/>
                <a:gd name="connsiteX221" fmla="*/ 34442 w 6223025"/>
                <a:gd name="connsiteY221" fmla="*/ 47053 h 2799263"/>
                <a:gd name="connsiteX222" fmla="*/ 18288 w 6223025"/>
                <a:gd name="connsiteY222" fmla="*/ 47053 h 2799263"/>
                <a:gd name="connsiteX223" fmla="*/ 18288 w 6223025"/>
                <a:gd name="connsiteY223" fmla="*/ 28095 h 2799263"/>
                <a:gd name="connsiteX224" fmla="*/ 0 w 6223025"/>
                <a:gd name="connsiteY224" fmla="*/ 28095 h 2799263"/>
                <a:gd name="connsiteX225" fmla="*/ 0 w 6223025"/>
                <a:gd name="connsiteY225" fmla="*/ 0 h 279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Lst>
              <a:rect l="l" t="t" r="r" b="b"/>
              <a:pathLst>
                <a:path w="6223025" h="2799263">
                  <a:moveTo>
                    <a:pt x="6223026" y="2799264"/>
                  </a:moveTo>
                  <a:lnTo>
                    <a:pt x="4814621" y="2799264"/>
                  </a:lnTo>
                  <a:lnTo>
                    <a:pt x="4814621" y="2777564"/>
                  </a:lnTo>
                  <a:lnTo>
                    <a:pt x="3972611" y="2777564"/>
                  </a:lnTo>
                  <a:lnTo>
                    <a:pt x="3972611" y="2754647"/>
                  </a:lnTo>
                  <a:lnTo>
                    <a:pt x="3272257" y="2754647"/>
                  </a:lnTo>
                  <a:lnTo>
                    <a:pt x="3272257" y="2741856"/>
                  </a:lnTo>
                  <a:lnTo>
                    <a:pt x="3032455" y="2741856"/>
                  </a:lnTo>
                  <a:lnTo>
                    <a:pt x="3032455" y="2729141"/>
                  </a:lnTo>
                  <a:lnTo>
                    <a:pt x="2921432" y="2729141"/>
                  </a:lnTo>
                  <a:lnTo>
                    <a:pt x="2921432" y="2717644"/>
                  </a:lnTo>
                  <a:lnTo>
                    <a:pt x="2756916" y="2717644"/>
                  </a:lnTo>
                  <a:lnTo>
                    <a:pt x="2756916" y="2704929"/>
                  </a:lnTo>
                  <a:lnTo>
                    <a:pt x="2698166" y="2704929"/>
                  </a:lnTo>
                  <a:lnTo>
                    <a:pt x="2698166" y="2684525"/>
                  </a:lnTo>
                  <a:lnTo>
                    <a:pt x="2483891" y="2684525"/>
                  </a:lnTo>
                  <a:lnTo>
                    <a:pt x="2483891" y="2673180"/>
                  </a:lnTo>
                  <a:lnTo>
                    <a:pt x="2453868" y="2673180"/>
                  </a:lnTo>
                  <a:lnTo>
                    <a:pt x="2453868" y="2664348"/>
                  </a:lnTo>
                  <a:lnTo>
                    <a:pt x="2427122" y="2664348"/>
                  </a:lnTo>
                  <a:lnTo>
                    <a:pt x="2427122" y="2651557"/>
                  </a:lnTo>
                  <a:lnTo>
                    <a:pt x="2178253" y="2651557"/>
                  </a:lnTo>
                  <a:lnTo>
                    <a:pt x="2178253" y="2640213"/>
                  </a:lnTo>
                  <a:lnTo>
                    <a:pt x="2130171" y="2640213"/>
                  </a:lnTo>
                  <a:lnTo>
                    <a:pt x="2130171" y="2621102"/>
                  </a:lnTo>
                  <a:lnTo>
                    <a:pt x="1895780" y="2621102"/>
                  </a:lnTo>
                  <a:lnTo>
                    <a:pt x="1895780" y="2612346"/>
                  </a:lnTo>
                  <a:lnTo>
                    <a:pt x="1878101" y="2612346"/>
                  </a:lnTo>
                  <a:lnTo>
                    <a:pt x="1878101" y="2604048"/>
                  </a:lnTo>
                  <a:lnTo>
                    <a:pt x="1822399" y="2604048"/>
                  </a:lnTo>
                  <a:lnTo>
                    <a:pt x="1822399" y="2594987"/>
                  </a:lnTo>
                  <a:lnTo>
                    <a:pt x="1485595" y="2594987"/>
                  </a:lnTo>
                  <a:lnTo>
                    <a:pt x="1485595" y="2575115"/>
                  </a:lnTo>
                  <a:lnTo>
                    <a:pt x="1376629" y="2575115"/>
                  </a:lnTo>
                  <a:lnTo>
                    <a:pt x="1376629" y="2563999"/>
                  </a:lnTo>
                  <a:lnTo>
                    <a:pt x="1241755" y="2563999"/>
                  </a:lnTo>
                  <a:lnTo>
                    <a:pt x="1241755" y="2554634"/>
                  </a:lnTo>
                  <a:lnTo>
                    <a:pt x="1209065" y="2554634"/>
                  </a:lnTo>
                  <a:lnTo>
                    <a:pt x="1209065" y="2546412"/>
                  </a:lnTo>
                  <a:lnTo>
                    <a:pt x="1188263" y="2546412"/>
                  </a:lnTo>
                  <a:lnTo>
                    <a:pt x="1188263" y="2530499"/>
                  </a:lnTo>
                  <a:lnTo>
                    <a:pt x="1177214" y="2530499"/>
                  </a:lnTo>
                  <a:lnTo>
                    <a:pt x="1177214" y="2515957"/>
                  </a:lnTo>
                  <a:lnTo>
                    <a:pt x="1127150" y="2515957"/>
                  </a:lnTo>
                  <a:lnTo>
                    <a:pt x="1127150" y="2507429"/>
                  </a:lnTo>
                  <a:lnTo>
                    <a:pt x="1091032" y="2507429"/>
                  </a:lnTo>
                  <a:lnTo>
                    <a:pt x="1091032" y="2496389"/>
                  </a:lnTo>
                  <a:lnTo>
                    <a:pt x="997153" y="2496389"/>
                  </a:lnTo>
                  <a:lnTo>
                    <a:pt x="997153" y="2487253"/>
                  </a:lnTo>
                  <a:lnTo>
                    <a:pt x="961872" y="2487253"/>
                  </a:lnTo>
                  <a:lnTo>
                    <a:pt x="961872" y="2479335"/>
                  </a:lnTo>
                  <a:lnTo>
                    <a:pt x="951052" y="2479335"/>
                  </a:lnTo>
                  <a:lnTo>
                    <a:pt x="951052" y="2461671"/>
                  </a:lnTo>
                  <a:lnTo>
                    <a:pt x="940841" y="2461671"/>
                  </a:lnTo>
                  <a:lnTo>
                    <a:pt x="940841" y="2444920"/>
                  </a:lnTo>
                  <a:lnTo>
                    <a:pt x="929716" y="2444920"/>
                  </a:lnTo>
                  <a:lnTo>
                    <a:pt x="929716" y="2429008"/>
                  </a:lnTo>
                  <a:lnTo>
                    <a:pt x="917219" y="2429008"/>
                  </a:lnTo>
                  <a:lnTo>
                    <a:pt x="917219" y="2416750"/>
                  </a:lnTo>
                  <a:lnTo>
                    <a:pt x="904113" y="2416750"/>
                  </a:lnTo>
                  <a:lnTo>
                    <a:pt x="904113" y="2403959"/>
                  </a:lnTo>
                  <a:lnTo>
                    <a:pt x="894435" y="2403959"/>
                  </a:lnTo>
                  <a:lnTo>
                    <a:pt x="894435" y="2391168"/>
                  </a:lnTo>
                  <a:lnTo>
                    <a:pt x="882472" y="2391168"/>
                  </a:lnTo>
                  <a:lnTo>
                    <a:pt x="882472" y="2381803"/>
                  </a:lnTo>
                  <a:lnTo>
                    <a:pt x="863727" y="2381803"/>
                  </a:lnTo>
                  <a:lnTo>
                    <a:pt x="863727" y="2376701"/>
                  </a:lnTo>
                  <a:lnTo>
                    <a:pt x="848106" y="2376701"/>
                  </a:lnTo>
                  <a:lnTo>
                    <a:pt x="829894" y="2376701"/>
                  </a:lnTo>
                  <a:lnTo>
                    <a:pt x="829894" y="2364444"/>
                  </a:lnTo>
                  <a:lnTo>
                    <a:pt x="815950" y="2364444"/>
                  </a:lnTo>
                  <a:lnTo>
                    <a:pt x="815950" y="2352566"/>
                  </a:lnTo>
                  <a:lnTo>
                    <a:pt x="801167" y="2352566"/>
                  </a:lnTo>
                  <a:lnTo>
                    <a:pt x="801167" y="2338328"/>
                  </a:lnTo>
                  <a:lnTo>
                    <a:pt x="787451" y="2338328"/>
                  </a:lnTo>
                  <a:lnTo>
                    <a:pt x="787451" y="2328963"/>
                  </a:lnTo>
                  <a:lnTo>
                    <a:pt x="750799" y="2328963"/>
                  </a:lnTo>
                  <a:lnTo>
                    <a:pt x="750799" y="2323558"/>
                  </a:lnTo>
                  <a:lnTo>
                    <a:pt x="729158" y="2323558"/>
                  </a:lnTo>
                  <a:lnTo>
                    <a:pt x="729158" y="2308483"/>
                  </a:lnTo>
                  <a:lnTo>
                    <a:pt x="714680" y="2308483"/>
                  </a:lnTo>
                  <a:lnTo>
                    <a:pt x="714680" y="2294017"/>
                  </a:lnTo>
                  <a:lnTo>
                    <a:pt x="691896" y="2294017"/>
                  </a:lnTo>
                  <a:lnTo>
                    <a:pt x="691896" y="2283738"/>
                  </a:lnTo>
                  <a:lnTo>
                    <a:pt x="675665" y="2283738"/>
                  </a:lnTo>
                  <a:lnTo>
                    <a:pt x="675665" y="2276048"/>
                  </a:lnTo>
                  <a:lnTo>
                    <a:pt x="653796" y="2276048"/>
                  </a:lnTo>
                  <a:lnTo>
                    <a:pt x="653796" y="2269805"/>
                  </a:lnTo>
                  <a:lnTo>
                    <a:pt x="640156" y="2269805"/>
                  </a:lnTo>
                  <a:lnTo>
                    <a:pt x="640156" y="2252750"/>
                  </a:lnTo>
                  <a:lnTo>
                    <a:pt x="631317" y="2252750"/>
                  </a:lnTo>
                  <a:lnTo>
                    <a:pt x="631317" y="2239121"/>
                  </a:lnTo>
                  <a:lnTo>
                    <a:pt x="621944" y="2239121"/>
                  </a:lnTo>
                  <a:lnTo>
                    <a:pt x="621944" y="2205012"/>
                  </a:lnTo>
                  <a:lnTo>
                    <a:pt x="613105" y="2205012"/>
                  </a:lnTo>
                  <a:lnTo>
                    <a:pt x="613105" y="2132834"/>
                  </a:lnTo>
                  <a:lnTo>
                    <a:pt x="605714" y="2132834"/>
                  </a:lnTo>
                  <a:lnTo>
                    <a:pt x="605714" y="2080223"/>
                  </a:lnTo>
                  <a:lnTo>
                    <a:pt x="598017" y="2080223"/>
                  </a:lnTo>
                  <a:lnTo>
                    <a:pt x="598017" y="2060656"/>
                  </a:lnTo>
                  <a:lnTo>
                    <a:pt x="588112" y="2060656"/>
                  </a:lnTo>
                  <a:lnTo>
                    <a:pt x="588112" y="2038195"/>
                  </a:lnTo>
                  <a:lnTo>
                    <a:pt x="578967" y="2038195"/>
                  </a:lnTo>
                  <a:lnTo>
                    <a:pt x="578967" y="2016572"/>
                  </a:lnTo>
                  <a:lnTo>
                    <a:pt x="569290" y="2016572"/>
                  </a:lnTo>
                  <a:lnTo>
                    <a:pt x="569290" y="1997233"/>
                  </a:lnTo>
                  <a:lnTo>
                    <a:pt x="563042" y="1997233"/>
                  </a:lnTo>
                  <a:lnTo>
                    <a:pt x="563042" y="1983909"/>
                  </a:lnTo>
                  <a:lnTo>
                    <a:pt x="551688" y="1983909"/>
                  </a:lnTo>
                  <a:lnTo>
                    <a:pt x="551688" y="1973935"/>
                  </a:lnTo>
                  <a:lnTo>
                    <a:pt x="532333" y="1973935"/>
                  </a:lnTo>
                  <a:lnTo>
                    <a:pt x="532333" y="1940130"/>
                  </a:lnTo>
                  <a:lnTo>
                    <a:pt x="526313" y="1940130"/>
                  </a:lnTo>
                  <a:lnTo>
                    <a:pt x="526313" y="1920259"/>
                  </a:lnTo>
                  <a:lnTo>
                    <a:pt x="516941" y="1920259"/>
                  </a:lnTo>
                  <a:lnTo>
                    <a:pt x="516941" y="1897189"/>
                  </a:lnTo>
                  <a:lnTo>
                    <a:pt x="507035" y="1897189"/>
                  </a:lnTo>
                  <a:lnTo>
                    <a:pt x="507035" y="1879830"/>
                  </a:lnTo>
                  <a:lnTo>
                    <a:pt x="497357" y="1879830"/>
                  </a:lnTo>
                  <a:lnTo>
                    <a:pt x="497357" y="1867343"/>
                  </a:lnTo>
                  <a:lnTo>
                    <a:pt x="488213" y="1867343"/>
                  </a:lnTo>
                  <a:lnTo>
                    <a:pt x="488213" y="1854019"/>
                  </a:lnTo>
                  <a:lnTo>
                    <a:pt x="480289" y="1854019"/>
                  </a:lnTo>
                  <a:lnTo>
                    <a:pt x="480289" y="1840923"/>
                  </a:lnTo>
                  <a:lnTo>
                    <a:pt x="468859" y="1840923"/>
                  </a:lnTo>
                  <a:lnTo>
                    <a:pt x="468859" y="1827828"/>
                  </a:lnTo>
                  <a:lnTo>
                    <a:pt x="459181" y="1827828"/>
                  </a:lnTo>
                  <a:lnTo>
                    <a:pt x="459181" y="1817930"/>
                  </a:lnTo>
                  <a:lnTo>
                    <a:pt x="450113" y="1817930"/>
                  </a:lnTo>
                  <a:lnTo>
                    <a:pt x="450113" y="1796307"/>
                  </a:lnTo>
                  <a:lnTo>
                    <a:pt x="442722" y="1796307"/>
                  </a:lnTo>
                  <a:lnTo>
                    <a:pt x="442722" y="1787475"/>
                  </a:lnTo>
                  <a:lnTo>
                    <a:pt x="424510" y="1787475"/>
                  </a:lnTo>
                  <a:lnTo>
                    <a:pt x="424510" y="1778643"/>
                  </a:lnTo>
                  <a:lnTo>
                    <a:pt x="410261" y="1778643"/>
                  </a:lnTo>
                  <a:lnTo>
                    <a:pt x="410261" y="1765852"/>
                  </a:lnTo>
                  <a:lnTo>
                    <a:pt x="392049" y="1765852"/>
                  </a:lnTo>
                  <a:lnTo>
                    <a:pt x="392049" y="1747960"/>
                  </a:lnTo>
                  <a:lnTo>
                    <a:pt x="381000" y="1747960"/>
                  </a:lnTo>
                  <a:lnTo>
                    <a:pt x="381000" y="1733798"/>
                  </a:lnTo>
                  <a:lnTo>
                    <a:pt x="373609" y="1733798"/>
                  </a:lnTo>
                  <a:lnTo>
                    <a:pt x="373609" y="1711871"/>
                  </a:lnTo>
                  <a:lnTo>
                    <a:pt x="367589" y="1711871"/>
                  </a:lnTo>
                  <a:lnTo>
                    <a:pt x="367589" y="1700526"/>
                  </a:lnTo>
                  <a:lnTo>
                    <a:pt x="359359" y="1700526"/>
                  </a:lnTo>
                  <a:lnTo>
                    <a:pt x="359359" y="1685984"/>
                  </a:lnTo>
                  <a:lnTo>
                    <a:pt x="350291" y="1685984"/>
                  </a:lnTo>
                  <a:lnTo>
                    <a:pt x="350291" y="1665808"/>
                  </a:lnTo>
                  <a:lnTo>
                    <a:pt x="341757" y="1665808"/>
                  </a:lnTo>
                  <a:lnTo>
                    <a:pt x="341757" y="1628881"/>
                  </a:lnTo>
                  <a:lnTo>
                    <a:pt x="333222" y="1628881"/>
                  </a:lnTo>
                  <a:lnTo>
                    <a:pt x="333222" y="1549850"/>
                  </a:lnTo>
                  <a:lnTo>
                    <a:pt x="327203" y="1549850"/>
                  </a:lnTo>
                  <a:lnTo>
                    <a:pt x="327203" y="1499600"/>
                  </a:lnTo>
                  <a:lnTo>
                    <a:pt x="318668" y="1499600"/>
                  </a:lnTo>
                  <a:lnTo>
                    <a:pt x="318668" y="1448969"/>
                  </a:lnTo>
                  <a:lnTo>
                    <a:pt x="313563" y="1448969"/>
                  </a:lnTo>
                  <a:lnTo>
                    <a:pt x="313563" y="1388744"/>
                  </a:lnTo>
                  <a:lnTo>
                    <a:pt x="307010" y="1388744"/>
                  </a:lnTo>
                  <a:lnTo>
                    <a:pt x="307010" y="1269665"/>
                  </a:lnTo>
                  <a:lnTo>
                    <a:pt x="300075" y="1269665"/>
                  </a:lnTo>
                  <a:lnTo>
                    <a:pt x="300075" y="1135512"/>
                  </a:lnTo>
                  <a:lnTo>
                    <a:pt x="300075" y="1120056"/>
                  </a:lnTo>
                  <a:lnTo>
                    <a:pt x="293751" y="1120056"/>
                  </a:lnTo>
                  <a:lnTo>
                    <a:pt x="293751" y="1039350"/>
                  </a:lnTo>
                  <a:lnTo>
                    <a:pt x="286055" y="1039350"/>
                  </a:lnTo>
                  <a:lnTo>
                    <a:pt x="286055" y="939610"/>
                  </a:lnTo>
                  <a:lnTo>
                    <a:pt x="279044" y="939610"/>
                  </a:lnTo>
                  <a:lnTo>
                    <a:pt x="279044" y="886238"/>
                  </a:lnTo>
                  <a:lnTo>
                    <a:pt x="271958" y="886238"/>
                  </a:lnTo>
                  <a:lnTo>
                    <a:pt x="271958" y="820227"/>
                  </a:lnTo>
                  <a:lnTo>
                    <a:pt x="265633" y="820227"/>
                  </a:lnTo>
                  <a:lnTo>
                    <a:pt x="265633" y="779493"/>
                  </a:lnTo>
                  <a:lnTo>
                    <a:pt x="265633" y="737390"/>
                  </a:lnTo>
                  <a:lnTo>
                    <a:pt x="257251" y="737390"/>
                  </a:lnTo>
                  <a:lnTo>
                    <a:pt x="257251" y="686073"/>
                  </a:lnTo>
                  <a:lnTo>
                    <a:pt x="248793" y="686073"/>
                  </a:lnTo>
                  <a:lnTo>
                    <a:pt x="248793" y="652420"/>
                  </a:lnTo>
                  <a:lnTo>
                    <a:pt x="239649" y="652420"/>
                  </a:lnTo>
                  <a:lnTo>
                    <a:pt x="239649" y="609555"/>
                  </a:lnTo>
                  <a:lnTo>
                    <a:pt x="228447" y="609555"/>
                  </a:lnTo>
                  <a:lnTo>
                    <a:pt x="228447" y="589226"/>
                  </a:lnTo>
                  <a:lnTo>
                    <a:pt x="221361" y="589226"/>
                  </a:lnTo>
                  <a:lnTo>
                    <a:pt x="221361" y="567451"/>
                  </a:lnTo>
                  <a:lnTo>
                    <a:pt x="210845" y="567451"/>
                  </a:lnTo>
                  <a:lnTo>
                    <a:pt x="210845" y="537910"/>
                  </a:lnTo>
                  <a:lnTo>
                    <a:pt x="201701" y="537910"/>
                  </a:lnTo>
                  <a:lnTo>
                    <a:pt x="201701" y="512632"/>
                  </a:lnTo>
                  <a:lnTo>
                    <a:pt x="192557" y="512632"/>
                  </a:lnTo>
                  <a:lnTo>
                    <a:pt x="192557" y="470528"/>
                  </a:lnTo>
                  <a:lnTo>
                    <a:pt x="184861" y="470528"/>
                  </a:lnTo>
                  <a:lnTo>
                    <a:pt x="184861" y="430480"/>
                  </a:lnTo>
                  <a:lnTo>
                    <a:pt x="176403" y="430480"/>
                  </a:lnTo>
                  <a:lnTo>
                    <a:pt x="176403" y="404517"/>
                  </a:lnTo>
                  <a:lnTo>
                    <a:pt x="168707" y="404517"/>
                  </a:lnTo>
                  <a:lnTo>
                    <a:pt x="168707" y="360967"/>
                  </a:lnTo>
                  <a:lnTo>
                    <a:pt x="160249" y="360967"/>
                  </a:lnTo>
                  <a:lnTo>
                    <a:pt x="160249" y="331502"/>
                  </a:lnTo>
                  <a:lnTo>
                    <a:pt x="150419" y="331502"/>
                  </a:lnTo>
                  <a:lnTo>
                    <a:pt x="150419" y="297088"/>
                  </a:lnTo>
                  <a:lnTo>
                    <a:pt x="143408" y="297088"/>
                  </a:lnTo>
                  <a:lnTo>
                    <a:pt x="143408" y="267546"/>
                  </a:lnTo>
                  <a:lnTo>
                    <a:pt x="130759" y="267546"/>
                  </a:lnTo>
                  <a:lnTo>
                    <a:pt x="130759" y="255669"/>
                  </a:lnTo>
                  <a:lnTo>
                    <a:pt x="119482" y="255669"/>
                  </a:lnTo>
                  <a:lnTo>
                    <a:pt x="119482" y="230391"/>
                  </a:lnTo>
                  <a:lnTo>
                    <a:pt x="111785" y="230391"/>
                  </a:lnTo>
                  <a:lnTo>
                    <a:pt x="111785" y="205114"/>
                  </a:lnTo>
                  <a:lnTo>
                    <a:pt x="103327" y="205114"/>
                  </a:lnTo>
                  <a:lnTo>
                    <a:pt x="103327" y="182577"/>
                  </a:lnTo>
                  <a:lnTo>
                    <a:pt x="91364" y="182577"/>
                  </a:lnTo>
                  <a:lnTo>
                    <a:pt x="91364" y="160117"/>
                  </a:lnTo>
                  <a:lnTo>
                    <a:pt x="81534" y="160117"/>
                  </a:lnTo>
                  <a:lnTo>
                    <a:pt x="81534" y="122200"/>
                  </a:lnTo>
                  <a:lnTo>
                    <a:pt x="74524" y="122200"/>
                  </a:lnTo>
                  <a:lnTo>
                    <a:pt x="74524" y="99740"/>
                  </a:lnTo>
                  <a:lnTo>
                    <a:pt x="61874" y="99740"/>
                  </a:lnTo>
                  <a:lnTo>
                    <a:pt x="61874" y="78650"/>
                  </a:lnTo>
                  <a:lnTo>
                    <a:pt x="49911" y="78650"/>
                  </a:lnTo>
                  <a:lnTo>
                    <a:pt x="49911" y="66772"/>
                  </a:lnTo>
                  <a:lnTo>
                    <a:pt x="34442" y="66772"/>
                  </a:lnTo>
                  <a:lnTo>
                    <a:pt x="34442" y="47053"/>
                  </a:lnTo>
                  <a:lnTo>
                    <a:pt x="18288" y="47053"/>
                  </a:lnTo>
                  <a:lnTo>
                    <a:pt x="18288" y="28095"/>
                  </a:lnTo>
                  <a:lnTo>
                    <a:pt x="0" y="28095"/>
                  </a:lnTo>
                  <a:lnTo>
                    <a:pt x="0" y="0"/>
                  </a:lnTo>
                </a:path>
              </a:pathLst>
            </a:custGeom>
            <a:noFill/>
            <a:ln w="24765" cap="flat">
              <a:solidFill>
                <a:srgbClr val="C6573B"/>
              </a:solidFill>
              <a:prstDash val="solid"/>
              <a:miter/>
            </a:ln>
          </p:spPr>
          <p:txBody>
            <a:bodyPr rtlCol="0" anchor="ctr"/>
            <a:lstStyle/>
            <a:p>
              <a:endParaRPr lang="en-GB" noProof="0" dirty="0"/>
            </a:p>
          </p:txBody>
        </p:sp>
      </p:grpSp>
      <p:sp>
        <p:nvSpPr>
          <p:cNvPr id="192" name="TextBox 191">
            <a:extLst>
              <a:ext uri="{FF2B5EF4-FFF2-40B4-BE49-F238E27FC236}">
                <a16:creationId xmlns:a16="http://schemas.microsoft.com/office/drawing/2014/main" id="{3631C84E-857A-F3B6-1300-0C873A359875}"/>
              </a:ext>
            </a:extLst>
          </p:cNvPr>
          <p:cNvSpPr txBox="1"/>
          <p:nvPr/>
        </p:nvSpPr>
        <p:spPr>
          <a:xfrm>
            <a:off x="3224684" y="5145081"/>
            <a:ext cx="485709"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153 (0)</a:t>
            </a:r>
          </a:p>
          <a:p>
            <a:pPr algn="ctr"/>
            <a:r>
              <a:rPr lang="en-GB" sz="1200" noProof="0" dirty="0">
                <a:latin typeface="Arial" panose="020B0604020202020204" pitchFamily="34" charset="0"/>
                <a:ea typeface="Aileron" charset="0"/>
                <a:cs typeface="Arial" panose="020B0604020202020204" pitchFamily="34" charset="0"/>
              </a:rPr>
              <a:t>309 (0)</a:t>
            </a:r>
          </a:p>
        </p:txBody>
      </p:sp>
      <p:sp>
        <p:nvSpPr>
          <p:cNvPr id="193" name="TextBox 192">
            <a:extLst>
              <a:ext uri="{FF2B5EF4-FFF2-40B4-BE49-F238E27FC236}">
                <a16:creationId xmlns:a16="http://schemas.microsoft.com/office/drawing/2014/main" id="{CBD3CFB9-90C3-7184-6B62-D157B1A449BD}"/>
              </a:ext>
            </a:extLst>
          </p:cNvPr>
          <p:cNvSpPr txBox="1"/>
          <p:nvPr/>
        </p:nvSpPr>
        <p:spPr>
          <a:xfrm>
            <a:off x="4208935" y="5145081"/>
            <a:ext cx="485710"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14 (19)</a:t>
            </a:r>
          </a:p>
          <a:p>
            <a:pPr algn="ctr"/>
            <a:r>
              <a:rPr lang="en-GB" sz="1200" noProof="0" dirty="0">
                <a:latin typeface="Arial" panose="020B0604020202020204" pitchFamily="34" charset="0"/>
                <a:ea typeface="Aileron" charset="0"/>
                <a:cs typeface="Arial" panose="020B0604020202020204" pitchFamily="34" charset="0"/>
              </a:rPr>
              <a:t>36 (11)</a:t>
            </a:r>
          </a:p>
        </p:txBody>
      </p:sp>
      <p:sp>
        <p:nvSpPr>
          <p:cNvPr id="194" name="TextBox 193">
            <a:extLst>
              <a:ext uri="{FF2B5EF4-FFF2-40B4-BE49-F238E27FC236}">
                <a16:creationId xmlns:a16="http://schemas.microsoft.com/office/drawing/2014/main" id="{52C0B098-1730-3392-3376-EC3846C89360}"/>
              </a:ext>
            </a:extLst>
          </p:cNvPr>
          <p:cNvSpPr txBox="1"/>
          <p:nvPr/>
        </p:nvSpPr>
        <p:spPr>
          <a:xfrm>
            <a:off x="5193185" y="5145081"/>
            <a:ext cx="485710"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4 (19)</a:t>
            </a:r>
          </a:p>
          <a:p>
            <a:pPr algn="ctr"/>
            <a:r>
              <a:rPr lang="en-GB" sz="1200" noProof="0" dirty="0">
                <a:latin typeface="Arial" panose="020B0604020202020204" pitchFamily="34" charset="0"/>
                <a:ea typeface="Aileron" charset="0"/>
                <a:cs typeface="Arial" panose="020B0604020202020204" pitchFamily="34" charset="0"/>
              </a:rPr>
              <a:t>20 (14)</a:t>
            </a:r>
          </a:p>
        </p:txBody>
      </p:sp>
      <p:sp>
        <p:nvSpPr>
          <p:cNvPr id="195" name="TextBox 194">
            <a:extLst>
              <a:ext uri="{FF2B5EF4-FFF2-40B4-BE49-F238E27FC236}">
                <a16:creationId xmlns:a16="http://schemas.microsoft.com/office/drawing/2014/main" id="{7C8ED4A6-2B9F-4257-2E4F-0634126EEABB}"/>
              </a:ext>
            </a:extLst>
          </p:cNvPr>
          <p:cNvSpPr txBox="1"/>
          <p:nvPr/>
        </p:nvSpPr>
        <p:spPr>
          <a:xfrm>
            <a:off x="6168008" y="5145081"/>
            <a:ext cx="485710"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0 (20)</a:t>
            </a:r>
          </a:p>
          <a:p>
            <a:pPr algn="ctr"/>
            <a:r>
              <a:rPr lang="en-GB" sz="1200" noProof="0" dirty="0">
                <a:latin typeface="Arial" panose="020B0604020202020204" pitchFamily="34" charset="0"/>
                <a:ea typeface="Aileron" charset="0"/>
                <a:cs typeface="Arial" panose="020B0604020202020204" pitchFamily="34" charset="0"/>
              </a:rPr>
              <a:t>10 (14)</a:t>
            </a:r>
          </a:p>
        </p:txBody>
      </p:sp>
      <p:sp>
        <p:nvSpPr>
          <p:cNvPr id="196" name="TextBox 195">
            <a:extLst>
              <a:ext uri="{FF2B5EF4-FFF2-40B4-BE49-F238E27FC236}">
                <a16:creationId xmlns:a16="http://schemas.microsoft.com/office/drawing/2014/main" id="{C3C6201C-42D9-9F40-A645-184C1CA0CFD0}"/>
              </a:ext>
            </a:extLst>
          </p:cNvPr>
          <p:cNvSpPr txBox="1"/>
          <p:nvPr/>
        </p:nvSpPr>
        <p:spPr>
          <a:xfrm>
            <a:off x="7201423" y="5145081"/>
            <a:ext cx="400751"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0 (20)</a:t>
            </a:r>
          </a:p>
          <a:p>
            <a:pPr algn="ctr"/>
            <a:r>
              <a:rPr lang="en-GB" sz="1200" noProof="0" dirty="0">
                <a:latin typeface="Arial" panose="020B0604020202020204" pitchFamily="34" charset="0"/>
                <a:ea typeface="Aileron" charset="0"/>
                <a:cs typeface="Arial" panose="020B0604020202020204" pitchFamily="34" charset="0"/>
              </a:rPr>
              <a:t>6 (16)</a:t>
            </a:r>
          </a:p>
        </p:txBody>
      </p:sp>
      <p:sp>
        <p:nvSpPr>
          <p:cNvPr id="197" name="TextBox 196">
            <a:extLst>
              <a:ext uri="{FF2B5EF4-FFF2-40B4-BE49-F238E27FC236}">
                <a16:creationId xmlns:a16="http://schemas.microsoft.com/office/drawing/2014/main" id="{D94F8570-0CDF-059D-6760-AA92CDB08FA4}"/>
              </a:ext>
            </a:extLst>
          </p:cNvPr>
          <p:cNvSpPr txBox="1"/>
          <p:nvPr/>
        </p:nvSpPr>
        <p:spPr>
          <a:xfrm>
            <a:off x="8180273" y="5145081"/>
            <a:ext cx="400752"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0 (20)</a:t>
            </a:r>
          </a:p>
          <a:p>
            <a:pPr algn="ctr"/>
            <a:r>
              <a:rPr lang="en-GB" sz="1200" noProof="0" dirty="0">
                <a:latin typeface="Arial" panose="020B0604020202020204" pitchFamily="34" charset="0"/>
                <a:ea typeface="Aileron" charset="0"/>
                <a:cs typeface="Arial" panose="020B0604020202020204" pitchFamily="34" charset="0"/>
              </a:rPr>
              <a:t>6 (18)</a:t>
            </a:r>
          </a:p>
        </p:txBody>
      </p:sp>
      <p:sp>
        <p:nvSpPr>
          <p:cNvPr id="198" name="TextBox 197">
            <a:extLst>
              <a:ext uri="{FF2B5EF4-FFF2-40B4-BE49-F238E27FC236}">
                <a16:creationId xmlns:a16="http://schemas.microsoft.com/office/drawing/2014/main" id="{37363CCC-0B9F-EE39-BA5F-AEBAF08C786E}"/>
              </a:ext>
            </a:extLst>
          </p:cNvPr>
          <p:cNvSpPr txBox="1"/>
          <p:nvPr/>
        </p:nvSpPr>
        <p:spPr>
          <a:xfrm>
            <a:off x="9179265" y="5145081"/>
            <a:ext cx="400752"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0 (20)</a:t>
            </a:r>
          </a:p>
          <a:p>
            <a:pPr algn="ctr"/>
            <a:r>
              <a:rPr lang="en-GB" sz="1200" noProof="0" dirty="0">
                <a:latin typeface="Arial" panose="020B0604020202020204" pitchFamily="34" charset="0"/>
                <a:ea typeface="Aileron" charset="0"/>
                <a:cs typeface="Arial" panose="020B0604020202020204" pitchFamily="34" charset="0"/>
              </a:rPr>
              <a:t>1 (19)</a:t>
            </a:r>
          </a:p>
        </p:txBody>
      </p:sp>
      <p:graphicFrame>
        <p:nvGraphicFramePr>
          <p:cNvPr id="2" name="Table 1">
            <a:extLst>
              <a:ext uri="{FF2B5EF4-FFF2-40B4-BE49-F238E27FC236}">
                <a16:creationId xmlns:a16="http://schemas.microsoft.com/office/drawing/2014/main" id="{05545ED0-13B3-CB44-0D90-211829761B24}"/>
              </a:ext>
            </a:extLst>
          </p:cNvPr>
          <p:cNvGraphicFramePr>
            <a:graphicFrameLocks noGrp="1"/>
          </p:cNvGraphicFramePr>
          <p:nvPr>
            <p:extLst>
              <p:ext uri="{D42A27DB-BD31-4B8C-83A1-F6EECF244321}">
                <p14:modId xmlns:p14="http://schemas.microsoft.com/office/powerpoint/2010/main" val="3396928024"/>
              </p:ext>
            </p:extLst>
          </p:nvPr>
        </p:nvGraphicFramePr>
        <p:xfrm>
          <a:off x="5072832" y="1708997"/>
          <a:ext cx="4551560" cy="940300"/>
        </p:xfrm>
        <a:graphic>
          <a:graphicData uri="http://schemas.openxmlformats.org/drawingml/2006/table">
            <a:tbl>
              <a:tblPr firstRow="1" bandRow="1">
                <a:tableStyleId>{5C22544A-7EE6-4342-B048-85BDC9FD1C3A}</a:tableStyleId>
              </a:tblPr>
              <a:tblGrid>
                <a:gridCol w="1930100">
                  <a:extLst>
                    <a:ext uri="{9D8B030D-6E8A-4147-A177-3AD203B41FA5}">
                      <a16:colId xmlns:a16="http://schemas.microsoft.com/office/drawing/2014/main" val="1252428360"/>
                    </a:ext>
                  </a:extLst>
                </a:gridCol>
                <a:gridCol w="1310730">
                  <a:extLst>
                    <a:ext uri="{9D8B030D-6E8A-4147-A177-3AD203B41FA5}">
                      <a16:colId xmlns:a16="http://schemas.microsoft.com/office/drawing/2014/main" val="795228754"/>
                    </a:ext>
                  </a:extLst>
                </a:gridCol>
                <a:gridCol w="1310730">
                  <a:extLst>
                    <a:ext uri="{9D8B030D-6E8A-4147-A177-3AD203B41FA5}">
                      <a16:colId xmlns:a16="http://schemas.microsoft.com/office/drawing/2014/main" val="2370215008"/>
                    </a:ext>
                  </a:extLst>
                </a:gridCol>
              </a:tblGrid>
              <a:tr h="470150">
                <a:tc>
                  <a:txBody>
                    <a:bodyPr/>
                    <a:lstStyle/>
                    <a:p>
                      <a:endParaRPr lang="en-GB" sz="1000" noProof="0" dirty="0">
                        <a:solidFill>
                          <a:schemeClr val="tx1"/>
                        </a:solidFill>
                        <a:latin typeface="Arial" panose="020B0604020202020204" pitchFamily="34" charset="0"/>
                        <a:cs typeface="Arial" panose="020B0604020202020204" pitchFamily="34" charset="0"/>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1000" noProof="0" dirty="0">
                          <a:solidFill>
                            <a:schemeClr val="accent1"/>
                          </a:solidFill>
                          <a:latin typeface="Arial" panose="020B0604020202020204" pitchFamily="34" charset="0"/>
                          <a:cs typeface="Arial" panose="020B0604020202020204" pitchFamily="34" charset="0"/>
                        </a:rPr>
                        <a:t>REGO+NIVO</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1000" noProof="0" dirty="0">
                          <a:solidFill>
                            <a:schemeClr val="accent6"/>
                          </a:solidFill>
                          <a:latin typeface="Arial" panose="020B0604020202020204" pitchFamily="34" charset="0"/>
                          <a:cs typeface="Arial" panose="020B0604020202020204" pitchFamily="34" charset="0"/>
                        </a:rPr>
                        <a:t>Chemo</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33990363"/>
                  </a:ext>
                </a:extLst>
              </a:tr>
              <a:tr h="235075">
                <a:tc>
                  <a:txBody>
                    <a:bodyPr/>
                    <a:lstStyle/>
                    <a:p>
                      <a:r>
                        <a:rPr lang="en-GB" sz="1000" noProof="0" dirty="0">
                          <a:solidFill>
                            <a:schemeClr val="tx1"/>
                          </a:solidFill>
                          <a:latin typeface="Arial" panose="020B0604020202020204" pitchFamily="34" charset="0"/>
                          <a:cs typeface="Arial" panose="020B0604020202020204" pitchFamily="34" charset="0"/>
                        </a:rPr>
                        <a:t>Median PFS (95% CI), months</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000" noProof="0" dirty="0">
                          <a:solidFill>
                            <a:schemeClr val="tx1"/>
                          </a:solidFill>
                          <a:latin typeface="Arial" panose="020B0604020202020204" pitchFamily="34" charset="0"/>
                          <a:cs typeface="Arial" panose="020B0604020202020204" pitchFamily="34" charset="0"/>
                        </a:rPr>
                        <a:t>1.9 (1.8, 2.0)</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000" noProof="0" dirty="0">
                          <a:solidFill>
                            <a:schemeClr val="tx1"/>
                          </a:solidFill>
                          <a:latin typeface="Arial" panose="020B0604020202020204" pitchFamily="34" charset="0"/>
                          <a:cs typeface="Arial" panose="020B0604020202020204" pitchFamily="34" charset="0"/>
                        </a:rPr>
                        <a:t>1.9 (1.8, 2.0)</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2827496096"/>
                  </a:ext>
                </a:extLst>
              </a:tr>
              <a:tr h="235075">
                <a:tc>
                  <a:txBody>
                    <a:bodyPr/>
                    <a:lstStyle/>
                    <a:p>
                      <a:r>
                        <a:rPr lang="en-GB" sz="1000" noProof="0" dirty="0">
                          <a:solidFill>
                            <a:schemeClr val="tx1"/>
                          </a:solidFill>
                          <a:latin typeface="Arial" panose="020B0604020202020204" pitchFamily="34" charset="0"/>
                          <a:cs typeface="Arial" panose="020B0604020202020204" pitchFamily="34" charset="0"/>
                        </a:rPr>
                        <a:t>HR (95% CI)</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1000" noProof="0" dirty="0">
                          <a:solidFill>
                            <a:schemeClr val="tx1"/>
                          </a:solidFill>
                          <a:latin typeface="Arial" panose="020B0604020202020204" pitchFamily="34" charset="0"/>
                          <a:cs typeface="Arial" panose="020B0604020202020204" pitchFamily="34" charset="0"/>
                        </a:rPr>
                        <a:t>0.85 (0.69, 1.05)</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endParaRPr lang="en-GB" dirty="0"/>
                    </a:p>
                  </a:txBody>
                  <a:tcPr/>
                </a:tc>
                <a:extLst>
                  <a:ext uri="{0D108BD9-81ED-4DB2-BD59-A6C34878D82A}">
                    <a16:rowId xmlns:a16="http://schemas.microsoft.com/office/drawing/2014/main" val="2804073693"/>
                  </a:ext>
                </a:extLst>
              </a:tr>
            </a:tbl>
          </a:graphicData>
        </a:graphic>
      </p:graphicFrame>
    </p:spTree>
    <p:extLst>
      <p:ext uri="{BB962C8B-B14F-4D97-AF65-F5344CB8AC3E}">
        <p14:creationId xmlns:p14="http://schemas.microsoft.com/office/powerpoint/2010/main" val="2415933989"/>
      </p:ext>
    </p:extLst>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aphic 114">
            <a:extLst>
              <a:ext uri="{FF2B5EF4-FFF2-40B4-BE49-F238E27FC236}">
                <a16:creationId xmlns:a16="http://schemas.microsoft.com/office/drawing/2014/main" id="{346AB7A8-345A-54D5-5A25-68D6CCB209AC}"/>
              </a:ext>
            </a:extLst>
          </p:cNvPr>
          <p:cNvGrpSpPr/>
          <p:nvPr/>
        </p:nvGrpSpPr>
        <p:grpSpPr>
          <a:xfrm>
            <a:off x="3111072" y="1414559"/>
            <a:ext cx="6569054" cy="3163170"/>
            <a:chOff x="3111072" y="1414559"/>
            <a:chExt cx="6569054" cy="3163170"/>
          </a:xfrm>
          <a:noFill/>
        </p:grpSpPr>
        <p:sp>
          <p:nvSpPr>
            <p:cNvPr id="118" name="Freeform 117">
              <a:extLst>
                <a:ext uri="{FF2B5EF4-FFF2-40B4-BE49-F238E27FC236}">
                  <a16:creationId xmlns:a16="http://schemas.microsoft.com/office/drawing/2014/main" id="{7B80F220-85A1-054A-DA70-BE739935BAC2}"/>
                </a:ext>
              </a:extLst>
            </p:cNvPr>
            <p:cNvSpPr/>
            <p:nvPr/>
          </p:nvSpPr>
          <p:spPr>
            <a:xfrm>
              <a:off x="3173262" y="1414559"/>
              <a:ext cx="6506864" cy="3101326"/>
            </a:xfrm>
            <a:custGeom>
              <a:avLst/>
              <a:gdLst>
                <a:gd name="connsiteX0" fmla="*/ 6506865 w 6506864"/>
                <a:gd name="connsiteY0" fmla="*/ 3101327 h 3101326"/>
                <a:gd name="connsiteX1" fmla="*/ 0 w 6506864"/>
                <a:gd name="connsiteY1" fmla="*/ 3101327 h 3101326"/>
                <a:gd name="connsiteX2" fmla="*/ 0 w 6506864"/>
                <a:gd name="connsiteY2" fmla="*/ 0 h 3101326"/>
              </a:gdLst>
              <a:ahLst/>
              <a:cxnLst>
                <a:cxn ang="0">
                  <a:pos x="connsiteX0" y="connsiteY0"/>
                </a:cxn>
                <a:cxn ang="0">
                  <a:pos x="connsiteX1" y="connsiteY1"/>
                </a:cxn>
                <a:cxn ang="0">
                  <a:pos x="connsiteX2" y="connsiteY2"/>
                </a:cxn>
              </a:cxnLst>
              <a:rect l="l" t="t" r="r" b="b"/>
              <a:pathLst>
                <a:path w="6506864" h="3101326">
                  <a:moveTo>
                    <a:pt x="6506865" y="3101327"/>
                  </a:moveTo>
                  <a:lnTo>
                    <a:pt x="0" y="3101327"/>
                  </a:lnTo>
                  <a:lnTo>
                    <a:pt x="0" y="0"/>
                  </a:lnTo>
                </a:path>
              </a:pathLst>
            </a:custGeom>
            <a:noFill/>
            <a:ln w="15875" cap="flat">
              <a:solidFill>
                <a:srgbClr val="231F20"/>
              </a:solidFill>
              <a:prstDash val="solid"/>
              <a:miter/>
            </a:ln>
          </p:spPr>
          <p:txBody>
            <a:bodyPr rtlCol="0" anchor="ctr"/>
            <a:lstStyle/>
            <a:p>
              <a:endParaRPr lang="en-GB" noProof="0" dirty="0"/>
            </a:p>
          </p:txBody>
        </p:sp>
        <p:sp>
          <p:nvSpPr>
            <p:cNvPr id="119" name="Freeform 118">
              <a:extLst>
                <a:ext uri="{FF2B5EF4-FFF2-40B4-BE49-F238E27FC236}">
                  <a16:creationId xmlns:a16="http://schemas.microsoft.com/office/drawing/2014/main" id="{96325A54-9CF3-CE40-373E-8CC5B869CEC2}"/>
                </a:ext>
              </a:extLst>
            </p:cNvPr>
            <p:cNvSpPr/>
            <p:nvPr/>
          </p:nvSpPr>
          <p:spPr>
            <a:xfrm>
              <a:off x="3111072" y="2963777"/>
              <a:ext cx="61885" cy="7606"/>
            </a:xfrm>
            <a:custGeom>
              <a:avLst/>
              <a:gdLst>
                <a:gd name="connsiteX0" fmla="*/ 61885 w 61885"/>
                <a:gd name="connsiteY0" fmla="*/ 0 h 7606"/>
                <a:gd name="connsiteX1" fmla="*/ 0 w 61885"/>
                <a:gd name="connsiteY1" fmla="*/ 0 h 7606"/>
              </a:gdLst>
              <a:ahLst/>
              <a:cxnLst>
                <a:cxn ang="0">
                  <a:pos x="connsiteX0" y="connsiteY0"/>
                </a:cxn>
                <a:cxn ang="0">
                  <a:pos x="connsiteX1" y="connsiteY1"/>
                </a:cxn>
              </a:cxnLst>
              <a:rect l="l" t="t" r="r" b="b"/>
              <a:pathLst>
                <a:path w="61885" h="7606">
                  <a:moveTo>
                    <a:pt x="61885" y="0"/>
                  </a:moveTo>
                  <a:lnTo>
                    <a:pt x="0" y="0"/>
                  </a:lnTo>
                </a:path>
              </a:pathLst>
            </a:custGeom>
            <a:ln w="15875" cap="flat">
              <a:solidFill>
                <a:srgbClr val="231F20"/>
              </a:solidFill>
              <a:prstDash val="solid"/>
              <a:miter/>
            </a:ln>
          </p:spPr>
          <p:txBody>
            <a:bodyPr rtlCol="0" anchor="ctr"/>
            <a:lstStyle/>
            <a:p>
              <a:endParaRPr lang="en-GB" noProof="0" dirty="0"/>
            </a:p>
          </p:txBody>
        </p:sp>
        <p:sp>
          <p:nvSpPr>
            <p:cNvPr id="120" name="Freeform 119">
              <a:extLst>
                <a:ext uri="{FF2B5EF4-FFF2-40B4-BE49-F238E27FC236}">
                  <a16:creationId xmlns:a16="http://schemas.microsoft.com/office/drawing/2014/main" id="{018BEE71-8C07-8ACE-951F-21576FCCF211}"/>
                </a:ext>
              </a:extLst>
            </p:cNvPr>
            <p:cNvSpPr/>
            <p:nvPr/>
          </p:nvSpPr>
          <p:spPr>
            <a:xfrm>
              <a:off x="3111072" y="2260140"/>
              <a:ext cx="61885" cy="7606"/>
            </a:xfrm>
            <a:custGeom>
              <a:avLst/>
              <a:gdLst>
                <a:gd name="connsiteX0" fmla="*/ 61885 w 61885"/>
                <a:gd name="connsiteY0" fmla="*/ 0 h 7606"/>
                <a:gd name="connsiteX1" fmla="*/ 0 w 61885"/>
                <a:gd name="connsiteY1" fmla="*/ 0 h 7606"/>
              </a:gdLst>
              <a:ahLst/>
              <a:cxnLst>
                <a:cxn ang="0">
                  <a:pos x="connsiteX0" y="connsiteY0"/>
                </a:cxn>
                <a:cxn ang="0">
                  <a:pos x="connsiteX1" y="connsiteY1"/>
                </a:cxn>
              </a:cxnLst>
              <a:rect l="l" t="t" r="r" b="b"/>
              <a:pathLst>
                <a:path w="61885" h="7606">
                  <a:moveTo>
                    <a:pt x="61885" y="0"/>
                  </a:moveTo>
                  <a:lnTo>
                    <a:pt x="0" y="0"/>
                  </a:lnTo>
                </a:path>
              </a:pathLst>
            </a:custGeom>
            <a:ln w="15875" cap="flat">
              <a:solidFill>
                <a:srgbClr val="231F20"/>
              </a:solidFill>
              <a:prstDash val="solid"/>
              <a:miter/>
            </a:ln>
          </p:spPr>
          <p:txBody>
            <a:bodyPr rtlCol="0" anchor="ctr"/>
            <a:lstStyle/>
            <a:p>
              <a:endParaRPr lang="en-GB" noProof="0" dirty="0"/>
            </a:p>
          </p:txBody>
        </p:sp>
        <p:sp>
          <p:nvSpPr>
            <p:cNvPr id="121" name="Freeform 120">
              <a:extLst>
                <a:ext uri="{FF2B5EF4-FFF2-40B4-BE49-F238E27FC236}">
                  <a16:creationId xmlns:a16="http://schemas.microsoft.com/office/drawing/2014/main" id="{B6DAF430-42CB-0620-0ABC-23F6C15023B3}"/>
                </a:ext>
              </a:extLst>
            </p:cNvPr>
            <p:cNvSpPr/>
            <p:nvPr/>
          </p:nvSpPr>
          <p:spPr>
            <a:xfrm>
              <a:off x="3111072" y="1552091"/>
              <a:ext cx="61885" cy="7606"/>
            </a:xfrm>
            <a:custGeom>
              <a:avLst/>
              <a:gdLst>
                <a:gd name="connsiteX0" fmla="*/ 61885 w 61885"/>
                <a:gd name="connsiteY0" fmla="*/ 0 h 7606"/>
                <a:gd name="connsiteX1" fmla="*/ 0 w 61885"/>
                <a:gd name="connsiteY1" fmla="*/ 0 h 7606"/>
              </a:gdLst>
              <a:ahLst/>
              <a:cxnLst>
                <a:cxn ang="0">
                  <a:pos x="connsiteX0" y="connsiteY0"/>
                </a:cxn>
                <a:cxn ang="0">
                  <a:pos x="connsiteX1" y="connsiteY1"/>
                </a:cxn>
              </a:cxnLst>
              <a:rect l="l" t="t" r="r" b="b"/>
              <a:pathLst>
                <a:path w="61885" h="7606">
                  <a:moveTo>
                    <a:pt x="61885" y="0"/>
                  </a:moveTo>
                  <a:lnTo>
                    <a:pt x="0" y="0"/>
                  </a:lnTo>
                </a:path>
              </a:pathLst>
            </a:custGeom>
            <a:ln w="15875" cap="flat">
              <a:solidFill>
                <a:srgbClr val="231F20"/>
              </a:solidFill>
              <a:prstDash val="solid"/>
              <a:miter/>
            </a:ln>
          </p:spPr>
          <p:txBody>
            <a:bodyPr rtlCol="0" anchor="ctr"/>
            <a:lstStyle/>
            <a:p>
              <a:endParaRPr lang="en-GB" noProof="0" dirty="0"/>
            </a:p>
          </p:txBody>
        </p:sp>
        <p:sp>
          <p:nvSpPr>
            <p:cNvPr id="122" name="Freeform 121">
              <a:extLst>
                <a:ext uri="{FF2B5EF4-FFF2-40B4-BE49-F238E27FC236}">
                  <a16:creationId xmlns:a16="http://schemas.microsoft.com/office/drawing/2014/main" id="{529B1750-FD40-B787-530E-3A5D180507DE}"/>
                </a:ext>
              </a:extLst>
            </p:cNvPr>
            <p:cNvSpPr/>
            <p:nvPr/>
          </p:nvSpPr>
          <p:spPr>
            <a:xfrm>
              <a:off x="3111072" y="3670380"/>
              <a:ext cx="61885" cy="7606"/>
            </a:xfrm>
            <a:custGeom>
              <a:avLst/>
              <a:gdLst>
                <a:gd name="connsiteX0" fmla="*/ 61885 w 61885"/>
                <a:gd name="connsiteY0" fmla="*/ 0 h 7606"/>
                <a:gd name="connsiteX1" fmla="*/ 0 w 61885"/>
                <a:gd name="connsiteY1" fmla="*/ 0 h 7606"/>
              </a:gdLst>
              <a:ahLst/>
              <a:cxnLst>
                <a:cxn ang="0">
                  <a:pos x="connsiteX0" y="connsiteY0"/>
                </a:cxn>
                <a:cxn ang="0">
                  <a:pos x="connsiteX1" y="connsiteY1"/>
                </a:cxn>
              </a:cxnLst>
              <a:rect l="l" t="t" r="r" b="b"/>
              <a:pathLst>
                <a:path w="61885" h="7606">
                  <a:moveTo>
                    <a:pt x="61885" y="0"/>
                  </a:moveTo>
                  <a:lnTo>
                    <a:pt x="0" y="0"/>
                  </a:lnTo>
                </a:path>
              </a:pathLst>
            </a:custGeom>
            <a:ln w="15875" cap="flat">
              <a:solidFill>
                <a:srgbClr val="231F20"/>
              </a:solidFill>
              <a:prstDash val="solid"/>
              <a:miter/>
            </a:ln>
          </p:spPr>
          <p:txBody>
            <a:bodyPr rtlCol="0" anchor="ctr"/>
            <a:lstStyle/>
            <a:p>
              <a:endParaRPr lang="en-GB" noProof="0" dirty="0"/>
            </a:p>
          </p:txBody>
        </p:sp>
        <p:sp>
          <p:nvSpPr>
            <p:cNvPr id="123" name="Freeform 122">
              <a:extLst>
                <a:ext uri="{FF2B5EF4-FFF2-40B4-BE49-F238E27FC236}">
                  <a16:creationId xmlns:a16="http://schemas.microsoft.com/office/drawing/2014/main" id="{EF6820B9-88EF-5B70-9C31-0FEF84491102}"/>
                </a:ext>
              </a:extLst>
            </p:cNvPr>
            <p:cNvSpPr/>
            <p:nvPr/>
          </p:nvSpPr>
          <p:spPr>
            <a:xfrm>
              <a:off x="3111072" y="4375539"/>
              <a:ext cx="61885" cy="7606"/>
            </a:xfrm>
            <a:custGeom>
              <a:avLst/>
              <a:gdLst>
                <a:gd name="connsiteX0" fmla="*/ 61885 w 61885"/>
                <a:gd name="connsiteY0" fmla="*/ 0 h 7606"/>
                <a:gd name="connsiteX1" fmla="*/ 0 w 61885"/>
                <a:gd name="connsiteY1" fmla="*/ 0 h 7606"/>
              </a:gdLst>
              <a:ahLst/>
              <a:cxnLst>
                <a:cxn ang="0">
                  <a:pos x="connsiteX0" y="connsiteY0"/>
                </a:cxn>
                <a:cxn ang="0">
                  <a:pos x="connsiteX1" y="connsiteY1"/>
                </a:cxn>
              </a:cxnLst>
              <a:rect l="l" t="t" r="r" b="b"/>
              <a:pathLst>
                <a:path w="61885" h="7606">
                  <a:moveTo>
                    <a:pt x="61885" y="0"/>
                  </a:moveTo>
                  <a:lnTo>
                    <a:pt x="0" y="0"/>
                  </a:lnTo>
                </a:path>
              </a:pathLst>
            </a:custGeom>
            <a:ln w="15875" cap="flat">
              <a:solidFill>
                <a:srgbClr val="231F20"/>
              </a:solidFill>
              <a:prstDash val="solid"/>
              <a:miter/>
            </a:ln>
          </p:spPr>
          <p:txBody>
            <a:bodyPr rtlCol="0" anchor="ctr"/>
            <a:lstStyle/>
            <a:p>
              <a:endParaRPr lang="en-GB" noProof="0" dirty="0"/>
            </a:p>
          </p:txBody>
        </p:sp>
        <p:sp>
          <p:nvSpPr>
            <p:cNvPr id="124" name="Freeform 123">
              <a:extLst>
                <a:ext uri="{FF2B5EF4-FFF2-40B4-BE49-F238E27FC236}">
                  <a16:creationId xmlns:a16="http://schemas.microsoft.com/office/drawing/2014/main" id="{032A9B6F-3956-ACD9-4BE1-FE61334E1C6B}"/>
                </a:ext>
              </a:extLst>
            </p:cNvPr>
            <p:cNvSpPr/>
            <p:nvPr/>
          </p:nvSpPr>
          <p:spPr>
            <a:xfrm>
              <a:off x="3464648" y="4516875"/>
              <a:ext cx="7611" cy="60855"/>
            </a:xfrm>
            <a:custGeom>
              <a:avLst/>
              <a:gdLst>
                <a:gd name="connsiteX0" fmla="*/ 0 w 7611"/>
                <a:gd name="connsiteY0" fmla="*/ 0 h 60855"/>
                <a:gd name="connsiteX1" fmla="*/ 0 w 7611"/>
                <a:gd name="connsiteY1" fmla="*/ 60855 h 60855"/>
              </a:gdLst>
              <a:ahLst/>
              <a:cxnLst>
                <a:cxn ang="0">
                  <a:pos x="connsiteX0" y="connsiteY0"/>
                </a:cxn>
                <a:cxn ang="0">
                  <a:pos x="connsiteX1" y="connsiteY1"/>
                </a:cxn>
              </a:cxnLst>
              <a:rect l="l" t="t" r="r" b="b"/>
              <a:pathLst>
                <a:path w="7611" h="60855">
                  <a:moveTo>
                    <a:pt x="0" y="0"/>
                  </a:moveTo>
                  <a:lnTo>
                    <a:pt x="0" y="60855"/>
                  </a:lnTo>
                </a:path>
              </a:pathLst>
            </a:custGeom>
            <a:ln w="15875" cap="flat">
              <a:solidFill>
                <a:srgbClr val="231F20"/>
              </a:solidFill>
              <a:prstDash val="solid"/>
              <a:miter/>
            </a:ln>
          </p:spPr>
          <p:txBody>
            <a:bodyPr rtlCol="0" anchor="ctr"/>
            <a:lstStyle/>
            <a:p>
              <a:endParaRPr lang="en-GB" noProof="0" dirty="0"/>
            </a:p>
          </p:txBody>
        </p:sp>
        <p:sp>
          <p:nvSpPr>
            <p:cNvPr id="125" name="Freeform 124">
              <a:extLst>
                <a:ext uri="{FF2B5EF4-FFF2-40B4-BE49-F238E27FC236}">
                  <a16:creationId xmlns:a16="http://schemas.microsoft.com/office/drawing/2014/main" id="{E11A6E96-0AC5-E851-5688-062FE244C335}"/>
                </a:ext>
              </a:extLst>
            </p:cNvPr>
            <p:cNvSpPr/>
            <p:nvPr/>
          </p:nvSpPr>
          <p:spPr>
            <a:xfrm>
              <a:off x="4458695" y="4516875"/>
              <a:ext cx="7611" cy="60855"/>
            </a:xfrm>
            <a:custGeom>
              <a:avLst/>
              <a:gdLst>
                <a:gd name="connsiteX0" fmla="*/ 0 w 7611"/>
                <a:gd name="connsiteY0" fmla="*/ 0 h 60855"/>
                <a:gd name="connsiteX1" fmla="*/ 0 w 7611"/>
                <a:gd name="connsiteY1" fmla="*/ 60855 h 60855"/>
              </a:gdLst>
              <a:ahLst/>
              <a:cxnLst>
                <a:cxn ang="0">
                  <a:pos x="connsiteX0" y="connsiteY0"/>
                </a:cxn>
                <a:cxn ang="0">
                  <a:pos x="connsiteX1" y="connsiteY1"/>
                </a:cxn>
              </a:cxnLst>
              <a:rect l="l" t="t" r="r" b="b"/>
              <a:pathLst>
                <a:path w="7611" h="60855">
                  <a:moveTo>
                    <a:pt x="0" y="0"/>
                  </a:moveTo>
                  <a:lnTo>
                    <a:pt x="0" y="60855"/>
                  </a:lnTo>
                </a:path>
              </a:pathLst>
            </a:custGeom>
            <a:ln w="15875" cap="flat">
              <a:solidFill>
                <a:srgbClr val="231F20"/>
              </a:solidFill>
              <a:prstDash val="solid"/>
              <a:miter/>
            </a:ln>
          </p:spPr>
          <p:txBody>
            <a:bodyPr rtlCol="0" anchor="ctr"/>
            <a:lstStyle/>
            <a:p>
              <a:endParaRPr lang="en-GB" noProof="0" dirty="0"/>
            </a:p>
          </p:txBody>
        </p:sp>
        <p:sp>
          <p:nvSpPr>
            <p:cNvPr id="126" name="Freeform 125">
              <a:extLst>
                <a:ext uri="{FF2B5EF4-FFF2-40B4-BE49-F238E27FC236}">
                  <a16:creationId xmlns:a16="http://schemas.microsoft.com/office/drawing/2014/main" id="{F2751FCD-54D2-0685-02BE-89DDF370428B}"/>
                </a:ext>
              </a:extLst>
            </p:cNvPr>
            <p:cNvSpPr/>
            <p:nvPr/>
          </p:nvSpPr>
          <p:spPr>
            <a:xfrm>
              <a:off x="5441553" y="4516875"/>
              <a:ext cx="7611" cy="60855"/>
            </a:xfrm>
            <a:custGeom>
              <a:avLst/>
              <a:gdLst>
                <a:gd name="connsiteX0" fmla="*/ 0 w 7611"/>
                <a:gd name="connsiteY0" fmla="*/ 0 h 60855"/>
                <a:gd name="connsiteX1" fmla="*/ 0 w 7611"/>
                <a:gd name="connsiteY1" fmla="*/ 60855 h 60855"/>
              </a:gdLst>
              <a:ahLst/>
              <a:cxnLst>
                <a:cxn ang="0">
                  <a:pos x="connsiteX0" y="connsiteY0"/>
                </a:cxn>
                <a:cxn ang="0">
                  <a:pos x="connsiteX1" y="connsiteY1"/>
                </a:cxn>
              </a:cxnLst>
              <a:rect l="l" t="t" r="r" b="b"/>
              <a:pathLst>
                <a:path w="7611" h="60855">
                  <a:moveTo>
                    <a:pt x="0" y="0"/>
                  </a:moveTo>
                  <a:lnTo>
                    <a:pt x="0" y="60855"/>
                  </a:lnTo>
                </a:path>
              </a:pathLst>
            </a:custGeom>
            <a:ln w="15875" cap="flat">
              <a:solidFill>
                <a:srgbClr val="231F20"/>
              </a:solidFill>
              <a:prstDash val="solid"/>
              <a:miter/>
            </a:ln>
          </p:spPr>
          <p:txBody>
            <a:bodyPr rtlCol="0" anchor="ctr"/>
            <a:lstStyle/>
            <a:p>
              <a:endParaRPr lang="en-GB" noProof="0" dirty="0"/>
            </a:p>
          </p:txBody>
        </p:sp>
        <p:sp>
          <p:nvSpPr>
            <p:cNvPr id="127" name="Freeform 126">
              <a:extLst>
                <a:ext uri="{FF2B5EF4-FFF2-40B4-BE49-F238E27FC236}">
                  <a16:creationId xmlns:a16="http://schemas.microsoft.com/office/drawing/2014/main" id="{6513B427-B3FB-F803-6358-854789431B8D}"/>
                </a:ext>
              </a:extLst>
            </p:cNvPr>
            <p:cNvSpPr/>
            <p:nvPr/>
          </p:nvSpPr>
          <p:spPr>
            <a:xfrm>
              <a:off x="6426694" y="4516875"/>
              <a:ext cx="7611" cy="60855"/>
            </a:xfrm>
            <a:custGeom>
              <a:avLst/>
              <a:gdLst>
                <a:gd name="connsiteX0" fmla="*/ 0 w 7611"/>
                <a:gd name="connsiteY0" fmla="*/ 0 h 60855"/>
                <a:gd name="connsiteX1" fmla="*/ 0 w 7611"/>
                <a:gd name="connsiteY1" fmla="*/ 60855 h 60855"/>
              </a:gdLst>
              <a:ahLst/>
              <a:cxnLst>
                <a:cxn ang="0">
                  <a:pos x="connsiteX0" y="connsiteY0"/>
                </a:cxn>
                <a:cxn ang="0">
                  <a:pos x="connsiteX1" y="connsiteY1"/>
                </a:cxn>
              </a:cxnLst>
              <a:rect l="l" t="t" r="r" b="b"/>
              <a:pathLst>
                <a:path w="7611" h="60855">
                  <a:moveTo>
                    <a:pt x="0" y="0"/>
                  </a:moveTo>
                  <a:lnTo>
                    <a:pt x="0" y="60855"/>
                  </a:lnTo>
                </a:path>
              </a:pathLst>
            </a:custGeom>
            <a:ln w="15875" cap="flat">
              <a:solidFill>
                <a:srgbClr val="231F20"/>
              </a:solidFill>
              <a:prstDash val="solid"/>
              <a:miter/>
            </a:ln>
          </p:spPr>
          <p:txBody>
            <a:bodyPr rtlCol="0" anchor="ctr"/>
            <a:lstStyle/>
            <a:p>
              <a:endParaRPr lang="en-GB" noProof="0" dirty="0"/>
            </a:p>
          </p:txBody>
        </p:sp>
        <p:sp>
          <p:nvSpPr>
            <p:cNvPr id="128" name="Freeform 127">
              <a:extLst>
                <a:ext uri="{FF2B5EF4-FFF2-40B4-BE49-F238E27FC236}">
                  <a16:creationId xmlns:a16="http://schemas.microsoft.com/office/drawing/2014/main" id="{CE3F3106-C0D3-EB1E-EAA1-15C91E9BDC57}"/>
                </a:ext>
              </a:extLst>
            </p:cNvPr>
            <p:cNvSpPr/>
            <p:nvPr/>
          </p:nvSpPr>
          <p:spPr>
            <a:xfrm>
              <a:off x="7419448" y="4516875"/>
              <a:ext cx="7611" cy="60855"/>
            </a:xfrm>
            <a:custGeom>
              <a:avLst/>
              <a:gdLst>
                <a:gd name="connsiteX0" fmla="*/ 0 w 7611"/>
                <a:gd name="connsiteY0" fmla="*/ 0 h 60855"/>
                <a:gd name="connsiteX1" fmla="*/ 0 w 7611"/>
                <a:gd name="connsiteY1" fmla="*/ 60855 h 60855"/>
              </a:gdLst>
              <a:ahLst/>
              <a:cxnLst>
                <a:cxn ang="0">
                  <a:pos x="connsiteX0" y="connsiteY0"/>
                </a:cxn>
                <a:cxn ang="0">
                  <a:pos x="connsiteX1" y="connsiteY1"/>
                </a:cxn>
              </a:cxnLst>
              <a:rect l="l" t="t" r="r" b="b"/>
              <a:pathLst>
                <a:path w="7611" h="60855">
                  <a:moveTo>
                    <a:pt x="0" y="0"/>
                  </a:moveTo>
                  <a:lnTo>
                    <a:pt x="0" y="60855"/>
                  </a:lnTo>
                </a:path>
              </a:pathLst>
            </a:custGeom>
            <a:ln w="15875" cap="flat">
              <a:solidFill>
                <a:srgbClr val="231F20"/>
              </a:solidFill>
              <a:prstDash val="solid"/>
              <a:miter/>
            </a:ln>
          </p:spPr>
          <p:txBody>
            <a:bodyPr rtlCol="0" anchor="ctr"/>
            <a:lstStyle/>
            <a:p>
              <a:endParaRPr lang="en-GB" noProof="0" dirty="0"/>
            </a:p>
          </p:txBody>
        </p:sp>
        <p:sp>
          <p:nvSpPr>
            <p:cNvPr id="129" name="Freeform 128">
              <a:extLst>
                <a:ext uri="{FF2B5EF4-FFF2-40B4-BE49-F238E27FC236}">
                  <a16:creationId xmlns:a16="http://schemas.microsoft.com/office/drawing/2014/main" id="{BAB2A48A-A0F0-2A2D-A9CF-082E3BE798E0}"/>
                </a:ext>
              </a:extLst>
            </p:cNvPr>
            <p:cNvSpPr/>
            <p:nvPr/>
          </p:nvSpPr>
          <p:spPr>
            <a:xfrm>
              <a:off x="9387066" y="4516875"/>
              <a:ext cx="7611" cy="60855"/>
            </a:xfrm>
            <a:custGeom>
              <a:avLst/>
              <a:gdLst>
                <a:gd name="connsiteX0" fmla="*/ 0 w 7611"/>
                <a:gd name="connsiteY0" fmla="*/ 0 h 60855"/>
                <a:gd name="connsiteX1" fmla="*/ 0 w 7611"/>
                <a:gd name="connsiteY1" fmla="*/ 60855 h 60855"/>
              </a:gdLst>
              <a:ahLst/>
              <a:cxnLst>
                <a:cxn ang="0">
                  <a:pos x="connsiteX0" y="connsiteY0"/>
                </a:cxn>
                <a:cxn ang="0">
                  <a:pos x="connsiteX1" y="connsiteY1"/>
                </a:cxn>
              </a:cxnLst>
              <a:rect l="l" t="t" r="r" b="b"/>
              <a:pathLst>
                <a:path w="7611" h="60855">
                  <a:moveTo>
                    <a:pt x="0" y="0"/>
                  </a:moveTo>
                  <a:lnTo>
                    <a:pt x="0" y="60855"/>
                  </a:lnTo>
                </a:path>
              </a:pathLst>
            </a:custGeom>
            <a:ln w="15875" cap="flat">
              <a:solidFill>
                <a:srgbClr val="231F20"/>
              </a:solidFill>
              <a:prstDash val="solid"/>
              <a:miter/>
            </a:ln>
          </p:spPr>
          <p:txBody>
            <a:bodyPr rtlCol="0" anchor="ctr"/>
            <a:lstStyle/>
            <a:p>
              <a:endParaRPr lang="en-GB" noProof="0" dirty="0"/>
            </a:p>
          </p:txBody>
        </p:sp>
        <p:sp>
          <p:nvSpPr>
            <p:cNvPr id="130" name="Freeform 129">
              <a:extLst>
                <a:ext uri="{FF2B5EF4-FFF2-40B4-BE49-F238E27FC236}">
                  <a16:creationId xmlns:a16="http://schemas.microsoft.com/office/drawing/2014/main" id="{1A1DC935-AD36-EACF-32D4-085CC0843847}"/>
                </a:ext>
              </a:extLst>
            </p:cNvPr>
            <p:cNvSpPr/>
            <p:nvPr/>
          </p:nvSpPr>
          <p:spPr>
            <a:xfrm>
              <a:off x="8403219" y="4516875"/>
              <a:ext cx="7611" cy="60855"/>
            </a:xfrm>
            <a:custGeom>
              <a:avLst/>
              <a:gdLst>
                <a:gd name="connsiteX0" fmla="*/ 0 w 7611"/>
                <a:gd name="connsiteY0" fmla="*/ 0 h 60855"/>
                <a:gd name="connsiteX1" fmla="*/ 0 w 7611"/>
                <a:gd name="connsiteY1" fmla="*/ 60855 h 60855"/>
              </a:gdLst>
              <a:ahLst/>
              <a:cxnLst>
                <a:cxn ang="0">
                  <a:pos x="connsiteX0" y="connsiteY0"/>
                </a:cxn>
                <a:cxn ang="0">
                  <a:pos x="connsiteX1" y="connsiteY1"/>
                </a:cxn>
              </a:cxnLst>
              <a:rect l="l" t="t" r="r" b="b"/>
              <a:pathLst>
                <a:path w="7611" h="60855">
                  <a:moveTo>
                    <a:pt x="0" y="0"/>
                  </a:moveTo>
                  <a:lnTo>
                    <a:pt x="0" y="60855"/>
                  </a:lnTo>
                </a:path>
              </a:pathLst>
            </a:custGeom>
            <a:ln w="15875" cap="flat">
              <a:solidFill>
                <a:srgbClr val="231F20"/>
              </a:solidFill>
              <a:prstDash val="solid"/>
              <a:miter/>
            </a:ln>
          </p:spPr>
          <p:txBody>
            <a:bodyPr rtlCol="0" anchor="ctr"/>
            <a:lstStyle/>
            <a:p>
              <a:endParaRPr lang="en-GB" noProof="0" dirty="0"/>
            </a:p>
          </p:txBody>
        </p:sp>
      </p:grpSp>
      <p:grpSp>
        <p:nvGrpSpPr>
          <p:cNvPr id="131" name="Graphic 114">
            <a:extLst>
              <a:ext uri="{FF2B5EF4-FFF2-40B4-BE49-F238E27FC236}">
                <a16:creationId xmlns:a16="http://schemas.microsoft.com/office/drawing/2014/main" id="{391F3D12-FB66-7A57-926C-FB371256FCF7}"/>
              </a:ext>
            </a:extLst>
          </p:cNvPr>
          <p:cNvGrpSpPr/>
          <p:nvPr/>
        </p:nvGrpSpPr>
        <p:grpSpPr>
          <a:xfrm>
            <a:off x="3488093" y="1512003"/>
            <a:ext cx="5927822" cy="2751790"/>
            <a:chOff x="3488093" y="1512003"/>
            <a:chExt cx="5927822" cy="2751790"/>
          </a:xfrm>
          <a:noFill/>
        </p:grpSpPr>
        <p:grpSp>
          <p:nvGrpSpPr>
            <p:cNvPr id="132" name="Graphic 114">
              <a:extLst>
                <a:ext uri="{FF2B5EF4-FFF2-40B4-BE49-F238E27FC236}">
                  <a16:creationId xmlns:a16="http://schemas.microsoft.com/office/drawing/2014/main" id="{F3D5F551-1B5C-0C3D-07C9-31C106370624}"/>
                </a:ext>
              </a:extLst>
            </p:cNvPr>
            <p:cNvGrpSpPr/>
            <p:nvPr/>
          </p:nvGrpSpPr>
          <p:grpSpPr>
            <a:xfrm>
              <a:off x="4212144" y="2653112"/>
              <a:ext cx="85406" cy="85273"/>
              <a:chOff x="4212144" y="2653112"/>
              <a:chExt cx="85406" cy="85273"/>
            </a:xfrm>
          </p:grpSpPr>
          <p:sp>
            <p:nvSpPr>
              <p:cNvPr id="133" name="Freeform 132">
                <a:extLst>
                  <a:ext uri="{FF2B5EF4-FFF2-40B4-BE49-F238E27FC236}">
                    <a16:creationId xmlns:a16="http://schemas.microsoft.com/office/drawing/2014/main" id="{05830010-C1DE-11AB-10AD-1EE56093979D}"/>
                  </a:ext>
                </a:extLst>
              </p:cNvPr>
              <p:cNvSpPr/>
              <p:nvPr/>
            </p:nvSpPr>
            <p:spPr>
              <a:xfrm>
                <a:off x="4254847" y="2653112"/>
                <a:ext cx="7611" cy="85273"/>
              </a:xfrm>
              <a:custGeom>
                <a:avLst/>
                <a:gdLst>
                  <a:gd name="connsiteX0" fmla="*/ 0 w 7611"/>
                  <a:gd name="connsiteY0" fmla="*/ 0 h 85273"/>
                  <a:gd name="connsiteX1" fmla="*/ 0 w 7611"/>
                  <a:gd name="connsiteY1" fmla="*/ 85273 h 85273"/>
                </a:gdLst>
                <a:ahLst/>
                <a:cxnLst>
                  <a:cxn ang="0">
                    <a:pos x="connsiteX0" y="connsiteY0"/>
                  </a:cxn>
                  <a:cxn ang="0">
                    <a:pos x="connsiteX1" y="connsiteY1"/>
                  </a:cxn>
                </a:cxnLst>
                <a:rect l="l" t="t" r="r" b="b"/>
                <a:pathLst>
                  <a:path w="7611" h="85273">
                    <a:moveTo>
                      <a:pt x="0" y="0"/>
                    </a:moveTo>
                    <a:lnTo>
                      <a:pt x="0" y="85273"/>
                    </a:lnTo>
                  </a:path>
                </a:pathLst>
              </a:custGeom>
              <a:ln w="15216" cap="flat">
                <a:solidFill>
                  <a:srgbClr val="8B878B"/>
                </a:solidFill>
                <a:prstDash val="solid"/>
                <a:miter/>
              </a:ln>
            </p:spPr>
            <p:txBody>
              <a:bodyPr rtlCol="0" anchor="ctr"/>
              <a:lstStyle/>
              <a:p>
                <a:endParaRPr lang="en-GB" noProof="0" dirty="0"/>
              </a:p>
            </p:txBody>
          </p:sp>
          <p:sp>
            <p:nvSpPr>
              <p:cNvPr id="134" name="Freeform 133">
                <a:extLst>
                  <a:ext uri="{FF2B5EF4-FFF2-40B4-BE49-F238E27FC236}">
                    <a16:creationId xmlns:a16="http://schemas.microsoft.com/office/drawing/2014/main" id="{65D24EA1-9AB1-8F7A-4871-57433C575E0C}"/>
                  </a:ext>
                </a:extLst>
              </p:cNvPr>
              <p:cNvSpPr/>
              <p:nvPr/>
            </p:nvSpPr>
            <p:spPr>
              <a:xfrm>
                <a:off x="4212144" y="2695786"/>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8B878B"/>
                </a:solidFill>
                <a:prstDash val="solid"/>
                <a:miter/>
              </a:ln>
            </p:spPr>
            <p:txBody>
              <a:bodyPr rtlCol="0" anchor="ctr"/>
              <a:lstStyle/>
              <a:p>
                <a:endParaRPr lang="en-GB" noProof="0" dirty="0"/>
              </a:p>
            </p:txBody>
          </p:sp>
        </p:grpSp>
        <p:grpSp>
          <p:nvGrpSpPr>
            <p:cNvPr id="135" name="Graphic 114">
              <a:extLst>
                <a:ext uri="{FF2B5EF4-FFF2-40B4-BE49-F238E27FC236}">
                  <a16:creationId xmlns:a16="http://schemas.microsoft.com/office/drawing/2014/main" id="{6395161B-C7C0-5506-0B7F-3B40F4CFF1A5}"/>
                </a:ext>
              </a:extLst>
            </p:cNvPr>
            <p:cNvGrpSpPr/>
            <p:nvPr/>
          </p:nvGrpSpPr>
          <p:grpSpPr>
            <a:xfrm>
              <a:off x="6142692" y="3997933"/>
              <a:ext cx="85406" cy="85349"/>
              <a:chOff x="6142692" y="3997933"/>
              <a:chExt cx="85406" cy="85349"/>
            </a:xfrm>
          </p:grpSpPr>
          <p:sp>
            <p:nvSpPr>
              <p:cNvPr id="136" name="Freeform 135">
                <a:extLst>
                  <a:ext uri="{FF2B5EF4-FFF2-40B4-BE49-F238E27FC236}">
                    <a16:creationId xmlns:a16="http://schemas.microsoft.com/office/drawing/2014/main" id="{68E890AD-756C-E53C-8AD9-124DB5123C1C}"/>
                  </a:ext>
                </a:extLst>
              </p:cNvPr>
              <p:cNvSpPr/>
              <p:nvPr/>
            </p:nvSpPr>
            <p:spPr>
              <a:xfrm>
                <a:off x="6185395" y="3997933"/>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8B878B"/>
                </a:solidFill>
                <a:prstDash val="solid"/>
                <a:miter/>
              </a:ln>
            </p:spPr>
            <p:txBody>
              <a:bodyPr rtlCol="0" anchor="ctr"/>
              <a:lstStyle/>
              <a:p>
                <a:endParaRPr lang="en-GB" noProof="0" dirty="0"/>
              </a:p>
            </p:txBody>
          </p:sp>
          <p:sp>
            <p:nvSpPr>
              <p:cNvPr id="137" name="Freeform 136">
                <a:extLst>
                  <a:ext uri="{FF2B5EF4-FFF2-40B4-BE49-F238E27FC236}">
                    <a16:creationId xmlns:a16="http://schemas.microsoft.com/office/drawing/2014/main" id="{1BAEE542-3654-3D69-8BDA-35B1472B5225}"/>
                  </a:ext>
                </a:extLst>
              </p:cNvPr>
              <p:cNvSpPr/>
              <p:nvPr/>
            </p:nvSpPr>
            <p:spPr>
              <a:xfrm>
                <a:off x="6142692" y="4040607"/>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8B878B"/>
                </a:solidFill>
                <a:prstDash val="solid"/>
                <a:miter/>
              </a:ln>
            </p:spPr>
            <p:txBody>
              <a:bodyPr rtlCol="0" anchor="ctr"/>
              <a:lstStyle/>
              <a:p>
                <a:endParaRPr lang="en-GB" noProof="0" dirty="0"/>
              </a:p>
            </p:txBody>
          </p:sp>
        </p:grpSp>
        <p:grpSp>
          <p:nvGrpSpPr>
            <p:cNvPr id="138" name="Graphic 114">
              <a:extLst>
                <a:ext uri="{FF2B5EF4-FFF2-40B4-BE49-F238E27FC236}">
                  <a16:creationId xmlns:a16="http://schemas.microsoft.com/office/drawing/2014/main" id="{13384A34-A981-0B00-D769-5A6398714696}"/>
                </a:ext>
              </a:extLst>
            </p:cNvPr>
            <p:cNvGrpSpPr/>
            <p:nvPr/>
          </p:nvGrpSpPr>
          <p:grpSpPr>
            <a:xfrm>
              <a:off x="6255197" y="4020753"/>
              <a:ext cx="85330" cy="85349"/>
              <a:chOff x="6255197" y="4020753"/>
              <a:chExt cx="85330" cy="85349"/>
            </a:xfrm>
          </p:grpSpPr>
          <p:sp>
            <p:nvSpPr>
              <p:cNvPr id="139" name="Freeform 138">
                <a:extLst>
                  <a:ext uri="{FF2B5EF4-FFF2-40B4-BE49-F238E27FC236}">
                    <a16:creationId xmlns:a16="http://schemas.microsoft.com/office/drawing/2014/main" id="{493C288B-F47E-DEC5-1C1B-322E08EC4DF2}"/>
                  </a:ext>
                </a:extLst>
              </p:cNvPr>
              <p:cNvSpPr/>
              <p:nvPr/>
            </p:nvSpPr>
            <p:spPr>
              <a:xfrm>
                <a:off x="6297900" y="4020753"/>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8B878B"/>
                </a:solidFill>
                <a:prstDash val="solid"/>
                <a:miter/>
              </a:ln>
            </p:spPr>
            <p:txBody>
              <a:bodyPr rtlCol="0" anchor="ctr"/>
              <a:lstStyle/>
              <a:p>
                <a:endParaRPr lang="en-GB" noProof="0" dirty="0"/>
              </a:p>
            </p:txBody>
          </p:sp>
          <p:sp>
            <p:nvSpPr>
              <p:cNvPr id="140" name="Freeform 139">
                <a:extLst>
                  <a:ext uri="{FF2B5EF4-FFF2-40B4-BE49-F238E27FC236}">
                    <a16:creationId xmlns:a16="http://schemas.microsoft.com/office/drawing/2014/main" id="{5F1B1463-D69D-E547-B049-223C56F3818F}"/>
                  </a:ext>
                </a:extLst>
              </p:cNvPr>
              <p:cNvSpPr/>
              <p:nvPr/>
            </p:nvSpPr>
            <p:spPr>
              <a:xfrm>
                <a:off x="6255197" y="4063428"/>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8B878B"/>
                </a:solidFill>
                <a:prstDash val="solid"/>
                <a:miter/>
              </a:ln>
            </p:spPr>
            <p:txBody>
              <a:bodyPr rtlCol="0" anchor="ctr"/>
              <a:lstStyle/>
              <a:p>
                <a:endParaRPr lang="en-GB" noProof="0" dirty="0"/>
              </a:p>
            </p:txBody>
          </p:sp>
        </p:grpSp>
        <p:grpSp>
          <p:nvGrpSpPr>
            <p:cNvPr id="141" name="Graphic 114">
              <a:extLst>
                <a:ext uri="{FF2B5EF4-FFF2-40B4-BE49-F238E27FC236}">
                  <a16:creationId xmlns:a16="http://schemas.microsoft.com/office/drawing/2014/main" id="{13C86F81-7B68-9D8A-B029-18E331A46A33}"/>
                </a:ext>
              </a:extLst>
            </p:cNvPr>
            <p:cNvGrpSpPr/>
            <p:nvPr/>
          </p:nvGrpSpPr>
          <p:grpSpPr>
            <a:xfrm>
              <a:off x="7160945" y="4143985"/>
              <a:ext cx="85330" cy="85349"/>
              <a:chOff x="7160945" y="4143985"/>
              <a:chExt cx="85330" cy="85349"/>
            </a:xfrm>
          </p:grpSpPr>
          <p:sp>
            <p:nvSpPr>
              <p:cNvPr id="142" name="Freeform 141">
                <a:extLst>
                  <a:ext uri="{FF2B5EF4-FFF2-40B4-BE49-F238E27FC236}">
                    <a16:creationId xmlns:a16="http://schemas.microsoft.com/office/drawing/2014/main" id="{EE9C971E-DD79-85D0-F24F-EF4BD39D6435}"/>
                  </a:ext>
                </a:extLst>
              </p:cNvPr>
              <p:cNvSpPr/>
              <p:nvPr/>
            </p:nvSpPr>
            <p:spPr>
              <a:xfrm>
                <a:off x="7203648" y="4143985"/>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8B878B"/>
                </a:solidFill>
                <a:prstDash val="solid"/>
                <a:miter/>
              </a:ln>
            </p:spPr>
            <p:txBody>
              <a:bodyPr rtlCol="0" anchor="ctr"/>
              <a:lstStyle/>
              <a:p>
                <a:endParaRPr lang="en-GB" noProof="0" dirty="0"/>
              </a:p>
            </p:txBody>
          </p:sp>
          <p:sp>
            <p:nvSpPr>
              <p:cNvPr id="143" name="Freeform 142">
                <a:extLst>
                  <a:ext uri="{FF2B5EF4-FFF2-40B4-BE49-F238E27FC236}">
                    <a16:creationId xmlns:a16="http://schemas.microsoft.com/office/drawing/2014/main" id="{D511BEAF-1904-8DA9-B304-9A933035C993}"/>
                  </a:ext>
                </a:extLst>
              </p:cNvPr>
              <p:cNvSpPr/>
              <p:nvPr/>
            </p:nvSpPr>
            <p:spPr>
              <a:xfrm>
                <a:off x="7160945" y="4186660"/>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8B878B"/>
                </a:solidFill>
                <a:prstDash val="solid"/>
                <a:miter/>
              </a:ln>
            </p:spPr>
            <p:txBody>
              <a:bodyPr rtlCol="0" anchor="ctr"/>
              <a:lstStyle/>
              <a:p>
                <a:endParaRPr lang="en-GB" noProof="0" dirty="0"/>
              </a:p>
            </p:txBody>
          </p:sp>
        </p:grpSp>
        <p:grpSp>
          <p:nvGrpSpPr>
            <p:cNvPr id="144" name="Graphic 114">
              <a:extLst>
                <a:ext uri="{FF2B5EF4-FFF2-40B4-BE49-F238E27FC236}">
                  <a16:creationId xmlns:a16="http://schemas.microsoft.com/office/drawing/2014/main" id="{585918B9-5295-B52F-38AC-781D387EE360}"/>
                </a:ext>
              </a:extLst>
            </p:cNvPr>
            <p:cNvGrpSpPr/>
            <p:nvPr/>
          </p:nvGrpSpPr>
          <p:grpSpPr>
            <a:xfrm>
              <a:off x="7269948" y="4143985"/>
              <a:ext cx="85330" cy="85349"/>
              <a:chOff x="7269948" y="4143985"/>
              <a:chExt cx="85330" cy="85349"/>
            </a:xfrm>
          </p:grpSpPr>
          <p:sp>
            <p:nvSpPr>
              <p:cNvPr id="145" name="Freeform 144">
                <a:extLst>
                  <a:ext uri="{FF2B5EF4-FFF2-40B4-BE49-F238E27FC236}">
                    <a16:creationId xmlns:a16="http://schemas.microsoft.com/office/drawing/2014/main" id="{86ECCB5B-8183-C37B-6F18-A8458EB64032}"/>
                  </a:ext>
                </a:extLst>
              </p:cNvPr>
              <p:cNvSpPr/>
              <p:nvPr/>
            </p:nvSpPr>
            <p:spPr>
              <a:xfrm>
                <a:off x="7312575" y="4143985"/>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8B878B"/>
                </a:solidFill>
                <a:prstDash val="solid"/>
                <a:miter/>
              </a:ln>
            </p:spPr>
            <p:txBody>
              <a:bodyPr rtlCol="0" anchor="ctr"/>
              <a:lstStyle/>
              <a:p>
                <a:endParaRPr lang="en-GB" noProof="0" dirty="0"/>
              </a:p>
            </p:txBody>
          </p:sp>
          <p:sp>
            <p:nvSpPr>
              <p:cNvPr id="146" name="Freeform 145">
                <a:extLst>
                  <a:ext uri="{FF2B5EF4-FFF2-40B4-BE49-F238E27FC236}">
                    <a16:creationId xmlns:a16="http://schemas.microsoft.com/office/drawing/2014/main" id="{81F17E77-F624-9544-54C8-DC931FD6397D}"/>
                  </a:ext>
                </a:extLst>
              </p:cNvPr>
              <p:cNvSpPr/>
              <p:nvPr/>
            </p:nvSpPr>
            <p:spPr>
              <a:xfrm>
                <a:off x="7269948" y="4186660"/>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8B878B"/>
                </a:solidFill>
                <a:prstDash val="solid"/>
                <a:miter/>
              </a:ln>
            </p:spPr>
            <p:txBody>
              <a:bodyPr rtlCol="0" anchor="ctr"/>
              <a:lstStyle/>
              <a:p>
                <a:endParaRPr lang="en-GB" noProof="0" dirty="0"/>
              </a:p>
            </p:txBody>
          </p:sp>
        </p:grpSp>
        <p:grpSp>
          <p:nvGrpSpPr>
            <p:cNvPr id="147" name="Graphic 114">
              <a:extLst>
                <a:ext uri="{FF2B5EF4-FFF2-40B4-BE49-F238E27FC236}">
                  <a16:creationId xmlns:a16="http://schemas.microsoft.com/office/drawing/2014/main" id="{F4F5856C-9EBE-09D6-8846-30C9B5AC2613}"/>
                </a:ext>
              </a:extLst>
            </p:cNvPr>
            <p:cNvGrpSpPr/>
            <p:nvPr/>
          </p:nvGrpSpPr>
          <p:grpSpPr>
            <a:xfrm>
              <a:off x="7498003" y="4178444"/>
              <a:ext cx="85406" cy="85349"/>
              <a:chOff x="7498003" y="4178444"/>
              <a:chExt cx="85406" cy="85349"/>
            </a:xfrm>
          </p:grpSpPr>
          <p:sp>
            <p:nvSpPr>
              <p:cNvPr id="148" name="Freeform 147">
                <a:extLst>
                  <a:ext uri="{FF2B5EF4-FFF2-40B4-BE49-F238E27FC236}">
                    <a16:creationId xmlns:a16="http://schemas.microsoft.com/office/drawing/2014/main" id="{7E91FE91-DCCC-72DF-99EC-3199FED4DA3F}"/>
                  </a:ext>
                </a:extLst>
              </p:cNvPr>
              <p:cNvSpPr/>
              <p:nvPr/>
            </p:nvSpPr>
            <p:spPr>
              <a:xfrm>
                <a:off x="7540706" y="4178444"/>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8B878B"/>
                </a:solidFill>
                <a:prstDash val="solid"/>
                <a:miter/>
              </a:ln>
            </p:spPr>
            <p:txBody>
              <a:bodyPr rtlCol="0" anchor="ctr"/>
              <a:lstStyle/>
              <a:p>
                <a:endParaRPr lang="en-GB" noProof="0" dirty="0"/>
              </a:p>
            </p:txBody>
          </p:sp>
          <p:sp>
            <p:nvSpPr>
              <p:cNvPr id="149" name="Freeform 148">
                <a:extLst>
                  <a:ext uri="{FF2B5EF4-FFF2-40B4-BE49-F238E27FC236}">
                    <a16:creationId xmlns:a16="http://schemas.microsoft.com/office/drawing/2014/main" id="{2F03A88B-3465-C4A2-8289-0259A728A17D}"/>
                  </a:ext>
                </a:extLst>
              </p:cNvPr>
              <p:cNvSpPr/>
              <p:nvPr/>
            </p:nvSpPr>
            <p:spPr>
              <a:xfrm>
                <a:off x="7498003" y="4221119"/>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8B878B"/>
                </a:solidFill>
                <a:prstDash val="solid"/>
                <a:miter/>
              </a:ln>
            </p:spPr>
            <p:txBody>
              <a:bodyPr rtlCol="0" anchor="ctr"/>
              <a:lstStyle/>
              <a:p>
                <a:endParaRPr lang="en-GB" noProof="0" dirty="0"/>
              </a:p>
            </p:txBody>
          </p:sp>
        </p:grpSp>
        <p:grpSp>
          <p:nvGrpSpPr>
            <p:cNvPr id="150" name="Graphic 114">
              <a:extLst>
                <a:ext uri="{FF2B5EF4-FFF2-40B4-BE49-F238E27FC236}">
                  <a16:creationId xmlns:a16="http://schemas.microsoft.com/office/drawing/2014/main" id="{461E4FFE-B306-8CCF-A2BC-681AD1AC2305}"/>
                </a:ext>
              </a:extLst>
            </p:cNvPr>
            <p:cNvGrpSpPr/>
            <p:nvPr/>
          </p:nvGrpSpPr>
          <p:grpSpPr>
            <a:xfrm>
              <a:off x="7775155" y="4178444"/>
              <a:ext cx="85406" cy="85349"/>
              <a:chOff x="7775155" y="4178444"/>
              <a:chExt cx="85406" cy="85349"/>
            </a:xfrm>
          </p:grpSpPr>
          <p:sp>
            <p:nvSpPr>
              <p:cNvPr id="151" name="Freeform 150">
                <a:extLst>
                  <a:ext uri="{FF2B5EF4-FFF2-40B4-BE49-F238E27FC236}">
                    <a16:creationId xmlns:a16="http://schemas.microsoft.com/office/drawing/2014/main" id="{2AEAFFFB-45E9-DFC9-0EB9-1201DAB3637F}"/>
                  </a:ext>
                </a:extLst>
              </p:cNvPr>
              <p:cNvSpPr/>
              <p:nvPr/>
            </p:nvSpPr>
            <p:spPr>
              <a:xfrm>
                <a:off x="7817858" y="4178444"/>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8B878B"/>
                </a:solidFill>
                <a:prstDash val="solid"/>
                <a:miter/>
              </a:ln>
            </p:spPr>
            <p:txBody>
              <a:bodyPr rtlCol="0" anchor="ctr"/>
              <a:lstStyle/>
              <a:p>
                <a:endParaRPr lang="en-GB" noProof="0" dirty="0"/>
              </a:p>
            </p:txBody>
          </p:sp>
          <p:sp>
            <p:nvSpPr>
              <p:cNvPr id="152" name="Freeform 151">
                <a:extLst>
                  <a:ext uri="{FF2B5EF4-FFF2-40B4-BE49-F238E27FC236}">
                    <a16:creationId xmlns:a16="http://schemas.microsoft.com/office/drawing/2014/main" id="{04C15A4C-D35A-025A-AAA4-B544E60BDC94}"/>
                  </a:ext>
                </a:extLst>
              </p:cNvPr>
              <p:cNvSpPr/>
              <p:nvPr/>
            </p:nvSpPr>
            <p:spPr>
              <a:xfrm>
                <a:off x="7775155" y="4221119"/>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8B878B"/>
                </a:solidFill>
                <a:prstDash val="solid"/>
                <a:miter/>
              </a:ln>
            </p:spPr>
            <p:txBody>
              <a:bodyPr rtlCol="0" anchor="ctr"/>
              <a:lstStyle/>
              <a:p>
                <a:endParaRPr lang="en-GB" noProof="0" dirty="0"/>
              </a:p>
            </p:txBody>
          </p:sp>
        </p:grpSp>
        <p:grpSp>
          <p:nvGrpSpPr>
            <p:cNvPr id="153" name="Graphic 114">
              <a:extLst>
                <a:ext uri="{FF2B5EF4-FFF2-40B4-BE49-F238E27FC236}">
                  <a16:creationId xmlns:a16="http://schemas.microsoft.com/office/drawing/2014/main" id="{30ABD302-AFC2-2D85-B1B3-3BD9AB311B8F}"/>
                </a:ext>
              </a:extLst>
            </p:cNvPr>
            <p:cNvGrpSpPr/>
            <p:nvPr/>
          </p:nvGrpSpPr>
          <p:grpSpPr>
            <a:xfrm>
              <a:off x="9330585" y="4178444"/>
              <a:ext cx="85330" cy="85349"/>
              <a:chOff x="9330585" y="4178444"/>
              <a:chExt cx="85330" cy="85349"/>
            </a:xfrm>
          </p:grpSpPr>
          <p:sp>
            <p:nvSpPr>
              <p:cNvPr id="154" name="Freeform 153">
                <a:extLst>
                  <a:ext uri="{FF2B5EF4-FFF2-40B4-BE49-F238E27FC236}">
                    <a16:creationId xmlns:a16="http://schemas.microsoft.com/office/drawing/2014/main" id="{2D5B1768-A762-6258-083C-965FFCC262E9}"/>
                  </a:ext>
                </a:extLst>
              </p:cNvPr>
              <p:cNvSpPr/>
              <p:nvPr/>
            </p:nvSpPr>
            <p:spPr>
              <a:xfrm>
                <a:off x="9373288" y="4178444"/>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8B878B"/>
                </a:solidFill>
                <a:prstDash val="solid"/>
                <a:miter/>
              </a:ln>
            </p:spPr>
            <p:txBody>
              <a:bodyPr rtlCol="0" anchor="ctr"/>
              <a:lstStyle/>
              <a:p>
                <a:endParaRPr lang="en-GB" noProof="0" dirty="0"/>
              </a:p>
            </p:txBody>
          </p:sp>
          <p:sp>
            <p:nvSpPr>
              <p:cNvPr id="155" name="Freeform 154">
                <a:extLst>
                  <a:ext uri="{FF2B5EF4-FFF2-40B4-BE49-F238E27FC236}">
                    <a16:creationId xmlns:a16="http://schemas.microsoft.com/office/drawing/2014/main" id="{857C9B1C-5967-8C8E-860A-2FDBF2653F0E}"/>
                  </a:ext>
                </a:extLst>
              </p:cNvPr>
              <p:cNvSpPr/>
              <p:nvPr/>
            </p:nvSpPr>
            <p:spPr>
              <a:xfrm>
                <a:off x="9330585" y="4221119"/>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8B878B"/>
                </a:solidFill>
                <a:prstDash val="solid"/>
                <a:miter/>
              </a:ln>
            </p:spPr>
            <p:txBody>
              <a:bodyPr rtlCol="0" anchor="ctr"/>
              <a:lstStyle/>
              <a:p>
                <a:endParaRPr lang="en-GB" noProof="0" dirty="0"/>
              </a:p>
            </p:txBody>
          </p:sp>
        </p:grpSp>
        <p:grpSp>
          <p:nvGrpSpPr>
            <p:cNvPr id="156" name="Graphic 114">
              <a:extLst>
                <a:ext uri="{FF2B5EF4-FFF2-40B4-BE49-F238E27FC236}">
                  <a16:creationId xmlns:a16="http://schemas.microsoft.com/office/drawing/2014/main" id="{CDD29433-2331-E5D3-E444-04B102F2A2E7}"/>
                </a:ext>
              </a:extLst>
            </p:cNvPr>
            <p:cNvGrpSpPr/>
            <p:nvPr/>
          </p:nvGrpSpPr>
          <p:grpSpPr>
            <a:xfrm>
              <a:off x="8497912" y="4178444"/>
              <a:ext cx="85406" cy="85349"/>
              <a:chOff x="8497912" y="4178444"/>
              <a:chExt cx="85406" cy="85349"/>
            </a:xfrm>
          </p:grpSpPr>
          <p:sp>
            <p:nvSpPr>
              <p:cNvPr id="157" name="Freeform 156">
                <a:extLst>
                  <a:ext uri="{FF2B5EF4-FFF2-40B4-BE49-F238E27FC236}">
                    <a16:creationId xmlns:a16="http://schemas.microsoft.com/office/drawing/2014/main" id="{4D2A09EE-C4FF-91B6-5C08-737AA0CA3117}"/>
                  </a:ext>
                </a:extLst>
              </p:cNvPr>
              <p:cNvSpPr/>
              <p:nvPr/>
            </p:nvSpPr>
            <p:spPr>
              <a:xfrm>
                <a:off x="8540615" y="4178444"/>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8B878B"/>
                </a:solidFill>
                <a:prstDash val="solid"/>
                <a:miter/>
              </a:ln>
            </p:spPr>
            <p:txBody>
              <a:bodyPr rtlCol="0" anchor="ctr"/>
              <a:lstStyle/>
              <a:p>
                <a:endParaRPr lang="en-GB" noProof="0" dirty="0"/>
              </a:p>
            </p:txBody>
          </p:sp>
          <p:sp>
            <p:nvSpPr>
              <p:cNvPr id="158" name="Freeform 157">
                <a:extLst>
                  <a:ext uri="{FF2B5EF4-FFF2-40B4-BE49-F238E27FC236}">
                    <a16:creationId xmlns:a16="http://schemas.microsoft.com/office/drawing/2014/main" id="{9F7AF1B5-36E2-3D68-BAC0-C7085D40E0D3}"/>
                  </a:ext>
                </a:extLst>
              </p:cNvPr>
              <p:cNvSpPr/>
              <p:nvPr/>
            </p:nvSpPr>
            <p:spPr>
              <a:xfrm>
                <a:off x="8497912" y="4221119"/>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8B878B"/>
                </a:solidFill>
                <a:prstDash val="solid"/>
                <a:miter/>
              </a:ln>
            </p:spPr>
            <p:txBody>
              <a:bodyPr rtlCol="0" anchor="ctr"/>
              <a:lstStyle/>
              <a:p>
                <a:endParaRPr lang="en-GB" noProof="0" dirty="0"/>
              </a:p>
            </p:txBody>
          </p:sp>
        </p:grpSp>
        <p:grpSp>
          <p:nvGrpSpPr>
            <p:cNvPr id="159" name="Graphic 114">
              <a:extLst>
                <a:ext uri="{FF2B5EF4-FFF2-40B4-BE49-F238E27FC236}">
                  <a16:creationId xmlns:a16="http://schemas.microsoft.com/office/drawing/2014/main" id="{AAB94FB9-929B-4AF2-3083-650C8D356520}"/>
                </a:ext>
              </a:extLst>
            </p:cNvPr>
            <p:cNvGrpSpPr/>
            <p:nvPr/>
          </p:nvGrpSpPr>
          <p:grpSpPr>
            <a:xfrm>
              <a:off x="4648157" y="3141854"/>
              <a:ext cx="85406" cy="85349"/>
              <a:chOff x="4648157" y="3141854"/>
              <a:chExt cx="85406" cy="85349"/>
            </a:xfrm>
          </p:grpSpPr>
          <p:sp>
            <p:nvSpPr>
              <p:cNvPr id="160" name="Freeform 159">
                <a:extLst>
                  <a:ext uri="{FF2B5EF4-FFF2-40B4-BE49-F238E27FC236}">
                    <a16:creationId xmlns:a16="http://schemas.microsoft.com/office/drawing/2014/main" id="{346F306D-716B-55B4-B6F8-A0CE350CD3F3}"/>
                  </a:ext>
                </a:extLst>
              </p:cNvPr>
              <p:cNvSpPr/>
              <p:nvPr/>
            </p:nvSpPr>
            <p:spPr>
              <a:xfrm>
                <a:off x="4690861" y="3141854"/>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8B878B"/>
                </a:solidFill>
                <a:prstDash val="solid"/>
                <a:miter/>
              </a:ln>
            </p:spPr>
            <p:txBody>
              <a:bodyPr rtlCol="0" anchor="ctr"/>
              <a:lstStyle/>
              <a:p>
                <a:endParaRPr lang="en-GB" noProof="0" dirty="0"/>
              </a:p>
            </p:txBody>
          </p:sp>
          <p:sp>
            <p:nvSpPr>
              <p:cNvPr id="161" name="Freeform 160">
                <a:extLst>
                  <a:ext uri="{FF2B5EF4-FFF2-40B4-BE49-F238E27FC236}">
                    <a16:creationId xmlns:a16="http://schemas.microsoft.com/office/drawing/2014/main" id="{4C278701-FEDD-60D4-4323-E66E41C30E76}"/>
                  </a:ext>
                </a:extLst>
              </p:cNvPr>
              <p:cNvSpPr/>
              <p:nvPr/>
            </p:nvSpPr>
            <p:spPr>
              <a:xfrm>
                <a:off x="4648157" y="3184529"/>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8B878B"/>
                </a:solidFill>
                <a:prstDash val="solid"/>
                <a:miter/>
              </a:ln>
            </p:spPr>
            <p:txBody>
              <a:bodyPr rtlCol="0" anchor="ctr"/>
              <a:lstStyle/>
              <a:p>
                <a:endParaRPr lang="en-GB" noProof="0" dirty="0"/>
              </a:p>
            </p:txBody>
          </p:sp>
        </p:grpSp>
        <p:grpSp>
          <p:nvGrpSpPr>
            <p:cNvPr id="162" name="Graphic 114">
              <a:extLst>
                <a:ext uri="{FF2B5EF4-FFF2-40B4-BE49-F238E27FC236}">
                  <a16:creationId xmlns:a16="http://schemas.microsoft.com/office/drawing/2014/main" id="{49CC1A4E-3F2D-E2D3-09CB-5CA98D8657BE}"/>
                </a:ext>
              </a:extLst>
            </p:cNvPr>
            <p:cNvGrpSpPr/>
            <p:nvPr/>
          </p:nvGrpSpPr>
          <p:grpSpPr>
            <a:xfrm>
              <a:off x="4681726" y="3141854"/>
              <a:ext cx="85330" cy="85349"/>
              <a:chOff x="4681726" y="3141854"/>
              <a:chExt cx="85330" cy="85349"/>
            </a:xfrm>
          </p:grpSpPr>
          <p:sp>
            <p:nvSpPr>
              <p:cNvPr id="163" name="Freeform 162">
                <a:extLst>
                  <a:ext uri="{FF2B5EF4-FFF2-40B4-BE49-F238E27FC236}">
                    <a16:creationId xmlns:a16="http://schemas.microsoft.com/office/drawing/2014/main" id="{ED3522C6-A6E6-58BB-B4F0-CD94DBA3B7C3}"/>
                  </a:ext>
                </a:extLst>
              </p:cNvPr>
              <p:cNvSpPr/>
              <p:nvPr/>
            </p:nvSpPr>
            <p:spPr>
              <a:xfrm>
                <a:off x="4724429" y="3141854"/>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8B878B"/>
                </a:solidFill>
                <a:prstDash val="solid"/>
                <a:miter/>
              </a:ln>
            </p:spPr>
            <p:txBody>
              <a:bodyPr rtlCol="0" anchor="ctr"/>
              <a:lstStyle/>
              <a:p>
                <a:endParaRPr lang="en-GB" noProof="0" dirty="0"/>
              </a:p>
            </p:txBody>
          </p:sp>
          <p:sp>
            <p:nvSpPr>
              <p:cNvPr id="164" name="Freeform 163">
                <a:extLst>
                  <a:ext uri="{FF2B5EF4-FFF2-40B4-BE49-F238E27FC236}">
                    <a16:creationId xmlns:a16="http://schemas.microsoft.com/office/drawing/2014/main" id="{12858A26-7C58-5224-EACE-4D3244A275B1}"/>
                  </a:ext>
                </a:extLst>
              </p:cNvPr>
              <p:cNvSpPr/>
              <p:nvPr/>
            </p:nvSpPr>
            <p:spPr>
              <a:xfrm>
                <a:off x="4681726" y="3184529"/>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8B878B"/>
                </a:solidFill>
                <a:prstDash val="solid"/>
                <a:miter/>
              </a:ln>
            </p:spPr>
            <p:txBody>
              <a:bodyPr rtlCol="0" anchor="ctr"/>
              <a:lstStyle/>
              <a:p>
                <a:endParaRPr lang="en-GB" noProof="0" dirty="0"/>
              </a:p>
            </p:txBody>
          </p:sp>
        </p:grpSp>
        <p:grpSp>
          <p:nvGrpSpPr>
            <p:cNvPr id="165" name="Graphic 114">
              <a:extLst>
                <a:ext uri="{FF2B5EF4-FFF2-40B4-BE49-F238E27FC236}">
                  <a16:creationId xmlns:a16="http://schemas.microsoft.com/office/drawing/2014/main" id="{8B01E551-5CC2-DA0A-BF2B-A2AC081C8634}"/>
                </a:ext>
              </a:extLst>
            </p:cNvPr>
            <p:cNvGrpSpPr/>
            <p:nvPr/>
          </p:nvGrpSpPr>
          <p:grpSpPr>
            <a:xfrm>
              <a:off x="3488093" y="1512003"/>
              <a:ext cx="85330" cy="85349"/>
              <a:chOff x="3488093" y="1512003"/>
              <a:chExt cx="85330" cy="85349"/>
            </a:xfrm>
          </p:grpSpPr>
          <p:sp>
            <p:nvSpPr>
              <p:cNvPr id="166" name="Freeform 165">
                <a:extLst>
                  <a:ext uri="{FF2B5EF4-FFF2-40B4-BE49-F238E27FC236}">
                    <a16:creationId xmlns:a16="http://schemas.microsoft.com/office/drawing/2014/main" id="{01E508DA-F0B8-1701-9470-C891CB04C878}"/>
                  </a:ext>
                </a:extLst>
              </p:cNvPr>
              <p:cNvSpPr/>
              <p:nvPr/>
            </p:nvSpPr>
            <p:spPr>
              <a:xfrm>
                <a:off x="3530720" y="1512003"/>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8B878B"/>
                </a:solidFill>
                <a:prstDash val="solid"/>
                <a:miter/>
              </a:ln>
            </p:spPr>
            <p:txBody>
              <a:bodyPr rtlCol="0" anchor="ctr"/>
              <a:lstStyle/>
              <a:p>
                <a:endParaRPr lang="en-GB" noProof="0" dirty="0"/>
              </a:p>
            </p:txBody>
          </p:sp>
          <p:sp>
            <p:nvSpPr>
              <p:cNvPr id="167" name="Freeform 166">
                <a:extLst>
                  <a:ext uri="{FF2B5EF4-FFF2-40B4-BE49-F238E27FC236}">
                    <a16:creationId xmlns:a16="http://schemas.microsoft.com/office/drawing/2014/main" id="{45162DDA-9F4E-7AA0-E041-043CF8377B86}"/>
                  </a:ext>
                </a:extLst>
              </p:cNvPr>
              <p:cNvSpPr/>
              <p:nvPr/>
            </p:nvSpPr>
            <p:spPr>
              <a:xfrm>
                <a:off x="3488093" y="1554678"/>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8B878B"/>
                </a:solidFill>
                <a:prstDash val="solid"/>
                <a:miter/>
              </a:ln>
            </p:spPr>
            <p:txBody>
              <a:bodyPr rtlCol="0" anchor="ctr"/>
              <a:lstStyle/>
              <a:p>
                <a:endParaRPr lang="en-GB" noProof="0" dirty="0"/>
              </a:p>
            </p:txBody>
          </p:sp>
        </p:grpSp>
        <p:grpSp>
          <p:nvGrpSpPr>
            <p:cNvPr id="168" name="Graphic 114">
              <a:extLst>
                <a:ext uri="{FF2B5EF4-FFF2-40B4-BE49-F238E27FC236}">
                  <a16:creationId xmlns:a16="http://schemas.microsoft.com/office/drawing/2014/main" id="{AD09A435-335F-24BE-45D9-117EC9159EDB}"/>
                </a:ext>
              </a:extLst>
            </p:cNvPr>
            <p:cNvGrpSpPr/>
            <p:nvPr/>
          </p:nvGrpSpPr>
          <p:grpSpPr>
            <a:xfrm>
              <a:off x="3590398" y="1633865"/>
              <a:ext cx="85406" cy="85349"/>
              <a:chOff x="3590398" y="1633865"/>
              <a:chExt cx="85406" cy="85349"/>
            </a:xfrm>
          </p:grpSpPr>
          <p:sp>
            <p:nvSpPr>
              <p:cNvPr id="169" name="Freeform 168">
                <a:extLst>
                  <a:ext uri="{FF2B5EF4-FFF2-40B4-BE49-F238E27FC236}">
                    <a16:creationId xmlns:a16="http://schemas.microsoft.com/office/drawing/2014/main" id="{D74CD694-237E-D90E-B41D-266D7AAD71FB}"/>
                  </a:ext>
                </a:extLst>
              </p:cNvPr>
              <p:cNvSpPr/>
              <p:nvPr/>
            </p:nvSpPr>
            <p:spPr>
              <a:xfrm>
                <a:off x="3633101" y="1633865"/>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8B878B"/>
                </a:solidFill>
                <a:prstDash val="solid"/>
                <a:miter/>
              </a:ln>
            </p:spPr>
            <p:txBody>
              <a:bodyPr rtlCol="0" anchor="ctr"/>
              <a:lstStyle/>
              <a:p>
                <a:endParaRPr lang="en-GB" noProof="0" dirty="0"/>
              </a:p>
            </p:txBody>
          </p:sp>
          <p:sp>
            <p:nvSpPr>
              <p:cNvPr id="170" name="Freeform 169">
                <a:extLst>
                  <a:ext uri="{FF2B5EF4-FFF2-40B4-BE49-F238E27FC236}">
                    <a16:creationId xmlns:a16="http://schemas.microsoft.com/office/drawing/2014/main" id="{33AD6CF2-7E40-A100-DC61-522650F26436}"/>
                  </a:ext>
                </a:extLst>
              </p:cNvPr>
              <p:cNvSpPr/>
              <p:nvPr/>
            </p:nvSpPr>
            <p:spPr>
              <a:xfrm>
                <a:off x="3590398" y="1676540"/>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8B878B"/>
                </a:solidFill>
                <a:prstDash val="solid"/>
                <a:miter/>
              </a:ln>
            </p:spPr>
            <p:txBody>
              <a:bodyPr rtlCol="0" anchor="ctr"/>
              <a:lstStyle/>
              <a:p>
                <a:endParaRPr lang="en-GB" noProof="0" dirty="0"/>
              </a:p>
            </p:txBody>
          </p:sp>
        </p:grpSp>
        <p:grpSp>
          <p:nvGrpSpPr>
            <p:cNvPr id="171" name="Graphic 114">
              <a:extLst>
                <a:ext uri="{FF2B5EF4-FFF2-40B4-BE49-F238E27FC236}">
                  <a16:creationId xmlns:a16="http://schemas.microsoft.com/office/drawing/2014/main" id="{6A49957F-D8D3-55E0-F123-88BD62BE416C}"/>
                </a:ext>
              </a:extLst>
            </p:cNvPr>
            <p:cNvGrpSpPr/>
            <p:nvPr/>
          </p:nvGrpSpPr>
          <p:grpSpPr>
            <a:xfrm>
              <a:off x="3565507" y="1618499"/>
              <a:ext cx="85330" cy="85349"/>
              <a:chOff x="3565507" y="1618499"/>
              <a:chExt cx="85330" cy="85349"/>
            </a:xfrm>
          </p:grpSpPr>
          <p:sp>
            <p:nvSpPr>
              <p:cNvPr id="172" name="Freeform 171">
                <a:extLst>
                  <a:ext uri="{FF2B5EF4-FFF2-40B4-BE49-F238E27FC236}">
                    <a16:creationId xmlns:a16="http://schemas.microsoft.com/office/drawing/2014/main" id="{0756779E-C03C-02DD-357B-140EFC970459}"/>
                  </a:ext>
                </a:extLst>
              </p:cNvPr>
              <p:cNvSpPr/>
              <p:nvPr/>
            </p:nvSpPr>
            <p:spPr>
              <a:xfrm>
                <a:off x="3608210" y="1618499"/>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8B878B"/>
                </a:solidFill>
                <a:prstDash val="solid"/>
                <a:miter/>
              </a:ln>
            </p:spPr>
            <p:txBody>
              <a:bodyPr rtlCol="0" anchor="ctr"/>
              <a:lstStyle/>
              <a:p>
                <a:endParaRPr lang="en-GB" noProof="0" dirty="0"/>
              </a:p>
            </p:txBody>
          </p:sp>
          <p:sp>
            <p:nvSpPr>
              <p:cNvPr id="173" name="Freeform 172">
                <a:extLst>
                  <a:ext uri="{FF2B5EF4-FFF2-40B4-BE49-F238E27FC236}">
                    <a16:creationId xmlns:a16="http://schemas.microsoft.com/office/drawing/2014/main" id="{AAFF328D-A577-67BD-F93D-83BC217E20E9}"/>
                  </a:ext>
                </a:extLst>
              </p:cNvPr>
              <p:cNvSpPr/>
              <p:nvPr/>
            </p:nvSpPr>
            <p:spPr>
              <a:xfrm>
                <a:off x="3565507" y="1661174"/>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8B878B"/>
                </a:solidFill>
                <a:prstDash val="solid"/>
                <a:miter/>
              </a:ln>
            </p:spPr>
            <p:txBody>
              <a:bodyPr rtlCol="0" anchor="ctr"/>
              <a:lstStyle/>
              <a:p>
                <a:endParaRPr lang="en-GB" noProof="0" dirty="0"/>
              </a:p>
            </p:txBody>
          </p:sp>
        </p:grpSp>
        <p:grpSp>
          <p:nvGrpSpPr>
            <p:cNvPr id="174" name="Graphic 114">
              <a:extLst>
                <a:ext uri="{FF2B5EF4-FFF2-40B4-BE49-F238E27FC236}">
                  <a16:creationId xmlns:a16="http://schemas.microsoft.com/office/drawing/2014/main" id="{1BA5BB07-7DE5-3444-7787-FF53AE732676}"/>
                </a:ext>
              </a:extLst>
            </p:cNvPr>
            <p:cNvGrpSpPr/>
            <p:nvPr/>
          </p:nvGrpSpPr>
          <p:grpSpPr>
            <a:xfrm>
              <a:off x="3660428" y="1692210"/>
              <a:ext cx="85330" cy="85273"/>
              <a:chOff x="3660428" y="1692210"/>
              <a:chExt cx="85330" cy="85273"/>
            </a:xfrm>
          </p:grpSpPr>
          <p:sp>
            <p:nvSpPr>
              <p:cNvPr id="175" name="Freeform 174">
                <a:extLst>
                  <a:ext uri="{FF2B5EF4-FFF2-40B4-BE49-F238E27FC236}">
                    <a16:creationId xmlns:a16="http://schemas.microsoft.com/office/drawing/2014/main" id="{A371382B-14D7-FA2D-7201-5EDC1F7F02C8}"/>
                  </a:ext>
                </a:extLst>
              </p:cNvPr>
              <p:cNvSpPr/>
              <p:nvPr/>
            </p:nvSpPr>
            <p:spPr>
              <a:xfrm>
                <a:off x="3703131" y="1692210"/>
                <a:ext cx="7611" cy="85273"/>
              </a:xfrm>
              <a:custGeom>
                <a:avLst/>
                <a:gdLst>
                  <a:gd name="connsiteX0" fmla="*/ 0 w 7611"/>
                  <a:gd name="connsiteY0" fmla="*/ 0 h 85273"/>
                  <a:gd name="connsiteX1" fmla="*/ 0 w 7611"/>
                  <a:gd name="connsiteY1" fmla="*/ 85273 h 85273"/>
                </a:gdLst>
                <a:ahLst/>
                <a:cxnLst>
                  <a:cxn ang="0">
                    <a:pos x="connsiteX0" y="connsiteY0"/>
                  </a:cxn>
                  <a:cxn ang="0">
                    <a:pos x="connsiteX1" y="connsiteY1"/>
                  </a:cxn>
                </a:cxnLst>
                <a:rect l="l" t="t" r="r" b="b"/>
                <a:pathLst>
                  <a:path w="7611" h="85273">
                    <a:moveTo>
                      <a:pt x="0" y="0"/>
                    </a:moveTo>
                    <a:lnTo>
                      <a:pt x="0" y="85273"/>
                    </a:lnTo>
                  </a:path>
                </a:pathLst>
              </a:custGeom>
              <a:ln w="15216" cap="flat">
                <a:solidFill>
                  <a:srgbClr val="8B878B"/>
                </a:solidFill>
                <a:prstDash val="solid"/>
                <a:miter/>
              </a:ln>
            </p:spPr>
            <p:txBody>
              <a:bodyPr rtlCol="0" anchor="ctr"/>
              <a:lstStyle/>
              <a:p>
                <a:endParaRPr lang="en-GB" noProof="0" dirty="0"/>
              </a:p>
            </p:txBody>
          </p:sp>
          <p:sp>
            <p:nvSpPr>
              <p:cNvPr id="176" name="Freeform 175">
                <a:extLst>
                  <a:ext uri="{FF2B5EF4-FFF2-40B4-BE49-F238E27FC236}">
                    <a16:creationId xmlns:a16="http://schemas.microsoft.com/office/drawing/2014/main" id="{F69F1579-1033-5144-F60C-00554A4564B9}"/>
                  </a:ext>
                </a:extLst>
              </p:cNvPr>
              <p:cNvSpPr/>
              <p:nvPr/>
            </p:nvSpPr>
            <p:spPr>
              <a:xfrm>
                <a:off x="3660428" y="1734809"/>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8B878B"/>
                </a:solidFill>
                <a:prstDash val="solid"/>
                <a:miter/>
              </a:ln>
            </p:spPr>
            <p:txBody>
              <a:bodyPr rtlCol="0" anchor="ctr"/>
              <a:lstStyle/>
              <a:p>
                <a:endParaRPr lang="en-GB" noProof="0" dirty="0"/>
              </a:p>
            </p:txBody>
          </p:sp>
        </p:grpSp>
        <p:grpSp>
          <p:nvGrpSpPr>
            <p:cNvPr id="177" name="Graphic 114">
              <a:extLst>
                <a:ext uri="{FF2B5EF4-FFF2-40B4-BE49-F238E27FC236}">
                  <a16:creationId xmlns:a16="http://schemas.microsoft.com/office/drawing/2014/main" id="{4943CCA5-63A1-1700-A782-9804CA4E1881}"/>
                </a:ext>
              </a:extLst>
            </p:cNvPr>
            <p:cNvGrpSpPr/>
            <p:nvPr/>
          </p:nvGrpSpPr>
          <p:grpSpPr>
            <a:xfrm>
              <a:off x="3599685" y="1651894"/>
              <a:ext cx="85406" cy="85349"/>
              <a:chOff x="3599685" y="1651894"/>
              <a:chExt cx="85406" cy="85349"/>
            </a:xfrm>
          </p:grpSpPr>
          <p:sp>
            <p:nvSpPr>
              <p:cNvPr id="178" name="Freeform 177">
                <a:extLst>
                  <a:ext uri="{FF2B5EF4-FFF2-40B4-BE49-F238E27FC236}">
                    <a16:creationId xmlns:a16="http://schemas.microsoft.com/office/drawing/2014/main" id="{90EB0808-5019-B2E8-1DC7-1AEC65E93D73}"/>
                  </a:ext>
                </a:extLst>
              </p:cNvPr>
              <p:cNvSpPr/>
              <p:nvPr/>
            </p:nvSpPr>
            <p:spPr>
              <a:xfrm>
                <a:off x="3642388" y="1651894"/>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8B878B"/>
                </a:solidFill>
                <a:prstDash val="solid"/>
                <a:miter/>
              </a:ln>
            </p:spPr>
            <p:txBody>
              <a:bodyPr rtlCol="0" anchor="ctr"/>
              <a:lstStyle/>
              <a:p>
                <a:endParaRPr lang="en-GB" noProof="0" dirty="0"/>
              </a:p>
            </p:txBody>
          </p:sp>
          <p:sp>
            <p:nvSpPr>
              <p:cNvPr id="179" name="Freeform 178">
                <a:extLst>
                  <a:ext uri="{FF2B5EF4-FFF2-40B4-BE49-F238E27FC236}">
                    <a16:creationId xmlns:a16="http://schemas.microsoft.com/office/drawing/2014/main" id="{AD504066-92CC-3C1D-6087-60581809C57C}"/>
                  </a:ext>
                </a:extLst>
              </p:cNvPr>
              <p:cNvSpPr/>
              <p:nvPr/>
            </p:nvSpPr>
            <p:spPr>
              <a:xfrm>
                <a:off x="3599685" y="1694568"/>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8B878B"/>
                </a:solidFill>
                <a:prstDash val="solid"/>
                <a:miter/>
              </a:ln>
            </p:spPr>
            <p:txBody>
              <a:bodyPr rtlCol="0" anchor="ctr"/>
              <a:lstStyle/>
              <a:p>
                <a:endParaRPr lang="en-GB" noProof="0" dirty="0"/>
              </a:p>
            </p:txBody>
          </p:sp>
        </p:grpSp>
        <p:grpSp>
          <p:nvGrpSpPr>
            <p:cNvPr id="180" name="Graphic 114">
              <a:extLst>
                <a:ext uri="{FF2B5EF4-FFF2-40B4-BE49-F238E27FC236}">
                  <a16:creationId xmlns:a16="http://schemas.microsoft.com/office/drawing/2014/main" id="{38F264FB-1B9D-1E0A-045C-DD238B4C811E}"/>
                </a:ext>
              </a:extLst>
            </p:cNvPr>
            <p:cNvGrpSpPr/>
            <p:nvPr/>
          </p:nvGrpSpPr>
          <p:grpSpPr>
            <a:xfrm>
              <a:off x="3570531" y="1633865"/>
              <a:ext cx="85406" cy="85349"/>
              <a:chOff x="3570531" y="1633865"/>
              <a:chExt cx="85406" cy="85349"/>
            </a:xfrm>
          </p:grpSpPr>
          <p:sp>
            <p:nvSpPr>
              <p:cNvPr id="181" name="Freeform 180">
                <a:extLst>
                  <a:ext uri="{FF2B5EF4-FFF2-40B4-BE49-F238E27FC236}">
                    <a16:creationId xmlns:a16="http://schemas.microsoft.com/office/drawing/2014/main" id="{55E66759-E10B-D2B7-CE4E-8D11BF0AED18}"/>
                  </a:ext>
                </a:extLst>
              </p:cNvPr>
              <p:cNvSpPr/>
              <p:nvPr/>
            </p:nvSpPr>
            <p:spPr>
              <a:xfrm>
                <a:off x="3613234" y="1633865"/>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8B878B"/>
                </a:solidFill>
                <a:prstDash val="solid"/>
                <a:miter/>
              </a:ln>
            </p:spPr>
            <p:txBody>
              <a:bodyPr rtlCol="0" anchor="ctr"/>
              <a:lstStyle/>
              <a:p>
                <a:endParaRPr lang="en-GB" noProof="0" dirty="0"/>
              </a:p>
            </p:txBody>
          </p:sp>
          <p:sp>
            <p:nvSpPr>
              <p:cNvPr id="182" name="Freeform 181">
                <a:extLst>
                  <a:ext uri="{FF2B5EF4-FFF2-40B4-BE49-F238E27FC236}">
                    <a16:creationId xmlns:a16="http://schemas.microsoft.com/office/drawing/2014/main" id="{BE5B61BC-ABCD-245A-9602-A869489D25BC}"/>
                  </a:ext>
                </a:extLst>
              </p:cNvPr>
              <p:cNvSpPr/>
              <p:nvPr/>
            </p:nvSpPr>
            <p:spPr>
              <a:xfrm>
                <a:off x="3570531" y="1676540"/>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8B878B"/>
                </a:solidFill>
                <a:prstDash val="solid"/>
                <a:miter/>
              </a:ln>
            </p:spPr>
            <p:txBody>
              <a:bodyPr rtlCol="0" anchor="ctr"/>
              <a:lstStyle/>
              <a:p>
                <a:endParaRPr lang="en-GB" noProof="0" dirty="0"/>
              </a:p>
            </p:txBody>
          </p:sp>
        </p:grpSp>
        <p:sp>
          <p:nvSpPr>
            <p:cNvPr id="183" name="Freeform 182">
              <a:extLst>
                <a:ext uri="{FF2B5EF4-FFF2-40B4-BE49-F238E27FC236}">
                  <a16:creationId xmlns:a16="http://schemas.microsoft.com/office/drawing/2014/main" id="{8C2334AD-CB7A-C82F-B430-2F0E436914EA}"/>
                </a:ext>
              </a:extLst>
            </p:cNvPr>
            <p:cNvSpPr/>
            <p:nvPr/>
          </p:nvSpPr>
          <p:spPr>
            <a:xfrm>
              <a:off x="3495248" y="1549353"/>
              <a:ext cx="5878039" cy="2688273"/>
            </a:xfrm>
            <a:custGeom>
              <a:avLst/>
              <a:gdLst>
                <a:gd name="connsiteX0" fmla="*/ 5878040 w 5878039"/>
                <a:gd name="connsiteY0" fmla="*/ 2688273 h 2688273"/>
                <a:gd name="connsiteX1" fmla="*/ 3954190 w 5878039"/>
                <a:gd name="connsiteY1" fmla="*/ 2688273 h 2688273"/>
                <a:gd name="connsiteX2" fmla="*/ 3954190 w 5878039"/>
                <a:gd name="connsiteY2" fmla="*/ 2654346 h 2688273"/>
                <a:gd name="connsiteX3" fmla="*/ 3637608 w 5878039"/>
                <a:gd name="connsiteY3" fmla="*/ 2654346 h 2688273"/>
                <a:gd name="connsiteX4" fmla="*/ 3637608 w 5878039"/>
                <a:gd name="connsiteY4" fmla="*/ 2628407 h 2688273"/>
                <a:gd name="connsiteX5" fmla="*/ 3245744 w 5878039"/>
                <a:gd name="connsiteY5" fmla="*/ 2628407 h 2688273"/>
                <a:gd name="connsiteX6" fmla="*/ 3245744 w 5878039"/>
                <a:gd name="connsiteY6" fmla="*/ 2603456 h 2688273"/>
                <a:gd name="connsiteX7" fmla="*/ 2878847 w 5878039"/>
                <a:gd name="connsiteY7" fmla="*/ 2603456 h 2688273"/>
                <a:gd name="connsiteX8" fmla="*/ 2878847 w 5878039"/>
                <a:gd name="connsiteY8" fmla="*/ 2578049 h 2688273"/>
                <a:gd name="connsiteX9" fmla="*/ 2810416 w 5878039"/>
                <a:gd name="connsiteY9" fmla="*/ 2578049 h 2688273"/>
                <a:gd name="connsiteX10" fmla="*/ 2810416 w 5878039"/>
                <a:gd name="connsiteY10" fmla="*/ 2529822 h 2688273"/>
                <a:gd name="connsiteX11" fmla="*/ 2719224 w 5878039"/>
                <a:gd name="connsiteY11" fmla="*/ 2529822 h 2688273"/>
                <a:gd name="connsiteX12" fmla="*/ 2719224 w 5878039"/>
                <a:gd name="connsiteY12" fmla="*/ 2506545 h 2688273"/>
                <a:gd name="connsiteX13" fmla="*/ 2593018 w 5878039"/>
                <a:gd name="connsiteY13" fmla="*/ 2506545 h 2688273"/>
                <a:gd name="connsiteX14" fmla="*/ 2593018 w 5878039"/>
                <a:gd name="connsiteY14" fmla="*/ 2484789 h 2688273"/>
                <a:gd name="connsiteX15" fmla="*/ 2334744 w 5878039"/>
                <a:gd name="connsiteY15" fmla="*/ 2484789 h 2688273"/>
                <a:gd name="connsiteX16" fmla="*/ 2334744 w 5878039"/>
                <a:gd name="connsiteY16" fmla="*/ 2461968 h 2688273"/>
                <a:gd name="connsiteX17" fmla="*/ 2250555 w 5878039"/>
                <a:gd name="connsiteY17" fmla="*/ 2461968 h 2688273"/>
                <a:gd name="connsiteX18" fmla="*/ 2250555 w 5878039"/>
                <a:gd name="connsiteY18" fmla="*/ 2438159 h 2688273"/>
                <a:gd name="connsiteX19" fmla="*/ 2230840 w 5878039"/>
                <a:gd name="connsiteY19" fmla="*/ 2438159 h 2688273"/>
                <a:gd name="connsiteX20" fmla="*/ 2230840 w 5878039"/>
                <a:gd name="connsiteY20" fmla="*/ 2418533 h 2688273"/>
                <a:gd name="connsiteX21" fmla="*/ 2219651 w 5878039"/>
                <a:gd name="connsiteY21" fmla="*/ 2418533 h 2688273"/>
                <a:gd name="connsiteX22" fmla="*/ 2219651 w 5878039"/>
                <a:gd name="connsiteY22" fmla="*/ 2401037 h 2688273"/>
                <a:gd name="connsiteX23" fmla="*/ 2127394 w 5878039"/>
                <a:gd name="connsiteY23" fmla="*/ 2401037 h 2688273"/>
                <a:gd name="connsiteX24" fmla="*/ 2127394 w 5878039"/>
                <a:gd name="connsiteY24" fmla="*/ 2377760 h 2688273"/>
                <a:gd name="connsiteX25" fmla="*/ 2090323 w 5878039"/>
                <a:gd name="connsiteY25" fmla="*/ 2377760 h 2688273"/>
                <a:gd name="connsiteX26" fmla="*/ 2090323 w 5878039"/>
                <a:gd name="connsiteY26" fmla="*/ 2336379 h 2688273"/>
                <a:gd name="connsiteX27" fmla="*/ 2009180 w 5878039"/>
                <a:gd name="connsiteY27" fmla="*/ 2336379 h 2688273"/>
                <a:gd name="connsiteX28" fmla="*/ 2009180 w 5878039"/>
                <a:gd name="connsiteY28" fmla="*/ 2309907 h 2688273"/>
                <a:gd name="connsiteX29" fmla="*/ 1987409 w 5878039"/>
                <a:gd name="connsiteY29" fmla="*/ 2309907 h 2688273"/>
                <a:gd name="connsiteX30" fmla="*/ 1987409 w 5878039"/>
                <a:gd name="connsiteY30" fmla="*/ 2291346 h 2688273"/>
                <a:gd name="connsiteX31" fmla="*/ 1965183 w 5878039"/>
                <a:gd name="connsiteY31" fmla="*/ 2291346 h 2688273"/>
                <a:gd name="connsiteX32" fmla="*/ 1965183 w 5878039"/>
                <a:gd name="connsiteY32" fmla="*/ 2271264 h 2688273"/>
                <a:gd name="connsiteX33" fmla="*/ 1906799 w 5878039"/>
                <a:gd name="connsiteY33" fmla="*/ 2271264 h 2688273"/>
                <a:gd name="connsiteX34" fmla="*/ 1906799 w 5878039"/>
                <a:gd name="connsiteY34" fmla="*/ 2251106 h 2688273"/>
                <a:gd name="connsiteX35" fmla="*/ 1884039 w 5878039"/>
                <a:gd name="connsiteY35" fmla="*/ 2251106 h 2688273"/>
                <a:gd name="connsiteX36" fmla="*/ 1884039 w 5878039"/>
                <a:gd name="connsiteY36" fmla="*/ 2232012 h 2688273"/>
                <a:gd name="connsiteX37" fmla="*/ 1852221 w 5878039"/>
                <a:gd name="connsiteY37" fmla="*/ 2232012 h 2688273"/>
                <a:gd name="connsiteX38" fmla="*/ 1852221 w 5878039"/>
                <a:gd name="connsiteY38" fmla="*/ 2212919 h 2688273"/>
                <a:gd name="connsiteX39" fmla="*/ 1732865 w 5878039"/>
                <a:gd name="connsiteY39" fmla="*/ 2212919 h 2688273"/>
                <a:gd name="connsiteX40" fmla="*/ 1732865 w 5878039"/>
                <a:gd name="connsiteY40" fmla="*/ 2189109 h 2688273"/>
                <a:gd name="connsiteX41" fmla="*/ 1718022 w 5878039"/>
                <a:gd name="connsiteY41" fmla="*/ 2189109 h 2688273"/>
                <a:gd name="connsiteX42" fmla="*/ 1718022 w 5878039"/>
                <a:gd name="connsiteY42" fmla="*/ 2156248 h 2688273"/>
                <a:gd name="connsiteX43" fmla="*/ 1708507 w 5878039"/>
                <a:gd name="connsiteY43" fmla="*/ 2156248 h 2688273"/>
                <a:gd name="connsiteX44" fmla="*/ 1708507 w 5878039"/>
                <a:gd name="connsiteY44" fmla="*/ 2122853 h 2688273"/>
                <a:gd name="connsiteX45" fmla="*/ 1685671 w 5878039"/>
                <a:gd name="connsiteY45" fmla="*/ 2122853 h 2688273"/>
                <a:gd name="connsiteX46" fmla="*/ 1685671 w 5878039"/>
                <a:gd name="connsiteY46" fmla="*/ 2098512 h 2688273"/>
                <a:gd name="connsiteX47" fmla="*/ 1667174 w 5878039"/>
                <a:gd name="connsiteY47" fmla="*/ 2098512 h 2688273"/>
                <a:gd name="connsiteX48" fmla="*/ 1667174 w 5878039"/>
                <a:gd name="connsiteY48" fmla="*/ 2078886 h 2688273"/>
                <a:gd name="connsiteX49" fmla="*/ 1655984 w 5878039"/>
                <a:gd name="connsiteY49" fmla="*/ 2078886 h 2688273"/>
                <a:gd name="connsiteX50" fmla="*/ 1655984 w 5878039"/>
                <a:gd name="connsiteY50" fmla="*/ 2060325 h 2688273"/>
                <a:gd name="connsiteX51" fmla="*/ 1591815 w 5878039"/>
                <a:gd name="connsiteY51" fmla="*/ 2060325 h 2688273"/>
                <a:gd name="connsiteX52" fmla="*/ 1591815 w 5878039"/>
                <a:gd name="connsiteY52" fmla="*/ 2037048 h 2688273"/>
                <a:gd name="connsiteX53" fmla="*/ 1557942 w 5878039"/>
                <a:gd name="connsiteY53" fmla="*/ 2037048 h 2688273"/>
                <a:gd name="connsiteX54" fmla="*/ 1557942 w 5878039"/>
                <a:gd name="connsiteY54" fmla="*/ 1997264 h 2688273"/>
                <a:gd name="connsiteX55" fmla="*/ 1540434 w 5878039"/>
                <a:gd name="connsiteY55" fmla="*/ 1997264 h 2688273"/>
                <a:gd name="connsiteX56" fmla="*/ 1540434 w 5878039"/>
                <a:gd name="connsiteY56" fmla="*/ 1973454 h 2688273"/>
                <a:gd name="connsiteX57" fmla="*/ 1525058 w 5878039"/>
                <a:gd name="connsiteY57" fmla="*/ 1973454 h 2688273"/>
                <a:gd name="connsiteX58" fmla="*/ 1525058 w 5878039"/>
                <a:gd name="connsiteY58" fmla="*/ 1956491 h 2688273"/>
                <a:gd name="connsiteX59" fmla="*/ 1495372 w 5878039"/>
                <a:gd name="connsiteY59" fmla="*/ 1956491 h 2688273"/>
                <a:gd name="connsiteX60" fmla="*/ 1495372 w 5878039"/>
                <a:gd name="connsiteY60" fmla="*/ 1927813 h 2688273"/>
                <a:gd name="connsiteX61" fmla="*/ 1444980 w 5878039"/>
                <a:gd name="connsiteY61" fmla="*/ 1927813 h 2688273"/>
                <a:gd name="connsiteX62" fmla="*/ 1444980 w 5878039"/>
                <a:gd name="connsiteY62" fmla="*/ 1907198 h 2688273"/>
                <a:gd name="connsiteX63" fmla="*/ 1422677 w 5878039"/>
                <a:gd name="connsiteY63" fmla="*/ 1907198 h 2688273"/>
                <a:gd name="connsiteX64" fmla="*/ 1422677 w 5878039"/>
                <a:gd name="connsiteY64" fmla="*/ 1887572 h 2688273"/>
                <a:gd name="connsiteX65" fmla="*/ 1394589 w 5878039"/>
                <a:gd name="connsiteY65" fmla="*/ 1887572 h 2688273"/>
                <a:gd name="connsiteX66" fmla="*/ 1394589 w 5878039"/>
                <a:gd name="connsiteY66" fmla="*/ 1863230 h 2688273"/>
                <a:gd name="connsiteX67" fmla="*/ 1382410 w 5878039"/>
                <a:gd name="connsiteY67" fmla="*/ 1863230 h 2688273"/>
                <a:gd name="connsiteX68" fmla="*/ 1382410 w 5878039"/>
                <a:gd name="connsiteY68" fmla="*/ 1843605 h 2688273"/>
                <a:gd name="connsiteX69" fmla="*/ 1325092 w 5878039"/>
                <a:gd name="connsiteY69" fmla="*/ 1843605 h 2688273"/>
                <a:gd name="connsiteX70" fmla="*/ 1325092 w 5878039"/>
                <a:gd name="connsiteY70" fmla="*/ 1799104 h 2688273"/>
                <a:gd name="connsiteX71" fmla="*/ 1311847 w 5878039"/>
                <a:gd name="connsiteY71" fmla="*/ 1799104 h 2688273"/>
                <a:gd name="connsiteX72" fmla="*/ 1311847 w 5878039"/>
                <a:gd name="connsiteY72" fmla="*/ 1745552 h 2688273"/>
                <a:gd name="connsiteX73" fmla="*/ 1283226 w 5878039"/>
                <a:gd name="connsiteY73" fmla="*/ 1745552 h 2688273"/>
                <a:gd name="connsiteX74" fmla="*/ 1283226 w 5878039"/>
                <a:gd name="connsiteY74" fmla="*/ 1736043 h 2688273"/>
                <a:gd name="connsiteX75" fmla="*/ 1252474 w 5878039"/>
                <a:gd name="connsiteY75" fmla="*/ 1736043 h 2688273"/>
                <a:gd name="connsiteX76" fmla="*/ 1252474 w 5878039"/>
                <a:gd name="connsiteY76" fmla="*/ 1707441 h 2688273"/>
                <a:gd name="connsiteX77" fmla="*/ 1245014 w 5878039"/>
                <a:gd name="connsiteY77" fmla="*/ 1707441 h 2688273"/>
                <a:gd name="connsiteX78" fmla="*/ 1245014 w 5878039"/>
                <a:gd name="connsiteY78" fmla="*/ 1661800 h 2688273"/>
                <a:gd name="connsiteX79" fmla="*/ 1229181 w 5878039"/>
                <a:gd name="connsiteY79" fmla="*/ 1661800 h 2688273"/>
                <a:gd name="connsiteX80" fmla="*/ 1229181 w 5878039"/>
                <a:gd name="connsiteY80" fmla="*/ 1640653 h 2688273"/>
                <a:gd name="connsiteX81" fmla="*/ 1170264 w 5878039"/>
                <a:gd name="connsiteY81" fmla="*/ 1640653 h 2688273"/>
                <a:gd name="connsiteX82" fmla="*/ 1170264 w 5878039"/>
                <a:gd name="connsiteY82" fmla="*/ 1625820 h 2688273"/>
                <a:gd name="connsiteX83" fmla="*/ 1132129 w 5878039"/>
                <a:gd name="connsiteY83" fmla="*/ 1625820 h 2688273"/>
                <a:gd name="connsiteX84" fmla="*/ 1132129 w 5878039"/>
                <a:gd name="connsiteY84" fmla="*/ 1589230 h 2688273"/>
                <a:gd name="connsiteX85" fmla="*/ 1099245 w 5878039"/>
                <a:gd name="connsiteY85" fmla="*/ 1589230 h 2688273"/>
                <a:gd name="connsiteX86" fmla="*/ 1099245 w 5878039"/>
                <a:gd name="connsiteY86" fmla="*/ 1555836 h 2688273"/>
                <a:gd name="connsiteX87" fmla="*/ 1080139 w 5878039"/>
                <a:gd name="connsiteY87" fmla="*/ 1555836 h 2688273"/>
                <a:gd name="connsiteX88" fmla="*/ 1080139 w 5878039"/>
                <a:gd name="connsiteY88" fmla="*/ 1493308 h 2688273"/>
                <a:gd name="connsiteX89" fmla="*/ 1070091 w 5878039"/>
                <a:gd name="connsiteY89" fmla="*/ 1493308 h 2688273"/>
                <a:gd name="connsiteX90" fmla="*/ 1070091 w 5878039"/>
                <a:gd name="connsiteY90" fmla="*/ 1468433 h 2688273"/>
                <a:gd name="connsiteX91" fmla="*/ 1052583 w 5878039"/>
                <a:gd name="connsiteY91" fmla="*/ 1468433 h 2688273"/>
                <a:gd name="connsiteX92" fmla="*/ 1035609 w 5878039"/>
                <a:gd name="connsiteY92" fmla="*/ 1468433 h 2688273"/>
                <a:gd name="connsiteX93" fmla="*/ 1035609 w 5878039"/>
                <a:gd name="connsiteY93" fmla="*/ 1453067 h 2688273"/>
                <a:gd name="connsiteX94" fmla="*/ 1021831 w 5878039"/>
                <a:gd name="connsiteY94" fmla="*/ 1453067 h 2688273"/>
                <a:gd name="connsiteX95" fmla="*/ 1021831 w 5878039"/>
                <a:gd name="connsiteY95" fmla="*/ 1425987 h 2688273"/>
                <a:gd name="connsiteX96" fmla="*/ 1012773 w 5878039"/>
                <a:gd name="connsiteY96" fmla="*/ 1425987 h 2688273"/>
                <a:gd name="connsiteX97" fmla="*/ 1012773 w 5878039"/>
                <a:gd name="connsiteY97" fmla="*/ 1396852 h 2688273"/>
                <a:gd name="connsiteX98" fmla="*/ 995265 w 5878039"/>
                <a:gd name="connsiteY98" fmla="*/ 1396852 h 2688273"/>
                <a:gd name="connsiteX99" fmla="*/ 995265 w 5878039"/>
                <a:gd name="connsiteY99" fmla="*/ 1365056 h 2688273"/>
                <a:gd name="connsiteX100" fmla="*/ 930107 w 5878039"/>
                <a:gd name="connsiteY100" fmla="*/ 1365056 h 2688273"/>
                <a:gd name="connsiteX101" fmla="*/ 930107 w 5878039"/>
                <a:gd name="connsiteY101" fmla="*/ 1342843 h 2688273"/>
                <a:gd name="connsiteX102" fmla="*/ 911533 w 5878039"/>
                <a:gd name="connsiteY102" fmla="*/ 1342843 h 2688273"/>
                <a:gd name="connsiteX103" fmla="*/ 911533 w 5878039"/>
                <a:gd name="connsiteY103" fmla="*/ 1309449 h 2688273"/>
                <a:gd name="connsiteX104" fmla="*/ 892427 w 5878039"/>
                <a:gd name="connsiteY104" fmla="*/ 1309449 h 2688273"/>
                <a:gd name="connsiteX105" fmla="*/ 892427 w 5878039"/>
                <a:gd name="connsiteY105" fmla="*/ 1263884 h 2688273"/>
                <a:gd name="connsiteX106" fmla="*/ 870124 w 5878039"/>
                <a:gd name="connsiteY106" fmla="*/ 1263884 h 2688273"/>
                <a:gd name="connsiteX107" fmla="*/ 870124 w 5878039"/>
                <a:gd name="connsiteY107" fmla="*/ 1241596 h 2688273"/>
                <a:gd name="connsiteX108" fmla="*/ 818744 w 5878039"/>
                <a:gd name="connsiteY108" fmla="*/ 1241596 h 2688273"/>
                <a:gd name="connsiteX109" fmla="*/ 818744 w 5878039"/>
                <a:gd name="connsiteY109" fmla="*/ 1219916 h 2688273"/>
                <a:gd name="connsiteX110" fmla="*/ 800170 w 5878039"/>
                <a:gd name="connsiteY110" fmla="*/ 1219916 h 2688273"/>
                <a:gd name="connsiteX111" fmla="*/ 800170 w 5878039"/>
                <a:gd name="connsiteY111" fmla="*/ 1196563 h 2688273"/>
                <a:gd name="connsiteX112" fmla="*/ 771549 w 5878039"/>
                <a:gd name="connsiteY112" fmla="*/ 1196563 h 2688273"/>
                <a:gd name="connsiteX113" fmla="*/ 771549 w 5878039"/>
                <a:gd name="connsiteY113" fmla="*/ 1163701 h 2688273"/>
                <a:gd name="connsiteX114" fmla="*/ 757772 w 5878039"/>
                <a:gd name="connsiteY114" fmla="*/ 1163701 h 2688273"/>
                <a:gd name="connsiteX115" fmla="*/ 757772 w 5878039"/>
                <a:gd name="connsiteY115" fmla="*/ 1128177 h 2688273"/>
                <a:gd name="connsiteX116" fmla="*/ 740264 w 5878039"/>
                <a:gd name="connsiteY116" fmla="*/ 1128177 h 2688273"/>
                <a:gd name="connsiteX117" fmla="*/ 740264 w 5878039"/>
                <a:gd name="connsiteY117" fmla="*/ 1109160 h 2688273"/>
                <a:gd name="connsiteX118" fmla="*/ 721158 w 5878039"/>
                <a:gd name="connsiteY118" fmla="*/ 1109160 h 2688273"/>
                <a:gd name="connsiteX119" fmla="*/ 721158 w 5878039"/>
                <a:gd name="connsiteY119" fmla="*/ 1087404 h 2688273"/>
                <a:gd name="connsiteX120" fmla="*/ 711034 w 5878039"/>
                <a:gd name="connsiteY120" fmla="*/ 1087404 h 2688273"/>
                <a:gd name="connsiteX121" fmla="*/ 696191 w 5878039"/>
                <a:gd name="connsiteY121" fmla="*/ 1087404 h 2688273"/>
                <a:gd name="connsiteX122" fmla="*/ 696191 w 5878039"/>
                <a:gd name="connsiteY122" fmla="*/ 1045034 h 2688273"/>
                <a:gd name="connsiteX123" fmla="*/ 672365 w 5878039"/>
                <a:gd name="connsiteY123" fmla="*/ 1045034 h 2688273"/>
                <a:gd name="connsiteX124" fmla="*/ 672365 w 5878039"/>
                <a:gd name="connsiteY124" fmla="*/ 1028603 h 2688273"/>
                <a:gd name="connsiteX125" fmla="*/ 646409 w 5878039"/>
                <a:gd name="connsiteY125" fmla="*/ 1028603 h 2688273"/>
                <a:gd name="connsiteX126" fmla="*/ 646409 w 5878039"/>
                <a:gd name="connsiteY126" fmla="*/ 1008445 h 2688273"/>
                <a:gd name="connsiteX127" fmla="*/ 633088 w 5878039"/>
                <a:gd name="connsiteY127" fmla="*/ 1008445 h 2688273"/>
                <a:gd name="connsiteX128" fmla="*/ 633088 w 5878039"/>
                <a:gd name="connsiteY128" fmla="*/ 984635 h 2688273"/>
                <a:gd name="connsiteX129" fmla="*/ 618777 w 5878039"/>
                <a:gd name="connsiteY129" fmla="*/ 984635 h 2688273"/>
                <a:gd name="connsiteX130" fmla="*/ 618777 w 5878039"/>
                <a:gd name="connsiteY130" fmla="*/ 957022 h 2688273"/>
                <a:gd name="connsiteX131" fmla="*/ 597083 w 5878039"/>
                <a:gd name="connsiteY131" fmla="*/ 957022 h 2688273"/>
                <a:gd name="connsiteX132" fmla="*/ 597083 w 5878039"/>
                <a:gd name="connsiteY132" fmla="*/ 931083 h 2688273"/>
                <a:gd name="connsiteX133" fmla="*/ 581707 w 5878039"/>
                <a:gd name="connsiteY133" fmla="*/ 931083 h 2688273"/>
                <a:gd name="connsiteX134" fmla="*/ 581707 w 5878039"/>
                <a:gd name="connsiteY134" fmla="*/ 889777 h 2688273"/>
                <a:gd name="connsiteX135" fmla="*/ 564732 w 5878039"/>
                <a:gd name="connsiteY135" fmla="*/ 889777 h 2688273"/>
                <a:gd name="connsiteX136" fmla="*/ 564732 w 5878039"/>
                <a:gd name="connsiteY136" fmla="*/ 862697 h 2688273"/>
                <a:gd name="connsiteX137" fmla="*/ 548823 w 5878039"/>
                <a:gd name="connsiteY137" fmla="*/ 862697 h 2688273"/>
                <a:gd name="connsiteX138" fmla="*/ 548823 w 5878039"/>
                <a:gd name="connsiteY138" fmla="*/ 808688 h 2688273"/>
                <a:gd name="connsiteX139" fmla="*/ 530783 w 5878039"/>
                <a:gd name="connsiteY139" fmla="*/ 808688 h 2688273"/>
                <a:gd name="connsiteX140" fmla="*/ 530783 w 5878039"/>
                <a:gd name="connsiteY140" fmla="*/ 763123 h 2688273"/>
                <a:gd name="connsiteX141" fmla="*/ 513808 w 5878039"/>
                <a:gd name="connsiteY141" fmla="*/ 763123 h 2688273"/>
                <a:gd name="connsiteX142" fmla="*/ 513808 w 5878039"/>
                <a:gd name="connsiteY142" fmla="*/ 704245 h 2688273"/>
                <a:gd name="connsiteX143" fmla="*/ 504293 w 5878039"/>
                <a:gd name="connsiteY143" fmla="*/ 704245 h 2688273"/>
                <a:gd name="connsiteX144" fmla="*/ 504293 w 5878039"/>
                <a:gd name="connsiteY144" fmla="*/ 679371 h 2688273"/>
                <a:gd name="connsiteX145" fmla="*/ 492038 w 5878039"/>
                <a:gd name="connsiteY145" fmla="*/ 679371 h 2688273"/>
                <a:gd name="connsiteX146" fmla="*/ 492038 w 5878039"/>
                <a:gd name="connsiteY146" fmla="*/ 638066 h 2688273"/>
                <a:gd name="connsiteX147" fmla="*/ 480391 w 5878039"/>
                <a:gd name="connsiteY147" fmla="*/ 638066 h 2688273"/>
                <a:gd name="connsiteX148" fmla="*/ 480391 w 5878039"/>
                <a:gd name="connsiteY148" fmla="*/ 607334 h 2688273"/>
                <a:gd name="connsiteX149" fmla="*/ 454435 w 5878039"/>
                <a:gd name="connsiteY149" fmla="*/ 607334 h 2688273"/>
                <a:gd name="connsiteX150" fmla="*/ 454435 w 5878039"/>
                <a:gd name="connsiteY150" fmla="*/ 573407 h 2688273"/>
                <a:gd name="connsiteX151" fmla="*/ 419952 w 5878039"/>
                <a:gd name="connsiteY151" fmla="*/ 573407 h 2688273"/>
                <a:gd name="connsiteX152" fmla="*/ 419952 w 5878039"/>
                <a:gd name="connsiteY152" fmla="*/ 540013 h 2688273"/>
                <a:gd name="connsiteX153" fmla="*/ 396127 w 5878039"/>
                <a:gd name="connsiteY153" fmla="*/ 540013 h 2688273"/>
                <a:gd name="connsiteX154" fmla="*/ 396127 w 5878039"/>
                <a:gd name="connsiteY154" fmla="*/ 510878 h 2688273"/>
                <a:gd name="connsiteX155" fmla="*/ 385470 w 5878039"/>
                <a:gd name="connsiteY155" fmla="*/ 510878 h 2688273"/>
                <a:gd name="connsiteX156" fmla="*/ 385470 w 5878039"/>
                <a:gd name="connsiteY156" fmla="*/ 472692 h 2688273"/>
                <a:gd name="connsiteX157" fmla="*/ 370094 w 5878039"/>
                <a:gd name="connsiteY157" fmla="*/ 472692 h 2688273"/>
                <a:gd name="connsiteX158" fmla="*/ 370094 w 5878039"/>
                <a:gd name="connsiteY158" fmla="*/ 461586 h 2688273"/>
                <a:gd name="connsiteX159" fmla="*/ 358448 w 5878039"/>
                <a:gd name="connsiteY159" fmla="*/ 461586 h 2688273"/>
                <a:gd name="connsiteX160" fmla="*/ 358448 w 5878039"/>
                <a:gd name="connsiteY160" fmla="*/ 444090 h 2688273"/>
                <a:gd name="connsiteX161" fmla="*/ 336145 w 5878039"/>
                <a:gd name="connsiteY161" fmla="*/ 444090 h 2688273"/>
                <a:gd name="connsiteX162" fmla="*/ 336145 w 5878039"/>
                <a:gd name="connsiteY162" fmla="*/ 420737 h 2688273"/>
                <a:gd name="connsiteX163" fmla="*/ 325564 w 5878039"/>
                <a:gd name="connsiteY163" fmla="*/ 420737 h 2688273"/>
                <a:gd name="connsiteX164" fmla="*/ 316582 w 5878039"/>
                <a:gd name="connsiteY164" fmla="*/ 420737 h 2688273"/>
                <a:gd name="connsiteX165" fmla="*/ 316582 w 5878039"/>
                <a:gd name="connsiteY165" fmla="*/ 392667 h 2688273"/>
                <a:gd name="connsiteX166" fmla="*/ 300673 w 5878039"/>
                <a:gd name="connsiteY166" fmla="*/ 392667 h 2688273"/>
                <a:gd name="connsiteX167" fmla="*/ 300673 w 5878039"/>
                <a:gd name="connsiteY167" fmla="*/ 333866 h 2688273"/>
                <a:gd name="connsiteX168" fmla="*/ 281034 w 5878039"/>
                <a:gd name="connsiteY168" fmla="*/ 333866 h 2688273"/>
                <a:gd name="connsiteX169" fmla="*/ 281034 w 5878039"/>
                <a:gd name="connsiteY169" fmla="*/ 307927 h 2688273"/>
                <a:gd name="connsiteX170" fmla="*/ 252946 w 5878039"/>
                <a:gd name="connsiteY170" fmla="*/ 307927 h 2688273"/>
                <a:gd name="connsiteX171" fmla="*/ 252946 w 5878039"/>
                <a:gd name="connsiteY171" fmla="*/ 264948 h 2688273"/>
                <a:gd name="connsiteX172" fmla="*/ 227979 w 5878039"/>
                <a:gd name="connsiteY172" fmla="*/ 264948 h 2688273"/>
                <a:gd name="connsiteX173" fmla="*/ 227979 w 5878039"/>
                <a:gd name="connsiteY173" fmla="*/ 219383 h 2688273"/>
                <a:gd name="connsiteX174" fmla="*/ 207883 w 5878039"/>
                <a:gd name="connsiteY174" fmla="*/ 219383 h 2688273"/>
                <a:gd name="connsiteX175" fmla="*/ 207883 w 5878039"/>
                <a:gd name="connsiteY175" fmla="*/ 190781 h 2688273"/>
                <a:gd name="connsiteX176" fmla="*/ 176522 w 5878039"/>
                <a:gd name="connsiteY176" fmla="*/ 190781 h 2688273"/>
                <a:gd name="connsiteX177" fmla="*/ 176522 w 5878039"/>
                <a:gd name="connsiteY177" fmla="*/ 164309 h 2688273"/>
                <a:gd name="connsiteX178" fmla="*/ 147901 w 5878039"/>
                <a:gd name="connsiteY178" fmla="*/ 164309 h 2688273"/>
                <a:gd name="connsiteX179" fmla="*/ 147901 w 5878039"/>
                <a:gd name="connsiteY179" fmla="*/ 131979 h 2688273"/>
                <a:gd name="connsiteX180" fmla="*/ 126739 w 5878039"/>
                <a:gd name="connsiteY180" fmla="*/ 131979 h 2688273"/>
                <a:gd name="connsiteX181" fmla="*/ 126739 w 5878039"/>
                <a:gd name="connsiteY181" fmla="*/ 111821 h 2688273"/>
                <a:gd name="connsiteX182" fmla="*/ 102838 w 5878039"/>
                <a:gd name="connsiteY182" fmla="*/ 111821 h 2688273"/>
                <a:gd name="connsiteX183" fmla="*/ 102838 w 5878039"/>
                <a:gd name="connsiteY183" fmla="*/ 88544 h 2688273"/>
                <a:gd name="connsiteX184" fmla="*/ 82666 w 5878039"/>
                <a:gd name="connsiteY184" fmla="*/ 88544 h 2688273"/>
                <a:gd name="connsiteX185" fmla="*/ 82666 w 5878039"/>
                <a:gd name="connsiteY185" fmla="*/ 59866 h 2688273"/>
                <a:gd name="connsiteX186" fmla="*/ 59906 w 5878039"/>
                <a:gd name="connsiteY186" fmla="*/ 59866 h 2688273"/>
                <a:gd name="connsiteX187" fmla="*/ 59906 w 5878039"/>
                <a:gd name="connsiteY187" fmla="*/ 39784 h 2688273"/>
                <a:gd name="connsiteX188" fmla="*/ 32351 w 5878039"/>
                <a:gd name="connsiteY188" fmla="*/ 39784 h 2688273"/>
                <a:gd name="connsiteX189" fmla="*/ 32351 w 5878039"/>
                <a:gd name="connsiteY189" fmla="*/ 0 h 2688273"/>
                <a:gd name="connsiteX190" fmla="*/ 0 w 5878039"/>
                <a:gd name="connsiteY190" fmla="*/ 0 h 2688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5878039" h="2688273">
                  <a:moveTo>
                    <a:pt x="5878040" y="2688273"/>
                  </a:moveTo>
                  <a:lnTo>
                    <a:pt x="3954190" y="2688273"/>
                  </a:lnTo>
                  <a:lnTo>
                    <a:pt x="3954190" y="2654346"/>
                  </a:lnTo>
                  <a:lnTo>
                    <a:pt x="3637608" y="2654346"/>
                  </a:lnTo>
                  <a:lnTo>
                    <a:pt x="3637608" y="2628407"/>
                  </a:lnTo>
                  <a:lnTo>
                    <a:pt x="3245744" y="2628407"/>
                  </a:lnTo>
                  <a:lnTo>
                    <a:pt x="3245744" y="2603456"/>
                  </a:lnTo>
                  <a:lnTo>
                    <a:pt x="2878847" y="2603456"/>
                  </a:lnTo>
                  <a:lnTo>
                    <a:pt x="2878847" y="2578049"/>
                  </a:lnTo>
                  <a:lnTo>
                    <a:pt x="2810416" y="2578049"/>
                  </a:lnTo>
                  <a:lnTo>
                    <a:pt x="2810416" y="2529822"/>
                  </a:lnTo>
                  <a:lnTo>
                    <a:pt x="2719224" y="2529822"/>
                  </a:lnTo>
                  <a:lnTo>
                    <a:pt x="2719224" y="2506545"/>
                  </a:lnTo>
                  <a:lnTo>
                    <a:pt x="2593018" y="2506545"/>
                  </a:lnTo>
                  <a:lnTo>
                    <a:pt x="2593018" y="2484789"/>
                  </a:lnTo>
                  <a:lnTo>
                    <a:pt x="2334744" y="2484789"/>
                  </a:lnTo>
                  <a:lnTo>
                    <a:pt x="2334744" y="2461968"/>
                  </a:lnTo>
                  <a:lnTo>
                    <a:pt x="2250555" y="2461968"/>
                  </a:lnTo>
                  <a:lnTo>
                    <a:pt x="2250555" y="2438159"/>
                  </a:lnTo>
                  <a:lnTo>
                    <a:pt x="2230840" y="2438159"/>
                  </a:lnTo>
                  <a:lnTo>
                    <a:pt x="2230840" y="2418533"/>
                  </a:lnTo>
                  <a:lnTo>
                    <a:pt x="2219651" y="2418533"/>
                  </a:lnTo>
                  <a:lnTo>
                    <a:pt x="2219651" y="2401037"/>
                  </a:lnTo>
                  <a:lnTo>
                    <a:pt x="2127394" y="2401037"/>
                  </a:lnTo>
                  <a:lnTo>
                    <a:pt x="2127394" y="2377760"/>
                  </a:lnTo>
                  <a:lnTo>
                    <a:pt x="2090323" y="2377760"/>
                  </a:lnTo>
                  <a:lnTo>
                    <a:pt x="2090323" y="2336379"/>
                  </a:lnTo>
                  <a:lnTo>
                    <a:pt x="2009180" y="2336379"/>
                  </a:lnTo>
                  <a:lnTo>
                    <a:pt x="2009180" y="2309907"/>
                  </a:lnTo>
                  <a:lnTo>
                    <a:pt x="1987409" y="2309907"/>
                  </a:lnTo>
                  <a:lnTo>
                    <a:pt x="1987409" y="2291346"/>
                  </a:lnTo>
                  <a:lnTo>
                    <a:pt x="1965183" y="2291346"/>
                  </a:lnTo>
                  <a:lnTo>
                    <a:pt x="1965183" y="2271264"/>
                  </a:lnTo>
                  <a:lnTo>
                    <a:pt x="1906799" y="2271264"/>
                  </a:lnTo>
                  <a:lnTo>
                    <a:pt x="1906799" y="2251106"/>
                  </a:lnTo>
                  <a:lnTo>
                    <a:pt x="1884039" y="2251106"/>
                  </a:lnTo>
                  <a:lnTo>
                    <a:pt x="1884039" y="2232012"/>
                  </a:lnTo>
                  <a:lnTo>
                    <a:pt x="1852221" y="2232012"/>
                  </a:lnTo>
                  <a:lnTo>
                    <a:pt x="1852221" y="2212919"/>
                  </a:lnTo>
                  <a:lnTo>
                    <a:pt x="1732865" y="2212919"/>
                  </a:lnTo>
                  <a:lnTo>
                    <a:pt x="1732865" y="2189109"/>
                  </a:lnTo>
                  <a:lnTo>
                    <a:pt x="1718022" y="2189109"/>
                  </a:lnTo>
                  <a:lnTo>
                    <a:pt x="1718022" y="2156248"/>
                  </a:lnTo>
                  <a:lnTo>
                    <a:pt x="1708507" y="2156248"/>
                  </a:lnTo>
                  <a:lnTo>
                    <a:pt x="1708507" y="2122853"/>
                  </a:lnTo>
                  <a:lnTo>
                    <a:pt x="1685671" y="2122853"/>
                  </a:lnTo>
                  <a:lnTo>
                    <a:pt x="1685671" y="2098512"/>
                  </a:lnTo>
                  <a:lnTo>
                    <a:pt x="1667174" y="2098512"/>
                  </a:lnTo>
                  <a:lnTo>
                    <a:pt x="1667174" y="2078886"/>
                  </a:lnTo>
                  <a:lnTo>
                    <a:pt x="1655984" y="2078886"/>
                  </a:lnTo>
                  <a:lnTo>
                    <a:pt x="1655984" y="2060325"/>
                  </a:lnTo>
                  <a:lnTo>
                    <a:pt x="1591815" y="2060325"/>
                  </a:lnTo>
                  <a:lnTo>
                    <a:pt x="1591815" y="2037048"/>
                  </a:lnTo>
                  <a:lnTo>
                    <a:pt x="1557942" y="2037048"/>
                  </a:lnTo>
                  <a:lnTo>
                    <a:pt x="1557942" y="1997264"/>
                  </a:lnTo>
                  <a:lnTo>
                    <a:pt x="1540434" y="1997264"/>
                  </a:lnTo>
                  <a:lnTo>
                    <a:pt x="1540434" y="1973454"/>
                  </a:lnTo>
                  <a:lnTo>
                    <a:pt x="1525058" y="1973454"/>
                  </a:lnTo>
                  <a:lnTo>
                    <a:pt x="1525058" y="1956491"/>
                  </a:lnTo>
                  <a:lnTo>
                    <a:pt x="1495372" y="1956491"/>
                  </a:lnTo>
                  <a:lnTo>
                    <a:pt x="1495372" y="1927813"/>
                  </a:lnTo>
                  <a:lnTo>
                    <a:pt x="1444980" y="1927813"/>
                  </a:lnTo>
                  <a:lnTo>
                    <a:pt x="1444980" y="1907198"/>
                  </a:lnTo>
                  <a:lnTo>
                    <a:pt x="1422677" y="1907198"/>
                  </a:lnTo>
                  <a:lnTo>
                    <a:pt x="1422677" y="1887572"/>
                  </a:lnTo>
                  <a:lnTo>
                    <a:pt x="1394589" y="1887572"/>
                  </a:lnTo>
                  <a:lnTo>
                    <a:pt x="1394589" y="1863230"/>
                  </a:lnTo>
                  <a:lnTo>
                    <a:pt x="1382410" y="1863230"/>
                  </a:lnTo>
                  <a:lnTo>
                    <a:pt x="1382410" y="1843605"/>
                  </a:lnTo>
                  <a:lnTo>
                    <a:pt x="1325092" y="1843605"/>
                  </a:lnTo>
                  <a:lnTo>
                    <a:pt x="1325092" y="1799104"/>
                  </a:lnTo>
                  <a:lnTo>
                    <a:pt x="1311847" y="1799104"/>
                  </a:lnTo>
                  <a:lnTo>
                    <a:pt x="1311847" y="1745552"/>
                  </a:lnTo>
                  <a:lnTo>
                    <a:pt x="1283226" y="1745552"/>
                  </a:lnTo>
                  <a:lnTo>
                    <a:pt x="1283226" y="1736043"/>
                  </a:lnTo>
                  <a:lnTo>
                    <a:pt x="1252474" y="1736043"/>
                  </a:lnTo>
                  <a:lnTo>
                    <a:pt x="1252474" y="1707441"/>
                  </a:lnTo>
                  <a:lnTo>
                    <a:pt x="1245014" y="1707441"/>
                  </a:lnTo>
                  <a:lnTo>
                    <a:pt x="1245014" y="1661800"/>
                  </a:lnTo>
                  <a:lnTo>
                    <a:pt x="1229181" y="1661800"/>
                  </a:lnTo>
                  <a:lnTo>
                    <a:pt x="1229181" y="1640653"/>
                  </a:lnTo>
                  <a:lnTo>
                    <a:pt x="1170264" y="1640653"/>
                  </a:lnTo>
                  <a:lnTo>
                    <a:pt x="1170264" y="1625820"/>
                  </a:lnTo>
                  <a:lnTo>
                    <a:pt x="1132129" y="1625820"/>
                  </a:lnTo>
                  <a:lnTo>
                    <a:pt x="1132129" y="1589230"/>
                  </a:lnTo>
                  <a:lnTo>
                    <a:pt x="1099245" y="1589230"/>
                  </a:lnTo>
                  <a:lnTo>
                    <a:pt x="1099245" y="1555836"/>
                  </a:lnTo>
                  <a:lnTo>
                    <a:pt x="1080139" y="1555836"/>
                  </a:lnTo>
                  <a:lnTo>
                    <a:pt x="1080139" y="1493308"/>
                  </a:lnTo>
                  <a:lnTo>
                    <a:pt x="1070091" y="1493308"/>
                  </a:lnTo>
                  <a:lnTo>
                    <a:pt x="1070091" y="1468433"/>
                  </a:lnTo>
                  <a:lnTo>
                    <a:pt x="1052583" y="1468433"/>
                  </a:lnTo>
                  <a:lnTo>
                    <a:pt x="1035609" y="1468433"/>
                  </a:lnTo>
                  <a:lnTo>
                    <a:pt x="1035609" y="1453067"/>
                  </a:lnTo>
                  <a:lnTo>
                    <a:pt x="1021831" y="1453067"/>
                  </a:lnTo>
                  <a:lnTo>
                    <a:pt x="1021831" y="1425987"/>
                  </a:lnTo>
                  <a:lnTo>
                    <a:pt x="1012773" y="1425987"/>
                  </a:lnTo>
                  <a:lnTo>
                    <a:pt x="1012773" y="1396852"/>
                  </a:lnTo>
                  <a:lnTo>
                    <a:pt x="995265" y="1396852"/>
                  </a:lnTo>
                  <a:lnTo>
                    <a:pt x="995265" y="1365056"/>
                  </a:lnTo>
                  <a:lnTo>
                    <a:pt x="930107" y="1365056"/>
                  </a:lnTo>
                  <a:lnTo>
                    <a:pt x="930107" y="1342843"/>
                  </a:lnTo>
                  <a:lnTo>
                    <a:pt x="911533" y="1342843"/>
                  </a:lnTo>
                  <a:lnTo>
                    <a:pt x="911533" y="1309449"/>
                  </a:lnTo>
                  <a:lnTo>
                    <a:pt x="892427" y="1309449"/>
                  </a:lnTo>
                  <a:lnTo>
                    <a:pt x="892427" y="1263884"/>
                  </a:lnTo>
                  <a:lnTo>
                    <a:pt x="870124" y="1263884"/>
                  </a:lnTo>
                  <a:lnTo>
                    <a:pt x="870124" y="1241596"/>
                  </a:lnTo>
                  <a:lnTo>
                    <a:pt x="818744" y="1241596"/>
                  </a:lnTo>
                  <a:lnTo>
                    <a:pt x="818744" y="1219916"/>
                  </a:lnTo>
                  <a:lnTo>
                    <a:pt x="800170" y="1219916"/>
                  </a:lnTo>
                  <a:lnTo>
                    <a:pt x="800170" y="1196563"/>
                  </a:lnTo>
                  <a:lnTo>
                    <a:pt x="771549" y="1196563"/>
                  </a:lnTo>
                  <a:lnTo>
                    <a:pt x="771549" y="1163701"/>
                  </a:lnTo>
                  <a:lnTo>
                    <a:pt x="757772" y="1163701"/>
                  </a:lnTo>
                  <a:lnTo>
                    <a:pt x="757772" y="1128177"/>
                  </a:lnTo>
                  <a:lnTo>
                    <a:pt x="740264" y="1128177"/>
                  </a:lnTo>
                  <a:lnTo>
                    <a:pt x="740264" y="1109160"/>
                  </a:lnTo>
                  <a:lnTo>
                    <a:pt x="721158" y="1109160"/>
                  </a:lnTo>
                  <a:lnTo>
                    <a:pt x="721158" y="1087404"/>
                  </a:lnTo>
                  <a:lnTo>
                    <a:pt x="711034" y="1087404"/>
                  </a:lnTo>
                  <a:lnTo>
                    <a:pt x="696191" y="1087404"/>
                  </a:lnTo>
                  <a:lnTo>
                    <a:pt x="696191" y="1045034"/>
                  </a:lnTo>
                  <a:lnTo>
                    <a:pt x="672365" y="1045034"/>
                  </a:lnTo>
                  <a:lnTo>
                    <a:pt x="672365" y="1028603"/>
                  </a:lnTo>
                  <a:lnTo>
                    <a:pt x="646409" y="1028603"/>
                  </a:lnTo>
                  <a:lnTo>
                    <a:pt x="646409" y="1008445"/>
                  </a:lnTo>
                  <a:lnTo>
                    <a:pt x="633088" y="1008445"/>
                  </a:lnTo>
                  <a:lnTo>
                    <a:pt x="633088" y="984635"/>
                  </a:lnTo>
                  <a:lnTo>
                    <a:pt x="618777" y="984635"/>
                  </a:lnTo>
                  <a:lnTo>
                    <a:pt x="618777" y="957022"/>
                  </a:lnTo>
                  <a:lnTo>
                    <a:pt x="597083" y="957022"/>
                  </a:lnTo>
                  <a:lnTo>
                    <a:pt x="597083" y="931083"/>
                  </a:lnTo>
                  <a:lnTo>
                    <a:pt x="581707" y="931083"/>
                  </a:lnTo>
                  <a:lnTo>
                    <a:pt x="581707" y="889777"/>
                  </a:lnTo>
                  <a:lnTo>
                    <a:pt x="564732" y="889777"/>
                  </a:lnTo>
                  <a:lnTo>
                    <a:pt x="564732" y="862697"/>
                  </a:lnTo>
                  <a:lnTo>
                    <a:pt x="548823" y="862697"/>
                  </a:lnTo>
                  <a:lnTo>
                    <a:pt x="548823" y="808688"/>
                  </a:lnTo>
                  <a:lnTo>
                    <a:pt x="530783" y="808688"/>
                  </a:lnTo>
                  <a:lnTo>
                    <a:pt x="530783" y="763123"/>
                  </a:lnTo>
                  <a:lnTo>
                    <a:pt x="513808" y="763123"/>
                  </a:lnTo>
                  <a:lnTo>
                    <a:pt x="513808" y="704245"/>
                  </a:lnTo>
                  <a:lnTo>
                    <a:pt x="504293" y="704245"/>
                  </a:lnTo>
                  <a:lnTo>
                    <a:pt x="504293" y="679371"/>
                  </a:lnTo>
                  <a:lnTo>
                    <a:pt x="492038" y="679371"/>
                  </a:lnTo>
                  <a:lnTo>
                    <a:pt x="492038" y="638066"/>
                  </a:lnTo>
                  <a:lnTo>
                    <a:pt x="480391" y="638066"/>
                  </a:lnTo>
                  <a:lnTo>
                    <a:pt x="480391" y="607334"/>
                  </a:lnTo>
                  <a:lnTo>
                    <a:pt x="454435" y="607334"/>
                  </a:lnTo>
                  <a:lnTo>
                    <a:pt x="454435" y="573407"/>
                  </a:lnTo>
                  <a:lnTo>
                    <a:pt x="419952" y="573407"/>
                  </a:lnTo>
                  <a:lnTo>
                    <a:pt x="419952" y="540013"/>
                  </a:lnTo>
                  <a:lnTo>
                    <a:pt x="396127" y="540013"/>
                  </a:lnTo>
                  <a:lnTo>
                    <a:pt x="396127" y="510878"/>
                  </a:lnTo>
                  <a:lnTo>
                    <a:pt x="385470" y="510878"/>
                  </a:lnTo>
                  <a:lnTo>
                    <a:pt x="385470" y="472692"/>
                  </a:lnTo>
                  <a:lnTo>
                    <a:pt x="370094" y="472692"/>
                  </a:lnTo>
                  <a:lnTo>
                    <a:pt x="370094" y="461586"/>
                  </a:lnTo>
                  <a:lnTo>
                    <a:pt x="358448" y="461586"/>
                  </a:lnTo>
                  <a:lnTo>
                    <a:pt x="358448" y="444090"/>
                  </a:lnTo>
                  <a:lnTo>
                    <a:pt x="336145" y="444090"/>
                  </a:lnTo>
                  <a:lnTo>
                    <a:pt x="336145" y="420737"/>
                  </a:lnTo>
                  <a:lnTo>
                    <a:pt x="325564" y="420737"/>
                  </a:lnTo>
                  <a:lnTo>
                    <a:pt x="316582" y="420737"/>
                  </a:lnTo>
                  <a:lnTo>
                    <a:pt x="316582" y="392667"/>
                  </a:lnTo>
                  <a:lnTo>
                    <a:pt x="300673" y="392667"/>
                  </a:lnTo>
                  <a:lnTo>
                    <a:pt x="300673" y="333866"/>
                  </a:lnTo>
                  <a:lnTo>
                    <a:pt x="281034" y="333866"/>
                  </a:lnTo>
                  <a:lnTo>
                    <a:pt x="281034" y="307927"/>
                  </a:lnTo>
                  <a:lnTo>
                    <a:pt x="252946" y="307927"/>
                  </a:lnTo>
                  <a:lnTo>
                    <a:pt x="252946" y="264948"/>
                  </a:lnTo>
                  <a:lnTo>
                    <a:pt x="227979" y="264948"/>
                  </a:lnTo>
                  <a:lnTo>
                    <a:pt x="227979" y="219383"/>
                  </a:lnTo>
                  <a:lnTo>
                    <a:pt x="207883" y="219383"/>
                  </a:lnTo>
                  <a:lnTo>
                    <a:pt x="207883" y="190781"/>
                  </a:lnTo>
                  <a:lnTo>
                    <a:pt x="176522" y="190781"/>
                  </a:lnTo>
                  <a:lnTo>
                    <a:pt x="176522" y="164309"/>
                  </a:lnTo>
                  <a:lnTo>
                    <a:pt x="147901" y="164309"/>
                  </a:lnTo>
                  <a:lnTo>
                    <a:pt x="147901" y="131979"/>
                  </a:lnTo>
                  <a:lnTo>
                    <a:pt x="126739" y="131979"/>
                  </a:lnTo>
                  <a:lnTo>
                    <a:pt x="126739" y="111821"/>
                  </a:lnTo>
                  <a:lnTo>
                    <a:pt x="102838" y="111821"/>
                  </a:lnTo>
                  <a:lnTo>
                    <a:pt x="102838" y="88544"/>
                  </a:lnTo>
                  <a:lnTo>
                    <a:pt x="82666" y="88544"/>
                  </a:lnTo>
                  <a:lnTo>
                    <a:pt x="82666" y="59866"/>
                  </a:lnTo>
                  <a:lnTo>
                    <a:pt x="59906" y="59866"/>
                  </a:lnTo>
                  <a:lnTo>
                    <a:pt x="59906" y="39784"/>
                  </a:lnTo>
                  <a:lnTo>
                    <a:pt x="32351" y="39784"/>
                  </a:lnTo>
                  <a:lnTo>
                    <a:pt x="32351" y="0"/>
                  </a:lnTo>
                  <a:lnTo>
                    <a:pt x="0" y="0"/>
                  </a:lnTo>
                </a:path>
              </a:pathLst>
            </a:custGeom>
            <a:noFill/>
            <a:ln w="24726" cap="flat">
              <a:solidFill>
                <a:srgbClr val="8B878B"/>
              </a:solidFill>
              <a:prstDash val="solid"/>
              <a:miter/>
            </a:ln>
          </p:spPr>
          <p:txBody>
            <a:bodyPr rtlCol="0" anchor="ctr"/>
            <a:lstStyle/>
            <a:p>
              <a:endParaRPr lang="en-GB" noProof="0" dirty="0"/>
            </a:p>
          </p:txBody>
        </p:sp>
      </p:grpSp>
      <p:grpSp>
        <p:nvGrpSpPr>
          <p:cNvPr id="184" name="Graphic 114">
            <a:extLst>
              <a:ext uri="{FF2B5EF4-FFF2-40B4-BE49-F238E27FC236}">
                <a16:creationId xmlns:a16="http://schemas.microsoft.com/office/drawing/2014/main" id="{0F818DBC-C026-FBEA-51C1-C4F8E870CF92}"/>
              </a:ext>
            </a:extLst>
          </p:cNvPr>
          <p:cNvGrpSpPr/>
          <p:nvPr/>
        </p:nvGrpSpPr>
        <p:grpSpPr>
          <a:xfrm>
            <a:off x="3436865" y="1492301"/>
            <a:ext cx="6245469" cy="2743118"/>
            <a:chOff x="3436865" y="1492301"/>
            <a:chExt cx="6245469" cy="2743118"/>
          </a:xfrm>
          <a:noFill/>
        </p:grpSpPr>
        <p:grpSp>
          <p:nvGrpSpPr>
            <p:cNvPr id="185" name="Graphic 114">
              <a:extLst>
                <a:ext uri="{FF2B5EF4-FFF2-40B4-BE49-F238E27FC236}">
                  <a16:creationId xmlns:a16="http://schemas.microsoft.com/office/drawing/2014/main" id="{5E4F220E-8120-F77E-B7E0-A79914F2360B}"/>
                </a:ext>
              </a:extLst>
            </p:cNvPr>
            <p:cNvGrpSpPr/>
            <p:nvPr/>
          </p:nvGrpSpPr>
          <p:grpSpPr>
            <a:xfrm>
              <a:off x="7998947" y="4083434"/>
              <a:ext cx="85330" cy="85349"/>
              <a:chOff x="7998947" y="4083434"/>
              <a:chExt cx="85330" cy="85349"/>
            </a:xfrm>
          </p:grpSpPr>
          <p:sp>
            <p:nvSpPr>
              <p:cNvPr id="186" name="Freeform 185">
                <a:extLst>
                  <a:ext uri="{FF2B5EF4-FFF2-40B4-BE49-F238E27FC236}">
                    <a16:creationId xmlns:a16="http://schemas.microsoft.com/office/drawing/2014/main" id="{DECAFF43-4908-579D-0443-CB569200FD68}"/>
                  </a:ext>
                </a:extLst>
              </p:cNvPr>
              <p:cNvSpPr/>
              <p:nvPr/>
            </p:nvSpPr>
            <p:spPr>
              <a:xfrm>
                <a:off x="8041650" y="4083434"/>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187" name="Freeform 186">
                <a:extLst>
                  <a:ext uri="{FF2B5EF4-FFF2-40B4-BE49-F238E27FC236}">
                    <a16:creationId xmlns:a16="http://schemas.microsoft.com/office/drawing/2014/main" id="{E5D6AA0C-1D40-79E6-3181-3307F5DEEE89}"/>
                  </a:ext>
                </a:extLst>
              </p:cNvPr>
              <p:cNvSpPr/>
              <p:nvPr/>
            </p:nvSpPr>
            <p:spPr>
              <a:xfrm>
                <a:off x="7998947" y="4126109"/>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C6573B"/>
                </a:solidFill>
                <a:prstDash val="solid"/>
                <a:miter/>
              </a:ln>
            </p:spPr>
            <p:txBody>
              <a:bodyPr rtlCol="0" anchor="ctr"/>
              <a:lstStyle/>
              <a:p>
                <a:endParaRPr lang="en-GB" noProof="0" dirty="0"/>
              </a:p>
            </p:txBody>
          </p:sp>
        </p:grpSp>
        <p:grpSp>
          <p:nvGrpSpPr>
            <p:cNvPr id="188" name="Graphic 114">
              <a:extLst>
                <a:ext uri="{FF2B5EF4-FFF2-40B4-BE49-F238E27FC236}">
                  <a16:creationId xmlns:a16="http://schemas.microsoft.com/office/drawing/2014/main" id="{D3FBA85F-466A-636D-F998-32CF23C882B7}"/>
                </a:ext>
              </a:extLst>
            </p:cNvPr>
            <p:cNvGrpSpPr/>
            <p:nvPr/>
          </p:nvGrpSpPr>
          <p:grpSpPr>
            <a:xfrm>
              <a:off x="8104449" y="4083434"/>
              <a:ext cx="85406" cy="85349"/>
              <a:chOff x="8104449" y="4083434"/>
              <a:chExt cx="85406" cy="85349"/>
            </a:xfrm>
          </p:grpSpPr>
          <p:sp>
            <p:nvSpPr>
              <p:cNvPr id="189" name="Freeform 188">
                <a:extLst>
                  <a:ext uri="{FF2B5EF4-FFF2-40B4-BE49-F238E27FC236}">
                    <a16:creationId xmlns:a16="http://schemas.microsoft.com/office/drawing/2014/main" id="{4457DB5E-8F12-8576-D74C-9814A6B24202}"/>
                  </a:ext>
                </a:extLst>
              </p:cNvPr>
              <p:cNvSpPr/>
              <p:nvPr/>
            </p:nvSpPr>
            <p:spPr>
              <a:xfrm>
                <a:off x="8147152" y="4083434"/>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190" name="Freeform 189">
                <a:extLst>
                  <a:ext uri="{FF2B5EF4-FFF2-40B4-BE49-F238E27FC236}">
                    <a16:creationId xmlns:a16="http://schemas.microsoft.com/office/drawing/2014/main" id="{536F268C-519F-67DD-3A53-3A15585681C0}"/>
                  </a:ext>
                </a:extLst>
              </p:cNvPr>
              <p:cNvSpPr/>
              <p:nvPr/>
            </p:nvSpPr>
            <p:spPr>
              <a:xfrm>
                <a:off x="8104449" y="4126109"/>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191" name="Graphic 114">
              <a:extLst>
                <a:ext uri="{FF2B5EF4-FFF2-40B4-BE49-F238E27FC236}">
                  <a16:creationId xmlns:a16="http://schemas.microsoft.com/office/drawing/2014/main" id="{064A1375-05ED-8983-F8B0-55605901E747}"/>
                </a:ext>
              </a:extLst>
            </p:cNvPr>
            <p:cNvGrpSpPr/>
            <p:nvPr/>
          </p:nvGrpSpPr>
          <p:grpSpPr>
            <a:xfrm>
              <a:off x="8457035" y="4098192"/>
              <a:ext cx="85406" cy="85349"/>
              <a:chOff x="8457035" y="4098192"/>
              <a:chExt cx="85406" cy="85349"/>
            </a:xfrm>
          </p:grpSpPr>
          <p:sp>
            <p:nvSpPr>
              <p:cNvPr id="192" name="Freeform 191">
                <a:extLst>
                  <a:ext uri="{FF2B5EF4-FFF2-40B4-BE49-F238E27FC236}">
                    <a16:creationId xmlns:a16="http://schemas.microsoft.com/office/drawing/2014/main" id="{40F39F82-6A60-D452-E4BD-C763C97AB9E6}"/>
                  </a:ext>
                </a:extLst>
              </p:cNvPr>
              <p:cNvSpPr/>
              <p:nvPr/>
            </p:nvSpPr>
            <p:spPr>
              <a:xfrm>
                <a:off x="8499738" y="4098192"/>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193" name="Freeform 192">
                <a:extLst>
                  <a:ext uri="{FF2B5EF4-FFF2-40B4-BE49-F238E27FC236}">
                    <a16:creationId xmlns:a16="http://schemas.microsoft.com/office/drawing/2014/main" id="{38A0A33D-47DA-9CD9-C268-BF3EDEAEC930}"/>
                  </a:ext>
                </a:extLst>
              </p:cNvPr>
              <p:cNvSpPr/>
              <p:nvPr/>
            </p:nvSpPr>
            <p:spPr>
              <a:xfrm>
                <a:off x="8457035" y="4140866"/>
                <a:ext cx="85406" cy="7606"/>
              </a:xfrm>
              <a:custGeom>
                <a:avLst/>
                <a:gdLst>
                  <a:gd name="connsiteX0" fmla="*/ 0 w 85406"/>
                  <a:gd name="connsiteY0" fmla="*/ 0 h 7606"/>
                  <a:gd name="connsiteX1" fmla="*/ 85407 w 85406"/>
                  <a:gd name="connsiteY1" fmla="*/ 0 h 7606"/>
                </a:gdLst>
                <a:ahLst/>
                <a:cxnLst>
                  <a:cxn ang="0">
                    <a:pos x="connsiteX0" y="connsiteY0"/>
                  </a:cxn>
                  <a:cxn ang="0">
                    <a:pos x="connsiteX1" y="connsiteY1"/>
                  </a:cxn>
                </a:cxnLst>
                <a:rect l="l" t="t" r="r" b="b"/>
                <a:pathLst>
                  <a:path w="85406" h="7606">
                    <a:moveTo>
                      <a:pt x="0" y="0"/>
                    </a:moveTo>
                    <a:lnTo>
                      <a:pt x="85407" y="0"/>
                    </a:lnTo>
                  </a:path>
                </a:pathLst>
              </a:custGeom>
              <a:ln w="15216" cap="flat">
                <a:solidFill>
                  <a:srgbClr val="C6573B"/>
                </a:solidFill>
                <a:prstDash val="solid"/>
                <a:miter/>
              </a:ln>
            </p:spPr>
            <p:txBody>
              <a:bodyPr rtlCol="0" anchor="ctr"/>
              <a:lstStyle/>
              <a:p>
                <a:endParaRPr lang="en-GB" noProof="0" dirty="0"/>
              </a:p>
            </p:txBody>
          </p:sp>
        </p:grpSp>
        <p:grpSp>
          <p:nvGrpSpPr>
            <p:cNvPr id="194" name="Graphic 114">
              <a:extLst>
                <a:ext uri="{FF2B5EF4-FFF2-40B4-BE49-F238E27FC236}">
                  <a16:creationId xmlns:a16="http://schemas.microsoft.com/office/drawing/2014/main" id="{BC7807B3-82AF-AC2B-E95F-649E20EF55FA}"/>
                </a:ext>
              </a:extLst>
            </p:cNvPr>
            <p:cNvGrpSpPr/>
            <p:nvPr/>
          </p:nvGrpSpPr>
          <p:grpSpPr>
            <a:xfrm>
              <a:off x="8494106" y="4100474"/>
              <a:ext cx="85406" cy="85349"/>
              <a:chOff x="8494106" y="4100474"/>
              <a:chExt cx="85406" cy="85349"/>
            </a:xfrm>
          </p:grpSpPr>
          <p:sp>
            <p:nvSpPr>
              <p:cNvPr id="195" name="Freeform 194">
                <a:extLst>
                  <a:ext uri="{FF2B5EF4-FFF2-40B4-BE49-F238E27FC236}">
                    <a16:creationId xmlns:a16="http://schemas.microsoft.com/office/drawing/2014/main" id="{22ABEE12-70E2-29BB-EC98-25C0BE5948C2}"/>
                  </a:ext>
                </a:extLst>
              </p:cNvPr>
              <p:cNvSpPr/>
              <p:nvPr/>
            </p:nvSpPr>
            <p:spPr>
              <a:xfrm>
                <a:off x="8536809" y="4100474"/>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196" name="Freeform 195">
                <a:extLst>
                  <a:ext uri="{FF2B5EF4-FFF2-40B4-BE49-F238E27FC236}">
                    <a16:creationId xmlns:a16="http://schemas.microsoft.com/office/drawing/2014/main" id="{32365F2D-9A95-2809-A49C-21B836D96038}"/>
                  </a:ext>
                </a:extLst>
              </p:cNvPr>
              <p:cNvSpPr/>
              <p:nvPr/>
            </p:nvSpPr>
            <p:spPr>
              <a:xfrm>
                <a:off x="8494106" y="4143148"/>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197" name="Graphic 114">
              <a:extLst>
                <a:ext uri="{FF2B5EF4-FFF2-40B4-BE49-F238E27FC236}">
                  <a16:creationId xmlns:a16="http://schemas.microsoft.com/office/drawing/2014/main" id="{0BE250FE-A2F3-9DBF-FDBA-13A6E1B6BFCB}"/>
                </a:ext>
              </a:extLst>
            </p:cNvPr>
            <p:cNvGrpSpPr/>
            <p:nvPr/>
          </p:nvGrpSpPr>
          <p:grpSpPr>
            <a:xfrm>
              <a:off x="8567104" y="4101615"/>
              <a:ext cx="85406" cy="85273"/>
              <a:chOff x="8567104" y="4101615"/>
              <a:chExt cx="85406" cy="85273"/>
            </a:xfrm>
          </p:grpSpPr>
          <p:sp>
            <p:nvSpPr>
              <p:cNvPr id="198" name="Freeform 197">
                <a:extLst>
                  <a:ext uri="{FF2B5EF4-FFF2-40B4-BE49-F238E27FC236}">
                    <a16:creationId xmlns:a16="http://schemas.microsoft.com/office/drawing/2014/main" id="{4BF2F303-9EF0-3C16-53E4-F755C19F73CA}"/>
                  </a:ext>
                </a:extLst>
              </p:cNvPr>
              <p:cNvSpPr/>
              <p:nvPr/>
            </p:nvSpPr>
            <p:spPr>
              <a:xfrm>
                <a:off x="8609807" y="4101615"/>
                <a:ext cx="7611" cy="85273"/>
              </a:xfrm>
              <a:custGeom>
                <a:avLst/>
                <a:gdLst>
                  <a:gd name="connsiteX0" fmla="*/ 0 w 7611"/>
                  <a:gd name="connsiteY0" fmla="*/ 0 h 85273"/>
                  <a:gd name="connsiteX1" fmla="*/ 0 w 7611"/>
                  <a:gd name="connsiteY1" fmla="*/ 85273 h 85273"/>
                </a:gdLst>
                <a:ahLst/>
                <a:cxnLst>
                  <a:cxn ang="0">
                    <a:pos x="connsiteX0" y="connsiteY0"/>
                  </a:cxn>
                  <a:cxn ang="0">
                    <a:pos x="connsiteX1" y="connsiteY1"/>
                  </a:cxn>
                </a:cxnLst>
                <a:rect l="l" t="t" r="r" b="b"/>
                <a:pathLst>
                  <a:path w="7611" h="85273">
                    <a:moveTo>
                      <a:pt x="0" y="0"/>
                    </a:moveTo>
                    <a:lnTo>
                      <a:pt x="0" y="85273"/>
                    </a:lnTo>
                  </a:path>
                </a:pathLst>
              </a:custGeom>
              <a:ln w="15216" cap="flat">
                <a:solidFill>
                  <a:srgbClr val="C6573B"/>
                </a:solidFill>
                <a:prstDash val="solid"/>
                <a:miter/>
              </a:ln>
            </p:spPr>
            <p:txBody>
              <a:bodyPr rtlCol="0" anchor="ctr"/>
              <a:lstStyle/>
              <a:p>
                <a:endParaRPr lang="en-GB" noProof="0" dirty="0"/>
              </a:p>
            </p:txBody>
          </p:sp>
          <p:sp>
            <p:nvSpPr>
              <p:cNvPr id="199" name="Freeform 198">
                <a:extLst>
                  <a:ext uri="{FF2B5EF4-FFF2-40B4-BE49-F238E27FC236}">
                    <a16:creationId xmlns:a16="http://schemas.microsoft.com/office/drawing/2014/main" id="{359CE5FE-5199-DC16-79FF-CB4448B2B649}"/>
                  </a:ext>
                </a:extLst>
              </p:cNvPr>
              <p:cNvSpPr/>
              <p:nvPr/>
            </p:nvSpPr>
            <p:spPr>
              <a:xfrm>
                <a:off x="8567104" y="4144289"/>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200" name="Graphic 114">
              <a:extLst>
                <a:ext uri="{FF2B5EF4-FFF2-40B4-BE49-F238E27FC236}">
                  <a16:creationId xmlns:a16="http://schemas.microsoft.com/office/drawing/2014/main" id="{142E1E7F-35FE-8236-F654-C5A4FB318FBF}"/>
                </a:ext>
              </a:extLst>
            </p:cNvPr>
            <p:cNvGrpSpPr/>
            <p:nvPr/>
          </p:nvGrpSpPr>
          <p:grpSpPr>
            <a:xfrm>
              <a:off x="8682730" y="4100474"/>
              <a:ext cx="85406" cy="85349"/>
              <a:chOff x="8682730" y="4100474"/>
              <a:chExt cx="85406" cy="85349"/>
            </a:xfrm>
          </p:grpSpPr>
          <p:sp>
            <p:nvSpPr>
              <p:cNvPr id="201" name="Freeform 200">
                <a:extLst>
                  <a:ext uri="{FF2B5EF4-FFF2-40B4-BE49-F238E27FC236}">
                    <a16:creationId xmlns:a16="http://schemas.microsoft.com/office/drawing/2014/main" id="{A373CBCD-3B23-266C-3570-91D6D295696F}"/>
                  </a:ext>
                </a:extLst>
              </p:cNvPr>
              <p:cNvSpPr/>
              <p:nvPr/>
            </p:nvSpPr>
            <p:spPr>
              <a:xfrm>
                <a:off x="8725433" y="4100474"/>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02" name="Freeform 201">
                <a:extLst>
                  <a:ext uri="{FF2B5EF4-FFF2-40B4-BE49-F238E27FC236}">
                    <a16:creationId xmlns:a16="http://schemas.microsoft.com/office/drawing/2014/main" id="{2B54BED7-B1F3-0F62-23A1-91C00D3F799A}"/>
                  </a:ext>
                </a:extLst>
              </p:cNvPr>
              <p:cNvSpPr/>
              <p:nvPr/>
            </p:nvSpPr>
            <p:spPr>
              <a:xfrm>
                <a:off x="8682730" y="4143148"/>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203" name="Graphic 114">
              <a:extLst>
                <a:ext uri="{FF2B5EF4-FFF2-40B4-BE49-F238E27FC236}">
                  <a16:creationId xmlns:a16="http://schemas.microsoft.com/office/drawing/2014/main" id="{F863BC29-88D7-57CB-8634-B5302E6E81DA}"/>
                </a:ext>
              </a:extLst>
            </p:cNvPr>
            <p:cNvGrpSpPr/>
            <p:nvPr/>
          </p:nvGrpSpPr>
          <p:grpSpPr>
            <a:xfrm>
              <a:off x="9294656" y="4101615"/>
              <a:ext cx="85406" cy="85273"/>
              <a:chOff x="9294656" y="4101615"/>
              <a:chExt cx="85406" cy="85273"/>
            </a:xfrm>
          </p:grpSpPr>
          <p:sp>
            <p:nvSpPr>
              <p:cNvPr id="204" name="Freeform 203">
                <a:extLst>
                  <a:ext uri="{FF2B5EF4-FFF2-40B4-BE49-F238E27FC236}">
                    <a16:creationId xmlns:a16="http://schemas.microsoft.com/office/drawing/2014/main" id="{5157C825-AF2F-05C0-7F96-472451015694}"/>
                  </a:ext>
                </a:extLst>
              </p:cNvPr>
              <p:cNvSpPr/>
              <p:nvPr/>
            </p:nvSpPr>
            <p:spPr>
              <a:xfrm>
                <a:off x="9337360" y="4101615"/>
                <a:ext cx="7611" cy="85273"/>
              </a:xfrm>
              <a:custGeom>
                <a:avLst/>
                <a:gdLst>
                  <a:gd name="connsiteX0" fmla="*/ 0 w 7611"/>
                  <a:gd name="connsiteY0" fmla="*/ 0 h 85273"/>
                  <a:gd name="connsiteX1" fmla="*/ 0 w 7611"/>
                  <a:gd name="connsiteY1" fmla="*/ 85273 h 85273"/>
                </a:gdLst>
                <a:ahLst/>
                <a:cxnLst>
                  <a:cxn ang="0">
                    <a:pos x="connsiteX0" y="connsiteY0"/>
                  </a:cxn>
                  <a:cxn ang="0">
                    <a:pos x="connsiteX1" y="connsiteY1"/>
                  </a:cxn>
                </a:cxnLst>
                <a:rect l="l" t="t" r="r" b="b"/>
                <a:pathLst>
                  <a:path w="7611" h="85273">
                    <a:moveTo>
                      <a:pt x="0" y="0"/>
                    </a:moveTo>
                    <a:lnTo>
                      <a:pt x="0" y="85273"/>
                    </a:lnTo>
                  </a:path>
                </a:pathLst>
              </a:custGeom>
              <a:ln w="15216" cap="flat">
                <a:solidFill>
                  <a:srgbClr val="C6573B"/>
                </a:solidFill>
                <a:prstDash val="solid"/>
                <a:miter/>
              </a:ln>
            </p:spPr>
            <p:txBody>
              <a:bodyPr rtlCol="0" anchor="ctr"/>
              <a:lstStyle/>
              <a:p>
                <a:endParaRPr lang="en-GB" noProof="0" dirty="0"/>
              </a:p>
            </p:txBody>
          </p:sp>
          <p:sp>
            <p:nvSpPr>
              <p:cNvPr id="205" name="Freeform 204">
                <a:extLst>
                  <a:ext uri="{FF2B5EF4-FFF2-40B4-BE49-F238E27FC236}">
                    <a16:creationId xmlns:a16="http://schemas.microsoft.com/office/drawing/2014/main" id="{51182C9F-6A71-27CC-F46F-07B6BA74C2A5}"/>
                  </a:ext>
                </a:extLst>
              </p:cNvPr>
              <p:cNvSpPr/>
              <p:nvPr/>
            </p:nvSpPr>
            <p:spPr>
              <a:xfrm>
                <a:off x="9294656" y="4144289"/>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206" name="Graphic 114">
              <a:extLst>
                <a:ext uri="{FF2B5EF4-FFF2-40B4-BE49-F238E27FC236}">
                  <a16:creationId xmlns:a16="http://schemas.microsoft.com/office/drawing/2014/main" id="{812227EC-117D-97AF-DA1E-80CC5FA00CBC}"/>
                </a:ext>
              </a:extLst>
            </p:cNvPr>
            <p:cNvGrpSpPr/>
            <p:nvPr/>
          </p:nvGrpSpPr>
          <p:grpSpPr>
            <a:xfrm>
              <a:off x="9502463" y="4101615"/>
              <a:ext cx="85406" cy="85273"/>
              <a:chOff x="9502463" y="4101615"/>
              <a:chExt cx="85406" cy="85273"/>
            </a:xfrm>
          </p:grpSpPr>
          <p:sp>
            <p:nvSpPr>
              <p:cNvPr id="207" name="Freeform 206">
                <a:extLst>
                  <a:ext uri="{FF2B5EF4-FFF2-40B4-BE49-F238E27FC236}">
                    <a16:creationId xmlns:a16="http://schemas.microsoft.com/office/drawing/2014/main" id="{492CBEBB-8144-27BE-666E-EA8B57A9804A}"/>
                  </a:ext>
                </a:extLst>
              </p:cNvPr>
              <p:cNvSpPr/>
              <p:nvPr/>
            </p:nvSpPr>
            <p:spPr>
              <a:xfrm>
                <a:off x="9545166" y="4101615"/>
                <a:ext cx="7611" cy="85273"/>
              </a:xfrm>
              <a:custGeom>
                <a:avLst/>
                <a:gdLst>
                  <a:gd name="connsiteX0" fmla="*/ 0 w 7611"/>
                  <a:gd name="connsiteY0" fmla="*/ 0 h 85273"/>
                  <a:gd name="connsiteX1" fmla="*/ 0 w 7611"/>
                  <a:gd name="connsiteY1" fmla="*/ 85273 h 85273"/>
                </a:gdLst>
                <a:ahLst/>
                <a:cxnLst>
                  <a:cxn ang="0">
                    <a:pos x="connsiteX0" y="connsiteY0"/>
                  </a:cxn>
                  <a:cxn ang="0">
                    <a:pos x="connsiteX1" y="connsiteY1"/>
                  </a:cxn>
                </a:cxnLst>
                <a:rect l="l" t="t" r="r" b="b"/>
                <a:pathLst>
                  <a:path w="7611" h="85273">
                    <a:moveTo>
                      <a:pt x="0" y="0"/>
                    </a:moveTo>
                    <a:lnTo>
                      <a:pt x="0" y="85273"/>
                    </a:lnTo>
                  </a:path>
                </a:pathLst>
              </a:custGeom>
              <a:ln w="15216" cap="flat">
                <a:solidFill>
                  <a:srgbClr val="C6573B"/>
                </a:solidFill>
                <a:prstDash val="solid"/>
                <a:miter/>
              </a:ln>
            </p:spPr>
            <p:txBody>
              <a:bodyPr rtlCol="0" anchor="ctr"/>
              <a:lstStyle/>
              <a:p>
                <a:endParaRPr lang="en-GB" noProof="0" dirty="0"/>
              </a:p>
            </p:txBody>
          </p:sp>
          <p:sp>
            <p:nvSpPr>
              <p:cNvPr id="208" name="Freeform 207">
                <a:extLst>
                  <a:ext uri="{FF2B5EF4-FFF2-40B4-BE49-F238E27FC236}">
                    <a16:creationId xmlns:a16="http://schemas.microsoft.com/office/drawing/2014/main" id="{F2793973-1C0D-DD1C-FD35-8231AF4B93C1}"/>
                  </a:ext>
                </a:extLst>
              </p:cNvPr>
              <p:cNvSpPr/>
              <p:nvPr/>
            </p:nvSpPr>
            <p:spPr>
              <a:xfrm>
                <a:off x="9502463" y="4144289"/>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209" name="Graphic 114">
              <a:extLst>
                <a:ext uri="{FF2B5EF4-FFF2-40B4-BE49-F238E27FC236}">
                  <a16:creationId xmlns:a16="http://schemas.microsoft.com/office/drawing/2014/main" id="{E13878A8-F734-94A3-4F56-F0DC15DCAA25}"/>
                </a:ext>
              </a:extLst>
            </p:cNvPr>
            <p:cNvGrpSpPr/>
            <p:nvPr/>
          </p:nvGrpSpPr>
          <p:grpSpPr>
            <a:xfrm>
              <a:off x="9399169" y="4101615"/>
              <a:ext cx="85406" cy="85273"/>
              <a:chOff x="9399169" y="4101615"/>
              <a:chExt cx="85406" cy="85273"/>
            </a:xfrm>
          </p:grpSpPr>
          <p:sp>
            <p:nvSpPr>
              <p:cNvPr id="210" name="Freeform 209">
                <a:extLst>
                  <a:ext uri="{FF2B5EF4-FFF2-40B4-BE49-F238E27FC236}">
                    <a16:creationId xmlns:a16="http://schemas.microsoft.com/office/drawing/2014/main" id="{ADDDAB11-97B9-20D9-6C7D-558067AC7022}"/>
                  </a:ext>
                </a:extLst>
              </p:cNvPr>
              <p:cNvSpPr/>
              <p:nvPr/>
            </p:nvSpPr>
            <p:spPr>
              <a:xfrm>
                <a:off x="9441872" y="4101615"/>
                <a:ext cx="7611" cy="85273"/>
              </a:xfrm>
              <a:custGeom>
                <a:avLst/>
                <a:gdLst>
                  <a:gd name="connsiteX0" fmla="*/ 0 w 7611"/>
                  <a:gd name="connsiteY0" fmla="*/ 0 h 85273"/>
                  <a:gd name="connsiteX1" fmla="*/ 0 w 7611"/>
                  <a:gd name="connsiteY1" fmla="*/ 85273 h 85273"/>
                </a:gdLst>
                <a:ahLst/>
                <a:cxnLst>
                  <a:cxn ang="0">
                    <a:pos x="connsiteX0" y="connsiteY0"/>
                  </a:cxn>
                  <a:cxn ang="0">
                    <a:pos x="connsiteX1" y="connsiteY1"/>
                  </a:cxn>
                </a:cxnLst>
                <a:rect l="l" t="t" r="r" b="b"/>
                <a:pathLst>
                  <a:path w="7611" h="85273">
                    <a:moveTo>
                      <a:pt x="0" y="0"/>
                    </a:moveTo>
                    <a:lnTo>
                      <a:pt x="0" y="85273"/>
                    </a:lnTo>
                  </a:path>
                </a:pathLst>
              </a:custGeom>
              <a:ln w="15216" cap="flat">
                <a:solidFill>
                  <a:srgbClr val="C6573B"/>
                </a:solidFill>
                <a:prstDash val="solid"/>
                <a:miter/>
              </a:ln>
            </p:spPr>
            <p:txBody>
              <a:bodyPr rtlCol="0" anchor="ctr"/>
              <a:lstStyle/>
              <a:p>
                <a:endParaRPr lang="en-GB" noProof="0" dirty="0"/>
              </a:p>
            </p:txBody>
          </p:sp>
          <p:sp>
            <p:nvSpPr>
              <p:cNvPr id="211" name="Freeform 210">
                <a:extLst>
                  <a:ext uri="{FF2B5EF4-FFF2-40B4-BE49-F238E27FC236}">
                    <a16:creationId xmlns:a16="http://schemas.microsoft.com/office/drawing/2014/main" id="{EE637815-95FB-9BF0-C77A-17620CE87C0F}"/>
                  </a:ext>
                </a:extLst>
              </p:cNvPr>
              <p:cNvSpPr/>
              <p:nvPr/>
            </p:nvSpPr>
            <p:spPr>
              <a:xfrm>
                <a:off x="9399169" y="4144289"/>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212" name="Graphic 114">
              <a:extLst>
                <a:ext uri="{FF2B5EF4-FFF2-40B4-BE49-F238E27FC236}">
                  <a16:creationId xmlns:a16="http://schemas.microsoft.com/office/drawing/2014/main" id="{0CEE66B3-15D8-E636-8C27-8CC91673D9B7}"/>
                </a:ext>
              </a:extLst>
            </p:cNvPr>
            <p:cNvGrpSpPr/>
            <p:nvPr/>
          </p:nvGrpSpPr>
          <p:grpSpPr>
            <a:xfrm>
              <a:off x="4984683" y="3346936"/>
              <a:ext cx="85406" cy="85349"/>
              <a:chOff x="4984683" y="3346936"/>
              <a:chExt cx="85406" cy="85349"/>
            </a:xfrm>
          </p:grpSpPr>
          <p:sp>
            <p:nvSpPr>
              <p:cNvPr id="213" name="Freeform 212">
                <a:extLst>
                  <a:ext uri="{FF2B5EF4-FFF2-40B4-BE49-F238E27FC236}">
                    <a16:creationId xmlns:a16="http://schemas.microsoft.com/office/drawing/2014/main" id="{62CA520C-5CDE-D4CC-F127-D8051373E740}"/>
                  </a:ext>
                </a:extLst>
              </p:cNvPr>
              <p:cNvSpPr/>
              <p:nvPr/>
            </p:nvSpPr>
            <p:spPr>
              <a:xfrm>
                <a:off x="5027386" y="3346936"/>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14" name="Freeform 213">
                <a:extLst>
                  <a:ext uri="{FF2B5EF4-FFF2-40B4-BE49-F238E27FC236}">
                    <a16:creationId xmlns:a16="http://schemas.microsoft.com/office/drawing/2014/main" id="{6CEECDE3-AC62-4445-79FE-A1807832E61B}"/>
                  </a:ext>
                </a:extLst>
              </p:cNvPr>
              <p:cNvSpPr/>
              <p:nvPr/>
            </p:nvSpPr>
            <p:spPr>
              <a:xfrm>
                <a:off x="4984683" y="3389610"/>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215" name="Graphic 114">
              <a:extLst>
                <a:ext uri="{FF2B5EF4-FFF2-40B4-BE49-F238E27FC236}">
                  <a16:creationId xmlns:a16="http://schemas.microsoft.com/office/drawing/2014/main" id="{58D65621-3DFF-2D51-34DE-01122FCC86B0}"/>
                </a:ext>
              </a:extLst>
            </p:cNvPr>
            <p:cNvGrpSpPr/>
            <p:nvPr/>
          </p:nvGrpSpPr>
          <p:grpSpPr>
            <a:xfrm>
              <a:off x="5045883" y="3359639"/>
              <a:ext cx="85406" cy="85349"/>
              <a:chOff x="5045883" y="3359639"/>
              <a:chExt cx="85406" cy="85349"/>
            </a:xfrm>
          </p:grpSpPr>
          <p:sp>
            <p:nvSpPr>
              <p:cNvPr id="216" name="Freeform 215">
                <a:extLst>
                  <a:ext uri="{FF2B5EF4-FFF2-40B4-BE49-F238E27FC236}">
                    <a16:creationId xmlns:a16="http://schemas.microsoft.com/office/drawing/2014/main" id="{2228783A-0753-5FA4-1954-77E67D4C9F5B}"/>
                  </a:ext>
                </a:extLst>
              </p:cNvPr>
              <p:cNvSpPr/>
              <p:nvPr/>
            </p:nvSpPr>
            <p:spPr>
              <a:xfrm>
                <a:off x="5088586" y="3359639"/>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17" name="Freeform 216">
                <a:extLst>
                  <a:ext uri="{FF2B5EF4-FFF2-40B4-BE49-F238E27FC236}">
                    <a16:creationId xmlns:a16="http://schemas.microsoft.com/office/drawing/2014/main" id="{0D1CB744-608B-7BC5-A18E-35EC37B010CC}"/>
                  </a:ext>
                </a:extLst>
              </p:cNvPr>
              <p:cNvSpPr/>
              <p:nvPr/>
            </p:nvSpPr>
            <p:spPr>
              <a:xfrm>
                <a:off x="5045883" y="3402314"/>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218" name="Graphic 114">
              <a:extLst>
                <a:ext uri="{FF2B5EF4-FFF2-40B4-BE49-F238E27FC236}">
                  <a16:creationId xmlns:a16="http://schemas.microsoft.com/office/drawing/2014/main" id="{7659EABB-E77F-6541-CCEB-D30550257AAE}"/>
                </a:ext>
              </a:extLst>
            </p:cNvPr>
            <p:cNvGrpSpPr/>
            <p:nvPr/>
          </p:nvGrpSpPr>
          <p:grpSpPr>
            <a:xfrm>
              <a:off x="5056996" y="3359639"/>
              <a:ext cx="85330" cy="85349"/>
              <a:chOff x="5056996" y="3359639"/>
              <a:chExt cx="85330" cy="85349"/>
            </a:xfrm>
          </p:grpSpPr>
          <p:sp>
            <p:nvSpPr>
              <p:cNvPr id="219" name="Freeform 218">
                <a:extLst>
                  <a:ext uri="{FF2B5EF4-FFF2-40B4-BE49-F238E27FC236}">
                    <a16:creationId xmlns:a16="http://schemas.microsoft.com/office/drawing/2014/main" id="{F3984954-C2D9-94A5-E90C-4CE6ADB99A2D}"/>
                  </a:ext>
                </a:extLst>
              </p:cNvPr>
              <p:cNvSpPr/>
              <p:nvPr/>
            </p:nvSpPr>
            <p:spPr>
              <a:xfrm>
                <a:off x="5099700" y="3359639"/>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20" name="Freeform 219">
                <a:extLst>
                  <a:ext uri="{FF2B5EF4-FFF2-40B4-BE49-F238E27FC236}">
                    <a16:creationId xmlns:a16="http://schemas.microsoft.com/office/drawing/2014/main" id="{9656EC16-4977-3A44-98AB-465F080FA6C9}"/>
                  </a:ext>
                </a:extLst>
              </p:cNvPr>
              <p:cNvSpPr/>
              <p:nvPr/>
            </p:nvSpPr>
            <p:spPr>
              <a:xfrm>
                <a:off x="5056996" y="3402314"/>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C6573B"/>
                </a:solidFill>
                <a:prstDash val="solid"/>
                <a:miter/>
              </a:ln>
            </p:spPr>
            <p:txBody>
              <a:bodyPr rtlCol="0" anchor="ctr"/>
              <a:lstStyle/>
              <a:p>
                <a:endParaRPr lang="en-GB" noProof="0" dirty="0"/>
              </a:p>
            </p:txBody>
          </p:sp>
        </p:grpSp>
        <p:grpSp>
          <p:nvGrpSpPr>
            <p:cNvPr id="221" name="Graphic 114">
              <a:extLst>
                <a:ext uri="{FF2B5EF4-FFF2-40B4-BE49-F238E27FC236}">
                  <a16:creationId xmlns:a16="http://schemas.microsoft.com/office/drawing/2014/main" id="{5167A27D-9DF8-81F1-1867-799EAECF0623}"/>
                </a:ext>
              </a:extLst>
            </p:cNvPr>
            <p:cNvGrpSpPr/>
            <p:nvPr/>
          </p:nvGrpSpPr>
          <p:grpSpPr>
            <a:xfrm>
              <a:off x="5153440" y="3471993"/>
              <a:ext cx="85330" cy="85349"/>
              <a:chOff x="5153440" y="3471993"/>
              <a:chExt cx="85330" cy="85349"/>
            </a:xfrm>
          </p:grpSpPr>
          <p:sp>
            <p:nvSpPr>
              <p:cNvPr id="222" name="Freeform 221">
                <a:extLst>
                  <a:ext uri="{FF2B5EF4-FFF2-40B4-BE49-F238E27FC236}">
                    <a16:creationId xmlns:a16="http://schemas.microsoft.com/office/drawing/2014/main" id="{A47DE77D-16BC-00AB-DCDA-EF351B534049}"/>
                  </a:ext>
                </a:extLst>
              </p:cNvPr>
              <p:cNvSpPr/>
              <p:nvPr/>
            </p:nvSpPr>
            <p:spPr>
              <a:xfrm>
                <a:off x="5196143" y="3471993"/>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23" name="Freeform 222">
                <a:extLst>
                  <a:ext uri="{FF2B5EF4-FFF2-40B4-BE49-F238E27FC236}">
                    <a16:creationId xmlns:a16="http://schemas.microsoft.com/office/drawing/2014/main" id="{C1224063-BE73-210D-1EC1-7DDF6E88D378}"/>
                  </a:ext>
                </a:extLst>
              </p:cNvPr>
              <p:cNvSpPr/>
              <p:nvPr/>
            </p:nvSpPr>
            <p:spPr>
              <a:xfrm>
                <a:off x="5153440" y="3514667"/>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C6573B"/>
                </a:solidFill>
                <a:prstDash val="solid"/>
                <a:miter/>
              </a:ln>
            </p:spPr>
            <p:txBody>
              <a:bodyPr rtlCol="0" anchor="ctr"/>
              <a:lstStyle/>
              <a:p>
                <a:endParaRPr lang="en-GB" noProof="0" dirty="0"/>
              </a:p>
            </p:txBody>
          </p:sp>
        </p:grpSp>
        <p:grpSp>
          <p:nvGrpSpPr>
            <p:cNvPr id="224" name="Graphic 114">
              <a:extLst>
                <a:ext uri="{FF2B5EF4-FFF2-40B4-BE49-F238E27FC236}">
                  <a16:creationId xmlns:a16="http://schemas.microsoft.com/office/drawing/2014/main" id="{F059EC74-6917-0AE6-6ED0-FED71A33A924}"/>
                </a:ext>
              </a:extLst>
            </p:cNvPr>
            <p:cNvGrpSpPr/>
            <p:nvPr/>
          </p:nvGrpSpPr>
          <p:grpSpPr>
            <a:xfrm>
              <a:off x="5193479" y="3481121"/>
              <a:ext cx="85406" cy="85349"/>
              <a:chOff x="5193479" y="3481121"/>
              <a:chExt cx="85406" cy="85349"/>
            </a:xfrm>
          </p:grpSpPr>
          <p:sp>
            <p:nvSpPr>
              <p:cNvPr id="225" name="Freeform 224">
                <a:extLst>
                  <a:ext uri="{FF2B5EF4-FFF2-40B4-BE49-F238E27FC236}">
                    <a16:creationId xmlns:a16="http://schemas.microsoft.com/office/drawing/2014/main" id="{3363353F-39F4-5C5B-74DE-BB68AAF22FC6}"/>
                  </a:ext>
                </a:extLst>
              </p:cNvPr>
              <p:cNvSpPr/>
              <p:nvPr/>
            </p:nvSpPr>
            <p:spPr>
              <a:xfrm>
                <a:off x="5236182" y="3481121"/>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26" name="Freeform 225">
                <a:extLst>
                  <a:ext uri="{FF2B5EF4-FFF2-40B4-BE49-F238E27FC236}">
                    <a16:creationId xmlns:a16="http://schemas.microsoft.com/office/drawing/2014/main" id="{861429A0-3B03-D0D1-DE3B-E1CE58DCC910}"/>
                  </a:ext>
                </a:extLst>
              </p:cNvPr>
              <p:cNvSpPr/>
              <p:nvPr/>
            </p:nvSpPr>
            <p:spPr>
              <a:xfrm>
                <a:off x="5193479" y="3523796"/>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227" name="Graphic 114">
              <a:extLst>
                <a:ext uri="{FF2B5EF4-FFF2-40B4-BE49-F238E27FC236}">
                  <a16:creationId xmlns:a16="http://schemas.microsoft.com/office/drawing/2014/main" id="{1875D38B-8F01-CBC5-2673-56CD37D15003}"/>
                </a:ext>
              </a:extLst>
            </p:cNvPr>
            <p:cNvGrpSpPr/>
            <p:nvPr/>
          </p:nvGrpSpPr>
          <p:grpSpPr>
            <a:xfrm>
              <a:off x="5247296" y="3545247"/>
              <a:ext cx="85330" cy="85349"/>
              <a:chOff x="5247296" y="3545247"/>
              <a:chExt cx="85330" cy="85349"/>
            </a:xfrm>
          </p:grpSpPr>
          <p:sp>
            <p:nvSpPr>
              <p:cNvPr id="228" name="Freeform 227">
                <a:extLst>
                  <a:ext uri="{FF2B5EF4-FFF2-40B4-BE49-F238E27FC236}">
                    <a16:creationId xmlns:a16="http://schemas.microsoft.com/office/drawing/2014/main" id="{B29ABB60-9588-6A33-0CFB-5862ACF6D3CA}"/>
                  </a:ext>
                </a:extLst>
              </p:cNvPr>
              <p:cNvSpPr/>
              <p:nvPr/>
            </p:nvSpPr>
            <p:spPr>
              <a:xfrm>
                <a:off x="5289923" y="3545247"/>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29" name="Freeform 228">
                <a:extLst>
                  <a:ext uri="{FF2B5EF4-FFF2-40B4-BE49-F238E27FC236}">
                    <a16:creationId xmlns:a16="http://schemas.microsoft.com/office/drawing/2014/main" id="{5C64BF1A-834D-D6F0-DA05-7648FE91FC00}"/>
                  </a:ext>
                </a:extLst>
              </p:cNvPr>
              <p:cNvSpPr/>
              <p:nvPr/>
            </p:nvSpPr>
            <p:spPr>
              <a:xfrm>
                <a:off x="5247296" y="3587922"/>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C6573B"/>
                </a:solidFill>
                <a:prstDash val="solid"/>
                <a:miter/>
              </a:ln>
            </p:spPr>
            <p:txBody>
              <a:bodyPr rtlCol="0" anchor="ctr"/>
              <a:lstStyle/>
              <a:p>
                <a:endParaRPr lang="en-GB" noProof="0" dirty="0"/>
              </a:p>
            </p:txBody>
          </p:sp>
        </p:grpSp>
        <p:grpSp>
          <p:nvGrpSpPr>
            <p:cNvPr id="230" name="Graphic 114">
              <a:extLst>
                <a:ext uri="{FF2B5EF4-FFF2-40B4-BE49-F238E27FC236}">
                  <a16:creationId xmlns:a16="http://schemas.microsoft.com/office/drawing/2014/main" id="{E8211885-39CA-2AF0-F0B1-46B545D6AE3A}"/>
                </a:ext>
              </a:extLst>
            </p:cNvPr>
            <p:cNvGrpSpPr/>
            <p:nvPr/>
          </p:nvGrpSpPr>
          <p:grpSpPr>
            <a:xfrm>
              <a:off x="5340771" y="3608765"/>
              <a:ext cx="85406" cy="85349"/>
              <a:chOff x="5340771" y="3608765"/>
              <a:chExt cx="85406" cy="85349"/>
            </a:xfrm>
          </p:grpSpPr>
          <p:sp>
            <p:nvSpPr>
              <p:cNvPr id="231" name="Freeform 230">
                <a:extLst>
                  <a:ext uri="{FF2B5EF4-FFF2-40B4-BE49-F238E27FC236}">
                    <a16:creationId xmlns:a16="http://schemas.microsoft.com/office/drawing/2014/main" id="{B0FACF0A-AB09-7DFB-4DBB-5107F37A87C0}"/>
                  </a:ext>
                </a:extLst>
              </p:cNvPr>
              <p:cNvSpPr/>
              <p:nvPr/>
            </p:nvSpPr>
            <p:spPr>
              <a:xfrm>
                <a:off x="5383474" y="3608765"/>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32" name="Freeform 231">
                <a:extLst>
                  <a:ext uri="{FF2B5EF4-FFF2-40B4-BE49-F238E27FC236}">
                    <a16:creationId xmlns:a16="http://schemas.microsoft.com/office/drawing/2014/main" id="{4E2A1264-BB4F-A026-9CBF-06840AC3495B}"/>
                  </a:ext>
                </a:extLst>
              </p:cNvPr>
              <p:cNvSpPr/>
              <p:nvPr/>
            </p:nvSpPr>
            <p:spPr>
              <a:xfrm>
                <a:off x="5340771" y="3651439"/>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233" name="Graphic 114">
              <a:extLst>
                <a:ext uri="{FF2B5EF4-FFF2-40B4-BE49-F238E27FC236}">
                  <a16:creationId xmlns:a16="http://schemas.microsoft.com/office/drawing/2014/main" id="{F6E00037-3B2C-56F7-90A3-F349D47503C9}"/>
                </a:ext>
              </a:extLst>
            </p:cNvPr>
            <p:cNvGrpSpPr/>
            <p:nvPr/>
          </p:nvGrpSpPr>
          <p:grpSpPr>
            <a:xfrm>
              <a:off x="5388345" y="3621772"/>
              <a:ext cx="85406" cy="85349"/>
              <a:chOff x="5388345" y="3621772"/>
              <a:chExt cx="85406" cy="85349"/>
            </a:xfrm>
          </p:grpSpPr>
          <p:sp>
            <p:nvSpPr>
              <p:cNvPr id="234" name="Freeform 233">
                <a:extLst>
                  <a:ext uri="{FF2B5EF4-FFF2-40B4-BE49-F238E27FC236}">
                    <a16:creationId xmlns:a16="http://schemas.microsoft.com/office/drawing/2014/main" id="{7A10FA2F-ED8B-80FC-083A-CFCC0D256801}"/>
                  </a:ext>
                </a:extLst>
              </p:cNvPr>
              <p:cNvSpPr/>
              <p:nvPr/>
            </p:nvSpPr>
            <p:spPr>
              <a:xfrm>
                <a:off x="5431049" y="3621772"/>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35" name="Freeform 234">
                <a:extLst>
                  <a:ext uri="{FF2B5EF4-FFF2-40B4-BE49-F238E27FC236}">
                    <a16:creationId xmlns:a16="http://schemas.microsoft.com/office/drawing/2014/main" id="{DD3F5BA2-2551-3D1A-5267-C8ACA4D523C5}"/>
                  </a:ext>
                </a:extLst>
              </p:cNvPr>
              <p:cNvSpPr/>
              <p:nvPr/>
            </p:nvSpPr>
            <p:spPr>
              <a:xfrm>
                <a:off x="5388345" y="3664447"/>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236" name="Graphic 114">
              <a:extLst>
                <a:ext uri="{FF2B5EF4-FFF2-40B4-BE49-F238E27FC236}">
                  <a16:creationId xmlns:a16="http://schemas.microsoft.com/office/drawing/2014/main" id="{1D5BDC06-D9F1-4B40-6D14-FA92DDB13A17}"/>
                </a:ext>
              </a:extLst>
            </p:cNvPr>
            <p:cNvGrpSpPr/>
            <p:nvPr/>
          </p:nvGrpSpPr>
          <p:grpSpPr>
            <a:xfrm>
              <a:off x="5400753" y="3621772"/>
              <a:ext cx="85330" cy="85349"/>
              <a:chOff x="5400753" y="3621772"/>
              <a:chExt cx="85330" cy="85349"/>
            </a:xfrm>
          </p:grpSpPr>
          <p:sp>
            <p:nvSpPr>
              <p:cNvPr id="237" name="Freeform 236">
                <a:extLst>
                  <a:ext uri="{FF2B5EF4-FFF2-40B4-BE49-F238E27FC236}">
                    <a16:creationId xmlns:a16="http://schemas.microsoft.com/office/drawing/2014/main" id="{77E06455-D50A-0A22-368C-A51EF32EA43C}"/>
                  </a:ext>
                </a:extLst>
              </p:cNvPr>
              <p:cNvSpPr/>
              <p:nvPr/>
            </p:nvSpPr>
            <p:spPr>
              <a:xfrm>
                <a:off x="5443456" y="3621772"/>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38" name="Freeform 237">
                <a:extLst>
                  <a:ext uri="{FF2B5EF4-FFF2-40B4-BE49-F238E27FC236}">
                    <a16:creationId xmlns:a16="http://schemas.microsoft.com/office/drawing/2014/main" id="{5D0748E3-8F1C-488C-5D13-5CCB6DE2203F}"/>
                  </a:ext>
                </a:extLst>
              </p:cNvPr>
              <p:cNvSpPr/>
              <p:nvPr/>
            </p:nvSpPr>
            <p:spPr>
              <a:xfrm>
                <a:off x="5400753" y="3664447"/>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C6573B"/>
                </a:solidFill>
                <a:prstDash val="solid"/>
                <a:miter/>
              </a:ln>
            </p:spPr>
            <p:txBody>
              <a:bodyPr rtlCol="0" anchor="ctr"/>
              <a:lstStyle/>
              <a:p>
                <a:endParaRPr lang="en-GB" noProof="0" dirty="0"/>
              </a:p>
            </p:txBody>
          </p:sp>
        </p:grpSp>
        <p:grpSp>
          <p:nvGrpSpPr>
            <p:cNvPr id="239" name="Graphic 114">
              <a:extLst>
                <a:ext uri="{FF2B5EF4-FFF2-40B4-BE49-F238E27FC236}">
                  <a16:creationId xmlns:a16="http://schemas.microsoft.com/office/drawing/2014/main" id="{19790EB3-A8AF-F150-DE7D-48DD70C85329}"/>
                </a:ext>
              </a:extLst>
            </p:cNvPr>
            <p:cNvGrpSpPr/>
            <p:nvPr/>
          </p:nvGrpSpPr>
          <p:grpSpPr>
            <a:xfrm>
              <a:off x="5406005" y="3642615"/>
              <a:ext cx="85406" cy="85349"/>
              <a:chOff x="5406005" y="3642615"/>
              <a:chExt cx="85406" cy="85349"/>
            </a:xfrm>
          </p:grpSpPr>
          <p:sp>
            <p:nvSpPr>
              <p:cNvPr id="240" name="Freeform 239">
                <a:extLst>
                  <a:ext uri="{FF2B5EF4-FFF2-40B4-BE49-F238E27FC236}">
                    <a16:creationId xmlns:a16="http://schemas.microsoft.com/office/drawing/2014/main" id="{5F488F13-574C-5B65-DC75-40C17549CAB5}"/>
                  </a:ext>
                </a:extLst>
              </p:cNvPr>
              <p:cNvSpPr/>
              <p:nvPr/>
            </p:nvSpPr>
            <p:spPr>
              <a:xfrm>
                <a:off x="5448708" y="3642615"/>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41" name="Freeform 240">
                <a:extLst>
                  <a:ext uri="{FF2B5EF4-FFF2-40B4-BE49-F238E27FC236}">
                    <a16:creationId xmlns:a16="http://schemas.microsoft.com/office/drawing/2014/main" id="{337A6153-83C3-E5BC-4997-7CE4EEF80854}"/>
                  </a:ext>
                </a:extLst>
              </p:cNvPr>
              <p:cNvSpPr/>
              <p:nvPr/>
            </p:nvSpPr>
            <p:spPr>
              <a:xfrm>
                <a:off x="5406005" y="3685290"/>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242" name="Graphic 114">
              <a:extLst>
                <a:ext uri="{FF2B5EF4-FFF2-40B4-BE49-F238E27FC236}">
                  <a16:creationId xmlns:a16="http://schemas.microsoft.com/office/drawing/2014/main" id="{8EDC9E68-0EDF-C6F4-8F4E-5A8B33AE3C74}"/>
                </a:ext>
              </a:extLst>
            </p:cNvPr>
            <p:cNvGrpSpPr/>
            <p:nvPr/>
          </p:nvGrpSpPr>
          <p:grpSpPr>
            <a:xfrm>
              <a:off x="5501688" y="3662469"/>
              <a:ext cx="85406" cy="85349"/>
              <a:chOff x="5501688" y="3662469"/>
              <a:chExt cx="85406" cy="85349"/>
            </a:xfrm>
          </p:grpSpPr>
          <p:sp>
            <p:nvSpPr>
              <p:cNvPr id="243" name="Freeform 242">
                <a:extLst>
                  <a:ext uri="{FF2B5EF4-FFF2-40B4-BE49-F238E27FC236}">
                    <a16:creationId xmlns:a16="http://schemas.microsoft.com/office/drawing/2014/main" id="{241A1EEA-E3B0-6E11-0FB0-FF264D85572B}"/>
                  </a:ext>
                </a:extLst>
              </p:cNvPr>
              <p:cNvSpPr/>
              <p:nvPr/>
            </p:nvSpPr>
            <p:spPr>
              <a:xfrm>
                <a:off x="5544391" y="3662469"/>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44" name="Freeform 243">
                <a:extLst>
                  <a:ext uri="{FF2B5EF4-FFF2-40B4-BE49-F238E27FC236}">
                    <a16:creationId xmlns:a16="http://schemas.microsoft.com/office/drawing/2014/main" id="{5273E62E-2F7B-0030-C75F-F24DD000B90A}"/>
                  </a:ext>
                </a:extLst>
              </p:cNvPr>
              <p:cNvSpPr/>
              <p:nvPr/>
            </p:nvSpPr>
            <p:spPr>
              <a:xfrm>
                <a:off x="5501688" y="3705144"/>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245" name="Graphic 114">
              <a:extLst>
                <a:ext uri="{FF2B5EF4-FFF2-40B4-BE49-F238E27FC236}">
                  <a16:creationId xmlns:a16="http://schemas.microsoft.com/office/drawing/2014/main" id="{E21D8EE2-1040-BD8D-FBBE-EC268DE10A93}"/>
                </a:ext>
              </a:extLst>
            </p:cNvPr>
            <p:cNvGrpSpPr/>
            <p:nvPr/>
          </p:nvGrpSpPr>
          <p:grpSpPr>
            <a:xfrm>
              <a:off x="5845216" y="3745536"/>
              <a:ext cx="85406" cy="85349"/>
              <a:chOff x="5845216" y="3745536"/>
              <a:chExt cx="85406" cy="85349"/>
            </a:xfrm>
          </p:grpSpPr>
          <p:sp>
            <p:nvSpPr>
              <p:cNvPr id="246" name="Freeform 245">
                <a:extLst>
                  <a:ext uri="{FF2B5EF4-FFF2-40B4-BE49-F238E27FC236}">
                    <a16:creationId xmlns:a16="http://schemas.microsoft.com/office/drawing/2014/main" id="{7B18A382-5646-4C55-C234-B3A22865E6B7}"/>
                  </a:ext>
                </a:extLst>
              </p:cNvPr>
              <p:cNvSpPr/>
              <p:nvPr/>
            </p:nvSpPr>
            <p:spPr>
              <a:xfrm>
                <a:off x="5887919" y="3745536"/>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47" name="Freeform 246">
                <a:extLst>
                  <a:ext uri="{FF2B5EF4-FFF2-40B4-BE49-F238E27FC236}">
                    <a16:creationId xmlns:a16="http://schemas.microsoft.com/office/drawing/2014/main" id="{71EFD354-8B08-1CB8-4529-88100F353AE6}"/>
                  </a:ext>
                </a:extLst>
              </p:cNvPr>
              <p:cNvSpPr/>
              <p:nvPr/>
            </p:nvSpPr>
            <p:spPr>
              <a:xfrm>
                <a:off x="5845216" y="3788211"/>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248" name="Graphic 114">
              <a:extLst>
                <a:ext uri="{FF2B5EF4-FFF2-40B4-BE49-F238E27FC236}">
                  <a16:creationId xmlns:a16="http://schemas.microsoft.com/office/drawing/2014/main" id="{092D471D-08F3-2BB5-7637-68EF86D2C441}"/>
                </a:ext>
              </a:extLst>
            </p:cNvPr>
            <p:cNvGrpSpPr/>
            <p:nvPr/>
          </p:nvGrpSpPr>
          <p:grpSpPr>
            <a:xfrm>
              <a:off x="6588601" y="3893642"/>
              <a:ext cx="85330" cy="85349"/>
              <a:chOff x="6588601" y="3893642"/>
              <a:chExt cx="85330" cy="85349"/>
            </a:xfrm>
          </p:grpSpPr>
          <p:sp>
            <p:nvSpPr>
              <p:cNvPr id="249" name="Freeform 248">
                <a:extLst>
                  <a:ext uri="{FF2B5EF4-FFF2-40B4-BE49-F238E27FC236}">
                    <a16:creationId xmlns:a16="http://schemas.microsoft.com/office/drawing/2014/main" id="{E25A27C0-B924-DC3B-5721-5E5D2751629F}"/>
                  </a:ext>
                </a:extLst>
              </p:cNvPr>
              <p:cNvSpPr/>
              <p:nvPr/>
            </p:nvSpPr>
            <p:spPr>
              <a:xfrm>
                <a:off x="6631304" y="3893642"/>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50" name="Freeform 249">
                <a:extLst>
                  <a:ext uri="{FF2B5EF4-FFF2-40B4-BE49-F238E27FC236}">
                    <a16:creationId xmlns:a16="http://schemas.microsoft.com/office/drawing/2014/main" id="{D19EC7E9-FE59-7961-8675-9AE756C974CF}"/>
                  </a:ext>
                </a:extLst>
              </p:cNvPr>
              <p:cNvSpPr/>
              <p:nvPr/>
            </p:nvSpPr>
            <p:spPr>
              <a:xfrm>
                <a:off x="6588601" y="3936317"/>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C6573B"/>
                </a:solidFill>
                <a:prstDash val="solid"/>
                <a:miter/>
              </a:ln>
            </p:spPr>
            <p:txBody>
              <a:bodyPr rtlCol="0" anchor="ctr"/>
              <a:lstStyle/>
              <a:p>
                <a:endParaRPr lang="en-GB" noProof="0" dirty="0"/>
              </a:p>
            </p:txBody>
          </p:sp>
        </p:grpSp>
        <p:grpSp>
          <p:nvGrpSpPr>
            <p:cNvPr id="251" name="Graphic 114">
              <a:extLst>
                <a:ext uri="{FF2B5EF4-FFF2-40B4-BE49-F238E27FC236}">
                  <a16:creationId xmlns:a16="http://schemas.microsoft.com/office/drawing/2014/main" id="{60C0F519-FDE7-58E1-C3A9-A0BA4BB214C2}"/>
                </a:ext>
              </a:extLst>
            </p:cNvPr>
            <p:cNvGrpSpPr/>
            <p:nvPr/>
          </p:nvGrpSpPr>
          <p:grpSpPr>
            <a:xfrm>
              <a:off x="6936696" y="3939664"/>
              <a:ext cx="85330" cy="85349"/>
              <a:chOff x="6936696" y="3939664"/>
              <a:chExt cx="85330" cy="85349"/>
            </a:xfrm>
          </p:grpSpPr>
          <p:sp>
            <p:nvSpPr>
              <p:cNvPr id="252" name="Freeform 251">
                <a:extLst>
                  <a:ext uri="{FF2B5EF4-FFF2-40B4-BE49-F238E27FC236}">
                    <a16:creationId xmlns:a16="http://schemas.microsoft.com/office/drawing/2014/main" id="{6CDCFC96-70B0-D26C-0E3E-871C55C199F4}"/>
                  </a:ext>
                </a:extLst>
              </p:cNvPr>
              <p:cNvSpPr/>
              <p:nvPr/>
            </p:nvSpPr>
            <p:spPr>
              <a:xfrm>
                <a:off x="6979400" y="3939664"/>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53" name="Freeform 252">
                <a:extLst>
                  <a:ext uri="{FF2B5EF4-FFF2-40B4-BE49-F238E27FC236}">
                    <a16:creationId xmlns:a16="http://schemas.microsoft.com/office/drawing/2014/main" id="{9EBA6694-B5AC-A00F-15CD-0B835D8DD5F4}"/>
                  </a:ext>
                </a:extLst>
              </p:cNvPr>
              <p:cNvSpPr/>
              <p:nvPr/>
            </p:nvSpPr>
            <p:spPr>
              <a:xfrm>
                <a:off x="6936696" y="3982339"/>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C6573B"/>
                </a:solidFill>
                <a:prstDash val="solid"/>
                <a:miter/>
              </a:ln>
            </p:spPr>
            <p:txBody>
              <a:bodyPr rtlCol="0" anchor="ctr"/>
              <a:lstStyle/>
              <a:p>
                <a:endParaRPr lang="en-GB" noProof="0" dirty="0"/>
              </a:p>
            </p:txBody>
          </p:sp>
        </p:grpSp>
        <p:grpSp>
          <p:nvGrpSpPr>
            <p:cNvPr id="254" name="Graphic 114">
              <a:extLst>
                <a:ext uri="{FF2B5EF4-FFF2-40B4-BE49-F238E27FC236}">
                  <a16:creationId xmlns:a16="http://schemas.microsoft.com/office/drawing/2014/main" id="{0230FD3E-AE67-BF2F-C315-E991811A85D5}"/>
                </a:ext>
              </a:extLst>
            </p:cNvPr>
            <p:cNvGrpSpPr/>
            <p:nvPr/>
          </p:nvGrpSpPr>
          <p:grpSpPr>
            <a:xfrm>
              <a:off x="7175864" y="3964310"/>
              <a:ext cx="85330" cy="85349"/>
              <a:chOff x="7175864" y="3964310"/>
              <a:chExt cx="85330" cy="85349"/>
            </a:xfrm>
          </p:grpSpPr>
          <p:sp>
            <p:nvSpPr>
              <p:cNvPr id="255" name="Freeform 254">
                <a:extLst>
                  <a:ext uri="{FF2B5EF4-FFF2-40B4-BE49-F238E27FC236}">
                    <a16:creationId xmlns:a16="http://schemas.microsoft.com/office/drawing/2014/main" id="{A421C5FD-89A6-1ECA-FF27-FE44B1BD4558}"/>
                  </a:ext>
                </a:extLst>
              </p:cNvPr>
              <p:cNvSpPr/>
              <p:nvPr/>
            </p:nvSpPr>
            <p:spPr>
              <a:xfrm>
                <a:off x="7218568" y="3964310"/>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56" name="Freeform 255">
                <a:extLst>
                  <a:ext uri="{FF2B5EF4-FFF2-40B4-BE49-F238E27FC236}">
                    <a16:creationId xmlns:a16="http://schemas.microsoft.com/office/drawing/2014/main" id="{4C1C0846-0570-7828-BBED-B24A82267FAA}"/>
                  </a:ext>
                </a:extLst>
              </p:cNvPr>
              <p:cNvSpPr/>
              <p:nvPr/>
            </p:nvSpPr>
            <p:spPr>
              <a:xfrm>
                <a:off x="7175864" y="4006985"/>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C6573B"/>
                </a:solidFill>
                <a:prstDash val="solid"/>
                <a:miter/>
              </a:ln>
            </p:spPr>
            <p:txBody>
              <a:bodyPr rtlCol="0" anchor="ctr"/>
              <a:lstStyle/>
              <a:p>
                <a:endParaRPr lang="en-GB" noProof="0" dirty="0"/>
              </a:p>
            </p:txBody>
          </p:sp>
        </p:grpSp>
        <p:grpSp>
          <p:nvGrpSpPr>
            <p:cNvPr id="257" name="Graphic 114">
              <a:extLst>
                <a:ext uri="{FF2B5EF4-FFF2-40B4-BE49-F238E27FC236}">
                  <a16:creationId xmlns:a16="http://schemas.microsoft.com/office/drawing/2014/main" id="{3FE62029-F876-9DC4-8AA0-F6481059B0F4}"/>
                </a:ext>
              </a:extLst>
            </p:cNvPr>
            <p:cNvGrpSpPr/>
            <p:nvPr/>
          </p:nvGrpSpPr>
          <p:grpSpPr>
            <a:xfrm>
              <a:off x="7218568" y="3964310"/>
              <a:ext cx="85330" cy="85349"/>
              <a:chOff x="7218568" y="3964310"/>
              <a:chExt cx="85330" cy="85349"/>
            </a:xfrm>
          </p:grpSpPr>
          <p:sp>
            <p:nvSpPr>
              <p:cNvPr id="258" name="Freeform 257">
                <a:extLst>
                  <a:ext uri="{FF2B5EF4-FFF2-40B4-BE49-F238E27FC236}">
                    <a16:creationId xmlns:a16="http://schemas.microsoft.com/office/drawing/2014/main" id="{AA9CDA2F-3D22-0D0B-5CA1-7B28395DB4EA}"/>
                  </a:ext>
                </a:extLst>
              </p:cNvPr>
              <p:cNvSpPr/>
              <p:nvPr/>
            </p:nvSpPr>
            <p:spPr>
              <a:xfrm>
                <a:off x="7261195" y="3964310"/>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59" name="Freeform 258">
                <a:extLst>
                  <a:ext uri="{FF2B5EF4-FFF2-40B4-BE49-F238E27FC236}">
                    <a16:creationId xmlns:a16="http://schemas.microsoft.com/office/drawing/2014/main" id="{259CC54B-CDAC-9308-4D06-97D2E7028F2E}"/>
                  </a:ext>
                </a:extLst>
              </p:cNvPr>
              <p:cNvSpPr/>
              <p:nvPr/>
            </p:nvSpPr>
            <p:spPr>
              <a:xfrm>
                <a:off x="7218568" y="4006985"/>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C6573B"/>
                </a:solidFill>
                <a:prstDash val="solid"/>
                <a:miter/>
              </a:ln>
            </p:spPr>
            <p:txBody>
              <a:bodyPr rtlCol="0" anchor="ctr"/>
              <a:lstStyle/>
              <a:p>
                <a:endParaRPr lang="en-GB" noProof="0" dirty="0"/>
              </a:p>
            </p:txBody>
          </p:sp>
        </p:grpSp>
        <p:grpSp>
          <p:nvGrpSpPr>
            <p:cNvPr id="260" name="Graphic 114">
              <a:extLst>
                <a:ext uri="{FF2B5EF4-FFF2-40B4-BE49-F238E27FC236}">
                  <a16:creationId xmlns:a16="http://schemas.microsoft.com/office/drawing/2014/main" id="{E7CB61FC-FF65-8D61-5CA7-4A0036E78F0B}"/>
                </a:ext>
              </a:extLst>
            </p:cNvPr>
            <p:cNvGrpSpPr/>
            <p:nvPr/>
          </p:nvGrpSpPr>
          <p:grpSpPr>
            <a:xfrm>
              <a:off x="7387401" y="3964310"/>
              <a:ext cx="85406" cy="85349"/>
              <a:chOff x="7387401" y="3964310"/>
              <a:chExt cx="85406" cy="85349"/>
            </a:xfrm>
          </p:grpSpPr>
          <p:sp>
            <p:nvSpPr>
              <p:cNvPr id="261" name="Freeform 260">
                <a:extLst>
                  <a:ext uri="{FF2B5EF4-FFF2-40B4-BE49-F238E27FC236}">
                    <a16:creationId xmlns:a16="http://schemas.microsoft.com/office/drawing/2014/main" id="{F9E4D047-08B9-FA03-C09C-6DCCE5CE4BC3}"/>
                  </a:ext>
                </a:extLst>
              </p:cNvPr>
              <p:cNvSpPr/>
              <p:nvPr/>
            </p:nvSpPr>
            <p:spPr>
              <a:xfrm>
                <a:off x="7430104" y="3964310"/>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62" name="Freeform 261">
                <a:extLst>
                  <a:ext uri="{FF2B5EF4-FFF2-40B4-BE49-F238E27FC236}">
                    <a16:creationId xmlns:a16="http://schemas.microsoft.com/office/drawing/2014/main" id="{FAB20EEF-9F43-5A4D-91D1-744FFA1584F5}"/>
                  </a:ext>
                </a:extLst>
              </p:cNvPr>
              <p:cNvSpPr/>
              <p:nvPr/>
            </p:nvSpPr>
            <p:spPr>
              <a:xfrm>
                <a:off x="7387401" y="4006985"/>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263" name="Graphic 114">
              <a:extLst>
                <a:ext uri="{FF2B5EF4-FFF2-40B4-BE49-F238E27FC236}">
                  <a16:creationId xmlns:a16="http://schemas.microsoft.com/office/drawing/2014/main" id="{A6136E25-EAD3-0685-F173-747DA4C4C20C}"/>
                </a:ext>
              </a:extLst>
            </p:cNvPr>
            <p:cNvGrpSpPr/>
            <p:nvPr/>
          </p:nvGrpSpPr>
          <p:grpSpPr>
            <a:xfrm>
              <a:off x="7402701" y="3964310"/>
              <a:ext cx="85330" cy="85349"/>
              <a:chOff x="7402701" y="3964310"/>
              <a:chExt cx="85330" cy="85349"/>
            </a:xfrm>
          </p:grpSpPr>
          <p:sp>
            <p:nvSpPr>
              <p:cNvPr id="264" name="Freeform 263">
                <a:extLst>
                  <a:ext uri="{FF2B5EF4-FFF2-40B4-BE49-F238E27FC236}">
                    <a16:creationId xmlns:a16="http://schemas.microsoft.com/office/drawing/2014/main" id="{7D73575C-283D-35BB-8744-5BA589F9EF34}"/>
                  </a:ext>
                </a:extLst>
              </p:cNvPr>
              <p:cNvSpPr/>
              <p:nvPr/>
            </p:nvSpPr>
            <p:spPr>
              <a:xfrm>
                <a:off x="7445328" y="3964310"/>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65" name="Freeform 264">
                <a:extLst>
                  <a:ext uri="{FF2B5EF4-FFF2-40B4-BE49-F238E27FC236}">
                    <a16:creationId xmlns:a16="http://schemas.microsoft.com/office/drawing/2014/main" id="{988F7156-E37D-B547-0BA6-CD6135F61AAD}"/>
                  </a:ext>
                </a:extLst>
              </p:cNvPr>
              <p:cNvSpPr/>
              <p:nvPr/>
            </p:nvSpPr>
            <p:spPr>
              <a:xfrm>
                <a:off x="7402701" y="4006985"/>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C6573B"/>
                </a:solidFill>
                <a:prstDash val="solid"/>
                <a:miter/>
              </a:ln>
            </p:spPr>
            <p:txBody>
              <a:bodyPr rtlCol="0" anchor="ctr"/>
              <a:lstStyle/>
              <a:p>
                <a:endParaRPr lang="en-GB" noProof="0" dirty="0"/>
              </a:p>
            </p:txBody>
          </p:sp>
        </p:grpSp>
        <p:grpSp>
          <p:nvGrpSpPr>
            <p:cNvPr id="266" name="Graphic 114">
              <a:extLst>
                <a:ext uri="{FF2B5EF4-FFF2-40B4-BE49-F238E27FC236}">
                  <a16:creationId xmlns:a16="http://schemas.microsoft.com/office/drawing/2014/main" id="{B0909DAF-D266-9993-1CCE-345D257821A1}"/>
                </a:ext>
              </a:extLst>
            </p:cNvPr>
            <p:cNvGrpSpPr/>
            <p:nvPr/>
          </p:nvGrpSpPr>
          <p:grpSpPr>
            <a:xfrm>
              <a:off x="7663335" y="4011473"/>
              <a:ext cx="85330" cy="85349"/>
              <a:chOff x="7663335" y="4011473"/>
              <a:chExt cx="85330" cy="85349"/>
            </a:xfrm>
          </p:grpSpPr>
          <p:sp>
            <p:nvSpPr>
              <p:cNvPr id="267" name="Freeform 266">
                <a:extLst>
                  <a:ext uri="{FF2B5EF4-FFF2-40B4-BE49-F238E27FC236}">
                    <a16:creationId xmlns:a16="http://schemas.microsoft.com/office/drawing/2014/main" id="{375118D9-0C5A-3ACE-7F76-EC7F224F454E}"/>
                  </a:ext>
                </a:extLst>
              </p:cNvPr>
              <p:cNvSpPr/>
              <p:nvPr/>
            </p:nvSpPr>
            <p:spPr>
              <a:xfrm>
                <a:off x="7706038" y="4011473"/>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68" name="Freeform 267">
                <a:extLst>
                  <a:ext uri="{FF2B5EF4-FFF2-40B4-BE49-F238E27FC236}">
                    <a16:creationId xmlns:a16="http://schemas.microsoft.com/office/drawing/2014/main" id="{FF403EDC-BF98-B209-16FE-6A0897E5EB6E}"/>
                  </a:ext>
                </a:extLst>
              </p:cNvPr>
              <p:cNvSpPr/>
              <p:nvPr/>
            </p:nvSpPr>
            <p:spPr>
              <a:xfrm>
                <a:off x="7663335" y="4054148"/>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C6573B"/>
                </a:solidFill>
                <a:prstDash val="solid"/>
                <a:miter/>
              </a:ln>
            </p:spPr>
            <p:txBody>
              <a:bodyPr rtlCol="0" anchor="ctr"/>
              <a:lstStyle/>
              <a:p>
                <a:endParaRPr lang="en-GB" noProof="0" dirty="0"/>
              </a:p>
            </p:txBody>
          </p:sp>
        </p:grpSp>
        <p:grpSp>
          <p:nvGrpSpPr>
            <p:cNvPr id="269" name="Graphic 114">
              <a:extLst>
                <a:ext uri="{FF2B5EF4-FFF2-40B4-BE49-F238E27FC236}">
                  <a16:creationId xmlns:a16="http://schemas.microsoft.com/office/drawing/2014/main" id="{A2F420B6-5279-206A-696D-7C627ECDCE84}"/>
                </a:ext>
              </a:extLst>
            </p:cNvPr>
            <p:cNvGrpSpPr/>
            <p:nvPr/>
          </p:nvGrpSpPr>
          <p:grpSpPr>
            <a:xfrm>
              <a:off x="7199462" y="3964310"/>
              <a:ext cx="85330" cy="85349"/>
              <a:chOff x="7199462" y="3964310"/>
              <a:chExt cx="85330" cy="85349"/>
            </a:xfrm>
          </p:grpSpPr>
          <p:sp>
            <p:nvSpPr>
              <p:cNvPr id="270" name="Freeform 269">
                <a:extLst>
                  <a:ext uri="{FF2B5EF4-FFF2-40B4-BE49-F238E27FC236}">
                    <a16:creationId xmlns:a16="http://schemas.microsoft.com/office/drawing/2014/main" id="{811080F7-6353-CCA5-7553-41AC56348E38}"/>
                  </a:ext>
                </a:extLst>
              </p:cNvPr>
              <p:cNvSpPr/>
              <p:nvPr/>
            </p:nvSpPr>
            <p:spPr>
              <a:xfrm>
                <a:off x="7242089" y="3964310"/>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71" name="Freeform 270">
                <a:extLst>
                  <a:ext uri="{FF2B5EF4-FFF2-40B4-BE49-F238E27FC236}">
                    <a16:creationId xmlns:a16="http://schemas.microsoft.com/office/drawing/2014/main" id="{12E6633C-4026-80B5-4C79-EBAEFDAA6690}"/>
                  </a:ext>
                </a:extLst>
              </p:cNvPr>
              <p:cNvSpPr/>
              <p:nvPr/>
            </p:nvSpPr>
            <p:spPr>
              <a:xfrm>
                <a:off x="7199462" y="4006985"/>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C6573B"/>
                </a:solidFill>
                <a:prstDash val="solid"/>
                <a:miter/>
              </a:ln>
            </p:spPr>
            <p:txBody>
              <a:bodyPr rtlCol="0" anchor="ctr"/>
              <a:lstStyle/>
              <a:p>
                <a:endParaRPr lang="en-GB" noProof="0" dirty="0"/>
              </a:p>
            </p:txBody>
          </p:sp>
        </p:grpSp>
        <p:grpSp>
          <p:nvGrpSpPr>
            <p:cNvPr id="272" name="Graphic 114">
              <a:extLst>
                <a:ext uri="{FF2B5EF4-FFF2-40B4-BE49-F238E27FC236}">
                  <a16:creationId xmlns:a16="http://schemas.microsoft.com/office/drawing/2014/main" id="{30EF1BEB-BCFC-2504-DD0A-C6133EC459C6}"/>
                </a:ext>
              </a:extLst>
            </p:cNvPr>
            <p:cNvGrpSpPr/>
            <p:nvPr/>
          </p:nvGrpSpPr>
          <p:grpSpPr>
            <a:xfrm>
              <a:off x="6989600" y="3939664"/>
              <a:ext cx="85406" cy="85349"/>
              <a:chOff x="6989600" y="3939664"/>
              <a:chExt cx="85406" cy="85349"/>
            </a:xfrm>
          </p:grpSpPr>
          <p:sp>
            <p:nvSpPr>
              <p:cNvPr id="273" name="Freeform 272">
                <a:extLst>
                  <a:ext uri="{FF2B5EF4-FFF2-40B4-BE49-F238E27FC236}">
                    <a16:creationId xmlns:a16="http://schemas.microsoft.com/office/drawing/2014/main" id="{B13E1CB3-0F2B-971F-7F47-A4236C4C09C4}"/>
                  </a:ext>
                </a:extLst>
              </p:cNvPr>
              <p:cNvSpPr/>
              <p:nvPr/>
            </p:nvSpPr>
            <p:spPr>
              <a:xfrm>
                <a:off x="7032303" y="3939664"/>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74" name="Freeform 273">
                <a:extLst>
                  <a:ext uri="{FF2B5EF4-FFF2-40B4-BE49-F238E27FC236}">
                    <a16:creationId xmlns:a16="http://schemas.microsoft.com/office/drawing/2014/main" id="{FE2F617B-C0EB-058F-FD6D-1F5BE90EF66A}"/>
                  </a:ext>
                </a:extLst>
              </p:cNvPr>
              <p:cNvSpPr/>
              <p:nvPr/>
            </p:nvSpPr>
            <p:spPr>
              <a:xfrm>
                <a:off x="6989600" y="3982339"/>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275" name="Graphic 114">
              <a:extLst>
                <a:ext uri="{FF2B5EF4-FFF2-40B4-BE49-F238E27FC236}">
                  <a16:creationId xmlns:a16="http://schemas.microsoft.com/office/drawing/2014/main" id="{636974D4-2E44-96ED-76FA-EB89C9297F3E}"/>
                </a:ext>
              </a:extLst>
            </p:cNvPr>
            <p:cNvGrpSpPr/>
            <p:nvPr/>
          </p:nvGrpSpPr>
          <p:grpSpPr>
            <a:xfrm>
              <a:off x="4906736" y="3304261"/>
              <a:ext cx="85406" cy="85349"/>
              <a:chOff x="4906736" y="3304261"/>
              <a:chExt cx="85406" cy="85349"/>
            </a:xfrm>
          </p:grpSpPr>
          <p:sp>
            <p:nvSpPr>
              <p:cNvPr id="276" name="Freeform 275">
                <a:extLst>
                  <a:ext uri="{FF2B5EF4-FFF2-40B4-BE49-F238E27FC236}">
                    <a16:creationId xmlns:a16="http://schemas.microsoft.com/office/drawing/2014/main" id="{8EB68F35-7C74-410E-B37B-A67DDD1AEC9D}"/>
                  </a:ext>
                </a:extLst>
              </p:cNvPr>
              <p:cNvSpPr/>
              <p:nvPr/>
            </p:nvSpPr>
            <p:spPr>
              <a:xfrm>
                <a:off x="4949439" y="3304261"/>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77" name="Freeform 276">
                <a:extLst>
                  <a:ext uri="{FF2B5EF4-FFF2-40B4-BE49-F238E27FC236}">
                    <a16:creationId xmlns:a16="http://schemas.microsoft.com/office/drawing/2014/main" id="{129CECA0-9076-E2D7-C088-98C9878919F7}"/>
                  </a:ext>
                </a:extLst>
              </p:cNvPr>
              <p:cNvSpPr/>
              <p:nvPr/>
            </p:nvSpPr>
            <p:spPr>
              <a:xfrm>
                <a:off x="4906736" y="3346936"/>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278" name="Graphic 114">
              <a:extLst>
                <a:ext uri="{FF2B5EF4-FFF2-40B4-BE49-F238E27FC236}">
                  <a16:creationId xmlns:a16="http://schemas.microsoft.com/office/drawing/2014/main" id="{DD4890F0-FD22-84CC-B21D-7B274AF7D9A8}"/>
                </a:ext>
              </a:extLst>
            </p:cNvPr>
            <p:cNvGrpSpPr/>
            <p:nvPr/>
          </p:nvGrpSpPr>
          <p:grpSpPr>
            <a:xfrm>
              <a:off x="4327998" y="2806086"/>
              <a:ext cx="85330" cy="85273"/>
              <a:chOff x="4327998" y="2806086"/>
              <a:chExt cx="85330" cy="85273"/>
            </a:xfrm>
          </p:grpSpPr>
          <p:sp>
            <p:nvSpPr>
              <p:cNvPr id="279" name="Freeform 278">
                <a:extLst>
                  <a:ext uri="{FF2B5EF4-FFF2-40B4-BE49-F238E27FC236}">
                    <a16:creationId xmlns:a16="http://schemas.microsoft.com/office/drawing/2014/main" id="{7D67C7C1-34B5-2319-E695-7C0461F736B8}"/>
                  </a:ext>
                </a:extLst>
              </p:cNvPr>
              <p:cNvSpPr/>
              <p:nvPr/>
            </p:nvSpPr>
            <p:spPr>
              <a:xfrm>
                <a:off x="4370701" y="2806086"/>
                <a:ext cx="7611" cy="85273"/>
              </a:xfrm>
              <a:custGeom>
                <a:avLst/>
                <a:gdLst>
                  <a:gd name="connsiteX0" fmla="*/ 0 w 7611"/>
                  <a:gd name="connsiteY0" fmla="*/ 0 h 85273"/>
                  <a:gd name="connsiteX1" fmla="*/ 0 w 7611"/>
                  <a:gd name="connsiteY1" fmla="*/ 85273 h 85273"/>
                </a:gdLst>
                <a:ahLst/>
                <a:cxnLst>
                  <a:cxn ang="0">
                    <a:pos x="connsiteX0" y="connsiteY0"/>
                  </a:cxn>
                  <a:cxn ang="0">
                    <a:pos x="connsiteX1" y="connsiteY1"/>
                  </a:cxn>
                </a:cxnLst>
                <a:rect l="l" t="t" r="r" b="b"/>
                <a:pathLst>
                  <a:path w="7611" h="85273">
                    <a:moveTo>
                      <a:pt x="0" y="0"/>
                    </a:moveTo>
                    <a:lnTo>
                      <a:pt x="0" y="85273"/>
                    </a:lnTo>
                  </a:path>
                </a:pathLst>
              </a:custGeom>
              <a:ln w="15216" cap="flat">
                <a:solidFill>
                  <a:srgbClr val="C6573B"/>
                </a:solidFill>
                <a:prstDash val="solid"/>
                <a:miter/>
              </a:ln>
            </p:spPr>
            <p:txBody>
              <a:bodyPr rtlCol="0" anchor="ctr"/>
              <a:lstStyle/>
              <a:p>
                <a:endParaRPr lang="en-GB" noProof="0" dirty="0"/>
              </a:p>
            </p:txBody>
          </p:sp>
          <p:sp>
            <p:nvSpPr>
              <p:cNvPr id="280" name="Freeform 279">
                <a:extLst>
                  <a:ext uri="{FF2B5EF4-FFF2-40B4-BE49-F238E27FC236}">
                    <a16:creationId xmlns:a16="http://schemas.microsoft.com/office/drawing/2014/main" id="{E1DADB05-AA54-EBED-9DCA-70AE56105BBF}"/>
                  </a:ext>
                </a:extLst>
              </p:cNvPr>
              <p:cNvSpPr/>
              <p:nvPr/>
            </p:nvSpPr>
            <p:spPr>
              <a:xfrm>
                <a:off x="4327998" y="2848761"/>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C6573B"/>
                </a:solidFill>
                <a:prstDash val="solid"/>
                <a:miter/>
              </a:ln>
            </p:spPr>
            <p:txBody>
              <a:bodyPr rtlCol="0" anchor="ctr"/>
              <a:lstStyle/>
              <a:p>
                <a:endParaRPr lang="en-GB" noProof="0" dirty="0"/>
              </a:p>
            </p:txBody>
          </p:sp>
        </p:grpSp>
        <p:grpSp>
          <p:nvGrpSpPr>
            <p:cNvPr id="281" name="Graphic 114">
              <a:extLst>
                <a:ext uri="{FF2B5EF4-FFF2-40B4-BE49-F238E27FC236}">
                  <a16:creationId xmlns:a16="http://schemas.microsoft.com/office/drawing/2014/main" id="{49F9A2AC-7686-C749-62CC-34FA198F9397}"/>
                </a:ext>
              </a:extLst>
            </p:cNvPr>
            <p:cNvGrpSpPr/>
            <p:nvPr/>
          </p:nvGrpSpPr>
          <p:grpSpPr>
            <a:xfrm>
              <a:off x="3816093" y="2082139"/>
              <a:ext cx="85406" cy="85349"/>
              <a:chOff x="3816093" y="2082139"/>
              <a:chExt cx="85406" cy="85349"/>
            </a:xfrm>
          </p:grpSpPr>
          <p:sp>
            <p:nvSpPr>
              <p:cNvPr id="282" name="Freeform 281">
                <a:extLst>
                  <a:ext uri="{FF2B5EF4-FFF2-40B4-BE49-F238E27FC236}">
                    <a16:creationId xmlns:a16="http://schemas.microsoft.com/office/drawing/2014/main" id="{F39A1163-2ABE-26E2-EC26-5511F02FB098}"/>
                  </a:ext>
                </a:extLst>
              </p:cNvPr>
              <p:cNvSpPr/>
              <p:nvPr/>
            </p:nvSpPr>
            <p:spPr>
              <a:xfrm>
                <a:off x="3858796" y="2082139"/>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83" name="Freeform 282">
                <a:extLst>
                  <a:ext uri="{FF2B5EF4-FFF2-40B4-BE49-F238E27FC236}">
                    <a16:creationId xmlns:a16="http://schemas.microsoft.com/office/drawing/2014/main" id="{77CB6C2E-E4D8-36FB-DBD5-0A695265B114}"/>
                  </a:ext>
                </a:extLst>
              </p:cNvPr>
              <p:cNvSpPr/>
              <p:nvPr/>
            </p:nvSpPr>
            <p:spPr>
              <a:xfrm>
                <a:off x="3816093" y="2124814"/>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284" name="Graphic 114">
              <a:extLst>
                <a:ext uri="{FF2B5EF4-FFF2-40B4-BE49-F238E27FC236}">
                  <a16:creationId xmlns:a16="http://schemas.microsoft.com/office/drawing/2014/main" id="{C491D50E-C3D5-3300-6F4C-EC2661192742}"/>
                </a:ext>
              </a:extLst>
            </p:cNvPr>
            <p:cNvGrpSpPr/>
            <p:nvPr/>
          </p:nvGrpSpPr>
          <p:grpSpPr>
            <a:xfrm>
              <a:off x="3773390" y="1981652"/>
              <a:ext cx="85406" cy="85349"/>
              <a:chOff x="3773390" y="1981652"/>
              <a:chExt cx="85406" cy="85349"/>
            </a:xfrm>
          </p:grpSpPr>
          <p:sp>
            <p:nvSpPr>
              <p:cNvPr id="285" name="Freeform 284">
                <a:extLst>
                  <a:ext uri="{FF2B5EF4-FFF2-40B4-BE49-F238E27FC236}">
                    <a16:creationId xmlns:a16="http://schemas.microsoft.com/office/drawing/2014/main" id="{D49948ED-51E8-2D7C-2203-80AF1CF00260}"/>
                  </a:ext>
                </a:extLst>
              </p:cNvPr>
              <p:cNvSpPr/>
              <p:nvPr/>
            </p:nvSpPr>
            <p:spPr>
              <a:xfrm>
                <a:off x="3816093" y="1981652"/>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86" name="Freeform 285">
                <a:extLst>
                  <a:ext uri="{FF2B5EF4-FFF2-40B4-BE49-F238E27FC236}">
                    <a16:creationId xmlns:a16="http://schemas.microsoft.com/office/drawing/2014/main" id="{2BB5F201-9723-9FAA-87E7-A2CCD2C0ADBF}"/>
                  </a:ext>
                </a:extLst>
              </p:cNvPr>
              <p:cNvSpPr/>
              <p:nvPr/>
            </p:nvSpPr>
            <p:spPr>
              <a:xfrm>
                <a:off x="3773390" y="2024327"/>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287" name="Graphic 114">
              <a:extLst>
                <a:ext uri="{FF2B5EF4-FFF2-40B4-BE49-F238E27FC236}">
                  <a16:creationId xmlns:a16="http://schemas.microsoft.com/office/drawing/2014/main" id="{272CCC46-719F-F42E-6339-9AD3CDBC885E}"/>
                </a:ext>
              </a:extLst>
            </p:cNvPr>
            <p:cNvGrpSpPr/>
            <p:nvPr/>
          </p:nvGrpSpPr>
          <p:grpSpPr>
            <a:xfrm>
              <a:off x="4064548" y="2483098"/>
              <a:ext cx="85406" cy="85349"/>
              <a:chOff x="4064548" y="2483098"/>
              <a:chExt cx="85406" cy="85349"/>
            </a:xfrm>
          </p:grpSpPr>
          <p:sp>
            <p:nvSpPr>
              <p:cNvPr id="288" name="Freeform 287">
                <a:extLst>
                  <a:ext uri="{FF2B5EF4-FFF2-40B4-BE49-F238E27FC236}">
                    <a16:creationId xmlns:a16="http://schemas.microsoft.com/office/drawing/2014/main" id="{A6F12169-4541-816C-1A96-8EF8CCC9A312}"/>
                  </a:ext>
                </a:extLst>
              </p:cNvPr>
              <p:cNvSpPr/>
              <p:nvPr/>
            </p:nvSpPr>
            <p:spPr>
              <a:xfrm>
                <a:off x="4107251" y="2483098"/>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89" name="Freeform 288">
                <a:extLst>
                  <a:ext uri="{FF2B5EF4-FFF2-40B4-BE49-F238E27FC236}">
                    <a16:creationId xmlns:a16="http://schemas.microsoft.com/office/drawing/2014/main" id="{9C6950E1-234F-940A-5253-C21EEEED39DF}"/>
                  </a:ext>
                </a:extLst>
              </p:cNvPr>
              <p:cNvSpPr/>
              <p:nvPr/>
            </p:nvSpPr>
            <p:spPr>
              <a:xfrm>
                <a:off x="4064548" y="2525772"/>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290" name="Graphic 114">
              <a:extLst>
                <a:ext uri="{FF2B5EF4-FFF2-40B4-BE49-F238E27FC236}">
                  <a16:creationId xmlns:a16="http://schemas.microsoft.com/office/drawing/2014/main" id="{C145E67D-38DF-E9D4-2741-1FBC3178895F}"/>
                </a:ext>
              </a:extLst>
            </p:cNvPr>
            <p:cNvGrpSpPr/>
            <p:nvPr/>
          </p:nvGrpSpPr>
          <p:grpSpPr>
            <a:xfrm>
              <a:off x="3436865" y="1492301"/>
              <a:ext cx="85330" cy="85273"/>
              <a:chOff x="3436865" y="1492301"/>
              <a:chExt cx="85330" cy="85273"/>
            </a:xfrm>
          </p:grpSpPr>
          <p:sp>
            <p:nvSpPr>
              <p:cNvPr id="291" name="Freeform 290">
                <a:extLst>
                  <a:ext uri="{FF2B5EF4-FFF2-40B4-BE49-F238E27FC236}">
                    <a16:creationId xmlns:a16="http://schemas.microsoft.com/office/drawing/2014/main" id="{9BD5BF63-8BED-B3C6-CAF5-A50320A709B8}"/>
                  </a:ext>
                </a:extLst>
              </p:cNvPr>
              <p:cNvSpPr/>
              <p:nvPr/>
            </p:nvSpPr>
            <p:spPr>
              <a:xfrm>
                <a:off x="3479492" y="1492301"/>
                <a:ext cx="7611" cy="85273"/>
              </a:xfrm>
              <a:custGeom>
                <a:avLst/>
                <a:gdLst>
                  <a:gd name="connsiteX0" fmla="*/ 0 w 7611"/>
                  <a:gd name="connsiteY0" fmla="*/ 0 h 85273"/>
                  <a:gd name="connsiteX1" fmla="*/ 0 w 7611"/>
                  <a:gd name="connsiteY1" fmla="*/ 85273 h 85273"/>
                </a:gdLst>
                <a:ahLst/>
                <a:cxnLst>
                  <a:cxn ang="0">
                    <a:pos x="connsiteX0" y="connsiteY0"/>
                  </a:cxn>
                  <a:cxn ang="0">
                    <a:pos x="connsiteX1" y="connsiteY1"/>
                  </a:cxn>
                </a:cxnLst>
                <a:rect l="l" t="t" r="r" b="b"/>
                <a:pathLst>
                  <a:path w="7611" h="85273">
                    <a:moveTo>
                      <a:pt x="0" y="0"/>
                    </a:moveTo>
                    <a:lnTo>
                      <a:pt x="0" y="85273"/>
                    </a:lnTo>
                  </a:path>
                </a:pathLst>
              </a:custGeom>
              <a:ln w="15216" cap="flat">
                <a:solidFill>
                  <a:srgbClr val="C6573B"/>
                </a:solidFill>
                <a:prstDash val="solid"/>
                <a:miter/>
              </a:ln>
            </p:spPr>
            <p:txBody>
              <a:bodyPr rtlCol="0" anchor="ctr"/>
              <a:lstStyle/>
              <a:p>
                <a:endParaRPr lang="en-GB" noProof="0" dirty="0"/>
              </a:p>
            </p:txBody>
          </p:sp>
          <p:sp>
            <p:nvSpPr>
              <p:cNvPr id="292" name="Freeform 291">
                <a:extLst>
                  <a:ext uri="{FF2B5EF4-FFF2-40B4-BE49-F238E27FC236}">
                    <a16:creationId xmlns:a16="http://schemas.microsoft.com/office/drawing/2014/main" id="{E2262D10-2E24-6DF5-3727-ABA6F71FBA7C}"/>
                  </a:ext>
                </a:extLst>
              </p:cNvPr>
              <p:cNvSpPr/>
              <p:nvPr/>
            </p:nvSpPr>
            <p:spPr>
              <a:xfrm>
                <a:off x="3436865" y="1534900"/>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C6573B"/>
                </a:solidFill>
                <a:prstDash val="solid"/>
                <a:miter/>
              </a:ln>
            </p:spPr>
            <p:txBody>
              <a:bodyPr rtlCol="0" anchor="ctr"/>
              <a:lstStyle/>
              <a:p>
                <a:endParaRPr lang="en-GB" noProof="0" dirty="0"/>
              </a:p>
            </p:txBody>
          </p:sp>
        </p:grpSp>
        <p:grpSp>
          <p:nvGrpSpPr>
            <p:cNvPr id="293" name="Graphic 114">
              <a:extLst>
                <a:ext uri="{FF2B5EF4-FFF2-40B4-BE49-F238E27FC236}">
                  <a16:creationId xmlns:a16="http://schemas.microsoft.com/office/drawing/2014/main" id="{17B103C1-49B9-0CDD-5C63-7D4BE1E292D9}"/>
                </a:ext>
              </a:extLst>
            </p:cNvPr>
            <p:cNvGrpSpPr/>
            <p:nvPr/>
          </p:nvGrpSpPr>
          <p:grpSpPr>
            <a:xfrm>
              <a:off x="3545259" y="1564719"/>
              <a:ext cx="85406" cy="85349"/>
              <a:chOff x="3545259" y="1564719"/>
              <a:chExt cx="85406" cy="85349"/>
            </a:xfrm>
          </p:grpSpPr>
          <p:sp>
            <p:nvSpPr>
              <p:cNvPr id="294" name="Freeform 293">
                <a:extLst>
                  <a:ext uri="{FF2B5EF4-FFF2-40B4-BE49-F238E27FC236}">
                    <a16:creationId xmlns:a16="http://schemas.microsoft.com/office/drawing/2014/main" id="{41EAB854-A2C0-00CE-6389-B4F18AA17E88}"/>
                  </a:ext>
                </a:extLst>
              </p:cNvPr>
              <p:cNvSpPr/>
              <p:nvPr/>
            </p:nvSpPr>
            <p:spPr>
              <a:xfrm>
                <a:off x="3587962" y="1564719"/>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95" name="Freeform 294">
                <a:extLst>
                  <a:ext uri="{FF2B5EF4-FFF2-40B4-BE49-F238E27FC236}">
                    <a16:creationId xmlns:a16="http://schemas.microsoft.com/office/drawing/2014/main" id="{B8CF4633-A9D0-DEBE-3A91-82160A894072}"/>
                  </a:ext>
                </a:extLst>
              </p:cNvPr>
              <p:cNvSpPr/>
              <p:nvPr/>
            </p:nvSpPr>
            <p:spPr>
              <a:xfrm>
                <a:off x="3545259" y="1607393"/>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296" name="Graphic 114">
              <a:extLst>
                <a:ext uri="{FF2B5EF4-FFF2-40B4-BE49-F238E27FC236}">
                  <a16:creationId xmlns:a16="http://schemas.microsoft.com/office/drawing/2014/main" id="{65367006-B8E7-762C-EA48-DB7B29677D20}"/>
                </a:ext>
              </a:extLst>
            </p:cNvPr>
            <p:cNvGrpSpPr/>
            <p:nvPr/>
          </p:nvGrpSpPr>
          <p:grpSpPr>
            <a:xfrm>
              <a:off x="3558504" y="1564719"/>
              <a:ext cx="85406" cy="85349"/>
              <a:chOff x="3558504" y="1564719"/>
              <a:chExt cx="85406" cy="85349"/>
            </a:xfrm>
          </p:grpSpPr>
          <p:sp>
            <p:nvSpPr>
              <p:cNvPr id="297" name="Freeform 296">
                <a:extLst>
                  <a:ext uri="{FF2B5EF4-FFF2-40B4-BE49-F238E27FC236}">
                    <a16:creationId xmlns:a16="http://schemas.microsoft.com/office/drawing/2014/main" id="{78876E55-8EAD-68DE-9378-3CA7CCF057AD}"/>
                  </a:ext>
                </a:extLst>
              </p:cNvPr>
              <p:cNvSpPr/>
              <p:nvPr/>
            </p:nvSpPr>
            <p:spPr>
              <a:xfrm>
                <a:off x="3601207" y="1564719"/>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298" name="Freeform 297">
                <a:extLst>
                  <a:ext uri="{FF2B5EF4-FFF2-40B4-BE49-F238E27FC236}">
                    <a16:creationId xmlns:a16="http://schemas.microsoft.com/office/drawing/2014/main" id="{55ECDF6C-C6E8-FDCB-6352-D967057D4BCC}"/>
                  </a:ext>
                </a:extLst>
              </p:cNvPr>
              <p:cNvSpPr/>
              <p:nvPr/>
            </p:nvSpPr>
            <p:spPr>
              <a:xfrm>
                <a:off x="3558504" y="1607393"/>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299" name="Graphic 114">
              <a:extLst>
                <a:ext uri="{FF2B5EF4-FFF2-40B4-BE49-F238E27FC236}">
                  <a16:creationId xmlns:a16="http://schemas.microsoft.com/office/drawing/2014/main" id="{984930B5-CA13-B00C-52DC-9E3211ABD204}"/>
                </a:ext>
              </a:extLst>
            </p:cNvPr>
            <p:cNvGrpSpPr/>
            <p:nvPr/>
          </p:nvGrpSpPr>
          <p:grpSpPr>
            <a:xfrm>
              <a:off x="3572129" y="1597504"/>
              <a:ext cx="85330" cy="85273"/>
              <a:chOff x="3572129" y="1597504"/>
              <a:chExt cx="85330" cy="85273"/>
            </a:xfrm>
          </p:grpSpPr>
          <p:sp>
            <p:nvSpPr>
              <p:cNvPr id="300" name="Freeform 299">
                <a:extLst>
                  <a:ext uri="{FF2B5EF4-FFF2-40B4-BE49-F238E27FC236}">
                    <a16:creationId xmlns:a16="http://schemas.microsoft.com/office/drawing/2014/main" id="{44782126-C4B6-0EB5-35DE-4C1CD206CDC4}"/>
                  </a:ext>
                </a:extLst>
              </p:cNvPr>
              <p:cNvSpPr/>
              <p:nvPr/>
            </p:nvSpPr>
            <p:spPr>
              <a:xfrm>
                <a:off x="3614756" y="1597504"/>
                <a:ext cx="7611" cy="85273"/>
              </a:xfrm>
              <a:custGeom>
                <a:avLst/>
                <a:gdLst>
                  <a:gd name="connsiteX0" fmla="*/ 0 w 7611"/>
                  <a:gd name="connsiteY0" fmla="*/ 0 h 85273"/>
                  <a:gd name="connsiteX1" fmla="*/ 0 w 7611"/>
                  <a:gd name="connsiteY1" fmla="*/ 85273 h 85273"/>
                </a:gdLst>
                <a:ahLst/>
                <a:cxnLst>
                  <a:cxn ang="0">
                    <a:pos x="connsiteX0" y="connsiteY0"/>
                  </a:cxn>
                  <a:cxn ang="0">
                    <a:pos x="connsiteX1" y="connsiteY1"/>
                  </a:cxn>
                </a:cxnLst>
                <a:rect l="l" t="t" r="r" b="b"/>
                <a:pathLst>
                  <a:path w="7611" h="85273">
                    <a:moveTo>
                      <a:pt x="0" y="0"/>
                    </a:moveTo>
                    <a:lnTo>
                      <a:pt x="0" y="85273"/>
                    </a:lnTo>
                  </a:path>
                </a:pathLst>
              </a:custGeom>
              <a:ln w="15216" cap="flat">
                <a:solidFill>
                  <a:srgbClr val="C6573B"/>
                </a:solidFill>
                <a:prstDash val="solid"/>
                <a:miter/>
              </a:ln>
            </p:spPr>
            <p:txBody>
              <a:bodyPr rtlCol="0" anchor="ctr"/>
              <a:lstStyle/>
              <a:p>
                <a:endParaRPr lang="en-GB" noProof="0" dirty="0"/>
              </a:p>
            </p:txBody>
          </p:sp>
          <p:sp>
            <p:nvSpPr>
              <p:cNvPr id="301" name="Freeform 300">
                <a:extLst>
                  <a:ext uri="{FF2B5EF4-FFF2-40B4-BE49-F238E27FC236}">
                    <a16:creationId xmlns:a16="http://schemas.microsoft.com/office/drawing/2014/main" id="{DB7A5B9F-19C0-F64F-81BA-3AA0086018A6}"/>
                  </a:ext>
                </a:extLst>
              </p:cNvPr>
              <p:cNvSpPr/>
              <p:nvPr/>
            </p:nvSpPr>
            <p:spPr>
              <a:xfrm>
                <a:off x="3572129" y="1640179"/>
                <a:ext cx="85330" cy="7606"/>
              </a:xfrm>
              <a:custGeom>
                <a:avLst/>
                <a:gdLst>
                  <a:gd name="connsiteX0" fmla="*/ 0 w 85330"/>
                  <a:gd name="connsiteY0" fmla="*/ 0 h 7606"/>
                  <a:gd name="connsiteX1" fmla="*/ 85330 w 85330"/>
                  <a:gd name="connsiteY1" fmla="*/ 0 h 7606"/>
                </a:gdLst>
                <a:ahLst/>
                <a:cxnLst>
                  <a:cxn ang="0">
                    <a:pos x="connsiteX0" y="connsiteY0"/>
                  </a:cxn>
                  <a:cxn ang="0">
                    <a:pos x="connsiteX1" y="connsiteY1"/>
                  </a:cxn>
                </a:cxnLst>
                <a:rect l="l" t="t" r="r" b="b"/>
                <a:pathLst>
                  <a:path w="85330" h="7606">
                    <a:moveTo>
                      <a:pt x="0" y="0"/>
                    </a:moveTo>
                    <a:lnTo>
                      <a:pt x="85330" y="0"/>
                    </a:lnTo>
                  </a:path>
                </a:pathLst>
              </a:custGeom>
              <a:ln w="15216" cap="flat">
                <a:solidFill>
                  <a:srgbClr val="C6573B"/>
                </a:solidFill>
                <a:prstDash val="solid"/>
                <a:miter/>
              </a:ln>
            </p:spPr>
            <p:txBody>
              <a:bodyPr rtlCol="0" anchor="ctr"/>
              <a:lstStyle/>
              <a:p>
                <a:endParaRPr lang="en-GB" noProof="0" dirty="0"/>
              </a:p>
            </p:txBody>
          </p:sp>
        </p:grpSp>
        <p:grpSp>
          <p:nvGrpSpPr>
            <p:cNvPr id="302" name="Graphic 114">
              <a:extLst>
                <a:ext uri="{FF2B5EF4-FFF2-40B4-BE49-F238E27FC236}">
                  <a16:creationId xmlns:a16="http://schemas.microsoft.com/office/drawing/2014/main" id="{A3C47F96-0ADC-F043-7660-2555C9B76645}"/>
                </a:ext>
              </a:extLst>
            </p:cNvPr>
            <p:cNvGrpSpPr/>
            <p:nvPr/>
          </p:nvGrpSpPr>
          <p:grpSpPr>
            <a:xfrm>
              <a:off x="3630818" y="1696394"/>
              <a:ext cx="85406" cy="85349"/>
              <a:chOff x="3630818" y="1696394"/>
              <a:chExt cx="85406" cy="85349"/>
            </a:xfrm>
          </p:grpSpPr>
          <p:sp>
            <p:nvSpPr>
              <p:cNvPr id="303" name="Freeform 302">
                <a:extLst>
                  <a:ext uri="{FF2B5EF4-FFF2-40B4-BE49-F238E27FC236}">
                    <a16:creationId xmlns:a16="http://schemas.microsoft.com/office/drawing/2014/main" id="{FE130E64-8E7D-8226-6F8D-0F00BC2BD469}"/>
                  </a:ext>
                </a:extLst>
              </p:cNvPr>
              <p:cNvSpPr/>
              <p:nvPr/>
            </p:nvSpPr>
            <p:spPr>
              <a:xfrm>
                <a:off x="3673521" y="1696394"/>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304" name="Freeform 303">
                <a:extLst>
                  <a:ext uri="{FF2B5EF4-FFF2-40B4-BE49-F238E27FC236}">
                    <a16:creationId xmlns:a16="http://schemas.microsoft.com/office/drawing/2014/main" id="{1F018CF1-C292-1408-33E1-18D5E7CB94B1}"/>
                  </a:ext>
                </a:extLst>
              </p:cNvPr>
              <p:cNvSpPr/>
              <p:nvPr/>
            </p:nvSpPr>
            <p:spPr>
              <a:xfrm>
                <a:off x="3630818" y="1739068"/>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grpSp>
          <p:nvGrpSpPr>
            <p:cNvPr id="305" name="Graphic 114">
              <a:extLst>
                <a:ext uri="{FF2B5EF4-FFF2-40B4-BE49-F238E27FC236}">
                  <a16:creationId xmlns:a16="http://schemas.microsoft.com/office/drawing/2014/main" id="{26175953-3148-E2A2-3DC2-CC5E0B0C1580}"/>
                </a:ext>
              </a:extLst>
            </p:cNvPr>
            <p:cNvGrpSpPr/>
            <p:nvPr/>
          </p:nvGrpSpPr>
          <p:grpSpPr>
            <a:xfrm>
              <a:off x="3670933" y="1783188"/>
              <a:ext cx="85406" cy="85349"/>
              <a:chOff x="3670933" y="1783188"/>
              <a:chExt cx="85406" cy="85349"/>
            </a:xfrm>
          </p:grpSpPr>
          <p:sp>
            <p:nvSpPr>
              <p:cNvPr id="306" name="Freeform 305">
                <a:extLst>
                  <a:ext uri="{FF2B5EF4-FFF2-40B4-BE49-F238E27FC236}">
                    <a16:creationId xmlns:a16="http://schemas.microsoft.com/office/drawing/2014/main" id="{EF23AD02-8AE6-C9DC-6414-C4EBC73CB5B8}"/>
                  </a:ext>
                </a:extLst>
              </p:cNvPr>
              <p:cNvSpPr/>
              <p:nvPr/>
            </p:nvSpPr>
            <p:spPr>
              <a:xfrm>
                <a:off x="3713636" y="1783188"/>
                <a:ext cx="7611" cy="85349"/>
              </a:xfrm>
              <a:custGeom>
                <a:avLst/>
                <a:gdLst>
                  <a:gd name="connsiteX0" fmla="*/ 0 w 7611"/>
                  <a:gd name="connsiteY0" fmla="*/ 0 h 85349"/>
                  <a:gd name="connsiteX1" fmla="*/ 0 w 7611"/>
                  <a:gd name="connsiteY1" fmla="*/ 85349 h 85349"/>
                </a:gdLst>
                <a:ahLst/>
                <a:cxnLst>
                  <a:cxn ang="0">
                    <a:pos x="connsiteX0" y="connsiteY0"/>
                  </a:cxn>
                  <a:cxn ang="0">
                    <a:pos x="connsiteX1" y="connsiteY1"/>
                  </a:cxn>
                </a:cxnLst>
                <a:rect l="l" t="t" r="r" b="b"/>
                <a:pathLst>
                  <a:path w="7611" h="85349">
                    <a:moveTo>
                      <a:pt x="0" y="0"/>
                    </a:moveTo>
                    <a:lnTo>
                      <a:pt x="0" y="85349"/>
                    </a:lnTo>
                  </a:path>
                </a:pathLst>
              </a:custGeom>
              <a:ln w="15216" cap="flat">
                <a:solidFill>
                  <a:srgbClr val="C6573B"/>
                </a:solidFill>
                <a:prstDash val="solid"/>
                <a:miter/>
              </a:ln>
            </p:spPr>
            <p:txBody>
              <a:bodyPr rtlCol="0" anchor="ctr"/>
              <a:lstStyle/>
              <a:p>
                <a:endParaRPr lang="en-GB" noProof="0" dirty="0"/>
              </a:p>
            </p:txBody>
          </p:sp>
          <p:sp>
            <p:nvSpPr>
              <p:cNvPr id="307" name="Freeform 306">
                <a:extLst>
                  <a:ext uri="{FF2B5EF4-FFF2-40B4-BE49-F238E27FC236}">
                    <a16:creationId xmlns:a16="http://schemas.microsoft.com/office/drawing/2014/main" id="{814EC33C-B7F8-A7E2-B26B-A4382759CA2C}"/>
                  </a:ext>
                </a:extLst>
              </p:cNvPr>
              <p:cNvSpPr/>
              <p:nvPr/>
            </p:nvSpPr>
            <p:spPr>
              <a:xfrm>
                <a:off x="3670933" y="1825863"/>
                <a:ext cx="85406" cy="7606"/>
              </a:xfrm>
              <a:custGeom>
                <a:avLst/>
                <a:gdLst>
                  <a:gd name="connsiteX0" fmla="*/ 0 w 85406"/>
                  <a:gd name="connsiteY0" fmla="*/ 0 h 7606"/>
                  <a:gd name="connsiteX1" fmla="*/ 85406 w 85406"/>
                  <a:gd name="connsiteY1" fmla="*/ 0 h 7606"/>
                </a:gdLst>
                <a:ahLst/>
                <a:cxnLst>
                  <a:cxn ang="0">
                    <a:pos x="connsiteX0" y="connsiteY0"/>
                  </a:cxn>
                  <a:cxn ang="0">
                    <a:pos x="connsiteX1" y="connsiteY1"/>
                  </a:cxn>
                </a:cxnLst>
                <a:rect l="l" t="t" r="r" b="b"/>
                <a:pathLst>
                  <a:path w="85406" h="7606">
                    <a:moveTo>
                      <a:pt x="0" y="0"/>
                    </a:moveTo>
                    <a:lnTo>
                      <a:pt x="85406" y="0"/>
                    </a:lnTo>
                  </a:path>
                </a:pathLst>
              </a:custGeom>
              <a:ln w="15216" cap="flat">
                <a:solidFill>
                  <a:srgbClr val="C6573B"/>
                </a:solidFill>
                <a:prstDash val="solid"/>
                <a:miter/>
              </a:ln>
            </p:spPr>
            <p:txBody>
              <a:bodyPr rtlCol="0" anchor="ctr"/>
              <a:lstStyle/>
              <a:p>
                <a:endParaRPr lang="en-GB" noProof="0" dirty="0"/>
              </a:p>
            </p:txBody>
          </p:sp>
        </p:grpSp>
        <p:sp>
          <p:nvSpPr>
            <p:cNvPr id="308" name="Freeform 307">
              <a:extLst>
                <a:ext uri="{FF2B5EF4-FFF2-40B4-BE49-F238E27FC236}">
                  <a16:creationId xmlns:a16="http://schemas.microsoft.com/office/drawing/2014/main" id="{66370CC7-76E4-ABE5-8C01-BB91EC837A1C}"/>
                </a:ext>
              </a:extLst>
            </p:cNvPr>
            <p:cNvSpPr/>
            <p:nvPr/>
          </p:nvSpPr>
          <p:spPr>
            <a:xfrm>
              <a:off x="3485810" y="1534900"/>
              <a:ext cx="6196524" cy="2700520"/>
            </a:xfrm>
            <a:custGeom>
              <a:avLst/>
              <a:gdLst>
                <a:gd name="connsiteX0" fmla="*/ 6196525 w 6196524"/>
                <a:gd name="connsiteY0" fmla="*/ 2700520 h 2700520"/>
                <a:gd name="connsiteX1" fmla="*/ 6137380 w 6196524"/>
                <a:gd name="connsiteY1" fmla="*/ 2700520 h 2700520"/>
                <a:gd name="connsiteX2" fmla="*/ 6137380 w 6196524"/>
                <a:gd name="connsiteY2" fmla="*/ 2625744 h 2700520"/>
                <a:gd name="connsiteX3" fmla="*/ 4711658 w 6196524"/>
                <a:gd name="connsiteY3" fmla="*/ 2625744 h 2700520"/>
                <a:gd name="connsiteX4" fmla="*/ 4711658 w 6196524"/>
                <a:gd name="connsiteY4" fmla="*/ 2602392 h 2700520"/>
                <a:gd name="connsiteX5" fmla="*/ 4521587 w 6196524"/>
                <a:gd name="connsiteY5" fmla="*/ 2602392 h 2700520"/>
                <a:gd name="connsiteX6" fmla="*/ 4521587 w 6196524"/>
                <a:gd name="connsiteY6" fmla="*/ 2588395 h 2700520"/>
                <a:gd name="connsiteX7" fmla="*/ 4312790 w 6196524"/>
                <a:gd name="connsiteY7" fmla="*/ 2588395 h 2700520"/>
                <a:gd name="connsiteX8" fmla="*/ 4312790 w 6196524"/>
                <a:gd name="connsiteY8" fmla="*/ 2572268 h 2700520"/>
                <a:gd name="connsiteX9" fmla="*/ 4292771 w 6196524"/>
                <a:gd name="connsiteY9" fmla="*/ 2572268 h 2700520"/>
                <a:gd name="connsiteX10" fmla="*/ 4292771 w 6196524"/>
                <a:gd name="connsiteY10" fmla="*/ 2554164 h 2700520"/>
                <a:gd name="connsiteX11" fmla="*/ 4239791 w 6196524"/>
                <a:gd name="connsiteY11" fmla="*/ 2554164 h 2700520"/>
                <a:gd name="connsiteX12" fmla="*/ 4239791 w 6196524"/>
                <a:gd name="connsiteY12" fmla="*/ 2537809 h 2700520"/>
                <a:gd name="connsiteX13" fmla="*/ 4135508 w 6196524"/>
                <a:gd name="connsiteY13" fmla="*/ 2537809 h 2700520"/>
                <a:gd name="connsiteX14" fmla="*/ 4135508 w 6196524"/>
                <a:gd name="connsiteY14" fmla="*/ 2522139 h 2700520"/>
                <a:gd name="connsiteX15" fmla="*/ 4059845 w 6196524"/>
                <a:gd name="connsiteY15" fmla="*/ 2522139 h 2700520"/>
                <a:gd name="connsiteX16" fmla="*/ 4059845 w 6196524"/>
                <a:gd name="connsiteY16" fmla="*/ 2504034 h 2700520"/>
                <a:gd name="connsiteX17" fmla="*/ 3983192 w 6196524"/>
                <a:gd name="connsiteY17" fmla="*/ 2504034 h 2700520"/>
                <a:gd name="connsiteX18" fmla="*/ 3983192 w 6196524"/>
                <a:gd name="connsiteY18" fmla="*/ 2487604 h 2700520"/>
                <a:gd name="connsiteX19" fmla="*/ 3631062 w 6196524"/>
                <a:gd name="connsiteY19" fmla="*/ 2487604 h 2700520"/>
                <a:gd name="connsiteX20" fmla="*/ 3631062 w 6196524"/>
                <a:gd name="connsiteY20" fmla="*/ 2475052 h 2700520"/>
                <a:gd name="connsiteX21" fmla="*/ 3577017 w 6196524"/>
                <a:gd name="connsiteY21" fmla="*/ 2475052 h 2700520"/>
                <a:gd name="connsiteX22" fmla="*/ 3577017 w 6196524"/>
                <a:gd name="connsiteY22" fmla="*/ 2455579 h 2700520"/>
                <a:gd name="connsiteX23" fmla="*/ 3410011 w 6196524"/>
                <a:gd name="connsiteY23" fmla="*/ 2455579 h 2700520"/>
                <a:gd name="connsiteX24" fmla="*/ 3410011 w 6196524"/>
                <a:gd name="connsiteY24" fmla="*/ 2448580 h 2700520"/>
                <a:gd name="connsiteX25" fmla="*/ 3312045 w 6196524"/>
                <a:gd name="connsiteY25" fmla="*/ 2448580 h 2700520"/>
                <a:gd name="connsiteX26" fmla="*/ 3312045 w 6196524"/>
                <a:gd name="connsiteY26" fmla="*/ 2440593 h 2700520"/>
                <a:gd name="connsiteX27" fmla="*/ 3252747 w 6196524"/>
                <a:gd name="connsiteY27" fmla="*/ 2440593 h 2700520"/>
                <a:gd name="connsiteX28" fmla="*/ 3252747 w 6196524"/>
                <a:gd name="connsiteY28" fmla="*/ 2428422 h 2700520"/>
                <a:gd name="connsiteX29" fmla="*/ 3221386 w 6196524"/>
                <a:gd name="connsiteY29" fmla="*/ 2428422 h 2700520"/>
                <a:gd name="connsiteX30" fmla="*/ 3221386 w 6196524"/>
                <a:gd name="connsiteY30" fmla="*/ 2418989 h 2700520"/>
                <a:gd name="connsiteX31" fmla="*/ 3158968 w 6196524"/>
                <a:gd name="connsiteY31" fmla="*/ 2418989 h 2700520"/>
                <a:gd name="connsiteX32" fmla="*/ 2987470 w 6196524"/>
                <a:gd name="connsiteY32" fmla="*/ 2418989 h 2700520"/>
                <a:gd name="connsiteX33" fmla="*/ 2987470 w 6196524"/>
                <a:gd name="connsiteY33" fmla="*/ 2402939 h 2700520"/>
                <a:gd name="connsiteX34" fmla="*/ 2956413 w 6196524"/>
                <a:gd name="connsiteY34" fmla="*/ 2402939 h 2700520"/>
                <a:gd name="connsiteX35" fmla="*/ 2956413 w 6196524"/>
                <a:gd name="connsiteY35" fmla="*/ 2394267 h 2700520"/>
                <a:gd name="connsiteX36" fmla="*/ 2926422 w 6196524"/>
                <a:gd name="connsiteY36" fmla="*/ 2394267 h 2700520"/>
                <a:gd name="connsiteX37" fmla="*/ 2926422 w 6196524"/>
                <a:gd name="connsiteY37" fmla="*/ 2377532 h 2700520"/>
                <a:gd name="connsiteX38" fmla="*/ 2834774 w 6196524"/>
                <a:gd name="connsiteY38" fmla="*/ 2377532 h 2700520"/>
                <a:gd name="connsiteX39" fmla="*/ 2834774 w 6196524"/>
                <a:gd name="connsiteY39" fmla="*/ 2370534 h 2700520"/>
                <a:gd name="connsiteX40" fmla="*/ 2732926 w 6196524"/>
                <a:gd name="connsiteY40" fmla="*/ 2370534 h 2700520"/>
                <a:gd name="connsiteX41" fmla="*/ 2732926 w 6196524"/>
                <a:gd name="connsiteY41" fmla="*/ 2356613 h 2700520"/>
                <a:gd name="connsiteX42" fmla="*/ 2684818 w 6196524"/>
                <a:gd name="connsiteY42" fmla="*/ 2356613 h 2700520"/>
                <a:gd name="connsiteX43" fmla="*/ 2684818 w 6196524"/>
                <a:gd name="connsiteY43" fmla="*/ 2346191 h 2700520"/>
                <a:gd name="connsiteX44" fmla="*/ 2625902 w 6196524"/>
                <a:gd name="connsiteY44" fmla="*/ 2346191 h 2700520"/>
                <a:gd name="connsiteX45" fmla="*/ 2625902 w 6196524"/>
                <a:gd name="connsiteY45" fmla="*/ 2335694 h 2700520"/>
                <a:gd name="connsiteX46" fmla="*/ 2610221 w 6196524"/>
                <a:gd name="connsiteY46" fmla="*/ 2335694 h 2700520"/>
                <a:gd name="connsiteX47" fmla="*/ 2610221 w 6196524"/>
                <a:gd name="connsiteY47" fmla="*/ 2323903 h 2700520"/>
                <a:gd name="connsiteX48" fmla="*/ 2528316 w 6196524"/>
                <a:gd name="connsiteY48" fmla="*/ 2323903 h 2700520"/>
                <a:gd name="connsiteX49" fmla="*/ 2528316 w 6196524"/>
                <a:gd name="connsiteY49" fmla="*/ 2314090 h 2700520"/>
                <a:gd name="connsiteX50" fmla="*/ 2465213 w 6196524"/>
                <a:gd name="connsiteY50" fmla="*/ 2314090 h 2700520"/>
                <a:gd name="connsiteX51" fmla="*/ 2465213 w 6196524"/>
                <a:gd name="connsiteY51" fmla="*/ 2295302 h 2700520"/>
                <a:gd name="connsiteX52" fmla="*/ 2424413 w 6196524"/>
                <a:gd name="connsiteY52" fmla="*/ 2295302 h 2700520"/>
                <a:gd name="connsiteX53" fmla="*/ 2424413 w 6196524"/>
                <a:gd name="connsiteY53" fmla="*/ 2284195 h 2700520"/>
                <a:gd name="connsiteX54" fmla="*/ 2400359 w 6196524"/>
                <a:gd name="connsiteY54" fmla="*/ 2284195 h 2700520"/>
                <a:gd name="connsiteX55" fmla="*/ 2400359 w 6196524"/>
                <a:gd name="connsiteY55" fmla="*/ 2265026 h 2700520"/>
                <a:gd name="connsiteX56" fmla="*/ 2300262 w 6196524"/>
                <a:gd name="connsiteY56" fmla="*/ 2265026 h 2700520"/>
                <a:gd name="connsiteX57" fmla="*/ 2300262 w 6196524"/>
                <a:gd name="connsiteY57" fmla="*/ 2252475 h 2700520"/>
                <a:gd name="connsiteX58" fmla="*/ 2277958 w 6196524"/>
                <a:gd name="connsiteY58" fmla="*/ 2252475 h 2700520"/>
                <a:gd name="connsiteX59" fmla="*/ 2277958 w 6196524"/>
                <a:gd name="connsiteY59" fmla="*/ 2243042 h 2700520"/>
                <a:gd name="connsiteX60" fmla="*/ 2241345 w 6196524"/>
                <a:gd name="connsiteY60" fmla="*/ 2243042 h 2700520"/>
                <a:gd name="connsiteX61" fmla="*/ 2241345 w 6196524"/>
                <a:gd name="connsiteY61" fmla="*/ 2232621 h 2700520"/>
                <a:gd name="connsiteX62" fmla="*/ 2164997 w 6196524"/>
                <a:gd name="connsiteY62" fmla="*/ 2232621 h 2700520"/>
                <a:gd name="connsiteX63" fmla="*/ 2164997 w 6196524"/>
                <a:gd name="connsiteY63" fmla="*/ 2220374 h 2700520"/>
                <a:gd name="connsiteX64" fmla="*/ 2112017 w 6196524"/>
                <a:gd name="connsiteY64" fmla="*/ 2220374 h 2700520"/>
                <a:gd name="connsiteX65" fmla="*/ 2112017 w 6196524"/>
                <a:gd name="connsiteY65" fmla="*/ 2208887 h 2700520"/>
                <a:gd name="connsiteX66" fmla="*/ 2077535 w 6196524"/>
                <a:gd name="connsiteY66" fmla="*/ 2208887 h 2700520"/>
                <a:gd name="connsiteX67" fmla="*/ 2077535 w 6196524"/>
                <a:gd name="connsiteY67" fmla="*/ 2194662 h 2700520"/>
                <a:gd name="connsiteX68" fmla="*/ 2054851 w 6196524"/>
                <a:gd name="connsiteY68" fmla="*/ 2194662 h 2700520"/>
                <a:gd name="connsiteX69" fmla="*/ 2054851 w 6196524"/>
                <a:gd name="connsiteY69" fmla="*/ 2178232 h 2700520"/>
                <a:gd name="connsiteX70" fmla="*/ 1978503 w 6196524"/>
                <a:gd name="connsiteY70" fmla="*/ 2178232 h 2700520"/>
                <a:gd name="connsiteX71" fmla="*/ 1978503 w 6196524"/>
                <a:gd name="connsiteY71" fmla="*/ 2159747 h 2700520"/>
                <a:gd name="connsiteX72" fmla="*/ 1951329 w 6196524"/>
                <a:gd name="connsiteY72" fmla="*/ 2159747 h 2700520"/>
                <a:gd name="connsiteX73" fmla="*/ 1951329 w 6196524"/>
                <a:gd name="connsiteY73" fmla="*/ 2138219 h 2700520"/>
                <a:gd name="connsiteX74" fmla="*/ 1909463 w 6196524"/>
                <a:gd name="connsiteY74" fmla="*/ 2138219 h 2700520"/>
                <a:gd name="connsiteX75" fmla="*/ 1909463 w 6196524"/>
                <a:gd name="connsiteY75" fmla="*/ 2122169 h 2700520"/>
                <a:gd name="connsiteX76" fmla="*/ 1895533 w 6196524"/>
                <a:gd name="connsiteY76" fmla="*/ 2122169 h 2700520"/>
                <a:gd name="connsiteX77" fmla="*/ 1895533 w 6196524"/>
                <a:gd name="connsiteY77" fmla="*/ 2102999 h 2700520"/>
                <a:gd name="connsiteX78" fmla="*/ 1885028 w 6196524"/>
                <a:gd name="connsiteY78" fmla="*/ 2102999 h 2700520"/>
                <a:gd name="connsiteX79" fmla="*/ 1885028 w 6196524"/>
                <a:gd name="connsiteY79" fmla="*/ 2081776 h 2700520"/>
                <a:gd name="connsiteX80" fmla="*/ 1866608 w 6196524"/>
                <a:gd name="connsiteY80" fmla="*/ 2081776 h 2700520"/>
                <a:gd name="connsiteX81" fmla="*/ 1866608 w 6196524"/>
                <a:gd name="connsiteY81" fmla="*/ 2070594 h 2700520"/>
                <a:gd name="connsiteX82" fmla="*/ 1799622 w 6196524"/>
                <a:gd name="connsiteY82" fmla="*/ 2070594 h 2700520"/>
                <a:gd name="connsiteX83" fmla="*/ 1799622 w 6196524"/>
                <a:gd name="connsiteY83" fmla="*/ 2059412 h 2700520"/>
                <a:gd name="connsiteX84" fmla="*/ 1775949 w 6196524"/>
                <a:gd name="connsiteY84" fmla="*/ 2059412 h 2700520"/>
                <a:gd name="connsiteX85" fmla="*/ 1775949 w 6196524"/>
                <a:gd name="connsiteY85" fmla="*/ 2038873 h 2700520"/>
                <a:gd name="connsiteX86" fmla="*/ 1767576 w 6196524"/>
                <a:gd name="connsiteY86" fmla="*/ 2038873 h 2700520"/>
                <a:gd name="connsiteX87" fmla="*/ 1767576 w 6196524"/>
                <a:gd name="connsiteY87" fmla="*/ 2022899 h 2700520"/>
                <a:gd name="connsiteX88" fmla="*/ 1753265 w 6196524"/>
                <a:gd name="connsiteY88" fmla="*/ 2022899 h 2700520"/>
                <a:gd name="connsiteX89" fmla="*/ 1753265 w 6196524"/>
                <a:gd name="connsiteY89" fmla="*/ 1994297 h 2700520"/>
                <a:gd name="connsiteX90" fmla="*/ 1714216 w 6196524"/>
                <a:gd name="connsiteY90" fmla="*/ 1994297 h 2700520"/>
                <a:gd name="connsiteX91" fmla="*/ 1714216 w 6196524"/>
                <a:gd name="connsiteY91" fmla="*/ 1981365 h 2700520"/>
                <a:gd name="connsiteX92" fmla="*/ 1692979 w 6196524"/>
                <a:gd name="connsiteY92" fmla="*/ 1981365 h 2700520"/>
                <a:gd name="connsiteX93" fmla="*/ 1692979 w 6196524"/>
                <a:gd name="connsiteY93" fmla="*/ 1970564 h 2700520"/>
                <a:gd name="connsiteX94" fmla="*/ 1679048 w 6196524"/>
                <a:gd name="connsiteY94" fmla="*/ 1970564 h 2700520"/>
                <a:gd name="connsiteX95" fmla="*/ 1679048 w 6196524"/>
                <a:gd name="connsiteY95" fmla="*/ 1951775 h 2700520"/>
                <a:gd name="connsiteX96" fmla="*/ 1668240 w 6196524"/>
                <a:gd name="connsiteY96" fmla="*/ 1951775 h 2700520"/>
                <a:gd name="connsiteX97" fmla="*/ 1668240 w 6196524"/>
                <a:gd name="connsiteY97" fmla="*/ 1936789 h 2700520"/>
                <a:gd name="connsiteX98" fmla="*/ 1650427 w 6196524"/>
                <a:gd name="connsiteY98" fmla="*/ 1936789 h 2700520"/>
                <a:gd name="connsiteX99" fmla="*/ 1650427 w 6196524"/>
                <a:gd name="connsiteY99" fmla="*/ 1923933 h 2700520"/>
                <a:gd name="connsiteX100" fmla="*/ 1631626 w 6196524"/>
                <a:gd name="connsiteY100" fmla="*/ 1923933 h 2700520"/>
                <a:gd name="connsiteX101" fmla="*/ 1631626 w 6196524"/>
                <a:gd name="connsiteY101" fmla="*/ 1905068 h 2700520"/>
                <a:gd name="connsiteX102" fmla="*/ 1621807 w 6196524"/>
                <a:gd name="connsiteY102" fmla="*/ 1905068 h 2700520"/>
                <a:gd name="connsiteX103" fmla="*/ 1621807 w 6196524"/>
                <a:gd name="connsiteY103" fmla="*/ 1892897 h 2700520"/>
                <a:gd name="connsiteX104" fmla="*/ 1607191 w 6196524"/>
                <a:gd name="connsiteY104" fmla="*/ 1892897 h 2700520"/>
                <a:gd name="connsiteX105" fmla="*/ 1603690 w 6196524"/>
                <a:gd name="connsiteY105" fmla="*/ 1892897 h 2700520"/>
                <a:gd name="connsiteX106" fmla="*/ 1603690 w 6196524"/>
                <a:gd name="connsiteY106" fmla="*/ 1873424 h 2700520"/>
                <a:gd name="connsiteX107" fmla="*/ 1541272 w 6196524"/>
                <a:gd name="connsiteY107" fmla="*/ 1873424 h 2700520"/>
                <a:gd name="connsiteX108" fmla="*/ 1541272 w 6196524"/>
                <a:gd name="connsiteY108" fmla="*/ 1858742 h 2700520"/>
                <a:gd name="connsiteX109" fmla="*/ 1521405 w 6196524"/>
                <a:gd name="connsiteY109" fmla="*/ 1858742 h 2700520"/>
                <a:gd name="connsiteX110" fmla="*/ 1521405 w 6196524"/>
                <a:gd name="connsiteY110" fmla="*/ 1847256 h 2700520"/>
                <a:gd name="connsiteX111" fmla="*/ 1505419 w 6196524"/>
                <a:gd name="connsiteY111" fmla="*/ 1847256 h 2700520"/>
                <a:gd name="connsiteX112" fmla="*/ 1505419 w 6196524"/>
                <a:gd name="connsiteY112" fmla="*/ 1835770 h 2700520"/>
                <a:gd name="connsiteX113" fmla="*/ 1478930 w 6196524"/>
                <a:gd name="connsiteY113" fmla="*/ 1835770 h 2700520"/>
                <a:gd name="connsiteX114" fmla="*/ 1478930 w 6196524"/>
                <a:gd name="connsiteY114" fmla="*/ 1821849 h 2700520"/>
                <a:gd name="connsiteX115" fmla="*/ 1423134 w 6196524"/>
                <a:gd name="connsiteY115" fmla="*/ 1821849 h 2700520"/>
                <a:gd name="connsiteX116" fmla="*/ 1423134 w 6196524"/>
                <a:gd name="connsiteY116" fmla="*/ 1814166 h 2700520"/>
                <a:gd name="connsiteX117" fmla="*/ 1402582 w 6196524"/>
                <a:gd name="connsiteY117" fmla="*/ 1814166 h 2700520"/>
                <a:gd name="connsiteX118" fmla="*/ 1402582 w 6196524"/>
                <a:gd name="connsiteY118" fmla="*/ 1801310 h 2700520"/>
                <a:gd name="connsiteX119" fmla="*/ 1390326 w 6196524"/>
                <a:gd name="connsiteY119" fmla="*/ 1801310 h 2700520"/>
                <a:gd name="connsiteX120" fmla="*/ 1390326 w 6196524"/>
                <a:gd name="connsiteY120" fmla="*/ 1785944 h 2700520"/>
                <a:gd name="connsiteX121" fmla="*/ 1379213 w 6196524"/>
                <a:gd name="connsiteY121" fmla="*/ 1785944 h 2700520"/>
                <a:gd name="connsiteX122" fmla="*/ 1379213 w 6196524"/>
                <a:gd name="connsiteY122" fmla="*/ 1774762 h 2700520"/>
                <a:gd name="connsiteX123" fmla="*/ 1361782 w 6196524"/>
                <a:gd name="connsiteY123" fmla="*/ 1774762 h 2700520"/>
                <a:gd name="connsiteX124" fmla="*/ 1361782 w 6196524"/>
                <a:gd name="connsiteY124" fmla="*/ 1755669 h 2700520"/>
                <a:gd name="connsiteX125" fmla="*/ 1349526 w 6196524"/>
                <a:gd name="connsiteY125" fmla="*/ 1755669 h 2700520"/>
                <a:gd name="connsiteX126" fmla="*/ 1349526 w 6196524"/>
                <a:gd name="connsiteY126" fmla="*/ 1742433 h 2700520"/>
                <a:gd name="connsiteX127" fmla="*/ 1335977 w 6196524"/>
                <a:gd name="connsiteY127" fmla="*/ 1742433 h 2700520"/>
                <a:gd name="connsiteX128" fmla="*/ 1335977 w 6196524"/>
                <a:gd name="connsiteY128" fmla="*/ 1732316 h 2700520"/>
                <a:gd name="connsiteX129" fmla="*/ 1305986 w 6196524"/>
                <a:gd name="connsiteY129" fmla="*/ 1732316 h 2700520"/>
                <a:gd name="connsiteX130" fmla="*/ 1305986 w 6196524"/>
                <a:gd name="connsiteY130" fmla="*/ 1725698 h 2700520"/>
                <a:gd name="connsiteX131" fmla="*/ 1283302 w 6196524"/>
                <a:gd name="connsiteY131" fmla="*/ 1725698 h 2700520"/>
                <a:gd name="connsiteX132" fmla="*/ 1283302 w 6196524"/>
                <a:gd name="connsiteY132" fmla="*/ 1711701 h 2700520"/>
                <a:gd name="connsiteX133" fmla="*/ 1247754 w 6196524"/>
                <a:gd name="connsiteY133" fmla="*/ 1711701 h 2700520"/>
                <a:gd name="connsiteX134" fmla="*/ 1247754 w 6196524"/>
                <a:gd name="connsiteY134" fmla="*/ 1695727 h 2700520"/>
                <a:gd name="connsiteX135" fmla="*/ 1228953 w 6196524"/>
                <a:gd name="connsiteY135" fmla="*/ 1695727 h 2700520"/>
                <a:gd name="connsiteX136" fmla="*/ 1228953 w 6196524"/>
                <a:gd name="connsiteY136" fmla="*/ 1681046 h 2700520"/>
                <a:gd name="connsiteX137" fmla="*/ 1183966 w 6196524"/>
                <a:gd name="connsiteY137" fmla="*/ 1681046 h 2700520"/>
                <a:gd name="connsiteX138" fmla="*/ 1183966 w 6196524"/>
                <a:gd name="connsiteY138" fmla="*/ 1673743 h 2700520"/>
                <a:gd name="connsiteX139" fmla="*/ 1165164 w 6196524"/>
                <a:gd name="connsiteY139" fmla="*/ 1673743 h 2700520"/>
                <a:gd name="connsiteX140" fmla="*/ 1165164 w 6196524"/>
                <a:gd name="connsiteY140" fmla="*/ 1665756 h 2700520"/>
                <a:gd name="connsiteX141" fmla="*/ 1145982 w 6196524"/>
                <a:gd name="connsiteY141" fmla="*/ 1665756 h 2700520"/>
                <a:gd name="connsiteX142" fmla="*/ 1145982 w 6196524"/>
                <a:gd name="connsiteY142" fmla="*/ 1645902 h 2700520"/>
                <a:gd name="connsiteX143" fmla="*/ 1130302 w 6196524"/>
                <a:gd name="connsiteY143" fmla="*/ 1645902 h 2700520"/>
                <a:gd name="connsiteX144" fmla="*/ 1130302 w 6196524"/>
                <a:gd name="connsiteY144" fmla="*/ 1630536 h 2700520"/>
                <a:gd name="connsiteX145" fmla="*/ 1116981 w 6196524"/>
                <a:gd name="connsiteY145" fmla="*/ 1630536 h 2700520"/>
                <a:gd name="connsiteX146" fmla="*/ 1116981 w 6196524"/>
                <a:gd name="connsiteY146" fmla="*/ 1605129 h 2700520"/>
                <a:gd name="connsiteX147" fmla="*/ 1105182 w 6196524"/>
                <a:gd name="connsiteY147" fmla="*/ 1605129 h 2700520"/>
                <a:gd name="connsiteX148" fmla="*/ 1105182 w 6196524"/>
                <a:gd name="connsiteY148" fmla="*/ 1583906 h 2700520"/>
                <a:gd name="connsiteX149" fmla="*/ 1105182 w 6196524"/>
                <a:gd name="connsiteY149" fmla="*/ 1549751 h 2700520"/>
                <a:gd name="connsiteX150" fmla="*/ 1082879 w 6196524"/>
                <a:gd name="connsiteY150" fmla="*/ 1549751 h 2700520"/>
                <a:gd name="connsiteX151" fmla="*/ 1082879 w 6196524"/>
                <a:gd name="connsiteY151" fmla="*/ 1531266 h 2700520"/>
                <a:gd name="connsiteX152" fmla="*/ 1069254 w 6196524"/>
                <a:gd name="connsiteY152" fmla="*/ 1531266 h 2700520"/>
                <a:gd name="connsiteX153" fmla="*/ 1069254 w 6196524"/>
                <a:gd name="connsiteY153" fmla="*/ 1517345 h 2700520"/>
                <a:gd name="connsiteX154" fmla="*/ 1043449 w 6196524"/>
                <a:gd name="connsiteY154" fmla="*/ 1517345 h 2700520"/>
                <a:gd name="connsiteX155" fmla="*/ 1043449 w 6196524"/>
                <a:gd name="connsiteY155" fmla="*/ 1497491 h 2700520"/>
                <a:gd name="connsiteX156" fmla="*/ 1020461 w 6196524"/>
                <a:gd name="connsiteY156" fmla="*/ 1497491 h 2700520"/>
                <a:gd name="connsiteX157" fmla="*/ 1020461 w 6196524"/>
                <a:gd name="connsiteY157" fmla="*/ 1486005 h 2700520"/>
                <a:gd name="connsiteX158" fmla="*/ 998158 w 6196524"/>
                <a:gd name="connsiteY158" fmla="*/ 1486005 h 2700520"/>
                <a:gd name="connsiteX159" fmla="*/ 998158 w 6196524"/>
                <a:gd name="connsiteY159" fmla="*/ 1464021 h 2700520"/>
                <a:gd name="connsiteX160" fmla="*/ 981031 w 6196524"/>
                <a:gd name="connsiteY160" fmla="*/ 1464021 h 2700520"/>
                <a:gd name="connsiteX161" fmla="*/ 981031 w 6196524"/>
                <a:gd name="connsiteY161" fmla="*/ 1449720 h 2700520"/>
                <a:gd name="connsiteX162" fmla="*/ 964665 w 6196524"/>
                <a:gd name="connsiteY162" fmla="*/ 1449720 h 2700520"/>
                <a:gd name="connsiteX163" fmla="*/ 964665 w 6196524"/>
                <a:gd name="connsiteY163" fmla="*/ 1432300 h 2700520"/>
                <a:gd name="connsiteX164" fmla="*/ 951040 w 6196524"/>
                <a:gd name="connsiteY164" fmla="*/ 1432300 h 2700520"/>
                <a:gd name="connsiteX165" fmla="*/ 951040 w 6196524"/>
                <a:gd name="connsiteY165" fmla="*/ 1409328 h 2700520"/>
                <a:gd name="connsiteX166" fmla="*/ 939241 w 6196524"/>
                <a:gd name="connsiteY166" fmla="*/ 1409328 h 2700520"/>
                <a:gd name="connsiteX167" fmla="*/ 939241 w 6196524"/>
                <a:gd name="connsiteY167" fmla="*/ 1396776 h 2700520"/>
                <a:gd name="connsiteX168" fmla="*/ 921810 w 6196524"/>
                <a:gd name="connsiteY168" fmla="*/ 1396776 h 2700520"/>
                <a:gd name="connsiteX169" fmla="*/ 921810 w 6196524"/>
                <a:gd name="connsiteY169" fmla="*/ 1371674 h 2700520"/>
                <a:gd name="connsiteX170" fmla="*/ 906129 w 6196524"/>
                <a:gd name="connsiteY170" fmla="*/ 1371674 h 2700520"/>
                <a:gd name="connsiteX171" fmla="*/ 906129 w 6196524"/>
                <a:gd name="connsiteY171" fmla="*/ 1341702 h 2700520"/>
                <a:gd name="connsiteX172" fmla="*/ 889383 w 6196524"/>
                <a:gd name="connsiteY172" fmla="*/ 1341702 h 2700520"/>
                <a:gd name="connsiteX173" fmla="*/ 889383 w 6196524"/>
                <a:gd name="connsiteY173" fmla="*/ 1326413 h 2700520"/>
                <a:gd name="connsiteX174" fmla="*/ 871571 w 6196524"/>
                <a:gd name="connsiteY174" fmla="*/ 1326413 h 2700520"/>
                <a:gd name="connsiteX175" fmla="*/ 871571 w 6196524"/>
                <a:gd name="connsiteY175" fmla="*/ 1280087 h 2700520"/>
                <a:gd name="connsiteX176" fmla="*/ 855890 w 6196524"/>
                <a:gd name="connsiteY176" fmla="*/ 1280087 h 2700520"/>
                <a:gd name="connsiteX177" fmla="*/ 855890 w 6196524"/>
                <a:gd name="connsiteY177" fmla="*/ 1265786 h 2700520"/>
                <a:gd name="connsiteX178" fmla="*/ 827650 w 6196524"/>
                <a:gd name="connsiteY178" fmla="*/ 1265786 h 2700520"/>
                <a:gd name="connsiteX179" fmla="*/ 827650 w 6196524"/>
                <a:gd name="connsiteY179" fmla="*/ 1255669 h 2700520"/>
                <a:gd name="connsiteX180" fmla="*/ 810218 w 6196524"/>
                <a:gd name="connsiteY180" fmla="*/ 1255669 h 2700520"/>
                <a:gd name="connsiteX181" fmla="*/ 810218 w 6196524"/>
                <a:gd name="connsiteY181" fmla="*/ 1233380 h 2700520"/>
                <a:gd name="connsiteX182" fmla="*/ 798724 w 6196524"/>
                <a:gd name="connsiteY182" fmla="*/ 1233380 h 2700520"/>
                <a:gd name="connsiteX183" fmla="*/ 798724 w 6196524"/>
                <a:gd name="connsiteY183" fmla="*/ 1217330 h 2700520"/>
                <a:gd name="connsiteX184" fmla="*/ 785784 w 6196524"/>
                <a:gd name="connsiteY184" fmla="*/ 1217330 h 2700520"/>
                <a:gd name="connsiteX185" fmla="*/ 785784 w 6196524"/>
                <a:gd name="connsiteY185" fmla="*/ 1185989 h 2700520"/>
                <a:gd name="connsiteX186" fmla="*/ 766297 w 6196524"/>
                <a:gd name="connsiteY186" fmla="*/ 1185989 h 2700520"/>
                <a:gd name="connsiteX187" fmla="*/ 766297 w 6196524"/>
                <a:gd name="connsiteY187" fmla="*/ 1165755 h 2700520"/>
                <a:gd name="connsiteX188" fmla="*/ 746734 w 6196524"/>
                <a:gd name="connsiteY188" fmla="*/ 1165755 h 2700520"/>
                <a:gd name="connsiteX189" fmla="*/ 746734 w 6196524"/>
                <a:gd name="connsiteY189" fmla="*/ 1148031 h 2700520"/>
                <a:gd name="connsiteX190" fmla="*/ 728313 w 6196524"/>
                <a:gd name="connsiteY190" fmla="*/ 1148031 h 2700520"/>
                <a:gd name="connsiteX191" fmla="*/ 728313 w 6196524"/>
                <a:gd name="connsiteY191" fmla="*/ 1129242 h 2700520"/>
                <a:gd name="connsiteX192" fmla="*/ 714307 w 6196524"/>
                <a:gd name="connsiteY192" fmla="*/ 1129242 h 2700520"/>
                <a:gd name="connsiteX193" fmla="*/ 714307 w 6196524"/>
                <a:gd name="connsiteY193" fmla="*/ 1098510 h 2700520"/>
                <a:gd name="connsiteX194" fmla="*/ 693070 w 6196524"/>
                <a:gd name="connsiteY194" fmla="*/ 1098510 h 2700520"/>
                <a:gd name="connsiteX195" fmla="*/ 693070 w 6196524"/>
                <a:gd name="connsiteY195" fmla="*/ 1077667 h 2700520"/>
                <a:gd name="connsiteX196" fmla="*/ 681576 w 6196524"/>
                <a:gd name="connsiteY196" fmla="*/ 1077667 h 2700520"/>
                <a:gd name="connsiteX197" fmla="*/ 681576 w 6196524"/>
                <a:gd name="connsiteY197" fmla="*/ 1043132 h 2700520"/>
                <a:gd name="connsiteX198" fmla="*/ 667646 w 6196524"/>
                <a:gd name="connsiteY198" fmla="*/ 1043132 h 2700520"/>
                <a:gd name="connsiteX199" fmla="*/ 667646 w 6196524"/>
                <a:gd name="connsiteY199" fmla="*/ 1015291 h 2700520"/>
                <a:gd name="connsiteX200" fmla="*/ 648464 w 6196524"/>
                <a:gd name="connsiteY200" fmla="*/ 1015291 h 2700520"/>
                <a:gd name="connsiteX201" fmla="*/ 648464 w 6196524"/>
                <a:gd name="connsiteY201" fmla="*/ 999621 h 2700520"/>
                <a:gd name="connsiteX202" fmla="*/ 614667 w 6196524"/>
                <a:gd name="connsiteY202" fmla="*/ 999621 h 2700520"/>
                <a:gd name="connsiteX203" fmla="*/ 614667 w 6196524"/>
                <a:gd name="connsiteY203" fmla="*/ 990873 h 2700520"/>
                <a:gd name="connsiteX204" fmla="*/ 592668 w 6196524"/>
                <a:gd name="connsiteY204" fmla="*/ 990873 h 2700520"/>
                <a:gd name="connsiteX205" fmla="*/ 592668 w 6196524"/>
                <a:gd name="connsiteY205" fmla="*/ 968965 h 2700520"/>
                <a:gd name="connsiteX206" fmla="*/ 579804 w 6196524"/>
                <a:gd name="connsiteY206" fmla="*/ 968965 h 2700520"/>
                <a:gd name="connsiteX207" fmla="*/ 579804 w 6196524"/>
                <a:gd name="connsiteY207" fmla="*/ 938309 h 2700520"/>
                <a:gd name="connsiteX208" fmla="*/ 560926 w 6196524"/>
                <a:gd name="connsiteY208" fmla="*/ 938309 h 2700520"/>
                <a:gd name="connsiteX209" fmla="*/ 560926 w 6196524"/>
                <a:gd name="connsiteY209" fmla="*/ 907654 h 2700520"/>
                <a:gd name="connsiteX210" fmla="*/ 549051 w 6196524"/>
                <a:gd name="connsiteY210" fmla="*/ 907654 h 2700520"/>
                <a:gd name="connsiteX211" fmla="*/ 549051 w 6196524"/>
                <a:gd name="connsiteY211" fmla="*/ 877987 h 2700520"/>
                <a:gd name="connsiteX212" fmla="*/ 533066 w 6196524"/>
                <a:gd name="connsiteY212" fmla="*/ 877987 h 2700520"/>
                <a:gd name="connsiteX213" fmla="*/ 533066 w 6196524"/>
                <a:gd name="connsiteY213" fmla="*/ 853949 h 2700520"/>
                <a:gd name="connsiteX214" fmla="*/ 512514 w 6196524"/>
                <a:gd name="connsiteY214" fmla="*/ 853949 h 2700520"/>
                <a:gd name="connsiteX215" fmla="*/ 512514 w 6196524"/>
                <a:gd name="connsiteY215" fmla="*/ 829607 h 2700520"/>
                <a:gd name="connsiteX216" fmla="*/ 494017 w 6196524"/>
                <a:gd name="connsiteY216" fmla="*/ 829607 h 2700520"/>
                <a:gd name="connsiteX217" fmla="*/ 494017 w 6196524"/>
                <a:gd name="connsiteY217" fmla="*/ 812491 h 2700520"/>
                <a:gd name="connsiteX218" fmla="*/ 474150 w 6196524"/>
                <a:gd name="connsiteY218" fmla="*/ 812491 h 2700520"/>
                <a:gd name="connsiteX219" fmla="*/ 474150 w 6196524"/>
                <a:gd name="connsiteY219" fmla="*/ 772479 h 2700520"/>
                <a:gd name="connsiteX220" fmla="*/ 459154 w 6196524"/>
                <a:gd name="connsiteY220" fmla="*/ 772479 h 2700520"/>
                <a:gd name="connsiteX221" fmla="*/ 459154 w 6196524"/>
                <a:gd name="connsiteY221" fmla="*/ 760612 h 2700520"/>
                <a:gd name="connsiteX222" fmla="*/ 447964 w 6196524"/>
                <a:gd name="connsiteY222" fmla="*/ 760612 h 2700520"/>
                <a:gd name="connsiteX223" fmla="*/ 447964 w 6196524"/>
                <a:gd name="connsiteY223" fmla="*/ 733760 h 2700520"/>
                <a:gd name="connsiteX224" fmla="*/ 432969 w 6196524"/>
                <a:gd name="connsiteY224" fmla="*/ 733760 h 2700520"/>
                <a:gd name="connsiteX225" fmla="*/ 432969 w 6196524"/>
                <a:gd name="connsiteY225" fmla="*/ 705919 h 2700520"/>
                <a:gd name="connsiteX226" fmla="*/ 424976 w 6196524"/>
                <a:gd name="connsiteY226" fmla="*/ 705919 h 2700520"/>
                <a:gd name="connsiteX227" fmla="*/ 424976 w 6196524"/>
                <a:gd name="connsiteY227" fmla="*/ 682185 h 2700520"/>
                <a:gd name="connsiteX228" fmla="*/ 412036 w 6196524"/>
                <a:gd name="connsiteY228" fmla="*/ 682185 h 2700520"/>
                <a:gd name="connsiteX229" fmla="*/ 412036 w 6196524"/>
                <a:gd name="connsiteY229" fmla="*/ 662027 h 2700520"/>
                <a:gd name="connsiteX230" fmla="*/ 412036 w 6196524"/>
                <a:gd name="connsiteY230" fmla="*/ 651225 h 2700520"/>
                <a:gd name="connsiteX231" fmla="*/ 392930 w 6196524"/>
                <a:gd name="connsiteY231" fmla="*/ 651225 h 2700520"/>
                <a:gd name="connsiteX232" fmla="*/ 392930 w 6196524"/>
                <a:gd name="connsiteY232" fmla="*/ 632360 h 2700520"/>
                <a:gd name="connsiteX233" fmla="*/ 379685 w 6196524"/>
                <a:gd name="connsiteY233" fmla="*/ 632360 h 2700520"/>
                <a:gd name="connsiteX234" fmla="*/ 379685 w 6196524"/>
                <a:gd name="connsiteY234" fmla="*/ 587784 h 2700520"/>
                <a:gd name="connsiteX235" fmla="*/ 363928 w 6196524"/>
                <a:gd name="connsiteY235" fmla="*/ 587784 h 2700520"/>
                <a:gd name="connsiteX236" fmla="*/ 363928 w 6196524"/>
                <a:gd name="connsiteY236" fmla="*/ 542827 h 2700520"/>
                <a:gd name="connsiteX237" fmla="*/ 350683 w 6196524"/>
                <a:gd name="connsiteY237" fmla="*/ 542827 h 2700520"/>
                <a:gd name="connsiteX238" fmla="*/ 350683 w 6196524"/>
                <a:gd name="connsiteY238" fmla="*/ 515290 h 2700520"/>
                <a:gd name="connsiteX239" fmla="*/ 342691 w 6196524"/>
                <a:gd name="connsiteY239" fmla="*/ 515290 h 2700520"/>
                <a:gd name="connsiteX240" fmla="*/ 342691 w 6196524"/>
                <a:gd name="connsiteY240" fmla="*/ 487069 h 2700520"/>
                <a:gd name="connsiteX241" fmla="*/ 329446 w 6196524"/>
                <a:gd name="connsiteY241" fmla="*/ 487069 h 2700520"/>
                <a:gd name="connsiteX242" fmla="*/ 329446 w 6196524"/>
                <a:gd name="connsiteY242" fmla="*/ 447361 h 2700520"/>
                <a:gd name="connsiteX243" fmla="*/ 316201 w 6196524"/>
                <a:gd name="connsiteY243" fmla="*/ 447361 h 2700520"/>
                <a:gd name="connsiteX244" fmla="*/ 316201 w 6196524"/>
                <a:gd name="connsiteY244" fmla="*/ 414956 h 2700520"/>
                <a:gd name="connsiteX245" fmla="*/ 302576 w 6196524"/>
                <a:gd name="connsiteY245" fmla="*/ 414956 h 2700520"/>
                <a:gd name="connsiteX246" fmla="*/ 302576 w 6196524"/>
                <a:gd name="connsiteY246" fmla="*/ 386430 h 2700520"/>
                <a:gd name="connsiteX247" fmla="*/ 289712 w 6196524"/>
                <a:gd name="connsiteY247" fmla="*/ 386430 h 2700520"/>
                <a:gd name="connsiteX248" fmla="*/ 289712 w 6196524"/>
                <a:gd name="connsiteY248" fmla="*/ 365130 h 2700520"/>
                <a:gd name="connsiteX249" fmla="*/ 271900 w 6196524"/>
                <a:gd name="connsiteY249" fmla="*/ 365130 h 2700520"/>
                <a:gd name="connsiteX250" fmla="*/ 271900 w 6196524"/>
                <a:gd name="connsiteY250" fmla="*/ 343907 h 2700520"/>
                <a:gd name="connsiteX251" fmla="*/ 254164 w 6196524"/>
                <a:gd name="connsiteY251" fmla="*/ 343907 h 2700520"/>
                <a:gd name="connsiteX252" fmla="*/ 254164 w 6196524"/>
                <a:gd name="connsiteY252" fmla="*/ 326107 h 2700520"/>
                <a:gd name="connsiteX253" fmla="*/ 241223 w 6196524"/>
                <a:gd name="connsiteY253" fmla="*/ 326107 h 2700520"/>
                <a:gd name="connsiteX254" fmla="*/ 241223 w 6196524"/>
                <a:gd name="connsiteY254" fmla="*/ 303819 h 2700520"/>
                <a:gd name="connsiteX255" fmla="*/ 223792 w 6196524"/>
                <a:gd name="connsiteY255" fmla="*/ 303819 h 2700520"/>
                <a:gd name="connsiteX256" fmla="*/ 223792 w 6196524"/>
                <a:gd name="connsiteY256" fmla="*/ 272479 h 2700520"/>
                <a:gd name="connsiteX257" fmla="*/ 207426 w 6196524"/>
                <a:gd name="connsiteY257" fmla="*/ 272479 h 2700520"/>
                <a:gd name="connsiteX258" fmla="*/ 207426 w 6196524"/>
                <a:gd name="connsiteY258" fmla="*/ 249810 h 2700520"/>
                <a:gd name="connsiteX259" fmla="*/ 194562 w 6196524"/>
                <a:gd name="connsiteY259" fmla="*/ 249810 h 2700520"/>
                <a:gd name="connsiteX260" fmla="*/ 194562 w 6196524"/>
                <a:gd name="connsiteY260" fmla="*/ 209798 h 2700520"/>
                <a:gd name="connsiteX261" fmla="*/ 180556 w 6196524"/>
                <a:gd name="connsiteY261" fmla="*/ 209798 h 2700520"/>
                <a:gd name="connsiteX262" fmla="*/ 180556 w 6196524"/>
                <a:gd name="connsiteY262" fmla="*/ 176328 h 2700520"/>
                <a:gd name="connsiteX263" fmla="*/ 154447 w 6196524"/>
                <a:gd name="connsiteY263" fmla="*/ 176328 h 2700520"/>
                <a:gd name="connsiteX264" fmla="*/ 154447 w 6196524"/>
                <a:gd name="connsiteY264" fmla="*/ 135935 h 2700520"/>
                <a:gd name="connsiteX265" fmla="*/ 126891 w 6196524"/>
                <a:gd name="connsiteY265" fmla="*/ 135935 h 2700520"/>
                <a:gd name="connsiteX266" fmla="*/ 126891 w 6196524"/>
                <a:gd name="connsiteY266" fmla="*/ 102084 h 2700520"/>
                <a:gd name="connsiteX267" fmla="*/ 107329 w 6196524"/>
                <a:gd name="connsiteY267" fmla="*/ 102084 h 2700520"/>
                <a:gd name="connsiteX268" fmla="*/ 107329 w 6196524"/>
                <a:gd name="connsiteY268" fmla="*/ 79796 h 2700520"/>
                <a:gd name="connsiteX269" fmla="*/ 82285 w 6196524"/>
                <a:gd name="connsiteY269" fmla="*/ 79796 h 2700520"/>
                <a:gd name="connsiteX270" fmla="*/ 82285 w 6196524"/>
                <a:gd name="connsiteY270" fmla="*/ 59638 h 2700520"/>
                <a:gd name="connsiteX271" fmla="*/ 59221 w 6196524"/>
                <a:gd name="connsiteY271" fmla="*/ 59638 h 2700520"/>
                <a:gd name="connsiteX272" fmla="*/ 59221 w 6196524"/>
                <a:gd name="connsiteY272" fmla="*/ 40773 h 2700520"/>
                <a:gd name="connsiteX273" fmla="*/ 21922 w 6196524"/>
                <a:gd name="connsiteY273" fmla="*/ 40773 h 2700520"/>
                <a:gd name="connsiteX274" fmla="*/ 21922 w 6196524"/>
                <a:gd name="connsiteY274" fmla="*/ 13236 h 2700520"/>
                <a:gd name="connsiteX275" fmla="*/ 0 w 6196524"/>
                <a:gd name="connsiteY275" fmla="*/ 13236 h 2700520"/>
                <a:gd name="connsiteX276" fmla="*/ 0 w 6196524"/>
                <a:gd name="connsiteY276" fmla="*/ 0 h 27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Lst>
              <a:rect l="l" t="t" r="r" b="b"/>
              <a:pathLst>
                <a:path w="6196524" h="2700520">
                  <a:moveTo>
                    <a:pt x="6196525" y="2700520"/>
                  </a:moveTo>
                  <a:lnTo>
                    <a:pt x="6137380" y="2700520"/>
                  </a:lnTo>
                  <a:lnTo>
                    <a:pt x="6137380" y="2625744"/>
                  </a:lnTo>
                  <a:lnTo>
                    <a:pt x="4711658" y="2625744"/>
                  </a:lnTo>
                  <a:lnTo>
                    <a:pt x="4711658" y="2602392"/>
                  </a:lnTo>
                  <a:lnTo>
                    <a:pt x="4521587" y="2602392"/>
                  </a:lnTo>
                  <a:lnTo>
                    <a:pt x="4521587" y="2588395"/>
                  </a:lnTo>
                  <a:lnTo>
                    <a:pt x="4312790" y="2588395"/>
                  </a:lnTo>
                  <a:lnTo>
                    <a:pt x="4312790" y="2572268"/>
                  </a:lnTo>
                  <a:lnTo>
                    <a:pt x="4292771" y="2572268"/>
                  </a:lnTo>
                  <a:lnTo>
                    <a:pt x="4292771" y="2554164"/>
                  </a:lnTo>
                  <a:lnTo>
                    <a:pt x="4239791" y="2554164"/>
                  </a:lnTo>
                  <a:lnTo>
                    <a:pt x="4239791" y="2537809"/>
                  </a:lnTo>
                  <a:lnTo>
                    <a:pt x="4135508" y="2537809"/>
                  </a:lnTo>
                  <a:lnTo>
                    <a:pt x="4135508" y="2522139"/>
                  </a:lnTo>
                  <a:lnTo>
                    <a:pt x="4059845" y="2522139"/>
                  </a:lnTo>
                  <a:lnTo>
                    <a:pt x="4059845" y="2504034"/>
                  </a:lnTo>
                  <a:lnTo>
                    <a:pt x="3983192" y="2504034"/>
                  </a:lnTo>
                  <a:lnTo>
                    <a:pt x="3983192" y="2487604"/>
                  </a:lnTo>
                  <a:lnTo>
                    <a:pt x="3631062" y="2487604"/>
                  </a:lnTo>
                  <a:lnTo>
                    <a:pt x="3631062" y="2475052"/>
                  </a:lnTo>
                  <a:lnTo>
                    <a:pt x="3577017" y="2475052"/>
                  </a:lnTo>
                  <a:lnTo>
                    <a:pt x="3577017" y="2455579"/>
                  </a:lnTo>
                  <a:lnTo>
                    <a:pt x="3410011" y="2455579"/>
                  </a:lnTo>
                  <a:lnTo>
                    <a:pt x="3410011" y="2448580"/>
                  </a:lnTo>
                  <a:lnTo>
                    <a:pt x="3312045" y="2448580"/>
                  </a:lnTo>
                  <a:lnTo>
                    <a:pt x="3312045" y="2440593"/>
                  </a:lnTo>
                  <a:lnTo>
                    <a:pt x="3252747" y="2440593"/>
                  </a:lnTo>
                  <a:lnTo>
                    <a:pt x="3252747" y="2428422"/>
                  </a:lnTo>
                  <a:lnTo>
                    <a:pt x="3221386" y="2428422"/>
                  </a:lnTo>
                  <a:lnTo>
                    <a:pt x="3221386" y="2418989"/>
                  </a:lnTo>
                  <a:lnTo>
                    <a:pt x="3158968" y="2418989"/>
                  </a:lnTo>
                  <a:lnTo>
                    <a:pt x="2987470" y="2418989"/>
                  </a:lnTo>
                  <a:lnTo>
                    <a:pt x="2987470" y="2402939"/>
                  </a:lnTo>
                  <a:lnTo>
                    <a:pt x="2956413" y="2402939"/>
                  </a:lnTo>
                  <a:lnTo>
                    <a:pt x="2956413" y="2394267"/>
                  </a:lnTo>
                  <a:lnTo>
                    <a:pt x="2926422" y="2394267"/>
                  </a:lnTo>
                  <a:lnTo>
                    <a:pt x="2926422" y="2377532"/>
                  </a:lnTo>
                  <a:lnTo>
                    <a:pt x="2834774" y="2377532"/>
                  </a:lnTo>
                  <a:lnTo>
                    <a:pt x="2834774" y="2370534"/>
                  </a:lnTo>
                  <a:lnTo>
                    <a:pt x="2732926" y="2370534"/>
                  </a:lnTo>
                  <a:lnTo>
                    <a:pt x="2732926" y="2356613"/>
                  </a:lnTo>
                  <a:lnTo>
                    <a:pt x="2684818" y="2356613"/>
                  </a:lnTo>
                  <a:lnTo>
                    <a:pt x="2684818" y="2346191"/>
                  </a:lnTo>
                  <a:lnTo>
                    <a:pt x="2625902" y="2346191"/>
                  </a:lnTo>
                  <a:lnTo>
                    <a:pt x="2625902" y="2335694"/>
                  </a:lnTo>
                  <a:lnTo>
                    <a:pt x="2610221" y="2335694"/>
                  </a:lnTo>
                  <a:lnTo>
                    <a:pt x="2610221" y="2323903"/>
                  </a:lnTo>
                  <a:lnTo>
                    <a:pt x="2528316" y="2323903"/>
                  </a:lnTo>
                  <a:lnTo>
                    <a:pt x="2528316" y="2314090"/>
                  </a:lnTo>
                  <a:lnTo>
                    <a:pt x="2465213" y="2314090"/>
                  </a:lnTo>
                  <a:lnTo>
                    <a:pt x="2465213" y="2295302"/>
                  </a:lnTo>
                  <a:lnTo>
                    <a:pt x="2424413" y="2295302"/>
                  </a:lnTo>
                  <a:lnTo>
                    <a:pt x="2424413" y="2284195"/>
                  </a:lnTo>
                  <a:lnTo>
                    <a:pt x="2400359" y="2284195"/>
                  </a:lnTo>
                  <a:lnTo>
                    <a:pt x="2400359" y="2265026"/>
                  </a:lnTo>
                  <a:lnTo>
                    <a:pt x="2300262" y="2265026"/>
                  </a:lnTo>
                  <a:lnTo>
                    <a:pt x="2300262" y="2252475"/>
                  </a:lnTo>
                  <a:lnTo>
                    <a:pt x="2277958" y="2252475"/>
                  </a:lnTo>
                  <a:lnTo>
                    <a:pt x="2277958" y="2243042"/>
                  </a:lnTo>
                  <a:lnTo>
                    <a:pt x="2241345" y="2243042"/>
                  </a:lnTo>
                  <a:lnTo>
                    <a:pt x="2241345" y="2232621"/>
                  </a:lnTo>
                  <a:lnTo>
                    <a:pt x="2164997" y="2232621"/>
                  </a:lnTo>
                  <a:lnTo>
                    <a:pt x="2164997" y="2220374"/>
                  </a:lnTo>
                  <a:lnTo>
                    <a:pt x="2112017" y="2220374"/>
                  </a:lnTo>
                  <a:lnTo>
                    <a:pt x="2112017" y="2208887"/>
                  </a:lnTo>
                  <a:lnTo>
                    <a:pt x="2077535" y="2208887"/>
                  </a:lnTo>
                  <a:lnTo>
                    <a:pt x="2077535" y="2194662"/>
                  </a:lnTo>
                  <a:lnTo>
                    <a:pt x="2054851" y="2194662"/>
                  </a:lnTo>
                  <a:lnTo>
                    <a:pt x="2054851" y="2178232"/>
                  </a:lnTo>
                  <a:lnTo>
                    <a:pt x="1978503" y="2178232"/>
                  </a:lnTo>
                  <a:lnTo>
                    <a:pt x="1978503" y="2159747"/>
                  </a:lnTo>
                  <a:lnTo>
                    <a:pt x="1951329" y="2159747"/>
                  </a:lnTo>
                  <a:lnTo>
                    <a:pt x="1951329" y="2138219"/>
                  </a:lnTo>
                  <a:lnTo>
                    <a:pt x="1909463" y="2138219"/>
                  </a:lnTo>
                  <a:lnTo>
                    <a:pt x="1909463" y="2122169"/>
                  </a:lnTo>
                  <a:lnTo>
                    <a:pt x="1895533" y="2122169"/>
                  </a:lnTo>
                  <a:lnTo>
                    <a:pt x="1895533" y="2102999"/>
                  </a:lnTo>
                  <a:lnTo>
                    <a:pt x="1885028" y="2102999"/>
                  </a:lnTo>
                  <a:lnTo>
                    <a:pt x="1885028" y="2081776"/>
                  </a:lnTo>
                  <a:lnTo>
                    <a:pt x="1866608" y="2081776"/>
                  </a:lnTo>
                  <a:lnTo>
                    <a:pt x="1866608" y="2070594"/>
                  </a:lnTo>
                  <a:lnTo>
                    <a:pt x="1799622" y="2070594"/>
                  </a:lnTo>
                  <a:lnTo>
                    <a:pt x="1799622" y="2059412"/>
                  </a:lnTo>
                  <a:lnTo>
                    <a:pt x="1775949" y="2059412"/>
                  </a:lnTo>
                  <a:lnTo>
                    <a:pt x="1775949" y="2038873"/>
                  </a:lnTo>
                  <a:lnTo>
                    <a:pt x="1767576" y="2038873"/>
                  </a:lnTo>
                  <a:lnTo>
                    <a:pt x="1767576" y="2022899"/>
                  </a:lnTo>
                  <a:lnTo>
                    <a:pt x="1753265" y="2022899"/>
                  </a:lnTo>
                  <a:lnTo>
                    <a:pt x="1753265" y="1994297"/>
                  </a:lnTo>
                  <a:lnTo>
                    <a:pt x="1714216" y="1994297"/>
                  </a:lnTo>
                  <a:lnTo>
                    <a:pt x="1714216" y="1981365"/>
                  </a:lnTo>
                  <a:lnTo>
                    <a:pt x="1692979" y="1981365"/>
                  </a:lnTo>
                  <a:lnTo>
                    <a:pt x="1692979" y="1970564"/>
                  </a:lnTo>
                  <a:lnTo>
                    <a:pt x="1679048" y="1970564"/>
                  </a:lnTo>
                  <a:lnTo>
                    <a:pt x="1679048" y="1951775"/>
                  </a:lnTo>
                  <a:lnTo>
                    <a:pt x="1668240" y="1951775"/>
                  </a:lnTo>
                  <a:lnTo>
                    <a:pt x="1668240" y="1936789"/>
                  </a:lnTo>
                  <a:lnTo>
                    <a:pt x="1650427" y="1936789"/>
                  </a:lnTo>
                  <a:lnTo>
                    <a:pt x="1650427" y="1923933"/>
                  </a:lnTo>
                  <a:lnTo>
                    <a:pt x="1631626" y="1923933"/>
                  </a:lnTo>
                  <a:lnTo>
                    <a:pt x="1631626" y="1905068"/>
                  </a:lnTo>
                  <a:lnTo>
                    <a:pt x="1621807" y="1905068"/>
                  </a:lnTo>
                  <a:lnTo>
                    <a:pt x="1621807" y="1892897"/>
                  </a:lnTo>
                  <a:lnTo>
                    <a:pt x="1607191" y="1892897"/>
                  </a:lnTo>
                  <a:lnTo>
                    <a:pt x="1603690" y="1892897"/>
                  </a:lnTo>
                  <a:lnTo>
                    <a:pt x="1603690" y="1873424"/>
                  </a:lnTo>
                  <a:lnTo>
                    <a:pt x="1541272" y="1873424"/>
                  </a:lnTo>
                  <a:lnTo>
                    <a:pt x="1541272" y="1858742"/>
                  </a:lnTo>
                  <a:lnTo>
                    <a:pt x="1521405" y="1858742"/>
                  </a:lnTo>
                  <a:lnTo>
                    <a:pt x="1521405" y="1847256"/>
                  </a:lnTo>
                  <a:lnTo>
                    <a:pt x="1505419" y="1847256"/>
                  </a:lnTo>
                  <a:lnTo>
                    <a:pt x="1505419" y="1835770"/>
                  </a:lnTo>
                  <a:lnTo>
                    <a:pt x="1478930" y="1835770"/>
                  </a:lnTo>
                  <a:lnTo>
                    <a:pt x="1478930" y="1821849"/>
                  </a:lnTo>
                  <a:lnTo>
                    <a:pt x="1423134" y="1821849"/>
                  </a:lnTo>
                  <a:lnTo>
                    <a:pt x="1423134" y="1814166"/>
                  </a:lnTo>
                  <a:lnTo>
                    <a:pt x="1402582" y="1814166"/>
                  </a:lnTo>
                  <a:lnTo>
                    <a:pt x="1402582" y="1801310"/>
                  </a:lnTo>
                  <a:lnTo>
                    <a:pt x="1390326" y="1801310"/>
                  </a:lnTo>
                  <a:lnTo>
                    <a:pt x="1390326" y="1785944"/>
                  </a:lnTo>
                  <a:lnTo>
                    <a:pt x="1379213" y="1785944"/>
                  </a:lnTo>
                  <a:lnTo>
                    <a:pt x="1379213" y="1774762"/>
                  </a:lnTo>
                  <a:lnTo>
                    <a:pt x="1361782" y="1774762"/>
                  </a:lnTo>
                  <a:lnTo>
                    <a:pt x="1361782" y="1755669"/>
                  </a:lnTo>
                  <a:lnTo>
                    <a:pt x="1349526" y="1755669"/>
                  </a:lnTo>
                  <a:lnTo>
                    <a:pt x="1349526" y="1742433"/>
                  </a:lnTo>
                  <a:lnTo>
                    <a:pt x="1335977" y="1742433"/>
                  </a:lnTo>
                  <a:lnTo>
                    <a:pt x="1335977" y="1732316"/>
                  </a:lnTo>
                  <a:lnTo>
                    <a:pt x="1305986" y="1732316"/>
                  </a:lnTo>
                  <a:lnTo>
                    <a:pt x="1305986" y="1725698"/>
                  </a:lnTo>
                  <a:lnTo>
                    <a:pt x="1283302" y="1725698"/>
                  </a:lnTo>
                  <a:lnTo>
                    <a:pt x="1283302" y="1711701"/>
                  </a:lnTo>
                  <a:lnTo>
                    <a:pt x="1247754" y="1711701"/>
                  </a:lnTo>
                  <a:lnTo>
                    <a:pt x="1247754" y="1695727"/>
                  </a:lnTo>
                  <a:lnTo>
                    <a:pt x="1228953" y="1695727"/>
                  </a:lnTo>
                  <a:lnTo>
                    <a:pt x="1228953" y="1681046"/>
                  </a:lnTo>
                  <a:lnTo>
                    <a:pt x="1183966" y="1681046"/>
                  </a:lnTo>
                  <a:lnTo>
                    <a:pt x="1183966" y="1673743"/>
                  </a:lnTo>
                  <a:lnTo>
                    <a:pt x="1165164" y="1673743"/>
                  </a:lnTo>
                  <a:lnTo>
                    <a:pt x="1165164" y="1665756"/>
                  </a:lnTo>
                  <a:lnTo>
                    <a:pt x="1145982" y="1665756"/>
                  </a:lnTo>
                  <a:lnTo>
                    <a:pt x="1145982" y="1645902"/>
                  </a:lnTo>
                  <a:lnTo>
                    <a:pt x="1130302" y="1645902"/>
                  </a:lnTo>
                  <a:lnTo>
                    <a:pt x="1130302" y="1630536"/>
                  </a:lnTo>
                  <a:lnTo>
                    <a:pt x="1116981" y="1630536"/>
                  </a:lnTo>
                  <a:lnTo>
                    <a:pt x="1116981" y="1605129"/>
                  </a:lnTo>
                  <a:lnTo>
                    <a:pt x="1105182" y="1605129"/>
                  </a:lnTo>
                  <a:lnTo>
                    <a:pt x="1105182" y="1583906"/>
                  </a:lnTo>
                  <a:lnTo>
                    <a:pt x="1105182" y="1549751"/>
                  </a:lnTo>
                  <a:lnTo>
                    <a:pt x="1082879" y="1549751"/>
                  </a:lnTo>
                  <a:lnTo>
                    <a:pt x="1082879" y="1531266"/>
                  </a:lnTo>
                  <a:lnTo>
                    <a:pt x="1069254" y="1531266"/>
                  </a:lnTo>
                  <a:lnTo>
                    <a:pt x="1069254" y="1517345"/>
                  </a:lnTo>
                  <a:lnTo>
                    <a:pt x="1043449" y="1517345"/>
                  </a:lnTo>
                  <a:lnTo>
                    <a:pt x="1043449" y="1497491"/>
                  </a:lnTo>
                  <a:lnTo>
                    <a:pt x="1020461" y="1497491"/>
                  </a:lnTo>
                  <a:lnTo>
                    <a:pt x="1020461" y="1486005"/>
                  </a:lnTo>
                  <a:lnTo>
                    <a:pt x="998158" y="1486005"/>
                  </a:lnTo>
                  <a:lnTo>
                    <a:pt x="998158" y="1464021"/>
                  </a:lnTo>
                  <a:lnTo>
                    <a:pt x="981031" y="1464021"/>
                  </a:lnTo>
                  <a:lnTo>
                    <a:pt x="981031" y="1449720"/>
                  </a:lnTo>
                  <a:lnTo>
                    <a:pt x="964665" y="1449720"/>
                  </a:lnTo>
                  <a:lnTo>
                    <a:pt x="964665" y="1432300"/>
                  </a:lnTo>
                  <a:lnTo>
                    <a:pt x="951040" y="1432300"/>
                  </a:lnTo>
                  <a:lnTo>
                    <a:pt x="951040" y="1409328"/>
                  </a:lnTo>
                  <a:lnTo>
                    <a:pt x="939241" y="1409328"/>
                  </a:lnTo>
                  <a:lnTo>
                    <a:pt x="939241" y="1396776"/>
                  </a:lnTo>
                  <a:lnTo>
                    <a:pt x="921810" y="1396776"/>
                  </a:lnTo>
                  <a:lnTo>
                    <a:pt x="921810" y="1371674"/>
                  </a:lnTo>
                  <a:lnTo>
                    <a:pt x="906129" y="1371674"/>
                  </a:lnTo>
                  <a:lnTo>
                    <a:pt x="906129" y="1341702"/>
                  </a:lnTo>
                  <a:lnTo>
                    <a:pt x="889383" y="1341702"/>
                  </a:lnTo>
                  <a:lnTo>
                    <a:pt x="889383" y="1326413"/>
                  </a:lnTo>
                  <a:lnTo>
                    <a:pt x="871571" y="1326413"/>
                  </a:lnTo>
                  <a:lnTo>
                    <a:pt x="871571" y="1280087"/>
                  </a:lnTo>
                  <a:lnTo>
                    <a:pt x="855890" y="1280087"/>
                  </a:lnTo>
                  <a:lnTo>
                    <a:pt x="855890" y="1265786"/>
                  </a:lnTo>
                  <a:lnTo>
                    <a:pt x="827650" y="1265786"/>
                  </a:lnTo>
                  <a:lnTo>
                    <a:pt x="827650" y="1255669"/>
                  </a:lnTo>
                  <a:lnTo>
                    <a:pt x="810218" y="1255669"/>
                  </a:lnTo>
                  <a:lnTo>
                    <a:pt x="810218" y="1233380"/>
                  </a:lnTo>
                  <a:lnTo>
                    <a:pt x="798724" y="1233380"/>
                  </a:lnTo>
                  <a:lnTo>
                    <a:pt x="798724" y="1217330"/>
                  </a:lnTo>
                  <a:lnTo>
                    <a:pt x="785784" y="1217330"/>
                  </a:lnTo>
                  <a:lnTo>
                    <a:pt x="785784" y="1185989"/>
                  </a:lnTo>
                  <a:lnTo>
                    <a:pt x="766297" y="1185989"/>
                  </a:lnTo>
                  <a:lnTo>
                    <a:pt x="766297" y="1165755"/>
                  </a:lnTo>
                  <a:lnTo>
                    <a:pt x="746734" y="1165755"/>
                  </a:lnTo>
                  <a:lnTo>
                    <a:pt x="746734" y="1148031"/>
                  </a:lnTo>
                  <a:lnTo>
                    <a:pt x="728313" y="1148031"/>
                  </a:lnTo>
                  <a:lnTo>
                    <a:pt x="728313" y="1129242"/>
                  </a:lnTo>
                  <a:lnTo>
                    <a:pt x="714307" y="1129242"/>
                  </a:lnTo>
                  <a:lnTo>
                    <a:pt x="714307" y="1098510"/>
                  </a:lnTo>
                  <a:lnTo>
                    <a:pt x="693070" y="1098510"/>
                  </a:lnTo>
                  <a:lnTo>
                    <a:pt x="693070" y="1077667"/>
                  </a:lnTo>
                  <a:lnTo>
                    <a:pt x="681576" y="1077667"/>
                  </a:lnTo>
                  <a:lnTo>
                    <a:pt x="681576" y="1043132"/>
                  </a:lnTo>
                  <a:lnTo>
                    <a:pt x="667646" y="1043132"/>
                  </a:lnTo>
                  <a:lnTo>
                    <a:pt x="667646" y="1015291"/>
                  </a:lnTo>
                  <a:lnTo>
                    <a:pt x="648464" y="1015291"/>
                  </a:lnTo>
                  <a:lnTo>
                    <a:pt x="648464" y="999621"/>
                  </a:lnTo>
                  <a:lnTo>
                    <a:pt x="614667" y="999621"/>
                  </a:lnTo>
                  <a:lnTo>
                    <a:pt x="614667" y="990873"/>
                  </a:lnTo>
                  <a:lnTo>
                    <a:pt x="592668" y="990873"/>
                  </a:lnTo>
                  <a:lnTo>
                    <a:pt x="592668" y="968965"/>
                  </a:lnTo>
                  <a:lnTo>
                    <a:pt x="579804" y="968965"/>
                  </a:lnTo>
                  <a:lnTo>
                    <a:pt x="579804" y="938309"/>
                  </a:lnTo>
                  <a:lnTo>
                    <a:pt x="560926" y="938309"/>
                  </a:lnTo>
                  <a:lnTo>
                    <a:pt x="560926" y="907654"/>
                  </a:lnTo>
                  <a:lnTo>
                    <a:pt x="549051" y="907654"/>
                  </a:lnTo>
                  <a:lnTo>
                    <a:pt x="549051" y="877987"/>
                  </a:lnTo>
                  <a:lnTo>
                    <a:pt x="533066" y="877987"/>
                  </a:lnTo>
                  <a:lnTo>
                    <a:pt x="533066" y="853949"/>
                  </a:lnTo>
                  <a:lnTo>
                    <a:pt x="512514" y="853949"/>
                  </a:lnTo>
                  <a:lnTo>
                    <a:pt x="512514" y="829607"/>
                  </a:lnTo>
                  <a:lnTo>
                    <a:pt x="494017" y="829607"/>
                  </a:lnTo>
                  <a:lnTo>
                    <a:pt x="494017" y="812491"/>
                  </a:lnTo>
                  <a:lnTo>
                    <a:pt x="474150" y="812491"/>
                  </a:lnTo>
                  <a:lnTo>
                    <a:pt x="474150" y="772479"/>
                  </a:lnTo>
                  <a:lnTo>
                    <a:pt x="459154" y="772479"/>
                  </a:lnTo>
                  <a:lnTo>
                    <a:pt x="459154" y="760612"/>
                  </a:lnTo>
                  <a:lnTo>
                    <a:pt x="447964" y="760612"/>
                  </a:lnTo>
                  <a:lnTo>
                    <a:pt x="447964" y="733760"/>
                  </a:lnTo>
                  <a:lnTo>
                    <a:pt x="432969" y="733760"/>
                  </a:lnTo>
                  <a:lnTo>
                    <a:pt x="432969" y="705919"/>
                  </a:lnTo>
                  <a:lnTo>
                    <a:pt x="424976" y="705919"/>
                  </a:lnTo>
                  <a:lnTo>
                    <a:pt x="424976" y="682185"/>
                  </a:lnTo>
                  <a:lnTo>
                    <a:pt x="412036" y="682185"/>
                  </a:lnTo>
                  <a:lnTo>
                    <a:pt x="412036" y="662027"/>
                  </a:lnTo>
                  <a:lnTo>
                    <a:pt x="412036" y="651225"/>
                  </a:lnTo>
                  <a:lnTo>
                    <a:pt x="392930" y="651225"/>
                  </a:lnTo>
                  <a:lnTo>
                    <a:pt x="392930" y="632360"/>
                  </a:lnTo>
                  <a:lnTo>
                    <a:pt x="379685" y="632360"/>
                  </a:lnTo>
                  <a:lnTo>
                    <a:pt x="379685" y="587784"/>
                  </a:lnTo>
                  <a:lnTo>
                    <a:pt x="363928" y="587784"/>
                  </a:lnTo>
                  <a:lnTo>
                    <a:pt x="363928" y="542827"/>
                  </a:lnTo>
                  <a:lnTo>
                    <a:pt x="350683" y="542827"/>
                  </a:lnTo>
                  <a:lnTo>
                    <a:pt x="350683" y="515290"/>
                  </a:lnTo>
                  <a:lnTo>
                    <a:pt x="342691" y="515290"/>
                  </a:lnTo>
                  <a:lnTo>
                    <a:pt x="342691" y="487069"/>
                  </a:lnTo>
                  <a:lnTo>
                    <a:pt x="329446" y="487069"/>
                  </a:lnTo>
                  <a:lnTo>
                    <a:pt x="329446" y="447361"/>
                  </a:lnTo>
                  <a:lnTo>
                    <a:pt x="316201" y="447361"/>
                  </a:lnTo>
                  <a:lnTo>
                    <a:pt x="316201" y="414956"/>
                  </a:lnTo>
                  <a:lnTo>
                    <a:pt x="302576" y="414956"/>
                  </a:lnTo>
                  <a:lnTo>
                    <a:pt x="302576" y="386430"/>
                  </a:lnTo>
                  <a:lnTo>
                    <a:pt x="289712" y="386430"/>
                  </a:lnTo>
                  <a:lnTo>
                    <a:pt x="289712" y="365130"/>
                  </a:lnTo>
                  <a:lnTo>
                    <a:pt x="271900" y="365130"/>
                  </a:lnTo>
                  <a:lnTo>
                    <a:pt x="271900" y="343907"/>
                  </a:lnTo>
                  <a:lnTo>
                    <a:pt x="254164" y="343907"/>
                  </a:lnTo>
                  <a:lnTo>
                    <a:pt x="254164" y="326107"/>
                  </a:lnTo>
                  <a:lnTo>
                    <a:pt x="241223" y="326107"/>
                  </a:lnTo>
                  <a:lnTo>
                    <a:pt x="241223" y="303819"/>
                  </a:lnTo>
                  <a:lnTo>
                    <a:pt x="223792" y="303819"/>
                  </a:lnTo>
                  <a:lnTo>
                    <a:pt x="223792" y="272479"/>
                  </a:lnTo>
                  <a:lnTo>
                    <a:pt x="207426" y="272479"/>
                  </a:lnTo>
                  <a:lnTo>
                    <a:pt x="207426" y="249810"/>
                  </a:lnTo>
                  <a:lnTo>
                    <a:pt x="194562" y="249810"/>
                  </a:lnTo>
                  <a:lnTo>
                    <a:pt x="194562" y="209798"/>
                  </a:lnTo>
                  <a:lnTo>
                    <a:pt x="180556" y="209798"/>
                  </a:lnTo>
                  <a:lnTo>
                    <a:pt x="180556" y="176328"/>
                  </a:lnTo>
                  <a:lnTo>
                    <a:pt x="154447" y="176328"/>
                  </a:lnTo>
                  <a:lnTo>
                    <a:pt x="154447" y="135935"/>
                  </a:lnTo>
                  <a:lnTo>
                    <a:pt x="126891" y="135935"/>
                  </a:lnTo>
                  <a:lnTo>
                    <a:pt x="126891" y="102084"/>
                  </a:lnTo>
                  <a:lnTo>
                    <a:pt x="107329" y="102084"/>
                  </a:lnTo>
                  <a:lnTo>
                    <a:pt x="107329" y="79796"/>
                  </a:lnTo>
                  <a:lnTo>
                    <a:pt x="82285" y="79796"/>
                  </a:lnTo>
                  <a:lnTo>
                    <a:pt x="82285" y="59638"/>
                  </a:lnTo>
                  <a:lnTo>
                    <a:pt x="59221" y="59638"/>
                  </a:lnTo>
                  <a:lnTo>
                    <a:pt x="59221" y="40773"/>
                  </a:lnTo>
                  <a:lnTo>
                    <a:pt x="21922" y="40773"/>
                  </a:lnTo>
                  <a:lnTo>
                    <a:pt x="21922" y="13236"/>
                  </a:lnTo>
                  <a:lnTo>
                    <a:pt x="0" y="13236"/>
                  </a:lnTo>
                  <a:lnTo>
                    <a:pt x="0" y="0"/>
                  </a:lnTo>
                </a:path>
              </a:pathLst>
            </a:custGeom>
            <a:noFill/>
            <a:ln w="24726" cap="flat">
              <a:solidFill>
                <a:srgbClr val="C6573B"/>
              </a:solidFill>
              <a:prstDash val="solid"/>
              <a:miter/>
            </a:ln>
          </p:spPr>
          <p:txBody>
            <a:bodyPr rtlCol="0" anchor="ctr"/>
            <a:lstStyle/>
            <a:p>
              <a:endParaRPr lang="en-GB" noProof="0" dirty="0"/>
            </a:p>
          </p:txBody>
        </p:sp>
      </p:grpSp>
      <p:sp>
        <p:nvSpPr>
          <p:cNvPr id="7" name="Title 6">
            <a:extLst>
              <a:ext uri="{FF2B5EF4-FFF2-40B4-BE49-F238E27FC236}">
                <a16:creationId xmlns:a16="http://schemas.microsoft.com/office/drawing/2014/main" id="{1FF58DCE-16B3-8AB4-56A9-DE47993AF763}"/>
              </a:ext>
            </a:extLst>
          </p:cNvPr>
          <p:cNvSpPr>
            <a:spLocks noGrp="1"/>
          </p:cNvSpPr>
          <p:nvPr>
            <p:ph type="title"/>
          </p:nvPr>
        </p:nvSpPr>
        <p:spPr>
          <a:xfrm>
            <a:off x="619201" y="259200"/>
            <a:ext cx="10963199" cy="864000"/>
          </a:xfrm>
        </p:spPr>
        <p:txBody>
          <a:bodyPr/>
          <a:lstStyle/>
          <a:p>
            <a:r>
              <a:rPr lang="en-GB" noProof="0" dirty="0"/>
              <a:t>INTEGRATE II</a:t>
            </a:r>
            <a:r>
              <a:rPr lang="en-GB" cap="none" noProof="0" dirty="0"/>
              <a:t>b</a:t>
            </a:r>
            <a:r>
              <a:rPr lang="en-GB" noProof="0" dirty="0"/>
              <a:t>: OVERALL SURVIVAL</a:t>
            </a:r>
          </a:p>
        </p:txBody>
      </p:sp>
      <p:sp>
        <p:nvSpPr>
          <p:cNvPr id="6" name="Slide Number Placeholder 5">
            <a:extLst>
              <a:ext uri="{FF2B5EF4-FFF2-40B4-BE49-F238E27FC236}">
                <a16:creationId xmlns:a16="http://schemas.microsoft.com/office/drawing/2014/main" id="{50307CA4-CD6D-9EBF-C9A0-8823D2090A53}"/>
              </a:ext>
            </a:extLst>
          </p:cNvPr>
          <p:cNvSpPr>
            <a:spLocks noGrp="1"/>
          </p:cNvSpPr>
          <p:nvPr>
            <p:ph type="sldNum" sz="quarter" idx="4"/>
          </p:nvPr>
        </p:nvSpPr>
        <p:spPr>
          <a:xfrm>
            <a:off x="10800523" y="6428359"/>
            <a:ext cx="781877" cy="365125"/>
          </a:xfrm>
        </p:spPr>
        <p:txBody>
          <a:bodyPr/>
          <a:lstStyle/>
          <a:p>
            <a:fld id="{9E4869F3-B6B8-4787-8A30-2C27A325DC0C}" type="slidenum">
              <a:rPr lang="en-GB" noProof="0" smtClean="0"/>
              <a:pPr/>
              <a:t>22</a:t>
            </a:fld>
            <a:endParaRPr lang="en-GB" noProof="0" dirty="0"/>
          </a:p>
        </p:txBody>
      </p:sp>
      <p:sp>
        <p:nvSpPr>
          <p:cNvPr id="9" name="Content Placeholder 8">
            <a:extLst>
              <a:ext uri="{FF2B5EF4-FFF2-40B4-BE49-F238E27FC236}">
                <a16:creationId xmlns:a16="http://schemas.microsoft.com/office/drawing/2014/main" id="{DEE847CB-8EFD-5CCD-C575-785DCAA1DF4E}"/>
              </a:ext>
            </a:extLst>
          </p:cNvPr>
          <p:cNvSpPr>
            <a:spLocks noGrp="1"/>
          </p:cNvSpPr>
          <p:nvPr>
            <p:ph sz="quarter" idx="15"/>
          </p:nvPr>
        </p:nvSpPr>
        <p:spPr>
          <a:xfrm>
            <a:off x="620183" y="6356351"/>
            <a:ext cx="10180339" cy="365125"/>
          </a:xfrm>
        </p:spPr>
        <p:txBody>
          <a:bodyPr anchor="b" anchorCtr="0"/>
          <a:lstStyle/>
          <a:p>
            <a:r>
              <a:rPr lang="en-GB" sz="1000" noProof="0" dirty="0">
                <a:solidFill>
                  <a:schemeClr val="accent6">
                    <a:lumMod val="60000"/>
                    <a:lumOff val="40000"/>
                  </a:schemeClr>
                </a:solidFill>
              </a:rPr>
              <a:t>chemo, chemotherapy; CI, confidence interval; f/u, follow up; HR, hazard ratio; ITT, intention-to-treat; mo, months; OS, overall survival; REGO, regorafenib</a:t>
            </a:r>
          </a:p>
          <a:p>
            <a:r>
              <a:rPr lang="en-GB" sz="1000" noProof="0" dirty="0">
                <a:solidFill>
                  <a:schemeClr val="accent6">
                    <a:lumMod val="60000"/>
                    <a:lumOff val="40000"/>
                  </a:schemeClr>
                </a:solidFill>
              </a:rPr>
              <a:t>Goldstein D, et al. Ann Oncol. 2025;36(suppl_2):S1-S60. 10.1016/annonc/annonc1965 (Abstract LBA80, ESMO 2025)</a:t>
            </a:r>
          </a:p>
        </p:txBody>
      </p:sp>
      <p:sp>
        <p:nvSpPr>
          <p:cNvPr id="16" name="TextBox 15">
            <a:extLst>
              <a:ext uri="{FF2B5EF4-FFF2-40B4-BE49-F238E27FC236}">
                <a16:creationId xmlns:a16="http://schemas.microsoft.com/office/drawing/2014/main" id="{4FC4C9D0-88EC-819D-1165-384477429587}"/>
              </a:ext>
            </a:extLst>
          </p:cNvPr>
          <p:cNvSpPr txBox="1"/>
          <p:nvPr/>
        </p:nvSpPr>
        <p:spPr>
          <a:xfrm rot="16200000">
            <a:off x="2064444" y="2856806"/>
            <a:ext cx="1032334"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Event-free (%)</a:t>
            </a:r>
          </a:p>
        </p:txBody>
      </p:sp>
      <p:sp>
        <p:nvSpPr>
          <p:cNvPr id="17" name="TextBox 16">
            <a:extLst>
              <a:ext uri="{FF2B5EF4-FFF2-40B4-BE49-F238E27FC236}">
                <a16:creationId xmlns:a16="http://schemas.microsoft.com/office/drawing/2014/main" id="{F36D4147-5BAC-77CA-7312-B4414D2D175F}"/>
              </a:ext>
            </a:extLst>
          </p:cNvPr>
          <p:cNvSpPr txBox="1"/>
          <p:nvPr/>
        </p:nvSpPr>
        <p:spPr>
          <a:xfrm>
            <a:off x="2872977" y="2168406"/>
            <a:ext cx="169919" cy="184666"/>
          </a:xfrm>
          <a:prstGeom prst="rect">
            <a:avLst/>
          </a:prstGeom>
          <a:noFill/>
        </p:spPr>
        <p:txBody>
          <a:bodyPr wrap="none" lIns="0" tIns="0" rIns="0" bIns="0" rtlCol="0">
            <a:spAutoFit/>
          </a:bodyPr>
          <a:lstStyle/>
          <a:p>
            <a:pPr algn="r"/>
            <a:r>
              <a:rPr lang="en-GB" sz="1200" noProof="0" dirty="0">
                <a:latin typeface="Arial" panose="020B0604020202020204" pitchFamily="34" charset="0"/>
                <a:ea typeface="Aileron" charset="0"/>
                <a:cs typeface="Arial" panose="020B0604020202020204" pitchFamily="34" charset="0"/>
              </a:rPr>
              <a:t>75</a:t>
            </a:r>
          </a:p>
        </p:txBody>
      </p:sp>
      <p:sp>
        <p:nvSpPr>
          <p:cNvPr id="18" name="TextBox 17">
            <a:extLst>
              <a:ext uri="{FF2B5EF4-FFF2-40B4-BE49-F238E27FC236}">
                <a16:creationId xmlns:a16="http://schemas.microsoft.com/office/drawing/2014/main" id="{A5FDB152-7074-470A-6EBC-3B84E348A6C2}"/>
              </a:ext>
            </a:extLst>
          </p:cNvPr>
          <p:cNvSpPr txBox="1"/>
          <p:nvPr/>
        </p:nvSpPr>
        <p:spPr>
          <a:xfrm>
            <a:off x="5904163" y="4811350"/>
            <a:ext cx="1058431"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Time (months)</a:t>
            </a:r>
          </a:p>
        </p:txBody>
      </p:sp>
      <p:sp>
        <p:nvSpPr>
          <p:cNvPr id="19" name="TextBox 18">
            <a:extLst>
              <a:ext uri="{FF2B5EF4-FFF2-40B4-BE49-F238E27FC236}">
                <a16:creationId xmlns:a16="http://schemas.microsoft.com/office/drawing/2014/main" id="{EBCF21E1-D78C-702A-E139-8ACCF1672BD7}"/>
              </a:ext>
            </a:extLst>
          </p:cNvPr>
          <p:cNvSpPr txBox="1"/>
          <p:nvPr/>
        </p:nvSpPr>
        <p:spPr>
          <a:xfrm>
            <a:off x="799307" y="4960415"/>
            <a:ext cx="2072683" cy="553998"/>
          </a:xfrm>
          <a:prstGeom prst="rect">
            <a:avLst/>
          </a:prstGeom>
          <a:noFill/>
        </p:spPr>
        <p:txBody>
          <a:bodyPr wrap="none" lIns="0" tIns="0" rIns="0" bIns="0" rtlCol="0">
            <a:spAutoFit/>
          </a:bodyPr>
          <a:lstStyle/>
          <a:p>
            <a:pPr algn="r"/>
            <a:r>
              <a:rPr lang="en-GB" sz="1200" b="1" noProof="0" dirty="0">
                <a:latin typeface="Arial" panose="020B0604020202020204" pitchFamily="34" charset="0"/>
                <a:ea typeface="Aileron" charset="0"/>
                <a:cs typeface="Arial" panose="020B0604020202020204" pitchFamily="34" charset="0"/>
              </a:rPr>
              <a:t>No. at risk (no. censored):</a:t>
            </a:r>
          </a:p>
          <a:p>
            <a:pPr algn="r"/>
            <a:r>
              <a:rPr lang="en-GB" sz="1200" b="1" noProof="0" dirty="0">
                <a:solidFill>
                  <a:schemeClr val="accent6"/>
                </a:solidFill>
                <a:latin typeface="Arial" panose="020B0604020202020204" pitchFamily="34" charset="0"/>
                <a:ea typeface="Aileron" charset="0"/>
                <a:cs typeface="Arial" panose="020B0604020202020204" pitchFamily="34" charset="0"/>
              </a:rPr>
              <a:t>Chemotherapy</a:t>
            </a:r>
          </a:p>
          <a:p>
            <a:pPr algn="r"/>
            <a:r>
              <a:rPr lang="en-GB" sz="1200" b="1" noProof="0" dirty="0">
                <a:solidFill>
                  <a:schemeClr val="accent1"/>
                </a:solidFill>
                <a:latin typeface="Arial" panose="020B0604020202020204" pitchFamily="34" charset="0"/>
                <a:ea typeface="Aileron" charset="0"/>
                <a:cs typeface="Arial" panose="020B0604020202020204" pitchFamily="34" charset="0"/>
              </a:rPr>
              <a:t>Regorafenib plus nivolumab</a:t>
            </a:r>
            <a:endParaRPr lang="en-GB" sz="1200" b="1" noProof="0" dirty="0">
              <a:solidFill>
                <a:schemeClr val="accent6"/>
              </a:solidFill>
              <a:latin typeface="Arial" panose="020B0604020202020204" pitchFamily="34" charset="0"/>
              <a:ea typeface="Aileron" charset="0"/>
              <a:cs typeface="Arial" panose="020B0604020202020204" pitchFamily="34" charset="0"/>
            </a:endParaRPr>
          </a:p>
        </p:txBody>
      </p:sp>
      <p:sp>
        <p:nvSpPr>
          <p:cNvPr id="20" name="TextBox 19">
            <a:extLst>
              <a:ext uri="{FF2B5EF4-FFF2-40B4-BE49-F238E27FC236}">
                <a16:creationId xmlns:a16="http://schemas.microsoft.com/office/drawing/2014/main" id="{A12A1EBB-AAEE-5BC7-D273-42D7050F56AC}"/>
              </a:ext>
            </a:extLst>
          </p:cNvPr>
          <p:cNvSpPr txBox="1"/>
          <p:nvPr/>
        </p:nvSpPr>
        <p:spPr>
          <a:xfrm>
            <a:off x="3425059" y="4604940"/>
            <a:ext cx="84960"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0</a:t>
            </a:r>
          </a:p>
        </p:txBody>
      </p:sp>
      <p:sp>
        <p:nvSpPr>
          <p:cNvPr id="21" name="TextBox 20">
            <a:extLst>
              <a:ext uri="{FF2B5EF4-FFF2-40B4-BE49-F238E27FC236}">
                <a16:creationId xmlns:a16="http://schemas.microsoft.com/office/drawing/2014/main" id="{AC2F41A8-125E-51E2-5976-DD69F9444C28}"/>
              </a:ext>
            </a:extLst>
          </p:cNvPr>
          <p:cNvSpPr txBox="1"/>
          <p:nvPr/>
        </p:nvSpPr>
        <p:spPr>
          <a:xfrm>
            <a:off x="4409309" y="4604940"/>
            <a:ext cx="84960"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6</a:t>
            </a:r>
          </a:p>
        </p:txBody>
      </p:sp>
      <p:sp>
        <p:nvSpPr>
          <p:cNvPr id="22" name="TextBox 21">
            <a:extLst>
              <a:ext uri="{FF2B5EF4-FFF2-40B4-BE49-F238E27FC236}">
                <a16:creationId xmlns:a16="http://schemas.microsoft.com/office/drawing/2014/main" id="{792F10BD-8CD7-F520-D8E4-BF4BBCEF7765}"/>
              </a:ext>
            </a:extLst>
          </p:cNvPr>
          <p:cNvSpPr txBox="1"/>
          <p:nvPr/>
        </p:nvSpPr>
        <p:spPr>
          <a:xfrm>
            <a:off x="5351080" y="4604940"/>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12</a:t>
            </a:r>
          </a:p>
        </p:txBody>
      </p:sp>
      <p:sp>
        <p:nvSpPr>
          <p:cNvPr id="23" name="TextBox 22">
            <a:extLst>
              <a:ext uri="{FF2B5EF4-FFF2-40B4-BE49-F238E27FC236}">
                <a16:creationId xmlns:a16="http://schemas.microsoft.com/office/drawing/2014/main" id="{E03EC323-B398-A86A-AAE3-3ACAA42067CF}"/>
              </a:ext>
            </a:extLst>
          </p:cNvPr>
          <p:cNvSpPr txBox="1"/>
          <p:nvPr/>
        </p:nvSpPr>
        <p:spPr>
          <a:xfrm>
            <a:off x="2788018" y="1444506"/>
            <a:ext cx="254878" cy="184666"/>
          </a:xfrm>
          <a:prstGeom prst="rect">
            <a:avLst/>
          </a:prstGeom>
          <a:noFill/>
        </p:spPr>
        <p:txBody>
          <a:bodyPr wrap="none" lIns="0" tIns="0" rIns="0" bIns="0" rtlCol="0">
            <a:spAutoFit/>
          </a:bodyPr>
          <a:lstStyle/>
          <a:p>
            <a:pPr algn="r"/>
            <a:r>
              <a:rPr lang="en-GB" sz="1200" noProof="0" dirty="0">
                <a:latin typeface="Arial" panose="020B0604020202020204" pitchFamily="34" charset="0"/>
                <a:ea typeface="Aileron" charset="0"/>
                <a:cs typeface="Arial" panose="020B0604020202020204" pitchFamily="34" charset="0"/>
              </a:rPr>
              <a:t>100</a:t>
            </a:r>
          </a:p>
        </p:txBody>
      </p:sp>
      <p:sp>
        <p:nvSpPr>
          <p:cNvPr id="24" name="TextBox 23">
            <a:extLst>
              <a:ext uri="{FF2B5EF4-FFF2-40B4-BE49-F238E27FC236}">
                <a16:creationId xmlns:a16="http://schemas.microsoft.com/office/drawing/2014/main" id="{A7490430-6948-F53B-4425-758CA692422C}"/>
              </a:ext>
            </a:extLst>
          </p:cNvPr>
          <p:cNvSpPr txBox="1"/>
          <p:nvPr/>
        </p:nvSpPr>
        <p:spPr>
          <a:xfrm>
            <a:off x="2872977" y="2860556"/>
            <a:ext cx="169919" cy="184666"/>
          </a:xfrm>
          <a:prstGeom prst="rect">
            <a:avLst/>
          </a:prstGeom>
          <a:noFill/>
        </p:spPr>
        <p:txBody>
          <a:bodyPr wrap="none" lIns="0" tIns="0" rIns="0" bIns="0" rtlCol="0">
            <a:spAutoFit/>
          </a:bodyPr>
          <a:lstStyle/>
          <a:p>
            <a:pPr algn="r"/>
            <a:r>
              <a:rPr lang="en-GB" sz="1200" noProof="0" dirty="0">
                <a:latin typeface="Arial" panose="020B0604020202020204" pitchFamily="34" charset="0"/>
                <a:ea typeface="Aileron" charset="0"/>
                <a:cs typeface="Arial" panose="020B0604020202020204" pitchFamily="34" charset="0"/>
              </a:rPr>
              <a:t>50</a:t>
            </a:r>
          </a:p>
        </p:txBody>
      </p:sp>
      <p:sp>
        <p:nvSpPr>
          <p:cNvPr id="25" name="TextBox 24">
            <a:extLst>
              <a:ext uri="{FF2B5EF4-FFF2-40B4-BE49-F238E27FC236}">
                <a16:creationId xmlns:a16="http://schemas.microsoft.com/office/drawing/2014/main" id="{FB073A26-FD10-2084-4029-93FB96DD7810}"/>
              </a:ext>
            </a:extLst>
          </p:cNvPr>
          <p:cNvSpPr txBox="1"/>
          <p:nvPr/>
        </p:nvSpPr>
        <p:spPr>
          <a:xfrm>
            <a:off x="2872977" y="3559056"/>
            <a:ext cx="169919" cy="184666"/>
          </a:xfrm>
          <a:prstGeom prst="rect">
            <a:avLst/>
          </a:prstGeom>
          <a:noFill/>
        </p:spPr>
        <p:txBody>
          <a:bodyPr wrap="none" lIns="0" tIns="0" rIns="0" bIns="0" rtlCol="0">
            <a:spAutoFit/>
          </a:bodyPr>
          <a:lstStyle/>
          <a:p>
            <a:pPr algn="r"/>
            <a:r>
              <a:rPr lang="en-GB" sz="1200" noProof="0" dirty="0">
                <a:latin typeface="Arial" panose="020B0604020202020204" pitchFamily="34" charset="0"/>
                <a:ea typeface="Aileron" charset="0"/>
                <a:cs typeface="Arial" panose="020B0604020202020204" pitchFamily="34" charset="0"/>
              </a:rPr>
              <a:t>25</a:t>
            </a:r>
          </a:p>
        </p:txBody>
      </p:sp>
      <p:sp>
        <p:nvSpPr>
          <p:cNvPr id="26" name="TextBox 25">
            <a:extLst>
              <a:ext uri="{FF2B5EF4-FFF2-40B4-BE49-F238E27FC236}">
                <a16:creationId xmlns:a16="http://schemas.microsoft.com/office/drawing/2014/main" id="{43D655CD-F07C-521C-E28D-C5D7F46B96B8}"/>
              </a:ext>
            </a:extLst>
          </p:cNvPr>
          <p:cNvSpPr txBox="1"/>
          <p:nvPr/>
        </p:nvSpPr>
        <p:spPr>
          <a:xfrm>
            <a:off x="2957936" y="4267081"/>
            <a:ext cx="84960" cy="184666"/>
          </a:xfrm>
          <a:prstGeom prst="rect">
            <a:avLst/>
          </a:prstGeom>
          <a:noFill/>
        </p:spPr>
        <p:txBody>
          <a:bodyPr wrap="none" lIns="0" tIns="0" rIns="0" bIns="0" rtlCol="0">
            <a:spAutoFit/>
          </a:bodyPr>
          <a:lstStyle/>
          <a:p>
            <a:pPr algn="r"/>
            <a:r>
              <a:rPr lang="en-GB" sz="1200" noProof="0" dirty="0">
                <a:latin typeface="Arial" panose="020B0604020202020204" pitchFamily="34" charset="0"/>
                <a:ea typeface="Aileron" charset="0"/>
                <a:cs typeface="Arial" panose="020B0604020202020204" pitchFamily="34" charset="0"/>
              </a:rPr>
              <a:t>0</a:t>
            </a:r>
          </a:p>
        </p:txBody>
      </p:sp>
      <p:sp>
        <p:nvSpPr>
          <p:cNvPr id="27" name="TextBox 26">
            <a:extLst>
              <a:ext uri="{FF2B5EF4-FFF2-40B4-BE49-F238E27FC236}">
                <a16:creationId xmlns:a16="http://schemas.microsoft.com/office/drawing/2014/main" id="{E6F9FC9C-02FE-495C-9D8B-990A0B3D165D}"/>
              </a:ext>
            </a:extLst>
          </p:cNvPr>
          <p:cNvSpPr txBox="1"/>
          <p:nvPr/>
        </p:nvSpPr>
        <p:spPr>
          <a:xfrm>
            <a:off x="6325903" y="4604940"/>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18</a:t>
            </a:r>
          </a:p>
        </p:txBody>
      </p:sp>
      <p:sp>
        <p:nvSpPr>
          <p:cNvPr id="28" name="TextBox 27">
            <a:extLst>
              <a:ext uri="{FF2B5EF4-FFF2-40B4-BE49-F238E27FC236}">
                <a16:creationId xmlns:a16="http://schemas.microsoft.com/office/drawing/2014/main" id="{713E4690-1D78-4134-6462-B98EF6337760}"/>
              </a:ext>
            </a:extLst>
          </p:cNvPr>
          <p:cNvSpPr txBox="1"/>
          <p:nvPr/>
        </p:nvSpPr>
        <p:spPr>
          <a:xfrm>
            <a:off x="7316839" y="4604940"/>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24</a:t>
            </a:r>
          </a:p>
        </p:txBody>
      </p:sp>
      <p:sp>
        <p:nvSpPr>
          <p:cNvPr id="29" name="TextBox 28">
            <a:extLst>
              <a:ext uri="{FF2B5EF4-FFF2-40B4-BE49-F238E27FC236}">
                <a16:creationId xmlns:a16="http://schemas.microsoft.com/office/drawing/2014/main" id="{0D685622-10A1-B82B-13D8-A31A8233D1E1}"/>
              </a:ext>
            </a:extLst>
          </p:cNvPr>
          <p:cNvSpPr txBox="1"/>
          <p:nvPr/>
        </p:nvSpPr>
        <p:spPr>
          <a:xfrm>
            <a:off x="8295690" y="4604940"/>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30</a:t>
            </a:r>
          </a:p>
        </p:txBody>
      </p:sp>
      <p:sp>
        <p:nvSpPr>
          <p:cNvPr id="30" name="TextBox 29">
            <a:extLst>
              <a:ext uri="{FF2B5EF4-FFF2-40B4-BE49-F238E27FC236}">
                <a16:creationId xmlns:a16="http://schemas.microsoft.com/office/drawing/2014/main" id="{18673CBD-0A8B-F866-A691-997388A02F6D}"/>
              </a:ext>
            </a:extLst>
          </p:cNvPr>
          <p:cNvSpPr txBox="1"/>
          <p:nvPr/>
        </p:nvSpPr>
        <p:spPr>
          <a:xfrm>
            <a:off x="7639579" y="3771751"/>
            <a:ext cx="2072683" cy="184666"/>
          </a:xfrm>
          <a:prstGeom prst="rect">
            <a:avLst/>
          </a:prstGeom>
          <a:noFill/>
        </p:spPr>
        <p:txBody>
          <a:bodyPr wrap="none" lIns="0" tIns="0" rIns="0" bIns="0" rtlCol="0">
            <a:spAutoFit/>
          </a:bodyPr>
          <a:lstStyle/>
          <a:p>
            <a:pPr algn="ctr"/>
            <a:r>
              <a:rPr lang="en-GB" sz="1200" b="1" noProof="0" dirty="0">
                <a:solidFill>
                  <a:schemeClr val="accent1"/>
                </a:solidFill>
                <a:latin typeface="Arial" panose="020B0604020202020204" pitchFamily="34" charset="0"/>
                <a:ea typeface="Aileron" charset="0"/>
                <a:cs typeface="Arial" panose="020B0604020202020204" pitchFamily="34" charset="0"/>
              </a:rPr>
              <a:t>regorafenib plus nivolumab</a:t>
            </a:r>
          </a:p>
        </p:txBody>
      </p:sp>
      <p:sp>
        <p:nvSpPr>
          <p:cNvPr id="31" name="TextBox 30">
            <a:extLst>
              <a:ext uri="{FF2B5EF4-FFF2-40B4-BE49-F238E27FC236}">
                <a16:creationId xmlns:a16="http://schemas.microsoft.com/office/drawing/2014/main" id="{A4B599ED-C196-6A86-11DB-B8A0CFBF502A}"/>
              </a:ext>
            </a:extLst>
          </p:cNvPr>
          <p:cNvSpPr txBox="1"/>
          <p:nvPr/>
        </p:nvSpPr>
        <p:spPr>
          <a:xfrm>
            <a:off x="7757882" y="4276755"/>
            <a:ext cx="1075615" cy="184666"/>
          </a:xfrm>
          <a:prstGeom prst="rect">
            <a:avLst/>
          </a:prstGeom>
          <a:noFill/>
        </p:spPr>
        <p:txBody>
          <a:bodyPr wrap="none" lIns="0" tIns="0" rIns="0" bIns="0" rtlCol="0">
            <a:spAutoFit/>
          </a:bodyPr>
          <a:lstStyle/>
          <a:p>
            <a:pPr algn="ctr"/>
            <a:r>
              <a:rPr lang="en-GB" sz="1200" b="1" noProof="0" dirty="0">
                <a:solidFill>
                  <a:schemeClr val="accent6"/>
                </a:solidFill>
                <a:latin typeface="Arial" panose="020B0604020202020204" pitchFamily="34" charset="0"/>
                <a:ea typeface="Aileron" charset="0"/>
                <a:cs typeface="Arial" panose="020B0604020202020204" pitchFamily="34" charset="0"/>
              </a:rPr>
              <a:t>chemotherapy</a:t>
            </a:r>
          </a:p>
        </p:txBody>
      </p:sp>
      <p:sp>
        <p:nvSpPr>
          <p:cNvPr id="32" name="TextBox 31">
            <a:extLst>
              <a:ext uri="{FF2B5EF4-FFF2-40B4-BE49-F238E27FC236}">
                <a16:creationId xmlns:a16="http://schemas.microsoft.com/office/drawing/2014/main" id="{2C803C0B-CAB6-3D6D-F88C-8280250F39A9}"/>
              </a:ext>
            </a:extLst>
          </p:cNvPr>
          <p:cNvSpPr txBox="1"/>
          <p:nvPr/>
        </p:nvSpPr>
        <p:spPr>
          <a:xfrm>
            <a:off x="9294682" y="4604940"/>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36</a:t>
            </a:r>
          </a:p>
        </p:txBody>
      </p:sp>
      <p:graphicFrame>
        <p:nvGraphicFramePr>
          <p:cNvPr id="33" name="Table 32">
            <a:extLst>
              <a:ext uri="{FF2B5EF4-FFF2-40B4-BE49-F238E27FC236}">
                <a16:creationId xmlns:a16="http://schemas.microsoft.com/office/drawing/2014/main" id="{570C5EA4-BD8A-66F3-FE81-C6CA6FC03204}"/>
              </a:ext>
            </a:extLst>
          </p:cNvPr>
          <p:cNvGraphicFramePr>
            <a:graphicFrameLocks noGrp="1"/>
          </p:cNvGraphicFramePr>
          <p:nvPr>
            <p:extLst>
              <p:ext uri="{D42A27DB-BD31-4B8C-83A1-F6EECF244321}">
                <p14:modId xmlns:p14="http://schemas.microsoft.com/office/powerpoint/2010/main" val="2416029817"/>
              </p:ext>
            </p:extLst>
          </p:nvPr>
        </p:nvGraphicFramePr>
        <p:xfrm>
          <a:off x="4340461" y="7245424"/>
          <a:ext cx="4581686" cy="1011600"/>
        </p:xfrm>
        <a:graphic>
          <a:graphicData uri="http://schemas.openxmlformats.org/drawingml/2006/table">
            <a:tbl>
              <a:tblPr firstRow="1" bandRow="1">
                <a:tableStyleId>{5C22544A-7EE6-4342-B048-85BDC9FD1C3A}</a:tableStyleId>
              </a:tblPr>
              <a:tblGrid>
                <a:gridCol w="2036048">
                  <a:extLst>
                    <a:ext uri="{9D8B030D-6E8A-4147-A177-3AD203B41FA5}">
                      <a16:colId xmlns:a16="http://schemas.microsoft.com/office/drawing/2014/main" val="1149937162"/>
                    </a:ext>
                  </a:extLst>
                </a:gridCol>
                <a:gridCol w="2545638">
                  <a:extLst>
                    <a:ext uri="{9D8B030D-6E8A-4147-A177-3AD203B41FA5}">
                      <a16:colId xmlns:a16="http://schemas.microsoft.com/office/drawing/2014/main" val="2014003188"/>
                    </a:ext>
                  </a:extLst>
                </a:gridCol>
              </a:tblGrid>
              <a:tr h="0">
                <a:tc gridSpan="2">
                  <a:txBody>
                    <a:bodyPr/>
                    <a:lstStyle/>
                    <a:p>
                      <a:r>
                        <a:rPr lang="en-GB" sz="1200" noProof="0" dirty="0">
                          <a:solidFill>
                            <a:schemeClr val="tx1"/>
                          </a:solidFill>
                          <a:latin typeface="Arial" panose="020B0604020202020204" pitchFamily="34" charset="0"/>
                          <a:cs typeface="Arial" panose="020B0604020202020204" pitchFamily="34" charset="0"/>
                        </a:rPr>
                        <a:t>Median </a:t>
                      </a:r>
                      <a:r>
                        <a:rPr lang="en-GB" sz="1200" noProof="0" dirty="0">
                          <a:solidFill>
                            <a:srgbClr val="0000FF"/>
                          </a:solidFill>
                          <a:latin typeface="Arial" panose="020B0604020202020204" pitchFamily="34" charset="0"/>
                          <a:cs typeface="Arial" panose="020B0604020202020204" pitchFamily="34" charset="0"/>
                        </a:rPr>
                        <a:t>OS </a:t>
                      </a:r>
                      <a:r>
                        <a:rPr lang="en-GB" sz="1200" b="0" noProof="0" dirty="0">
                          <a:solidFill>
                            <a:schemeClr val="tx1"/>
                          </a:solidFill>
                          <a:latin typeface="Arial" panose="020B0604020202020204" pitchFamily="34" charset="0"/>
                          <a:cs typeface="Arial" panose="020B0604020202020204" pitchFamily="34" charset="0"/>
                        </a:rPr>
                        <a:t>(ITT population)</a:t>
                      </a:r>
                    </a:p>
                  </a:txBody>
                  <a:tcPr marT="9720" marB="972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1"/>
                    </a:solidFill>
                  </a:tcPr>
                </a:tc>
                <a:tc hMerge="1">
                  <a:txBody>
                    <a:bodyPr/>
                    <a:lstStyle/>
                    <a:p>
                      <a:endParaRPr lang="en-US" sz="12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773843354"/>
                  </a:ext>
                </a:extLst>
              </a:tr>
              <a:tr h="0">
                <a:tc>
                  <a:txBody>
                    <a:bodyPr/>
                    <a:lstStyle/>
                    <a:p>
                      <a:r>
                        <a:rPr lang="en-GB" sz="1200" noProof="0" dirty="0">
                          <a:solidFill>
                            <a:schemeClr val="accent1"/>
                          </a:solidFill>
                          <a:latin typeface="Arial" panose="020B0604020202020204" pitchFamily="34" charset="0"/>
                          <a:cs typeface="Arial" panose="020B0604020202020204" pitchFamily="34" charset="0"/>
                        </a:rPr>
                        <a:t>Regorafenib + nivolumab</a:t>
                      </a:r>
                    </a:p>
                  </a:txBody>
                  <a:tcPr marT="9720" marB="972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r>
                        <a:rPr lang="en-GB" sz="1200" noProof="0" dirty="0">
                          <a:solidFill>
                            <a:schemeClr val="tx1"/>
                          </a:solidFill>
                          <a:latin typeface="Arial" panose="020B0604020202020204" pitchFamily="34" charset="0"/>
                          <a:cs typeface="Arial" panose="020B0604020202020204" pitchFamily="34" charset="0"/>
                        </a:rPr>
                        <a:t>5.9 months</a:t>
                      </a:r>
                    </a:p>
                  </a:txBody>
                  <a:tcPr marT="9720" marB="972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88271572"/>
                  </a:ext>
                </a:extLst>
              </a:tr>
              <a:tr h="0">
                <a:tc>
                  <a:txBody>
                    <a:bodyPr/>
                    <a:lstStyle/>
                    <a:p>
                      <a:r>
                        <a:rPr lang="en-GB" sz="1200" noProof="0" dirty="0">
                          <a:solidFill>
                            <a:schemeClr val="accent6"/>
                          </a:solidFill>
                          <a:latin typeface="Arial" panose="020B0604020202020204" pitchFamily="34" charset="0"/>
                          <a:cs typeface="Arial" panose="020B0604020202020204" pitchFamily="34" charset="0"/>
                        </a:rPr>
                        <a:t>Chemotherapy</a:t>
                      </a:r>
                    </a:p>
                  </a:txBody>
                  <a:tcPr marT="9720" marB="972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r>
                        <a:rPr lang="en-GB" sz="1200" noProof="0" dirty="0">
                          <a:solidFill>
                            <a:schemeClr val="tx1"/>
                          </a:solidFill>
                          <a:latin typeface="Arial" panose="020B0604020202020204" pitchFamily="34" charset="0"/>
                          <a:cs typeface="Arial" panose="020B0604020202020204" pitchFamily="34" charset="0"/>
                        </a:rPr>
                        <a:t>6.3 months</a:t>
                      </a:r>
                    </a:p>
                  </a:txBody>
                  <a:tcPr marT="9720" marB="972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84018269"/>
                  </a:ext>
                </a:extLst>
              </a:tr>
              <a:tr h="0">
                <a:tc gridSpan="2">
                  <a:txBody>
                    <a:bodyPr/>
                    <a:lstStyle/>
                    <a:p>
                      <a:r>
                        <a:rPr lang="en-GB" sz="1200" noProof="0" dirty="0">
                          <a:solidFill>
                            <a:schemeClr val="tx1"/>
                          </a:solidFill>
                          <a:latin typeface="Arial" panose="020B0604020202020204" pitchFamily="34" charset="0"/>
                          <a:cs typeface="Arial" panose="020B0604020202020204" pitchFamily="34" charset="0"/>
                        </a:rPr>
                        <a:t>HR 0.88 (95% CI: 0.71-1.09)</a:t>
                      </a:r>
                    </a:p>
                  </a:txBody>
                  <a:tcPr marT="9720" marB="9720">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sz="1200" dirty="0">
                        <a:solidFill>
                          <a:schemeClr val="tx1"/>
                        </a:solidFill>
                        <a:latin typeface="Arial" panose="020B0604020202020204" pitchFamily="34" charset="0"/>
                        <a:cs typeface="Arial" panose="020B0604020202020204" pitchFamily="34" charset="0"/>
                      </a:endParaRPr>
                    </a:p>
                  </a:txBody>
                  <a:tcPr marT="9720" marB="9720">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65270048"/>
                  </a:ext>
                </a:extLst>
              </a:tr>
              <a:tr h="0">
                <a:tc gridSpan="2">
                  <a:txBody>
                    <a:bodyPr/>
                    <a:lstStyle/>
                    <a:p>
                      <a:r>
                        <a:rPr lang="en-GB" sz="1200" noProof="0" dirty="0">
                          <a:solidFill>
                            <a:schemeClr val="tx1"/>
                          </a:solidFill>
                          <a:latin typeface="Arial" panose="020B0604020202020204" pitchFamily="34" charset="0"/>
                          <a:cs typeface="Arial" panose="020B0604020202020204" pitchFamily="34" charset="0"/>
                        </a:rPr>
                        <a:t>Stratified log-rank p=0.23</a:t>
                      </a:r>
                    </a:p>
                  </a:txBody>
                  <a:tcPr marT="9720" marB="9720">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sz="1200" dirty="0">
                        <a:solidFill>
                          <a:schemeClr val="tx1"/>
                        </a:solidFill>
                        <a:latin typeface="Arial" panose="020B0604020202020204" pitchFamily="34" charset="0"/>
                        <a:cs typeface="Arial" panose="020B0604020202020204" pitchFamily="34" charset="0"/>
                      </a:endParaRPr>
                    </a:p>
                  </a:txBody>
                  <a:tcPr marT="9720" marB="9720">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43131366"/>
                  </a:ext>
                </a:extLst>
              </a:tr>
            </a:tbl>
          </a:graphicData>
        </a:graphic>
      </p:graphicFrame>
      <p:sp>
        <p:nvSpPr>
          <p:cNvPr id="106" name="TextBox 105">
            <a:extLst>
              <a:ext uri="{FF2B5EF4-FFF2-40B4-BE49-F238E27FC236}">
                <a16:creationId xmlns:a16="http://schemas.microsoft.com/office/drawing/2014/main" id="{4610C4F7-C3E5-D5B0-FA49-20B7C9835060}"/>
              </a:ext>
            </a:extLst>
          </p:cNvPr>
          <p:cNvSpPr txBox="1"/>
          <p:nvPr/>
        </p:nvSpPr>
        <p:spPr>
          <a:xfrm>
            <a:off x="3224684" y="5145081"/>
            <a:ext cx="485709"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153 (0)</a:t>
            </a:r>
          </a:p>
          <a:p>
            <a:pPr algn="ctr"/>
            <a:r>
              <a:rPr lang="en-GB" sz="1200" noProof="0" dirty="0">
                <a:latin typeface="Arial" panose="020B0604020202020204" pitchFamily="34" charset="0"/>
                <a:ea typeface="Aileron" charset="0"/>
                <a:cs typeface="Arial" panose="020B0604020202020204" pitchFamily="34" charset="0"/>
              </a:rPr>
              <a:t>309 (0)</a:t>
            </a:r>
          </a:p>
        </p:txBody>
      </p:sp>
      <p:sp>
        <p:nvSpPr>
          <p:cNvPr id="107" name="TextBox 106">
            <a:extLst>
              <a:ext uri="{FF2B5EF4-FFF2-40B4-BE49-F238E27FC236}">
                <a16:creationId xmlns:a16="http://schemas.microsoft.com/office/drawing/2014/main" id="{8B9A5704-1BCA-8765-1A13-3B56C1D36940}"/>
              </a:ext>
            </a:extLst>
          </p:cNvPr>
          <p:cNvSpPr txBox="1"/>
          <p:nvPr/>
        </p:nvSpPr>
        <p:spPr>
          <a:xfrm>
            <a:off x="4208935" y="5145081"/>
            <a:ext cx="485710"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71 (15)</a:t>
            </a:r>
          </a:p>
          <a:p>
            <a:pPr algn="ctr"/>
            <a:r>
              <a:rPr lang="en-GB" sz="1200" noProof="0" dirty="0">
                <a:latin typeface="Arial" panose="020B0604020202020204" pitchFamily="34" charset="0"/>
                <a:ea typeface="Aileron" charset="0"/>
                <a:cs typeface="Arial" panose="020B0604020202020204" pitchFamily="34" charset="0"/>
              </a:rPr>
              <a:t>45 (12)</a:t>
            </a:r>
          </a:p>
        </p:txBody>
      </p:sp>
      <p:sp>
        <p:nvSpPr>
          <p:cNvPr id="108" name="TextBox 107">
            <a:extLst>
              <a:ext uri="{FF2B5EF4-FFF2-40B4-BE49-F238E27FC236}">
                <a16:creationId xmlns:a16="http://schemas.microsoft.com/office/drawing/2014/main" id="{1934F8B9-9208-0183-A42E-49FBD152007F}"/>
              </a:ext>
            </a:extLst>
          </p:cNvPr>
          <p:cNvSpPr txBox="1"/>
          <p:nvPr/>
        </p:nvSpPr>
        <p:spPr>
          <a:xfrm>
            <a:off x="5193185" y="5145081"/>
            <a:ext cx="485710"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26 (17)</a:t>
            </a:r>
          </a:p>
          <a:p>
            <a:pPr algn="ctr"/>
            <a:r>
              <a:rPr lang="en-GB" sz="1200" noProof="0" dirty="0">
                <a:latin typeface="Arial" panose="020B0604020202020204" pitchFamily="34" charset="0"/>
                <a:ea typeface="Aileron" charset="0"/>
                <a:cs typeface="Arial" panose="020B0604020202020204" pitchFamily="34" charset="0"/>
              </a:rPr>
              <a:t>63 (24)</a:t>
            </a:r>
          </a:p>
        </p:txBody>
      </p:sp>
      <p:sp>
        <p:nvSpPr>
          <p:cNvPr id="109" name="TextBox 108">
            <a:extLst>
              <a:ext uri="{FF2B5EF4-FFF2-40B4-BE49-F238E27FC236}">
                <a16:creationId xmlns:a16="http://schemas.microsoft.com/office/drawing/2014/main" id="{3024AE75-222E-82DB-9F98-917017221D56}"/>
              </a:ext>
            </a:extLst>
          </p:cNvPr>
          <p:cNvSpPr txBox="1"/>
          <p:nvPr/>
        </p:nvSpPr>
        <p:spPr>
          <a:xfrm>
            <a:off x="6168008" y="5145081"/>
            <a:ext cx="485710"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9 (19)</a:t>
            </a:r>
          </a:p>
          <a:p>
            <a:pPr algn="ctr"/>
            <a:r>
              <a:rPr lang="en-GB" sz="1200" noProof="0" dirty="0">
                <a:latin typeface="Arial" panose="020B0604020202020204" pitchFamily="34" charset="0"/>
                <a:ea typeface="Aileron" charset="0"/>
                <a:cs typeface="Arial" panose="020B0604020202020204" pitchFamily="34" charset="0"/>
              </a:rPr>
              <a:t>39 (26)</a:t>
            </a:r>
          </a:p>
        </p:txBody>
      </p:sp>
      <p:sp>
        <p:nvSpPr>
          <p:cNvPr id="110" name="TextBox 109">
            <a:extLst>
              <a:ext uri="{FF2B5EF4-FFF2-40B4-BE49-F238E27FC236}">
                <a16:creationId xmlns:a16="http://schemas.microsoft.com/office/drawing/2014/main" id="{43E884D2-A990-5317-9817-D8E110C69EAC}"/>
              </a:ext>
            </a:extLst>
          </p:cNvPr>
          <p:cNvSpPr txBox="1"/>
          <p:nvPr/>
        </p:nvSpPr>
        <p:spPr>
          <a:xfrm>
            <a:off x="7158944" y="5145081"/>
            <a:ext cx="485710"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5 (21)</a:t>
            </a:r>
          </a:p>
          <a:p>
            <a:pPr algn="ctr"/>
            <a:r>
              <a:rPr lang="en-GB" sz="1200" noProof="0" dirty="0">
                <a:latin typeface="Arial" panose="020B0604020202020204" pitchFamily="34" charset="0"/>
                <a:ea typeface="Aileron" charset="0"/>
                <a:cs typeface="Arial" panose="020B0604020202020204" pitchFamily="34" charset="0"/>
              </a:rPr>
              <a:t>24 (33)</a:t>
            </a:r>
          </a:p>
        </p:txBody>
      </p:sp>
      <p:sp>
        <p:nvSpPr>
          <p:cNvPr id="111" name="TextBox 110">
            <a:extLst>
              <a:ext uri="{FF2B5EF4-FFF2-40B4-BE49-F238E27FC236}">
                <a16:creationId xmlns:a16="http://schemas.microsoft.com/office/drawing/2014/main" id="{43498C70-9D36-A4F2-6FF9-87B24B6DF85F}"/>
              </a:ext>
            </a:extLst>
          </p:cNvPr>
          <p:cNvSpPr txBox="1"/>
          <p:nvPr/>
        </p:nvSpPr>
        <p:spPr>
          <a:xfrm>
            <a:off x="8137794" y="5145081"/>
            <a:ext cx="485710"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2 (23)</a:t>
            </a:r>
          </a:p>
          <a:p>
            <a:pPr algn="ctr"/>
            <a:r>
              <a:rPr lang="en-GB" sz="1200" noProof="0" dirty="0">
                <a:latin typeface="Arial" panose="020B0604020202020204" pitchFamily="34" charset="0"/>
                <a:ea typeface="Aileron" charset="0"/>
                <a:cs typeface="Arial" panose="020B0604020202020204" pitchFamily="34" charset="0"/>
              </a:rPr>
              <a:t>10 (39)</a:t>
            </a:r>
          </a:p>
        </p:txBody>
      </p:sp>
      <p:sp>
        <p:nvSpPr>
          <p:cNvPr id="112" name="TextBox 111">
            <a:extLst>
              <a:ext uri="{FF2B5EF4-FFF2-40B4-BE49-F238E27FC236}">
                <a16:creationId xmlns:a16="http://schemas.microsoft.com/office/drawing/2014/main" id="{4859CF58-D62E-9BAE-0C33-AEB068F489AF}"/>
              </a:ext>
            </a:extLst>
          </p:cNvPr>
          <p:cNvSpPr txBox="1"/>
          <p:nvPr/>
        </p:nvSpPr>
        <p:spPr>
          <a:xfrm>
            <a:off x="9179265" y="5145081"/>
            <a:ext cx="400752" cy="369332"/>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0 (25)</a:t>
            </a:r>
          </a:p>
          <a:p>
            <a:pPr algn="ctr"/>
            <a:r>
              <a:rPr lang="en-GB" sz="1200" noProof="0" dirty="0">
                <a:latin typeface="Arial" panose="020B0604020202020204" pitchFamily="34" charset="0"/>
                <a:ea typeface="Aileron" charset="0"/>
                <a:cs typeface="Arial" panose="020B0604020202020204" pitchFamily="34" charset="0"/>
              </a:rPr>
              <a:t>5 (44)</a:t>
            </a:r>
          </a:p>
        </p:txBody>
      </p:sp>
      <p:sp>
        <p:nvSpPr>
          <p:cNvPr id="113" name="TextBox 112">
            <a:extLst>
              <a:ext uri="{FF2B5EF4-FFF2-40B4-BE49-F238E27FC236}">
                <a16:creationId xmlns:a16="http://schemas.microsoft.com/office/drawing/2014/main" id="{176AD966-9ABC-8EA6-2428-5E84708FB9B5}"/>
              </a:ext>
            </a:extLst>
          </p:cNvPr>
          <p:cNvSpPr txBox="1"/>
          <p:nvPr/>
        </p:nvSpPr>
        <p:spPr>
          <a:xfrm>
            <a:off x="9809069" y="5145081"/>
            <a:ext cx="1314462" cy="369332"/>
          </a:xfrm>
          <a:prstGeom prst="rect">
            <a:avLst/>
          </a:prstGeom>
          <a:solidFill>
            <a:schemeClr val="bg1"/>
          </a:solid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Median f/u 24.7 mo</a:t>
            </a:r>
          </a:p>
          <a:p>
            <a:pPr algn="ctr"/>
            <a:r>
              <a:rPr lang="en-GB" sz="1200" noProof="0" dirty="0">
                <a:latin typeface="Arial" panose="020B0604020202020204" pitchFamily="34" charset="0"/>
                <a:ea typeface="Aileron" charset="0"/>
                <a:cs typeface="Arial" panose="020B0604020202020204" pitchFamily="34" charset="0"/>
              </a:rPr>
              <a:t>Median f/u 27.8 mo</a:t>
            </a:r>
          </a:p>
        </p:txBody>
      </p:sp>
      <p:graphicFrame>
        <p:nvGraphicFramePr>
          <p:cNvPr id="2" name="Table 1">
            <a:extLst>
              <a:ext uri="{FF2B5EF4-FFF2-40B4-BE49-F238E27FC236}">
                <a16:creationId xmlns:a16="http://schemas.microsoft.com/office/drawing/2014/main" id="{8B1A9310-90C9-3C80-5F51-C3B7D404EB98}"/>
              </a:ext>
            </a:extLst>
          </p:cNvPr>
          <p:cNvGraphicFramePr>
            <a:graphicFrameLocks noGrp="1"/>
          </p:cNvGraphicFramePr>
          <p:nvPr>
            <p:extLst>
              <p:ext uri="{D42A27DB-BD31-4B8C-83A1-F6EECF244321}">
                <p14:modId xmlns:p14="http://schemas.microsoft.com/office/powerpoint/2010/main" val="2575702608"/>
              </p:ext>
            </p:extLst>
          </p:nvPr>
        </p:nvGraphicFramePr>
        <p:xfrm>
          <a:off x="5504880" y="1708996"/>
          <a:ext cx="3975496" cy="1220818"/>
        </p:xfrm>
        <a:graphic>
          <a:graphicData uri="http://schemas.openxmlformats.org/drawingml/2006/table">
            <a:tbl>
              <a:tblPr firstRow="1" bandRow="1">
                <a:tableStyleId>{5C22544A-7EE6-4342-B048-85BDC9FD1C3A}</a:tableStyleId>
              </a:tblPr>
              <a:tblGrid>
                <a:gridCol w="1685818">
                  <a:extLst>
                    <a:ext uri="{9D8B030D-6E8A-4147-A177-3AD203B41FA5}">
                      <a16:colId xmlns:a16="http://schemas.microsoft.com/office/drawing/2014/main" val="1252428360"/>
                    </a:ext>
                  </a:extLst>
                </a:gridCol>
                <a:gridCol w="1144839">
                  <a:extLst>
                    <a:ext uri="{9D8B030D-6E8A-4147-A177-3AD203B41FA5}">
                      <a16:colId xmlns:a16="http://schemas.microsoft.com/office/drawing/2014/main" val="795228754"/>
                    </a:ext>
                  </a:extLst>
                </a:gridCol>
                <a:gridCol w="1144839">
                  <a:extLst>
                    <a:ext uri="{9D8B030D-6E8A-4147-A177-3AD203B41FA5}">
                      <a16:colId xmlns:a16="http://schemas.microsoft.com/office/drawing/2014/main" val="2370215008"/>
                    </a:ext>
                  </a:extLst>
                </a:gridCol>
              </a:tblGrid>
              <a:tr h="488326">
                <a:tc>
                  <a:txBody>
                    <a:bodyPr/>
                    <a:lstStyle/>
                    <a:p>
                      <a:r>
                        <a:rPr lang="en-GB" sz="1000" noProof="0" dirty="0">
                          <a:solidFill>
                            <a:schemeClr val="tx1"/>
                          </a:solidFill>
                          <a:latin typeface="Arial" panose="020B0604020202020204" pitchFamily="34" charset="0"/>
                          <a:cs typeface="Arial" panose="020B0604020202020204" pitchFamily="34" charset="0"/>
                        </a:rPr>
                        <a:t>(ITT population)</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1000" noProof="0" dirty="0">
                          <a:solidFill>
                            <a:schemeClr val="accent1"/>
                          </a:solidFill>
                          <a:latin typeface="Arial" panose="020B0604020202020204" pitchFamily="34" charset="0"/>
                          <a:cs typeface="Arial" panose="020B0604020202020204" pitchFamily="34" charset="0"/>
                        </a:rPr>
                        <a:t>REGO+NIVO</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1000" noProof="0" dirty="0">
                          <a:solidFill>
                            <a:schemeClr val="accent6"/>
                          </a:solidFill>
                          <a:latin typeface="Arial" panose="020B0604020202020204" pitchFamily="34" charset="0"/>
                          <a:cs typeface="Arial" panose="020B0604020202020204" pitchFamily="34" charset="0"/>
                        </a:rPr>
                        <a:t>Chemo</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33990363"/>
                  </a:ext>
                </a:extLst>
              </a:tr>
              <a:tr h="244164">
                <a:tc>
                  <a:txBody>
                    <a:bodyPr/>
                    <a:lstStyle/>
                    <a:p>
                      <a:r>
                        <a:rPr lang="en-GB" sz="1000" noProof="0" dirty="0">
                          <a:solidFill>
                            <a:schemeClr val="tx1"/>
                          </a:solidFill>
                          <a:latin typeface="Arial" panose="020B0604020202020204" pitchFamily="34" charset="0"/>
                          <a:cs typeface="Arial" panose="020B0604020202020204" pitchFamily="34" charset="0"/>
                        </a:rPr>
                        <a:t>Median OS, months</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000" noProof="0" dirty="0">
                          <a:solidFill>
                            <a:schemeClr val="tx1"/>
                          </a:solidFill>
                          <a:latin typeface="Arial" panose="020B0604020202020204" pitchFamily="34" charset="0"/>
                          <a:cs typeface="Arial" panose="020B0604020202020204" pitchFamily="34" charset="0"/>
                        </a:rPr>
                        <a:t>5.9</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000" noProof="0" dirty="0">
                          <a:solidFill>
                            <a:schemeClr val="tx1"/>
                          </a:solidFill>
                          <a:latin typeface="Arial" panose="020B0604020202020204" pitchFamily="34" charset="0"/>
                          <a:cs typeface="Arial" panose="020B0604020202020204" pitchFamily="34" charset="0"/>
                        </a:rPr>
                        <a:t>6.3</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2827496096"/>
                  </a:ext>
                </a:extLst>
              </a:tr>
              <a:tr h="244164">
                <a:tc>
                  <a:txBody>
                    <a:bodyPr/>
                    <a:lstStyle/>
                    <a:p>
                      <a:r>
                        <a:rPr lang="en-GB" sz="1000" noProof="0" dirty="0">
                          <a:solidFill>
                            <a:schemeClr val="tx1"/>
                          </a:solidFill>
                          <a:latin typeface="Arial" panose="020B0604020202020204" pitchFamily="34" charset="0"/>
                          <a:cs typeface="Arial" panose="020B0604020202020204" pitchFamily="34" charset="0"/>
                        </a:rPr>
                        <a:t>HR (95% CI)</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1000" noProof="0" dirty="0">
                          <a:solidFill>
                            <a:schemeClr val="tx1"/>
                          </a:solidFill>
                          <a:latin typeface="Arial" panose="020B0604020202020204" pitchFamily="34" charset="0"/>
                          <a:cs typeface="Arial" panose="020B0604020202020204" pitchFamily="34" charset="0"/>
                        </a:rPr>
                        <a:t>0.88 (0.71, 1.09)</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endParaRPr lang="en-GB" dirty="0"/>
                    </a:p>
                  </a:txBody>
                  <a:tcPr/>
                </a:tc>
                <a:extLst>
                  <a:ext uri="{0D108BD9-81ED-4DB2-BD59-A6C34878D82A}">
                    <a16:rowId xmlns:a16="http://schemas.microsoft.com/office/drawing/2014/main" val="2804073693"/>
                  </a:ext>
                </a:extLst>
              </a:tr>
              <a:tr h="244164">
                <a:tc>
                  <a:txBody>
                    <a:bodyPr/>
                    <a:lstStyle/>
                    <a:p>
                      <a:r>
                        <a:rPr lang="en-GB" sz="1000" noProof="0" dirty="0">
                          <a:solidFill>
                            <a:schemeClr val="tx1"/>
                          </a:solidFill>
                          <a:latin typeface="Arial" panose="020B0604020202020204" pitchFamily="34" charset="0"/>
                          <a:cs typeface="Arial" panose="020B0604020202020204" pitchFamily="34" charset="0"/>
                        </a:rPr>
                        <a:t>p value (stratified log rank)</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1000" noProof="0" dirty="0">
                          <a:solidFill>
                            <a:schemeClr val="tx1"/>
                          </a:solidFill>
                          <a:latin typeface="Arial" panose="020B0604020202020204" pitchFamily="34" charset="0"/>
                          <a:cs typeface="Arial" panose="020B0604020202020204" pitchFamily="34" charset="0"/>
                        </a:rPr>
                        <a:t>0.23</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endParaRPr lang="en-GB"/>
                    </a:p>
                  </a:txBody>
                  <a:tcPr/>
                </a:tc>
                <a:extLst>
                  <a:ext uri="{0D108BD9-81ED-4DB2-BD59-A6C34878D82A}">
                    <a16:rowId xmlns:a16="http://schemas.microsoft.com/office/drawing/2014/main" val="3089336987"/>
                  </a:ext>
                </a:extLst>
              </a:tr>
            </a:tbl>
          </a:graphicData>
        </a:graphic>
      </p:graphicFrame>
    </p:spTree>
    <p:extLst>
      <p:ext uri="{BB962C8B-B14F-4D97-AF65-F5344CB8AC3E}">
        <p14:creationId xmlns:p14="http://schemas.microsoft.com/office/powerpoint/2010/main" val="707673699"/>
      </p:ext>
    </p:extLst>
  </p:cSld>
  <p:clrMapOvr>
    <a:masterClrMapping/>
  </p:clrMapOvr>
  <p:transition>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Content Placeholder 13">
            <a:extLst>
              <a:ext uri="{FF2B5EF4-FFF2-40B4-BE49-F238E27FC236}">
                <a16:creationId xmlns:a16="http://schemas.microsoft.com/office/drawing/2014/main" id="{188610DE-F851-7548-0A63-5C7C635C8605}"/>
              </a:ext>
            </a:extLst>
          </p:cNvPr>
          <p:cNvGraphicFramePr>
            <a:graphicFrameLocks noGrp="1"/>
          </p:cNvGraphicFramePr>
          <p:nvPr>
            <p:ph sz="quarter" idx="12"/>
            <p:extLst>
              <p:ext uri="{D42A27DB-BD31-4B8C-83A1-F6EECF244321}">
                <p14:modId xmlns:p14="http://schemas.microsoft.com/office/powerpoint/2010/main" val="3744347312"/>
              </p:ext>
            </p:extLst>
          </p:nvPr>
        </p:nvGraphicFramePr>
        <p:xfrm>
          <a:off x="620713" y="842266"/>
          <a:ext cx="10963275" cy="4962998"/>
        </p:xfrm>
        <a:graphic>
          <a:graphicData uri="http://schemas.openxmlformats.org/drawingml/2006/table">
            <a:tbl>
              <a:tblPr firstRow="1" bandRow="1">
                <a:tableStyleId>{5C22544A-7EE6-4342-B048-85BDC9FD1C3A}</a:tableStyleId>
              </a:tblPr>
              <a:tblGrid>
                <a:gridCol w="3654425">
                  <a:extLst>
                    <a:ext uri="{9D8B030D-6E8A-4147-A177-3AD203B41FA5}">
                      <a16:colId xmlns:a16="http://schemas.microsoft.com/office/drawing/2014/main" val="2220325141"/>
                    </a:ext>
                  </a:extLst>
                </a:gridCol>
                <a:gridCol w="3654425">
                  <a:extLst>
                    <a:ext uri="{9D8B030D-6E8A-4147-A177-3AD203B41FA5}">
                      <a16:colId xmlns:a16="http://schemas.microsoft.com/office/drawing/2014/main" val="2379137830"/>
                    </a:ext>
                  </a:extLst>
                </a:gridCol>
                <a:gridCol w="3654425">
                  <a:extLst>
                    <a:ext uri="{9D8B030D-6E8A-4147-A177-3AD203B41FA5}">
                      <a16:colId xmlns:a16="http://schemas.microsoft.com/office/drawing/2014/main" val="2937667352"/>
                    </a:ext>
                  </a:extLst>
                </a:gridCol>
              </a:tblGrid>
              <a:tr h="553797">
                <a:tc>
                  <a:txBody>
                    <a:bodyPr/>
                    <a:lstStyle/>
                    <a:p>
                      <a:endParaRPr lang="en-GB" sz="1400" noProof="0" dirty="0">
                        <a:latin typeface="Arial" panose="020B0604020202020204" pitchFamily="34" charset="0"/>
                        <a:cs typeface="Arial" panose="020B0604020202020204" pitchFamily="34" charset="0"/>
                      </a:endParaRPr>
                    </a:p>
                  </a:txBody>
                  <a:tcPr/>
                </a:tc>
                <a:tc>
                  <a:txBody>
                    <a:bodyPr/>
                    <a:lstStyle/>
                    <a:p>
                      <a:pPr algn="ctr"/>
                      <a:r>
                        <a:rPr lang="en-GB" sz="1400" noProof="0" dirty="0">
                          <a:latin typeface="Arial" panose="020B0604020202020204" pitchFamily="34" charset="0"/>
                          <a:cs typeface="Arial" panose="020B0604020202020204" pitchFamily="34" charset="0"/>
                        </a:rPr>
                        <a:t>Regorafenib plus nivolumab</a:t>
                      </a:r>
                      <a:br>
                        <a:rPr lang="en-GB" sz="1400" noProof="0" dirty="0">
                          <a:latin typeface="Arial" panose="020B0604020202020204" pitchFamily="34" charset="0"/>
                          <a:cs typeface="Arial" panose="020B0604020202020204" pitchFamily="34" charset="0"/>
                        </a:rPr>
                      </a:br>
                      <a:r>
                        <a:rPr lang="en-GB" sz="1400" noProof="0" dirty="0">
                          <a:latin typeface="Arial" panose="020B0604020202020204" pitchFamily="34" charset="0"/>
                          <a:cs typeface="Arial" panose="020B0604020202020204" pitchFamily="34" charset="0"/>
                        </a:rPr>
                        <a:t>(n=300)</a:t>
                      </a:r>
                    </a:p>
                  </a:txBody>
                  <a:tcPr/>
                </a:tc>
                <a:tc>
                  <a:txBody>
                    <a:bodyPr/>
                    <a:lstStyle/>
                    <a:p>
                      <a:pPr algn="ctr"/>
                      <a:r>
                        <a:rPr lang="en-GB" sz="1400" noProof="0" dirty="0">
                          <a:latin typeface="Arial" panose="020B0604020202020204" pitchFamily="34" charset="0"/>
                          <a:cs typeface="Arial" panose="020B0604020202020204" pitchFamily="34" charset="0"/>
                        </a:rPr>
                        <a:t>Chemotherapy</a:t>
                      </a:r>
                      <a:br>
                        <a:rPr lang="en-GB" sz="1400" noProof="0" dirty="0">
                          <a:latin typeface="Arial" panose="020B0604020202020204" pitchFamily="34" charset="0"/>
                          <a:cs typeface="Arial" panose="020B0604020202020204" pitchFamily="34" charset="0"/>
                        </a:rPr>
                      </a:br>
                      <a:r>
                        <a:rPr lang="en-GB" sz="1400" noProof="0" dirty="0">
                          <a:latin typeface="Arial" panose="020B0604020202020204" pitchFamily="34" charset="0"/>
                          <a:cs typeface="Arial" panose="020B0604020202020204" pitchFamily="34" charset="0"/>
                        </a:rPr>
                        <a:t>(n=138)</a:t>
                      </a:r>
                    </a:p>
                  </a:txBody>
                  <a:tcPr/>
                </a:tc>
                <a:extLst>
                  <a:ext uri="{0D108BD9-81ED-4DB2-BD59-A6C34878D82A}">
                    <a16:rowId xmlns:a16="http://schemas.microsoft.com/office/drawing/2014/main" val="3214625844"/>
                  </a:ext>
                </a:extLst>
              </a:tr>
              <a:tr h="1180891">
                <a:tc>
                  <a:txBody>
                    <a:bodyPr/>
                    <a:lstStyle/>
                    <a:p>
                      <a:pPr>
                        <a:lnSpc>
                          <a:spcPct val="95000"/>
                        </a:lnSpc>
                      </a:pPr>
                      <a:r>
                        <a:rPr lang="en-GB" sz="1400" noProof="0" dirty="0">
                          <a:latin typeface="Arial" panose="020B0604020202020204" pitchFamily="34" charset="0"/>
                          <a:cs typeface="Arial" panose="020B0604020202020204" pitchFamily="34" charset="0"/>
                        </a:rPr>
                        <a:t>Any AE, n (%)</a:t>
                      </a:r>
                    </a:p>
                    <a:p>
                      <a:pPr marL="0" indent="360363">
                        <a:lnSpc>
                          <a:spcPct val="95000"/>
                        </a:lnSpc>
                        <a:tabLst/>
                      </a:pPr>
                      <a:r>
                        <a:rPr lang="en-GB" sz="1400" noProof="0" dirty="0">
                          <a:latin typeface="Arial" panose="020B0604020202020204" pitchFamily="34" charset="0"/>
                          <a:cs typeface="Arial" panose="020B0604020202020204" pitchFamily="34" charset="0"/>
                        </a:rPr>
                        <a:t>G1-5</a:t>
                      </a:r>
                    </a:p>
                    <a:p>
                      <a:pPr marL="0" indent="360363">
                        <a:lnSpc>
                          <a:spcPct val="95000"/>
                        </a:lnSpc>
                        <a:tabLst/>
                      </a:pPr>
                      <a:r>
                        <a:rPr lang="en-GB" sz="1400" noProof="0" dirty="0">
                          <a:latin typeface="Arial" panose="020B0604020202020204" pitchFamily="34" charset="0"/>
                          <a:cs typeface="Arial" panose="020B0604020202020204" pitchFamily="34" charset="0"/>
                        </a:rPr>
                        <a:t>G3</a:t>
                      </a:r>
                    </a:p>
                    <a:p>
                      <a:pPr marL="0" indent="360363">
                        <a:lnSpc>
                          <a:spcPct val="95000"/>
                        </a:lnSpc>
                        <a:tabLst/>
                      </a:pPr>
                      <a:r>
                        <a:rPr lang="en-GB" sz="1400" noProof="0" dirty="0">
                          <a:latin typeface="Arial" panose="020B0604020202020204" pitchFamily="34" charset="0"/>
                          <a:cs typeface="Arial" panose="020B0604020202020204" pitchFamily="34" charset="0"/>
                        </a:rPr>
                        <a:t>G4</a:t>
                      </a:r>
                    </a:p>
                    <a:p>
                      <a:pPr marL="0" indent="360363">
                        <a:lnSpc>
                          <a:spcPct val="95000"/>
                        </a:lnSpc>
                        <a:tabLst/>
                      </a:pPr>
                      <a:r>
                        <a:rPr lang="en-GB" sz="1400" noProof="0" dirty="0">
                          <a:latin typeface="Arial" panose="020B0604020202020204" pitchFamily="34" charset="0"/>
                          <a:cs typeface="Arial" panose="020B0604020202020204" pitchFamily="34" charset="0"/>
                        </a:rPr>
                        <a:t>G5</a:t>
                      </a:r>
                    </a:p>
                  </a:txBody>
                  <a:tcPr/>
                </a:tc>
                <a:tc>
                  <a:txBody>
                    <a:bodyPr/>
                    <a:lstStyle/>
                    <a:p>
                      <a:pPr algn="ctr">
                        <a:lnSpc>
                          <a:spcPct val="95000"/>
                        </a:lnSpc>
                      </a:pPr>
                      <a:br>
                        <a:rPr lang="en-GB" sz="1400" noProof="0" dirty="0">
                          <a:latin typeface="Arial" panose="020B0604020202020204" pitchFamily="34" charset="0"/>
                          <a:cs typeface="Arial" panose="020B0604020202020204" pitchFamily="34" charset="0"/>
                        </a:rPr>
                      </a:br>
                      <a:r>
                        <a:rPr lang="en-GB" sz="1400" noProof="0" dirty="0">
                          <a:latin typeface="Arial" panose="020B0604020202020204" pitchFamily="34" charset="0"/>
                          <a:cs typeface="Arial" panose="020B0604020202020204" pitchFamily="34" charset="0"/>
                        </a:rPr>
                        <a:t>293 (98)</a:t>
                      </a:r>
                      <a:br>
                        <a:rPr lang="en-GB" sz="1400" noProof="0" dirty="0">
                          <a:latin typeface="Arial" panose="020B0604020202020204" pitchFamily="34" charset="0"/>
                          <a:cs typeface="Arial" panose="020B0604020202020204" pitchFamily="34" charset="0"/>
                        </a:rPr>
                      </a:br>
                      <a:r>
                        <a:rPr lang="en-GB" sz="1400" noProof="0" dirty="0">
                          <a:latin typeface="Arial" panose="020B0604020202020204" pitchFamily="34" charset="0"/>
                          <a:cs typeface="Arial" panose="020B0604020202020204" pitchFamily="34" charset="0"/>
                        </a:rPr>
                        <a:t>174 (58)</a:t>
                      </a:r>
                    </a:p>
                    <a:p>
                      <a:pPr algn="ctr">
                        <a:lnSpc>
                          <a:spcPct val="95000"/>
                        </a:lnSpc>
                      </a:pPr>
                      <a:r>
                        <a:rPr lang="en-GB" sz="1400" noProof="0" dirty="0">
                          <a:latin typeface="Arial" panose="020B0604020202020204" pitchFamily="34" charset="0"/>
                          <a:cs typeface="Arial" panose="020B0604020202020204" pitchFamily="34" charset="0"/>
                        </a:rPr>
                        <a:t>23 (8)</a:t>
                      </a:r>
                    </a:p>
                    <a:p>
                      <a:pPr algn="ctr">
                        <a:lnSpc>
                          <a:spcPct val="95000"/>
                        </a:lnSpc>
                      </a:pPr>
                      <a:r>
                        <a:rPr lang="en-GB" sz="1400" noProof="0" dirty="0">
                          <a:latin typeface="Arial" panose="020B0604020202020204" pitchFamily="34" charset="0"/>
                          <a:cs typeface="Arial" panose="020B0604020202020204" pitchFamily="34" charset="0"/>
                        </a:rPr>
                        <a:t>13 (4)</a:t>
                      </a:r>
                    </a:p>
                  </a:txBody>
                  <a:tcPr/>
                </a:tc>
                <a:tc>
                  <a:txBody>
                    <a:bodyPr/>
                    <a:lstStyle/>
                    <a:p>
                      <a:pPr algn="ctr">
                        <a:lnSpc>
                          <a:spcPct val="95000"/>
                        </a:lnSpc>
                      </a:pPr>
                      <a:endParaRPr lang="en-GB" sz="1400" noProof="0" dirty="0">
                        <a:latin typeface="Arial" panose="020B0604020202020204" pitchFamily="34" charset="0"/>
                        <a:cs typeface="Arial" panose="020B0604020202020204" pitchFamily="34" charset="0"/>
                      </a:endParaRPr>
                    </a:p>
                    <a:p>
                      <a:pPr algn="ctr">
                        <a:lnSpc>
                          <a:spcPct val="95000"/>
                        </a:lnSpc>
                      </a:pPr>
                      <a:r>
                        <a:rPr lang="en-GB" sz="1400" noProof="0" dirty="0">
                          <a:latin typeface="Arial" panose="020B0604020202020204" pitchFamily="34" charset="0"/>
                          <a:cs typeface="Arial" panose="020B0604020202020204" pitchFamily="34" charset="0"/>
                        </a:rPr>
                        <a:t>127 (92)</a:t>
                      </a:r>
                    </a:p>
                    <a:p>
                      <a:pPr algn="ctr">
                        <a:lnSpc>
                          <a:spcPct val="95000"/>
                        </a:lnSpc>
                      </a:pPr>
                      <a:r>
                        <a:rPr lang="en-GB" sz="1400" noProof="0" dirty="0">
                          <a:latin typeface="Arial" panose="020B0604020202020204" pitchFamily="34" charset="0"/>
                          <a:cs typeface="Arial" panose="020B0604020202020204" pitchFamily="34" charset="0"/>
                        </a:rPr>
                        <a:t>53 (38)</a:t>
                      </a:r>
                    </a:p>
                    <a:p>
                      <a:pPr algn="ctr">
                        <a:lnSpc>
                          <a:spcPct val="95000"/>
                        </a:lnSpc>
                      </a:pPr>
                      <a:r>
                        <a:rPr lang="en-GB" sz="1400" noProof="0" dirty="0">
                          <a:latin typeface="Arial" panose="020B0604020202020204" pitchFamily="34" charset="0"/>
                          <a:cs typeface="Arial" panose="020B0604020202020204" pitchFamily="34" charset="0"/>
                        </a:rPr>
                        <a:t>14 (10)</a:t>
                      </a:r>
                    </a:p>
                    <a:p>
                      <a:pPr algn="ctr">
                        <a:lnSpc>
                          <a:spcPct val="95000"/>
                        </a:lnSpc>
                      </a:pPr>
                      <a:r>
                        <a:rPr lang="en-GB" sz="1400" noProof="0" dirty="0">
                          <a:latin typeface="Arial" panose="020B0604020202020204" pitchFamily="34" charset="0"/>
                          <a:cs typeface="Arial" panose="020B0604020202020204" pitchFamily="34" charset="0"/>
                        </a:rPr>
                        <a:t>1 (1)</a:t>
                      </a:r>
                    </a:p>
                  </a:txBody>
                  <a:tcPr/>
                </a:tc>
                <a:extLst>
                  <a:ext uri="{0D108BD9-81ED-4DB2-BD59-A6C34878D82A}">
                    <a16:rowId xmlns:a16="http://schemas.microsoft.com/office/drawing/2014/main" val="486094001"/>
                  </a:ext>
                </a:extLst>
              </a:tr>
              <a:tr h="1180891">
                <a:tc>
                  <a:txBody>
                    <a:bodyPr/>
                    <a:lstStyle/>
                    <a:p>
                      <a:pPr>
                        <a:lnSpc>
                          <a:spcPct val="95000"/>
                        </a:lnSpc>
                      </a:pPr>
                      <a:r>
                        <a:rPr lang="en-GB" sz="1400" noProof="0" dirty="0">
                          <a:latin typeface="Arial" panose="020B0604020202020204" pitchFamily="34" charset="0"/>
                          <a:cs typeface="Arial" panose="020B0604020202020204" pitchFamily="34" charset="0"/>
                        </a:rPr>
                        <a:t>Any SAE</a:t>
                      </a:r>
                      <a:r>
                        <a:rPr lang="en-GB" sz="1400" noProof="0" dirty="0">
                          <a:solidFill>
                            <a:schemeClr val="tx1"/>
                          </a:solidFill>
                          <a:latin typeface="Arial" panose="020B0604020202020204" pitchFamily="34" charset="0"/>
                          <a:cs typeface="Arial" panose="020B0604020202020204" pitchFamily="34" charset="0"/>
                        </a:rPr>
                        <a:t>,</a:t>
                      </a:r>
                      <a:r>
                        <a:rPr lang="en-GB" sz="1400" baseline="30000" noProof="0" dirty="0">
                          <a:solidFill>
                            <a:schemeClr val="tx1"/>
                          </a:solidFill>
                          <a:latin typeface="Arial" panose="020B0604020202020204" pitchFamily="34" charset="0"/>
                          <a:cs typeface="Arial" panose="020B0604020202020204" pitchFamily="34" charset="0"/>
                        </a:rPr>
                        <a:t>a</a:t>
                      </a:r>
                      <a:r>
                        <a:rPr lang="en-GB" sz="1400" noProof="0" dirty="0">
                          <a:solidFill>
                            <a:schemeClr val="tx1"/>
                          </a:solidFill>
                          <a:latin typeface="Arial" panose="020B0604020202020204" pitchFamily="34" charset="0"/>
                          <a:cs typeface="Arial" panose="020B0604020202020204" pitchFamily="34" charset="0"/>
                        </a:rPr>
                        <a:t> n (%)</a:t>
                      </a:r>
                    </a:p>
                    <a:p>
                      <a:pPr marL="0" indent="360363">
                        <a:lnSpc>
                          <a:spcPct val="95000"/>
                        </a:lnSpc>
                        <a:tabLst/>
                      </a:pPr>
                      <a:r>
                        <a:rPr lang="en-GB" sz="1400" noProof="0" dirty="0">
                          <a:latin typeface="Arial" panose="020B0604020202020204" pitchFamily="34" charset="0"/>
                          <a:cs typeface="Arial" panose="020B0604020202020204" pitchFamily="34" charset="0"/>
                        </a:rPr>
                        <a:t>G1-5</a:t>
                      </a:r>
                    </a:p>
                    <a:p>
                      <a:pPr marL="0" indent="360363">
                        <a:lnSpc>
                          <a:spcPct val="95000"/>
                        </a:lnSpc>
                        <a:tabLst/>
                      </a:pPr>
                      <a:r>
                        <a:rPr lang="en-GB" sz="1400" noProof="0" dirty="0">
                          <a:latin typeface="Arial" panose="020B0604020202020204" pitchFamily="34" charset="0"/>
                          <a:cs typeface="Arial" panose="020B0604020202020204" pitchFamily="34" charset="0"/>
                        </a:rPr>
                        <a:t>G3</a:t>
                      </a:r>
                    </a:p>
                    <a:p>
                      <a:pPr marL="0" indent="360363">
                        <a:lnSpc>
                          <a:spcPct val="95000"/>
                        </a:lnSpc>
                        <a:tabLst/>
                      </a:pPr>
                      <a:r>
                        <a:rPr lang="en-GB" sz="1400" noProof="0" dirty="0">
                          <a:latin typeface="Arial" panose="020B0604020202020204" pitchFamily="34" charset="0"/>
                          <a:cs typeface="Arial" panose="020B0604020202020204" pitchFamily="34" charset="0"/>
                        </a:rPr>
                        <a:t>G4</a:t>
                      </a:r>
                    </a:p>
                    <a:p>
                      <a:pPr marL="0" indent="360363">
                        <a:lnSpc>
                          <a:spcPct val="95000"/>
                        </a:lnSpc>
                        <a:tabLst/>
                      </a:pPr>
                      <a:r>
                        <a:rPr lang="en-GB" sz="1400" noProof="0" dirty="0">
                          <a:latin typeface="Arial" panose="020B0604020202020204" pitchFamily="34" charset="0"/>
                          <a:cs typeface="Arial" panose="020B0604020202020204" pitchFamily="34" charset="0"/>
                        </a:rPr>
                        <a:t>G5</a:t>
                      </a:r>
                    </a:p>
                  </a:txBody>
                  <a:tcPr/>
                </a:tc>
                <a:tc>
                  <a:txBody>
                    <a:bodyPr/>
                    <a:lstStyle/>
                    <a:p>
                      <a:pPr algn="ctr">
                        <a:lnSpc>
                          <a:spcPct val="95000"/>
                        </a:lnSpc>
                      </a:pPr>
                      <a:br>
                        <a:rPr lang="en-GB" sz="1400" noProof="0" dirty="0">
                          <a:latin typeface="Arial" panose="020B0604020202020204" pitchFamily="34" charset="0"/>
                          <a:cs typeface="Arial" panose="020B0604020202020204" pitchFamily="34" charset="0"/>
                        </a:rPr>
                      </a:br>
                      <a:r>
                        <a:rPr lang="en-GB" sz="1400" noProof="0" dirty="0">
                          <a:latin typeface="Arial" panose="020B0604020202020204" pitchFamily="34" charset="0"/>
                          <a:cs typeface="Arial" panose="020B0604020202020204" pitchFamily="34" charset="0"/>
                        </a:rPr>
                        <a:t>122 (41)</a:t>
                      </a:r>
                      <a:br>
                        <a:rPr lang="en-GB" sz="1400" noProof="0" dirty="0">
                          <a:latin typeface="Arial" panose="020B0604020202020204" pitchFamily="34" charset="0"/>
                          <a:cs typeface="Arial" panose="020B0604020202020204" pitchFamily="34" charset="0"/>
                        </a:rPr>
                      </a:br>
                      <a:r>
                        <a:rPr lang="en-GB" sz="1400" noProof="0" dirty="0">
                          <a:latin typeface="Arial" panose="020B0604020202020204" pitchFamily="34" charset="0"/>
                          <a:cs typeface="Arial" panose="020B0604020202020204" pitchFamily="34" charset="0"/>
                        </a:rPr>
                        <a:t>76 (25)</a:t>
                      </a:r>
                    </a:p>
                    <a:p>
                      <a:pPr algn="ctr">
                        <a:lnSpc>
                          <a:spcPct val="95000"/>
                        </a:lnSpc>
                      </a:pPr>
                      <a:r>
                        <a:rPr lang="en-GB" sz="1400" noProof="0" dirty="0">
                          <a:latin typeface="Arial" panose="020B0604020202020204" pitchFamily="34" charset="0"/>
                          <a:cs typeface="Arial" panose="020B0604020202020204" pitchFamily="34" charset="0"/>
                        </a:rPr>
                        <a:t>12 (4)</a:t>
                      </a:r>
                    </a:p>
                    <a:p>
                      <a:pPr algn="ctr">
                        <a:lnSpc>
                          <a:spcPct val="95000"/>
                        </a:lnSpc>
                      </a:pPr>
                      <a:r>
                        <a:rPr lang="en-GB" sz="1400" noProof="0" dirty="0">
                          <a:latin typeface="Arial" panose="020B0604020202020204" pitchFamily="34" charset="0"/>
                          <a:cs typeface="Arial" panose="020B0604020202020204" pitchFamily="34" charset="0"/>
                        </a:rPr>
                        <a:t>12 (4)</a:t>
                      </a:r>
                    </a:p>
                  </a:txBody>
                  <a:tcPr/>
                </a:tc>
                <a:tc>
                  <a:txBody>
                    <a:bodyPr/>
                    <a:lstStyle/>
                    <a:p>
                      <a:pPr algn="ctr">
                        <a:lnSpc>
                          <a:spcPct val="95000"/>
                        </a:lnSpc>
                      </a:pPr>
                      <a:endParaRPr lang="en-GB" sz="1400" noProof="0" dirty="0">
                        <a:latin typeface="Arial" panose="020B0604020202020204" pitchFamily="34" charset="0"/>
                        <a:cs typeface="Arial" panose="020B0604020202020204" pitchFamily="34" charset="0"/>
                      </a:endParaRPr>
                    </a:p>
                    <a:p>
                      <a:pPr algn="ctr">
                        <a:lnSpc>
                          <a:spcPct val="95000"/>
                        </a:lnSpc>
                      </a:pPr>
                      <a:r>
                        <a:rPr lang="en-GB" sz="1400" noProof="0" dirty="0">
                          <a:latin typeface="Arial" panose="020B0604020202020204" pitchFamily="34" charset="0"/>
                          <a:cs typeface="Arial" panose="020B0604020202020204" pitchFamily="34" charset="0"/>
                        </a:rPr>
                        <a:t>34 (25)</a:t>
                      </a:r>
                    </a:p>
                    <a:p>
                      <a:pPr algn="ctr">
                        <a:lnSpc>
                          <a:spcPct val="95000"/>
                        </a:lnSpc>
                      </a:pPr>
                      <a:r>
                        <a:rPr lang="en-GB" sz="1400" noProof="0" dirty="0">
                          <a:latin typeface="Arial" panose="020B0604020202020204" pitchFamily="34" charset="0"/>
                          <a:cs typeface="Arial" panose="020B0604020202020204" pitchFamily="34" charset="0"/>
                        </a:rPr>
                        <a:t>26 (19)</a:t>
                      </a:r>
                    </a:p>
                    <a:p>
                      <a:pPr algn="ctr">
                        <a:lnSpc>
                          <a:spcPct val="95000"/>
                        </a:lnSpc>
                      </a:pPr>
                      <a:r>
                        <a:rPr lang="en-GB" sz="1400" noProof="0" dirty="0">
                          <a:latin typeface="Arial" panose="020B0604020202020204" pitchFamily="34" charset="0"/>
                          <a:cs typeface="Arial" panose="020B0604020202020204" pitchFamily="34" charset="0"/>
                        </a:rPr>
                        <a:t>5 (4)</a:t>
                      </a:r>
                    </a:p>
                    <a:p>
                      <a:pPr algn="ctr">
                        <a:lnSpc>
                          <a:spcPct val="95000"/>
                        </a:lnSpc>
                      </a:pPr>
                      <a:r>
                        <a:rPr lang="en-GB" sz="1400" noProof="0" dirty="0">
                          <a:latin typeface="Arial" panose="020B0604020202020204" pitchFamily="34" charset="0"/>
                          <a:cs typeface="Arial" panose="020B0604020202020204" pitchFamily="34" charset="0"/>
                        </a:rPr>
                        <a:t>1 (1)</a:t>
                      </a:r>
                    </a:p>
                  </a:txBody>
                  <a:tcPr/>
                </a:tc>
                <a:extLst>
                  <a:ext uri="{0D108BD9-81ED-4DB2-BD59-A6C34878D82A}">
                    <a16:rowId xmlns:a16="http://schemas.microsoft.com/office/drawing/2014/main" val="3151831375"/>
                  </a:ext>
                </a:extLst>
              </a:tr>
              <a:tr h="2047419">
                <a:tc>
                  <a:txBody>
                    <a:bodyPr/>
                    <a:lstStyle/>
                    <a:p>
                      <a:pPr>
                        <a:lnSpc>
                          <a:spcPct val="95000"/>
                        </a:lnSpc>
                      </a:pPr>
                      <a:r>
                        <a:rPr lang="en-GB" sz="1400" noProof="0" dirty="0">
                          <a:latin typeface="Arial" panose="020B0604020202020204" pitchFamily="34" charset="0"/>
                          <a:cs typeface="Arial" panose="020B0604020202020204" pitchFamily="34" charset="0"/>
                        </a:rPr>
                        <a:t>G3-5 AE incidence ≥5%, n (%)</a:t>
                      </a:r>
                    </a:p>
                    <a:p>
                      <a:pPr marL="0" indent="360363">
                        <a:lnSpc>
                          <a:spcPct val="95000"/>
                        </a:lnSpc>
                        <a:tabLst/>
                      </a:pPr>
                      <a:r>
                        <a:rPr lang="en-GB" sz="1400" noProof="0" dirty="0">
                          <a:latin typeface="Arial" panose="020B0604020202020204" pitchFamily="34" charset="0"/>
                          <a:cs typeface="Arial" panose="020B0604020202020204" pitchFamily="34" charset="0"/>
                        </a:rPr>
                        <a:t>Anaemia</a:t>
                      </a:r>
                    </a:p>
                    <a:p>
                      <a:pPr marL="0" indent="360363">
                        <a:lnSpc>
                          <a:spcPct val="95000"/>
                        </a:lnSpc>
                        <a:tabLst/>
                      </a:pPr>
                      <a:r>
                        <a:rPr lang="en-GB" sz="1400" noProof="0" dirty="0">
                          <a:latin typeface="Arial" panose="020B0604020202020204" pitchFamily="34" charset="0"/>
                          <a:cs typeface="Arial" panose="020B0604020202020204" pitchFamily="34" charset="0"/>
                        </a:rPr>
                        <a:t>Nausea</a:t>
                      </a:r>
                    </a:p>
                    <a:p>
                      <a:pPr marL="0" indent="360363">
                        <a:lnSpc>
                          <a:spcPct val="95000"/>
                        </a:lnSpc>
                        <a:tabLst/>
                      </a:pPr>
                      <a:r>
                        <a:rPr lang="en-GB" sz="1400" noProof="0" dirty="0">
                          <a:latin typeface="Arial" panose="020B0604020202020204" pitchFamily="34" charset="0"/>
                          <a:cs typeface="Arial" panose="020B0604020202020204" pitchFamily="34" charset="0"/>
                        </a:rPr>
                        <a:t>Fatigue</a:t>
                      </a:r>
                    </a:p>
                    <a:p>
                      <a:pPr marL="0" indent="360363">
                        <a:lnSpc>
                          <a:spcPct val="95000"/>
                        </a:lnSpc>
                        <a:tabLst/>
                      </a:pPr>
                      <a:r>
                        <a:rPr lang="en-GB" sz="1400" noProof="0" dirty="0">
                          <a:latin typeface="Arial" panose="020B0604020202020204" pitchFamily="34" charset="0"/>
                          <a:cs typeface="Arial" panose="020B0604020202020204" pitchFamily="34" charset="0"/>
                        </a:rPr>
                        <a:t>Aspartate aminotransferase increased</a:t>
                      </a:r>
                    </a:p>
                    <a:p>
                      <a:pPr marL="0" indent="360363">
                        <a:lnSpc>
                          <a:spcPct val="95000"/>
                        </a:lnSpc>
                        <a:tabLst/>
                      </a:pPr>
                      <a:r>
                        <a:rPr lang="en-GB" sz="1400" noProof="0" dirty="0">
                          <a:latin typeface="Arial" panose="020B0604020202020204" pitchFamily="34" charset="0"/>
                          <a:cs typeface="Arial" panose="020B0604020202020204" pitchFamily="34" charset="0"/>
                        </a:rPr>
                        <a:t>Neutrophil count decreased</a:t>
                      </a:r>
                    </a:p>
                    <a:p>
                      <a:pPr marL="0" indent="360363">
                        <a:lnSpc>
                          <a:spcPct val="95000"/>
                        </a:lnSpc>
                        <a:tabLst/>
                      </a:pPr>
                      <a:r>
                        <a:rPr lang="en-GB" sz="1400" noProof="0" dirty="0">
                          <a:latin typeface="Arial" panose="020B0604020202020204" pitchFamily="34" charset="0"/>
                          <a:cs typeface="Arial" panose="020B0604020202020204" pitchFamily="34" charset="0"/>
                        </a:rPr>
                        <a:t>Platelet count decreased</a:t>
                      </a:r>
                    </a:p>
                    <a:p>
                      <a:pPr marL="0" indent="360363">
                        <a:lnSpc>
                          <a:spcPct val="95000"/>
                        </a:lnSpc>
                        <a:tabLst/>
                      </a:pPr>
                      <a:r>
                        <a:rPr lang="en-GB" sz="1400" noProof="0" dirty="0">
                          <a:latin typeface="Arial" panose="020B0604020202020204" pitchFamily="34" charset="0"/>
                          <a:cs typeface="Arial" panose="020B0604020202020204" pitchFamily="34" charset="0"/>
                        </a:rPr>
                        <a:t>Rash maculo-papular</a:t>
                      </a:r>
                    </a:p>
                    <a:p>
                      <a:pPr marL="0" indent="360363">
                        <a:lnSpc>
                          <a:spcPct val="95000"/>
                        </a:lnSpc>
                        <a:tabLst/>
                      </a:pPr>
                      <a:r>
                        <a:rPr lang="en-GB" sz="1400" noProof="0" dirty="0">
                          <a:latin typeface="Arial" panose="020B0604020202020204" pitchFamily="34" charset="0"/>
                          <a:cs typeface="Arial" panose="020B0604020202020204" pitchFamily="34" charset="0"/>
                        </a:rPr>
                        <a:t>Hypertension</a:t>
                      </a:r>
                    </a:p>
                  </a:txBody>
                  <a:tcPr/>
                </a:tc>
                <a:tc>
                  <a:txBody>
                    <a:bodyPr/>
                    <a:lstStyle/>
                    <a:p>
                      <a:pPr algn="ctr">
                        <a:lnSpc>
                          <a:spcPct val="95000"/>
                        </a:lnSpc>
                      </a:pPr>
                      <a:br>
                        <a:rPr lang="en-GB" sz="1400" noProof="0" dirty="0">
                          <a:latin typeface="Arial" panose="020B0604020202020204" pitchFamily="34" charset="0"/>
                          <a:cs typeface="Arial" panose="020B0604020202020204" pitchFamily="34" charset="0"/>
                        </a:rPr>
                      </a:br>
                      <a:r>
                        <a:rPr lang="en-GB" sz="1400" noProof="0" dirty="0">
                          <a:latin typeface="Arial" panose="020B0604020202020204" pitchFamily="34" charset="0"/>
                          <a:cs typeface="Arial" panose="020B0604020202020204" pitchFamily="34" charset="0"/>
                        </a:rPr>
                        <a:t>18 (6)</a:t>
                      </a:r>
                    </a:p>
                    <a:p>
                      <a:pPr algn="ctr">
                        <a:lnSpc>
                          <a:spcPct val="95000"/>
                        </a:lnSpc>
                      </a:pPr>
                      <a:r>
                        <a:rPr lang="en-GB" sz="1400" noProof="0" dirty="0">
                          <a:latin typeface="Arial" panose="020B0604020202020204" pitchFamily="34" charset="0"/>
                          <a:cs typeface="Arial" panose="020B0604020202020204" pitchFamily="34" charset="0"/>
                        </a:rPr>
                        <a:t>3 (1)</a:t>
                      </a:r>
                    </a:p>
                    <a:p>
                      <a:pPr algn="ctr">
                        <a:lnSpc>
                          <a:spcPct val="95000"/>
                        </a:lnSpc>
                      </a:pPr>
                      <a:r>
                        <a:rPr lang="en-GB" sz="1400" noProof="0" dirty="0">
                          <a:latin typeface="Arial" panose="020B0604020202020204" pitchFamily="34" charset="0"/>
                          <a:cs typeface="Arial" panose="020B0604020202020204" pitchFamily="34" charset="0"/>
                        </a:rPr>
                        <a:t>18 (6)</a:t>
                      </a:r>
                    </a:p>
                    <a:p>
                      <a:pPr algn="ctr">
                        <a:lnSpc>
                          <a:spcPct val="95000"/>
                        </a:lnSpc>
                      </a:pPr>
                      <a:r>
                        <a:rPr lang="en-GB" sz="1400" noProof="0" dirty="0">
                          <a:latin typeface="Arial" panose="020B0604020202020204" pitchFamily="34" charset="0"/>
                          <a:cs typeface="Arial" panose="020B0604020202020204" pitchFamily="34" charset="0"/>
                        </a:rPr>
                        <a:t>15 (5)</a:t>
                      </a:r>
                    </a:p>
                    <a:p>
                      <a:pPr algn="ctr">
                        <a:lnSpc>
                          <a:spcPct val="95000"/>
                        </a:lnSpc>
                      </a:pPr>
                      <a:r>
                        <a:rPr lang="en-GB" sz="1400" noProof="0" dirty="0">
                          <a:latin typeface="Arial" panose="020B0604020202020204" pitchFamily="34" charset="0"/>
                          <a:cs typeface="Arial" panose="020B0604020202020204" pitchFamily="34" charset="0"/>
                        </a:rPr>
                        <a:t>8 (3)</a:t>
                      </a:r>
                    </a:p>
                    <a:p>
                      <a:pPr algn="ctr">
                        <a:lnSpc>
                          <a:spcPct val="95000"/>
                        </a:lnSpc>
                      </a:pPr>
                      <a:r>
                        <a:rPr lang="en-GB" sz="1400" noProof="0" dirty="0">
                          <a:latin typeface="Arial" panose="020B0604020202020204" pitchFamily="34" charset="0"/>
                          <a:cs typeface="Arial" panose="020B0604020202020204" pitchFamily="34" charset="0"/>
                        </a:rPr>
                        <a:t>19 (6)</a:t>
                      </a:r>
                    </a:p>
                    <a:p>
                      <a:pPr algn="ctr">
                        <a:lnSpc>
                          <a:spcPct val="95000"/>
                        </a:lnSpc>
                      </a:pPr>
                      <a:r>
                        <a:rPr lang="en-GB" sz="1400" noProof="0" dirty="0">
                          <a:latin typeface="Arial" panose="020B0604020202020204" pitchFamily="34" charset="0"/>
                          <a:cs typeface="Arial" panose="020B0604020202020204" pitchFamily="34" charset="0"/>
                        </a:rPr>
                        <a:t>15 (5)</a:t>
                      </a:r>
                    </a:p>
                    <a:p>
                      <a:pPr algn="ctr">
                        <a:lnSpc>
                          <a:spcPct val="95000"/>
                        </a:lnSpc>
                      </a:pPr>
                      <a:r>
                        <a:rPr lang="en-GB" sz="1400" noProof="0" dirty="0">
                          <a:latin typeface="Arial" panose="020B0604020202020204" pitchFamily="34" charset="0"/>
                          <a:cs typeface="Arial" panose="020B0604020202020204" pitchFamily="34" charset="0"/>
                        </a:rPr>
                        <a:t>16 (5)</a:t>
                      </a:r>
                    </a:p>
                  </a:txBody>
                  <a:tcPr/>
                </a:tc>
                <a:tc>
                  <a:txBody>
                    <a:bodyPr/>
                    <a:lstStyle/>
                    <a:p>
                      <a:pPr algn="ctr">
                        <a:lnSpc>
                          <a:spcPct val="95000"/>
                        </a:lnSpc>
                      </a:pPr>
                      <a:endParaRPr lang="en-GB" sz="1400" noProof="0" dirty="0">
                        <a:latin typeface="Arial" panose="020B0604020202020204" pitchFamily="34" charset="0"/>
                        <a:cs typeface="Arial" panose="020B0604020202020204" pitchFamily="34" charset="0"/>
                      </a:endParaRPr>
                    </a:p>
                    <a:p>
                      <a:pPr algn="ctr">
                        <a:lnSpc>
                          <a:spcPct val="95000"/>
                        </a:lnSpc>
                      </a:pPr>
                      <a:r>
                        <a:rPr lang="en-GB" sz="1400" noProof="0" dirty="0">
                          <a:latin typeface="Arial" panose="020B0604020202020204" pitchFamily="34" charset="0"/>
                          <a:cs typeface="Arial" panose="020B0604020202020204" pitchFamily="34" charset="0"/>
                        </a:rPr>
                        <a:t>13 (9)</a:t>
                      </a:r>
                    </a:p>
                    <a:p>
                      <a:pPr algn="ctr">
                        <a:lnSpc>
                          <a:spcPct val="95000"/>
                        </a:lnSpc>
                      </a:pPr>
                      <a:r>
                        <a:rPr lang="en-GB" sz="1400" noProof="0" dirty="0">
                          <a:latin typeface="Arial" panose="020B0604020202020204" pitchFamily="34" charset="0"/>
                          <a:cs typeface="Arial" panose="020B0604020202020204" pitchFamily="34" charset="0"/>
                        </a:rPr>
                        <a:t>9 (7)</a:t>
                      </a:r>
                    </a:p>
                    <a:p>
                      <a:pPr algn="ctr">
                        <a:lnSpc>
                          <a:spcPct val="95000"/>
                        </a:lnSpc>
                      </a:pPr>
                      <a:r>
                        <a:rPr lang="en-GB" sz="1400" noProof="0" dirty="0">
                          <a:latin typeface="Arial" panose="020B0604020202020204" pitchFamily="34" charset="0"/>
                          <a:cs typeface="Arial" panose="020B0604020202020204" pitchFamily="34" charset="0"/>
                        </a:rPr>
                        <a:t>5 (4)</a:t>
                      </a:r>
                    </a:p>
                    <a:p>
                      <a:pPr algn="ctr">
                        <a:lnSpc>
                          <a:spcPct val="95000"/>
                        </a:lnSpc>
                      </a:pPr>
                      <a:r>
                        <a:rPr lang="en-GB" sz="1400" noProof="0" dirty="0">
                          <a:latin typeface="Arial" panose="020B0604020202020204" pitchFamily="34" charset="0"/>
                          <a:cs typeface="Arial" panose="020B0604020202020204" pitchFamily="34" charset="0"/>
                        </a:rPr>
                        <a:t>4 (3)</a:t>
                      </a:r>
                    </a:p>
                    <a:p>
                      <a:pPr algn="ctr">
                        <a:lnSpc>
                          <a:spcPct val="95000"/>
                        </a:lnSpc>
                      </a:pPr>
                      <a:r>
                        <a:rPr lang="en-GB" sz="1400" noProof="0" dirty="0">
                          <a:latin typeface="Arial" panose="020B0604020202020204" pitchFamily="34" charset="0"/>
                          <a:cs typeface="Arial" panose="020B0604020202020204" pitchFamily="34" charset="0"/>
                        </a:rPr>
                        <a:t>25 (18)</a:t>
                      </a:r>
                    </a:p>
                    <a:p>
                      <a:pPr algn="ctr">
                        <a:lnSpc>
                          <a:spcPct val="95000"/>
                        </a:lnSpc>
                      </a:pPr>
                      <a:r>
                        <a:rPr lang="en-GB" sz="1400" noProof="0" dirty="0">
                          <a:latin typeface="Arial" panose="020B0604020202020204" pitchFamily="34" charset="0"/>
                          <a:cs typeface="Arial" panose="020B0604020202020204" pitchFamily="34" charset="0"/>
                        </a:rPr>
                        <a:t>3 (2)</a:t>
                      </a:r>
                    </a:p>
                    <a:p>
                      <a:pPr algn="ctr">
                        <a:lnSpc>
                          <a:spcPct val="95000"/>
                        </a:lnSpc>
                      </a:pPr>
                      <a:r>
                        <a:rPr lang="en-GB" sz="1400" noProof="0" dirty="0">
                          <a:latin typeface="Arial" panose="020B0604020202020204" pitchFamily="34" charset="0"/>
                          <a:cs typeface="Arial" panose="020B0604020202020204" pitchFamily="34" charset="0"/>
                        </a:rPr>
                        <a:t>–</a:t>
                      </a:r>
                    </a:p>
                    <a:p>
                      <a:pPr algn="ctr">
                        <a:lnSpc>
                          <a:spcPct val="95000"/>
                        </a:lnSpc>
                      </a:pPr>
                      <a:r>
                        <a:rPr lang="en-GB" sz="1400" noProof="0" dirty="0">
                          <a:latin typeface="Arial" panose="020B0604020202020204" pitchFamily="34" charset="0"/>
                          <a:cs typeface="Arial" panose="020B0604020202020204" pitchFamily="34" charset="0"/>
                        </a:rPr>
                        <a:t>–</a:t>
                      </a:r>
                    </a:p>
                  </a:txBody>
                  <a:tcPr/>
                </a:tc>
                <a:extLst>
                  <a:ext uri="{0D108BD9-81ED-4DB2-BD59-A6C34878D82A}">
                    <a16:rowId xmlns:a16="http://schemas.microsoft.com/office/drawing/2014/main" val="3593598637"/>
                  </a:ext>
                </a:extLst>
              </a:tr>
            </a:tbl>
          </a:graphicData>
        </a:graphic>
      </p:graphicFrame>
      <p:sp>
        <p:nvSpPr>
          <p:cNvPr id="7" name="Title 6">
            <a:extLst>
              <a:ext uri="{FF2B5EF4-FFF2-40B4-BE49-F238E27FC236}">
                <a16:creationId xmlns:a16="http://schemas.microsoft.com/office/drawing/2014/main" id="{01AE551A-DA6B-9F80-B748-FD9D1F0A97B5}"/>
              </a:ext>
            </a:extLst>
          </p:cNvPr>
          <p:cNvSpPr>
            <a:spLocks noGrp="1"/>
          </p:cNvSpPr>
          <p:nvPr>
            <p:ph type="title"/>
          </p:nvPr>
        </p:nvSpPr>
        <p:spPr>
          <a:xfrm>
            <a:off x="619201" y="259200"/>
            <a:ext cx="10963199" cy="864000"/>
          </a:xfrm>
        </p:spPr>
        <p:txBody>
          <a:bodyPr/>
          <a:lstStyle/>
          <a:p>
            <a:r>
              <a:rPr lang="en-GB" noProof="0" dirty="0"/>
              <a:t>INTEGRATE II</a:t>
            </a:r>
            <a:r>
              <a:rPr lang="en-GB" cap="none" noProof="0" dirty="0"/>
              <a:t>b</a:t>
            </a:r>
            <a:r>
              <a:rPr lang="en-GB" noProof="0" dirty="0"/>
              <a:t>: SAFETY AND TOLERABILITY</a:t>
            </a:r>
          </a:p>
        </p:txBody>
      </p:sp>
      <p:sp>
        <p:nvSpPr>
          <p:cNvPr id="6" name="Slide Number Placeholder 5">
            <a:extLst>
              <a:ext uri="{FF2B5EF4-FFF2-40B4-BE49-F238E27FC236}">
                <a16:creationId xmlns:a16="http://schemas.microsoft.com/office/drawing/2014/main" id="{3156189B-E517-B8EC-7F29-06F39E992BCE}"/>
              </a:ext>
            </a:extLst>
          </p:cNvPr>
          <p:cNvSpPr>
            <a:spLocks noGrp="1"/>
          </p:cNvSpPr>
          <p:nvPr>
            <p:ph type="sldNum" sz="quarter" idx="4"/>
          </p:nvPr>
        </p:nvSpPr>
        <p:spPr>
          <a:xfrm>
            <a:off x="10800523" y="6428359"/>
            <a:ext cx="781877" cy="365125"/>
          </a:xfrm>
        </p:spPr>
        <p:txBody>
          <a:bodyPr/>
          <a:lstStyle/>
          <a:p>
            <a:fld id="{9E4869F3-B6B8-4787-8A30-2C27A325DC0C}" type="slidenum">
              <a:rPr lang="en-GB" noProof="0" smtClean="0"/>
              <a:pPr/>
              <a:t>23</a:t>
            </a:fld>
            <a:endParaRPr lang="en-GB" noProof="0" dirty="0"/>
          </a:p>
        </p:txBody>
      </p:sp>
      <p:sp>
        <p:nvSpPr>
          <p:cNvPr id="9" name="Content Placeholder 8">
            <a:extLst>
              <a:ext uri="{FF2B5EF4-FFF2-40B4-BE49-F238E27FC236}">
                <a16:creationId xmlns:a16="http://schemas.microsoft.com/office/drawing/2014/main" id="{E7EE9E45-3E95-6D4F-27CC-D4E210CA7961}"/>
              </a:ext>
            </a:extLst>
          </p:cNvPr>
          <p:cNvSpPr>
            <a:spLocks noGrp="1"/>
          </p:cNvSpPr>
          <p:nvPr>
            <p:ph sz="quarter" idx="15"/>
          </p:nvPr>
        </p:nvSpPr>
        <p:spPr>
          <a:xfrm>
            <a:off x="620183" y="6304235"/>
            <a:ext cx="10660393" cy="365125"/>
          </a:xfrm>
        </p:spPr>
        <p:txBody>
          <a:bodyPr anchor="b" anchorCtr="0"/>
          <a:lstStyle/>
          <a:p>
            <a:r>
              <a:rPr lang="en-GB" sz="1000" baseline="30000" noProof="0" dirty="0">
                <a:solidFill>
                  <a:schemeClr val="accent6">
                    <a:lumMod val="60000"/>
                    <a:lumOff val="40000"/>
                  </a:schemeClr>
                </a:solidFill>
              </a:rPr>
              <a:t>a</a:t>
            </a:r>
            <a:r>
              <a:rPr lang="en-GB" sz="1000" noProof="0" dirty="0">
                <a:solidFill>
                  <a:schemeClr val="accent6">
                    <a:lumMod val="60000"/>
                    <a:lumOff val="40000"/>
                  </a:schemeClr>
                </a:solidFill>
              </a:rPr>
              <a:t> </a:t>
            </a:r>
            <a:r>
              <a:rPr lang="en-US" sz="1000" dirty="0">
                <a:solidFill>
                  <a:schemeClr val="accent6">
                    <a:lumMod val="60000"/>
                    <a:lumOff val="40000"/>
                  </a:schemeClr>
                </a:solidFill>
              </a:rPr>
              <a:t>Unlike the experimental arm, expedited reporting of SAEs was not required for the chemotherapy arm if known to be related/expected, so a reporting imbalance was anticipated</a:t>
            </a:r>
          </a:p>
          <a:p>
            <a:pPr>
              <a:lnSpc>
                <a:spcPct val="90000"/>
              </a:lnSpc>
              <a:spcBef>
                <a:spcPts val="0"/>
              </a:spcBef>
              <a:spcAft>
                <a:spcPts val="200"/>
              </a:spcAft>
            </a:pPr>
            <a:r>
              <a:rPr lang="en-GB" sz="1000" noProof="0" dirty="0">
                <a:solidFill>
                  <a:schemeClr val="accent6">
                    <a:lumMod val="60000"/>
                    <a:lumOff val="40000"/>
                  </a:schemeClr>
                </a:solidFill>
              </a:rPr>
              <a:t>Table reflects all randomised participants who received ≥1 dose of study treatments. Participants featured once per row with worst grade (according to NCI-CTCAE v5.0) counted</a:t>
            </a:r>
          </a:p>
          <a:p>
            <a:pPr>
              <a:lnSpc>
                <a:spcPct val="90000"/>
              </a:lnSpc>
              <a:spcBef>
                <a:spcPts val="0"/>
              </a:spcBef>
              <a:spcAft>
                <a:spcPts val="200"/>
              </a:spcAft>
            </a:pPr>
            <a:r>
              <a:rPr lang="en-GB" sz="1000" noProof="0" dirty="0">
                <a:solidFill>
                  <a:schemeClr val="accent6">
                    <a:lumMod val="60000"/>
                    <a:lumOff val="40000"/>
                  </a:schemeClr>
                </a:solidFill>
              </a:rPr>
              <a:t>AE, adverse event; G, grade; NCI-CTCAE, National Cancer Institute - Common Terminology Criteria for Adverse Events; SAE, serious adverse event</a:t>
            </a:r>
          </a:p>
          <a:p>
            <a:pPr>
              <a:lnSpc>
                <a:spcPct val="90000"/>
              </a:lnSpc>
              <a:spcBef>
                <a:spcPts val="0"/>
              </a:spcBef>
              <a:spcAft>
                <a:spcPts val="200"/>
              </a:spcAft>
            </a:pPr>
            <a:r>
              <a:rPr lang="en-GB" sz="1000" noProof="0" dirty="0">
                <a:solidFill>
                  <a:schemeClr val="accent6">
                    <a:lumMod val="60000"/>
                    <a:lumOff val="40000"/>
                  </a:schemeClr>
                </a:solidFill>
              </a:rPr>
              <a:t>Goldstein D, et al. Ann Oncol. 2025;36(suppl_2):S1-S60. 10.1016/annonc/annonc1965 (Abstract LBA80, ESMO 2025)</a:t>
            </a:r>
          </a:p>
        </p:txBody>
      </p:sp>
    </p:spTree>
    <p:extLst>
      <p:ext uri="{BB962C8B-B14F-4D97-AF65-F5344CB8AC3E}">
        <p14:creationId xmlns:p14="http://schemas.microsoft.com/office/powerpoint/2010/main" val="3010685520"/>
      </p:ext>
    </p:extLst>
  </p:cSld>
  <p:clrMapOvr>
    <a:masterClrMapping/>
  </p:clrMapOvr>
  <p:transition>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6C6803A5-9B87-34CB-B825-F380FC6558D0}"/>
              </a:ext>
            </a:extLst>
          </p:cNvPr>
          <p:cNvSpPr/>
          <p:nvPr/>
        </p:nvSpPr>
        <p:spPr>
          <a:xfrm>
            <a:off x="619200" y="1651334"/>
            <a:ext cx="10963199" cy="4090324"/>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6" name="Text Placeholder 15">
            <a:extLst>
              <a:ext uri="{FF2B5EF4-FFF2-40B4-BE49-F238E27FC236}">
                <a16:creationId xmlns:a16="http://schemas.microsoft.com/office/drawing/2014/main" id="{E5E845F9-5C77-B8F4-2404-E77E5B69D277}"/>
              </a:ext>
            </a:extLst>
          </p:cNvPr>
          <p:cNvSpPr>
            <a:spLocks noGrp="1"/>
          </p:cNvSpPr>
          <p:nvPr>
            <p:ph type="body" idx="1"/>
          </p:nvPr>
        </p:nvSpPr>
        <p:spPr/>
        <p:txBody>
          <a:bodyPr/>
          <a:lstStyle/>
          <a:p>
            <a:r>
              <a:rPr lang="en-GB" noProof="0" dirty="0"/>
              <a:t>12-MONTH TIME TO DETERIORATION</a:t>
            </a:r>
          </a:p>
        </p:txBody>
      </p:sp>
      <p:sp>
        <p:nvSpPr>
          <p:cNvPr id="9" name="Title 8">
            <a:extLst>
              <a:ext uri="{FF2B5EF4-FFF2-40B4-BE49-F238E27FC236}">
                <a16:creationId xmlns:a16="http://schemas.microsoft.com/office/drawing/2014/main" id="{3E78E387-7699-EBFD-FEC9-19A1F37FD3F5}"/>
              </a:ext>
            </a:extLst>
          </p:cNvPr>
          <p:cNvSpPr>
            <a:spLocks noGrp="1"/>
          </p:cNvSpPr>
          <p:nvPr>
            <p:ph type="title"/>
          </p:nvPr>
        </p:nvSpPr>
        <p:spPr>
          <a:xfrm>
            <a:off x="619201" y="259200"/>
            <a:ext cx="10963199" cy="864000"/>
          </a:xfrm>
        </p:spPr>
        <p:txBody>
          <a:bodyPr/>
          <a:lstStyle/>
          <a:p>
            <a:r>
              <a:rPr lang="en-GB" noProof="0" dirty="0"/>
              <a:t>INTEGRATE II</a:t>
            </a:r>
            <a:r>
              <a:rPr lang="en-GB" cap="none" noProof="0" dirty="0"/>
              <a:t>b</a:t>
            </a:r>
            <a:r>
              <a:rPr lang="en-GB" noProof="0" dirty="0"/>
              <a:t>: QUALITY OF LIFE</a:t>
            </a:r>
            <a:br>
              <a:rPr lang="en-GB" noProof="0" dirty="0"/>
            </a:br>
            <a:endParaRPr lang="en-GB" noProof="0" dirty="0"/>
          </a:p>
        </p:txBody>
      </p:sp>
      <p:sp>
        <p:nvSpPr>
          <p:cNvPr id="11" name="Content Placeholder 10">
            <a:extLst>
              <a:ext uri="{FF2B5EF4-FFF2-40B4-BE49-F238E27FC236}">
                <a16:creationId xmlns:a16="http://schemas.microsoft.com/office/drawing/2014/main" id="{99CC43B4-4D17-9BF3-64C3-24BD6D496578}"/>
              </a:ext>
            </a:extLst>
          </p:cNvPr>
          <p:cNvSpPr>
            <a:spLocks noGrp="1"/>
          </p:cNvSpPr>
          <p:nvPr>
            <p:ph sz="quarter" idx="15"/>
          </p:nvPr>
        </p:nvSpPr>
        <p:spPr/>
        <p:txBody>
          <a:bodyPr anchor="b" anchorCtr="0"/>
          <a:lstStyle/>
          <a:p>
            <a:r>
              <a:rPr lang="en-GB" sz="1000" noProof="0" dirty="0">
                <a:solidFill>
                  <a:schemeClr val="accent6">
                    <a:lumMod val="60000"/>
                    <a:lumOff val="40000"/>
                  </a:schemeClr>
                </a:solidFill>
              </a:rPr>
              <a:t>chemo, chemotherapy; CI, confidence interval; HR, hazard ratio; mo, months; QoL, quality of life; REGO+NIVO, regorafenib + nivolumab</a:t>
            </a:r>
          </a:p>
          <a:p>
            <a:r>
              <a:rPr lang="en-GB" sz="1000" noProof="0" dirty="0">
                <a:solidFill>
                  <a:schemeClr val="accent6">
                    <a:lumMod val="60000"/>
                    <a:lumOff val="40000"/>
                  </a:schemeClr>
                </a:solidFill>
              </a:rPr>
              <a:t>Goldstein D, et al. Ann Oncol. 2025;36(suppl_2):S1-S60. 10.1016/annonc/annonc1965 (Abstract LBA80, ESMO 2025)</a:t>
            </a:r>
          </a:p>
        </p:txBody>
      </p:sp>
      <p:sp>
        <p:nvSpPr>
          <p:cNvPr id="7" name="Slide Number Placeholder 6">
            <a:extLst>
              <a:ext uri="{FF2B5EF4-FFF2-40B4-BE49-F238E27FC236}">
                <a16:creationId xmlns:a16="http://schemas.microsoft.com/office/drawing/2014/main" id="{ABCB2B92-C3C4-9892-CAC0-E2F311314896}"/>
              </a:ext>
            </a:extLst>
          </p:cNvPr>
          <p:cNvSpPr>
            <a:spLocks noGrp="1"/>
          </p:cNvSpPr>
          <p:nvPr>
            <p:ph type="sldNum" sz="quarter" idx="4"/>
          </p:nvPr>
        </p:nvSpPr>
        <p:spPr/>
        <p:txBody>
          <a:bodyPr/>
          <a:lstStyle/>
          <a:p>
            <a:fld id="{9E4869F3-B6B8-4787-8A30-2C27A325DC0C}" type="slidenum">
              <a:rPr lang="en-GB" noProof="0" smtClean="0"/>
              <a:pPr/>
              <a:t>24</a:t>
            </a:fld>
            <a:endParaRPr lang="en-GB" noProof="0" dirty="0"/>
          </a:p>
        </p:txBody>
      </p:sp>
      <p:sp>
        <p:nvSpPr>
          <p:cNvPr id="22" name="TextBox 21">
            <a:extLst>
              <a:ext uri="{FF2B5EF4-FFF2-40B4-BE49-F238E27FC236}">
                <a16:creationId xmlns:a16="http://schemas.microsoft.com/office/drawing/2014/main" id="{7A7D922C-F7AF-79E3-6374-CEDAC5513C80}"/>
              </a:ext>
            </a:extLst>
          </p:cNvPr>
          <p:cNvSpPr txBox="1"/>
          <p:nvPr/>
        </p:nvSpPr>
        <p:spPr>
          <a:xfrm rot="16200000">
            <a:off x="716772" y="3270894"/>
            <a:ext cx="860813" cy="153888"/>
          </a:xfrm>
          <a:prstGeom prst="rect">
            <a:avLst/>
          </a:prstGeom>
          <a:noFill/>
        </p:spPr>
        <p:txBody>
          <a:bodyPr wrap="none" lIns="0" tIns="0" rIns="0" bIns="0" rtlCol="0">
            <a:spAutoFit/>
          </a:bodyPr>
          <a:lstStyle/>
          <a:p>
            <a:pPr algn="ctr"/>
            <a:r>
              <a:rPr lang="en-GB" sz="1000" b="1" noProof="0" dirty="0">
                <a:latin typeface="Arial" panose="020B0604020202020204" pitchFamily="34" charset="0"/>
                <a:ea typeface="Aileron" charset="0"/>
                <a:cs typeface="Arial" panose="020B0604020202020204" pitchFamily="34" charset="0"/>
              </a:rPr>
              <a:t>Event-free (%)</a:t>
            </a:r>
          </a:p>
        </p:txBody>
      </p:sp>
      <p:sp>
        <p:nvSpPr>
          <p:cNvPr id="23" name="TextBox 22">
            <a:extLst>
              <a:ext uri="{FF2B5EF4-FFF2-40B4-BE49-F238E27FC236}">
                <a16:creationId xmlns:a16="http://schemas.microsoft.com/office/drawing/2014/main" id="{AEDE9C52-5154-E25D-2C9C-7E2C64C2465E}"/>
              </a:ext>
            </a:extLst>
          </p:cNvPr>
          <p:cNvSpPr txBox="1"/>
          <p:nvPr/>
        </p:nvSpPr>
        <p:spPr>
          <a:xfrm>
            <a:off x="1410001" y="4315556"/>
            <a:ext cx="70532" cy="153888"/>
          </a:xfrm>
          <a:prstGeom prst="rect">
            <a:avLst/>
          </a:prstGeom>
          <a:noFill/>
        </p:spPr>
        <p:txBody>
          <a:bodyPr wrap="none" lIns="0" tIns="0" rIns="0" bIns="0" rtlCol="0">
            <a:spAutoFit/>
          </a:bodyPr>
          <a:lstStyle/>
          <a:p>
            <a:pPr algn="r"/>
            <a:r>
              <a:rPr lang="en-GB" sz="1000" noProof="0" dirty="0">
                <a:latin typeface="Arial" panose="020B0604020202020204" pitchFamily="34" charset="0"/>
                <a:ea typeface="Aileron" charset="0"/>
                <a:cs typeface="Arial" panose="020B0604020202020204" pitchFamily="34" charset="0"/>
              </a:rPr>
              <a:t>0</a:t>
            </a:r>
          </a:p>
        </p:txBody>
      </p:sp>
      <p:sp>
        <p:nvSpPr>
          <p:cNvPr id="24" name="TextBox 23">
            <a:extLst>
              <a:ext uri="{FF2B5EF4-FFF2-40B4-BE49-F238E27FC236}">
                <a16:creationId xmlns:a16="http://schemas.microsoft.com/office/drawing/2014/main" id="{584C2650-06CF-DCC2-10CA-8B517A55550C}"/>
              </a:ext>
            </a:extLst>
          </p:cNvPr>
          <p:cNvSpPr txBox="1"/>
          <p:nvPr/>
        </p:nvSpPr>
        <p:spPr>
          <a:xfrm>
            <a:off x="1746955" y="4546222"/>
            <a:ext cx="70532"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0</a:t>
            </a:r>
          </a:p>
        </p:txBody>
      </p:sp>
      <p:sp>
        <p:nvSpPr>
          <p:cNvPr id="25" name="TextBox 24">
            <a:extLst>
              <a:ext uri="{FF2B5EF4-FFF2-40B4-BE49-F238E27FC236}">
                <a16:creationId xmlns:a16="http://schemas.microsoft.com/office/drawing/2014/main" id="{5E0B0128-62F3-9316-9A14-696126FCFA98}"/>
              </a:ext>
            </a:extLst>
          </p:cNvPr>
          <p:cNvSpPr txBox="1"/>
          <p:nvPr/>
        </p:nvSpPr>
        <p:spPr>
          <a:xfrm>
            <a:off x="3368400" y="4723217"/>
            <a:ext cx="883254" cy="153888"/>
          </a:xfrm>
          <a:prstGeom prst="rect">
            <a:avLst/>
          </a:prstGeom>
          <a:noFill/>
        </p:spPr>
        <p:txBody>
          <a:bodyPr wrap="none" lIns="0" tIns="0" rIns="0" bIns="0" rtlCol="0">
            <a:spAutoFit/>
          </a:bodyPr>
          <a:lstStyle/>
          <a:p>
            <a:pPr algn="ctr"/>
            <a:r>
              <a:rPr lang="en-GB" sz="1000" b="1" noProof="0" dirty="0">
                <a:latin typeface="Arial" panose="020B0604020202020204" pitchFamily="34" charset="0"/>
                <a:ea typeface="Aileron" charset="0"/>
                <a:cs typeface="Arial" panose="020B0604020202020204" pitchFamily="34" charset="0"/>
              </a:rPr>
              <a:t>Time (months)</a:t>
            </a:r>
          </a:p>
        </p:txBody>
      </p:sp>
      <p:sp>
        <p:nvSpPr>
          <p:cNvPr id="28" name="TextBox 27">
            <a:extLst>
              <a:ext uri="{FF2B5EF4-FFF2-40B4-BE49-F238E27FC236}">
                <a16:creationId xmlns:a16="http://schemas.microsoft.com/office/drawing/2014/main" id="{25B77430-9A87-9769-0CDA-535AC840EBEE}"/>
              </a:ext>
            </a:extLst>
          </p:cNvPr>
          <p:cNvSpPr txBox="1"/>
          <p:nvPr/>
        </p:nvSpPr>
        <p:spPr>
          <a:xfrm>
            <a:off x="1339469" y="3775806"/>
            <a:ext cx="141064" cy="153888"/>
          </a:xfrm>
          <a:prstGeom prst="rect">
            <a:avLst/>
          </a:prstGeom>
          <a:noFill/>
        </p:spPr>
        <p:txBody>
          <a:bodyPr wrap="none" lIns="0" tIns="0" rIns="0" bIns="0" rtlCol="0">
            <a:spAutoFit/>
          </a:bodyPr>
          <a:lstStyle/>
          <a:p>
            <a:pPr algn="r"/>
            <a:r>
              <a:rPr lang="en-GB" sz="1000" noProof="0" dirty="0">
                <a:latin typeface="Arial" panose="020B0604020202020204" pitchFamily="34" charset="0"/>
                <a:ea typeface="Aileron" charset="0"/>
                <a:cs typeface="Arial" panose="020B0604020202020204" pitchFamily="34" charset="0"/>
              </a:rPr>
              <a:t>25</a:t>
            </a:r>
          </a:p>
        </p:txBody>
      </p:sp>
      <p:sp>
        <p:nvSpPr>
          <p:cNvPr id="29" name="TextBox 28">
            <a:extLst>
              <a:ext uri="{FF2B5EF4-FFF2-40B4-BE49-F238E27FC236}">
                <a16:creationId xmlns:a16="http://schemas.microsoft.com/office/drawing/2014/main" id="{226721FD-7454-1993-EBDE-35F070EEE7F2}"/>
              </a:ext>
            </a:extLst>
          </p:cNvPr>
          <p:cNvSpPr txBox="1"/>
          <p:nvPr/>
        </p:nvSpPr>
        <p:spPr>
          <a:xfrm>
            <a:off x="1339469" y="3239231"/>
            <a:ext cx="141064" cy="153888"/>
          </a:xfrm>
          <a:prstGeom prst="rect">
            <a:avLst/>
          </a:prstGeom>
          <a:noFill/>
        </p:spPr>
        <p:txBody>
          <a:bodyPr wrap="none" lIns="0" tIns="0" rIns="0" bIns="0" rtlCol="0">
            <a:spAutoFit/>
          </a:bodyPr>
          <a:lstStyle/>
          <a:p>
            <a:pPr algn="r"/>
            <a:r>
              <a:rPr lang="en-GB" sz="1000" noProof="0" dirty="0">
                <a:latin typeface="Arial" panose="020B0604020202020204" pitchFamily="34" charset="0"/>
                <a:ea typeface="Aileron" charset="0"/>
                <a:cs typeface="Arial" panose="020B0604020202020204" pitchFamily="34" charset="0"/>
              </a:rPr>
              <a:t>50</a:t>
            </a:r>
          </a:p>
        </p:txBody>
      </p:sp>
      <p:sp>
        <p:nvSpPr>
          <p:cNvPr id="30" name="TextBox 29">
            <a:extLst>
              <a:ext uri="{FF2B5EF4-FFF2-40B4-BE49-F238E27FC236}">
                <a16:creationId xmlns:a16="http://schemas.microsoft.com/office/drawing/2014/main" id="{5A529126-FBC6-E9F5-737A-FE27C5628C82}"/>
              </a:ext>
            </a:extLst>
          </p:cNvPr>
          <p:cNvSpPr txBox="1"/>
          <p:nvPr/>
        </p:nvSpPr>
        <p:spPr>
          <a:xfrm>
            <a:off x="1339469" y="2683606"/>
            <a:ext cx="141064" cy="153888"/>
          </a:xfrm>
          <a:prstGeom prst="rect">
            <a:avLst/>
          </a:prstGeom>
          <a:noFill/>
        </p:spPr>
        <p:txBody>
          <a:bodyPr wrap="none" lIns="0" tIns="0" rIns="0" bIns="0" rtlCol="0">
            <a:spAutoFit/>
          </a:bodyPr>
          <a:lstStyle/>
          <a:p>
            <a:pPr algn="r"/>
            <a:r>
              <a:rPr lang="en-GB" sz="1000" noProof="0" dirty="0">
                <a:latin typeface="Arial" panose="020B0604020202020204" pitchFamily="34" charset="0"/>
                <a:ea typeface="Aileron" charset="0"/>
                <a:cs typeface="Arial" panose="020B0604020202020204" pitchFamily="34" charset="0"/>
              </a:rPr>
              <a:t>75</a:t>
            </a:r>
          </a:p>
        </p:txBody>
      </p:sp>
      <p:sp>
        <p:nvSpPr>
          <p:cNvPr id="31" name="TextBox 30">
            <a:extLst>
              <a:ext uri="{FF2B5EF4-FFF2-40B4-BE49-F238E27FC236}">
                <a16:creationId xmlns:a16="http://schemas.microsoft.com/office/drawing/2014/main" id="{C6D89C7B-BB42-E03B-5B95-140C9DF5C5B0}"/>
              </a:ext>
            </a:extLst>
          </p:cNvPr>
          <p:cNvSpPr txBox="1"/>
          <p:nvPr/>
        </p:nvSpPr>
        <p:spPr>
          <a:xfrm>
            <a:off x="1268937" y="2150206"/>
            <a:ext cx="211596" cy="153888"/>
          </a:xfrm>
          <a:prstGeom prst="rect">
            <a:avLst/>
          </a:prstGeom>
          <a:noFill/>
        </p:spPr>
        <p:txBody>
          <a:bodyPr wrap="none" lIns="0" tIns="0" rIns="0" bIns="0" rtlCol="0">
            <a:spAutoFit/>
          </a:bodyPr>
          <a:lstStyle/>
          <a:p>
            <a:pPr algn="r"/>
            <a:r>
              <a:rPr lang="en-GB" sz="1000" noProof="0" dirty="0">
                <a:latin typeface="Arial" panose="020B0604020202020204" pitchFamily="34" charset="0"/>
                <a:ea typeface="Aileron" charset="0"/>
                <a:cs typeface="Arial" panose="020B0604020202020204" pitchFamily="34" charset="0"/>
              </a:rPr>
              <a:t>100</a:t>
            </a:r>
          </a:p>
        </p:txBody>
      </p:sp>
      <p:sp>
        <p:nvSpPr>
          <p:cNvPr id="32" name="TextBox 31">
            <a:extLst>
              <a:ext uri="{FF2B5EF4-FFF2-40B4-BE49-F238E27FC236}">
                <a16:creationId xmlns:a16="http://schemas.microsoft.com/office/drawing/2014/main" id="{831D0B1A-4D1C-C65F-29EF-C553BDC4B4F5}"/>
              </a:ext>
            </a:extLst>
          </p:cNvPr>
          <p:cNvSpPr txBox="1"/>
          <p:nvPr/>
        </p:nvSpPr>
        <p:spPr>
          <a:xfrm>
            <a:off x="2747080" y="4546222"/>
            <a:ext cx="70532"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6</a:t>
            </a:r>
          </a:p>
        </p:txBody>
      </p:sp>
      <p:sp>
        <p:nvSpPr>
          <p:cNvPr id="33" name="TextBox 32">
            <a:extLst>
              <a:ext uri="{FF2B5EF4-FFF2-40B4-BE49-F238E27FC236}">
                <a16:creationId xmlns:a16="http://schemas.microsoft.com/office/drawing/2014/main" id="{852BB2EA-453A-5703-428C-BBCFA7EC46DA}"/>
              </a:ext>
            </a:extLst>
          </p:cNvPr>
          <p:cNvSpPr txBox="1"/>
          <p:nvPr/>
        </p:nvSpPr>
        <p:spPr>
          <a:xfrm>
            <a:off x="3715114" y="4546222"/>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12</a:t>
            </a:r>
          </a:p>
        </p:txBody>
      </p:sp>
      <p:sp>
        <p:nvSpPr>
          <p:cNvPr id="34" name="TextBox 33">
            <a:extLst>
              <a:ext uri="{FF2B5EF4-FFF2-40B4-BE49-F238E27FC236}">
                <a16:creationId xmlns:a16="http://schemas.microsoft.com/office/drawing/2014/main" id="{01410FEE-F87F-3EEE-DE69-86F3EB2C488D}"/>
              </a:ext>
            </a:extLst>
          </p:cNvPr>
          <p:cNvSpPr txBox="1"/>
          <p:nvPr/>
        </p:nvSpPr>
        <p:spPr>
          <a:xfrm>
            <a:off x="4689839" y="4546222"/>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18</a:t>
            </a:r>
          </a:p>
        </p:txBody>
      </p:sp>
      <p:sp>
        <p:nvSpPr>
          <p:cNvPr id="35" name="TextBox 34">
            <a:extLst>
              <a:ext uri="{FF2B5EF4-FFF2-40B4-BE49-F238E27FC236}">
                <a16:creationId xmlns:a16="http://schemas.microsoft.com/office/drawing/2014/main" id="{D86C9E13-D9CD-3D23-4C1E-9C4326363D1C}"/>
              </a:ext>
            </a:extLst>
          </p:cNvPr>
          <p:cNvSpPr txBox="1"/>
          <p:nvPr/>
        </p:nvSpPr>
        <p:spPr>
          <a:xfrm>
            <a:off x="5693139" y="4546222"/>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24</a:t>
            </a:r>
          </a:p>
        </p:txBody>
      </p:sp>
      <p:graphicFrame>
        <p:nvGraphicFramePr>
          <p:cNvPr id="36" name="Table 35">
            <a:extLst>
              <a:ext uri="{FF2B5EF4-FFF2-40B4-BE49-F238E27FC236}">
                <a16:creationId xmlns:a16="http://schemas.microsoft.com/office/drawing/2014/main" id="{83BF7F22-11A6-9AC8-DD68-37F4A49A8DA2}"/>
              </a:ext>
            </a:extLst>
          </p:cNvPr>
          <p:cNvGraphicFramePr>
            <a:graphicFrameLocks noGrp="1"/>
          </p:cNvGraphicFramePr>
          <p:nvPr>
            <p:extLst>
              <p:ext uri="{D42A27DB-BD31-4B8C-83A1-F6EECF244321}">
                <p14:modId xmlns:p14="http://schemas.microsoft.com/office/powerpoint/2010/main" val="1808756662"/>
              </p:ext>
            </p:extLst>
          </p:nvPr>
        </p:nvGraphicFramePr>
        <p:xfrm>
          <a:off x="695400" y="7173416"/>
          <a:ext cx="3740447" cy="859200"/>
        </p:xfrm>
        <a:graphic>
          <a:graphicData uri="http://schemas.openxmlformats.org/drawingml/2006/table">
            <a:tbl>
              <a:tblPr firstRow="1" bandRow="1">
                <a:tableStyleId>{5C22544A-7EE6-4342-B048-85BDC9FD1C3A}</a:tableStyleId>
              </a:tblPr>
              <a:tblGrid>
                <a:gridCol w="2156271">
                  <a:extLst>
                    <a:ext uri="{9D8B030D-6E8A-4147-A177-3AD203B41FA5}">
                      <a16:colId xmlns:a16="http://schemas.microsoft.com/office/drawing/2014/main" val="1149937162"/>
                    </a:ext>
                  </a:extLst>
                </a:gridCol>
                <a:gridCol w="1584176">
                  <a:extLst>
                    <a:ext uri="{9D8B030D-6E8A-4147-A177-3AD203B41FA5}">
                      <a16:colId xmlns:a16="http://schemas.microsoft.com/office/drawing/2014/main" val="2014003188"/>
                    </a:ext>
                  </a:extLst>
                </a:gridCol>
              </a:tblGrid>
              <a:tr h="122907">
                <a:tc gridSpan="2">
                  <a:txBody>
                    <a:bodyPr/>
                    <a:lstStyle/>
                    <a:p>
                      <a:r>
                        <a:rPr lang="en-GB" sz="1000" noProof="0" dirty="0">
                          <a:solidFill>
                            <a:schemeClr val="tx1"/>
                          </a:solidFill>
                          <a:latin typeface="Arial" panose="020B0604020202020204" pitchFamily="34" charset="0"/>
                          <a:cs typeface="Arial" panose="020B0604020202020204" pitchFamily="34" charset="0"/>
                        </a:rPr>
                        <a:t>Global health </a:t>
                      </a:r>
                      <a:r>
                        <a:rPr lang="en-GB" sz="1000" noProof="0" dirty="0">
                          <a:solidFill>
                            <a:srgbClr val="0000FF"/>
                          </a:solidFill>
                          <a:latin typeface="Arial" panose="020B0604020202020204" pitchFamily="34" charset="0"/>
                          <a:cs typeface="Arial" panose="020B0604020202020204" pitchFamily="34" charset="0"/>
                        </a:rPr>
                        <a:t>QoL</a:t>
                      </a:r>
                      <a:r>
                        <a:rPr lang="en-GB" sz="1000" noProof="0" dirty="0">
                          <a:solidFill>
                            <a:schemeClr val="tx1"/>
                          </a:solidFill>
                          <a:latin typeface="Arial" panose="020B0604020202020204" pitchFamily="34" charset="0"/>
                          <a:cs typeface="Arial" panose="020B0604020202020204" pitchFamily="34" charset="0"/>
                        </a:rPr>
                        <a:t>, </a:t>
                      </a:r>
                      <a:r>
                        <a:rPr lang="en-GB" sz="1000" b="0" noProof="0" dirty="0">
                          <a:solidFill>
                            <a:schemeClr val="tx1"/>
                          </a:solidFill>
                          <a:latin typeface="Arial" panose="020B0604020202020204" pitchFamily="34" charset="0"/>
                          <a:cs typeface="Arial" panose="020B0604020202020204" pitchFamily="34" charset="0"/>
                        </a:rPr>
                        <a:t>% (95% CI)</a:t>
                      </a:r>
                    </a:p>
                  </a:txBody>
                  <a:tcPr marT="9720" marB="972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1"/>
                    </a:solidFill>
                  </a:tcPr>
                </a:tc>
                <a:tc hMerge="1">
                  <a:txBody>
                    <a:bodyPr/>
                    <a:lstStyle/>
                    <a:p>
                      <a:endParaRPr lang="en-US" sz="12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773843354"/>
                  </a:ext>
                </a:extLst>
              </a:tr>
              <a:tr h="122907">
                <a:tc gridSpan="2">
                  <a:txBody>
                    <a:bodyPr/>
                    <a:lstStyle/>
                    <a:p>
                      <a:r>
                        <a:rPr lang="en-GB" sz="1000" noProof="0" dirty="0">
                          <a:solidFill>
                            <a:schemeClr val="tx1"/>
                          </a:solidFill>
                          <a:latin typeface="Arial" panose="020B0604020202020204" pitchFamily="34" charset="0"/>
                          <a:cs typeface="Arial" panose="020B0604020202020204" pitchFamily="34" charset="0"/>
                        </a:rPr>
                        <a:t>Deterioration-free at 12 months</a:t>
                      </a:r>
                    </a:p>
                  </a:txBody>
                  <a:tcPr marT="9720" marB="972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en-US" sz="1200" dirty="0">
                        <a:solidFill>
                          <a:schemeClr val="tx1"/>
                        </a:solidFill>
                        <a:latin typeface="Arial" panose="020B0604020202020204" pitchFamily="34" charset="0"/>
                        <a:cs typeface="Arial" panose="020B0604020202020204" pitchFamily="34" charset="0"/>
                      </a:endParaRPr>
                    </a:p>
                  </a:txBody>
                  <a:tcPr marT="9720" marB="972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72775167"/>
                  </a:ext>
                </a:extLst>
              </a:tr>
              <a:tr h="122907">
                <a:tc>
                  <a:txBody>
                    <a:bodyPr/>
                    <a:lstStyle/>
                    <a:p>
                      <a:pPr marL="0" indent="179388">
                        <a:tabLst/>
                      </a:pPr>
                      <a:r>
                        <a:rPr lang="en-GB" sz="1000" noProof="0" dirty="0">
                          <a:solidFill>
                            <a:schemeClr val="accent1"/>
                          </a:solidFill>
                          <a:latin typeface="Arial" panose="020B0604020202020204" pitchFamily="34" charset="0"/>
                          <a:cs typeface="Arial" panose="020B0604020202020204" pitchFamily="34" charset="0"/>
                        </a:rPr>
                        <a:t>Regorafenib + nivolumab</a:t>
                      </a:r>
                    </a:p>
                  </a:txBody>
                  <a:tcPr marT="9720" marB="972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r>
                        <a:rPr lang="en-GB" sz="1000" noProof="0" dirty="0">
                          <a:solidFill>
                            <a:schemeClr val="tx1"/>
                          </a:solidFill>
                          <a:latin typeface="Arial" panose="020B0604020202020204" pitchFamily="34" charset="0"/>
                          <a:cs typeface="Arial" panose="020B0604020202020204" pitchFamily="34" charset="0"/>
                        </a:rPr>
                        <a:t>3.9 (2.1-6.5)</a:t>
                      </a:r>
                    </a:p>
                  </a:txBody>
                  <a:tcPr marT="9720" marB="972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88271572"/>
                  </a:ext>
                </a:extLst>
              </a:tr>
              <a:tr h="122907">
                <a:tc>
                  <a:txBody>
                    <a:bodyPr/>
                    <a:lstStyle/>
                    <a:p>
                      <a:pPr marL="0" indent="179388">
                        <a:tabLst/>
                      </a:pPr>
                      <a:r>
                        <a:rPr lang="en-GB" sz="1000" noProof="0" dirty="0">
                          <a:solidFill>
                            <a:schemeClr val="accent6"/>
                          </a:solidFill>
                          <a:latin typeface="Arial" panose="020B0604020202020204" pitchFamily="34" charset="0"/>
                          <a:cs typeface="Arial" panose="020B0604020202020204" pitchFamily="34" charset="0"/>
                        </a:rPr>
                        <a:t>Chemotherapy</a:t>
                      </a:r>
                    </a:p>
                  </a:txBody>
                  <a:tcPr marT="9720" marB="972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r>
                        <a:rPr lang="en-GB" sz="1000" noProof="0" dirty="0">
                          <a:solidFill>
                            <a:schemeClr val="tx1"/>
                          </a:solidFill>
                          <a:latin typeface="Arial" panose="020B0604020202020204" pitchFamily="34" charset="0"/>
                          <a:cs typeface="Arial" panose="020B0604020202020204" pitchFamily="34" charset="0"/>
                        </a:rPr>
                        <a:t>0.7 (&lt;0.1-3.5)</a:t>
                      </a:r>
                    </a:p>
                  </a:txBody>
                  <a:tcPr marT="9720" marB="972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84018269"/>
                  </a:ext>
                </a:extLst>
              </a:tr>
              <a:tr h="122907">
                <a:tc>
                  <a:txBody>
                    <a:bodyPr/>
                    <a:lstStyle/>
                    <a:p>
                      <a:r>
                        <a:rPr lang="en-GB" sz="1000" noProof="0" dirty="0">
                          <a:solidFill>
                            <a:schemeClr val="tx1"/>
                          </a:solidFill>
                          <a:latin typeface="Arial" panose="020B0604020202020204" pitchFamily="34" charset="0"/>
                          <a:cs typeface="Arial" panose="020B0604020202020204" pitchFamily="34" charset="0"/>
                        </a:rPr>
                        <a:t>HR 0.74 (95% CI: 0.60-0.91)</a:t>
                      </a:r>
                    </a:p>
                  </a:txBody>
                  <a:tcPr marT="9720" marB="9720">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GB" sz="1000" noProof="0" dirty="0">
                        <a:solidFill>
                          <a:schemeClr val="tx1"/>
                        </a:solidFill>
                        <a:latin typeface="Arial" panose="020B0604020202020204" pitchFamily="34" charset="0"/>
                        <a:cs typeface="Arial" panose="020B0604020202020204" pitchFamily="34" charset="0"/>
                      </a:endParaRPr>
                    </a:p>
                  </a:txBody>
                  <a:tcPr marT="9720" marB="9720">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65270048"/>
                  </a:ext>
                </a:extLst>
              </a:tr>
            </a:tbl>
          </a:graphicData>
        </a:graphic>
      </p:graphicFrame>
      <p:sp>
        <p:nvSpPr>
          <p:cNvPr id="37" name="TextBox 36">
            <a:extLst>
              <a:ext uri="{FF2B5EF4-FFF2-40B4-BE49-F238E27FC236}">
                <a16:creationId xmlns:a16="http://schemas.microsoft.com/office/drawing/2014/main" id="{44525901-CFD6-0717-5D13-02B0C6132DB6}"/>
              </a:ext>
            </a:extLst>
          </p:cNvPr>
          <p:cNvSpPr txBox="1"/>
          <p:nvPr/>
        </p:nvSpPr>
        <p:spPr>
          <a:xfrm>
            <a:off x="1695659" y="5047275"/>
            <a:ext cx="173124" cy="24622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151</a:t>
            </a:r>
          </a:p>
          <a:p>
            <a:pPr algn="r"/>
            <a:r>
              <a:rPr lang="en-GB" sz="800" noProof="0" dirty="0">
                <a:latin typeface="Arial" panose="020B0604020202020204" pitchFamily="34" charset="0"/>
                <a:ea typeface="Aileron" charset="0"/>
                <a:cs typeface="Arial" panose="020B0604020202020204" pitchFamily="34" charset="0"/>
              </a:rPr>
              <a:t>309</a:t>
            </a:r>
          </a:p>
        </p:txBody>
      </p:sp>
      <p:sp>
        <p:nvSpPr>
          <p:cNvPr id="38" name="TextBox 37">
            <a:extLst>
              <a:ext uri="{FF2B5EF4-FFF2-40B4-BE49-F238E27FC236}">
                <a16:creationId xmlns:a16="http://schemas.microsoft.com/office/drawing/2014/main" id="{5A7CBA49-7AD0-CA3B-4D0B-D8EC20F9F061}"/>
              </a:ext>
            </a:extLst>
          </p:cNvPr>
          <p:cNvSpPr txBox="1"/>
          <p:nvPr/>
        </p:nvSpPr>
        <p:spPr>
          <a:xfrm>
            <a:off x="859138" y="4924164"/>
            <a:ext cx="755015" cy="369332"/>
          </a:xfrm>
          <a:prstGeom prst="rect">
            <a:avLst/>
          </a:prstGeom>
          <a:noFill/>
        </p:spPr>
        <p:txBody>
          <a:bodyPr wrap="none" lIns="0" tIns="0" rIns="0" bIns="0" rtlCol="0">
            <a:spAutoFit/>
          </a:bodyPr>
          <a:lstStyle/>
          <a:p>
            <a:pPr algn="r"/>
            <a:r>
              <a:rPr lang="en-GB" sz="800" b="1" noProof="0" dirty="0">
                <a:latin typeface="Arial" panose="020B0604020202020204" pitchFamily="34" charset="0"/>
                <a:ea typeface="Aileron" charset="0"/>
                <a:cs typeface="Arial" panose="020B0604020202020204" pitchFamily="34" charset="0"/>
              </a:rPr>
              <a:t>Number at risk:</a:t>
            </a:r>
          </a:p>
          <a:p>
            <a:pPr algn="r"/>
            <a:r>
              <a:rPr lang="en-GB" sz="800" b="1" noProof="0" dirty="0">
                <a:solidFill>
                  <a:schemeClr val="accent6"/>
                </a:solidFill>
                <a:latin typeface="Arial" panose="020B0604020202020204" pitchFamily="34" charset="0"/>
                <a:ea typeface="Aileron" charset="0"/>
                <a:cs typeface="Arial" panose="020B0604020202020204" pitchFamily="34" charset="0"/>
              </a:rPr>
              <a:t>CHEMO</a:t>
            </a:r>
          </a:p>
          <a:p>
            <a:pPr algn="r"/>
            <a:r>
              <a:rPr lang="en-GB" sz="800" b="1" noProof="0" dirty="0">
                <a:solidFill>
                  <a:schemeClr val="accent1"/>
                </a:solidFill>
                <a:latin typeface="Arial" panose="020B0604020202020204" pitchFamily="34" charset="0"/>
                <a:ea typeface="Aileron" charset="0"/>
                <a:cs typeface="Arial" panose="020B0604020202020204" pitchFamily="34" charset="0"/>
              </a:rPr>
              <a:t>REGO+NIVO</a:t>
            </a:r>
          </a:p>
        </p:txBody>
      </p:sp>
      <p:sp>
        <p:nvSpPr>
          <p:cNvPr id="39" name="TextBox 38">
            <a:extLst>
              <a:ext uri="{FF2B5EF4-FFF2-40B4-BE49-F238E27FC236}">
                <a16:creationId xmlns:a16="http://schemas.microsoft.com/office/drawing/2014/main" id="{04043C7D-13DE-1C68-9996-7228FE4DFD20}"/>
              </a:ext>
            </a:extLst>
          </p:cNvPr>
          <p:cNvSpPr txBox="1"/>
          <p:nvPr/>
        </p:nvSpPr>
        <p:spPr>
          <a:xfrm>
            <a:off x="2724638" y="5047275"/>
            <a:ext cx="115416"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8</a:t>
            </a:r>
          </a:p>
          <a:p>
            <a:pPr algn="ctr"/>
            <a:r>
              <a:rPr lang="en-GB" sz="800" noProof="0" dirty="0">
                <a:latin typeface="Arial" panose="020B0604020202020204" pitchFamily="34" charset="0"/>
                <a:ea typeface="Aileron" charset="0"/>
                <a:cs typeface="Arial" panose="020B0604020202020204" pitchFamily="34" charset="0"/>
              </a:rPr>
              <a:t>21</a:t>
            </a:r>
          </a:p>
        </p:txBody>
      </p:sp>
      <p:sp>
        <p:nvSpPr>
          <p:cNvPr id="40" name="TextBox 39">
            <a:extLst>
              <a:ext uri="{FF2B5EF4-FFF2-40B4-BE49-F238E27FC236}">
                <a16:creationId xmlns:a16="http://schemas.microsoft.com/office/drawing/2014/main" id="{B8676FBF-3CE4-8AE0-20B9-15637ACA5EAC}"/>
              </a:ext>
            </a:extLst>
          </p:cNvPr>
          <p:cNvSpPr txBox="1"/>
          <p:nvPr/>
        </p:nvSpPr>
        <p:spPr>
          <a:xfrm>
            <a:off x="3740638" y="5047275"/>
            <a:ext cx="115416"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1</a:t>
            </a:r>
          </a:p>
          <a:p>
            <a:pPr algn="ctr"/>
            <a:r>
              <a:rPr lang="en-GB" sz="800" noProof="0" dirty="0">
                <a:latin typeface="Arial" panose="020B0604020202020204" pitchFamily="34" charset="0"/>
                <a:ea typeface="Aileron" charset="0"/>
                <a:cs typeface="Arial" panose="020B0604020202020204" pitchFamily="34" charset="0"/>
              </a:rPr>
              <a:t>11</a:t>
            </a:r>
          </a:p>
        </p:txBody>
      </p:sp>
      <p:sp>
        <p:nvSpPr>
          <p:cNvPr id="41" name="TextBox 40">
            <a:extLst>
              <a:ext uri="{FF2B5EF4-FFF2-40B4-BE49-F238E27FC236}">
                <a16:creationId xmlns:a16="http://schemas.microsoft.com/office/drawing/2014/main" id="{0422640B-BAA0-1F25-9952-4DB7897F9835}"/>
              </a:ext>
            </a:extLst>
          </p:cNvPr>
          <p:cNvSpPr txBox="1"/>
          <p:nvPr/>
        </p:nvSpPr>
        <p:spPr>
          <a:xfrm>
            <a:off x="4741042" y="5047275"/>
            <a:ext cx="57708"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0</a:t>
            </a:r>
          </a:p>
          <a:p>
            <a:pPr algn="ctr"/>
            <a:r>
              <a:rPr lang="en-GB" sz="800" noProof="0" dirty="0">
                <a:latin typeface="Arial" panose="020B0604020202020204" pitchFamily="34" charset="0"/>
                <a:ea typeface="Aileron" charset="0"/>
                <a:cs typeface="Arial" panose="020B0604020202020204" pitchFamily="34" charset="0"/>
              </a:rPr>
              <a:t>6</a:t>
            </a:r>
          </a:p>
        </p:txBody>
      </p:sp>
      <p:sp>
        <p:nvSpPr>
          <p:cNvPr id="42" name="TextBox 41">
            <a:extLst>
              <a:ext uri="{FF2B5EF4-FFF2-40B4-BE49-F238E27FC236}">
                <a16:creationId xmlns:a16="http://schemas.microsoft.com/office/drawing/2014/main" id="{6E9DA53E-BFAC-6C45-DA59-711DA2075D21}"/>
              </a:ext>
            </a:extLst>
          </p:cNvPr>
          <p:cNvSpPr txBox="1"/>
          <p:nvPr/>
        </p:nvSpPr>
        <p:spPr>
          <a:xfrm>
            <a:off x="5731642" y="5047275"/>
            <a:ext cx="57708"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0</a:t>
            </a:r>
          </a:p>
          <a:p>
            <a:pPr algn="ctr"/>
            <a:r>
              <a:rPr lang="en-GB" sz="800" noProof="0" dirty="0">
                <a:latin typeface="Arial" panose="020B0604020202020204" pitchFamily="34" charset="0"/>
                <a:ea typeface="Aileron" charset="0"/>
                <a:cs typeface="Arial" panose="020B0604020202020204" pitchFamily="34" charset="0"/>
              </a:rPr>
              <a:t>0</a:t>
            </a:r>
          </a:p>
        </p:txBody>
      </p:sp>
      <p:sp>
        <p:nvSpPr>
          <p:cNvPr id="43" name="TextBox 42">
            <a:extLst>
              <a:ext uri="{FF2B5EF4-FFF2-40B4-BE49-F238E27FC236}">
                <a16:creationId xmlns:a16="http://schemas.microsoft.com/office/drawing/2014/main" id="{B8D30BA9-449C-0C98-FCD8-37F9A6A4464A}"/>
              </a:ext>
            </a:extLst>
          </p:cNvPr>
          <p:cNvSpPr txBox="1"/>
          <p:nvPr/>
        </p:nvSpPr>
        <p:spPr>
          <a:xfrm>
            <a:off x="4189546" y="4113107"/>
            <a:ext cx="1676742" cy="153888"/>
          </a:xfrm>
          <a:prstGeom prst="rect">
            <a:avLst/>
          </a:prstGeom>
          <a:noFill/>
        </p:spPr>
        <p:txBody>
          <a:bodyPr wrap="none" lIns="0" tIns="0" rIns="0" bIns="0" rtlCol="0">
            <a:spAutoFit/>
          </a:bodyPr>
          <a:lstStyle/>
          <a:p>
            <a:pPr algn="ctr"/>
            <a:r>
              <a:rPr lang="en-GB" sz="1000" b="1" noProof="0" dirty="0">
                <a:solidFill>
                  <a:schemeClr val="accent1"/>
                </a:solidFill>
                <a:latin typeface="Arial" panose="020B0604020202020204" pitchFamily="34" charset="0"/>
                <a:ea typeface="Aileron" charset="0"/>
                <a:cs typeface="Arial" panose="020B0604020202020204" pitchFamily="34" charset="0"/>
              </a:rPr>
              <a:t>regorafenib plus nivolumab</a:t>
            </a:r>
          </a:p>
        </p:txBody>
      </p:sp>
      <p:sp>
        <p:nvSpPr>
          <p:cNvPr id="44" name="TextBox 43">
            <a:extLst>
              <a:ext uri="{FF2B5EF4-FFF2-40B4-BE49-F238E27FC236}">
                <a16:creationId xmlns:a16="http://schemas.microsoft.com/office/drawing/2014/main" id="{2B031F2B-87C4-5175-C5AD-179E7D78809F}"/>
              </a:ext>
            </a:extLst>
          </p:cNvPr>
          <p:cNvSpPr txBox="1"/>
          <p:nvPr/>
        </p:nvSpPr>
        <p:spPr>
          <a:xfrm>
            <a:off x="2055648" y="4295696"/>
            <a:ext cx="873637" cy="153888"/>
          </a:xfrm>
          <a:prstGeom prst="rect">
            <a:avLst/>
          </a:prstGeom>
          <a:noFill/>
        </p:spPr>
        <p:txBody>
          <a:bodyPr wrap="none" lIns="0" tIns="0" rIns="0" bIns="0" rtlCol="0">
            <a:spAutoFit/>
          </a:bodyPr>
          <a:lstStyle/>
          <a:p>
            <a:pPr algn="ctr"/>
            <a:r>
              <a:rPr lang="en-GB" sz="1000" b="1" noProof="0" dirty="0">
                <a:solidFill>
                  <a:schemeClr val="accent6"/>
                </a:solidFill>
                <a:latin typeface="Arial" panose="020B0604020202020204" pitchFamily="34" charset="0"/>
                <a:ea typeface="Aileron" charset="0"/>
                <a:cs typeface="Arial" panose="020B0604020202020204" pitchFamily="34" charset="0"/>
              </a:rPr>
              <a:t>chemotherapy</a:t>
            </a:r>
          </a:p>
        </p:txBody>
      </p:sp>
      <p:grpSp>
        <p:nvGrpSpPr>
          <p:cNvPr id="82" name="Graphic 45">
            <a:extLst>
              <a:ext uri="{FF2B5EF4-FFF2-40B4-BE49-F238E27FC236}">
                <a16:creationId xmlns:a16="http://schemas.microsoft.com/office/drawing/2014/main" id="{2815B2EB-1F93-2970-A25E-EDBD4A73B727}"/>
              </a:ext>
            </a:extLst>
          </p:cNvPr>
          <p:cNvGrpSpPr/>
          <p:nvPr/>
        </p:nvGrpSpPr>
        <p:grpSpPr>
          <a:xfrm>
            <a:off x="1515466" y="2096926"/>
            <a:ext cx="4455161" cy="2459817"/>
            <a:chOff x="1328007" y="2096926"/>
            <a:chExt cx="4455161" cy="2459817"/>
          </a:xfrm>
          <a:noFill/>
        </p:grpSpPr>
        <p:sp>
          <p:nvSpPr>
            <p:cNvPr id="83" name="Freeform 82">
              <a:extLst>
                <a:ext uri="{FF2B5EF4-FFF2-40B4-BE49-F238E27FC236}">
                  <a16:creationId xmlns:a16="http://schemas.microsoft.com/office/drawing/2014/main" id="{4D8DF6EA-225D-F866-407D-FA596FF72D18}"/>
                </a:ext>
              </a:extLst>
            </p:cNvPr>
            <p:cNvSpPr/>
            <p:nvPr/>
          </p:nvSpPr>
          <p:spPr>
            <a:xfrm>
              <a:off x="1387811" y="2096926"/>
              <a:ext cx="4395356" cy="2400267"/>
            </a:xfrm>
            <a:custGeom>
              <a:avLst/>
              <a:gdLst>
                <a:gd name="connsiteX0" fmla="*/ 4395357 w 4395356"/>
                <a:gd name="connsiteY0" fmla="*/ 2400267 h 2400267"/>
                <a:gd name="connsiteX1" fmla="*/ 0 w 4395356"/>
                <a:gd name="connsiteY1" fmla="*/ 2400267 h 2400267"/>
                <a:gd name="connsiteX2" fmla="*/ 0 w 4395356"/>
                <a:gd name="connsiteY2" fmla="*/ 0 h 2400267"/>
              </a:gdLst>
              <a:ahLst/>
              <a:cxnLst>
                <a:cxn ang="0">
                  <a:pos x="connsiteX0" y="connsiteY0"/>
                </a:cxn>
                <a:cxn ang="0">
                  <a:pos x="connsiteX1" y="connsiteY1"/>
                </a:cxn>
                <a:cxn ang="0">
                  <a:pos x="connsiteX2" y="connsiteY2"/>
                </a:cxn>
              </a:cxnLst>
              <a:rect l="l" t="t" r="r" b="b"/>
              <a:pathLst>
                <a:path w="4395356" h="2400267">
                  <a:moveTo>
                    <a:pt x="4395357" y="2400267"/>
                  </a:moveTo>
                  <a:lnTo>
                    <a:pt x="0" y="2400267"/>
                  </a:lnTo>
                  <a:lnTo>
                    <a:pt x="0" y="0"/>
                  </a:lnTo>
                </a:path>
              </a:pathLst>
            </a:custGeom>
            <a:noFill/>
            <a:ln w="12700" cap="flat">
              <a:solidFill>
                <a:srgbClr val="231F20"/>
              </a:solidFill>
              <a:prstDash val="solid"/>
              <a:miter/>
            </a:ln>
          </p:spPr>
          <p:txBody>
            <a:bodyPr rtlCol="0" anchor="ctr"/>
            <a:lstStyle/>
            <a:p>
              <a:endParaRPr lang="en-GB" noProof="0" dirty="0"/>
            </a:p>
          </p:txBody>
        </p:sp>
        <p:sp>
          <p:nvSpPr>
            <p:cNvPr id="84" name="Freeform 83">
              <a:extLst>
                <a:ext uri="{FF2B5EF4-FFF2-40B4-BE49-F238E27FC236}">
                  <a16:creationId xmlns:a16="http://schemas.microsoft.com/office/drawing/2014/main" id="{F50105F3-0374-FE6E-8F20-8F1215783241}"/>
                </a:ext>
              </a:extLst>
            </p:cNvPr>
            <p:cNvSpPr/>
            <p:nvPr/>
          </p:nvSpPr>
          <p:spPr>
            <a:xfrm>
              <a:off x="1328007" y="3314090"/>
              <a:ext cx="59511" cy="7324"/>
            </a:xfrm>
            <a:custGeom>
              <a:avLst/>
              <a:gdLst>
                <a:gd name="connsiteX0" fmla="*/ 59512 w 59511"/>
                <a:gd name="connsiteY0" fmla="*/ 0 h 7324"/>
                <a:gd name="connsiteX1" fmla="*/ 0 w 59511"/>
                <a:gd name="connsiteY1" fmla="*/ 0 h 7324"/>
              </a:gdLst>
              <a:ahLst/>
              <a:cxnLst>
                <a:cxn ang="0">
                  <a:pos x="connsiteX0" y="connsiteY0"/>
                </a:cxn>
                <a:cxn ang="0">
                  <a:pos x="connsiteX1" y="connsiteY1"/>
                </a:cxn>
              </a:cxnLst>
              <a:rect l="l" t="t" r="r" b="b"/>
              <a:pathLst>
                <a:path w="59511" h="7324">
                  <a:moveTo>
                    <a:pt x="59512" y="0"/>
                  </a:moveTo>
                  <a:lnTo>
                    <a:pt x="0" y="0"/>
                  </a:lnTo>
                </a:path>
              </a:pathLst>
            </a:custGeom>
            <a:ln w="12700" cap="flat">
              <a:solidFill>
                <a:srgbClr val="231F20"/>
              </a:solidFill>
              <a:prstDash val="solid"/>
              <a:miter/>
            </a:ln>
          </p:spPr>
          <p:txBody>
            <a:bodyPr rtlCol="0" anchor="ctr"/>
            <a:lstStyle/>
            <a:p>
              <a:endParaRPr lang="en-GB" noProof="0" dirty="0"/>
            </a:p>
          </p:txBody>
        </p:sp>
        <p:sp>
          <p:nvSpPr>
            <p:cNvPr id="85" name="Freeform 84">
              <a:extLst>
                <a:ext uri="{FF2B5EF4-FFF2-40B4-BE49-F238E27FC236}">
                  <a16:creationId xmlns:a16="http://schemas.microsoft.com/office/drawing/2014/main" id="{6D7AA411-8860-EF30-5FB6-0912F55CF133}"/>
                </a:ext>
              </a:extLst>
            </p:cNvPr>
            <p:cNvSpPr/>
            <p:nvPr/>
          </p:nvSpPr>
          <p:spPr>
            <a:xfrm>
              <a:off x="1328007" y="2767220"/>
              <a:ext cx="59511" cy="7324"/>
            </a:xfrm>
            <a:custGeom>
              <a:avLst/>
              <a:gdLst>
                <a:gd name="connsiteX0" fmla="*/ 59512 w 59511"/>
                <a:gd name="connsiteY0" fmla="*/ 0 h 7324"/>
                <a:gd name="connsiteX1" fmla="*/ 0 w 59511"/>
                <a:gd name="connsiteY1" fmla="*/ 0 h 7324"/>
              </a:gdLst>
              <a:ahLst/>
              <a:cxnLst>
                <a:cxn ang="0">
                  <a:pos x="connsiteX0" y="connsiteY0"/>
                </a:cxn>
                <a:cxn ang="0">
                  <a:pos x="connsiteX1" y="connsiteY1"/>
                </a:cxn>
              </a:cxnLst>
              <a:rect l="l" t="t" r="r" b="b"/>
              <a:pathLst>
                <a:path w="59511" h="7324">
                  <a:moveTo>
                    <a:pt x="59512" y="0"/>
                  </a:moveTo>
                  <a:lnTo>
                    <a:pt x="0" y="0"/>
                  </a:lnTo>
                </a:path>
              </a:pathLst>
            </a:custGeom>
            <a:ln w="12700" cap="flat">
              <a:solidFill>
                <a:srgbClr val="231F20"/>
              </a:solidFill>
              <a:prstDash val="solid"/>
              <a:miter/>
            </a:ln>
          </p:spPr>
          <p:txBody>
            <a:bodyPr rtlCol="0" anchor="ctr"/>
            <a:lstStyle/>
            <a:p>
              <a:endParaRPr lang="en-GB" noProof="0" dirty="0"/>
            </a:p>
          </p:txBody>
        </p:sp>
        <p:sp>
          <p:nvSpPr>
            <p:cNvPr id="86" name="Freeform 85">
              <a:extLst>
                <a:ext uri="{FF2B5EF4-FFF2-40B4-BE49-F238E27FC236}">
                  <a16:creationId xmlns:a16="http://schemas.microsoft.com/office/drawing/2014/main" id="{7F7B3070-6DB1-6E33-FB62-047F4E553463}"/>
                </a:ext>
              </a:extLst>
            </p:cNvPr>
            <p:cNvSpPr/>
            <p:nvPr/>
          </p:nvSpPr>
          <p:spPr>
            <a:xfrm>
              <a:off x="1328007" y="2229286"/>
              <a:ext cx="59511" cy="7324"/>
            </a:xfrm>
            <a:custGeom>
              <a:avLst/>
              <a:gdLst>
                <a:gd name="connsiteX0" fmla="*/ 59512 w 59511"/>
                <a:gd name="connsiteY0" fmla="*/ 0 h 7324"/>
                <a:gd name="connsiteX1" fmla="*/ 0 w 59511"/>
                <a:gd name="connsiteY1" fmla="*/ 0 h 7324"/>
              </a:gdLst>
              <a:ahLst/>
              <a:cxnLst>
                <a:cxn ang="0">
                  <a:pos x="connsiteX0" y="connsiteY0"/>
                </a:cxn>
                <a:cxn ang="0">
                  <a:pos x="connsiteX1" y="connsiteY1"/>
                </a:cxn>
              </a:cxnLst>
              <a:rect l="l" t="t" r="r" b="b"/>
              <a:pathLst>
                <a:path w="59511" h="7324">
                  <a:moveTo>
                    <a:pt x="59512" y="0"/>
                  </a:moveTo>
                  <a:lnTo>
                    <a:pt x="0" y="0"/>
                  </a:lnTo>
                </a:path>
              </a:pathLst>
            </a:custGeom>
            <a:ln w="12700" cap="flat">
              <a:solidFill>
                <a:srgbClr val="231F20"/>
              </a:solidFill>
              <a:prstDash val="solid"/>
              <a:miter/>
            </a:ln>
          </p:spPr>
          <p:txBody>
            <a:bodyPr rtlCol="0" anchor="ctr"/>
            <a:lstStyle/>
            <a:p>
              <a:endParaRPr lang="en-GB" noProof="0" dirty="0"/>
            </a:p>
          </p:txBody>
        </p:sp>
        <p:sp>
          <p:nvSpPr>
            <p:cNvPr id="87" name="Freeform 86">
              <a:extLst>
                <a:ext uri="{FF2B5EF4-FFF2-40B4-BE49-F238E27FC236}">
                  <a16:creationId xmlns:a16="http://schemas.microsoft.com/office/drawing/2014/main" id="{FD49AE1D-564D-908F-10AB-1A2E7B5D8D75}"/>
                </a:ext>
              </a:extLst>
            </p:cNvPr>
            <p:cNvSpPr/>
            <p:nvPr/>
          </p:nvSpPr>
          <p:spPr>
            <a:xfrm>
              <a:off x="1328007" y="3855760"/>
              <a:ext cx="59511" cy="7324"/>
            </a:xfrm>
            <a:custGeom>
              <a:avLst/>
              <a:gdLst>
                <a:gd name="connsiteX0" fmla="*/ 59512 w 59511"/>
                <a:gd name="connsiteY0" fmla="*/ 0 h 7324"/>
                <a:gd name="connsiteX1" fmla="*/ 0 w 59511"/>
                <a:gd name="connsiteY1" fmla="*/ 0 h 7324"/>
              </a:gdLst>
              <a:ahLst/>
              <a:cxnLst>
                <a:cxn ang="0">
                  <a:pos x="connsiteX0" y="connsiteY0"/>
                </a:cxn>
                <a:cxn ang="0">
                  <a:pos x="connsiteX1" y="connsiteY1"/>
                </a:cxn>
              </a:cxnLst>
              <a:rect l="l" t="t" r="r" b="b"/>
              <a:pathLst>
                <a:path w="59511" h="7324">
                  <a:moveTo>
                    <a:pt x="59512" y="0"/>
                  </a:moveTo>
                  <a:lnTo>
                    <a:pt x="0" y="0"/>
                  </a:lnTo>
                </a:path>
              </a:pathLst>
            </a:custGeom>
            <a:ln w="12700" cap="flat">
              <a:solidFill>
                <a:srgbClr val="231F20"/>
              </a:solidFill>
              <a:prstDash val="solid"/>
              <a:miter/>
            </a:ln>
          </p:spPr>
          <p:txBody>
            <a:bodyPr rtlCol="0" anchor="ctr"/>
            <a:lstStyle/>
            <a:p>
              <a:endParaRPr lang="en-GB" noProof="0" dirty="0"/>
            </a:p>
          </p:txBody>
        </p:sp>
        <p:sp>
          <p:nvSpPr>
            <p:cNvPr id="88" name="Freeform 87">
              <a:extLst>
                <a:ext uri="{FF2B5EF4-FFF2-40B4-BE49-F238E27FC236}">
                  <a16:creationId xmlns:a16="http://schemas.microsoft.com/office/drawing/2014/main" id="{75182811-1053-6B53-4D22-6624F4EB50C8}"/>
                </a:ext>
              </a:extLst>
            </p:cNvPr>
            <p:cNvSpPr/>
            <p:nvPr/>
          </p:nvSpPr>
          <p:spPr>
            <a:xfrm>
              <a:off x="1328007" y="4397430"/>
              <a:ext cx="59511" cy="7324"/>
            </a:xfrm>
            <a:custGeom>
              <a:avLst/>
              <a:gdLst>
                <a:gd name="connsiteX0" fmla="*/ 59512 w 59511"/>
                <a:gd name="connsiteY0" fmla="*/ 0 h 7324"/>
                <a:gd name="connsiteX1" fmla="*/ 0 w 59511"/>
                <a:gd name="connsiteY1" fmla="*/ 0 h 7324"/>
              </a:gdLst>
              <a:ahLst/>
              <a:cxnLst>
                <a:cxn ang="0">
                  <a:pos x="connsiteX0" y="connsiteY0"/>
                </a:cxn>
                <a:cxn ang="0">
                  <a:pos x="connsiteX1" y="connsiteY1"/>
                </a:cxn>
              </a:cxnLst>
              <a:rect l="l" t="t" r="r" b="b"/>
              <a:pathLst>
                <a:path w="59511" h="7324">
                  <a:moveTo>
                    <a:pt x="59512" y="0"/>
                  </a:moveTo>
                  <a:lnTo>
                    <a:pt x="0" y="0"/>
                  </a:lnTo>
                </a:path>
              </a:pathLst>
            </a:custGeom>
            <a:ln w="12700" cap="flat">
              <a:solidFill>
                <a:srgbClr val="231F20"/>
              </a:solidFill>
              <a:prstDash val="solid"/>
              <a:miter/>
            </a:ln>
          </p:spPr>
          <p:txBody>
            <a:bodyPr rtlCol="0" anchor="ctr"/>
            <a:lstStyle/>
            <a:p>
              <a:endParaRPr lang="en-GB" noProof="0" dirty="0"/>
            </a:p>
          </p:txBody>
        </p:sp>
        <p:sp>
          <p:nvSpPr>
            <p:cNvPr id="89" name="Freeform 88">
              <a:extLst>
                <a:ext uri="{FF2B5EF4-FFF2-40B4-BE49-F238E27FC236}">
                  <a16:creationId xmlns:a16="http://schemas.microsoft.com/office/drawing/2014/main" id="{8A3B8525-0FF0-1BE4-B58E-A913C19962F0}"/>
                </a:ext>
              </a:extLst>
            </p:cNvPr>
            <p:cNvSpPr/>
            <p:nvPr/>
          </p:nvSpPr>
          <p:spPr>
            <a:xfrm>
              <a:off x="1587014" y="4498146"/>
              <a:ext cx="7329" cy="58598"/>
            </a:xfrm>
            <a:custGeom>
              <a:avLst/>
              <a:gdLst>
                <a:gd name="connsiteX0" fmla="*/ 0 w 7329"/>
                <a:gd name="connsiteY0" fmla="*/ 0 h 58598"/>
                <a:gd name="connsiteX1" fmla="*/ 0 w 7329"/>
                <a:gd name="connsiteY1" fmla="*/ 58599 h 58598"/>
              </a:gdLst>
              <a:ahLst/>
              <a:cxnLst>
                <a:cxn ang="0">
                  <a:pos x="connsiteX0" y="connsiteY0"/>
                </a:cxn>
                <a:cxn ang="0">
                  <a:pos x="connsiteX1" y="connsiteY1"/>
                </a:cxn>
              </a:cxnLst>
              <a:rect l="l" t="t" r="r" b="b"/>
              <a:pathLst>
                <a:path w="7329" h="58598">
                  <a:moveTo>
                    <a:pt x="0" y="0"/>
                  </a:moveTo>
                  <a:lnTo>
                    <a:pt x="0" y="58599"/>
                  </a:lnTo>
                </a:path>
              </a:pathLst>
            </a:custGeom>
            <a:ln w="12700" cap="flat">
              <a:solidFill>
                <a:srgbClr val="231F20"/>
              </a:solidFill>
              <a:prstDash val="solid"/>
              <a:miter/>
            </a:ln>
          </p:spPr>
          <p:txBody>
            <a:bodyPr rtlCol="0" anchor="ctr"/>
            <a:lstStyle/>
            <a:p>
              <a:endParaRPr lang="en-GB" noProof="0" dirty="0"/>
            </a:p>
          </p:txBody>
        </p:sp>
        <p:sp>
          <p:nvSpPr>
            <p:cNvPr id="90" name="Freeform 89">
              <a:extLst>
                <a:ext uri="{FF2B5EF4-FFF2-40B4-BE49-F238E27FC236}">
                  <a16:creationId xmlns:a16="http://schemas.microsoft.com/office/drawing/2014/main" id="{F367A2AA-2A36-B4F0-F2D3-22BE2B476481}"/>
                </a:ext>
              </a:extLst>
            </p:cNvPr>
            <p:cNvSpPr/>
            <p:nvPr/>
          </p:nvSpPr>
          <p:spPr>
            <a:xfrm>
              <a:off x="2587425" y="4498146"/>
              <a:ext cx="7329" cy="58598"/>
            </a:xfrm>
            <a:custGeom>
              <a:avLst/>
              <a:gdLst>
                <a:gd name="connsiteX0" fmla="*/ 0 w 7329"/>
                <a:gd name="connsiteY0" fmla="*/ 0 h 58598"/>
                <a:gd name="connsiteX1" fmla="*/ 0 w 7329"/>
                <a:gd name="connsiteY1" fmla="*/ 58599 h 58598"/>
              </a:gdLst>
              <a:ahLst/>
              <a:cxnLst>
                <a:cxn ang="0">
                  <a:pos x="connsiteX0" y="connsiteY0"/>
                </a:cxn>
                <a:cxn ang="0">
                  <a:pos x="connsiteX1" y="connsiteY1"/>
                </a:cxn>
              </a:cxnLst>
              <a:rect l="l" t="t" r="r" b="b"/>
              <a:pathLst>
                <a:path w="7329" h="58598">
                  <a:moveTo>
                    <a:pt x="0" y="0"/>
                  </a:moveTo>
                  <a:lnTo>
                    <a:pt x="0" y="58599"/>
                  </a:lnTo>
                </a:path>
              </a:pathLst>
            </a:custGeom>
            <a:ln w="12700" cap="flat">
              <a:solidFill>
                <a:srgbClr val="231F20"/>
              </a:solidFill>
              <a:prstDash val="solid"/>
              <a:miter/>
            </a:ln>
          </p:spPr>
          <p:txBody>
            <a:bodyPr rtlCol="0" anchor="ctr"/>
            <a:lstStyle/>
            <a:p>
              <a:endParaRPr lang="en-GB" noProof="0" dirty="0"/>
            </a:p>
          </p:txBody>
        </p:sp>
        <p:sp>
          <p:nvSpPr>
            <p:cNvPr id="91" name="Freeform 90">
              <a:extLst>
                <a:ext uri="{FF2B5EF4-FFF2-40B4-BE49-F238E27FC236}">
                  <a16:creationId xmlns:a16="http://schemas.microsoft.com/office/drawing/2014/main" id="{9D1BD68B-5250-5FB8-DB39-A2AF4908BDCC}"/>
                </a:ext>
              </a:extLst>
            </p:cNvPr>
            <p:cNvSpPr/>
            <p:nvPr/>
          </p:nvSpPr>
          <p:spPr>
            <a:xfrm>
              <a:off x="3586516" y="4498146"/>
              <a:ext cx="7329" cy="58598"/>
            </a:xfrm>
            <a:custGeom>
              <a:avLst/>
              <a:gdLst>
                <a:gd name="connsiteX0" fmla="*/ 0 w 7329"/>
                <a:gd name="connsiteY0" fmla="*/ 0 h 58598"/>
                <a:gd name="connsiteX1" fmla="*/ 0 w 7329"/>
                <a:gd name="connsiteY1" fmla="*/ 58599 h 58598"/>
              </a:gdLst>
              <a:ahLst/>
              <a:cxnLst>
                <a:cxn ang="0">
                  <a:pos x="connsiteX0" y="connsiteY0"/>
                </a:cxn>
                <a:cxn ang="0">
                  <a:pos x="connsiteX1" y="connsiteY1"/>
                </a:cxn>
              </a:cxnLst>
              <a:rect l="l" t="t" r="r" b="b"/>
              <a:pathLst>
                <a:path w="7329" h="58598">
                  <a:moveTo>
                    <a:pt x="0" y="0"/>
                  </a:moveTo>
                  <a:lnTo>
                    <a:pt x="0" y="58599"/>
                  </a:lnTo>
                </a:path>
              </a:pathLst>
            </a:custGeom>
            <a:ln w="12700" cap="flat">
              <a:solidFill>
                <a:srgbClr val="231F20"/>
              </a:solidFill>
              <a:prstDash val="solid"/>
              <a:miter/>
            </a:ln>
          </p:spPr>
          <p:txBody>
            <a:bodyPr rtlCol="0" anchor="ctr"/>
            <a:lstStyle/>
            <a:p>
              <a:endParaRPr lang="en-GB" noProof="0" dirty="0"/>
            </a:p>
          </p:txBody>
        </p:sp>
        <p:sp>
          <p:nvSpPr>
            <p:cNvPr id="92" name="Freeform 91">
              <a:extLst>
                <a:ext uri="{FF2B5EF4-FFF2-40B4-BE49-F238E27FC236}">
                  <a16:creationId xmlns:a16="http://schemas.microsoft.com/office/drawing/2014/main" id="{5E0AF15C-CAC3-91BE-309F-598EDBB6AED4}"/>
                </a:ext>
              </a:extLst>
            </p:cNvPr>
            <p:cNvSpPr/>
            <p:nvPr/>
          </p:nvSpPr>
          <p:spPr>
            <a:xfrm>
              <a:off x="4584288" y="4498146"/>
              <a:ext cx="7329" cy="58598"/>
            </a:xfrm>
            <a:custGeom>
              <a:avLst/>
              <a:gdLst>
                <a:gd name="connsiteX0" fmla="*/ 0 w 7329"/>
                <a:gd name="connsiteY0" fmla="*/ 0 h 58598"/>
                <a:gd name="connsiteX1" fmla="*/ 0 w 7329"/>
                <a:gd name="connsiteY1" fmla="*/ 58599 h 58598"/>
              </a:gdLst>
              <a:ahLst/>
              <a:cxnLst>
                <a:cxn ang="0">
                  <a:pos x="connsiteX0" y="connsiteY0"/>
                </a:cxn>
                <a:cxn ang="0">
                  <a:pos x="connsiteX1" y="connsiteY1"/>
                </a:cxn>
              </a:cxnLst>
              <a:rect l="l" t="t" r="r" b="b"/>
              <a:pathLst>
                <a:path w="7329" h="58598">
                  <a:moveTo>
                    <a:pt x="0" y="0"/>
                  </a:moveTo>
                  <a:lnTo>
                    <a:pt x="0" y="58599"/>
                  </a:lnTo>
                </a:path>
              </a:pathLst>
            </a:custGeom>
            <a:ln w="12700" cap="flat">
              <a:solidFill>
                <a:srgbClr val="231F20"/>
              </a:solidFill>
              <a:prstDash val="solid"/>
              <a:miter/>
            </a:ln>
          </p:spPr>
          <p:txBody>
            <a:bodyPr rtlCol="0" anchor="ctr"/>
            <a:lstStyle/>
            <a:p>
              <a:endParaRPr lang="en-GB" noProof="0" dirty="0"/>
            </a:p>
          </p:txBody>
        </p:sp>
        <p:sp>
          <p:nvSpPr>
            <p:cNvPr id="93" name="Freeform 92">
              <a:extLst>
                <a:ext uri="{FF2B5EF4-FFF2-40B4-BE49-F238E27FC236}">
                  <a16:creationId xmlns:a16="http://schemas.microsoft.com/office/drawing/2014/main" id="{C3EC951A-C786-F8B1-47E3-3E152494953B}"/>
                </a:ext>
              </a:extLst>
            </p:cNvPr>
            <p:cNvSpPr/>
            <p:nvPr/>
          </p:nvSpPr>
          <p:spPr>
            <a:xfrm>
              <a:off x="5585945" y="4498146"/>
              <a:ext cx="7329" cy="58598"/>
            </a:xfrm>
            <a:custGeom>
              <a:avLst/>
              <a:gdLst>
                <a:gd name="connsiteX0" fmla="*/ 0 w 7329"/>
                <a:gd name="connsiteY0" fmla="*/ 0 h 58598"/>
                <a:gd name="connsiteX1" fmla="*/ 0 w 7329"/>
                <a:gd name="connsiteY1" fmla="*/ 58599 h 58598"/>
              </a:gdLst>
              <a:ahLst/>
              <a:cxnLst>
                <a:cxn ang="0">
                  <a:pos x="connsiteX0" y="connsiteY0"/>
                </a:cxn>
                <a:cxn ang="0">
                  <a:pos x="connsiteX1" y="connsiteY1"/>
                </a:cxn>
              </a:cxnLst>
              <a:rect l="l" t="t" r="r" b="b"/>
              <a:pathLst>
                <a:path w="7329" h="58598">
                  <a:moveTo>
                    <a:pt x="0" y="0"/>
                  </a:moveTo>
                  <a:lnTo>
                    <a:pt x="0" y="58599"/>
                  </a:lnTo>
                </a:path>
              </a:pathLst>
            </a:custGeom>
            <a:ln w="12700" cap="flat">
              <a:solidFill>
                <a:srgbClr val="231F20"/>
              </a:solidFill>
              <a:prstDash val="solid"/>
              <a:miter/>
            </a:ln>
          </p:spPr>
          <p:txBody>
            <a:bodyPr rtlCol="0" anchor="ctr"/>
            <a:lstStyle/>
            <a:p>
              <a:endParaRPr lang="en-GB" noProof="0" dirty="0"/>
            </a:p>
          </p:txBody>
        </p:sp>
      </p:grpSp>
      <p:grpSp>
        <p:nvGrpSpPr>
          <p:cNvPr id="94" name="Graphic 45">
            <a:extLst>
              <a:ext uri="{FF2B5EF4-FFF2-40B4-BE49-F238E27FC236}">
                <a16:creationId xmlns:a16="http://schemas.microsoft.com/office/drawing/2014/main" id="{A9C925D2-0374-610E-CA65-BCD624875DA6}"/>
              </a:ext>
            </a:extLst>
          </p:cNvPr>
          <p:cNvGrpSpPr/>
          <p:nvPr/>
        </p:nvGrpSpPr>
        <p:grpSpPr>
          <a:xfrm>
            <a:off x="1744571" y="2214856"/>
            <a:ext cx="3667219" cy="2184551"/>
            <a:chOff x="1557112" y="2214856"/>
            <a:chExt cx="3667219" cy="2184551"/>
          </a:xfrm>
          <a:noFill/>
        </p:grpSpPr>
        <p:grpSp>
          <p:nvGrpSpPr>
            <p:cNvPr id="95" name="Graphic 45">
              <a:extLst>
                <a:ext uri="{FF2B5EF4-FFF2-40B4-BE49-F238E27FC236}">
                  <a16:creationId xmlns:a16="http://schemas.microsoft.com/office/drawing/2014/main" id="{28B31543-B798-5DCA-68C4-C58648FAB61D}"/>
                </a:ext>
              </a:extLst>
            </p:cNvPr>
            <p:cNvGrpSpPr/>
            <p:nvPr/>
          </p:nvGrpSpPr>
          <p:grpSpPr>
            <a:xfrm>
              <a:off x="1557112" y="2354833"/>
              <a:ext cx="64788" cy="64751"/>
              <a:chOff x="1557112" y="2354833"/>
              <a:chExt cx="64788" cy="64751"/>
            </a:xfrm>
          </p:grpSpPr>
          <p:sp>
            <p:nvSpPr>
              <p:cNvPr id="96" name="Freeform 95">
                <a:extLst>
                  <a:ext uri="{FF2B5EF4-FFF2-40B4-BE49-F238E27FC236}">
                    <a16:creationId xmlns:a16="http://schemas.microsoft.com/office/drawing/2014/main" id="{A276C98C-38BD-D45E-090C-A4BF477A2263}"/>
                  </a:ext>
                </a:extLst>
              </p:cNvPr>
              <p:cNvSpPr/>
              <p:nvPr/>
            </p:nvSpPr>
            <p:spPr>
              <a:xfrm>
                <a:off x="1589506" y="2354833"/>
                <a:ext cx="7329" cy="64751"/>
              </a:xfrm>
              <a:custGeom>
                <a:avLst/>
                <a:gdLst>
                  <a:gd name="connsiteX0" fmla="*/ 0 w 7329"/>
                  <a:gd name="connsiteY0" fmla="*/ 0 h 64751"/>
                  <a:gd name="connsiteX1" fmla="*/ 0 w 7329"/>
                  <a:gd name="connsiteY1" fmla="*/ 64751 h 64751"/>
                </a:gdLst>
                <a:ahLst/>
                <a:cxnLst>
                  <a:cxn ang="0">
                    <a:pos x="connsiteX0" y="connsiteY0"/>
                  </a:cxn>
                  <a:cxn ang="0">
                    <a:pos x="connsiteX1" y="connsiteY1"/>
                  </a:cxn>
                </a:cxnLst>
                <a:rect l="l" t="t" r="r" b="b"/>
                <a:pathLst>
                  <a:path w="7329" h="64751">
                    <a:moveTo>
                      <a:pt x="0" y="0"/>
                    </a:moveTo>
                    <a:lnTo>
                      <a:pt x="0" y="64751"/>
                    </a:lnTo>
                  </a:path>
                </a:pathLst>
              </a:custGeom>
              <a:ln w="11580" cap="flat">
                <a:solidFill>
                  <a:srgbClr val="8B878B"/>
                </a:solidFill>
                <a:prstDash val="solid"/>
                <a:miter/>
              </a:ln>
            </p:spPr>
            <p:txBody>
              <a:bodyPr rtlCol="0" anchor="ctr"/>
              <a:lstStyle/>
              <a:p>
                <a:endParaRPr lang="en-GB" noProof="0" dirty="0"/>
              </a:p>
            </p:txBody>
          </p:sp>
          <p:sp>
            <p:nvSpPr>
              <p:cNvPr id="97" name="Freeform 96">
                <a:extLst>
                  <a:ext uri="{FF2B5EF4-FFF2-40B4-BE49-F238E27FC236}">
                    <a16:creationId xmlns:a16="http://schemas.microsoft.com/office/drawing/2014/main" id="{6400ABA4-0C49-45D3-FD63-3B57B3D3D09C}"/>
                  </a:ext>
                </a:extLst>
              </p:cNvPr>
              <p:cNvSpPr/>
              <p:nvPr/>
            </p:nvSpPr>
            <p:spPr>
              <a:xfrm>
                <a:off x="1557112" y="2387209"/>
                <a:ext cx="64788" cy="7324"/>
              </a:xfrm>
              <a:custGeom>
                <a:avLst/>
                <a:gdLst>
                  <a:gd name="connsiteX0" fmla="*/ 0 w 64788"/>
                  <a:gd name="connsiteY0" fmla="*/ 0 h 7324"/>
                  <a:gd name="connsiteX1" fmla="*/ 64788 w 64788"/>
                  <a:gd name="connsiteY1" fmla="*/ 0 h 7324"/>
                </a:gdLst>
                <a:ahLst/>
                <a:cxnLst>
                  <a:cxn ang="0">
                    <a:pos x="connsiteX0" y="connsiteY0"/>
                  </a:cxn>
                  <a:cxn ang="0">
                    <a:pos x="connsiteX1" y="connsiteY1"/>
                  </a:cxn>
                </a:cxnLst>
                <a:rect l="l" t="t" r="r" b="b"/>
                <a:pathLst>
                  <a:path w="64788" h="7324">
                    <a:moveTo>
                      <a:pt x="0" y="0"/>
                    </a:moveTo>
                    <a:lnTo>
                      <a:pt x="64788" y="0"/>
                    </a:lnTo>
                  </a:path>
                </a:pathLst>
              </a:custGeom>
              <a:ln w="11580" cap="flat">
                <a:solidFill>
                  <a:srgbClr val="8B878B"/>
                </a:solidFill>
                <a:prstDash val="solid"/>
                <a:miter/>
              </a:ln>
            </p:spPr>
            <p:txBody>
              <a:bodyPr rtlCol="0" anchor="ctr"/>
              <a:lstStyle/>
              <a:p>
                <a:endParaRPr lang="en-GB" noProof="0" dirty="0"/>
              </a:p>
            </p:txBody>
          </p:sp>
        </p:grpSp>
        <p:grpSp>
          <p:nvGrpSpPr>
            <p:cNvPr id="98" name="Graphic 45">
              <a:extLst>
                <a:ext uri="{FF2B5EF4-FFF2-40B4-BE49-F238E27FC236}">
                  <a16:creationId xmlns:a16="http://schemas.microsoft.com/office/drawing/2014/main" id="{F1B86E0E-9B55-1997-180D-350EB69E408D}"/>
                </a:ext>
              </a:extLst>
            </p:cNvPr>
            <p:cNvGrpSpPr/>
            <p:nvPr/>
          </p:nvGrpSpPr>
          <p:grpSpPr>
            <a:xfrm>
              <a:off x="1557112" y="2224525"/>
              <a:ext cx="64788" cy="64751"/>
              <a:chOff x="1557112" y="2224525"/>
              <a:chExt cx="64788" cy="64751"/>
            </a:xfrm>
          </p:grpSpPr>
          <p:sp>
            <p:nvSpPr>
              <p:cNvPr id="99" name="Freeform 98">
                <a:extLst>
                  <a:ext uri="{FF2B5EF4-FFF2-40B4-BE49-F238E27FC236}">
                    <a16:creationId xmlns:a16="http://schemas.microsoft.com/office/drawing/2014/main" id="{2C825BBE-6416-7550-C391-516FFF38F2C6}"/>
                  </a:ext>
                </a:extLst>
              </p:cNvPr>
              <p:cNvSpPr/>
              <p:nvPr/>
            </p:nvSpPr>
            <p:spPr>
              <a:xfrm>
                <a:off x="1589506" y="2224525"/>
                <a:ext cx="7329" cy="64751"/>
              </a:xfrm>
              <a:custGeom>
                <a:avLst/>
                <a:gdLst>
                  <a:gd name="connsiteX0" fmla="*/ 0 w 7329"/>
                  <a:gd name="connsiteY0" fmla="*/ 0 h 64751"/>
                  <a:gd name="connsiteX1" fmla="*/ 0 w 7329"/>
                  <a:gd name="connsiteY1" fmla="*/ 64751 h 64751"/>
                </a:gdLst>
                <a:ahLst/>
                <a:cxnLst>
                  <a:cxn ang="0">
                    <a:pos x="connsiteX0" y="connsiteY0"/>
                  </a:cxn>
                  <a:cxn ang="0">
                    <a:pos x="connsiteX1" y="connsiteY1"/>
                  </a:cxn>
                </a:cxnLst>
                <a:rect l="l" t="t" r="r" b="b"/>
                <a:pathLst>
                  <a:path w="7329" h="64751">
                    <a:moveTo>
                      <a:pt x="0" y="0"/>
                    </a:moveTo>
                    <a:lnTo>
                      <a:pt x="0" y="64751"/>
                    </a:lnTo>
                  </a:path>
                </a:pathLst>
              </a:custGeom>
              <a:ln w="11580" cap="flat">
                <a:solidFill>
                  <a:srgbClr val="C6573B"/>
                </a:solidFill>
                <a:prstDash val="solid"/>
                <a:miter/>
              </a:ln>
            </p:spPr>
            <p:txBody>
              <a:bodyPr rtlCol="0" anchor="ctr"/>
              <a:lstStyle/>
              <a:p>
                <a:endParaRPr lang="en-GB" noProof="0" dirty="0"/>
              </a:p>
            </p:txBody>
          </p:sp>
          <p:sp>
            <p:nvSpPr>
              <p:cNvPr id="100" name="Freeform 99">
                <a:extLst>
                  <a:ext uri="{FF2B5EF4-FFF2-40B4-BE49-F238E27FC236}">
                    <a16:creationId xmlns:a16="http://schemas.microsoft.com/office/drawing/2014/main" id="{763F2F64-EC40-A92C-D674-435321DF16E3}"/>
                  </a:ext>
                </a:extLst>
              </p:cNvPr>
              <p:cNvSpPr/>
              <p:nvPr/>
            </p:nvSpPr>
            <p:spPr>
              <a:xfrm>
                <a:off x="1557112" y="2256900"/>
                <a:ext cx="64788" cy="7324"/>
              </a:xfrm>
              <a:custGeom>
                <a:avLst/>
                <a:gdLst>
                  <a:gd name="connsiteX0" fmla="*/ 0 w 64788"/>
                  <a:gd name="connsiteY0" fmla="*/ 0 h 7324"/>
                  <a:gd name="connsiteX1" fmla="*/ 64788 w 64788"/>
                  <a:gd name="connsiteY1" fmla="*/ 0 h 7324"/>
                </a:gdLst>
                <a:ahLst/>
                <a:cxnLst>
                  <a:cxn ang="0">
                    <a:pos x="connsiteX0" y="connsiteY0"/>
                  </a:cxn>
                  <a:cxn ang="0">
                    <a:pos x="connsiteX1" y="connsiteY1"/>
                  </a:cxn>
                </a:cxnLst>
                <a:rect l="l" t="t" r="r" b="b"/>
                <a:pathLst>
                  <a:path w="64788" h="7324">
                    <a:moveTo>
                      <a:pt x="0" y="0"/>
                    </a:moveTo>
                    <a:lnTo>
                      <a:pt x="64788" y="0"/>
                    </a:lnTo>
                  </a:path>
                </a:pathLst>
              </a:custGeom>
              <a:ln w="11580" cap="flat">
                <a:solidFill>
                  <a:srgbClr val="C6573B"/>
                </a:solidFill>
                <a:prstDash val="solid"/>
                <a:miter/>
              </a:ln>
            </p:spPr>
            <p:txBody>
              <a:bodyPr rtlCol="0" anchor="ctr"/>
              <a:lstStyle/>
              <a:p>
                <a:endParaRPr lang="en-GB" noProof="0" dirty="0"/>
              </a:p>
            </p:txBody>
          </p:sp>
        </p:grpSp>
        <p:grpSp>
          <p:nvGrpSpPr>
            <p:cNvPr id="101" name="Graphic 45">
              <a:extLst>
                <a:ext uri="{FF2B5EF4-FFF2-40B4-BE49-F238E27FC236}">
                  <a16:creationId xmlns:a16="http://schemas.microsoft.com/office/drawing/2014/main" id="{5469E49E-9BD9-B2C9-CA01-F9353F489742}"/>
                </a:ext>
              </a:extLst>
            </p:cNvPr>
            <p:cNvGrpSpPr/>
            <p:nvPr/>
          </p:nvGrpSpPr>
          <p:grpSpPr>
            <a:xfrm>
              <a:off x="1557112" y="2214856"/>
              <a:ext cx="64788" cy="64751"/>
              <a:chOff x="1557112" y="2214856"/>
              <a:chExt cx="64788" cy="64751"/>
            </a:xfrm>
          </p:grpSpPr>
          <p:sp>
            <p:nvSpPr>
              <p:cNvPr id="102" name="Freeform 101">
                <a:extLst>
                  <a:ext uri="{FF2B5EF4-FFF2-40B4-BE49-F238E27FC236}">
                    <a16:creationId xmlns:a16="http://schemas.microsoft.com/office/drawing/2014/main" id="{DD735105-5C4D-5343-9967-FA6FACB216BC}"/>
                  </a:ext>
                </a:extLst>
              </p:cNvPr>
              <p:cNvSpPr/>
              <p:nvPr/>
            </p:nvSpPr>
            <p:spPr>
              <a:xfrm>
                <a:off x="1589506" y="2214856"/>
                <a:ext cx="7329" cy="64751"/>
              </a:xfrm>
              <a:custGeom>
                <a:avLst/>
                <a:gdLst>
                  <a:gd name="connsiteX0" fmla="*/ 0 w 7329"/>
                  <a:gd name="connsiteY0" fmla="*/ 0 h 64751"/>
                  <a:gd name="connsiteX1" fmla="*/ 0 w 7329"/>
                  <a:gd name="connsiteY1" fmla="*/ 64751 h 64751"/>
                </a:gdLst>
                <a:ahLst/>
                <a:cxnLst>
                  <a:cxn ang="0">
                    <a:pos x="connsiteX0" y="connsiteY0"/>
                  </a:cxn>
                  <a:cxn ang="0">
                    <a:pos x="connsiteX1" y="connsiteY1"/>
                  </a:cxn>
                </a:cxnLst>
                <a:rect l="l" t="t" r="r" b="b"/>
                <a:pathLst>
                  <a:path w="7329" h="64751">
                    <a:moveTo>
                      <a:pt x="0" y="0"/>
                    </a:moveTo>
                    <a:lnTo>
                      <a:pt x="0" y="64751"/>
                    </a:lnTo>
                  </a:path>
                </a:pathLst>
              </a:custGeom>
              <a:ln w="11580" cap="flat">
                <a:solidFill>
                  <a:srgbClr val="C6573B"/>
                </a:solidFill>
                <a:prstDash val="solid"/>
                <a:miter/>
              </a:ln>
            </p:spPr>
            <p:txBody>
              <a:bodyPr rtlCol="0" anchor="ctr"/>
              <a:lstStyle/>
              <a:p>
                <a:endParaRPr lang="en-GB" noProof="0" dirty="0"/>
              </a:p>
            </p:txBody>
          </p:sp>
          <p:sp>
            <p:nvSpPr>
              <p:cNvPr id="103" name="Freeform 102">
                <a:extLst>
                  <a:ext uri="{FF2B5EF4-FFF2-40B4-BE49-F238E27FC236}">
                    <a16:creationId xmlns:a16="http://schemas.microsoft.com/office/drawing/2014/main" id="{18A23338-0816-AA88-C724-328E158EDC3F}"/>
                  </a:ext>
                </a:extLst>
              </p:cNvPr>
              <p:cNvSpPr/>
              <p:nvPr/>
            </p:nvSpPr>
            <p:spPr>
              <a:xfrm>
                <a:off x="1557112" y="2247232"/>
                <a:ext cx="64788" cy="7324"/>
              </a:xfrm>
              <a:custGeom>
                <a:avLst/>
                <a:gdLst>
                  <a:gd name="connsiteX0" fmla="*/ 0 w 64788"/>
                  <a:gd name="connsiteY0" fmla="*/ 0 h 7324"/>
                  <a:gd name="connsiteX1" fmla="*/ 64788 w 64788"/>
                  <a:gd name="connsiteY1" fmla="*/ 0 h 7324"/>
                </a:gdLst>
                <a:ahLst/>
                <a:cxnLst>
                  <a:cxn ang="0">
                    <a:pos x="connsiteX0" y="connsiteY0"/>
                  </a:cxn>
                  <a:cxn ang="0">
                    <a:pos x="connsiteX1" y="connsiteY1"/>
                  </a:cxn>
                </a:cxnLst>
                <a:rect l="l" t="t" r="r" b="b"/>
                <a:pathLst>
                  <a:path w="64788" h="7324">
                    <a:moveTo>
                      <a:pt x="0" y="0"/>
                    </a:moveTo>
                    <a:lnTo>
                      <a:pt x="64788" y="0"/>
                    </a:lnTo>
                  </a:path>
                </a:pathLst>
              </a:custGeom>
              <a:ln w="11580" cap="flat">
                <a:solidFill>
                  <a:srgbClr val="C6573B"/>
                </a:solidFill>
                <a:prstDash val="solid"/>
                <a:miter/>
              </a:ln>
            </p:spPr>
            <p:txBody>
              <a:bodyPr rtlCol="0" anchor="ctr"/>
              <a:lstStyle/>
              <a:p>
                <a:endParaRPr lang="en-GB" noProof="0" dirty="0"/>
              </a:p>
            </p:txBody>
          </p:sp>
        </p:grpSp>
        <p:grpSp>
          <p:nvGrpSpPr>
            <p:cNvPr id="104" name="Graphic 45">
              <a:extLst>
                <a:ext uri="{FF2B5EF4-FFF2-40B4-BE49-F238E27FC236}">
                  <a16:creationId xmlns:a16="http://schemas.microsoft.com/office/drawing/2014/main" id="{2CCEFE92-6E37-4224-A5EE-EDBA653B3B45}"/>
                </a:ext>
              </a:extLst>
            </p:cNvPr>
            <p:cNvGrpSpPr/>
            <p:nvPr/>
          </p:nvGrpSpPr>
          <p:grpSpPr>
            <a:xfrm>
              <a:off x="3537118" y="4268220"/>
              <a:ext cx="64788" cy="64751"/>
              <a:chOff x="3537118" y="4268220"/>
              <a:chExt cx="64788" cy="64751"/>
            </a:xfrm>
          </p:grpSpPr>
          <p:sp>
            <p:nvSpPr>
              <p:cNvPr id="105" name="Freeform 104">
                <a:extLst>
                  <a:ext uri="{FF2B5EF4-FFF2-40B4-BE49-F238E27FC236}">
                    <a16:creationId xmlns:a16="http://schemas.microsoft.com/office/drawing/2014/main" id="{30879164-83E9-828D-F0CC-0B4B4CAA9571}"/>
                  </a:ext>
                </a:extLst>
              </p:cNvPr>
              <p:cNvSpPr/>
              <p:nvPr/>
            </p:nvSpPr>
            <p:spPr>
              <a:xfrm>
                <a:off x="3569513" y="4268220"/>
                <a:ext cx="7329" cy="64751"/>
              </a:xfrm>
              <a:custGeom>
                <a:avLst/>
                <a:gdLst>
                  <a:gd name="connsiteX0" fmla="*/ 0 w 7329"/>
                  <a:gd name="connsiteY0" fmla="*/ 0 h 64751"/>
                  <a:gd name="connsiteX1" fmla="*/ 0 w 7329"/>
                  <a:gd name="connsiteY1" fmla="*/ 64751 h 64751"/>
                </a:gdLst>
                <a:ahLst/>
                <a:cxnLst>
                  <a:cxn ang="0">
                    <a:pos x="connsiteX0" y="connsiteY0"/>
                  </a:cxn>
                  <a:cxn ang="0">
                    <a:pos x="connsiteX1" y="connsiteY1"/>
                  </a:cxn>
                </a:cxnLst>
                <a:rect l="l" t="t" r="r" b="b"/>
                <a:pathLst>
                  <a:path w="7329" h="64751">
                    <a:moveTo>
                      <a:pt x="0" y="0"/>
                    </a:moveTo>
                    <a:lnTo>
                      <a:pt x="0" y="64751"/>
                    </a:lnTo>
                  </a:path>
                </a:pathLst>
              </a:custGeom>
              <a:ln w="11580" cap="flat">
                <a:solidFill>
                  <a:srgbClr val="C6573B"/>
                </a:solidFill>
                <a:prstDash val="solid"/>
                <a:miter/>
              </a:ln>
            </p:spPr>
            <p:txBody>
              <a:bodyPr rtlCol="0" anchor="ctr"/>
              <a:lstStyle/>
              <a:p>
                <a:endParaRPr lang="en-GB" noProof="0" dirty="0"/>
              </a:p>
            </p:txBody>
          </p:sp>
          <p:sp>
            <p:nvSpPr>
              <p:cNvPr id="106" name="Freeform 105">
                <a:extLst>
                  <a:ext uri="{FF2B5EF4-FFF2-40B4-BE49-F238E27FC236}">
                    <a16:creationId xmlns:a16="http://schemas.microsoft.com/office/drawing/2014/main" id="{093E39CC-F8FF-DE68-59D9-B380912D89F2}"/>
                  </a:ext>
                </a:extLst>
              </p:cNvPr>
              <p:cNvSpPr/>
              <p:nvPr/>
            </p:nvSpPr>
            <p:spPr>
              <a:xfrm>
                <a:off x="3537118" y="4300596"/>
                <a:ext cx="64788" cy="7324"/>
              </a:xfrm>
              <a:custGeom>
                <a:avLst/>
                <a:gdLst>
                  <a:gd name="connsiteX0" fmla="*/ 0 w 64788"/>
                  <a:gd name="connsiteY0" fmla="*/ 0 h 7324"/>
                  <a:gd name="connsiteX1" fmla="*/ 64788 w 64788"/>
                  <a:gd name="connsiteY1" fmla="*/ 0 h 7324"/>
                </a:gdLst>
                <a:ahLst/>
                <a:cxnLst>
                  <a:cxn ang="0">
                    <a:pos x="connsiteX0" y="connsiteY0"/>
                  </a:cxn>
                  <a:cxn ang="0">
                    <a:pos x="connsiteX1" y="connsiteY1"/>
                  </a:cxn>
                </a:cxnLst>
                <a:rect l="l" t="t" r="r" b="b"/>
                <a:pathLst>
                  <a:path w="64788" h="7324">
                    <a:moveTo>
                      <a:pt x="0" y="0"/>
                    </a:moveTo>
                    <a:lnTo>
                      <a:pt x="64788" y="0"/>
                    </a:lnTo>
                  </a:path>
                </a:pathLst>
              </a:custGeom>
              <a:ln w="11580" cap="flat">
                <a:solidFill>
                  <a:srgbClr val="C6573B"/>
                </a:solidFill>
                <a:prstDash val="solid"/>
                <a:miter/>
              </a:ln>
            </p:spPr>
            <p:txBody>
              <a:bodyPr rtlCol="0" anchor="ctr"/>
              <a:lstStyle/>
              <a:p>
                <a:endParaRPr lang="en-GB" noProof="0" dirty="0"/>
              </a:p>
            </p:txBody>
          </p:sp>
        </p:grpSp>
        <p:grpSp>
          <p:nvGrpSpPr>
            <p:cNvPr id="107" name="Graphic 45">
              <a:extLst>
                <a:ext uri="{FF2B5EF4-FFF2-40B4-BE49-F238E27FC236}">
                  <a16:creationId xmlns:a16="http://schemas.microsoft.com/office/drawing/2014/main" id="{73C08232-E471-C20E-9CAE-BF1FC18C5059}"/>
                </a:ext>
              </a:extLst>
            </p:cNvPr>
            <p:cNvGrpSpPr/>
            <p:nvPr/>
          </p:nvGrpSpPr>
          <p:grpSpPr>
            <a:xfrm>
              <a:off x="5159616" y="4331287"/>
              <a:ext cx="64715" cy="64751"/>
              <a:chOff x="5159616" y="4331287"/>
              <a:chExt cx="64715" cy="64751"/>
            </a:xfrm>
          </p:grpSpPr>
          <p:sp>
            <p:nvSpPr>
              <p:cNvPr id="108" name="Freeform 107">
                <a:extLst>
                  <a:ext uri="{FF2B5EF4-FFF2-40B4-BE49-F238E27FC236}">
                    <a16:creationId xmlns:a16="http://schemas.microsoft.com/office/drawing/2014/main" id="{37100D2A-DF70-AF72-5295-A55250C568D6}"/>
                  </a:ext>
                </a:extLst>
              </p:cNvPr>
              <p:cNvSpPr/>
              <p:nvPr/>
            </p:nvSpPr>
            <p:spPr>
              <a:xfrm>
                <a:off x="5192010" y="4331287"/>
                <a:ext cx="7329" cy="64751"/>
              </a:xfrm>
              <a:custGeom>
                <a:avLst/>
                <a:gdLst>
                  <a:gd name="connsiteX0" fmla="*/ 0 w 7329"/>
                  <a:gd name="connsiteY0" fmla="*/ 0 h 64751"/>
                  <a:gd name="connsiteX1" fmla="*/ 0 w 7329"/>
                  <a:gd name="connsiteY1" fmla="*/ 64751 h 64751"/>
                </a:gdLst>
                <a:ahLst/>
                <a:cxnLst>
                  <a:cxn ang="0">
                    <a:pos x="connsiteX0" y="connsiteY0"/>
                  </a:cxn>
                  <a:cxn ang="0">
                    <a:pos x="connsiteX1" y="connsiteY1"/>
                  </a:cxn>
                </a:cxnLst>
                <a:rect l="l" t="t" r="r" b="b"/>
                <a:pathLst>
                  <a:path w="7329" h="64751">
                    <a:moveTo>
                      <a:pt x="0" y="0"/>
                    </a:moveTo>
                    <a:lnTo>
                      <a:pt x="0" y="64751"/>
                    </a:lnTo>
                  </a:path>
                </a:pathLst>
              </a:custGeom>
              <a:ln w="11580" cap="flat">
                <a:solidFill>
                  <a:srgbClr val="C6573B"/>
                </a:solidFill>
                <a:prstDash val="solid"/>
                <a:miter/>
              </a:ln>
            </p:spPr>
            <p:txBody>
              <a:bodyPr rtlCol="0" anchor="ctr"/>
              <a:lstStyle/>
              <a:p>
                <a:endParaRPr lang="en-GB" noProof="0" dirty="0"/>
              </a:p>
            </p:txBody>
          </p:sp>
          <p:sp>
            <p:nvSpPr>
              <p:cNvPr id="109" name="Freeform 108">
                <a:extLst>
                  <a:ext uri="{FF2B5EF4-FFF2-40B4-BE49-F238E27FC236}">
                    <a16:creationId xmlns:a16="http://schemas.microsoft.com/office/drawing/2014/main" id="{92EE6863-4D81-B2BC-4DD6-D1AD1E128513}"/>
                  </a:ext>
                </a:extLst>
              </p:cNvPr>
              <p:cNvSpPr/>
              <p:nvPr/>
            </p:nvSpPr>
            <p:spPr>
              <a:xfrm>
                <a:off x="5159616" y="4363662"/>
                <a:ext cx="64715" cy="7324"/>
              </a:xfrm>
              <a:custGeom>
                <a:avLst/>
                <a:gdLst>
                  <a:gd name="connsiteX0" fmla="*/ 0 w 64715"/>
                  <a:gd name="connsiteY0" fmla="*/ 0 h 7324"/>
                  <a:gd name="connsiteX1" fmla="*/ 64715 w 64715"/>
                  <a:gd name="connsiteY1" fmla="*/ 0 h 7324"/>
                </a:gdLst>
                <a:ahLst/>
                <a:cxnLst>
                  <a:cxn ang="0">
                    <a:pos x="connsiteX0" y="connsiteY0"/>
                  </a:cxn>
                  <a:cxn ang="0">
                    <a:pos x="connsiteX1" y="connsiteY1"/>
                  </a:cxn>
                </a:cxnLst>
                <a:rect l="l" t="t" r="r" b="b"/>
                <a:pathLst>
                  <a:path w="64715" h="7324">
                    <a:moveTo>
                      <a:pt x="0" y="0"/>
                    </a:moveTo>
                    <a:lnTo>
                      <a:pt x="64715" y="0"/>
                    </a:lnTo>
                  </a:path>
                </a:pathLst>
              </a:custGeom>
              <a:ln w="11580" cap="flat">
                <a:solidFill>
                  <a:srgbClr val="C6573B"/>
                </a:solidFill>
                <a:prstDash val="solid"/>
                <a:miter/>
              </a:ln>
            </p:spPr>
            <p:txBody>
              <a:bodyPr rtlCol="0" anchor="ctr"/>
              <a:lstStyle/>
              <a:p>
                <a:endParaRPr lang="en-GB" noProof="0" dirty="0"/>
              </a:p>
            </p:txBody>
          </p:sp>
        </p:grpSp>
        <p:grpSp>
          <p:nvGrpSpPr>
            <p:cNvPr id="110" name="Graphic 45">
              <a:extLst>
                <a:ext uri="{FF2B5EF4-FFF2-40B4-BE49-F238E27FC236}">
                  <a16:creationId xmlns:a16="http://schemas.microsoft.com/office/drawing/2014/main" id="{BA9E0998-AF47-DF32-1BA6-2FEB7E79844F}"/>
                </a:ext>
              </a:extLst>
            </p:cNvPr>
            <p:cNvGrpSpPr/>
            <p:nvPr/>
          </p:nvGrpSpPr>
          <p:grpSpPr>
            <a:xfrm>
              <a:off x="1563415" y="2370142"/>
              <a:ext cx="64788" cy="64751"/>
              <a:chOff x="1563415" y="2370142"/>
              <a:chExt cx="64788" cy="64751"/>
            </a:xfrm>
          </p:grpSpPr>
          <p:sp>
            <p:nvSpPr>
              <p:cNvPr id="111" name="Freeform 110">
                <a:extLst>
                  <a:ext uri="{FF2B5EF4-FFF2-40B4-BE49-F238E27FC236}">
                    <a16:creationId xmlns:a16="http://schemas.microsoft.com/office/drawing/2014/main" id="{334991DF-84AE-8D39-EE63-1B7D44DC14F9}"/>
                  </a:ext>
                </a:extLst>
              </p:cNvPr>
              <p:cNvSpPr/>
              <p:nvPr/>
            </p:nvSpPr>
            <p:spPr>
              <a:xfrm>
                <a:off x="1595809" y="2370142"/>
                <a:ext cx="7329" cy="64751"/>
              </a:xfrm>
              <a:custGeom>
                <a:avLst/>
                <a:gdLst>
                  <a:gd name="connsiteX0" fmla="*/ 0 w 7329"/>
                  <a:gd name="connsiteY0" fmla="*/ 0 h 64751"/>
                  <a:gd name="connsiteX1" fmla="*/ 0 w 7329"/>
                  <a:gd name="connsiteY1" fmla="*/ 64751 h 64751"/>
                </a:gdLst>
                <a:ahLst/>
                <a:cxnLst>
                  <a:cxn ang="0">
                    <a:pos x="connsiteX0" y="connsiteY0"/>
                  </a:cxn>
                  <a:cxn ang="0">
                    <a:pos x="connsiteX1" y="connsiteY1"/>
                  </a:cxn>
                </a:cxnLst>
                <a:rect l="l" t="t" r="r" b="b"/>
                <a:pathLst>
                  <a:path w="7329" h="64751">
                    <a:moveTo>
                      <a:pt x="0" y="0"/>
                    </a:moveTo>
                    <a:lnTo>
                      <a:pt x="0" y="64751"/>
                    </a:lnTo>
                  </a:path>
                </a:pathLst>
              </a:custGeom>
              <a:ln w="11580" cap="flat">
                <a:solidFill>
                  <a:srgbClr val="8B878B"/>
                </a:solidFill>
                <a:prstDash val="solid"/>
                <a:miter/>
              </a:ln>
            </p:spPr>
            <p:txBody>
              <a:bodyPr rtlCol="0" anchor="ctr"/>
              <a:lstStyle/>
              <a:p>
                <a:endParaRPr lang="en-GB" noProof="0" dirty="0"/>
              </a:p>
            </p:txBody>
          </p:sp>
          <p:sp>
            <p:nvSpPr>
              <p:cNvPr id="112" name="Freeform 111">
                <a:extLst>
                  <a:ext uri="{FF2B5EF4-FFF2-40B4-BE49-F238E27FC236}">
                    <a16:creationId xmlns:a16="http://schemas.microsoft.com/office/drawing/2014/main" id="{6E4AE1B3-A21B-BED0-BCFF-D1E479C8B438}"/>
                  </a:ext>
                </a:extLst>
              </p:cNvPr>
              <p:cNvSpPr/>
              <p:nvPr/>
            </p:nvSpPr>
            <p:spPr>
              <a:xfrm>
                <a:off x="1563415" y="2402518"/>
                <a:ext cx="64788" cy="7324"/>
              </a:xfrm>
              <a:custGeom>
                <a:avLst/>
                <a:gdLst>
                  <a:gd name="connsiteX0" fmla="*/ 0 w 64788"/>
                  <a:gd name="connsiteY0" fmla="*/ 0 h 7324"/>
                  <a:gd name="connsiteX1" fmla="*/ 64788 w 64788"/>
                  <a:gd name="connsiteY1" fmla="*/ 0 h 7324"/>
                </a:gdLst>
                <a:ahLst/>
                <a:cxnLst>
                  <a:cxn ang="0">
                    <a:pos x="connsiteX0" y="connsiteY0"/>
                  </a:cxn>
                  <a:cxn ang="0">
                    <a:pos x="connsiteX1" y="connsiteY1"/>
                  </a:cxn>
                </a:cxnLst>
                <a:rect l="l" t="t" r="r" b="b"/>
                <a:pathLst>
                  <a:path w="64788" h="7324">
                    <a:moveTo>
                      <a:pt x="0" y="0"/>
                    </a:moveTo>
                    <a:lnTo>
                      <a:pt x="64788" y="0"/>
                    </a:lnTo>
                  </a:path>
                </a:pathLst>
              </a:custGeom>
              <a:ln w="11580" cap="flat">
                <a:solidFill>
                  <a:srgbClr val="8B878B"/>
                </a:solidFill>
                <a:prstDash val="solid"/>
                <a:miter/>
              </a:ln>
            </p:spPr>
            <p:txBody>
              <a:bodyPr rtlCol="0" anchor="ctr"/>
              <a:lstStyle/>
              <a:p>
                <a:endParaRPr lang="en-GB" noProof="0" dirty="0"/>
              </a:p>
            </p:txBody>
          </p:sp>
        </p:grpSp>
        <p:sp>
          <p:nvSpPr>
            <p:cNvPr id="113" name="Freeform 112">
              <a:extLst>
                <a:ext uri="{FF2B5EF4-FFF2-40B4-BE49-F238E27FC236}">
                  <a16:creationId xmlns:a16="http://schemas.microsoft.com/office/drawing/2014/main" id="{C6BF45B6-EC00-F5D9-D973-F5A6DE8C271C}"/>
                </a:ext>
              </a:extLst>
            </p:cNvPr>
            <p:cNvSpPr/>
            <p:nvPr/>
          </p:nvSpPr>
          <p:spPr>
            <a:xfrm>
              <a:off x="1594050" y="2252505"/>
              <a:ext cx="2090674" cy="2146902"/>
            </a:xfrm>
            <a:custGeom>
              <a:avLst/>
              <a:gdLst>
                <a:gd name="connsiteX0" fmla="*/ 2090675 w 2090674"/>
                <a:gd name="connsiteY0" fmla="*/ 2146902 h 2146902"/>
                <a:gd name="connsiteX1" fmla="*/ 2090675 w 2090674"/>
                <a:gd name="connsiteY1" fmla="*/ 2130495 h 2146902"/>
                <a:gd name="connsiteX2" fmla="*/ 1508678 w 2090674"/>
                <a:gd name="connsiteY2" fmla="*/ 2130495 h 2146902"/>
                <a:gd name="connsiteX3" fmla="*/ 1508678 w 2090674"/>
                <a:gd name="connsiteY3" fmla="*/ 2114087 h 2146902"/>
                <a:gd name="connsiteX4" fmla="*/ 1264915 w 2090674"/>
                <a:gd name="connsiteY4" fmla="*/ 2114087 h 2146902"/>
                <a:gd name="connsiteX5" fmla="*/ 1264915 w 2090674"/>
                <a:gd name="connsiteY5" fmla="*/ 2096874 h 2146902"/>
                <a:gd name="connsiteX6" fmla="*/ 1145085 w 2090674"/>
                <a:gd name="connsiteY6" fmla="*/ 2096874 h 2146902"/>
                <a:gd name="connsiteX7" fmla="*/ 1145085 w 2090674"/>
                <a:gd name="connsiteY7" fmla="*/ 2068966 h 2146902"/>
                <a:gd name="connsiteX8" fmla="*/ 1126177 w 2090674"/>
                <a:gd name="connsiteY8" fmla="*/ 2068966 h 2146902"/>
                <a:gd name="connsiteX9" fmla="*/ 1126177 w 2090674"/>
                <a:gd name="connsiteY9" fmla="*/ 2052558 h 2146902"/>
                <a:gd name="connsiteX10" fmla="*/ 1112251 w 2090674"/>
                <a:gd name="connsiteY10" fmla="*/ 2052558 h 2146902"/>
                <a:gd name="connsiteX11" fmla="*/ 1112251 w 2090674"/>
                <a:gd name="connsiteY11" fmla="*/ 2039447 h 2146902"/>
                <a:gd name="connsiteX12" fmla="*/ 1104043 w 2090674"/>
                <a:gd name="connsiteY12" fmla="*/ 2039447 h 2146902"/>
                <a:gd name="connsiteX13" fmla="*/ 1104043 w 2090674"/>
                <a:gd name="connsiteY13" fmla="*/ 2023845 h 2146902"/>
                <a:gd name="connsiteX14" fmla="*/ 915247 w 2090674"/>
                <a:gd name="connsiteY14" fmla="*/ 2023845 h 2146902"/>
                <a:gd name="connsiteX15" fmla="*/ 915247 w 2090674"/>
                <a:gd name="connsiteY15" fmla="*/ 2006632 h 2146902"/>
                <a:gd name="connsiteX16" fmla="*/ 777389 w 2090674"/>
                <a:gd name="connsiteY16" fmla="*/ 2006632 h 2146902"/>
                <a:gd name="connsiteX17" fmla="*/ 777389 w 2090674"/>
                <a:gd name="connsiteY17" fmla="*/ 1990224 h 2146902"/>
                <a:gd name="connsiteX18" fmla="*/ 751884 w 2090674"/>
                <a:gd name="connsiteY18" fmla="*/ 1990224 h 2146902"/>
                <a:gd name="connsiteX19" fmla="*/ 751884 w 2090674"/>
                <a:gd name="connsiteY19" fmla="*/ 1977919 h 2146902"/>
                <a:gd name="connsiteX20" fmla="*/ 724033 w 2090674"/>
                <a:gd name="connsiteY20" fmla="*/ 1977919 h 2146902"/>
                <a:gd name="connsiteX21" fmla="*/ 724033 w 2090674"/>
                <a:gd name="connsiteY21" fmla="*/ 1961511 h 2146902"/>
                <a:gd name="connsiteX22" fmla="*/ 687901 w 2090674"/>
                <a:gd name="connsiteY22" fmla="*/ 1961511 h 2146902"/>
                <a:gd name="connsiteX23" fmla="*/ 687901 w 2090674"/>
                <a:gd name="connsiteY23" fmla="*/ 1947521 h 2146902"/>
                <a:gd name="connsiteX24" fmla="*/ 653382 w 2090674"/>
                <a:gd name="connsiteY24" fmla="*/ 1947521 h 2146902"/>
                <a:gd name="connsiteX25" fmla="*/ 653382 w 2090674"/>
                <a:gd name="connsiteY25" fmla="*/ 1931919 h 2146902"/>
                <a:gd name="connsiteX26" fmla="*/ 610727 w 2090674"/>
                <a:gd name="connsiteY26" fmla="*/ 1931919 h 2146902"/>
                <a:gd name="connsiteX27" fmla="*/ 610727 w 2090674"/>
                <a:gd name="connsiteY27" fmla="*/ 1914706 h 2146902"/>
                <a:gd name="connsiteX28" fmla="*/ 600027 w 2090674"/>
                <a:gd name="connsiteY28" fmla="*/ 1914706 h 2146902"/>
                <a:gd name="connsiteX29" fmla="*/ 600027 w 2090674"/>
                <a:gd name="connsiteY29" fmla="*/ 1899104 h 2146902"/>
                <a:gd name="connsiteX30" fmla="*/ 592698 w 2090674"/>
                <a:gd name="connsiteY30" fmla="*/ 1899104 h 2146902"/>
                <a:gd name="connsiteX31" fmla="*/ 592698 w 2090674"/>
                <a:gd name="connsiteY31" fmla="*/ 1885992 h 2146902"/>
                <a:gd name="connsiteX32" fmla="*/ 529448 w 2090674"/>
                <a:gd name="connsiteY32" fmla="*/ 1885992 h 2146902"/>
                <a:gd name="connsiteX33" fmla="*/ 529448 w 2090674"/>
                <a:gd name="connsiteY33" fmla="*/ 1852371 h 2146902"/>
                <a:gd name="connsiteX34" fmla="*/ 513031 w 2090674"/>
                <a:gd name="connsiteY34" fmla="*/ 1852371 h 2146902"/>
                <a:gd name="connsiteX35" fmla="*/ 513031 w 2090674"/>
                <a:gd name="connsiteY35" fmla="*/ 1835158 h 2146902"/>
                <a:gd name="connsiteX36" fmla="*/ 504016 w 2090674"/>
                <a:gd name="connsiteY36" fmla="*/ 1835158 h 2146902"/>
                <a:gd name="connsiteX37" fmla="*/ 504016 w 2090674"/>
                <a:gd name="connsiteY37" fmla="*/ 1822047 h 2146902"/>
                <a:gd name="connsiteX38" fmla="*/ 489212 w 2090674"/>
                <a:gd name="connsiteY38" fmla="*/ 1822047 h 2146902"/>
                <a:gd name="connsiteX39" fmla="*/ 489212 w 2090674"/>
                <a:gd name="connsiteY39" fmla="*/ 1794139 h 2146902"/>
                <a:gd name="connsiteX40" fmla="*/ 458870 w 2090674"/>
                <a:gd name="connsiteY40" fmla="*/ 1794139 h 2146902"/>
                <a:gd name="connsiteX41" fmla="*/ 458870 w 2090674"/>
                <a:gd name="connsiteY41" fmla="*/ 1780222 h 2146902"/>
                <a:gd name="connsiteX42" fmla="*/ 360368 w 2090674"/>
                <a:gd name="connsiteY42" fmla="*/ 1780222 h 2146902"/>
                <a:gd name="connsiteX43" fmla="*/ 360368 w 2090674"/>
                <a:gd name="connsiteY43" fmla="*/ 1761324 h 2146902"/>
                <a:gd name="connsiteX44" fmla="*/ 350547 w 2090674"/>
                <a:gd name="connsiteY44" fmla="*/ 1761324 h 2146902"/>
                <a:gd name="connsiteX45" fmla="*/ 350547 w 2090674"/>
                <a:gd name="connsiteY45" fmla="*/ 1746528 h 2146902"/>
                <a:gd name="connsiteX46" fmla="*/ 332444 w 2090674"/>
                <a:gd name="connsiteY46" fmla="*/ 1746528 h 2146902"/>
                <a:gd name="connsiteX47" fmla="*/ 332444 w 2090674"/>
                <a:gd name="connsiteY47" fmla="*/ 1719499 h 2146902"/>
                <a:gd name="connsiteX48" fmla="*/ 319325 w 2090674"/>
                <a:gd name="connsiteY48" fmla="*/ 1719499 h 2146902"/>
                <a:gd name="connsiteX49" fmla="*/ 319325 w 2090674"/>
                <a:gd name="connsiteY49" fmla="*/ 1696500 h 2146902"/>
                <a:gd name="connsiteX50" fmla="*/ 309504 w 2090674"/>
                <a:gd name="connsiteY50" fmla="*/ 1696500 h 2146902"/>
                <a:gd name="connsiteX51" fmla="*/ 309504 w 2090674"/>
                <a:gd name="connsiteY51" fmla="*/ 1667786 h 2146902"/>
                <a:gd name="connsiteX52" fmla="*/ 300490 w 2090674"/>
                <a:gd name="connsiteY52" fmla="*/ 1667786 h 2146902"/>
                <a:gd name="connsiteX53" fmla="*/ 300490 w 2090674"/>
                <a:gd name="connsiteY53" fmla="*/ 1608748 h 2146902"/>
                <a:gd name="connsiteX54" fmla="*/ 292281 w 2090674"/>
                <a:gd name="connsiteY54" fmla="*/ 1608748 h 2146902"/>
                <a:gd name="connsiteX55" fmla="*/ 292281 w 2090674"/>
                <a:gd name="connsiteY55" fmla="*/ 1579229 h 2146902"/>
                <a:gd name="connsiteX56" fmla="*/ 263551 w 2090674"/>
                <a:gd name="connsiteY56" fmla="*/ 1579229 h 2146902"/>
                <a:gd name="connsiteX57" fmla="*/ 263551 w 2090674"/>
                <a:gd name="connsiteY57" fmla="*/ 1534108 h 2146902"/>
                <a:gd name="connsiteX58" fmla="*/ 247134 w 2090674"/>
                <a:gd name="connsiteY58" fmla="*/ 1534108 h 2146902"/>
                <a:gd name="connsiteX59" fmla="*/ 247134 w 2090674"/>
                <a:gd name="connsiteY59" fmla="*/ 1484007 h 2146902"/>
                <a:gd name="connsiteX60" fmla="*/ 238926 w 2090674"/>
                <a:gd name="connsiteY60" fmla="*/ 1484007 h 2146902"/>
                <a:gd name="connsiteX61" fmla="*/ 238926 w 2090674"/>
                <a:gd name="connsiteY61" fmla="*/ 1436469 h 2146902"/>
                <a:gd name="connsiteX62" fmla="*/ 229838 w 2090674"/>
                <a:gd name="connsiteY62" fmla="*/ 1436469 h 2146902"/>
                <a:gd name="connsiteX63" fmla="*/ 229838 w 2090674"/>
                <a:gd name="connsiteY63" fmla="*/ 1394644 h 2146902"/>
                <a:gd name="connsiteX64" fmla="*/ 222509 w 2090674"/>
                <a:gd name="connsiteY64" fmla="*/ 1394644 h 2146902"/>
                <a:gd name="connsiteX65" fmla="*/ 222509 w 2090674"/>
                <a:gd name="connsiteY65" fmla="*/ 1206763 h 2146902"/>
                <a:gd name="connsiteX66" fmla="*/ 215107 w 2090674"/>
                <a:gd name="connsiteY66" fmla="*/ 1206763 h 2146902"/>
                <a:gd name="connsiteX67" fmla="*/ 215107 w 2090674"/>
                <a:gd name="connsiteY67" fmla="*/ 1165744 h 2146902"/>
                <a:gd name="connsiteX68" fmla="*/ 206092 w 2090674"/>
                <a:gd name="connsiteY68" fmla="*/ 1165744 h 2146902"/>
                <a:gd name="connsiteX69" fmla="*/ 206092 w 2090674"/>
                <a:gd name="connsiteY69" fmla="*/ 962700 h 2146902"/>
                <a:gd name="connsiteX70" fmla="*/ 197883 w 2090674"/>
                <a:gd name="connsiteY70" fmla="*/ 962700 h 2146902"/>
                <a:gd name="connsiteX71" fmla="*/ 197883 w 2090674"/>
                <a:gd name="connsiteY71" fmla="*/ 937649 h 2146902"/>
                <a:gd name="connsiteX72" fmla="*/ 186377 w 2090674"/>
                <a:gd name="connsiteY72" fmla="*/ 937649 h 2146902"/>
                <a:gd name="connsiteX73" fmla="*/ 186377 w 2090674"/>
                <a:gd name="connsiteY73" fmla="*/ 881102 h 2146902"/>
                <a:gd name="connsiteX74" fmla="*/ 177362 w 2090674"/>
                <a:gd name="connsiteY74" fmla="*/ 881102 h 2146902"/>
                <a:gd name="connsiteX75" fmla="*/ 177362 w 2090674"/>
                <a:gd name="connsiteY75" fmla="*/ 822869 h 2146902"/>
                <a:gd name="connsiteX76" fmla="*/ 167468 w 2090674"/>
                <a:gd name="connsiteY76" fmla="*/ 822869 h 2146902"/>
                <a:gd name="connsiteX77" fmla="*/ 167468 w 2090674"/>
                <a:gd name="connsiteY77" fmla="*/ 740831 h 2146902"/>
                <a:gd name="connsiteX78" fmla="*/ 154349 w 2090674"/>
                <a:gd name="connsiteY78" fmla="*/ 740831 h 2146902"/>
                <a:gd name="connsiteX79" fmla="*/ 154349 w 2090674"/>
                <a:gd name="connsiteY79" fmla="*/ 630886 h 2146902"/>
                <a:gd name="connsiteX80" fmla="*/ 140424 w 2090674"/>
                <a:gd name="connsiteY80" fmla="*/ 630886 h 2146902"/>
                <a:gd name="connsiteX81" fmla="*/ 140424 w 2090674"/>
                <a:gd name="connsiteY81" fmla="*/ 559469 h 2146902"/>
                <a:gd name="connsiteX82" fmla="*/ 117411 w 2090674"/>
                <a:gd name="connsiteY82" fmla="*/ 559469 h 2146902"/>
                <a:gd name="connsiteX83" fmla="*/ 117411 w 2090674"/>
                <a:gd name="connsiteY83" fmla="*/ 526654 h 2146902"/>
                <a:gd name="connsiteX84" fmla="*/ 109202 w 2090674"/>
                <a:gd name="connsiteY84" fmla="*/ 526654 h 2146902"/>
                <a:gd name="connsiteX85" fmla="*/ 109202 w 2090674"/>
                <a:gd name="connsiteY85" fmla="*/ 472524 h 2146902"/>
                <a:gd name="connsiteX86" fmla="*/ 100994 w 2090674"/>
                <a:gd name="connsiteY86" fmla="*/ 472524 h 2146902"/>
                <a:gd name="connsiteX87" fmla="*/ 100994 w 2090674"/>
                <a:gd name="connsiteY87" fmla="*/ 447912 h 2146902"/>
                <a:gd name="connsiteX88" fmla="*/ 70652 w 2090674"/>
                <a:gd name="connsiteY88" fmla="*/ 447912 h 2146902"/>
                <a:gd name="connsiteX89" fmla="*/ 70652 w 2090674"/>
                <a:gd name="connsiteY89" fmla="*/ 403670 h 2146902"/>
                <a:gd name="connsiteX90" fmla="*/ 54235 w 2090674"/>
                <a:gd name="connsiteY90" fmla="*/ 403670 h 2146902"/>
                <a:gd name="connsiteX91" fmla="*/ 54235 w 2090674"/>
                <a:gd name="connsiteY91" fmla="*/ 237104 h 2146902"/>
                <a:gd name="connsiteX92" fmla="*/ 42728 w 2090674"/>
                <a:gd name="connsiteY92" fmla="*/ 237104 h 2146902"/>
                <a:gd name="connsiteX93" fmla="*/ 42728 w 2090674"/>
                <a:gd name="connsiteY93" fmla="*/ 212493 h 2146902"/>
                <a:gd name="connsiteX94" fmla="*/ 32834 w 2090674"/>
                <a:gd name="connsiteY94" fmla="*/ 212493 h 2146902"/>
                <a:gd name="connsiteX95" fmla="*/ 32834 w 2090674"/>
                <a:gd name="connsiteY95" fmla="*/ 189493 h 2146902"/>
                <a:gd name="connsiteX96" fmla="*/ 22207 w 2090674"/>
                <a:gd name="connsiteY96" fmla="*/ 189493 h 2146902"/>
                <a:gd name="connsiteX97" fmla="*/ 22207 w 2090674"/>
                <a:gd name="connsiteY97" fmla="*/ 168178 h 2146902"/>
                <a:gd name="connsiteX98" fmla="*/ 10700 w 2090674"/>
                <a:gd name="connsiteY98" fmla="*/ 168178 h 2146902"/>
                <a:gd name="connsiteX99" fmla="*/ 10700 w 2090674"/>
                <a:gd name="connsiteY99" fmla="*/ 155066 h 2146902"/>
                <a:gd name="connsiteX100" fmla="*/ 0 w 2090674"/>
                <a:gd name="connsiteY100" fmla="*/ 155066 h 2146902"/>
                <a:gd name="connsiteX101" fmla="*/ 0 w 2090674"/>
                <a:gd name="connsiteY101" fmla="*/ 0 h 214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090674" h="2146902">
                  <a:moveTo>
                    <a:pt x="2090675" y="2146902"/>
                  </a:moveTo>
                  <a:lnTo>
                    <a:pt x="2090675" y="2130495"/>
                  </a:lnTo>
                  <a:lnTo>
                    <a:pt x="1508678" y="2130495"/>
                  </a:lnTo>
                  <a:lnTo>
                    <a:pt x="1508678" y="2114087"/>
                  </a:lnTo>
                  <a:lnTo>
                    <a:pt x="1264915" y="2114087"/>
                  </a:lnTo>
                  <a:lnTo>
                    <a:pt x="1264915" y="2096874"/>
                  </a:lnTo>
                  <a:lnTo>
                    <a:pt x="1145085" y="2096874"/>
                  </a:lnTo>
                  <a:lnTo>
                    <a:pt x="1145085" y="2068966"/>
                  </a:lnTo>
                  <a:lnTo>
                    <a:pt x="1126177" y="2068966"/>
                  </a:lnTo>
                  <a:lnTo>
                    <a:pt x="1126177" y="2052558"/>
                  </a:lnTo>
                  <a:lnTo>
                    <a:pt x="1112251" y="2052558"/>
                  </a:lnTo>
                  <a:lnTo>
                    <a:pt x="1112251" y="2039447"/>
                  </a:lnTo>
                  <a:lnTo>
                    <a:pt x="1104043" y="2039447"/>
                  </a:lnTo>
                  <a:lnTo>
                    <a:pt x="1104043" y="2023845"/>
                  </a:lnTo>
                  <a:lnTo>
                    <a:pt x="915247" y="2023845"/>
                  </a:lnTo>
                  <a:lnTo>
                    <a:pt x="915247" y="2006632"/>
                  </a:lnTo>
                  <a:lnTo>
                    <a:pt x="777389" y="2006632"/>
                  </a:lnTo>
                  <a:lnTo>
                    <a:pt x="777389" y="1990224"/>
                  </a:lnTo>
                  <a:lnTo>
                    <a:pt x="751884" y="1990224"/>
                  </a:lnTo>
                  <a:lnTo>
                    <a:pt x="751884" y="1977919"/>
                  </a:lnTo>
                  <a:lnTo>
                    <a:pt x="724033" y="1977919"/>
                  </a:lnTo>
                  <a:lnTo>
                    <a:pt x="724033" y="1961511"/>
                  </a:lnTo>
                  <a:lnTo>
                    <a:pt x="687901" y="1961511"/>
                  </a:lnTo>
                  <a:lnTo>
                    <a:pt x="687901" y="1947521"/>
                  </a:lnTo>
                  <a:lnTo>
                    <a:pt x="653382" y="1947521"/>
                  </a:lnTo>
                  <a:lnTo>
                    <a:pt x="653382" y="1931919"/>
                  </a:lnTo>
                  <a:lnTo>
                    <a:pt x="610727" y="1931919"/>
                  </a:lnTo>
                  <a:lnTo>
                    <a:pt x="610727" y="1914706"/>
                  </a:lnTo>
                  <a:lnTo>
                    <a:pt x="600027" y="1914706"/>
                  </a:lnTo>
                  <a:lnTo>
                    <a:pt x="600027" y="1899104"/>
                  </a:lnTo>
                  <a:lnTo>
                    <a:pt x="592698" y="1899104"/>
                  </a:lnTo>
                  <a:lnTo>
                    <a:pt x="592698" y="1885992"/>
                  </a:lnTo>
                  <a:lnTo>
                    <a:pt x="529448" y="1885992"/>
                  </a:lnTo>
                  <a:lnTo>
                    <a:pt x="529448" y="1852371"/>
                  </a:lnTo>
                  <a:lnTo>
                    <a:pt x="513031" y="1852371"/>
                  </a:lnTo>
                  <a:lnTo>
                    <a:pt x="513031" y="1835158"/>
                  </a:lnTo>
                  <a:lnTo>
                    <a:pt x="504016" y="1835158"/>
                  </a:lnTo>
                  <a:lnTo>
                    <a:pt x="504016" y="1822047"/>
                  </a:lnTo>
                  <a:lnTo>
                    <a:pt x="489212" y="1822047"/>
                  </a:lnTo>
                  <a:lnTo>
                    <a:pt x="489212" y="1794139"/>
                  </a:lnTo>
                  <a:lnTo>
                    <a:pt x="458870" y="1794139"/>
                  </a:lnTo>
                  <a:lnTo>
                    <a:pt x="458870" y="1780222"/>
                  </a:lnTo>
                  <a:lnTo>
                    <a:pt x="360368" y="1780222"/>
                  </a:lnTo>
                  <a:lnTo>
                    <a:pt x="360368" y="1761324"/>
                  </a:lnTo>
                  <a:lnTo>
                    <a:pt x="350547" y="1761324"/>
                  </a:lnTo>
                  <a:lnTo>
                    <a:pt x="350547" y="1746528"/>
                  </a:lnTo>
                  <a:lnTo>
                    <a:pt x="332444" y="1746528"/>
                  </a:lnTo>
                  <a:lnTo>
                    <a:pt x="332444" y="1719499"/>
                  </a:lnTo>
                  <a:lnTo>
                    <a:pt x="319325" y="1719499"/>
                  </a:lnTo>
                  <a:lnTo>
                    <a:pt x="319325" y="1696500"/>
                  </a:lnTo>
                  <a:lnTo>
                    <a:pt x="309504" y="1696500"/>
                  </a:lnTo>
                  <a:lnTo>
                    <a:pt x="309504" y="1667786"/>
                  </a:lnTo>
                  <a:lnTo>
                    <a:pt x="300490" y="1667786"/>
                  </a:lnTo>
                  <a:lnTo>
                    <a:pt x="300490" y="1608748"/>
                  </a:lnTo>
                  <a:lnTo>
                    <a:pt x="292281" y="1608748"/>
                  </a:lnTo>
                  <a:lnTo>
                    <a:pt x="292281" y="1579229"/>
                  </a:lnTo>
                  <a:lnTo>
                    <a:pt x="263551" y="1579229"/>
                  </a:lnTo>
                  <a:lnTo>
                    <a:pt x="263551" y="1534108"/>
                  </a:lnTo>
                  <a:lnTo>
                    <a:pt x="247134" y="1534108"/>
                  </a:lnTo>
                  <a:lnTo>
                    <a:pt x="247134" y="1484007"/>
                  </a:lnTo>
                  <a:lnTo>
                    <a:pt x="238926" y="1484007"/>
                  </a:lnTo>
                  <a:lnTo>
                    <a:pt x="238926" y="1436469"/>
                  </a:lnTo>
                  <a:lnTo>
                    <a:pt x="229838" y="1436469"/>
                  </a:lnTo>
                  <a:lnTo>
                    <a:pt x="229838" y="1394644"/>
                  </a:lnTo>
                  <a:lnTo>
                    <a:pt x="222509" y="1394644"/>
                  </a:lnTo>
                  <a:lnTo>
                    <a:pt x="222509" y="1206763"/>
                  </a:lnTo>
                  <a:lnTo>
                    <a:pt x="215107" y="1206763"/>
                  </a:lnTo>
                  <a:lnTo>
                    <a:pt x="215107" y="1165744"/>
                  </a:lnTo>
                  <a:lnTo>
                    <a:pt x="206092" y="1165744"/>
                  </a:lnTo>
                  <a:lnTo>
                    <a:pt x="206092" y="962700"/>
                  </a:lnTo>
                  <a:lnTo>
                    <a:pt x="197883" y="962700"/>
                  </a:lnTo>
                  <a:lnTo>
                    <a:pt x="197883" y="937649"/>
                  </a:lnTo>
                  <a:lnTo>
                    <a:pt x="186377" y="937649"/>
                  </a:lnTo>
                  <a:lnTo>
                    <a:pt x="186377" y="881102"/>
                  </a:lnTo>
                  <a:lnTo>
                    <a:pt x="177362" y="881102"/>
                  </a:lnTo>
                  <a:lnTo>
                    <a:pt x="177362" y="822869"/>
                  </a:lnTo>
                  <a:lnTo>
                    <a:pt x="167468" y="822869"/>
                  </a:lnTo>
                  <a:lnTo>
                    <a:pt x="167468" y="740831"/>
                  </a:lnTo>
                  <a:lnTo>
                    <a:pt x="154349" y="740831"/>
                  </a:lnTo>
                  <a:lnTo>
                    <a:pt x="154349" y="630886"/>
                  </a:lnTo>
                  <a:lnTo>
                    <a:pt x="140424" y="630886"/>
                  </a:lnTo>
                  <a:lnTo>
                    <a:pt x="140424" y="559469"/>
                  </a:lnTo>
                  <a:lnTo>
                    <a:pt x="117411" y="559469"/>
                  </a:lnTo>
                  <a:lnTo>
                    <a:pt x="117411" y="526654"/>
                  </a:lnTo>
                  <a:lnTo>
                    <a:pt x="109202" y="526654"/>
                  </a:lnTo>
                  <a:lnTo>
                    <a:pt x="109202" y="472524"/>
                  </a:lnTo>
                  <a:lnTo>
                    <a:pt x="100994" y="472524"/>
                  </a:lnTo>
                  <a:lnTo>
                    <a:pt x="100994" y="447912"/>
                  </a:lnTo>
                  <a:lnTo>
                    <a:pt x="70652" y="447912"/>
                  </a:lnTo>
                  <a:lnTo>
                    <a:pt x="70652" y="403670"/>
                  </a:lnTo>
                  <a:lnTo>
                    <a:pt x="54235" y="403670"/>
                  </a:lnTo>
                  <a:lnTo>
                    <a:pt x="54235" y="237104"/>
                  </a:lnTo>
                  <a:lnTo>
                    <a:pt x="42728" y="237104"/>
                  </a:lnTo>
                  <a:lnTo>
                    <a:pt x="42728" y="212493"/>
                  </a:lnTo>
                  <a:lnTo>
                    <a:pt x="32834" y="212493"/>
                  </a:lnTo>
                  <a:lnTo>
                    <a:pt x="32834" y="189493"/>
                  </a:lnTo>
                  <a:lnTo>
                    <a:pt x="22207" y="189493"/>
                  </a:lnTo>
                  <a:lnTo>
                    <a:pt x="22207" y="168178"/>
                  </a:lnTo>
                  <a:lnTo>
                    <a:pt x="10700" y="168178"/>
                  </a:lnTo>
                  <a:lnTo>
                    <a:pt x="10700" y="155066"/>
                  </a:lnTo>
                  <a:lnTo>
                    <a:pt x="0" y="155066"/>
                  </a:lnTo>
                  <a:lnTo>
                    <a:pt x="0" y="0"/>
                  </a:lnTo>
                </a:path>
              </a:pathLst>
            </a:custGeom>
            <a:noFill/>
            <a:ln w="23819" cap="flat">
              <a:solidFill>
                <a:srgbClr val="8B878B"/>
              </a:solidFill>
              <a:prstDash val="solid"/>
              <a:miter/>
            </a:ln>
          </p:spPr>
          <p:txBody>
            <a:bodyPr rtlCol="0" anchor="ctr"/>
            <a:lstStyle/>
            <a:p>
              <a:endParaRPr lang="en-GB" noProof="0" dirty="0"/>
            </a:p>
          </p:txBody>
        </p:sp>
      </p:grpSp>
      <p:grpSp>
        <p:nvGrpSpPr>
          <p:cNvPr id="114" name="Graphic 45">
            <a:extLst>
              <a:ext uri="{FF2B5EF4-FFF2-40B4-BE49-F238E27FC236}">
                <a16:creationId xmlns:a16="http://schemas.microsoft.com/office/drawing/2014/main" id="{4CB13750-1FE2-29F4-E77F-5432D6218FDD}"/>
              </a:ext>
            </a:extLst>
          </p:cNvPr>
          <p:cNvGrpSpPr/>
          <p:nvPr/>
        </p:nvGrpSpPr>
        <p:grpSpPr>
          <a:xfrm>
            <a:off x="1776818" y="2224525"/>
            <a:ext cx="3959646" cy="2174882"/>
            <a:chOff x="1589359" y="2224525"/>
            <a:chExt cx="3959646" cy="2174882"/>
          </a:xfrm>
          <a:noFill/>
        </p:grpSpPr>
        <p:sp>
          <p:nvSpPr>
            <p:cNvPr id="115" name="Freeform 114">
              <a:extLst>
                <a:ext uri="{FF2B5EF4-FFF2-40B4-BE49-F238E27FC236}">
                  <a16:creationId xmlns:a16="http://schemas.microsoft.com/office/drawing/2014/main" id="{E93652BA-5F75-E64E-73DD-5516F309B877}"/>
                </a:ext>
              </a:extLst>
            </p:cNvPr>
            <p:cNvSpPr/>
            <p:nvPr/>
          </p:nvSpPr>
          <p:spPr>
            <a:xfrm>
              <a:off x="5074893" y="4375382"/>
              <a:ext cx="474113" cy="24025"/>
            </a:xfrm>
            <a:custGeom>
              <a:avLst/>
              <a:gdLst>
                <a:gd name="connsiteX0" fmla="*/ 474114 w 474113"/>
                <a:gd name="connsiteY0" fmla="*/ 24025 h 24025"/>
                <a:gd name="connsiteX1" fmla="*/ 474114 w 474113"/>
                <a:gd name="connsiteY1" fmla="*/ 0 h 24025"/>
                <a:gd name="connsiteX2" fmla="*/ 0 w 474113"/>
                <a:gd name="connsiteY2" fmla="*/ 0 h 24025"/>
              </a:gdLst>
              <a:ahLst/>
              <a:cxnLst>
                <a:cxn ang="0">
                  <a:pos x="connsiteX0" y="connsiteY0"/>
                </a:cxn>
                <a:cxn ang="0">
                  <a:pos x="connsiteX1" y="connsiteY1"/>
                </a:cxn>
                <a:cxn ang="0">
                  <a:pos x="connsiteX2" y="connsiteY2"/>
                </a:cxn>
              </a:cxnLst>
              <a:rect l="l" t="t" r="r" b="b"/>
              <a:pathLst>
                <a:path w="474113" h="24025">
                  <a:moveTo>
                    <a:pt x="474114" y="24025"/>
                  </a:moveTo>
                  <a:lnTo>
                    <a:pt x="474114" y="0"/>
                  </a:lnTo>
                  <a:lnTo>
                    <a:pt x="0" y="0"/>
                  </a:lnTo>
                </a:path>
              </a:pathLst>
            </a:custGeom>
            <a:noFill/>
            <a:ln w="23819" cap="flat">
              <a:solidFill>
                <a:srgbClr val="C6573B"/>
              </a:solidFill>
              <a:prstDash val="solid"/>
              <a:miter/>
            </a:ln>
          </p:spPr>
          <p:txBody>
            <a:bodyPr rtlCol="0" anchor="ctr"/>
            <a:lstStyle/>
            <a:p>
              <a:endParaRPr lang="en-GB" noProof="0" dirty="0"/>
            </a:p>
          </p:txBody>
        </p:sp>
        <p:sp>
          <p:nvSpPr>
            <p:cNvPr id="116" name="Freeform 115">
              <a:extLst>
                <a:ext uri="{FF2B5EF4-FFF2-40B4-BE49-F238E27FC236}">
                  <a16:creationId xmlns:a16="http://schemas.microsoft.com/office/drawing/2014/main" id="{06CE63CB-481B-25EE-8FFC-4A46236272C7}"/>
                </a:ext>
              </a:extLst>
            </p:cNvPr>
            <p:cNvSpPr/>
            <p:nvPr/>
          </p:nvSpPr>
          <p:spPr>
            <a:xfrm>
              <a:off x="1589359" y="2224525"/>
              <a:ext cx="3488684" cy="2140968"/>
            </a:xfrm>
            <a:custGeom>
              <a:avLst/>
              <a:gdLst>
                <a:gd name="connsiteX0" fmla="*/ 3488685 w 3488684"/>
                <a:gd name="connsiteY0" fmla="*/ 2140969 h 2140968"/>
                <a:gd name="connsiteX1" fmla="*/ 3252104 w 3488684"/>
                <a:gd name="connsiteY1" fmla="*/ 2140969 h 2140968"/>
                <a:gd name="connsiteX2" fmla="*/ 3252104 w 3488684"/>
                <a:gd name="connsiteY2" fmla="*/ 2131593 h 2140968"/>
                <a:gd name="connsiteX3" fmla="*/ 3067266 w 3488684"/>
                <a:gd name="connsiteY3" fmla="*/ 2131593 h 2140968"/>
                <a:gd name="connsiteX4" fmla="*/ 3067266 w 3488684"/>
                <a:gd name="connsiteY4" fmla="*/ 2123756 h 2140968"/>
                <a:gd name="connsiteX5" fmla="*/ 2713275 w 3488684"/>
                <a:gd name="connsiteY5" fmla="*/ 2123756 h 2140968"/>
                <a:gd name="connsiteX6" fmla="*/ 2713275 w 3488684"/>
                <a:gd name="connsiteY6" fmla="*/ 2115918 h 2140968"/>
                <a:gd name="connsiteX7" fmla="*/ 2513486 w 3488684"/>
                <a:gd name="connsiteY7" fmla="*/ 2115918 h 2140968"/>
                <a:gd name="connsiteX8" fmla="*/ 2513486 w 3488684"/>
                <a:gd name="connsiteY8" fmla="*/ 2108154 h 2140968"/>
                <a:gd name="connsiteX9" fmla="*/ 2445399 w 3488684"/>
                <a:gd name="connsiteY9" fmla="*/ 2108154 h 2140968"/>
                <a:gd name="connsiteX10" fmla="*/ 2445399 w 3488684"/>
                <a:gd name="connsiteY10" fmla="*/ 2094017 h 2140968"/>
                <a:gd name="connsiteX11" fmla="*/ 2084299 w 3488684"/>
                <a:gd name="connsiteY11" fmla="*/ 2094017 h 2140968"/>
                <a:gd name="connsiteX12" fmla="*/ 2084299 w 3488684"/>
                <a:gd name="connsiteY12" fmla="*/ 2086179 h 2140968"/>
                <a:gd name="connsiteX13" fmla="*/ 1644118 w 3488684"/>
                <a:gd name="connsiteY13" fmla="*/ 2086179 h 2140968"/>
                <a:gd name="connsiteX14" fmla="*/ 1644118 w 3488684"/>
                <a:gd name="connsiteY14" fmla="*/ 2078342 h 2140968"/>
                <a:gd name="connsiteX15" fmla="*/ 1561080 w 3488684"/>
                <a:gd name="connsiteY15" fmla="*/ 2078342 h 2140968"/>
                <a:gd name="connsiteX16" fmla="*/ 1561080 w 3488684"/>
                <a:gd name="connsiteY16" fmla="*/ 2068966 h 2140968"/>
                <a:gd name="connsiteX17" fmla="*/ 1493727 w 3488684"/>
                <a:gd name="connsiteY17" fmla="*/ 2068966 h 2140968"/>
                <a:gd name="connsiteX18" fmla="*/ 1493727 w 3488684"/>
                <a:gd name="connsiteY18" fmla="*/ 2056441 h 2140968"/>
                <a:gd name="connsiteX19" fmla="*/ 1479582 w 3488684"/>
                <a:gd name="connsiteY19" fmla="*/ 2056441 h 2140968"/>
                <a:gd name="connsiteX20" fmla="*/ 1479582 w 3488684"/>
                <a:gd name="connsiteY20" fmla="*/ 2047065 h 2140968"/>
                <a:gd name="connsiteX21" fmla="*/ 1201592 w 3488684"/>
                <a:gd name="connsiteY21" fmla="*/ 2047065 h 2140968"/>
                <a:gd name="connsiteX22" fmla="*/ 1201592 w 3488684"/>
                <a:gd name="connsiteY22" fmla="*/ 2036078 h 2140968"/>
                <a:gd name="connsiteX23" fmla="*/ 1096567 w 3488684"/>
                <a:gd name="connsiteY23" fmla="*/ 2036078 h 2140968"/>
                <a:gd name="connsiteX24" fmla="*/ 1096567 w 3488684"/>
                <a:gd name="connsiteY24" fmla="*/ 2021208 h 2140968"/>
                <a:gd name="connsiteX25" fmla="*/ 963472 w 3488684"/>
                <a:gd name="connsiteY25" fmla="*/ 2021208 h 2140968"/>
                <a:gd name="connsiteX26" fmla="*/ 963472 w 3488684"/>
                <a:gd name="connsiteY26" fmla="*/ 2011833 h 2140968"/>
                <a:gd name="connsiteX27" fmla="*/ 936795 w 3488684"/>
                <a:gd name="connsiteY27" fmla="*/ 2011833 h 2140968"/>
                <a:gd name="connsiteX28" fmla="*/ 936795 w 3488684"/>
                <a:gd name="connsiteY28" fmla="*/ 2000113 h 2140968"/>
                <a:gd name="connsiteX29" fmla="*/ 918765 w 3488684"/>
                <a:gd name="connsiteY29" fmla="*/ 2000113 h 2140968"/>
                <a:gd name="connsiteX30" fmla="*/ 918765 w 3488684"/>
                <a:gd name="connsiteY30" fmla="*/ 1975795 h 2140968"/>
                <a:gd name="connsiteX31" fmla="*/ 890622 w 3488684"/>
                <a:gd name="connsiteY31" fmla="*/ 1975795 h 2140968"/>
                <a:gd name="connsiteX32" fmla="*/ 890622 w 3488684"/>
                <a:gd name="connsiteY32" fmla="*/ 1959387 h 2140968"/>
                <a:gd name="connsiteX33" fmla="*/ 874938 w 3488684"/>
                <a:gd name="connsiteY33" fmla="*/ 1959387 h 2140968"/>
                <a:gd name="connsiteX34" fmla="*/ 874938 w 3488684"/>
                <a:gd name="connsiteY34" fmla="*/ 1944518 h 2140968"/>
                <a:gd name="connsiteX35" fmla="*/ 845988 w 3488684"/>
                <a:gd name="connsiteY35" fmla="*/ 1944518 h 2140968"/>
                <a:gd name="connsiteX36" fmla="*/ 845988 w 3488684"/>
                <a:gd name="connsiteY36" fmla="*/ 1929648 h 2140968"/>
                <a:gd name="connsiteX37" fmla="*/ 809123 w 3488684"/>
                <a:gd name="connsiteY37" fmla="*/ 1929648 h 2140968"/>
                <a:gd name="connsiteX38" fmla="*/ 809123 w 3488684"/>
                <a:gd name="connsiteY38" fmla="*/ 1921005 h 2140968"/>
                <a:gd name="connsiteX39" fmla="*/ 762950 w 3488684"/>
                <a:gd name="connsiteY39" fmla="*/ 1921005 h 2140968"/>
                <a:gd name="connsiteX40" fmla="*/ 762950 w 3488684"/>
                <a:gd name="connsiteY40" fmla="*/ 1908480 h 2140968"/>
                <a:gd name="connsiteX41" fmla="*/ 726892 w 3488684"/>
                <a:gd name="connsiteY41" fmla="*/ 1908480 h 2140968"/>
                <a:gd name="connsiteX42" fmla="*/ 726892 w 3488684"/>
                <a:gd name="connsiteY42" fmla="*/ 1895222 h 2140968"/>
                <a:gd name="connsiteX43" fmla="*/ 713553 w 3488684"/>
                <a:gd name="connsiteY43" fmla="*/ 1895222 h 2140968"/>
                <a:gd name="connsiteX44" fmla="*/ 713553 w 3488684"/>
                <a:gd name="connsiteY44" fmla="*/ 1885040 h 2140968"/>
                <a:gd name="connsiteX45" fmla="*/ 682258 w 3488684"/>
                <a:gd name="connsiteY45" fmla="*/ 1885040 h 2140968"/>
                <a:gd name="connsiteX46" fmla="*/ 682258 w 3488684"/>
                <a:gd name="connsiteY46" fmla="*/ 1870903 h 2140968"/>
                <a:gd name="connsiteX47" fmla="*/ 650890 w 3488684"/>
                <a:gd name="connsiteY47" fmla="*/ 1870903 h 2140968"/>
                <a:gd name="connsiteX48" fmla="*/ 650890 w 3488684"/>
                <a:gd name="connsiteY48" fmla="*/ 1845120 h 2140968"/>
                <a:gd name="connsiteX49" fmla="*/ 634473 w 3488684"/>
                <a:gd name="connsiteY49" fmla="*/ 1845120 h 2140968"/>
                <a:gd name="connsiteX50" fmla="*/ 634473 w 3488684"/>
                <a:gd name="connsiteY50" fmla="*/ 1830251 h 2140968"/>
                <a:gd name="connsiteX51" fmla="*/ 618789 w 3488684"/>
                <a:gd name="connsiteY51" fmla="*/ 1830251 h 2140968"/>
                <a:gd name="connsiteX52" fmla="*/ 618789 w 3488684"/>
                <a:gd name="connsiteY52" fmla="*/ 1817725 h 2140968"/>
                <a:gd name="connsiteX53" fmla="*/ 589033 w 3488684"/>
                <a:gd name="connsiteY53" fmla="*/ 1817725 h 2140968"/>
                <a:gd name="connsiteX54" fmla="*/ 589033 w 3488684"/>
                <a:gd name="connsiteY54" fmla="*/ 1802856 h 2140968"/>
                <a:gd name="connsiteX55" fmla="*/ 567925 w 3488684"/>
                <a:gd name="connsiteY55" fmla="*/ 1802856 h 2140968"/>
                <a:gd name="connsiteX56" fmla="*/ 567925 w 3488684"/>
                <a:gd name="connsiteY56" fmla="*/ 1769162 h 2140968"/>
                <a:gd name="connsiteX57" fmla="*/ 547551 w 3488684"/>
                <a:gd name="connsiteY57" fmla="*/ 1769162 h 2140968"/>
                <a:gd name="connsiteX58" fmla="*/ 547551 w 3488684"/>
                <a:gd name="connsiteY58" fmla="*/ 1756636 h 2140968"/>
                <a:gd name="connsiteX59" fmla="*/ 531867 w 3488684"/>
                <a:gd name="connsiteY59" fmla="*/ 1756636 h 2140968"/>
                <a:gd name="connsiteX60" fmla="*/ 531867 w 3488684"/>
                <a:gd name="connsiteY60" fmla="*/ 1745649 h 2140968"/>
                <a:gd name="connsiteX61" fmla="*/ 517795 w 3488684"/>
                <a:gd name="connsiteY61" fmla="*/ 1745649 h 2140968"/>
                <a:gd name="connsiteX62" fmla="*/ 517795 w 3488684"/>
                <a:gd name="connsiteY62" fmla="*/ 1722210 h 2140968"/>
                <a:gd name="connsiteX63" fmla="*/ 493463 w 3488684"/>
                <a:gd name="connsiteY63" fmla="*/ 1722210 h 2140968"/>
                <a:gd name="connsiteX64" fmla="*/ 493463 w 3488684"/>
                <a:gd name="connsiteY64" fmla="*/ 1697159 h 2140968"/>
                <a:gd name="connsiteX65" fmla="*/ 480930 w 3488684"/>
                <a:gd name="connsiteY65" fmla="*/ 1697159 h 2140968"/>
                <a:gd name="connsiteX66" fmla="*/ 480930 w 3488684"/>
                <a:gd name="connsiteY66" fmla="*/ 1679140 h 2140968"/>
                <a:gd name="connsiteX67" fmla="*/ 462974 w 3488684"/>
                <a:gd name="connsiteY67" fmla="*/ 1679140 h 2140968"/>
                <a:gd name="connsiteX68" fmla="*/ 462974 w 3488684"/>
                <a:gd name="connsiteY68" fmla="*/ 1639219 h 2140968"/>
                <a:gd name="connsiteX69" fmla="*/ 412037 w 3488684"/>
                <a:gd name="connsiteY69" fmla="*/ 1639219 h 2140968"/>
                <a:gd name="connsiteX70" fmla="*/ 412037 w 3488684"/>
                <a:gd name="connsiteY70" fmla="*/ 1609481 h 2140968"/>
                <a:gd name="connsiteX71" fmla="*/ 382281 w 3488684"/>
                <a:gd name="connsiteY71" fmla="*/ 1609481 h 2140968"/>
                <a:gd name="connsiteX72" fmla="*/ 382281 w 3488684"/>
                <a:gd name="connsiteY72" fmla="*/ 1591462 h 2140968"/>
                <a:gd name="connsiteX73" fmla="*/ 361907 w 3488684"/>
                <a:gd name="connsiteY73" fmla="*/ 1591462 h 2140968"/>
                <a:gd name="connsiteX74" fmla="*/ 361907 w 3488684"/>
                <a:gd name="connsiteY74" fmla="*/ 1572710 h 2140968"/>
                <a:gd name="connsiteX75" fmla="*/ 346223 w 3488684"/>
                <a:gd name="connsiteY75" fmla="*/ 1572710 h 2140968"/>
                <a:gd name="connsiteX76" fmla="*/ 346223 w 3488684"/>
                <a:gd name="connsiteY76" fmla="*/ 1545315 h 2140968"/>
                <a:gd name="connsiteX77" fmla="*/ 334496 w 3488684"/>
                <a:gd name="connsiteY77" fmla="*/ 1545315 h 2140968"/>
                <a:gd name="connsiteX78" fmla="*/ 334496 w 3488684"/>
                <a:gd name="connsiteY78" fmla="*/ 1513965 h 2140968"/>
                <a:gd name="connsiteX79" fmla="*/ 325848 w 3488684"/>
                <a:gd name="connsiteY79" fmla="*/ 1513965 h 2140968"/>
                <a:gd name="connsiteX80" fmla="*/ 325848 w 3488684"/>
                <a:gd name="connsiteY80" fmla="*/ 1442768 h 2140968"/>
                <a:gd name="connsiteX81" fmla="*/ 318006 w 3488684"/>
                <a:gd name="connsiteY81" fmla="*/ 1442768 h 2140968"/>
                <a:gd name="connsiteX82" fmla="*/ 318006 w 3488684"/>
                <a:gd name="connsiteY82" fmla="*/ 1405924 h 2140968"/>
                <a:gd name="connsiteX83" fmla="*/ 309431 w 3488684"/>
                <a:gd name="connsiteY83" fmla="*/ 1405924 h 2140968"/>
                <a:gd name="connsiteX84" fmla="*/ 309431 w 3488684"/>
                <a:gd name="connsiteY84" fmla="*/ 1375380 h 2140968"/>
                <a:gd name="connsiteX85" fmla="*/ 297705 w 3488684"/>
                <a:gd name="connsiteY85" fmla="*/ 1375380 h 2140968"/>
                <a:gd name="connsiteX86" fmla="*/ 297705 w 3488684"/>
                <a:gd name="connsiteY86" fmla="*/ 1343297 h 2140968"/>
                <a:gd name="connsiteX87" fmla="*/ 288250 w 3488684"/>
                <a:gd name="connsiteY87" fmla="*/ 1343297 h 2140968"/>
                <a:gd name="connsiteX88" fmla="*/ 288250 w 3488684"/>
                <a:gd name="connsiteY88" fmla="*/ 1320590 h 2140968"/>
                <a:gd name="connsiteX89" fmla="*/ 274178 w 3488684"/>
                <a:gd name="connsiteY89" fmla="*/ 1320590 h 2140968"/>
                <a:gd name="connsiteX90" fmla="*/ 274178 w 3488684"/>
                <a:gd name="connsiteY90" fmla="*/ 1262724 h 2140968"/>
                <a:gd name="connsiteX91" fmla="*/ 264797 w 3488684"/>
                <a:gd name="connsiteY91" fmla="*/ 1262724 h 2140968"/>
                <a:gd name="connsiteX92" fmla="*/ 264797 w 3488684"/>
                <a:gd name="connsiteY92" fmla="*/ 1089566 h 2140968"/>
                <a:gd name="connsiteX93" fmla="*/ 249919 w 3488684"/>
                <a:gd name="connsiteY93" fmla="*/ 1089566 h 2140968"/>
                <a:gd name="connsiteX94" fmla="*/ 249919 w 3488684"/>
                <a:gd name="connsiteY94" fmla="*/ 1065394 h 2140968"/>
                <a:gd name="connsiteX95" fmla="*/ 236581 w 3488684"/>
                <a:gd name="connsiteY95" fmla="*/ 1065394 h 2140968"/>
                <a:gd name="connsiteX96" fmla="*/ 236581 w 3488684"/>
                <a:gd name="connsiteY96" fmla="*/ 1029429 h 2140968"/>
                <a:gd name="connsiteX97" fmla="*/ 226393 w 3488684"/>
                <a:gd name="connsiteY97" fmla="*/ 1029429 h 2140968"/>
                <a:gd name="connsiteX98" fmla="*/ 226393 w 3488684"/>
                <a:gd name="connsiteY98" fmla="*/ 973834 h 2140968"/>
                <a:gd name="connsiteX99" fmla="*/ 219357 w 3488684"/>
                <a:gd name="connsiteY99" fmla="*/ 973834 h 2140968"/>
                <a:gd name="connsiteX100" fmla="*/ 219357 w 3488684"/>
                <a:gd name="connsiteY100" fmla="*/ 947245 h 2140968"/>
                <a:gd name="connsiteX101" fmla="*/ 199789 w 3488684"/>
                <a:gd name="connsiteY101" fmla="*/ 947245 h 2140968"/>
                <a:gd name="connsiteX102" fmla="*/ 199789 w 3488684"/>
                <a:gd name="connsiteY102" fmla="*/ 910401 h 2140968"/>
                <a:gd name="connsiteX103" fmla="*/ 188796 w 3488684"/>
                <a:gd name="connsiteY103" fmla="*/ 910401 h 2140968"/>
                <a:gd name="connsiteX104" fmla="*/ 188796 w 3488684"/>
                <a:gd name="connsiteY104" fmla="*/ 838398 h 2140968"/>
                <a:gd name="connsiteX105" fmla="*/ 180220 w 3488684"/>
                <a:gd name="connsiteY105" fmla="*/ 838398 h 2140968"/>
                <a:gd name="connsiteX106" fmla="*/ 180220 w 3488684"/>
                <a:gd name="connsiteY106" fmla="*/ 770277 h 2140968"/>
                <a:gd name="connsiteX107" fmla="*/ 170033 w 3488684"/>
                <a:gd name="connsiteY107" fmla="*/ 770277 h 2140968"/>
                <a:gd name="connsiteX108" fmla="*/ 170033 w 3488684"/>
                <a:gd name="connsiteY108" fmla="*/ 708456 h 2140968"/>
                <a:gd name="connsiteX109" fmla="*/ 162924 w 3488684"/>
                <a:gd name="connsiteY109" fmla="*/ 708456 h 2140968"/>
                <a:gd name="connsiteX110" fmla="*/ 162924 w 3488684"/>
                <a:gd name="connsiteY110" fmla="*/ 655204 h 2140968"/>
                <a:gd name="connsiteX111" fmla="*/ 155155 w 3488684"/>
                <a:gd name="connsiteY111" fmla="*/ 655204 h 2140968"/>
                <a:gd name="connsiteX112" fmla="*/ 155155 w 3488684"/>
                <a:gd name="connsiteY112" fmla="*/ 552657 h 2140968"/>
                <a:gd name="connsiteX113" fmla="*/ 146507 w 3488684"/>
                <a:gd name="connsiteY113" fmla="*/ 552657 h 2140968"/>
                <a:gd name="connsiteX114" fmla="*/ 146507 w 3488684"/>
                <a:gd name="connsiteY114" fmla="*/ 454065 h 2140968"/>
                <a:gd name="connsiteX115" fmla="*/ 123787 w 3488684"/>
                <a:gd name="connsiteY115" fmla="*/ 454065 h 2140968"/>
                <a:gd name="connsiteX116" fmla="*/ 123787 w 3488684"/>
                <a:gd name="connsiteY116" fmla="*/ 445422 h 2140968"/>
                <a:gd name="connsiteX117" fmla="*/ 109715 w 3488684"/>
                <a:gd name="connsiteY117" fmla="*/ 445422 h 2140968"/>
                <a:gd name="connsiteX118" fmla="*/ 109715 w 3488684"/>
                <a:gd name="connsiteY118" fmla="*/ 328005 h 2140968"/>
                <a:gd name="connsiteX119" fmla="*/ 95570 w 3488684"/>
                <a:gd name="connsiteY119" fmla="*/ 328005 h 2140968"/>
                <a:gd name="connsiteX120" fmla="*/ 95570 w 3488684"/>
                <a:gd name="connsiteY120" fmla="*/ 306910 h 2140968"/>
                <a:gd name="connsiteX121" fmla="*/ 83038 w 3488684"/>
                <a:gd name="connsiteY121" fmla="*/ 306910 h 2140968"/>
                <a:gd name="connsiteX122" fmla="*/ 83038 w 3488684"/>
                <a:gd name="connsiteY122" fmla="*/ 284935 h 2140968"/>
                <a:gd name="connsiteX123" fmla="*/ 74463 w 3488684"/>
                <a:gd name="connsiteY123" fmla="*/ 284935 h 2140968"/>
                <a:gd name="connsiteX124" fmla="*/ 74463 w 3488684"/>
                <a:gd name="connsiteY124" fmla="*/ 246626 h 2140968"/>
                <a:gd name="connsiteX125" fmla="*/ 65082 w 3488684"/>
                <a:gd name="connsiteY125" fmla="*/ 246626 h 2140968"/>
                <a:gd name="connsiteX126" fmla="*/ 65082 w 3488684"/>
                <a:gd name="connsiteY126" fmla="*/ 202751 h 2140968"/>
                <a:gd name="connsiteX127" fmla="*/ 54894 w 3488684"/>
                <a:gd name="connsiteY127" fmla="*/ 202751 h 2140968"/>
                <a:gd name="connsiteX128" fmla="*/ 54894 w 3488684"/>
                <a:gd name="connsiteY128" fmla="*/ 166786 h 2140968"/>
                <a:gd name="connsiteX129" fmla="*/ 40016 w 3488684"/>
                <a:gd name="connsiteY129" fmla="*/ 166786 h 2140968"/>
                <a:gd name="connsiteX130" fmla="*/ 40016 w 3488684"/>
                <a:gd name="connsiteY130" fmla="*/ 144812 h 2140968"/>
                <a:gd name="connsiteX131" fmla="*/ 28217 w 3488684"/>
                <a:gd name="connsiteY131" fmla="*/ 144812 h 2140968"/>
                <a:gd name="connsiteX132" fmla="*/ 28217 w 3488684"/>
                <a:gd name="connsiteY132" fmla="*/ 102547 h 2140968"/>
                <a:gd name="connsiteX133" fmla="*/ 19642 w 3488684"/>
                <a:gd name="connsiteY133" fmla="*/ 102547 h 2140968"/>
                <a:gd name="connsiteX134" fmla="*/ 19642 w 3488684"/>
                <a:gd name="connsiteY134" fmla="*/ 86872 h 2140968"/>
                <a:gd name="connsiteX135" fmla="*/ 7842 w 3488684"/>
                <a:gd name="connsiteY135" fmla="*/ 86872 h 2140968"/>
                <a:gd name="connsiteX136" fmla="*/ 7842 w 3488684"/>
                <a:gd name="connsiteY136" fmla="*/ 43070 h 2140968"/>
                <a:gd name="connsiteX137" fmla="*/ 0 w 3488684"/>
                <a:gd name="connsiteY137" fmla="*/ 43070 h 2140968"/>
                <a:gd name="connsiteX138" fmla="*/ 0 w 3488684"/>
                <a:gd name="connsiteY138" fmla="*/ 0 h 214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3488684" h="2140968">
                  <a:moveTo>
                    <a:pt x="3488685" y="2140969"/>
                  </a:moveTo>
                  <a:lnTo>
                    <a:pt x="3252104" y="2140969"/>
                  </a:lnTo>
                  <a:lnTo>
                    <a:pt x="3252104" y="2131593"/>
                  </a:lnTo>
                  <a:lnTo>
                    <a:pt x="3067266" y="2131593"/>
                  </a:lnTo>
                  <a:lnTo>
                    <a:pt x="3067266" y="2123756"/>
                  </a:lnTo>
                  <a:lnTo>
                    <a:pt x="2713275" y="2123756"/>
                  </a:lnTo>
                  <a:lnTo>
                    <a:pt x="2713275" y="2115918"/>
                  </a:lnTo>
                  <a:lnTo>
                    <a:pt x="2513486" y="2115918"/>
                  </a:lnTo>
                  <a:lnTo>
                    <a:pt x="2513486" y="2108154"/>
                  </a:lnTo>
                  <a:lnTo>
                    <a:pt x="2445399" y="2108154"/>
                  </a:lnTo>
                  <a:lnTo>
                    <a:pt x="2445399" y="2094017"/>
                  </a:lnTo>
                  <a:lnTo>
                    <a:pt x="2084299" y="2094017"/>
                  </a:lnTo>
                  <a:lnTo>
                    <a:pt x="2084299" y="2086179"/>
                  </a:lnTo>
                  <a:lnTo>
                    <a:pt x="1644118" y="2086179"/>
                  </a:lnTo>
                  <a:lnTo>
                    <a:pt x="1644118" y="2078342"/>
                  </a:lnTo>
                  <a:lnTo>
                    <a:pt x="1561080" y="2078342"/>
                  </a:lnTo>
                  <a:lnTo>
                    <a:pt x="1561080" y="2068966"/>
                  </a:lnTo>
                  <a:lnTo>
                    <a:pt x="1493727" y="2068966"/>
                  </a:lnTo>
                  <a:lnTo>
                    <a:pt x="1493727" y="2056441"/>
                  </a:lnTo>
                  <a:lnTo>
                    <a:pt x="1479582" y="2056441"/>
                  </a:lnTo>
                  <a:lnTo>
                    <a:pt x="1479582" y="2047065"/>
                  </a:lnTo>
                  <a:lnTo>
                    <a:pt x="1201592" y="2047065"/>
                  </a:lnTo>
                  <a:lnTo>
                    <a:pt x="1201592" y="2036078"/>
                  </a:lnTo>
                  <a:lnTo>
                    <a:pt x="1096567" y="2036078"/>
                  </a:lnTo>
                  <a:lnTo>
                    <a:pt x="1096567" y="2021208"/>
                  </a:lnTo>
                  <a:lnTo>
                    <a:pt x="963472" y="2021208"/>
                  </a:lnTo>
                  <a:lnTo>
                    <a:pt x="963472" y="2011833"/>
                  </a:lnTo>
                  <a:lnTo>
                    <a:pt x="936795" y="2011833"/>
                  </a:lnTo>
                  <a:lnTo>
                    <a:pt x="936795" y="2000113"/>
                  </a:lnTo>
                  <a:lnTo>
                    <a:pt x="918765" y="2000113"/>
                  </a:lnTo>
                  <a:lnTo>
                    <a:pt x="918765" y="1975795"/>
                  </a:lnTo>
                  <a:lnTo>
                    <a:pt x="890622" y="1975795"/>
                  </a:lnTo>
                  <a:lnTo>
                    <a:pt x="890622" y="1959387"/>
                  </a:lnTo>
                  <a:lnTo>
                    <a:pt x="874938" y="1959387"/>
                  </a:lnTo>
                  <a:lnTo>
                    <a:pt x="874938" y="1944518"/>
                  </a:lnTo>
                  <a:lnTo>
                    <a:pt x="845988" y="1944518"/>
                  </a:lnTo>
                  <a:lnTo>
                    <a:pt x="845988" y="1929648"/>
                  </a:lnTo>
                  <a:lnTo>
                    <a:pt x="809123" y="1929648"/>
                  </a:lnTo>
                  <a:lnTo>
                    <a:pt x="809123" y="1921005"/>
                  </a:lnTo>
                  <a:lnTo>
                    <a:pt x="762950" y="1921005"/>
                  </a:lnTo>
                  <a:lnTo>
                    <a:pt x="762950" y="1908480"/>
                  </a:lnTo>
                  <a:lnTo>
                    <a:pt x="726892" y="1908480"/>
                  </a:lnTo>
                  <a:lnTo>
                    <a:pt x="726892" y="1895222"/>
                  </a:lnTo>
                  <a:lnTo>
                    <a:pt x="713553" y="1895222"/>
                  </a:lnTo>
                  <a:lnTo>
                    <a:pt x="713553" y="1885040"/>
                  </a:lnTo>
                  <a:lnTo>
                    <a:pt x="682258" y="1885040"/>
                  </a:lnTo>
                  <a:lnTo>
                    <a:pt x="682258" y="1870903"/>
                  </a:lnTo>
                  <a:lnTo>
                    <a:pt x="650890" y="1870903"/>
                  </a:lnTo>
                  <a:lnTo>
                    <a:pt x="650890" y="1845120"/>
                  </a:lnTo>
                  <a:lnTo>
                    <a:pt x="634473" y="1845120"/>
                  </a:lnTo>
                  <a:lnTo>
                    <a:pt x="634473" y="1830251"/>
                  </a:lnTo>
                  <a:lnTo>
                    <a:pt x="618789" y="1830251"/>
                  </a:lnTo>
                  <a:lnTo>
                    <a:pt x="618789" y="1817725"/>
                  </a:lnTo>
                  <a:lnTo>
                    <a:pt x="589033" y="1817725"/>
                  </a:lnTo>
                  <a:lnTo>
                    <a:pt x="589033" y="1802856"/>
                  </a:lnTo>
                  <a:lnTo>
                    <a:pt x="567925" y="1802856"/>
                  </a:lnTo>
                  <a:lnTo>
                    <a:pt x="567925" y="1769162"/>
                  </a:lnTo>
                  <a:lnTo>
                    <a:pt x="547551" y="1769162"/>
                  </a:lnTo>
                  <a:lnTo>
                    <a:pt x="547551" y="1756636"/>
                  </a:lnTo>
                  <a:lnTo>
                    <a:pt x="531867" y="1756636"/>
                  </a:lnTo>
                  <a:lnTo>
                    <a:pt x="531867" y="1745649"/>
                  </a:lnTo>
                  <a:lnTo>
                    <a:pt x="517795" y="1745649"/>
                  </a:lnTo>
                  <a:lnTo>
                    <a:pt x="517795" y="1722210"/>
                  </a:lnTo>
                  <a:lnTo>
                    <a:pt x="493463" y="1722210"/>
                  </a:lnTo>
                  <a:lnTo>
                    <a:pt x="493463" y="1697159"/>
                  </a:lnTo>
                  <a:lnTo>
                    <a:pt x="480930" y="1697159"/>
                  </a:lnTo>
                  <a:lnTo>
                    <a:pt x="480930" y="1679140"/>
                  </a:lnTo>
                  <a:lnTo>
                    <a:pt x="462974" y="1679140"/>
                  </a:lnTo>
                  <a:lnTo>
                    <a:pt x="462974" y="1639219"/>
                  </a:lnTo>
                  <a:lnTo>
                    <a:pt x="412037" y="1639219"/>
                  </a:lnTo>
                  <a:lnTo>
                    <a:pt x="412037" y="1609481"/>
                  </a:lnTo>
                  <a:lnTo>
                    <a:pt x="382281" y="1609481"/>
                  </a:lnTo>
                  <a:lnTo>
                    <a:pt x="382281" y="1591462"/>
                  </a:lnTo>
                  <a:lnTo>
                    <a:pt x="361907" y="1591462"/>
                  </a:lnTo>
                  <a:lnTo>
                    <a:pt x="361907" y="1572710"/>
                  </a:lnTo>
                  <a:lnTo>
                    <a:pt x="346223" y="1572710"/>
                  </a:lnTo>
                  <a:lnTo>
                    <a:pt x="346223" y="1545315"/>
                  </a:lnTo>
                  <a:lnTo>
                    <a:pt x="334496" y="1545315"/>
                  </a:lnTo>
                  <a:lnTo>
                    <a:pt x="334496" y="1513965"/>
                  </a:lnTo>
                  <a:lnTo>
                    <a:pt x="325848" y="1513965"/>
                  </a:lnTo>
                  <a:lnTo>
                    <a:pt x="325848" y="1442768"/>
                  </a:lnTo>
                  <a:lnTo>
                    <a:pt x="318006" y="1442768"/>
                  </a:lnTo>
                  <a:lnTo>
                    <a:pt x="318006" y="1405924"/>
                  </a:lnTo>
                  <a:lnTo>
                    <a:pt x="309431" y="1405924"/>
                  </a:lnTo>
                  <a:lnTo>
                    <a:pt x="309431" y="1375380"/>
                  </a:lnTo>
                  <a:lnTo>
                    <a:pt x="297705" y="1375380"/>
                  </a:lnTo>
                  <a:lnTo>
                    <a:pt x="297705" y="1343297"/>
                  </a:lnTo>
                  <a:lnTo>
                    <a:pt x="288250" y="1343297"/>
                  </a:lnTo>
                  <a:lnTo>
                    <a:pt x="288250" y="1320590"/>
                  </a:lnTo>
                  <a:lnTo>
                    <a:pt x="274178" y="1320590"/>
                  </a:lnTo>
                  <a:lnTo>
                    <a:pt x="274178" y="1262724"/>
                  </a:lnTo>
                  <a:lnTo>
                    <a:pt x="264797" y="1262724"/>
                  </a:lnTo>
                  <a:lnTo>
                    <a:pt x="264797" y="1089566"/>
                  </a:lnTo>
                  <a:lnTo>
                    <a:pt x="249919" y="1089566"/>
                  </a:lnTo>
                  <a:lnTo>
                    <a:pt x="249919" y="1065394"/>
                  </a:lnTo>
                  <a:lnTo>
                    <a:pt x="236581" y="1065394"/>
                  </a:lnTo>
                  <a:lnTo>
                    <a:pt x="236581" y="1029429"/>
                  </a:lnTo>
                  <a:lnTo>
                    <a:pt x="226393" y="1029429"/>
                  </a:lnTo>
                  <a:lnTo>
                    <a:pt x="226393" y="973834"/>
                  </a:lnTo>
                  <a:lnTo>
                    <a:pt x="219357" y="973834"/>
                  </a:lnTo>
                  <a:lnTo>
                    <a:pt x="219357" y="947245"/>
                  </a:lnTo>
                  <a:lnTo>
                    <a:pt x="199789" y="947245"/>
                  </a:lnTo>
                  <a:lnTo>
                    <a:pt x="199789" y="910401"/>
                  </a:lnTo>
                  <a:lnTo>
                    <a:pt x="188796" y="910401"/>
                  </a:lnTo>
                  <a:lnTo>
                    <a:pt x="188796" y="838398"/>
                  </a:lnTo>
                  <a:lnTo>
                    <a:pt x="180220" y="838398"/>
                  </a:lnTo>
                  <a:lnTo>
                    <a:pt x="180220" y="770277"/>
                  </a:lnTo>
                  <a:lnTo>
                    <a:pt x="170033" y="770277"/>
                  </a:lnTo>
                  <a:lnTo>
                    <a:pt x="170033" y="708456"/>
                  </a:lnTo>
                  <a:lnTo>
                    <a:pt x="162924" y="708456"/>
                  </a:lnTo>
                  <a:lnTo>
                    <a:pt x="162924" y="655204"/>
                  </a:lnTo>
                  <a:lnTo>
                    <a:pt x="155155" y="655204"/>
                  </a:lnTo>
                  <a:lnTo>
                    <a:pt x="155155" y="552657"/>
                  </a:lnTo>
                  <a:lnTo>
                    <a:pt x="146507" y="552657"/>
                  </a:lnTo>
                  <a:lnTo>
                    <a:pt x="146507" y="454065"/>
                  </a:lnTo>
                  <a:lnTo>
                    <a:pt x="123787" y="454065"/>
                  </a:lnTo>
                  <a:lnTo>
                    <a:pt x="123787" y="445422"/>
                  </a:lnTo>
                  <a:lnTo>
                    <a:pt x="109715" y="445422"/>
                  </a:lnTo>
                  <a:lnTo>
                    <a:pt x="109715" y="328005"/>
                  </a:lnTo>
                  <a:lnTo>
                    <a:pt x="95570" y="328005"/>
                  </a:lnTo>
                  <a:lnTo>
                    <a:pt x="95570" y="306910"/>
                  </a:lnTo>
                  <a:lnTo>
                    <a:pt x="83038" y="306910"/>
                  </a:lnTo>
                  <a:lnTo>
                    <a:pt x="83038" y="284935"/>
                  </a:lnTo>
                  <a:lnTo>
                    <a:pt x="74463" y="284935"/>
                  </a:lnTo>
                  <a:lnTo>
                    <a:pt x="74463" y="246626"/>
                  </a:lnTo>
                  <a:lnTo>
                    <a:pt x="65082" y="246626"/>
                  </a:lnTo>
                  <a:lnTo>
                    <a:pt x="65082" y="202751"/>
                  </a:lnTo>
                  <a:lnTo>
                    <a:pt x="54894" y="202751"/>
                  </a:lnTo>
                  <a:lnTo>
                    <a:pt x="54894" y="166786"/>
                  </a:lnTo>
                  <a:lnTo>
                    <a:pt x="40016" y="166786"/>
                  </a:lnTo>
                  <a:lnTo>
                    <a:pt x="40016" y="144812"/>
                  </a:lnTo>
                  <a:lnTo>
                    <a:pt x="28217" y="144812"/>
                  </a:lnTo>
                  <a:lnTo>
                    <a:pt x="28217" y="102547"/>
                  </a:lnTo>
                  <a:lnTo>
                    <a:pt x="19642" y="102547"/>
                  </a:lnTo>
                  <a:lnTo>
                    <a:pt x="19642" y="86872"/>
                  </a:lnTo>
                  <a:lnTo>
                    <a:pt x="7842" y="86872"/>
                  </a:lnTo>
                  <a:lnTo>
                    <a:pt x="7842" y="43070"/>
                  </a:lnTo>
                  <a:lnTo>
                    <a:pt x="0" y="43070"/>
                  </a:lnTo>
                  <a:lnTo>
                    <a:pt x="0" y="0"/>
                  </a:lnTo>
                </a:path>
              </a:pathLst>
            </a:custGeom>
            <a:noFill/>
            <a:ln w="23819" cap="flat">
              <a:solidFill>
                <a:srgbClr val="C6573B"/>
              </a:solidFill>
              <a:prstDash val="solid"/>
              <a:miter/>
            </a:ln>
          </p:spPr>
          <p:txBody>
            <a:bodyPr rtlCol="0" anchor="ctr"/>
            <a:lstStyle/>
            <a:p>
              <a:endParaRPr lang="en-GB" noProof="0" dirty="0"/>
            </a:p>
          </p:txBody>
        </p:sp>
      </p:grpSp>
      <p:grpSp>
        <p:nvGrpSpPr>
          <p:cNvPr id="50" name="Graphic 47">
            <a:extLst>
              <a:ext uri="{FF2B5EF4-FFF2-40B4-BE49-F238E27FC236}">
                <a16:creationId xmlns:a16="http://schemas.microsoft.com/office/drawing/2014/main" id="{A048DF89-090F-0438-90CE-7F1EB67B1B85}"/>
              </a:ext>
            </a:extLst>
          </p:cNvPr>
          <p:cNvGrpSpPr/>
          <p:nvPr/>
        </p:nvGrpSpPr>
        <p:grpSpPr>
          <a:xfrm>
            <a:off x="6826129" y="2096926"/>
            <a:ext cx="4455161" cy="2459817"/>
            <a:chOff x="6494654" y="2096926"/>
            <a:chExt cx="4455161" cy="2459817"/>
          </a:xfrm>
          <a:noFill/>
        </p:grpSpPr>
        <p:sp>
          <p:nvSpPr>
            <p:cNvPr id="51" name="Freeform 50">
              <a:extLst>
                <a:ext uri="{FF2B5EF4-FFF2-40B4-BE49-F238E27FC236}">
                  <a16:creationId xmlns:a16="http://schemas.microsoft.com/office/drawing/2014/main" id="{00906149-E25D-4A44-2925-0E771D79A439}"/>
                </a:ext>
              </a:extLst>
            </p:cNvPr>
            <p:cNvSpPr/>
            <p:nvPr/>
          </p:nvSpPr>
          <p:spPr>
            <a:xfrm>
              <a:off x="6554459" y="2096926"/>
              <a:ext cx="4395357" cy="2400267"/>
            </a:xfrm>
            <a:custGeom>
              <a:avLst/>
              <a:gdLst>
                <a:gd name="connsiteX0" fmla="*/ 4395357 w 4395357"/>
                <a:gd name="connsiteY0" fmla="*/ 2400267 h 2400267"/>
                <a:gd name="connsiteX1" fmla="*/ 0 w 4395357"/>
                <a:gd name="connsiteY1" fmla="*/ 2400267 h 2400267"/>
                <a:gd name="connsiteX2" fmla="*/ 0 w 4395357"/>
                <a:gd name="connsiteY2" fmla="*/ 0 h 2400267"/>
              </a:gdLst>
              <a:ahLst/>
              <a:cxnLst>
                <a:cxn ang="0">
                  <a:pos x="connsiteX0" y="connsiteY0"/>
                </a:cxn>
                <a:cxn ang="0">
                  <a:pos x="connsiteX1" y="connsiteY1"/>
                </a:cxn>
                <a:cxn ang="0">
                  <a:pos x="connsiteX2" y="connsiteY2"/>
                </a:cxn>
              </a:cxnLst>
              <a:rect l="l" t="t" r="r" b="b"/>
              <a:pathLst>
                <a:path w="4395357" h="2400267">
                  <a:moveTo>
                    <a:pt x="4395357" y="2400267"/>
                  </a:moveTo>
                  <a:lnTo>
                    <a:pt x="0" y="2400267"/>
                  </a:lnTo>
                  <a:lnTo>
                    <a:pt x="0" y="0"/>
                  </a:lnTo>
                </a:path>
              </a:pathLst>
            </a:custGeom>
            <a:noFill/>
            <a:ln w="12700" cap="flat">
              <a:solidFill>
                <a:srgbClr val="231F20"/>
              </a:solidFill>
              <a:prstDash val="solid"/>
              <a:miter/>
            </a:ln>
          </p:spPr>
          <p:txBody>
            <a:bodyPr rtlCol="0" anchor="ctr"/>
            <a:lstStyle/>
            <a:p>
              <a:endParaRPr lang="en-GB" noProof="0" dirty="0"/>
            </a:p>
          </p:txBody>
        </p:sp>
        <p:sp>
          <p:nvSpPr>
            <p:cNvPr id="52" name="Freeform 51">
              <a:extLst>
                <a:ext uri="{FF2B5EF4-FFF2-40B4-BE49-F238E27FC236}">
                  <a16:creationId xmlns:a16="http://schemas.microsoft.com/office/drawing/2014/main" id="{8C706DA2-B888-E7B7-695E-38A9165E06B1}"/>
                </a:ext>
              </a:extLst>
            </p:cNvPr>
            <p:cNvSpPr/>
            <p:nvPr/>
          </p:nvSpPr>
          <p:spPr>
            <a:xfrm>
              <a:off x="6494654" y="3314090"/>
              <a:ext cx="59511" cy="7324"/>
            </a:xfrm>
            <a:custGeom>
              <a:avLst/>
              <a:gdLst>
                <a:gd name="connsiteX0" fmla="*/ 59511 w 59511"/>
                <a:gd name="connsiteY0" fmla="*/ 0 h 7324"/>
                <a:gd name="connsiteX1" fmla="*/ 0 w 59511"/>
                <a:gd name="connsiteY1" fmla="*/ 0 h 7324"/>
              </a:gdLst>
              <a:ahLst/>
              <a:cxnLst>
                <a:cxn ang="0">
                  <a:pos x="connsiteX0" y="connsiteY0"/>
                </a:cxn>
                <a:cxn ang="0">
                  <a:pos x="connsiteX1" y="connsiteY1"/>
                </a:cxn>
              </a:cxnLst>
              <a:rect l="l" t="t" r="r" b="b"/>
              <a:pathLst>
                <a:path w="59511" h="7324">
                  <a:moveTo>
                    <a:pt x="59511" y="0"/>
                  </a:moveTo>
                  <a:lnTo>
                    <a:pt x="0" y="0"/>
                  </a:lnTo>
                </a:path>
              </a:pathLst>
            </a:custGeom>
            <a:ln w="12700" cap="flat">
              <a:solidFill>
                <a:srgbClr val="231F20"/>
              </a:solidFill>
              <a:prstDash val="solid"/>
              <a:miter/>
            </a:ln>
          </p:spPr>
          <p:txBody>
            <a:bodyPr rtlCol="0" anchor="ctr"/>
            <a:lstStyle/>
            <a:p>
              <a:endParaRPr lang="en-GB" noProof="0" dirty="0"/>
            </a:p>
          </p:txBody>
        </p:sp>
        <p:sp>
          <p:nvSpPr>
            <p:cNvPr id="53" name="Freeform 52">
              <a:extLst>
                <a:ext uri="{FF2B5EF4-FFF2-40B4-BE49-F238E27FC236}">
                  <a16:creationId xmlns:a16="http://schemas.microsoft.com/office/drawing/2014/main" id="{118AE6DB-70DF-A196-55B1-94BC94FC2C27}"/>
                </a:ext>
              </a:extLst>
            </p:cNvPr>
            <p:cNvSpPr/>
            <p:nvPr/>
          </p:nvSpPr>
          <p:spPr>
            <a:xfrm>
              <a:off x="6494654" y="2767220"/>
              <a:ext cx="59511" cy="7324"/>
            </a:xfrm>
            <a:custGeom>
              <a:avLst/>
              <a:gdLst>
                <a:gd name="connsiteX0" fmla="*/ 59511 w 59511"/>
                <a:gd name="connsiteY0" fmla="*/ 0 h 7324"/>
                <a:gd name="connsiteX1" fmla="*/ 0 w 59511"/>
                <a:gd name="connsiteY1" fmla="*/ 0 h 7324"/>
              </a:gdLst>
              <a:ahLst/>
              <a:cxnLst>
                <a:cxn ang="0">
                  <a:pos x="connsiteX0" y="connsiteY0"/>
                </a:cxn>
                <a:cxn ang="0">
                  <a:pos x="connsiteX1" y="connsiteY1"/>
                </a:cxn>
              </a:cxnLst>
              <a:rect l="l" t="t" r="r" b="b"/>
              <a:pathLst>
                <a:path w="59511" h="7324">
                  <a:moveTo>
                    <a:pt x="59511" y="0"/>
                  </a:moveTo>
                  <a:lnTo>
                    <a:pt x="0" y="0"/>
                  </a:lnTo>
                </a:path>
              </a:pathLst>
            </a:custGeom>
            <a:ln w="12700" cap="flat">
              <a:solidFill>
                <a:srgbClr val="231F20"/>
              </a:solidFill>
              <a:prstDash val="solid"/>
              <a:miter/>
            </a:ln>
          </p:spPr>
          <p:txBody>
            <a:bodyPr rtlCol="0" anchor="ctr"/>
            <a:lstStyle/>
            <a:p>
              <a:endParaRPr lang="en-GB" noProof="0" dirty="0"/>
            </a:p>
          </p:txBody>
        </p:sp>
        <p:sp>
          <p:nvSpPr>
            <p:cNvPr id="54" name="Freeform 53">
              <a:extLst>
                <a:ext uri="{FF2B5EF4-FFF2-40B4-BE49-F238E27FC236}">
                  <a16:creationId xmlns:a16="http://schemas.microsoft.com/office/drawing/2014/main" id="{FD05D520-A196-E71B-5316-DE3E790991B9}"/>
                </a:ext>
              </a:extLst>
            </p:cNvPr>
            <p:cNvSpPr/>
            <p:nvPr/>
          </p:nvSpPr>
          <p:spPr>
            <a:xfrm>
              <a:off x="6494654" y="2229286"/>
              <a:ext cx="59511" cy="7324"/>
            </a:xfrm>
            <a:custGeom>
              <a:avLst/>
              <a:gdLst>
                <a:gd name="connsiteX0" fmla="*/ 59511 w 59511"/>
                <a:gd name="connsiteY0" fmla="*/ 0 h 7324"/>
                <a:gd name="connsiteX1" fmla="*/ 0 w 59511"/>
                <a:gd name="connsiteY1" fmla="*/ 0 h 7324"/>
              </a:gdLst>
              <a:ahLst/>
              <a:cxnLst>
                <a:cxn ang="0">
                  <a:pos x="connsiteX0" y="connsiteY0"/>
                </a:cxn>
                <a:cxn ang="0">
                  <a:pos x="connsiteX1" y="connsiteY1"/>
                </a:cxn>
              </a:cxnLst>
              <a:rect l="l" t="t" r="r" b="b"/>
              <a:pathLst>
                <a:path w="59511" h="7324">
                  <a:moveTo>
                    <a:pt x="59511" y="0"/>
                  </a:moveTo>
                  <a:lnTo>
                    <a:pt x="0" y="0"/>
                  </a:lnTo>
                </a:path>
              </a:pathLst>
            </a:custGeom>
            <a:ln w="12700" cap="flat">
              <a:solidFill>
                <a:srgbClr val="231F20"/>
              </a:solidFill>
              <a:prstDash val="solid"/>
              <a:miter/>
            </a:ln>
          </p:spPr>
          <p:txBody>
            <a:bodyPr rtlCol="0" anchor="ctr"/>
            <a:lstStyle/>
            <a:p>
              <a:endParaRPr lang="en-GB" noProof="0" dirty="0"/>
            </a:p>
          </p:txBody>
        </p:sp>
        <p:sp>
          <p:nvSpPr>
            <p:cNvPr id="55" name="Freeform 54">
              <a:extLst>
                <a:ext uri="{FF2B5EF4-FFF2-40B4-BE49-F238E27FC236}">
                  <a16:creationId xmlns:a16="http://schemas.microsoft.com/office/drawing/2014/main" id="{22CCC83F-C124-826F-44E6-F445459CDCEE}"/>
                </a:ext>
              </a:extLst>
            </p:cNvPr>
            <p:cNvSpPr/>
            <p:nvPr/>
          </p:nvSpPr>
          <p:spPr>
            <a:xfrm>
              <a:off x="6494654" y="3855760"/>
              <a:ext cx="59511" cy="7324"/>
            </a:xfrm>
            <a:custGeom>
              <a:avLst/>
              <a:gdLst>
                <a:gd name="connsiteX0" fmla="*/ 59511 w 59511"/>
                <a:gd name="connsiteY0" fmla="*/ 0 h 7324"/>
                <a:gd name="connsiteX1" fmla="*/ 0 w 59511"/>
                <a:gd name="connsiteY1" fmla="*/ 0 h 7324"/>
              </a:gdLst>
              <a:ahLst/>
              <a:cxnLst>
                <a:cxn ang="0">
                  <a:pos x="connsiteX0" y="connsiteY0"/>
                </a:cxn>
                <a:cxn ang="0">
                  <a:pos x="connsiteX1" y="connsiteY1"/>
                </a:cxn>
              </a:cxnLst>
              <a:rect l="l" t="t" r="r" b="b"/>
              <a:pathLst>
                <a:path w="59511" h="7324">
                  <a:moveTo>
                    <a:pt x="59511" y="0"/>
                  </a:moveTo>
                  <a:lnTo>
                    <a:pt x="0" y="0"/>
                  </a:lnTo>
                </a:path>
              </a:pathLst>
            </a:custGeom>
            <a:ln w="12700" cap="flat">
              <a:solidFill>
                <a:srgbClr val="231F20"/>
              </a:solidFill>
              <a:prstDash val="solid"/>
              <a:miter/>
            </a:ln>
          </p:spPr>
          <p:txBody>
            <a:bodyPr rtlCol="0" anchor="ctr"/>
            <a:lstStyle/>
            <a:p>
              <a:endParaRPr lang="en-GB" noProof="0" dirty="0"/>
            </a:p>
          </p:txBody>
        </p:sp>
        <p:sp>
          <p:nvSpPr>
            <p:cNvPr id="56" name="Freeform 55">
              <a:extLst>
                <a:ext uri="{FF2B5EF4-FFF2-40B4-BE49-F238E27FC236}">
                  <a16:creationId xmlns:a16="http://schemas.microsoft.com/office/drawing/2014/main" id="{E2D5B3BA-152D-3288-B187-3E03942A9F28}"/>
                </a:ext>
              </a:extLst>
            </p:cNvPr>
            <p:cNvSpPr/>
            <p:nvPr/>
          </p:nvSpPr>
          <p:spPr>
            <a:xfrm>
              <a:off x="6494654" y="4397430"/>
              <a:ext cx="59511" cy="7324"/>
            </a:xfrm>
            <a:custGeom>
              <a:avLst/>
              <a:gdLst>
                <a:gd name="connsiteX0" fmla="*/ 59511 w 59511"/>
                <a:gd name="connsiteY0" fmla="*/ 0 h 7324"/>
                <a:gd name="connsiteX1" fmla="*/ 0 w 59511"/>
                <a:gd name="connsiteY1" fmla="*/ 0 h 7324"/>
              </a:gdLst>
              <a:ahLst/>
              <a:cxnLst>
                <a:cxn ang="0">
                  <a:pos x="connsiteX0" y="connsiteY0"/>
                </a:cxn>
                <a:cxn ang="0">
                  <a:pos x="connsiteX1" y="connsiteY1"/>
                </a:cxn>
              </a:cxnLst>
              <a:rect l="l" t="t" r="r" b="b"/>
              <a:pathLst>
                <a:path w="59511" h="7324">
                  <a:moveTo>
                    <a:pt x="59511" y="0"/>
                  </a:moveTo>
                  <a:lnTo>
                    <a:pt x="0" y="0"/>
                  </a:lnTo>
                </a:path>
              </a:pathLst>
            </a:custGeom>
            <a:ln w="12700" cap="flat">
              <a:solidFill>
                <a:srgbClr val="231F20"/>
              </a:solidFill>
              <a:prstDash val="solid"/>
              <a:miter/>
            </a:ln>
          </p:spPr>
          <p:txBody>
            <a:bodyPr rtlCol="0" anchor="ctr"/>
            <a:lstStyle/>
            <a:p>
              <a:endParaRPr lang="en-GB" noProof="0" dirty="0"/>
            </a:p>
          </p:txBody>
        </p:sp>
        <p:sp>
          <p:nvSpPr>
            <p:cNvPr id="57" name="Freeform 56">
              <a:extLst>
                <a:ext uri="{FF2B5EF4-FFF2-40B4-BE49-F238E27FC236}">
                  <a16:creationId xmlns:a16="http://schemas.microsoft.com/office/drawing/2014/main" id="{D093B910-083D-EFDF-7048-647AB750767C}"/>
                </a:ext>
              </a:extLst>
            </p:cNvPr>
            <p:cNvSpPr/>
            <p:nvPr/>
          </p:nvSpPr>
          <p:spPr>
            <a:xfrm>
              <a:off x="6753661" y="4498146"/>
              <a:ext cx="7329" cy="58598"/>
            </a:xfrm>
            <a:custGeom>
              <a:avLst/>
              <a:gdLst>
                <a:gd name="connsiteX0" fmla="*/ 0 w 7329"/>
                <a:gd name="connsiteY0" fmla="*/ 0 h 58598"/>
                <a:gd name="connsiteX1" fmla="*/ 0 w 7329"/>
                <a:gd name="connsiteY1" fmla="*/ 58599 h 58598"/>
              </a:gdLst>
              <a:ahLst/>
              <a:cxnLst>
                <a:cxn ang="0">
                  <a:pos x="connsiteX0" y="connsiteY0"/>
                </a:cxn>
                <a:cxn ang="0">
                  <a:pos x="connsiteX1" y="connsiteY1"/>
                </a:cxn>
              </a:cxnLst>
              <a:rect l="l" t="t" r="r" b="b"/>
              <a:pathLst>
                <a:path w="7329" h="58598">
                  <a:moveTo>
                    <a:pt x="0" y="0"/>
                  </a:moveTo>
                  <a:lnTo>
                    <a:pt x="0" y="58599"/>
                  </a:lnTo>
                </a:path>
              </a:pathLst>
            </a:custGeom>
            <a:ln w="12700" cap="flat">
              <a:solidFill>
                <a:srgbClr val="231F20"/>
              </a:solidFill>
              <a:prstDash val="solid"/>
              <a:miter/>
            </a:ln>
          </p:spPr>
          <p:txBody>
            <a:bodyPr rtlCol="0" anchor="ctr"/>
            <a:lstStyle/>
            <a:p>
              <a:endParaRPr lang="en-GB" noProof="0" dirty="0"/>
            </a:p>
          </p:txBody>
        </p:sp>
        <p:sp>
          <p:nvSpPr>
            <p:cNvPr id="58" name="Freeform 57">
              <a:extLst>
                <a:ext uri="{FF2B5EF4-FFF2-40B4-BE49-F238E27FC236}">
                  <a16:creationId xmlns:a16="http://schemas.microsoft.com/office/drawing/2014/main" id="{8288306D-97F5-64DC-101A-F875E909492C}"/>
                </a:ext>
              </a:extLst>
            </p:cNvPr>
            <p:cNvSpPr/>
            <p:nvPr/>
          </p:nvSpPr>
          <p:spPr>
            <a:xfrm>
              <a:off x="7754072" y="4498146"/>
              <a:ext cx="7329" cy="58598"/>
            </a:xfrm>
            <a:custGeom>
              <a:avLst/>
              <a:gdLst>
                <a:gd name="connsiteX0" fmla="*/ 0 w 7329"/>
                <a:gd name="connsiteY0" fmla="*/ 0 h 58598"/>
                <a:gd name="connsiteX1" fmla="*/ 0 w 7329"/>
                <a:gd name="connsiteY1" fmla="*/ 58599 h 58598"/>
              </a:gdLst>
              <a:ahLst/>
              <a:cxnLst>
                <a:cxn ang="0">
                  <a:pos x="connsiteX0" y="connsiteY0"/>
                </a:cxn>
                <a:cxn ang="0">
                  <a:pos x="connsiteX1" y="connsiteY1"/>
                </a:cxn>
              </a:cxnLst>
              <a:rect l="l" t="t" r="r" b="b"/>
              <a:pathLst>
                <a:path w="7329" h="58598">
                  <a:moveTo>
                    <a:pt x="0" y="0"/>
                  </a:moveTo>
                  <a:lnTo>
                    <a:pt x="0" y="58599"/>
                  </a:lnTo>
                </a:path>
              </a:pathLst>
            </a:custGeom>
            <a:ln w="12700" cap="flat">
              <a:solidFill>
                <a:srgbClr val="231F20"/>
              </a:solidFill>
              <a:prstDash val="solid"/>
              <a:miter/>
            </a:ln>
          </p:spPr>
          <p:txBody>
            <a:bodyPr rtlCol="0" anchor="ctr"/>
            <a:lstStyle/>
            <a:p>
              <a:endParaRPr lang="en-GB" noProof="0" dirty="0"/>
            </a:p>
          </p:txBody>
        </p:sp>
        <p:sp>
          <p:nvSpPr>
            <p:cNvPr id="59" name="Freeform 58">
              <a:extLst>
                <a:ext uri="{FF2B5EF4-FFF2-40B4-BE49-F238E27FC236}">
                  <a16:creationId xmlns:a16="http://schemas.microsoft.com/office/drawing/2014/main" id="{F042F1A7-A465-B77D-3CA4-C5BA9BC9A586}"/>
                </a:ext>
              </a:extLst>
            </p:cNvPr>
            <p:cNvSpPr/>
            <p:nvPr/>
          </p:nvSpPr>
          <p:spPr>
            <a:xfrm>
              <a:off x="8753163" y="4498146"/>
              <a:ext cx="7329" cy="58598"/>
            </a:xfrm>
            <a:custGeom>
              <a:avLst/>
              <a:gdLst>
                <a:gd name="connsiteX0" fmla="*/ 0 w 7329"/>
                <a:gd name="connsiteY0" fmla="*/ 0 h 58598"/>
                <a:gd name="connsiteX1" fmla="*/ 0 w 7329"/>
                <a:gd name="connsiteY1" fmla="*/ 58599 h 58598"/>
              </a:gdLst>
              <a:ahLst/>
              <a:cxnLst>
                <a:cxn ang="0">
                  <a:pos x="connsiteX0" y="connsiteY0"/>
                </a:cxn>
                <a:cxn ang="0">
                  <a:pos x="connsiteX1" y="connsiteY1"/>
                </a:cxn>
              </a:cxnLst>
              <a:rect l="l" t="t" r="r" b="b"/>
              <a:pathLst>
                <a:path w="7329" h="58598">
                  <a:moveTo>
                    <a:pt x="0" y="0"/>
                  </a:moveTo>
                  <a:lnTo>
                    <a:pt x="0" y="58599"/>
                  </a:lnTo>
                </a:path>
              </a:pathLst>
            </a:custGeom>
            <a:ln w="12700" cap="flat">
              <a:solidFill>
                <a:srgbClr val="231F20"/>
              </a:solidFill>
              <a:prstDash val="solid"/>
              <a:miter/>
            </a:ln>
          </p:spPr>
          <p:txBody>
            <a:bodyPr rtlCol="0" anchor="ctr"/>
            <a:lstStyle/>
            <a:p>
              <a:endParaRPr lang="en-GB" noProof="0" dirty="0"/>
            </a:p>
          </p:txBody>
        </p:sp>
        <p:sp>
          <p:nvSpPr>
            <p:cNvPr id="60" name="Freeform 59">
              <a:extLst>
                <a:ext uri="{FF2B5EF4-FFF2-40B4-BE49-F238E27FC236}">
                  <a16:creationId xmlns:a16="http://schemas.microsoft.com/office/drawing/2014/main" id="{147BF403-3A1C-36DA-9A9C-E77B99A9FD63}"/>
                </a:ext>
              </a:extLst>
            </p:cNvPr>
            <p:cNvSpPr/>
            <p:nvPr/>
          </p:nvSpPr>
          <p:spPr>
            <a:xfrm>
              <a:off x="9750935" y="4498146"/>
              <a:ext cx="7329" cy="58598"/>
            </a:xfrm>
            <a:custGeom>
              <a:avLst/>
              <a:gdLst>
                <a:gd name="connsiteX0" fmla="*/ 0 w 7329"/>
                <a:gd name="connsiteY0" fmla="*/ 0 h 58598"/>
                <a:gd name="connsiteX1" fmla="*/ 0 w 7329"/>
                <a:gd name="connsiteY1" fmla="*/ 58599 h 58598"/>
              </a:gdLst>
              <a:ahLst/>
              <a:cxnLst>
                <a:cxn ang="0">
                  <a:pos x="connsiteX0" y="connsiteY0"/>
                </a:cxn>
                <a:cxn ang="0">
                  <a:pos x="connsiteX1" y="connsiteY1"/>
                </a:cxn>
              </a:cxnLst>
              <a:rect l="l" t="t" r="r" b="b"/>
              <a:pathLst>
                <a:path w="7329" h="58598">
                  <a:moveTo>
                    <a:pt x="0" y="0"/>
                  </a:moveTo>
                  <a:lnTo>
                    <a:pt x="0" y="58599"/>
                  </a:lnTo>
                </a:path>
              </a:pathLst>
            </a:custGeom>
            <a:ln w="12700" cap="flat">
              <a:solidFill>
                <a:srgbClr val="231F20"/>
              </a:solidFill>
              <a:prstDash val="solid"/>
              <a:miter/>
            </a:ln>
          </p:spPr>
          <p:txBody>
            <a:bodyPr rtlCol="0" anchor="ctr"/>
            <a:lstStyle/>
            <a:p>
              <a:endParaRPr lang="en-GB" noProof="0" dirty="0"/>
            </a:p>
          </p:txBody>
        </p:sp>
        <p:sp>
          <p:nvSpPr>
            <p:cNvPr id="61" name="Freeform 60">
              <a:extLst>
                <a:ext uri="{FF2B5EF4-FFF2-40B4-BE49-F238E27FC236}">
                  <a16:creationId xmlns:a16="http://schemas.microsoft.com/office/drawing/2014/main" id="{255133B5-EB90-00C8-CE48-3FAF02A143C6}"/>
                </a:ext>
              </a:extLst>
            </p:cNvPr>
            <p:cNvSpPr/>
            <p:nvPr/>
          </p:nvSpPr>
          <p:spPr>
            <a:xfrm>
              <a:off x="10752592" y="4498146"/>
              <a:ext cx="7329" cy="58598"/>
            </a:xfrm>
            <a:custGeom>
              <a:avLst/>
              <a:gdLst>
                <a:gd name="connsiteX0" fmla="*/ 0 w 7329"/>
                <a:gd name="connsiteY0" fmla="*/ 0 h 58598"/>
                <a:gd name="connsiteX1" fmla="*/ 0 w 7329"/>
                <a:gd name="connsiteY1" fmla="*/ 58599 h 58598"/>
              </a:gdLst>
              <a:ahLst/>
              <a:cxnLst>
                <a:cxn ang="0">
                  <a:pos x="connsiteX0" y="connsiteY0"/>
                </a:cxn>
                <a:cxn ang="0">
                  <a:pos x="connsiteX1" y="connsiteY1"/>
                </a:cxn>
              </a:cxnLst>
              <a:rect l="l" t="t" r="r" b="b"/>
              <a:pathLst>
                <a:path w="7329" h="58598">
                  <a:moveTo>
                    <a:pt x="0" y="0"/>
                  </a:moveTo>
                  <a:lnTo>
                    <a:pt x="0" y="58599"/>
                  </a:lnTo>
                </a:path>
              </a:pathLst>
            </a:custGeom>
            <a:ln w="12700" cap="flat">
              <a:solidFill>
                <a:srgbClr val="231F20"/>
              </a:solidFill>
              <a:prstDash val="solid"/>
              <a:miter/>
            </a:ln>
          </p:spPr>
          <p:txBody>
            <a:bodyPr rtlCol="0" anchor="ctr"/>
            <a:lstStyle/>
            <a:p>
              <a:endParaRPr lang="en-GB" noProof="0" dirty="0"/>
            </a:p>
          </p:txBody>
        </p:sp>
      </p:grpSp>
      <p:grpSp>
        <p:nvGrpSpPr>
          <p:cNvPr id="62" name="Graphic 47">
            <a:extLst>
              <a:ext uri="{FF2B5EF4-FFF2-40B4-BE49-F238E27FC236}">
                <a16:creationId xmlns:a16="http://schemas.microsoft.com/office/drawing/2014/main" id="{A15D641F-6A89-F59E-634C-47190BDCDB3F}"/>
              </a:ext>
            </a:extLst>
          </p:cNvPr>
          <p:cNvGrpSpPr/>
          <p:nvPr/>
        </p:nvGrpSpPr>
        <p:grpSpPr>
          <a:xfrm>
            <a:off x="7053255" y="2251407"/>
            <a:ext cx="2127393" cy="2148513"/>
            <a:chOff x="6721780" y="2251407"/>
            <a:chExt cx="2127393" cy="2148513"/>
          </a:xfrm>
          <a:noFill/>
        </p:grpSpPr>
        <p:grpSp>
          <p:nvGrpSpPr>
            <p:cNvPr id="63" name="Graphic 47">
              <a:extLst>
                <a:ext uri="{FF2B5EF4-FFF2-40B4-BE49-F238E27FC236}">
                  <a16:creationId xmlns:a16="http://schemas.microsoft.com/office/drawing/2014/main" id="{14A40053-8035-67F4-DA1B-5DA4FA2714C0}"/>
                </a:ext>
              </a:extLst>
            </p:cNvPr>
            <p:cNvGrpSpPr/>
            <p:nvPr/>
          </p:nvGrpSpPr>
          <p:grpSpPr>
            <a:xfrm>
              <a:off x="6721780" y="2354980"/>
              <a:ext cx="64715" cy="64751"/>
              <a:chOff x="6721780" y="2354980"/>
              <a:chExt cx="64715" cy="64751"/>
            </a:xfrm>
          </p:grpSpPr>
          <p:sp>
            <p:nvSpPr>
              <p:cNvPr id="64" name="Freeform 63">
                <a:extLst>
                  <a:ext uri="{FF2B5EF4-FFF2-40B4-BE49-F238E27FC236}">
                    <a16:creationId xmlns:a16="http://schemas.microsoft.com/office/drawing/2014/main" id="{316F864C-C236-B30B-64E7-4A844CDE0C68}"/>
                  </a:ext>
                </a:extLst>
              </p:cNvPr>
              <p:cNvSpPr/>
              <p:nvPr/>
            </p:nvSpPr>
            <p:spPr>
              <a:xfrm>
                <a:off x="6754101" y="2354980"/>
                <a:ext cx="7329" cy="64751"/>
              </a:xfrm>
              <a:custGeom>
                <a:avLst/>
                <a:gdLst>
                  <a:gd name="connsiteX0" fmla="*/ 0 w 7329"/>
                  <a:gd name="connsiteY0" fmla="*/ 0 h 64751"/>
                  <a:gd name="connsiteX1" fmla="*/ 0 w 7329"/>
                  <a:gd name="connsiteY1" fmla="*/ 64751 h 64751"/>
                </a:gdLst>
                <a:ahLst/>
                <a:cxnLst>
                  <a:cxn ang="0">
                    <a:pos x="connsiteX0" y="connsiteY0"/>
                  </a:cxn>
                  <a:cxn ang="0">
                    <a:pos x="connsiteX1" y="connsiteY1"/>
                  </a:cxn>
                </a:cxnLst>
                <a:rect l="l" t="t" r="r" b="b"/>
                <a:pathLst>
                  <a:path w="7329" h="64751">
                    <a:moveTo>
                      <a:pt x="0" y="0"/>
                    </a:moveTo>
                    <a:lnTo>
                      <a:pt x="0" y="64751"/>
                    </a:lnTo>
                  </a:path>
                </a:pathLst>
              </a:custGeom>
              <a:ln w="11580" cap="flat">
                <a:solidFill>
                  <a:srgbClr val="8B878B"/>
                </a:solidFill>
                <a:prstDash val="solid"/>
                <a:miter/>
              </a:ln>
            </p:spPr>
            <p:txBody>
              <a:bodyPr rtlCol="0" anchor="ctr"/>
              <a:lstStyle/>
              <a:p>
                <a:endParaRPr lang="en-GB" noProof="0" dirty="0"/>
              </a:p>
            </p:txBody>
          </p:sp>
          <p:sp>
            <p:nvSpPr>
              <p:cNvPr id="65" name="Freeform 64">
                <a:extLst>
                  <a:ext uri="{FF2B5EF4-FFF2-40B4-BE49-F238E27FC236}">
                    <a16:creationId xmlns:a16="http://schemas.microsoft.com/office/drawing/2014/main" id="{A6CCB5B0-435A-F4F3-6231-6A79009D106C}"/>
                  </a:ext>
                </a:extLst>
              </p:cNvPr>
              <p:cNvSpPr/>
              <p:nvPr/>
            </p:nvSpPr>
            <p:spPr>
              <a:xfrm>
                <a:off x="6721780" y="2387355"/>
                <a:ext cx="64715" cy="7324"/>
              </a:xfrm>
              <a:custGeom>
                <a:avLst/>
                <a:gdLst>
                  <a:gd name="connsiteX0" fmla="*/ 0 w 64715"/>
                  <a:gd name="connsiteY0" fmla="*/ 0 h 7324"/>
                  <a:gd name="connsiteX1" fmla="*/ 64715 w 64715"/>
                  <a:gd name="connsiteY1" fmla="*/ 0 h 7324"/>
                </a:gdLst>
                <a:ahLst/>
                <a:cxnLst>
                  <a:cxn ang="0">
                    <a:pos x="connsiteX0" y="connsiteY0"/>
                  </a:cxn>
                  <a:cxn ang="0">
                    <a:pos x="connsiteX1" y="connsiteY1"/>
                  </a:cxn>
                </a:cxnLst>
                <a:rect l="l" t="t" r="r" b="b"/>
                <a:pathLst>
                  <a:path w="64715" h="7324">
                    <a:moveTo>
                      <a:pt x="0" y="0"/>
                    </a:moveTo>
                    <a:lnTo>
                      <a:pt x="64715" y="0"/>
                    </a:lnTo>
                  </a:path>
                </a:pathLst>
              </a:custGeom>
              <a:ln w="11580" cap="flat">
                <a:solidFill>
                  <a:srgbClr val="8B878B"/>
                </a:solidFill>
                <a:prstDash val="solid"/>
                <a:miter/>
              </a:ln>
            </p:spPr>
            <p:txBody>
              <a:bodyPr rtlCol="0" anchor="ctr"/>
              <a:lstStyle/>
              <a:p>
                <a:endParaRPr lang="en-GB" noProof="0" dirty="0"/>
              </a:p>
            </p:txBody>
          </p:sp>
        </p:grpSp>
        <p:grpSp>
          <p:nvGrpSpPr>
            <p:cNvPr id="66" name="Graphic 47">
              <a:extLst>
                <a:ext uri="{FF2B5EF4-FFF2-40B4-BE49-F238E27FC236}">
                  <a16:creationId xmlns:a16="http://schemas.microsoft.com/office/drawing/2014/main" id="{A7102949-4811-F785-82E1-440B0F1F6861}"/>
                </a:ext>
              </a:extLst>
            </p:cNvPr>
            <p:cNvGrpSpPr/>
            <p:nvPr/>
          </p:nvGrpSpPr>
          <p:grpSpPr>
            <a:xfrm>
              <a:off x="6726251" y="2368750"/>
              <a:ext cx="64715" cy="64751"/>
              <a:chOff x="6726251" y="2368750"/>
              <a:chExt cx="64715" cy="64751"/>
            </a:xfrm>
          </p:grpSpPr>
          <p:sp>
            <p:nvSpPr>
              <p:cNvPr id="67" name="Freeform 66">
                <a:extLst>
                  <a:ext uri="{FF2B5EF4-FFF2-40B4-BE49-F238E27FC236}">
                    <a16:creationId xmlns:a16="http://schemas.microsoft.com/office/drawing/2014/main" id="{DADECE71-262A-2148-9F45-5BF0238CEA5B}"/>
                  </a:ext>
                </a:extLst>
              </p:cNvPr>
              <p:cNvSpPr/>
              <p:nvPr/>
            </p:nvSpPr>
            <p:spPr>
              <a:xfrm>
                <a:off x="6758572" y="2368750"/>
                <a:ext cx="7329" cy="64751"/>
              </a:xfrm>
              <a:custGeom>
                <a:avLst/>
                <a:gdLst>
                  <a:gd name="connsiteX0" fmla="*/ 0 w 7329"/>
                  <a:gd name="connsiteY0" fmla="*/ 0 h 64751"/>
                  <a:gd name="connsiteX1" fmla="*/ 0 w 7329"/>
                  <a:gd name="connsiteY1" fmla="*/ 64751 h 64751"/>
                </a:gdLst>
                <a:ahLst/>
                <a:cxnLst>
                  <a:cxn ang="0">
                    <a:pos x="connsiteX0" y="connsiteY0"/>
                  </a:cxn>
                  <a:cxn ang="0">
                    <a:pos x="connsiteX1" y="connsiteY1"/>
                  </a:cxn>
                </a:cxnLst>
                <a:rect l="l" t="t" r="r" b="b"/>
                <a:pathLst>
                  <a:path w="7329" h="64751">
                    <a:moveTo>
                      <a:pt x="0" y="0"/>
                    </a:moveTo>
                    <a:lnTo>
                      <a:pt x="0" y="64751"/>
                    </a:lnTo>
                  </a:path>
                </a:pathLst>
              </a:custGeom>
              <a:ln w="11580" cap="flat">
                <a:solidFill>
                  <a:srgbClr val="8B878B"/>
                </a:solidFill>
                <a:prstDash val="solid"/>
                <a:miter/>
              </a:ln>
            </p:spPr>
            <p:txBody>
              <a:bodyPr rtlCol="0" anchor="ctr"/>
              <a:lstStyle/>
              <a:p>
                <a:endParaRPr lang="en-GB" noProof="0" dirty="0"/>
              </a:p>
            </p:txBody>
          </p:sp>
          <p:sp>
            <p:nvSpPr>
              <p:cNvPr id="68" name="Freeform 67">
                <a:extLst>
                  <a:ext uri="{FF2B5EF4-FFF2-40B4-BE49-F238E27FC236}">
                    <a16:creationId xmlns:a16="http://schemas.microsoft.com/office/drawing/2014/main" id="{A8F29CA4-7D34-CBAD-D997-EEBB358BB2E6}"/>
                  </a:ext>
                </a:extLst>
              </p:cNvPr>
              <p:cNvSpPr/>
              <p:nvPr/>
            </p:nvSpPr>
            <p:spPr>
              <a:xfrm>
                <a:off x="6726251" y="2401126"/>
                <a:ext cx="64715" cy="7324"/>
              </a:xfrm>
              <a:custGeom>
                <a:avLst/>
                <a:gdLst>
                  <a:gd name="connsiteX0" fmla="*/ 0 w 64715"/>
                  <a:gd name="connsiteY0" fmla="*/ 0 h 7324"/>
                  <a:gd name="connsiteX1" fmla="*/ 64715 w 64715"/>
                  <a:gd name="connsiteY1" fmla="*/ 0 h 7324"/>
                </a:gdLst>
                <a:ahLst/>
                <a:cxnLst>
                  <a:cxn ang="0">
                    <a:pos x="connsiteX0" y="connsiteY0"/>
                  </a:cxn>
                  <a:cxn ang="0">
                    <a:pos x="connsiteX1" y="connsiteY1"/>
                  </a:cxn>
                </a:cxnLst>
                <a:rect l="l" t="t" r="r" b="b"/>
                <a:pathLst>
                  <a:path w="64715" h="7324">
                    <a:moveTo>
                      <a:pt x="0" y="0"/>
                    </a:moveTo>
                    <a:lnTo>
                      <a:pt x="64715" y="0"/>
                    </a:lnTo>
                  </a:path>
                </a:pathLst>
              </a:custGeom>
              <a:ln w="11580" cap="flat">
                <a:solidFill>
                  <a:srgbClr val="8B878B"/>
                </a:solidFill>
                <a:prstDash val="solid"/>
                <a:miter/>
              </a:ln>
            </p:spPr>
            <p:txBody>
              <a:bodyPr rtlCol="0" anchor="ctr"/>
              <a:lstStyle/>
              <a:p>
                <a:endParaRPr lang="en-GB" noProof="0" dirty="0"/>
              </a:p>
            </p:txBody>
          </p:sp>
        </p:grpSp>
        <p:sp>
          <p:nvSpPr>
            <p:cNvPr id="69" name="Freeform 68">
              <a:extLst>
                <a:ext uri="{FF2B5EF4-FFF2-40B4-BE49-F238E27FC236}">
                  <a16:creationId xmlns:a16="http://schemas.microsoft.com/office/drawing/2014/main" id="{A1368907-B7DF-C2CE-A980-629A1CF72B82}"/>
                </a:ext>
              </a:extLst>
            </p:cNvPr>
            <p:cNvSpPr/>
            <p:nvPr/>
          </p:nvSpPr>
          <p:spPr>
            <a:xfrm>
              <a:off x="6754101" y="2251407"/>
              <a:ext cx="2095072" cy="2148513"/>
            </a:xfrm>
            <a:custGeom>
              <a:avLst/>
              <a:gdLst>
                <a:gd name="connsiteX0" fmla="*/ 2095073 w 2095072"/>
                <a:gd name="connsiteY0" fmla="*/ 2148514 h 2148513"/>
                <a:gd name="connsiteX1" fmla="*/ 2095073 w 2095072"/>
                <a:gd name="connsiteY1" fmla="*/ 2130861 h 2148513"/>
                <a:gd name="connsiteX2" fmla="*/ 1515054 w 2095072"/>
                <a:gd name="connsiteY2" fmla="*/ 2130861 h 2148513"/>
                <a:gd name="connsiteX3" fmla="*/ 1515054 w 2095072"/>
                <a:gd name="connsiteY3" fmla="*/ 2115332 h 2148513"/>
                <a:gd name="connsiteX4" fmla="*/ 1457008 w 2095072"/>
                <a:gd name="connsiteY4" fmla="*/ 2115332 h 2148513"/>
                <a:gd name="connsiteX5" fmla="*/ 1457008 w 2095072"/>
                <a:gd name="connsiteY5" fmla="*/ 2099877 h 2148513"/>
                <a:gd name="connsiteX6" fmla="*/ 1382325 w 2095072"/>
                <a:gd name="connsiteY6" fmla="*/ 2099877 h 2148513"/>
                <a:gd name="connsiteX7" fmla="*/ 1382325 w 2095072"/>
                <a:gd name="connsiteY7" fmla="*/ 2083836 h 2148513"/>
                <a:gd name="connsiteX8" fmla="*/ 1371259 w 2095072"/>
                <a:gd name="connsiteY8" fmla="*/ 2083836 h 2148513"/>
                <a:gd name="connsiteX9" fmla="*/ 1371259 w 2095072"/>
                <a:gd name="connsiteY9" fmla="*/ 2068380 h 2148513"/>
                <a:gd name="connsiteX10" fmla="*/ 1146771 w 2095072"/>
                <a:gd name="connsiteY10" fmla="*/ 2068380 h 2148513"/>
                <a:gd name="connsiteX11" fmla="*/ 1146771 w 2095072"/>
                <a:gd name="connsiteY11" fmla="*/ 2040180 h 2148513"/>
                <a:gd name="connsiteX12" fmla="*/ 1129621 w 2095072"/>
                <a:gd name="connsiteY12" fmla="*/ 2040180 h 2148513"/>
                <a:gd name="connsiteX13" fmla="*/ 1129621 w 2095072"/>
                <a:gd name="connsiteY13" fmla="*/ 2024138 h 2148513"/>
                <a:gd name="connsiteX14" fmla="*/ 1105875 w 2095072"/>
                <a:gd name="connsiteY14" fmla="*/ 2024138 h 2148513"/>
                <a:gd name="connsiteX15" fmla="*/ 1105875 w 2095072"/>
                <a:gd name="connsiteY15" fmla="*/ 2008683 h 2148513"/>
                <a:gd name="connsiteX16" fmla="*/ 955484 w 2095072"/>
                <a:gd name="connsiteY16" fmla="*/ 2008683 h 2148513"/>
                <a:gd name="connsiteX17" fmla="*/ 955484 w 2095072"/>
                <a:gd name="connsiteY17" fmla="*/ 1994912 h 2148513"/>
                <a:gd name="connsiteX18" fmla="*/ 929466 w 2095072"/>
                <a:gd name="connsiteY18" fmla="*/ 1994912 h 2148513"/>
                <a:gd name="connsiteX19" fmla="*/ 929466 w 2095072"/>
                <a:gd name="connsiteY19" fmla="*/ 1979384 h 2148513"/>
                <a:gd name="connsiteX20" fmla="*/ 863724 w 2095072"/>
                <a:gd name="connsiteY20" fmla="*/ 1979384 h 2148513"/>
                <a:gd name="connsiteX21" fmla="*/ 863724 w 2095072"/>
                <a:gd name="connsiteY21" fmla="*/ 1963928 h 2148513"/>
                <a:gd name="connsiteX22" fmla="*/ 845475 w 2095072"/>
                <a:gd name="connsiteY22" fmla="*/ 1963928 h 2148513"/>
                <a:gd name="connsiteX23" fmla="*/ 845475 w 2095072"/>
                <a:gd name="connsiteY23" fmla="*/ 1948473 h 2148513"/>
                <a:gd name="connsiteX24" fmla="*/ 776363 w 2095072"/>
                <a:gd name="connsiteY24" fmla="*/ 1948473 h 2148513"/>
                <a:gd name="connsiteX25" fmla="*/ 776363 w 2095072"/>
                <a:gd name="connsiteY25" fmla="*/ 1930234 h 2148513"/>
                <a:gd name="connsiteX26" fmla="*/ 752543 w 2095072"/>
                <a:gd name="connsiteY26" fmla="*/ 1930234 h 2148513"/>
                <a:gd name="connsiteX27" fmla="*/ 752543 w 2095072"/>
                <a:gd name="connsiteY27" fmla="*/ 1915878 h 2148513"/>
                <a:gd name="connsiteX28" fmla="*/ 733195 w 2095072"/>
                <a:gd name="connsiteY28" fmla="*/ 1915878 h 2148513"/>
                <a:gd name="connsiteX29" fmla="*/ 733195 w 2095072"/>
                <a:gd name="connsiteY29" fmla="*/ 1898737 h 2148513"/>
                <a:gd name="connsiteX30" fmla="*/ 718830 w 2095072"/>
                <a:gd name="connsiteY30" fmla="*/ 1898737 h 2148513"/>
                <a:gd name="connsiteX31" fmla="*/ 718830 w 2095072"/>
                <a:gd name="connsiteY31" fmla="*/ 1885480 h 2148513"/>
                <a:gd name="connsiteX32" fmla="*/ 686216 w 2095072"/>
                <a:gd name="connsiteY32" fmla="*/ 1885480 h 2148513"/>
                <a:gd name="connsiteX33" fmla="*/ 686216 w 2095072"/>
                <a:gd name="connsiteY33" fmla="*/ 1855082 h 2148513"/>
                <a:gd name="connsiteX34" fmla="*/ 612120 w 2095072"/>
                <a:gd name="connsiteY34" fmla="*/ 1855082 h 2148513"/>
                <a:gd name="connsiteX35" fmla="*/ 612120 w 2095072"/>
                <a:gd name="connsiteY35" fmla="*/ 1840139 h 2148513"/>
                <a:gd name="connsiteX36" fmla="*/ 600540 w 2095072"/>
                <a:gd name="connsiteY36" fmla="*/ 1840139 h 2148513"/>
                <a:gd name="connsiteX37" fmla="*/ 600540 w 2095072"/>
                <a:gd name="connsiteY37" fmla="*/ 1823585 h 2148513"/>
                <a:gd name="connsiteX38" fmla="*/ 533626 w 2095072"/>
                <a:gd name="connsiteY38" fmla="*/ 1823585 h 2148513"/>
                <a:gd name="connsiteX39" fmla="*/ 533626 w 2095072"/>
                <a:gd name="connsiteY39" fmla="*/ 1808642 h 2148513"/>
                <a:gd name="connsiteX40" fmla="*/ 515889 w 2095072"/>
                <a:gd name="connsiteY40" fmla="*/ 1808642 h 2148513"/>
                <a:gd name="connsiteX41" fmla="*/ 515889 w 2095072"/>
                <a:gd name="connsiteY41" fmla="*/ 1780442 h 2148513"/>
                <a:gd name="connsiteX42" fmla="*/ 495441 w 2095072"/>
                <a:gd name="connsiteY42" fmla="*/ 1780442 h 2148513"/>
                <a:gd name="connsiteX43" fmla="*/ 495441 w 2095072"/>
                <a:gd name="connsiteY43" fmla="*/ 1763888 h 2148513"/>
                <a:gd name="connsiteX44" fmla="*/ 478292 w 2095072"/>
                <a:gd name="connsiteY44" fmla="*/ 1763888 h 2148513"/>
                <a:gd name="connsiteX45" fmla="*/ 478292 w 2095072"/>
                <a:gd name="connsiteY45" fmla="*/ 1748945 h 2148513"/>
                <a:gd name="connsiteX46" fmla="*/ 441280 w 2095072"/>
                <a:gd name="connsiteY46" fmla="*/ 1748945 h 2148513"/>
                <a:gd name="connsiteX47" fmla="*/ 441280 w 2095072"/>
                <a:gd name="connsiteY47" fmla="*/ 1732391 h 2148513"/>
                <a:gd name="connsiteX48" fmla="*/ 390417 w 2095072"/>
                <a:gd name="connsiteY48" fmla="*/ 1732391 h 2148513"/>
                <a:gd name="connsiteX49" fmla="*/ 390417 w 2095072"/>
                <a:gd name="connsiteY49" fmla="*/ 1719133 h 2148513"/>
                <a:gd name="connsiteX50" fmla="*/ 364985 w 2095072"/>
                <a:gd name="connsiteY50" fmla="*/ 1719133 h 2148513"/>
                <a:gd name="connsiteX51" fmla="*/ 364985 w 2095072"/>
                <a:gd name="connsiteY51" fmla="*/ 1702579 h 2148513"/>
                <a:gd name="connsiteX52" fmla="*/ 351719 w 2095072"/>
                <a:gd name="connsiteY52" fmla="*/ 1702579 h 2148513"/>
                <a:gd name="connsiteX53" fmla="*/ 351719 w 2095072"/>
                <a:gd name="connsiteY53" fmla="*/ 1686538 h 2148513"/>
                <a:gd name="connsiteX54" fmla="*/ 337867 w 2095072"/>
                <a:gd name="connsiteY54" fmla="*/ 1686538 h 2148513"/>
                <a:gd name="connsiteX55" fmla="*/ 337867 w 2095072"/>
                <a:gd name="connsiteY55" fmla="*/ 1673793 h 2148513"/>
                <a:gd name="connsiteX56" fmla="*/ 327387 w 2095072"/>
                <a:gd name="connsiteY56" fmla="*/ 1673793 h 2148513"/>
                <a:gd name="connsiteX57" fmla="*/ 327387 w 2095072"/>
                <a:gd name="connsiteY57" fmla="*/ 1627939 h 2148513"/>
                <a:gd name="connsiteX58" fmla="*/ 310750 w 2095072"/>
                <a:gd name="connsiteY58" fmla="*/ 1627939 h 2148513"/>
                <a:gd name="connsiteX59" fmla="*/ 310750 w 2095072"/>
                <a:gd name="connsiteY59" fmla="*/ 1610286 h 2148513"/>
                <a:gd name="connsiteX60" fmla="*/ 303055 w 2095072"/>
                <a:gd name="connsiteY60" fmla="*/ 1610286 h 2148513"/>
                <a:gd name="connsiteX61" fmla="*/ 303055 w 2095072"/>
                <a:gd name="connsiteY61" fmla="*/ 1546194 h 2148513"/>
                <a:gd name="connsiteX62" fmla="*/ 293087 w 2095072"/>
                <a:gd name="connsiteY62" fmla="*/ 1546194 h 2148513"/>
                <a:gd name="connsiteX63" fmla="*/ 293087 w 2095072"/>
                <a:gd name="connsiteY63" fmla="*/ 1503637 h 2148513"/>
                <a:gd name="connsiteX64" fmla="*/ 268169 w 2095072"/>
                <a:gd name="connsiteY64" fmla="*/ 1503637 h 2148513"/>
                <a:gd name="connsiteX65" fmla="*/ 268169 w 2095072"/>
                <a:gd name="connsiteY65" fmla="*/ 1459981 h 2148513"/>
                <a:gd name="connsiteX66" fmla="*/ 249919 w 2095072"/>
                <a:gd name="connsiteY66" fmla="*/ 1459981 h 2148513"/>
                <a:gd name="connsiteX67" fmla="*/ 249919 w 2095072"/>
                <a:gd name="connsiteY67" fmla="*/ 1408048 h 2148513"/>
                <a:gd name="connsiteX68" fmla="*/ 241637 w 2095072"/>
                <a:gd name="connsiteY68" fmla="*/ 1408048 h 2148513"/>
                <a:gd name="connsiteX69" fmla="*/ 241637 w 2095072"/>
                <a:gd name="connsiteY69" fmla="*/ 1368201 h 2148513"/>
                <a:gd name="connsiteX70" fmla="*/ 235042 w 2095072"/>
                <a:gd name="connsiteY70" fmla="*/ 1368201 h 2148513"/>
                <a:gd name="connsiteX71" fmla="*/ 235042 w 2095072"/>
                <a:gd name="connsiteY71" fmla="*/ 1337291 h 2148513"/>
                <a:gd name="connsiteX72" fmla="*/ 226760 w 2095072"/>
                <a:gd name="connsiteY72" fmla="*/ 1337291 h 2148513"/>
                <a:gd name="connsiteX73" fmla="*/ 226760 w 2095072"/>
                <a:gd name="connsiteY73" fmla="*/ 1149409 h 2148513"/>
                <a:gd name="connsiteX74" fmla="*/ 221190 w 2095072"/>
                <a:gd name="connsiteY74" fmla="*/ 1149409 h 2148513"/>
                <a:gd name="connsiteX75" fmla="*/ 221190 w 2095072"/>
                <a:gd name="connsiteY75" fmla="*/ 1118425 h 2148513"/>
                <a:gd name="connsiteX76" fmla="*/ 215106 w 2095072"/>
                <a:gd name="connsiteY76" fmla="*/ 1118425 h 2148513"/>
                <a:gd name="connsiteX77" fmla="*/ 215106 w 2095072"/>
                <a:gd name="connsiteY77" fmla="*/ 1097989 h 2148513"/>
                <a:gd name="connsiteX78" fmla="*/ 209024 w 2095072"/>
                <a:gd name="connsiteY78" fmla="*/ 1097989 h 2148513"/>
                <a:gd name="connsiteX79" fmla="*/ 209024 w 2095072"/>
                <a:gd name="connsiteY79" fmla="*/ 911207 h 2148513"/>
                <a:gd name="connsiteX80" fmla="*/ 202940 w 2095072"/>
                <a:gd name="connsiteY80" fmla="*/ 911207 h 2148513"/>
                <a:gd name="connsiteX81" fmla="*/ 202940 w 2095072"/>
                <a:gd name="connsiteY81" fmla="*/ 885789 h 2148513"/>
                <a:gd name="connsiteX82" fmla="*/ 190774 w 2095072"/>
                <a:gd name="connsiteY82" fmla="*/ 885789 h 2148513"/>
                <a:gd name="connsiteX83" fmla="*/ 190774 w 2095072"/>
                <a:gd name="connsiteY83" fmla="*/ 857076 h 2148513"/>
                <a:gd name="connsiteX84" fmla="*/ 181393 w 2095072"/>
                <a:gd name="connsiteY84" fmla="*/ 857076 h 2148513"/>
                <a:gd name="connsiteX85" fmla="*/ 181393 w 2095072"/>
                <a:gd name="connsiteY85" fmla="*/ 815618 h 2148513"/>
                <a:gd name="connsiteX86" fmla="*/ 173111 w 2095072"/>
                <a:gd name="connsiteY86" fmla="*/ 815618 h 2148513"/>
                <a:gd name="connsiteX87" fmla="*/ 173111 w 2095072"/>
                <a:gd name="connsiteY87" fmla="*/ 724424 h 2148513"/>
                <a:gd name="connsiteX88" fmla="*/ 160945 w 2095072"/>
                <a:gd name="connsiteY88" fmla="*/ 724424 h 2148513"/>
                <a:gd name="connsiteX89" fmla="*/ 160945 w 2095072"/>
                <a:gd name="connsiteY89" fmla="*/ 705086 h 2148513"/>
                <a:gd name="connsiteX90" fmla="*/ 154862 w 2095072"/>
                <a:gd name="connsiteY90" fmla="*/ 705086 h 2148513"/>
                <a:gd name="connsiteX91" fmla="*/ 154862 w 2095072"/>
                <a:gd name="connsiteY91" fmla="*/ 615577 h 2148513"/>
                <a:gd name="connsiteX92" fmla="*/ 147093 w 2095072"/>
                <a:gd name="connsiteY92" fmla="*/ 615577 h 2148513"/>
                <a:gd name="connsiteX93" fmla="*/ 147093 w 2095072"/>
                <a:gd name="connsiteY93" fmla="*/ 557565 h 2148513"/>
                <a:gd name="connsiteX94" fmla="*/ 134927 w 2095072"/>
                <a:gd name="connsiteY94" fmla="*/ 557565 h 2148513"/>
                <a:gd name="connsiteX95" fmla="*/ 134927 w 2095072"/>
                <a:gd name="connsiteY95" fmla="*/ 542622 h 2148513"/>
                <a:gd name="connsiteX96" fmla="*/ 120562 w 2095072"/>
                <a:gd name="connsiteY96" fmla="*/ 542622 h 2148513"/>
                <a:gd name="connsiteX97" fmla="*/ 120562 w 2095072"/>
                <a:gd name="connsiteY97" fmla="*/ 527753 h 2148513"/>
                <a:gd name="connsiteX98" fmla="*/ 108396 w 2095072"/>
                <a:gd name="connsiteY98" fmla="*/ 527753 h 2148513"/>
                <a:gd name="connsiteX99" fmla="*/ 108396 w 2095072"/>
                <a:gd name="connsiteY99" fmla="*/ 470253 h 2148513"/>
                <a:gd name="connsiteX100" fmla="*/ 97329 w 2095072"/>
                <a:gd name="connsiteY100" fmla="*/ 470253 h 2148513"/>
                <a:gd name="connsiteX101" fmla="*/ 97329 w 2095072"/>
                <a:gd name="connsiteY101" fmla="*/ 451428 h 2148513"/>
                <a:gd name="connsiteX102" fmla="*/ 72484 w 2095072"/>
                <a:gd name="connsiteY102" fmla="*/ 451428 h 2148513"/>
                <a:gd name="connsiteX103" fmla="*/ 72484 w 2095072"/>
                <a:gd name="connsiteY103" fmla="*/ 406161 h 2148513"/>
                <a:gd name="connsiteX104" fmla="*/ 56434 w 2095072"/>
                <a:gd name="connsiteY104" fmla="*/ 406161 h 2148513"/>
                <a:gd name="connsiteX105" fmla="*/ 56434 w 2095072"/>
                <a:gd name="connsiteY105" fmla="*/ 243110 h 2148513"/>
                <a:gd name="connsiteX106" fmla="*/ 47052 w 2095072"/>
                <a:gd name="connsiteY106" fmla="*/ 243110 h 2148513"/>
                <a:gd name="connsiteX107" fmla="*/ 47052 w 2095072"/>
                <a:gd name="connsiteY107" fmla="*/ 218792 h 2148513"/>
                <a:gd name="connsiteX108" fmla="*/ 40749 w 2095072"/>
                <a:gd name="connsiteY108" fmla="*/ 218792 h 2148513"/>
                <a:gd name="connsiteX109" fmla="*/ 40749 w 2095072"/>
                <a:gd name="connsiteY109" fmla="*/ 193961 h 2148513"/>
                <a:gd name="connsiteX110" fmla="*/ 26018 w 2095072"/>
                <a:gd name="connsiteY110" fmla="*/ 193961 h 2148513"/>
                <a:gd name="connsiteX111" fmla="*/ 26018 w 2095072"/>
                <a:gd name="connsiteY111" fmla="*/ 168544 h 2148513"/>
                <a:gd name="connsiteX112" fmla="*/ 12166 w 2095072"/>
                <a:gd name="connsiteY112" fmla="*/ 168544 h 2148513"/>
                <a:gd name="connsiteX113" fmla="*/ 12166 w 2095072"/>
                <a:gd name="connsiteY113" fmla="*/ 155799 h 2148513"/>
                <a:gd name="connsiteX114" fmla="*/ 0 w 2095072"/>
                <a:gd name="connsiteY114" fmla="*/ 155799 h 2148513"/>
                <a:gd name="connsiteX115" fmla="*/ 0 w 2095072"/>
                <a:gd name="connsiteY115" fmla="*/ 0 h 214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2095072" h="2148513">
                  <a:moveTo>
                    <a:pt x="2095073" y="2148514"/>
                  </a:moveTo>
                  <a:lnTo>
                    <a:pt x="2095073" y="2130861"/>
                  </a:lnTo>
                  <a:lnTo>
                    <a:pt x="1515054" y="2130861"/>
                  </a:lnTo>
                  <a:lnTo>
                    <a:pt x="1515054" y="2115332"/>
                  </a:lnTo>
                  <a:lnTo>
                    <a:pt x="1457008" y="2115332"/>
                  </a:lnTo>
                  <a:lnTo>
                    <a:pt x="1457008" y="2099877"/>
                  </a:lnTo>
                  <a:lnTo>
                    <a:pt x="1382325" y="2099877"/>
                  </a:lnTo>
                  <a:lnTo>
                    <a:pt x="1382325" y="2083836"/>
                  </a:lnTo>
                  <a:lnTo>
                    <a:pt x="1371259" y="2083836"/>
                  </a:lnTo>
                  <a:lnTo>
                    <a:pt x="1371259" y="2068380"/>
                  </a:lnTo>
                  <a:lnTo>
                    <a:pt x="1146771" y="2068380"/>
                  </a:lnTo>
                  <a:lnTo>
                    <a:pt x="1146771" y="2040180"/>
                  </a:lnTo>
                  <a:lnTo>
                    <a:pt x="1129621" y="2040180"/>
                  </a:lnTo>
                  <a:lnTo>
                    <a:pt x="1129621" y="2024138"/>
                  </a:lnTo>
                  <a:lnTo>
                    <a:pt x="1105875" y="2024138"/>
                  </a:lnTo>
                  <a:lnTo>
                    <a:pt x="1105875" y="2008683"/>
                  </a:lnTo>
                  <a:lnTo>
                    <a:pt x="955484" y="2008683"/>
                  </a:lnTo>
                  <a:lnTo>
                    <a:pt x="955484" y="1994912"/>
                  </a:lnTo>
                  <a:lnTo>
                    <a:pt x="929466" y="1994912"/>
                  </a:lnTo>
                  <a:lnTo>
                    <a:pt x="929466" y="1979384"/>
                  </a:lnTo>
                  <a:lnTo>
                    <a:pt x="863724" y="1979384"/>
                  </a:lnTo>
                  <a:lnTo>
                    <a:pt x="863724" y="1963928"/>
                  </a:lnTo>
                  <a:lnTo>
                    <a:pt x="845475" y="1963928"/>
                  </a:lnTo>
                  <a:lnTo>
                    <a:pt x="845475" y="1948473"/>
                  </a:lnTo>
                  <a:lnTo>
                    <a:pt x="776363" y="1948473"/>
                  </a:lnTo>
                  <a:lnTo>
                    <a:pt x="776363" y="1930234"/>
                  </a:lnTo>
                  <a:lnTo>
                    <a:pt x="752543" y="1930234"/>
                  </a:lnTo>
                  <a:lnTo>
                    <a:pt x="752543" y="1915878"/>
                  </a:lnTo>
                  <a:lnTo>
                    <a:pt x="733195" y="1915878"/>
                  </a:lnTo>
                  <a:lnTo>
                    <a:pt x="733195" y="1898737"/>
                  </a:lnTo>
                  <a:lnTo>
                    <a:pt x="718830" y="1898737"/>
                  </a:lnTo>
                  <a:lnTo>
                    <a:pt x="718830" y="1885480"/>
                  </a:lnTo>
                  <a:lnTo>
                    <a:pt x="686216" y="1885480"/>
                  </a:lnTo>
                  <a:lnTo>
                    <a:pt x="686216" y="1855082"/>
                  </a:lnTo>
                  <a:lnTo>
                    <a:pt x="612120" y="1855082"/>
                  </a:lnTo>
                  <a:lnTo>
                    <a:pt x="612120" y="1840139"/>
                  </a:lnTo>
                  <a:lnTo>
                    <a:pt x="600540" y="1840139"/>
                  </a:lnTo>
                  <a:lnTo>
                    <a:pt x="600540" y="1823585"/>
                  </a:lnTo>
                  <a:lnTo>
                    <a:pt x="533626" y="1823585"/>
                  </a:lnTo>
                  <a:lnTo>
                    <a:pt x="533626" y="1808642"/>
                  </a:lnTo>
                  <a:lnTo>
                    <a:pt x="515889" y="1808642"/>
                  </a:lnTo>
                  <a:lnTo>
                    <a:pt x="515889" y="1780442"/>
                  </a:lnTo>
                  <a:lnTo>
                    <a:pt x="495441" y="1780442"/>
                  </a:lnTo>
                  <a:lnTo>
                    <a:pt x="495441" y="1763888"/>
                  </a:lnTo>
                  <a:lnTo>
                    <a:pt x="478292" y="1763888"/>
                  </a:lnTo>
                  <a:lnTo>
                    <a:pt x="478292" y="1748945"/>
                  </a:lnTo>
                  <a:lnTo>
                    <a:pt x="441280" y="1748945"/>
                  </a:lnTo>
                  <a:lnTo>
                    <a:pt x="441280" y="1732391"/>
                  </a:lnTo>
                  <a:lnTo>
                    <a:pt x="390417" y="1732391"/>
                  </a:lnTo>
                  <a:lnTo>
                    <a:pt x="390417" y="1719133"/>
                  </a:lnTo>
                  <a:lnTo>
                    <a:pt x="364985" y="1719133"/>
                  </a:lnTo>
                  <a:lnTo>
                    <a:pt x="364985" y="1702579"/>
                  </a:lnTo>
                  <a:lnTo>
                    <a:pt x="351719" y="1702579"/>
                  </a:lnTo>
                  <a:lnTo>
                    <a:pt x="351719" y="1686538"/>
                  </a:lnTo>
                  <a:lnTo>
                    <a:pt x="337867" y="1686538"/>
                  </a:lnTo>
                  <a:lnTo>
                    <a:pt x="337867" y="1673793"/>
                  </a:lnTo>
                  <a:lnTo>
                    <a:pt x="327387" y="1673793"/>
                  </a:lnTo>
                  <a:lnTo>
                    <a:pt x="327387" y="1627939"/>
                  </a:lnTo>
                  <a:lnTo>
                    <a:pt x="310750" y="1627939"/>
                  </a:lnTo>
                  <a:lnTo>
                    <a:pt x="310750" y="1610286"/>
                  </a:lnTo>
                  <a:lnTo>
                    <a:pt x="303055" y="1610286"/>
                  </a:lnTo>
                  <a:lnTo>
                    <a:pt x="303055" y="1546194"/>
                  </a:lnTo>
                  <a:lnTo>
                    <a:pt x="293087" y="1546194"/>
                  </a:lnTo>
                  <a:lnTo>
                    <a:pt x="293087" y="1503637"/>
                  </a:lnTo>
                  <a:lnTo>
                    <a:pt x="268169" y="1503637"/>
                  </a:lnTo>
                  <a:lnTo>
                    <a:pt x="268169" y="1459981"/>
                  </a:lnTo>
                  <a:lnTo>
                    <a:pt x="249919" y="1459981"/>
                  </a:lnTo>
                  <a:lnTo>
                    <a:pt x="249919" y="1408048"/>
                  </a:lnTo>
                  <a:lnTo>
                    <a:pt x="241637" y="1408048"/>
                  </a:lnTo>
                  <a:lnTo>
                    <a:pt x="241637" y="1368201"/>
                  </a:lnTo>
                  <a:lnTo>
                    <a:pt x="235042" y="1368201"/>
                  </a:lnTo>
                  <a:lnTo>
                    <a:pt x="235042" y="1337291"/>
                  </a:lnTo>
                  <a:lnTo>
                    <a:pt x="226760" y="1337291"/>
                  </a:lnTo>
                  <a:lnTo>
                    <a:pt x="226760" y="1149409"/>
                  </a:lnTo>
                  <a:lnTo>
                    <a:pt x="221190" y="1149409"/>
                  </a:lnTo>
                  <a:lnTo>
                    <a:pt x="221190" y="1118425"/>
                  </a:lnTo>
                  <a:lnTo>
                    <a:pt x="215106" y="1118425"/>
                  </a:lnTo>
                  <a:lnTo>
                    <a:pt x="215106" y="1097989"/>
                  </a:lnTo>
                  <a:lnTo>
                    <a:pt x="209024" y="1097989"/>
                  </a:lnTo>
                  <a:lnTo>
                    <a:pt x="209024" y="911207"/>
                  </a:lnTo>
                  <a:lnTo>
                    <a:pt x="202940" y="911207"/>
                  </a:lnTo>
                  <a:lnTo>
                    <a:pt x="202940" y="885789"/>
                  </a:lnTo>
                  <a:lnTo>
                    <a:pt x="190774" y="885789"/>
                  </a:lnTo>
                  <a:lnTo>
                    <a:pt x="190774" y="857076"/>
                  </a:lnTo>
                  <a:lnTo>
                    <a:pt x="181393" y="857076"/>
                  </a:lnTo>
                  <a:lnTo>
                    <a:pt x="181393" y="815618"/>
                  </a:lnTo>
                  <a:lnTo>
                    <a:pt x="173111" y="815618"/>
                  </a:lnTo>
                  <a:lnTo>
                    <a:pt x="173111" y="724424"/>
                  </a:lnTo>
                  <a:lnTo>
                    <a:pt x="160945" y="724424"/>
                  </a:lnTo>
                  <a:lnTo>
                    <a:pt x="160945" y="705086"/>
                  </a:lnTo>
                  <a:lnTo>
                    <a:pt x="154862" y="705086"/>
                  </a:lnTo>
                  <a:lnTo>
                    <a:pt x="154862" y="615577"/>
                  </a:lnTo>
                  <a:lnTo>
                    <a:pt x="147093" y="615577"/>
                  </a:lnTo>
                  <a:lnTo>
                    <a:pt x="147093" y="557565"/>
                  </a:lnTo>
                  <a:lnTo>
                    <a:pt x="134927" y="557565"/>
                  </a:lnTo>
                  <a:lnTo>
                    <a:pt x="134927" y="542622"/>
                  </a:lnTo>
                  <a:lnTo>
                    <a:pt x="120562" y="542622"/>
                  </a:lnTo>
                  <a:lnTo>
                    <a:pt x="120562" y="527753"/>
                  </a:lnTo>
                  <a:lnTo>
                    <a:pt x="108396" y="527753"/>
                  </a:lnTo>
                  <a:lnTo>
                    <a:pt x="108396" y="470253"/>
                  </a:lnTo>
                  <a:lnTo>
                    <a:pt x="97329" y="470253"/>
                  </a:lnTo>
                  <a:lnTo>
                    <a:pt x="97329" y="451428"/>
                  </a:lnTo>
                  <a:lnTo>
                    <a:pt x="72484" y="451428"/>
                  </a:lnTo>
                  <a:lnTo>
                    <a:pt x="72484" y="406161"/>
                  </a:lnTo>
                  <a:lnTo>
                    <a:pt x="56434" y="406161"/>
                  </a:lnTo>
                  <a:lnTo>
                    <a:pt x="56434" y="243110"/>
                  </a:lnTo>
                  <a:lnTo>
                    <a:pt x="47052" y="243110"/>
                  </a:lnTo>
                  <a:lnTo>
                    <a:pt x="47052" y="218792"/>
                  </a:lnTo>
                  <a:lnTo>
                    <a:pt x="40749" y="218792"/>
                  </a:lnTo>
                  <a:lnTo>
                    <a:pt x="40749" y="193961"/>
                  </a:lnTo>
                  <a:lnTo>
                    <a:pt x="26018" y="193961"/>
                  </a:lnTo>
                  <a:lnTo>
                    <a:pt x="26018" y="168544"/>
                  </a:lnTo>
                  <a:lnTo>
                    <a:pt x="12166" y="168544"/>
                  </a:lnTo>
                  <a:lnTo>
                    <a:pt x="12166" y="155799"/>
                  </a:lnTo>
                  <a:lnTo>
                    <a:pt x="0" y="155799"/>
                  </a:lnTo>
                  <a:lnTo>
                    <a:pt x="0" y="0"/>
                  </a:lnTo>
                </a:path>
              </a:pathLst>
            </a:custGeom>
            <a:noFill/>
            <a:ln w="23819" cap="flat">
              <a:solidFill>
                <a:srgbClr val="8B878B"/>
              </a:solidFill>
              <a:prstDash val="solid"/>
              <a:miter/>
            </a:ln>
          </p:spPr>
          <p:txBody>
            <a:bodyPr rtlCol="0" anchor="ctr"/>
            <a:lstStyle/>
            <a:p>
              <a:endParaRPr lang="en-GB" noProof="0" dirty="0"/>
            </a:p>
          </p:txBody>
        </p:sp>
      </p:grpSp>
      <p:grpSp>
        <p:nvGrpSpPr>
          <p:cNvPr id="70" name="Graphic 47">
            <a:extLst>
              <a:ext uri="{FF2B5EF4-FFF2-40B4-BE49-F238E27FC236}">
                <a16:creationId xmlns:a16="http://schemas.microsoft.com/office/drawing/2014/main" id="{DA486B5B-F8DC-7C63-58C2-C4230D7D82C6}"/>
              </a:ext>
            </a:extLst>
          </p:cNvPr>
          <p:cNvGrpSpPr/>
          <p:nvPr/>
        </p:nvGrpSpPr>
        <p:grpSpPr>
          <a:xfrm>
            <a:off x="7054134" y="2217200"/>
            <a:ext cx="3657325" cy="2199713"/>
            <a:chOff x="6722659" y="2217200"/>
            <a:chExt cx="3657325" cy="2199713"/>
          </a:xfrm>
          <a:noFill/>
        </p:grpSpPr>
        <p:grpSp>
          <p:nvGrpSpPr>
            <p:cNvPr id="71" name="Graphic 47">
              <a:extLst>
                <a:ext uri="{FF2B5EF4-FFF2-40B4-BE49-F238E27FC236}">
                  <a16:creationId xmlns:a16="http://schemas.microsoft.com/office/drawing/2014/main" id="{1968A574-6F6A-73F1-4968-C08BCC6C1442}"/>
                </a:ext>
              </a:extLst>
            </p:cNvPr>
            <p:cNvGrpSpPr/>
            <p:nvPr/>
          </p:nvGrpSpPr>
          <p:grpSpPr>
            <a:xfrm>
              <a:off x="6722659" y="2224085"/>
              <a:ext cx="64715" cy="64751"/>
              <a:chOff x="6722659" y="2224085"/>
              <a:chExt cx="64715" cy="64751"/>
            </a:xfrm>
          </p:grpSpPr>
          <p:sp>
            <p:nvSpPr>
              <p:cNvPr id="72" name="Freeform 71">
                <a:extLst>
                  <a:ext uri="{FF2B5EF4-FFF2-40B4-BE49-F238E27FC236}">
                    <a16:creationId xmlns:a16="http://schemas.microsoft.com/office/drawing/2014/main" id="{65E6E6E8-65F3-F613-4995-3D9892FB876F}"/>
                  </a:ext>
                </a:extLst>
              </p:cNvPr>
              <p:cNvSpPr/>
              <p:nvPr/>
            </p:nvSpPr>
            <p:spPr>
              <a:xfrm>
                <a:off x="6754980" y="2224085"/>
                <a:ext cx="7329" cy="64751"/>
              </a:xfrm>
              <a:custGeom>
                <a:avLst/>
                <a:gdLst>
                  <a:gd name="connsiteX0" fmla="*/ 0 w 7329"/>
                  <a:gd name="connsiteY0" fmla="*/ 0 h 64751"/>
                  <a:gd name="connsiteX1" fmla="*/ 0 w 7329"/>
                  <a:gd name="connsiteY1" fmla="*/ 64751 h 64751"/>
                </a:gdLst>
                <a:ahLst/>
                <a:cxnLst>
                  <a:cxn ang="0">
                    <a:pos x="connsiteX0" y="connsiteY0"/>
                  </a:cxn>
                  <a:cxn ang="0">
                    <a:pos x="connsiteX1" y="connsiteY1"/>
                  </a:cxn>
                </a:cxnLst>
                <a:rect l="l" t="t" r="r" b="b"/>
                <a:pathLst>
                  <a:path w="7329" h="64751">
                    <a:moveTo>
                      <a:pt x="0" y="0"/>
                    </a:moveTo>
                    <a:lnTo>
                      <a:pt x="0" y="64751"/>
                    </a:lnTo>
                  </a:path>
                </a:pathLst>
              </a:custGeom>
              <a:ln w="11580" cap="flat">
                <a:solidFill>
                  <a:srgbClr val="C6573B"/>
                </a:solidFill>
                <a:prstDash val="solid"/>
                <a:miter/>
              </a:ln>
            </p:spPr>
            <p:txBody>
              <a:bodyPr rtlCol="0" anchor="ctr"/>
              <a:lstStyle/>
              <a:p>
                <a:endParaRPr lang="en-GB" noProof="0" dirty="0"/>
              </a:p>
            </p:txBody>
          </p:sp>
          <p:sp>
            <p:nvSpPr>
              <p:cNvPr id="73" name="Freeform 72">
                <a:extLst>
                  <a:ext uri="{FF2B5EF4-FFF2-40B4-BE49-F238E27FC236}">
                    <a16:creationId xmlns:a16="http://schemas.microsoft.com/office/drawing/2014/main" id="{8B036819-2E09-F7AC-3474-EC5A98C9B02C}"/>
                  </a:ext>
                </a:extLst>
              </p:cNvPr>
              <p:cNvSpPr/>
              <p:nvPr/>
            </p:nvSpPr>
            <p:spPr>
              <a:xfrm>
                <a:off x="6722659" y="2256461"/>
                <a:ext cx="64715" cy="7324"/>
              </a:xfrm>
              <a:custGeom>
                <a:avLst/>
                <a:gdLst>
                  <a:gd name="connsiteX0" fmla="*/ 0 w 64715"/>
                  <a:gd name="connsiteY0" fmla="*/ 0 h 7324"/>
                  <a:gd name="connsiteX1" fmla="*/ 64715 w 64715"/>
                  <a:gd name="connsiteY1" fmla="*/ 0 h 7324"/>
                </a:gdLst>
                <a:ahLst/>
                <a:cxnLst>
                  <a:cxn ang="0">
                    <a:pos x="connsiteX0" y="connsiteY0"/>
                  </a:cxn>
                  <a:cxn ang="0">
                    <a:pos x="connsiteX1" y="connsiteY1"/>
                  </a:cxn>
                </a:cxnLst>
                <a:rect l="l" t="t" r="r" b="b"/>
                <a:pathLst>
                  <a:path w="64715" h="7324">
                    <a:moveTo>
                      <a:pt x="0" y="0"/>
                    </a:moveTo>
                    <a:lnTo>
                      <a:pt x="64715" y="0"/>
                    </a:lnTo>
                  </a:path>
                </a:pathLst>
              </a:custGeom>
              <a:ln w="11580" cap="flat">
                <a:solidFill>
                  <a:srgbClr val="C6573B"/>
                </a:solidFill>
                <a:prstDash val="solid"/>
                <a:miter/>
              </a:ln>
            </p:spPr>
            <p:txBody>
              <a:bodyPr rtlCol="0" anchor="ctr"/>
              <a:lstStyle/>
              <a:p>
                <a:endParaRPr lang="en-GB" noProof="0" dirty="0"/>
              </a:p>
            </p:txBody>
          </p:sp>
        </p:grpSp>
        <p:grpSp>
          <p:nvGrpSpPr>
            <p:cNvPr id="74" name="Graphic 47">
              <a:extLst>
                <a:ext uri="{FF2B5EF4-FFF2-40B4-BE49-F238E27FC236}">
                  <a16:creationId xmlns:a16="http://schemas.microsoft.com/office/drawing/2014/main" id="{A81CD990-E9ED-C8CF-C679-E5A1FA3B17D9}"/>
                </a:ext>
              </a:extLst>
            </p:cNvPr>
            <p:cNvGrpSpPr/>
            <p:nvPr/>
          </p:nvGrpSpPr>
          <p:grpSpPr>
            <a:xfrm>
              <a:off x="6722659" y="2217200"/>
              <a:ext cx="64715" cy="64751"/>
              <a:chOff x="6722659" y="2217200"/>
              <a:chExt cx="64715" cy="64751"/>
            </a:xfrm>
          </p:grpSpPr>
          <p:sp>
            <p:nvSpPr>
              <p:cNvPr id="75" name="Freeform 74">
                <a:extLst>
                  <a:ext uri="{FF2B5EF4-FFF2-40B4-BE49-F238E27FC236}">
                    <a16:creationId xmlns:a16="http://schemas.microsoft.com/office/drawing/2014/main" id="{6389F820-14BC-F716-EE14-83035A6561F1}"/>
                  </a:ext>
                </a:extLst>
              </p:cNvPr>
              <p:cNvSpPr/>
              <p:nvPr/>
            </p:nvSpPr>
            <p:spPr>
              <a:xfrm>
                <a:off x="6754980" y="2217200"/>
                <a:ext cx="7329" cy="64751"/>
              </a:xfrm>
              <a:custGeom>
                <a:avLst/>
                <a:gdLst>
                  <a:gd name="connsiteX0" fmla="*/ 0 w 7329"/>
                  <a:gd name="connsiteY0" fmla="*/ 0 h 64751"/>
                  <a:gd name="connsiteX1" fmla="*/ 0 w 7329"/>
                  <a:gd name="connsiteY1" fmla="*/ 64751 h 64751"/>
                </a:gdLst>
                <a:ahLst/>
                <a:cxnLst>
                  <a:cxn ang="0">
                    <a:pos x="connsiteX0" y="connsiteY0"/>
                  </a:cxn>
                  <a:cxn ang="0">
                    <a:pos x="connsiteX1" y="connsiteY1"/>
                  </a:cxn>
                </a:cxnLst>
                <a:rect l="l" t="t" r="r" b="b"/>
                <a:pathLst>
                  <a:path w="7329" h="64751">
                    <a:moveTo>
                      <a:pt x="0" y="0"/>
                    </a:moveTo>
                    <a:lnTo>
                      <a:pt x="0" y="64751"/>
                    </a:lnTo>
                  </a:path>
                </a:pathLst>
              </a:custGeom>
              <a:ln w="11580" cap="flat">
                <a:solidFill>
                  <a:srgbClr val="C6573B"/>
                </a:solidFill>
                <a:prstDash val="solid"/>
                <a:miter/>
              </a:ln>
            </p:spPr>
            <p:txBody>
              <a:bodyPr rtlCol="0" anchor="ctr"/>
              <a:lstStyle/>
              <a:p>
                <a:endParaRPr lang="en-GB" noProof="0" dirty="0"/>
              </a:p>
            </p:txBody>
          </p:sp>
          <p:sp>
            <p:nvSpPr>
              <p:cNvPr id="76" name="Freeform 75">
                <a:extLst>
                  <a:ext uri="{FF2B5EF4-FFF2-40B4-BE49-F238E27FC236}">
                    <a16:creationId xmlns:a16="http://schemas.microsoft.com/office/drawing/2014/main" id="{0AA46CEE-380A-22E7-C222-50B9B8915E6F}"/>
                  </a:ext>
                </a:extLst>
              </p:cNvPr>
              <p:cNvSpPr/>
              <p:nvPr/>
            </p:nvSpPr>
            <p:spPr>
              <a:xfrm>
                <a:off x="6722659" y="2249575"/>
                <a:ext cx="64715" cy="7324"/>
              </a:xfrm>
              <a:custGeom>
                <a:avLst/>
                <a:gdLst>
                  <a:gd name="connsiteX0" fmla="*/ 0 w 64715"/>
                  <a:gd name="connsiteY0" fmla="*/ 0 h 7324"/>
                  <a:gd name="connsiteX1" fmla="*/ 64715 w 64715"/>
                  <a:gd name="connsiteY1" fmla="*/ 0 h 7324"/>
                </a:gdLst>
                <a:ahLst/>
                <a:cxnLst>
                  <a:cxn ang="0">
                    <a:pos x="connsiteX0" y="connsiteY0"/>
                  </a:cxn>
                  <a:cxn ang="0">
                    <a:pos x="connsiteX1" y="connsiteY1"/>
                  </a:cxn>
                </a:cxnLst>
                <a:rect l="l" t="t" r="r" b="b"/>
                <a:pathLst>
                  <a:path w="64715" h="7324">
                    <a:moveTo>
                      <a:pt x="0" y="0"/>
                    </a:moveTo>
                    <a:lnTo>
                      <a:pt x="64715" y="0"/>
                    </a:lnTo>
                  </a:path>
                </a:pathLst>
              </a:custGeom>
              <a:ln w="11580" cap="flat">
                <a:solidFill>
                  <a:srgbClr val="C6573B"/>
                </a:solidFill>
                <a:prstDash val="solid"/>
                <a:miter/>
              </a:ln>
            </p:spPr>
            <p:txBody>
              <a:bodyPr rtlCol="0" anchor="ctr"/>
              <a:lstStyle/>
              <a:p>
                <a:endParaRPr lang="en-GB" noProof="0" dirty="0"/>
              </a:p>
            </p:txBody>
          </p:sp>
        </p:grpSp>
        <p:grpSp>
          <p:nvGrpSpPr>
            <p:cNvPr id="77" name="Graphic 47">
              <a:extLst>
                <a:ext uri="{FF2B5EF4-FFF2-40B4-BE49-F238E27FC236}">
                  <a16:creationId xmlns:a16="http://schemas.microsoft.com/office/drawing/2014/main" id="{69A5D3C8-8D6C-53FB-09D4-B4CABB3E6931}"/>
                </a:ext>
              </a:extLst>
            </p:cNvPr>
            <p:cNvGrpSpPr/>
            <p:nvPr/>
          </p:nvGrpSpPr>
          <p:grpSpPr>
            <a:xfrm>
              <a:off x="10315196" y="4352236"/>
              <a:ext cx="64788" cy="64678"/>
              <a:chOff x="10315196" y="4352236"/>
              <a:chExt cx="64788" cy="64678"/>
            </a:xfrm>
          </p:grpSpPr>
          <p:sp>
            <p:nvSpPr>
              <p:cNvPr id="78" name="Freeform 77">
                <a:extLst>
                  <a:ext uri="{FF2B5EF4-FFF2-40B4-BE49-F238E27FC236}">
                    <a16:creationId xmlns:a16="http://schemas.microsoft.com/office/drawing/2014/main" id="{5A62C74D-DC2C-C947-8A08-1F634EE522D6}"/>
                  </a:ext>
                </a:extLst>
              </p:cNvPr>
              <p:cNvSpPr/>
              <p:nvPr/>
            </p:nvSpPr>
            <p:spPr>
              <a:xfrm>
                <a:off x="10347590" y="4352236"/>
                <a:ext cx="7329" cy="64678"/>
              </a:xfrm>
              <a:custGeom>
                <a:avLst/>
                <a:gdLst>
                  <a:gd name="connsiteX0" fmla="*/ 0 w 7329"/>
                  <a:gd name="connsiteY0" fmla="*/ 0 h 64678"/>
                  <a:gd name="connsiteX1" fmla="*/ 0 w 7329"/>
                  <a:gd name="connsiteY1" fmla="*/ 64678 h 64678"/>
                </a:gdLst>
                <a:ahLst/>
                <a:cxnLst>
                  <a:cxn ang="0">
                    <a:pos x="connsiteX0" y="connsiteY0"/>
                  </a:cxn>
                  <a:cxn ang="0">
                    <a:pos x="connsiteX1" y="connsiteY1"/>
                  </a:cxn>
                </a:cxnLst>
                <a:rect l="l" t="t" r="r" b="b"/>
                <a:pathLst>
                  <a:path w="7329" h="64678">
                    <a:moveTo>
                      <a:pt x="0" y="0"/>
                    </a:moveTo>
                    <a:lnTo>
                      <a:pt x="0" y="64678"/>
                    </a:lnTo>
                  </a:path>
                </a:pathLst>
              </a:custGeom>
              <a:ln w="11580" cap="flat">
                <a:solidFill>
                  <a:srgbClr val="C6573B"/>
                </a:solidFill>
                <a:prstDash val="solid"/>
                <a:miter/>
              </a:ln>
            </p:spPr>
            <p:txBody>
              <a:bodyPr rtlCol="0" anchor="ctr"/>
              <a:lstStyle/>
              <a:p>
                <a:endParaRPr lang="en-GB" noProof="0" dirty="0"/>
              </a:p>
            </p:txBody>
          </p:sp>
          <p:sp>
            <p:nvSpPr>
              <p:cNvPr id="79" name="Freeform 78">
                <a:extLst>
                  <a:ext uri="{FF2B5EF4-FFF2-40B4-BE49-F238E27FC236}">
                    <a16:creationId xmlns:a16="http://schemas.microsoft.com/office/drawing/2014/main" id="{385E09D7-4F05-0E78-C85D-F0E27331B724}"/>
                  </a:ext>
                </a:extLst>
              </p:cNvPr>
              <p:cNvSpPr/>
              <p:nvPr/>
            </p:nvSpPr>
            <p:spPr>
              <a:xfrm>
                <a:off x="10315196" y="4384611"/>
                <a:ext cx="64788" cy="7324"/>
              </a:xfrm>
              <a:custGeom>
                <a:avLst/>
                <a:gdLst>
                  <a:gd name="connsiteX0" fmla="*/ 0 w 64788"/>
                  <a:gd name="connsiteY0" fmla="*/ 0 h 7324"/>
                  <a:gd name="connsiteX1" fmla="*/ 64789 w 64788"/>
                  <a:gd name="connsiteY1" fmla="*/ 0 h 7324"/>
                </a:gdLst>
                <a:ahLst/>
                <a:cxnLst>
                  <a:cxn ang="0">
                    <a:pos x="connsiteX0" y="connsiteY0"/>
                  </a:cxn>
                  <a:cxn ang="0">
                    <a:pos x="connsiteX1" y="connsiteY1"/>
                  </a:cxn>
                </a:cxnLst>
                <a:rect l="l" t="t" r="r" b="b"/>
                <a:pathLst>
                  <a:path w="64788" h="7324">
                    <a:moveTo>
                      <a:pt x="0" y="0"/>
                    </a:moveTo>
                    <a:lnTo>
                      <a:pt x="64789" y="0"/>
                    </a:lnTo>
                  </a:path>
                </a:pathLst>
              </a:custGeom>
              <a:ln w="11580" cap="flat">
                <a:solidFill>
                  <a:srgbClr val="C6573B"/>
                </a:solidFill>
                <a:prstDash val="solid"/>
                <a:miter/>
              </a:ln>
            </p:spPr>
            <p:txBody>
              <a:bodyPr rtlCol="0" anchor="ctr"/>
              <a:lstStyle/>
              <a:p>
                <a:endParaRPr lang="en-GB" noProof="0" dirty="0"/>
              </a:p>
            </p:txBody>
          </p:sp>
        </p:grpSp>
        <p:sp>
          <p:nvSpPr>
            <p:cNvPr id="80" name="Freeform 79">
              <a:extLst>
                <a:ext uri="{FF2B5EF4-FFF2-40B4-BE49-F238E27FC236}">
                  <a16:creationId xmlns:a16="http://schemas.microsoft.com/office/drawing/2014/main" id="{770EE18D-A124-EDCB-4106-BFC09015D18F}"/>
                </a:ext>
              </a:extLst>
            </p:cNvPr>
            <p:cNvSpPr/>
            <p:nvPr/>
          </p:nvSpPr>
          <p:spPr>
            <a:xfrm>
              <a:off x="6754980" y="2225990"/>
              <a:ext cx="3598839" cy="2158621"/>
            </a:xfrm>
            <a:custGeom>
              <a:avLst/>
              <a:gdLst>
                <a:gd name="connsiteX0" fmla="*/ 3598839 w 3598839"/>
                <a:gd name="connsiteY0" fmla="*/ 2158622 h 2158621"/>
                <a:gd name="connsiteX1" fmla="*/ 3480402 w 3598839"/>
                <a:gd name="connsiteY1" fmla="*/ 2158622 h 2158621"/>
                <a:gd name="connsiteX2" fmla="*/ 3480402 w 3598839"/>
                <a:gd name="connsiteY2" fmla="*/ 2149979 h 2158621"/>
                <a:gd name="connsiteX3" fmla="*/ 2807233 w 3598839"/>
                <a:gd name="connsiteY3" fmla="*/ 2149979 h 2158621"/>
                <a:gd name="connsiteX4" fmla="*/ 2807233 w 3598839"/>
                <a:gd name="connsiteY4" fmla="*/ 2142287 h 2158621"/>
                <a:gd name="connsiteX5" fmla="*/ 2724415 w 3598839"/>
                <a:gd name="connsiteY5" fmla="*/ 2142287 h 2158621"/>
                <a:gd name="connsiteX6" fmla="*/ 2724415 w 3598839"/>
                <a:gd name="connsiteY6" fmla="*/ 2133278 h 2158621"/>
                <a:gd name="connsiteX7" fmla="*/ 2708144 w 3598839"/>
                <a:gd name="connsiteY7" fmla="*/ 2133278 h 2158621"/>
                <a:gd name="connsiteX8" fmla="*/ 2708144 w 3598839"/>
                <a:gd name="connsiteY8" fmla="*/ 2128151 h 2158621"/>
                <a:gd name="connsiteX9" fmla="*/ 2644675 w 3598839"/>
                <a:gd name="connsiteY9" fmla="*/ 2128151 h 2158621"/>
                <a:gd name="connsiteX10" fmla="*/ 2644675 w 3598839"/>
                <a:gd name="connsiteY10" fmla="*/ 2120020 h 2158621"/>
                <a:gd name="connsiteX11" fmla="*/ 2508209 w 3598839"/>
                <a:gd name="connsiteY11" fmla="*/ 2120020 h 2158621"/>
                <a:gd name="connsiteX12" fmla="*/ 2508209 w 3598839"/>
                <a:gd name="connsiteY12" fmla="*/ 2114014 h 2158621"/>
                <a:gd name="connsiteX13" fmla="*/ 2446865 w 3598839"/>
                <a:gd name="connsiteY13" fmla="*/ 2114014 h 2158621"/>
                <a:gd name="connsiteX14" fmla="*/ 2446865 w 3598839"/>
                <a:gd name="connsiteY14" fmla="*/ 2100683 h 2158621"/>
                <a:gd name="connsiteX15" fmla="*/ 2371376 w 3598839"/>
                <a:gd name="connsiteY15" fmla="*/ 2100683 h 2158621"/>
                <a:gd name="connsiteX16" fmla="*/ 2371376 w 3598839"/>
                <a:gd name="connsiteY16" fmla="*/ 2092112 h 2158621"/>
                <a:gd name="connsiteX17" fmla="*/ 2076603 w 3598839"/>
                <a:gd name="connsiteY17" fmla="*/ 2092112 h 2158621"/>
                <a:gd name="connsiteX18" fmla="*/ 2076603 w 3598839"/>
                <a:gd name="connsiteY18" fmla="*/ 2086106 h 2158621"/>
                <a:gd name="connsiteX19" fmla="*/ 1639427 w 3598839"/>
                <a:gd name="connsiteY19" fmla="*/ 2086106 h 2158621"/>
                <a:gd name="connsiteX20" fmla="*/ 1639427 w 3598839"/>
                <a:gd name="connsiteY20" fmla="*/ 2074606 h 2158621"/>
                <a:gd name="connsiteX21" fmla="*/ 1496071 w 3598839"/>
                <a:gd name="connsiteY21" fmla="*/ 2074606 h 2158621"/>
                <a:gd name="connsiteX22" fmla="*/ 1496071 w 3598839"/>
                <a:gd name="connsiteY22" fmla="*/ 2065084 h 2158621"/>
                <a:gd name="connsiteX23" fmla="*/ 1478116 w 3598839"/>
                <a:gd name="connsiteY23" fmla="*/ 2065084 h 2158621"/>
                <a:gd name="connsiteX24" fmla="*/ 1478116 w 3598839"/>
                <a:gd name="connsiteY24" fmla="*/ 2059078 h 2158621"/>
                <a:gd name="connsiteX25" fmla="*/ 1224092 w 3598839"/>
                <a:gd name="connsiteY25" fmla="*/ 2059078 h 2158621"/>
                <a:gd name="connsiteX26" fmla="*/ 1224092 w 3598839"/>
                <a:gd name="connsiteY26" fmla="*/ 2048823 h 2158621"/>
                <a:gd name="connsiteX27" fmla="*/ 1197488 w 3598839"/>
                <a:gd name="connsiteY27" fmla="*/ 2048823 h 2158621"/>
                <a:gd name="connsiteX28" fmla="*/ 1197488 w 3598839"/>
                <a:gd name="connsiteY28" fmla="*/ 2037250 h 2158621"/>
                <a:gd name="connsiteX29" fmla="*/ 1086380 w 3598839"/>
                <a:gd name="connsiteY29" fmla="*/ 2037250 h 2158621"/>
                <a:gd name="connsiteX30" fmla="*/ 1086380 w 3598839"/>
                <a:gd name="connsiteY30" fmla="*/ 2028680 h 2158621"/>
                <a:gd name="connsiteX31" fmla="*/ 1059775 w 3598839"/>
                <a:gd name="connsiteY31" fmla="*/ 2028680 h 2158621"/>
                <a:gd name="connsiteX32" fmla="*/ 1059775 w 3598839"/>
                <a:gd name="connsiteY32" fmla="*/ 2020110 h 2158621"/>
                <a:gd name="connsiteX33" fmla="*/ 986412 w 3598839"/>
                <a:gd name="connsiteY33" fmla="*/ 2020110 h 2158621"/>
                <a:gd name="connsiteX34" fmla="*/ 986412 w 3598839"/>
                <a:gd name="connsiteY34" fmla="*/ 2006778 h 2158621"/>
                <a:gd name="connsiteX35" fmla="*/ 958489 w 3598839"/>
                <a:gd name="connsiteY35" fmla="*/ 2006778 h 2158621"/>
                <a:gd name="connsiteX36" fmla="*/ 958489 w 3598839"/>
                <a:gd name="connsiteY36" fmla="*/ 1998209 h 2158621"/>
                <a:gd name="connsiteX37" fmla="*/ 931884 w 3598839"/>
                <a:gd name="connsiteY37" fmla="*/ 1998209 h 2158621"/>
                <a:gd name="connsiteX38" fmla="*/ 931884 w 3598839"/>
                <a:gd name="connsiteY38" fmla="*/ 1990517 h 2158621"/>
                <a:gd name="connsiteX39" fmla="*/ 907918 w 3598839"/>
                <a:gd name="connsiteY39" fmla="*/ 1990517 h 2158621"/>
                <a:gd name="connsiteX40" fmla="*/ 907918 w 3598839"/>
                <a:gd name="connsiteY40" fmla="*/ 1979384 h 2158621"/>
                <a:gd name="connsiteX41" fmla="*/ 885565 w 3598839"/>
                <a:gd name="connsiteY41" fmla="*/ 1979384 h 2158621"/>
                <a:gd name="connsiteX42" fmla="*/ 885565 w 3598839"/>
                <a:gd name="connsiteY42" fmla="*/ 1965613 h 2158621"/>
                <a:gd name="connsiteX43" fmla="*/ 867975 w 3598839"/>
                <a:gd name="connsiteY43" fmla="*/ 1965613 h 2158621"/>
                <a:gd name="connsiteX44" fmla="*/ 867975 w 3598839"/>
                <a:gd name="connsiteY44" fmla="*/ 1954919 h 2158621"/>
                <a:gd name="connsiteX45" fmla="*/ 843497 w 3598839"/>
                <a:gd name="connsiteY45" fmla="*/ 1954919 h 2158621"/>
                <a:gd name="connsiteX46" fmla="*/ 843497 w 3598839"/>
                <a:gd name="connsiteY46" fmla="*/ 1943346 h 2158621"/>
                <a:gd name="connsiteX47" fmla="*/ 793732 w 3598839"/>
                <a:gd name="connsiteY47" fmla="*/ 1943346 h 2158621"/>
                <a:gd name="connsiteX48" fmla="*/ 793732 w 3598839"/>
                <a:gd name="connsiteY48" fmla="*/ 1934776 h 2158621"/>
                <a:gd name="connsiteX49" fmla="*/ 759872 w 3598839"/>
                <a:gd name="connsiteY49" fmla="*/ 1934776 h 2158621"/>
                <a:gd name="connsiteX50" fmla="*/ 759872 w 3598839"/>
                <a:gd name="connsiteY50" fmla="*/ 1921444 h 2158621"/>
                <a:gd name="connsiteX51" fmla="*/ 718244 w 3598839"/>
                <a:gd name="connsiteY51" fmla="*/ 1921444 h 2158621"/>
                <a:gd name="connsiteX52" fmla="*/ 718244 w 3598839"/>
                <a:gd name="connsiteY52" fmla="*/ 1908626 h 2158621"/>
                <a:gd name="connsiteX53" fmla="*/ 683064 w 3598839"/>
                <a:gd name="connsiteY53" fmla="*/ 1908626 h 2158621"/>
                <a:gd name="connsiteX54" fmla="*/ 683064 w 3598839"/>
                <a:gd name="connsiteY54" fmla="*/ 1895295 h 2158621"/>
                <a:gd name="connsiteX55" fmla="*/ 668040 w 3598839"/>
                <a:gd name="connsiteY55" fmla="*/ 1895295 h 2158621"/>
                <a:gd name="connsiteX56" fmla="*/ 668040 w 3598839"/>
                <a:gd name="connsiteY56" fmla="*/ 1884601 h 2158621"/>
                <a:gd name="connsiteX57" fmla="*/ 647006 w 3598839"/>
                <a:gd name="connsiteY57" fmla="*/ 1884601 h 2158621"/>
                <a:gd name="connsiteX58" fmla="*/ 647006 w 3598839"/>
                <a:gd name="connsiteY58" fmla="*/ 1870024 h 2158621"/>
                <a:gd name="connsiteX59" fmla="*/ 636745 w 3598839"/>
                <a:gd name="connsiteY59" fmla="*/ 1870024 h 2158621"/>
                <a:gd name="connsiteX60" fmla="*/ 636745 w 3598839"/>
                <a:gd name="connsiteY60" fmla="*/ 1852445 h 2158621"/>
                <a:gd name="connsiteX61" fmla="*/ 626851 w 3598839"/>
                <a:gd name="connsiteY61" fmla="*/ 1852445 h 2158621"/>
                <a:gd name="connsiteX62" fmla="*/ 626851 w 3598839"/>
                <a:gd name="connsiteY62" fmla="*/ 1837429 h 2158621"/>
                <a:gd name="connsiteX63" fmla="*/ 614025 w 3598839"/>
                <a:gd name="connsiteY63" fmla="*/ 1837429 h 2158621"/>
                <a:gd name="connsiteX64" fmla="*/ 609701 w 3598839"/>
                <a:gd name="connsiteY64" fmla="*/ 1837429 h 2158621"/>
                <a:gd name="connsiteX65" fmla="*/ 609701 w 3598839"/>
                <a:gd name="connsiteY65" fmla="*/ 1819849 h 2158621"/>
                <a:gd name="connsiteX66" fmla="*/ 575841 w 3598839"/>
                <a:gd name="connsiteY66" fmla="*/ 1819849 h 2158621"/>
                <a:gd name="connsiteX67" fmla="*/ 575841 w 3598839"/>
                <a:gd name="connsiteY67" fmla="*/ 1808715 h 2158621"/>
                <a:gd name="connsiteX68" fmla="*/ 563381 w 3598839"/>
                <a:gd name="connsiteY68" fmla="*/ 1808715 h 2158621"/>
                <a:gd name="connsiteX69" fmla="*/ 563381 w 3598839"/>
                <a:gd name="connsiteY69" fmla="*/ 1791136 h 2158621"/>
                <a:gd name="connsiteX70" fmla="*/ 542347 w 3598839"/>
                <a:gd name="connsiteY70" fmla="*/ 1791136 h 2158621"/>
                <a:gd name="connsiteX71" fmla="*/ 542347 w 3598839"/>
                <a:gd name="connsiteY71" fmla="*/ 1776926 h 2158621"/>
                <a:gd name="connsiteX72" fmla="*/ 529888 w 3598839"/>
                <a:gd name="connsiteY72" fmla="*/ 1776926 h 2158621"/>
                <a:gd name="connsiteX73" fmla="*/ 529888 w 3598839"/>
                <a:gd name="connsiteY73" fmla="*/ 1760665 h 2158621"/>
                <a:gd name="connsiteX74" fmla="*/ 519627 w 3598839"/>
                <a:gd name="connsiteY74" fmla="*/ 1760665 h 2158621"/>
                <a:gd name="connsiteX75" fmla="*/ 519627 w 3598839"/>
                <a:gd name="connsiteY75" fmla="*/ 1746967 h 2158621"/>
                <a:gd name="connsiteX76" fmla="*/ 504603 w 3598839"/>
                <a:gd name="connsiteY76" fmla="*/ 1746967 h 2158621"/>
                <a:gd name="connsiteX77" fmla="*/ 504603 w 3598839"/>
                <a:gd name="connsiteY77" fmla="*/ 1735760 h 2158621"/>
                <a:gd name="connsiteX78" fmla="*/ 490458 w 3598839"/>
                <a:gd name="connsiteY78" fmla="*/ 1735760 h 2158621"/>
                <a:gd name="connsiteX79" fmla="*/ 490458 w 3598839"/>
                <a:gd name="connsiteY79" fmla="*/ 1717375 h 2158621"/>
                <a:gd name="connsiteX80" fmla="*/ 476239 w 3598839"/>
                <a:gd name="connsiteY80" fmla="*/ 1717375 h 2158621"/>
                <a:gd name="connsiteX81" fmla="*/ 476239 w 3598839"/>
                <a:gd name="connsiteY81" fmla="*/ 1700601 h 2158621"/>
                <a:gd name="connsiteX82" fmla="*/ 460849 w 3598839"/>
                <a:gd name="connsiteY82" fmla="*/ 1700601 h 2158621"/>
                <a:gd name="connsiteX83" fmla="*/ 460849 w 3598839"/>
                <a:gd name="connsiteY83" fmla="*/ 1681777 h 2158621"/>
                <a:gd name="connsiteX84" fmla="*/ 449269 w 3598839"/>
                <a:gd name="connsiteY84" fmla="*/ 1681777 h 2158621"/>
                <a:gd name="connsiteX85" fmla="*/ 449269 w 3598839"/>
                <a:gd name="connsiteY85" fmla="*/ 1665442 h 2158621"/>
                <a:gd name="connsiteX86" fmla="*/ 411891 w 3598839"/>
                <a:gd name="connsiteY86" fmla="*/ 1665442 h 2158621"/>
                <a:gd name="connsiteX87" fmla="*/ 411891 w 3598839"/>
                <a:gd name="connsiteY87" fmla="*/ 1624716 h 2158621"/>
                <a:gd name="connsiteX88" fmla="*/ 360001 w 3598839"/>
                <a:gd name="connsiteY88" fmla="*/ 1624716 h 2158621"/>
                <a:gd name="connsiteX89" fmla="*/ 360001 w 3598839"/>
                <a:gd name="connsiteY89" fmla="*/ 1608455 h 2158621"/>
                <a:gd name="connsiteX90" fmla="*/ 346736 w 3598839"/>
                <a:gd name="connsiteY90" fmla="*/ 1608455 h 2158621"/>
                <a:gd name="connsiteX91" fmla="*/ 346736 w 3598839"/>
                <a:gd name="connsiteY91" fmla="*/ 1589118 h 2158621"/>
                <a:gd name="connsiteX92" fmla="*/ 333837 w 3598839"/>
                <a:gd name="connsiteY92" fmla="*/ 1589118 h 2158621"/>
                <a:gd name="connsiteX93" fmla="*/ 333837 w 3598839"/>
                <a:gd name="connsiteY93" fmla="*/ 1559965 h 2158621"/>
                <a:gd name="connsiteX94" fmla="*/ 326141 w 3598839"/>
                <a:gd name="connsiteY94" fmla="*/ 1559965 h 2158621"/>
                <a:gd name="connsiteX95" fmla="*/ 326141 w 3598839"/>
                <a:gd name="connsiteY95" fmla="*/ 1502538 h 2158621"/>
                <a:gd name="connsiteX96" fmla="*/ 315368 w 3598839"/>
                <a:gd name="connsiteY96" fmla="*/ 1502538 h 2158621"/>
                <a:gd name="connsiteX97" fmla="*/ 315368 w 3598839"/>
                <a:gd name="connsiteY97" fmla="*/ 1460055 h 2158621"/>
                <a:gd name="connsiteX98" fmla="*/ 304667 w 3598839"/>
                <a:gd name="connsiteY98" fmla="*/ 1460055 h 2158621"/>
                <a:gd name="connsiteX99" fmla="*/ 304667 w 3598839"/>
                <a:gd name="connsiteY99" fmla="*/ 1420647 h 2158621"/>
                <a:gd name="connsiteX100" fmla="*/ 294773 w 3598839"/>
                <a:gd name="connsiteY100" fmla="*/ 1420647 h 2158621"/>
                <a:gd name="connsiteX101" fmla="*/ 294773 w 3598839"/>
                <a:gd name="connsiteY101" fmla="*/ 1395743 h 2158621"/>
                <a:gd name="connsiteX102" fmla="*/ 283633 w 3598839"/>
                <a:gd name="connsiteY102" fmla="*/ 1395743 h 2158621"/>
                <a:gd name="connsiteX103" fmla="*/ 283633 w 3598839"/>
                <a:gd name="connsiteY103" fmla="*/ 1373915 h 2158621"/>
                <a:gd name="connsiteX104" fmla="*/ 272053 w 3598839"/>
                <a:gd name="connsiteY104" fmla="*/ 1373915 h 2158621"/>
                <a:gd name="connsiteX105" fmla="*/ 272053 w 3598839"/>
                <a:gd name="connsiteY105" fmla="*/ 1337877 h 2158621"/>
                <a:gd name="connsiteX106" fmla="*/ 267362 w 3598839"/>
                <a:gd name="connsiteY106" fmla="*/ 1337877 h 2158621"/>
                <a:gd name="connsiteX107" fmla="*/ 267362 w 3598839"/>
                <a:gd name="connsiteY107" fmla="*/ 1295027 h 2158621"/>
                <a:gd name="connsiteX108" fmla="*/ 256149 w 3598839"/>
                <a:gd name="connsiteY108" fmla="*/ 1295027 h 2158621"/>
                <a:gd name="connsiteX109" fmla="*/ 256149 w 3598839"/>
                <a:gd name="connsiteY109" fmla="*/ 1138056 h 2158621"/>
                <a:gd name="connsiteX110" fmla="*/ 247135 w 3598839"/>
                <a:gd name="connsiteY110" fmla="*/ 1138056 h 2158621"/>
                <a:gd name="connsiteX111" fmla="*/ 247135 w 3598839"/>
                <a:gd name="connsiteY111" fmla="*/ 1119158 h 2158621"/>
                <a:gd name="connsiteX112" fmla="*/ 236434 w 3598839"/>
                <a:gd name="connsiteY112" fmla="*/ 1119158 h 2158621"/>
                <a:gd name="connsiteX113" fmla="*/ 236434 w 3598839"/>
                <a:gd name="connsiteY113" fmla="*/ 1101212 h 2158621"/>
                <a:gd name="connsiteX114" fmla="*/ 229178 w 3598839"/>
                <a:gd name="connsiteY114" fmla="*/ 1101212 h 2158621"/>
                <a:gd name="connsiteX115" fmla="*/ 229178 w 3598839"/>
                <a:gd name="connsiteY115" fmla="*/ 1073744 h 2158621"/>
                <a:gd name="connsiteX116" fmla="*/ 224414 w 3598839"/>
                <a:gd name="connsiteY116" fmla="*/ 1073744 h 2158621"/>
                <a:gd name="connsiteX117" fmla="*/ 224414 w 3598839"/>
                <a:gd name="connsiteY117" fmla="*/ 1022251 h 2158621"/>
                <a:gd name="connsiteX118" fmla="*/ 218844 w 3598839"/>
                <a:gd name="connsiteY118" fmla="*/ 1022251 h 2158621"/>
                <a:gd name="connsiteX119" fmla="*/ 218844 w 3598839"/>
                <a:gd name="connsiteY119" fmla="*/ 1000862 h 2158621"/>
                <a:gd name="connsiteX120" fmla="*/ 202574 w 3598839"/>
                <a:gd name="connsiteY120" fmla="*/ 1000862 h 2158621"/>
                <a:gd name="connsiteX121" fmla="*/ 202574 w 3598839"/>
                <a:gd name="connsiteY121" fmla="*/ 988849 h 2158621"/>
                <a:gd name="connsiteX122" fmla="*/ 193559 w 3598839"/>
                <a:gd name="connsiteY122" fmla="*/ 988849 h 2158621"/>
                <a:gd name="connsiteX123" fmla="*/ 193559 w 3598839"/>
                <a:gd name="connsiteY123" fmla="*/ 955815 h 2158621"/>
                <a:gd name="connsiteX124" fmla="*/ 182346 w 3598839"/>
                <a:gd name="connsiteY124" fmla="*/ 955815 h 2158621"/>
                <a:gd name="connsiteX125" fmla="*/ 182346 w 3598839"/>
                <a:gd name="connsiteY125" fmla="*/ 873044 h 2158621"/>
                <a:gd name="connsiteX126" fmla="*/ 176776 w 3598839"/>
                <a:gd name="connsiteY126" fmla="*/ 873044 h 2158621"/>
                <a:gd name="connsiteX127" fmla="*/ 176776 w 3598839"/>
                <a:gd name="connsiteY127" fmla="*/ 804484 h 2158621"/>
                <a:gd name="connsiteX128" fmla="*/ 168201 w 3598839"/>
                <a:gd name="connsiteY128" fmla="*/ 804484 h 2158621"/>
                <a:gd name="connsiteX129" fmla="*/ 168201 w 3598839"/>
                <a:gd name="connsiteY129" fmla="*/ 728965 h 2158621"/>
                <a:gd name="connsiteX130" fmla="*/ 161385 w 3598839"/>
                <a:gd name="connsiteY130" fmla="*/ 728965 h 2158621"/>
                <a:gd name="connsiteX131" fmla="*/ 161385 w 3598839"/>
                <a:gd name="connsiteY131" fmla="*/ 663774 h 2158621"/>
                <a:gd name="connsiteX132" fmla="*/ 154056 w 3598839"/>
                <a:gd name="connsiteY132" fmla="*/ 663774 h 2158621"/>
                <a:gd name="connsiteX133" fmla="*/ 154056 w 3598839"/>
                <a:gd name="connsiteY133" fmla="*/ 560495 h 2158621"/>
                <a:gd name="connsiteX134" fmla="*/ 145920 w 3598839"/>
                <a:gd name="connsiteY134" fmla="*/ 560495 h 2158621"/>
                <a:gd name="connsiteX135" fmla="*/ 145920 w 3598839"/>
                <a:gd name="connsiteY135" fmla="*/ 452380 h 2158621"/>
                <a:gd name="connsiteX136" fmla="*/ 117191 w 3598839"/>
                <a:gd name="connsiteY136" fmla="*/ 452380 h 2158621"/>
                <a:gd name="connsiteX137" fmla="*/ 117191 w 3598839"/>
                <a:gd name="connsiteY137" fmla="*/ 437438 h 2158621"/>
                <a:gd name="connsiteX138" fmla="*/ 105611 w 3598839"/>
                <a:gd name="connsiteY138" fmla="*/ 437438 h 2158621"/>
                <a:gd name="connsiteX139" fmla="*/ 105611 w 3598839"/>
                <a:gd name="connsiteY139" fmla="*/ 328078 h 2158621"/>
                <a:gd name="connsiteX140" fmla="*/ 94031 w 3598839"/>
                <a:gd name="connsiteY140" fmla="*/ 328078 h 2158621"/>
                <a:gd name="connsiteX141" fmla="*/ 94031 w 3598839"/>
                <a:gd name="connsiteY141" fmla="*/ 313062 h 2158621"/>
                <a:gd name="connsiteX142" fmla="*/ 84577 w 3598839"/>
                <a:gd name="connsiteY142" fmla="*/ 313062 h 2158621"/>
                <a:gd name="connsiteX143" fmla="*/ 84577 w 3598839"/>
                <a:gd name="connsiteY143" fmla="*/ 295043 h 2158621"/>
                <a:gd name="connsiteX144" fmla="*/ 74683 w 3598839"/>
                <a:gd name="connsiteY144" fmla="*/ 295043 h 2158621"/>
                <a:gd name="connsiteX145" fmla="*/ 74683 w 3598839"/>
                <a:gd name="connsiteY145" fmla="*/ 252560 h 2158621"/>
                <a:gd name="connsiteX146" fmla="*/ 66108 w 3598839"/>
                <a:gd name="connsiteY146" fmla="*/ 252560 h 2158621"/>
                <a:gd name="connsiteX147" fmla="*/ 66108 w 3598839"/>
                <a:gd name="connsiteY147" fmla="*/ 204582 h 2158621"/>
                <a:gd name="connsiteX148" fmla="*/ 53209 w 3598839"/>
                <a:gd name="connsiteY148" fmla="*/ 204582 h 2158621"/>
                <a:gd name="connsiteX149" fmla="*/ 53209 w 3598839"/>
                <a:gd name="connsiteY149" fmla="*/ 167665 h 2158621"/>
                <a:gd name="connsiteX150" fmla="*/ 40383 w 3598839"/>
                <a:gd name="connsiteY150" fmla="*/ 167665 h 2158621"/>
                <a:gd name="connsiteX151" fmla="*/ 40383 w 3598839"/>
                <a:gd name="connsiteY151" fmla="*/ 146276 h 2158621"/>
                <a:gd name="connsiteX152" fmla="*/ 27924 w 3598839"/>
                <a:gd name="connsiteY152" fmla="*/ 146276 h 2158621"/>
                <a:gd name="connsiteX153" fmla="*/ 27924 w 3598839"/>
                <a:gd name="connsiteY153" fmla="*/ 112802 h 2158621"/>
                <a:gd name="connsiteX154" fmla="*/ 20595 w 3598839"/>
                <a:gd name="connsiteY154" fmla="*/ 112802 h 2158621"/>
                <a:gd name="connsiteX155" fmla="*/ 20595 w 3598839"/>
                <a:gd name="connsiteY155" fmla="*/ 93538 h 2158621"/>
                <a:gd name="connsiteX156" fmla="*/ 7329 w 3598839"/>
                <a:gd name="connsiteY156" fmla="*/ 93538 h 2158621"/>
                <a:gd name="connsiteX157" fmla="*/ 7329 w 3598839"/>
                <a:gd name="connsiteY157" fmla="*/ 69952 h 2158621"/>
                <a:gd name="connsiteX158" fmla="*/ 0 w 3598839"/>
                <a:gd name="connsiteY158" fmla="*/ 69952 h 2158621"/>
                <a:gd name="connsiteX159" fmla="*/ 0 w 3598839"/>
                <a:gd name="connsiteY159" fmla="*/ 0 h 2158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3598839" h="2158621">
                  <a:moveTo>
                    <a:pt x="3598839" y="2158622"/>
                  </a:moveTo>
                  <a:lnTo>
                    <a:pt x="3480402" y="2158622"/>
                  </a:lnTo>
                  <a:lnTo>
                    <a:pt x="3480402" y="2149979"/>
                  </a:lnTo>
                  <a:lnTo>
                    <a:pt x="2807233" y="2149979"/>
                  </a:lnTo>
                  <a:lnTo>
                    <a:pt x="2807233" y="2142287"/>
                  </a:lnTo>
                  <a:lnTo>
                    <a:pt x="2724415" y="2142287"/>
                  </a:lnTo>
                  <a:lnTo>
                    <a:pt x="2724415" y="2133278"/>
                  </a:lnTo>
                  <a:lnTo>
                    <a:pt x="2708144" y="2133278"/>
                  </a:lnTo>
                  <a:lnTo>
                    <a:pt x="2708144" y="2128151"/>
                  </a:lnTo>
                  <a:lnTo>
                    <a:pt x="2644675" y="2128151"/>
                  </a:lnTo>
                  <a:lnTo>
                    <a:pt x="2644675" y="2120020"/>
                  </a:lnTo>
                  <a:lnTo>
                    <a:pt x="2508209" y="2120020"/>
                  </a:lnTo>
                  <a:lnTo>
                    <a:pt x="2508209" y="2114014"/>
                  </a:lnTo>
                  <a:lnTo>
                    <a:pt x="2446865" y="2114014"/>
                  </a:lnTo>
                  <a:lnTo>
                    <a:pt x="2446865" y="2100683"/>
                  </a:lnTo>
                  <a:lnTo>
                    <a:pt x="2371376" y="2100683"/>
                  </a:lnTo>
                  <a:lnTo>
                    <a:pt x="2371376" y="2092112"/>
                  </a:lnTo>
                  <a:lnTo>
                    <a:pt x="2076603" y="2092112"/>
                  </a:lnTo>
                  <a:lnTo>
                    <a:pt x="2076603" y="2086106"/>
                  </a:lnTo>
                  <a:lnTo>
                    <a:pt x="1639427" y="2086106"/>
                  </a:lnTo>
                  <a:lnTo>
                    <a:pt x="1639427" y="2074606"/>
                  </a:lnTo>
                  <a:lnTo>
                    <a:pt x="1496071" y="2074606"/>
                  </a:lnTo>
                  <a:lnTo>
                    <a:pt x="1496071" y="2065084"/>
                  </a:lnTo>
                  <a:lnTo>
                    <a:pt x="1478116" y="2065084"/>
                  </a:lnTo>
                  <a:lnTo>
                    <a:pt x="1478116" y="2059078"/>
                  </a:lnTo>
                  <a:lnTo>
                    <a:pt x="1224092" y="2059078"/>
                  </a:lnTo>
                  <a:lnTo>
                    <a:pt x="1224092" y="2048823"/>
                  </a:lnTo>
                  <a:lnTo>
                    <a:pt x="1197488" y="2048823"/>
                  </a:lnTo>
                  <a:lnTo>
                    <a:pt x="1197488" y="2037250"/>
                  </a:lnTo>
                  <a:lnTo>
                    <a:pt x="1086380" y="2037250"/>
                  </a:lnTo>
                  <a:lnTo>
                    <a:pt x="1086380" y="2028680"/>
                  </a:lnTo>
                  <a:lnTo>
                    <a:pt x="1059775" y="2028680"/>
                  </a:lnTo>
                  <a:lnTo>
                    <a:pt x="1059775" y="2020110"/>
                  </a:lnTo>
                  <a:lnTo>
                    <a:pt x="986412" y="2020110"/>
                  </a:lnTo>
                  <a:lnTo>
                    <a:pt x="986412" y="2006778"/>
                  </a:lnTo>
                  <a:lnTo>
                    <a:pt x="958489" y="2006778"/>
                  </a:lnTo>
                  <a:lnTo>
                    <a:pt x="958489" y="1998209"/>
                  </a:lnTo>
                  <a:lnTo>
                    <a:pt x="931884" y="1998209"/>
                  </a:lnTo>
                  <a:lnTo>
                    <a:pt x="931884" y="1990517"/>
                  </a:lnTo>
                  <a:lnTo>
                    <a:pt x="907918" y="1990517"/>
                  </a:lnTo>
                  <a:lnTo>
                    <a:pt x="907918" y="1979384"/>
                  </a:lnTo>
                  <a:lnTo>
                    <a:pt x="885565" y="1979384"/>
                  </a:lnTo>
                  <a:lnTo>
                    <a:pt x="885565" y="1965613"/>
                  </a:lnTo>
                  <a:lnTo>
                    <a:pt x="867975" y="1965613"/>
                  </a:lnTo>
                  <a:lnTo>
                    <a:pt x="867975" y="1954919"/>
                  </a:lnTo>
                  <a:lnTo>
                    <a:pt x="843497" y="1954919"/>
                  </a:lnTo>
                  <a:lnTo>
                    <a:pt x="843497" y="1943346"/>
                  </a:lnTo>
                  <a:lnTo>
                    <a:pt x="793732" y="1943346"/>
                  </a:lnTo>
                  <a:lnTo>
                    <a:pt x="793732" y="1934776"/>
                  </a:lnTo>
                  <a:lnTo>
                    <a:pt x="759872" y="1934776"/>
                  </a:lnTo>
                  <a:lnTo>
                    <a:pt x="759872" y="1921444"/>
                  </a:lnTo>
                  <a:lnTo>
                    <a:pt x="718244" y="1921444"/>
                  </a:lnTo>
                  <a:lnTo>
                    <a:pt x="718244" y="1908626"/>
                  </a:lnTo>
                  <a:lnTo>
                    <a:pt x="683064" y="1908626"/>
                  </a:lnTo>
                  <a:lnTo>
                    <a:pt x="683064" y="1895295"/>
                  </a:lnTo>
                  <a:lnTo>
                    <a:pt x="668040" y="1895295"/>
                  </a:lnTo>
                  <a:lnTo>
                    <a:pt x="668040" y="1884601"/>
                  </a:lnTo>
                  <a:lnTo>
                    <a:pt x="647006" y="1884601"/>
                  </a:lnTo>
                  <a:lnTo>
                    <a:pt x="647006" y="1870024"/>
                  </a:lnTo>
                  <a:lnTo>
                    <a:pt x="636745" y="1870024"/>
                  </a:lnTo>
                  <a:lnTo>
                    <a:pt x="636745" y="1852445"/>
                  </a:lnTo>
                  <a:lnTo>
                    <a:pt x="626851" y="1852445"/>
                  </a:lnTo>
                  <a:lnTo>
                    <a:pt x="626851" y="1837429"/>
                  </a:lnTo>
                  <a:lnTo>
                    <a:pt x="614025" y="1837429"/>
                  </a:lnTo>
                  <a:lnTo>
                    <a:pt x="609701" y="1837429"/>
                  </a:lnTo>
                  <a:lnTo>
                    <a:pt x="609701" y="1819849"/>
                  </a:lnTo>
                  <a:lnTo>
                    <a:pt x="575841" y="1819849"/>
                  </a:lnTo>
                  <a:lnTo>
                    <a:pt x="575841" y="1808715"/>
                  </a:lnTo>
                  <a:lnTo>
                    <a:pt x="563381" y="1808715"/>
                  </a:lnTo>
                  <a:lnTo>
                    <a:pt x="563381" y="1791136"/>
                  </a:lnTo>
                  <a:lnTo>
                    <a:pt x="542347" y="1791136"/>
                  </a:lnTo>
                  <a:lnTo>
                    <a:pt x="542347" y="1776926"/>
                  </a:lnTo>
                  <a:lnTo>
                    <a:pt x="529888" y="1776926"/>
                  </a:lnTo>
                  <a:lnTo>
                    <a:pt x="529888" y="1760665"/>
                  </a:lnTo>
                  <a:lnTo>
                    <a:pt x="519627" y="1760665"/>
                  </a:lnTo>
                  <a:lnTo>
                    <a:pt x="519627" y="1746967"/>
                  </a:lnTo>
                  <a:lnTo>
                    <a:pt x="504603" y="1746967"/>
                  </a:lnTo>
                  <a:lnTo>
                    <a:pt x="504603" y="1735760"/>
                  </a:lnTo>
                  <a:lnTo>
                    <a:pt x="490458" y="1735760"/>
                  </a:lnTo>
                  <a:lnTo>
                    <a:pt x="490458" y="1717375"/>
                  </a:lnTo>
                  <a:lnTo>
                    <a:pt x="476239" y="1717375"/>
                  </a:lnTo>
                  <a:lnTo>
                    <a:pt x="476239" y="1700601"/>
                  </a:lnTo>
                  <a:lnTo>
                    <a:pt x="460849" y="1700601"/>
                  </a:lnTo>
                  <a:lnTo>
                    <a:pt x="460849" y="1681777"/>
                  </a:lnTo>
                  <a:lnTo>
                    <a:pt x="449269" y="1681777"/>
                  </a:lnTo>
                  <a:lnTo>
                    <a:pt x="449269" y="1665442"/>
                  </a:lnTo>
                  <a:lnTo>
                    <a:pt x="411891" y="1665442"/>
                  </a:lnTo>
                  <a:lnTo>
                    <a:pt x="411891" y="1624716"/>
                  </a:lnTo>
                  <a:lnTo>
                    <a:pt x="360001" y="1624716"/>
                  </a:lnTo>
                  <a:lnTo>
                    <a:pt x="360001" y="1608455"/>
                  </a:lnTo>
                  <a:lnTo>
                    <a:pt x="346736" y="1608455"/>
                  </a:lnTo>
                  <a:lnTo>
                    <a:pt x="346736" y="1589118"/>
                  </a:lnTo>
                  <a:lnTo>
                    <a:pt x="333837" y="1589118"/>
                  </a:lnTo>
                  <a:lnTo>
                    <a:pt x="333837" y="1559965"/>
                  </a:lnTo>
                  <a:lnTo>
                    <a:pt x="326141" y="1559965"/>
                  </a:lnTo>
                  <a:lnTo>
                    <a:pt x="326141" y="1502538"/>
                  </a:lnTo>
                  <a:lnTo>
                    <a:pt x="315368" y="1502538"/>
                  </a:lnTo>
                  <a:lnTo>
                    <a:pt x="315368" y="1460055"/>
                  </a:lnTo>
                  <a:lnTo>
                    <a:pt x="304667" y="1460055"/>
                  </a:lnTo>
                  <a:lnTo>
                    <a:pt x="304667" y="1420647"/>
                  </a:lnTo>
                  <a:lnTo>
                    <a:pt x="294773" y="1420647"/>
                  </a:lnTo>
                  <a:lnTo>
                    <a:pt x="294773" y="1395743"/>
                  </a:lnTo>
                  <a:lnTo>
                    <a:pt x="283633" y="1395743"/>
                  </a:lnTo>
                  <a:lnTo>
                    <a:pt x="283633" y="1373915"/>
                  </a:lnTo>
                  <a:lnTo>
                    <a:pt x="272053" y="1373915"/>
                  </a:lnTo>
                  <a:lnTo>
                    <a:pt x="272053" y="1337877"/>
                  </a:lnTo>
                  <a:lnTo>
                    <a:pt x="267362" y="1337877"/>
                  </a:lnTo>
                  <a:lnTo>
                    <a:pt x="267362" y="1295027"/>
                  </a:lnTo>
                  <a:lnTo>
                    <a:pt x="256149" y="1295027"/>
                  </a:lnTo>
                  <a:lnTo>
                    <a:pt x="256149" y="1138056"/>
                  </a:lnTo>
                  <a:lnTo>
                    <a:pt x="247135" y="1138056"/>
                  </a:lnTo>
                  <a:lnTo>
                    <a:pt x="247135" y="1119158"/>
                  </a:lnTo>
                  <a:lnTo>
                    <a:pt x="236434" y="1119158"/>
                  </a:lnTo>
                  <a:lnTo>
                    <a:pt x="236434" y="1101212"/>
                  </a:lnTo>
                  <a:lnTo>
                    <a:pt x="229178" y="1101212"/>
                  </a:lnTo>
                  <a:lnTo>
                    <a:pt x="229178" y="1073744"/>
                  </a:lnTo>
                  <a:lnTo>
                    <a:pt x="224414" y="1073744"/>
                  </a:lnTo>
                  <a:lnTo>
                    <a:pt x="224414" y="1022251"/>
                  </a:lnTo>
                  <a:lnTo>
                    <a:pt x="218844" y="1022251"/>
                  </a:lnTo>
                  <a:lnTo>
                    <a:pt x="218844" y="1000862"/>
                  </a:lnTo>
                  <a:lnTo>
                    <a:pt x="202574" y="1000862"/>
                  </a:lnTo>
                  <a:lnTo>
                    <a:pt x="202574" y="988849"/>
                  </a:lnTo>
                  <a:lnTo>
                    <a:pt x="193559" y="988849"/>
                  </a:lnTo>
                  <a:lnTo>
                    <a:pt x="193559" y="955815"/>
                  </a:lnTo>
                  <a:lnTo>
                    <a:pt x="182346" y="955815"/>
                  </a:lnTo>
                  <a:lnTo>
                    <a:pt x="182346" y="873044"/>
                  </a:lnTo>
                  <a:lnTo>
                    <a:pt x="176776" y="873044"/>
                  </a:lnTo>
                  <a:lnTo>
                    <a:pt x="176776" y="804484"/>
                  </a:lnTo>
                  <a:lnTo>
                    <a:pt x="168201" y="804484"/>
                  </a:lnTo>
                  <a:lnTo>
                    <a:pt x="168201" y="728965"/>
                  </a:lnTo>
                  <a:lnTo>
                    <a:pt x="161385" y="728965"/>
                  </a:lnTo>
                  <a:lnTo>
                    <a:pt x="161385" y="663774"/>
                  </a:lnTo>
                  <a:lnTo>
                    <a:pt x="154056" y="663774"/>
                  </a:lnTo>
                  <a:lnTo>
                    <a:pt x="154056" y="560495"/>
                  </a:lnTo>
                  <a:lnTo>
                    <a:pt x="145920" y="560495"/>
                  </a:lnTo>
                  <a:lnTo>
                    <a:pt x="145920" y="452380"/>
                  </a:lnTo>
                  <a:lnTo>
                    <a:pt x="117191" y="452380"/>
                  </a:lnTo>
                  <a:lnTo>
                    <a:pt x="117191" y="437438"/>
                  </a:lnTo>
                  <a:lnTo>
                    <a:pt x="105611" y="437438"/>
                  </a:lnTo>
                  <a:lnTo>
                    <a:pt x="105611" y="328078"/>
                  </a:lnTo>
                  <a:lnTo>
                    <a:pt x="94031" y="328078"/>
                  </a:lnTo>
                  <a:lnTo>
                    <a:pt x="94031" y="313062"/>
                  </a:lnTo>
                  <a:lnTo>
                    <a:pt x="84577" y="313062"/>
                  </a:lnTo>
                  <a:lnTo>
                    <a:pt x="84577" y="295043"/>
                  </a:lnTo>
                  <a:lnTo>
                    <a:pt x="74683" y="295043"/>
                  </a:lnTo>
                  <a:lnTo>
                    <a:pt x="74683" y="252560"/>
                  </a:lnTo>
                  <a:lnTo>
                    <a:pt x="66108" y="252560"/>
                  </a:lnTo>
                  <a:lnTo>
                    <a:pt x="66108" y="204582"/>
                  </a:lnTo>
                  <a:lnTo>
                    <a:pt x="53209" y="204582"/>
                  </a:lnTo>
                  <a:lnTo>
                    <a:pt x="53209" y="167665"/>
                  </a:lnTo>
                  <a:lnTo>
                    <a:pt x="40383" y="167665"/>
                  </a:lnTo>
                  <a:lnTo>
                    <a:pt x="40383" y="146276"/>
                  </a:lnTo>
                  <a:lnTo>
                    <a:pt x="27924" y="146276"/>
                  </a:lnTo>
                  <a:lnTo>
                    <a:pt x="27924" y="112802"/>
                  </a:lnTo>
                  <a:lnTo>
                    <a:pt x="20595" y="112802"/>
                  </a:lnTo>
                  <a:lnTo>
                    <a:pt x="20595" y="93538"/>
                  </a:lnTo>
                  <a:lnTo>
                    <a:pt x="7329" y="93538"/>
                  </a:lnTo>
                  <a:lnTo>
                    <a:pt x="7329" y="69952"/>
                  </a:lnTo>
                  <a:lnTo>
                    <a:pt x="0" y="69952"/>
                  </a:lnTo>
                  <a:lnTo>
                    <a:pt x="0" y="0"/>
                  </a:lnTo>
                </a:path>
              </a:pathLst>
            </a:custGeom>
            <a:noFill/>
            <a:ln w="23819" cap="flat">
              <a:solidFill>
                <a:srgbClr val="C6573B"/>
              </a:solidFill>
              <a:prstDash val="solid"/>
              <a:miter/>
            </a:ln>
          </p:spPr>
          <p:txBody>
            <a:bodyPr rtlCol="0" anchor="ctr"/>
            <a:lstStyle/>
            <a:p>
              <a:endParaRPr lang="en-GB" noProof="0" dirty="0"/>
            </a:p>
          </p:txBody>
        </p:sp>
      </p:grpSp>
      <p:sp>
        <p:nvSpPr>
          <p:cNvPr id="117" name="TextBox 116">
            <a:extLst>
              <a:ext uri="{FF2B5EF4-FFF2-40B4-BE49-F238E27FC236}">
                <a16:creationId xmlns:a16="http://schemas.microsoft.com/office/drawing/2014/main" id="{F6F04951-9C69-A242-BEF5-42FD71CCEFE5}"/>
              </a:ext>
            </a:extLst>
          </p:cNvPr>
          <p:cNvSpPr txBox="1"/>
          <p:nvPr/>
        </p:nvSpPr>
        <p:spPr>
          <a:xfrm>
            <a:off x="7200032" y="4279221"/>
            <a:ext cx="873637" cy="153888"/>
          </a:xfrm>
          <a:prstGeom prst="rect">
            <a:avLst/>
          </a:prstGeom>
          <a:noFill/>
        </p:spPr>
        <p:txBody>
          <a:bodyPr wrap="none" lIns="0" tIns="0" rIns="0" bIns="0" rtlCol="0">
            <a:spAutoFit/>
          </a:bodyPr>
          <a:lstStyle/>
          <a:p>
            <a:pPr algn="ctr"/>
            <a:r>
              <a:rPr lang="en-GB" sz="1000" b="1" noProof="0" dirty="0">
                <a:solidFill>
                  <a:schemeClr val="accent6"/>
                </a:solidFill>
                <a:latin typeface="Arial" panose="020B0604020202020204" pitchFamily="34" charset="0"/>
                <a:ea typeface="Aileron" charset="0"/>
                <a:cs typeface="Arial" panose="020B0604020202020204" pitchFamily="34" charset="0"/>
              </a:rPr>
              <a:t>chemotherapy</a:t>
            </a:r>
          </a:p>
        </p:txBody>
      </p:sp>
      <p:sp>
        <p:nvSpPr>
          <p:cNvPr id="118" name="TextBox 117">
            <a:extLst>
              <a:ext uri="{FF2B5EF4-FFF2-40B4-BE49-F238E27FC236}">
                <a16:creationId xmlns:a16="http://schemas.microsoft.com/office/drawing/2014/main" id="{D0022BDB-24BB-7CC8-5C98-1002B04A6D05}"/>
              </a:ext>
            </a:extLst>
          </p:cNvPr>
          <p:cNvSpPr txBox="1"/>
          <p:nvPr/>
        </p:nvSpPr>
        <p:spPr>
          <a:xfrm>
            <a:off x="9095033" y="4071918"/>
            <a:ext cx="1676742" cy="153888"/>
          </a:xfrm>
          <a:prstGeom prst="rect">
            <a:avLst/>
          </a:prstGeom>
          <a:noFill/>
        </p:spPr>
        <p:txBody>
          <a:bodyPr wrap="none" lIns="0" tIns="0" rIns="0" bIns="0" rtlCol="0">
            <a:spAutoFit/>
          </a:bodyPr>
          <a:lstStyle/>
          <a:p>
            <a:pPr algn="ctr"/>
            <a:r>
              <a:rPr lang="en-GB" sz="1000" b="1" noProof="0" dirty="0">
                <a:solidFill>
                  <a:schemeClr val="accent1"/>
                </a:solidFill>
                <a:latin typeface="Arial" panose="020B0604020202020204" pitchFamily="34" charset="0"/>
                <a:ea typeface="Aileron" charset="0"/>
                <a:cs typeface="Arial" panose="020B0604020202020204" pitchFamily="34" charset="0"/>
              </a:rPr>
              <a:t>regorafenib plus nivolumab</a:t>
            </a:r>
          </a:p>
        </p:txBody>
      </p:sp>
      <p:sp>
        <p:nvSpPr>
          <p:cNvPr id="119" name="TextBox 118">
            <a:extLst>
              <a:ext uri="{FF2B5EF4-FFF2-40B4-BE49-F238E27FC236}">
                <a16:creationId xmlns:a16="http://schemas.microsoft.com/office/drawing/2014/main" id="{5E020AEC-6EAB-0819-7630-9AC816C114B3}"/>
              </a:ext>
            </a:extLst>
          </p:cNvPr>
          <p:cNvSpPr txBox="1"/>
          <p:nvPr/>
        </p:nvSpPr>
        <p:spPr>
          <a:xfrm rot="16200000">
            <a:off x="6017675" y="3270895"/>
            <a:ext cx="860813" cy="153888"/>
          </a:xfrm>
          <a:prstGeom prst="rect">
            <a:avLst/>
          </a:prstGeom>
          <a:noFill/>
        </p:spPr>
        <p:txBody>
          <a:bodyPr wrap="none" lIns="0" tIns="0" rIns="0" bIns="0" rtlCol="0">
            <a:spAutoFit/>
          </a:bodyPr>
          <a:lstStyle/>
          <a:p>
            <a:pPr algn="ctr"/>
            <a:r>
              <a:rPr lang="en-GB" sz="1000" b="1" noProof="0" dirty="0">
                <a:latin typeface="Arial" panose="020B0604020202020204" pitchFamily="34" charset="0"/>
                <a:ea typeface="Aileron" charset="0"/>
                <a:cs typeface="Arial" panose="020B0604020202020204" pitchFamily="34" charset="0"/>
              </a:rPr>
              <a:t>Event-free (%)</a:t>
            </a:r>
          </a:p>
        </p:txBody>
      </p:sp>
      <p:sp>
        <p:nvSpPr>
          <p:cNvPr id="120" name="TextBox 119">
            <a:extLst>
              <a:ext uri="{FF2B5EF4-FFF2-40B4-BE49-F238E27FC236}">
                <a16:creationId xmlns:a16="http://schemas.microsoft.com/office/drawing/2014/main" id="{9D3FECBF-0E30-CAC6-9A59-9359B19FA32A}"/>
              </a:ext>
            </a:extLst>
          </p:cNvPr>
          <p:cNvSpPr txBox="1"/>
          <p:nvPr/>
        </p:nvSpPr>
        <p:spPr>
          <a:xfrm>
            <a:off x="6710904" y="4315557"/>
            <a:ext cx="70532" cy="153888"/>
          </a:xfrm>
          <a:prstGeom prst="rect">
            <a:avLst/>
          </a:prstGeom>
          <a:noFill/>
        </p:spPr>
        <p:txBody>
          <a:bodyPr wrap="none" lIns="0" tIns="0" rIns="0" bIns="0" rtlCol="0">
            <a:spAutoFit/>
          </a:bodyPr>
          <a:lstStyle/>
          <a:p>
            <a:pPr algn="r"/>
            <a:r>
              <a:rPr lang="en-GB" sz="1000" noProof="0" dirty="0">
                <a:latin typeface="Arial" panose="020B0604020202020204" pitchFamily="34" charset="0"/>
                <a:ea typeface="Aileron" charset="0"/>
                <a:cs typeface="Arial" panose="020B0604020202020204" pitchFamily="34" charset="0"/>
              </a:rPr>
              <a:t>0</a:t>
            </a:r>
          </a:p>
        </p:txBody>
      </p:sp>
      <p:sp>
        <p:nvSpPr>
          <p:cNvPr id="121" name="TextBox 120">
            <a:extLst>
              <a:ext uri="{FF2B5EF4-FFF2-40B4-BE49-F238E27FC236}">
                <a16:creationId xmlns:a16="http://schemas.microsoft.com/office/drawing/2014/main" id="{96ABD328-FB65-6628-3252-EBE3F9B4D50D}"/>
              </a:ext>
            </a:extLst>
          </p:cNvPr>
          <p:cNvSpPr txBox="1"/>
          <p:nvPr/>
        </p:nvSpPr>
        <p:spPr>
          <a:xfrm>
            <a:off x="6640372" y="3775807"/>
            <a:ext cx="141064" cy="153888"/>
          </a:xfrm>
          <a:prstGeom prst="rect">
            <a:avLst/>
          </a:prstGeom>
          <a:noFill/>
        </p:spPr>
        <p:txBody>
          <a:bodyPr wrap="none" lIns="0" tIns="0" rIns="0" bIns="0" rtlCol="0">
            <a:spAutoFit/>
          </a:bodyPr>
          <a:lstStyle/>
          <a:p>
            <a:pPr algn="r"/>
            <a:r>
              <a:rPr lang="en-GB" sz="1000" noProof="0" dirty="0">
                <a:latin typeface="Arial" panose="020B0604020202020204" pitchFamily="34" charset="0"/>
                <a:ea typeface="Aileron" charset="0"/>
                <a:cs typeface="Arial" panose="020B0604020202020204" pitchFamily="34" charset="0"/>
              </a:rPr>
              <a:t>25</a:t>
            </a:r>
          </a:p>
        </p:txBody>
      </p:sp>
      <p:sp>
        <p:nvSpPr>
          <p:cNvPr id="122" name="TextBox 121">
            <a:extLst>
              <a:ext uri="{FF2B5EF4-FFF2-40B4-BE49-F238E27FC236}">
                <a16:creationId xmlns:a16="http://schemas.microsoft.com/office/drawing/2014/main" id="{9C4BF587-BE18-1399-105D-86964518F2C6}"/>
              </a:ext>
            </a:extLst>
          </p:cNvPr>
          <p:cNvSpPr txBox="1"/>
          <p:nvPr/>
        </p:nvSpPr>
        <p:spPr>
          <a:xfrm>
            <a:off x="6640372" y="3239232"/>
            <a:ext cx="141064" cy="153888"/>
          </a:xfrm>
          <a:prstGeom prst="rect">
            <a:avLst/>
          </a:prstGeom>
          <a:noFill/>
        </p:spPr>
        <p:txBody>
          <a:bodyPr wrap="none" lIns="0" tIns="0" rIns="0" bIns="0" rtlCol="0">
            <a:spAutoFit/>
          </a:bodyPr>
          <a:lstStyle/>
          <a:p>
            <a:pPr algn="r"/>
            <a:r>
              <a:rPr lang="en-GB" sz="1000" noProof="0" dirty="0">
                <a:latin typeface="Arial" panose="020B0604020202020204" pitchFamily="34" charset="0"/>
                <a:ea typeface="Aileron" charset="0"/>
                <a:cs typeface="Arial" panose="020B0604020202020204" pitchFamily="34" charset="0"/>
              </a:rPr>
              <a:t>50</a:t>
            </a:r>
          </a:p>
        </p:txBody>
      </p:sp>
      <p:sp>
        <p:nvSpPr>
          <p:cNvPr id="123" name="TextBox 122">
            <a:extLst>
              <a:ext uri="{FF2B5EF4-FFF2-40B4-BE49-F238E27FC236}">
                <a16:creationId xmlns:a16="http://schemas.microsoft.com/office/drawing/2014/main" id="{4F5E1D69-FA11-1261-04F3-FA9028F289D7}"/>
              </a:ext>
            </a:extLst>
          </p:cNvPr>
          <p:cNvSpPr txBox="1"/>
          <p:nvPr/>
        </p:nvSpPr>
        <p:spPr>
          <a:xfrm>
            <a:off x="6640372" y="2683607"/>
            <a:ext cx="141064" cy="153888"/>
          </a:xfrm>
          <a:prstGeom prst="rect">
            <a:avLst/>
          </a:prstGeom>
          <a:noFill/>
        </p:spPr>
        <p:txBody>
          <a:bodyPr wrap="none" lIns="0" tIns="0" rIns="0" bIns="0" rtlCol="0">
            <a:spAutoFit/>
          </a:bodyPr>
          <a:lstStyle/>
          <a:p>
            <a:pPr algn="r"/>
            <a:r>
              <a:rPr lang="en-GB" sz="1000" noProof="0" dirty="0">
                <a:latin typeface="Arial" panose="020B0604020202020204" pitchFamily="34" charset="0"/>
                <a:ea typeface="Aileron" charset="0"/>
                <a:cs typeface="Arial" panose="020B0604020202020204" pitchFamily="34" charset="0"/>
              </a:rPr>
              <a:t>75</a:t>
            </a:r>
          </a:p>
        </p:txBody>
      </p:sp>
      <p:sp>
        <p:nvSpPr>
          <p:cNvPr id="124" name="TextBox 123">
            <a:extLst>
              <a:ext uri="{FF2B5EF4-FFF2-40B4-BE49-F238E27FC236}">
                <a16:creationId xmlns:a16="http://schemas.microsoft.com/office/drawing/2014/main" id="{82616AB1-2ABC-30D6-1FBA-11EF1C41D2FE}"/>
              </a:ext>
            </a:extLst>
          </p:cNvPr>
          <p:cNvSpPr txBox="1"/>
          <p:nvPr/>
        </p:nvSpPr>
        <p:spPr>
          <a:xfrm>
            <a:off x="6569840" y="2150207"/>
            <a:ext cx="211596" cy="153888"/>
          </a:xfrm>
          <a:prstGeom prst="rect">
            <a:avLst/>
          </a:prstGeom>
          <a:noFill/>
        </p:spPr>
        <p:txBody>
          <a:bodyPr wrap="none" lIns="0" tIns="0" rIns="0" bIns="0" rtlCol="0">
            <a:spAutoFit/>
          </a:bodyPr>
          <a:lstStyle/>
          <a:p>
            <a:pPr algn="r"/>
            <a:r>
              <a:rPr lang="en-GB" sz="1000" noProof="0" dirty="0">
                <a:latin typeface="Arial" panose="020B0604020202020204" pitchFamily="34" charset="0"/>
                <a:ea typeface="Aileron" charset="0"/>
                <a:cs typeface="Arial" panose="020B0604020202020204" pitchFamily="34" charset="0"/>
              </a:rPr>
              <a:t>100</a:t>
            </a:r>
          </a:p>
        </p:txBody>
      </p:sp>
      <p:sp>
        <p:nvSpPr>
          <p:cNvPr id="125" name="TextBox 124">
            <a:extLst>
              <a:ext uri="{FF2B5EF4-FFF2-40B4-BE49-F238E27FC236}">
                <a16:creationId xmlns:a16="http://schemas.microsoft.com/office/drawing/2014/main" id="{96BBD9C8-64FB-3641-40BB-E9550A1E4FC7}"/>
              </a:ext>
            </a:extLst>
          </p:cNvPr>
          <p:cNvSpPr txBox="1"/>
          <p:nvPr/>
        </p:nvSpPr>
        <p:spPr>
          <a:xfrm>
            <a:off x="7049870" y="4546222"/>
            <a:ext cx="70532"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0</a:t>
            </a:r>
          </a:p>
        </p:txBody>
      </p:sp>
      <p:sp>
        <p:nvSpPr>
          <p:cNvPr id="126" name="TextBox 125">
            <a:extLst>
              <a:ext uri="{FF2B5EF4-FFF2-40B4-BE49-F238E27FC236}">
                <a16:creationId xmlns:a16="http://schemas.microsoft.com/office/drawing/2014/main" id="{3FB46DE4-51BB-CBCB-FD19-21429E56ABD2}"/>
              </a:ext>
            </a:extLst>
          </p:cNvPr>
          <p:cNvSpPr txBox="1"/>
          <p:nvPr/>
        </p:nvSpPr>
        <p:spPr>
          <a:xfrm>
            <a:off x="8685778" y="4723217"/>
            <a:ext cx="883254" cy="153888"/>
          </a:xfrm>
          <a:prstGeom prst="rect">
            <a:avLst/>
          </a:prstGeom>
          <a:noFill/>
        </p:spPr>
        <p:txBody>
          <a:bodyPr wrap="none" lIns="0" tIns="0" rIns="0" bIns="0" rtlCol="0">
            <a:spAutoFit/>
          </a:bodyPr>
          <a:lstStyle/>
          <a:p>
            <a:pPr algn="ctr"/>
            <a:r>
              <a:rPr lang="en-GB" sz="1000" b="1" noProof="0" dirty="0">
                <a:latin typeface="Arial" panose="020B0604020202020204" pitchFamily="34" charset="0"/>
                <a:ea typeface="Aileron" charset="0"/>
                <a:cs typeface="Arial" panose="020B0604020202020204" pitchFamily="34" charset="0"/>
              </a:rPr>
              <a:t>Time (months)</a:t>
            </a:r>
          </a:p>
        </p:txBody>
      </p:sp>
      <p:sp>
        <p:nvSpPr>
          <p:cNvPr id="127" name="TextBox 126">
            <a:extLst>
              <a:ext uri="{FF2B5EF4-FFF2-40B4-BE49-F238E27FC236}">
                <a16:creationId xmlns:a16="http://schemas.microsoft.com/office/drawing/2014/main" id="{EC471E8E-6341-9847-CDA5-3340FF6534F6}"/>
              </a:ext>
            </a:extLst>
          </p:cNvPr>
          <p:cNvSpPr txBox="1"/>
          <p:nvPr/>
        </p:nvSpPr>
        <p:spPr>
          <a:xfrm>
            <a:off x="8047642" y="4546222"/>
            <a:ext cx="70532"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6</a:t>
            </a:r>
          </a:p>
        </p:txBody>
      </p:sp>
      <p:sp>
        <p:nvSpPr>
          <p:cNvPr id="128" name="TextBox 127">
            <a:extLst>
              <a:ext uri="{FF2B5EF4-FFF2-40B4-BE49-F238E27FC236}">
                <a16:creationId xmlns:a16="http://schemas.microsoft.com/office/drawing/2014/main" id="{D492F02C-46C7-9232-CEDC-23F0427EC405}"/>
              </a:ext>
            </a:extLst>
          </p:cNvPr>
          <p:cNvSpPr txBox="1"/>
          <p:nvPr/>
        </p:nvSpPr>
        <p:spPr>
          <a:xfrm>
            <a:off x="9032492" y="4546222"/>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12</a:t>
            </a:r>
          </a:p>
        </p:txBody>
      </p:sp>
      <p:sp>
        <p:nvSpPr>
          <p:cNvPr id="129" name="TextBox 128">
            <a:extLst>
              <a:ext uri="{FF2B5EF4-FFF2-40B4-BE49-F238E27FC236}">
                <a16:creationId xmlns:a16="http://schemas.microsoft.com/office/drawing/2014/main" id="{8896F97F-C879-F9CB-DC47-F46DCD4EB3E9}"/>
              </a:ext>
            </a:extLst>
          </p:cNvPr>
          <p:cNvSpPr txBox="1"/>
          <p:nvPr/>
        </p:nvSpPr>
        <p:spPr>
          <a:xfrm>
            <a:off x="10007217" y="4546222"/>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18</a:t>
            </a:r>
          </a:p>
        </p:txBody>
      </p:sp>
      <p:sp>
        <p:nvSpPr>
          <p:cNvPr id="130" name="TextBox 129">
            <a:extLst>
              <a:ext uri="{FF2B5EF4-FFF2-40B4-BE49-F238E27FC236}">
                <a16:creationId xmlns:a16="http://schemas.microsoft.com/office/drawing/2014/main" id="{4EECFF63-9A00-88C5-E268-86864B236C0B}"/>
              </a:ext>
            </a:extLst>
          </p:cNvPr>
          <p:cNvSpPr txBox="1"/>
          <p:nvPr/>
        </p:nvSpPr>
        <p:spPr>
          <a:xfrm>
            <a:off x="11010517" y="4546222"/>
            <a:ext cx="141064" cy="153888"/>
          </a:xfrm>
          <a:prstGeom prst="rect">
            <a:avLst/>
          </a:prstGeom>
          <a:noFill/>
        </p:spPr>
        <p:txBody>
          <a:bodyPr wrap="none" lIns="0" tIns="0" rIns="0" bIns="0" rtlCol="0">
            <a:spAutoFit/>
          </a:bodyPr>
          <a:lstStyle/>
          <a:p>
            <a:pPr algn="ctr"/>
            <a:r>
              <a:rPr lang="en-GB" sz="1000" noProof="0" dirty="0">
                <a:latin typeface="Arial" panose="020B0604020202020204" pitchFamily="34" charset="0"/>
                <a:ea typeface="Aileron" charset="0"/>
                <a:cs typeface="Arial" panose="020B0604020202020204" pitchFamily="34" charset="0"/>
              </a:rPr>
              <a:t>24</a:t>
            </a:r>
          </a:p>
        </p:txBody>
      </p:sp>
      <p:sp>
        <p:nvSpPr>
          <p:cNvPr id="131" name="TextBox 130">
            <a:extLst>
              <a:ext uri="{FF2B5EF4-FFF2-40B4-BE49-F238E27FC236}">
                <a16:creationId xmlns:a16="http://schemas.microsoft.com/office/drawing/2014/main" id="{47A92B35-D987-6013-4A8D-7799D704185C}"/>
              </a:ext>
            </a:extLst>
          </p:cNvPr>
          <p:cNvSpPr txBox="1"/>
          <p:nvPr/>
        </p:nvSpPr>
        <p:spPr>
          <a:xfrm>
            <a:off x="6941131" y="5047275"/>
            <a:ext cx="327013" cy="246221"/>
          </a:xfrm>
          <a:prstGeom prst="rect">
            <a:avLst/>
          </a:prstGeom>
          <a:noFill/>
        </p:spPr>
        <p:txBody>
          <a:bodyPr wrap="none" lIns="0" tIns="0" rIns="0" bIns="0" rtlCol="0">
            <a:spAutoFit/>
          </a:bodyPr>
          <a:lstStyle/>
          <a:p>
            <a:pPr algn="r"/>
            <a:r>
              <a:rPr lang="en-GB" sz="800" noProof="0" dirty="0">
                <a:latin typeface="Arial" panose="020B0604020202020204" pitchFamily="34" charset="0"/>
                <a:ea typeface="Aileron" charset="0"/>
                <a:cs typeface="Arial" panose="020B0604020202020204" pitchFamily="34" charset="0"/>
              </a:rPr>
              <a:t>151 (0)</a:t>
            </a:r>
          </a:p>
          <a:p>
            <a:pPr algn="r"/>
            <a:r>
              <a:rPr lang="en-GB" sz="800" noProof="0" dirty="0">
                <a:latin typeface="Arial" panose="020B0604020202020204" pitchFamily="34" charset="0"/>
                <a:ea typeface="Aileron" charset="0"/>
                <a:cs typeface="Arial" panose="020B0604020202020204" pitchFamily="34" charset="0"/>
              </a:rPr>
              <a:t>309 (0)</a:t>
            </a:r>
          </a:p>
        </p:txBody>
      </p:sp>
      <p:sp>
        <p:nvSpPr>
          <p:cNvPr id="132" name="TextBox 131">
            <a:extLst>
              <a:ext uri="{FF2B5EF4-FFF2-40B4-BE49-F238E27FC236}">
                <a16:creationId xmlns:a16="http://schemas.microsoft.com/office/drawing/2014/main" id="{0D062E62-465A-2980-94B9-FD14625B6293}"/>
              </a:ext>
            </a:extLst>
          </p:cNvPr>
          <p:cNvSpPr txBox="1"/>
          <p:nvPr/>
        </p:nvSpPr>
        <p:spPr>
          <a:xfrm>
            <a:off x="6276173" y="4908520"/>
            <a:ext cx="1715214" cy="123111"/>
          </a:xfrm>
          <a:prstGeom prst="rect">
            <a:avLst/>
          </a:prstGeom>
          <a:noFill/>
        </p:spPr>
        <p:txBody>
          <a:bodyPr wrap="none" lIns="0" tIns="0" rIns="0" bIns="0" rtlCol="0">
            <a:spAutoFit/>
          </a:bodyPr>
          <a:lstStyle/>
          <a:p>
            <a:pPr algn="r"/>
            <a:r>
              <a:rPr lang="en-GB" sz="800" b="1" noProof="0" dirty="0">
                <a:latin typeface="Arial" panose="020B0604020202020204" pitchFamily="34" charset="0"/>
                <a:ea typeface="Aileron" charset="0"/>
                <a:cs typeface="Arial" panose="020B0604020202020204" pitchFamily="34" charset="0"/>
              </a:rPr>
              <a:t>Number at risk (number censored):</a:t>
            </a:r>
          </a:p>
        </p:txBody>
      </p:sp>
      <p:sp>
        <p:nvSpPr>
          <p:cNvPr id="133" name="TextBox 132">
            <a:extLst>
              <a:ext uri="{FF2B5EF4-FFF2-40B4-BE49-F238E27FC236}">
                <a16:creationId xmlns:a16="http://schemas.microsoft.com/office/drawing/2014/main" id="{C35432FA-4732-5129-08DA-770E854CF5A2}"/>
              </a:ext>
            </a:extLst>
          </p:cNvPr>
          <p:cNvSpPr txBox="1"/>
          <p:nvPr/>
        </p:nvSpPr>
        <p:spPr>
          <a:xfrm>
            <a:off x="7965073" y="5047275"/>
            <a:ext cx="269304"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9 (8)</a:t>
            </a:r>
          </a:p>
          <a:p>
            <a:pPr algn="ctr"/>
            <a:r>
              <a:rPr lang="en-GB" sz="800" noProof="0" dirty="0">
                <a:latin typeface="Arial" panose="020B0604020202020204" pitchFamily="34" charset="0"/>
                <a:ea typeface="Aileron" charset="0"/>
                <a:cs typeface="Arial" panose="020B0604020202020204" pitchFamily="34" charset="0"/>
              </a:rPr>
              <a:t>21 (3)</a:t>
            </a:r>
          </a:p>
        </p:txBody>
      </p:sp>
      <p:sp>
        <p:nvSpPr>
          <p:cNvPr id="134" name="TextBox 133">
            <a:extLst>
              <a:ext uri="{FF2B5EF4-FFF2-40B4-BE49-F238E27FC236}">
                <a16:creationId xmlns:a16="http://schemas.microsoft.com/office/drawing/2014/main" id="{010BE22A-2E02-8CE2-70C7-8FBC14A27946}"/>
              </a:ext>
            </a:extLst>
          </p:cNvPr>
          <p:cNvSpPr txBox="1"/>
          <p:nvPr/>
        </p:nvSpPr>
        <p:spPr>
          <a:xfrm>
            <a:off x="8981072" y="5047275"/>
            <a:ext cx="269304"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1 (8)</a:t>
            </a:r>
          </a:p>
          <a:p>
            <a:pPr algn="ctr"/>
            <a:r>
              <a:rPr lang="en-GB" sz="800" noProof="0" dirty="0">
                <a:latin typeface="Arial" panose="020B0604020202020204" pitchFamily="34" charset="0"/>
                <a:ea typeface="Aileron" charset="0"/>
                <a:cs typeface="Arial" panose="020B0604020202020204" pitchFamily="34" charset="0"/>
              </a:rPr>
              <a:t>12 (3)</a:t>
            </a:r>
          </a:p>
        </p:txBody>
      </p:sp>
      <p:sp>
        <p:nvSpPr>
          <p:cNvPr id="135" name="TextBox 134">
            <a:extLst>
              <a:ext uri="{FF2B5EF4-FFF2-40B4-BE49-F238E27FC236}">
                <a16:creationId xmlns:a16="http://schemas.microsoft.com/office/drawing/2014/main" id="{AC0AFA10-9A24-9915-3D98-B09470E02EB8}"/>
              </a:ext>
            </a:extLst>
          </p:cNvPr>
          <p:cNvSpPr txBox="1"/>
          <p:nvPr/>
        </p:nvSpPr>
        <p:spPr>
          <a:xfrm>
            <a:off x="9981477" y="5047275"/>
            <a:ext cx="211596"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0 (8)</a:t>
            </a:r>
          </a:p>
          <a:p>
            <a:pPr algn="ctr"/>
            <a:r>
              <a:rPr lang="en-GB" sz="800" noProof="0" dirty="0">
                <a:latin typeface="Arial" panose="020B0604020202020204" pitchFamily="34" charset="0"/>
                <a:ea typeface="Aileron" charset="0"/>
                <a:cs typeface="Arial" panose="020B0604020202020204" pitchFamily="34" charset="0"/>
              </a:rPr>
              <a:t>3 (3)</a:t>
            </a:r>
          </a:p>
        </p:txBody>
      </p:sp>
      <p:sp>
        <p:nvSpPr>
          <p:cNvPr id="136" name="TextBox 135">
            <a:extLst>
              <a:ext uri="{FF2B5EF4-FFF2-40B4-BE49-F238E27FC236}">
                <a16:creationId xmlns:a16="http://schemas.microsoft.com/office/drawing/2014/main" id="{F0710C32-1DFB-981B-AA21-C1074EAA86DC}"/>
              </a:ext>
            </a:extLst>
          </p:cNvPr>
          <p:cNvSpPr txBox="1"/>
          <p:nvPr/>
        </p:nvSpPr>
        <p:spPr>
          <a:xfrm>
            <a:off x="10972077" y="5047275"/>
            <a:ext cx="211596"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0 (8)</a:t>
            </a:r>
          </a:p>
          <a:p>
            <a:pPr algn="ctr"/>
            <a:r>
              <a:rPr lang="en-GB" sz="800" noProof="0" dirty="0">
                <a:latin typeface="Arial" panose="020B0604020202020204" pitchFamily="34" charset="0"/>
                <a:ea typeface="Aileron" charset="0"/>
                <a:cs typeface="Arial" panose="020B0604020202020204" pitchFamily="34" charset="0"/>
              </a:rPr>
              <a:t>0 (5)</a:t>
            </a:r>
          </a:p>
        </p:txBody>
      </p:sp>
      <p:graphicFrame>
        <p:nvGraphicFramePr>
          <p:cNvPr id="137" name="Table 136">
            <a:extLst>
              <a:ext uri="{FF2B5EF4-FFF2-40B4-BE49-F238E27FC236}">
                <a16:creationId xmlns:a16="http://schemas.microsoft.com/office/drawing/2014/main" id="{85A181A8-6D40-2697-902D-75B1EB658813}"/>
              </a:ext>
            </a:extLst>
          </p:cNvPr>
          <p:cNvGraphicFramePr>
            <a:graphicFrameLocks noGrp="1"/>
          </p:cNvGraphicFramePr>
          <p:nvPr>
            <p:extLst>
              <p:ext uri="{D42A27DB-BD31-4B8C-83A1-F6EECF244321}">
                <p14:modId xmlns:p14="http://schemas.microsoft.com/office/powerpoint/2010/main" val="933580236"/>
              </p:ext>
            </p:extLst>
          </p:nvPr>
        </p:nvGraphicFramePr>
        <p:xfrm>
          <a:off x="7991387" y="7173416"/>
          <a:ext cx="3740447" cy="859200"/>
        </p:xfrm>
        <a:graphic>
          <a:graphicData uri="http://schemas.openxmlformats.org/drawingml/2006/table">
            <a:tbl>
              <a:tblPr firstRow="1" bandRow="1">
                <a:tableStyleId>{5C22544A-7EE6-4342-B048-85BDC9FD1C3A}</a:tableStyleId>
              </a:tblPr>
              <a:tblGrid>
                <a:gridCol w="2156271">
                  <a:extLst>
                    <a:ext uri="{9D8B030D-6E8A-4147-A177-3AD203B41FA5}">
                      <a16:colId xmlns:a16="http://schemas.microsoft.com/office/drawing/2014/main" val="1149937162"/>
                    </a:ext>
                  </a:extLst>
                </a:gridCol>
                <a:gridCol w="1584176">
                  <a:extLst>
                    <a:ext uri="{9D8B030D-6E8A-4147-A177-3AD203B41FA5}">
                      <a16:colId xmlns:a16="http://schemas.microsoft.com/office/drawing/2014/main" val="2014003188"/>
                    </a:ext>
                  </a:extLst>
                </a:gridCol>
              </a:tblGrid>
              <a:tr h="122907">
                <a:tc gridSpan="2">
                  <a:txBody>
                    <a:bodyPr/>
                    <a:lstStyle/>
                    <a:p>
                      <a:r>
                        <a:rPr lang="en-GB" sz="1000" noProof="0" dirty="0">
                          <a:solidFill>
                            <a:schemeClr val="tx1"/>
                          </a:solidFill>
                          <a:latin typeface="Arial" panose="020B0604020202020204" pitchFamily="34" charset="0"/>
                          <a:cs typeface="Arial" panose="020B0604020202020204" pitchFamily="34" charset="0"/>
                        </a:rPr>
                        <a:t>Physical functioning </a:t>
                      </a:r>
                      <a:r>
                        <a:rPr lang="en-GB" sz="1000" noProof="0" dirty="0">
                          <a:solidFill>
                            <a:srgbClr val="0000FF"/>
                          </a:solidFill>
                          <a:latin typeface="Arial" panose="020B0604020202020204" pitchFamily="34" charset="0"/>
                          <a:cs typeface="Arial" panose="020B0604020202020204" pitchFamily="34" charset="0"/>
                        </a:rPr>
                        <a:t>QoL</a:t>
                      </a:r>
                      <a:r>
                        <a:rPr lang="en-GB" sz="1000" noProof="0" dirty="0">
                          <a:solidFill>
                            <a:schemeClr val="tx1"/>
                          </a:solidFill>
                          <a:latin typeface="Arial" panose="020B0604020202020204" pitchFamily="34" charset="0"/>
                          <a:cs typeface="Arial" panose="020B0604020202020204" pitchFamily="34" charset="0"/>
                        </a:rPr>
                        <a:t>, </a:t>
                      </a:r>
                      <a:r>
                        <a:rPr lang="en-GB" sz="1000" b="0" noProof="0" dirty="0">
                          <a:solidFill>
                            <a:schemeClr val="tx1"/>
                          </a:solidFill>
                          <a:latin typeface="Arial" panose="020B0604020202020204" pitchFamily="34" charset="0"/>
                          <a:cs typeface="Arial" panose="020B0604020202020204" pitchFamily="34" charset="0"/>
                        </a:rPr>
                        <a:t>% (95% CI)</a:t>
                      </a:r>
                    </a:p>
                  </a:txBody>
                  <a:tcPr marT="9720" marB="9720">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1"/>
                    </a:solidFill>
                  </a:tcPr>
                </a:tc>
                <a:tc hMerge="1">
                  <a:txBody>
                    <a:bodyPr/>
                    <a:lstStyle/>
                    <a:p>
                      <a:endParaRPr lang="en-US" sz="12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773843354"/>
                  </a:ext>
                </a:extLst>
              </a:tr>
              <a:tr h="122907">
                <a:tc gridSpan="2">
                  <a:txBody>
                    <a:bodyPr/>
                    <a:lstStyle/>
                    <a:p>
                      <a:r>
                        <a:rPr lang="en-GB" sz="1000" noProof="0" dirty="0">
                          <a:solidFill>
                            <a:schemeClr val="tx1"/>
                          </a:solidFill>
                          <a:latin typeface="Arial" panose="020B0604020202020204" pitchFamily="34" charset="0"/>
                          <a:cs typeface="Arial" panose="020B0604020202020204" pitchFamily="34" charset="0"/>
                        </a:rPr>
                        <a:t>Deterioration-free at 12 months</a:t>
                      </a:r>
                    </a:p>
                  </a:txBody>
                  <a:tcPr marT="9720" marB="972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hMerge="1">
                  <a:txBody>
                    <a:bodyPr/>
                    <a:lstStyle/>
                    <a:p>
                      <a:endParaRPr lang="en-US" sz="1200" dirty="0">
                        <a:solidFill>
                          <a:schemeClr val="tx1"/>
                        </a:solidFill>
                        <a:latin typeface="Arial" panose="020B0604020202020204" pitchFamily="34" charset="0"/>
                        <a:cs typeface="Arial" panose="020B0604020202020204" pitchFamily="34" charset="0"/>
                      </a:endParaRPr>
                    </a:p>
                  </a:txBody>
                  <a:tcPr marT="9720" marB="972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72775167"/>
                  </a:ext>
                </a:extLst>
              </a:tr>
              <a:tr h="122907">
                <a:tc>
                  <a:txBody>
                    <a:bodyPr/>
                    <a:lstStyle/>
                    <a:p>
                      <a:pPr marL="0" indent="179388">
                        <a:tabLst/>
                      </a:pPr>
                      <a:r>
                        <a:rPr lang="en-GB" sz="1000" noProof="0" dirty="0">
                          <a:solidFill>
                            <a:schemeClr val="accent1"/>
                          </a:solidFill>
                          <a:latin typeface="Arial" panose="020B0604020202020204" pitchFamily="34" charset="0"/>
                          <a:cs typeface="Arial" panose="020B0604020202020204" pitchFamily="34" charset="0"/>
                        </a:rPr>
                        <a:t>Regorafenib + nivolumab</a:t>
                      </a:r>
                    </a:p>
                  </a:txBody>
                  <a:tcPr marT="9720" marB="972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r>
                        <a:rPr lang="en-GB" sz="1000" noProof="0" dirty="0">
                          <a:solidFill>
                            <a:schemeClr val="tx1"/>
                          </a:solidFill>
                          <a:latin typeface="Arial" panose="020B0604020202020204" pitchFamily="34" charset="0"/>
                          <a:cs typeface="Arial" panose="020B0604020202020204" pitchFamily="34" charset="0"/>
                        </a:rPr>
                        <a:t>3.9 (2.1-6.5)</a:t>
                      </a:r>
                    </a:p>
                  </a:txBody>
                  <a:tcPr marT="9720" marB="972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88271572"/>
                  </a:ext>
                </a:extLst>
              </a:tr>
              <a:tr h="122907">
                <a:tc>
                  <a:txBody>
                    <a:bodyPr/>
                    <a:lstStyle/>
                    <a:p>
                      <a:pPr marL="0" indent="179388">
                        <a:tabLst/>
                      </a:pPr>
                      <a:r>
                        <a:rPr lang="en-GB" sz="1000" noProof="0" dirty="0">
                          <a:solidFill>
                            <a:schemeClr val="accent6"/>
                          </a:solidFill>
                          <a:latin typeface="Arial" panose="020B0604020202020204" pitchFamily="34" charset="0"/>
                          <a:cs typeface="Arial" panose="020B0604020202020204" pitchFamily="34" charset="0"/>
                        </a:rPr>
                        <a:t>Chemotherapy</a:t>
                      </a:r>
                    </a:p>
                  </a:txBody>
                  <a:tcPr marT="9720" marB="972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r>
                        <a:rPr lang="en-GB" sz="1000" noProof="0" dirty="0">
                          <a:solidFill>
                            <a:schemeClr val="tx1"/>
                          </a:solidFill>
                          <a:latin typeface="Arial" panose="020B0604020202020204" pitchFamily="34" charset="0"/>
                          <a:cs typeface="Arial" panose="020B0604020202020204" pitchFamily="34" charset="0"/>
                        </a:rPr>
                        <a:t>0.7 (&lt;0.1-3.5)</a:t>
                      </a:r>
                    </a:p>
                  </a:txBody>
                  <a:tcPr marT="9720" marB="972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84018269"/>
                  </a:ext>
                </a:extLst>
              </a:tr>
              <a:tr h="122907">
                <a:tc>
                  <a:txBody>
                    <a:bodyPr/>
                    <a:lstStyle/>
                    <a:p>
                      <a:r>
                        <a:rPr lang="en-GB" sz="1000" noProof="0" dirty="0">
                          <a:solidFill>
                            <a:schemeClr val="tx1"/>
                          </a:solidFill>
                          <a:latin typeface="Arial" panose="020B0604020202020204" pitchFamily="34" charset="0"/>
                          <a:cs typeface="Arial" panose="020B0604020202020204" pitchFamily="34" charset="0"/>
                        </a:rPr>
                        <a:t>HR 0.86 (95% CI: 0.70-1.05)</a:t>
                      </a:r>
                    </a:p>
                  </a:txBody>
                  <a:tcPr marT="9720" marB="9720">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GB" sz="1000" noProof="0" dirty="0">
                        <a:solidFill>
                          <a:schemeClr val="tx1"/>
                        </a:solidFill>
                        <a:latin typeface="Arial" panose="020B0604020202020204" pitchFamily="34" charset="0"/>
                        <a:cs typeface="Arial" panose="020B0604020202020204" pitchFamily="34" charset="0"/>
                      </a:endParaRPr>
                    </a:p>
                  </a:txBody>
                  <a:tcPr marT="9720" marB="9720">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65270048"/>
                  </a:ext>
                </a:extLst>
              </a:tr>
            </a:tbl>
          </a:graphicData>
        </a:graphic>
      </p:graphicFrame>
      <p:sp>
        <p:nvSpPr>
          <p:cNvPr id="138" name="TextBox 137">
            <a:extLst>
              <a:ext uri="{FF2B5EF4-FFF2-40B4-BE49-F238E27FC236}">
                <a16:creationId xmlns:a16="http://schemas.microsoft.com/office/drawing/2014/main" id="{B4D9D035-634B-D758-FA3C-5CE454943549}"/>
              </a:ext>
            </a:extLst>
          </p:cNvPr>
          <p:cNvSpPr txBox="1"/>
          <p:nvPr/>
        </p:nvSpPr>
        <p:spPr>
          <a:xfrm>
            <a:off x="6245813" y="5047275"/>
            <a:ext cx="613951" cy="246221"/>
          </a:xfrm>
          <a:prstGeom prst="rect">
            <a:avLst/>
          </a:prstGeom>
          <a:noFill/>
        </p:spPr>
        <p:txBody>
          <a:bodyPr wrap="none" lIns="0" tIns="0" rIns="0" bIns="0" rtlCol="0">
            <a:spAutoFit/>
          </a:bodyPr>
          <a:lstStyle/>
          <a:p>
            <a:pPr algn="r"/>
            <a:r>
              <a:rPr lang="en-GB" sz="800" b="1" noProof="0" dirty="0">
                <a:solidFill>
                  <a:schemeClr val="accent6"/>
                </a:solidFill>
                <a:latin typeface="Arial" panose="020B0604020202020204" pitchFamily="34" charset="0"/>
                <a:ea typeface="Aileron" charset="0"/>
                <a:cs typeface="Arial" panose="020B0604020202020204" pitchFamily="34" charset="0"/>
              </a:rPr>
              <a:t>CHEMO</a:t>
            </a:r>
          </a:p>
          <a:p>
            <a:pPr algn="r"/>
            <a:r>
              <a:rPr lang="en-GB" sz="800" b="1" noProof="0" dirty="0">
                <a:solidFill>
                  <a:schemeClr val="accent1"/>
                </a:solidFill>
                <a:latin typeface="Arial" panose="020B0604020202020204" pitchFamily="34" charset="0"/>
                <a:ea typeface="Aileron" charset="0"/>
                <a:cs typeface="Arial" panose="020B0604020202020204" pitchFamily="34" charset="0"/>
              </a:rPr>
              <a:t>REGO+NIVO</a:t>
            </a:r>
          </a:p>
        </p:txBody>
      </p:sp>
      <p:graphicFrame>
        <p:nvGraphicFramePr>
          <p:cNvPr id="2" name="Table 1">
            <a:extLst>
              <a:ext uri="{FF2B5EF4-FFF2-40B4-BE49-F238E27FC236}">
                <a16:creationId xmlns:a16="http://schemas.microsoft.com/office/drawing/2014/main" id="{3859D945-F201-DE78-270D-554F803C8A57}"/>
              </a:ext>
            </a:extLst>
          </p:cNvPr>
          <p:cNvGraphicFramePr>
            <a:graphicFrameLocks noGrp="1"/>
          </p:cNvGraphicFramePr>
          <p:nvPr>
            <p:extLst>
              <p:ext uri="{D42A27DB-BD31-4B8C-83A1-F6EECF244321}">
                <p14:modId xmlns:p14="http://schemas.microsoft.com/office/powerpoint/2010/main" val="3586653123"/>
              </p:ext>
            </p:extLst>
          </p:nvPr>
        </p:nvGraphicFramePr>
        <p:xfrm>
          <a:off x="1834547" y="1651334"/>
          <a:ext cx="4392000" cy="819027"/>
        </p:xfrm>
        <a:graphic>
          <a:graphicData uri="http://schemas.openxmlformats.org/drawingml/2006/table">
            <a:tbl>
              <a:tblPr firstRow="1" bandRow="1">
                <a:tableStyleId>{5C22544A-7EE6-4342-B048-85BDC9FD1C3A}</a:tableStyleId>
              </a:tblPr>
              <a:tblGrid>
                <a:gridCol w="2448000">
                  <a:extLst>
                    <a:ext uri="{9D8B030D-6E8A-4147-A177-3AD203B41FA5}">
                      <a16:colId xmlns:a16="http://schemas.microsoft.com/office/drawing/2014/main" val="1252428360"/>
                    </a:ext>
                  </a:extLst>
                </a:gridCol>
                <a:gridCol w="972000">
                  <a:extLst>
                    <a:ext uri="{9D8B030D-6E8A-4147-A177-3AD203B41FA5}">
                      <a16:colId xmlns:a16="http://schemas.microsoft.com/office/drawing/2014/main" val="795228754"/>
                    </a:ext>
                  </a:extLst>
                </a:gridCol>
                <a:gridCol w="972000">
                  <a:extLst>
                    <a:ext uri="{9D8B030D-6E8A-4147-A177-3AD203B41FA5}">
                      <a16:colId xmlns:a16="http://schemas.microsoft.com/office/drawing/2014/main" val="2370215008"/>
                    </a:ext>
                  </a:extLst>
                </a:gridCol>
              </a:tblGrid>
              <a:tr h="409513">
                <a:tc>
                  <a:txBody>
                    <a:bodyPr/>
                    <a:lstStyle/>
                    <a:p>
                      <a:r>
                        <a:rPr lang="en-GB" sz="1000" noProof="0" dirty="0">
                          <a:solidFill>
                            <a:schemeClr val="tx1"/>
                          </a:solidFill>
                          <a:latin typeface="Arial" panose="020B0604020202020204" pitchFamily="34" charset="0"/>
                          <a:cs typeface="Arial" panose="020B0604020202020204" pitchFamily="34" charset="0"/>
                        </a:rPr>
                        <a:t>Global health QoL</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1000" noProof="0" dirty="0">
                          <a:solidFill>
                            <a:schemeClr val="accent1"/>
                          </a:solidFill>
                          <a:latin typeface="Arial" panose="020B0604020202020204" pitchFamily="34" charset="0"/>
                          <a:cs typeface="Arial" panose="020B0604020202020204" pitchFamily="34" charset="0"/>
                        </a:rPr>
                        <a:t>REGO+NIVO</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1000" noProof="0" dirty="0">
                          <a:solidFill>
                            <a:schemeClr val="accent6"/>
                          </a:solidFill>
                          <a:latin typeface="Arial" panose="020B0604020202020204" pitchFamily="34" charset="0"/>
                          <a:cs typeface="Arial" panose="020B0604020202020204" pitchFamily="34" charset="0"/>
                        </a:rPr>
                        <a:t>Chemo</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33990363"/>
                  </a:ext>
                </a:extLst>
              </a:tr>
              <a:tr h="204757">
                <a:tc>
                  <a:txBody>
                    <a:bodyPr/>
                    <a:lstStyle/>
                    <a:p>
                      <a:r>
                        <a:rPr lang="en-GB" sz="1000" noProof="0" dirty="0">
                          <a:solidFill>
                            <a:schemeClr val="tx1"/>
                          </a:solidFill>
                          <a:latin typeface="Arial" panose="020B0604020202020204" pitchFamily="34" charset="0"/>
                          <a:cs typeface="Arial" panose="020B0604020202020204" pitchFamily="34" charset="0"/>
                        </a:rPr>
                        <a:t>Deterioration-free at 12 mo  (95% CI), %</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000" noProof="0" dirty="0">
                          <a:solidFill>
                            <a:schemeClr val="tx1"/>
                          </a:solidFill>
                          <a:latin typeface="Arial" panose="020B0604020202020204" pitchFamily="34" charset="0"/>
                          <a:cs typeface="Arial" panose="020B0604020202020204" pitchFamily="34" charset="0"/>
                        </a:rPr>
                        <a:t>3.9 (2.1, 6.5)</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000" noProof="0" dirty="0">
                          <a:solidFill>
                            <a:schemeClr val="tx1"/>
                          </a:solidFill>
                          <a:latin typeface="Arial" panose="020B0604020202020204" pitchFamily="34" charset="0"/>
                          <a:cs typeface="Arial" panose="020B0604020202020204" pitchFamily="34" charset="0"/>
                        </a:rPr>
                        <a:t>0.7 (&lt;0.1, 3.5)</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2827496096"/>
                  </a:ext>
                </a:extLst>
              </a:tr>
              <a:tr h="204757">
                <a:tc>
                  <a:txBody>
                    <a:bodyPr/>
                    <a:lstStyle/>
                    <a:p>
                      <a:r>
                        <a:rPr lang="en-GB" sz="1000" noProof="0" dirty="0">
                          <a:solidFill>
                            <a:schemeClr val="tx1"/>
                          </a:solidFill>
                          <a:latin typeface="Arial" panose="020B0604020202020204" pitchFamily="34" charset="0"/>
                          <a:cs typeface="Arial" panose="020B0604020202020204" pitchFamily="34" charset="0"/>
                        </a:rPr>
                        <a:t>HR (95% CI)</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1000" noProof="0" dirty="0">
                          <a:solidFill>
                            <a:schemeClr val="tx1"/>
                          </a:solidFill>
                          <a:latin typeface="Arial" panose="020B0604020202020204" pitchFamily="34" charset="0"/>
                          <a:cs typeface="Arial" panose="020B0604020202020204" pitchFamily="34" charset="0"/>
                        </a:rPr>
                        <a:t>0.74 (0.60, 0.91)</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endParaRPr lang="en-GB" dirty="0"/>
                    </a:p>
                  </a:txBody>
                  <a:tcPr/>
                </a:tc>
                <a:extLst>
                  <a:ext uri="{0D108BD9-81ED-4DB2-BD59-A6C34878D82A}">
                    <a16:rowId xmlns:a16="http://schemas.microsoft.com/office/drawing/2014/main" val="2804073693"/>
                  </a:ext>
                </a:extLst>
              </a:tr>
            </a:tbl>
          </a:graphicData>
        </a:graphic>
      </p:graphicFrame>
      <p:graphicFrame>
        <p:nvGraphicFramePr>
          <p:cNvPr id="3" name="Table 2">
            <a:extLst>
              <a:ext uri="{FF2B5EF4-FFF2-40B4-BE49-F238E27FC236}">
                <a16:creationId xmlns:a16="http://schemas.microsoft.com/office/drawing/2014/main" id="{D2BCA5AF-DEC9-4BED-5EB4-CF09E58FF4BA}"/>
              </a:ext>
            </a:extLst>
          </p:cNvPr>
          <p:cNvGraphicFramePr>
            <a:graphicFrameLocks noGrp="1"/>
          </p:cNvGraphicFramePr>
          <p:nvPr>
            <p:extLst>
              <p:ext uri="{D42A27DB-BD31-4B8C-83A1-F6EECF244321}">
                <p14:modId xmlns:p14="http://schemas.microsoft.com/office/powerpoint/2010/main" val="1744464846"/>
              </p:ext>
            </p:extLst>
          </p:nvPr>
        </p:nvGraphicFramePr>
        <p:xfrm>
          <a:off x="7190399" y="1651334"/>
          <a:ext cx="4392000" cy="819027"/>
        </p:xfrm>
        <a:graphic>
          <a:graphicData uri="http://schemas.openxmlformats.org/drawingml/2006/table">
            <a:tbl>
              <a:tblPr firstRow="1" bandRow="1">
                <a:tableStyleId>{5C22544A-7EE6-4342-B048-85BDC9FD1C3A}</a:tableStyleId>
              </a:tblPr>
              <a:tblGrid>
                <a:gridCol w="2448000">
                  <a:extLst>
                    <a:ext uri="{9D8B030D-6E8A-4147-A177-3AD203B41FA5}">
                      <a16:colId xmlns:a16="http://schemas.microsoft.com/office/drawing/2014/main" val="1252428360"/>
                    </a:ext>
                  </a:extLst>
                </a:gridCol>
                <a:gridCol w="972000">
                  <a:extLst>
                    <a:ext uri="{9D8B030D-6E8A-4147-A177-3AD203B41FA5}">
                      <a16:colId xmlns:a16="http://schemas.microsoft.com/office/drawing/2014/main" val="795228754"/>
                    </a:ext>
                  </a:extLst>
                </a:gridCol>
                <a:gridCol w="972000">
                  <a:extLst>
                    <a:ext uri="{9D8B030D-6E8A-4147-A177-3AD203B41FA5}">
                      <a16:colId xmlns:a16="http://schemas.microsoft.com/office/drawing/2014/main" val="2370215008"/>
                    </a:ext>
                  </a:extLst>
                </a:gridCol>
              </a:tblGrid>
              <a:tr h="409513">
                <a:tc>
                  <a:txBody>
                    <a:bodyPr/>
                    <a:lstStyle/>
                    <a:p>
                      <a:r>
                        <a:rPr lang="en-GB" sz="1000" noProof="0" dirty="0">
                          <a:solidFill>
                            <a:schemeClr val="tx1"/>
                          </a:solidFill>
                          <a:latin typeface="Arial" panose="020B0604020202020204" pitchFamily="34" charset="0"/>
                          <a:cs typeface="Arial" panose="020B0604020202020204" pitchFamily="34" charset="0"/>
                        </a:rPr>
                        <a:t>Physical functioning QoL</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1000" noProof="0" dirty="0">
                          <a:solidFill>
                            <a:schemeClr val="accent1"/>
                          </a:solidFill>
                          <a:latin typeface="Arial" panose="020B0604020202020204" pitchFamily="34" charset="0"/>
                          <a:cs typeface="Arial" panose="020B0604020202020204" pitchFamily="34" charset="0"/>
                        </a:rPr>
                        <a:t>REGO+NIVO</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1000" noProof="0" dirty="0">
                          <a:solidFill>
                            <a:schemeClr val="accent6"/>
                          </a:solidFill>
                          <a:latin typeface="Arial" panose="020B0604020202020204" pitchFamily="34" charset="0"/>
                          <a:cs typeface="Arial" panose="020B0604020202020204" pitchFamily="34" charset="0"/>
                        </a:rPr>
                        <a:t>Chemo</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33990363"/>
                  </a:ext>
                </a:extLst>
              </a:tr>
              <a:tr h="204757">
                <a:tc>
                  <a:txBody>
                    <a:bodyPr/>
                    <a:lstStyle/>
                    <a:p>
                      <a:r>
                        <a:rPr lang="en-GB" sz="1000" noProof="0" dirty="0">
                          <a:solidFill>
                            <a:schemeClr val="tx1"/>
                          </a:solidFill>
                          <a:latin typeface="Arial" panose="020B0604020202020204" pitchFamily="34" charset="0"/>
                          <a:cs typeface="Arial" panose="020B0604020202020204" pitchFamily="34" charset="0"/>
                        </a:rPr>
                        <a:t>Deterioration-free at 12 mo  (95% CI), %</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000" noProof="0" dirty="0">
                          <a:solidFill>
                            <a:schemeClr val="tx1"/>
                          </a:solidFill>
                          <a:latin typeface="Arial" panose="020B0604020202020204" pitchFamily="34" charset="0"/>
                          <a:cs typeface="Arial" panose="020B0604020202020204" pitchFamily="34" charset="0"/>
                        </a:rPr>
                        <a:t>3.9 (2.1, 6.5)</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1000" noProof="0" dirty="0">
                          <a:solidFill>
                            <a:schemeClr val="tx1"/>
                          </a:solidFill>
                          <a:latin typeface="Arial" panose="020B0604020202020204" pitchFamily="34" charset="0"/>
                          <a:cs typeface="Arial" panose="020B0604020202020204" pitchFamily="34" charset="0"/>
                        </a:rPr>
                        <a:t>0.7 (&lt;0.1, 3.5)</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2827496096"/>
                  </a:ext>
                </a:extLst>
              </a:tr>
              <a:tr h="204757">
                <a:tc>
                  <a:txBody>
                    <a:bodyPr/>
                    <a:lstStyle/>
                    <a:p>
                      <a:r>
                        <a:rPr lang="en-GB" sz="1000" noProof="0" dirty="0">
                          <a:solidFill>
                            <a:schemeClr val="tx1"/>
                          </a:solidFill>
                          <a:latin typeface="Arial" panose="020B0604020202020204" pitchFamily="34" charset="0"/>
                          <a:cs typeface="Arial" panose="020B0604020202020204" pitchFamily="34" charset="0"/>
                        </a:rPr>
                        <a:t>HR (95% CI)</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1000" noProof="0" dirty="0">
                          <a:solidFill>
                            <a:schemeClr val="tx1"/>
                          </a:solidFill>
                          <a:latin typeface="Arial" panose="020B0604020202020204" pitchFamily="34" charset="0"/>
                          <a:cs typeface="Arial" panose="020B0604020202020204" pitchFamily="34" charset="0"/>
                        </a:rPr>
                        <a:t>0.86 (0.70, 1.05)</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endParaRPr lang="en-GB" dirty="0"/>
                    </a:p>
                  </a:txBody>
                  <a:tcPr/>
                </a:tc>
                <a:extLst>
                  <a:ext uri="{0D108BD9-81ED-4DB2-BD59-A6C34878D82A}">
                    <a16:rowId xmlns:a16="http://schemas.microsoft.com/office/drawing/2014/main" val="2804073693"/>
                  </a:ext>
                </a:extLst>
              </a:tr>
            </a:tbl>
          </a:graphicData>
        </a:graphic>
      </p:graphicFrame>
    </p:spTree>
    <p:extLst>
      <p:ext uri="{BB962C8B-B14F-4D97-AF65-F5344CB8AC3E}">
        <p14:creationId xmlns:p14="http://schemas.microsoft.com/office/powerpoint/2010/main" val="320980588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293661-613C-E48E-44B7-545207966B96}"/>
            </a:ext>
          </a:extLst>
        </p:cNvPr>
        <p:cNvGrpSpPr/>
        <p:nvPr/>
      </p:nvGrpSpPr>
      <p:grpSpPr>
        <a:xfrm>
          <a:off x="0" y="0"/>
          <a:ext cx="0" cy="0"/>
          <a:chOff x="0" y="0"/>
          <a:chExt cx="0" cy="0"/>
        </a:xfrm>
      </p:grpSpPr>
      <p:sp>
        <p:nvSpPr>
          <p:cNvPr id="30" name="Rectangle 29">
            <a:extLst>
              <a:ext uri="{FF2B5EF4-FFF2-40B4-BE49-F238E27FC236}">
                <a16:creationId xmlns:a16="http://schemas.microsoft.com/office/drawing/2014/main" id="{96A74852-C710-BBF7-0999-012B8020F8AD}"/>
              </a:ext>
            </a:extLst>
          </p:cNvPr>
          <p:cNvSpPr/>
          <p:nvPr/>
        </p:nvSpPr>
        <p:spPr>
          <a:xfrm>
            <a:off x="6481443" y="1161313"/>
            <a:ext cx="5333747" cy="3203791"/>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6" name="Rectangle 15">
            <a:extLst>
              <a:ext uri="{FF2B5EF4-FFF2-40B4-BE49-F238E27FC236}">
                <a16:creationId xmlns:a16="http://schemas.microsoft.com/office/drawing/2014/main" id="{B59FB92F-C95E-D600-5690-33A1A708984E}"/>
              </a:ext>
            </a:extLst>
          </p:cNvPr>
          <p:cNvSpPr/>
          <p:nvPr/>
        </p:nvSpPr>
        <p:spPr>
          <a:xfrm>
            <a:off x="6181210" y="908720"/>
            <a:ext cx="408000" cy="144000"/>
          </a:xfrm>
          <a:prstGeom prst="rect">
            <a:avLst/>
          </a:prstGeom>
          <a:solidFill>
            <a:sysClr val="window" lastClr="FFFFFF"/>
          </a:solidFill>
          <a:ln w="12700" cap="flat" cmpd="sng" algn="ctr">
            <a:solidFill>
              <a:sysClr val="window" lastClr="FFFFFF"/>
            </a:solidFill>
            <a:prstDash val="solid"/>
            <a:miter lim="800000"/>
          </a:ln>
          <a:effectLst/>
        </p:spPr>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1D20B0A0-E435-B98C-E9FE-AA015CA26542}"/>
              </a:ext>
            </a:extLst>
          </p:cNvPr>
          <p:cNvSpPr/>
          <p:nvPr/>
        </p:nvSpPr>
        <p:spPr>
          <a:xfrm>
            <a:off x="9462769" y="1386268"/>
            <a:ext cx="408000" cy="144000"/>
          </a:xfrm>
          <a:prstGeom prst="rect">
            <a:avLst/>
          </a:prstGeom>
          <a:solidFill>
            <a:sysClr val="window" lastClr="FFFFFF"/>
          </a:solidFill>
          <a:ln w="12700" cap="flat" cmpd="sng" algn="ctr">
            <a:solidFill>
              <a:sysClr val="window" lastClr="FFFFFF"/>
            </a:solidFill>
            <a:prstDash val="solid"/>
            <a:miter lim="800000"/>
          </a:ln>
          <a:effectLst/>
        </p:spPr>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9" name="TextBox 18">
            <a:extLst>
              <a:ext uri="{FF2B5EF4-FFF2-40B4-BE49-F238E27FC236}">
                <a16:creationId xmlns:a16="http://schemas.microsoft.com/office/drawing/2014/main" id="{A7CE0D27-F85E-4F25-FD7B-4C7DA55B318B}"/>
              </a:ext>
            </a:extLst>
          </p:cNvPr>
          <p:cNvSpPr txBox="1"/>
          <p:nvPr/>
        </p:nvSpPr>
        <p:spPr>
          <a:xfrm>
            <a:off x="619125" y="1052721"/>
            <a:ext cx="5712963" cy="584775"/>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txBody>
          <a:bodyPr wrap="square" rtlCol="0">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dirty="0">
                <a:ln>
                  <a:noFill/>
                </a:ln>
                <a:effectLst/>
                <a:uLnTx/>
                <a:uFillTx/>
                <a:latin typeface="Arial Narrow" panose="020B0606020202030204" pitchFamily="34" charset="0"/>
                <a:ea typeface="+mn-ea"/>
                <a:cs typeface="+mn-cs"/>
              </a:rPr>
              <a:t>LEAP-015</a:t>
            </a:r>
          </a:p>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effectLst/>
                <a:uLnTx/>
                <a:uFillTx/>
                <a:latin typeface="Arial Narrow" panose="020B0606020202030204" pitchFamily="34" charset="0"/>
                <a:ea typeface="+mn-ea"/>
                <a:cs typeface="+mn-cs"/>
              </a:rPr>
              <a:t>Chemo vs chemo + pembrolizumab + lenvatinib</a:t>
            </a:r>
          </a:p>
        </p:txBody>
      </p:sp>
      <p:sp>
        <p:nvSpPr>
          <p:cNvPr id="21" name="TextBox 20">
            <a:extLst>
              <a:ext uri="{FF2B5EF4-FFF2-40B4-BE49-F238E27FC236}">
                <a16:creationId xmlns:a16="http://schemas.microsoft.com/office/drawing/2014/main" id="{BC9342F2-B01B-1499-265C-F3B956DEE86A}"/>
              </a:ext>
            </a:extLst>
          </p:cNvPr>
          <p:cNvSpPr txBox="1"/>
          <p:nvPr/>
        </p:nvSpPr>
        <p:spPr>
          <a:xfrm>
            <a:off x="619125" y="4532359"/>
            <a:ext cx="5712963" cy="830997"/>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txBody>
          <a:bodyPr wrap="square" rtlCol="0">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effectLst/>
                <a:uLnTx/>
                <a:uFillTx/>
                <a:latin typeface="Arial Narrow" panose="020B0606020202030204" pitchFamily="34" charset="0"/>
                <a:ea typeface="+mn-ea"/>
                <a:cs typeface="+mn-cs"/>
              </a:rPr>
              <a:t>3 mo  induction chemo + lenva + pembro</a:t>
            </a:r>
          </a:p>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effectLst/>
                <a:uLnTx/>
                <a:uFillTx/>
                <a:latin typeface="Arial Narrow" panose="020B0606020202030204" pitchFamily="34" charset="0"/>
                <a:ea typeface="+mn-ea"/>
                <a:cs typeface="+mn-cs"/>
              </a:rPr>
              <a:t>↓</a:t>
            </a:r>
          </a:p>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effectLst/>
                <a:uLnTx/>
                <a:uFillTx/>
                <a:latin typeface="Arial Narrow" panose="020B0606020202030204" pitchFamily="34" charset="0"/>
                <a:ea typeface="+mn-ea"/>
                <a:cs typeface="+mn-cs"/>
              </a:rPr>
              <a:t>Switch to lenva + pembro maintenance</a:t>
            </a:r>
          </a:p>
        </p:txBody>
      </p:sp>
      <p:sp>
        <p:nvSpPr>
          <p:cNvPr id="22" name="TextBox 21">
            <a:extLst>
              <a:ext uri="{FF2B5EF4-FFF2-40B4-BE49-F238E27FC236}">
                <a16:creationId xmlns:a16="http://schemas.microsoft.com/office/drawing/2014/main" id="{E14CB3EF-39E4-8265-AC56-0E0CB33BACFF}"/>
              </a:ext>
            </a:extLst>
          </p:cNvPr>
          <p:cNvSpPr txBox="1"/>
          <p:nvPr/>
        </p:nvSpPr>
        <p:spPr>
          <a:xfrm>
            <a:off x="6481443" y="4532359"/>
            <a:ext cx="5333747" cy="1077218"/>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txBody>
          <a:bodyPr wrap="square" rtlCol="0">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effectLst/>
                <a:uLnTx/>
                <a:uFillTx/>
                <a:latin typeface="Arial Narrow" panose="020B0606020202030204" pitchFamily="34" charset="0"/>
                <a:ea typeface="+mn-ea"/>
                <a:cs typeface="+mn-cs"/>
              </a:rPr>
              <a:t>No </a:t>
            </a:r>
            <a:r>
              <a:rPr kumimoji="0" lang="en-GB" sz="1600" b="0" i="0" u="none" strike="noStrike" kern="0" cap="none" spc="0" normalizeH="0" baseline="0" noProof="0" dirty="0">
                <a:ln>
                  <a:noFill/>
                </a:ln>
                <a:effectLst/>
                <a:uLnTx/>
                <a:uFillTx/>
                <a:latin typeface="Arial Narrow" panose="020B0606020202030204" pitchFamily="34" charset="0"/>
                <a:ea typeface="+mn-ea"/>
                <a:cs typeface="Arial" panose="020B0604020202020204" pitchFamily="34" charset="0"/>
              </a:rPr>
              <a:t>↑ OS chemo/lenva/pembro vs chemo alone</a:t>
            </a:r>
          </a:p>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dirty="0">
              <a:ln>
                <a:noFill/>
              </a:ln>
              <a:effectLst/>
              <a:uLnTx/>
              <a:uFillTx/>
              <a:latin typeface="Arial Narrow" panose="020B0606020202030204" pitchFamily="34" charset="0"/>
              <a:ea typeface="+mn-ea"/>
              <a:cs typeface="Arial" panose="020B0604020202020204" pitchFamily="34" charset="0"/>
            </a:endParaRPr>
          </a:p>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effectLst/>
                <a:uLnTx/>
                <a:uFillTx/>
                <a:latin typeface="Arial Narrow" panose="020B0606020202030204" pitchFamily="34" charset="0"/>
                <a:ea typeface="+mn-ea"/>
                <a:cs typeface="Arial" panose="020B0604020202020204" pitchFamily="34" charset="0"/>
              </a:rPr>
              <a:t>OS in combination arm inferior to chemo/pembro in KEYNOTE-859</a:t>
            </a:r>
          </a:p>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effectLst/>
                <a:uLnTx/>
                <a:uFillTx/>
                <a:latin typeface="Arial Narrow" panose="020B0606020202030204" pitchFamily="34" charset="0"/>
                <a:ea typeface="+mn-ea"/>
                <a:cs typeface="Arial" panose="020B0604020202020204" pitchFamily="34" charset="0"/>
              </a:rPr>
              <a:t>Higher rate of AE/SAE in lenvatinib</a:t>
            </a:r>
            <a:r>
              <a:rPr lang="en-GB" sz="1600" kern="0" noProof="0" dirty="0">
                <a:latin typeface="Arial Narrow" panose="020B0606020202030204" pitchFamily="34" charset="0"/>
                <a:cs typeface="Arial" panose="020B0604020202020204" pitchFamily="34" charset="0"/>
              </a:rPr>
              <a:t>-</a:t>
            </a:r>
            <a:r>
              <a:rPr kumimoji="0" lang="en-GB" sz="1600" b="0" i="0" u="none" strike="noStrike" kern="0" cap="none" spc="0" normalizeH="0" baseline="0" noProof="0" dirty="0">
                <a:ln>
                  <a:noFill/>
                </a:ln>
                <a:effectLst/>
                <a:uLnTx/>
                <a:uFillTx/>
                <a:latin typeface="Arial Narrow" panose="020B0606020202030204" pitchFamily="34" charset="0"/>
                <a:ea typeface="+mn-ea"/>
                <a:cs typeface="Arial" panose="020B0604020202020204" pitchFamily="34" charset="0"/>
              </a:rPr>
              <a:t>treated patients (G5: 5%</a:t>
            </a:r>
            <a:r>
              <a:rPr kumimoji="0" lang="en-GB" sz="1600" b="0" i="0" u="none" strike="noStrike" kern="0" cap="none" spc="0" normalizeH="0" baseline="30000" noProof="0" dirty="0">
                <a:ln>
                  <a:noFill/>
                </a:ln>
                <a:effectLst/>
                <a:uLnTx/>
                <a:uFillTx/>
                <a:latin typeface="Arial Narrow" panose="020B0606020202030204" pitchFamily="34" charset="0"/>
                <a:ea typeface="+mn-ea"/>
                <a:cs typeface="Arial" panose="020B0604020202020204" pitchFamily="34" charset="0"/>
              </a:rPr>
              <a:t>a</a:t>
            </a:r>
            <a:r>
              <a:rPr kumimoji="0" lang="en-GB" sz="1600" b="0" i="0" u="none" strike="noStrike" kern="0" cap="none" spc="0" normalizeH="0" baseline="0" noProof="0" dirty="0">
                <a:ln>
                  <a:noFill/>
                </a:ln>
                <a:effectLst/>
                <a:uLnTx/>
                <a:uFillTx/>
                <a:latin typeface="Arial Narrow" panose="020B0606020202030204" pitchFamily="34" charset="0"/>
                <a:ea typeface="+mn-ea"/>
                <a:cs typeface="Arial" panose="020B0604020202020204" pitchFamily="34" charset="0"/>
              </a:rPr>
              <a:t>)</a:t>
            </a:r>
            <a:endParaRPr kumimoji="0" lang="en-GB" sz="1600" b="0" i="0" u="none" strike="noStrike" kern="0" cap="none" spc="0" normalizeH="0" baseline="0" noProof="0" dirty="0">
              <a:ln>
                <a:noFill/>
              </a:ln>
              <a:effectLst/>
              <a:uLnTx/>
              <a:uFillTx/>
              <a:latin typeface="Arial Narrow" panose="020B0606020202030204" pitchFamily="34" charset="0"/>
              <a:ea typeface="+mn-ea"/>
              <a:cs typeface="+mn-cs"/>
            </a:endParaRPr>
          </a:p>
        </p:txBody>
      </p:sp>
      <p:sp>
        <p:nvSpPr>
          <p:cNvPr id="5" name="Title 4">
            <a:extLst>
              <a:ext uri="{FF2B5EF4-FFF2-40B4-BE49-F238E27FC236}">
                <a16:creationId xmlns:a16="http://schemas.microsoft.com/office/drawing/2014/main" id="{B2E95F9B-5DE0-B92B-920B-33F5572FD260}"/>
              </a:ext>
            </a:extLst>
          </p:cNvPr>
          <p:cNvSpPr>
            <a:spLocks noGrp="1"/>
          </p:cNvSpPr>
          <p:nvPr>
            <p:ph type="title"/>
          </p:nvPr>
        </p:nvSpPr>
        <p:spPr>
          <a:xfrm>
            <a:off x="619125" y="258763"/>
            <a:ext cx="10963275" cy="865187"/>
          </a:xfrm>
        </p:spPr>
        <p:txBody>
          <a:bodyPr/>
          <a:lstStyle/>
          <a:p>
            <a:r>
              <a:rPr lang="en-GB" noProof="0" dirty="0"/>
              <a:t>Can we make a cold tumour hot?  1</a:t>
            </a:r>
            <a:r>
              <a:rPr lang="en-GB" baseline="30000" noProof="0" dirty="0"/>
              <a:t>st</a:t>
            </a:r>
            <a:r>
              <a:rPr lang="en-GB" noProof="0" dirty="0"/>
              <a:t> line </a:t>
            </a:r>
            <a:r>
              <a:rPr lang="en-GB" noProof="0" dirty="0">
                <a:solidFill>
                  <a:schemeClr val="tx2"/>
                </a:solidFill>
              </a:rPr>
              <a:t>LEAP-015</a:t>
            </a:r>
          </a:p>
        </p:txBody>
      </p:sp>
      <p:sp>
        <p:nvSpPr>
          <p:cNvPr id="3" name="Slide Number Placeholder 2">
            <a:extLst>
              <a:ext uri="{FF2B5EF4-FFF2-40B4-BE49-F238E27FC236}">
                <a16:creationId xmlns:a16="http://schemas.microsoft.com/office/drawing/2014/main" id="{5E585396-C67F-3298-8AD2-517C0769E1AD}"/>
              </a:ext>
            </a:extLst>
          </p:cNvPr>
          <p:cNvSpPr>
            <a:spLocks noGrp="1"/>
          </p:cNvSpPr>
          <p:nvPr>
            <p:ph type="sldNum" sz="quarter" idx="4"/>
          </p:nvPr>
        </p:nvSpPr>
        <p:spPr>
          <a:xfrm>
            <a:off x="10800523" y="6428359"/>
            <a:ext cx="781877" cy="365125"/>
          </a:xfrm>
        </p:spPr>
        <p:txBody>
          <a:bodyPr/>
          <a:lstStyle/>
          <a:p>
            <a:fld id="{9E4869F3-B6B8-4787-8A30-2C27A325DC0C}" type="slidenum">
              <a:rPr lang="en-GB" noProof="0" smtClean="0"/>
              <a:pPr/>
              <a:t>25</a:t>
            </a:fld>
            <a:endParaRPr lang="en-GB" noProof="0" dirty="0"/>
          </a:p>
        </p:txBody>
      </p:sp>
      <p:sp>
        <p:nvSpPr>
          <p:cNvPr id="11" name="Content Placeholder 10">
            <a:extLst>
              <a:ext uri="{FF2B5EF4-FFF2-40B4-BE49-F238E27FC236}">
                <a16:creationId xmlns:a16="http://schemas.microsoft.com/office/drawing/2014/main" id="{DBF1538B-CEA3-D9F2-5C66-01089E5D961A}"/>
              </a:ext>
            </a:extLst>
          </p:cNvPr>
          <p:cNvSpPr>
            <a:spLocks noGrp="1"/>
          </p:cNvSpPr>
          <p:nvPr>
            <p:ph sz="quarter" idx="15"/>
          </p:nvPr>
        </p:nvSpPr>
        <p:spPr>
          <a:xfrm>
            <a:off x="620712" y="6356350"/>
            <a:ext cx="11194477" cy="365125"/>
          </a:xfrm>
        </p:spPr>
        <p:txBody>
          <a:bodyPr anchor="b" anchorCtr="0"/>
          <a:lstStyle/>
          <a:p>
            <a:pPr lvl="0"/>
            <a:r>
              <a:rPr lang="en-GB" sz="1000" baseline="30000" noProof="0" dirty="0">
                <a:solidFill>
                  <a:schemeClr val="accent6">
                    <a:lumMod val="60000"/>
                    <a:lumOff val="40000"/>
                  </a:schemeClr>
                </a:solidFill>
                <a:sym typeface="Arial"/>
              </a:rPr>
              <a:t>a</a:t>
            </a:r>
            <a:r>
              <a:rPr lang="en-GB" sz="1000" noProof="0" dirty="0">
                <a:solidFill>
                  <a:schemeClr val="accent6">
                    <a:lumMod val="60000"/>
                    <a:lumOff val="40000"/>
                  </a:schemeClr>
                </a:solidFill>
                <a:sym typeface="Arial"/>
              </a:rPr>
              <a:t> Versus &lt;1% G5 events in chemotherapy group</a:t>
            </a:r>
          </a:p>
          <a:p>
            <a:pPr lvl="0"/>
            <a:r>
              <a:rPr lang="en-GB" sz="1000" noProof="0" dirty="0">
                <a:solidFill>
                  <a:schemeClr val="accent6">
                    <a:lumMod val="60000"/>
                    <a:lumOff val="40000"/>
                  </a:schemeClr>
                </a:solidFill>
                <a:sym typeface="Arial"/>
              </a:rPr>
              <a:t>AE, adverse event; CAPOX, </a:t>
            </a:r>
            <a:r>
              <a:rPr lang="en-GB" sz="1000" noProof="0" dirty="0">
                <a:solidFill>
                  <a:schemeClr val="accent6">
                    <a:lumMod val="60000"/>
                    <a:lumOff val="40000"/>
                  </a:schemeClr>
                </a:solidFill>
              </a:rPr>
              <a:t>oxaliplatin and capecitabine; chemo, chemotherapy; </a:t>
            </a:r>
            <a:r>
              <a:rPr lang="en-GB" sz="1000" noProof="0" dirty="0">
                <a:solidFill>
                  <a:schemeClr val="accent6">
                    <a:lumMod val="60000"/>
                    <a:lumOff val="40000"/>
                  </a:schemeClr>
                </a:solidFill>
                <a:sym typeface="Arial"/>
              </a:rPr>
              <a:t>CI, confidence interval; CPS, combined positive score; ECOG PS, Eastern Cooperative Oncology Group performance status; G, grade; G/GEJ, gastric/gastroesophageal junction; HR, hazard ratio; IV, intravenous; lenva, lenvatinib; </a:t>
            </a:r>
            <a:r>
              <a:rPr lang="en-GB" sz="1000" noProof="0" dirty="0">
                <a:solidFill>
                  <a:schemeClr val="accent6">
                    <a:lumMod val="60000"/>
                    <a:lumOff val="40000"/>
                  </a:schemeClr>
                </a:solidFill>
              </a:rPr>
              <a:t>mFOLFOX6, modified oxaliplatin, leucovorin, 5-fluorouracil; </a:t>
            </a:r>
            <a:r>
              <a:rPr lang="en-GB" sz="1000" noProof="0" dirty="0">
                <a:solidFill>
                  <a:schemeClr val="accent6">
                    <a:lumMod val="60000"/>
                    <a:lumOff val="40000"/>
                  </a:schemeClr>
                </a:solidFill>
                <a:sym typeface="Arial"/>
              </a:rPr>
              <a:t>mo, months; OS, overall survival; pembro, pembrolizumab; PO, orally; QD, once a day; QxW, every ‘x’ weeks; R, randomisation; RECIST, </a:t>
            </a:r>
            <a:r>
              <a:rPr lang="en-GB" sz="1000" noProof="0" dirty="0">
                <a:solidFill>
                  <a:schemeClr val="accent6">
                    <a:lumMod val="60000"/>
                    <a:lumOff val="40000"/>
                  </a:schemeClr>
                </a:solidFill>
              </a:rPr>
              <a:t>Response Evaluation Criteria in Solid Tumours; </a:t>
            </a:r>
            <a:r>
              <a:rPr lang="en-GB" sz="1000" noProof="0" dirty="0">
                <a:solidFill>
                  <a:schemeClr val="accent6">
                    <a:lumMod val="60000"/>
                    <a:lumOff val="40000"/>
                  </a:schemeClr>
                </a:solidFill>
                <a:sym typeface="Arial"/>
              </a:rPr>
              <a:t>SAE, serious adverse event</a:t>
            </a:r>
          </a:p>
          <a:p>
            <a:pPr lvl="0"/>
            <a:r>
              <a:rPr lang="en-GB" sz="1000" noProof="0" dirty="0">
                <a:solidFill>
                  <a:schemeClr val="accent6">
                    <a:lumMod val="60000"/>
                    <a:lumOff val="40000"/>
                  </a:schemeClr>
                </a:solidFill>
                <a:sym typeface="Arial"/>
              </a:rPr>
              <a:t>Shitara K, et al. J Clin Oncol. 2025;43:2502-14</a:t>
            </a:r>
            <a:endParaRPr lang="en-GB" sz="1000" noProof="0" dirty="0">
              <a:solidFill>
                <a:schemeClr val="accent6">
                  <a:lumMod val="60000"/>
                  <a:lumOff val="40000"/>
                </a:schemeClr>
              </a:solidFill>
            </a:endParaRPr>
          </a:p>
        </p:txBody>
      </p:sp>
      <p:sp>
        <p:nvSpPr>
          <p:cNvPr id="25" name="TextBox 24">
            <a:extLst>
              <a:ext uri="{FF2B5EF4-FFF2-40B4-BE49-F238E27FC236}">
                <a16:creationId xmlns:a16="http://schemas.microsoft.com/office/drawing/2014/main" id="{047B2A3F-8F18-FF81-FB75-0AC61D6B4BFB}"/>
              </a:ext>
            </a:extLst>
          </p:cNvPr>
          <p:cNvSpPr txBox="1"/>
          <p:nvPr/>
        </p:nvSpPr>
        <p:spPr>
          <a:xfrm>
            <a:off x="9723970" y="2739588"/>
            <a:ext cx="1933222" cy="107722"/>
          </a:xfrm>
          <a:prstGeom prst="rect">
            <a:avLst/>
          </a:prstGeom>
          <a:noFill/>
        </p:spPr>
        <p:txBody>
          <a:bodyPr wrap="none" lIns="0" tIns="0" rIns="0" bIns="0" rtlCol="0">
            <a:spAutoFit/>
          </a:bodyPr>
          <a:lstStyle/>
          <a:p>
            <a:pPr>
              <a:tabLst>
                <a:tab pos="133350" algn="l"/>
              </a:tabLst>
            </a:pPr>
            <a:r>
              <a:rPr lang="en-GB" sz="700" b="1" noProof="0" dirty="0">
                <a:solidFill>
                  <a:schemeClr val="accent1"/>
                </a:solidFill>
                <a:latin typeface="Arial" panose="020B0604020202020204" pitchFamily="34" charset="0"/>
                <a:ea typeface="Aileron" charset="0"/>
                <a:cs typeface="Arial" panose="020B0604020202020204" pitchFamily="34" charset="0"/>
              </a:rPr>
              <a:t>lenvatinib + pembrolizumab + chemotherapy</a:t>
            </a:r>
          </a:p>
        </p:txBody>
      </p:sp>
      <p:sp>
        <p:nvSpPr>
          <p:cNvPr id="26" name="TextBox 25">
            <a:extLst>
              <a:ext uri="{FF2B5EF4-FFF2-40B4-BE49-F238E27FC236}">
                <a16:creationId xmlns:a16="http://schemas.microsoft.com/office/drawing/2014/main" id="{BE971F66-399F-A597-EB9A-CBA34001960C}"/>
              </a:ext>
            </a:extLst>
          </p:cNvPr>
          <p:cNvSpPr txBox="1"/>
          <p:nvPr/>
        </p:nvSpPr>
        <p:spPr>
          <a:xfrm>
            <a:off x="11021774" y="3246955"/>
            <a:ext cx="626775" cy="107722"/>
          </a:xfrm>
          <a:prstGeom prst="rect">
            <a:avLst/>
          </a:prstGeom>
          <a:noFill/>
        </p:spPr>
        <p:txBody>
          <a:bodyPr wrap="none" lIns="0" tIns="0" rIns="0" bIns="0" rtlCol="0">
            <a:spAutoFit/>
          </a:bodyPr>
          <a:lstStyle/>
          <a:p>
            <a:pPr>
              <a:tabLst>
                <a:tab pos="133350" algn="l"/>
              </a:tabLst>
            </a:pPr>
            <a:r>
              <a:rPr lang="en-GB" sz="700" b="1" noProof="0" dirty="0">
                <a:solidFill>
                  <a:schemeClr val="accent6"/>
                </a:solidFill>
                <a:latin typeface="Arial" panose="020B0604020202020204" pitchFamily="34" charset="0"/>
                <a:ea typeface="Aileron" charset="0"/>
                <a:cs typeface="Arial" panose="020B0604020202020204" pitchFamily="34" charset="0"/>
              </a:rPr>
              <a:t>chemotherapy</a:t>
            </a:r>
          </a:p>
        </p:txBody>
      </p:sp>
      <p:sp>
        <p:nvSpPr>
          <p:cNvPr id="28" name="TextBox 27">
            <a:extLst>
              <a:ext uri="{FF2B5EF4-FFF2-40B4-BE49-F238E27FC236}">
                <a16:creationId xmlns:a16="http://schemas.microsoft.com/office/drawing/2014/main" id="{CB10DA8C-6D0A-7410-2E4A-5FF2B0DB5D7B}"/>
              </a:ext>
            </a:extLst>
          </p:cNvPr>
          <p:cNvSpPr txBox="1"/>
          <p:nvPr/>
        </p:nvSpPr>
        <p:spPr>
          <a:xfrm rot="16200000">
            <a:off x="6153683" y="2418699"/>
            <a:ext cx="1426674"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Overall survival (%)</a:t>
            </a:r>
          </a:p>
        </p:txBody>
      </p:sp>
      <p:sp>
        <p:nvSpPr>
          <p:cNvPr id="29" name="TextBox 28">
            <a:extLst>
              <a:ext uri="{FF2B5EF4-FFF2-40B4-BE49-F238E27FC236}">
                <a16:creationId xmlns:a16="http://schemas.microsoft.com/office/drawing/2014/main" id="{F79AB28D-ED91-E238-5E97-07B558EDA87F}"/>
              </a:ext>
            </a:extLst>
          </p:cNvPr>
          <p:cNvSpPr txBox="1"/>
          <p:nvPr/>
        </p:nvSpPr>
        <p:spPr>
          <a:xfrm>
            <a:off x="7081033" y="1421350"/>
            <a:ext cx="192360" cy="138499"/>
          </a:xfrm>
          <a:prstGeom prst="rect">
            <a:avLst/>
          </a:prstGeom>
          <a:noFill/>
        </p:spPr>
        <p:txBody>
          <a:bodyPr wrap="none" lIns="0" tIns="0" rIns="0" bIns="0" rtlCol="0">
            <a:spAutoFit/>
          </a:bodyPr>
          <a:lstStyle/>
          <a:p>
            <a:pPr algn="r"/>
            <a:r>
              <a:rPr lang="en-GB" sz="900" noProof="0" dirty="0">
                <a:latin typeface="Arial" panose="020B0604020202020204" pitchFamily="34" charset="0"/>
                <a:ea typeface="Aileron" charset="0"/>
                <a:cs typeface="Arial" panose="020B0604020202020204" pitchFamily="34" charset="0"/>
              </a:rPr>
              <a:t>100</a:t>
            </a:r>
          </a:p>
        </p:txBody>
      </p:sp>
      <p:sp>
        <p:nvSpPr>
          <p:cNvPr id="34" name="Freeform 33">
            <a:extLst>
              <a:ext uri="{FF2B5EF4-FFF2-40B4-BE49-F238E27FC236}">
                <a16:creationId xmlns:a16="http://schemas.microsoft.com/office/drawing/2014/main" id="{15B1B7ED-D9EC-7D89-2B2C-69F96E9AAEBD}"/>
              </a:ext>
            </a:extLst>
          </p:cNvPr>
          <p:cNvSpPr/>
          <p:nvPr/>
        </p:nvSpPr>
        <p:spPr>
          <a:xfrm>
            <a:off x="7342691" y="3546800"/>
            <a:ext cx="4156359" cy="41484"/>
          </a:xfrm>
          <a:custGeom>
            <a:avLst/>
            <a:gdLst>
              <a:gd name="connsiteX0" fmla="*/ 0 w 4156359"/>
              <a:gd name="connsiteY0" fmla="*/ 0 h 41484"/>
              <a:gd name="connsiteX1" fmla="*/ 4156360 w 4156359"/>
              <a:gd name="connsiteY1" fmla="*/ 0 h 41484"/>
              <a:gd name="connsiteX2" fmla="*/ 6842 w 4156359"/>
              <a:gd name="connsiteY2" fmla="*/ 0 h 41484"/>
              <a:gd name="connsiteX3" fmla="*/ 6842 w 4156359"/>
              <a:gd name="connsiteY3" fmla="*/ 41485 h 41484"/>
              <a:gd name="connsiteX4" fmla="*/ 467282 w 4156359"/>
              <a:gd name="connsiteY4" fmla="*/ 0 h 41484"/>
              <a:gd name="connsiteX5" fmla="*/ 467282 w 4156359"/>
              <a:gd name="connsiteY5" fmla="*/ 41485 h 41484"/>
              <a:gd name="connsiteX6" fmla="*/ 927437 w 4156359"/>
              <a:gd name="connsiteY6" fmla="*/ 0 h 41484"/>
              <a:gd name="connsiteX7" fmla="*/ 927437 w 4156359"/>
              <a:gd name="connsiteY7" fmla="*/ 41485 h 41484"/>
              <a:gd name="connsiteX8" fmla="*/ 1387734 w 4156359"/>
              <a:gd name="connsiteY8" fmla="*/ 0 h 41484"/>
              <a:gd name="connsiteX9" fmla="*/ 1387734 w 4156359"/>
              <a:gd name="connsiteY9" fmla="*/ 41485 h 41484"/>
              <a:gd name="connsiteX10" fmla="*/ 1848031 w 4156359"/>
              <a:gd name="connsiteY10" fmla="*/ 0 h 41484"/>
              <a:gd name="connsiteX11" fmla="*/ 1848031 w 4156359"/>
              <a:gd name="connsiteY11" fmla="*/ 41485 h 41484"/>
              <a:gd name="connsiteX12" fmla="*/ 2308329 w 4156359"/>
              <a:gd name="connsiteY12" fmla="*/ 0 h 41484"/>
              <a:gd name="connsiteX13" fmla="*/ 2308329 w 4156359"/>
              <a:gd name="connsiteY13" fmla="*/ 41485 h 41484"/>
              <a:gd name="connsiteX14" fmla="*/ 2768626 w 4156359"/>
              <a:gd name="connsiteY14" fmla="*/ 0 h 41484"/>
              <a:gd name="connsiteX15" fmla="*/ 2768626 w 4156359"/>
              <a:gd name="connsiteY15" fmla="*/ 41485 h 41484"/>
              <a:gd name="connsiteX16" fmla="*/ 3228923 w 4156359"/>
              <a:gd name="connsiteY16" fmla="*/ 0 h 41484"/>
              <a:gd name="connsiteX17" fmla="*/ 3228923 w 4156359"/>
              <a:gd name="connsiteY17" fmla="*/ 41485 h 41484"/>
              <a:gd name="connsiteX18" fmla="*/ 3689221 w 4156359"/>
              <a:gd name="connsiteY18" fmla="*/ 0 h 41484"/>
              <a:gd name="connsiteX19" fmla="*/ 3689221 w 4156359"/>
              <a:gd name="connsiteY19" fmla="*/ 41485 h 41484"/>
              <a:gd name="connsiteX20" fmla="*/ 4149375 w 4156359"/>
              <a:gd name="connsiteY20" fmla="*/ 0 h 41484"/>
              <a:gd name="connsiteX21" fmla="*/ 4149375 w 4156359"/>
              <a:gd name="connsiteY21" fmla="*/ 41485 h 41484"/>
              <a:gd name="connsiteX22" fmla="*/ 98930 w 4156359"/>
              <a:gd name="connsiteY22" fmla="*/ 0 h 41484"/>
              <a:gd name="connsiteX23" fmla="*/ 98930 w 4156359"/>
              <a:gd name="connsiteY23" fmla="*/ 24235 h 41484"/>
              <a:gd name="connsiteX24" fmla="*/ 191018 w 4156359"/>
              <a:gd name="connsiteY24" fmla="*/ 0 h 41484"/>
              <a:gd name="connsiteX25" fmla="*/ 191018 w 4156359"/>
              <a:gd name="connsiteY25" fmla="*/ 24235 h 41484"/>
              <a:gd name="connsiteX26" fmla="*/ 283106 w 4156359"/>
              <a:gd name="connsiteY26" fmla="*/ 0 h 41484"/>
              <a:gd name="connsiteX27" fmla="*/ 283106 w 4156359"/>
              <a:gd name="connsiteY27" fmla="*/ 24235 h 41484"/>
              <a:gd name="connsiteX28" fmla="*/ 375194 w 4156359"/>
              <a:gd name="connsiteY28" fmla="*/ 0 h 41484"/>
              <a:gd name="connsiteX29" fmla="*/ 375194 w 4156359"/>
              <a:gd name="connsiteY29" fmla="*/ 24235 h 41484"/>
              <a:gd name="connsiteX30" fmla="*/ 559228 w 4156359"/>
              <a:gd name="connsiteY30" fmla="*/ 0 h 41484"/>
              <a:gd name="connsiteX31" fmla="*/ 559228 w 4156359"/>
              <a:gd name="connsiteY31" fmla="*/ 24235 h 41484"/>
              <a:gd name="connsiteX32" fmla="*/ 651316 w 4156359"/>
              <a:gd name="connsiteY32" fmla="*/ 0 h 41484"/>
              <a:gd name="connsiteX33" fmla="*/ 651316 w 4156359"/>
              <a:gd name="connsiteY33" fmla="*/ 24235 h 41484"/>
              <a:gd name="connsiteX34" fmla="*/ 743261 w 4156359"/>
              <a:gd name="connsiteY34" fmla="*/ 0 h 41484"/>
              <a:gd name="connsiteX35" fmla="*/ 743261 w 4156359"/>
              <a:gd name="connsiteY35" fmla="*/ 24235 h 41484"/>
              <a:gd name="connsiteX36" fmla="*/ 835349 w 4156359"/>
              <a:gd name="connsiteY36" fmla="*/ 0 h 41484"/>
              <a:gd name="connsiteX37" fmla="*/ 835349 w 4156359"/>
              <a:gd name="connsiteY37" fmla="*/ 24235 h 41484"/>
              <a:gd name="connsiteX38" fmla="*/ 1019525 w 4156359"/>
              <a:gd name="connsiteY38" fmla="*/ 0 h 41484"/>
              <a:gd name="connsiteX39" fmla="*/ 1019525 w 4156359"/>
              <a:gd name="connsiteY39" fmla="*/ 24235 h 41484"/>
              <a:gd name="connsiteX40" fmla="*/ 1111613 w 4156359"/>
              <a:gd name="connsiteY40" fmla="*/ 0 h 41484"/>
              <a:gd name="connsiteX41" fmla="*/ 1111613 w 4156359"/>
              <a:gd name="connsiteY41" fmla="*/ 24235 h 41484"/>
              <a:gd name="connsiteX42" fmla="*/ 1203701 w 4156359"/>
              <a:gd name="connsiteY42" fmla="*/ 0 h 41484"/>
              <a:gd name="connsiteX43" fmla="*/ 1203701 w 4156359"/>
              <a:gd name="connsiteY43" fmla="*/ 24235 h 41484"/>
              <a:gd name="connsiteX44" fmla="*/ 1295789 w 4156359"/>
              <a:gd name="connsiteY44" fmla="*/ 0 h 41484"/>
              <a:gd name="connsiteX45" fmla="*/ 1295789 w 4156359"/>
              <a:gd name="connsiteY45" fmla="*/ 24235 h 41484"/>
              <a:gd name="connsiteX46" fmla="*/ 1479822 w 4156359"/>
              <a:gd name="connsiteY46" fmla="*/ 0 h 41484"/>
              <a:gd name="connsiteX47" fmla="*/ 1479822 w 4156359"/>
              <a:gd name="connsiteY47" fmla="*/ 24235 h 41484"/>
              <a:gd name="connsiteX48" fmla="*/ 1571768 w 4156359"/>
              <a:gd name="connsiteY48" fmla="*/ 0 h 41484"/>
              <a:gd name="connsiteX49" fmla="*/ 1571768 w 4156359"/>
              <a:gd name="connsiteY49" fmla="*/ 24235 h 41484"/>
              <a:gd name="connsiteX50" fmla="*/ 1663856 w 4156359"/>
              <a:gd name="connsiteY50" fmla="*/ 0 h 41484"/>
              <a:gd name="connsiteX51" fmla="*/ 1663856 w 4156359"/>
              <a:gd name="connsiteY51" fmla="*/ 24235 h 41484"/>
              <a:gd name="connsiteX52" fmla="*/ 1755944 w 4156359"/>
              <a:gd name="connsiteY52" fmla="*/ 0 h 41484"/>
              <a:gd name="connsiteX53" fmla="*/ 1755944 w 4156359"/>
              <a:gd name="connsiteY53" fmla="*/ 24235 h 41484"/>
              <a:gd name="connsiteX54" fmla="*/ 1940120 w 4156359"/>
              <a:gd name="connsiteY54" fmla="*/ 0 h 41484"/>
              <a:gd name="connsiteX55" fmla="*/ 1940120 w 4156359"/>
              <a:gd name="connsiteY55" fmla="*/ 24235 h 41484"/>
              <a:gd name="connsiteX56" fmla="*/ 2032207 w 4156359"/>
              <a:gd name="connsiteY56" fmla="*/ 0 h 41484"/>
              <a:gd name="connsiteX57" fmla="*/ 2032207 w 4156359"/>
              <a:gd name="connsiteY57" fmla="*/ 24235 h 41484"/>
              <a:gd name="connsiteX58" fmla="*/ 2124153 w 4156359"/>
              <a:gd name="connsiteY58" fmla="*/ 0 h 41484"/>
              <a:gd name="connsiteX59" fmla="*/ 2124153 w 4156359"/>
              <a:gd name="connsiteY59" fmla="*/ 24235 h 41484"/>
              <a:gd name="connsiteX60" fmla="*/ 2216241 w 4156359"/>
              <a:gd name="connsiteY60" fmla="*/ 0 h 41484"/>
              <a:gd name="connsiteX61" fmla="*/ 2216241 w 4156359"/>
              <a:gd name="connsiteY61" fmla="*/ 24235 h 41484"/>
              <a:gd name="connsiteX62" fmla="*/ 2400417 w 4156359"/>
              <a:gd name="connsiteY62" fmla="*/ 0 h 41484"/>
              <a:gd name="connsiteX63" fmla="*/ 2400417 w 4156359"/>
              <a:gd name="connsiteY63" fmla="*/ 24235 h 41484"/>
              <a:gd name="connsiteX64" fmla="*/ 2492362 w 4156359"/>
              <a:gd name="connsiteY64" fmla="*/ 0 h 41484"/>
              <a:gd name="connsiteX65" fmla="*/ 2492362 w 4156359"/>
              <a:gd name="connsiteY65" fmla="*/ 24235 h 41484"/>
              <a:gd name="connsiteX66" fmla="*/ 2584450 w 4156359"/>
              <a:gd name="connsiteY66" fmla="*/ 0 h 41484"/>
              <a:gd name="connsiteX67" fmla="*/ 2584450 w 4156359"/>
              <a:gd name="connsiteY67" fmla="*/ 24235 h 41484"/>
              <a:gd name="connsiteX68" fmla="*/ 2676538 w 4156359"/>
              <a:gd name="connsiteY68" fmla="*/ 0 h 41484"/>
              <a:gd name="connsiteX69" fmla="*/ 2676538 w 4156359"/>
              <a:gd name="connsiteY69" fmla="*/ 24235 h 41484"/>
              <a:gd name="connsiteX70" fmla="*/ 2860714 w 4156359"/>
              <a:gd name="connsiteY70" fmla="*/ 0 h 41484"/>
              <a:gd name="connsiteX71" fmla="*/ 2860714 w 4156359"/>
              <a:gd name="connsiteY71" fmla="*/ 24235 h 41484"/>
              <a:gd name="connsiteX72" fmla="*/ 2952659 w 4156359"/>
              <a:gd name="connsiteY72" fmla="*/ 0 h 41484"/>
              <a:gd name="connsiteX73" fmla="*/ 2952659 w 4156359"/>
              <a:gd name="connsiteY73" fmla="*/ 24235 h 41484"/>
              <a:gd name="connsiteX74" fmla="*/ 3044747 w 4156359"/>
              <a:gd name="connsiteY74" fmla="*/ 0 h 41484"/>
              <a:gd name="connsiteX75" fmla="*/ 3044747 w 4156359"/>
              <a:gd name="connsiteY75" fmla="*/ 24235 h 41484"/>
              <a:gd name="connsiteX76" fmla="*/ 3136835 w 4156359"/>
              <a:gd name="connsiteY76" fmla="*/ 0 h 41484"/>
              <a:gd name="connsiteX77" fmla="*/ 3136835 w 4156359"/>
              <a:gd name="connsiteY77" fmla="*/ 24235 h 41484"/>
              <a:gd name="connsiteX78" fmla="*/ 3320869 w 4156359"/>
              <a:gd name="connsiteY78" fmla="*/ 0 h 41484"/>
              <a:gd name="connsiteX79" fmla="*/ 3320869 w 4156359"/>
              <a:gd name="connsiteY79" fmla="*/ 24235 h 41484"/>
              <a:gd name="connsiteX80" fmla="*/ 3412957 w 4156359"/>
              <a:gd name="connsiteY80" fmla="*/ 0 h 41484"/>
              <a:gd name="connsiteX81" fmla="*/ 3412957 w 4156359"/>
              <a:gd name="connsiteY81" fmla="*/ 24235 h 41484"/>
              <a:gd name="connsiteX82" fmla="*/ 3505045 w 4156359"/>
              <a:gd name="connsiteY82" fmla="*/ 0 h 41484"/>
              <a:gd name="connsiteX83" fmla="*/ 3505045 w 4156359"/>
              <a:gd name="connsiteY83" fmla="*/ 24235 h 41484"/>
              <a:gd name="connsiteX84" fmla="*/ 3597132 w 4156359"/>
              <a:gd name="connsiteY84" fmla="*/ 0 h 41484"/>
              <a:gd name="connsiteX85" fmla="*/ 3597132 w 4156359"/>
              <a:gd name="connsiteY85" fmla="*/ 24235 h 41484"/>
              <a:gd name="connsiteX86" fmla="*/ 3781166 w 4156359"/>
              <a:gd name="connsiteY86" fmla="*/ 0 h 41484"/>
              <a:gd name="connsiteX87" fmla="*/ 3781166 w 4156359"/>
              <a:gd name="connsiteY87" fmla="*/ 24235 h 41484"/>
              <a:gd name="connsiteX88" fmla="*/ 3873254 w 4156359"/>
              <a:gd name="connsiteY88" fmla="*/ 0 h 41484"/>
              <a:gd name="connsiteX89" fmla="*/ 3873254 w 4156359"/>
              <a:gd name="connsiteY89" fmla="*/ 24235 h 41484"/>
              <a:gd name="connsiteX90" fmla="*/ 3965342 w 4156359"/>
              <a:gd name="connsiteY90" fmla="*/ 0 h 41484"/>
              <a:gd name="connsiteX91" fmla="*/ 3965342 w 4156359"/>
              <a:gd name="connsiteY91" fmla="*/ 24235 h 41484"/>
              <a:gd name="connsiteX92" fmla="*/ 4057430 w 4156359"/>
              <a:gd name="connsiteY92" fmla="*/ 0 h 41484"/>
              <a:gd name="connsiteX93" fmla="*/ 4057430 w 4156359"/>
              <a:gd name="connsiteY93" fmla="*/ 24235 h 41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4156359" h="41484">
                <a:moveTo>
                  <a:pt x="0" y="0"/>
                </a:moveTo>
                <a:lnTo>
                  <a:pt x="4156360" y="0"/>
                </a:lnTo>
                <a:moveTo>
                  <a:pt x="6842" y="0"/>
                </a:moveTo>
                <a:lnTo>
                  <a:pt x="6842" y="41485"/>
                </a:lnTo>
                <a:moveTo>
                  <a:pt x="467282" y="0"/>
                </a:moveTo>
                <a:lnTo>
                  <a:pt x="467282" y="41485"/>
                </a:lnTo>
                <a:moveTo>
                  <a:pt x="927437" y="0"/>
                </a:moveTo>
                <a:lnTo>
                  <a:pt x="927437" y="41485"/>
                </a:lnTo>
                <a:moveTo>
                  <a:pt x="1387734" y="0"/>
                </a:moveTo>
                <a:lnTo>
                  <a:pt x="1387734" y="41485"/>
                </a:lnTo>
                <a:moveTo>
                  <a:pt x="1848031" y="0"/>
                </a:moveTo>
                <a:lnTo>
                  <a:pt x="1848031" y="41485"/>
                </a:lnTo>
                <a:moveTo>
                  <a:pt x="2308329" y="0"/>
                </a:moveTo>
                <a:lnTo>
                  <a:pt x="2308329" y="41485"/>
                </a:lnTo>
                <a:moveTo>
                  <a:pt x="2768626" y="0"/>
                </a:moveTo>
                <a:lnTo>
                  <a:pt x="2768626" y="41485"/>
                </a:lnTo>
                <a:moveTo>
                  <a:pt x="3228923" y="0"/>
                </a:moveTo>
                <a:lnTo>
                  <a:pt x="3228923" y="41485"/>
                </a:lnTo>
                <a:moveTo>
                  <a:pt x="3689221" y="0"/>
                </a:moveTo>
                <a:lnTo>
                  <a:pt x="3689221" y="41485"/>
                </a:lnTo>
                <a:moveTo>
                  <a:pt x="4149375" y="0"/>
                </a:moveTo>
                <a:lnTo>
                  <a:pt x="4149375" y="41485"/>
                </a:lnTo>
                <a:moveTo>
                  <a:pt x="98930" y="0"/>
                </a:moveTo>
                <a:lnTo>
                  <a:pt x="98930" y="24235"/>
                </a:lnTo>
                <a:moveTo>
                  <a:pt x="191018" y="0"/>
                </a:moveTo>
                <a:lnTo>
                  <a:pt x="191018" y="24235"/>
                </a:lnTo>
                <a:moveTo>
                  <a:pt x="283106" y="0"/>
                </a:moveTo>
                <a:lnTo>
                  <a:pt x="283106" y="24235"/>
                </a:lnTo>
                <a:moveTo>
                  <a:pt x="375194" y="0"/>
                </a:moveTo>
                <a:lnTo>
                  <a:pt x="375194" y="24235"/>
                </a:lnTo>
                <a:moveTo>
                  <a:pt x="559228" y="0"/>
                </a:moveTo>
                <a:lnTo>
                  <a:pt x="559228" y="24235"/>
                </a:lnTo>
                <a:moveTo>
                  <a:pt x="651316" y="0"/>
                </a:moveTo>
                <a:lnTo>
                  <a:pt x="651316" y="24235"/>
                </a:lnTo>
                <a:moveTo>
                  <a:pt x="743261" y="0"/>
                </a:moveTo>
                <a:lnTo>
                  <a:pt x="743261" y="24235"/>
                </a:lnTo>
                <a:moveTo>
                  <a:pt x="835349" y="0"/>
                </a:moveTo>
                <a:lnTo>
                  <a:pt x="835349" y="24235"/>
                </a:lnTo>
                <a:moveTo>
                  <a:pt x="1019525" y="0"/>
                </a:moveTo>
                <a:lnTo>
                  <a:pt x="1019525" y="24235"/>
                </a:lnTo>
                <a:moveTo>
                  <a:pt x="1111613" y="0"/>
                </a:moveTo>
                <a:lnTo>
                  <a:pt x="1111613" y="24235"/>
                </a:lnTo>
                <a:moveTo>
                  <a:pt x="1203701" y="0"/>
                </a:moveTo>
                <a:lnTo>
                  <a:pt x="1203701" y="24235"/>
                </a:lnTo>
                <a:moveTo>
                  <a:pt x="1295789" y="0"/>
                </a:moveTo>
                <a:lnTo>
                  <a:pt x="1295789" y="24235"/>
                </a:lnTo>
                <a:moveTo>
                  <a:pt x="1479822" y="0"/>
                </a:moveTo>
                <a:lnTo>
                  <a:pt x="1479822" y="24235"/>
                </a:lnTo>
                <a:moveTo>
                  <a:pt x="1571768" y="0"/>
                </a:moveTo>
                <a:lnTo>
                  <a:pt x="1571768" y="24235"/>
                </a:lnTo>
                <a:moveTo>
                  <a:pt x="1663856" y="0"/>
                </a:moveTo>
                <a:lnTo>
                  <a:pt x="1663856" y="24235"/>
                </a:lnTo>
                <a:moveTo>
                  <a:pt x="1755944" y="0"/>
                </a:moveTo>
                <a:lnTo>
                  <a:pt x="1755944" y="24235"/>
                </a:lnTo>
                <a:moveTo>
                  <a:pt x="1940120" y="0"/>
                </a:moveTo>
                <a:lnTo>
                  <a:pt x="1940120" y="24235"/>
                </a:lnTo>
                <a:moveTo>
                  <a:pt x="2032207" y="0"/>
                </a:moveTo>
                <a:lnTo>
                  <a:pt x="2032207" y="24235"/>
                </a:lnTo>
                <a:moveTo>
                  <a:pt x="2124153" y="0"/>
                </a:moveTo>
                <a:lnTo>
                  <a:pt x="2124153" y="24235"/>
                </a:lnTo>
                <a:moveTo>
                  <a:pt x="2216241" y="0"/>
                </a:moveTo>
                <a:lnTo>
                  <a:pt x="2216241" y="24235"/>
                </a:lnTo>
                <a:moveTo>
                  <a:pt x="2400417" y="0"/>
                </a:moveTo>
                <a:lnTo>
                  <a:pt x="2400417" y="24235"/>
                </a:lnTo>
                <a:moveTo>
                  <a:pt x="2492362" y="0"/>
                </a:moveTo>
                <a:lnTo>
                  <a:pt x="2492362" y="24235"/>
                </a:lnTo>
                <a:moveTo>
                  <a:pt x="2584450" y="0"/>
                </a:moveTo>
                <a:lnTo>
                  <a:pt x="2584450" y="24235"/>
                </a:lnTo>
                <a:moveTo>
                  <a:pt x="2676538" y="0"/>
                </a:moveTo>
                <a:lnTo>
                  <a:pt x="2676538" y="24235"/>
                </a:lnTo>
                <a:moveTo>
                  <a:pt x="2860714" y="0"/>
                </a:moveTo>
                <a:lnTo>
                  <a:pt x="2860714" y="24235"/>
                </a:lnTo>
                <a:moveTo>
                  <a:pt x="2952659" y="0"/>
                </a:moveTo>
                <a:lnTo>
                  <a:pt x="2952659" y="24235"/>
                </a:lnTo>
                <a:moveTo>
                  <a:pt x="3044747" y="0"/>
                </a:moveTo>
                <a:lnTo>
                  <a:pt x="3044747" y="24235"/>
                </a:lnTo>
                <a:moveTo>
                  <a:pt x="3136835" y="0"/>
                </a:moveTo>
                <a:lnTo>
                  <a:pt x="3136835" y="24235"/>
                </a:lnTo>
                <a:moveTo>
                  <a:pt x="3320869" y="0"/>
                </a:moveTo>
                <a:lnTo>
                  <a:pt x="3320869" y="24235"/>
                </a:lnTo>
                <a:moveTo>
                  <a:pt x="3412957" y="0"/>
                </a:moveTo>
                <a:lnTo>
                  <a:pt x="3412957" y="24235"/>
                </a:lnTo>
                <a:moveTo>
                  <a:pt x="3505045" y="0"/>
                </a:moveTo>
                <a:lnTo>
                  <a:pt x="3505045" y="24235"/>
                </a:lnTo>
                <a:moveTo>
                  <a:pt x="3597132" y="0"/>
                </a:moveTo>
                <a:lnTo>
                  <a:pt x="3597132" y="24235"/>
                </a:lnTo>
                <a:moveTo>
                  <a:pt x="3781166" y="0"/>
                </a:moveTo>
                <a:lnTo>
                  <a:pt x="3781166" y="24235"/>
                </a:lnTo>
                <a:moveTo>
                  <a:pt x="3873254" y="0"/>
                </a:moveTo>
                <a:lnTo>
                  <a:pt x="3873254" y="24235"/>
                </a:lnTo>
                <a:moveTo>
                  <a:pt x="3965342" y="0"/>
                </a:moveTo>
                <a:lnTo>
                  <a:pt x="3965342" y="24235"/>
                </a:lnTo>
                <a:moveTo>
                  <a:pt x="4057430" y="0"/>
                </a:moveTo>
                <a:lnTo>
                  <a:pt x="4057430" y="24235"/>
                </a:lnTo>
              </a:path>
            </a:pathLst>
          </a:custGeom>
          <a:noFill/>
          <a:ln w="12700" cap="flat">
            <a:solidFill>
              <a:srgbClr val="000000"/>
            </a:solidFill>
            <a:prstDash val="solid"/>
            <a:miter/>
          </a:ln>
        </p:spPr>
        <p:txBody>
          <a:bodyPr rtlCol="0" anchor="ctr"/>
          <a:lstStyle/>
          <a:p>
            <a:endParaRPr lang="en-GB" noProof="0" dirty="0"/>
          </a:p>
        </p:txBody>
      </p:sp>
      <p:sp>
        <p:nvSpPr>
          <p:cNvPr id="35" name="Freeform 34">
            <a:extLst>
              <a:ext uri="{FF2B5EF4-FFF2-40B4-BE49-F238E27FC236}">
                <a16:creationId xmlns:a16="http://schemas.microsoft.com/office/drawing/2014/main" id="{1ADD0513-1CB7-0F3D-082A-3D638D618CF3}"/>
              </a:ext>
            </a:extLst>
          </p:cNvPr>
          <p:cNvSpPr/>
          <p:nvPr/>
        </p:nvSpPr>
        <p:spPr>
          <a:xfrm>
            <a:off x="7308194" y="1468281"/>
            <a:ext cx="41339" cy="2085504"/>
          </a:xfrm>
          <a:custGeom>
            <a:avLst/>
            <a:gdLst>
              <a:gd name="connsiteX0" fmla="*/ 41340 w 41339"/>
              <a:gd name="connsiteY0" fmla="*/ 2085505 h 2085504"/>
              <a:gd name="connsiteX1" fmla="*/ 41340 w 41339"/>
              <a:gd name="connsiteY1" fmla="*/ 0 h 2085504"/>
              <a:gd name="connsiteX2" fmla="*/ 41340 w 41339"/>
              <a:gd name="connsiteY2" fmla="*/ 2078519 h 2085504"/>
              <a:gd name="connsiteX3" fmla="*/ 0 w 41339"/>
              <a:gd name="connsiteY3" fmla="*/ 2078519 h 2085504"/>
              <a:gd name="connsiteX4" fmla="*/ 41340 w 41339"/>
              <a:gd name="connsiteY4" fmla="*/ 1872520 h 2085504"/>
              <a:gd name="connsiteX5" fmla="*/ 0 w 41339"/>
              <a:gd name="connsiteY5" fmla="*/ 1872520 h 2085504"/>
              <a:gd name="connsiteX6" fmla="*/ 41340 w 41339"/>
              <a:gd name="connsiteY6" fmla="*/ 1666522 h 2085504"/>
              <a:gd name="connsiteX7" fmla="*/ 0 w 41339"/>
              <a:gd name="connsiteY7" fmla="*/ 1666522 h 2085504"/>
              <a:gd name="connsiteX8" fmla="*/ 41340 w 41339"/>
              <a:gd name="connsiteY8" fmla="*/ 1460523 h 2085504"/>
              <a:gd name="connsiteX9" fmla="*/ 0 w 41339"/>
              <a:gd name="connsiteY9" fmla="*/ 1460523 h 2085504"/>
              <a:gd name="connsiteX10" fmla="*/ 41340 w 41339"/>
              <a:gd name="connsiteY10" fmla="*/ 1254525 h 2085504"/>
              <a:gd name="connsiteX11" fmla="*/ 0 w 41339"/>
              <a:gd name="connsiteY11" fmla="*/ 1254525 h 2085504"/>
              <a:gd name="connsiteX12" fmla="*/ 41340 w 41339"/>
              <a:gd name="connsiteY12" fmla="*/ 1048526 h 2085504"/>
              <a:gd name="connsiteX13" fmla="*/ 0 w 41339"/>
              <a:gd name="connsiteY13" fmla="*/ 1048526 h 2085504"/>
              <a:gd name="connsiteX14" fmla="*/ 41340 w 41339"/>
              <a:gd name="connsiteY14" fmla="*/ 842385 h 2085504"/>
              <a:gd name="connsiteX15" fmla="*/ 0 w 41339"/>
              <a:gd name="connsiteY15" fmla="*/ 842385 h 2085504"/>
              <a:gd name="connsiteX16" fmla="*/ 41340 w 41339"/>
              <a:gd name="connsiteY16" fmla="*/ 636529 h 2085504"/>
              <a:gd name="connsiteX17" fmla="*/ 0 w 41339"/>
              <a:gd name="connsiteY17" fmla="*/ 636529 h 2085504"/>
              <a:gd name="connsiteX18" fmla="*/ 41340 w 41339"/>
              <a:gd name="connsiteY18" fmla="*/ 430387 h 2085504"/>
              <a:gd name="connsiteX19" fmla="*/ 0 w 41339"/>
              <a:gd name="connsiteY19" fmla="*/ 430387 h 2085504"/>
              <a:gd name="connsiteX20" fmla="*/ 41340 w 41339"/>
              <a:gd name="connsiteY20" fmla="*/ 224389 h 2085504"/>
              <a:gd name="connsiteX21" fmla="*/ 0 w 41339"/>
              <a:gd name="connsiteY21" fmla="*/ 224389 h 2085504"/>
              <a:gd name="connsiteX22" fmla="*/ 41340 w 41339"/>
              <a:gd name="connsiteY22" fmla="*/ 17250 h 2085504"/>
              <a:gd name="connsiteX23" fmla="*/ 0 w 41339"/>
              <a:gd name="connsiteY23" fmla="*/ 17250 h 208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339" h="2085504">
                <a:moveTo>
                  <a:pt x="41340" y="2085505"/>
                </a:moveTo>
                <a:lnTo>
                  <a:pt x="41340" y="0"/>
                </a:lnTo>
                <a:moveTo>
                  <a:pt x="41340" y="2078519"/>
                </a:moveTo>
                <a:lnTo>
                  <a:pt x="0" y="2078519"/>
                </a:lnTo>
                <a:moveTo>
                  <a:pt x="41340" y="1872520"/>
                </a:moveTo>
                <a:lnTo>
                  <a:pt x="0" y="1872520"/>
                </a:lnTo>
                <a:moveTo>
                  <a:pt x="41340" y="1666522"/>
                </a:moveTo>
                <a:lnTo>
                  <a:pt x="0" y="1666522"/>
                </a:lnTo>
                <a:moveTo>
                  <a:pt x="41340" y="1460523"/>
                </a:moveTo>
                <a:lnTo>
                  <a:pt x="0" y="1460523"/>
                </a:lnTo>
                <a:moveTo>
                  <a:pt x="41340" y="1254525"/>
                </a:moveTo>
                <a:lnTo>
                  <a:pt x="0" y="1254525"/>
                </a:lnTo>
                <a:moveTo>
                  <a:pt x="41340" y="1048526"/>
                </a:moveTo>
                <a:lnTo>
                  <a:pt x="0" y="1048526"/>
                </a:lnTo>
                <a:moveTo>
                  <a:pt x="41340" y="842385"/>
                </a:moveTo>
                <a:lnTo>
                  <a:pt x="0" y="842385"/>
                </a:lnTo>
                <a:moveTo>
                  <a:pt x="41340" y="636529"/>
                </a:moveTo>
                <a:lnTo>
                  <a:pt x="0" y="636529"/>
                </a:lnTo>
                <a:moveTo>
                  <a:pt x="41340" y="430387"/>
                </a:moveTo>
                <a:lnTo>
                  <a:pt x="0" y="430387"/>
                </a:lnTo>
                <a:moveTo>
                  <a:pt x="41340" y="224389"/>
                </a:moveTo>
                <a:lnTo>
                  <a:pt x="0" y="224389"/>
                </a:lnTo>
                <a:moveTo>
                  <a:pt x="41340" y="17250"/>
                </a:moveTo>
                <a:lnTo>
                  <a:pt x="0" y="17250"/>
                </a:lnTo>
              </a:path>
            </a:pathLst>
          </a:custGeom>
          <a:noFill/>
          <a:ln w="12700" cap="flat">
            <a:solidFill>
              <a:srgbClr val="000000"/>
            </a:solidFill>
            <a:prstDash val="solid"/>
            <a:miter/>
          </a:ln>
        </p:spPr>
        <p:txBody>
          <a:bodyPr rtlCol="0" anchor="ctr"/>
          <a:lstStyle/>
          <a:p>
            <a:endParaRPr lang="en-GB" noProof="0" dirty="0"/>
          </a:p>
        </p:txBody>
      </p:sp>
      <p:sp>
        <p:nvSpPr>
          <p:cNvPr id="36" name="Freeform 35">
            <a:extLst>
              <a:ext uri="{FF2B5EF4-FFF2-40B4-BE49-F238E27FC236}">
                <a16:creationId xmlns:a16="http://schemas.microsoft.com/office/drawing/2014/main" id="{34CDCBB9-B12B-B3CD-C49A-FD626A93737C}"/>
              </a:ext>
            </a:extLst>
          </p:cNvPr>
          <p:cNvSpPr/>
          <p:nvPr/>
        </p:nvSpPr>
        <p:spPr>
          <a:xfrm>
            <a:off x="7349533" y="1437204"/>
            <a:ext cx="3668407" cy="1968035"/>
          </a:xfrm>
          <a:custGeom>
            <a:avLst/>
            <a:gdLst>
              <a:gd name="connsiteX0" fmla="*/ 3668408 w 3668407"/>
              <a:gd name="connsiteY0" fmla="*/ 1919708 h 1968035"/>
              <a:gd name="connsiteX1" fmla="*/ 3668408 w 3668407"/>
              <a:gd name="connsiteY1" fmla="*/ 1968035 h 1968035"/>
              <a:gd name="connsiteX2" fmla="*/ 3637475 w 3668407"/>
              <a:gd name="connsiteY2" fmla="*/ 1919708 h 1968035"/>
              <a:gd name="connsiteX3" fmla="*/ 3637475 w 3668407"/>
              <a:gd name="connsiteY3" fmla="*/ 1968035 h 1968035"/>
              <a:gd name="connsiteX4" fmla="*/ 3581024 w 3668407"/>
              <a:gd name="connsiteY4" fmla="*/ 1848428 h 1968035"/>
              <a:gd name="connsiteX5" fmla="*/ 3581024 w 3668407"/>
              <a:gd name="connsiteY5" fmla="*/ 1896756 h 1968035"/>
              <a:gd name="connsiteX6" fmla="*/ 3549948 w 3668407"/>
              <a:gd name="connsiteY6" fmla="*/ 1848428 h 1968035"/>
              <a:gd name="connsiteX7" fmla="*/ 3549948 w 3668407"/>
              <a:gd name="connsiteY7" fmla="*/ 1896756 h 1968035"/>
              <a:gd name="connsiteX8" fmla="*/ 3535123 w 3668407"/>
              <a:gd name="connsiteY8" fmla="*/ 1848428 h 1968035"/>
              <a:gd name="connsiteX9" fmla="*/ 3535123 w 3668407"/>
              <a:gd name="connsiteY9" fmla="*/ 1896756 h 1968035"/>
              <a:gd name="connsiteX10" fmla="*/ 3531559 w 3668407"/>
              <a:gd name="connsiteY10" fmla="*/ 1848428 h 1968035"/>
              <a:gd name="connsiteX11" fmla="*/ 3531559 w 3668407"/>
              <a:gd name="connsiteY11" fmla="*/ 1896756 h 1968035"/>
              <a:gd name="connsiteX12" fmla="*/ 3492500 w 3668407"/>
              <a:gd name="connsiteY12" fmla="*/ 1848428 h 1968035"/>
              <a:gd name="connsiteX13" fmla="*/ 3492500 w 3668407"/>
              <a:gd name="connsiteY13" fmla="*/ 1896756 h 1968035"/>
              <a:gd name="connsiteX14" fmla="*/ 3447597 w 3668407"/>
              <a:gd name="connsiteY14" fmla="*/ 1848428 h 1968035"/>
              <a:gd name="connsiteX15" fmla="*/ 3447597 w 3668407"/>
              <a:gd name="connsiteY15" fmla="*/ 1896756 h 1968035"/>
              <a:gd name="connsiteX16" fmla="*/ 3408537 w 3668407"/>
              <a:gd name="connsiteY16" fmla="*/ 1826474 h 1968035"/>
              <a:gd name="connsiteX17" fmla="*/ 3408537 w 3668407"/>
              <a:gd name="connsiteY17" fmla="*/ 1874801 h 1968035"/>
              <a:gd name="connsiteX18" fmla="*/ 3401553 w 3668407"/>
              <a:gd name="connsiteY18" fmla="*/ 1826474 h 1968035"/>
              <a:gd name="connsiteX19" fmla="*/ 3401553 w 3668407"/>
              <a:gd name="connsiteY19" fmla="*/ 1874801 h 1968035"/>
              <a:gd name="connsiteX20" fmla="*/ 3386585 w 3668407"/>
              <a:gd name="connsiteY20" fmla="*/ 1826474 h 1968035"/>
              <a:gd name="connsiteX21" fmla="*/ 3386585 w 3668407"/>
              <a:gd name="connsiteY21" fmla="*/ 1874801 h 1968035"/>
              <a:gd name="connsiteX22" fmla="*/ 3326713 w 3668407"/>
              <a:gd name="connsiteY22" fmla="*/ 1826474 h 1968035"/>
              <a:gd name="connsiteX23" fmla="*/ 3326713 w 3668407"/>
              <a:gd name="connsiteY23" fmla="*/ 1874801 h 1968035"/>
              <a:gd name="connsiteX24" fmla="*/ 3311745 w 3668407"/>
              <a:gd name="connsiteY24" fmla="*/ 1826474 h 1968035"/>
              <a:gd name="connsiteX25" fmla="*/ 3311745 w 3668407"/>
              <a:gd name="connsiteY25" fmla="*/ 1874801 h 1968035"/>
              <a:gd name="connsiteX26" fmla="*/ 3263421 w 3668407"/>
              <a:gd name="connsiteY26" fmla="*/ 1826474 h 1968035"/>
              <a:gd name="connsiteX27" fmla="*/ 3263421 w 3668407"/>
              <a:gd name="connsiteY27" fmla="*/ 1874801 h 1968035"/>
              <a:gd name="connsiteX28" fmla="*/ 3256578 w 3668407"/>
              <a:gd name="connsiteY28" fmla="*/ 1826474 h 1968035"/>
              <a:gd name="connsiteX29" fmla="*/ 3256578 w 3668407"/>
              <a:gd name="connsiteY29" fmla="*/ 1874801 h 1968035"/>
              <a:gd name="connsiteX30" fmla="*/ 3230064 w 3668407"/>
              <a:gd name="connsiteY30" fmla="*/ 1826474 h 1968035"/>
              <a:gd name="connsiteX31" fmla="*/ 3230064 w 3668407"/>
              <a:gd name="connsiteY31" fmla="*/ 1874801 h 1968035"/>
              <a:gd name="connsiteX32" fmla="*/ 3202551 w 3668407"/>
              <a:gd name="connsiteY32" fmla="*/ 1826474 h 1968035"/>
              <a:gd name="connsiteX33" fmla="*/ 3202551 w 3668407"/>
              <a:gd name="connsiteY33" fmla="*/ 1874801 h 1968035"/>
              <a:gd name="connsiteX34" fmla="*/ 3163350 w 3668407"/>
              <a:gd name="connsiteY34" fmla="*/ 1815069 h 1968035"/>
              <a:gd name="connsiteX35" fmla="*/ 3163350 w 3668407"/>
              <a:gd name="connsiteY35" fmla="*/ 1863397 h 1968035"/>
              <a:gd name="connsiteX36" fmla="*/ 3159929 w 3668407"/>
              <a:gd name="connsiteY36" fmla="*/ 1815069 h 1968035"/>
              <a:gd name="connsiteX37" fmla="*/ 3159929 w 3668407"/>
              <a:gd name="connsiteY37" fmla="*/ 1863397 h 1968035"/>
              <a:gd name="connsiteX38" fmla="*/ 3109180 w 3668407"/>
              <a:gd name="connsiteY38" fmla="*/ 1815069 h 1968035"/>
              <a:gd name="connsiteX39" fmla="*/ 3109180 w 3668407"/>
              <a:gd name="connsiteY39" fmla="*/ 1863397 h 1968035"/>
              <a:gd name="connsiteX40" fmla="*/ 3090934 w 3668407"/>
              <a:gd name="connsiteY40" fmla="*/ 1815069 h 1968035"/>
              <a:gd name="connsiteX41" fmla="*/ 3090934 w 3668407"/>
              <a:gd name="connsiteY41" fmla="*/ 1863397 h 1968035"/>
              <a:gd name="connsiteX42" fmla="*/ 3063279 w 3668407"/>
              <a:gd name="connsiteY42" fmla="*/ 1815069 h 1968035"/>
              <a:gd name="connsiteX43" fmla="*/ 3063279 w 3668407"/>
              <a:gd name="connsiteY43" fmla="*/ 1863397 h 1968035"/>
              <a:gd name="connsiteX44" fmla="*/ 3011390 w 3668407"/>
              <a:gd name="connsiteY44" fmla="*/ 1805803 h 1968035"/>
              <a:gd name="connsiteX45" fmla="*/ 3011390 w 3668407"/>
              <a:gd name="connsiteY45" fmla="*/ 1854130 h 1968035"/>
              <a:gd name="connsiteX46" fmla="*/ 2985019 w 3668407"/>
              <a:gd name="connsiteY46" fmla="*/ 1805803 h 1968035"/>
              <a:gd name="connsiteX47" fmla="*/ 2985019 w 3668407"/>
              <a:gd name="connsiteY47" fmla="*/ 1854130 h 1968035"/>
              <a:gd name="connsiteX48" fmla="*/ 2957364 w 3668407"/>
              <a:gd name="connsiteY48" fmla="*/ 1805803 h 1968035"/>
              <a:gd name="connsiteX49" fmla="*/ 2957364 w 3668407"/>
              <a:gd name="connsiteY49" fmla="*/ 1854130 h 1968035"/>
              <a:gd name="connsiteX50" fmla="*/ 2914883 w 3668407"/>
              <a:gd name="connsiteY50" fmla="*/ 1805803 h 1968035"/>
              <a:gd name="connsiteX51" fmla="*/ 2914883 w 3668407"/>
              <a:gd name="connsiteY51" fmla="*/ 1854130 h 1968035"/>
              <a:gd name="connsiteX52" fmla="*/ 2897492 w 3668407"/>
              <a:gd name="connsiteY52" fmla="*/ 1796536 h 1968035"/>
              <a:gd name="connsiteX53" fmla="*/ 2897492 w 3668407"/>
              <a:gd name="connsiteY53" fmla="*/ 1844864 h 1968035"/>
              <a:gd name="connsiteX54" fmla="*/ 2855012 w 3668407"/>
              <a:gd name="connsiteY54" fmla="*/ 1788553 h 1968035"/>
              <a:gd name="connsiteX55" fmla="*/ 2855012 w 3668407"/>
              <a:gd name="connsiteY55" fmla="*/ 1836881 h 1968035"/>
              <a:gd name="connsiteX56" fmla="*/ 2773188 w 3668407"/>
              <a:gd name="connsiteY56" fmla="*/ 1773584 h 1968035"/>
              <a:gd name="connsiteX57" fmla="*/ 2773188 w 3668407"/>
              <a:gd name="connsiteY57" fmla="*/ 1821912 h 1968035"/>
              <a:gd name="connsiteX58" fmla="*/ 2734129 w 3668407"/>
              <a:gd name="connsiteY58" fmla="*/ 1773584 h 1968035"/>
              <a:gd name="connsiteX59" fmla="*/ 2734129 w 3668407"/>
              <a:gd name="connsiteY59" fmla="*/ 1821912 h 1968035"/>
              <a:gd name="connsiteX60" fmla="*/ 2669696 w 3668407"/>
              <a:gd name="connsiteY60" fmla="*/ 1751772 h 1968035"/>
              <a:gd name="connsiteX61" fmla="*/ 2669696 w 3668407"/>
              <a:gd name="connsiteY61" fmla="*/ 1800100 h 1968035"/>
              <a:gd name="connsiteX62" fmla="*/ 2567202 w 3668407"/>
              <a:gd name="connsiteY62" fmla="*/ 1729818 h 1968035"/>
              <a:gd name="connsiteX63" fmla="*/ 2567202 w 3668407"/>
              <a:gd name="connsiteY63" fmla="*/ 1778146 h 1968035"/>
              <a:gd name="connsiteX64" fmla="*/ 2482099 w 3668407"/>
              <a:gd name="connsiteY64" fmla="*/ 1708007 h 1968035"/>
              <a:gd name="connsiteX65" fmla="*/ 2482099 w 3668407"/>
              <a:gd name="connsiteY65" fmla="*/ 1756334 h 1968035"/>
              <a:gd name="connsiteX66" fmla="*/ 2452305 w 3668407"/>
              <a:gd name="connsiteY66" fmla="*/ 1695319 h 1968035"/>
              <a:gd name="connsiteX67" fmla="*/ 2452305 w 3668407"/>
              <a:gd name="connsiteY67" fmla="*/ 1743647 h 1968035"/>
              <a:gd name="connsiteX68" fmla="*/ 2446461 w 3668407"/>
              <a:gd name="connsiteY68" fmla="*/ 1695319 h 1968035"/>
              <a:gd name="connsiteX69" fmla="*/ 2446461 w 3668407"/>
              <a:gd name="connsiteY69" fmla="*/ 1743647 h 1968035"/>
              <a:gd name="connsiteX70" fmla="*/ 2409683 w 3668407"/>
              <a:gd name="connsiteY70" fmla="*/ 1675788 h 1968035"/>
              <a:gd name="connsiteX71" fmla="*/ 2409683 w 3668407"/>
              <a:gd name="connsiteY71" fmla="*/ 1724116 h 1968035"/>
              <a:gd name="connsiteX72" fmla="*/ 2400417 w 3668407"/>
              <a:gd name="connsiteY72" fmla="*/ 1675788 h 1968035"/>
              <a:gd name="connsiteX73" fmla="*/ 2400417 w 3668407"/>
              <a:gd name="connsiteY73" fmla="*/ 1724116 h 1968035"/>
              <a:gd name="connsiteX74" fmla="*/ 2249740 w 3668407"/>
              <a:gd name="connsiteY74" fmla="*/ 1599804 h 1968035"/>
              <a:gd name="connsiteX75" fmla="*/ 2249740 w 3668407"/>
              <a:gd name="connsiteY75" fmla="*/ 1648132 h 1968035"/>
              <a:gd name="connsiteX76" fmla="*/ 2231209 w 3668407"/>
              <a:gd name="connsiteY76" fmla="*/ 1588257 h 1968035"/>
              <a:gd name="connsiteX77" fmla="*/ 2231209 w 3668407"/>
              <a:gd name="connsiteY77" fmla="*/ 1636584 h 1968035"/>
              <a:gd name="connsiteX78" fmla="*/ 2128857 w 3668407"/>
              <a:gd name="connsiteY78" fmla="*/ 1569866 h 1968035"/>
              <a:gd name="connsiteX79" fmla="*/ 2128857 w 3668407"/>
              <a:gd name="connsiteY79" fmla="*/ 1618194 h 1968035"/>
              <a:gd name="connsiteX80" fmla="*/ 1896499 w 3668407"/>
              <a:gd name="connsiteY80" fmla="*/ 1450259 h 1968035"/>
              <a:gd name="connsiteX81" fmla="*/ 1896499 w 3668407"/>
              <a:gd name="connsiteY81" fmla="*/ 1498587 h 1968035"/>
              <a:gd name="connsiteX82" fmla="*/ 1822800 w 3668407"/>
              <a:gd name="connsiteY82" fmla="*/ 1426024 h 1968035"/>
              <a:gd name="connsiteX83" fmla="*/ 1822800 w 3668407"/>
              <a:gd name="connsiteY83" fmla="*/ 1474351 h 1968035"/>
              <a:gd name="connsiteX84" fmla="*/ 780182 w 3668407"/>
              <a:gd name="connsiteY84" fmla="*/ 660621 h 1968035"/>
              <a:gd name="connsiteX85" fmla="*/ 780182 w 3668407"/>
              <a:gd name="connsiteY85" fmla="*/ 708949 h 1968035"/>
              <a:gd name="connsiteX86" fmla="*/ 756091 w 3668407"/>
              <a:gd name="connsiteY86" fmla="*/ 642088 h 1968035"/>
              <a:gd name="connsiteX87" fmla="*/ 756091 w 3668407"/>
              <a:gd name="connsiteY87" fmla="*/ 690416 h 1968035"/>
              <a:gd name="connsiteX88" fmla="*/ 253171 w 3668407"/>
              <a:gd name="connsiteY88" fmla="*/ 93234 h 1968035"/>
              <a:gd name="connsiteX89" fmla="*/ 253171 w 3668407"/>
              <a:gd name="connsiteY89" fmla="*/ 141562 h 1968035"/>
              <a:gd name="connsiteX90" fmla="*/ 8125 w 3668407"/>
              <a:gd name="connsiteY90" fmla="*/ 0 h 1968035"/>
              <a:gd name="connsiteX91" fmla="*/ 8125 w 3668407"/>
              <a:gd name="connsiteY91" fmla="*/ 48328 h 1968035"/>
              <a:gd name="connsiteX92" fmla="*/ 0 w 3668407"/>
              <a:gd name="connsiteY92" fmla="*/ 48328 h 1968035"/>
              <a:gd name="connsiteX93" fmla="*/ 17249 w 3668407"/>
              <a:gd name="connsiteY93" fmla="*/ 48328 h 1968035"/>
              <a:gd name="connsiteX94" fmla="*/ 17249 w 3668407"/>
              <a:gd name="connsiteY94" fmla="*/ 60873 h 1968035"/>
              <a:gd name="connsiteX95" fmla="*/ 39059 w 3668407"/>
              <a:gd name="connsiteY95" fmla="*/ 60873 h 1968035"/>
              <a:gd name="connsiteX96" fmla="*/ 39059 w 3668407"/>
              <a:gd name="connsiteY96" fmla="*/ 66575 h 1968035"/>
              <a:gd name="connsiteX97" fmla="*/ 44904 w 3668407"/>
              <a:gd name="connsiteY97" fmla="*/ 66575 h 1968035"/>
              <a:gd name="connsiteX98" fmla="*/ 44904 w 3668407"/>
              <a:gd name="connsiteY98" fmla="*/ 72420 h 1968035"/>
              <a:gd name="connsiteX99" fmla="*/ 87384 w 3668407"/>
              <a:gd name="connsiteY99" fmla="*/ 72420 h 1968035"/>
              <a:gd name="connsiteX100" fmla="*/ 87384 w 3668407"/>
              <a:gd name="connsiteY100" fmla="*/ 83825 h 1968035"/>
              <a:gd name="connsiteX101" fmla="*/ 89665 w 3668407"/>
              <a:gd name="connsiteY101" fmla="*/ 83825 h 1968035"/>
              <a:gd name="connsiteX102" fmla="*/ 89665 w 3668407"/>
              <a:gd name="connsiteY102" fmla="*/ 89527 h 1968035"/>
              <a:gd name="connsiteX103" fmla="*/ 123022 w 3668407"/>
              <a:gd name="connsiteY103" fmla="*/ 89527 h 1968035"/>
              <a:gd name="connsiteX104" fmla="*/ 123022 w 3668407"/>
              <a:gd name="connsiteY104" fmla="*/ 101075 h 1968035"/>
              <a:gd name="connsiteX105" fmla="*/ 159800 w 3668407"/>
              <a:gd name="connsiteY105" fmla="*/ 101075 h 1968035"/>
              <a:gd name="connsiteX106" fmla="*/ 159800 w 3668407"/>
              <a:gd name="connsiteY106" fmla="*/ 106777 h 1968035"/>
              <a:gd name="connsiteX107" fmla="*/ 169066 w 3668407"/>
              <a:gd name="connsiteY107" fmla="*/ 106777 h 1968035"/>
              <a:gd name="connsiteX108" fmla="*/ 169066 w 3668407"/>
              <a:gd name="connsiteY108" fmla="*/ 112480 h 1968035"/>
              <a:gd name="connsiteX109" fmla="*/ 178331 w 3668407"/>
              <a:gd name="connsiteY109" fmla="*/ 112480 h 1968035"/>
              <a:gd name="connsiteX110" fmla="*/ 178331 w 3668407"/>
              <a:gd name="connsiteY110" fmla="*/ 118182 h 1968035"/>
              <a:gd name="connsiteX111" fmla="*/ 184033 w 3668407"/>
              <a:gd name="connsiteY111" fmla="*/ 118182 h 1968035"/>
              <a:gd name="connsiteX112" fmla="*/ 184033 w 3668407"/>
              <a:gd name="connsiteY112" fmla="*/ 123884 h 1968035"/>
              <a:gd name="connsiteX113" fmla="*/ 195437 w 3668407"/>
              <a:gd name="connsiteY113" fmla="*/ 123884 h 1968035"/>
              <a:gd name="connsiteX114" fmla="*/ 195437 w 3668407"/>
              <a:gd name="connsiteY114" fmla="*/ 129729 h 1968035"/>
              <a:gd name="connsiteX115" fmla="*/ 243762 w 3668407"/>
              <a:gd name="connsiteY115" fmla="*/ 129729 h 1968035"/>
              <a:gd name="connsiteX116" fmla="*/ 243762 w 3668407"/>
              <a:gd name="connsiteY116" fmla="*/ 141277 h 1968035"/>
              <a:gd name="connsiteX117" fmla="*/ 256449 w 3668407"/>
              <a:gd name="connsiteY117" fmla="*/ 141277 h 1968035"/>
              <a:gd name="connsiteX118" fmla="*/ 256449 w 3668407"/>
              <a:gd name="connsiteY118" fmla="*/ 146979 h 1968035"/>
              <a:gd name="connsiteX119" fmla="*/ 259871 w 3668407"/>
              <a:gd name="connsiteY119" fmla="*/ 146979 h 1968035"/>
              <a:gd name="connsiteX120" fmla="*/ 259871 w 3668407"/>
              <a:gd name="connsiteY120" fmla="*/ 159667 h 1968035"/>
              <a:gd name="connsiteX121" fmla="*/ 284104 w 3668407"/>
              <a:gd name="connsiteY121" fmla="*/ 159667 h 1968035"/>
              <a:gd name="connsiteX122" fmla="*/ 284104 w 3668407"/>
              <a:gd name="connsiteY122" fmla="*/ 165369 h 1968035"/>
              <a:gd name="connsiteX123" fmla="*/ 286385 w 3668407"/>
              <a:gd name="connsiteY123" fmla="*/ 165369 h 1968035"/>
              <a:gd name="connsiteX124" fmla="*/ 286385 w 3668407"/>
              <a:gd name="connsiteY124" fmla="*/ 171072 h 1968035"/>
              <a:gd name="connsiteX125" fmla="*/ 289806 w 3668407"/>
              <a:gd name="connsiteY125" fmla="*/ 171072 h 1968035"/>
              <a:gd name="connsiteX126" fmla="*/ 289806 w 3668407"/>
              <a:gd name="connsiteY126" fmla="*/ 182619 h 1968035"/>
              <a:gd name="connsiteX127" fmla="*/ 301353 w 3668407"/>
              <a:gd name="connsiteY127" fmla="*/ 182619 h 1968035"/>
              <a:gd name="connsiteX128" fmla="*/ 301353 w 3668407"/>
              <a:gd name="connsiteY128" fmla="*/ 188321 h 1968035"/>
              <a:gd name="connsiteX129" fmla="*/ 308338 w 3668407"/>
              <a:gd name="connsiteY129" fmla="*/ 188321 h 1968035"/>
              <a:gd name="connsiteX130" fmla="*/ 308338 w 3668407"/>
              <a:gd name="connsiteY130" fmla="*/ 194024 h 1968035"/>
              <a:gd name="connsiteX131" fmla="*/ 319885 w 3668407"/>
              <a:gd name="connsiteY131" fmla="*/ 194024 h 1968035"/>
              <a:gd name="connsiteX132" fmla="*/ 319885 w 3668407"/>
              <a:gd name="connsiteY132" fmla="*/ 199726 h 1968035"/>
              <a:gd name="connsiteX133" fmla="*/ 323306 w 3668407"/>
              <a:gd name="connsiteY133" fmla="*/ 199726 h 1968035"/>
              <a:gd name="connsiteX134" fmla="*/ 323306 w 3668407"/>
              <a:gd name="connsiteY134" fmla="*/ 205428 h 1968035"/>
              <a:gd name="connsiteX135" fmla="*/ 334710 w 3668407"/>
              <a:gd name="connsiteY135" fmla="*/ 205428 h 1968035"/>
              <a:gd name="connsiteX136" fmla="*/ 334710 w 3668407"/>
              <a:gd name="connsiteY136" fmla="*/ 216976 h 1968035"/>
              <a:gd name="connsiteX137" fmla="*/ 338131 w 3668407"/>
              <a:gd name="connsiteY137" fmla="*/ 216976 h 1968035"/>
              <a:gd name="connsiteX138" fmla="*/ 338131 w 3668407"/>
              <a:gd name="connsiteY138" fmla="*/ 222678 h 1968035"/>
              <a:gd name="connsiteX139" fmla="*/ 343833 w 3668407"/>
              <a:gd name="connsiteY139" fmla="*/ 222678 h 1968035"/>
              <a:gd name="connsiteX140" fmla="*/ 343833 w 3668407"/>
              <a:gd name="connsiteY140" fmla="*/ 229521 h 1968035"/>
              <a:gd name="connsiteX141" fmla="*/ 347397 w 3668407"/>
              <a:gd name="connsiteY141" fmla="*/ 229521 h 1968035"/>
              <a:gd name="connsiteX142" fmla="*/ 347397 w 3668407"/>
              <a:gd name="connsiteY142" fmla="*/ 241068 h 1968035"/>
              <a:gd name="connsiteX143" fmla="*/ 356663 w 3668407"/>
              <a:gd name="connsiteY143" fmla="*/ 241068 h 1968035"/>
              <a:gd name="connsiteX144" fmla="*/ 356663 w 3668407"/>
              <a:gd name="connsiteY144" fmla="*/ 246771 h 1968035"/>
              <a:gd name="connsiteX145" fmla="*/ 358943 w 3668407"/>
              <a:gd name="connsiteY145" fmla="*/ 252473 h 1968035"/>
              <a:gd name="connsiteX146" fmla="*/ 362365 w 3668407"/>
              <a:gd name="connsiteY146" fmla="*/ 252473 h 1968035"/>
              <a:gd name="connsiteX147" fmla="*/ 362365 w 3668407"/>
              <a:gd name="connsiteY147" fmla="*/ 258175 h 1968035"/>
              <a:gd name="connsiteX148" fmla="*/ 368067 w 3668407"/>
              <a:gd name="connsiteY148" fmla="*/ 258175 h 1968035"/>
              <a:gd name="connsiteX149" fmla="*/ 368067 w 3668407"/>
              <a:gd name="connsiteY149" fmla="*/ 263878 h 1968035"/>
              <a:gd name="connsiteX150" fmla="*/ 371488 w 3668407"/>
              <a:gd name="connsiteY150" fmla="*/ 263878 h 1968035"/>
              <a:gd name="connsiteX151" fmla="*/ 371488 w 3668407"/>
              <a:gd name="connsiteY151" fmla="*/ 269723 h 1968035"/>
              <a:gd name="connsiteX152" fmla="*/ 380611 w 3668407"/>
              <a:gd name="connsiteY152" fmla="*/ 269723 h 1968035"/>
              <a:gd name="connsiteX153" fmla="*/ 380611 w 3668407"/>
              <a:gd name="connsiteY153" fmla="*/ 275425 h 1968035"/>
              <a:gd name="connsiteX154" fmla="*/ 389877 w 3668407"/>
              <a:gd name="connsiteY154" fmla="*/ 275425 h 1968035"/>
              <a:gd name="connsiteX155" fmla="*/ 389877 w 3668407"/>
              <a:gd name="connsiteY155" fmla="*/ 281128 h 1968035"/>
              <a:gd name="connsiteX156" fmla="*/ 401424 w 3668407"/>
              <a:gd name="connsiteY156" fmla="*/ 281128 h 1968035"/>
              <a:gd name="connsiteX157" fmla="*/ 401424 w 3668407"/>
              <a:gd name="connsiteY157" fmla="*/ 286830 h 1968035"/>
              <a:gd name="connsiteX158" fmla="*/ 422094 w 3668407"/>
              <a:gd name="connsiteY158" fmla="*/ 286830 h 1968035"/>
              <a:gd name="connsiteX159" fmla="*/ 422094 w 3668407"/>
              <a:gd name="connsiteY159" fmla="*/ 292532 h 1968035"/>
              <a:gd name="connsiteX160" fmla="*/ 428936 w 3668407"/>
              <a:gd name="connsiteY160" fmla="*/ 292532 h 1968035"/>
              <a:gd name="connsiteX161" fmla="*/ 428936 w 3668407"/>
              <a:gd name="connsiteY161" fmla="*/ 298377 h 1968035"/>
              <a:gd name="connsiteX162" fmla="*/ 443904 w 3668407"/>
              <a:gd name="connsiteY162" fmla="*/ 298377 h 1968035"/>
              <a:gd name="connsiteX163" fmla="*/ 443904 w 3668407"/>
              <a:gd name="connsiteY163" fmla="*/ 304080 h 1968035"/>
              <a:gd name="connsiteX164" fmla="*/ 447325 w 3668407"/>
              <a:gd name="connsiteY164" fmla="*/ 304080 h 1968035"/>
              <a:gd name="connsiteX165" fmla="*/ 447325 w 3668407"/>
              <a:gd name="connsiteY165" fmla="*/ 310923 h 1968035"/>
              <a:gd name="connsiteX166" fmla="*/ 467995 w 3668407"/>
              <a:gd name="connsiteY166" fmla="*/ 310923 h 1968035"/>
              <a:gd name="connsiteX167" fmla="*/ 467995 w 3668407"/>
              <a:gd name="connsiteY167" fmla="*/ 316625 h 1968035"/>
              <a:gd name="connsiteX168" fmla="*/ 471416 w 3668407"/>
              <a:gd name="connsiteY168" fmla="*/ 316625 h 1968035"/>
              <a:gd name="connsiteX169" fmla="*/ 471416 w 3668407"/>
              <a:gd name="connsiteY169" fmla="*/ 322470 h 1968035"/>
              <a:gd name="connsiteX170" fmla="*/ 477118 w 3668407"/>
              <a:gd name="connsiteY170" fmla="*/ 322470 h 1968035"/>
              <a:gd name="connsiteX171" fmla="*/ 477118 w 3668407"/>
              <a:gd name="connsiteY171" fmla="*/ 328172 h 1968035"/>
              <a:gd name="connsiteX172" fmla="*/ 479542 w 3668407"/>
              <a:gd name="connsiteY172" fmla="*/ 328172 h 1968035"/>
              <a:gd name="connsiteX173" fmla="*/ 479542 w 3668407"/>
              <a:gd name="connsiteY173" fmla="*/ 339720 h 1968035"/>
              <a:gd name="connsiteX174" fmla="*/ 482963 w 3668407"/>
              <a:gd name="connsiteY174" fmla="*/ 339720 h 1968035"/>
              <a:gd name="connsiteX175" fmla="*/ 482963 w 3668407"/>
              <a:gd name="connsiteY175" fmla="*/ 345422 h 1968035"/>
              <a:gd name="connsiteX176" fmla="*/ 492086 w 3668407"/>
              <a:gd name="connsiteY176" fmla="*/ 345422 h 1968035"/>
              <a:gd name="connsiteX177" fmla="*/ 492086 w 3668407"/>
              <a:gd name="connsiteY177" fmla="*/ 351267 h 1968035"/>
              <a:gd name="connsiteX178" fmla="*/ 495507 w 3668407"/>
              <a:gd name="connsiteY178" fmla="*/ 351267 h 1968035"/>
              <a:gd name="connsiteX179" fmla="*/ 495507 w 3668407"/>
              <a:gd name="connsiteY179" fmla="*/ 356969 h 1968035"/>
              <a:gd name="connsiteX180" fmla="*/ 497931 w 3668407"/>
              <a:gd name="connsiteY180" fmla="*/ 362672 h 1968035"/>
              <a:gd name="connsiteX181" fmla="*/ 503633 w 3668407"/>
              <a:gd name="connsiteY181" fmla="*/ 362672 h 1968035"/>
              <a:gd name="connsiteX182" fmla="*/ 503633 w 3668407"/>
              <a:gd name="connsiteY182" fmla="*/ 374076 h 1968035"/>
              <a:gd name="connsiteX183" fmla="*/ 507054 w 3668407"/>
              <a:gd name="connsiteY183" fmla="*/ 374076 h 1968035"/>
              <a:gd name="connsiteX184" fmla="*/ 507054 w 3668407"/>
              <a:gd name="connsiteY184" fmla="*/ 386764 h 1968035"/>
              <a:gd name="connsiteX185" fmla="*/ 512899 w 3668407"/>
              <a:gd name="connsiteY185" fmla="*/ 386764 h 1968035"/>
              <a:gd name="connsiteX186" fmla="*/ 512899 w 3668407"/>
              <a:gd name="connsiteY186" fmla="*/ 392467 h 1968035"/>
              <a:gd name="connsiteX187" fmla="*/ 522164 w 3668407"/>
              <a:gd name="connsiteY187" fmla="*/ 392467 h 1968035"/>
              <a:gd name="connsiteX188" fmla="*/ 522164 w 3668407"/>
              <a:gd name="connsiteY188" fmla="*/ 398169 h 1968035"/>
              <a:gd name="connsiteX189" fmla="*/ 527866 w 3668407"/>
              <a:gd name="connsiteY189" fmla="*/ 398169 h 1968035"/>
              <a:gd name="connsiteX190" fmla="*/ 527866 w 3668407"/>
              <a:gd name="connsiteY190" fmla="*/ 415419 h 1968035"/>
              <a:gd name="connsiteX191" fmla="*/ 534709 w 3668407"/>
              <a:gd name="connsiteY191" fmla="*/ 415419 h 1968035"/>
              <a:gd name="connsiteX192" fmla="*/ 534709 w 3668407"/>
              <a:gd name="connsiteY192" fmla="*/ 421121 h 1968035"/>
              <a:gd name="connsiteX193" fmla="*/ 537132 w 3668407"/>
              <a:gd name="connsiteY193" fmla="*/ 421121 h 1968035"/>
              <a:gd name="connsiteX194" fmla="*/ 537132 w 3668407"/>
              <a:gd name="connsiteY194" fmla="*/ 426823 h 1968035"/>
              <a:gd name="connsiteX195" fmla="*/ 549677 w 3668407"/>
              <a:gd name="connsiteY195" fmla="*/ 426823 h 1968035"/>
              <a:gd name="connsiteX196" fmla="*/ 549677 w 3668407"/>
              <a:gd name="connsiteY196" fmla="*/ 438371 h 1968035"/>
              <a:gd name="connsiteX197" fmla="*/ 551958 w 3668407"/>
              <a:gd name="connsiteY197" fmla="*/ 438371 h 1968035"/>
              <a:gd name="connsiteX198" fmla="*/ 551958 w 3668407"/>
              <a:gd name="connsiteY198" fmla="*/ 449918 h 1968035"/>
              <a:gd name="connsiteX199" fmla="*/ 564502 w 3668407"/>
              <a:gd name="connsiteY199" fmla="*/ 449918 h 1968035"/>
              <a:gd name="connsiteX200" fmla="*/ 564502 w 3668407"/>
              <a:gd name="connsiteY200" fmla="*/ 462606 h 1968035"/>
              <a:gd name="connsiteX201" fmla="*/ 573768 w 3668407"/>
              <a:gd name="connsiteY201" fmla="*/ 462606 h 1968035"/>
              <a:gd name="connsiteX202" fmla="*/ 573768 w 3668407"/>
              <a:gd name="connsiteY202" fmla="*/ 479856 h 1968035"/>
              <a:gd name="connsiteX203" fmla="*/ 577189 w 3668407"/>
              <a:gd name="connsiteY203" fmla="*/ 479856 h 1968035"/>
              <a:gd name="connsiteX204" fmla="*/ 577189 w 3668407"/>
              <a:gd name="connsiteY204" fmla="*/ 485558 h 1968035"/>
              <a:gd name="connsiteX205" fmla="*/ 582891 w 3668407"/>
              <a:gd name="connsiteY205" fmla="*/ 485558 h 1968035"/>
              <a:gd name="connsiteX206" fmla="*/ 582891 w 3668407"/>
              <a:gd name="connsiteY206" fmla="*/ 491403 h 1968035"/>
              <a:gd name="connsiteX207" fmla="*/ 585172 w 3668407"/>
              <a:gd name="connsiteY207" fmla="*/ 491403 h 1968035"/>
              <a:gd name="connsiteX208" fmla="*/ 585172 w 3668407"/>
              <a:gd name="connsiteY208" fmla="*/ 502950 h 1968035"/>
              <a:gd name="connsiteX209" fmla="*/ 597716 w 3668407"/>
              <a:gd name="connsiteY209" fmla="*/ 502950 h 1968035"/>
              <a:gd name="connsiteX210" fmla="*/ 597716 w 3668407"/>
              <a:gd name="connsiteY210" fmla="*/ 508653 h 1968035"/>
              <a:gd name="connsiteX211" fmla="*/ 603418 w 3668407"/>
              <a:gd name="connsiteY211" fmla="*/ 514355 h 1968035"/>
              <a:gd name="connsiteX212" fmla="*/ 606840 w 3668407"/>
              <a:gd name="connsiteY212" fmla="*/ 514355 h 1968035"/>
              <a:gd name="connsiteX213" fmla="*/ 606840 w 3668407"/>
              <a:gd name="connsiteY213" fmla="*/ 520200 h 1968035"/>
              <a:gd name="connsiteX214" fmla="*/ 612542 w 3668407"/>
              <a:gd name="connsiteY214" fmla="*/ 520200 h 1968035"/>
              <a:gd name="connsiteX215" fmla="*/ 612542 w 3668407"/>
              <a:gd name="connsiteY215" fmla="*/ 525902 h 1968035"/>
              <a:gd name="connsiteX216" fmla="*/ 615963 w 3668407"/>
              <a:gd name="connsiteY216" fmla="*/ 525902 h 1968035"/>
              <a:gd name="connsiteX217" fmla="*/ 615963 w 3668407"/>
              <a:gd name="connsiteY217" fmla="*/ 531605 h 1968035"/>
              <a:gd name="connsiteX218" fmla="*/ 625229 w 3668407"/>
              <a:gd name="connsiteY218" fmla="*/ 531605 h 1968035"/>
              <a:gd name="connsiteX219" fmla="*/ 625229 w 3668407"/>
              <a:gd name="connsiteY219" fmla="*/ 537307 h 1968035"/>
              <a:gd name="connsiteX220" fmla="*/ 627510 w 3668407"/>
              <a:gd name="connsiteY220" fmla="*/ 537307 h 1968035"/>
              <a:gd name="connsiteX221" fmla="*/ 627510 w 3668407"/>
              <a:gd name="connsiteY221" fmla="*/ 544150 h 1968035"/>
              <a:gd name="connsiteX222" fmla="*/ 636775 w 3668407"/>
              <a:gd name="connsiteY222" fmla="*/ 544150 h 1968035"/>
              <a:gd name="connsiteX223" fmla="*/ 636775 w 3668407"/>
              <a:gd name="connsiteY223" fmla="*/ 549995 h 1968035"/>
              <a:gd name="connsiteX224" fmla="*/ 642477 w 3668407"/>
              <a:gd name="connsiteY224" fmla="*/ 549995 h 1968035"/>
              <a:gd name="connsiteX225" fmla="*/ 642477 w 3668407"/>
              <a:gd name="connsiteY225" fmla="*/ 555697 h 1968035"/>
              <a:gd name="connsiteX226" fmla="*/ 645899 w 3668407"/>
              <a:gd name="connsiteY226" fmla="*/ 555697 h 1968035"/>
              <a:gd name="connsiteX227" fmla="*/ 645899 w 3668407"/>
              <a:gd name="connsiteY227" fmla="*/ 561400 h 1968035"/>
              <a:gd name="connsiteX228" fmla="*/ 655165 w 3668407"/>
              <a:gd name="connsiteY228" fmla="*/ 561400 h 1968035"/>
              <a:gd name="connsiteX229" fmla="*/ 655165 w 3668407"/>
              <a:gd name="connsiteY229" fmla="*/ 567102 h 1968035"/>
              <a:gd name="connsiteX230" fmla="*/ 657445 w 3668407"/>
              <a:gd name="connsiteY230" fmla="*/ 567102 h 1968035"/>
              <a:gd name="connsiteX231" fmla="*/ 657445 w 3668407"/>
              <a:gd name="connsiteY231" fmla="*/ 572805 h 1968035"/>
              <a:gd name="connsiteX232" fmla="*/ 660867 w 3668407"/>
              <a:gd name="connsiteY232" fmla="*/ 572805 h 1968035"/>
              <a:gd name="connsiteX233" fmla="*/ 660867 w 3668407"/>
              <a:gd name="connsiteY233" fmla="*/ 578649 h 1968035"/>
              <a:gd name="connsiteX234" fmla="*/ 673554 w 3668407"/>
              <a:gd name="connsiteY234" fmla="*/ 578649 h 1968035"/>
              <a:gd name="connsiteX235" fmla="*/ 673554 w 3668407"/>
              <a:gd name="connsiteY235" fmla="*/ 584352 h 1968035"/>
              <a:gd name="connsiteX236" fmla="*/ 675834 w 3668407"/>
              <a:gd name="connsiteY236" fmla="*/ 590054 h 1968035"/>
              <a:gd name="connsiteX237" fmla="*/ 679256 w 3668407"/>
              <a:gd name="connsiteY237" fmla="*/ 590054 h 1968035"/>
              <a:gd name="connsiteX238" fmla="*/ 679256 w 3668407"/>
              <a:gd name="connsiteY238" fmla="*/ 595757 h 1968035"/>
              <a:gd name="connsiteX239" fmla="*/ 688521 w 3668407"/>
              <a:gd name="connsiteY239" fmla="*/ 595757 h 1968035"/>
              <a:gd name="connsiteX240" fmla="*/ 688521 w 3668407"/>
              <a:gd name="connsiteY240" fmla="*/ 601459 h 1968035"/>
              <a:gd name="connsiteX241" fmla="*/ 690802 w 3668407"/>
              <a:gd name="connsiteY241" fmla="*/ 601459 h 1968035"/>
              <a:gd name="connsiteX242" fmla="*/ 690802 w 3668407"/>
              <a:gd name="connsiteY242" fmla="*/ 607304 h 1968035"/>
              <a:gd name="connsiteX243" fmla="*/ 700068 w 3668407"/>
              <a:gd name="connsiteY243" fmla="*/ 607304 h 1968035"/>
              <a:gd name="connsiteX244" fmla="*/ 700068 w 3668407"/>
              <a:gd name="connsiteY244" fmla="*/ 613006 h 1968035"/>
              <a:gd name="connsiteX245" fmla="*/ 703489 w 3668407"/>
              <a:gd name="connsiteY245" fmla="*/ 613006 h 1968035"/>
              <a:gd name="connsiteX246" fmla="*/ 703489 w 3668407"/>
              <a:gd name="connsiteY246" fmla="*/ 619849 h 1968035"/>
              <a:gd name="connsiteX247" fmla="*/ 706911 w 3668407"/>
              <a:gd name="connsiteY247" fmla="*/ 619849 h 1968035"/>
              <a:gd name="connsiteX248" fmla="*/ 706911 w 3668407"/>
              <a:gd name="connsiteY248" fmla="*/ 625552 h 1968035"/>
              <a:gd name="connsiteX249" fmla="*/ 718457 w 3668407"/>
              <a:gd name="connsiteY249" fmla="*/ 625552 h 1968035"/>
              <a:gd name="connsiteX250" fmla="*/ 718457 w 3668407"/>
              <a:gd name="connsiteY250" fmla="*/ 642801 h 1968035"/>
              <a:gd name="connsiteX251" fmla="*/ 724159 w 3668407"/>
              <a:gd name="connsiteY251" fmla="*/ 642801 h 1968035"/>
              <a:gd name="connsiteX252" fmla="*/ 724159 w 3668407"/>
              <a:gd name="connsiteY252" fmla="*/ 654206 h 1968035"/>
              <a:gd name="connsiteX253" fmla="*/ 731144 w 3668407"/>
              <a:gd name="connsiteY253" fmla="*/ 654206 h 1968035"/>
              <a:gd name="connsiteX254" fmla="*/ 731144 w 3668407"/>
              <a:gd name="connsiteY254" fmla="*/ 660051 h 1968035"/>
              <a:gd name="connsiteX255" fmla="*/ 733425 w 3668407"/>
              <a:gd name="connsiteY255" fmla="*/ 665753 h 1968035"/>
              <a:gd name="connsiteX256" fmla="*/ 739127 w 3668407"/>
              <a:gd name="connsiteY256" fmla="*/ 665753 h 1968035"/>
              <a:gd name="connsiteX257" fmla="*/ 739127 w 3668407"/>
              <a:gd name="connsiteY257" fmla="*/ 671456 h 1968035"/>
              <a:gd name="connsiteX258" fmla="*/ 742548 w 3668407"/>
              <a:gd name="connsiteY258" fmla="*/ 671456 h 1968035"/>
              <a:gd name="connsiteX259" fmla="*/ 742548 w 3668407"/>
              <a:gd name="connsiteY259" fmla="*/ 683003 h 1968035"/>
              <a:gd name="connsiteX260" fmla="*/ 745970 w 3668407"/>
              <a:gd name="connsiteY260" fmla="*/ 683003 h 1968035"/>
              <a:gd name="connsiteX261" fmla="*/ 745970 w 3668407"/>
              <a:gd name="connsiteY261" fmla="*/ 688705 h 1968035"/>
              <a:gd name="connsiteX262" fmla="*/ 760937 w 3668407"/>
              <a:gd name="connsiteY262" fmla="*/ 688705 h 1968035"/>
              <a:gd name="connsiteX263" fmla="*/ 760937 w 3668407"/>
              <a:gd name="connsiteY263" fmla="*/ 695691 h 1968035"/>
              <a:gd name="connsiteX264" fmla="*/ 763218 w 3668407"/>
              <a:gd name="connsiteY264" fmla="*/ 695691 h 1968035"/>
              <a:gd name="connsiteX265" fmla="*/ 763218 w 3668407"/>
              <a:gd name="connsiteY265" fmla="*/ 701393 h 1968035"/>
              <a:gd name="connsiteX266" fmla="*/ 779326 w 3668407"/>
              <a:gd name="connsiteY266" fmla="*/ 701393 h 1968035"/>
              <a:gd name="connsiteX267" fmla="*/ 779326 w 3668407"/>
              <a:gd name="connsiteY267" fmla="*/ 707096 h 1968035"/>
              <a:gd name="connsiteX268" fmla="*/ 794437 w 3668407"/>
              <a:gd name="connsiteY268" fmla="*/ 707096 h 1968035"/>
              <a:gd name="connsiteX269" fmla="*/ 794437 w 3668407"/>
              <a:gd name="connsiteY269" fmla="*/ 712798 h 1968035"/>
              <a:gd name="connsiteX270" fmla="*/ 796718 w 3668407"/>
              <a:gd name="connsiteY270" fmla="*/ 712798 h 1968035"/>
              <a:gd name="connsiteX271" fmla="*/ 796718 w 3668407"/>
              <a:gd name="connsiteY271" fmla="*/ 718643 h 1968035"/>
              <a:gd name="connsiteX272" fmla="*/ 800139 w 3668407"/>
              <a:gd name="connsiteY272" fmla="*/ 718643 h 1968035"/>
              <a:gd name="connsiteX273" fmla="*/ 800139 w 3668407"/>
              <a:gd name="connsiteY273" fmla="*/ 724345 h 1968035"/>
              <a:gd name="connsiteX274" fmla="*/ 809405 w 3668407"/>
              <a:gd name="connsiteY274" fmla="*/ 724345 h 1968035"/>
              <a:gd name="connsiteX275" fmla="*/ 809405 w 3668407"/>
              <a:gd name="connsiteY275" fmla="*/ 730048 h 1968035"/>
              <a:gd name="connsiteX276" fmla="*/ 812826 w 3668407"/>
              <a:gd name="connsiteY276" fmla="*/ 730048 h 1968035"/>
              <a:gd name="connsiteX277" fmla="*/ 812826 w 3668407"/>
              <a:gd name="connsiteY277" fmla="*/ 735750 h 1968035"/>
              <a:gd name="connsiteX278" fmla="*/ 818528 w 3668407"/>
              <a:gd name="connsiteY278" fmla="*/ 735750 h 1968035"/>
              <a:gd name="connsiteX279" fmla="*/ 818528 w 3668407"/>
              <a:gd name="connsiteY279" fmla="*/ 741453 h 1968035"/>
              <a:gd name="connsiteX280" fmla="*/ 833638 w 3668407"/>
              <a:gd name="connsiteY280" fmla="*/ 741453 h 1968035"/>
              <a:gd name="connsiteX281" fmla="*/ 833638 w 3668407"/>
              <a:gd name="connsiteY281" fmla="*/ 754140 h 1968035"/>
              <a:gd name="connsiteX282" fmla="*/ 848606 w 3668407"/>
              <a:gd name="connsiteY282" fmla="*/ 754140 h 1968035"/>
              <a:gd name="connsiteX283" fmla="*/ 848606 w 3668407"/>
              <a:gd name="connsiteY283" fmla="*/ 759843 h 1968035"/>
              <a:gd name="connsiteX284" fmla="*/ 857730 w 3668407"/>
              <a:gd name="connsiteY284" fmla="*/ 759843 h 1968035"/>
              <a:gd name="connsiteX285" fmla="*/ 857730 w 3668407"/>
              <a:gd name="connsiteY285" fmla="*/ 771390 h 1968035"/>
              <a:gd name="connsiteX286" fmla="*/ 872840 w 3668407"/>
              <a:gd name="connsiteY286" fmla="*/ 771390 h 1968035"/>
              <a:gd name="connsiteX287" fmla="*/ 872840 w 3668407"/>
              <a:gd name="connsiteY287" fmla="*/ 777092 h 1968035"/>
              <a:gd name="connsiteX288" fmla="*/ 881963 w 3668407"/>
              <a:gd name="connsiteY288" fmla="*/ 777092 h 1968035"/>
              <a:gd name="connsiteX289" fmla="*/ 881963 w 3668407"/>
              <a:gd name="connsiteY289" fmla="*/ 782795 h 1968035"/>
              <a:gd name="connsiteX290" fmla="*/ 885384 w 3668407"/>
              <a:gd name="connsiteY290" fmla="*/ 782795 h 1968035"/>
              <a:gd name="connsiteX291" fmla="*/ 885384 w 3668407"/>
              <a:gd name="connsiteY291" fmla="*/ 788497 h 1968035"/>
              <a:gd name="connsiteX292" fmla="*/ 887665 w 3668407"/>
              <a:gd name="connsiteY292" fmla="*/ 788497 h 1968035"/>
              <a:gd name="connsiteX293" fmla="*/ 887665 w 3668407"/>
              <a:gd name="connsiteY293" fmla="*/ 806887 h 1968035"/>
              <a:gd name="connsiteX294" fmla="*/ 891087 w 3668407"/>
              <a:gd name="connsiteY294" fmla="*/ 806887 h 1968035"/>
              <a:gd name="connsiteX295" fmla="*/ 891087 w 3668407"/>
              <a:gd name="connsiteY295" fmla="*/ 812590 h 1968035"/>
              <a:gd name="connsiteX296" fmla="*/ 894508 w 3668407"/>
              <a:gd name="connsiteY296" fmla="*/ 812590 h 1968035"/>
              <a:gd name="connsiteX297" fmla="*/ 894508 w 3668407"/>
              <a:gd name="connsiteY297" fmla="*/ 818292 h 1968035"/>
              <a:gd name="connsiteX298" fmla="*/ 900210 w 3668407"/>
              <a:gd name="connsiteY298" fmla="*/ 824137 h 1968035"/>
              <a:gd name="connsiteX299" fmla="*/ 902491 w 3668407"/>
              <a:gd name="connsiteY299" fmla="*/ 824137 h 1968035"/>
              <a:gd name="connsiteX300" fmla="*/ 902491 w 3668407"/>
              <a:gd name="connsiteY300" fmla="*/ 829839 h 1968035"/>
              <a:gd name="connsiteX301" fmla="*/ 909333 w 3668407"/>
              <a:gd name="connsiteY301" fmla="*/ 829839 h 1968035"/>
              <a:gd name="connsiteX302" fmla="*/ 909333 w 3668407"/>
              <a:gd name="connsiteY302" fmla="*/ 835542 h 1968035"/>
              <a:gd name="connsiteX303" fmla="*/ 920737 w 3668407"/>
              <a:gd name="connsiteY303" fmla="*/ 835542 h 1968035"/>
              <a:gd name="connsiteX304" fmla="*/ 920737 w 3668407"/>
              <a:gd name="connsiteY304" fmla="*/ 846947 h 1968035"/>
              <a:gd name="connsiteX305" fmla="*/ 926582 w 3668407"/>
              <a:gd name="connsiteY305" fmla="*/ 846947 h 1968035"/>
              <a:gd name="connsiteX306" fmla="*/ 926582 w 3668407"/>
              <a:gd name="connsiteY306" fmla="*/ 853932 h 1968035"/>
              <a:gd name="connsiteX307" fmla="*/ 933424 w 3668407"/>
              <a:gd name="connsiteY307" fmla="*/ 853932 h 1968035"/>
              <a:gd name="connsiteX308" fmla="*/ 933424 w 3668407"/>
              <a:gd name="connsiteY308" fmla="*/ 865337 h 1968035"/>
              <a:gd name="connsiteX309" fmla="*/ 935848 w 3668407"/>
              <a:gd name="connsiteY309" fmla="*/ 865337 h 1968035"/>
              <a:gd name="connsiteX310" fmla="*/ 935848 w 3668407"/>
              <a:gd name="connsiteY310" fmla="*/ 871039 h 1968035"/>
              <a:gd name="connsiteX311" fmla="*/ 942690 w 3668407"/>
              <a:gd name="connsiteY311" fmla="*/ 871039 h 1968035"/>
              <a:gd name="connsiteX312" fmla="*/ 942690 w 3668407"/>
              <a:gd name="connsiteY312" fmla="*/ 876884 h 1968035"/>
              <a:gd name="connsiteX313" fmla="*/ 950815 w 3668407"/>
              <a:gd name="connsiteY313" fmla="*/ 876884 h 1968035"/>
              <a:gd name="connsiteX314" fmla="*/ 950815 w 3668407"/>
              <a:gd name="connsiteY314" fmla="*/ 888289 h 1968035"/>
              <a:gd name="connsiteX315" fmla="*/ 957658 w 3668407"/>
              <a:gd name="connsiteY315" fmla="*/ 888289 h 1968035"/>
              <a:gd name="connsiteX316" fmla="*/ 957658 w 3668407"/>
              <a:gd name="connsiteY316" fmla="*/ 893991 h 1968035"/>
              <a:gd name="connsiteX317" fmla="*/ 959939 w 3668407"/>
              <a:gd name="connsiteY317" fmla="*/ 893991 h 1968035"/>
              <a:gd name="connsiteX318" fmla="*/ 959939 w 3668407"/>
              <a:gd name="connsiteY318" fmla="*/ 900977 h 1968035"/>
              <a:gd name="connsiteX319" fmla="*/ 969062 w 3668407"/>
              <a:gd name="connsiteY319" fmla="*/ 900977 h 1968035"/>
              <a:gd name="connsiteX320" fmla="*/ 969062 w 3668407"/>
              <a:gd name="connsiteY320" fmla="*/ 906679 h 1968035"/>
              <a:gd name="connsiteX321" fmla="*/ 981749 w 3668407"/>
              <a:gd name="connsiteY321" fmla="*/ 906679 h 1968035"/>
              <a:gd name="connsiteX322" fmla="*/ 981749 w 3668407"/>
              <a:gd name="connsiteY322" fmla="*/ 912381 h 1968035"/>
              <a:gd name="connsiteX323" fmla="*/ 991015 w 3668407"/>
              <a:gd name="connsiteY323" fmla="*/ 912381 h 1968035"/>
              <a:gd name="connsiteX324" fmla="*/ 991015 w 3668407"/>
              <a:gd name="connsiteY324" fmla="*/ 918084 h 1968035"/>
              <a:gd name="connsiteX325" fmla="*/ 996717 w 3668407"/>
              <a:gd name="connsiteY325" fmla="*/ 918084 h 1968035"/>
              <a:gd name="connsiteX326" fmla="*/ 996717 w 3668407"/>
              <a:gd name="connsiteY326" fmla="*/ 923786 h 1968035"/>
              <a:gd name="connsiteX327" fmla="*/ 1005983 w 3668407"/>
              <a:gd name="connsiteY327" fmla="*/ 923786 h 1968035"/>
              <a:gd name="connsiteX328" fmla="*/ 1005983 w 3668407"/>
              <a:gd name="connsiteY328" fmla="*/ 929489 h 1968035"/>
              <a:gd name="connsiteX329" fmla="*/ 1011685 w 3668407"/>
              <a:gd name="connsiteY329" fmla="*/ 929489 h 1968035"/>
              <a:gd name="connsiteX330" fmla="*/ 1011685 w 3668407"/>
              <a:gd name="connsiteY330" fmla="*/ 935334 h 1968035"/>
              <a:gd name="connsiteX331" fmla="*/ 1030074 w 3668407"/>
              <a:gd name="connsiteY331" fmla="*/ 935334 h 1968035"/>
              <a:gd name="connsiteX332" fmla="*/ 1030074 w 3668407"/>
              <a:gd name="connsiteY332" fmla="*/ 941036 h 1968035"/>
              <a:gd name="connsiteX333" fmla="*/ 1041620 w 3668407"/>
              <a:gd name="connsiteY333" fmla="*/ 941036 h 1968035"/>
              <a:gd name="connsiteX334" fmla="*/ 1041620 w 3668407"/>
              <a:gd name="connsiteY334" fmla="*/ 946738 h 1968035"/>
              <a:gd name="connsiteX335" fmla="*/ 1045042 w 3668407"/>
              <a:gd name="connsiteY335" fmla="*/ 946738 h 1968035"/>
              <a:gd name="connsiteX336" fmla="*/ 1045042 w 3668407"/>
              <a:gd name="connsiteY336" fmla="*/ 953581 h 1968035"/>
              <a:gd name="connsiteX337" fmla="*/ 1054307 w 3668407"/>
              <a:gd name="connsiteY337" fmla="*/ 953581 h 1968035"/>
              <a:gd name="connsiteX338" fmla="*/ 1054307 w 3668407"/>
              <a:gd name="connsiteY338" fmla="*/ 959426 h 1968035"/>
              <a:gd name="connsiteX339" fmla="*/ 1063573 w 3668407"/>
              <a:gd name="connsiteY339" fmla="*/ 959426 h 1968035"/>
              <a:gd name="connsiteX340" fmla="*/ 1063573 w 3668407"/>
              <a:gd name="connsiteY340" fmla="*/ 970831 h 1968035"/>
              <a:gd name="connsiteX341" fmla="*/ 1065854 w 3668407"/>
              <a:gd name="connsiteY341" fmla="*/ 970831 h 1968035"/>
              <a:gd name="connsiteX342" fmla="*/ 1065854 w 3668407"/>
              <a:gd name="connsiteY342" fmla="*/ 976533 h 1968035"/>
              <a:gd name="connsiteX343" fmla="*/ 1069275 w 3668407"/>
              <a:gd name="connsiteY343" fmla="*/ 976533 h 1968035"/>
              <a:gd name="connsiteX344" fmla="*/ 1069275 w 3668407"/>
              <a:gd name="connsiteY344" fmla="*/ 988081 h 1968035"/>
              <a:gd name="connsiteX345" fmla="*/ 1084243 w 3668407"/>
              <a:gd name="connsiteY345" fmla="*/ 988081 h 1968035"/>
              <a:gd name="connsiteX346" fmla="*/ 1084243 w 3668407"/>
              <a:gd name="connsiteY346" fmla="*/ 993783 h 1968035"/>
              <a:gd name="connsiteX347" fmla="*/ 1089945 w 3668407"/>
              <a:gd name="connsiteY347" fmla="*/ 993783 h 1968035"/>
              <a:gd name="connsiteX348" fmla="*/ 1089945 w 3668407"/>
              <a:gd name="connsiteY348" fmla="*/ 1006328 h 1968035"/>
              <a:gd name="connsiteX349" fmla="*/ 1096930 w 3668407"/>
              <a:gd name="connsiteY349" fmla="*/ 1006328 h 1968035"/>
              <a:gd name="connsiteX350" fmla="*/ 1096930 w 3668407"/>
              <a:gd name="connsiteY350" fmla="*/ 1012173 h 1968035"/>
              <a:gd name="connsiteX351" fmla="*/ 1108334 w 3668407"/>
              <a:gd name="connsiteY351" fmla="*/ 1012173 h 1968035"/>
              <a:gd name="connsiteX352" fmla="*/ 1108334 w 3668407"/>
              <a:gd name="connsiteY352" fmla="*/ 1017876 h 1968035"/>
              <a:gd name="connsiteX353" fmla="*/ 1111755 w 3668407"/>
              <a:gd name="connsiteY353" fmla="*/ 1023578 h 1968035"/>
              <a:gd name="connsiteX354" fmla="*/ 1123302 w 3668407"/>
              <a:gd name="connsiteY354" fmla="*/ 1023578 h 1968035"/>
              <a:gd name="connsiteX355" fmla="*/ 1123302 w 3668407"/>
              <a:gd name="connsiteY355" fmla="*/ 1029280 h 1968035"/>
              <a:gd name="connsiteX356" fmla="*/ 1126723 w 3668407"/>
              <a:gd name="connsiteY356" fmla="*/ 1029280 h 1968035"/>
              <a:gd name="connsiteX357" fmla="*/ 1126723 w 3668407"/>
              <a:gd name="connsiteY357" fmla="*/ 1034983 h 1968035"/>
              <a:gd name="connsiteX358" fmla="*/ 1132425 w 3668407"/>
              <a:gd name="connsiteY358" fmla="*/ 1034983 h 1968035"/>
              <a:gd name="connsiteX359" fmla="*/ 1132425 w 3668407"/>
              <a:gd name="connsiteY359" fmla="*/ 1040828 h 1968035"/>
              <a:gd name="connsiteX360" fmla="*/ 1145112 w 3668407"/>
              <a:gd name="connsiteY360" fmla="*/ 1040828 h 1968035"/>
              <a:gd name="connsiteX361" fmla="*/ 1145112 w 3668407"/>
              <a:gd name="connsiteY361" fmla="*/ 1046530 h 1968035"/>
              <a:gd name="connsiteX362" fmla="*/ 1150814 w 3668407"/>
              <a:gd name="connsiteY362" fmla="*/ 1046530 h 1968035"/>
              <a:gd name="connsiteX363" fmla="*/ 1150814 w 3668407"/>
              <a:gd name="connsiteY363" fmla="*/ 1053373 h 1968035"/>
              <a:gd name="connsiteX364" fmla="*/ 1160080 w 3668407"/>
              <a:gd name="connsiteY364" fmla="*/ 1053373 h 1968035"/>
              <a:gd name="connsiteX365" fmla="*/ 1160080 w 3668407"/>
              <a:gd name="connsiteY365" fmla="*/ 1059075 h 1968035"/>
              <a:gd name="connsiteX366" fmla="*/ 1171484 w 3668407"/>
              <a:gd name="connsiteY366" fmla="*/ 1059075 h 1968035"/>
              <a:gd name="connsiteX367" fmla="*/ 1171484 w 3668407"/>
              <a:gd name="connsiteY367" fmla="*/ 1064920 h 1968035"/>
              <a:gd name="connsiteX368" fmla="*/ 1180750 w 3668407"/>
              <a:gd name="connsiteY368" fmla="*/ 1064920 h 1968035"/>
              <a:gd name="connsiteX369" fmla="*/ 1180750 w 3668407"/>
              <a:gd name="connsiteY369" fmla="*/ 1070623 h 1968035"/>
              <a:gd name="connsiteX370" fmla="*/ 1190016 w 3668407"/>
              <a:gd name="connsiteY370" fmla="*/ 1070623 h 1968035"/>
              <a:gd name="connsiteX371" fmla="*/ 1190016 w 3668407"/>
              <a:gd name="connsiteY371" fmla="*/ 1076325 h 1968035"/>
              <a:gd name="connsiteX372" fmla="*/ 1199282 w 3668407"/>
              <a:gd name="connsiteY372" fmla="*/ 1076325 h 1968035"/>
              <a:gd name="connsiteX373" fmla="*/ 1199282 w 3668407"/>
              <a:gd name="connsiteY373" fmla="*/ 1082027 h 1968035"/>
              <a:gd name="connsiteX374" fmla="*/ 1208548 w 3668407"/>
              <a:gd name="connsiteY374" fmla="*/ 1082027 h 1968035"/>
              <a:gd name="connsiteX375" fmla="*/ 1208548 w 3668407"/>
              <a:gd name="connsiteY375" fmla="*/ 1093575 h 1968035"/>
              <a:gd name="connsiteX376" fmla="*/ 1226937 w 3668407"/>
              <a:gd name="connsiteY376" fmla="*/ 1093575 h 1968035"/>
              <a:gd name="connsiteX377" fmla="*/ 1226937 w 3668407"/>
              <a:gd name="connsiteY377" fmla="*/ 1100418 h 1968035"/>
              <a:gd name="connsiteX378" fmla="*/ 1232639 w 3668407"/>
              <a:gd name="connsiteY378" fmla="*/ 1100418 h 1968035"/>
              <a:gd name="connsiteX379" fmla="*/ 1232639 w 3668407"/>
              <a:gd name="connsiteY379" fmla="*/ 1106120 h 1968035"/>
              <a:gd name="connsiteX380" fmla="*/ 1236060 w 3668407"/>
              <a:gd name="connsiteY380" fmla="*/ 1106120 h 1968035"/>
              <a:gd name="connsiteX381" fmla="*/ 1236060 w 3668407"/>
              <a:gd name="connsiteY381" fmla="*/ 1111822 h 1968035"/>
              <a:gd name="connsiteX382" fmla="*/ 1238341 w 3668407"/>
              <a:gd name="connsiteY382" fmla="*/ 1111822 h 1968035"/>
              <a:gd name="connsiteX383" fmla="*/ 1238341 w 3668407"/>
              <a:gd name="connsiteY383" fmla="*/ 1117667 h 1968035"/>
              <a:gd name="connsiteX384" fmla="*/ 1241762 w 3668407"/>
              <a:gd name="connsiteY384" fmla="*/ 1117667 h 1968035"/>
              <a:gd name="connsiteX385" fmla="*/ 1241762 w 3668407"/>
              <a:gd name="connsiteY385" fmla="*/ 1123370 h 1968035"/>
              <a:gd name="connsiteX386" fmla="*/ 1253309 w 3668407"/>
              <a:gd name="connsiteY386" fmla="*/ 1123370 h 1968035"/>
              <a:gd name="connsiteX387" fmla="*/ 1253309 w 3668407"/>
              <a:gd name="connsiteY387" fmla="*/ 1129072 h 1968035"/>
              <a:gd name="connsiteX388" fmla="*/ 1286666 w 3668407"/>
              <a:gd name="connsiteY388" fmla="*/ 1129072 h 1968035"/>
              <a:gd name="connsiteX389" fmla="*/ 1286666 w 3668407"/>
              <a:gd name="connsiteY389" fmla="*/ 1134774 h 1968035"/>
              <a:gd name="connsiteX390" fmla="*/ 1290087 w 3668407"/>
              <a:gd name="connsiteY390" fmla="*/ 1134774 h 1968035"/>
              <a:gd name="connsiteX391" fmla="*/ 1290087 w 3668407"/>
              <a:gd name="connsiteY391" fmla="*/ 1140477 h 1968035"/>
              <a:gd name="connsiteX392" fmla="*/ 1299353 w 3668407"/>
              <a:gd name="connsiteY392" fmla="*/ 1140477 h 1968035"/>
              <a:gd name="connsiteX393" fmla="*/ 1299353 w 3668407"/>
              <a:gd name="connsiteY393" fmla="*/ 1146179 h 1968035"/>
              <a:gd name="connsiteX394" fmla="*/ 1308618 w 3668407"/>
              <a:gd name="connsiteY394" fmla="*/ 1146179 h 1968035"/>
              <a:gd name="connsiteX395" fmla="*/ 1308618 w 3668407"/>
              <a:gd name="connsiteY395" fmla="*/ 1153165 h 1968035"/>
              <a:gd name="connsiteX396" fmla="*/ 1314320 w 3668407"/>
              <a:gd name="connsiteY396" fmla="*/ 1153165 h 1968035"/>
              <a:gd name="connsiteX397" fmla="*/ 1314320 w 3668407"/>
              <a:gd name="connsiteY397" fmla="*/ 1158867 h 1968035"/>
              <a:gd name="connsiteX398" fmla="*/ 1320023 w 3668407"/>
              <a:gd name="connsiteY398" fmla="*/ 1158867 h 1968035"/>
              <a:gd name="connsiteX399" fmla="*/ 1320023 w 3668407"/>
              <a:gd name="connsiteY399" fmla="*/ 1164569 h 1968035"/>
              <a:gd name="connsiteX400" fmla="*/ 1332710 w 3668407"/>
              <a:gd name="connsiteY400" fmla="*/ 1164569 h 1968035"/>
              <a:gd name="connsiteX401" fmla="*/ 1332710 w 3668407"/>
              <a:gd name="connsiteY401" fmla="*/ 1170272 h 1968035"/>
              <a:gd name="connsiteX402" fmla="*/ 1335133 w 3668407"/>
              <a:gd name="connsiteY402" fmla="*/ 1170272 h 1968035"/>
              <a:gd name="connsiteX403" fmla="*/ 1335133 w 3668407"/>
              <a:gd name="connsiteY403" fmla="*/ 1176117 h 1968035"/>
              <a:gd name="connsiteX404" fmla="*/ 1338554 w 3668407"/>
              <a:gd name="connsiteY404" fmla="*/ 1176117 h 1968035"/>
              <a:gd name="connsiteX405" fmla="*/ 1338554 w 3668407"/>
              <a:gd name="connsiteY405" fmla="*/ 1181819 h 1968035"/>
              <a:gd name="connsiteX406" fmla="*/ 1341975 w 3668407"/>
              <a:gd name="connsiteY406" fmla="*/ 1181819 h 1968035"/>
              <a:gd name="connsiteX407" fmla="*/ 1341975 w 3668407"/>
              <a:gd name="connsiteY407" fmla="*/ 1187522 h 1968035"/>
              <a:gd name="connsiteX408" fmla="*/ 1353379 w 3668407"/>
              <a:gd name="connsiteY408" fmla="*/ 1187522 h 1968035"/>
              <a:gd name="connsiteX409" fmla="*/ 1353379 w 3668407"/>
              <a:gd name="connsiteY409" fmla="*/ 1193224 h 1968035"/>
              <a:gd name="connsiteX410" fmla="*/ 1362645 w 3668407"/>
              <a:gd name="connsiteY410" fmla="*/ 1193224 h 1968035"/>
              <a:gd name="connsiteX411" fmla="*/ 1362645 w 3668407"/>
              <a:gd name="connsiteY411" fmla="*/ 1200209 h 1968035"/>
              <a:gd name="connsiteX412" fmla="*/ 1381034 w 3668407"/>
              <a:gd name="connsiteY412" fmla="*/ 1200209 h 1968035"/>
              <a:gd name="connsiteX413" fmla="*/ 1381034 w 3668407"/>
              <a:gd name="connsiteY413" fmla="*/ 1205912 h 1968035"/>
              <a:gd name="connsiteX414" fmla="*/ 1390300 w 3668407"/>
              <a:gd name="connsiteY414" fmla="*/ 1205912 h 1968035"/>
              <a:gd name="connsiteX415" fmla="*/ 1390300 w 3668407"/>
              <a:gd name="connsiteY415" fmla="*/ 1217317 h 1968035"/>
              <a:gd name="connsiteX416" fmla="*/ 1392581 w 3668407"/>
              <a:gd name="connsiteY416" fmla="*/ 1217317 h 1968035"/>
              <a:gd name="connsiteX417" fmla="*/ 1392581 w 3668407"/>
              <a:gd name="connsiteY417" fmla="*/ 1223019 h 1968035"/>
              <a:gd name="connsiteX418" fmla="*/ 1401847 w 3668407"/>
              <a:gd name="connsiteY418" fmla="*/ 1223019 h 1968035"/>
              <a:gd name="connsiteX419" fmla="*/ 1401847 w 3668407"/>
              <a:gd name="connsiteY419" fmla="*/ 1228864 h 1968035"/>
              <a:gd name="connsiteX420" fmla="*/ 1407549 w 3668407"/>
              <a:gd name="connsiteY420" fmla="*/ 1228864 h 1968035"/>
              <a:gd name="connsiteX421" fmla="*/ 1407549 w 3668407"/>
              <a:gd name="connsiteY421" fmla="*/ 1240269 h 1968035"/>
              <a:gd name="connsiteX422" fmla="*/ 1414534 w 3668407"/>
              <a:gd name="connsiteY422" fmla="*/ 1240269 h 1968035"/>
              <a:gd name="connsiteX423" fmla="*/ 1414534 w 3668407"/>
              <a:gd name="connsiteY423" fmla="*/ 1245971 h 1968035"/>
              <a:gd name="connsiteX424" fmla="*/ 1420236 w 3668407"/>
              <a:gd name="connsiteY424" fmla="*/ 1245971 h 1968035"/>
              <a:gd name="connsiteX425" fmla="*/ 1420236 w 3668407"/>
              <a:gd name="connsiteY425" fmla="*/ 1252956 h 1968035"/>
              <a:gd name="connsiteX426" fmla="*/ 1431640 w 3668407"/>
              <a:gd name="connsiteY426" fmla="*/ 1252956 h 1968035"/>
              <a:gd name="connsiteX427" fmla="*/ 1431640 w 3668407"/>
              <a:gd name="connsiteY427" fmla="*/ 1258659 h 1968035"/>
              <a:gd name="connsiteX428" fmla="*/ 1435061 w 3668407"/>
              <a:gd name="connsiteY428" fmla="*/ 1258659 h 1968035"/>
              <a:gd name="connsiteX429" fmla="*/ 1435061 w 3668407"/>
              <a:gd name="connsiteY429" fmla="*/ 1264361 h 1968035"/>
              <a:gd name="connsiteX430" fmla="*/ 1444327 w 3668407"/>
              <a:gd name="connsiteY430" fmla="*/ 1264361 h 1968035"/>
              <a:gd name="connsiteX431" fmla="*/ 1444327 w 3668407"/>
              <a:gd name="connsiteY431" fmla="*/ 1275766 h 1968035"/>
              <a:gd name="connsiteX432" fmla="*/ 1447748 w 3668407"/>
              <a:gd name="connsiteY432" fmla="*/ 1275766 h 1968035"/>
              <a:gd name="connsiteX433" fmla="*/ 1447748 w 3668407"/>
              <a:gd name="connsiteY433" fmla="*/ 1287313 h 1968035"/>
              <a:gd name="connsiteX434" fmla="*/ 1450029 w 3668407"/>
              <a:gd name="connsiteY434" fmla="*/ 1287313 h 1968035"/>
              <a:gd name="connsiteX435" fmla="*/ 1450029 w 3668407"/>
              <a:gd name="connsiteY435" fmla="*/ 1293016 h 1968035"/>
              <a:gd name="connsiteX436" fmla="*/ 1455731 w 3668407"/>
              <a:gd name="connsiteY436" fmla="*/ 1293016 h 1968035"/>
              <a:gd name="connsiteX437" fmla="*/ 1455731 w 3668407"/>
              <a:gd name="connsiteY437" fmla="*/ 1298718 h 1968035"/>
              <a:gd name="connsiteX438" fmla="*/ 1474120 w 3668407"/>
              <a:gd name="connsiteY438" fmla="*/ 1298718 h 1968035"/>
              <a:gd name="connsiteX439" fmla="*/ 1474120 w 3668407"/>
              <a:gd name="connsiteY439" fmla="*/ 1305703 h 1968035"/>
              <a:gd name="connsiteX440" fmla="*/ 1477541 w 3668407"/>
              <a:gd name="connsiteY440" fmla="*/ 1305703 h 1968035"/>
              <a:gd name="connsiteX441" fmla="*/ 1477541 w 3668407"/>
              <a:gd name="connsiteY441" fmla="*/ 1311406 h 1968035"/>
              <a:gd name="connsiteX442" fmla="*/ 1479822 w 3668407"/>
              <a:gd name="connsiteY442" fmla="*/ 1311406 h 1968035"/>
              <a:gd name="connsiteX443" fmla="*/ 1479822 w 3668407"/>
              <a:gd name="connsiteY443" fmla="*/ 1317108 h 1968035"/>
              <a:gd name="connsiteX444" fmla="*/ 1486807 w 3668407"/>
              <a:gd name="connsiteY444" fmla="*/ 1317108 h 1968035"/>
              <a:gd name="connsiteX445" fmla="*/ 1486807 w 3668407"/>
              <a:gd name="connsiteY445" fmla="*/ 1322811 h 1968035"/>
              <a:gd name="connsiteX446" fmla="*/ 1498211 w 3668407"/>
              <a:gd name="connsiteY446" fmla="*/ 1322811 h 1968035"/>
              <a:gd name="connsiteX447" fmla="*/ 1498211 w 3668407"/>
              <a:gd name="connsiteY447" fmla="*/ 1328513 h 1968035"/>
              <a:gd name="connsiteX448" fmla="*/ 1503913 w 3668407"/>
              <a:gd name="connsiteY448" fmla="*/ 1328513 h 1968035"/>
              <a:gd name="connsiteX449" fmla="*/ 1503913 w 3668407"/>
              <a:gd name="connsiteY449" fmla="*/ 1334215 h 1968035"/>
              <a:gd name="connsiteX450" fmla="*/ 1537270 w 3668407"/>
              <a:gd name="connsiteY450" fmla="*/ 1334215 h 1968035"/>
              <a:gd name="connsiteX451" fmla="*/ 1537270 w 3668407"/>
              <a:gd name="connsiteY451" fmla="*/ 1340060 h 1968035"/>
              <a:gd name="connsiteX452" fmla="*/ 1540692 w 3668407"/>
              <a:gd name="connsiteY452" fmla="*/ 1340060 h 1968035"/>
              <a:gd name="connsiteX453" fmla="*/ 1540692 w 3668407"/>
              <a:gd name="connsiteY453" fmla="*/ 1345763 h 1968035"/>
              <a:gd name="connsiteX454" fmla="*/ 1564925 w 3668407"/>
              <a:gd name="connsiteY454" fmla="*/ 1345763 h 1968035"/>
              <a:gd name="connsiteX455" fmla="*/ 1564925 w 3668407"/>
              <a:gd name="connsiteY455" fmla="*/ 1352606 h 1968035"/>
              <a:gd name="connsiteX456" fmla="*/ 1574191 w 3668407"/>
              <a:gd name="connsiteY456" fmla="*/ 1352606 h 1968035"/>
              <a:gd name="connsiteX457" fmla="*/ 1574191 w 3668407"/>
              <a:gd name="connsiteY457" fmla="*/ 1358308 h 1968035"/>
              <a:gd name="connsiteX458" fmla="*/ 1583457 w 3668407"/>
              <a:gd name="connsiteY458" fmla="*/ 1358308 h 1968035"/>
              <a:gd name="connsiteX459" fmla="*/ 1583457 w 3668407"/>
              <a:gd name="connsiteY459" fmla="*/ 1364153 h 1968035"/>
              <a:gd name="connsiteX460" fmla="*/ 1585738 w 3668407"/>
              <a:gd name="connsiteY460" fmla="*/ 1364153 h 1968035"/>
              <a:gd name="connsiteX461" fmla="*/ 1585738 w 3668407"/>
              <a:gd name="connsiteY461" fmla="*/ 1369855 h 1968035"/>
              <a:gd name="connsiteX462" fmla="*/ 1592580 w 3668407"/>
              <a:gd name="connsiteY462" fmla="*/ 1369855 h 1968035"/>
              <a:gd name="connsiteX463" fmla="*/ 1592580 w 3668407"/>
              <a:gd name="connsiteY463" fmla="*/ 1381260 h 1968035"/>
              <a:gd name="connsiteX464" fmla="*/ 1609829 w 3668407"/>
              <a:gd name="connsiteY464" fmla="*/ 1381260 h 1968035"/>
              <a:gd name="connsiteX465" fmla="*/ 1609829 w 3668407"/>
              <a:gd name="connsiteY465" fmla="*/ 1386962 h 1968035"/>
              <a:gd name="connsiteX466" fmla="*/ 1637484 w 3668407"/>
              <a:gd name="connsiteY466" fmla="*/ 1386962 h 1968035"/>
              <a:gd name="connsiteX467" fmla="*/ 1637484 w 3668407"/>
              <a:gd name="connsiteY467" fmla="*/ 1392807 h 1968035"/>
              <a:gd name="connsiteX468" fmla="*/ 1646749 w 3668407"/>
              <a:gd name="connsiteY468" fmla="*/ 1392807 h 1968035"/>
              <a:gd name="connsiteX469" fmla="*/ 1646749 w 3668407"/>
              <a:gd name="connsiteY469" fmla="*/ 1398510 h 1968035"/>
              <a:gd name="connsiteX470" fmla="*/ 1670841 w 3668407"/>
              <a:gd name="connsiteY470" fmla="*/ 1398510 h 1968035"/>
              <a:gd name="connsiteX471" fmla="*/ 1670841 w 3668407"/>
              <a:gd name="connsiteY471" fmla="*/ 1405353 h 1968035"/>
              <a:gd name="connsiteX472" fmla="*/ 1676685 w 3668407"/>
              <a:gd name="connsiteY472" fmla="*/ 1405353 h 1968035"/>
              <a:gd name="connsiteX473" fmla="*/ 1676685 w 3668407"/>
              <a:gd name="connsiteY473" fmla="*/ 1411055 h 1968035"/>
              <a:gd name="connsiteX474" fmla="*/ 1695074 w 3668407"/>
              <a:gd name="connsiteY474" fmla="*/ 1411055 h 1968035"/>
              <a:gd name="connsiteX475" fmla="*/ 1695074 w 3668407"/>
              <a:gd name="connsiteY475" fmla="*/ 1416900 h 1968035"/>
              <a:gd name="connsiteX476" fmla="*/ 1704340 w 3668407"/>
              <a:gd name="connsiteY476" fmla="*/ 1416900 h 1968035"/>
              <a:gd name="connsiteX477" fmla="*/ 1704340 w 3668407"/>
              <a:gd name="connsiteY477" fmla="*/ 1422602 h 1968035"/>
              <a:gd name="connsiteX478" fmla="*/ 1707761 w 3668407"/>
              <a:gd name="connsiteY478" fmla="*/ 1422602 h 1968035"/>
              <a:gd name="connsiteX479" fmla="*/ 1707761 w 3668407"/>
              <a:gd name="connsiteY479" fmla="*/ 1428305 h 1968035"/>
              <a:gd name="connsiteX480" fmla="*/ 1725010 w 3668407"/>
              <a:gd name="connsiteY480" fmla="*/ 1428305 h 1968035"/>
              <a:gd name="connsiteX481" fmla="*/ 1725010 w 3668407"/>
              <a:gd name="connsiteY481" fmla="*/ 1434007 h 1968035"/>
              <a:gd name="connsiteX482" fmla="*/ 1737554 w 3668407"/>
              <a:gd name="connsiteY482" fmla="*/ 1434007 h 1968035"/>
              <a:gd name="connsiteX483" fmla="*/ 1737554 w 3668407"/>
              <a:gd name="connsiteY483" fmla="*/ 1439709 h 1968035"/>
              <a:gd name="connsiteX484" fmla="*/ 1767490 w 3668407"/>
              <a:gd name="connsiteY484" fmla="*/ 1439709 h 1968035"/>
              <a:gd name="connsiteX485" fmla="*/ 1767490 w 3668407"/>
              <a:gd name="connsiteY485" fmla="*/ 1445554 h 1968035"/>
              <a:gd name="connsiteX486" fmla="*/ 1782458 w 3668407"/>
              <a:gd name="connsiteY486" fmla="*/ 1445554 h 1968035"/>
              <a:gd name="connsiteX487" fmla="*/ 1782458 w 3668407"/>
              <a:gd name="connsiteY487" fmla="*/ 1452397 h 1968035"/>
              <a:gd name="connsiteX488" fmla="*/ 1797426 w 3668407"/>
              <a:gd name="connsiteY488" fmla="*/ 1452397 h 1968035"/>
              <a:gd name="connsiteX489" fmla="*/ 1797426 w 3668407"/>
              <a:gd name="connsiteY489" fmla="*/ 1458100 h 1968035"/>
              <a:gd name="connsiteX490" fmla="*/ 1821660 w 3668407"/>
              <a:gd name="connsiteY490" fmla="*/ 1458100 h 1968035"/>
              <a:gd name="connsiteX491" fmla="*/ 1821660 w 3668407"/>
              <a:gd name="connsiteY491" fmla="*/ 1469647 h 1968035"/>
              <a:gd name="connsiteX492" fmla="*/ 1825081 w 3668407"/>
              <a:gd name="connsiteY492" fmla="*/ 1469647 h 1968035"/>
              <a:gd name="connsiteX493" fmla="*/ 1825081 w 3668407"/>
              <a:gd name="connsiteY493" fmla="*/ 1475349 h 1968035"/>
              <a:gd name="connsiteX494" fmla="*/ 1828502 w 3668407"/>
              <a:gd name="connsiteY494" fmla="*/ 1475349 h 1968035"/>
              <a:gd name="connsiteX495" fmla="*/ 1828502 w 3668407"/>
              <a:gd name="connsiteY495" fmla="*/ 1481052 h 1968035"/>
              <a:gd name="connsiteX496" fmla="*/ 1861859 w 3668407"/>
              <a:gd name="connsiteY496" fmla="*/ 1481052 h 1968035"/>
              <a:gd name="connsiteX497" fmla="*/ 1861859 w 3668407"/>
              <a:gd name="connsiteY497" fmla="*/ 1486754 h 1968035"/>
              <a:gd name="connsiteX498" fmla="*/ 1869842 w 3668407"/>
              <a:gd name="connsiteY498" fmla="*/ 1486754 h 1968035"/>
              <a:gd name="connsiteX499" fmla="*/ 1869842 w 3668407"/>
              <a:gd name="connsiteY499" fmla="*/ 1493740 h 1968035"/>
              <a:gd name="connsiteX500" fmla="*/ 1900918 w 3668407"/>
              <a:gd name="connsiteY500" fmla="*/ 1493740 h 1968035"/>
              <a:gd name="connsiteX501" fmla="*/ 1900918 w 3668407"/>
              <a:gd name="connsiteY501" fmla="*/ 1499442 h 1968035"/>
              <a:gd name="connsiteX502" fmla="*/ 1903199 w 3668407"/>
              <a:gd name="connsiteY502" fmla="*/ 1499442 h 1968035"/>
              <a:gd name="connsiteX503" fmla="*/ 1903199 w 3668407"/>
              <a:gd name="connsiteY503" fmla="*/ 1510847 h 1968035"/>
              <a:gd name="connsiteX504" fmla="*/ 1906620 w 3668407"/>
              <a:gd name="connsiteY504" fmla="*/ 1510847 h 1968035"/>
              <a:gd name="connsiteX505" fmla="*/ 1906620 w 3668407"/>
              <a:gd name="connsiteY505" fmla="*/ 1516549 h 1968035"/>
              <a:gd name="connsiteX506" fmla="*/ 1910041 w 3668407"/>
              <a:gd name="connsiteY506" fmla="*/ 1516549 h 1968035"/>
              <a:gd name="connsiteX507" fmla="*/ 1910041 w 3668407"/>
              <a:gd name="connsiteY507" fmla="*/ 1523535 h 1968035"/>
              <a:gd name="connsiteX508" fmla="*/ 1919164 w 3668407"/>
              <a:gd name="connsiteY508" fmla="*/ 1523535 h 1968035"/>
              <a:gd name="connsiteX509" fmla="*/ 1919164 w 3668407"/>
              <a:gd name="connsiteY509" fmla="*/ 1529237 h 1968035"/>
              <a:gd name="connsiteX510" fmla="*/ 1925009 w 3668407"/>
              <a:gd name="connsiteY510" fmla="*/ 1529237 h 1968035"/>
              <a:gd name="connsiteX511" fmla="*/ 1925009 w 3668407"/>
              <a:gd name="connsiteY511" fmla="*/ 1540642 h 1968035"/>
              <a:gd name="connsiteX512" fmla="*/ 1988302 w 3668407"/>
              <a:gd name="connsiteY512" fmla="*/ 1540642 h 1968035"/>
              <a:gd name="connsiteX513" fmla="*/ 1988302 w 3668407"/>
              <a:gd name="connsiteY513" fmla="*/ 1546487 h 1968035"/>
              <a:gd name="connsiteX514" fmla="*/ 1994004 w 3668407"/>
              <a:gd name="connsiteY514" fmla="*/ 1546487 h 1968035"/>
              <a:gd name="connsiteX515" fmla="*/ 1994004 w 3668407"/>
              <a:gd name="connsiteY515" fmla="*/ 1553329 h 1968035"/>
              <a:gd name="connsiteX516" fmla="*/ 2018237 w 3668407"/>
              <a:gd name="connsiteY516" fmla="*/ 1553329 h 1968035"/>
              <a:gd name="connsiteX517" fmla="*/ 2018237 w 3668407"/>
              <a:gd name="connsiteY517" fmla="*/ 1559032 h 1968035"/>
              <a:gd name="connsiteX518" fmla="*/ 2021659 w 3668407"/>
              <a:gd name="connsiteY518" fmla="*/ 1559032 h 1968035"/>
              <a:gd name="connsiteX519" fmla="*/ 2021659 w 3668407"/>
              <a:gd name="connsiteY519" fmla="*/ 1564734 h 1968035"/>
              <a:gd name="connsiteX520" fmla="*/ 2025080 w 3668407"/>
              <a:gd name="connsiteY520" fmla="*/ 1564734 h 1968035"/>
              <a:gd name="connsiteX521" fmla="*/ 2025080 w 3668407"/>
              <a:gd name="connsiteY521" fmla="*/ 1570579 h 1968035"/>
              <a:gd name="connsiteX522" fmla="*/ 2036627 w 3668407"/>
              <a:gd name="connsiteY522" fmla="*/ 1570579 h 1968035"/>
              <a:gd name="connsiteX523" fmla="*/ 2036627 w 3668407"/>
              <a:gd name="connsiteY523" fmla="*/ 1577422 h 1968035"/>
              <a:gd name="connsiteX524" fmla="*/ 2045750 w 3668407"/>
              <a:gd name="connsiteY524" fmla="*/ 1577422 h 1968035"/>
              <a:gd name="connsiteX525" fmla="*/ 2045750 w 3668407"/>
              <a:gd name="connsiteY525" fmla="*/ 1583124 h 1968035"/>
              <a:gd name="connsiteX526" fmla="*/ 2066562 w 3668407"/>
              <a:gd name="connsiteY526" fmla="*/ 1583124 h 1968035"/>
              <a:gd name="connsiteX527" fmla="*/ 2066562 w 3668407"/>
              <a:gd name="connsiteY527" fmla="*/ 1588827 h 1968035"/>
              <a:gd name="connsiteX528" fmla="*/ 2081530 w 3668407"/>
              <a:gd name="connsiteY528" fmla="*/ 1588827 h 1968035"/>
              <a:gd name="connsiteX529" fmla="*/ 2081530 w 3668407"/>
              <a:gd name="connsiteY529" fmla="*/ 1594672 h 1968035"/>
              <a:gd name="connsiteX530" fmla="*/ 2084951 w 3668407"/>
              <a:gd name="connsiteY530" fmla="*/ 1594672 h 1968035"/>
              <a:gd name="connsiteX531" fmla="*/ 2084951 w 3668407"/>
              <a:gd name="connsiteY531" fmla="*/ 1600374 h 1968035"/>
              <a:gd name="connsiteX532" fmla="*/ 2121872 w 3668407"/>
              <a:gd name="connsiteY532" fmla="*/ 1600374 h 1968035"/>
              <a:gd name="connsiteX533" fmla="*/ 2121872 w 3668407"/>
              <a:gd name="connsiteY533" fmla="*/ 1612919 h 1968035"/>
              <a:gd name="connsiteX534" fmla="*/ 2139121 w 3668407"/>
              <a:gd name="connsiteY534" fmla="*/ 1612919 h 1968035"/>
              <a:gd name="connsiteX535" fmla="*/ 2139121 w 3668407"/>
              <a:gd name="connsiteY535" fmla="*/ 1618764 h 1968035"/>
              <a:gd name="connsiteX536" fmla="*/ 2142542 w 3668407"/>
              <a:gd name="connsiteY536" fmla="*/ 1618764 h 1968035"/>
              <a:gd name="connsiteX537" fmla="*/ 2142542 w 3668407"/>
              <a:gd name="connsiteY537" fmla="*/ 1624467 h 1968035"/>
              <a:gd name="connsiteX538" fmla="*/ 2230068 w 3668407"/>
              <a:gd name="connsiteY538" fmla="*/ 1624467 h 1968035"/>
              <a:gd name="connsiteX539" fmla="*/ 2230068 w 3668407"/>
              <a:gd name="connsiteY539" fmla="*/ 1631310 h 1968035"/>
              <a:gd name="connsiteX540" fmla="*/ 2237053 w 3668407"/>
              <a:gd name="connsiteY540" fmla="*/ 1631310 h 1968035"/>
              <a:gd name="connsiteX541" fmla="*/ 2237053 w 3668407"/>
              <a:gd name="connsiteY541" fmla="*/ 1637012 h 1968035"/>
              <a:gd name="connsiteX542" fmla="*/ 2239334 w 3668407"/>
              <a:gd name="connsiteY542" fmla="*/ 1642857 h 1968035"/>
              <a:gd name="connsiteX543" fmla="*/ 2257723 w 3668407"/>
              <a:gd name="connsiteY543" fmla="*/ 1642857 h 1968035"/>
              <a:gd name="connsiteX544" fmla="*/ 2257723 w 3668407"/>
              <a:gd name="connsiteY544" fmla="*/ 1649700 h 1968035"/>
              <a:gd name="connsiteX545" fmla="*/ 2266989 w 3668407"/>
              <a:gd name="connsiteY545" fmla="*/ 1649700 h 1968035"/>
              <a:gd name="connsiteX546" fmla="*/ 2266989 w 3668407"/>
              <a:gd name="connsiteY546" fmla="*/ 1655402 h 1968035"/>
              <a:gd name="connsiteX547" fmla="*/ 2276255 w 3668407"/>
              <a:gd name="connsiteY547" fmla="*/ 1655402 h 1968035"/>
              <a:gd name="connsiteX548" fmla="*/ 2276255 w 3668407"/>
              <a:gd name="connsiteY548" fmla="*/ 1662388 h 1968035"/>
              <a:gd name="connsiteX549" fmla="*/ 2285521 w 3668407"/>
              <a:gd name="connsiteY549" fmla="*/ 1662388 h 1968035"/>
              <a:gd name="connsiteX550" fmla="*/ 2285521 w 3668407"/>
              <a:gd name="connsiteY550" fmla="*/ 1668090 h 1968035"/>
              <a:gd name="connsiteX551" fmla="*/ 2296925 w 3668407"/>
              <a:gd name="connsiteY551" fmla="*/ 1668090 h 1968035"/>
              <a:gd name="connsiteX552" fmla="*/ 2296925 w 3668407"/>
              <a:gd name="connsiteY552" fmla="*/ 1673792 h 1968035"/>
              <a:gd name="connsiteX553" fmla="*/ 2300346 w 3668407"/>
              <a:gd name="connsiteY553" fmla="*/ 1673792 h 1968035"/>
              <a:gd name="connsiteX554" fmla="*/ 2300346 w 3668407"/>
              <a:gd name="connsiteY554" fmla="*/ 1680635 h 1968035"/>
              <a:gd name="connsiteX555" fmla="*/ 2324437 w 3668407"/>
              <a:gd name="connsiteY555" fmla="*/ 1680635 h 1968035"/>
              <a:gd name="connsiteX556" fmla="*/ 2324437 w 3668407"/>
              <a:gd name="connsiteY556" fmla="*/ 1693323 h 1968035"/>
              <a:gd name="connsiteX557" fmla="*/ 2354373 w 3668407"/>
              <a:gd name="connsiteY557" fmla="*/ 1693323 h 1968035"/>
              <a:gd name="connsiteX558" fmla="*/ 2354373 w 3668407"/>
              <a:gd name="connsiteY558" fmla="*/ 1699025 h 1968035"/>
              <a:gd name="connsiteX559" fmla="*/ 2369341 w 3668407"/>
              <a:gd name="connsiteY559" fmla="*/ 1699025 h 1968035"/>
              <a:gd name="connsiteX560" fmla="*/ 2369341 w 3668407"/>
              <a:gd name="connsiteY560" fmla="*/ 1706011 h 1968035"/>
              <a:gd name="connsiteX561" fmla="*/ 2372762 w 3668407"/>
              <a:gd name="connsiteY561" fmla="*/ 1706011 h 1968035"/>
              <a:gd name="connsiteX562" fmla="*/ 2375043 w 3668407"/>
              <a:gd name="connsiteY562" fmla="*/ 1711713 h 1968035"/>
              <a:gd name="connsiteX563" fmla="*/ 2393432 w 3668407"/>
              <a:gd name="connsiteY563" fmla="*/ 1711713 h 1968035"/>
              <a:gd name="connsiteX564" fmla="*/ 2393432 w 3668407"/>
              <a:gd name="connsiteY564" fmla="*/ 1718556 h 1968035"/>
              <a:gd name="connsiteX565" fmla="*/ 2426789 w 3668407"/>
              <a:gd name="connsiteY565" fmla="*/ 1718556 h 1968035"/>
              <a:gd name="connsiteX566" fmla="*/ 2426789 w 3668407"/>
              <a:gd name="connsiteY566" fmla="*/ 1724258 h 1968035"/>
              <a:gd name="connsiteX567" fmla="*/ 2439333 w 3668407"/>
              <a:gd name="connsiteY567" fmla="*/ 1724258 h 1968035"/>
              <a:gd name="connsiteX568" fmla="*/ 2439333 w 3668407"/>
              <a:gd name="connsiteY568" fmla="*/ 1731244 h 1968035"/>
              <a:gd name="connsiteX569" fmla="*/ 2441614 w 3668407"/>
              <a:gd name="connsiteY569" fmla="*/ 1731244 h 1968035"/>
              <a:gd name="connsiteX570" fmla="*/ 2441614 w 3668407"/>
              <a:gd name="connsiteY570" fmla="*/ 1738087 h 1968035"/>
              <a:gd name="connsiteX571" fmla="*/ 2454158 w 3668407"/>
              <a:gd name="connsiteY571" fmla="*/ 1738087 h 1968035"/>
              <a:gd name="connsiteX572" fmla="*/ 2454158 w 3668407"/>
              <a:gd name="connsiteY572" fmla="*/ 1745072 h 1968035"/>
              <a:gd name="connsiteX573" fmla="*/ 2456582 w 3668407"/>
              <a:gd name="connsiteY573" fmla="*/ 1745072 h 1968035"/>
              <a:gd name="connsiteX574" fmla="*/ 2456582 w 3668407"/>
              <a:gd name="connsiteY574" fmla="*/ 1750775 h 1968035"/>
              <a:gd name="connsiteX575" fmla="*/ 2484094 w 3668407"/>
              <a:gd name="connsiteY575" fmla="*/ 1750775 h 1968035"/>
              <a:gd name="connsiteX576" fmla="*/ 2484094 w 3668407"/>
              <a:gd name="connsiteY576" fmla="*/ 1758900 h 1968035"/>
              <a:gd name="connsiteX577" fmla="*/ 2502483 w 3668407"/>
              <a:gd name="connsiteY577" fmla="*/ 1758900 h 1968035"/>
              <a:gd name="connsiteX578" fmla="*/ 2502483 w 3668407"/>
              <a:gd name="connsiteY578" fmla="*/ 1765743 h 1968035"/>
              <a:gd name="connsiteX579" fmla="*/ 2526717 w 3668407"/>
              <a:gd name="connsiteY579" fmla="*/ 1765743 h 1968035"/>
              <a:gd name="connsiteX580" fmla="*/ 2526717 w 3668407"/>
              <a:gd name="connsiteY580" fmla="*/ 1772586 h 1968035"/>
              <a:gd name="connsiteX581" fmla="*/ 2578605 w 3668407"/>
              <a:gd name="connsiteY581" fmla="*/ 1772586 h 1968035"/>
              <a:gd name="connsiteX582" fmla="*/ 2578605 w 3668407"/>
              <a:gd name="connsiteY582" fmla="*/ 1779572 h 1968035"/>
              <a:gd name="connsiteX583" fmla="*/ 2580886 w 3668407"/>
              <a:gd name="connsiteY583" fmla="*/ 1779572 h 1968035"/>
              <a:gd name="connsiteX584" fmla="*/ 2580886 w 3668407"/>
              <a:gd name="connsiteY584" fmla="*/ 1786414 h 1968035"/>
              <a:gd name="connsiteX585" fmla="*/ 2586588 w 3668407"/>
              <a:gd name="connsiteY585" fmla="*/ 1786414 h 1968035"/>
              <a:gd name="connsiteX586" fmla="*/ 2586588 w 3668407"/>
              <a:gd name="connsiteY586" fmla="*/ 1794540 h 1968035"/>
              <a:gd name="connsiteX587" fmla="*/ 2705191 w 3668407"/>
              <a:gd name="connsiteY587" fmla="*/ 1794540 h 1968035"/>
              <a:gd name="connsiteX588" fmla="*/ 2705191 w 3668407"/>
              <a:gd name="connsiteY588" fmla="*/ 1801383 h 1968035"/>
              <a:gd name="connsiteX589" fmla="*/ 2708612 w 3668407"/>
              <a:gd name="connsiteY589" fmla="*/ 1801383 h 1968035"/>
              <a:gd name="connsiteX590" fmla="*/ 2708612 w 3668407"/>
              <a:gd name="connsiteY590" fmla="*/ 1808369 h 1968035"/>
              <a:gd name="connsiteX591" fmla="*/ 2732846 w 3668407"/>
              <a:gd name="connsiteY591" fmla="*/ 1808369 h 1968035"/>
              <a:gd name="connsiteX592" fmla="*/ 2732846 w 3668407"/>
              <a:gd name="connsiteY592" fmla="*/ 1816352 h 1968035"/>
              <a:gd name="connsiteX593" fmla="*/ 2781171 w 3668407"/>
              <a:gd name="connsiteY593" fmla="*/ 1816352 h 1968035"/>
              <a:gd name="connsiteX594" fmla="*/ 2781171 w 3668407"/>
              <a:gd name="connsiteY594" fmla="*/ 1824478 h 1968035"/>
              <a:gd name="connsiteX595" fmla="*/ 2816951 w 3668407"/>
              <a:gd name="connsiteY595" fmla="*/ 1824478 h 1968035"/>
              <a:gd name="connsiteX596" fmla="*/ 2816951 w 3668407"/>
              <a:gd name="connsiteY596" fmla="*/ 1831463 h 1968035"/>
              <a:gd name="connsiteX597" fmla="*/ 2880243 w 3668407"/>
              <a:gd name="connsiteY597" fmla="*/ 1831463 h 1968035"/>
              <a:gd name="connsiteX598" fmla="*/ 2880243 w 3668407"/>
              <a:gd name="connsiteY598" fmla="*/ 1839447 h 1968035"/>
              <a:gd name="connsiteX599" fmla="*/ 2907756 w 3668407"/>
              <a:gd name="connsiteY599" fmla="*/ 1839447 h 1968035"/>
              <a:gd name="connsiteX600" fmla="*/ 2907756 w 3668407"/>
              <a:gd name="connsiteY600" fmla="*/ 1848713 h 1968035"/>
              <a:gd name="connsiteX601" fmla="*/ 3037762 w 3668407"/>
              <a:gd name="connsiteY601" fmla="*/ 1848713 h 1968035"/>
              <a:gd name="connsiteX602" fmla="*/ 3037762 w 3668407"/>
              <a:gd name="connsiteY602" fmla="*/ 1857979 h 1968035"/>
              <a:gd name="connsiteX603" fmla="*/ 3177035 w 3668407"/>
              <a:gd name="connsiteY603" fmla="*/ 1857979 h 1968035"/>
              <a:gd name="connsiteX604" fmla="*/ 3177035 w 3668407"/>
              <a:gd name="connsiteY604" fmla="*/ 1869384 h 1968035"/>
              <a:gd name="connsiteX605" fmla="*/ 3433627 w 3668407"/>
              <a:gd name="connsiteY605" fmla="*/ 1869384 h 1968035"/>
              <a:gd name="connsiteX606" fmla="*/ 3433627 w 3668407"/>
              <a:gd name="connsiteY606" fmla="*/ 1891338 h 1968035"/>
              <a:gd name="connsiteX607" fmla="*/ 3585443 w 3668407"/>
              <a:gd name="connsiteY607" fmla="*/ 1891338 h 1968035"/>
              <a:gd name="connsiteX608" fmla="*/ 3585443 w 3668407"/>
              <a:gd name="connsiteY608" fmla="*/ 1962761 h 1968035"/>
              <a:gd name="connsiteX609" fmla="*/ 3667125 w 3668407"/>
              <a:gd name="connsiteY609" fmla="*/ 1962761 h 1968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Lst>
            <a:rect l="l" t="t" r="r" b="b"/>
            <a:pathLst>
              <a:path w="3668407" h="1968035">
                <a:moveTo>
                  <a:pt x="3668408" y="1919708"/>
                </a:moveTo>
                <a:lnTo>
                  <a:pt x="3668408" y="1968035"/>
                </a:lnTo>
                <a:moveTo>
                  <a:pt x="3637475" y="1919708"/>
                </a:moveTo>
                <a:lnTo>
                  <a:pt x="3637475" y="1968035"/>
                </a:lnTo>
                <a:moveTo>
                  <a:pt x="3581024" y="1848428"/>
                </a:moveTo>
                <a:lnTo>
                  <a:pt x="3581024" y="1896756"/>
                </a:lnTo>
                <a:moveTo>
                  <a:pt x="3549948" y="1848428"/>
                </a:moveTo>
                <a:lnTo>
                  <a:pt x="3549948" y="1896756"/>
                </a:lnTo>
                <a:moveTo>
                  <a:pt x="3535123" y="1848428"/>
                </a:moveTo>
                <a:lnTo>
                  <a:pt x="3535123" y="1896756"/>
                </a:lnTo>
                <a:moveTo>
                  <a:pt x="3531559" y="1848428"/>
                </a:moveTo>
                <a:lnTo>
                  <a:pt x="3531559" y="1896756"/>
                </a:lnTo>
                <a:moveTo>
                  <a:pt x="3492500" y="1848428"/>
                </a:moveTo>
                <a:lnTo>
                  <a:pt x="3492500" y="1896756"/>
                </a:lnTo>
                <a:moveTo>
                  <a:pt x="3447597" y="1848428"/>
                </a:moveTo>
                <a:lnTo>
                  <a:pt x="3447597" y="1896756"/>
                </a:lnTo>
                <a:moveTo>
                  <a:pt x="3408537" y="1826474"/>
                </a:moveTo>
                <a:lnTo>
                  <a:pt x="3408537" y="1874801"/>
                </a:lnTo>
                <a:moveTo>
                  <a:pt x="3401553" y="1826474"/>
                </a:moveTo>
                <a:lnTo>
                  <a:pt x="3401553" y="1874801"/>
                </a:lnTo>
                <a:moveTo>
                  <a:pt x="3386585" y="1826474"/>
                </a:moveTo>
                <a:lnTo>
                  <a:pt x="3386585" y="1874801"/>
                </a:lnTo>
                <a:moveTo>
                  <a:pt x="3326713" y="1826474"/>
                </a:moveTo>
                <a:lnTo>
                  <a:pt x="3326713" y="1874801"/>
                </a:lnTo>
                <a:moveTo>
                  <a:pt x="3311745" y="1826474"/>
                </a:moveTo>
                <a:lnTo>
                  <a:pt x="3311745" y="1874801"/>
                </a:lnTo>
                <a:moveTo>
                  <a:pt x="3263421" y="1826474"/>
                </a:moveTo>
                <a:lnTo>
                  <a:pt x="3263421" y="1874801"/>
                </a:lnTo>
                <a:moveTo>
                  <a:pt x="3256578" y="1826474"/>
                </a:moveTo>
                <a:lnTo>
                  <a:pt x="3256578" y="1874801"/>
                </a:lnTo>
                <a:moveTo>
                  <a:pt x="3230064" y="1826474"/>
                </a:moveTo>
                <a:lnTo>
                  <a:pt x="3230064" y="1874801"/>
                </a:lnTo>
                <a:moveTo>
                  <a:pt x="3202551" y="1826474"/>
                </a:moveTo>
                <a:lnTo>
                  <a:pt x="3202551" y="1874801"/>
                </a:lnTo>
                <a:moveTo>
                  <a:pt x="3163350" y="1815069"/>
                </a:moveTo>
                <a:lnTo>
                  <a:pt x="3163350" y="1863397"/>
                </a:lnTo>
                <a:moveTo>
                  <a:pt x="3159929" y="1815069"/>
                </a:moveTo>
                <a:lnTo>
                  <a:pt x="3159929" y="1863397"/>
                </a:lnTo>
                <a:moveTo>
                  <a:pt x="3109180" y="1815069"/>
                </a:moveTo>
                <a:lnTo>
                  <a:pt x="3109180" y="1863397"/>
                </a:lnTo>
                <a:moveTo>
                  <a:pt x="3090934" y="1815069"/>
                </a:moveTo>
                <a:lnTo>
                  <a:pt x="3090934" y="1863397"/>
                </a:lnTo>
                <a:moveTo>
                  <a:pt x="3063279" y="1815069"/>
                </a:moveTo>
                <a:lnTo>
                  <a:pt x="3063279" y="1863397"/>
                </a:lnTo>
                <a:moveTo>
                  <a:pt x="3011390" y="1805803"/>
                </a:moveTo>
                <a:lnTo>
                  <a:pt x="3011390" y="1854130"/>
                </a:lnTo>
                <a:moveTo>
                  <a:pt x="2985019" y="1805803"/>
                </a:moveTo>
                <a:lnTo>
                  <a:pt x="2985019" y="1854130"/>
                </a:lnTo>
                <a:moveTo>
                  <a:pt x="2957364" y="1805803"/>
                </a:moveTo>
                <a:lnTo>
                  <a:pt x="2957364" y="1854130"/>
                </a:lnTo>
                <a:moveTo>
                  <a:pt x="2914883" y="1805803"/>
                </a:moveTo>
                <a:lnTo>
                  <a:pt x="2914883" y="1854130"/>
                </a:lnTo>
                <a:moveTo>
                  <a:pt x="2897492" y="1796536"/>
                </a:moveTo>
                <a:lnTo>
                  <a:pt x="2897492" y="1844864"/>
                </a:lnTo>
                <a:moveTo>
                  <a:pt x="2855012" y="1788553"/>
                </a:moveTo>
                <a:lnTo>
                  <a:pt x="2855012" y="1836881"/>
                </a:lnTo>
                <a:moveTo>
                  <a:pt x="2773188" y="1773584"/>
                </a:moveTo>
                <a:lnTo>
                  <a:pt x="2773188" y="1821912"/>
                </a:lnTo>
                <a:moveTo>
                  <a:pt x="2734129" y="1773584"/>
                </a:moveTo>
                <a:lnTo>
                  <a:pt x="2734129" y="1821912"/>
                </a:lnTo>
                <a:moveTo>
                  <a:pt x="2669696" y="1751772"/>
                </a:moveTo>
                <a:lnTo>
                  <a:pt x="2669696" y="1800100"/>
                </a:lnTo>
                <a:moveTo>
                  <a:pt x="2567202" y="1729818"/>
                </a:moveTo>
                <a:lnTo>
                  <a:pt x="2567202" y="1778146"/>
                </a:lnTo>
                <a:moveTo>
                  <a:pt x="2482099" y="1708007"/>
                </a:moveTo>
                <a:lnTo>
                  <a:pt x="2482099" y="1756334"/>
                </a:lnTo>
                <a:moveTo>
                  <a:pt x="2452305" y="1695319"/>
                </a:moveTo>
                <a:lnTo>
                  <a:pt x="2452305" y="1743647"/>
                </a:lnTo>
                <a:moveTo>
                  <a:pt x="2446461" y="1695319"/>
                </a:moveTo>
                <a:lnTo>
                  <a:pt x="2446461" y="1743647"/>
                </a:lnTo>
                <a:moveTo>
                  <a:pt x="2409683" y="1675788"/>
                </a:moveTo>
                <a:lnTo>
                  <a:pt x="2409683" y="1724116"/>
                </a:lnTo>
                <a:moveTo>
                  <a:pt x="2400417" y="1675788"/>
                </a:moveTo>
                <a:lnTo>
                  <a:pt x="2400417" y="1724116"/>
                </a:lnTo>
                <a:moveTo>
                  <a:pt x="2249740" y="1599804"/>
                </a:moveTo>
                <a:lnTo>
                  <a:pt x="2249740" y="1648132"/>
                </a:lnTo>
                <a:moveTo>
                  <a:pt x="2231209" y="1588257"/>
                </a:moveTo>
                <a:lnTo>
                  <a:pt x="2231209" y="1636584"/>
                </a:lnTo>
                <a:moveTo>
                  <a:pt x="2128857" y="1569866"/>
                </a:moveTo>
                <a:lnTo>
                  <a:pt x="2128857" y="1618194"/>
                </a:lnTo>
                <a:moveTo>
                  <a:pt x="1896499" y="1450259"/>
                </a:moveTo>
                <a:lnTo>
                  <a:pt x="1896499" y="1498587"/>
                </a:lnTo>
                <a:moveTo>
                  <a:pt x="1822800" y="1426024"/>
                </a:moveTo>
                <a:lnTo>
                  <a:pt x="1822800" y="1474351"/>
                </a:lnTo>
                <a:moveTo>
                  <a:pt x="780182" y="660621"/>
                </a:moveTo>
                <a:lnTo>
                  <a:pt x="780182" y="708949"/>
                </a:lnTo>
                <a:moveTo>
                  <a:pt x="756091" y="642088"/>
                </a:moveTo>
                <a:lnTo>
                  <a:pt x="756091" y="690416"/>
                </a:lnTo>
                <a:moveTo>
                  <a:pt x="253171" y="93234"/>
                </a:moveTo>
                <a:lnTo>
                  <a:pt x="253171" y="141562"/>
                </a:lnTo>
                <a:moveTo>
                  <a:pt x="8125" y="0"/>
                </a:moveTo>
                <a:lnTo>
                  <a:pt x="8125" y="48328"/>
                </a:lnTo>
                <a:moveTo>
                  <a:pt x="0" y="48328"/>
                </a:moveTo>
                <a:lnTo>
                  <a:pt x="17249" y="48328"/>
                </a:lnTo>
                <a:lnTo>
                  <a:pt x="17249" y="60873"/>
                </a:lnTo>
                <a:lnTo>
                  <a:pt x="39059" y="60873"/>
                </a:lnTo>
                <a:lnTo>
                  <a:pt x="39059" y="66575"/>
                </a:lnTo>
                <a:lnTo>
                  <a:pt x="44904" y="66575"/>
                </a:lnTo>
                <a:lnTo>
                  <a:pt x="44904" y="72420"/>
                </a:lnTo>
                <a:lnTo>
                  <a:pt x="87384" y="72420"/>
                </a:lnTo>
                <a:lnTo>
                  <a:pt x="87384" y="83825"/>
                </a:lnTo>
                <a:lnTo>
                  <a:pt x="89665" y="83825"/>
                </a:lnTo>
                <a:lnTo>
                  <a:pt x="89665" y="89527"/>
                </a:lnTo>
                <a:lnTo>
                  <a:pt x="123022" y="89527"/>
                </a:lnTo>
                <a:lnTo>
                  <a:pt x="123022" y="101075"/>
                </a:lnTo>
                <a:lnTo>
                  <a:pt x="159800" y="101075"/>
                </a:lnTo>
                <a:lnTo>
                  <a:pt x="159800" y="106777"/>
                </a:lnTo>
                <a:lnTo>
                  <a:pt x="169066" y="106777"/>
                </a:lnTo>
                <a:lnTo>
                  <a:pt x="169066" y="112480"/>
                </a:lnTo>
                <a:lnTo>
                  <a:pt x="178331" y="112480"/>
                </a:lnTo>
                <a:lnTo>
                  <a:pt x="178331" y="118182"/>
                </a:lnTo>
                <a:lnTo>
                  <a:pt x="184033" y="118182"/>
                </a:lnTo>
                <a:lnTo>
                  <a:pt x="184033" y="123884"/>
                </a:lnTo>
                <a:lnTo>
                  <a:pt x="195437" y="123884"/>
                </a:lnTo>
                <a:lnTo>
                  <a:pt x="195437" y="129729"/>
                </a:lnTo>
                <a:lnTo>
                  <a:pt x="243762" y="129729"/>
                </a:lnTo>
                <a:lnTo>
                  <a:pt x="243762" y="141277"/>
                </a:lnTo>
                <a:lnTo>
                  <a:pt x="256449" y="141277"/>
                </a:lnTo>
                <a:lnTo>
                  <a:pt x="256449" y="146979"/>
                </a:lnTo>
                <a:lnTo>
                  <a:pt x="259871" y="146979"/>
                </a:lnTo>
                <a:lnTo>
                  <a:pt x="259871" y="159667"/>
                </a:lnTo>
                <a:lnTo>
                  <a:pt x="284104" y="159667"/>
                </a:lnTo>
                <a:lnTo>
                  <a:pt x="284104" y="165369"/>
                </a:lnTo>
                <a:lnTo>
                  <a:pt x="286385" y="165369"/>
                </a:lnTo>
                <a:lnTo>
                  <a:pt x="286385" y="171072"/>
                </a:lnTo>
                <a:lnTo>
                  <a:pt x="289806" y="171072"/>
                </a:lnTo>
                <a:lnTo>
                  <a:pt x="289806" y="182619"/>
                </a:lnTo>
                <a:lnTo>
                  <a:pt x="301353" y="182619"/>
                </a:lnTo>
                <a:lnTo>
                  <a:pt x="301353" y="188321"/>
                </a:lnTo>
                <a:lnTo>
                  <a:pt x="308338" y="188321"/>
                </a:lnTo>
                <a:lnTo>
                  <a:pt x="308338" y="194024"/>
                </a:lnTo>
                <a:lnTo>
                  <a:pt x="319885" y="194024"/>
                </a:lnTo>
                <a:lnTo>
                  <a:pt x="319885" y="199726"/>
                </a:lnTo>
                <a:lnTo>
                  <a:pt x="323306" y="199726"/>
                </a:lnTo>
                <a:lnTo>
                  <a:pt x="323306" y="205428"/>
                </a:lnTo>
                <a:lnTo>
                  <a:pt x="334710" y="205428"/>
                </a:lnTo>
                <a:lnTo>
                  <a:pt x="334710" y="216976"/>
                </a:lnTo>
                <a:lnTo>
                  <a:pt x="338131" y="216976"/>
                </a:lnTo>
                <a:lnTo>
                  <a:pt x="338131" y="222678"/>
                </a:lnTo>
                <a:lnTo>
                  <a:pt x="343833" y="222678"/>
                </a:lnTo>
                <a:lnTo>
                  <a:pt x="343833" y="229521"/>
                </a:lnTo>
                <a:lnTo>
                  <a:pt x="347397" y="229521"/>
                </a:lnTo>
                <a:lnTo>
                  <a:pt x="347397" y="241068"/>
                </a:lnTo>
                <a:lnTo>
                  <a:pt x="356663" y="241068"/>
                </a:lnTo>
                <a:lnTo>
                  <a:pt x="356663" y="246771"/>
                </a:lnTo>
                <a:lnTo>
                  <a:pt x="358943" y="252473"/>
                </a:lnTo>
                <a:lnTo>
                  <a:pt x="362365" y="252473"/>
                </a:lnTo>
                <a:lnTo>
                  <a:pt x="362365" y="258175"/>
                </a:lnTo>
                <a:lnTo>
                  <a:pt x="368067" y="258175"/>
                </a:lnTo>
                <a:lnTo>
                  <a:pt x="368067" y="263878"/>
                </a:lnTo>
                <a:lnTo>
                  <a:pt x="371488" y="263878"/>
                </a:lnTo>
                <a:lnTo>
                  <a:pt x="371488" y="269723"/>
                </a:lnTo>
                <a:lnTo>
                  <a:pt x="380611" y="269723"/>
                </a:lnTo>
                <a:lnTo>
                  <a:pt x="380611" y="275425"/>
                </a:lnTo>
                <a:lnTo>
                  <a:pt x="389877" y="275425"/>
                </a:lnTo>
                <a:lnTo>
                  <a:pt x="389877" y="281128"/>
                </a:lnTo>
                <a:lnTo>
                  <a:pt x="401424" y="281128"/>
                </a:lnTo>
                <a:lnTo>
                  <a:pt x="401424" y="286830"/>
                </a:lnTo>
                <a:lnTo>
                  <a:pt x="422094" y="286830"/>
                </a:lnTo>
                <a:lnTo>
                  <a:pt x="422094" y="292532"/>
                </a:lnTo>
                <a:lnTo>
                  <a:pt x="428936" y="292532"/>
                </a:lnTo>
                <a:lnTo>
                  <a:pt x="428936" y="298377"/>
                </a:lnTo>
                <a:lnTo>
                  <a:pt x="443904" y="298377"/>
                </a:lnTo>
                <a:lnTo>
                  <a:pt x="443904" y="304080"/>
                </a:lnTo>
                <a:lnTo>
                  <a:pt x="447325" y="304080"/>
                </a:lnTo>
                <a:lnTo>
                  <a:pt x="447325" y="310923"/>
                </a:lnTo>
                <a:lnTo>
                  <a:pt x="467995" y="310923"/>
                </a:lnTo>
                <a:lnTo>
                  <a:pt x="467995" y="316625"/>
                </a:lnTo>
                <a:lnTo>
                  <a:pt x="471416" y="316625"/>
                </a:lnTo>
                <a:lnTo>
                  <a:pt x="471416" y="322470"/>
                </a:lnTo>
                <a:lnTo>
                  <a:pt x="477118" y="322470"/>
                </a:lnTo>
                <a:lnTo>
                  <a:pt x="477118" y="328172"/>
                </a:lnTo>
                <a:lnTo>
                  <a:pt x="479542" y="328172"/>
                </a:lnTo>
                <a:lnTo>
                  <a:pt x="479542" y="339720"/>
                </a:lnTo>
                <a:lnTo>
                  <a:pt x="482963" y="339720"/>
                </a:lnTo>
                <a:lnTo>
                  <a:pt x="482963" y="345422"/>
                </a:lnTo>
                <a:lnTo>
                  <a:pt x="492086" y="345422"/>
                </a:lnTo>
                <a:lnTo>
                  <a:pt x="492086" y="351267"/>
                </a:lnTo>
                <a:lnTo>
                  <a:pt x="495507" y="351267"/>
                </a:lnTo>
                <a:lnTo>
                  <a:pt x="495507" y="356969"/>
                </a:lnTo>
                <a:lnTo>
                  <a:pt x="497931" y="362672"/>
                </a:lnTo>
                <a:lnTo>
                  <a:pt x="503633" y="362672"/>
                </a:lnTo>
                <a:lnTo>
                  <a:pt x="503633" y="374076"/>
                </a:lnTo>
                <a:lnTo>
                  <a:pt x="507054" y="374076"/>
                </a:lnTo>
                <a:lnTo>
                  <a:pt x="507054" y="386764"/>
                </a:lnTo>
                <a:lnTo>
                  <a:pt x="512899" y="386764"/>
                </a:lnTo>
                <a:lnTo>
                  <a:pt x="512899" y="392467"/>
                </a:lnTo>
                <a:lnTo>
                  <a:pt x="522164" y="392467"/>
                </a:lnTo>
                <a:lnTo>
                  <a:pt x="522164" y="398169"/>
                </a:lnTo>
                <a:lnTo>
                  <a:pt x="527866" y="398169"/>
                </a:lnTo>
                <a:lnTo>
                  <a:pt x="527866" y="415419"/>
                </a:lnTo>
                <a:lnTo>
                  <a:pt x="534709" y="415419"/>
                </a:lnTo>
                <a:lnTo>
                  <a:pt x="534709" y="421121"/>
                </a:lnTo>
                <a:lnTo>
                  <a:pt x="537132" y="421121"/>
                </a:lnTo>
                <a:lnTo>
                  <a:pt x="537132" y="426823"/>
                </a:lnTo>
                <a:lnTo>
                  <a:pt x="549677" y="426823"/>
                </a:lnTo>
                <a:lnTo>
                  <a:pt x="549677" y="438371"/>
                </a:lnTo>
                <a:lnTo>
                  <a:pt x="551958" y="438371"/>
                </a:lnTo>
                <a:lnTo>
                  <a:pt x="551958" y="449918"/>
                </a:lnTo>
                <a:lnTo>
                  <a:pt x="564502" y="449918"/>
                </a:lnTo>
                <a:lnTo>
                  <a:pt x="564502" y="462606"/>
                </a:lnTo>
                <a:lnTo>
                  <a:pt x="573768" y="462606"/>
                </a:lnTo>
                <a:lnTo>
                  <a:pt x="573768" y="479856"/>
                </a:lnTo>
                <a:lnTo>
                  <a:pt x="577189" y="479856"/>
                </a:lnTo>
                <a:lnTo>
                  <a:pt x="577189" y="485558"/>
                </a:lnTo>
                <a:lnTo>
                  <a:pt x="582891" y="485558"/>
                </a:lnTo>
                <a:lnTo>
                  <a:pt x="582891" y="491403"/>
                </a:lnTo>
                <a:lnTo>
                  <a:pt x="585172" y="491403"/>
                </a:lnTo>
                <a:lnTo>
                  <a:pt x="585172" y="502950"/>
                </a:lnTo>
                <a:lnTo>
                  <a:pt x="597716" y="502950"/>
                </a:lnTo>
                <a:lnTo>
                  <a:pt x="597716" y="508653"/>
                </a:lnTo>
                <a:lnTo>
                  <a:pt x="603418" y="514355"/>
                </a:lnTo>
                <a:lnTo>
                  <a:pt x="606840" y="514355"/>
                </a:lnTo>
                <a:lnTo>
                  <a:pt x="606840" y="520200"/>
                </a:lnTo>
                <a:lnTo>
                  <a:pt x="612542" y="520200"/>
                </a:lnTo>
                <a:lnTo>
                  <a:pt x="612542" y="525902"/>
                </a:lnTo>
                <a:lnTo>
                  <a:pt x="615963" y="525902"/>
                </a:lnTo>
                <a:lnTo>
                  <a:pt x="615963" y="531605"/>
                </a:lnTo>
                <a:lnTo>
                  <a:pt x="625229" y="531605"/>
                </a:lnTo>
                <a:lnTo>
                  <a:pt x="625229" y="537307"/>
                </a:lnTo>
                <a:lnTo>
                  <a:pt x="627510" y="537307"/>
                </a:lnTo>
                <a:lnTo>
                  <a:pt x="627510" y="544150"/>
                </a:lnTo>
                <a:lnTo>
                  <a:pt x="636775" y="544150"/>
                </a:lnTo>
                <a:lnTo>
                  <a:pt x="636775" y="549995"/>
                </a:lnTo>
                <a:lnTo>
                  <a:pt x="642477" y="549995"/>
                </a:lnTo>
                <a:lnTo>
                  <a:pt x="642477" y="555697"/>
                </a:lnTo>
                <a:lnTo>
                  <a:pt x="645899" y="555697"/>
                </a:lnTo>
                <a:lnTo>
                  <a:pt x="645899" y="561400"/>
                </a:lnTo>
                <a:lnTo>
                  <a:pt x="655165" y="561400"/>
                </a:lnTo>
                <a:lnTo>
                  <a:pt x="655165" y="567102"/>
                </a:lnTo>
                <a:lnTo>
                  <a:pt x="657445" y="567102"/>
                </a:lnTo>
                <a:lnTo>
                  <a:pt x="657445" y="572805"/>
                </a:lnTo>
                <a:lnTo>
                  <a:pt x="660867" y="572805"/>
                </a:lnTo>
                <a:lnTo>
                  <a:pt x="660867" y="578649"/>
                </a:lnTo>
                <a:lnTo>
                  <a:pt x="673554" y="578649"/>
                </a:lnTo>
                <a:lnTo>
                  <a:pt x="673554" y="584352"/>
                </a:lnTo>
                <a:lnTo>
                  <a:pt x="675834" y="590054"/>
                </a:lnTo>
                <a:lnTo>
                  <a:pt x="679256" y="590054"/>
                </a:lnTo>
                <a:lnTo>
                  <a:pt x="679256" y="595757"/>
                </a:lnTo>
                <a:lnTo>
                  <a:pt x="688521" y="595757"/>
                </a:lnTo>
                <a:lnTo>
                  <a:pt x="688521" y="601459"/>
                </a:lnTo>
                <a:lnTo>
                  <a:pt x="690802" y="601459"/>
                </a:lnTo>
                <a:lnTo>
                  <a:pt x="690802" y="607304"/>
                </a:lnTo>
                <a:lnTo>
                  <a:pt x="700068" y="607304"/>
                </a:lnTo>
                <a:lnTo>
                  <a:pt x="700068" y="613006"/>
                </a:lnTo>
                <a:lnTo>
                  <a:pt x="703489" y="613006"/>
                </a:lnTo>
                <a:lnTo>
                  <a:pt x="703489" y="619849"/>
                </a:lnTo>
                <a:lnTo>
                  <a:pt x="706911" y="619849"/>
                </a:lnTo>
                <a:lnTo>
                  <a:pt x="706911" y="625552"/>
                </a:lnTo>
                <a:lnTo>
                  <a:pt x="718457" y="625552"/>
                </a:lnTo>
                <a:lnTo>
                  <a:pt x="718457" y="642801"/>
                </a:lnTo>
                <a:lnTo>
                  <a:pt x="724159" y="642801"/>
                </a:lnTo>
                <a:lnTo>
                  <a:pt x="724159" y="654206"/>
                </a:lnTo>
                <a:lnTo>
                  <a:pt x="731144" y="654206"/>
                </a:lnTo>
                <a:lnTo>
                  <a:pt x="731144" y="660051"/>
                </a:lnTo>
                <a:lnTo>
                  <a:pt x="733425" y="665753"/>
                </a:lnTo>
                <a:lnTo>
                  <a:pt x="739127" y="665753"/>
                </a:lnTo>
                <a:lnTo>
                  <a:pt x="739127" y="671456"/>
                </a:lnTo>
                <a:lnTo>
                  <a:pt x="742548" y="671456"/>
                </a:lnTo>
                <a:lnTo>
                  <a:pt x="742548" y="683003"/>
                </a:lnTo>
                <a:lnTo>
                  <a:pt x="745970" y="683003"/>
                </a:lnTo>
                <a:lnTo>
                  <a:pt x="745970" y="688705"/>
                </a:lnTo>
                <a:lnTo>
                  <a:pt x="760937" y="688705"/>
                </a:lnTo>
                <a:lnTo>
                  <a:pt x="760937" y="695691"/>
                </a:lnTo>
                <a:lnTo>
                  <a:pt x="763218" y="695691"/>
                </a:lnTo>
                <a:lnTo>
                  <a:pt x="763218" y="701393"/>
                </a:lnTo>
                <a:lnTo>
                  <a:pt x="779326" y="701393"/>
                </a:lnTo>
                <a:lnTo>
                  <a:pt x="779326" y="707096"/>
                </a:lnTo>
                <a:lnTo>
                  <a:pt x="794437" y="707096"/>
                </a:lnTo>
                <a:lnTo>
                  <a:pt x="794437" y="712798"/>
                </a:lnTo>
                <a:lnTo>
                  <a:pt x="796718" y="712798"/>
                </a:lnTo>
                <a:lnTo>
                  <a:pt x="796718" y="718643"/>
                </a:lnTo>
                <a:lnTo>
                  <a:pt x="800139" y="718643"/>
                </a:lnTo>
                <a:lnTo>
                  <a:pt x="800139" y="724345"/>
                </a:lnTo>
                <a:lnTo>
                  <a:pt x="809405" y="724345"/>
                </a:lnTo>
                <a:lnTo>
                  <a:pt x="809405" y="730048"/>
                </a:lnTo>
                <a:lnTo>
                  <a:pt x="812826" y="730048"/>
                </a:lnTo>
                <a:lnTo>
                  <a:pt x="812826" y="735750"/>
                </a:lnTo>
                <a:lnTo>
                  <a:pt x="818528" y="735750"/>
                </a:lnTo>
                <a:lnTo>
                  <a:pt x="818528" y="741453"/>
                </a:lnTo>
                <a:lnTo>
                  <a:pt x="833638" y="741453"/>
                </a:lnTo>
                <a:lnTo>
                  <a:pt x="833638" y="754140"/>
                </a:lnTo>
                <a:lnTo>
                  <a:pt x="848606" y="754140"/>
                </a:lnTo>
                <a:lnTo>
                  <a:pt x="848606" y="759843"/>
                </a:lnTo>
                <a:lnTo>
                  <a:pt x="857730" y="759843"/>
                </a:lnTo>
                <a:lnTo>
                  <a:pt x="857730" y="771390"/>
                </a:lnTo>
                <a:lnTo>
                  <a:pt x="872840" y="771390"/>
                </a:lnTo>
                <a:lnTo>
                  <a:pt x="872840" y="777092"/>
                </a:lnTo>
                <a:lnTo>
                  <a:pt x="881963" y="777092"/>
                </a:lnTo>
                <a:lnTo>
                  <a:pt x="881963" y="782795"/>
                </a:lnTo>
                <a:lnTo>
                  <a:pt x="885384" y="782795"/>
                </a:lnTo>
                <a:lnTo>
                  <a:pt x="885384" y="788497"/>
                </a:lnTo>
                <a:lnTo>
                  <a:pt x="887665" y="788497"/>
                </a:lnTo>
                <a:lnTo>
                  <a:pt x="887665" y="806887"/>
                </a:lnTo>
                <a:lnTo>
                  <a:pt x="891087" y="806887"/>
                </a:lnTo>
                <a:lnTo>
                  <a:pt x="891087" y="812590"/>
                </a:lnTo>
                <a:lnTo>
                  <a:pt x="894508" y="812590"/>
                </a:lnTo>
                <a:lnTo>
                  <a:pt x="894508" y="818292"/>
                </a:lnTo>
                <a:lnTo>
                  <a:pt x="900210" y="824137"/>
                </a:lnTo>
                <a:lnTo>
                  <a:pt x="902491" y="824137"/>
                </a:lnTo>
                <a:lnTo>
                  <a:pt x="902491" y="829839"/>
                </a:lnTo>
                <a:lnTo>
                  <a:pt x="909333" y="829839"/>
                </a:lnTo>
                <a:lnTo>
                  <a:pt x="909333" y="835542"/>
                </a:lnTo>
                <a:lnTo>
                  <a:pt x="920737" y="835542"/>
                </a:lnTo>
                <a:lnTo>
                  <a:pt x="920737" y="846947"/>
                </a:lnTo>
                <a:lnTo>
                  <a:pt x="926582" y="846947"/>
                </a:lnTo>
                <a:lnTo>
                  <a:pt x="926582" y="853932"/>
                </a:lnTo>
                <a:lnTo>
                  <a:pt x="933424" y="853932"/>
                </a:lnTo>
                <a:lnTo>
                  <a:pt x="933424" y="865337"/>
                </a:lnTo>
                <a:lnTo>
                  <a:pt x="935848" y="865337"/>
                </a:lnTo>
                <a:lnTo>
                  <a:pt x="935848" y="871039"/>
                </a:lnTo>
                <a:lnTo>
                  <a:pt x="942690" y="871039"/>
                </a:lnTo>
                <a:lnTo>
                  <a:pt x="942690" y="876884"/>
                </a:lnTo>
                <a:lnTo>
                  <a:pt x="950815" y="876884"/>
                </a:lnTo>
                <a:lnTo>
                  <a:pt x="950815" y="888289"/>
                </a:lnTo>
                <a:lnTo>
                  <a:pt x="957658" y="888289"/>
                </a:lnTo>
                <a:lnTo>
                  <a:pt x="957658" y="893991"/>
                </a:lnTo>
                <a:lnTo>
                  <a:pt x="959939" y="893991"/>
                </a:lnTo>
                <a:lnTo>
                  <a:pt x="959939" y="900977"/>
                </a:lnTo>
                <a:lnTo>
                  <a:pt x="969062" y="900977"/>
                </a:lnTo>
                <a:lnTo>
                  <a:pt x="969062" y="906679"/>
                </a:lnTo>
                <a:lnTo>
                  <a:pt x="981749" y="906679"/>
                </a:lnTo>
                <a:lnTo>
                  <a:pt x="981749" y="912381"/>
                </a:lnTo>
                <a:lnTo>
                  <a:pt x="991015" y="912381"/>
                </a:lnTo>
                <a:lnTo>
                  <a:pt x="991015" y="918084"/>
                </a:lnTo>
                <a:lnTo>
                  <a:pt x="996717" y="918084"/>
                </a:lnTo>
                <a:lnTo>
                  <a:pt x="996717" y="923786"/>
                </a:lnTo>
                <a:lnTo>
                  <a:pt x="1005983" y="923786"/>
                </a:lnTo>
                <a:lnTo>
                  <a:pt x="1005983" y="929489"/>
                </a:lnTo>
                <a:lnTo>
                  <a:pt x="1011685" y="929489"/>
                </a:lnTo>
                <a:lnTo>
                  <a:pt x="1011685" y="935334"/>
                </a:lnTo>
                <a:lnTo>
                  <a:pt x="1030074" y="935334"/>
                </a:lnTo>
                <a:lnTo>
                  <a:pt x="1030074" y="941036"/>
                </a:lnTo>
                <a:lnTo>
                  <a:pt x="1041620" y="941036"/>
                </a:lnTo>
                <a:lnTo>
                  <a:pt x="1041620" y="946738"/>
                </a:lnTo>
                <a:lnTo>
                  <a:pt x="1045042" y="946738"/>
                </a:lnTo>
                <a:lnTo>
                  <a:pt x="1045042" y="953581"/>
                </a:lnTo>
                <a:lnTo>
                  <a:pt x="1054307" y="953581"/>
                </a:lnTo>
                <a:lnTo>
                  <a:pt x="1054307" y="959426"/>
                </a:lnTo>
                <a:lnTo>
                  <a:pt x="1063573" y="959426"/>
                </a:lnTo>
                <a:lnTo>
                  <a:pt x="1063573" y="970831"/>
                </a:lnTo>
                <a:lnTo>
                  <a:pt x="1065854" y="970831"/>
                </a:lnTo>
                <a:lnTo>
                  <a:pt x="1065854" y="976533"/>
                </a:lnTo>
                <a:lnTo>
                  <a:pt x="1069275" y="976533"/>
                </a:lnTo>
                <a:lnTo>
                  <a:pt x="1069275" y="988081"/>
                </a:lnTo>
                <a:lnTo>
                  <a:pt x="1084243" y="988081"/>
                </a:lnTo>
                <a:lnTo>
                  <a:pt x="1084243" y="993783"/>
                </a:lnTo>
                <a:lnTo>
                  <a:pt x="1089945" y="993783"/>
                </a:lnTo>
                <a:lnTo>
                  <a:pt x="1089945" y="1006328"/>
                </a:lnTo>
                <a:lnTo>
                  <a:pt x="1096930" y="1006328"/>
                </a:lnTo>
                <a:lnTo>
                  <a:pt x="1096930" y="1012173"/>
                </a:lnTo>
                <a:lnTo>
                  <a:pt x="1108334" y="1012173"/>
                </a:lnTo>
                <a:lnTo>
                  <a:pt x="1108334" y="1017876"/>
                </a:lnTo>
                <a:lnTo>
                  <a:pt x="1111755" y="1023578"/>
                </a:lnTo>
                <a:lnTo>
                  <a:pt x="1123302" y="1023578"/>
                </a:lnTo>
                <a:lnTo>
                  <a:pt x="1123302" y="1029280"/>
                </a:lnTo>
                <a:lnTo>
                  <a:pt x="1126723" y="1029280"/>
                </a:lnTo>
                <a:lnTo>
                  <a:pt x="1126723" y="1034983"/>
                </a:lnTo>
                <a:lnTo>
                  <a:pt x="1132425" y="1034983"/>
                </a:lnTo>
                <a:lnTo>
                  <a:pt x="1132425" y="1040828"/>
                </a:lnTo>
                <a:lnTo>
                  <a:pt x="1145112" y="1040828"/>
                </a:lnTo>
                <a:lnTo>
                  <a:pt x="1145112" y="1046530"/>
                </a:lnTo>
                <a:lnTo>
                  <a:pt x="1150814" y="1046530"/>
                </a:lnTo>
                <a:lnTo>
                  <a:pt x="1150814" y="1053373"/>
                </a:lnTo>
                <a:lnTo>
                  <a:pt x="1160080" y="1053373"/>
                </a:lnTo>
                <a:lnTo>
                  <a:pt x="1160080" y="1059075"/>
                </a:lnTo>
                <a:lnTo>
                  <a:pt x="1171484" y="1059075"/>
                </a:lnTo>
                <a:lnTo>
                  <a:pt x="1171484" y="1064920"/>
                </a:lnTo>
                <a:lnTo>
                  <a:pt x="1180750" y="1064920"/>
                </a:lnTo>
                <a:lnTo>
                  <a:pt x="1180750" y="1070623"/>
                </a:lnTo>
                <a:lnTo>
                  <a:pt x="1190016" y="1070623"/>
                </a:lnTo>
                <a:lnTo>
                  <a:pt x="1190016" y="1076325"/>
                </a:lnTo>
                <a:lnTo>
                  <a:pt x="1199282" y="1076325"/>
                </a:lnTo>
                <a:lnTo>
                  <a:pt x="1199282" y="1082027"/>
                </a:lnTo>
                <a:lnTo>
                  <a:pt x="1208548" y="1082027"/>
                </a:lnTo>
                <a:lnTo>
                  <a:pt x="1208548" y="1093575"/>
                </a:lnTo>
                <a:lnTo>
                  <a:pt x="1226937" y="1093575"/>
                </a:lnTo>
                <a:lnTo>
                  <a:pt x="1226937" y="1100418"/>
                </a:lnTo>
                <a:lnTo>
                  <a:pt x="1232639" y="1100418"/>
                </a:lnTo>
                <a:lnTo>
                  <a:pt x="1232639" y="1106120"/>
                </a:lnTo>
                <a:lnTo>
                  <a:pt x="1236060" y="1106120"/>
                </a:lnTo>
                <a:lnTo>
                  <a:pt x="1236060" y="1111822"/>
                </a:lnTo>
                <a:lnTo>
                  <a:pt x="1238341" y="1111822"/>
                </a:lnTo>
                <a:lnTo>
                  <a:pt x="1238341" y="1117667"/>
                </a:lnTo>
                <a:lnTo>
                  <a:pt x="1241762" y="1117667"/>
                </a:lnTo>
                <a:lnTo>
                  <a:pt x="1241762" y="1123370"/>
                </a:lnTo>
                <a:lnTo>
                  <a:pt x="1253309" y="1123370"/>
                </a:lnTo>
                <a:lnTo>
                  <a:pt x="1253309" y="1129072"/>
                </a:lnTo>
                <a:lnTo>
                  <a:pt x="1286666" y="1129072"/>
                </a:lnTo>
                <a:lnTo>
                  <a:pt x="1286666" y="1134774"/>
                </a:lnTo>
                <a:lnTo>
                  <a:pt x="1290087" y="1134774"/>
                </a:lnTo>
                <a:lnTo>
                  <a:pt x="1290087" y="1140477"/>
                </a:lnTo>
                <a:lnTo>
                  <a:pt x="1299353" y="1140477"/>
                </a:lnTo>
                <a:lnTo>
                  <a:pt x="1299353" y="1146179"/>
                </a:lnTo>
                <a:lnTo>
                  <a:pt x="1308618" y="1146179"/>
                </a:lnTo>
                <a:lnTo>
                  <a:pt x="1308618" y="1153165"/>
                </a:lnTo>
                <a:lnTo>
                  <a:pt x="1314320" y="1153165"/>
                </a:lnTo>
                <a:lnTo>
                  <a:pt x="1314320" y="1158867"/>
                </a:lnTo>
                <a:lnTo>
                  <a:pt x="1320023" y="1158867"/>
                </a:lnTo>
                <a:lnTo>
                  <a:pt x="1320023" y="1164569"/>
                </a:lnTo>
                <a:lnTo>
                  <a:pt x="1332710" y="1164569"/>
                </a:lnTo>
                <a:lnTo>
                  <a:pt x="1332710" y="1170272"/>
                </a:lnTo>
                <a:lnTo>
                  <a:pt x="1335133" y="1170272"/>
                </a:lnTo>
                <a:lnTo>
                  <a:pt x="1335133" y="1176117"/>
                </a:lnTo>
                <a:lnTo>
                  <a:pt x="1338554" y="1176117"/>
                </a:lnTo>
                <a:lnTo>
                  <a:pt x="1338554" y="1181819"/>
                </a:lnTo>
                <a:lnTo>
                  <a:pt x="1341975" y="1181819"/>
                </a:lnTo>
                <a:lnTo>
                  <a:pt x="1341975" y="1187522"/>
                </a:lnTo>
                <a:lnTo>
                  <a:pt x="1353379" y="1187522"/>
                </a:lnTo>
                <a:lnTo>
                  <a:pt x="1353379" y="1193224"/>
                </a:lnTo>
                <a:lnTo>
                  <a:pt x="1362645" y="1193224"/>
                </a:lnTo>
                <a:lnTo>
                  <a:pt x="1362645" y="1200209"/>
                </a:lnTo>
                <a:lnTo>
                  <a:pt x="1381034" y="1200209"/>
                </a:lnTo>
                <a:lnTo>
                  <a:pt x="1381034" y="1205912"/>
                </a:lnTo>
                <a:lnTo>
                  <a:pt x="1390300" y="1205912"/>
                </a:lnTo>
                <a:lnTo>
                  <a:pt x="1390300" y="1217317"/>
                </a:lnTo>
                <a:lnTo>
                  <a:pt x="1392581" y="1217317"/>
                </a:lnTo>
                <a:lnTo>
                  <a:pt x="1392581" y="1223019"/>
                </a:lnTo>
                <a:lnTo>
                  <a:pt x="1401847" y="1223019"/>
                </a:lnTo>
                <a:lnTo>
                  <a:pt x="1401847" y="1228864"/>
                </a:lnTo>
                <a:lnTo>
                  <a:pt x="1407549" y="1228864"/>
                </a:lnTo>
                <a:lnTo>
                  <a:pt x="1407549" y="1240269"/>
                </a:lnTo>
                <a:lnTo>
                  <a:pt x="1414534" y="1240269"/>
                </a:lnTo>
                <a:lnTo>
                  <a:pt x="1414534" y="1245971"/>
                </a:lnTo>
                <a:lnTo>
                  <a:pt x="1420236" y="1245971"/>
                </a:lnTo>
                <a:lnTo>
                  <a:pt x="1420236" y="1252956"/>
                </a:lnTo>
                <a:lnTo>
                  <a:pt x="1431640" y="1252956"/>
                </a:lnTo>
                <a:lnTo>
                  <a:pt x="1431640" y="1258659"/>
                </a:lnTo>
                <a:lnTo>
                  <a:pt x="1435061" y="1258659"/>
                </a:lnTo>
                <a:lnTo>
                  <a:pt x="1435061" y="1264361"/>
                </a:lnTo>
                <a:lnTo>
                  <a:pt x="1444327" y="1264361"/>
                </a:lnTo>
                <a:lnTo>
                  <a:pt x="1444327" y="1275766"/>
                </a:lnTo>
                <a:lnTo>
                  <a:pt x="1447748" y="1275766"/>
                </a:lnTo>
                <a:lnTo>
                  <a:pt x="1447748" y="1287313"/>
                </a:lnTo>
                <a:lnTo>
                  <a:pt x="1450029" y="1287313"/>
                </a:lnTo>
                <a:lnTo>
                  <a:pt x="1450029" y="1293016"/>
                </a:lnTo>
                <a:lnTo>
                  <a:pt x="1455731" y="1293016"/>
                </a:lnTo>
                <a:lnTo>
                  <a:pt x="1455731" y="1298718"/>
                </a:lnTo>
                <a:lnTo>
                  <a:pt x="1474120" y="1298718"/>
                </a:lnTo>
                <a:lnTo>
                  <a:pt x="1474120" y="1305703"/>
                </a:lnTo>
                <a:lnTo>
                  <a:pt x="1477541" y="1305703"/>
                </a:lnTo>
                <a:lnTo>
                  <a:pt x="1477541" y="1311406"/>
                </a:lnTo>
                <a:lnTo>
                  <a:pt x="1479822" y="1311406"/>
                </a:lnTo>
                <a:lnTo>
                  <a:pt x="1479822" y="1317108"/>
                </a:lnTo>
                <a:lnTo>
                  <a:pt x="1486807" y="1317108"/>
                </a:lnTo>
                <a:lnTo>
                  <a:pt x="1486807" y="1322811"/>
                </a:lnTo>
                <a:lnTo>
                  <a:pt x="1498211" y="1322811"/>
                </a:lnTo>
                <a:lnTo>
                  <a:pt x="1498211" y="1328513"/>
                </a:lnTo>
                <a:lnTo>
                  <a:pt x="1503913" y="1328513"/>
                </a:lnTo>
                <a:lnTo>
                  <a:pt x="1503913" y="1334215"/>
                </a:lnTo>
                <a:lnTo>
                  <a:pt x="1537270" y="1334215"/>
                </a:lnTo>
                <a:lnTo>
                  <a:pt x="1537270" y="1340060"/>
                </a:lnTo>
                <a:lnTo>
                  <a:pt x="1540692" y="1340060"/>
                </a:lnTo>
                <a:lnTo>
                  <a:pt x="1540692" y="1345763"/>
                </a:lnTo>
                <a:lnTo>
                  <a:pt x="1564925" y="1345763"/>
                </a:lnTo>
                <a:lnTo>
                  <a:pt x="1564925" y="1352606"/>
                </a:lnTo>
                <a:lnTo>
                  <a:pt x="1574191" y="1352606"/>
                </a:lnTo>
                <a:lnTo>
                  <a:pt x="1574191" y="1358308"/>
                </a:lnTo>
                <a:lnTo>
                  <a:pt x="1583457" y="1358308"/>
                </a:lnTo>
                <a:lnTo>
                  <a:pt x="1583457" y="1364153"/>
                </a:lnTo>
                <a:lnTo>
                  <a:pt x="1585738" y="1364153"/>
                </a:lnTo>
                <a:lnTo>
                  <a:pt x="1585738" y="1369855"/>
                </a:lnTo>
                <a:lnTo>
                  <a:pt x="1592580" y="1369855"/>
                </a:lnTo>
                <a:lnTo>
                  <a:pt x="1592580" y="1381260"/>
                </a:lnTo>
                <a:lnTo>
                  <a:pt x="1609829" y="1381260"/>
                </a:lnTo>
                <a:lnTo>
                  <a:pt x="1609829" y="1386962"/>
                </a:lnTo>
                <a:lnTo>
                  <a:pt x="1637484" y="1386962"/>
                </a:lnTo>
                <a:lnTo>
                  <a:pt x="1637484" y="1392807"/>
                </a:lnTo>
                <a:lnTo>
                  <a:pt x="1646749" y="1392807"/>
                </a:lnTo>
                <a:lnTo>
                  <a:pt x="1646749" y="1398510"/>
                </a:lnTo>
                <a:lnTo>
                  <a:pt x="1670841" y="1398510"/>
                </a:lnTo>
                <a:lnTo>
                  <a:pt x="1670841" y="1405353"/>
                </a:lnTo>
                <a:lnTo>
                  <a:pt x="1676685" y="1405353"/>
                </a:lnTo>
                <a:lnTo>
                  <a:pt x="1676685" y="1411055"/>
                </a:lnTo>
                <a:lnTo>
                  <a:pt x="1695074" y="1411055"/>
                </a:lnTo>
                <a:lnTo>
                  <a:pt x="1695074" y="1416900"/>
                </a:lnTo>
                <a:lnTo>
                  <a:pt x="1704340" y="1416900"/>
                </a:lnTo>
                <a:lnTo>
                  <a:pt x="1704340" y="1422602"/>
                </a:lnTo>
                <a:lnTo>
                  <a:pt x="1707761" y="1422602"/>
                </a:lnTo>
                <a:lnTo>
                  <a:pt x="1707761" y="1428305"/>
                </a:lnTo>
                <a:lnTo>
                  <a:pt x="1725010" y="1428305"/>
                </a:lnTo>
                <a:lnTo>
                  <a:pt x="1725010" y="1434007"/>
                </a:lnTo>
                <a:lnTo>
                  <a:pt x="1737554" y="1434007"/>
                </a:lnTo>
                <a:lnTo>
                  <a:pt x="1737554" y="1439709"/>
                </a:lnTo>
                <a:lnTo>
                  <a:pt x="1767490" y="1439709"/>
                </a:lnTo>
                <a:lnTo>
                  <a:pt x="1767490" y="1445554"/>
                </a:lnTo>
                <a:lnTo>
                  <a:pt x="1782458" y="1445554"/>
                </a:lnTo>
                <a:lnTo>
                  <a:pt x="1782458" y="1452397"/>
                </a:lnTo>
                <a:lnTo>
                  <a:pt x="1797426" y="1452397"/>
                </a:lnTo>
                <a:lnTo>
                  <a:pt x="1797426" y="1458100"/>
                </a:lnTo>
                <a:lnTo>
                  <a:pt x="1821660" y="1458100"/>
                </a:lnTo>
                <a:lnTo>
                  <a:pt x="1821660" y="1469647"/>
                </a:lnTo>
                <a:lnTo>
                  <a:pt x="1825081" y="1469647"/>
                </a:lnTo>
                <a:lnTo>
                  <a:pt x="1825081" y="1475349"/>
                </a:lnTo>
                <a:lnTo>
                  <a:pt x="1828502" y="1475349"/>
                </a:lnTo>
                <a:lnTo>
                  <a:pt x="1828502" y="1481052"/>
                </a:lnTo>
                <a:lnTo>
                  <a:pt x="1861859" y="1481052"/>
                </a:lnTo>
                <a:lnTo>
                  <a:pt x="1861859" y="1486754"/>
                </a:lnTo>
                <a:lnTo>
                  <a:pt x="1869842" y="1486754"/>
                </a:lnTo>
                <a:lnTo>
                  <a:pt x="1869842" y="1493740"/>
                </a:lnTo>
                <a:lnTo>
                  <a:pt x="1900918" y="1493740"/>
                </a:lnTo>
                <a:lnTo>
                  <a:pt x="1900918" y="1499442"/>
                </a:lnTo>
                <a:lnTo>
                  <a:pt x="1903199" y="1499442"/>
                </a:lnTo>
                <a:lnTo>
                  <a:pt x="1903199" y="1510847"/>
                </a:lnTo>
                <a:lnTo>
                  <a:pt x="1906620" y="1510847"/>
                </a:lnTo>
                <a:lnTo>
                  <a:pt x="1906620" y="1516549"/>
                </a:lnTo>
                <a:lnTo>
                  <a:pt x="1910041" y="1516549"/>
                </a:lnTo>
                <a:lnTo>
                  <a:pt x="1910041" y="1523535"/>
                </a:lnTo>
                <a:lnTo>
                  <a:pt x="1919164" y="1523535"/>
                </a:lnTo>
                <a:lnTo>
                  <a:pt x="1919164" y="1529237"/>
                </a:lnTo>
                <a:lnTo>
                  <a:pt x="1925009" y="1529237"/>
                </a:lnTo>
                <a:lnTo>
                  <a:pt x="1925009" y="1540642"/>
                </a:lnTo>
                <a:lnTo>
                  <a:pt x="1988302" y="1540642"/>
                </a:lnTo>
                <a:lnTo>
                  <a:pt x="1988302" y="1546487"/>
                </a:lnTo>
                <a:lnTo>
                  <a:pt x="1994004" y="1546487"/>
                </a:lnTo>
                <a:lnTo>
                  <a:pt x="1994004" y="1553329"/>
                </a:lnTo>
                <a:lnTo>
                  <a:pt x="2018237" y="1553329"/>
                </a:lnTo>
                <a:lnTo>
                  <a:pt x="2018237" y="1559032"/>
                </a:lnTo>
                <a:lnTo>
                  <a:pt x="2021659" y="1559032"/>
                </a:lnTo>
                <a:lnTo>
                  <a:pt x="2021659" y="1564734"/>
                </a:lnTo>
                <a:lnTo>
                  <a:pt x="2025080" y="1564734"/>
                </a:lnTo>
                <a:lnTo>
                  <a:pt x="2025080" y="1570579"/>
                </a:lnTo>
                <a:lnTo>
                  <a:pt x="2036627" y="1570579"/>
                </a:lnTo>
                <a:lnTo>
                  <a:pt x="2036627" y="1577422"/>
                </a:lnTo>
                <a:lnTo>
                  <a:pt x="2045750" y="1577422"/>
                </a:lnTo>
                <a:lnTo>
                  <a:pt x="2045750" y="1583124"/>
                </a:lnTo>
                <a:lnTo>
                  <a:pt x="2066562" y="1583124"/>
                </a:lnTo>
                <a:lnTo>
                  <a:pt x="2066562" y="1588827"/>
                </a:lnTo>
                <a:lnTo>
                  <a:pt x="2081530" y="1588827"/>
                </a:lnTo>
                <a:lnTo>
                  <a:pt x="2081530" y="1594672"/>
                </a:lnTo>
                <a:lnTo>
                  <a:pt x="2084951" y="1594672"/>
                </a:lnTo>
                <a:lnTo>
                  <a:pt x="2084951" y="1600374"/>
                </a:lnTo>
                <a:lnTo>
                  <a:pt x="2121872" y="1600374"/>
                </a:lnTo>
                <a:lnTo>
                  <a:pt x="2121872" y="1612919"/>
                </a:lnTo>
                <a:lnTo>
                  <a:pt x="2139121" y="1612919"/>
                </a:lnTo>
                <a:lnTo>
                  <a:pt x="2139121" y="1618764"/>
                </a:lnTo>
                <a:lnTo>
                  <a:pt x="2142542" y="1618764"/>
                </a:lnTo>
                <a:lnTo>
                  <a:pt x="2142542" y="1624467"/>
                </a:lnTo>
                <a:lnTo>
                  <a:pt x="2230068" y="1624467"/>
                </a:lnTo>
                <a:lnTo>
                  <a:pt x="2230068" y="1631310"/>
                </a:lnTo>
                <a:lnTo>
                  <a:pt x="2237053" y="1631310"/>
                </a:lnTo>
                <a:lnTo>
                  <a:pt x="2237053" y="1637012"/>
                </a:lnTo>
                <a:lnTo>
                  <a:pt x="2239334" y="1642857"/>
                </a:lnTo>
                <a:lnTo>
                  <a:pt x="2257723" y="1642857"/>
                </a:lnTo>
                <a:lnTo>
                  <a:pt x="2257723" y="1649700"/>
                </a:lnTo>
                <a:lnTo>
                  <a:pt x="2266989" y="1649700"/>
                </a:lnTo>
                <a:lnTo>
                  <a:pt x="2266989" y="1655402"/>
                </a:lnTo>
                <a:lnTo>
                  <a:pt x="2276255" y="1655402"/>
                </a:lnTo>
                <a:lnTo>
                  <a:pt x="2276255" y="1662388"/>
                </a:lnTo>
                <a:lnTo>
                  <a:pt x="2285521" y="1662388"/>
                </a:lnTo>
                <a:lnTo>
                  <a:pt x="2285521" y="1668090"/>
                </a:lnTo>
                <a:lnTo>
                  <a:pt x="2296925" y="1668090"/>
                </a:lnTo>
                <a:lnTo>
                  <a:pt x="2296925" y="1673792"/>
                </a:lnTo>
                <a:lnTo>
                  <a:pt x="2300346" y="1673792"/>
                </a:lnTo>
                <a:lnTo>
                  <a:pt x="2300346" y="1680635"/>
                </a:lnTo>
                <a:lnTo>
                  <a:pt x="2324437" y="1680635"/>
                </a:lnTo>
                <a:lnTo>
                  <a:pt x="2324437" y="1693323"/>
                </a:lnTo>
                <a:lnTo>
                  <a:pt x="2354373" y="1693323"/>
                </a:lnTo>
                <a:lnTo>
                  <a:pt x="2354373" y="1699025"/>
                </a:lnTo>
                <a:lnTo>
                  <a:pt x="2369341" y="1699025"/>
                </a:lnTo>
                <a:lnTo>
                  <a:pt x="2369341" y="1706011"/>
                </a:lnTo>
                <a:lnTo>
                  <a:pt x="2372762" y="1706011"/>
                </a:lnTo>
                <a:lnTo>
                  <a:pt x="2375043" y="1711713"/>
                </a:lnTo>
                <a:lnTo>
                  <a:pt x="2393432" y="1711713"/>
                </a:lnTo>
                <a:lnTo>
                  <a:pt x="2393432" y="1718556"/>
                </a:lnTo>
                <a:lnTo>
                  <a:pt x="2426789" y="1718556"/>
                </a:lnTo>
                <a:lnTo>
                  <a:pt x="2426789" y="1724258"/>
                </a:lnTo>
                <a:lnTo>
                  <a:pt x="2439333" y="1724258"/>
                </a:lnTo>
                <a:lnTo>
                  <a:pt x="2439333" y="1731244"/>
                </a:lnTo>
                <a:lnTo>
                  <a:pt x="2441614" y="1731244"/>
                </a:lnTo>
                <a:lnTo>
                  <a:pt x="2441614" y="1738087"/>
                </a:lnTo>
                <a:lnTo>
                  <a:pt x="2454158" y="1738087"/>
                </a:lnTo>
                <a:lnTo>
                  <a:pt x="2454158" y="1745072"/>
                </a:lnTo>
                <a:lnTo>
                  <a:pt x="2456582" y="1745072"/>
                </a:lnTo>
                <a:lnTo>
                  <a:pt x="2456582" y="1750775"/>
                </a:lnTo>
                <a:lnTo>
                  <a:pt x="2484094" y="1750775"/>
                </a:lnTo>
                <a:lnTo>
                  <a:pt x="2484094" y="1758900"/>
                </a:lnTo>
                <a:lnTo>
                  <a:pt x="2502483" y="1758900"/>
                </a:lnTo>
                <a:lnTo>
                  <a:pt x="2502483" y="1765743"/>
                </a:lnTo>
                <a:lnTo>
                  <a:pt x="2526717" y="1765743"/>
                </a:lnTo>
                <a:lnTo>
                  <a:pt x="2526717" y="1772586"/>
                </a:lnTo>
                <a:lnTo>
                  <a:pt x="2578605" y="1772586"/>
                </a:lnTo>
                <a:lnTo>
                  <a:pt x="2578605" y="1779572"/>
                </a:lnTo>
                <a:lnTo>
                  <a:pt x="2580886" y="1779572"/>
                </a:lnTo>
                <a:lnTo>
                  <a:pt x="2580886" y="1786414"/>
                </a:lnTo>
                <a:lnTo>
                  <a:pt x="2586588" y="1786414"/>
                </a:lnTo>
                <a:lnTo>
                  <a:pt x="2586588" y="1794540"/>
                </a:lnTo>
                <a:lnTo>
                  <a:pt x="2705191" y="1794540"/>
                </a:lnTo>
                <a:lnTo>
                  <a:pt x="2705191" y="1801383"/>
                </a:lnTo>
                <a:lnTo>
                  <a:pt x="2708612" y="1801383"/>
                </a:lnTo>
                <a:lnTo>
                  <a:pt x="2708612" y="1808369"/>
                </a:lnTo>
                <a:lnTo>
                  <a:pt x="2732846" y="1808369"/>
                </a:lnTo>
                <a:lnTo>
                  <a:pt x="2732846" y="1816352"/>
                </a:lnTo>
                <a:lnTo>
                  <a:pt x="2781171" y="1816352"/>
                </a:lnTo>
                <a:lnTo>
                  <a:pt x="2781171" y="1824478"/>
                </a:lnTo>
                <a:lnTo>
                  <a:pt x="2816951" y="1824478"/>
                </a:lnTo>
                <a:lnTo>
                  <a:pt x="2816951" y="1831463"/>
                </a:lnTo>
                <a:lnTo>
                  <a:pt x="2880243" y="1831463"/>
                </a:lnTo>
                <a:lnTo>
                  <a:pt x="2880243" y="1839447"/>
                </a:lnTo>
                <a:lnTo>
                  <a:pt x="2907756" y="1839447"/>
                </a:lnTo>
                <a:lnTo>
                  <a:pt x="2907756" y="1848713"/>
                </a:lnTo>
                <a:lnTo>
                  <a:pt x="3037762" y="1848713"/>
                </a:lnTo>
                <a:lnTo>
                  <a:pt x="3037762" y="1857979"/>
                </a:lnTo>
                <a:lnTo>
                  <a:pt x="3177035" y="1857979"/>
                </a:lnTo>
                <a:lnTo>
                  <a:pt x="3177035" y="1869384"/>
                </a:lnTo>
                <a:lnTo>
                  <a:pt x="3433627" y="1869384"/>
                </a:lnTo>
                <a:lnTo>
                  <a:pt x="3433627" y="1891338"/>
                </a:lnTo>
                <a:lnTo>
                  <a:pt x="3585443" y="1891338"/>
                </a:lnTo>
                <a:lnTo>
                  <a:pt x="3585443" y="1962761"/>
                </a:lnTo>
                <a:lnTo>
                  <a:pt x="3667125" y="1962761"/>
                </a:lnTo>
              </a:path>
            </a:pathLst>
          </a:custGeom>
          <a:noFill/>
          <a:ln w="15875" cap="flat">
            <a:solidFill>
              <a:srgbClr val="8B878B"/>
            </a:solidFill>
            <a:prstDash val="solid"/>
            <a:miter/>
          </a:ln>
        </p:spPr>
        <p:txBody>
          <a:bodyPr rtlCol="0" anchor="ctr"/>
          <a:lstStyle/>
          <a:p>
            <a:endParaRPr lang="en-GB" noProof="0" dirty="0"/>
          </a:p>
        </p:txBody>
      </p:sp>
      <p:sp>
        <p:nvSpPr>
          <p:cNvPr id="37" name="Freeform 36">
            <a:extLst>
              <a:ext uri="{FF2B5EF4-FFF2-40B4-BE49-F238E27FC236}">
                <a16:creationId xmlns:a16="http://schemas.microsoft.com/office/drawing/2014/main" id="{95EC2D7F-0080-5B8A-F768-094A5833B092}"/>
              </a:ext>
            </a:extLst>
          </p:cNvPr>
          <p:cNvSpPr/>
          <p:nvPr/>
        </p:nvSpPr>
        <p:spPr>
          <a:xfrm>
            <a:off x="7349533" y="1485531"/>
            <a:ext cx="3794993" cy="1584835"/>
          </a:xfrm>
          <a:custGeom>
            <a:avLst/>
            <a:gdLst>
              <a:gd name="connsiteX0" fmla="*/ 3794993 w 3794993"/>
              <a:gd name="connsiteY0" fmla="*/ 1536507 h 1584835"/>
              <a:gd name="connsiteX1" fmla="*/ 3794993 w 3794993"/>
              <a:gd name="connsiteY1" fmla="*/ 1584835 h 1584835"/>
              <a:gd name="connsiteX2" fmla="*/ 3752513 w 3794993"/>
              <a:gd name="connsiteY2" fmla="*/ 1536507 h 1584835"/>
              <a:gd name="connsiteX3" fmla="*/ 3752513 w 3794993"/>
              <a:gd name="connsiteY3" fmla="*/ 1584835 h 1584835"/>
              <a:gd name="connsiteX4" fmla="*/ 3631773 w 3794993"/>
              <a:gd name="connsiteY4" fmla="*/ 1536507 h 1584835"/>
              <a:gd name="connsiteX5" fmla="*/ 3631773 w 3794993"/>
              <a:gd name="connsiteY5" fmla="*/ 1584835 h 1584835"/>
              <a:gd name="connsiteX6" fmla="*/ 3605115 w 3794993"/>
              <a:gd name="connsiteY6" fmla="*/ 1536507 h 1584835"/>
              <a:gd name="connsiteX7" fmla="*/ 3605115 w 3794993"/>
              <a:gd name="connsiteY7" fmla="*/ 1584835 h 1584835"/>
              <a:gd name="connsiteX8" fmla="*/ 3568480 w 3794993"/>
              <a:gd name="connsiteY8" fmla="*/ 1536507 h 1584835"/>
              <a:gd name="connsiteX9" fmla="*/ 3568480 w 3794993"/>
              <a:gd name="connsiteY9" fmla="*/ 1584835 h 1584835"/>
              <a:gd name="connsiteX10" fmla="*/ 3556791 w 3794993"/>
              <a:gd name="connsiteY10" fmla="*/ 1536507 h 1584835"/>
              <a:gd name="connsiteX11" fmla="*/ 3556791 w 3794993"/>
              <a:gd name="connsiteY11" fmla="*/ 1584835 h 1584835"/>
              <a:gd name="connsiteX12" fmla="*/ 3549948 w 3794993"/>
              <a:gd name="connsiteY12" fmla="*/ 1536507 h 1584835"/>
              <a:gd name="connsiteX13" fmla="*/ 3549948 w 3794993"/>
              <a:gd name="connsiteY13" fmla="*/ 1584835 h 1584835"/>
              <a:gd name="connsiteX14" fmla="*/ 3540825 w 3794993"/>
              <a:gd name="connsiteY14" fmla="*/ 1536507 h 1584835"/>
              <a:gd name="connsiteX15" fmla="*/ 3540825 w 3794993"/>
              <a:gd name="connsiteY15" fmla="*/ 1584835 h 1584835"/>
              <a:gd name="connsiteX16" fmla="*/ 3516591 w 3794993"/>
              <a:gd name="connsiteY16" fmla="*/ 1536507 h 1584835"/>
              <a:gd name="connsiteX17" fmla="*/ 3516591 w 3794993"/>
              <a:gd name="connsiteY17" fmla="*/ 1584835 h 1584835"/>
              <a:gd name="connsiteX18" fmla="*/ 3507325 w 3794993"/>
              <a:gd name="connsiteY18" fmla="*/ 1536507 h 1584835"/>
              <a:gd name="connsiteX19" fmla="*/ 3507325 w 3794993"/>
              <a:gd name="connsiteY19" fmla="*/ 1584835 h 1584835"/>
              <a:gd name="connsiteX20" fmla="*/ 3499343 w 3794993"/>
              <a:gd name="connsiteY20" fmla="*/ 1536507 h 1584835"/>
              <a:gd name="connsiteX21" fmla="*/ 3499343 w 3794993"/>
              <a:gd name="connsiteY21" fmla="*/ 1584835 h 1584835"/>
              <a:gd name="connsiteX22" fmla="*/ 3492500 w 3794993"/>
              <a:gd name="connsiteY22" fmla="*/ 1536507 h 1584835"/>
              <a:gd name="connsiteX23" fmla="*/ 3492500 w 3794993"/>
              <a:gd name="connsiteY23" fmla="*/ 1584835 h 1584835"/>
              <a:gd name="connsiteX24" fmla="*/ 3475251 w 3794993"/>
              <a:gd name="connsiteY24" fmla="*/ 1536507 h 1584835"/>
              <a:gd name="connsiteX25" fmla="*/ 3475251 w 3794993"/>
              <a:gd name="connsiteY25" fmla="*/ 1584835 h 1584835"/>
              <a:gd name="connsiteX26" fmla="*/ 3393570 w 3794993"/>
              <a:gd name="connsiteY26" fmla="*/ 1536507 h 1584835"/>
              <a:gd name="connsiteX27" fmla="*/ 3393570 w 3794993"/>
              <a:gd name="connsiteY27" fmla="*/ 1584835 h 1584835"/>
              <a:gd name="connsiteX28" fmla="*/ 3350947 w 3794993"/>
              <a:gd name="connsiteY28" fmla="*/ 1509991 h 1584835"/>
              <a:gd name="connsiteX29" fmla="*/ 3350947 w 3794993"/>
              <a:gd name="connsiteY29" fmla="*/ 1558319 h 1584835"/>
              <a:gd name="connsiteX30" fmla="*/ 3302622 w 3794993"/>
              <a:gd name="connsiteY30" fmla="*/ 1509991 h 1584835"/>
              <a:gd name="connsiteX31" fmla="*/ 3302622 w 3794993"/>
              <a:gd name="connsiteY31" fmla="*/ 1558319 h 1584835"/>
              <a:gd name="connsiteX32" fmla="*/ 3287654 w 3794993"/>
              <a:gd name="connsiteY32" fmla="*/ 1509991 h 1584835"/>
              <a:gd name="connsiteX33" fmla="*/ 3287654 w 3794993"/>
              <a:gd name="connsiteY33" fmla="*/ 1558319 h 1584835"/>
              <a:gd name="connsiteX34" fmla="*/ 3284091 w 3794993"/>
              <a:gd name="connsiteY34" fmla="*/ 1509991 h 1584835"/>
              <a:gd name="connsiteX35" fmla="*/ 3284091 w 3794993"/>
              <a:gd name="connsiteY35" fmla="*/ 1558319 h 1584835"/>
              <a:gd name="connsiteX36" fmla="*/ 3265844 w 3794993"/>
              <a:gd name="connsiteY36" fmla="*/ 1509991 h 1584835"/>
              <a:gd name="connsiteX37" fmla="*/ 3265844 w 3794993"/>
              <a:gd name="connsiteY37" fmla="*/ 1558319 h 1584835"/>
              <a:gd name="connsiteX38" fmla="*/ 3245031 w 3794993"/>
              <a:gd name="connsiteY38" fmla="*/ 1509991 h 1584835"/>
              <a:gd name="connsiteX39" fmla="*/ 3245031 w 3794993"/>
              <a:gd name="connsiteY39" fmla="*/ 1558319 h 1584835"/>
              <a:gd name="connsiteX40" fmla="*/ 3198988 w 3794993"/>
              <a:gd name="connsiteY40" fmla="*/ 1509991 h 1584835"/>
              <a:gd name="connsiteX41" fmla="*/ 3198988 w 3794993"/>
              <a:gd name="connsiteY41" fmla="*/ 1558319 h 1584835"/>
              <a:gd name="connsiteX42" fmla="*/ 3159929 w 3794993"/>
              <a:gd name="connsiteY42" fmla="*/ 1509991 h 1584835"/>
              <a:gd name="connsiteX43" fmla="*/ 3159929 w 3794993"/>
              <a:gd name="connsiteY43" fmla="*/ 1558319 h 1584835"/>
              <a:gd name="connsiteX44" fmla="*/ 3154227 w 3794993"/>
              <a:gd name="connsiteY44" fmla="*/ 1509991 h 1584835"/>
              <a:gd name="connsiteX45" fmla="*/ 3154227 w 3794993"/>
              <a:gd name="connsiteY45" fmla="*/ 1558319 h 1584835"/>
              <a:gd name="connsiteX46" fmla="*/ 3117306 w 3794993"/>
              <a:gd name="connsiteY46" fmla="*/ 1509991 h 1584835"/>
              <a:gd name="connsiteX47" fmla="*/ 3117306 w 3794993"/>
              <a:gd name="connsiteY47" fmla="*/ 1558319 h 1584835"/>
              <a:gd name="connsiteX48" fmla="*/ 3100057 w 3794993"/>
              <a:gd name="connsiteY48" fmla="*/ 1509991 h 1584835"/>
              <a:gd name="connsiteX49" fmla="*/ 3100057 w 3794993"/>
              <a:gd name="connsiteY49" fmla="*/ 1558319 h 1584835"/>
              <a:gd name="connsiteX50" fmla="*/ 3096636 w 3794993"/>
              <a:gd name="connsiteY50" fmla="*/ 1509991 h 1584835"/>
              <a:gd name="connsiteX51" fmla="*/ 3096636 w 3794993"/>
              <a:gd name="connsiteY51" fmla="*/ 1558319 h 1584835"/>
              <a:gd name="connsiteX52" fmla="*/ 3090934 w 3794993"/>
              <a:gd name="connsiteY52" fmla="*/ 1509991 h 1584835"/>
              <a:gd name="connsiteX53" fmla="*/ 3090934 w 3794993"/>
              <a:gd name="connsiteY53" fmla="*/ 1558319 h 1584835"/>
              <a:gd name="connsiteX54" fmla="*/ 3054013 w 3794993"/>
              <a:gd name="connsiteY54" fmla="*/ 1509991 h 1584835"/>
              <a:gd name="connsiteX55" fmla="*/ 3054013 w 3794993"/>
              <a:gd name="connsiteY55" fmla="*/ 1558319 h 1584835"/>
              <a:gd name="connsiteX56" fmla="*/ 3048311 w 3794993"/>
              <a:gd name="connsiteY56" fmla="*/ 1509991 h 1584835"/>
              <a:gd name="connsiteX57" fmla="*/ 3048311 w 3794993"/>
              <a:gd name="connsiteY57" fmla="*/ 1558319 h 1584835"/>
              <a:gd name="connsiteX58" fmla="*/ 2990720 w 3794993"/>
              <a:gd name="connsiteY58" fmla="*/ 1509991 h 1584835"/>
              <a:gd name="connsiteX59" fmla="*/ 2990720 w 3794993"/>
              <a:gd name="connsiteY59" fmla="*/ 1558319 h 1584835"/>
              <a:gd name="connsiteX60" fmla="*/ 2978033 w 3794993"/>
              <a:gd name="connsiteY60" fmla="*/ 1509991 h 1584835"/>
              <a:gd name="connsiteX61" fmla="*/ 2978033 w 3794993"/>
              <a:gd name="connsiteY61" fmla="*/ 1558319 h 1584835"/>
              <a:gd name="connsiteX62" fmla="*/ 2945817 w 3794993"/>
              <a:gd name="connsiteY62" fmla="*/ 1509991 h 1584835"/>
              <a:gd name="connsiteX63" fmla="*/ 2945817 w 3794993"/>
              <a:gd name="connsiteY63" fmla="*/ 1558319 h 1584835"/>
              <a:gd name="connsiteX64" fmla="*/ 2929851 w 3794993"/>
              <a:gd name="connsiteY64" fmla="*/ 1509991 h 1584835"/>
              <a:gd name="connsiteX65" fmla="*/ 2929851 w 3794993"/>
              <a:gd name="connsiteY65" fmla="*/ 1558319 h 1584835"/>
              <a:gd name="connsiteX66" fmla="*/ 2903337 w 3794993"/>
              <a:gd name="connsiteY66" fmla="*/ 1509991 h 1584835"/>
              <a:gd name="connsiteX67" fmla="*/ 2903337 w 3794993"/>
              <a:gd name="connsiteY67" fmla="*/ 1558319 h 1584835"/>
              <a:gd name="connsiteX68" fmla="*/ 2848027 w 3794993"/>
              <a:gd name="connsiteY68" fmla="*/ 1509991 h 1584835"/>
              <a:gd name="connsiteX69" fmla="*/ 2848027 w 3794993"/>
              <a:gd name="connsiteY69" fmla="*/ 1558319 h 1584835"/>
              <a:gd name="connsiteX70" fmla="*/ 2836480 w 3794993"/>
              <a:gd name="connsiteY70" fmla="*/ 1509991 h 1584835"/>
              <a:gd name="connsiteX71" fmla="*/ 2836480 w 3794993"/>
              <a:gd name="connsiteY71" fmla="*/ 1558319 h 1584835"/>
              <a:gd name="connsiteX72" fmla="*/ 2806545 w 3794993"/>
              <a:gd name="connsiteY72" fmla="*/ 1509991 h 1584835"/>
              <a:gd name="connsiteX73" fmla="*/ 2806545 w 3794993"/>
              <a:gd name="connsiteY73" fmla="*/ 1558319 h 1584835"/>
              <a:gd name="connsiteX74" fmla="*/ 2794000 w 3794993"/>
              <a:gd name="connsiteY74" fmla="*/ 1509991 h 1584835"/>
              <a:gd name="connsiteX75" fmla="*/ 2794000 w 3794993"/>
              <a:gd name="connsiteY75" fmla="*/ 1558319 h 1584835"/>
              <a:gd name="connsiteX76" fmla="*/ 2775611 w 3794993"/>
              <a:gd name="connsiteY76" fmla="*/ 1499727 h 1584835"/>
              <a:gd name="connsiteX77" fmla="*/ 2775611 w 3794993"/>
              <a:gd name="connsiteY77" fmla="*/ 1548055 h 1584835"/>
              <a:gd name="connsiteX78" fmla="*/ 2764064 w 3794993"/>
              <a:gd name="connsiteY78" fmla="*/ 1499727 h 1584835"/>
              <a:gd name="connsiteX79" fmla="*/ 2764064 w 3794993"/>
              <a:gd name="connsiteY79" fmla="*/ 1548055 h 1584835"/>
              <a:gd name="connsiteX80" fmla="*/ 2736410 w 3794993"/>
              <a:gd name="connsiteY80" fmla="*/ 1499727 h 1584835"/>
              <a:gd name="connsiteX81" fmla="*/ 2736410 w 3794993"/>
              <a:gd name="connsiteY81" fmla="*/ 1548055 h 1584835"/>
              <a:gd name="connsiteX82" fmla="*/ 2697350 w 3794993"/>
              <a:gd name="connsiteY82" fmla="*/ 1490461 h 1584835"/>
              <a:gd name="connsiteX83" fmla="*/ 2697350 w 3794993"/>
              <a:gd name="connsiteY83" fmla="*/ 1538788 h 1584835"/>
              <a:gd name="connsiteX84" fmla="*/ 2652447 w 3794993"/>
              <a:gd name="connsiteY84" fmla="*/ 1481194 h 1584835"/>
              <a:gd name="connsiteX85" fmla="*/ 2652447 w 3794993"/>
              <a:gd name="connsiteY85" fmla="*/ 1529522 h 1584835"/>
              <a:gd name="connsiteX86" fmla="*/ 2606403 w 3794993"/>
              <a:gd name="connsiteY86" fmla="*/ 1481194 h 1584835"/>
              <a:gd name="connsiteX87" fmla="*/ 2606403 w 3794993"/>
              <a:gd name="connsiteY87" fmla="*/ 1529522 h 1584835"/>
              <a:gd name="connsiteX88" fmla="*/ 2582169 w 3794993"/>
              <a:gd name="connsiteY88" fmla="*/ 1472071 h 1584835"/>
              <a:gd name="connsiteX89" fmla="*/ 2582169 w 3794993"/>
              <a:gd name="connsiteY89" fmla="*/ 1520398 h 1584835"/>
              <a:gd name="connsiteX90" fmla="*/ 2543110 w 3794993"/>
              <a:gd name="connsiteY90" fmla="*/ 1436431 h 1584835"/>
              <a:gd name="connsiteX91" fmla="*/ 2543110 w 3794993"/>
              <a:gd name="connsiteY91" fmla="*/ 1484758 h 1584835"/>
              <a:gd name="connsiteX92" fmla="*/ 2537408 w 3794993"/>
              <a:gd name="connsiteY92" fmla="*/ 1428305 h 1584835"/>
              <a:gd name="connsiteX93" fmla="*/ 2537408 w 3794993"/>
              <a:gd name="connsiteY93" fmla="*/ 1476632 h 1584835"/>
              <a:gd name="connsiteX94" fmla="*/ 2518877 w 3794993"/>
              <a:gd name="connsiteY94" fmla="*/ 1428305 h 1584835"/>
              <a:gd name="connsiteX95" fmla="*/ 2518877 w 3794993"/>
              <a:gd name="connsiteY95" fmla="*/ 1476632 h 1584835"/>
              <a:gd name="connsiteX96" fmla="*/ 2485520 w 3794993"/>
              <a:gd name="connsiteY96" fmla="*/ 1428305 h 1584835"/>
              <a:gd name="connsiteX97" fmla="*/ 2485520 w 3794993"/>
              <a:gd name="connsiteY97" fmla="*/ 1476632 h 1584835"/>
              <a:gd name="connsiteX98" fmla="*/ 2479818 w 3794993"/>
              <a:gd name="connsiteY98" fmla="*/ 1428305 h 1584835"/>
              <a:gd name="connsiteX99" fmla="*/ 2479818 w 3794993"/>
              <a:gd name="connsiteY99" fmla="*/ 1476632 h 1584835"/>
              <a:gd name="connsiteX100" fmla="*/ 2458007 w 3794993"/>
              <a:gd name="connsiteY100" fmla="*/ 1428305 h 1584835"/>
              <a:gd name="connsiteX101" fmla="*/ 2458007 w 3794993"/>
              <a:gd name="connsiteY101" fmla="*/ 1476632 h 1584835"/>
              <a:gd name="connsiteX102" fmla="*/ 2452305 w 3794993"/>
              <a:gd name="connsiteY102" fmla="*/ 1428305 h 1584835"/>
              <a:gd name="connsiteX103" fmla="*/ 2452305 w 3794993"/>
              <a:gd name="connsiteY103" fmla="*/ 1476632 h 1584835"/>
              <a:gd name="connsiteX104" fmla="*/ 2440759 w 3794993"/>
              <a:gd name="connsiteY104" fmla="*/ 1428305 h 1584835"/>
              <a:gd name="connsiteX105" fmla="*/ 2440759 w 3794993"/>
              <a:gd name="connsiteY105" fmla="*/ 1476632 h 1584835"/>
              <a:gd name="connsiteX106" fmla="*/ 2418806 w 3794993"/>
              <a:gd name="connsiteY106" fmla="*/ 1420179 h 1584835"/>
              <a:gd name="connsiteX107" fmla="*/ 2418806 w 3794993"/>
              <a:gd name="connsiteY107" fmla="*/ 1468507 h 1584835"/>
              <a:gd name="connsiteX108" fmla="*/ 2413104 w 3794993"/>
              <a:gd name="connsiteY108" fmla="*/ 1413336 h 1584835"/>
              <a:gd name="connsiteX109" fmla="*/ 2413104 w 3794993"/>
              <a:gd name="connsiteY109" fmla="*/ 1461664 h 1584835"/>
              <a:gd name="connsiteX110" fmla="*/ 2394715 w 3794993"/>
              <a:gd name="connsiteY110" fmla="*/ 1413336 h 1584835"/>
              <a:gd name="connsiteX111" fmla="*/ 2394715 w 3794993"/>
              <a:gd name="connsiteY111" fmla="*/ 1461664 h 1584835"/>
              <a:gd name="connsiteX112" fmla="*/ 2374045 w 3794993"/>
              <a:gd name="connsiteY112" fmla="*/ 1406493 h 1584835"/>
              <a:gd name="connsiteX113" fmla="*/ 2374045 w 3794993"/>
              <a:gd name="connsiteY113" fmla="*/ 1454821 h 1584835"/>
              <a:gd name="connsiteX114" fmla="*/ 2352092 w 3794993"/>
              <a:gd name="connsiteY114" fmla="*/ 1406493 h 1584835"/>
              <a:gd name="connsiteX115" fmla="*/ 2352092 w 3794993"/>
              <a:gd name="connsiteY115" fmla="*/ 1454821 h 1584835"/>
              <a:gd name="connsiteX116" fmla="*/ 2346390 w 3794993"/>
              <a:gd name="connsiteY116" fmla="*/ 1406493 h 1584835"/>
              <a:gd name="connsiteX117" fmla="*/ 2346390 w 3794993"/>
              <a:gd name="connsiteY117" fmla="*/ 1454821 h 1584835"/>
              <a:gd name="connsiteX118" fmla="*/ 2322156 w 3794993"/>
              <a:gd name="connsiteY118" fmla="*/ 1398367 h 1584835"/>
              <a:gd name="connsiteX119" fmla="*/ 2322156 w 3794993"/>
              <a:gd name="connsiteY119" fmla="*/ 1446695 h 1584835"/>
              <a:gd name="connsiteX120" fmla="*/ 2307188 w 3794993"/>
              <a:gd name="connsiteY120" fmla="*/ 1398367 h 1584835"/>
              <a:gd name="connsiteX121" fmla="*/ 2307188 w 3794993"/>
              <a:gd name="connsiteY121" fmla="*/ 1446695 h 1584835"/>
              <a:gd name="connsiteX122" fmla="*/ 2246177 w 3794993"/>
              <a:gd name="connsiteY122" fmla="*/ 1385679 h 1584835"/>
              <a:gd name="connsiteX123" fmla="*/ 2246177 w 3794993"/>
              <a:gd name="connsiteY123" fmla="*/ 1434007 h 1584835"/>
              <a:gd name="connsiteX124" fmla="*/ 2197852 w 3794993"/>
              <a:gd name="connsiteY124" fmla="*/ 1385679 h 1584835"/>
              <a:gd name="connsiteX125" fmla="*/ 2197852 w 3794993"/>
              <a:gd name="connsiteY125" fmla="*/ 1434007 h 1584835"/>
              <a:gd name="connsiteX126" fmla="*/ 2188586 w 3794993"/>
              <a:gd name="connsiteY126" fmla="*/ 1385679 h 1584835"/>
              <a:gd name="connsiteX127" fmla="*/ 2188586 w 3794993"/>
              <a:gd name="connsiteY127" fmla="*/ 1434007 h 1584835"/>
              <a:gd name="connsiteX128" fmla="*/ 2182884 w 3794993"/>
              <a:gd name="connsiteY128" fmla="*/ 1385679 h 1584835"/>
              <a:gd name="connsiteX129" fmla="*/ 2182884 w 3794993"/>
              <a:gd name="connsiteY129" fmla="*/ 1434007 h 1584835"/>
              <a:gd name="connsiteX130" fmla="*/ 2028786 w 3794993"/>
              <a:gd name="connsiteY130" fmla="*/ 1371851 h 1584835"/>
              <a:gd name="connsiteX131" fmla="*/ 2028786 w 3794993"/>
              <a:gd name="connsiteY131" fmla="*/ 1420179 h 1584835"/>
              <a:gd name="connsiteX132" fmla="*/ 2010397 w 3794993"/>
              <a:gd name="connsiteY132" fmla="*/ 1371851 h 1584835"/>
              <a:gd name="connsiteX133" fmla="*/ 2010397 w 3794993"/>
              <a:gd name="connsiteY133" fmla="*/ 1420179 h 1584835"/>
              <a:gd name="connsiteX134" fmla="*/ 1986163 w 3794993"/>
              <a:gd name="connsiteY134" fmla="*/ 1353603 h 1584835"/>
              <a:gd name="connsiteX135" fmla="*/ 1986163 w 3794993"/>
              <a:gd name="connsiteY135" fmla="*/ 1401931 h 1584835"/>
              <a:gd name="connsiteX136" fmla="*/ 1926434 w 3794993"/>
              <a:gd name="connsiteY136" fmla="*/ 1353603 h 1584835"/>
              <a:gd name="connsiteX137" fmla="*/ 1926434 w 3794993"/>
              <a:gd name="connsiteY137" fmla="*/ 1401931 h 1584835"/>
              <a:gd name="connsiteX138" fmla="*/ 1904482 w 3794993"/>
              <a:gd name="connsiteY138" fmla="*/ 1346618 h 1584835"/>
              <a:gd name="connsiteX139" fmla="*/ 1904482 w 3794993"/>
              <a:gd name="connsiteY139" fmla="*/ 1394946 h 1584835"/>
              <a:gd name="connsiteX140" fmla="*/ 0 w 3794993"/>
              <a:gd name="connsiteY140" fmla="*/ 0 h 1584835"/>
              <a:gd name="connsiteX141" fmla="*/ 5845 w 3794993"/>
              <a:gd name="connsiteY141" fmla="*/ 0 h 1584835"/>
              <a:gd name="connsiteX142" fmla="*/ 5845 w 3794993"/>
              <a:gd name="connsiteY142" fmla="*/ 12545 h 1584835"/>
              <a:gd name="connsiteX143" fmla="*/ 8125 w 3794993"/>
              <a:gd name="connsiteY143" fmla="*/ 12545 h 1584835"/>
              <a:gd name="connsiteX144" fmla="*/ 8125 w 3794993"/>
              <a:gd name="connsiteY144" fmla="*/ 19531 h 1584835"/>
              <a:gd name="connsiteX145" fmla="*/ 45046 w 3794993"/>
              <a:gd name="connsiteY145" fmla="*/ 19531 h 1584835"/>
              <a:gd name="connsiteX146" fmla="*/ 45046 w 3794993"/>
              <a:gd name="connsiteY146" fmla="*/ 25233 h 1584835"/>
              <a:gd name="connsiteX147" fmla="*/ 60014 w 3794993"/>
              <a:gd name="connsiteY147" fmla="*/ 25233 h 1584835"/>
              <a:gd name="connsiteX148" fmla="*/ 60014 w 3794993"/>
              <a:gd name="connsiteY148" fmla="*/ 30935 h 1584835"/>
              <a:gd name="connsiteX149" fmla="*/ 78403 w 3794993"/>
              <a:gd name="connsiteY149" fmla="*/ 30935 h 1584835"/>
              <a:gd name="connsiteX150" fmla="*/ 78403 w 3794993"/>
              <a:gd name="connsiteY150" fmla="*/ 37921 h 1584835"/>
              <a:gd name="connsiteX151" fmla="*/ 80684 w 3794993"/>
              <a:gd name="connsiteY151" fmla="*/ 37921 h 1584835"/>
              <a:gd name="connsiteX152" fmla="*/ 80684 w 3794993"/>
              <a:gd name="connsiteY152" fmla="*/ 43623 h 1584835"/>
              <a:gd name="connsiteX153" fmla="*/ 111760 w 3794993"/>
              <a:gd name="connsiteY153" fmla="*/ 43623 h 1584835"/>
              <a:gd name="connsiteX154" fmla="*/ 111760 w 3794993"/>
              <a:gd name="connsiteY154" fmla="*/ 49326 h 1584835"/>
              <a:gd name="connsiteX155" fmla="*/ 114041 w 3794993"/>
              <a:gd name="connsiteY155" fmla="*/ 49326 h 1584835"/>
              <a:gd name="connsiteX156" fmla="*/ 114041 w 3794993"/>
              <a:gd name="connsiteY156" fmla="*/ 56168 h 1584835"/>
              <a:gd name="connsiteX157" fmla="*/ 126585 w 3794993"/>
              <a:gd name="connsiteY157" fmla="*/ 56168 h 1584835"/>
              <a:gd name="connsiteX158" fmla="*/ 126585 w 3794993"/>
              <a:gd name="connsiteY158" fmla="*/ 67716 h 1584835"/>
              <a:gd name="connsiteX159" fmla="*/ 130007 w 3794993"/>
              <a:gd name="connsiteY159" fmla="*/ 67716 h 1584835"/>
              <a:gd name="connsiteX160" fmla="*/ 130007 w 3794993"/>
              <a:gd name="connsiteY160" fmla="*/ 74559 h 1584835"/>
              <a:gd name="connsiteX161" fmla="*/ 132287 w 3794993"/>
              <a:gd name="connsiteY161" fmla="*/ 80261 h 1584835"/>
              <a:gd name="connsiteX162" fmla="*/ 135709 w 3794993"/>
              <a:gd name="connsiteY162" fmla="*/ 80261 h 1584835"/>
              <a:gd name="connsiteX163" fmla="*/ 135709 w 3794993"/>
              <a:gd name="connsiteY163" fmla="*/ 87246 h 1584835"/>
              <a:gd name="connsiteX164" fmla="*/ 144974 w 3794993"/>
              <a:gd name="connsiteY164" fmla="*/ 87246 h 1584835"/>
              <a:gd name="connsiteX165" fmla="*/ 144974 w 3794993"/>
              <a:gd name="connsiteY165" fmla="*/ 92949 h 1584835"/>
              <a:gd name="connsiteX166" fmla="*/ 169208 w 3794993"/>
              <a:gd name="connsiteY166" fmla="*/ 92949 h 1584835"/>
              <a:gd name="connsiteX167" fmla="*/ 169208 w 3794993"/>
              <a:gd name="connsiteY167" fmla="*/ 98651 h 1584835"/>
              <a:gd name="connsiteX168" fmla="*/ 193299 w 3794993"/>
              <a:gd name="connsiteY168" fmla="*/ 98651 h 1584835"/>
              <a:gd name="connsiteX169" fmla="*/ 193299 w 3794993"/>
              <a:gd name="connsiteY169" fmla="*/ 105637 h 1584835"/>
              <a:gd name="connsiteX170" fmla="*/ 195580 w 3794993"/>
              <a:gd name="connsiteY170" fmla="*/ 105637 h 1584835"/>
              <a:gd name="connsiteX171" fmla="*/ 195580 w 3794993"/>
              <a:gd name="connsiteY171" fmla="*/ 111339 h 1584835"/>
              <a:gd name="connsiteX172" fmla="*/ 241624 w 3794993"/>
              <a:gd name="connsiteY172" fmla="*/ 111339 h 1584835"/>
              <a:gd name="connsiteX173" fmla="*/ 241624 w 3794993"/>
              <a:gd name="connsiteY173" fmla="*/ 117041 h 1584835"/>
              <a:gd name="connsiteX174" fmla="*/ 243905 w 3794993"/>
              <a:gd name="connsiteY174" fmla="*/ 117041 h 1584835"/>
              <a:gd name="connsiteX175" fmla="*/ 243905 w 3794993"/>
              <a:gd name="connsiteY175" fmla="*/ 123884 h 1584835"/>
              <a:gd name="connsiteX176" fmla="*/ 250890 w 3794993"/>
              <a:gd name="connsiteY176" fmla="*/ 123884 h 1584835"/>
              <a:gd name="connsiteX177" fmla="*/ 250890 w 3794993"/>
              <a:gd name="connsiteY177" fmla="*/ 129729 h 1584835"/>
              <a:gd name="connsiteX178" fmla="*/ 253171 w 3794993"/>
              <a:gd name="connsiteY178" fmla="*/ 129729 h 1584835"/>
              <a:gd name="connsiteX179" fmla="*/ 253171 w 3794993"/>
              <a:gd name="connsiteY179" fmla="*/ 142274 h 1584835"/>
              <a:gd name="connsiteX180" fmla="*/ 256592 w 3794993"/>
              <a:gd name="connsiteY180" fmla="*/ 142274 h 1584835"/>
              <a:gd name="connsiteX181" fmla="*/ 256592 w 3794993"/>
              <a:gd name="connsiteY181" fmla="*/ 147977 h 1584835"/>
              <a:gd name="connsiteX182" fmla="*/ 265858 w 3794993"/>
              <a:gd name="connsiteY182" fmla="*/ 147977 h 1584835"/>
              <a:gd name="connsiteX183" fmla="*/ 265858 w 3794993"/>
              <a:gd name="connsiteY183" fmla="*/ 154962 h 1584835"/>
              <a:gd name="connsiteX184" fmla="*/ 275123 w 3794993"/>
              <a:gd name="connsiteY184" fmla="*/ 154962 h 1584835"/>
              <a:gd name="connsiteX185" fmla="*/ 275123 w 3794993"/>
              <a:gd name="connsiteY185" fmla="*/ 160665 h 1584835"/>
              <a:gd name="connsiteX186" fmla="*/ 290091 w 3794993"/>
              <a:gd name="connsiteY186" fmla="*/ 160665 h 1584835"/>
              <a:gd name="connsiteX187" fmla="*/ 290091 w 3794993"/>
              <a:gd name="connsiteY187" fmla="*/ 166367 h 1584835"/>
              <a:gd name="connsiteX188" fmla="*/ 292372 w 3794993"/>
              <a:gd name="connsiteY188" fmla="*/ 166367 h 1584835"/>
              <a:gd name="connsiteX189" fmla="*/ 292372 w 3794993"/>
              <a:gd name="connsiteY189" fmla="*/ 173352 h 1584835"/>
              <a:gd name="connsiteX190" fmla="*/ 299357 w 3794993"/>
              <a:gd name="connsiteY190" fmla="*/ 173352 h 1584835"/>
              <a:gd name="connsiteX191" fmla="*/ 299357 w 3794993"/>
              <a:gd name="connsiteY191" fmla="*/ 179055 h 1584835"/>
              <a:gd name="connsiteX192" fmla="*/ 308623 w 3794993"/>
              <a:gd name="connsiteY192" fmla="*/ 179055 h 1584835"/>
              <a:gd name="connsiteX193" fmla="*/ 308623 w 3794993"/>
              <a:gd name="connsiteY193" fmla="*/ 191600 h 1584835"/>
              <a:gd name="connsiteX194" fmla="*/ 316606 w 3794993"/>
              <a:gd name="connsiteY194" fmla="*/ 191600 h 1584835"/>
              <a:gd name="connsiteX195" fmla="*/ 316606 w 3794993"/>
              <a:gd name="connsiteY195" fmla="*/ 197445 h 1584835"/>
              <a:gd name="connsiteX196" fmla="*/ 323591 w 3794993"/>
              <a:gd name="connsiteY196" fmla="*/ 197445 h 1584835"/>
              <a:gd name="connsiteX197" fmla="*/ 323591 w 3794993"/>
              <a:gd name="connsiteY197" fmla="*/ 203147 h 1584835"/>
              <a:gd name="connsiteX198" fmla="*/ 338559 w 3794993"/>
              <a:gd name="connsiteY198" fmla="*/ 203147 h 1584835"/>
              <a:gd name="connsiteX199" fmla="*/ 338559 w 3794993"/>
              <a:gd name="connsiteY199" fmla="*/ 209990 h 1584835"/>
              <a:gd name="connsiteX200" fmla="*/ 344261 w 3794993"/>
              <a:gd name="connsiteY200" fmla="*/ 209990 h 1584835"/>
              <a:gd name="connsiteX201" fmla="*/ 344261 w 3794993"/>
              <a:gd name="connsiteY201" fmla="*/ 215693 h 1584835"/>
              <a:gd name="connsiteX202" fmla="*/ 349963 w 3794993"/>
              <a:gd name="connsiteY202" fmla="*/ 215693 h 1584835"/>
              <a:gd name="connsiteX203" fmla="*/ 349963 w 3794993"/>
              <a:gd name="connsiteY203" fmla="*/ 234083 h 1584835"/>
              <a:gd name="connsiteX204" fmla="*/ 359229 w 3794993"/>
              <a:gd name="connsiteY204" fmla="*/ 234083 h 1584835"/>
              <a:gd name="connsiteX205" fmla="*/ 359229 w 3794993"/>
              <a:gd name="connsiteY205" fmla="*/ 241068 h 1584835"/>
              <a:gd name="connsiteX206" fmla="*/ 362650 w 3794993"/>
              <a:gd name="connsiteY206" fmla="*/ 241068 h 1584835"/>
              <a:gd name="connsiteX207" fmla="*/ 362650 w 3794993"/>
              <a:gd name="connsiteY207" fmla="*/ 252473 h 1584835"/>
              <a:gd name="connsiteX208" fmla="*/ 371916 w 3794993"/>
              <a:gd name="connsiteY208" fmla="*/ 252473 h 1584835"/>
              <a:gd name="connsiteX209" fmla="*/ 371916 w 3794993"/>
              <a:gd name="connsiteY209" fmla="*/ 259316 h 1584835"/>
              <a:gd name="connsiteX210" fmla="*/ 374196 w 3794993"/>
              <a:gd name="connsiteY210" fmla="*/ 259316 h 1584835"/>
              <a:gd name="connsiteX211" fmla="*/ 374196 w 3794993"/>
              <a:gd name="connsiteY211" fmla="*/ 265161 h 1584835"/>
              <a:gd name="connsiteX212" fmla="*/ 381039 w 3794993"/>
              <a:gd name="connsiteY212" fmla="*/ 265161 h 1584835"/>
              <a:gd name="connsiteX213" fmla="*/ 381039 w 3794993"/>
              <a:gd name="connsiteY213" fmla="*/ 270863 h 1584835"/>
              <a:gd name="connsiteX214" fmla="*/ 414396 w 3794993"/>
              <a:gd name="connsiteY214" fmla="*/ 270863 h 1584835"/>
              <a:gd name="connsiteX215" fmla="*/ 414396 w 3794993"/>
              <a:gd name="connsiteY215" fmla="*/ 277706 h 1584835"/>
              <a:gd name="connsiteX216" fmla="*/ 425942 w 3794993"/>
              <a:gd name="connsiteY216" fmla="*/ 277706 h 1584835"/>
              <a:gd name="connsiteX217" fmla="*/ 425942 w 3794993"/>
              <a:gd name="connsiteY217" fmla="*/ 283409 h 1584835"/>
              <a:gd name="connsiteX218" fmla="*/ 429364 w 3794993"/>
              <a:gd name="connsiteY218" fmla="*/ 283409 h 1584835"/>
              <a:gd name="connsiteX219" fmla="*/ 429364 w 3794993"/>
              <a:gd name="connsiteY219" fmla="*/ 289253 h 1584835"/>
              <a:gd name="connsiteX220" fmla="*/ 431787 w 3794993"/>
              <a:gd name="connsiteY220" fmla="*/ 289253 h 1584835"/>
              <a:gd name="connsiteX221" fmla="*/ 431787 w 3794993"/>
              <a:gd name="connsiteY221" fmla="*/ 296096 h 1584835"/>
              <a:gd name="connsiteX222" fmla="*/ 438629 w 3794993"/>
              <a:gd name="connsiteY222" fmla="*/ 296096 h 1584835"/>
              <a:gd name="connsiteX223" fmla="*/ 438629 w 3794993"/>
              <a:gd name="connsiteY223" fmla="*/ 301799 h 1584835"/>
              <a:gd name="connsiteX224" fmla="*/ 447895 w 3794993"/>
              <a:gd name="connsiteY224" fmla="*/ 301799 h 1584835"/>
              <a:gd name="connsiteX225" fmla="*/ 447895 w 3794993"/>
              <a:gd name="connsiteY225" fmla="*/ 308784 h 1584835"/>
              <a:gd name="connsiteX226" fmla="*/ 450176 w 3794993"/>
              <a:gd name="connsiteY226" fmla="*/ 314487 h 1584835"/>
              <a:gd name="connsiteX227" fmla="*/ 459442 w 3794993"/>
              <a:gd name="connsiteY227" fmla="*/ 314487 h 1584835"/>
              <a:gd name="connsiteX228" fmla="*/ 459442 w 3794993"/>
              <a:gd name="connsiteY228" fmla="*/ 320189 h 1584835"/>
              <a:gd name="connsiteX229" fmla="*/ 465144 w 3794993"/>
              <a:gd name="connsiteY229" fmla="*/ 320189 h 1584835"/>
              <a:gd name="connsiteX230" fmla="*/ 465144 w 3794993"/>
              <a:gd name="connsiteY230" fmla="*/ 332877 h 1584835"/>
              <a:gd name="connsiteX231" fmla="*/ 474410 w 3794993"/>
              <a:gd name="connsiteY231" fmla="*/ 332877 h 1584835"/>
              <a:gd name="connsiteX232" fmla="*/ 474410 w 3794993"/>
              <a:gd name="connsiteY232" fmla="*/ 338579 h 1584835"/>
              <a:gd name="connsiteX233" fmla="*/ 477831 w 3794993"/>
              <a:gd name="connsiteY233" fmla="*/ 338579 h 1584835"/>
              <a:gd name="connsiteX234" fmla="*/ 477831 w 3794993"/>
              <a:gd name="connsiteY234" fmla="*/ 351267 h 1584835"/>
              <a:gd name="connsiteX235" fmla="*/ 483676 w 3794993"/>
              <a:gd name="connsiteY235" fmla="*/ 351267 h 1584835"/>
              <a:gd name="connsiteX236" fmla="*/ 483676 w 3794993"/>
              <a:gd name="connsiteY236" fmla="*/ 356969 h 1584835"/>
              <a:gd name="connsiteX237" fmla="*/ 487097 w 3794993"/>
              <a:gd name="connsiteY237" fmla="*/ 356969 h 1584835"/>
              <a:gd name="connsiteX238" fmla="*/ 487097 w 3794993"/>
              <a:gd name="connsiteY238" fmla="*/ 363812 h 1584835"/>
              <a:gd name="connsiteX239" fmla="*/ 489378 w 3794993"/>
              <a:gd name="connsiteY239" fmla="*/ 363812 h 1584835"/>
              <a:gd name="connsiteX240" fmla="*/ 489378 w 3794993"/>
              <a:gd name="connsiteY240" fmla="*/ 376500 h 1584835"/>
              <a:gd name="connsiteX241" fmla="*/ 498643 w 3794993"/>
              <a:gd name="connsiteY241" fmla="*/ 376500 h 1584835"/>
              <a:gd name="connsiteX242" fmla="*/ 498643 w 3794993"/>
              <a:gd name="connsiteY242" fmla="*/ 382202 h 1584835"/>
              <a:gd name="connsiteX243" fmla="*/ 504346 w 3794993"/>
              <a:gd name="connsiteY243" fmla="*/ 382202 h 1584835"/>
              <a:gd name="connsiteX244" fmla="*/ 504346 w 3794993"/>
              <a:gd name="connsiteY244" fmla="*/ 387905 h 1584835"/>
              <a:gd name="connsiteX245" fmla="*/ 507767 w 3794993"/>
              <a:gd name="connsiteY245" fmla="*/ 387905 h 1584835"/>
              <a:gd name="connsiteX246" fmla="*/ 507767 w 3794993"/>
              <a:gd name="connsiteY246" fmla="*/ 394890 h 1584835"/>
              <a:gd name="connsiteX247" fmla="*/ 513611 w 3794993"/>
              <a:gd name="connsiteY247" fmla="*/ 394890 h 1584835"/>
              <a:gd name="connsiteX248" fmla="*/ 513611 w 3794993"/>
              <a:gd name="connsiteY248" fmla="*/ 406295 h 1584835"/>
              <a:gd name="connsiteX249" fmla="*/ 517033 w 3794993"/>
              <a:gd name="connsiteY249" fmla="*/ 406295 h 1584835"/>
              <a:gd name="connsiteX250" fmla="*/ 517033 w 3794993"/>
              <a:gd name="connsiteY250" fmla="*/ 418983 h 1584835"/>
              <a:gd name="connsiteX251" fmla="*/ 522877 w 3794993"/>
              <a:gd name="connsiteY251" fmla="*/ 418983 h 1584835"/>
              <a:gd name="connsiteX252" fmla="*/ 522877 w 3794993"/>
              <a:gd name="connsiteY252" fmla="*/ 424685 h 1584835"/>
              <a:gd name="connsiteX253" fmla="*/ 532000 w 3794993"/>
              <a:gd name="connsiteY253" fmla="*/ 424685 h 1584835"/>
              <a:gd name="connsiteX254" fmla="*/ 532000 w 3794993"/>
              <a:gd name="connsiteY254" fmla="*/ 431528 h 1584835"/>
              <a:gd name="connsiteX255" fmla="*/ 550389 w 3794993"/>
              <a:gd name="connsiteY255" fmla="*/ 431528 h 1584835"/>
              <a:gd name="connsiteX256" fmla="*/ 550389 w 3794993"/>
              <a:gd name="connsiteY256" fmla="*/ 437230 h 1584835"/>
              <a:gd name="connsiteX257" fmla="*/ 552670 w 3794993"/>
              <a:gd name="connsiteY257" fmla="*/ 437230 h 1584835"/>
              <a:gd name="connsiteX258" fmla="*/ 552670 w 3794993"/>
              <a:gd name="connsiteY258" fmla="*/ 444216 h 1584835"/>
              <a:gd name="connsiteX259" fmla="*/ 556092 w 3794993"/>
              <a:gd name="connsiteY259" fmla="*/ 444216 h 1584835"/>
              <a:gd name="connsiteX260" fmla="*/ 556092 w 3794993"/>
              <a:gd name="connsiteY260" fmla="*/ 449918 h 1584835"/>
              <a:gd name="connsiteX261" fmla="*/ 574481 w 3794993"/>
              <a:gd name="connsiteY261" fmla="*/ 449918 h 1584835"/>
              <a:gd name="connsiteX262" fmla="*/ 574481 w 3794993"/>
              <a:gd name="connsiteY262" fmla="*/ 455620 h 1584835"/>
              <a:gd name="connsiteX263" fmla="*/ 583746 w 3794993"/>
              <a:gd name="connsiteY263" fmla="*/ 455620 h 1584835"/>
              <a:gd name="connsiteX264" fmla="*/ 583746 w 3794993"/>
              <a:gd name="connsiteY264" fmla="*/ 462606 h 1584835"/>
              <a:gd name="connsiteX265" fmla="*/ 589448 w 3794993"/>
              <a:gd name="connsiteY265" fmla="*/ 462606 h 1584835"/>
              <a:gd name="connsiteX266" fmla="*/ 589448 w 3794993"/>
              <a:gd name="connsiteY266" fmla="*/ 468308 h 1584835"/>
              <a:gd name="connsiteX267" fmla="*/ 602136 w 3794993"/>
              <a:gd name="connsiteY267" fmla="*/ 468308 h 1584835"/>
              <a:gd name="connsiteX268" fmla="*/ 602136 w 3794993"/>
              <a:gd name="connsiteY268" fmla="*/ 474011 h 1584835"/>
              <a:gd name="connsiteX269" fmla="*/ 610118 w 3794993"/>
              <a:gd name="connsiteY269" fmla="*/ 474011 h 1584835"/>
              <a:gd name="connsiteX270" fmla="*/ 610118 w 3794993"/>
              <a:gd name="connsiteY270" fmla="*/ 480854 h 1584835"/>
              <a:gd name="connsiteX271" fmla="*/ 613540 w 3794993"/>
              <a:gd name="connsiteY271" fmla="*/ 480854 h 1584835"/>
              <a:gd name="connsiteX272" fmla="*/ 613540 w 3794993"/>
              <a:gd name="connsiteY272" fmla="*/ 492401 h 1584835"/>
              <a:gd name="connsiteX273" fmla="*/ 616961 w 3794993"/>
              <a:gd name="connsiteY273" fmla="*/ 492401 h 1584835"/>
              <a:gd name="connsiteX274" fmla="*/ 616961 w 3794993"/>
              <a:gd name="connsiteY274" fmla="*/ 499244 h 1584835"/>
              <a:gd name="connsiteX275" fmla="*/ 622663 w 3794993"/>
              <a:gd name="connsiteY275" fmla="*/ 499244 h 1584835"/>
              <a:gd name="connsiteX276" fmla="*/ 622663 w 3794993"/>
              <a:gd name="connsiteY276" fmla="*/ 511932 h 1584835"/>
              <a:gd name="connsiteX277" fmla="*/ 628365 w 3794993"/>
              <a:gd name="connsiteY277" fmla="*/ 511932 h 1584835"/>
              <a:gd name="connsiteX278" fmla="*/ 628365 w 3794993"/>
              <a:gd name="connsiteY278" fmla="*/ 517634 h 1584835"/>
              <a:gd name="connsiteX279" fmla="*/ 631786 w 3794993"/>
              <a:gd name="connsiteY279" fmla="*/ 517634 h 1584835"/>
              <a:gd name="connsiteX280" fmla="*/ 631786 w 3794993"/>
              <a:gd name="connsiteY280" fmla="*/ 530322 h 1584835"/>
              <a:gd name="connsiteX281" fmla="*/ 634067 w 3794993"/>
              <a:gd name="connsiteY281" fmla="*/ 530322 h 1584835"/>
              <a:gd name="connsiteX282" fmla="*/ 634067 w 3794993"/>
              <a:gd name="connsiteY282" fmla="*/ 536024 h 1584835"/>
              <a:gd name="connsiteX283" fmla="*/ 646754 w 3794993"/>
              <a:gd name="connsiteY283" fmla="*/ 536024 h 1584835"/>
              <a:gd name="connsiteX284" fmla="*/ 646754 w 3794993"/>
              <a:gd name="connsiteY284" fmla="*/ 541727 h 1584835"/>
              <a:gd name="connsiteX285" fmla="*/ 652456 w 3794993"/>
              <a:gd name="connsiteY285" fmla="*/ 541727 h 1584835"/>
              <a:gd name="connsiteX286" fmla="*/ 652456 w 3794993"/>
              <a:gd name="connsiteY286" fmla="*/ 548569 h 1584835"/>
              <a:gd name="connsiteX287" fmla="*/ 658158 w 3794993"/>
              <a:gd name="connsiteY287" fmla="*/ 548569 h 1584835"/>
              <a:gd name="connsiteX288" fmla="*/ 658158 w 3794993"/>
              <a:gd name="connsiteY288" fmla="*/ 554414 h 1584835"/>
              <a:gd name="connsiteX289" fmla="*/ 665143 w 3794993"/>
              <a:gd name="connsiteY289" fmla="*/ 554414 h 1584835"/>
              <a:gd name="connsiteX290" fmla="*/ 665143 w 3794993"/>
              <a:gd name="connsiteY290" fmla="*/ 566960 h 1584835"/>
              <a:gd name="connsiteX291" fmla="*/ 667424 w 3794993"/>
              <a:gd name="connsiteY291" fmla="*/ 566960 h 1584835"/>
              <a:gd name="connsiteX292" fmla="*/ 667424 w 3794993"/>
              <a:gd name="connsiteY292" fmla="*/ 572662 h 1584835"/>
              <a:gd name="connsiteX293" fmla="*/ 670845 w 3794993"/>
              <a:gd name="connsiteY293" fmla="*/ 572662 h 1584835"/>
              <a:gd name="connsiteX294" fmla="*/ 670845 w 3794993"/>
              <a:gd name="connsiteY294" fmla="*/ 579647 h 1584835"/>
              <a:gd name="connsiteX295" fmla="*/ 680111 w 3794993"/>
              <a:gd name="connsiteY295" fmla="*/ 579647 h 1584835"/>
              <a:gd name="connsiteX296" fmla="*/ 680111 w 3794993"/>
              <a:gd name="connsiteY296" fmla="*/ 591052 h 1584835"/>
              <a:gd name="connsiteX297" fmla="*/ 704345 w 3794993"/>
              <a:gd name="connsiteY297" fmla="*/ 591052 h 1584835"/>
              <a:gd name="connsiteX298" fmla="*/ 704345 w 3794993"/>
              <a:gd name="connsiteY298" fmla="*/ 603740 h 1584835"/>
              <a:gd name="connsiteX299" fmla="*/ 710047 w 3794993"/>
              <a:gd name="connsiteY299" fmla="*/ 603740 h 1584835"/>
              <a:gd name="connsiteX300" fmla="*/ 710047 w 3794993"/>
              <a:gd name="connsiteY300" fmla="*/ 616285 h 1584835"/>
              <a:gd name="connsiteX301" fmla="*/ 722734 w 3794993"/>
              <a:gd name="connsiteY301" fmla="*/ 616285 h 1584835"/>
              <a:gd name="connsiteX302" fmla="*/ 722734 w 3794993"/>
              <a:gd name="connsiteY302" fmla="*/ 622130 h 1584835"/>
              <a:gd name="connsiteX303" fmla="*/ 725014 w 3794993"/>
              <a:gd name="connsiteY303" fmla="*/ 622130 h 1584835"/>
              <a:gd name="connsiteX304" fmla="*/ 725014 w 3794993"/>
              <a:gd name="connsiteY304" fmla="*/ 627833 h 1584835"/>
              <a:gd name="connsiteX305" fmla="*/ 728436 w 3794993"/>
              <a:gd name="connsiteY305" fmla="*/ 627833 h 1584835"/>
              <a:gd name="connsiteX306" fmla="*/ 728436 w 3794993"/>
              <a:gd name="connsiteY306" fmla="*/ 634675 h 1584835"/>
              <a:gd name="connsiteX307" fmla="*/ 734138 w 3794993"/>
              <a:gd name="connsiteY307" fmla="*/ 634675 h 1584835"/>
              <a:gd name="connsiteX308" fmla="*/ 734138 w 3794993"/>
              <a:gd name="connsiteY308" fmla="*/ 640378 h 1584835"/>
              <a:gd name="connsiteX309" fmla="*/ 739840 w 3794993"/>
              <a:gd name="connsiteY309" fmla="*/ 640378 h 1584835"/>
              <a:gd name="connsiteX310" fmla="*/ 739840 w 3794993"/>
              <a:gd name="connsiteY310" fmla="*/ 653066 h 1584835"/>
              <a:gd name="connsiteX311" fmla="*/ 746825 w 3794993"/>
              <a:gd name="connsiteY311" fmla="*/ 653066 h 1584835"/>
              <a:gd name="connsiteX312" fmla="*/ 746825 w 3794993"/>
              <a:gd name="connsiteY312" fmla="*/ 658768 h 1584835"/>
              <a:gd name="connsiteX313" fmla="*/ 749106 w 3794993"/>
              <a:gd name="connsiteY313" fmla="*/ 658768 h 1584835"/>
              <a:gd name="connsiteX314" fmla="*/ 749106 w 3794993"/>
              <a:gd name="connsiteY314" fmla="*/ 677158 h 1584835"/>
              <a:gd name="connsiteX315" fmla="*/ 758371 w 3794993"/>
              <a:gd name="connsiteY315" fmla="*/ 677158 h 1584835"/>
              <a:gd name="connsiteX316" fmla="*/ 758371 w 3794993"/>
              <a:gd name="connsiteY316" fmla="*/ 689846 h 1584835"/>
              <a:gd name="connsiteX317" fmla="*/ 764073 w 3794993"/>
              <a:gd name="connsiteY317" fmla="*/ 689846 h 1584835"/>
              <a:gd name="connsiteX318" fmla="*/ 764073 w 3794993"/>
              <a:gd name="connsiteY318" fmla="*/ 695548 h 1584835"/>
              <a:gd name="connsiteX319" fmla="*/ 767495 w 3794993"/>
              <a:gd name="connsiteY319" fmla="*/ 695548 h 1584835"/>
              <a:gd name="connsiteX320" fmla="*/ 767495 w 3794993"/>
              <a:gd name="connsiteY320" fmla="*/ 702391 h 1584835"/>
              <a:gd name="connsiteX321" fmla="*/ 770916 w 3794993"/>
              <a:gd name="connsiteY321" fmla="*/ 702391 h 1584835"/>
              <a:gd name="connsiteX322" fmla="*/ 770916 w 3794993"/>
              <a:gd name="connsiteY322" fmla="*/ 708236 h 1584835"/>
              <a:gd name="connsiteX323" fmla="*/ 780039 w 3794993"/>
              <a:gd name="connsiteY323" fmla="*/ 708236 h 1584835"/>
              <a:gd name="connsiteX324" fmla="*/ 780039 w 3794993"/>
              <a:gd name="connsiteY324" fmla="*/ 713939 h 1584835"/>
              <a:gd name="connsiteX325" fmla="*/ 782463 w 3794993"/>
              <a:gd name="connsiteY325" fmla="*/ 713939 h 1584835"/>
              <a:gd name="connsiteX326" fmla="*/ 782463 w 3794993"/>
              <a:gd name="connsiteY326" fmla="*/ 720781 h 1584835"/>
              <a:gd name="connsiteX327" fmla="*/ 785884 w 3794993"/>
              <a:gd name="connsiteY327" fmla="*/ 720781 h 1584835"/>
              <a:gd name="connsiteX328" fmla="*/ 785884 w 3794993"/>
              <a:gd name="connsiteY328" fmla="*/ 726484 h 1584835"/>
              <a:gd name="connsiteX329" fmla="*/ 791586 w 3794993"/>
              <a:gd name="connsiteY329" fmla="*/ 726484 h 1584835"/>
              <a:gd name="connsiteX330" fmla="*/ 791586 w 3794993"/>
              <a:gd name="connsiteY330" fmla="*/ 733469 h 1584835"/>
              <a:gd name="connsiteX331" fmla="*/ 800852 w 3794993"/>
              <a:gd name="connsiteY331" fmla="*/ 733469 h 1584835"/>
              <a:gd name="connsiteX332" fmla="*/ 800852 w 3794993"/>
              <a:gd name="connsiteY332" fmla="*/ 744874 h 1584835"/>
              <a:gd name="connsiteX333" fmla="*/ 804273 w 3794993"/>
              <a:gd name="connsiteY333" fmla="*/ 744874 h 1584835"/>
              <a:gd name="connsiteX334" fmla="*/ 804273 w 3794993"/>
              <a:gd name="connsiteY334" fmla="*/ 751859 h 1584835"/>
              <a:gd name="connsiteX335" fmla="*/ 806696 w 3794993"/>
              <a:gd name="connsiteY335" fmla="*/ 751859 h 1584835"/>
              <a:gd name="connsiteX336" fmla="*/ 806696 w 3794993"/>
              <a:gd name="connsiteY336" fmla="*/ 757562 h 1584835"/>
              <a:gd name="connsiteX337" fmla="*/ 815962 w 3794993"/>
              <a:gd name="connsiteY337" fmla="*/ 757562 h 1584835"/>
              <a:gd name="connsiteX338" fmla="*/ 815962 w 3794993"/>
              <a:gd name="connsiteY338" fmla="*/ 770250 h 1584835"/>
              <a:gd name="connsiteX339" fmla="*/ 830930 w 3794993"/>
              <a:gd name="connsiteY339" fmla="*/ 770250 h 1584835"/>
              <a:gd name="connsiteX340" fmla="*/ 830930 w 3794993"/>
              <a:gd name="connsiteY340" fmla="*/ 781797 h 1584835"/>
              <a:gd name="connsiteX341" fmla="*/ 837772 w 3794993"/>
              <a:gd name="connsiteY341" fmla="*/ 781797 h 1584835"/>
              <a:gd name="connsiteX342" fmla="*/ 837772 w 3794993"/>
              <a:gd name="connsiteY342" fmla="*/ 788640 h 1584835"/>
              <a:gd name="connsiteX343" fmla="*/ 843474 w 3794993"/>
              <a:gd name="connsiteY343" fmla="*/ 788640 h 1584835"/>
              <a:gd name="connsiteX344" fmla="*/ 843474 w 3794993"/>
              <a:gd name="connsiteY344" fmla="*/ 794342 h 1584835"/>
              <a:gd name="connsiteX345" fmla="*/ 858442 w 3794993"/>
              <a:gd name="connsiteY345" fmla="*/ 794342 h 1584835"/>
              <a:gd name="connsiteX346" fmla="*/ 858442 w 3794993"/>
              <a:gd name="connsiteY346" fmla="*/ 801328 h 1584835"/>
              <a:gd name="connsiteX347" fmla="*/ 864287 w 3794993"/>
              <a:gd name="connsiteY347" fmla="*/ 801328 h 1584835"/>
              <a:gd name="connsiteX348" fmla="*/ 864287 w 3794993"/>
              <a:gd name="connsiteY348" fmla="*/ 807030 h 1584835"/>
              <a:gd name="connsiteX349" fmla="*/ 867708 w 3794993"/>
              <a:gd name="connsiteY349" fmla="*/ 807030 h 1584835"/>
              <a:gd name="connsiteX350" fmla="*/ 867708 w 3794993"/>
              <a:gd name="connsiteY350" fmla="*/ 812732 h 1584835"/>
              <a:gd name="connsiteX351" fmla="*/ 876974 w 3794993"/>
              <a:gd name="connsiteY351" fmla="*/ 812732 h 1584835"/>
              <a:gd name="connsiteX352" fmla="*/ 876974 w 3794993"/>
              <a:gd name="connsiteY352" fmla="*/ 819718 h 1584835"/>
              <a:gd name="connsiteX353" fmla="*/ 888521 w 3794993"/>
              <a:gd name="connsiteY353" fmla="*/ 819718 h 1584835"/>
              <a:gd name="connsiteX354" fmla="*/ 888521 w 3794993"/>
              <a:gd name="connsiteY354" fmla="*/ 825420 h 1584835"/>
              <a:gd name="connsiteX355" fmla="*/ 895363 w 3794993"/>
              <a:gd name="connsiteY355" fmla="*/ 825420 h 1584835"/>
              <a:gd name="connsiteX356" fmla="*/ 895363 w 3794993"/>
              <a:gd name="connsiteY356" fmla="*/ 831122 h 1584835"/>
              <a:gd name="connsiteX357" fmla="*/ 897786 w 3794993"/>
              <a:gd name="connsiteY357" fmla="*/ 831122 h 1584835"/>
              <a:gd name="connsiteX358" fmla="*/ 897786 w 3794993"/>
              <a:gd name="connsiteY358" fmla="*/ 837965 h 1584835"/>
              <a:gd name="connsiteX359" fmla="*/ 912754 w 3794993"/>
              <a:gd name="connsiteY359" fmla="*/ 837965 h 1584835"/>
              <a:gd name="connsiteX360" fmla="*/ 912754 w 3794993"/>
              <a:gd name="connsiteY360" fmla="*/ 843810 h 1584835"/>
              <a:gd name="connsiteX361" fmla="*/ 916175 w 3794993"/>
              <a:gd name="connsiteY361" fmla="*/ 843810 h 1584835"/>
              <a:gd name="connsiteX362" fmla="*/ 916175 w 3794993"/>
              <a:gd name="connsiteY362" fmla="*/ 849513 h 1584835"/>
              <a:gd name="connsiteX363" fmla="*/ 925441 w 3794993"/>
              <a:gd name="connsiteY363" fmla="*/ 849513 h 1584835"/>
              <a:gd name="connsiteX364" fmla="*/ 925441 w 3794993"/>
              <a:gd name="connsiteY364" fmla="*/ 856356 h 1584835"/>
              <a:gd name="connsiteX365" fmla="*/ 934707 w 3794993"/>
              <a:gd name="connsiteY365" fmla="*/ 856356 h 1584835"/>
              <a:gd name="connsiteX366" fmla="*/ 934707 w 3794993"/>
              <a:gd name="connsiteY366" fmla="*/ 862058 h 1584835"/>
              <a:gd name="connsiteX367" fmla="*/ 940409 w 3794993"/>
              <a:gd name="connsiteY367" fmla="*/ 862058 h 1584835"/>
              <a:gd name="connsiteX368" fmla="*/ 940409 w 3794993"/>
              <a:gd name="connsiteY368" fmla="*/ 869043 h 1584835"/>
              <a:gd name="connsiteX369" fmla="*/ 943830 w 3794993"/>
              <a:gd name="connsiteY369" fmla="*/ 869043 h 1584835"/>
              <a:gd name="connsiteX370" fmla="*/ 943830 w 3794993"/>
              <a:gd name="connsiteY370" fmla="*/ 874746 h 1584835"/>
              <a:gd name="connsiteX371" fmla="*/ 951956 w 3794993"/>
              <a:gd name="connsiteY371" fmla="*/ 874746 h 1584835"/>
              <a:gd name="connsiteX372" fmla="*/ 951956 w 3794993"/>
              <a:gd name="connsiteY372" fmla="*/ 887434 h 1584835"/>
              <a:gd name="connsiteX373" fmla="*/ 958798 w 3794993"/>
              <a:gd name="connsiteY373" fmla="*/ 887434 h 1584835"/>
              <a:gd name="connsiteX374" fmla="*/ 958798 w 3794993"/>
              <a:gd name="connsiteY374" fmla="*/ 898838 h 1584835"/>
              <a:gd name="connsiteX375" fmla="*/ 961079 w 3794993"/>
              <a:gd name="connsiteY375" fmla="*/ 898838 h 1584835"/>
              <a:gd name="connsiteX376" fmla="*/ 961079 w 3794993"/>
              <a:gd name="connsiteY376" fmla="*/ 905681 h 1584835"/>
              <a:gd name="connsiteX377" fmla="*/ 967922 w 3794993"/>
              <a:gd name="connsiteY377" fmla="*/ 905681 h 1584835"/>
              <a:gd name="connsiteX378" fmla="*/ 967922 w 3794993"/>
              <a:gd name="connsiteY378" fmla="*/ 911526 h 1584835"/>
              <a:gd name="connsiteX379" fmla="*/ 973623 w 3794993"/>
              <a:gd name="connsiteY379" fmla="*/ 911526 h 1584835"/>
              <a:gd name="connsiteX380" fmla="*/ 973623 w 3794993"/>
              <a:gd name="connsiteY380" fmla="*/ 917229 h 1584835"/>
              <a:gd name="connsiteX381" fmla="*/ 985028 w 3794993"/>
              <a:gd name="connsiteY381" fmla="*/ 917229 h 1584835"/>
              <a:gd name="connsiteX382" fmla="*/ 985028 w 3794993"/>
              <a:gd name="connsiteY382" fmla="*/ 924071 h 1584835"/>
              <a:gd name="connsiteX383" fmla="*/ 1016104 w 3794993"/>
              <a:gd name="connsiteY383" fmla="*/ 924071 h 1584835"/>
              <a:gd name="connsiteX384" fmla="*/ 1016104 w 3794993"/>
              <a:gd name="connsiteY384" fmla="*/ 929774 h 1584835"/>
              <a:gd name="connsiteX385" fmla="*/ 1021806 w 3794993"/>
              <a:gd name="connsiteY385" fmla="*/ 929774 h 1584835"/>
              <a:gd name="connsiteX386" fmla="*/ 1021806 w 3794993"/>
              <a:gd name="connsiteY386" fmla="*/ 936759 h 1584835"/>
              <a:gd name="connsiteX387" fmla="*/ 1025227 w 3794993"/>
              <a:gd name="connsiteY387" fmla="*/ 936759 h 1584835"/>
              <a:gd name="connsiteX388" fmla="*/ 1025227 w 3794993"/>
              <a:gd name="connsiteY388" fmla="*/ 942462 h 1584835"/>
              <a:gd name="connsiteX389" fmla="*/ 1027508 w 3794993"/>
              <a:gd name="connsiteY389" fmla="*/ 942462 h 1584835"/>
              <a:gd name="connsiteX390" fmla="*/ 1027508 w 3794993"/>
              <a:gd name="connsiteY390" fmla="*/ 948164 h 1584835"/>
              <a:gd name="connsiteX391" fmla="*/ 1042476 w 3794993"/>
              <a:gd name="connsiteY391" fmla="*/ 948164 h 1584835"/>
              <a:gd name="connsiteX392" fmla="*/ 1042476 w 3794993"/>
              <a:gd name="connsiteY392" fmla="*/ 955149 h 1584835"/>
              <a:gd name="connsiteX393" fmla="*/ 1049461 w 3794993"/>
              <a:gd name="connsiteY393" fmla="*/ 955149 h 1584835"/>
              <a:gd name="connsiteX394" fmla="*/ 1049461 w 3794993"/>
              <a:gd name="connsiteY394" fmla="*/ 960852 h 1584835"/>
              <a:gd name="connsiteX395" fmla="*/ 1066709 w 3794993"/>
              <a:gd name="connsiteY395" fmla="*/ 960852 h 1584835"/>
              <a:gd name="connsiteX396" fmla="*/ 1066709 w 3794993"/>
              <a:gd name="connsiteY396" fmla="*/ 966554 h 1584835"/>
              <a:gd name="connsiteX397" fmla="*/ 1070131 w 3794993"/>
              <a:gd name="connsiteY397" fmla="*/ 966554 h 1584835"/>
              <a:gd name="connsiteX398" fmla="*/ 1070131 w 3794993"/>
              <a:gd name="connsiteY398" fmla="*/ 973540 h 1584835"/>
              <a:gd name="connsiteX399" fmla="*/ 1075833 w 3794993"/>
              <a:gd name="connsiteY399" fmla="*/ 973540 h 1584835"/>
              <a:gd name="connsiteX400" fmla="*/ 1075833 w 3794993"/>
              <a:gd name="connsiteY400" fmla="*/ 979242 h 1584835"/>
              <a:gd name="connsiteX401" fmla="*/ 1085098 w 3794993"/>
              <a:gd name="connsiteY401" fmla="*/ 979242 h 1584835"/>
              <a:gd name="connsiteX402" fmla="*/ 1085098 w 3794993"/>
              <a:gd name="connsiteY402" fmla="*/ 984944 h 1584835"/>
              <a:gd name="connsiteX403" fmla="*/ 1094364 w 3794993"/>
              <a:gd name="connsiteY403" fmla="*/ 984944 h 1584835"/>
              <a:gd name="connsiteX404" fmla="*/ 1094364 w 3794993"/>
              <a:gd name="connsiteY404" fmla="*/ 991787 h 1584835"/>
              <a:gd name="connsiteX405" fmla="*/ 1112753 w 3794993"/>
              <a:gd name="connsiteY405" fmla="*/ 991787 h 1584835"/>
              <a:gd name="connsiteX406" fmla="*/ 1112753 w 3794993"/>
              <a:gd name="connsiteY406" fmla="*/ 997632 h 1584835"/>
              <a:gd name="connsiteX407" fmla="*/ 1118455 w 3794993"/>
              <a:gd name="connsiteY407" fmla="*/ 997632 h 1584835"/>
              <a:gd name="connsiteX408" fmla="*/ 1118455 w 3794993"/>
              <a:gd name="connsiteY408" fmla="*/ 1004475 h 1584835"/>
              <a:gd name="connsiteX409" fmla="*/ 1131000 w 3794993"/>
              <a:gd name="connsiteY409" fmla="*/ 1004475 h 1584835"/>
              <a:gd name="connsiteX410" fmla="*/ 1131000 w 3794993"/>
              <a:gd name="connsiteY410" fmla="*/ 1010177 h 1584835"/>
              <a:gd name="connsiteX411" fmla="*/ 1133423 w 3794993"/>
              <a:gd name="connsiteY411" fmla="*/ 1010177 h 1584835"/>
              <a:gd name="connsiteX412" fmla="*/ 1133423 w 3794993"/>
              <a:gd name="connsiteY412" fmla="*/ 1015880 h 1584835"/>
              <a:gd name="connsiteX413" fmla="*/ 1142689 w 3794993"/>
              <a:gd name="connsiteY413" fmla="*/ 1015880 h 1584835"/>
              <a:gd name="connsiteX414" fmla="*/ 1142689 w 3794993"/>
              <a:gd name="connsiteY414" fmla="*/ 1022865 h 1584835"/>
              <a:gd name="connsiteX415" fmla="*/ 1148391 w 3794993"/>
              <a:gd name="connsiteY415" fmla="*/ 1022865 h 1584835"/>
              <a:gd name="connsiteX416" fmla="*/ 1148391 w 3794993"/>
              <a:gd name="connsiteY416" fmla="*/ 1028568 h 1584835"/>
              <a:gd name="connsiteX417" fmla="*/ 1161078 w 3794993"/>
              <a:gd name="connsiteY417" fmla="*/ 1028568 h 1584835"/>
              <a:gd name="connsiteX418" fmla="*/ 1161078 w 3794993"/>
              <a:gd name="connsiteY418" fmla="*/ 1034270 h 1584835"/>
              <a:gd name="connsiteX419" fmla="*/ 1166780 w 3794993"/>
              <a:gd name="connsiteY419" fmla="*/ 1034270 h 1584835"/>
              <a:gd name="connsiteX420" fmla="*/ 1166780 w 3794993"/>
              <a:gd name="connsiteY420" fmla="*/ 1041255 h 1584835"/>
              <a:gd name="connsiteX421" fmla="*/ 1194293 w 3794993"/>
              <a:gd name="connsiteY421" fmla="*/ 1041255 h 1584835"/>
              <a:gd name="connsiteX422" fmla="*/ 1194293 w 3794993"/>
              <a:gd name="connsiteY422" fmla="*/ 1046958 h 1584835"/>
              <a:gd name="connsiteX423" fmla="*/ 1205839 w 3794993"/>
              <a:gd name="connsiteY423" fmla="*/ 1046958 h 1584835"/>
              <a:gd name="connsiteX424" fmla="*/ 1205839 w 3794993"/>
              <a:gd name="connsiteY424" fmla="*/ 1059503 h 1584835"/>
              <a:gd name="connsiteX425" fmla="*/ 1209260 w 3794993"/>
              <a:gd name="connsiteY425" fmla="*/ 1065348 h 1584835"/>
              <a:gd name="connsiteX426" fmla="*/ 1214962 w 3794993"/>
              <a:gd name="connsiteY426" fmla="*/ 1065348 h 1584835"/>
              <a:gd name="connsiteX427" fmla="*/ 1214962 w 3794993"/>
              <a:gd name="connsiteY427" fmla="*/ 1072191 h 1584835"/>
              <a:gd name="connsiteX428" fmla="*/ 1229930 w 3794993"/>
              <a:gd name="connsiteY428" fmla="*/ 1072191 h 1584835"/>
              <a:gd name="connsiteX429" fmla="*/ 1229930 w 3794993"/>
              <a:gd name="connsiteY429" fmla="*/ 1077893 h 1584835"/>
              <a:gd name="connsiteX430" fmla="*/ 1242475 w 3794993"/>
              <a:gd name="connsiteY430" fmla="*/ 1077893 h 1584835"/>
              <a:gd name="connsiteX431" fmla="*/ 1242475 w 3794993"/>
              <a:gd name="connsiteY431" fmla="*/ 1090581 h 1584835"/>
              <a:gd name="connsiteX432" fmla="*/ 1244756 w 3794993"/>
              <a:gd name="connsiteY432" fmla="*/ 1090581 h 1584835"/>
              <a:gd name="connsiteX433" fmla="*/ 1244756 w 3794993"/>
              <a:gd name="connsiteY433" fmla="*/ 1096283 h 1584835"/>
              <a:gd name="connsiteX434" fmla="*/ 1257300 w 3794993"/>
              <a:gd name="connsiteY434" fmla="*/ 1096283 h 1584835"/>
              <a:gd name="connsiteX435" fmla="*/ 1257300 w 3794993"/>
              <a:gd name="connsiteY435" fmla="*/ 1101986 h 1584835"/>
              <a:gd name="connsiteX436" fmla="*/ 1263145 w 3794993"/>
              <a:gd name="connsiteY436" fmla="*/ 1101986 h 1584835"/>
              <a:gd name="connsiteX437" fmla="*/ 1263145 w 3794993"/>
              <a:gd name="connsiteY437" fmla="*/ 1108971 h 1584835"/>
              <a:gd name="connsiteX438" fmla="*/ 1268847 w 3794993"/>
              <a:gd name="connsiteY438" fmla="*/ 1108971 h 1584835"/>
              <a:gd name="connsiteX439" fmla="*/ 1268847 w 3794993"/>
              <a:gd name="connsiteY439" fmla="*/ 1114674 h 1584835"/>
              <a:gd name="connsiteX440" fmla="*/ 1287236 w 3794993"/>
              <a:gd name="connsiteY440" fmla="*/ 1114674 h 1584835"/>
              <a:gd name="connsiteX441" fmla="*/ 1287236 w 3794993"/>
              <a:gd name="connsiteY441" fmla="*/ 1120376 h 1584835"/>
              <a:gd name="connsiteX442" fmla="*/ 1292938 w 3794993"/>
              <a:gd name="connsiteY442" fmla="*/ 1120376 h 1584835"/>
              <a:gd name="connsiteX443" fmla="*/ 1292938 w 3794993"/>
              <a:gd name="connsiteY443" fmla="*/ 1133064 h 1584835"/>
              <a:gd name="connsiteX444" fmla="*/ 1302204 w 3794993"/>
              <a:gd name="connsiteY444" fmla="*/ 1133064 h 1584835"/>
              <a:gd name="connsiteX445" fmla="*/ 1302204 w 3794993"/>
              <a:gd name="connsiteY445" fmla="*/ 1139907 h 1584835"/>
              <a:gd name="connsiteX446" fmla="*/ 1311469 w 3794993"/>
              <a:gd name="connsiteY446" fmla="*/ 1139907 h 1584835"/>
              <a:gd name="connsiteX447" fmla="*/ 1311469 w 3794993"/>
              <a:gd name="connsiteY447" fmla="*/ 1145609 h 1584835"/>
              <a:gd name="connsiteX448" fmla="*/ 1320593 w 3794993"/>
              <a:gd name="connsiteY448" fmla="*/ 1145609 h 1584835"/>
              <a:gd name="connsiteX449" fmla="*/ 1320593 w 3794993"/>
              <a:gd name="connsiteY449" fmla="*/ 1151311 h 1584835"/>
              <a:gd name="connsiteX450" fmla="*/ 1335561 w 3794993"/>
              <a:gd name="connsiteY450" fmla="*/ 1151311 h 1584835"/>
              <a:gd name="connsiteX451" fmla="*/ 1335561 w 3794993"/>
              <a:gd name="connsiteY451" fmla="*/ 1158297 h 1584835"/>
              <a:gd name="connsiteX452" fmla="*/ 1348105 w 3794993"/>
              <a:gd name="connsiteY452" fmla="*/ 1158297 h 1584835"/>
              <a:gd name="connsiteX453" fmla="*/ 1348105 w 3794993"/>
              <a:gd name="connsiteY453" fmla="*/ 1163999 h 1584835"/>
              <a:gd name="connsiteX454" fmla="*/ 1353807 w 3794993"/>
              <a:gd name="connsiteY454" fmla="*/ 1163999 h 1584835"/>
              <a:gd name="connsiteX455" fmla="*/ 1353807 w 3794993"/>
              <a:gd name="connsiteY455" fmla="*/ 1169702 h 1584835"/>
              <a:gd name="connsiteX456" fmla="*/ 1357371 w 3794993"/>
              <a:gd name="connsiteY456" fmla="*/ 1169702 h 1584835"/>
              <a:gd name="connsiteX457" fmla="*/ 1357371 w 3794993"/>
              <a:gd name="connsiteY457" fmla="*/ 1182389 h 1584835"/>
              <a:gd name="connsiteX458" fmla="*/ 1381462 w 3794993"/>
              <a:gd name="connsiteY458" fmla="*/ 1182389 h 1584835"/>
              <a:gd name="connsiteX459" fmla="*/ 1381462 w 3794993"/>
              <a:gd name="connsiteY459" fmla="*/ 1188092 h 1584835"/>
              <a:gd name="connsiteX460" fmla="*/ 1398711 w 3794993"/>
              <a:gd name="connsiteY460" fmla="*/ 1188092 h 1584835"/>
              <a:gd name="connsiteX461" fmla="*/ 1398711 w 3794993"/>
              <a:gd name="connsiteY461" fmla="*/ 1194935 h 1584835"/>
              <a:gd name="connsiteX462" fmla="*/ 1420663 w 3794993"/>
              <a:gd name="connsiteY462" fmla="*/ 1194935 h 1584835"/>
              <a:gd name="connsiteX463" fmla="*/ 1420663 w 3794993"/>
              <a:gd name="connsiteY463" fmla="*/ 1200780 h 1584835"/>
              <a:gd name="connsiteX464" fmla="*/ 1422944 w 3794993"/>
              <a:gd name="connsiteY464" fmla="*/ 1200780 h 1584835"/>
              <a:gd name="connsiteX465" fmla="*/ 1422944 w 3794993"/>
              <a:gd name="connsiteY465" fmla="*/ 1206482 h 1584835"/>
              <a:gd name="connsiteX466" fmla="*/ 1439053 w 3794993"/>
              <a:gd name="connsiteY466" fmla="*/ 1206482 h 1584835"/>
              <a:gd name="connsiteX467" fmla="*/ 1439053 w 3794993"/>
              <a:gd name="connsiteY467" fmla="*/ 1213325 h 1584835"/>
              <a:gd name="connsiteX468" fmla="*/ 1444755 w 3794993"/>
              <a:gd name="connsiteY468" fmla="*/ 1213325 h 1584835"/>
              <a:gd name="connsiteX469" fmla="*/ 1444755 w 3794993"/>
              <a:gd name="connsiteY469" fmla="*/ 1219027 h 1584835"/>
              <a:gd name="connsiteX470" fmla="*/ 1456159 w 3794993"/>
              <a:gd name="connsiteY470" fmla="*/ 1219027 h 1584835"/>
              <a:gd name="connsiteX471" fmla="*/ 1456159 w 3794993"/>
              <a:gd name="connsiteY471" fmla="*/ 1226013 h 1584835"/>
              <a:gd name="connsiteX472" fmla="*/ 1459580 w 3794993"/>
              <a:gd name="connsiteY472" fmla="*/ 1226013 h 1584835"/>
              <a:gd name="connsiteX473" fmla="*/ 1459580 w 3794993"/>
              <a:gd name="connsiteY473" fmla="*/ 1231715 h 1584835"/>
              <a:gd name="connsiteX474" fmla="*/ 1489516 w 3794993"/>
              <a:gd name="connsiteY474" fmla="*/ 1231715 h 1584835"/>
              <a:gd name="connsiteX475" fmla="*/ 1489516 w 3794993"/>
              <a:gd name="connsiteY475" fmla="*/ 1237417 h 1584835"/>
              <a:gd name="connsiteX476" fmla="*/ 1502203 w 3794993"/>
              <a:gd name="connsiteY476" fmla="*/ 1237417 h 1584835"/>
              <a:gd name="connsiteX477" fmla="*/ 1502203 w 3794993"/>
              <a:gd name="connsiteY477" fmla="*/ 1244403 h 1584835"/>
              <a:gd name="connsiteX478" fmla="*/ 1520592 w 3794993"/>
              <a:gd name="connsiteY478" fmla="*/ 1244403 h 1584835"/>
              <a:gd name="connsiteX479" fmla="*/ 1520592 w 3794993"/>
              <a:gd name="connsiteY479" fmla="*/ 1250105 h 1584835"/>
              <a:gd name="connsiteX480" fmla="*/ 1522873 w 3794993"/>
              <a:gd name="connsiteY480" fmla="*/ 1250105 h 1584835"/>
              <a:gd name="connsiteX481" fmla="*/ 1522873 w 3794993"/>
              <a:gd name="connsiteY481" fmla="*/ 1262650 h 1584835"/>
              <a:gd name="connsiteX482" fmla="*/ 1544683 w 3794993"/>
              <a:gd name="connsiteY482" fmla="*/ 1262650 h 1584835"/>
              <a:gd name="connsiteX483" fmla="*/ 1544683 w 3794993"/>
              <a:gd name="connsiteY483" fmla="*/ 1268495 h 1584835"/>
              <a:gd name="connsiteX484" fmla="*/ 1565495 w 3794993"/>
              <a:gd name="connsiteY484" fmla="*/ 1268495 h 1584835"/>
              <a:gd name="connsiteX485" fmla="*/ 1565495 w 3794993"/>
              <a:gd name="connsiteY485" fmla="*/ 1274198 h 1584835"/>
              <a:gd name="connsiteX486" fmla="*/ 1607976 w 3794993"/>
              <a:gd name="connsiteY486" fmla="*/ 1274198 h 1584835"/>
              <a:gd name="connsiteX487" fmla="*/ 1607976 w 3794993"/>
              <a:gd name="connsiteY487" fmla="*/ 1281041 h 1584835"/>
              <a:gd name="connsiteX488" fmla="*/ 1634490 w 3794993"/>
              <a:gd name="connsiteY488" fmla="*/ 1281041 h 1584835"/>
              <a:gd name="connsiteX489" fmla="*/ 1634490 w 3794993"/>
              <a:gd name="connsiteY489" fmla="*/ 1286743 h 1584835"/>
              <a:gd name="connsiteX490" fmla="*/ 1656300 w 3794993"/>
              <a:gd name="connsiteY490" fmla="*/ 1286743 h 1584835"/>
              <a:gd name="connsiteX491" fmla="*/ 1656300 w 3794993"/>
              <a:gd name="connsiteY491" fmla="*/ 1293728 h 1584835"/>
              <a:gd name="connsiteX492" fmla="*/ 1677113 w 3794993"/>
              <a:gd name="connsiteY492" fmla="*/ 1293728 h 1584835"/>
              <a:gd name="connsiteX493" fmla="*/ 1677113 w 3794993"/>
              <a:gd name="connsiteY493" fmla="*/ 1299431 h 1584835"/>
              <a:gd name="connsiteX494" fmla="*/ 1683955 w 3794993"/>
              <a:gd name="connsiteY494" fmla="*/ 1299431 h 1584835"/>
              <a:gd name="connsiteX495" fmla="*/ 1683955 w 3794993"/>
              <a:gd name="connsiteY495" fmla="*/ 1305133 h 1584835"/>
              <a:gd name="connsiteX496" fmla="*/ 1692081 w 3794993"/>
              <a:gd name="connsiteY496" fmla="*/ 1305133 h 1584835"/>
              <a:gd name="connsiteX497" fmla="*/ 1692081 w 3794993"/>
              <a:gd name="connsiteY497" fmla="*/ 1312119 h 1584835"/>
              <a:gd name="connsiteX498" fmla="*/ 1725438 w 3794993"/>
              <a:gd name="connsiteY498" fmla="*/ 1312119 h 1584835"/>
              <a:gd name="connsiteX499" fmla="*/ 1725438 w 3794993"/>
              <a:gd name="connsiteY499" fmla="*/ 1317821 h 1584835"/>
              <a:gd name="connsiteX500" fmla="*/ 1743827 w 3794993"/>
              <a:gd name="connsiteY500" fmla="*/ 1317821 h 1584835"/>
              <a:gd name="connsiteX501" fmla="*/ 1743827 w 3794993"/>
              <a:gd name="connsiteY501" fmla="*/ 1323523 h 1584835"/>
              <a:gd name="connsiteX502" fmla="*/ 1767918 w 3794993"/>
              <a:gd name="connsiteY502" fmla="*/ 1323523 h 1584835"/>
              <a:gd name="connsiteX503" fmla="*/ 1767918 w 3794993"/>
              <a:gd name="connsiteY503" fmla="*/ 1336211 h 1584835"/>
              <a:gd name="connsiteX504" fmla="*/ 1771482 w 3794993"/>
              <a:gd name="connsiteY504" fmla="*/ 1336211 h 1584835"/>
              <a:gd name="connsiteX505" fmla="*/ 1771482 w 3794993"/>
              <a:gd name="connsiteY505" fmla="*/ 1341914 h 1584835"/>
              <a:gd name="connsiteX506" fmla="*/ 1780747 w 3794993"/>
              <a:gd name="connsiteY506" fmla="*/ 1341914 h 1584835"/>
              <a:gd name="connsiteX507" fmla="*/ 1780747 w 3794993"/>
              <a:gd name="connsiteY507" fmla="*/ 1348756 h 1584835"/>
              <a:gd name="connsiteX508" fmla="*/ 1795715 w 3794993"/>
              <a:gd name="connsiteY508" fmla="*/ 1348756 h 1584835"/>
              <a:gd name="connsiteX509" fmla="*/ 1795715 w 3794993"/>
              <a:gd name="connsiteY509" fmla="*/ 1354601 h 1584835"/>
              <a:gd name="connsiteX510" fmla="*/ 1831353 w 3794993"/>
              <a:gd name="connsiteY510" fmla="*/ 1354601 h 1584835"/>
              <a:gd name="connsiteX511" fmla="*/ 1831353 w 3794993"/>
              <a:gd name="connsiteY511" fmla="*/ 1361444 h 1584835"/>
              <a:gd name="connsiteX512" fmla="*/ 1846321 w 3794993"/>
              <a:gd name="connsiteY512" fmla="*/ 1361444 h 1584835"/>
              <a:gd name="connsiteX513" fmla="*/ 1846321 w 3794993"/>
              <a:gd name="connsiteY513" fmla="*/ 1367147 h 1584835"/>
              <a:gd name="connsiteX514" fmla="*/ 1849742 w 3794993"/>
              <a:gd name="connsiteY514" fmla="*/ 1367147 h 1584835"/>
              <a:gd name="connsiteX515" fmla="*/ 1849742 w 3794993"/>
              <a:gd name="connsiteY515" fmla="*/ 1372849 h 1584835"/>
              <a:gd name="connsiteX516" fmla="*/ 1855444 w 3794993"/>
              <a:gd name="connsiteY516" fmla="*/ 1372849 h 1584835"/>
              <a:gd name="connsiteX517" fmla="*/ 1855444 w 3794993"/>
              <a:gd name="connsiteY517" fmla="*/ 1379834 h 1584835"/>
              <a:gd name="connsiteX518" fmla="*/ 1864710 w 3794993"/>
              <a:gd name="connsiteY518" fmla="*/ 1379834 h 1584835"/>
              <a:gd name="connsiteX519" fmla="*/ 1864710 w 3794993"/>
              <a:gd name="connsiteY519" fmla="*/ 1385537 h 1584835"/>
              <a:gd name="connsiteX520" fmla="*/ 1888944 w 3794993"/>
              <a:gd name="connsiteY520" fmla="*/ 1385537 h 1584835"/>
              <a:gd name="connsiteX521" fmla="*/ 1888944 w 3794993"/>
              <a:gd name="connsiteY521" fmla="*/ 1391239 h 1584835"/>
              <a:gd name="connsiteX522" fmla="*/ 1922301 w 3794993"/>
              <a:gd name="connsiteY522" fmla="*/ 1391239 h 1584835"/>
              <a:gd name="connsiteX523" fmla="*/ 1922301 w 3794993"/>
              <a:gd name="connsiteY523" fmla="*/ 1398225 h 1584835"/>
              <a:gd name="connsiteX524" fmla="*/ 1992436 w 3794993"/>
              <a:gd name="connsiteY524" fmla="*/ 1398225 h 1584835"/>
              <a:gd name="connsiteX525" fmla="*/ 1992436 w 3794993"/>
              <a:gd name="connsiteY525" fmla="*/ 1403927 h 1584835"/>
              <a:gd name="connsiteX526" fmla="*/ 2003982 w 3794993"/>
              <a:gd name="connsiteY526" fmla="*/ 1403927 h 1584835"/>
              <a:gd name="connsiteX527" fmla="*/ 2003982 w 3794993"/>
              <a:gd name="connsiteY527" fmla="*/ 1410770 h 1584835"/>
              <a:gd name="connsiteX528" fmla="*/ 2007404 w 3794993"/>
              <a:gd name="connsiteY528" fmla="*/ 1410770 h 1584835"/>
              <a:gd name="connsiteX529" fmla="*/ 2007404 w 3794993"/>
              <a:gd name="connsiteY529" fmla="*/ 1416472 h 1584835"/>
              <a:gd name="connsiteX530" fmla="*/ 2058152 w 3794993"/>
              <a:gd name="connsiteY530" fmla="*/ 1416472 h 1584835"/>
              <a:gd name="connsiteX531" fmla="*/ 2058152 w 3794993"/>
              <a:gd name="connsiteY531" fmla="*/ 1423458 h 1584835"/>
              <a:gd name="connsiteX532" fmla="*/ 2152520 w 3794993"/>
              <a:gd name="connsiteY532" fmla="*/ 1423458 h 1584835"/>
              <a:gd name="connsiteX533" fmla="*/ 2152520 w 3794993"/>
              <a:gd name="connsiteY533" fmla="*/ 1430301 h 1584835"/>
              <a:gd name="connsiteX534" fmla="*/ 2282527 w 3794993"/>
              <a:gd name="connsiteY534" fmla="*/ 1430301 h 1584835"/>
              <a:gd name="connsiteX535" fmla="*/ 2282527 w 3794993"/>
              <a:gd name="connsiteY535" fmla="*/ 1437286 h 1584835"/>
              <a:gd name="connsiteX536" fmla="*/ 2297495 w 3794993"/>
              <a:gd name="connsiteY536" fmla="*/ 1437286 h 1584835"/>
              <a:gd name="connsiteX537" fmla="*/ 2297495 w 3794993"/>
              <a:gd name="connsiteY537" fmla="*/ 1442988 h 1584835"/>
              <a:gd name="connsiteX538" fmla="*/ 2345820 w 3794993"/>
              <a:gd name="connsiteY538" fmla="*/ 1442988 h 1584835"/>
              <a:gd name="connsiteX539" fmla="*/ 2345820 w 3794993"/>
              <a:gd name="connsiteY539" fmla="*/ 1451114 h 1584835"/>
              <a:gd name="connsiteX540" fmla="*/ 2394145 w 3794993"/>
              <a:gd name="connsiteY540" fmla="*/ 1451114 h 1584835"/>
              <a:gd name="connsiteX541" fmla="*/ 2394145 w 3794993"/>
              <a:gd name="connsiteY541" fmla="*/ 1457957 h 1584835"/>
              <a:gd name="connsiteX542" fmla="*/ 2418378 w 3794993"/>
              <a:gd name="connsiteY542" fmla="*/ 1457957 h 1584835"/>
              <a:gd name="connsiteX543" fmla="*/ 2418378 w 3794993"/>
              <a:gd name="connsiteY543" fmla="*/ 1464800 h 1584835"/>
              <a:gd name="connsiteX544" fmla="*/ 2430923 w 3794993"/>
              <a:gd name="connsiteY544" fmla="*/ 1464800 h 1584835"/>
              <a:gd name="connsiteX545" fmla="*/ 2430923 w 3794993"/>
              <a:gd name="connsiteY545" fmla="*/ 1472926 h 1584835"/>
              <a:gd name="connsiteX546" fmla="*/ 2542540 w 3794993"/>
              <a:gd name="connsiteY546" fmla="*/ 1472926 h 1584835"/>
              <a:gd name="connsiteX547" fmla="*/ 2542540 w 3794993"/>
              <a:gd name="connsiteY547" fmla="*/ 1481052 h 1584835"/>
              <a:gd name="connsiteX548" fmla="*/ 2563210 w 3794993"/>
              <a:gd name="connsiteY548" fmla="*/ 1481052 h 1584835"/>
              <a:gd name="connsiteX549" fmla="*/ 2563210 w 3794993"/>
              <a:gd name="connsiteY549" fmla="*/ 1507425 h 1584835"/>
              <a:gd name="connsiteX550" fmla="*/ 2581599 w 3794993"/>
              <a:gd name="connsiteY550" fmla="*/ 1507425 h 1584835"/>
              <a:gd name="connsiteX551" fmla="*/ 2581599 w 3794993"/>
              <a:gd name="connsiteY551" fmla="*/ 1516692 h 1584835"/>
              <a:gd name="connsiteX552" fmla="*/ 2599988 w 3794993"/>
              <a:gd name="connsiteY552" fmla="*/ 1516692 h 1584835"/>
              <a:gd name="connsiteX553" fmla="*/ 2599988 w 3794993"/>
              <a:gd name="connsiteY553" fmla="*/ 1525958 h 1584835"/>
              <a:gd name="connsiteX554" fmla="*/ 2659860 w 3794993"/>
              <a:gd name="connsiteY554" fmla="*/ 1525958 h 1584835"/>
              <a:gd name="connsiteX555" fmla="*/ 2659860 w 3794993"/>
              <a:gd name="connsiteY555" fmla="*/ 1535224 h 1584835"/>
              <a:gd name="connsiteX556" fmla="*/ 2715169 w 3794993"/>
              <a:gd name="connsiteY556" fmla="*/ 1535224 h 1584835"/>
              <a:gd name="connsiteX557" fmla="*/ 2715169 w 3794993"/>
              <a:gd name="connsiteY557" fmla="*/ 1544491 h 1584835"/>
              <a:gd name="connsiteX558" fmla="*/ 2781883 w 3794993"/>
              <a:gd name="connsiteY558" fmla="*/ 1544491 h 1584835"/>
              <a:gd name="connsiteX559" fmla="*/ 2781883 w 3794993"/>
              <a:gd name="connsiteY559" fmla="*/ 1554898 h 1584835"/>
              <a:gd name="connsiteX560" fmla="*/ 3361781 w 3794993"/>
              <a:gd name="connsiteY560" fmla="*/ 1554898 h 1584835"/>
              <a:gd name="connsiteX561" fmla="*/ 3361781 w 3794993"/>
              <a:gd name="connsiteY561" fmla="*/ 1581271 h 1584835"/>
              <a:gd name="connsiteX562" fmla="*/ 3794423 w 3794993"/>
              <a:gd name="connsiteY562" fmla="*/ 1581271 h 158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Lst>
            <a:rect l="l" t="t" r="r" b="b"/>
            <a:pathLst>
              <a:path w="3794993" h="1584835">
                <a:moveTo>
                  <a:pt x="3794993" y="1536507"/>
                </a:moveTo>
                <a:lnTo>
                  <a:pt x="3794993" y="1584835"/>
                </a:lnTo>
                <a:moveTo>
                  <a:pt x="3752513" y="1536507"/>
                </a:moveTo>
                <a:lnTo>
                  <a:pt x="3752513" y="1584835"/>
                </a:lnTo>
                <a:moveTo>
                  <a:pt x="3631773" y="1536507"/>
                </a:moveTo>
                <a:lnTo>
                  <a:pt x="3631773" y="1584835"/>
                </a:lnTo>
                <a:moveTo>
                  <a:pt x="3605115" y="1536507"/>
                </a:moveTo>
                <a:lnTo>
                  <a:pt x="3605115" y="1584835"/>
                </a:lnTo>
                <a:moveTo>
                  <a:pt x="3568480" y="1536507"/>
                </a:moveTo>
                <a:lnTo>
                  <a:pt x="3568480" y="1584835"/>
                </a:lnTo>
                <a:moveTo>
                  <a:pt x="3556791" y="1536507"/>
                </a:moveTo>
                <a:lnTo>
                  <a:pt x="3556791" y="1584835"/>
                </a:lnTo>
                <a:moveTo>
                  <a:pt x="3549948" y="1536507"/>
                </a:moveTo>
                <a:lnTo>
                  <a:pt x="3549948" y="1584835"/>
                </a:lnTo>
                <a:moveTo>
                  <a:pt x="3540825" y="1536507"/>
                </a:moveTo>
                <a:lnTo>
                  <a:pt x="3540825" y="1584835"/>
                </a:lnTo>
                <a:moveTo>
                  <a:pt x="3516591" y="1536507"/>
                </a:moveTo>
                <a:lnTo>
                  <a:pt x="3516591" y="1584835"/>
                </a:lnTo>
                <a:moveTo>
                  <a:pt x="3507325" y="1536507"/>
                </a:moveTo>
                <a:lnTo>
                  <a:pt x="3507325" y="1584835"/>
                </a:lnTo>
                <a:moveTo>
                  <a:pt x="3499343" y="1536507"/>
                </a:moveTo>
                <a:lnTo>
                  <a:pt x="3499343" y="1584835"/>
                </a:lnTo>
                <a:moveTo>
                  <a:pt x="3492500" y="1536507"/>
                </a:moveTo>
                <a:lnTo>
                  <a:pt x="3492500" y="1584835"/>
                </a:lnTo>
                <a:moveTo>
                  <a:pt x="3475251" y="1536507"/>
                </a:moveTo>
                <a:lnTo>
                  <a:pt x="3475251" y="1584835"/>
                </a:lnTo>
                <a:moveTo>
                  <a:pt x="3393570" y="1536507"/>
                </a:moveTo>
                <a:lnTo>
                  <a:pt x="3393570" y="1584835"/>
                </a:lnTo>
                <a:moveTo>
                  <a:pt x="3350947" y="1509991"/>
                </a:moveTo>
                <a:lnTo>
                  <a:pt x="3350947" y="1558319"/>
                </a:lnTo>
                <a:moveTo>
                  <a:pt x="3302622" y="1509991"/>
                </a:moveTo>
                <a:lnTo>
                  <a:pt x="3302622" y="1558319"/>
                </a:lnTo>
                <a:moveTo>
                  <a:pt x="3287654" y="1509991"/>
                </a:moveTo>
                <a:lnTo>
                  <a:pt x="3287654" y="1558319"/>
                </a:lnTo>
                <a:moveTo>
                  <a:pt x="3284091" y="1509991"/>
                </a:moveTo>
                <a:lnTo>
                  <a:pt x="3284091" y="1558319"/>
                </a:lnTo>
                <a:moveTo>
                  <a:pt x="3265844" y="1509991"/>
                </a:moveTo>
                <a:lnTo>
                  <a:pt x="3265844" y="1558319"/>
                </a:lnTo>
                <a:moveTo>
                  <a:pt x="3245031" y="1509991"/>
                </a:moveTo>
                <a:lnTo>
                  <a:pt x="3245031" y="1558319"/>
                </a:lnTo>
                <a:moveTo>
                  <a:pt x="3198988" y="1509991"/>
                </a:moveTo>
                <a:lnTo>
                  <a:pt x="3198988" y="1558319"/>
                </a:lnTo>
                <a:moveTo>
                  <a:pt x="3159929" y="1509991"/>
                </a:moveTo>
                <a:lnTo>
                  <a:pt x="3159929" y="1558319"/>
                </a:lnTo>
                <a:moveTo>
                  <a:pt x="3154227" y="1509991"/>
                </a:moveTo>
                <a:lnTo>
                  <a:pt x="3154227" y="1558319"/>
                </a:lnTo>
                <a:moveTo>
                  <a:pt x="3117306" y="1509991"/>
                </a:moveTo>
                <a:lnTo>
                  <a:pt x="3117306" y="1558319"/>
                </a:lnTo>
                <a:moveTo>
                  <a:pt x="3100057" y="1509991"/>
                </a:moveTo>
                <a:lnTo>
                  <a:pt x="3100057" y="1558319"/>
                </a:lnTo>
                <a:moveTo>
                  <a:pt x="3096636" y="1509991"/>
                </a:moveTo>
                <a:lnTo>
                  <a:pt x="3096636" y="1558319"/>
                </a:lnTo>
                <a:moveTo>
                  <a:pt x="3090934" y="1509991"/>
                </a:moveTo>
                <a:lnTo>
                  <a:pt x="3090934" y="1558319"/>
                </a:lnTo>
                <a:moveTo>
                  <a:pt x="3054013" y="1509991"/>
                </a:moveTo>
                <a:lnTo>
                  <a:pt x="3054013" y="1558319"/>
                </a:lnTo>
                <a:moveTo>
                  <a:pt x="3048311" y="1509991"/>
                </a:moveTo>
                <a:lnTo>
                  <a:pt x="3048311" y="1558319"/>
                </a:lnTo>
                <a:moveTo>
                  <a:pt x="2990720" y="1509991"/>
                </a:moveTo>
                <a:lnTo>
                  <a:pt x="2990720" y="1558319"/>
                </a:lnTo>
                <a:moveTo>
                  <a:pt x="2978033" y="1509991"/>
                </a:moveTo>
                <a:lnTo>
                  <a:pt x="2978033" y="1558319"/>
                </a:lnTo>
                <a:moveTo>
                  <a:pt x="2945817" y="1509991"/>
                </a:moveTo>
                <a:lnTo>
                  <a:pt x="2945817" y="1558319"/>
                </a:lnTo>
                <a:moveTo>
                  <a:pt x="2929851" y="1509991"/>
                </a:moveTo>
                <a:lnTo>
                  <a:pt x="2929851" y="1558319"/>
                </a:lnTo>
                <a:moveTo>
                  <a:pt x="2903337" y="1509991"/>
                </a:moveTo>
                <a:lnTo>
                  <a:pt x="2903337" y="1558319"/>
                </a:lnTo>
                <a:moveTo>
                  <a:pt x="2848027" y="1509991"/>
                </a:moveTo>
                <a:lnTo>
                  <a:pt x="2848027" y="1558319"/>
                </a:lnTo>
                <a:moveTo>
                  <a:pt x="2836480" y="1509991"/>
                </a:moveTo>
                <a:lnTo>
                  <a:pt x="2836480" y="1558319"/>
                </a:lnTo>
                <a:moveTo>
                  <a:pt x="2806545" y="1509991"/>
                </a:moveTo>
                <a:lnTo>
                  <a:pt x="2806545" y="1558319"/>
                </a:lnTo>
                <a:moveTo>
                  <a:pt x="2794000" y="1509991"/>
                </a:moveTo>
                <a:lnTo>
                  <a:pt x="2794000" y="1558319"/>
                </a:lnTo>
                <a:moveTo>
                  <a:pt x="2775611" y="1499727"/>
                </a:moveTo>
                <a:lnTo>
                  <a:pt x="2775611" y="1548055"/>
                </a:lnTo>
                <a:moveTo>
                  <a:pt x="2764064" y="1499727"/>
                </a:moveTo>
                <a:lnTo>
                  <a:pt x="2764064" y="1548055"/>
                </a:lnTo>
                <a:moveTo>
                  <a:pt x="2736410" y="1499727"/>
                </a:moveTo>
                <a:lnTo>
                  <a:pt x="2736410" y="1548055"/>
                </a:lnTo>
                <a:moveTo>
                  <a:pt x="2697350" y="1490461"/>
                </a:moveTo>
                <a:lnTo>
                  <a:pt x="2697350" y="1538788"/>
                </a:lnTo>
                <a:moveTo>
                  <a:pt x="2652447" y="1481194"/>
                </a:moveTo>
                <a:lnTo>
                  <a:pt x="2652447" y="1529522"/>
                </a:lnTo>
                <a:moveTo>
                  <a:pt x="2606403" y="1481194"/>
                </a:moveTo>
                <a:lnTo>
                  <a:pt x="2606403" y="1529522"/>
                </a:lnTo>
                <a:moveTo>
                  <a:pt x="2582169" y="1472071"/>
                </a:moveTo>
                <a:lnTo>
                  <a:pt x="2582169" y="1520398"/>
                </a:lnTo>
                <a:moveTo>
                  <a:pt x="2543110" y="1436431"/>
                </a:moveTo>
                <a:lnTo>
                  <a:pt x="2543110" y="1484758"/>
                </a:lnTo>
                <a:moveTo>
                  <a:pt x="2537408" y="1428305"/>
                </a:moveTo>
                <a:lnTo>
                  <a:pt x="2537408" y="1476632"/>
                </a:lnTo>
                <a:moveTo>
                  <a:pt x="2518877" y="1428305"/>
                </a:moveTo>
                <a:lnTo>
                  <a:pt x="2518877" y="1476632"/>
                </a:lnTo>
                <a:moveTo>
                  <a:pt x="2485520" y="1428305"/>
                </a:moveTo>
                <a:lnTo>
                  <a:pt x="2485520" y="1476632"/>
                </a:lnTo>
                <a:moveTo>
                  <a:pt x="2479818" y="1428305"/>
                </a:moveTo>
                <a:lnTo>
                  <a:pt x="2479818" y="1476632"/>
                </a:lnTo>
                <a:moveTo>
                  <a:pt x="2458007" y="1428305"/>
                </a:moveTo>
                <a:lnTo>
                  <a:pt x="2458007" y="1476632"/>
                </a:lnTo>
                <a:moveTo>
                  <a:pt x="2452305" y="1428305"/>
                </a:moveTo>
                <a:lnTo>
                  <a:pt x="2452305" y="1476632"/>
                </a:lnTo>
                <a:moveTo>
                  <a:pt x="2440759" y="1428305"/>
                </a:moveTo>
                <a:lnTo>
                  <a:pt x="2440759" y="1476632"/>
                </a:lnTo>
                <a:moveTo>
                  <a:pt x="2418806" y="1420179"/>
                </a:moveTo>
                <a:lnTo>
                  <a:pt x="2418806" y="1468507"/>
                </a:lnTo>
                <a:moveTo>
                  <a:pt x="2413104" y="1413336"/>
                </a:moveTo>
                <a:lnTo>
                  <a:pt x="2413104" y="1461664"/>
                </a:lnTo>
                <a:moveTo>
                  <a:pt x="2394715" y="1413336"/>
                </a:moveTo>
                <a:lnTo>
                  <a:pt x="2394715" y="1461664"/>
                </a:lnTo>
                <a:moveTo>
                  <a:pt x="2374045" y="1406493"/>
                </a:moveTo>
                <a:lnTo>
                  <a:pt x="2374045" y="1454821"/>
                </a:lnTo>
                <a:moveTo>
                  <a:pt x="2352092" y="1406493"/>
                </a:moveTo>
                <a:lnTo>
                  <a:pt x="2352092" y="1454821"/>
                </a:lnTo>
                <a:moveTo>
                  <a:pt x="2346390" y="1406493"/>
                </a:moveTo>
                <a:lnTo>
                  <a:pt x="2346390" y="1454821"/>
                </a:lnTo>
                <a:moveTo>
                  <a:pt x="2322156" y="1398367"/>
                </a:moveTo>
                <a:lnTo>
                  <a:pt x="2322156" y="1446695"/>
                </a:lnTo>
                <a:moveTo>
                  <a:pt x="2307188" y="1398367"/>
                </a:moveTo>
                <a:lnTo>
                  <a:pt x="2307188" y="1446695"/>
                </a:lnTo>
                <a:moveTo>
                  <a:pt x="2246177" y="1385679"/>
                </a:moveTo>
                <a:lnTo>
                  <a:pt x="2246177" y="1434007"/>
                </a:lnTo>
                <a:moveTo>
                  <a:pt x="2197852" y="1385679"/>
                </a:moveTo>
                <a:lnTo>
                  <a:pt x="2197852" y="1434007"/>
                </a:lnTo>
                <a:moveTo>
                  <a:pt x="2188586" y="1385679"/>
                </a:moveTo>
                <a:lnTo>
                  <a:pt x="2188586" y="1434007"/>
                </a:lnTo>
                <a:moveTo>
                  <a:pt x="2182884" y="1385679"/>
                </a:moveTo>
                <a:lnTo>
                  <a:pt x="2182884" y="1434007"/>
                </a:lnTo>
                <a:moveTo>
                  <a:pt x="2028786" y="1371851"/>
                </a:moveTo>
                <a:lnTo>
                  <a:pt x="2028786" y="1420179"/>
                </a:lnTo>
                <a:moveTo>
                  <a:pt x="2010397" y="1371851"/>
                </a:moveTo>
                <a:lnTo>
                  <a:pt x="2010397" y="1420179"/>
                </a:lnTo>
                <a:moveTo>
                  <a:pt x="1986163" y="1353603"/>
                </a:moveTo>
                <a:lnTo>
                  <a:pt x="1986163" y="1401931"/>
                </a:lnTo>
                <a:moveTo>
                  <a:pt x="1926434" y="1353603"/>
                </a:moveTo>
                <a:lnTo>
                  <a:pt x="1926434" y="1401931"/>
                </a:lnTo>
                <a:moveTo>
                  <a:pt x="1904482" y="1346618"/>
                </a:moveTo>
                <a:lnTo>
                  <a:pt x="1904482" y="1394946"/>
                </a:lnTo>
                <a:moveTo>
                  <a:pt x="0" y="0"/>
                </a:moveTo>
                <a:lnTo>
                  <a:pt x="5845" y="0"/>
                </a:lnTo>
                <a:lnTo>
                  <a:pt x="5845" y="12545"/>
                </a:lnTo>
                <a:lnTo>
                  <a:pt x="8125" y="12545"/>
                </a:lnTo>
                <a:lnTo>
                  <a:pt x="8125" y="19531"/>
                </a:lnTo>
                <a:lnTo>
                  <a:pt x="45046" y="19531"/>
                </a:lnTo>
                <a:lnTo>
                  <a:pt x="45046" y="25233"/>
                </a:lnTo>
                <a:lnTo>
                  <a:pt x="60014" y="25233"/>
                </a:lnTo>
                <a:lnTo>
                  <a:pt x="60014" y="30935"/>
                </a:lnTo>
                <a:lnTo>
                  <a:pt x="78403" y="30935"/>
                </a:lnTo>
                <a:lnTo>
                  <a:pt x="78403" y="37921"/>
                </a:lnTo>
                <a:lnTo>
                  <a:pt x="80684" y="37921"/>
                </a:lnTo>
                <a:lnTo>
                  <a:pt x="80684" y="43623"/>
                </a:lnTo>
                <a:lnTo>
                  <a:pt x="111760" y="43623"/>
                </a:lnTo>
                <a:lnTo>
                  <a:pt x="111760" y="49326"/>
                </a:lnTo>
                <a:lnTo>
                  <a:pt x="114041" y="49326"/>
                </a:lnTo>
                <a:lnTo>
                  <a:pt x="114041" y="56168"/>
                </a:lnTo>
                <a:lnTo>
                  <a:pt x="126585" y="56168"/>
                </a:lnTo>
                <a:lnTo>
                  <a:pt x="126585" y="67716"/>
                </a:lnTo>
                <a:lnTo>
                  <a:pt x="130007" y="67716"/>
                </a:lnTo>
                <a:lnTo>
                  <a:pt x="130007" y="74559"/>
                </a:lnTo>
                <a:lnTo>
                  <a:pt x="132287" y="80261"/>
                </a:lnTo>
                <a:lnTo>
                  <a:pt x="135709" y="80261"/>
                </a:lnTo>
                <a:lnTo>
                  <a:pt x="135709" y="87246"/>
                </a:lnTo>
                <a:lnTo>
                  <a:pt x="144974" y="87246"/>
                </a:lnTo>
                <a:lnTo>
                  <a:pt x="144974" y="92949"/>
                </a:lnTo>
                <a:lnTo>
                  <a:pt x="169208" y="92949"/>
                </a:lnTo>
                <a:lnTo>
                  <a:pt x="169208" y="98651"/>
                </a:lnTo>
                <a:lnTo>
                  <a:pt x="193299" y="98651"/>
                </a:lnTo>
                <a:lnTo>
                  <a:pt x="193299" y="105637"/>
                </a:lnTo>
                <a:lnTo>
                  <a:pt x="195580" y="105637"/>
                </a:lnTo>
                <a:lnTo>
                  <a:pt x="195580" y="111339"/>
                </a:lnTo>
                <a:lnTo>
                  <a:pt x="241624" y="111339"/>
                </a:lnTo>
                <a:lnTo>
                  <a:pt x="241624" y="117041"/>
                </a:lnTo>
                <a:lnTo>
                  <a:pt x="243905" y="117041"/>
                </a:lnTo>
                <a:lnTo>
                  <a:pt x="243905" y="123884"/>
                </a:lnTo>
                <a:lnTo>
                  <a:pt x="250890" y="123884"/>
                </a:lnTo>
                <a:lnTo>
                  <a:pt x="250890" y="129729"/>
                </a:lnTo>
                <a:lnTo>
                  <a:pt x="253171" y="129729"/>
                </a:lnTo>
                <a:lnTo>
                  <a:pt x="253171" y="142274"/>
                </a:lnTo>
                <a:lnTo>
                  <a:pt x="256592" y="142274"/>
                </a:lnTo>
                <a:lnTo>
                  <a:pt x="256592" y="147977"/>
                </a:lnTo>
                <a:lnTo>
                  <a:pt x="265858" y="147977"/>
                </a:lnTo>
                <a:lnTo>
                  <a:pt x="265858" y="154962"/>
                </a:lnTo>
                <a:lnTo>
                  <a:pt x="275123" y="154962"/>
                </a:lnTo>
                <a:lnTo>
                  <a:pt x="275123" y="160665"/>
                </a:lnTo>
                <a:lnTo>
                  <a:pt x="290091" y="160665"/>
                </a:lnTo>
                <a:lnTo>
                  <a:pt x="290091" y="166367"/>
                </a:lnTo>
                <a:lnTo>
                  <a:pt x="292372" y="166367"/>
                </a:lnTo>
                <a:lnTo>
                  <a:pt x="292372" y="173352"/>
                </a:lnTo>
                <a:lnTo>
                  <a:pt x="299357" y="173352"/>
                </a:lnTo>
                <a:lnTo>
                  <a:pt x="299357" y="179055"/>
                </a:lnTo>
                <a:lnTo>
                  <a:pt x="308623" y="179055"/>
                </a:lnTo>
                <a:lnTo>
                  <a:pt x="308623" y="191600"/>
                </a:lnTo>
                <a:lnTo>
                  <a:pt x="316606" y="191600"/>
                </a:lnTo>
                <a:lnTo>
                  <a:pt x="316606" y="197445"/>
                </a:lnTo>
                <a:lnTo>
                  <a:pt x="323591" y="197445"/>
                </a:lnTo>
                <a:lnTo>
                  <a:pt x="323591" y="203147"/>
                </a:lnTo>
                <a:lnTo>
                  <a:pt x="338559" y="203147"/>
                </a:lnTo>
                <a:lnTo>
                  <a:pt x="338559" y="209990"/>
                </a:lnTo>
                <a:lnTo>
                  <a:pt x="344261" y="209990"/>
                </a:lnTo>
                <a:lnTo>
                  <a:pt x="344261" y="215693"/>
                </a:lnTo>
                <a:lnTo>
                  <a:pt x="349963" y="215693"/>
                </a:lnTo>
                <a:lnTo>
                  <a:pt x="349963" y="234083"/>
                </a:lnTo>
                <a:lnTo>
                  <a:pt x="359229" y="234083"/>
                </a:lnTo>
                <a:lnTo>
                  <a:pt x="359229" y="241068"/>
                </a:lnTo>
                <a:lnTo>
                  <a:pt x="362650" y="241068"/>
                </a:lnTo>
                <a:lnTo>
                  <a:pt x="362650" y="252473"/>
                </a:lnTo>
                <a:lnTo>
                  <a:pt x="371916" y="252473"/>
                </a:lnTo>
                <a:lnTo>
                  <a:pt x="371916" y="259316"/>
                </a:lnTo>
                <a:lnTo>
                  <a:pt x="374196" y="259316"/>
                </a:lnTo>
                <a:lnTo>
                  <a:pt x="374196" y="265161"/>
                </a:lnTo>
                <a:lnTo>
                  <a:pt x="381039" y="265161"/>
                </a:lnTo>
                <a:lnTo>
                  <a:pt x="381039" y="270863"/>
                </a:lnTo>
                <a:lnTo>
                  <a:pt x="414396" y="270863"/>
                </a:lnTo>
                <a:lnTo>
                  <a:pt x="414396" y="277706"/>
                </a:lnTo>
                <a:lnTo>
                  <a:pt x="425942" y="277706"/>
                </a:lnTo>
                <a:lnTo>
                  <a:pt x="425942" y="283409"/>
                </a:lnTo>
                <a:lnTo>
                  <a:pt x="429364" y="283409"/>
                </a:lnTo>
                <a:lnTo>
                  <a:pt x="429364" y="289253"/>
                </a:lnTo>
                <a:lnTo>
                  <a:pt x="431787" y="289253"/>
                </a:lnTo>
                <a:lnTo>
                  <a:pt x="431787" y="296096"/>
                </a:lnTo>
                <a:lnTo>
                  <a:pt x="438629" y="296096"/>
                </a:lnTo>
                <a:lnTo>
                  <a:pt x="438629" y="301799"/>
                </a:lnTo>
                <a:lnTo>
                  <a:pt x="447895" y="301799"/>
                </a:lnTo>
                <a:lnTo>
                  <a:pt x="447895" y="308784"/>
                </a:lnTo>
                <a:lnTo>
                  <a:pt x="450176" y="314487"/>
                </a:lnTo>
                <a:lnTo>
                  <a:pt x="459442" y="314487"/>
                </a:lnTo>
                <a:lnTo>
                  <a:pt x="459442" y="320189"/>
                </a:lnTo>
                <a:lnTo>
                  <a:pt x="465144" y="320189"/>
                </a:lnTo>
                <a:lnTo>
                  <a:pt x="465144" y="332877"/>
                </a:lnTo>
                <a:lnTo>
                  <a:pt x="474410" y="332877"/>
                </a:lnTo>
                <a:lnTo>
                  <a:pt x="474410" y="338579"/>
                </a:lnTo>
                <a:lnTo>
                  <a:pt x="477831" y="338579"/>
                </a:lnTo>
                <a:lnTo>
                  <a:pt x="477831" y="351267"/>
                </a:lnTo>
                <a:lnTo>
                  <a:pt x="483676" y="351267"/>
                </a:lnTo>
                <a:lnTo>
                  <a:pt x="483676" y="356969"/>
                </a:lnTo>
                <a:lnTo>
                  <a:pt x="487097" y="356969"/>
                </a:lnTo>
                <a:lnTo>
                  <a:pt x="487097" y="363812"/>
                </a:lnTo>
                <a:lnTo>
                  <a:pt x="489378" y="363812"/>
                </a:lnTo>
                <a:lnTo>
                  <a:pt x="489378" y="376500"/>
                </a:lnTo>
                <a:lnTo>
                  <a:pt x="498643" y="376500"/>
                </a:lnTo>
                <a:lnTo>
                  <a:pt x="498643" y="382202"/>
                </a:lnTo>
                <a:lnTo>
                  <a:pt x="504346" y="382202"/>
                </a:lnTo>
                <a:lnTo>
                  <a:pt x="504346" y="387905"/>
                </a:lnTo>
                <a:lnTo>
                  <a:pt x="507767" y="387905"/>
                </a:lnTo>
                <a:lnTo>
                  <a:pt x="507767" y="394890"/>
                </a:lnTo>
                <a:lnTo>
                  <a:pt x="513611" y="394890"/>
                </a:lnTo>
                <a:lnTo>
                  <a:pt x="513611" y="406295"/>
                </a:lnTo>
                <a:lnTo>
                  <a:pt x="517033" y="406295"/>
                </a:lnTo>
                <a:lnTo>
                  <a:pt x="517033" y="418983"/>
                </a:lnTo>
                <a:lnTo>
                  <a:pt x="522877" y="418983"/>
                </a:lnTo>
                <a:lnTo>
                  <a:pt x="522877" y="424685"/>
                </a:lnTo>
                <a:lnTo>
                  <a:pt x="532000" y="424685"/>
                </a:lnTo>
                <a:lnTo>
                  <a:pt x="532000" y="431528"/>
                </a:lnTo>
                <a:lnTo>
                  <a:pt x="550389" y="431528"/>
                </a:lnTo>
                <a:lnTo>
                  <a:pt x="550389" y="437230"/>
                </a:lnTo>
                <a:lnTo>
                  <a:pt x="552670" y="437230"/>
                </a:lnTo>
                <a:lnTo>
                  <a:pt x="552670" y="444216"/>
                </a:lnTo>
                <a:lnTo>
                  <a:pt x="556092" y="444216"/>
                </a:lnTo>
                <a:lnTo>
                  <a:pt x="556092" y="449918"/>
                </a:lnTo>
                <a:lnTo>
                  <a:pt x="574481" y="449918"/>
                </a:lnTo>
                <a:lnTo>
                  <a:pt x="574481" y="455620"/>
                </a:lnTo>
                <a:lnTo>
                  <a:pt x="583746" y="455620"/>
                </a:lnTo>
                <a:lnTo>
                  <a:pt x="583746" y="462606"/>
                </a:lnTo>
                <a:lnTo>
                  <a:pt x="589448" y="462606"/>
                </a:lnTo>
                <a:lnTo>
                  <a:pt x="589448" y="468308"/>
                </a:lnTo>
                <a:lnTo>
                  <a:pt x="602136" y="468308"/>
                </a:lnTo>
                <a:lnTo>
                  <a:pt x="602136" y="474011"/>
                </a:lnTo>
                <a:lnTo>
                  <a:pt x="610118" y="474011"/>
                </a:lnTo>
                <a:lnTo>
                  <a:pt x="610118" y="480854"/>
                </a:lnTo>
                <a:lnTo>
                  <a:pt x="613540" y="480854"/>
                </a:lnTo>
                <a:lnTo>
                  <a:pt x="613540" y="492401"/>
                </a:lnTo>
                <a:lnTo>
                  <a:pt x="616961" y="492401"/>
                </a:lnTo>
                <a:lnTo>
                  <a:pt x="616961" y="499244"/>
                </a:lnTo>
                <a:lnTo>
                  <a:pt x="622663" y="499244"/>
                </a:lnTo>
                <a:lnTo>
                  <a:pt x="622663" y="511932"/>
                </a:lnTo>
                <a:lnTo>
                  <a:pt x="628365" y="511932"/>
                </a:lnTo>
                <a:lnTo>
                  <a:pt x="628365" y="517634"/>
                </a:lnTo>
                <a:lnTo>
                  <a:pt x="631786" y="517634"/>
                </a:lnTo>
                <a:lnTo>
                  <a:pt x="631786" y="530322"/>
                </a:lnTo>
                <a:lnTo>
                  <a:pt x="634067" y="530322"/>
                </a:lnTo>
                <a:lnTo>
                  <a:pt x="634067" y="536024"/>
                </a:lnTo>
                <a:lnTo>
                  <a:pt x="646754" y="536024"/>
                </a:lnTo>
                <a:lnTo>
                  <a:pt x="646754" y="541727"/>
                </a:lnTo>
                <a:lnTo>
                  <a:pt x="652456" y="541727"/>
                </a:lnTo>
                <a:lnTo>
                  <a:pt x="652456" y="548569"/>
                </a:lnTo>
                <a:lnTo>
                  <a:pt x="658158" y="548569"/>
                </a:lnTo>
                <a:lnTo>
                  <a:pt x="658158" y="554414"/>
                </a:lnTo>
                <a:lnTo>
                  <a:pt x="665143" y="554414"/>
                </a:lnTo>
                <a:lnTo>
                  <a:pt x="665143" y="566960"/>
                </a:lnTo>
                <a:lnTo>
                  <a:pt x="667424" y="566960"/>
                </a:lnTo>
                <a:lnTo>
                  <a:pt x="667424" y="572662"/>
                </a:lnTo>
                <a:lnTo>
                  <a:pt x="670845" y="572662"/>
                </a:lnTo>
                <a:lnTo>
                  <a:pt x="670845" y="579647"/>
                </a:lnTo>
                <a:lnTo>
                  <a:pt x="680111" y="579647"/>
                </a:lnTo>
                <a:lnTo>
                  <a:pt x="680111" y="591052"/>
                </a:lnTo>
                <a:lnTo>
                  <a:pt x="704345" y="591052"/>
                </a:lnTo>
                <a:lnTo>
                  <a:pt x="704345" y="603740"/>
                </a:lnTo>
                <a:lnTo>
                  <a:pt x="710047" y="603740"/>
                </a:lnTo>
                <a:lnTo>
                  <a:pt x="710047" y="616285"/>
                </a:lnTo>
                <a:lnTo>
                  <a:pt x="722734" y="616285"/>
                </a:lnTo>
                <a:lnTo>
                  <a:pt x="722734" y="622130"/>
                </a:lnTo>
                <a:lnTo>
                  <a:pt x="725014" y="622130"/>
                </a:lnTo>
                <a:lnTo>
                  <a:pt x="725014" y="627833"/>
                </a:lnTo>
                <a:lnTo>
                  <a:pt x="728436" y="627833"/>
                </a:lnTo>
                <a:lnTo>
                  <a:pt x="728436" y="634675"/>
                </a:lnTo>
                <a:lnTo>
                  <a:pt x="734138" y="634675"/>
                </a:lnTo>
                <a:lnTo>
                  <a:pt x="734138" y="640378"/>
                </a:lnTo>
                <a:lnTo>
                  <a:pt x="739840" y="640378"/>
                </a:lnTo>
                <a:lnTo>
                  <a:pt x="739840" y="653066"/>
                </a:lnTo>
                <a:lnTo>
                  <a:pt x="746825" y="653066"/>
                </a:lnTo>
                <a:lnTo>
                  <a:pt x="746825" y="658768"/>
                </a:lnTo>
                <a:lnTo>
                  <a:pt x="749106" y="658768"/>
                </a:lnTo>
                <a:lnTo>
                  <a:pt x="749106" y="677158"/>
                </a:lnTo>
                <a:lnTo>
                  <a:pt x="758371" y="677158"/>
                </a:lnTo>
                <a:lnTo>
                  <a:pt x="758371" y="689846"/>
                </a:lnTo>
                <a:lnTo>
                  <a:pt x="764073" y="689846"/>
                </a:lnTo>
                <a:lnTo>
                  <a:pt x="764073" y="695548"/>
                </a:lnTo>
                <a:lnTo>
                  <a:pt x="767495" y="695548"/>
                </a:lnTo>
                <a:lnTo>
                  <a:pt x="767495" y="702391"/>
                </a:lnTo>
                <a:lnTo>
                  <a:pt x="770916" y="702391"/>
                </a:lnTo>
                <a:lnTo>
                  <a:pt x="770916" y="708236"/>
                </a:lnTo>
                <a:lnTo>
                  <a:pt x="780039" y="708236"/>
                </a:lnTo>
                <a:lnTo>
                  <a:pt x="780039" y="713939"/>
                </a:lnTo>
                <a:lnTo>
                  <a:pt x="782463" y="713939"/>
                </a:lnTo>
                <a:lnTo>
                  <a:pt x="782463" y="720781"/>
                </a:lnTo>
                <a:lnTo>
                  <a:pt x="785884" y="720781"/>
                </a:lnTo>
                <a:lnTo>
                  <a:pt x="785884" y="726484"/>
                </a:lnTo>
                <a:lnTo>
                  <a:pt x="791586" y="726484"/>
                </a:lnTo>
                <a:lnTo>
                  <a:pt x="791586" y="733469"/>
                </a:lnTo>
                <a:lnTo>
                  <a:pt x="800852" y="733469"/>
                </a:lnTo>
                <a:lnTo>
                  <a:pt x="800852" y="744874"/>
                </a:lnTo>
                <a:lnTo>
                  <a:pt x="804273" y="744874"/>
                </a:lnTo>
                <a:lnTo>
                  <a:pt x="804273" y="751859"/>
                </a:lnTo>
                <a:lnTo>
                  <a:pt x="806696" y="751859"/>
                </a:lnTo>
                <a:lnTo>
                  <a:pt x="806696" y="757562"/>
                </a:lnTo>
                <a:lnTo>
                  <a:pt x="815962" y="757562"/>
                </a:lnTo>
                <a:lnTo>
                  <a:pt x="815962" y="770250"/>
                </a:lnTo>
                <a:lnTo>
                  <a:pt x="830930" y="770250"/>
                </a:lnTo>
                <a:lnTo>
                  <a:pt x="830930" y="781797"/>
                </a:lnTo>
                <a:lnTo>
                  <a:pt x="837772" y="781797"/>
                </a:lnTo>
                <a:lnTo>
                  <a:pt x="837772" y="788640"/>
                </a:lnTo>
                <a:lnTo>
                  <a:pt x="843474" y="788640"/>
                </a:lnTo>
                <a:lnTo>
                  <a:pt x="843474" y="794342"/>
                </a:lnTo>
                <a:lnTo>
                  <a:pt x="858442" y="794342"/>
                </a:lnTo>
                <a:lnTo>
                  <a:pt x="858442" y="801328"/>
                </a:lnTo>
                <a:lnTo>
                  <a:pt x="864287" y="801328"/>
                </a:lnTo>
                <a:lnTo>
                  <a:pt x="864287" y="807030"/>
                </a:lnTo>
                <a:lnTo>
                  <a:pt x="867708" y="807030"/>
                </a:lnTo>
                <a:lnTo>
                  <a:pt x="867708" y="812732"/>
                </a:lnTo>
                <a:lnTo>
                  <a:pt x="876974" y="812732"/>
                </a:lnTo>
                <a:lnTo>
                  <a:pt x="876974" y="819718"/>
                </a:lnTo>
                <a:lnTo>
                  <a:pt x="888521" y="819718"/>
                </a:lnTo>
                <a:lnTo>
                  <a:pt x="888521" y="825420"/>
                </a:lnTo>
                <a:lnTo>
                  <a:pt x="895363" y="825420"/>
                </a:lnTo>
                <a:lnTo>
                  <a:pt x="895363" y="831122"/>
                </a:lnTo>
                <a:lnTo>
                  <a:pt x="897786" y="831122"/>
                </a:lnTo>
                <a:lnTo>
                  <a:pt x="897786" y="837965"/>
                </a:lnTo>
                <a:lnTo>
                  <a:pt x="912754" y="837965"/>
                </a:lnTo>
                <a:lnTo>
                  <a:pt x="912754" y="843810"/>
                </a:lnTo>
                <a:lnTo>
                  <a:pt x="916175" y="843810"/>
                </a:lnTo>
                <a:lnTo>
                  <a:pt x="916175" y="849513"/>
                </a:lnTo>
                <a:lnTo>
                  <a:pt x="925441" y="849513"/>
                </a:lnTo>
                <a:lnTo>
                  <a:pt x="925441" y="856356"/>
                </a:lnTo>
                <a:lnTo>
                  <a:pt x="934707" y="856356"/>
                </a:lnTo>
                <a:lnTo>
                  <a:pt x="934707" y="862058"/>
                </a:lnTo>
                <a:lnTo>
                  <a:pt x="940409" y="862058"/>
                </a:lnTo>
                <a:lnTo>
                  <a:pt x="940409" y="869043"/>
                </a:lnTo>
                <a:lnTo>
                  <a:pt x="943830" y="869043"/>
                </a:lnTo>
                <a:lnTo>
                  <a:pt x="943830" y="874746"/>
                </a:lnTo>
                <a:lnTo>
                  <a:pt x="951956" y="874746"/>
                </a:lnTo>
                <a:lnTo>
                  <a:pt x="951956" y="887434"/>
                </a:lnTo>
                <a:lnTo>
                  <a:pt x="958798" y="887434"/>
                </a:lnTo>
                <a:lnTo>
                  <a:pt x="958798" y="898838"/>
                </a:lnTo>
                <a:lnTo>
                  <a:pt x="961079" y="898838"/>
                </a:lnTo>
                <a:lnTo>
                  <a:pt x="961079" y="905681"/>
                </a:lnTo>
                <a:lnTo>
                  <a:pt x="967922" y="905681"/>
                </a:lnTo>
                <a:lnTo>
                  <a:pt x="967922" y="911526"/>
                </a:lnTo>
                <a:lnTo>
                  <a:pt x="973623" y="911526"/>
                </a:lnTo>
                <a:lnTo>
                  <a:pt x="973623" y="917229"/>
                </a:lnTo>
                <a:lnTo>
                  <a:pt x="985028" y="917229"/>
                </a:lnTo>
                <a:lnTo>
                  <a:pt x="985028" y="924071"/>
                </a:lnTo>
                <a:lnTo>
                  <a:pt x="1016104" y="924071"/>
                </a:lnTo>
                <a:lnTo>
                  <a:pt x="1016104" y="929774"/>
                </a:lnTo>
                <a:lnTo>
                  <a:pt x="1021806" y="929774"/>
                </a:lnTo>
                <a:lnTo>
                  <a:pt x="1021806" y="936759"/>
                </a:lnTo>
                <a:lnTo>
                  <a:pt x="1025227" y="936759"/>
                </a:lnTo>
                <a:lnTo>
                  <a:pt x="1025227" y="942462"/>
                </a:lnTo>
                <a:lnTo>
                  <a:pt x="1027508" y="942462"/>
                </a:lnTo>
                <a:lnTo>
                  <a:pt x="1027508" y="948164"/>
                </a:lnTo>
                <a:lnTo>
                  <a:pt x="1042476" y="948164"/>
                </a:lnTo>
                <a:lnTo>
                  <a:pt x="1042476" y="955149"/>
                </a:lnTo>
                <a:lnTo>
                  <a:pt x="1049461" y="955149"/>
                </a:lnTo>
                <a:lnTo>
                  <a:pt x="1049461" y="960852"/>
                </a:lnTo>
                <a:lnTo>
                  <a:pt x="1066709" y="960852"/>
                </a:lnTo>
                <a:lnTo>
                  <a:pt x="1066709" y="966554"/>
                </a:lnTo>
                <a:lnTo>
                  <a:pt x="1070131" y="966554"/>
                </a:lnTo>
                <a:lnTo>
                  <a:pt x="1070131" y="973540"/>
                </a:lnTo>
                <a:lnTo>
                  <a:pt x="1075833" y="973540"/>
                </a:lnTo>
                <a:lnTo>
                  <a:pt x="1075833" y="979242"/>
                </a:lnTo>
                <a:lnTo>
                  <a:pt x="1085098" y="979242"/>
                </a:lnTo>
                <a:lnTo>
                  <a:pt x="1085098" y="984944"/>
                </a:lnTo>
                <a:lnTo>
                  <a:pt x="1094364" y="984944"/>
                </a:lnTo>
                <a:lnTo>
                  <a:pt x="1094364" y="991787"/>
                </a:lnTo>
                <a:lnTo>
                  <a:pt x="1112753" y="991787"/>
                </a:lnTo>
                <a:lnTo>
                  <a:pt x="1112753" y="997632"/>
                </a:lnTo>
                <a:lnTo>
                  <a:pt x="1118455" y="997632"/>
                </a:lnTo>
                <a:lnTo>
                  <a:pt x="1118455" y="1004475"/>
                </a:lnTo>
                <a:lnTo>
                  <a:pt x="1131000" y="1004475"/>
                </a:lnTo>
                <a:lnTo>
                  <a:pt x="1131000" y="1010177"/>
                </a:lnTo>
                <a:lnTo>
                  <a:pt x="1133423" y="1010177"/>
                </a:lnTo>
                <a:lnTo>
                  <a:pt x="1133423" y="1015880"/>
                </a:lnTo>
                <a:lnTo>
                  <a:pt x="1142689" y="1015880"/>
                </a:lnTo>
                <a:lnTo>
                  <a:pt x="1142689" y="1022865"/>
                </a:lnTo>
                <a:lnTo>
                  <a:pt x="1148391" y="1022865"/>
                </a:lnTo>
                <a:lnTo>
                  <a:pt x="1148391" y="1028568"/>
                </a:lnTo>
                <a:lnTo>
                  <a:pt x="1161078" y="1028568"/>
                </a:lnTo>
                <a:lnTo>
                  <a:pt x="1161078" y="1034270"/>
                </a:lnTo>
                <a:lnTo>
                  <a:pt x="1166780" y="1034270"/>
                </a:lnTo>
                <a:lnTo>
                  <a:pt x="1166780" y="1041255"/>
                </a:lnTo>
                <a:lnTo>
                  <a:pt x="1194293" y="1041255"/>
                </a:lnTo>
                <a:lnTo>
                  <a:pt x="1194293" y="1046958"/>
                </a:lnTo>
                <a:lnTo>
                  <a:pt x="1205839" y="1046958"/>
                </a:lnTo>
                <a:lnTo>
                  <a:pt x="1205839" y="1059503"/>
                </a:lnTo>
                <a:lnTo>
                  <a:pt x="1209260" y="1065348"/>
                </a:lnTo>
                <a:lnTo>
                  <a:pt x="1214962" y="1065348"/>
                </a:lnTo>
                <a:lnTo>
                  <a:pt x="1214962" y="1072191"/>
                </a:lnTo>
                <a:lnTo>
                  <a:pt x="1229930" y="1072191"/>
                </a:lnTo>
                <a:lnTo>
                  <a:pt x="1229930" y="1077893"/>
                </a:lnTo>
                <a:lnTo>
                  <a:pt x="1242475" y="1077893"/>
                </a:lnTo>
                <a:lnTo>
                  <a:pt x="1242475" y="1090581"/>
                </a:lnTo>
                <a:lnTo>
                  <a:pt x="1244756" y="1090581"/>
                </a:lnTo>
                <a:lnTo>
                  <a:pt x="1244756" y="1096283"/>
                </a:lnTo>
                <a:lnTo>
                  <a:pt x="1257300" y="1096283"/>
                </a:lnTo>
                <a:lnTo>
                  <a:pt x="1257300" y="1101986"/>
                </a:lnTo>
                <a:lnTo>
                  <a:pt x="1263145" y="1101986"/>
                </a:lnTo>
                <a:lnTo>
                  <a:pt x="1263145" y="1108971"/>
                </a:lnTo>
                <a:lnTo>
                  <a:pt x="1268847" y="1108971"/>
                </a:lnTo>
                <a:lnTo>
                  <a:pt x="1268847" y="1114674"/>
                </a:lnTo>
                <a:lnTo>
                  <a:pt x="1287236" y="1114674"/>
                </a:lnTo>
                <a:lnTo>
                  <a:pt x="1287236" y="1120376"/>
                </a:lnTo>
                <a:lnTo>
                  <a:pt x="1292938" y="1120376"/>
                </a:lnTo>
                <a:lnTo>
                  <a:pt x="1292938" y="1133064"/>
                </a:lnTo>
                <a:lnTo>
                  <a:pt x="1302204" y="1133064"/>
                </a:lnTo>
                <a:lnTo>
                  <a:pt x="1302204" y="1139907"/>
                </a:lnTo>
                <a:lnTo>
                  <a:pt x="1311469" y="1139907"/>
                </a:lnTo>
                <a:lnTo>
                  <a:pt x="1311469" y="1145609"/>
                </a:lnTo>
                <a:lnTo>
                  <a:pt x="1320593" y="1145609"/>
                </a:lnTo>
                <a:lnTo>
                  <a:pt x="1320593" y="1151311"/>
                </a:lnTo>
                <a:lnTo>
                  <a:pt x="1335561" y="1151311"/>
                </a:lnTo>
                <a:lnTo>
                  <a:pt x="1335561" y="1158297"/>
                </a:lnTo>
                <a:lnTo>
                  <a:pt x="1348105" y="1158297"/>
                </a:lnTo>
                <a:lnTo>
                  <a:pt x="1348105" y="1163999"/>
                </a:lnTo>
                <a:lnTo>
                  <a:pt x="1353807" y="1163999"/>
                </a:lnTo>
                <a:lnTo>
                  <a:pt x="1353807" y="1169702"/>
                </a:lnTo>
                <a:lnTo>
                  <a:pt x="1357371" y="1169702"/>
                </a:lnTo>
                <a:lnTo>
                  <a:pt x="1357371" y="1182389"/>
                </a:lnTo>
                <a:lnTo>
                  <a:pt x="1381462" y="1182389"/>
                </a:lnTo>
                <a:lnTo>
                  <a:pt x="1381462" y="1188092"/>
                </a:lnTo>
                <a:lnTo>
                  <a:pt x="1398711" y="1188092"/>
                </a:lnTo>
                <a:lnTo>
                  <a:pt x="1398711" y="1194935"/>
                </a:lnTo>
                <a:lnTo>
                  <a:pt x="1420663" y="1194935"/>
                </a:lnTo>
                <a:lnTo>
                  <a:pt x="1420663" y="1200780"/>
                </a:lnTo>
                <a:lnTo>
                  <a:pt x="1422944" y="1200780"/>
                </a:lnTo>
                <a:lnTo>
                  <a:pt x="1422944" y="1206482"/>
                </a:lnTo>
                <a:lnTo>
                  <a:pt x="1439053" y="1206482"/>
                </a:lnTo>
                <a:lnTo>
                  <a:pt x="1439053" y="1213325"/>
                </a:lnTo>
                <a:lnTo>
                  <a:pt x="1444755" y="1213325"/>
                </a:lnTo>
                <a:lnTo>
                  <a:pt x="1444755" y="1219027"/>
                </a:lnTo>
                <a:lnTo>
                  <a:pt x="1456159" y="1219027"/>
                </a:lnTo>
                <a:lnTo>
                  <a:pt x="1456159" y="1226013"/>
                </a:lnTo>
                <a:lnTo>
                  <a:pt x="1459580" y="1226013"/>
                </a:lnTo>
                <a:lnTo>
                  <a:pt x="1459580" y="1231715"/>
                </a:lnTo>
                <a:lnTo>
                  <a:pt x="1489516" y="1231715"/>
                </a:lnTo>
                <a:lnTo>
                  <a:pt x="1489516" y="1237417"/>
                </a:lnTo>
                <a:lnTo>
                  <a:pt x="1502203" y="1237417"/>
                </a:lnTo>
                <a:lnTo>
                  <a:pt x="1502203" y="1244403"/>
                </a:lnTo>
                <a:lnTo>
                  <a:pt x="1520592" y="1244403"/>
                </a:lnTo>
                <a:lnTo>
                  <a:pt x="1520592" y="1250105"/>
                </a:lnTo>
                <a:lnTo>
                  <a:pt x="1522873" y="1250105"/>
                </a:lnTo>
                <a:lnTo>
                  <a:pt x="1522873" y="1262650"/>
                </a:lnTo>
                <a:lnTo>
                  <a:pt x="1544683" y="1262650"/>
                </a:lnTo>
                <a:lnTo>
                  <a:pt x="1544683" y="1268495"/>
                </a:lnTo>
                <a:lnTo>
                  <a:pt x="1565495" y="1268495"/>
                </a:lnTo>
                <a:lnTo>
                  <a:pt x="1565495" y="1274198"/>
                </a:lnTo>
                <a:lnTo>
                  <a:pt x="1607976" y="1274198"/>
                </a:lnTo>
                <a:lnTo>
                  <a:pt x="1607976" y="1281041"/>
                </a:lnTo>
                <a:lnTo>
                  <a:pt x="1634490" y="1281041"/>
                </a:lnTo>
                <a:lnTo>
                  <a:pt x="1634490" y="1286743"/>
                </a:lnTo>
                <a:lnTo>
                  <a:pt x="1656300" y="1286743"/>
                </a:lnTo>
                <a:lnTo>
                  <a:pt x="1656300" y="1293728"/>
                </a:lnTo>
                <a:lnTo>
                  <a:pt x="1677113" y="1293728"/>
                </a:lnTo>
                <a:lnTo>
                  <a:pt x="1677113" y="1299431"/>
                </a:lnTo>
                <a:lnTo>
                  <a:pt x="1683955" y="1299431"/>
                </a:lnTo>
                <a:lnTo>
                  <a:pt x="1683955" y="1305133"/>
                </a:lnTo>
                <a:lnTo>
                  <a:pt x="1692081" y="1305133"/>
                </a:lnTo>
                <a:lnTo>
                  <a:pt x="1692081" y="1312119"/>
                </a:lnTo>
                <a:lnTo>
                  <a:pt x="1725438" y="1312119"/>
                </a:lnTo>
                <a:lnTo>
                  <a:pt x="1725438" y="1317821"/>
                </a:lnTo>
                <a:lnTo>
                  <a:pt x="1743827" y="1317821"/>
                </a:lnTo>
                <a:lnTo>
                  <a:pt x="1743827" y="1323523"/>
                </a:lnTo>
                <a:lnTo>
                  <a:pt x="1767918" y="1323523"/>
                </a:lnTo>
                <a:lnTo>
                  <a:pt x="1767918" y="1336211"/>
                </a:lnTo>
                <a:lnTo>
                  <a:pt x="1771482" y="1336211"/>
                </a:lnTo>
                <a:lnTo>
                  <a:pt x="1771482" y="1341914"/>
                </a:lnTo>
                <a:lnTo>
                  <a:pt x="1780747" y="1341914"/>
                </a:lnTo>
                <a:lnTo>
                  <a:pt x="1780747" y="1348756"/>
                </a:lnTo>
                <a:lnTo>
                  <a:pt x="1795715" y="1348756"/>
                </a:lnTo>
                <a:lnTo>
                  <a:pt x="1795715" y="1354601"/>
                </a:lnTo>
                <a:lnTo>
                  <a:pt x="1831353" y="1354601"/>
                </a:lnTo>
                <a:lnTo>
                  <a:pt x="1831353" y="1361444"/>
                </a:lnTo>
                <a:lnTo>
                  <a:pt x="1846321" y="1361444"/>
                </a:lnTo>
                <a:lnTo>
                  <a:pt x="1846321" y="1367147"/>
                </a:lnTo>
                <a:lnTo>
                  <a:pt x="1849742" y="1367147"/>
                </a:lnTo>
                <a:lnTo>
                  <a:pt x="1849742" y="1372849"/>
                </a:lnTo>
                <a:lnTo>
                  <a:pt x="1855444" y="1372849"/>
                </a:lnTo>
                <a:lnTo>
                  <a:pt x="1855444" y="1379834"/>
                </a:lnTo>
                <a:lnTo>
                  <a:pt x="1864710" y="1379834"/>
                </a:lnTo>
                <a:lnTo>
                  <a:pt x="1864710" y="1385537"/>
                </a:lnTo>
                <a:lnTo>
                  <a:pt x="1888944" y="1385537"/>
                </a:lnTo>
                <a:lnTo>
                  <a:pt x="1888944" y="1391239"/>
                </a:lnTo>
                <a:lnTo>
                  <a:pt x="1922301" y="1391239"/>
                </a:lnTo>
                <a:lnTo>
                  <a:pt x="1922301" y="1398225"/>
                </a:lnTo>
                <a:lnTo>
                  <a:pt x="1992436" y="1398225"/>
                </a:lnTo>
                <a:lnTo>
                  <a:pt x="1992436" y="1403927"/>
                </a:lnTo>
                <a:lnTo>
                  <a:pt x="2003982" y="1403927"/>
                </a:lnTo>
                <a:lnTo>
                  <a:pt x="2003982" y="1410770"/>
                </a:lnTo>
                <a:lnTo>
                  <a:pt x="2007404" y="1410770"/>
                </a:lnTo>
                <a:lnTo>
                  <a:pt x="2007404" y="1416472"/>
                </a:lnTo>
                <a:lnTo>
                  <a:pt x="2058152" y="1416472"/>
                </a:lnTo>
                <a:lnTo>
                  <a:pt x="2058152" y="1423458"/>
                </a:lnTo>
                <a:lnTo>
                  <a:pt x="2152520" y="1423458"/>
                </a:lnTo>
                <a:lnTo>
                  <a:pt x="2152520" y="1430301"/>
                </a:lnTo>
                <a:lnTo>
                  <a:pt x="2282527" y="1430301"/>
                </a:lnTo>
                <a:lnTo>
                  <a:pt x="2282527" y="1437286"/>
                </a:lnTo>
                <a:lnTo>
                  <a:pt x="2297495" y="1437286"/>
                </a:lnTo>
                <a:lnTo>
                  <a:pt x="2297495" y="1442988"/>
                </a:lnTo>
                <a:lnTo>
                  <a:pt x="2345820" y="1442988"/>
                </a:lnTo>
                <a:lnTo>
                  <a:pt x="2345820" y="1451114"/>
                </a:lnTo>
                <a:lnTo>
                  <a:pt x="2394145" y="1451114"/>
                </a:lnTo>
                <a:lnTo>
                  <a:pt x="2394145" y="1457957"/>
                </a:lnTo>
                <a:lnTo>
                  <a:pt x="2418378" y="1457957"/>
                </a:lnTo>
                <a:lnTo>
                  <a:pt x="2418378" y="1464800"/>
                </a:lnTo>
                <a:lnTo>
                  <a:pt x="2430923" y="1464800"/>
                </a:lnTo>
                <a:lnTo>
                  <a:pt x="2430923" y="1472926"/>
                </a:lnTo>
                <a:lnTo>
                  <a:pt x="2542540" y="1472926"/>
                </a:lnTo>
                <a:lnTo>
                  <a:pt x="2542540" y="1481052"/>
                </a:lnTo>
                <a:lnTo>
                  <a:pt x="2563210" y="1481052"/>
                </a:lnTo>
                <a:lnTo>
                  <a:pt x="2563210" y="1507425"/>
                </a:lnTo>
                <a:lnTo>
                  <a:pt x="2581599" y="1507425"/>
                </a:lnTo>
                <a:lnTo>
                  <a:pt x="2581599" y="1516692"/>
                </a:lnTo>
                <a:lnTo>
                  <a:pt x="2599988" y="1516692"/>
                </a:lnTo>
                <a:lnTo>
                  <a:pt x="2599988" y="1525958"/>
                </a:lnTo>
                <a:lnTo>
                  <a:pt x="2659860" y="1525958"/>
                </a:lnTo>
                <a:lnTo>
                  <a:pt x="2659860" y="1535224"/>
                </a:lnTo>
                <a:lnTo>
                  <a:pt x="2715169" y="1535224"/>
                </a:lnTo>
                <a:lnTo>
                  <a:pt x="2715169" y="1544491"/>
                </a:lnTo>
                <a:lnTo>
                  <a:pt x="2781883" y="1544491"/>
                </a:lnTo>
                <a:lnTo>
                  <a:pt x="2781883" y="1554898"/>
                </a:lnTo>
                <a:lnTo>
                  <a:pt x="3361781" y="1554898"/>
                </a:lnTo>
                <a:lnTo>
                  <a:pt x="3361781" y="1581271"/>
                </a:lnTo>
                <a:lnTo>
                  <a:pt x="3794423" y="1581271"/>
                </a:lnTo>
              </a:path>
            </a:pathLst>
          </a:custGeom>
          <a:noFill/>
          <a:ln w="15875" cap="flat">
            <a:solidFill>
              <a:srgbClr val="C6573B"/>
            </a:solidFill>
            <a:prstDash val="solid"/>
            <a:miter/>
          </a:ln>
        </p:spPr>
        <p:txBody>
          <a:bodyPr rtlCol="0" anchor="ctr"/>
          <a:lstStyle/>
          <a:p>
            <a:endParaRPr lang="en-GB" noProof="0" dirty="0"/>
          </a:p>
        </p:txBody>
      </p:sp>
      <p:sp>
        <p:nvSpPr>
          <p:cNvPr id="38" name="TextBox 37">
            <a:extLst>
              <a:ext uri="{FF2B5EF4-FFF2-40B4-BE49-F238E27FC236}">
                <a16:creationId xmlns:a16="http://schemas.microsoft.com/office/drawing/2014/main" id="{27D9AE1F-68BF-3ADB-0AC7-06CC7BEF625D}"/>
              </a:ext>
            </a:extLst>
          </p:cNvPr>
          <p:cNvSpPr txBox="1"/>
          <p:nvPr/>
        </p:nvSpPr>
        <p:spPr>
          <a:xfrm>
            <a:off x="7145153" y="1621375"/>
            <a:ext cx="128240" cy="138499"/>
          </a:xfrm>
          <a:prstGeom prst="rect">
            <a:avLst/>
          </a:prstGeom>
          <a:noFill/>
        </p:spPr>
        <p:txBody>
          <a:bodyPr wrap="none" lIns="0" tIns="0" rIns="0" bIns="0" rtlCol="0">
            <a:spAutoFit/>
          </a:bodyPr>
          <a:lstStyle/>
          <a:p>
            <a:pPr algn="r"/>
            <a:r>
              <a:rPr lang="en-GB" sz="900" noProof="0" dirty="0">
                <a:latin typeface="Arial" panose="020B0604020202020204" pitchFamily="34" charset="0"/>
                <a:ea typeface="Aileron" charset="0"/>
                <a:cs typeface="Arial" panose="020B0604020202020204" pitchFamily="34" charset="0"/>
              </a:rPr>
              <a:t>90</a:t>
            </a:r>
          </a:p>
        </p:txBody>
      </p:sp>
      <p:sp>
        <p:nvSpPr>
          <p:cNvPr id="39" name="TextBox 38">
            <a:extLst>
              <a:ext uri="{FF2B5EF4-FFF2-40B4-BE49-F238E27FC236}">
                <a16:creationId xmlns:a16="http://schemas.microsoft.com/office/drawing/2014/main" id="{E260131E-903F-714D-AFA3-8C56E6B40EF8}"/>
              </a:ext>
            </a:extLst>
          </p:cNvPr>
          <p:cNvSpPr txBox="1"/>
          <p:nvPr/>
        </p:nvSpPr>
        <p:spPr>
          <a:xfrm>
            <a:off x="7145153" y="1827750"/>
            <a:ext cx="128240" cy="138499"/>
          </a:xfrm>
          <a:prstGeom prst="rect">
            <a:avLst/>
          </a:prstGeom>
          <a:noFill/>
        </p:spPr>
        <p:txBody>
          <a:bodyPr wrap="none" lIns="0" tIns="0" rIns="0" bIns="0" rtlCol="0">
            <a:spAutoFit/>
          </a:bodyPr>
          <a:lstStyle/>
          <a:p>
            <a:pPr algn="r"/>
            <a:r>
              <a:rPr lang="en-GB" sz="900" noProof="0" dirty="0">
                <a:latin typeface="Arial" panose="020B0604020202020204" pitchFamily="34" charset="0"/>
                <a:ea typeface="Aileron" charset="0"/>
                <a:cs typeface="Arial" panose="020B0604020202020204" pitchFamily="34" charset="0"/>
              </a:rPr>
              <a:t>80</a:t>
            </a:r>
          </a:p>
        </p:txBody>
      </p:sp>
      <p:sp>
        <p:nvSpPr>
          <p:cNvPr id="40" name="TextBox 39">
            <a:extLst>
              <a:ext uri="{FF2B5EF4-FFF2-40B4-BE49-F238E27FC236}">
                <a16:creationId xmlns:a16="http://schemas.microsoft.com/office/drawing/2014/main" id="{888A559F-B7DB-F000-0305-A182FB8DC867}"/>
              </a:ext>
            </a:extLst>
          </p:cNvPr>
          <p:cNvSpPr txBox="1"/>
          <p:nvPr/>
        </p:nvSpPr>
        <p:spPr>
          <a:xfrm>
            <a:off x="7145153" y="2037300"/>
            <a:ext cx="128240" cy="138499"/>
          </a:xfrm>
          <a:prstGeom prst="rect">
            <a:avLst/>
          </a:prstGeom>
          <a:noFill/>
        </p:spPr>
        <p:txBody>
          <a:bodyPr wrap="none" lIns="0" tIns="0" rIns="0" bIns="0" rtlCol="0">
            <a:spAutoFit/>
          </a:bodyPr>
          <a:lstStyle/>
          <a:p>
            <a:pPr algn="r"/>
            <a:r>
              <a:rPr lang="en-GB" sz="900" noProof="0" dirty="0">
                <a:latin typeface="Arial" panose="020B0604020202020204" pitchFamily="34" charset="0"/>
                <a:ea typeface="Aileron" charset="0"/>
                <a:cs typeface="Arial" panose="020B0604020202020204" pitchFamily="34" charset="0"/>
              </a:rPr>
              <a:t>70</a:t>
            </a:r>
          </a:p>
        </p:txBody>
      </p:sp>
      <p:sp>
        <p:nvSpPr>
          <p:cNvPr id="41" name="TextBox 40">
            <a:extLst>
              <a:ext uri="{FF2B5EF4-FFF2-40B4-BE49-F238E27FC236}">
                <a16:creationId xmlns:a16="http://schemas.microsoft.com/office/drawing/2014/main" id="{3C399C6D-839A-2073-0843-F0EC9170D032}"/>
              </a:ext>
            </a:extLst>
          </p:cNvPr>
          <p:cNvSpPr txBox="1"/>
          <p:nvPr/>
        </p:nvSpPr>
        <p:spPr>
          <a:xfrm>
            <a:off x="7145153" y="2243675"/>
            <a:ext cx="128240" cy="138499"/>
          </a:xfrm>
          <a:prstGeom prst="rect">
            <a:avLst/>
          </a:prstGeom>
          <a:noFill/>
        </p:spPr>
        <p:txBody>
          <a:bodyPr wrap="none" lIns="0" tIns="0" rIns="0" bIns="0" rtlCol="0">
            <a:spAutoFit/>
          </a:bodyPr>
          <a:lstStyle/>
          <a:p>
            <a:pPr algn="r"/>
            <a:r>
              <a:rPr lang="en-GB" sz="900" noProof="0" dirty="0">
                <a:latin typeface="Arial" panose="020B0604020202020204" pitchFamily="34" charset="0"/>
                <a:ea typeface="Aileron" charset="0"/>
                <a:cs typeface="Arial" panose="020B0604020202020204" pitchFamily="34" charset="0"/>
              </a:rPr>
              <a:t>60</a:t>
            </a:r>
          </a:p>
        </p:txBody>
      </p:sp>
      <p:sp>
        <p:nvSpPr>
          <p:cNvPr id="42" name="TextBox 41">
            <a:extLst>
              <a:ext uri="{FF2B5EF4-FFF2-40B4-BE49-F238E27FC236}">
                <a16:creationId xmlns:a16="http://schemas.microsoft.com/office/drawing/2014/main" id="{A17E3B77-AE29-98AD-7565-5669A75D8847}"/>
              </a:ext>
            </a:extLst>
          </p:cNvPr>
          <p:cNvSpPr txBox="1"/>
          <p:nvPr/>
        </p:nvSpPr>
        <p:spPr>
          <a:xfrm>
            <a:off x="7145153" y="2443700"/>
            <a:ext cx="128240" cy="138499"/>
          </a:xfrm>
          <a:prstGeom prst="rect">
            <a:avLst/>
          </a:prstGeom>
          <a:noFill/>
        </p:spPr>
        <p:txBody>
          <a:bodyPr wrap="none" lIns="0" tIns="0" rIns="0" bIns="0" rtlCol="0">
            <a:spAutoFit/>
          </a:bodyPr>
          <a:lstStyle/>
          <a:p>
            <a:pPr algn="r"/>
            <a:r>
              <a:rPr lang="en-GB" sz="900" noProof="0" dirty="0">
                <a:latin typeface="Arial" panose="020B0604020202020204" pitchFamily="34" charset="0"/>
                <a:ea typeface="Aileron" charset="0"/>
                <a:cs typeface="Arial" panose="020B0604020202020204" pitchFamily="34" charset="0"/>
              </a:rPr>
              <a:t>50</a:t>
            </a:r>
          </a:p>
        </p:txBody>
      </p:sp>
      <p:sp>
        <p:nvSpPr>
          <p:cNvPr id="43" name="TextBox 42">
            <a:extLst>
              <a:ext uri="{FF2B5EF4-FFF2-40B4-BE49-F238E27FC236}">
                <a16:creationId xmlns:a16="http://schemas.microsoft.com/office/drawing/2014/main" id="{40C77AA1-4FBB-E56E-001A-408261BC4E41}"/>
              </a:ext>
            </a:extLst>
          </p:cNvPr>
          <p:cNvSpPr txBox="1"/>
          <p:nvPr/>
        </p:nvSpPr>
        <p:spPr>
          <a:xfrm>
            <a:off x="7145153" y="2646900"/>
            <a:ext cx="128240" cy="138499"/>
          </a:xfrm>
          <a:prstGeom prst="rect">
            <a:avLst/>
          </a:prstGeom>
          <a:noFill/>
        </p:spPr>
        <p:txBody>
          <a:bodyPr wrap="none" lIns="0" tIns="0" rIns="0" bIns="0" rtlCol="0">
            <a:spAutoFit/>
          </a:bodyPr>
          <a:lstStyle/>
          <a:p>
            <a:pPr algn="r"/>
            <a:r>
              <a:rPr lang="en-GB" sz="900" noProof="0" dirty="0">
                <a:latin typeface="Arial" panose="020B0604020202020204" pitchFamily="34" charset="0"/>
                <a:ea typeface="Aileron" charset="0"/>
                <a:cs typeface="Arial" panose="020B0604020202020204" pitchFamily="34" charset="0"/>
              </a:rPr>
              <a:t>40</a:t>
            </a:r>
          </a:p>
        </p:txBody>
      </p:sp>
      <p:sp>
        <p:nvSpPr>
          <p:cNvPr id="44" name="TextBox 43">
            <a:extLst>
              <a:ext uri="{FF2B5EF4-FFF2-40B4-BE49-F238E27FC236}">
                <a16:creationId xmlns:a16="http://schemas.microsoft.com/office/drawing/2014/main" id="{4A73D18E-DD08-E7A3-FAD7-B12F12D921BC}"/>
              </a:ext>
            </a:extLst>
          </p:cNvPr>
          <p:cNvSpPr txBox="1"/>
          <p:nvPr/>
        </p:nvSpPr>
        <p:spPr>
          <a:xfrm>
            <a:off x="7145153" y="2856450"/>
            <a:ext cx="128240" cy="138499"/>
          </a:xfrm>
          <a:prstGeom prst="rect">
            <a:avLst/>
          </a:prstGeom>
          <a:noFill/>
        </p:spPr>
        <p:txBody>
          <a:bodyPr wrap="none" lIns="0" tIns="0" rIns="0" bIns="0" rtlCol="0">
            <a:spAutoFit/>
          </a:bodyPr>
          <a:lstStyle/>
          <a:p>
            <a:pPr algn="r"/>
            <a:r>
              <a:rPr lang="en-GB" sz="900" noProof="0" dirty="0">
                <a:latin typeface="Arial" panose="020B0604020202020204" pitchFamily="34" charset="0"/>
                <a:ea typeface="Aileron" charset="0"/>
                <a:cs typeface="Arial" panose="020B0604020202020204" pitchFamily="34" charset="0"/>
              </a:rPr>
              <a:t>30</a:t>
            </a:r>
          </a:p>
        </p:txBody>
      </p:sp>
      <p:sp>
        <p:nvSpPr>
          <p:cNvPr id="45" name="TextBox 44">
            <a:extLst>
              <a:ext uri="{FF2B5EF4-FFF2-40B4-BE49-F238E27FC236}">
                <a16:creationId xmlns:a16="http://schemas.microsoft.com/office/drawing/2014/main" id="{D175FD15-C3F5-FEF7-5615-51CD508D39A5}"/>
              </a:ext>
            </a:extLst>
          </p:cNvPr>
          <p:cNvSpPr txBox="1"/>
          <p:nvPr/>
        </p:nvSpPr>
        <p:spPr>
          <a:xfrm>
            <a:off x="7145153" y="3066000"/>
            <a:ext cx="128240" cy="138499"/>
          </a:xfrm>
          <a:prstGeom prst="rect">
            <a:avLst/>
          </a:prstGeom>
          <a:noFill/>
        </p:spPr>
        <p:txBody>
          <a:bodyPr wrap="none" lIns="0" tIns="0" rIns="0" bIns="0" rtlCol="0">
            <a:spAutoFit/>
          </a:bodyPr>
          <a:lstStyle/>
          <a:p>
            <a:pPr algn="r"/>
            <a:r>
              <a:rPr lang="en-GB" sz="900" noProof="0" dirty="0">
                <a:latin typeface="Arial" panose="020B0604020202020204" pitchFamily="34" charset="0"/>
                <a:ea typeface="Aileron" charset="0"/>
                <a:cs typeface="Arial" panose="020B0604020202020204" pitchFamily="34" charset="0"/>
              </a:rPr>
              <a:t>20</a:t>
            </a:r>
          </a:p>
        </p:txBody>
      </p:sp>
      <p:sp>
        <p:nvSpPr>
          <p:cNvPr id="46" name="TextBox 45">
            <a:extLst>
              <a:ext uri="{FF2B5EF4-FFF2-40B4-BE49-F238E27FC236}">
                <a16:creationId xmlns:a16="http://schemas.microsoft.com/office/drawing/2014/main" id="{D5B8D943-A0C9-D8F4-40A8-A3FF7A795A1A}"/>
              </a:ext>
            </a:extLst>
          </p:cNvPr>
          <p:cNvSpPr txBox="1"/>
          <p:nvPr/>
        </p:nvSpPr>
        <p:spPr>
          <a:xfrm>
            <a:off x="7145153" y="3272375"/>
            <a:ext cx="128240" cy="138499"/>
          </a:xfrm>
          <a:prstGeom prst="rect">
            <a:avLst/>
          </a:prstGeom>
          <a:noFill/>
        </p:spPr>
        <p:txBody>
          <a:bodyPr wrap="none" lIns="0" tIns="0" rIns="0" bIns="0" rtlCol="0">
            <a:spAutoFit/>
          </a:bodyPr>
          <a:lstStyle/>
          <a:p>
            <a:pPr algn="r"/>
            <a:r>
              <a:rPr lang="en-GB" sz="900" noProof="0" dirty="0">
                <a:latin typeface="Arial" panose="020B0604020202020204" pitchFamily="34" charset="0"/>
                <a:ea typeface="Aileron" charset="0"/>
                <a:cs typeface="Arial" panose="020B0604020202020204" pitchFamily="34" charset="0"/>
              </a:rPr>
              <a:t>10</a:t>
            </a:r>
          </a:p>
        </p:txBody>
      </p:sp>
      <p:sp>
        <p:nvSpPr>
          <p:cNvPr id="47" name="TextBox 46">
            <a:extLst>
              <a:ext uri="{FF2B5EF4-FFF2-40B4-BE49-F238E27FC236}">
                <a16:creationId xmlns:a16="http://schemas.microsoft.com/office/drawing/2014/main" id="{73A0C8AB-6A00-B658-D7D5-FF42B5A976BD}"/>
              </a:ext>
            </a:extLst>
          </p:cNvPr>
          <p:cNvSpPr txBox="1"/>
          <p:nvPr/>
        </p:nvSpPr>
        <p:spPr>
          <a:xfrm>
            <a:off x="7209273" y="3478750"/>
            <a:ext cx="64120" cy="138499"/>
          </a:xfrm>
          <a:prstGeom prst="rect">
            <a:avLst/>
          </a:prstGeom>
          <a:noFill/>
        </p:spPr>
        <p:txBody>
          <a:bodyPr wrap="none" lIns="0" tIns="0" rIns="0" bIns="0" rtlCol="0">
            <a:spAutoFit/>
          </a:bodyPr>
          <a:lstStyle/>
          <a:p>
            <a:pPr algn="r"/>
            <a:r>
              <a:rPr lang="en-GB" sz="900" noProof="0" dirty="0">
                <a:latin typeface="Arial" panose="020B0604020202020204" pitchFamily="34" charset="0"/>
                <a:ea typeface="Aileron" charset="0"/>
                <a:cs typeface="Arial" panose="020B0604020202020204" pitchFamily="34" charset="0"/>
              </a:rPr>
              <a:t>0</a:t>
            </a:r>
          </a:p>
        </p:txBody>
      </p:sp>
      <p:sp>
        <p:nvSpPr>
          <p:cNvPr id="48" name="TextBox 47">
            <a:extLst>
              <a:ext uri="{FF2B5EF4-FFF2-40B4-BE49-F238E27FC236}">
                <a16:creationId xmlns:a16="http://schemas.microsoft.com/office/drawing/2014/main" id="{8D0D7C91-BD4E-34F7-6B4C-90E5BA55C6E5}"/>
              </a:ext>
            </a:extLst>
          </p:cNvPr>
          <p:cNvSpPr txBox="1"/>
          <p:nvPr/>
        </p:nvSpPr>
        <p:spPr>
          <a:xfrm>
            <a:off x="7324655" y="3600172"/>
            <a:ext cx="6412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0</a:t>
            </a:r>
          </a:p>
        </p:txBody>
      </p:sp>
      <p:sp>
        <p:nvSpPr>
          <p:cNvPr id="49" name="TextBox 48">
            <a:extLst>
              <a:ext uri="{FF2B5EF4-FFF2-40B4-BE49-F238E27FC236}">
                <a16:creationId xmlns:a16="http://schemas.microsoft.com/office/drawing/2014/main" id="{1F004600-7E4C-5745-2CCD-76A60C36B14E}"/>
              </a:ext>
            </a:extLst>
          </p:cNvPr>
          <p:cNvSpPr txBox="1"/>
          <p:nvPr/>
        </p:nvSpPr>
        <p:spPr>
          <a:xfrm>
            <a:off x="8904312" y="3745968"/>
            <a:ext cx="1058431"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Time (months)</a:t>
            </a:r>
          </a:p>
        </p:txBody>
      </p:sp>
      <p:sp>
        <p:nvSpPr>
          <p:cNvPr id="50" name="TextBox 49">
            <a:extLst>
              <a:ext uri="{FF2B5EF4-FFF2-40B4-BE49-F238E27FC236}">
                <a16:creationId xmlns:a16="http://schemas.microsoft.com/office/drawing/2014/main" id="{4CDCFA9D-8AF9-3257-CAE8-1ECA307B774D}"/>
              </a:ext>
            </a:extLst>
          </p:cNvPr>
          <p:cNvSpPr txBox="1"/>
          <p:nvPr/>
        </p:nvSpPr>
        <p:spPr>
          <a:xfrm>
            <a:off x="7781867" y="3600172"/>
            <a:ext cx="6412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5</a:t>
            </a:r>
          </a:p>
        </p:txBody>
      </p:sp>
      <p:sp>
        <p:nvSpPr>
          <p:cNvPr id="51" name="TextBox 50">
            <a:extLst>
              <a:ext uri="{FF2B5EF4-FFF2-40B4-BE49-F238E27FC236}">
                <a16:creationId xmlns:a16="http://schemas.microsoft.com/office/drawing/2014/main" id="{E373492D-465E-F38C-FCCB-75E1C5E3BE8E}"/>
              </a:ext>
            </a:extLst>
          </p:cNvPr>
          <p:cNvSpPr txBox="1"/>
          <p:nvPr/>
        </p:nvSpPr>
        <p:spPr>
          <a:xfrm>
            <a:off x="8192618" y="3600172"/>
            <a:ext cx="12824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10</a:t>
            </a:r>
          </a:p>
        </p:txBody>
      </p:sp>
      <p:sp>
        <p:nvSpPr>
          <p:cNvPr id="52" name="TextBox 51">
            <a:extLst>
              <a:ext uri="{FF2B5EF4-FFF2-40B4-BE49-F238E27FC236}">
                <a16:creationId xmlns:a16="http://schemas.microsoft.com/office/drawing/2014/main" id="{37205D92-7024-9FD5-893F-98ED591B5EB2}"/>
              </a:ext>
            </a:extLst>
          </p:cNvPr>
          <p:cNvSpPr txBox="1"/>
          <p:nvPr/>
        </p:nvSpPr>
        <p:spPr>
          <a:xfrm>
            <a:off x="8664219" y="3600172"/>
            <a:ext cx="12824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15</a:t>
            </a:r>
          </a:p>
        </p:txBody>
      </p:sp>
      <p:sp>
        <p:nvSpPr>
          <p:cNvPr id="53" name="TextBox 52">
            <a:extLst>
              <a:ext uri="{FF2B5EF4-FFF2-40B4-BE49-F238E27FC236}">
                <a16:creationId xmlns:a16="http://schemas.microsoft.com/office/drawing/2014/main" id="{A9591A39-AD98-D5AF-07F4-895AFF1667E4}"/>
              </a:ext>
            </a:extLst>
          </p:cNvPr>
          <p:cNvSpPr txBox="1"/>
          <p:nvPr/>
        </p:nvSpPr>
        <p:spPr>
          <a:xfrm>
            <a:off x="9121419" y="3600172"/>
            <a:ext cx="12824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20</a:t>
            </a:r>
          </a:p>
        </p:txBody>
      </p:sp>
      <p:sp>
        <p:nvSpPr>
          <p:cNvPr id="54" name="TextBox 53">
            <a:extLst>
              <a:ext uri="{FF2B5EF4-FFF2-40B4-BE49-F238E27FC236}">
                <a16:creationId xmlns:a16="http://schemas.microsoft.com/office/drawing/2014/main" id="{04375D6F-26AA-79E2-EC8A-D73D57ABF60C}"/>
              </a:ext>
            </a:extLst>
          </p:cNvPr>
          <p:cNvSpPr txBox="1"/>
          <p:nvPr/>
        </p:nvSpPr>
        <p:spPr>
          <a:xfrm>
            <a:off x="9578619" y="3600172"/>
            <a:ext cx="12824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25</a:t>
            </a:r>
          </a:p>
        </p:txBody>
      </p:sp>
      <p:sp>
        <p:nvSpPr>
          <p:cNvPr id="55" name="TextBox 54">
            <a:extLst>
              <a:ext uri="{FF2B5EF4-FFF2-40B4-BE49-F238E27FC236}">
                <a16:creationId xmlns:a16="http://schemas.microsoft.com/office/drawing/2014/main" id="{30E9D6C0-5E2B-212B-1153-C8216DCE241E}"/>
              </a:ext>
            </a:extLst>
          </p:cNvPr>
          <p:cNvSpPr txBox="1"/>
          <p:nvPr/>
        </p:nvSpPr>
        <p:spPr>
          <a:xfrm>
            <a:off x="10038994" y="3600172"/>
            <a:ext cx="12824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30</a:t>
            </a:r>
          </a:p>
        </p:txBody>
      </p:sp>
      <p:sp>
        <p:nvSpPr>
          <p:cNvPr id="56" name="TextBox 55">
            <a:extLst>
              <a:ext uri="{FF2B5EF4-FFF2-40B4-BE49-F238E27FC236}">
                <a16:creationId xmlns:a16="http://schemas.microsoft.com/office/drawing/2014/main" id="{D45C4B93-F62C-D83E-3E56-7CD835A91E7E}"/>
              </a:ext>
            </a:extLst>
          </p:cNvPr>
          <p:cNvSpPr txBox="1"/>
          <p:nvPr/>
        </p:nvSpPr>
        <p:spPr>
          <a:xfrm>
            <a:off x="10499369" y="3600172"/>
            <a:ext cx="12824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35</a:t>
            </a:r>
          </a:p>
        </p:txBody>
      </p:sp>
      <p:sp>
        <p:nvSpPr>
          <p:cNvPr id="57" name="TextBox 56">
            <a:extLst>
              <a:ext uri="{FF2B5EF4-FFF2-40B4-BE49-F238E27FC236}">
                <a16:creationId xmlns:a16="http://schemas.microsoft.com/office/drawing/2014/main" id="{C1CAB50B-3974-8720-6515-6F72F9135B01}"/>
              </a:ext>
            </a:extLst>
          </p:cNvPr>
          <p:cNvSpPr txBox="1"/>
          <p:nvPr/>
        </p:nvSpPr>
        <p:spPr>
          <a:xfrm>
            <a:off x="10966094" y="3600172"/>
            <a:ext cx="12824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40</a:t>
            </a:r>
          </a:p>
        </p:txBody>
      </p:sp>
      <p:sp>
        <p:nvSpPr>
          <p:cNvPr id="58" name="TextBox 57">
            <a:extLst>
              <a:ext uri="{FF2B5EF4-FFF2-40B4-BE49-F238E27FC236}">
                <a16:creationId xmlns:a16="http://schemas.microsoft.com/office/drawing/2014/main" id="{2E93A131-C026-A98F-3231-09E680F3674C}"/>
              </a:ext>
            </a:extLst>
          </p:cNvPr>
          <p:cNvSpPr txBox="1"/>
          <p:nvPr/>
        </p:nvSpPr>
        <p:spPr>
          <a:xfrm>
            <a:off x="11429644" y="3600172"/>
            <a:ext cx="12824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45</a:t>
            </a:r>
          </a:p>
        </p:txBody>
      </p:sp>
      <p:sp>
        <p:nvSpPr>
          <p:cNvPr id="60" name="TextBox 59">
            <a:extLst>
              <a:ext uri="{FF2B5EF4-FFF2-40B4-BE49-F238E27FC236}">
                <a16:creationId xmlns:a16="http://schemas.microsoft.com/office/drawing/2014/main" id="{A59D1CE4-40F9-206F-EC24-02EAD68A80C2}"/>
              </a:ext>
            </a:extLst>
          </p:cNvPr>
          <p:cNvSpPr txBox="1"/>
          <p:nvPr/>
        </p:nvSpPr>
        <p:spPr>
          <a:xfrm>
            <a:off x="7727365" y="4032795"/>
            <a:ext cx="173124" cy="246221"/>
          </a:xfrm>
          <a:prstGeom prst="rect">
            <a:avLst/>
          </a:prstGeom>
          <a:noFill/>
        </p:spPr>
        <p:txBody>
          <a:bodyPr wrap="none" lIns="0" tIns="0" rIns="0" bIns="0" rtlCol="0">
            <a:spAutoFit/>
          </a:bodyPr>
          <a:lstStyle/>
          <a:p>
            <a:pPr algn="ctr"/>
            <a:r>
              <a:rPr lang="en-GB" sz="800" noProof="0" dirty="0">
                <a:solidFill>
                  <a:schemeClr val="accent1"/>
                </a:solidFill>
                <a:latin typeface="Arial" panose="020B0604020202020204" pitchFamily="34" charset="0"/>
                <a:ea typeface="Aileron" charset="0"/>
                <a:cs typeface="Arial" panose="020B0604020202020204" pitchFamily="34" charset="0"/>
              </a:rPr>
              <a:t>282</a:t>
            </a:r>
          </a:p>
          <a:p>
            <a:pPr algn="ctr"/>
            <a:r>
              <a:rPr lang="en-GB" sz="800" noProof="0" dirty="0">
                <a:solidFill>
                  <a:schemeClr val="accent6"/>
                </a:solidFill>
                <a:latin typeface="Arial" panose="020B0604020202020204" pitchFamily="34" charset="0"/>
                <a:ea typeface="Aileron" charset="0"/>
                <a:cs typeface="Arial" panose="020B0604020202020204" pitchFamily="34" charset="0"/>
              </a:rPr>
              <a:t>308</a:t>
            </a:r>
          </a:p>
        </p:txBody>
      </p:sp>
      <p:sp>
        <p:nvSpPr>
          <p:cNvPr id="61" name="TextBox 60">
            <a:extLst>
              <a:ext uri="{FF2B5EF4-FFF2-40B4-BE49-F238E27FC236}">
                <a16:creationId xmlns:a16="http://schemas.microsoft.com/office/drawing/2014/main" id="{82B28B75-8FCB-5C16-C54A-AB6D6D099DF1}"/>
              </a:ext>
            </a:extLst>
          </p:cNvPr>
          <p:cNvSpPr txBox="1"/>
          <p:nvPr/>
        </p:nvSpPr>
        <p:spPr>
          <a:xfrm>
            <a:off x="8170176" y="4032795"/>
            <a:ext cx="173124" cy="246221"/>
          </a:xfrm>
          <a:prstGeom prst="rect">
            <a:avLst/>
          </a:prstGeom>
          <a:noFill/>
        </p:spPr>
        <p:txBody>
          <a:bodyPr wrap="none" lIns="0" tIns="0" rIns="0" bIns="0" rtlCol="0">
            <a:spAutoFit/>
          </a:bodyPr>
          <a:lstStyle/>
          <a:p>
            <a:pPr algn="ctr"/>
            <a:r>
              <a:rPr lang="en-GB" sz="800" noProof="0" dirty="0">
                <a:solidFill>
                  <a:schemeClr val="accent1"/>
                </a:solidFill>
                <a:latin typeface="Arial" panose="020B0604020202020204" pitchFamily="34" charset="0"/>
                <a:ea typeface="Aileron" charset="0"/>
                <a:cs typeface="Arial" panose="020B0604020202020204" pitchFamily="34" charset="0"/>
              </a:rPr>
              <a:t>196</a:t>
            </a:r>
          </a:p>
          <a:p>
            <a:pPr algn="ctr"/>
            <a:r>
              <a:rPr lang="en-GB" sz="800" noProof="0" dirty="0">
                <a:solidFill>
                  <a:schemeClr val="accent6"/>
                </a:solidFill>
                <a:latin typeface="Arial" panose="020B0604020202020204" pitchFamily="34" charset="0"/>
                <a:ea typeface="Aileron" charset="0"/>
                <a:cs typeface="Arial" panose="020B0604020202020204" pitchFamily="34" charset="0"/>
              </a:rPr>
              <a:t>216</a:t>
            </a:r>
          </a:p>
        </p:txBody>
      </p:sp>
      <p:sp>
        <p:nvSpPr>
          <p:cNvPr id="62" name="TextBox 61">
            <a:extLst>
              <a:ext uri="{FF2B5EF4-FFF2-40B4-BE49-F238E27FC236}">
                <a16:creationId xmlns:a16="http://schemas.microsoft.com/office/drawing/2014/main" id="{F0584607-123F-5F9B-F7A3-3C887D329AB7}"/>
              </a:ext>
            </a:extLst>
          </p:cNvPr>
          <p:cNvSpPr txBox="1"/>
          <p:nvPr/>
        </p:nvSpPr>
        <p:spPr>
          <a:xfrm>
            <a:off x="8641777" y="4032795"/>
            <a:ext cx="173124" cy="246221"/>
          </a:xfrm>
          <a:prstGeom prst="rect">
            <a:avLst/>
          </a:prstGeom>
          <a:noFill/>
        </p:spPr>
        <p:txBody>
          <a:bodyPr wrap="none" lIns="0" tIns="0" rIns="0" bIns="0" rtlCol="0">
            <a:spAutoFit/>
          </a:bodyPr>
          <a:lstStyle/>
          <a:p>
            <a:pPr algn="ctr"/>
            <a:r>
              <a:rPr lang="en-GB" sz="800" noProof="0" dirty="0">
                <a:solidFill>
                  <a:schemeClr val="accent1"/>
                </a:solidFill>
                <a:latin typeface="Arial" panose="020B0604020202020204" pitchFamily="34" charset="0"/>
                <a:ea typeface="Aileron" charset="0"/>
                <a:cs typeface="Arial" panose="020B0604020202020204" pitchFamily="34" charset="0"/>
              </a:rPr>
              <a:t>142</a:t>
            </a:r>
          </a:p>
          <a:p>
            <a:pPr algn="ctr"/>
            <a:r>
              <a:rPr lang="en-GB" sz="800" noProof="0" dirty="0">
                <a:solidFill>
                  <a:schemeClr val="accent6"/>
                </a:solidFill>
                <a:latin typeface="Arial" panose="020B0604020202020204" pitchFamily="34" charset="0"/>
                <a:ea typeface="Aileron" charset="0"/>
                <a:cs typeface="Arial" panose="020B0604020202020204" pitchFamily="34" charset="0"/>
              </a:rPr>
              <a:t>154</a:t>
            </a:r>
          </a:p>
        </p:txBody>
      </p:sp>
      <p:sp>
        <p:nvSpPr>
          <p:cNvPr id="63" name="TextBox 62">
            <a:extLst>
              <a:ext uri="{FF2B5EF4-FFF2-40B4-BE49-F238E27FC236}">
                <a16:creationId xmlns:a16="http://schemas.microsoft.com/office/drawing/2014/main" id="{061D7427-A8F7-6EA3-C227-1A8B3212C58E}"/>
              </a:ext>
            </a:extLst>
          </p:cNvPr>
          <p:cNvSpPr txBox="1"/>
          <p:nvPr/>
        </p:nvSpPr>
        <p:spPr>
          <a:xfrm>
            <a:off x="9098977" y="4032795"/>
            <a:ext cx="173124" cy="246221"/>
          </a:xfrm>
          <a:prstGeom prst="rect">
            <a:avLst/>
          </a:prstGeom>
          <a:noFill/>
        </p:spPr>
        <p:txBody>
          <a:bodyPr wrap="none" lIns="0" tIns="0" rIns="0" bIns="0" rtlCol="0">
            <a:spAutoFit/>
          </a:bodyPr>
          <a:lstStyle/>
          <a:p>
            <a:pPr algn="ctr"/>
            <a:r>
              <a:rPr lang="en-GB" sz="800" noProof="0" dirty="0">
                <a:solidFill>
                  <a:schemeClr val="accent1"/>
                </a:solidFill>
                <a:latin typeface="Arial" panose="020B0604020202020204" pitchFamily="34" charset="0"/>
                <a:ea typeface="Aileron" charset="0"/>
                <a:cs typeface="Arial" panose="020B0604020202020204" pitchFamily="34" charset="0"/>
              </a:rPr>
              <a:t>113</a:t>
            </a:r>
          </a:p>
          <a:p>
            <a:pPr algn="ctr"/>
            <a:r>
              <a:rPr lang="en-GB" sz="800" noProof="0" dirty="0">
                <a:solidFill>
                  <a:schemeClr val="accent6"/>
                </a:solidFill>
                <a:latin typeface="Arial" panose="020B0604020202020204" pitchFamily="34" charset="0"/>
                <a:ea typeface="Aileron" charset="0"/>
                <a:cs typeface="Arial" panose="020B0604020202020204" pitchFamily="34" charset="0"/>
              </a:rPr>
              <a:t>105</a:t>
            </a:r>
          </a:p>
        </p:txBody>
      </p:sp>
      <p:sp>
        <p:nvSpPr>
          <p:cNvPr id="64" name="TextBox 63">
            <a:extLst>
              <a:ext uri="{FF2B5EF4-FFF2-40B4-BE49-F238E27FC236}">
                <a16:creationId xmlns:a16="http://schemas.microsoft.com/office/drawing/2014/main" id="{7EA91B86-02B3-1507-5A79-CB365C7D9C42}"/>
              </a:ext>
            </a:extLst>
          </p:cNvPr>
          <p:cNvSpPr txBox="1"/>
          <p:nvPr/>
        </p:nvSpPr>
        <p:spPr>
          <a:xfrm>
            <a:off x="9585031" y="4032795"/>
            <a:ext cx="115416" cy="246221"/>
          </a:xfrm>
          <a:prstGeom prst="rect">
            <a:avLst/>
          </a:prstGeom>
          <a:noFill/>
        </p:spPr>
        <p:txBody>
          <a:bodyPr wrap="none" lIns="0" tIns="0" rIns="0" bIns="0" rtlCol="0">
            <a:spAutoFit/>
          </a:bodyPr>
          <a:lstStyle/>
          <a:p>
            <a:pPr algn="ctr"/>
            <a:r>
              <a:rPr lang="en-GB" sz="800" noProof="0" dirty="0">
                <a:solidFill>
                  <a:schemeClr val="accent1"/>
                </a:solidFill>
                <a:latin typeface="Arial" panose="020B0604020202020204" pitchFamily="34" charset="0"/>
                <a:ea typeface="Aileron" charset="0"/>
                <a:cs typeface="Arial" panose="020B0604020202020204" pitchFamily="34" charset="0"/>
              </a:rPr>
              <a:t>90</a:t>
            </a:r>
          </a:p>
          <a:p>
            <a:pPr algn="ctr"/>
            <a:r>
              <a:rPr lang="en-GB" sz="800" noProof="0" dirty="0">
                <a:solidFill>
                  <a:schemeClr val="accent6"/>
                </a:solidFill>
                <a:latin typeface="Arial" panose="020B0604020202020204" pitchFamily="34" charset="0"/>
                <a:ea typeface="Aileron" charset="0"/>
                <a:cs typeface="Arial" panose="020B0604020202020204" pitchFamily="34" charset="0"/>
              </a:rPr>
              <a:t>69</a:t>
            </a:r>
          </a:p>
        </p:txBody>
      </p:sp>
      <p:sp>
        <p:nvSpPr>
          <p:cNvPr id="65" name="TextBox 64">
            <a:extLst>
              <a:ext uri="{FF2B5EF4-FFF2-40B4-BE49-F238E27FC236}">
                <a16:creationId xmlns:a16="http://schemas.microsoft.com/office/drawing/2014/main" id="{CCF91321-4B4A-7DF1-BC59-19566C34707F}"/>
              </a:ext>
            </a:extLst>
          </p:cNvPr>
          <p:cNvSpPr txBox="1"/>
          <p:nvPr/>
        </p:nvSpPr>
        <p:spPr>
          <a:xfrm>
            <a:off x="10045406" y="4032795"/>
            <a:ext cx="115416" cy="246221"/>
          </a:xfrm>
          <a:prstGeom prst="rect">
            <a:avLst/>
          </a:prstGeom>
          <a:noFill/>
        </p:spPr>
        <p:txBody>
          <a:bodyPr wrap="none" lIns="0" tIns="0" rIns="0" bIns="0" rtlCol="0">
            <a:spAutoFit/>
          </a:bodyPr>
          <a:lstStyle/>
          <a:p>
            <a:pPr algn="ctr"/>
            <a:r>
              <a:rPr lang="en-GB" sz="800" noProof="0" dirty="0">
                <a:solidFill>
                  <a:schemeClr val="accent1"/>
                </a:solidFill>
                <a:latin typeface="Arial" panose="020B0604020202020204" pitchFamily="34" charset="0"/>
                <a:ea typeface="Aileron" charset="0"/>
                <a:cs typeface="Arial" panose="020B0604020202020204" pitchFamily="34" charset="0"/>
              </a:rPr>
              <a:t>52</a:t>
            </a:r>
          </a:p>
          <a:p>
            <a:pPr algn="ctr"/>
            <a:r>
              <a:rPr lang="en-GB" sz="800" noProof="0" dirty="0">
                <a:solidFill>
                  <a:schemeClr val="accent6"/>
                </a:solidFill>
                <a:latin typeface="Arial" panose="020B0604020202020204" pitchFamily="34" charset="0"/>
                <a:ea typeface="Aileron" charset="0"/>
                <a:cs typeface="Arial" panose="020B0604020202020204" pitchFamily="34" charset="0"/>
              </a:rPr>
              <a:t>38</a:t>
            </a:r>
          </a:p>
        </p:txBody>
      </p:sp>
      <p:sp>
        <p:nvSpPr>
          <p:cNvPr id="66" name="TextBox 65">
            <a:extLst>
              <a:ext uri="{FF2B5EF4-FFF2-40B4-BE49-F238E27FC236}">
                <a16:creationId xmlns:a16="http://schemas.microsoft.com/office/drawing/2014/main" id="{064DE78C-23C5-2718-2E29-E7E3C088B58E}"/>
              </a:ext>
            </a:extLst>
          </p:cNvPr>
          <p:cNvSpPr txBox="1"/>
          <p:nvPr/>
        </p:nvSpPr>
        <p:spPr>
          <a:xfrm>
            <a:off x="10505781" y="4032795"/>
            <a:ext cx="115416" cy="246221"/>
          </a:xfrm>
          <a:prstGeom prst="rect">
            <a:avLst/>
          </a:prstGeom>
          <a:noFill/>
        </p:spPr>
        <p:txBody>
          <a:bodyPr wrap="none" lIns="0" tIns="0" rIns="0" bIns="0" rtlCol="0">
            <a:spAutoFit/>
          </a:bodyPr>
          <a:lstStyle/>
          <a:p>
            <a:pPr algn="ctr"/>
            <a:r>
              <a:rPr lang="en-GB" sz="800" noProof="0" dirty="0">
                <a:solidFill>
                  <a:schemeClr val="accent1"/>
                </a:solidFill>
                <a:latin typeface="Arial" panose="020B0604020202020204" pitchFamily="34" charset="0"/>
                <a:ea typeface="Aileron" charset="0"/>
                <a:cs typeface="Arial" panose="020B0604020202020204" pitchFamily="34" charset="0"/>
              </a:rPr>
              <a:t>25</a:t>
            </a:r>
          </a:p>
          <a:p>
            <a:pPr algn="ctr"/>
            <a:r>
              <a:rPr lang="en-GB" sz="800" noProof="0" dirty="0">
                <a:solidFill>
                  <a:schemeClr val="accent6"/>
                </a:solidFill>
                <a:latin typeface="Arial" panose="020B0604020202020204" pitchFamily="34" charset="0"/>
                <a:ea typeface="Aileron" charset="0"/>
                <a:cs typeface="Arial" panose="020B0604020202020204" pitchFamily="34" charset="0"/>
              </a:rPr>
              <a:t>19</a:t>
            </a:r>
          </a:p>
        </p:txBody>
      </p:sp>
      <p:sp>
        <p:nvSpPr>
          <p:cNvPr id="67" name="TextBox 66">
            <a:extLst>
              <a:ext uri="{FF2B5EF4-FFF2-40B4-BE49-F238E27FC236}">
                <a16:creationId xmlns:a16="http://schemas.microsoft.com/office/drawing/2014/main" id="{FB2F02CC-D53B-4162-550D-07C8C0161EDE}"/>
              </a:ext>
            </a:extLst>
          </p:cNvPr>
          <p:cNvSpPr txBox="1"/>
          <p:nvPr/>
        </p:nvSpPr>
        <p:spPr>
          <a:xfrm>
            <a:off x="11001360" y="4032795"/>
            <a:ext cx="57708" cy="246221"/>
          </a:xfrm>
          <a:prstGeom prst="rect">
            <a:avLst/>
          </a:prstGeom>
          <a:noFill/>
        </p:spPr>
        <p:txBody>
          <a:bodyPr wrap="none" lIns="0" tIns="0" rIns="0" bIns="0" rtlCol="0">
            <a:spAutoFit/>
          </a:bodyPr>
          <a:lstStyle/>
          <a:p>
            <a:pPr algn="ctr"/>
            <a:r>
              <a:rPr lang="en-GB" sz="800" noProof="0" dirty="0">
                <a:solidFill>
                  <a:schemeClr val="accent1"/>
                </a:solidFill>
                <a:latin typeface="Arial" panose="020B0604020202020204" pitchFamily="34" charset="0"/>
                <a:ea typeface="Aileron" charset="0"/>
                <a:cs typeface="Arial" panose="020B0604020202020204" pitchFamily="34" charset="0"/>
              </a:rPr>
              <a:t>2</a:t>
            </a:r>
          </a:p>
          <a:p>
            <a:pPr algn="ctr"/>
            <a:r>
              <a:rPr lang="en-GB" sz="800" noProof="0" dirty="0">
                <a:solidFill>
                  <a:schemeClr val="accent6"/>
                </a:solidFill>
                <a:latin typeface="Arial" panose="020B0604020202020204" pitchFamily="34" charset="0"/>
                <a:ea typeface="Aileron" charset="0"/>
                <a:cs typeface="Arial" panose="020B0604020202020204" pitchFamily="34" charset="0"/>
              </a:rPr>
              <a:t>0</a:t>
            </a:r>
          </a:p>
        </p:txBody>
      </p:sp>
      <p:sp>
        <p:nvSpPr>
          <p:cNvPr id="68" name="TextBox 67">
            <a:extLst>
              <a:ext uri="{FF2B5EF4-FFF2-40B4-BE49-F238E27FC236}">
                <a16:creationId xmlns:a16="http://schemas.microsoft.com/office/drawing/2014/main" id="{97DA577D-DA20-9512-6AD6-DBDE24B389B2}"/>
              </a:ext>
            </a:extLst>
          </p:cNvPr>
          <p:cNvSpPr txBox="1"/>
          <p:nvPr/>
        </p:nvSpPr>
        <p:spPr>
          <a:xfrm>
            <a:off x="11464910" y="4032795"/>
            <a:ext cx="57708" cy="246221"/>
          </a:xfrm>
          <a:prstGeom prst="rect">
            <a:avLst/>
          </a:prstGeom>
          <a:noFill/>
        </p:spPr>
        <p:txBody>
          <a:bodyPr wrap="none" lIns="0" tIns="0" rIns="0" bIns="0" rtlCol="0">
            <a:spAutoFit/>
          </a:bodyPr>
          <a:lstStyle/>
          <a:p>
            <a:pPr algn="ctr"/>
            <a:r>
              <a:rPr lang="en-GB" sz="800" noProof="0" dirty="0">
                <a:solidFill>
                  <a:schemeClr val="accent1"/>
                </a:solidFill>
                <a:latin typeface="Arial" panose="020B0604020202020204" pitchFamily="34" charset="0"/>
                <a:ea typeface="Aileron" charset="0"/>
                <a:cs typeface="Arial" panose="020B0604020202020204" pitchFamily="34" charset="0"/>
              </a:rPr>
              <a:t>0</a:t>
            </a:r>
          </a:p>
          <a:p>
            <a:pPr algn="ctr"/>
            <a:r>
              <a:rPr lang="en-GB" sz="800" noProof="0" dirty="0">
                <a:solidFill>
                  <a:schemeClr val="accent6"/>
                </a:solidFill>
                <a:latin typeface="Arial" panose="020B0604020202020204" pitchFamily="34" charset="0"/>
                <a:ea typeface="Aileron" charset="0"/>
                <a:cs typeface="Arial" panose="020B0604020202020204" pitchFamily="34" charset="0"/>
              </a:rPr>
              <a:t>0</a:t>
            </a:r>
          </a:p>
        </p:txBody>
      </p:sp>
      <p:sp>
        <p:nvSpPr>
          <p:cNvPr id="79" name="TextBox 78">
            <a:extLst>
              <a:ext uri="{FF2B5EF4-FFF2-40B4-BE49-F238E27FC236}">
                <a16:creationId xmlns:a16="http://schemas.microsoft.com/office/drawing/2014/main" id="{3ECEA241-26C0-C9DF-F651-6AFE58B0750C}"/>
              </a:ext>
            </a:extLst>
          </p:cNvPr>
          <p:cNvSpPr txBox="1"/>
          <p:nvPr/>
        </p:nvSpPr>
        <p:spPr>
          <a:xfrm>
            <a:off x="6674129" y="3919697"/>
            <a:ext cx="755015" cy="369332"/>
          </a:xfrm>
          <a:prstGeom prst="rect">
            <a:avLst/>
          </a:prstGeom>
          <a:noFill/>
        </p:spPr>
        <p:txBody>
          <a:bodyPr wrap="none" lIns="0" tIns="0" rIns="0" bIns="0" rtlCol="0">
            <a:spAutoFit/>
          </a:bodyPr>
          <a:lstStyle/>
          <a:p>
            <a:pPr algn="r"/>
            <a:r>
              <a:rPr lang="en-GB" sz="800" b="1" noProof="0" dirty="0">
                <a:latin typeface="Arial" panose="020B0604020202020204" pitchFamily="34" charset="0"/>
                <a:ea typeface="Aileron" charset="0"/>
                <a:cs typeface="Arial" panose="020B0604020202020204" pitchFamily="34" charset="0"/>
              </a:rPr>
              <a:t>Number at risk:</a:t>
            </a:r>
          </a:p>
          <a:p>
            <a:pPr algn="r"/>
            <a:r>
              <a:rPr lang="en-GB" sz="800" noProof="0" dirty="0">
                <a:solidFill>
                  <a:schemeClr val="accent1"/>
                </a:solidFill>
                <a:latin typeface="Arial" panose="020B0604020202020204" pitchFamily="34" charset="0"/>
                <a:ea typeface="Aileron" charset="0"/>
                <a:cs typeface="Arial" panose="020B0604020202020204" pitchFamily="34" charset="0"/>
              </a:rPr>
              <a:t>334</a:t>
            </a:r>
          </a:p>
          <a:p>
            <a:pPr algn="r"/>
            <a:r>
              <a:rPr lang="en-GB" sz="800" noProof="0" dirty="0">
                <a:solidFill>
                  <a:schemeClr val="accent6"/>
                </a:solidFill>
                <a:latin typeface="Arial" panose="020B0604020202020204" pitchFamily="34" charset="0"/>
                <a:ea typeface="Aileron" charset="0"/>
                <a:cs typeface="Arial" panose="020B0604020202020204" pitchFamily="34" charset="0"/>
              </a:rPr>
              <a:t>355</a:t>
            </a:r>
          </a:p>
        </p:txBody>
      </p:sp>
      <p:graphicFrame>
        <p:nvGraphicFramePr>
          <p:cNvPr id="80" name="Table 79">
            <a:extLst>
              <a:ext uri="{FF2B5EF4-FFF2-40B4-BE49-F238E27FC236}">
                <a16:creationId xmlns:a16="http://schemas.microsoft.com/office/drawing/2014/main" id="{D72BB3C4-FFD6-0026-35F9-DD24536403AA}"/>
              </a:ext>
            </a:extLst>
          </p:cNvPr>
          <p:cNvGraphicFramePr>
            <a:graphicFrameLocks noGrp="1"/>
          </p:cNvGraphicFramePr>
          <p:nvPr>
            <p:extLst>
              <p:ext uri="{D42A27DB-BD31-4B8C-83A1-F6EECF244321}">
                <p14:modId xmlns:p14="http://schemas.microsoft.com/office/powerpoint/2010/main" val="2458548847"/>
              </p:ext>
            </p:extLst>
          </p:nvPr>
        </p:nvGraphicFramePr>
        <p:xfrm>
          <a:off x="6860460" y="7533456"/>
          <a:ext cx="3768631" cy="591720"/>
        </p:xfrm>
        <a:graphic>
          <a:graphicData uri="http://schemas.openxmlformats.org/drawingml/2006/table">
            <a:tbl>
              <a:tblPr firstRow="1" bandRow="1">
                <a:tableStyleId>{5C22544A-7EE6-4342-B048-85BDC9FD1C3A}</a:tableStyleId>
              </a:tblPr>
              <a:tblGrid>
                <a:gridCol w="1272094">
                  <a:extLst>
                    <a:ext uri="{9D8B030D-6E8A-4147-A177-3AD203B41FA5}">
                      <a16:colId xmlns:a16="http://schemas.microsoft.com/office/drawing/2014/main" val="1671478359"/>
                    </a:ext>
                  </a:extLst>
                </a:gridCol>
                <a:gridCol w="480313">
                  <a:extLst>
                    <a:ext uri="{9D8B030D-6E8A-4147-A177-3AD203B41FA5}">
                      <a16:colId xmlns:a16="http://schemas.microsoft.com/office/drawing/2014/main" val="1269817384"/>
                    </a:ext>
                  </a:extLst>
                </a:gridCol>
                <a:gridCol w="527799">
                  <a:extLst>
                    <a:ext uri="{9D8B030D-6E8A-4147-A177-3AD203B41FA5}">
                      <a16:colId xmlns:a16="http://schemas.microsoft.com/office/drawing/2014/main" val="2324312519"/>
                    </a:ext>
                  </a:extLst>
                </a:gridCol>
                <a:gridCol w="792088">
                  <a:extLst>
                    <a:ext uri="{9D8B030D-6E8A-4147-A177-3AD203B41FA5}">
                      <a16:colId xmlns:a16="http://schemas.microsoft.com/office/drawing/2014/main" val="3141851826"/>
                    </a:ext>
                  </a:extLst>
                </a:gridCol>
                <a:gridCol w="696337">
                  <a:extLst>
                    <a:ext uri="{9D8B030D-6E8A-4147-A177-3AD203B41FA5}">
                      <a16:colId xmlns:a16="http://schemas.microsoft.com/office/drawing/2014/main" val="1566402621"/>
                    </a:ext>
                  </a:extLst>
                </a:gridCol>
              </a:tblGrid>
              <a:tr h="193111">
                <a:tc>
                  <a:txBody>
                    <a:bodyPr/>
                    <a:lstStyle/>
                    <a:p>
                      <a:endParaRPr lang="en-GB" sz="700" noProof="0" dirty="0">
                        <a:latin typeface="Arial" panose="020B0604020202020204" pitchFamily="34" charset="0"/>
                        <a:cs typeface="Arial" panose="020B0604020202020204" pitchFamily="34" charset="0"/>
                      </a:endParaRPr>
                    </a:p>
                  </a:txBody>
                  <a:tcPr marL="19440" marR="19440" marT="9720" marB="9720">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700" noProof="0" dirty="0">
                          <a:solidFill>
                            <a:sysClr val="windowText" lastClr="000000"/>
                          </a:solidFill>
                          <a:latin typeface="Arial" panose="020B0604020202020204" pitchFamily="34" charset="0"/>
                          <a:cs typeface="Arial" panose="020B0604020202020204" pitchFamily="34" charset="0"/>
                        </a:rPr>
                        <a:t>Events,</a:t>
                      </a:r>
                      <a:br>
                        <a:rPr lang="en-GB" sz="700" noProof="0" dirty="0">
                          <a:solidFill>
                            <a:sysClr val="windowText" lastClr="000000"/>
                          </a:solidFill>
                          <a:latin typeface="Arial" panose="020B0604020202020204" pitchFamily="34" charset="0"/>
                          <a:cs typeface="Arial" panose="020B0604020202020204" pitchFamily="34" charset="0"/>
                        </a:rPr>
                      </a:br>
                      <a:r>
                        <a:rPr lang="en-GB" sz="700" noProof="0" dirty="0">
                          <a:solidFill>
                            <a:sysClr val="windowText" lastClr="000000"/>
                          </a:solidFill>
                          <a:latin typeface="Arial" panose="020B0604020202020204" pitchFamily="34" charset="0"/>
                          <a:cs typeface="Arial" panose="020B0604020202020204" pitchFamily="34" charset="0"/>
                        </a:rPr>
                        <a:t>No. (%)</a:t>
                      </a:r>
                    </a:p>
                  </a:txBody>
                  <a:tcPr marL="19440" marR="19440" marT="9720" marB="9720">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700" noProof="0" dirty="0">
                          <a:solidFill>
                            <a:sysClr val="windowText" lastClr="000000"/>
                          </a:solidFill>
                          <a:latin typeface="Arial" panose="020B0604020202020204" pitchFamily="34" charset="0"/>
                          <a:cs typeface="Arial" panose="020B0604020202020204" pitchFamily="34" charset="0"/>
                        </a:rPr>
                        <a:t>HR</a:t>
                      </a:r>
                      <a:br>
                        <a:rPr lang="en-GB" sz="700" noProof="0" dirty="0">
                          <a:solidFill>
                            <a:sysClr val="windowText" lastClr="000000"/>
                          </a:solidFill>
                          <a:latin typeface="Arial" panose="020B0604020202020204" pitchFamily="34" charset="0"/>
                          <a:cs typeface="Arial" panose="020B0604020202020204" pitchFamily="34" charset="0"/>
                        </a:rPr>
                      </a:br>
                      <a:r>
                        <a:rPr lang="en-GB" sz="700" noProof="0" dirty="0">
                          <a:solidFill>
                            <a:sysClr val="windowText" lastClr="000000"/>
                          </a:solidFill>
                          <a:latin typeface="Arial" panose="020B0604020202020204" pitchFamily="34" charset="0"/>
                          <a:cs typeface="Arial" panose="020B0604020202020204" pitchFamily="34" charset="0"/>
                        </a:rPr>
                        <a:t>(95% CI)</a:t>
                      </a:r>
                    </a:p>
                  </a:txBody>
                  <a:tcPr marL="19440" marR="19440" marT="9720" marB="9720">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700" noProof="0" dirty="0">
                          <a:solidFill>
                            <a:sysClr val="windowText" lastClr="000000"/>
                          </a:solidFill>
                          <a:latin typeface="Arial" panose="020B0604020202020204" pitchFamily="34" charset="0"/>
                          <a:cs typeface="Arial" panose="020B0604020202020204" pitchFamily="34" charset="0"/>
                        </a:rPr>
                        <a:t>Median OS,</a:t>
                      </a:r>
                      <a:br>
                        <a:rPr lang="en-GB" sz="700" noProof="0" dirty="0">
                          <a:solidFill>
                            <a:sysClr val="windowText" lastClr="000000"/>
                          </a:solidFill>
                          <a:latin typeface="Arial" panose="020B0604020202020204" pitchFamily="34" charset="0"/>
                          <a:cs typeface="Arial" panose="020B0604020202020204" pitchFamily="34" charset="0"/>
                        </a:rPr>
                      </a:br>
                      <a:r>
                        <a:rPr lang="en-GB" sz="700" noProof="0" dirty="0">
                          <a:solidFill>
                            <a:sysClr val="windowText" lastClr="000000"/>
                          </a:solidFill>
                          <a:latin typeface="Arial" panose="020B0604020202020204" pitchFamily="34" charset="0"/>
                          <a:cs typeface="Arial" panose="020B0604020202020204" pitchFamily="34" charset="0"/>
                        </a:rPr>
                        <a:t>months (95% CI)</a:t>
                      </a:r>
                    </a:p>
                  </a:txBody>
                  <a:tcPr marL="19440" marR="19440" marT="9720" marB="9720">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700" noProof="0" dirty="0">
                          <a:solidFill>
                            <a:sysClr val="windowText" lastClr="000000"/>
                          </a:solidFill>
                          <a:latin typeface="Arial" panose="020B0604020202020204" pitchFamily="34" charset="0"/>
                          <a:cs typeface="Arial" panose="020B0604020202020204" pitchFamily="34" charset="0"/>
                        </a:rPr>
                        <a:t>12-month</a:t>
                      </a:r>
                      <a:br>
                        <a:rPr lang="en-GB" sz="700" noProof="0" dirty="0">
                          <a:solidFill>
                            <a:sysClr val="windowText" lastClr="000000"/>
                          </a:solidFill>
                          <a:latin typeface="Arial" panose="020B0604020202020204" pitchFamily="34" charset="0"/>
                          <a:cs typeface="Arial" panose="020B0604020202020204" pitchFamily="34" charset="0"/>
                        </a:rPr>
                      </a:br>
                      <a:r>
                        <a:rPr lang="en-GB" sz="700" noProof="0" dirty="0">
                          <a:solidFill>
                            <a:sysClr val="windowText" lastClr="000000"/>
                          </a:solidFill>
                          <a:latin typeface="Arial" panose="020B0604020202020204" pitchFamily="34" charset="0"/>
                          <a:cs typeface="Arial" panose="020B0604020202020204" pitchFamily="34" charset="0"/>
                        </a:rPr>
                        <a:t>rate, %</a:t>
                      </a:r>
                    </a:p>
                  </a:txBody>
                  <a:tcPr marL="19440" marR="19440" marT="9720" marB="9720">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14552333"/>
                  </a:ext>
                </a:extLst>
              </a:tr>
              <a:tr h="193111">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sz="700" b="1" noProof="0" dirty="0">
                          <a:solidFill>
                            <a:schemeClr val="accent1"/>
                          </a:solidFill>
                          <a:latin typeface="Arial" panose="020B0604020202020204" pitchFamily="34" charset="0"/>
                          <a:ea typeface="Aileron" charset="0"/>
                          <a:cs typeface="Arial" panose="020B0604020202020204" pitchFamily="34" charset="0"/>
                        </a:rPr>
                        <a:t>Lenva + pembro </a:t>
                      </a:r>
                      <a:br>
                        <a:rPr lang="en-GB" sz="700" b="1" noProof="0" dirty="0">
                          <a:solidFill>
                            <a:schemeClr val="accent1"/>
                          </a:solidFill>
                          <a:latin typeface="Arial" panose="020B0604020202020204" pitchFamily="34" charset="0"/>
                          <a:ea typeface="Aileron" charset="0"/>
                          <a:cs typeface="Arial" panose="020B0604020202020204" pitchFamily="34" charset="0"/>
                        </a:rPr>
                      </a:br>
                      <a:r>
                        <a:rPr lang="en-GB" sz="700" b="1" noProof="0" dirty="0">
                          <a:solidFill>
                            <a:schemeClr val="accent1"/>
                          </a:solidFill>
                          <a:latin typeface="Arial" panose="020B0604020202020204" pitchFamily="34" charset="0"/>
                          <a:ea typeface="Aileron" charset="0"/>
                          <a:cs typeface="Arial" panose="020B0604020202020204" pitchFamily="34" charset="0"/>
                        </a:rPr>
                        <a:t>+ chemo</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700" noProof="0" dirty="0">
                          <a:latin typeface="Arial" panose="020B0604020202020204" pitchFamily="34" charset="0"/>
                          <a:cs typeface="Arial" panose="020B0604020202020204" pitchFamily="34" charset="0"/>
                        </a:rPr>
                        <a:t>248 (74)</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en-GB" sz="700" noProof="0" dirty="0">
                          <a:latin typeface="Arial" panose="020B0604020202020204" pitchFamily="34" charset="0"/>
                          <a:cs typeface="Arial" panose="020B0604020202020204" pitchFamily="34" charset="0"/>
                        </a:rPr>
                        <a:t>0.84</a:t>
                      </a:r>
                      <a:br>
                        <a:rPr lang="en-GB" sz="700" noProof="0" dirty="0">
                          <a:latin typeface="Arial" panose="020B0604020202020204" pitchFamily="34" charset="0"/>
                          <a:cs typeface="Arial" panose="020B0604020202020204" pitchFamily="34" charset="0"/>
                        </a:rPr>
                      </a:br>
                      <a:r>
                        <a:rPr lang="en-GB" sz="700" noProof="0" dirty="0">
                          <a:latin typeface="Arial" panose="020B0604020202020204" pitchFamily="34" charset="0"/>
                          <a:cs typeface="Arial" panose="020B0604020202020204" pitchFamily="34" charset="0"/>
                        </a:rPr>
                        <a:t>(0.71-1.00)</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700" noProof="0" dirty="0">
                          <a:latin typeface="Arial" panose="020B0604020202020204" pitchFamily="34" charset="0"/>
                          <a:cs typeface="Arial" panose="020B0604020202020204" pitchFamily="34" charset="0"/>
                        </a:rPr>
                        <a:t>12.6 (10.6-14.2)</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700" noProof="0" dirty="0">
                          <a:latin typeface="Arial" panose="020B0604020202020204" pitchFamily="34" charset="0"/>
                          <a:cs typeface="Arial" panose="020B0604020202020204" pitchFamily="34" charset="0"/>
                        </a:rPr>
                        <a:t>52</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90472928"/>
                  </a:ext>
                </a:extLst>
              </a:tr>
              <a:tr h="125522">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sz="700" b="1" noProof="0" dirty="0">
                          <a:solidFill>
                            <a:schemeClr val="accent6"/>
                          </a:solidFill>
                          <a:latin typeface="Arial" panose="020B0604020202020204" pitchFamily="34" charset="0"/>
                          <a:ea typeface="Aileron" charset="0"/>
                          <a:cs typeface="Arial" panose="020B0604020202020204" pitchFamily="34" charset="0"/>
                        </a:rPr>
                        <a:t>Chemo</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GB" sz="700" noProof="0" dirty="0">
                          <a:latin typeface="Arial" panose="020B0604020202020204" pitchFamily="34" charset="0"/>
                          <a:cs typeface="Arial" panose="020B0604020202020204" pitchFamily="34" charset="0"/>
                        </a:rPr>
                        <a:t>306 (86)</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vMerge="1">
                  <a:txBody>
                    <a:bodyPr/>
                    <a:lstStyle/>
                    <a:p>
                      <a:pPr algn="ctr"/>
                      <a:endParaRPr lang="en-US" sz="700" dirty="0">
                        <a:latin typeface="Arial" panose="020B0604020202020204" pitchFamily="34" charset="0"/>
                        <a:cs typeface="Arial" panose="020B0604020202020204" pitchFamily="34" charset="0"/>
                      </a:endParaRP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700" noProof="0" dirty="0">
                          <a:latin typeface="Arial" panose="020B0604020202020204" pitchFamily="34" charset="0"/>
                          <a:cs typeface="Arial" panose="020B0604020202020204" pitchFamily="34" charset="0"/>
                        </a:rPr>
                        <a:t>12.9 (11.6-14.6)</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GB" sz="700" noProof="0" dirty="0">
                          <a:latin typeface="Arial" panose="020B0604020202020204" pitchFamily="34" charset="0"/>
                          <a:cs typeface="Arial" panose="020B0604020202020204" pitchFamily="34" charset="0"/>
                        </a:rPr>
                        <a:t>53</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38011979"/>
                  </a:ext>
                </a:extLst>
              </a:tr>
            </a:tbl>
          </a:graphicData>
        </a:graphic>
      </p:graphicFrame>
      <p:cxnSp>
        <p:nvCxnSpPr>
          <p:cNvPr id="81" name="Straight Connector 80">
            <a:extLst>
              <a:ext uri="{FF2B5EF4-FFF2-40B4-BE49-F238E27FC236}">
                <a16:creationId xmlns:a16="http://schemas.microsoft.com/office/drawing/2014/main" id="{8E2BB547-F22E-4456-1B6F-B6A7995D8E85}"/>
              </a:ext>
            </a:extLst>
          </p:cNvPr>
          <p:cNvCxnSpPr>
            <a:cxnSpLocks/>
          </p:cNvCxnSpPr>
          <p:nvPr/>
        </p:nvCxnSpPr>
        <p:spPr>
          <a:xfrm>
            <a:off x="2209203" y="2487556"/>
            <a:ext cx="729464" cy="0"/>
          </a:xfrm>
          <a:prstGeom prst="line">
            <a:avLst/>
          </a:prstGeom>
          <a:ln w="19050">
            <a:solidFill>
              <a:schemeClr val="tx1"/>
            </a:solidFill>
            <a:headEnd type="none" w="med" len="med"/>
            <a:tailEnd type="triangle" w="sm" len="med"/>
          </a:ln>
          <a:effectLst/>
        </p:spPr>
        <p:style>
          <a:lnRef idx="2">
            <a:schemeClr val="accent1"/>
          </a:lnRef>
          <a:fillRef idx="0">
            <a:schemeClr val="accent1"/>
          </a:fillRef>
          <a:effectRef idx="1">
            <a:schemeClr val="accent1"/>
          </a:effectRef>
          <a:fontRef idx="minor">
            <a:schemeClr val="tx1"/>
          </a:fontRef>
        </p:style>
      </p:cxnSp>
      <p:sp>
        <p:nvSpPr>
          <p:cNvPr id="87" name="Rounded Rectangle 86">
            <a:extLst>
              <a:ext uri="{FF2B5EF4-FFF2-40B4-BE49-F238E27FC236}">
                <a16:creationId xmlns:a16="http://schemas.microsoft.com/office/drawing/2014/main" id="{E445A4C6-5B04-AE7C-824F-12B96FE1467A}"/>
              </a:ext>
            </a:extLst>
          </p:cNvPr>
          <p:cNvSpPr/>
          <p:nvPr/>
        </p:nvSpPr>
        <p:spPr>
          <a:xfrm>
            <a:off x="2918420" y="2195221"/>
            <a:ext cx="1584000" cy="584671"/>
          </a:xfrm>
          <a:prstGeom prst="roundRect">
            <a:avLst>
              <a:gd name="adj" fmla="val 12117"/>
            </a:avLst>
          </a:prstGeom>
          <a:solidFill>
            <a:schemeClr val="accent1"/>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spcAft>
                <a:spcPts val="200"/>
              </a:spcAft>
              <a:buClr>
                <a:schemeClr val="bg1"/>
              </a:buClr>
            </a:pPr>
            <a:r>
              <a:rPr lang="en-GB" sz="700" b="1" u="sng" noProof="0" dirty="0">
                <a:solidFill>
                  <a:schemeClr val="bg1"/>
                </a:solidFill>
                <a:latin typeface="Arial" panose="020B0604020202020204" pitchFamily="34" charset="0"/>
                <a:cs typeface="Arial" panose="020B0604020202020204" pitchFamily="34" charset="0"/>
              </a:rPr>
              <a:t>INDUCTION</a:t>
            </a:r>
          </a:p>
          <a:p>
            <a:pPr algn="ctr">
              <a:lnSpc>
                <a:spcPct val="90000"/>
              </a:lnSpc>
              <a:buClr>
                <a:schemeClr val="bg1"/>
              </a:buClr>
            </a:pPr>
            <a:r>
              <a:rPr lang="en-GB" sz="700" noProof="0" dirty="0">
                <a:solidFill>
                  <a:schemeClr val="bg1"/>
                </a:solidFill>
                <a:latin typeface="Arial" panose="020B0604020202020204" pitchFamily="34" charset="0"/>
                <a:cs typeface="Arial" panose="020B0604020202020204" pitchFamily="34" charset="0"/>
              </a:rPr>
              <a:t>Lenvatinib 8 mg PO QD +</a:t>
            </a:r>
            <a:br>
              <a:rPr lang="en-GB" sz="700" noProof="0" dirty="0">
                <a:solidFill>
                  <a:schemeClr val="bg1"/>
                </a:solidFill>
                <a:latin typeface="Arial" panose="020B0604020202020204" pitchFamily="34" charset="0"/>
                <a:cs typeface="Arial" panose="020B0604020202020204" pitchFamily="34" charset="0"/>
              </a:rPr>
            </a:br>
            <a:r>
              <a:rPr lang="en-GB" sz="700" noProof="0" dirty="0">
                <a:solidFill>
                  <a:schemeClr val="bg1"/>
                </a:solidFill>
                <a:latin typeface="Arial" panose="020B0604020202020204" pitchFamily="34" charset="0"/>
                <a:cs typeface="Arial" panose="020B0604020202020204" pitchFamily="34" charset="0"/>
              </a:rPr>
              <a:t>Pembrolizumab 400 mg IV Q6W (×2)</a:t>
            </a:r>
            <a:br>
              <a:rPr lang="en-GB" sz="700" noProof="0" dirty="0">
                <a:solidFill>
                  <a:schemeClr val="bg1"/>
                </a:solidFill>
                <a:latin typeface="Arial" panose="020B0604020202020204" pitchFamily="34" charset="0"/>
                <a:cs typeface="Arial" panose="020B0604020202020204" pitchFamily="34" charset="0"/>
              </a:rPr>
            </a:br>
            <a:r>
              <a:rPr lang="en-GB" sz="700" noProof="0" dirty="0">
                <a:solidFill>
                  <a:schemeClr val="bg1"/>
                </a:solidFill>
                <a:latin typeface="Arial" panose="020B0604020202020204" pitchFamily="34" charset="0"/>
                <a:cs typeface="Arial" panose="020B0604020202020204" pitchFamily="34" charset="0"/>
              </a:rPr>
              <a:t>+ chemotherapy CAPOX Q3W [×4])</a:t>
            </a:r>
            <a:br>
              <a:rPr lang="en-GB" sz="700" noProof="0" dirty="0">
                <a:solidFill>
                  <a:schemeClr val="bg1"/>
                </a:solidFill>
                <a:latin typeface="Arial" panose="020B0604020202020204" pitchFamily="34" charset="0"/>
                <a:cs typeface="Arial" panose="020B0604020202020204" pitchFamily="34" charset="0"/>
              </a:rPr>
            </a:br>
            <a:r>
              <a:rPr lang="en-GB" sz="700" noProof="0" dirty="0">
                <a:solidFill>
                  <a:schemeClr val="bg1"/>
                </a:solidFill>
                <a:latin typeface="Arial" panose="020B0604020202020204" pitchFamily="34" charset="0"/>
                <a:cs typeface="Arial" panose="020B0604020202020204" pitchFamily="34" charset="0"/>
              </a:rPr>
              <a:t>or mFOLFOX6 Q2W [×6])</a:t>
            </a:r>
          </a:p>
        </p:txBody>
      </p:sp>
      <p:sp>
        <p:nvSpPr>
          <p:cNvPr id="89" name="Rectangle 88">
            <a:extLst>
              <a:ext uri="{FF2B5EF4-FFF2-40B4-BE49-F238E27FC236}">
                <a16:creationId xmlns:a16="http://schemas.microsoft.com/office/drawing/2014/main" id="{9A5FAF30-72F1-9D9C-1B3C-E74AD50A5678}"/>
              </a:ext>
            </a:extLst>
          </p:cNvPr>
          <p:cNvSpPr/>
          <p:nvPr/>
        </p:nvSpPr>
        <p:spPr>
          <a:xfrm>
            <a:off x="2461355" y="2418307"/>
            <a:ext cx="318661" cy="138499"/>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r>
              <a:rPr lang="en-GB" sz="800" b="1" noProof="0" dirty="0">
                <a:latin typeface="Arial" panose="020B0604020202020204" pitchFamily="34" charset="0"/>
                <a:cs typeface="Arial" panose="020B0604020202020204" pitchFamily="34" charset="0"/>
              </a:rPr>
              <a:t>N=15</a:t>
            </a:r>
            <a:endParaRPr lang="en-GB" noProof="0" dirty="0"/>
          </a:p>
        </p:txBody>
      </p:sp>
      <p:cxnSp>
        <p:nvCxnSpPr>
          <p:cNvPr id="91" name="Straight Connector 90">
            <a:extLst>
              <a:ext uri="{FF2B5EF4-FFF2-40B4-BE49-F238E27FC236}">
                <a16:creationId xmlns:a16="http://schemas.microsoft.com/office/drawing/2014/main" id="{40659410-55E8-A37A-1D32-BAA9BA2A0028}"/>
              </a:ext>
            </a:extLst>
          </p:cNvPr>
          <p:cNvCxnSpPr>
            <a:cxnSpLocks/>
          </p:cNvCxnSpPr>
          <p:nvPr/>
        </p:nvCxnSpPr>
        <p:spPr>
          <a:xfrm>
            <a:off x="2065187" y="3570257"/>
            <a:ext cx="504056" cy="0"/>
          </a:xfrm>
          <a:prstGeom prst="line">
            <a:avLst/>
          </a:prstGeom>
          <a:ln w="19050">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85" name="Rounded Rectangle 84">
            <a:extLst>
              <a:ext uri="{FF2B5EF4-FFF2-40B4-BE49-F238E27FC236}">
                <a16:creationId xmlns:a16="http://schemas.microsoft.com/office/drawing/2014/main" id="{4B6CD9D3-F741-71EE-8B78-DE7229A70CD4}"/>
              </a:ext>
            </a:extLst>
          </p:cNvPr>
          <p:cNvSpPr/>
          <p:nvPr/>
        </p:nvSpPr>
        <p:spPr>
          <a:xfrm>
            <a:off x="795769" y="2093106"/>
            <a:ext cx="1546870" cy="2033017"/>
          </a:xfrm>
          <a:prstGeom prst="roundRect">
            <a:avLst>
              <a:gd name="adj" fmla="val 4351"/>
            </a:avLst>
          </a:prstGeom>
          <a:solidFill>
            <a:schemeClr val="bg1"/>
          </a:solidFill>
          <a:ln w="22225">
            <a:solidFill>
              <a:schemeClr val="accent6"/>
            </a:solidFill>
          </a:ln>
          <a:effectLst/>
        </p:spPr>
        <p:style>
          <a:lnRef idx="1">
            <a:schemeClr val="accent1"/>
          </a:lnRef>
          <a:fillRef idx="3">
            <a:schemeClr val="accent1"/>
          </a:fillRef>
          <a:effectRef idx="2">
            <a:schemeClr val="accent1"/>
          </a:effectRef>
          <a:fontRef idx="minor">
            <a:schemeClr val="lt1"/>
          </a:fontRef>
        </p:style>
        <p:txBody>
          <a:bodyPr rIns="36000" rtlCol="0" anchor="ctr"/>
          <a:lstStyle/>
          <a:p>
            <a:pPr>
              <a:lnSpc>
                <a:spcPct val="95000"/>
              </a:lnSpc>
              <a:spcAft>
                <a:spcPts val="300"/>
              </a:spcAft>
              <a:buClr>
                <a:schemeClr val="accent1"/>
              </a:buClr>
            </a:pPr>
            <a:r>
              <a:rPr lang="en-GB" sz="1000" b="1" noProof="0" dirty="0">
                <a:solidFill>
                  <a:schemeClr val="accent1"/>
                </a:solidFill>
                <a:latin typeface="Arial" panose="020B0604020202020204" pitchFamily="34" charset="0"/>
                <a:cs typeface="Arial" panose="020B0604020202020204" pitchFamily="34" charset="0"/>
              </a:rPr>
              <a:t>Key eligibility criteria:</a:t>
            </a:r>
          </a:p>
          <a:p>
            <a:pPr marL="133350" indent="-133350">
              <a:lnSpc>
                <a:spcPct val="95000"/>
              </a:lnSpc>
              <a:spcAft>
                <a:spcPts val="100"/>
              </a:spcAft>
              <a:buClr>
                <a:schemeClr val="accent1"/>
              </a:buClr>
              <a:buFont typeface="Arial" panose="020B0604020202020204" pitchFamily="34" charset="0"/>
              <a:buChar char="•"/>
            </a:pPr>
            <a:r>
              <a:rPr lang="en-GB" sz="900" noProof="0" dirty="0">
                <a:solidFill>
                  <a:schemeClr val="tx1"/>
                </a:solidFill>
                <a:latin typeface="Arial" panose="020B0604020202020204" pitchFamily="34" charset="0"/>
                <a:cs typeface="Arial" panose="020B0604020202020204" pitchFamily="34" charset="0"/>
              </a:rPr>
              <a:t>≥ 18 years of age</a:t>
            </a:r>
          </a:p>
          <a:p>
            <a:pPr marL="133350" indent="-133350">
              <a:lnSpc>
                <a:spcPct val="95000"/>
              </a:lnSpc>
              <a:spcAft>
                <a:spcPts val="100"/>
              </a:spcAft>
              <a:buClr>
                <a:schemeClr val="accent1"/>
              </a:buClr>
              <a:buFont typeface="Arial" panose="020B0604020202020204" pitchFamily="34" charset="0"/>
              <a:buChar char="•"/>
            </a:pPr>
            <a:r>
              <a:rPr lang="en-GB" sz="900" noProof="0" dirty="0">
                <a:solidFill>
                  <a:schemeClr val="tx1"/>
                </a:solidFill>
                <a:latin typeface="Arial" panose="020B0604020202020204" pitchFamily="34" charset="0"/>
                <a:cs typeface="Arial" panose="020B0604020202020204" pitchFamily="34" charset="0"/>
              </a:rPr>
              <a:t>Histologically and/or cytologically confirmed locally advanced, unresectable or metastatic G/GEJ or gastroesophageal adenocarcinoma</a:t>
            </a:r>
          </a:p>
          <a:p>
            <a:pPr marL="133350" indent="-133350">
              <a:lnSpc>
                <a:spcPct val="95000"/>
              </a:lnSpc>
              <a:spcAft>
                <a:spcPts val="100"/>
              </a:spcAft>
              <a:buClr>
                <a:schemeClr val="accent1"/>
              </a:buClr>
              <a:buFont typeface="Arial" panose="020B0604020202020204" pitchFamily="34" charset="0"/>
              <a:buChar char="•"/>
            </a:pPr>
            <a:r>
              <a:rPr lang="en-GB" sz="900" noProof="0" dirty="0">
                <a:solidFill>
                  <a:schemeClr val="tx1"/>
                </a:solidFill>
                <a:latin typeface="Arial" panose="020B0604020202020204" pitchFamily="34" charset="0"/>
                <a:cs typeface="Arial" panose="020B0604020202020204" pitchFamily="34" charset="0"/>
              </a:rPr>
              <a:t>HER 2 negative</a:t>
            </a:r>
            <a:endParaRPr lang="en-GB" sz="900" baseline="30000" noProof="0" dirty="0">
              <a:solidFill>
                <a:schemeClr val="tx1"/>
              </a:solidFill>
              <a:highlight>
                <a:srgbClr val="FF00FF"/>
              </a:highlight>
              <a:latin typeface="Arial" panose="020B0604020202020204" pitchFamily="34" charset="0"/>
              <a:cs typeface="Arial" panose="020B0604020202020204" pitchFamily="34" charset="0"/>
            </a:endParaRPr>
          </a:p>
          <a:p>
            <a:pPr marL="133350" indent="-133350">
              <a:lnSpc>
                <a:spcPct val="95000"/>
              </a:lnSpc>
              <a:spcAft>
                <a:spcPts val="100"/>
              </a:spcAft>
              <a:buClr>
                <a:schemeClr val="accent1"/>
              </a:buClr>
              <a:buFont typeface="Arial" panose="020B0604020202020204" pitchFamily="34" charset="0"/>
              <a:buChar char="•"/>
            </a:pPr>
            <a:r>
              <a:rPr lang="en-GB" sz="900" noProof="0" dirty="0">
                <a:solidFill>
                  <a:schemeClr val="tx1"/>
                </a:solidFill>
                <a:latin typeface="Arial" panose="020B0604020202020204" pitchFamily="34" charset="0"/>
                <a:cs typeface="Arial" panose="020B0604020202020204" pitchFamily="34" charset="0"/>
              </a:rPr>
              <a:t>No prior treatment</a:t>
            </a:r>
          </a:p>
          <a:p>
            <a:pPr marL="133350" indent="-133350">
              <a:lnSpc>
                <a:spcPct val="95000"/>
              </a:lnSpc>
              <a:spcAft>
                <a:spcPts val="100"/>
              </a:spcAft>
              <a:buClr>
                <a:schemeClr val="accent1"/>
              </a:buClr>
              <a:buFont typeface="Arial" panose="020B0604020202020204" pitchFamily="34" charset="0"/>
              <a:buChar char="•"/>
            </a:pPr>
            <a:r>
              <a:rPr lang="en-GB" sz="900" noProof="0" dirty="0">
                <a:solidFill>
                  <a:schemeClr val="tx1"/>
                </a:solidFill>
                <a:latin typeface="Arial" panose="020B0604020202020204" pitchFamily="34" charset="0"/>
                <a:cs typeface="Arial" panose="020B0604020202020204" pitchFamily="34" charset="0"/>
              </a:rPr>
              <a:t>ECOG PS 0-1</a:t>
            </a:r>
          </a:p>
          <a:p>
            <a:pPr marL="133350" indent="-133350">
              <a:lnSpc>
                <a:spcPct val="95000"/>
              </a:lnSpc>
              <a:spcAft>
                <a:spcPts val="100"/>
              </a:spcAft>
              <a:buClr>
                <a:schemeClr val="accent1"/>
              </a:buClr>
              <a:buFont typeface="Arial" panose="020B0604020202020204" pitchFamily="34" charset="0"/>
              <a:buChar char="•"/>
            </a:pPr>
            <a:r>
              <a:rPr lang="en-GB" sz="900" noProof="0" dirty="0">
                <a:solidFill>
                  <a:schemeClr val="tx1"/>
                </a:solidFill>
                <a:latin typeface="Arial" panose="020B0604020202020204" pitchFamily="34" charset="0"/>
                <a:cs typeface="Arial" panose="020B0604020202020204" pitchFamily="34" charset="0"/>
              </a:rPr>
              <a:t>Measurable disease per RECIST v1.1</a:t>
            </a:r>
          </a:p>
        </p:txBody>
      </p:sp>
      <p:cxnSp>
        <p:nvCxnSpPr>
          <p:cNvPr id="94" name="Straight Connector 93">
            <a:extLst>
              <a:ext uri="{FF2B5EF4-FFF2-40B4-BE49-F238E27FC236}">
                <a16:creationId xmlns:a16="http://schemas.microsoft.com/office/drawing/2014/main" id="{B02D5466-703F-1511-2C94-DAA5D0CFD2E9}"/>
              </a:ext>
            </a:extLst>
          </p:cNvPr>
          <p:cNvCxnSpPr>
            <a:cxnSpLocks/>
          </p:cNvCxnSpPr>
          <p:nvPr/>
        </p:nvCxnSpPr>
        <p:spPr>
          <a:xfrm>
            <a:off x="2594717" y="3287946"/>
            <a:ext cx="318550" cy="0"/>
          </a:xfrm>
          <a:prstGeom prst="line">
            <a:avLst/>
          </a:prstGeom>
          <a:ln w="19050">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95" name="Rounded Rectangle 94">
            <a:extLst>
              <a:ext uri="{FF2B5EF4-FFF2-40B4-BE49-F238E27FC236}">
                <a16:creationId xmlns:a16="http://schemas.microsoft.com/office/drawing/2014/main" id="{E065A08E-E186-378B-6805-8DB4BFE0407B}"/>
              </a:ext>
            </a:extLst>
          </p:cNvPr>
          <p:cNvSpPr/>
          <p:nvPr/>
        </p:nvSpPr>
        <p:spPr>
          <a:xfrm>
            <a:off x="2918420" y="3628742"/>
            <a:ext cx="3223330" cy="471914"/>
          </a:xfrm>
          <a:prstGeom prst="roundRect">
            <a:avLst>
              <a:gd name="adj" fmla="val 12117"/>
            </a:avLst>
          </a:prstGeom>
          <a:solidFill>
            <a:schemeClr val="accent6"/>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buClr>
                <a:schemeClr val="bg1"/>
              </a:buClr>
            </a:pPr>
            <a:r>
              <a:rPr lang="en-GB" sz="700" noProof="0" dirty="0">
                <a:solidFill>
                  <a:schemeClr val="bg1"/>
                </a:solidFill>
                <a:latin typeface="Arial" panose="020B0604020202020204" pitchFamily="34" charset="0"/>
                <a:cs typeface="Arial" panose="020B0604020202020204" pitchFamily="34" charset="0"/>
              </a:rPr>
              <a:t>Chemotherapy</a:t>
            </a:r>
          </a:p>
          <a:p>
            <a:pPr algn="ctr">
              <a:buClr>
                <a:schemeClr val="bg1"/>
              </a:buClr>
            </a:pPr>
            <a:r>
              <a:rPr lang="en-GB" sz="700" noProof="0" dirty="0">
                <a:solidFill>
                  <a:schemeClr val="bg1"/>
                </a:solidFill>
                <a:latin typeface="Arial" panose="020B0604020202020204" pitchFamily="34" charset="0"/>
                <a:cs typeface="Arial" panose="020B0604020202020204" pitchFamily="34" charset="0"/>
              </a:rPr>
              <a:t>CAPOX Q3W or mFOLFOX6 Q2W</a:t>
            </a:r>
          </a:p>
          <a:p>
            <a:pPr algn="ctr">
              <a:buClr>
                <a:schemeClr val="bg1"/>
              </a:buClr>
            </a:pPr>
            <a:r>
              <a:rPr lang="en-GB" sz="700" noProof="0" dirty="0">
                <a:solidFill>
                  <a:schemeClr val="bg1"/>
                </a:solidFill>
                <a:latin typeface="Arial" panose="020B0604020202020204" pitchFamily="34" charset="0"/>
                <a:cs typeface="Arial" panose="020B0604020202020204" pitchFamily="34" charset="0"/>
              </a:rPr>
              <a:t>(maximum cycles per local standards)</a:t>
            </a:r>
          </a:p>
        </p:txBody>
      </p:sp>
      <p:sp>
        <p:nvSpPr>
          <p:cNvPr id="97" name="TextBox 96">
            <a:extLst>
              <a:ext uri="{FF2B5EF4-FFF2-40B4-BE49-F238E27FC236}">
                <a16:creationId xmlns:a16="http://schemas.microsoft.com/office/drawing/2014/main" id="{68A03149-E8CA-D3D0-C1D7-11ECE059124A}"/>
              </a:ext>
            </a:extLst>
          </p:cNvPr>
          <p:cNvSpPr txBox="1"/>
          <p:nvPr/>
        </p:nvSpPr>
        <p:spPr>
          <a:xfrm>
            <a:off x="3700918" y="2034752"/>
            <a:ext cx="1603003"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Part 1: Open-label safety run-in</a:t>
            </a:r>
          </a:p>
        </p:txBody>
      </p:sp>
      <p:sp>
        <p:nvSpPr>
          <p:cNvPr id="98" name="Rounded Rectangle 97">
            <a:extLst>
              <a:ext uri="{FF2B5EF4-FFF2-40B4-BE49-F238E27FC236}">
                <a16:creationId xmlns:a16="http://schemas.microsoft.com/office/drawing/2014/main" id="{F7DFE196-DB51-6438-5EB4-BF04EFF45CFE}"/>
              </a:ext>
            </a:extLst>
          </p:cNvPr>
          <p:cNvSpPr/>
          <p:nvPr/>
        </p:nvSpPr>
        <p:spPr>
          <a:xfrm>
            <a:off x="4557750" y="2195221"/>
            <a:ext cx="1584000" cy="584671"/>
          </a:xfrm>
          <a:prstGeom prst="roundRect">
            <a:avLst>
              <a:gd name="adj" fmla="val 12117"/>
            </a:avLst>
          </a:prstGeom>
          <a:solidFill>
            <a:schemeClr val="accent1"/>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spcAft>
                <a:spcPts val="200"/>
              </a:spcAft>
              <a:buClr>
                <a:schemeClr val="bg1"/>
              </a:buClr>
            </a:pPr>
            <a:r>
              <a:rPr lang="en-GB" sz="700" b="1" u="sng" noProof="0" dirty="0">
                <a:solidFill>
                  <a:schemeClr val="bg1"/>
                </a:solidFill>
                <a:latin typeface="Arial" panose="020B0604020202020204" pitchFamily="34" charset="0"/>
                <a:cs typeface="Arial" panose="020B0604020202020204" pitchFamily="34" charset="0"/>
              </a:rPr>
              <a:t>CONSOLIDATION</a:t>
            </a:r>
          </a:p>
          <a:p>
            <a:pPr algn="ctr">
              <a:lnSpc>
                <a:spcPct val="90000"/>
              </a:lnSpc>
              <a:buClr>
                <a:schemeClr val="bg1"/>
              </a:buClr>
            </a:pPr>
            <a:r>
              <a:rPr lang="en-GB" sz="700" noProof="0" dirty="0">
                <a:solidFill>
                  <a:schemeClr val="bg1"/>
                </a:solidFill>
                <a:latin typeface="Arial" panose="020B0604020202020204" pitchFamily="34" charset="0"/>
                <a:cs typeface="Arial" panose="020B0604020202020204" pitchFamily="34" charset="0"/>
              </a:rPr>
              <a:t>Lenvatinib 20 mg PO QD +</a:t>
            </a:r>
            <a:br>
              <a:rPr lang="en-GB" sz="700" noProof="0" dirty="0">
                <a:solidFill>
                  <a:schemeClr val="bg1"/>
                </a:solidFill>
                <a:latin typeface="Arial" panose="020B0604020202020204" pitchFamily="34" charset="0"/>
                <a:cs typeface="Arial" panose="020B0604020202020204" pitchFamily="34" charset="0"/>
              </a:rPr>
            </a:br>
            <a:r>
              <a:rPr lang="en-GB" sz="700" noProof="0" dirty="0">
                <a:solidFill>
                  <a:schemeClr val="bg1"/>
                </a:solidFill>
                <a:latin typeface="Arial" panose="020B0604020202020204" pitchFamily="34" charset="0"/>
                <a:cs typeface="Arial" panose="020B0604020202020204" pitchFamily="34" charset="0"/>
              </a:rPr>
              <a:t>Pembrolizumab 400 mg IV Q6W</a:t>
            </a:r>
          </a:p>
        </p:txBody>
      </p:sp>
      <p:sp>
        <p:nvSpPr>
          <p:cNvPr id="99" name="Rounded Rectangle 98">
            <a:extLst>
              <a:ext uri="{FF2B5EF4-FFF2-40B4-BE49-F238E27FC236}">
                <a16:creationId xmlns:a16="http://schemas.microsoft.com/office/drawing/2014/main" id="{EEB6063E-9A0C-C32C-CF7E-F828B4A280FF}"/>
              </a:ext>
            </a:extLst>
          </p:cNvPr>
          <p:cNvSpPr/>
          <p:nvPr/>
        </p:nvSpPr>
        <p:spPr>
          <a:xfrm>
            <a:off x="2918420" y="2987309"/>
            <a:ext cx="1584000" cy="584671"/>
          </a:xfrm>
          <a:prstGeom prst="roundRect">
            <a:avLst>
              <a:gd name="adj" fmla="val 12117"/>
            </a:avLst>
          </a:prstGeom>
          <a:solidFill>
            <a:schemeClr val="accent1"/>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spcAft>
                <a:spcPts val="200"/>
              </a:spcAft>
              <a:buClr>
                <a:schemeClr val="bg1"/>
              </a:buClr>
            </a:pPr>
            <a:r>
              <a:rPr lang="en-GB" sz="700" b="1" u="sng" noProof="0" dirty="0">
                <a:solidFill>
                  <a:schemeClr val="bg1"/>
                </a:solidFill>
                <a:latin typeface="Arial" panose="020B0604020202020204" pitchFamily="34" charset="0"/>
                <a:cs typeface="Arial" panose="020B0604020202020204" pitchFamily="34" charset="0"/>
              </a:rPr>
              <a:t>INDUCTION</a:t>
            </a:r>
          </a:p>
          <a:p>
            <a:pPr algn="ctr">
              <a:lnSpc>
                <a:spcPct val="90000"/>
              </a:lnSpc>
              <a:buClr>
                <a:schemeClr val="bg1"/>
              </a:buClr>
            </a:pPr>
            <a:r>
              <a:rPr lang="en-GB" sz="700" noProof="0" dirty="0">
                <a:solidFill>
                  <a:schemeClr val="bg1"/>
                </a:solidFill>
                <a:latin typeface="Arial" panose="020B0604020202020204" pitchFamily="34" charset="0"/>
                <a:cs typeface="Arial" panose="020B0604020202020204" pitchFamily="34" charset="0"/>
              </a:rPr>
              <a:t>Lenvatinib 8 mg PO QD +</a:t>
            </a:r>
            <a:br>
              <a:rPr lang="en-GB" sz="700" noProof="0" dirty="0">
                <a:solidFill>
                  <a:schemeClr val="bg1"/>
                </a:solidFill>
                <a:latin typeface="Arial" panose="020B0604020202020204" pitchFamily="34" charset="0"/>
                <a:cs typeface="Arial" panose="020B0604020202020204" pitchFamily="34" charset="0"/>
              </a:rPr>
            </a:br>
            <a:r>
              <a:rPr lang="en-GB" sz="700" noProof="0" dirty="0">
                <a:solidFill>
                  <a:schemeClr val="bg1"/>
                </a:solidFill>
                <a:latin typeface="Arial" panose="020B0604020202020204" pitchFamily="34" charset="0"/>
                <a:cs typeface="Arial" panose="020B0604020202020204" pitchFamily="34" charset="0"/>
              </a:rPr>
              <a:t>Pembrolizumab 400 mg IV Q6W (×2)</a:t>
            </a:r>
            <a:br>
              <a:rPr lang="en-GB" sz="700" noProof="0" dirty="0">
                <a:solidFill>
                  <a:schemeClr val="bg1"/>
                </a:solidFill>
                <a:latin typeface="Arial" panose="020B0604020202020204" pitchFamily="34" charset="0"/>
                <a:cs typeface="Arial" panose="020B0604020202020204" pitchFamily="34" charset="0"/>
              </a:rPr>
            </a:br>
            <a:r>
              <a:rPr lang="en-GB" sz="700" noProof="0" dirty="0">
                <a:solidFill>
                  <a:schemeClr val="bg1"/>
                </a:solidFill>
                <a:latin typeface="Arial" panose="020B0604020202020204" pitchFamily="34" charset="0"/>
                <a:cs typeface="Arial" panose="020B0604020202020204" pitchFamily="34" charset="0"/>
              </a:rPr>
              <a:t>+ chemotherapy (CAPOX Q3W [×4])</a:t>
            </a:r>
            <a:br>
              <a:rPr lang="en-GB" sz="700" noProof="0" dirty="0">
                <a:solidFill>
                  <a:schemeClr val="bg1"/>
                </a:solidFill>
                <a:latin typeface="Arial" panose="020B0604020202020204" pitchFamily="34" charset="0"/>
                <a:cs typeface="Arial" panose="020B0604020202020204" pitchFamily="34" charset="0"/>
              </a:rPr>
            </a:br>
            <a:r>
              <a:rPr lang="en-GB" sz="700" noProof="0" dirty="0">
                <a:solidFill>
                  <a:schemeClr val="bg1"/>
                </a:solidFill>
                <a:latin typeface="Arial" panose="020B0604020202020204" pitchFamily="34" charset="0"/>
                <a:cs typeface="Arial" panose="020B0604020202020204" pitchFamily="34" charset="0"/>
              </a:rPr>
              <a:t>or mFOLFOX6 Q2W [×6])</a:t>
            </a:r>
          </a:p>
        </p:txBody>
      </p:sp>
      <p:sp>
        <p:nvSpPr>
          <p:cNvPr id="100" name="Rounded Rectangle 99">
            <a:extLst>
              <a:ext uri="{FF2B5EF4-FFF2-40B4-BE49-F238E27FC236}">
                <a16:creationId xmlns:a16="http://schemas.microsoft.com/office/drawing/2014/main" id="{9249D296-FC82-5A3D-8498-199D78555C12}"/>
              </a:ext>
            </a:extLst>
          </p:cNvPr>
          <p:cNvSpPr/>
          <p:nvPr/>
        </p:nvSpPr>
        <p:spPr>
          <a:xfrm>
            <a:off x="4557750" y="2987309"/>
            <a:ext cx="1584000" cy="584671"/>
          </a:xfrm>
          <a:prstGeom prst="roundRect">
            <a:avLst>
              <a:gd name="adj" fmla="val 12117"/>
            </a:avLst>
          </a:prstGeom>
          <a:solidFill>
            <a:schemeClr val="accent1"/>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spcAft>
                <a:spcPts val="200"/>
              </a:spcAft>
              <a:buClr>
                <a:schemeClr val="bg1"/>
              </a:buClr>
            </a:pPr>
            <a:r>
              <a:rPr lang="en-GB" sz="700" b="1" u="sng" noProof="0" dirty="0">
                <a:solidFill>
                  <a:schemeClr val="bg1"/>
                </a:solidFill>
                <a:latin typeface="Arial" panose="020B0604020202020204" pitchFamily="34" charset="0"/>
                <a:cs typeface="Arial" panose="020B0604020202020204" pitchFamily="34" charset="0"/>
              </a:rPr>
              <a:t>CONSOLIDATION</a:t>
            </a:r>
          </a:p>
          <a:p>
            <a:pPr algn="ctr">
              <a:lnSpc>
                <a:spcPct val="90000"/>
              </a:lnSpc>
              <a:buClr>
                <a:schemeClr val="bg1"/>
              </a:buClr>
            </a:pPr>
            <a:r>
              <a:rPr lang="en-GB" sz="700" noProof="0" dirty="0">
                <a:solidFill>
                  <a:schemeClr val="bg1"/>
                </a:solidFill>
                <a:latin typeface="Arial" panose="020B0604020202020204" pitchFamily="34" charset="0"/>
                <a:cs typeface="Arial" panose="020B0604020202020204" pitchFamily="34" charset="0"/>
              </a:rPr>
              <a:t>Lenvatinib 20 mg PO QD +</a:t>
            </a:r>
            <a:br>
              <a:rPr lang="en-GB" sz="700" noProof="0" dirty="0">
                <a:solidFill>
                  <a:schemeClr val="bg1"/>
                </a:solidFill>
                <a:latin typeface="Arial" panose="020B0604020202020204" pitchFamily="34" charset="0"/>
                <a:cs typeface="Arial" panose="020B0604020202020204" pitchFamily="34" charset="0"/>
              </a:rPr>
            </a:br>
            <a:r>
              <a:rPr lang="en-GB" sz="700" noProof="0" dirty="0">
                <a:solidFill>
                  <a:schemeClr val="bg1"/>
                </a:solidFill>
                <a:latin typeface="Arial" panose="020B0604020202020204" pitchFamily="34" charset="0"/>
                <a:cs typeface="Arial" panose="020B0604020202020204" pitchFamily="34" charset="0"/>
              </a:rPr>
              <a:t>Pembrolizumab 400 mg IV Q6W</a:t>
            </a:r>
          </a:p>
        </p:txBody>
      </p:sp>
      <p:sp>
        <p:nvSpPr>
          <p:cNvPr id="101" name="TextBox 100">
            <a:extLst>
              <a:ext uri="{FF2B5EF4-FFF2-40B4-BE49-F238E27FC236}">
                <a16:creationId xmlns:a16="http://schemas.microsoft.com/office/drawing/2014/main" id="{A5BEA46D-D790-76C2-7DE2-8E2B55FC4833}"/>
              </a:ext>
            </a:extLst>
          </p:cNvPr>
          <p:cNvSpPr txBox="1"/>
          <p:nvPr/>
        </p:nvSpPr>
        <p:spPr>
          <a:xfrm>
            <a:off x="3707331" y="2832005"/>
            <a:ext cx="1590179"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Part 2: Randomised open-label</a:t>
            </a:r>
          </a:p>
        </p:txBody>
      </p:sp>
      <p:cxnSp>
        <p:nvCxnSpPr>
          <p:cNvPr id="103" name="Straight Connector 102">
            <a:extLst>
              <a:ext uri="{FF2B5EF4-FFF2-40B4-BE49-F238E27FC236}">
                <a16:creationId xmlns:a16="http://schemas.microsoft.com/office/drawing/2014/main" id="{C2B62D80-0C13-A6F0-82E4-2302E0AF3D08}"/>
              </a:ext>
            </a:extLst>
          </p:cNvPr>
          <p:cNvCxnSpPr>
            <a:cxnSpLocks/>
          </p:cNvCxnSpPr>
          <p:nvPr/>
        </p:nvCxnSpPr>
        <p:spPr>
          <a:xfrm flipV="1">
            <a:off x="2601893" y="3277009"/>
            <a:ext cx="0" cy="587690"/>
          </a:xfrm>
          <a:prstGeom prst="line">
            <a:avLst/>
          </a:prstGeom>
          <a:ln w="19050">
            <a:solidFill>
              <a:schemeClr val="tx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84" name="Oval 83">
            <a:extLst>
              <a:ext uri="{FF2B5EF4-FFF2-40B4-BE49-F238E27FC236}">
                <a16:creationId xmlns:a16="http://schemas.microsoft.com/office/drawing/2014/main" id="{238B7A84-12D8-CD54-FA85-A9E19D029FD1}"/>
              </a:ext>
            </a:extLst>
          </p:cNvPr>
          <p:cNvSpPr/>
          <p:nvPr/>
        </p:nvSpPr>
        <p:spPr>
          <a:xfrm>
            <a:off x="2403023" y="3371387"/>
            <a:ext cx="397741" cy="397741"/>
          </a:xfrm>
          <a:prstGeom prst="ellipse">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pPr>
            <a:r>
              <a:rPr lang="en-GB" sz="800" b="1" noProof="0" dirty="0">
                <a:latin typeface="Arial" panose="020B0604020202020204" pitchFamily="34" charset="0"/>
                <a:cs typeface="Arial" panose="020B0604020202020204" pitchFamily="34" charset="0"/>
              </a:rPr>
              <a:t>R 1:1</a:t>
            </a:r>
            <a:br>
              <a:rPr lang="en-GB" sz="800" b="1" noProof="0" dirty="0">
                <a:latin typeface="Arial" panose="020B0604020202020204" pitchFamily="34" charset="0"/>
                <a:cs typeface="Arial" panose="020B0604020202020204" pitchFamily="34" charset="0"/>
              </a:rPr>
            </a:br>
            <a:r>
              <a:rPr lang="en-GB" sz="700" b="1" noProof="0" dirty="0">
                <a:latin typeface="Arial" panose="020B0604020202020204" pitchFamily="34" charset="0"/>
                <a:cs typeface="Arial" panose="020B0604020202020204" pitchFamily="34" charset="0"/>
              </a:rPr>
              <a:t>N=880</a:t>
            </a:r>
          </a:p>
        </p:txBody>
      </p:sp>
      <p:cxnSp>
        <p:nvCxnSpPr>
          <p:cNvPr id="108" name="Straight Connector 107">
            <a:extLst>
              <a:ext uri="{FF2B5EF4-FFF2-40B4-BE49-F238E27FC236}">
                <a16:creationId xmlns:a16="http://schemas.microsoft.com/office/drawing/2014/main" id="{67E91207-9D2C-4A0F-C373-F918B357C209}"/>
              </a:ext>
            </a:extLst>
          </p:cNvPr>
          <p:cNvCxnSpPr>
            <a:cxnSpLocks/>
          </p:cNvCxnSpPr>
          <p:nvPr/>
        </p:nvCxnSpPr>
        <p:spPr>
          <a:xfrm>
            <a:off x="2591542" y="3864699"/>
            <a:ext cx="321725" cy="0"/>
          </a:xfrm>
          <a:prstGeom prst="line">
            <a:avLst/>
          </a:prstGeom>
          <a:ln w="19050">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2" name="TextBox 1">
            <a:extLst>
              <a:ext uri="{FF2B5EF4-FFF2-40B4-BE49-F238E27FC236}">
                <a16:creationId xmlns:a16="http://schemas.microsoft.com/office/drawing/2014/main" id="{A496001D-80D2-5109-EFB2-47861D755619}"/>
              </a:ext>
            </a:extLst>
          </p:cNvPr>
          <p:cNvSpPr txBox="1"/>
          <p:nvPr/>
        </p:nvSpPr>
        <p:spPr>
          <a:xfrm>
            <a:off x="7341751" y="976647"/>
            <a:ext cx="4076135" cy="184666"/>
          </a:xfrm>
          <a:prstGeom prst="rect">
            <a:avLst/>
          </a:prstGeom>
          <a:noFill/>
        </p:spPr>
        <p:txBody>
          <a:bodyPr wrap="square" lIns="0" tIns="0" rIns="0" bIns="0" rtlCol="0">
            <a:spAutoFit/>
          </a:bodyPr>
          <a:lstStyle/>
          <a:p>
            <a:pPr algn="l"/>
            <a:r>
              <a:rPr lang="en-GB" sz="1200" b="1" noProof="0" dirty="0">
                <a:latin typeface="Arial" panose="020B0604020202020204" pitchFamily="34" charset="0"/>
                <a:ea typeface="Aileron" charset="0"/>
                <a:cs typeface="Arial" panose="020B0604020202020204" pitchFamily="34" charset="0"/>
              </a:rPr>
              <a:t>OS at final analysis in participants with PD-L1 CPS ≥1</a:t>
            </a:r>
          </a:p>
        </p:txBody>
      </p:sp>
      <p:graphicFrame>
        <p:nvGraphicFramePr>
          <p:cNvPr id="4" name="Table 3">
            <a:extLst>
              <a:ext uri="{FF2B5EF4-FFF2-40B4-BE49-F238E27FC236}">
                <a16:creationId xmlns:a16="http://schemas.microsoft.com/office/drawing/2014/main" id="{33F3432E-B200-B0CE-92B8-1B4E3E900982}"/>
              </a:ext>
            </a:extLst>
          </p:cNvPr>
          <p:cNvGraphicFramePr>
            <a:graphicFrameLocks noGrp="1"/>
          </p:cNvGraphicFramePr>
          <p:nvPr>
            <p:extLst>
              <p:ext uri="{D42A27DB-BD31-4B8C-83A1-F6EECF244321}">
                <p14:modId xmlns:p14="http://schemas.microsoft.com/office/powerpoint/2010/main" val="1588217080"/>
              </p:ext>
            </p:extLst>
          </p:nvPr>
        </p:nvGraphicFramePr>
        <p:xfrm>
          <a:off x="8216743" y="1327683"/>
          <a:ext cx="3492000" cy="891540"/>
        </p:xfrm>
        <a:graphic>
          <a:graphicData uri="http://schemas.openxmlformats.org/drawingml/2006/table">
            <a:tbl>
              <a:tblPr firstRow="1" bandRow="1">
                <a:tableStyleId>{5C22544A-7EE6-4342-B048-85BDC9FD1C3A}</a:tableStyleId>
              </a:tblPr>
              <a:tblGrid>
                <a:gridCol w="1548000">
                  <a:extLst>
                    <a:ext uri="{9D8B030D-6E8A-4147-A177-3AD203B41FA5}">
                      <a16:colId xmlns:a16="http://schemas.microsoft.com/office/drawing/2014/main" val="1252428360"/>
                    </a:ext>
                  </a:extLst>
                </a:gridCol>
                <a:gridCol w="972000">
                  <a:extLst>
                    <a:ext uri="{9D8B030D-6E8A-4147-A177-3AD203B41FA5}">
                      <a16:colId xmlns:a16="http://schemas.microsoft.com/office/drawing/2014/main" val="795228754"/>
                    </a:ext>
                  </a:extLst>
                </a:gridCol>
                <a:gridCol w="972000">
                  <a:extLst>
                    <a:ext uri="{9D8B030D-6E8A-4147-A177-3AD203B41FA5}">
                      <a16:colId xmlns:a16="http://schemas.microsoft.com/office/drawing/2014/main" val="2370215008"/>
                    </a:ext>
                  </a:extLst>
                </a:gridCol>
              </a:tblGrid>
              <a:tr h="297180">
                <a:tc>
                  <a:txBody>
                    <a:bodyPr/>
                    <a:lstStyle/>
                    <a:p>
                      <a:endParaRPr lang="en-GB" sz="800" noProof="0" dirty="0">
                        <a:solidFill>
                          <a:schemeClr val="tx1"/>
                        </a:solidFill>
                        <a:latin typeface="Arial" panose="020B0604020202020204" pitchFamily="34" charset="0"/>
                        <a:cs typeface="Arial" panose="020B0604020202020204" pitchFamily="34" charset="0"/>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800" noProof="0" dirty="0">
                          <a:solidFill>
                            <a:schemeClr val="accent1"/>
                          </a:solidFill>
                          <a:latin typeface="Arial" panose="020B0604020202020204" pitchFamily="34" charset="0"/>
                          <a:cs typeface="Arial" panose="020B0604020202020204" pitchFamily="34" charset="0"/>
                        </a:rPr>
                        <a:t>Lenva + pembro + chemo</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GB" sz="800" noProof="0" dirty="0">
                          <a:solidFill>
                            <a:schemeClr val="accent6"/>
                          </a:solidFill>
                          <a:latin typeface="Arial" panose="020B0604020202020204" pitchFamily="34" charset="0"/>
                          <a:cs typeface="Arial" panose="020B0604020202020204" pitchFamily="34" charset="0"/>
                        </a:rPr>
                        <a:t>Chemo</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33990363"/>
                  </a:ext>
                </a:extLst>
              </a:tr>
              <a:tr h="148590">
                <a:tc>
                  <a:txBody>
                    <a:bodyPr/>
                    <a:lstStyle/>
                    <a:p>
                      <a:r>
                        <a:rPr lang="en-GB" sz="800" noProof="0" dirty="0">
                          <a:solidFill>
                            <a:schemeClr val="tx1"/>
                          </a:solidFill>
                          <a:latin typeface="Arial" panose="020B0604020202020204" pitchFamily="34" charset="0"/>
                          <a:cs typeface="Arial" panose="020B0604020202020204" pitchFamily="34" charset="0"/>
                        </a:rPr>
                        <a:t>Events (%)</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800" noProof="0" dirty="0">
                          <a:solidFill>
                            <a:schemeClr val="tx1"/>
                          </a:solidFill>
                          <a:latin typeface="Arial" panose="020B0604020202020204" pitchFamily="34" charset="0"/>
                          <a:cs typeface="Arial" panose="020B0604020202020204" pitchFamily="34" charset="0"/>
                        </a:rPr>
                        <a:t>248 (74)</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800" noProof="0" dirty="0">
                          <a:solidFill>
                            <a:schemeClr val="tx1"/>
                          </a:solidFill>
                          <a:latin typeface="Arial" panose="020B0604020202020204" pitchFamily="34" charset="0"/>
                          <a:cs typeface="Arial" panose="020B0604020202020204" pitchFamily="34" charset="0"/>
                        </a:rPr>
                        <a:t>306 (86)</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690334288"/>
                  </a:ext>
                </a:extLst>
              </a:tr>
              <a:tr h="148590">
                <a:tc>
                  <a:txBody>
                    <a:bodyPr/>
                    <a:lstStyle/>
                    <a:p>
                      <a:r>
                        <a:rPr lang="en-GB" sz="800" noProof="0" dirty="0">
                          <a:solidFill>
                            <a:schemeClr val="tx1"/>
                          </a:solidFill>
                          <a:latin typeface="Arial" panose="020B0604020202020204" pitchFamily="34" charset="0"/>
                          <a:cs typeface="Arial" panose="020B0604020202020204" pitchFamily="34" charset="0"/>
                        </a:rPr>
                        <a:t>Median OS (95% CI), months</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800" noProof="0" dirty="0">
                          <a:solidFill>
                            <a:schemeClr val="tx1"/>
                          </a:solidFill>
                          <a:latin typeface="Arial" panose="020B0604020202020204" pitchFamily="34" charset="0"/>
                          <a:cs typeface="Arial" panose="020B0604020202020204" pitchFamily="34" charset="0"/>
                        </a:rPr>
                        <a:t>12.6 (10.6, 14.2)</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800" noProof="0" dirty="0">
                          <a:solidFill>
                            <a:schemeClr val="tx1"/>
                          </a:solidFill>
                          <a:latin typeface="Arial" panose="020B0604020202020204" pitchFamily="34" charset="0"/>
                          <a:cs typeface="Arial" panose="020B0604020202020204" pitchFamily="34" charset="0"/>
                        </a:rPr>
                        <a:t>12.0 (11.6, 14.6)</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2827496096"/>
                  </a:ext>
                </a:extLst>
              </a:tr>
              <a:tr h="148590">
                <a:tc>
                  <a:txBody>
                    <a:bodyPr/>
                    <a:lstStyle/>
                    <a:p>
                      <a:r>
                        <a:rPr lang="en-GB" sz="800" noProof="0" dirty="0">
                          <a:solidFill>
                            <a:schemeClr val="tx1"/>
                          </a:solidFill>
                          <a:latin typeface="Arial" panose="020B0604020202020204" pitchFamily="34" charset="0"/>
                          <a:cs typeface="Arial" panose="020B0604020202020204" pitchFamily="34" charset="0"/>
                        </a:rPr>
                        <a:t>HR (95% CI)</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algn="ctr"/>
                      <a:r>
                        <a:rPr lang="en-GB" sz="800" noProof="0" dirty="0">
                          <a:solidFill>
                            <a:schemeClr val="tx1"/>
                          </a:solidFill>
                          <a:latin typeface="Arial" panose="020B0604020202020204" pitchFamily="34" charset="0"/>
                          <a:cs typeface="Arial" panose="020B0604020202020204" pitchFamily="34" charset="0"/>
                        </a:rPr>
                        <a:t>0.84 (0.71, 1.00)</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endParaRPr lang="en-GB" dirty="0"/>
                    </a:p>
                  </a:txBody>
                  <a:tcPr/>
                </a:tc>
                <a:extLst>
                  <a:ext uri="{0D108BD9-81ED-4DB2-BD59-A6C34878D82A}">
                    <a16:rowId xmlns:a16="http://schemas.microsoft.com/office/drawing/2014/main" val="2804073693"/>
                  </a:ext>
                </a:extLst>
              </a:tr>
              <a:tr h="148590">
                <a:tc>
                  <a:txBody>
                    <a:bodyPr/>
                    <a:lstStyle/>
                    <a:p>
                      <a:r>
                        <a:rPr lang="en-GB" sz="800" noProof="0" dirty="0">
                          <a:solidFill>
                            <a:schemeClr val="tx1"/>
                          </a:solidFill>
                          <a:latin typeface="Arial" panose="020B0604020202020204" pitchFamily="34" charset="0"/>
                          <a:cs typeface="Arial" panose="020B0604020202020204" pitchFamily="34" charset="0"/>
                        </a:rPr>
                        <a:t>12-month rate, %</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800" noProof="0" dirty="0">
                          <a:solidFill>
                            <a:schemeClr val="tx1"/>
                          </a:solidFill>
                          <a:latin typeface="Arial" panose="020B0604020202020204" pitchFamily="34" charset="0"/>
                          <a:cs typeface="Arial" panose="020B0604020202020204" pitchFamily="34" charset="0"/>
                        </a:rPr>
                        <a:t>52</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GB" sz="800" noProof="0" dirty="0">
                          <a:solidFill>
                            <a:schemeClr val="tx1"/>
                          </a:solidFill>
                          <a:latin typeface="Arial" panose="020B0604020202020204" pitchFamily="34" charset="0"/>
                          <a:cs typeface="Arial" panose="020B0604020202020204" pitchFamily="34" charset="0"/>
                        </a:rPr>
                        <a:t>54</a:t>
                      </a: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630437321"/>
                  </a:ext>
                </a:extLst>
              </a:tr>
            </a:tbl>
          </a:graphicData>
        </a:graphic>
      </p:graphicFrame>
    </p:spTree>
    <p:extLst>
      <p:ext uri="{BB962C8B-B14F-4D97-AF65-F5344CB8AC3E}">
        <p14:creationId xmlns:p14="http://schemas.microsoft.com/office/powerpoint/2010/main" val="123252251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47">
            <a:extLst>
              <a:ext uri="{FF2B5EF4-FFF2-40B4-BE49-F238E27FC236}">
                <a16:creationId xmlns:a16="http://schemas.microsoft.com/office/drawing/2014/main" id="{99E5EA09-6C2F-67B3-C7DB-C083830A9E95}"/>
              </a:ext>
            </a:extLst>
          </p:cNvPr>
          <p:cNvSpPr/>
          <p:nvPr/>
        </p:nvSpPr>
        <p:spPr>
          <a:xfrm>
            <a:off x="263351" y="2437459"/>
            <a:ext cx="5211966" cy="2431701"/>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15" name="Graphic 74">
            <a:extLst>
              <a:ext uri="{FF2B5EF4-FFF2-40B4-BE49-F238E27FC236}">
                <a16:creationId xmlns:a16="http://schemas.microsoft.com/office/drawing/2014/main" id="{599D8A2F-355E-0688-2493-BDC925B6AF7A}"/>
              </a:ext>
            </a:extLst>
          </p:cNvPr>
          <p:cNvGrpSpPr/>
          <p:nvPr/>
        </p:nvGrpSpPr>
        <p:grpSpPr>
          <a:xfrm>
            <a:off x="1045336" y="3112370"/>
            <a:ext cx="1672369" cy="1552231"/>
            <a:chOff x="1045336" y="3112370"/>
            <a:chExt cx="1672369" cy="1552231"/>
          </a:xfrm>
        </p:grpSpPr>
        <p:sp>
          <p:nvSpPr>
            <p:cNvPr id="19" name="Freeform 18">
              <a:extLst>
                <a:ext uri="{FF2B5EF4-FFF2-40B4-BE49-F238E27FC236}">
                  <a16:creationId xmlns:a16="http://schemas.microsoft.com/office/drawing/2014/main" id="{8AC422BA-9F70-257E-0B33-7287539F04CD}"/>
                </a:ext>
              </a:extLst>
            </p:cNvPr>
            <p:cNvSpPr/>
            <p:nvPr/>
          </p:nvSpPr>
          <p:spPr>
            <a:xfrm>
              <a:off x="1180624" y="3197167"/>
              <a:ext cx="48711" cy="172491"/>
            </a:xfrm>
            <a:custGeom>
              <a:avLst/>
              <a:gdLst>
                <a:gd name="connsiteX0" fmla="*/ 0 w 48711"/>
                <a:gd name="connsiteY0" fmla="*/ 0 h 172491"/>
                <a:gd name="connsiteX1" fmla="*/ 48712 w 48711"/>
                <a:gd name="connsiteY1" fmla="*/ 0 h 172491"/>
                <a:gd name="connsiteX2" fmla="*/ 48712 w 48711"/>
                <a:gd name="connsiteY2" fmla="*/ 172492 h 172491"/>
                <a:gd name="connsiteX3" fmla="*/ 0 w 48711"/>
                <a:gd name="connsiteY3" fmla="*/ 172492 h 172491"/>
              </a:gdLst>
              <a:ahLst/>
              <a:cxnLst>
                <a:cxn ang="0">
                  <a:pos x="connsiteX0" y="connsiteY0"/>
                </a:cxn>
                <a:cxn ang="0">
                  <a:pos x="connsiteX1" y="connsiteY1"/>
                </a:cxn>
                <a:cxn ang="0">
                  <a:pos x="connsiteX2" y="connsiteY2"/>
                </a:cxn>
                <a:cxn ang="0">
                  <a:pos x="connsiteX3" y="connsiteY3"/>
                </a:cxn>
              </a:cxnLst>
              <a:rect l="l" t="t" r="r" b="b"/>
              <a:pathLst>
                <a:path w="48711" h="172491">
                  <a:moveTo>
                    <a:pt x="0" y="0"/>
                  </a:moveTo>
                  <a:lnTo>
                    <a:pt x="48712" y="0"/>
                  </a:lnTo>
                  <a:lnTo>
                    <a:pt x="48712" y="172492"/>
                  </a:lnTo>
                  <a:lnTo>
                    <a:pt x="0" y="172492"/>
                  </a:lnTo>
                  <a:close/>
                </a:path>
              </a:pathLst>
            </a:custGeom>
            <a:solidFill>
              <a:schemeClr val="tx2"/>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20" name="Freeform 19">
              <a:extLst>
                <a:ext uri="{FF2B5EF4-FFF2-40B4-BE49-F238E27FC236}">
                  <a16:creationId xmlns:a16="http://schemas.microsoft.com/office/drawing/2014/main" id="{B4A7E729-EBAD-C3C5-ADD1-946CAA093484}"/>
                </a:ext>
              </a:extLst>
            </p:cNvPr>
            <p:cNvSpPr/>
            <p:nvPr/>
          </p:nvSpPr>
          <p:spPr>
            <a:xfrm>
              <a:off x="1045336" y="3112370"/>
              <a:ext cx="48711" cy="257288"/>
            </a:xfrm>
            <a:custGeom>
              <a:avLst/>
              <a:gdLst>
                <a:gd name="connsiteX0" fmla="*/ 0 w 48711"/>
                <a:gd name="connsiteY0" fmla="*/ 0 h 257288"/>
                <a:gd name="connsiteX1" fmla="*/ 48712 w 48711"/>
                <a:gd name="connsiteY1" fmla="*/ 0 h 257288"/>
                <a:gd name="connsiteX2" fmla="*/ 48712 w 48711"/>
                <a:gd name="connsiteY2" fmla="*/ 257289 h 257288"/>
                <a:gd name="connsiteX3" fmla="*/ 0 w 48711"/>
                <a:gd name="connsiteY3" fmla="*/ 257289 h 257288"/>
              </a:gdLst>
              <a:ahLst/>
              <a:cxnLst>
                <a:cxn ang="0">
                  <a:pos x="connsiteX0" y="connsiteY0"/>
                </a:cxn>
                <a:cxn ang="0">
                  <a:pos x="connsiteX1" y="connsiteY1"/>
                </a:cxn>
                <a:cxn ang="0">
                  <a:pos x="connsiteX2" y="connsiteY2"/>
                </a:cxn>
                <a:cxn ang="0">
                  <a:pos x="connsiteX3" y="connsiteY3"/>
                </a:cxn>
              </a:cxnLst>
              <a:rect l="l" t="t" r="r" b="b"/>
              <a:pathLst>
                <a:path w="48711" h="257288">
                  <a:moveTo>
                    <a:pt x="0" y="0"/>
                  </a:moveTo>
                  <a:lnTo>
                    <a:pt x="48712" y="0"/>
                  </a:lnTo>
                  <a:lnTo>
                    <a:pt x="48712" y="257289"/>
                  </a:lnTo>
                  <a:lnTo>
                    <a:pt x="0" y="257289"/>
                  </a:lnTo>
                  <a:close/>
                </a:path>
              </a:pathLst>
            </a:custGeom>
            <a:solidFill>
              <a:schemeClr val="tx2"/>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26" name="Freeform 25">
              <a:extLst>
                <a:ext uri="{FF2B5EF4-FFF2-40B4-BE49-F238E27FC236}">
                  <a16:creationId xmlns:a16="http://schemas.microsoft.com/office/drawing/2014/main" id="{4474A1EF-D702-E497-5A08-DF83E1418FAC}"/>
                </a:ext>
              </a:extLst>
            </p:cNvPr>
            <p:cNvSpPr/>
            <p:nvPr/>
          </p:nvSpPr>
          <p:spPr>
            <a:xfrm>
              <a:off x="1112931" y="3142020"/>
              <a:ext cx="48711" cy="227638"/>
            </a:xfrm>
            <a:custGeom>
              <a:avLst/>
              <a:gdLst>
                <a:gd name="connsiteX0" fmla="*/ 0 w 48711"/>
                <a:gd name="connsiteY0" fmla="*/ 0 h 227638"/>
                <a:gd name="connsiteX1" fmla="*/ 48712 w 48711"/>
                <a:gd name="connsiteY1" fmla="*/ 0 h 227638"/>
                <a:gd name="connsiteX2" fmla="*/ 48712 w 48711"/>
                <a:gd name="connsiteY2" fmla="*/ 227639 h 227638"/>
                <a:gd name="connsiteX3" fmla="*/ 0 w 48711"/>
                <a:gd name="connsiteY3" fmla="*/ 227639 h 227638"/>
              </a:gdLst>
              <a:ahLst/>
              <a:cxnLst>
                <a:cxn ang="0">
                  <a:pos x="connsiteX0" y="connsiteY0"/>
                </a:cxn>
                <a:cxn ang="0">
                  <a:pos x="connsiteX1" y="connsiteY1"/>
                </a:cxn>
                <a:cxn ang="0">
                  <a:pos x="connsiteX2" y="connsiteY2"/>
                </a:cxn>
                <a:cxn ang="0">
                  <a:pos x="connsiteX3" y="connsiteY3"/>
                </a:cxn>
              </a:cxnLst>
              <a:rect l="l" t="t" r="r" b="b"/>
              <a:pathLst>
                <a:path w="48711" h="227638">
                  <a:moveTo>
                    <a:pt x="0" y="0"/>
                  </a:moveTo>
                  <a:lnTo>
                    <a:pt x="48712" y="0"/>
                  </a:lnTo>
                  <a:lnTo>
                    <a:pt x="48712" y="227639"/>
                  </a:lnTo>
                  <a:lnTo>
                    <a:pt x="0" y="227639"/>
                  </a:lnTo>
                  <a:close/>
                </a:path>
              </a:pathLst>
            </a:custGeom>
            <a:solidFill>
              <a:srgbClr val="8B878B"/>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27" name="Freeform 26">
              <a:extLst>
                <a:ext uri="{FF2B5EF4-FFF2-40B4-BE49-F238E27FC236}">
                  <a16:creationId xmlns:a16="http://schemas.microsoft.com/office/drawing/2014/main" id="{DEB30D5B-DCA4-707F-6C6C-85256E1ABF4B}"/>
                </a:ext>
              </a:extLst>
            </p:cNvPr>
            <p:cNvSpPr/>
            <p:nvPr/>
          </p:nvSpPr>
          <p:spPr>
            <a:xfrm>
              <a:off x="1248317" y="3306689"/>
              <a:ext cx="48711" cy="62970"/>
            </a:xfrm>
            <a:custGeom>
              <a:avLst/>
              <a:gdLst>
                <a:gd name="connsiteX0" fmla="*/ 0 w 48711"/>
                <a:gd name="connsiteY0" fmla="*/ 0 h 62970"/>
                <a:gd name="connsiteX1" fmla="*/ 48712 w 48711"/>
                <a:gd name="connsiteY1" fmla="*/ 0 h 62970"/>
                <a:gd name="connsiteX2" fmla="*/ 48712 w 48711"/>
                <a:gd name="connsiteY2" fmla="*/ 62970 h 62970"/>
                <a:gd name="connsiteX3" fmla="*/ 0 w 48711"/>
                <a:gd name="connsiteY3" fmla="*/ 62970 h 62970"/>
              </a:gdLst>
              <a:ahLst/>
              <a:cxnLst>
                <a:cxn ang="0">
                  <a:pos x="connsiteX0" y="connsiteY0"/>
                </a:cxn>
                <a:cxn ang="0">
                  <a:pos x="connsiteX1" y="connsiteY1"/>
                </a:cxn>
                <a:cxn ang="0">
                  <a:pos x="connsiteX2" y="connsiteY2"/>
                </a:cxn>
                <a:cxn ang="0">
                  <a:pos x="connsiteX3" y="connsiteY3"/>
                </a:cxn>
              </a:cxnLst>
              <a:rect l="l" t="t" r="r" b="b"/>
              <a:pathLst>
                <a:path w="48711" h="62970">
                  <a:moveTo>
                    <a:pt x="0" y="0"/>
                  </a:moveTo>
                  <a:lnTo>
                    <a:pt x="48712" y="0"/>
                  </a:lnTo>
                  <a:lnTo>
                    <a:pt x="48712" y="62970"/>
                  </a:lnTo>
                  <a:lnTo>
                    <a:pt x="0" y="62970"/>
                  </a:lnTo>
                  <a:close/>
                </a:path>
              </a:pathLst>
            </a:custGeom>
            <a:solidFill>
              <a:srgbClr val="8B878B"/>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39" name="Freeform 38">
              <a:extLst>
                <a:ext uri="{FF2B5EF4-FFF2-40B4-BE49-F238E27FC236}">
                  <a16:creationId xmlns:a16="http://schemas.microsoft.com/office/drawing/2014/main" id="{CE188DD9-5933-EBC8-D2B5-5C138CB900DB}"/>
                </a:ext>
              </a:extLst>
            </p:cNvPr>
            <p:cNvSpPr/>
            <p:nvPr/>
          </p:nvSpPr>
          <p:spPr>
            <a:xfrm>
              <a:off x="1315913" y="3370528"/>
              <a:ext cx="48711" cy="74173"/>
            </a:xfrm>
            <a:custGeom>
              <a:avLst/>
              <a:gdLst>
                <a:gd name="connsiteX0" fmla="*/ 0 w 48711"/>
                <a:gd name="connsiteY0" fmla="*/ 0 h 74173"/>
                <a:gd name="connsiteX1" fmla="*/ 48712 w 48711"/>
                <a:gd name="connsiteY1" fmla="*/ 0 h 74173"/>
                <a:gd name="connsiteX2" fmla="*/ 48712 w 48711"/>
                <a:gd name="connsiteY2" fmla="*/ 74173 h 74173"/>
                <a:gd name="connsiteX3" fmla="*/ 0 w 48711"/>
                <a:gd name="connsiteY3" fmla="*/ 74173 h 74173"/>
              </a:gdLst>
              <a:ahLst/>
              <a:cxnLst>
                <a:cxn ang="0">
                  <a:pos x="connsiteX0" y="connsiteY0"/>
                </a:cxn>
                <a:cxn ang="0">
                  <a:pos x="connsiteX1" y="connsiteY1"/>
                </a:cxn>
                <a:cxn ang="0">
                  <a:pos x="connsiteX2" y="connsiteY2"/>
                </a:cxn>
                <a:cxn ang="0">
                  <a:pos x="connsiteX3" y="connsiteY3"/>
                </a:cxn>
              </a:cxnLst>
              <a:rect l="l" t="t" r="r" b="b"/>
              <a:pathLst>
                <a:path w="48711" h="74173">
                  <a:moveTo>
                    <a:pt x="0" y="0"/>
                  </a:moveTo>
                  <a:lnTo>
                    <a:pt x="48712" y="0"/>
                  </a:lnTo>
                  <a:lnTo>
                    <a:pt x="48712" y="74173"/>
                  </a:lnTo>
                  <a:lnTo>
                    <a:pt x="0" y="74173"/>
                  </a:lnTo>
                  <a:close/>
                </a:path>
              </a:pathLst>
            </a:custGeom>
            <a:solidFill>
              <a:srgbClr val="8B878B"/>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41" name="Freeform 40">
              <a:extLst>
                <a:ext uri="{FF2B5EF4-FFF2-40B4-BE49-F238E27FC236}">
                  <a16:creationId xmlns:a16="http://schemas.microsoft.com/office/drawing/2014/main" id="{50047C99-DBC7-2862-03E2-EE4715D97825}"/>
                </a:ext>
              </a:extLst>
            </p:cNvPr>
            <p:cNvSpPr/>
            <p:nvPr/>
          </p:nvSpPr>
          <p:spPr>
            <a:xfrm>
              <a:off x="1383606" y="3370528"/>
              <a:ext cx="48711" cy="92233"/>
            </a:xfrm>
            <a:custGeom>
              <a:avLst/>
              <a:gdLst>
                <a:gd name="connsiteX0" fmla="*/ 0 w 48711"/>
                <a:gd name="connsiteY0" fmla="*/ 0 h 92233"/>
                <a:gd name="connsiteX1" fmla="*/ 48712 w 48711"/>
                <a:gd name="connsiteY1" fmla="*/ 0 h 92233"/>
                <a:gd name="connsiteX2" fmla="*/ 48712 w 48711"/>
                <a:gd name="connsiteY2" fmla="*/ 92234 h 92233"/>
                <a:gd name="connsiteX3" fmla="*/ 0 w 48711"/>
                <a:gd name="connsiteY3" fmla="*/ 92234 h 92233"/>
              </a:gdLst>
              <a:ahLst/>
              <a:cxnLst>
                <a:cxn ang="0">
                  <a:pos x="connsiteX0" y="connsiteY0"/>
                </a:cxn>
                <a:cxn ang="0">
                  <a:pos x="connsiteX1" y="connsiteY1"/>
                </a:cxn>
                <a:cxn ang="0">
                  <a:pos x="connsiteX2" y="connsiteY2"/>
                </a:cxn>
                <a:cxn ang="0">
                  <a:pos x="connsiteX3" y="connsiteY3"/>
                </a:cxn>
              </a:cxnLst>
              <a:rect l="l" t="t" r="r" b="b"/>
              <a:pathLst>
                <a:path w="48711" h="92233">
                  <a:moveTo>
                    <a:pt x="0" y="0"/>
                  </a:moveTo>
                  <a:lnTo>
                    <a:pt x="48712" y="0"/>
                  </a:lnTo>
                  <a:lnTo>
                    <a:pt x="48712" y="92234"/>
                  </a:lnTo>
                  <a:lnTo>
                    <a:pt x="0" y="92234"/>
                  </a:lnTo>
                  <a:close/>
                </a:path>
              </a:pathLst>
            </a:custGeom>
            <a:solidFill>
              <a:srgbClr val="8B878B"/>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42" name="Freeform 41">
              <a:extLst>
                <a:ext uri="{FF2B5EF4-FFF2-40B4-BE49-F238E27FC236}">
                  <a16:creationId xmlns:a16="http://schemas.microsoft.com/office/drawing/2014/main" id="{888B9121-6A40-0E76-8727-31ABBD1F42CB}"/>
                </a:ext>
              </a:extLst>
            </p:cNvPr>
            <p:cNvSpPr/>
            <p:nvPr/>
          </p:nvSpPr>
          <p:spPr>
            <a:xfrm>
              <a:off x="1451202" y="3370528"/>
              <a:ext cx="48711" cy="92233"/>
            </a:xfrm>
            <a:custGeom>
              <a:avLst/>
              <a:gdLst>
                <a:gd name="connsiteX0" fmla="*/ 0 w 48711"/>
                <a:gd name="connsiteY0" fmla="*/ 0 h 92233"/>
                <a:gd name="connsiteX1" fmla="*/ 48712 w 48711"/>
                <a:gd name="connsiteY1" fmla="*/ 0 h 92233"/>
                <a:gd name="connsiteX2" fmla="*/ 48712 w 48711"/>
                <a:gd name="connsiteY2" fmla="*/ 92234 h 92233"/>
                <a:gd name="connsiteX3" fmla="*/ 0 w 48711"/>
                <a:gd name="connsiteY3" fmla="*/ 92234 h 92233"/>
              </a:gdLst>
              <a:ahLst/>
              <a:cxnLst>
                <a:cxn ang="0">
                  <a:pos x="connsiteX0" y="connsiteY0"/>
                </a:cxn>
                <a:cxn ang="0">
                  <a:pos x="connsiteX1" y="connsiteY1"/>
                </a:cxn>
                <a:cxn ang="0">
                  <a:pos x="connsiteX2" y="connsiteY2"/>
                </a:cxn>
                <a:cxn ang="0">
                  <a:pos x="connsiteX3" y="connsiteY3"/>
                </a:cxn>
              </a:cxnLst>
              <a:rect l="l" t="t" r="r" b="b"/>
              <a:pathLst>
                <a:path w="48711" h="92233">
                  <a:moveTo>
                    <a:pt x="0" y="0"/>
                  </a:moveTo>
                  <a:lnTo>
                    <a:pt x="48712" y="0"/>
                  </a:lnTo>
                  <a:lnTo>
                    <a:pt x="48712" y="92234"/>
                  </a:lnTo>
                  <a:lnTo>
                    <a:pt x="0" y="92234"/>
                  </a:lnTo>
                  <a:close/>
                </a:path>
              </a:pathLst>
            </a:custGeom>
            <a:solidFill>
              <a:srgbClr val="8B878B"/>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46" name="Freeform 45">
              <a:extLst>
                <a:ext uri="{FF2B5EF4-FFF2-40B4-BE49-F238E27FC236}">
                  <a16:creationId xmlns:a16="http://schemas.microsoft.com/office/drawing/2014/main" id="{E1F14896-20F7-F0EC-EAE5-F4DF22251817}"/>
                </a:ext>
              </a:extLst>
            </p:cNvPr>
            <p:cNvSpPr/>
            <p:nvPr/>
          </p:nvSpPr>
          <p:spPr>
            <a:xfrm>
              <a:off x="1518894" y="3370528"/>
              <a:ext cx="48711" cy="92233"/>
            </a:xfrm>
            <a:custGeom>
              <a:avLst/>
              <a:gdLst>
                <a:gd name="connsiteX0" fmla="*/ 0 w 48711"/>
                <a:gd name="connsiteY0" fmla="*/ 0 h 92233"/>
                <a:gd name="connsiteX1" fmla="*/ 48712 w 48711"/>
                <a:gd name="connsiteY1" fmla="*/ 0 h 92233"/>
                <a:gd name="connsiteX2" fmla="*/ 48712 w 48711"/>
                <a:gd name="connsiteY2" fmla="*/ 92234 h 92233"/>
                <a:gd name="connsiteX3" fmla="*/ 0 w 48711"/>
                <a:gd name="connsiteY3" fmla="*/ 92234 h 92233"/>
              </a:gdLst>
              <a:ahLst/>
              <a:cxnLst>
                <a:cxn ang="0">
                  <a:pos x="connsiteX0" y="connsiteY0"/>
                </a:cxn>
                <a:cxn ang="0">
                  <a:pos x="connsiteX1" y="connsiteY1"/>
                </a:cxn>
                <a:cxn ang="0">
                  <a:pos x="connsiteX2" y="connsiteY2"/>
                </a:cxn>
                <a:cxn ang="0">
                  <a:pos x="connsiteX3" y="connsiteY3"/>
                </a:cxn>
              </a:cxnLst>
              <a:rect l="l" t="t" r="r" b="b"/>
              <a:pathLst>
                <a:path w="48711" h="92233">
                  <a:moveTo>
                    <a:pt x="0" y="0"/>
                  </a:moveTo>
                  <a:lnTo>
                    <a:pt x="48712" y="0"/>
                  </a:lnTo>
                  <a:lnTo>
                    <a:pt x="48712" y="92234"/>
                  </a:lnTo>
                  <a:lnTo>
                    <a:pt x="0" y="92234"/>
                  </a:lnTo>
                  <a:close/>
                </a:path>
              </a:pathLst>
            </a:custGeom>
            <a:solidFill>
              <a:srgbClr val="8B878B"/>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51" name="Freeform 50">
              <a:extLst>
                <a:ext uri="{FF2B5EF4-FFF2-40B4-BE49-F238E27FC236}">
                  <a16:creationId xmlns:a16="http://schemas.microsoft.com/office/drawing/2014/main" id="{06CFD90F-857B-8830-9B1A-3A349EBBBE2D}"/>
                </a:ext>
              </a:extLst>
            </p:cNvPr>
            <p:cNvSpPr/>
            <p:nvPr/>
          </p:nvSpPr>
          <p:spPr>
            <a:xfrm>
              <a:off x="1586490" y="3370528"/>
              <a:ext cx="48711" cy="175292"/>
            </a:xfrm>
            <a:custGeom>
              <a:avLst/>
              <a:gdLst>
                <a:gd name="connsiteX0" fmla="*/ 0 w 48711"/>
                <a:gd name="connsiteY0" fmla="*/ 0 h 175292"/>
                <a:gd name="connsiteX1" fmla="*/ 48712 w 48711"/>
                <a:gd name="connsiteY1" fmla="*/ 0 h 175292"/>
                <a:gd name="connsiteX2" fmla="*/ 48712 w 48711"/>
                <a:gd name="connsiteY2" fmla="*/ 175292 h 175292"/>
                <a:gd name="connsiteX3" fmla="*/ 0 w 48711"/>
                <a:gd name="connsiteY3" fmla="*/ 175292 h 175292"/>
              </a:gdLst>
              <a:ahLst/>
              <a:cxnLst>
                <a:cxn ang="0">
                  <a:pos x="connsiteX0" y="connsiteY0"/>
                </a:cxn>
                <a:cxn ang="0">
                  <a:pos x="connsiteX1" y="connsiteY1"/>
                </a:cxn>
                <a:cxn ang="0">
                  <a:pos x="connsiteX2" y="connsiteY2"/>
                </a:cxn>
                <a:cxn ang="0">
                  <a:pos x="connsiteX3" y="connsiteY3"/>
                </a:cxn>
              </a:cxnLst>
              <a:rect l="l" t="t" r="r" b="b"/>
              <a:pathLst>
                <a:path w="48711" h="175292">
                  <a:moveTo>
                    <a:pt x="0" y="0"/>
                  </a:moveTo>
                  <a:lnTo>
                    <a:pt x="48712" y="0"/>
                  </a:lnTo>
                  <a:lnTo>
                    <a:pt x="48712" y="175292"/>
                  </a:lnTo>
                  <a:lnTo>
                    <a:pt x="0" y="175292"/>
                  </a:lnTo>
                  <a:close/>
                </a:path>
              </a:pathLst>
            </a:custGeom>
            <a:solidFill>
              <a:srgbClr val="8B878B"/>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52" name="Freeform 51">
              <a:extLst>
                <a:ext uri="{FF2B5EF4-FFF2-40B4-BE49-F238E27FC236}">
                  <a16:creationId xmlns:a16="http://schemas.microsoft.com/office/drawing/2014/main" id="{8EA8E18E-FB88-500C-7F41-D5088BDE0751}"/>
                </a:ext>
              </a:extLst>
            </p:cNvPr>
            <p:cNvSpPr/>
            <p:nvPr/>
          </p:nvSpPr>
          <p:spPr>
            <a:xfrm>
              <a:off x="1654183" y="3370528"/>
              <a:ext cx="48711" cy="231308"/>
            </a:xfrm>
            <a:custGeom>
              <a:avLst/>
              <a:gdLst>
                <a:gd name="connsiteX0" fmla="*/ 0 w 48711"/>
                <a:gd name="connsiteY0" fmla="*/ 0 h 231308"/>
                <a:gd name="connsiteX1" fmla="*/ 48712 w 48711"/>
                <a:gd name="connsiteY1" fmla="*/ 0 h 231308"/>
                <a:gd name="connsiteX2" fmla="*/ 48712 w 48711"/>
                <a:gd name="connsiteY2" fmla="*/ 231309 h 231308"/>
                <a:gd name="connsiteX3" fmla="*/ 0 w 48711"/>
                <a:gd name="connsiteY3" fmla="*/ 231309 h 231308"/>
              </a:gdLst>
              <a:ahLst/>
              <a:cxnLst>
                <a:cxn ang="0">
                  <a:pos x="connsiteX0" y="connsiteY0"/>
                </a:cxn>
                <a:cxn ang="0">
                  <a:pos x="connsiteX1" y="connsiteY1"/>
                </a:cxn>
                <a:cxn ang="0">
                  <a:pos x="connsiteX2" y="connsiteY2"/>
                </a:cxn>
                <a:cxn ang="0">
                  <a:pos x="connsiteX3" y="connsiteY3"/>
                </a:cxn>
              </a:cxnLst>
              <a:rect l="l" t="t" r="r" b="b"/>
              <a:pathLst>
                <a:path w="48711" h="231308">
                  <a:moveTo>
                    <a:pt x="0" y="0"/>
                  </a:moveTo>
                  <a:lnTo>
                    <a:pt x="48712" y="0"/>
                  </a:lnTo>
                  <a:lnTo>
                    <a:pt x="48712" y="231309"/>
                  </a:lnTo>
                  <a:lnTo>
                    <a:pt x="0" y="231309"/>
                  </a:lnTo>
                  <a:close/>
                </a:path>
              </a:pathLst>
            </a:custGeom>
            <a:solidFill>
              <a:srgbClr val="8B878B"/>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59" name="Freeform 58">
              <a:extLst>
                <a:ext uri="{FF2B5EF4-FFF2-40B4-BE49-F238E27FC236}">
                  <a16:creationId xmlns:a16="http://schemas.microsoft.com/office/drawing/2014/main" id="{37CB4AED-F048-DE96-A918-4B4AA75FFA71}"/>
                </a:ext>
              </a:extLst>
            </p:cNvPr>
            <p:cNvSpPr/>
            <p:nvPr/>
          </p:nvSpPr>
          <p:spPr>
            <a:xfrm>
              <a:off x="1789472" y="3370528"/>
              <a:ext cx="48711" cy="248982"/>
            </a:xfrm>
            <a:custGeom>
              <a:avLst/>
              <a:gdLst>
                <a:gd name="connsiteX0" fmla="*/ 0 w 48711"/>
                <a:gd name="connsiteY0" fmla="*/ 0 h 248982"/>
                <a:gd name="connsiteX1" fmla="*/ 48712 w 48711"/>
                <a:gd name="connsiteY1" fmla="*/ 0 h 248982"/>
                <a:gd name="connsiteX2" fmla="*/ 48712 w 48711"/>
                <a:gd name="connsiteY2" fmla="*/ 248983 h 248982"/>
                <a:gd name="connsiteX3" fmla="*/ 0 w 48711"/>
                <a:gd name="connsiteY3" fmla="*/ 248983 h 248982"/>
              </a:gdLst>
              <a:ahLst/>
              <a:cxnLst>
                <a:cxn ang="0">
                  <a:pos x="connsiteX0" y="connsiteY0"/>
                </a:cxn>
                <a:cxn ang="0">
                  <a:pos x="connsiteX1" y="connsiteY1"/>
                </a:cxn>
                <a:cxn ang="0">
                  <a:pos x="connsiteX2" y="connsiteY2"/>
                </a:cxn>
                <a:cxn ang="0">
                  <a:pos x="connsiteX3" y="connsiteY3"/>
                </a:cxn>
              </a:cxnLst>
              <a:rect l="l" t="t" r="r" b="b"/>
              <a:pathLst>
                <a:path w="48711" h="248982">
                  <a:moveTo>
                    <a:pt x="0" y="0"/>
                  </a:moveTo>
                  <a:lnTo>
                    <a:pt x="48712" y="0"/>
                  </a:lnTo>
                  <a:lnTo>
                    <a:pt x="48712" y="248983"/>
                  </a:lnTo>
                  <a:lnTo>
                    <a:pt x="0" y="248983"/>
                  </a:lnTo>
                  <a:close/>
                </a:path>
              </a:pathLst>
            </a:custGeom>
            <a:solidFill>
              <a:srgbClr val="8B878B"/>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65" name="Freeform 64">
              <a:extLst>
                <a:ext uri="{FF2B5EF4-FFF2-40B4-BE49-F238E27FC236}">
                  <a16:creationId xmlns:a16="http://schemas.microsoft.com/office/drawing/2014/main" id="{C8EB9B3A-FB83-FD39-34A9-2738796951CC}"/>
                </a:ext>
              </a:extLst>
            </p:cNvPr>
            <p:cNvSpPr/>
            <p:nvPr/>
          </p:nvSpPr>
          <p:spPr>
            <a:xfrm>
              <a:off x="1857164" y="3370528"/>
              <a:ext cx="48711" cy="332331"/>
            </a:xfrm>
            <a:custGeom>
              <a:avLst/>
              <a:gdLst>
                <a:gd name="connsiteX0" fmla="*/ 0 w 48711"/>
                <a:gd name="connsiteY0" fmla="*/ 0 h 332331"/>
                <a:gd name="connsiteX1" fmla="*/ 48712 w 48711"/>
                <a:gd name="connsiteY1" fmla="*/ 0 h 332331"/>
                <a:gd name="connsiteX2" fmla="*/ 48712 w 48711"/>
                <a:gd name="connsiteY2" fmla="*/ 332331 h 332331"/>
                <a:gd name="connsiteX3" fmla="*/ 0 w 48711"/>
                <a:gd name="connsiteY3" fmla="*/ 332331 h 332331"/>
              </a:gdLst>
              <a:ahLst/>
              <a:cxnLst>
                <a:cxn ang="0">
                  <a:pos x="connsiteX0" y="connsiteY0"/>
                </a:cxn>
                <a:cxn ang="0">
                  <a:pos x="connsiteX1" y="connsiteY1"/>
                </a:cxn>
                <a:cxn ang="0">
                  <a:pos x="connsiteX2" y="connsiteY2"/>
                </a:cxn>
                <a:cxn ang="0">
                  <a:pos x="connsiteX3" y="connsiteY3"/>
                </a:cxn>
              </a:cxnLst>
              <a:rect l="l" t="t" r="r" b="b"/>
              <a:pathLst>
                <a:path w="48711" h="332331">
                  <a:moveTo>
                    <a:pt x="0" y="0"/>
                  </a:moveTo>
                  <a:lnTo>
                    <a:pt x="48712" y="0"/>
                  </a:lnTo>
                  <a:lnTo>
                    <a:pt x="48712" y="332331"/>
                  </a:lnTo>
                  <a:lnTo>
                    <a:pt x="0" y="332331"/>
                  </a:lnTo>
                  <a:close/>
                </a:path>
              </a:pathLst>
            </a:custGeom>
            <a:solidFill>
              <a:srgbClr val="8B878B"/>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66" name="Freeform 65">
              <a:extLst>
                <a:ext uri="{FF2B5EF4-FFF2-40B4-BE49-F238E27FC236}">
                  <a16:creationId xmlns:a16="http://schemas.microsoft.com/office/drawing/2014/main" id="{0F02E0C6-EEB9-EC2F-692A-DB5DF883490D}"/>
                </a:ext>
              </a:extLst>
            </p:cNvPr>
            <p:cNvSpPr/>
            <p:nvPr/>
          </p:nvSpPr>
          <p:spPr>
            <a:xfrm>
              <a:off x="1924760" y="3370528"/>
              <a:ext cx="48711" cy="358890"/>
            </a:xfrm>
            <a:custGeom>
              <a:avLst/>
              <a:gdLst>
                <a:gd name="connsiteX0" fmla="*/ 0 w 48711"/>
                <a:gd name="connsiteY0" fmla="*/ 0 h 358890"/>
                <a:gd name="connsiteX1" fmla="*/ 48712 w 48711"/>
                <a:gd name="connsiteY1" fmla="*/ 0 h 358890"/>
                <a:gd name="connsiteX2" fmla="*/ 48712 w 48711"/>
                <a:gd name="connsiteY2" fmla="*/ 358891 h 358890"/>
                <a:gd name="connsiteX3" fmla="*/ 0 w 48711"/>
                <a:gd name="connsiteY3" fmla="*/ 358891 h 358890"/>
              </a:gdLst>
              <a:ahLst/>
              <a:cxnLst>
                <a:cxn ang="0">
                  <a:pos x="connsiteX0" y="connsiteY0"/>
                </a:cxn>
                <a:cxn ang="0">
                  <a:pos x="connsiteX1" y="connsiteY1"/>
                </a:cxn>
                <a:cxn ang="0">
                  <a:pos x="connsiteX2" y="connsiteY2"/>
                </a:cxn>
                <a:cxn ang="0">
                  <a:pos x="connsiteX3" y="connsiteY3"/>
                </a:cxn>
              </a:cxnLst>
              <a:rect l="l" t="t" r="r" b="b"/>
              <a:pathLst>
                <a:path w="48711" h="358890">
                  <a:moveTo>
                    <a:pt x="0" y="0"/>
                  </a:moveTo>
                  <a:lnTo>
                    <a:pt x="48712" y="0"/>
                  </a:lnTo>
                  <a:lnTo>
                    <a:pt x="48712" y="358891"/>
                  </a:lnTo>
                  <a:lnTo>
                    <a:pt x="0" y="358891"/>
                  </a:lnTo>
                  <a:close/>
                </a:path>
              </a:pathLst>
            </a:custGeom>
            <a:solidFill>
              <a:srgbClr val="8B878B"/>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68" name="Freeform 67">
              <a:extLst>
                <a:ext uri="{FF2B5EF4-FFF2-40B4-BE49-F238E27FC236}">
                  <a16:creationId xmlns:a16="http://schemas.microsoft.com/office/drawing/2014/main" id="{C0B95C33-83EE-049D-DFFF-99910C8BA67C}"/>
                </a:ext>
              </a:extLst>
            </p:cNvPr>
            <p:cNvSpPr/>
            <p:nvPr/>
          </p:nvSpPr>
          <p:spPr>
            <a:xfrm>
              <a:off x="1721876" y="3370528"/>
              <a:ext cx="48711" cy="231308"/>
            </a:xfrm>
            <a:custGeom>
              <a:avLst/>
              <a:gdLst>
                <a:gd name="connsiteX0" fmla="*/ 0 w 48711"/>
                <a:gd name="connsiteY0" fmla="*/ 0 h 231308"/>
                <a:gd name="connsiteX1" fmla="*/ 48712 w 48711"/>
                <a:gd name="connsiteY1" fmla="*/ 0 h 231308"/>
                <a:gd name="connsiteX2" fmla="*/ 48712 w 48711"/>
                <a:gd name="connsiteY2" fmla="*/ 231309 h 231308"/>
                <a:gd name="connsiteX3" fmla="*/ 0 w 48711"/>
                <a:gd name="connsiteY3" fmla="*/ 231309 h 231308"/>
              </a:gdLst>
              <a:ahLst/>
              <a:cxnLst>
                <a:cxn ang="0">
                  <a:pos x="connsiteX0" y="connsiteY0"/>
                </a:cxn>
                <a:cxn ang="0">
                  <a:pos x="connsiteX1" y="connsiteY1"/>
                </a:cxn>
                <a:cxn ang="0">
                  <a:pos x="connsiteX2" y="connsiteY2"/>
                </a:cxn>
                <a:cxn ang="0">
                  <a:pos x="connsiteX3" y="connsiteY3"/>
                </a:cxn>
              </a:cxnLst>
              <a:rect l="l" t="t" r="r" b="b"/>
              <a:pathLst>
                <a:path w="48711" h="231308">
                  <a:moveTo>
                    <a:pt x="0" y="0"/>
                  </a:moveTo>
                  <a:lnTo>
                    <a:pt x="48712" y="0"/>
                  </a:lnTo>
                  <a:lnTo>
                    <a:pt x="48712" y="231309"/>
                  </a:lnTo>
                  <a:lnTo>
                    <a:pt x="0" y="231309"/>
                  </a:lnTo>
                  <a:close/>
                </a:path>
              </a:pathLst>
            </a:custGeom>
            <a:solidFill>
              <a:schemeClr val="tx2"/>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70" name="Freeform 69">
              <a:extLst>
                <a:ext uri="{FF2B5EF4-FFF2-40B4-BE49-F238E27FC236}">
                  <a16:creationId xmlns:a16="http://schemas.microsoft.com/office/drawing/2014/main" id="{F8F61890-C163-D533-4BA3-4F3CA893DB3C}"/>
                </a:ext>
              </a:extLst>
            </p:cNvPr>
            <p:cNvSpPr/>
            <p:nvPr/>
          </p:nvSpPr>
          <p:spPr>
            <a:xfrm>
              <a:off x="1992453" y="3370528"/>
              <a:ext cx="48711" cy="497965"/>
            </a:xfrm>
            <a:custGeom>
              <a:avLst/>
              <a:gdLst>
                <a:gd name="connsiteX0" fmla="*/ 0 w 48711"/>
                <a:gd name="connsiteY0" fmla="*/ 0 h 497965"/>
                <a:gd name="connsiteX1" fmla="*/ 48712 w 48711"/>
                <a:gd name="connsiteY1" fmla="*/ 0 h 497965"/>
                <a:gd name="connsiteX2" fmla="*/ 48712 w 48711"/>
                <a:gd name="connsiteY2" fmla="*/ 497966 h 497965"/>
                <a:gd name="connsiteX3" fmla="*/ 0 w 48711"/>
                <a:gd name="connsiteY3" fmla="*/ 497966 h 497965"/>
              </a:gdLst>
              <a:ahLst/>
              <a:cxnLst>
                <a:cxn ang="0">
                  <a:pos x="connsiteX0" y="connsiteY0"/>
                </a:cxn>
                <a:cxn ang="0">
                  <a:pos x="connsiteX1" y="connsiteY1"/>
                </a:cxn>
                <a:cxn ang="0">
                  <a:pos x="connsiteX2" y="connsiteY2"/>
                </a:cxn>
                <a:cxn ang="0">
                  <a:pos x="connsiteX3" y="connsiteY3"/>
                </a:cxn>
              </a:cxnLst>
              <a:rect l="l" t="t" r="r" b="b"/>
              <a:pathLst>
                <a:path w="48711" h="497965">
                  <a:moveTo>
                    <a:pt x="0" y="0"/>
                  </a:moveTo>
                  <a:lnTo>
                    <a:pt x="48712" y="0"/>
                  </a:lnTo>
                  <a:lnTo>
                    <a:pt x="48712" y="497966"/>
                  </a:lnTo>
                  <a:lnTo>
                    <a:pt x="0" y="497966"/>
                  </a:lnTo>
                  <a:close/>
                </a:path>
              </a:pathLst>
            </a:custGeom>
            <a:solidFill>
              <a:srgbClr val="C6573B"/>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74" name="Freeform 73">
              <a:extLst>
                <a:ext uri="{FF2B5EF4-FFF2-40B4-BE49-F238E27FC236}">
                  <a16:creationId xmlns:a16="http://schemas.microsoft.com/office/drawing/2014/main" id="{019D73B4-8647-1329-2AEE-9FA376A4BA68}"/>
                </a:ext>
              </a:extLst>
            </p:cNvPr>
            <p:cNvSpPr/>
            <p:nvPr/>
          </p:nvSpPr>
          <p:spPr>
            <a:xfrm>
              <a:off x="2060146" y="3370528"/>
              <a:ext cx="48711" cy="507333"/>
            </a:xfrm>
            <a:custGeom>
              <a:avLst/>
              <a:gdLst>
                <a:gd name="connsiteX0" fmla="*/ 0 w 48711"/>
                <a:gd name="connsiteY0" fmla="*/ 0 h 507333"/>
                <a:gd name="connsiteX1" fmla="*/ 48712 w 48711"/>
                <a:gd name="connsiteY1" fmla="*/ 0 h 507333"/>
                <a:gd name="connsiteX2" fmla="*/ 48712 w 48711"/>
                <a:gd name="connsiteY2" fmla="*/ 507334 h 507333"/>
                <a:gd name="connsiteX3" fmla="*/ 0 w 48711"/>
                <a:gd name="connsiteY3" fmla="*/ 507334 h 507333"/>
              </a:gdLst>
              <a:ahLst/>
              <a:cxnLst>
                <a:cxn ang="0">
                  <a:pos x="connsiteX0" y="connsiteY0"/>
                </a:cxn>
                <a:cxn ang="0">
                  <a:pos x="connsiteX1" y="connsiteY1"/>
                </a:cxn>
                <a:cxn ang="0">
                  <a:pos x="connsiteX2" y="connsiteY2"/>
                </a:cxn>
                <a:cxn ang="0">
                  <a:pos x="connsiteX3" y="connsiteY3"/>
                </a:cxn>
              </a:cxnLst>
              <a:rect l="l" t="t" r="r" b="b"/>
              <a:pathLst>
                <a:path w="48711" h="507333">
                  <a:moveTo>
                    <a:pt x="0" y="0"/>
                  </a:moveTo>
                  <a:lnTo>
                    <a:pt x="48712" y="0"/>
                  </a:lnTo>
                  <a:lnTo>
                    <a:pt x="48712" y="507334"/>
                  </a:lnTo>
                  <a:lnTo>
                    <a:pt x="0" y="507334"/>
                  </a:lnTo>
                  <a:close/>
                </a:path>
              </a:pathLst>
            </a:custGeom>
            <a:solidFill>
              <a:srgbClr val="C6573B"/>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76" name="Freeform 75">
              <a:extLst>
                <a:ext uri="{FF2B5EF4-FFF2-40B4-BE49-F238E27FC236}">
                  <a16:creationId xmlns:a16="http://schemas.microsoft.com/office/drawing/2014/main" id="{A63F39F7-ED39-AF05-3BC4-243959D88C6D}"/>
                </a:ext>
              </a:extLst>
            </p:cNvPr>
            <p:cNvSpPr/>
            <p:nvPr/>
          </p:nvSpPr>
          <p:spPr>
            <a:xfrm>
              <a:off x="2127742" y="3370528"/>
              <a:ext cx="48711" cy="580348"/>
            </a:xfrm>
            <a:custGeom>
              <a:avLst/>
              <a:gdLst>
                <a:gd name="connsiteX0" fmla="*/ 0 w 48711"/>
                <a:gd name="connsiteY0" fmla="*/ 0 h 580348"/>
                <a:gd name="connsiteX1" fmla="*/ 48712 w 48711"/>
                <a:gd name="connsiteY1" fmla="*/ 0 h 580348"/>
                <a:gd name="connsiteX2" fmla="*/ 48712 w 48711"/>
                <a:gd name="connsiteY2" fmla="*/ 580348 h 580348"/>
                <a:gd name="connsiteX3" fmla="*/ 0 w 48711"/>
                <a:gd name="connsiteY3" fmla="*/ 580348 h 580348"/>
              </a:gdLst>
              <a:ahLst/>
              <a:cxnLst>
                <a:cxn ang="0">
                  <a:pos x="connsiteX0" y="connsiteY0"/>
                </a:cxn>
                <a:cxn ang="0">
                  <a:pos x="connsiteX1" y="connsiteY1"/>
                </a:cxn>
                <a:cxn ang="0">
                  <a:pos x="connsiteX2" y="connsiteY2"/>
                </a:cxn>
                <a:cxn ang="0">
                  <a:pos x="connsiteX3" y="connsiteY3"/>
                </a:cxn>
              </a:cxnLst>
              <a:rect l="l" t="t" r="r" b="b"/>
              <a:pathLst>
                <a:path w="48711" h="580348">
                  <a:moveTo>
                    <a:pt x="0" y="0"/>
                  </a:moveTo>
                  <a:lnTo>
                    <a:pt x="48712" y="0"/>
                  </a:lnTo>
                  <a:lnTo>
                    <a:pt x="48712" y="580348"/>
                  </a:lnTo>
                  <a:lnTo>
                    <a:pt x="0" y="580348"/>
                  </a:lnTo>
                  <a:close/>
                </a:path>
              </a:pathLst>
            </a:custGeom>
            <a:solidFill>
              <a:srgbClr val="C6573B"/>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80" name="Freeform 79">
              <a:extLst>
                <a:ext uri="{FF2B5EF4-FFF2-40B4-BE49-F238E27FC236}">
                  <a16:creationId xmlns:a16="http://schemas.microsoft.com/office/drawing/2014/main" id="{44B78A42-F99A-8227-5160-47FF60E9555E}"/>
                </a:ext>
              </a:extLst>
            </p:cNvPr>
            <p:cNvSpPr/>
            <p:nvPr/>
          </p:nvSpPr>
          <p:spPr>
            <a:xfrm>
              <a:off x="2195435" y="3370528"/>
              <a:ext cx="48711" cy="700493"/>
            </a:xfrm>
            <a:custGeom>
              <a:avLst/>
              <a:gdLst>
                <a:gd name="connsiteX0" fmla="*/ 0 w 48711"/>
                <a:gd name="connsiteY0" fmla="*/ 0 h 700493"/>
                <a:gd name="connsiteX1" fmla="*/ 48712 w 48711"/>
                <a:gd name="connsiteY1" fmla="*/ 0 h 700493"/>
                <a:gd name="connsiteX2" fmla="*/ 48712 w 48711"/>
                <a:gd name="connsiteY2" fmla="*/ 700494 h 700493"/>
                <a:gd name="connsiteX3" fmla="*/ 0 w 48711"/>
                <a:gd name="connsiteY3" fmla="*/ 700494 h 700493"/>
              </a:gdLst>
              <a:ahLst/>
              <a:cxnLst>
                <a:cxn ang="0">
                  <a:pos x="connsiteX0" y="connsiteY0"/>
                </a:cxn>
                <a:cxn ang="0">
                  <a:pos x="connsiteX1" y="connsiteY1"/>
                </a:cxn>
                <a:cxn ang="0">
                  <a:pos x="connsiteX2" y="connsiteY2"/>
                </a:cxn>
                <a:cxn ang="0">
                  <a:pos x="connsiteX3" y="connsiteY3"/>
                </a:cxn>
              </a:cxnLst>
              <a:rect l="l" t="t" r="r" b="b"/>
              <a:pathLst>
                <a:path w="48711" h="700493">
                  <a:moveTo>
                    <a:pt x="0" y="0"/>
                  </a:moveTo>
                  <a:lnTo>
                    <a:pt x="48712" y="0"/>
                  </a:lnTo>
                  <a:lnTo>
                    <a:pt x="48712" y="700494"/>
                  </a:lnTo>
                  <a:lnTo>
                    <a:pt x="0" y="700494"/>
                  </a:lnTo>
                  <a:close/>
                </a:path>
              </a:pathLst>
            </a:custGeom>
            <a:solidFill>
              <a:srgbClr val="C6573B"/>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81" name="Freeform 80">
              <a:extLst>
                <a:ext uri="{FF2B5EF4-FFF2-40B4-BE49-F238E27FC236}">
                  <a16:creationId xmlns:a16="http://schemas.microsoft.com/office/drawing/2014/main" id="{E8F07771-70EC-8816-9472-E596BF439DF1}"/>
                </a:ext>
              </a:extLst>
            </p:cNvPr>
            <p:cNvSpPr/>
            <p:nvPr/>
          </p:nvSpPr>
          <p:spPr>
            <a:xfrm>
              <a:off x="2263030" y="3370528"/>
              <a:ext cx="48711" cy="710634"/>
            </a:xfrm>
            <a:custGeom>
              <a:avLst/>
              <a:gdLst>
                <a:gd name="connsiteX0" fmla="*/ 0 w 48711"/>
                <a:gd name="connsiteY0" fmla="*/ 0 h 710634"/>
                <a:gd name="connsiteX1" fmla="*/ 48712 w 48711"/>
                <a:gd name="connsiteY1" fmla="*/ 0 h 710634"/>
                <a:gd name="connsiteX2" fmla="*/ 48712 w 48711"/>
                <a:gd name="connsiteY2" fmla="*/ 710634 h 710634"/>
                <a:gd name="connsiteX3" fmla="*/ 0 w 48711"/>
                <a:gd name="connsiteY3" fmla="*/ 710634 h 710634"/>
              </a:gdLst>
              <a:ahLst/>
              <a:cxnLst>
                <a:cxn ang="0">
                  <a:pos x="connsiteX0" y="connsiteY0"/>
                </a:cxn>
                <a:cxn ang="0">
                  <a:pos x="connsiteX1" y="connsiteY1"/>
                </a:cxn>
                <a:cxn ang="0">
                  <a:pos x="connsiteX2" y="connsiteY2"/>
                </a:cxn>
                <a:cxn ang="0">
                  <a:pos x="connsiteX3" y="connsiteY3"/>
                </a:cxn>
              </a:cxnLst>
              <a:rect l="l" t="t" r="r" b="b"/>
              <a:pathLst>
                <a:path w="48711" h="710634">
                  <a:moveTo>
                    <a:pt x="0" y="0"/>
                  </a:moveTo>
                  <a:lnTo>
                    <a:pt x="48712" y="0"/>
                  </a:lnTo>
                  <a:lnTo>
                    <a:pt x="48712" y="710634"/>
                  </a:lnTo>
                  <a:lnTo>
                    <a:pt x="0" y="710634"/>
                  </a:lnTo>
                  <a:close/>
                </a:path>
              </a:pathLst>
            </a:custGeom>
            <a:solidFill>
              <a:srgbClr val="C6573B"/>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82" name="Freeform 81">
              <a:extLst>
                <a:ext uri="{FF2B5EF4-FFF2-40B4-BE49-F238E27FC236}">
                  <a16:creationId xmlns:a16="http://schemas.microsoft.com/office/drawing/2014/main" id="{DCDD6B03-A1B1-839B-C37F-3EC56C099F16}"/>
                </a:ext>
              </a:extLst>
            </p:cNvPr>
            <p:cNvSpPr/>
            <p:nvPr/>
          </p:nvSpPr>
          <p:spPr>
            <a:xfrm>
              <a:off x="2330723" y="3370528"/>
              <a:ext cx="48711" cy="718650"/>
            </a:xfrm>
            <a:custGeom>
              <a:avLst/>
              <a:gdLst>
                <a:gd name="connsiteX0" fmla="*/ 0 w 48711"/>
                <a:gd name="connsiteY0" fmla="*/ 0 h 718650"/>
                <a:gd name="connsiteX1" fmla="*/ 48712 w 48711"/>
                <a:gd name="connsiteY1" fmla="*/ 0 h 718650"/>
                <a:gd name="connsiteX2" fmla="*/ 48712 w 48711"/>
                <a:gd name="connsiteY2" fmla="*/ 718651 h 718650"/>
                <a:gd name="connsiteX3" fmla="*/ 0 w 48711"/>
                <a:gd name="connsiteY3" fmla="*/ 718651 h 718650"/>
              </a:gdLst>
              <a:ahLst/>
              <a:cxnLst>
                <a:cxn ang="0">
                  <a:pos x="connsiteX0" y="connsiteY0"/>
                </a:cxn>
                <a:cxn ang="0">
                  <a:pos x="connsiteX1" y="connsiteY1"/>
                </a:cxn>
                <a:cxn ang="0">
                  <a:pos x="connsiteX2" y="connsiteY2"/>
                </a:cxn>
                <a:cxn ang="0">
                  <a:pos x="connsiteX3" y="connsiteY3"/>
                </a:cxn>
              </a:cxnLst>
              <a:rect l="l" t="t" r="r" b="b"/>
              <a:pathLst>
                <a:path w="48711" h="718650">
                  <a:moveTo>
                    <a:pt x="0" y="0"/>
                  </a:moveTo>
                  <a:lnTo>
                    <a:pt x="48712" y="0"/>
                  </a:lnTo>
                  <a:lnTo>
                    <a:pt x="48712" y="718651"/>
                  </a:lnTo>
                  <a:lnTo>
                    <a:pt x="0" y="718651"/>
                  </a:lnTo>
                  <a:close/>
                </a:path>
              </a:pathLst>
            </a:custGeom>
            <a:solidFill>
              <a:srgbClr val="C6573B"/>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83" name="Freeform 82">
              <a:extLst>
                <a:ext uri="{FF2B5EF4-FFF2-40B4-BE49-F238E27FC236}">
                  <a16:creationId xmlns:a16="http://schemas.microsoft.com/office/drawing/2014/main" id="{5946FED9-C964-619D-96D3-C805796C2E82}"/>
                </a:ext>
              </a:extLst>
            </p:cNvPr>
            <p:cNvSpPr/>
            <p:nvPr/>
          </p:nvSpPr>
          <p:spPr>
            <a:xfrm>
              <a:off x="2398319" y="3370528"/>
              <a:ext cx="48711" cy="792727"/>
            </a:xfrm>
            <a:custGeom>
              <a:avLst/>
              <a:gdLst>
                <a:gd name="connsiteX0" fmla="*/ 0 w 48711"/>
                <a:gd name="connsiteY0" fmla="*/ 0 h 792727"/>
                <a:gd name="connsiteX1" fmla="*/ 48712 w 48711"/>
                <a:gd name="connsiteY1" fmla="*/ 0 h 792727"/>
                <a:gd name="connsiteX2" fmla="*/ 48712 w 48711"/>
                <a:gd name="connsiteY2" fmla="*/ 792727 h 792727"/>
                <a:gd name="connsiteX3" fmla="*/ 0 w 48711"/>
                <a:gd name="connsiteY3" fmla="*/ 792727 h 792727"/>
              </a:gdLst>
              <a:ahLst/>
              <a:cxnLst>
                <a:cxn ang="0">
                  <a:pos x="connsiteX0" y="connsiteY0"/>
                </a:cxn>
                <a:cxn ang="0">
                  <a:pos x="connsiteX1" y="connsiteY1"/>
                </a:cxn>
                <a:cxn ang="0">
                  <a:pos x="connsiteX2" y="connsiteY2"/>
                </a:cxn>
                <a:cxn ang="0">
                  <a:pos x="connsiteX3" y="connsiteY3"/>
                </a:cxn>
              </a:cxnLst>
              <a:rect l="l" t="t" r="r" b="b"/>
              <a:pathLst>
                <a:path w="48711" h="792727">
                  <a:moveTo>
                    <a:pt x="0" y="0"/>
                  </a:moveTo>
                  <a:lnTo>
                    <a:pt x="48712" y="0"/>
                  </a:lnTo>
                  <a:lnTo>
                    <a:pt x="48712" y="792727"/>
                  </a:lnTo>
                  <a:lnTo>
                    <a:pt x="0" y="792727"/>
                  </a:lnTo>
                  <a:close/>
                </a:path>
              </a:pathLst>
            </a:custGeom>
            <a:solidFill>
              <a:srgbClr val="C6573B"/>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84" name="Freeform 83">
              <a:extLst>
                <a:ext uri="{FF2B5EF4-FFF2-40B4-BE49-F238E27FC236}">
                  <a16:creationId xmlns:a16="http://schemas.microsoft.com/office/drawing/2014/main" id="{5C62E5FE-CFE9-03F4-7D94-68B2FE7AA79E}"/>
                </a:ext>
              </a:extLst>
            </p:cNvPr>
            <p:cNvSpPr/>
            <p:nvPr/>
          </p:nvSpPr>
          <p:spPr>
            <a:xfrm>
              <a:off x="2466012" y="3370528"/>
              <a:ext cx="48711" cy="847391"/>
            </a:xfrm>
            <a:custGeom>
              <a:avLst/>
              <a:gdLst>
                <a:gd name="connsiteX0" fmla="*/ 0 w 48711"/>
                <a:gd name="connsiteY0" fmla="*/ 0 h 847391"/>
                <a:gd name="connsiteX1" fmla="*/ 48712 w 48711"/>
                <a:gd name="connsiteY1" fmla="*/ 0 h 847391"/>
                <a:gd name="connsiteX2" fmla="*/ 48712 w 48711"/>
                <a:gd name="connsiteY2" fmla="*/ 847392 h 847391"/>
                <a:gd name="connsiteX3" fmla="*/ 0 w 48711"/>
                <a:gd name="connsiteY3" fmla="*/ 847392 h 847391"/>
              </a:gdLst>
              <a:ahLst/>
              <a:cxnLst>
                <a:cxn ang="0">
                  <a:pos x="connsiteX0" y="connsiteY0"/>
                </a:cxn>
                <a:cxn ang="0">
                  <a:pos x="connsiteX1" y="connsiteY1"/>
                </a:cxn>
                <a:cxn ang="0">
                  <a:pos x="connsiteX2" y="connsiteY2"/>
                </a:cxn>
                <a:cxn ang="0">
                  <a:pos x="connsiteX3" y="connsiteY3"/>
                </a:cxn>
              </a:cxnLst>
              <a:rect l="l" t="t" r="r" b="b"/>
              <a:pathLst>
                <a:path w="48711" h="847391">
                  <a:moveTo>
                    <a:pt x="0" y="0"/>
                  </a:moveTo>
                  <a:lnTo>
                    <a:pt x="48712" y="0"/>
                  </a:lnTo>
                  <a:lnTo>
                    <a:pt x="48712" y="847392"/>
                  </a:lnTo>
                  <a:lnTo>
                    <a:pt x="0" y="847392"/>
                  </a:lnTo>
                  <a:close/>
                </a:path>
              </a:pathLst>
            </a:custGeom>
            <a:solidFill>
              <a:srgbClr val="C6573B"/>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85" name="Freeform 84">
              <a:extLst>
                <a:ext uri="{FF2B5EF4-FFF2-40B4-BE49-F238E27FC236}">
                  <a16:creationId xmlns:a16="http://schemas.microsoft.com/office/drawing/2014/main" id="{F24C9111-65DD-FBF9-D893-62B227DC63E3}"/>
                </a:ext>
              </a:extLst>
            </p:cNvPr>
            <p:cNvSpPr/>
            <p:nvPr/>
          </p:nvSpPr>
          <p:spPr>
            <a:xfrm>
              <a:off x="2533705" y="3370528"/>
              <a:ext cx="48711" cy="911810"/>
            </a:xfrm>
            <a:custGeom>
              <a:avLst/>
              <a:gdLst>
                <a:gd name="connsiteX0" fmla="*/ 0 w 48711"/>
                <a:gd name="connsiteY0" fmla="*/ 0 h 911810"/>
                <a:gd name="connsiteX1" fmla="*/ 48712 w 48711"/>
                <a:gd name="connsiteY1" fmla="*/ 0 h 911810"/>
                <a:gd name="connsiteX2" fmla="*/ 48712 w 48711"/>
                <a:gd name="connsiteY2" fmla="*/ 911810 h 911810"/>
                <a:gd name="connsiteX3" fmla="*/ 0 w 48711"/>
                <a:gd name="connsiteY3" fmla="*/ 911810 h 911810"/>
              </a:gdLst>
              <a:ahLst/>
              <a:cxnLst>
                <a:cxn ang="0">
                  <a:pos x="connsiteX0" y="connsiteY0"/>
                </a:cxn>
                <a:cxn ang="0">
                  <a:pos x="connsiteX1" y="connsiteY1"/>
                </a:cxn>
                <a:cxn ang="0">
                  <a:pos x="connsiteX2" y="connsiteY2"/>
                </a:cxn>
                <a:cxn ang="0">
                  <a:pos x="connsiteX3" y="connsiteY3"/>
                </a:cxn>
              </a:cxnLst>
              <a:rect l="l" t="t" r="r" b="b"/>
              <a:pathLst>
                <a:path w="48711" h="911810">
                  <a:moveTo>
                    <a:pt x="0" y="0"/>
                  </a:moveTo>
                  <a:lnTo>
                    <a:pt x="48712" y="0"/>
                  </a:lnTo>
                  <a:lnTo>
                    <a:pt x="48712" y="911810"/>
                  </a:lnTo>
                  <a:lnTo>
                    <a:pt x="0" y="911810"/>
                  </a:lnTo>
                  <a:close/>
                </a:path>
              </a:pathLst>
            </a:custGeom>
            <a:solidFill>
              <a:srgbClr val="C6573B"/>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86" name="Freeform 85">
              <a:extLst>
                <a:ext uri="{FF2B5EF4-FFF2-40B4-BE49-F238E27FC236}">
                  <a16:creationId xmlns:a16="http://schemas.microsoft.com/office/drawing/2014/main" id="{9508CA6B-1684-4BAD-8492-4A5018AB6ABB}"/>
                </a:ext>
              </a:extLst>
            </p:cNvPr>
            <p:cNvSpPr/>
            <p:nvPr/>
          </p:nvSpPr>
          <p:spPr>
            <a:xfrm>
              <a:off x="2601301" y="3370528"/>
              <a:ext cx="48711" cy="958168"/>
            </a:xfrm>
            <a:custGeom>
              <a:avLst/>
              <a:gdLst>
                <a:gd name="connsiteX0" fmla="*/ 0 w 48711"/>
                <a:gd name="connsiteY0" fmla="*/ 0 h 958168"/>
                <a:gd name="connsiteX1" fmla="*/ 48712 w 48711"/>
                <a:gd name="connsiteY1" fmla="*/ 0 h 958168"/>
                <a:gd name="connsiteX2" fmla="*/ 48712 w 48711"/>
                <a:gd name="connsiteY2" fmla="*/ 958169 h 958168"/>
                <a:gd name="connsiteX3" fmla="*/ 0 w 48711"/>
                <a:gd name="connsiteY3" fmla="*/ 958169 h 958168"/>
              </a:gdLst>
              <a:ahLst/>
              <a:cxnLst>
                <a:cxn ang="0">
                  <a:pos x="connsiteX0" y="connsiteY0"/>
                </a:cxn>
                <a:cxn ang="0">
                  <a:pos x="connsiteX1" y="connsiteY1"/>
                </a:cxn>
                <a:cxn ang="0">
                  <a:pos x="connsiteX2" y="connsiteY2"/>
                </a:cxn>
                <a:cxn ang="0">
                  <a:pos x="connsiteX3" y="connsiteY3"/>
                </a:cxn>
              </a:cxnLst>
              <a:rect l="l" t="t" r="r" b="b"/>
              <a:pathLst>
                <a:path w="48711" h="958168">
                  <a:moveTo>
                    <a:pt x="0" y="0"/>
                  </a:moveTo>
                  <a:lnTo>
                    <a:pt x="48712" y="0"/>
                  </a:lnTo>
                  <a:lnTo>
                    <a:pt x="48712" y="958169"/>
                  </a:lnTo>
                  <a:lnTo>
                    <a:pt x="0" y="958169"/>
                  </a:lnTo>
                  <a:close/>
                </a:path>
              </a:pathLst>
            </a:custGeom>
            <a:solidFill>
              <a:srgbClr val="C6573B"/>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87" name="Freeform 86">
              <a:extLst>
                <a:ext uri="{FF2B5EF4-FFF2-40B4-BE49-F238E27FC236}">
                  <a16:creationId xmlns:a16="http://schemas.microsoft.com/office/drawing/2014/main" id="{67CDC9BC-7587-058D-3300-983C4EC14E1E}"/>
                </a:ext>
              </a:extLst>
            </p:cNvPr>
            <p:cNvSpPr/>
            <p:nvPr/>
          </p:nvSpPr>
          <p:spPr>
            <a:xfrm>
              <a:off x="2668993" y="3370528"/>
              <a:ext cx="48711" cy="1294073"/>
            </a:xfrm>
            <a:custGeom>
              <a:avLst/>
              <a:gdLst>
                <a:gd name="connsiteX0" fmla="*/ 0 w 48711"/>
                <a:gd name="connsiteY0" fmla="*/ 0 h 1294073"/>
                <a:gd name="connsiteX1" fmla="*/ 48712 w 48711"/>
                <a:gd name="connsiteY1" fmla="*/ 0 h 1294073"/>
                <a:gd name="connsiteX2" fmla="*/ 48712 w 48711"/>
                <a:gd name="connsiteY2" fmla="*/ 1294073 h 1294073"/>
                <a:gd name="connsiteX3" fmla="*/ 0 w 48711"/>
                <a:gd name="connsiteY3" fmla="*/ 1294073 h 1294073"/>
              </a:gdLst>
              <a:ahLst/>
              <a:cxnLst>
                <a:cxn ang="0">
                  <a:pos x="connsiteX0" y="connsiteY0"/>
                </a:cxn>
                <a:cxn ang="0">
                  <a:pos x="connsiteX1" y="connsiteY1"/>
                </a:cxn>
                <a:cxn ang="0">
                  <a:pos x="connsiteX2" y="connsiteY2"/>
                </a:cxn>
                <a:cxn ang="0">
                  <a:pos x="connsiteX3" y="connsiteY3"/>
                </a:cxn>
              </a:cxnLst>
              <a:rect l="l" t="t" r="r" b="b"/>
              <a:pathLst>
                <a:path w="48711" h="1294073">
                  <a:moveTo>
                    <a:pt x="0" y="0"/>
                  </a:moveTo>
                  <a:lnTo>
                    <a:pt x="48712" y="0"/>
                  </a:lnTo>
                  <a:lnTo>
                    <a:pt x="48712" y="1294073"/>
                  </a:lnTo>
                  <a:lnTo>
                    <a:pt x="0" y="1294073"/>
                  </a:lnTo>
                  <a:close/>
                </a:path>
              </a:pathLst>
            </a:custGeom>
            <a:solidFill>
              <a:srgbClr val="7030A0"/>
            </a:solidFill>
            <a:ln w="966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grpSp>
      <p:grpSp>
        <p:nvGrpSpPr>
          <p:cNvPr id="88" name="Graphic 74">
            <a:extLst>
              <a:ext uri="{FF2B5EF4-FFF2-40B4-BE49-F238E27FC236}">
                <a16:creationId xmlns:a16="http://schemas.microsoft.com/office/drawing/2014/main" id="{5760E978-1B93-1DAC-53F7-03F8C9FDBA79}"/>
              </a:ext>
            </a:extLst>
          </p:cNvPr>
          <p:cNvGrpSpPr/>
          <p:nvPr/>
        </p:nvGrpSpPr>
        <p:grpSpPr>
          <a:xfrm>
            <a:off x="980451" y="2789214"/>
            <a:ext cx="1804462" cy="1880409"/>
            <a:chOff x="980451" y="2789214"/>
            <a:chExt cx="1804462" cy="1880409"/>
          </a:xfrm>
          <a:noFill/>
        </p:grpSpPr>
        <p:sp>
          <p:nvSpPr>
            <p:cNvPr id="89" name="Freeform 88">
              <a:extLst>
                <a:ext uri="{FF2B5EF4-FFF2-40B4-BE49-F238E27FC236}">
                  <a16:creationId xmlns:a16="http://schemas.microsoft.com/office/drawing/2014/main" id="{45A86080-B605-78ED-8F1D-5DCB34A9A3D9}"/>
                </a:ext>
              </a:extLst>
            </p:cNvPr>
            <p:cNvSpPr/>
            <p:nvPr/>
          </p:nvSpPr>
          <p:spPr>
            <a:xfrm>
              <a:off x="1020931" y="2789214"/>
              <a:ext cx="1763982" cy="1880409"/>
            </a:xfrm>
            <a:custGeom>
              <a:avLst/>
              <a:gdLst>
                <a:gd name="connsiteX0" fmla="*/ 0 w 1763982"/>
                <a:gd name="connsiteY0" fmla="*/ 0 h 1880409"/>
                <a:gd name="connsiteX1" fmla="*/ 0 w 1763982"/>
                <a:gd name="connsiteY1" fmla="*/ 1880409 h 1880409"/>
                <a:gd name="connsiteX2" fmla="*/ 1763982 w 1763982"/>
                <a:gd name="connsiteY2" fmla="*/ 1880409 h 1880409"/>
              </a:gdLst>
              <a:ahLst/>
              <a:cxnLst>
                <a:cxn ang="0">
                  <a:pos x="connsiteX0" y="connsiteY0"/>
                </a:cxn>
                <a:cxn ang="0">
                  <a:pos x="connsiteX1" y="connsiteY1"/>
                </a:cxn>
                <a:cxn ang="0">
                  <a:pos x="connsiteX2" y="connsiteY2"/>
                </a:cxn>
              </a:cxnLst>
              <a:rect l="l" t="t" r="r" b="b"/>
              <a:pathLst>
                <a:path w="1763982" h="1880409">
                  <a:moveTo>
                    <a:pt x="0" y="0"/>
                  </a:moveTo>
                  <a:lnTo>
                    <a:pt x="0" y="1880409"/>
                  </a:lnTo>
                  <a:lnTo>
                    <a:pt x="1763982" y="1880409"/>
                  </a:lnTo>
                </a:path>
              </a:pathLst>
            </a:custGeom>
            <a:noFill/>
            <a:ln w="9661" cap="flat">
              <a:solidFill>
                <a:srgbClr val="231F2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90" name="Freeform 89">
              <a:extLst>
                <a:ext uri="{FF2B5EF4-FFF2-40B4-BE49-F238E27FC236}">
                  <a16:creationId xmlns:a16="http://schemas.microsoft.com/office/drawing/2014/main" id="{19700D13-2727-77E8-3997-AB28D00048DA}"/>
                </a:ext>
              </a:extLst>
            </p:cNvPr>
            <p:cNvSpPr/>
            <p:nvPr/>
          </p:nvSpPr>
          <p:spPr>
            <a:xfrm>
              <a:off x="980451" y="2840691"/>
              <a:ext cx="40480" cy="9657"/>
            </a:xfrm>
            <a:custGeom>
              <a:avLst/>
              <a:gdLst>
                <a:gd name="connsiteX0" fmla="*/ 0 w 40480"/>
                <a:gd name="connsiteY0" fmla="*/ 0 h 9657"/>
                <a:gd name="connsiteX1" fmla="*/ 40480 w 40480"/>
                <a:gd name="connsiteY1" fmla="*/ 0 h 9657"/>
              </a:gdLst>
              <a:ahLst/>
              <a:cxnLst>
                <a:cxn ang="0">
                  <a:pos x="connsiteX0" y="connsiteY0"/>
                </a:cxn>
                <a:cxn ang="0">
                  <a:pos x="connsiteX1" y="connsiteY1"/>
                </a:cxn>
              </a:cxnLst>
              <a:rect l="l" t="t" r="r" b="b"/>
              <a:pathLst>
                <a:path w="40480" h="9657">
                  <a:moveTo>
                    <a:pt x="0" y="0"/>
                  </a:moveTo>
                  <a:lnTo>
                    <a:pt x="40480" y="0"/>
                  </a:lnTo>
                </a:path>
              </a:pathLst>
            </a:custGeom>
            <a:ln w="9661" cap="flat">
              <a:solidFill>
                <a:srgbClr val="231F2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91" name="Freeform 90">
              <a:extLst>
                <a:ext uri="{FF2B5EF4-FFF2-40B4-BE49-F238E27FC236}">
                  <a16:creationId xmlns:a16="http://schemas.microsoft.com/office/drawing/2014/main" id="{3AD1EA5D-7AEB-58AC-019D-7EF1C5BF1E4B}"/>
                </a:ext>
              </a:extLst>
            </p:cNvPr>
            <p:cNvSpPr/>
            <p:nvPr/>
          </p:nvSpPr>
          <p:spPr>
            <a:xfrm>
              <a:off x="980451" y="3634577"/>
              <a:ext cx="40480" cy="9657"/>
            </a:xfrm>
            <a:custGeom>
              <a:avLst/>
              <a:gdLst>
                <a:gd name="connsiteX0" fmla="*/ 0 w 40480"/>
                <a:gd name="connsiteY0" fmla="*/ 0 h 9657"/>
                <a:gd name="connsiteX1" fmla="*/ 40480 w 40480"/>
                <a:gd name="connsiteY1" fmla="*/ 0 h 9657"/>
              </a:gdLst>
              <a:ahLst/>
              <a:cxnLst>
                <a:cxn ang="0">
                  <a:pos x="connsiteX0" y="connsiteY0"/>
                </a:cxn>
                <a:cxn ang="0">
                  <a:pos x="connsiteX1" y="connsiteY1"/>
                </a:cxn>
              </a:cxnLst>
              <a:rect l="l" t="t" r="r" b="b"/>
              <a:pathLst>
                <a:path w="40480" h="9657">
                  <a:moveTo>
                    <a:pt x="0" y="0"/>
                  </a:moveTo>
                  <a:lnTo>
                    <a:pt x="40480" y="0"/>
                  </a:lnTo>
                </a:path>
              </a:pathLst>
            </a:custGeom>
            <a:ln w="9661" cap="flat">
              <a:solidFill>
                <a:srgbClr val="231F2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92" name="Freeform 91">
              <a:extLst>
                <a:ext uri="{FF2B5EF4-FFF2-40B4-BE49-F238E27FC236}">
                  <a16:creationId xmlns:a16="http://schemas.microsoft.com/office/drawing/2014/main" id="{E4F9A270-CFD8-8516-75DA-33C926C39378}"/>
                </a:ext>
              </a:extLst>
            </p:cNvPr>
            <p:cNvSpPr/>
            <p:nvPr/>
          </p:nvSpPr>
          <p:spPr>
            <a:xfrm>
              <a:off x="980451" y="3112370"/>
              <a:ext cx="40480" cy="9657"/>
            </a:xfrm>
            <a:custGeom>
              <a:avLst/>
              <a:gdLst>
                <a:gd name="connsiteX0" fmla="*/ 0 w 40480"/>
                <a:gd name="connsiteY0" fmla="*/ 0 h 9657"/>
                <a:gd name="connsiteX1" fmla="*/ 40480 w 40480"/>
                <a:gd name="connsiteY1" fmla="*/ 0 h 9657"/>
              </a:gdLst>
              <a:ahLst/>
              <a:cxnLst>
                <a:cxn ang="0">
                  <a:pos x="connsiteX0" y="connsiteY0"/>
                </a:cxn>
                <a:cxn ang="0">
                  <a:pos x="connsiteX1" y="connsiteY1"/>
                </a:cxn>
              </a:cxnLst>
              <a:rect l="l" t="t" r="r" b="b"/>
              <a:pathLst>
                <a:path w="40480" h="9657">
                  <a:moveTo>
                    <a:pt x="0" y="0"/>
                  </a:moveTo>
                  <a:lnTo>
                    <a:pt x="40480" y="0"/>
                  </a:lnTo>
                </a:path>
              </a:pathLst>
            </a:custGeom>
            <a:ln w="9661" cap="flat">
              <a:solidFill>
                <a:srgbClr val="231F2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93" name="Freeform 92">
              <a:extLst>
                <a:ext uri="{FF2B5EF4-FFF2-40B4-BE49-F238E27FC236}">
                  <a16:creationId xmlns:a16="http://schemas.microsoft.com/office/drawing/2014/main" id="{4A2D5F44-BADA-9F6B-03F2-8E472623C585}"/>
                </a:ext>
              </a:extLst>
            </p:cNvPr>
            <p:cNvSpPr/>
            <p:nvPr/>
          </p:nvSpPr>
          <p:spPr>
            <a:xfrm>
              <a:off x="980451" y="4669623"/>
              <a:ext cx="40480" cy="9657"/>
            </a:xfrm>
            <a:custGeom>
              <a:avLst/>
              <a:gdLst>
                <a:gd name="connsiteX0" fmla="*/ 0 w 40480"/>
                <a:gd name="connsiteY0" fmla="*/ 0 h 9657"/>
                <a:gd name="connsiteX1" fmla="*/ 40480 w 40480"/>
                <a:gd name="connsiteY1" fmla="*/ 0 h 9657"/>
              </a:gdLst>
              <a:ahLst/>
              <a:cxnLst>
                <a:cxn ang="0">
                  <a:pos x="connsiteX0" y="connsiteY0"/>
                </a:cxn>
                <a:cxn ang="0">
                  <a:pos x="connsiteX1" y="connsiteY1"/>
                </a:cxn>
              </a:cxnLst>
              <a:rect l="l" t="t" r="r" b="b"/>
              <a:pathLst>
                <a:path w="40480" h="9657">
                  <a:moveTo>
                    <a:pt x="0" y="0"/>
                  </a:moveTo>
                  <a:lnTo>
                    <a:pt x="40480" y="0"/>
                  </a:lnTo>
                </a:path>
              </a:pathLst>
            </a:custGeom>
            <a:ln w="9661" cap="flat">
              <a:solidFill>
                <a:srgbClr val="231F2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94" name="Freeform 93">
              <a:extLst>
                <a:ext uri="{FF2B5EF4-FFF2-40B4-BE49-F238E27FC236}">
                  <a16:creationId xmlns:a16="http://schemas.microsoft.com/office/drawing/2014/main" id="{A9176B8A-5ED3-834A-9FC9-3F7496A19E9A}"/>
                </a:ext>
              </a:extLst>
            </p:cNvPr>
            <p:cNvSpPr/>
            <p:nvPr/>
          </p:nvSpPr>
          <p:spPr>
            <a:xfrm>
              <a:off x="980451" y="4408471"/>
              <a:ext cx="40480" cy="9657"/>
            </a:xfrm>
            <a:custGeom>
              <a:avLst/>
              <a:gdLst>
                <a:gd name="connsiteX0" fmla="*/ 0 w 40480"/>
                <a:gd name="connsiteY0" fmla="*/ 0 h 9657"/>
                <a:gd name="connsiteX1" fmla="*/ 40480 w 40480"/>
                <a:gd name="connsiteY1" fmla="*/ 0 h 9657"/>
              </a:gdLst>
              <a:ahLst/>
              <a:cxnLst>
                <a:cxn ang="0">
                  <a:pos x="connsiteX0" y="connsiteY0"/>
                </a:cxn>
                <a:cxn ang="0">
                  <a:pos x="connsiteX1" y="connsiteY1"/>
                </a:cxn>
              </a:cxnLst>
              <a:rect l="l" t="t" r="r" b="b"/>
              <a:pathLst>
                <a:path w="40480" h="9657">
                  <a:moveTo>
                    <a:pt x="0" y="0"/>
                  </a:moveTo>
                  <a:lnTo>
                    <a:pt x="40480" y="0"/>
                  </a:lnTo>
                </a:path>
              </a:pathLst>
            </a:custGeom>
            <a:ln w="9661" cap="flat">
              <a:solidFill>
                <a:srgbClr val="231F2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95" name="Freeform 94">
              <a:extLst>
                <a:ext uri="{FF2B5EF4-FFF2-40B4-BE49-F238E27FC236}">
                  <a16:creationId xmlns:a16="http://schemas.microsoft.com/office/drawing/2014/main" id="{E04C1341-A9D5-4A54-DD13-4B14A077BBD8}"/>
                </a:ext>
              </a:extLst>
            </p:cNvPr>
            <p:cNvSpPr/>
            <p:nvPr/>
          </p:nvSpPr>
          <p:spPr>
            <a:xfrm>
              <a:off x="980451" y="3369659"/>
              <a:ext cx="1804462" cy="9657"/>
            </a:xfrm>
            <a:custGeom>
              <a:avLst/>
              <a:gdLst>
                <a:gd name="connsiteX0" fmla="*/ 0 w 1804462"/>
                <a:gd name="connsiteY0" fmla="*/ 0 h 9657"/>
                <a:gd name="connsiteX1" fmla="*/ 1804462 w 1804462"/>
                <a:gd name="connsiteY1" fmla="*/ 0 h 9657"/>
              </a:gdLst>
              <a:ahLst/>
              <a:cxnLst>
                <a:cxn ang="0">
                  <a:pos x="connsiteX0" y="connsiteY0"/>
                </a:cxn>
                <a:cxn ang="0">
                  <a:pos x="connsiteX1" y="connsiteY1"/>
                </a:cxn>
              </a:cxnLst>
              <a:rect l="l" t="t" r="r" b="b"/>
              <a:pathLst>
                <a:path w="1804462" h="9657">
                  <a:moveTo>
                    <a:pt x="0" y="0"/>
                  </a:moveTo>
                  <a:lnTo>
                    <a:pt x="1804462" y="0"/>
                  </a:lnTo>
                </a:path>
              </a:pathLst>
            </a:custGeom>
            <a:ln w="9661" cap="flat">
              <a:solidFill>
                <a:srgbClr val="231F2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96" name="Freeform 95">
              <a:extLst>
                <a:ext uri="{FF2B5EF4-FFF2-40B4-BE49-F238E27FC236}">
                  <a16:creationId xmlns:a16="http://schemas.microsoft.com/office/drawing/2014/main" id="{605E692F-4234-08B2-3E63-53D46297F6BE}"/>
                </a:ext>
              </a:extLst>
            </p:cNvPr>
            <p:cNvSpPr/>
            <p:nvPr/>
          </p:nvSpPr>
          <p:spPr>
            <a:xfrm>
              <a:off x="980451" y="4150217"/>
              <a:ext cx="40480" cy="9657"/>
            </a:xfrm>
            <a:custGeom>
              <a:avLst/>
              <a:gdLst>
                <a:gd name="connsiteX0" fmla="*/ 0 w 40480"/>
                <a:gd name="connsiteY0" fmla="*/ 0 h 9657"/>
                <a:gd name="connsiteX1" fmla="*/ 40480 w 40480"/>
                <a:gd name="connsiteY1" fmla="*/ 0 h 9657"/>
              </a:gdLst>
              <a:ahLst/>
              <a:cxnLst>
                <a:cxn ang="0">
                  <a:pos x="connsiteX0" y="connsiteY0"/>
                </a:cxn>
                <a:cxn ang="0">
                  <a:pos x="connsiteX1" y="connsiteY1"/>
                </a:cxn>
              </a:cxnLst>
              <a:rect l="l" t="t" r="r" b="b"/>
              <a:pathLst>
                <a:path w="40480" h="9657">
                  <a:moveTo>
                    <a:pt x="0" y="0"/>
                  </a:moveTo>
                  <a:lnTo>
                    <a:pt x="40480" y="0"/>
                  </a:lnTo>
                </a:path>
              </a:pathLst>
            </a:custGeom>
            <a:ln w="9661" cap="flat">
              <a:solidFill>
                <a:srgbClr val="231F2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sp>
          <p:nvSpPr>
            <p:cNvPr id="97" name="Freeform 96">
              <a:extLst>
                <a:ext uri="{FF2B5EF4-FFF2-40B4-BE49-F238E27FC236}">
                  <a16:creationId xmlns:a16="http://schemas.microsoft.com/office/drawing/2014/main" id="{674F4657-BBD7-841D-04A8-DDC3F2034037}"/>
                </a:ext>
              </a:extLst>
            </p:cNvPr>
            <p:cNvSpPr/>
            <p:nvPr/>
          </p:nvSpPr>
          <p:spPr>
            <a:xfrm>
              <a:off x="980451" y="3891962"/>
              <a:ext cx="40480" cy="9657"/>
            </a:xfrm>
            <a:custGeom>
              <a:avLst/>
              <a:gdLst>
                <a:gd name="connsiteX0" fmla="*/ 0 w 40480"/>
                <a:gd name="connsiteY0" fmla="*/ 0 h 9657"/>
                <a:gd name="connsiteX1" fmla="*/ 40480 w 40480"/>
                <a:gd name="connsiteY1" fmla="*/ 0 h 9657"/>
              </a:gdLst>
              <a:ahLst/>
              <a:cxnLst>
                <a:cxn ang="0">
                  <a:pos x="connsiteX0" y="connsiteY0"/>
                </a:cxn>
                <a:cxn ang="0">
                  <a:pos x="connsiteX1" y="connsiteY1"/>
                </a:cxn>
              </a:cxnLst>
              <a:rect l="l" t="t" r="r" b="b"/>
              <a:pathLst>
                <a:path w="40480" h="9657">
                  <a:moveTo>
                    <a:pt x="0" y="0"/>
                  </a:moveTo>
                  <a:lnTo>
                    <a:pt x="40480" y="0"/>
                  </a:lnTo>
                </a:path>
              </a:pathLst>
            </a:custGeom>
            <a:ln w="9661" cap="flat">
              <a:solidFill>
                <a:srgbClr val="231F2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a:ea typeface="+mn-ea"/>
                <a:cs typeface="+mn-cs"/>
              </a:endParaRPr>
            </a:p>
          </p:txBody>
        </p:sp>
      </p:grpSp>
      <p:grpSp>
        <p:nvGrpSpPr>
          <p:cNvPr id="98" name="Graphic 74">
            <a:extLst>
              <a:ext uri="{FF2B5EF4-FFF2-40B4-BE49-F238E27FC236}">
                <a16:creationId xmlns:a16="http://schemas.microsoft.com/office/drawing/2014/main" id="{1BD6891F-4A05-F979-22A8-C4438EE9AFFB}"/>
              </a:ext>
            </a:extLst>
          </p:cNvPr>
          <p:cNvGrpSpPr/>
          <p:nvPr/>
        </p:nvGrpSpPr>
        <p:grpSpPr>
          <a:xfrm>
            <a:off x="1245653" y="3187689"/>
            <a:ext cx="1402290" cy="103875"/>
            <a:chOff x="1245653" y="3187689"/>
            <a:chExt cx="1402290" cy="103875"/>
          </a:xfrm>
          <a:solidFill>
            <a:srgbClr val="000000"/>
          </a:solidFill>
        </p:grpSpPr>
        <p:sp>
          <p:nvSpPr>
            <p:cNvPr id="99" name="TextBox 98">
              <a:extLst>
                <a:ext uri="{FF2B5EF4-FFF2-40B4-BE49-F238E27FC236}">
                  <a16:creationId xmlns:a16="http://schemas.microsoft.com/office/drawing/2014/main" id="{18FDA999-F9AA-BC0C-92A6-5710F010AF67}"/>
                </a:ext>
              </a:extLst>
            </p:cNvPr>
            <p:cNvSpPr txBox="1"/>
            <p:nvPr/>
          </p:nvSpPr>
          <p:spPr>
            <a:xfrm>
              <a:off x="1245653" y="3187689"/>
              <a:ext cx="51296" cy="103875"/>
            </a:xfrm>
            <a:prstGeom prst="rect">
              <a:avLst/>
            </a:prstGeom>
            <a:no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75" b="1" i="0" u="none" strike="noStrike" kern="1200" cap="none" spc="0" normalizeH="0" baseline="0" noProof="0" dirty="0">
                  <a:ln/>
                  <a:solidFill>
                    <a:srgbClr val="000000"/>
                  </a:solidFill>
                  <a:effectLst/>
                  <a:uLnTx/>
                  <a:uFillTx/>
                  <a:latin typeface="Arial"/>
                  <a:ea typeface="Aileron" charset="0"/>
                  <a:cs typeface="Arial"/>
                  <a:sym typeface="Arial"/>
                  <a:rtl val="0"/>
                </a:rPr>
                <a:t>+</a:t>
              </a:r>
            </a:p>
          </p:txBody>
        </p:sp>
        <p:sp>
          <p:nvSpPr>
            <p:cNvPr id="100" name="TextBox 99">
              <a:extLst>
                <a:ext uri="{FF2B5EF4-FFF2-40B4-BE49-F238E27FC236}">
                  <a16:creationId xmlns:a16="http://schemas.microsoft.com/office/drawing/2014/main" id="{F49D0097-F21E-16C5-BD1B-0E302C85666D}"/>
                </a:ext>
              </a:extLst>
            </p:cNvPr>
            <p:cNvSpPr txBox="1"/>
            <p:nvPr/>
          </p:nvSpPr>
          <p:spPr>
            <a:xfrm>
              <a:off x="1320531" y="3187689"/>
              <a:ext cx="51296" cy="103875"/>
            </a:xfrm>
            <a:prstGeom prst="rect">
              <a:avLst/>
            </a:prstGeom>
            <a:no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75" b="1" i="0" u="none" strike="noStrike" kern="1200" cap="none" spc="0" normalizeH="0" baseline="0" noProof="0" dirty="0">
                  <a:ln/>
                  <a:solidFill>
                    <a:srgbClr val="000000"/>
                  </a:solidFill>
                  <a:effectLst/>
                  <a:uLnTx/>
                  <a:uFillTx/>
                  <a:latin typeface="Arial"/>
                  <a:ea typeface="Aileron" charset="0"/>
                  <a:cs typeface="Arial"/>
                  <a:sym typeface="Arial"/>
                  <a:rtl val="0"/>
                </a:rPr>
                <a:t>+</a:t>
              </a:r>
            </a:p>
          </p:txBody>
        </p:sp>
        <p:sp>
          <p:nvSpPr>
            <p:cNvPr id="101" name="TextBox 100">
              <a:extLst>
                <a:ext uri="{FF2B5EF4-FFF2-40B4-BE49-F238E27FC236}">
                  <a16:creationId xmlns:a16="http://schemas.microsoft.com/office/drawing/2014/main" id="{C7236093-1F66-BF8E-5A4B-E4B52EDA4A12}"/>
                </a:ext>
              </a:extLst>
            </p:cNvPr>
            <p:cNvSpPr txBox="1"/>
            <p:nvPr/>
          </p:nvSpPr>
          <p:spPr>
            <a:xfrm>
              <a:off x="1653016" y="3187689"/>
              <a:ext cx="51296" cy="103875"/>
            </a:xfrm>
            <a:prstGeom prst="rect">
              <a:avLst/>
            </a:prstGeom>
            <a:no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75" b="1" i="0" u="none" strike="noStrike" kern="1200" cap="none" spc="0" normalizeH="0" baseline="0" noProof="0" dirty="0">
                  <a:ln/>
                  <a:solidFill>
                    <a:srgbClr val="000000"/>
                  </a:solidFill>
                  <a:effectLst/>
                  <a:uLnTx/>
                  <a:uFillTx/>
                  <a:latin typeface="Arial"/>
                  <a:ea typeface="Aileron" charset="0"/>
                  <a:cs typeface="Arial"/>
                  <a:sym typeface="Arial"/>
                  <a:rtl val="0"/>
                </a:rPr>
                <a:t>+</a:t>
              </a:r>
            </a:p>
          </p:txBody>
        </p:sp>
        <p:sp>
          <p:nvSpPr>
            <p:cNvPr id="102" name="TextBox 101">
              <a:extLst>
                <a:ext uri="{FF2B5EF4-FFF2-40B4-BE49-F238E27FC236}">
                  <a16:creationId xmlns:a16="http://schemas.microsoft.com/office/drawing/2014/main" id="{1E1E8234-B6B9-486A-BA08-8E172E12BF82}"/>
                </a:ext>
              </a:extLst>
            </p:cNvPr>
            <p:cNvSpPr txBox="1"/>
            <p:nvPr/>
          </p:nvSpPr>
          <p:spPr>
            <a:xfrm>
              <a:off x="1785980" y="3187689"/>
              <a:ext cx="51296" cy="103875"/>
            </a:xfrm>
            <a:prstGeom prst="rect">
              <a:avLst/>
            </a:prstGeom>
            <a:no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75" b="1" i="0" u="none" strike="noStrike" kern="1200" cap="none" spc="0" normalizeH="0" baseline="0" noProof="0" dirty="0">
                  <a:ln/>
                  <a:solidFill>
                    <a:srgbClr val="000000"/>
                  </a:solidFill>
                  <a:effectLst/>
                  <a:uLnTx/>
                  <a:uFillTx/>
                  <a:latin typeface="Arial"/>
                  <a:ea typeface="Aileron" charset="0"/>
                  <a:cs typeface="Arial"/>
                  <a:sym typeface="Arial"/>
                  <a:rtl val="0"/>
                </a:rPr>
                <a:t>+</a:t>
              </a:r>
            </a:p>
          </p:txBody>
        </p:sp>
        <p:sp>
          <p:nvSpPr>
            <p:cNvPr id="103" name="TextBox 102">
              <a:extLst>
                <a:ext uri="{FF2B5EF4-FFF2-40B4-BE49-F238E27FC236}">
                  <a16:creationId xmlns:a16="http://schemas.microsoft.com/office/drawing/2014/main" id="{26E602D1-2D4F-89F3-A7E4-10364F721D18}"/>
                </a:ext>
              </a:extLst>
            </p:cNvPr>
            <p:cNvSpPr txBox="1"/>
            <p:nvPr/>
          </p:nvSpPr>
          <p:spPr>
            <a:xfrm>
              <a:off x="2056848" y="3187689"/>
              <a:ext cx="51296" cy="103875"/>
            </a:xfrm>
            <a:prstGeom prst="rect">
              <a:avLst/>
            </a:prstGeom>
            <a:no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75" b="1" i="0" u="none" strike="noStrike" kern="1200" cap="none" spc="0" normalizeH="0" baseline="0" noProof="0" dirty="0">
                  <a:ln/>
                  <a:solidFill>
                    <a:srgbClr val="000000"/>
                  </a:solidFill>
                  <a:effectLst/>
                  <a:uLnTx/>
                  <a:uFillTx/>
                  <a:latin typeface="Arial"/>
                  <a:ea typeface="Aileron" charset="0"/>
                  <a:cs typeface="Arial"/>
                  <a:sym typeface="Arial"/>
                  <a:rtl val="0"/>
                </a:rPr>
                <a:t>+</a:t>
              </a:r>
            </a:p>
          </p:txBody>
        </p:sp>
        <p:sp>
          <p:nvSpPr>
            <p:cNvPr id="104" name="TextBox 103">
              <a:extLst>
                <a:ext uri="{FF2B5EF4-FFF2-40B4-BE49-F238E27FC236}">
                  <a16:creationId xmlns:a16="http://schemas.microsoft.com/office/drawing/2014/main" id="{CFF8FF6C-31AC-6CF1-90F7-6B43C3105F37}"/>
                </a:ext>
              </a:extLst>
            </p:cNvPr>
            <p:cNvSpPr txBox="1"/>
            <p:nvPr/>
          </p:nvSpPr>
          <p:spPr>
            <a:xfrm>
              <a:off x="2596647" y="3187689"/>
              <a:ext cx="51296" cy="103875"/>
            </a:xfrm>
            <a:prstGeom prst="rect">
              <a:avLst/>
            </a:prstGeom>
            <a:no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75" b="1" i="0" u="none" strike="noStrike" kern="1200" cap="none" spc="0" normalizeH="0" baseline="0" noProof="0" dirty="0">
                  <a:ln/>
                  <a:solidFill>
                    <a:srgbClr val="000000"/>
                  </a:solidFill>
                  <a:effectLst/>
                  <a:uLnTx/>
                  <a:uFillTx/>
                  <a:latin typeface="Arial"/>
                  <a:ea typeface="Aileron" charset="0"/>
                  <a:cs typeface="Arial"/>
                  <a:sym typeface="Arial"/>
                  <a:rtl val="0"/>
                </a:rPr>
                <a:t>+</a:t>
              </a:r>
            </a:p>
          </p:txBody>
        </p:sp>
        <p:sp>
          <p:nvSpPr>
            <p:cNvPr id="105" name="TextBox 104">
              <a:extLst>
                <a:ext uri="{FF2B5EF4-FFF2-40B4-BE49-F238E27FC236}">
                  <a16:creationId xmlns:a16="http://schemas.microsoft.com/office/drawing/2014/main" id="{0CC19DA7-D7F3-B004-F2D7-6A00C1BADC1E}"/>
                </a:ext>
              </a:extLst>
            </p:cNvPr>
            <p:cNvSpPr txBox="1"/>
            <p:nvPr/>
          </p:nvSpPr>
          <p:spPr>
            <a:xfrm>
              <a:off x="2191555" y="3187689"/>
              <a:ext cx="51296" cy="103875"/>
            </a:xfrm>
            <a:prstGeom prst="rect">
              <a:avLst/>
            </a:prstGeom>
            <a:no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75" b="1" i="0" u="none" strike="noStrike" kern="1200" cap="none" spc="0" normalizeH="0" baseline="0" noProof="0" dirty="0">
                  <a:ln/>
                  <a:solidFill>
                    <a:srgbClr val="000000"/>
                  </a:solidFill>
                  <a:effectLst/>
                  <a:uLnTx/>
                  <a:uFillTx/>
                  <a:latin typeface="Arial"/>
                  <a:ea typeface="Aileron" charset="0"/>
                  <a:cs typeface="Arial"/>
                  <a:sym typeface="Arial"/>
                  <a:rtl val="0"/>
                </a:rPr>
                <a:t>+</a:t>
              </a:r>
            </a:p>
          </p:txBody>
        </p:sp>
      </p:grpSp>
      <p:sp>
        <p:nvSpPr>
          <p:cNvPr id="63" name="Rectangle 62">
            <a:extLst>
              <a:ext uri="{FF2B5EF4-FFF2-40B4-BE49-F238E27FC236}">
                <a16:creationId xmlns:a16="http://schemas.microsoft.com/office/drawing/2014/main" id="{5B2CD0AA-8BAF-375E-E6D8-9252463A9FCA}"/>
              </a:ext>
            </a:extLst>
          </p:cNvPr>
          <p:cNvSpPr/>
          <p:nvPr/>
        </p:nvSpPr>
        <p:spPr>
          <a:xfrm>
            <a:off x="5807967" y="1533089"/>
            <a:ext cx="3024000" cy="2832015"/>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7" name="TextBox 16">
            <a:extLst>
              <a:ext uri="{FF2B5EF4-FFF2-40B4-BE49-F238E27FC236}">
                <a16:creationId xmlns:a16="http://schemas.microsoft.com/office/drawing/2014/main" id="{0286B897-074D-39A9-F848-B25275B8E174}"/>
              </a:ext>
            </a:extLst>
          </p:cNvPr>
          <p:cNvSpPr txBox="1"/>
          <p:nvPr/>
        </p:nvSpPr>
        <p:spPr>
          <a:xfrm>
            <a:off x="263352" y="1504053"/>
            <a:ext cx="5220968" cy="584775"/>
          </a:xfrm>
          <a:prstGeom prst="rect">
            <a:avLst/>
          </a:prstGeom>
          <a:solidFill>
            <a:schemeClr val="accent1">
              <a:lumMod val="20000"/>
              <a:lumOff val="80000"/>
            </a:schemeClr>
          </a:solidFill>
          <a:effectLst>
            <a:outerShdw blurRad="50800" dist="38100" dir="2700000" algn="tl" rotWithShape="0">
              <a:prstClr val="black">
                <a:alpha val="40000"/>
              </a:prstClr>
            </a:outerShdw>
          </a:effectLst>
        </p:spPr>
        <p:txBody>
          <a:bodyPr wrap="square" rtlCol="0">
            <a:spAutoFit/>
          </a:bodyPr>
          <a:lstStyle/>
          <a:p>
            <a:pPr marL="285750" marR="0" lvl="0" indent="-285750" algn="l" defTabSz="609630" rtl="0" eaLnBrk="1" fontAlgn="auto" latinLnBrk="0" hangingPunct="1">
              <a:lnSpc>
                <a:spcPct val="100000"/>
              </a:lnSpc>
              <a:spcBef>
                <a:spcPts val="0"/>
              </a:spcBef>
              <a:spcAft>
                <a:spcPts val="0"/>
              </a:spcAft>
              <a:buClr>
                <a:srgbClr val="C6573B"/>
              </a:buClr>
              <a:buSzTx/>
              <a:buFont typeface="Arial" panose="020B0604020202020204" pitchFamily="34" charset="0"/>
              <a:buChar char="•"/>
              <a:tabLst/>
              <a:defRPr/>
            </a:pPr>
            <a:r>
              <a:rPr kumimoji="0" lang="en-GB" sz="1600" b="0" i="0" u="none" strike="noStrike" kern="0" cap="none" spc="0" normalizeH="0" baseline="0" noProof="0" dirty="0">
                <a:ln>
                  <a:noFill/>
                </a:ln>
                <a:solidFill>
                  <a:prstClr val="black"/>
                </a:solidFill>
                <a:effectLst/>
                <a:uLnTx/>
                <a:uFillTx/>
                <a:latin typeface="Arial Narrow" panose="020B0606020202030204" pitchFamily="34" charset="0"/>
                <a:ea typeface="+mn-ea"/>
                <a:cs typeface="+mn-cs"/>
              </a:rPr>
              <a:t>Monotherapy – regorafenib ORR 2.4%, ramucirumab ORR 3.4%</a:t>
            </a:r>
          </a:p>
          <a:p>
            <a:pPr marL="285750" marR="0" lvl="0" indent="-285750" algn="l" defTabSz="609630" rtl="0" eaLnBrk="1" fontAlgn="auto" latinLnBrk="0" hangingPunct="1">
              <a:lnSpc>
                <a:spcPct val="100000"/>
              </a:lnSpc>
              <a:spcBef>
                <a:spcPts val="0"/>
              </a:spcBef>
              <a:spcAft>
                <a:spcPts val="0"/>
              </a:spcAft>
              <a:buClr>
                <a:srgbClr val="C6573B"/>
              </a:buClr>
              <a:buSzTx/>
              <a:buFont typeface="Arial" panose="020B0604020202020204" pitchFamily="34" charset="0"/>
              <a:buChar char="•"/>
              <a:tabLst/>
              <a:defRPr/>
            </a:pPr>
            <a:r>
              <a:rPr kumimoji="0" lang="en-GB" sz="1600" b="0" i="0" u="none" strike="noStrike" kern="0" cap="none" spc="0" normalizeH="0" baseline="0" noProof="0" dirty="0">
                <a:ln>
                  <a:noFill/>
                </a:ln>
                <a:solidFill>
                  <a:prstClr val="black"/>
                </a:solidFill>
                <a:effectLst/>
                <a:uLnTx/>
                <a:uFillTx/>
                <a:latin typeface="Arial Narrow" panose="020B0606020202030204" pitchFamily="34" charset="0"/>
                <a:ea typeface="+mn-ea"/>
                <a:cs typeface="+mn-cs"/>
              </a:rPr>
              <a:t>Ramucirumab + paclitaxel ~ doubles ORR and </a:t>
            </a:r>
            <a:r>
              <a:rPr kumimoji="0" lang="en-GB" sz="1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OS</a:t>
            </a:r>
            <a:endParaRPr kumimoji="0" lang="en-GB" sz="1600" b="0" i="0" u="none" strike="noStrike" kern="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2" name="TextBox 21">
            <a:extLst>
              <a:ext uri="{FF2B5EF4-FFF2-40B4-BE49-F238E27FC236}">
                <a16:creationId xmlns:a16="http://schemas.microsoft.com/office/drawing/2014/main" id="{BEF36701-59AC-3868-28FE-4BDF29DD0D04}"/>
              </a:ext>
            </a:extLst>
          </p:cNvPr>
          <p:cNvSpPr txBox="1"/>
          <p:nvPr/>
        </p:nvSpPr>
        <p:spPr>
          <a:xfrm>
            <a:off x="3730075" y="2472186"/>
            <a:ext cx="1448753" cy="646331"/>
          </a:xfrm>
          <a:prstGeom prst="rect">
            <a:avLst/>
          </a:prstGeom>
          <a:solidFill>
            <a:sysClr val="window" lastClr="FFFFFF"/>
          </a:solidFill>
        </p:spPr>
        <p:txBody>
          <a:bodyPr wrap="square" rtlCol="0">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REGOMUNE</a:t>
            </a:r>
            <a:r>
              <a:rPr kumimoji="0" lang="en-GB" sz="1200" b="1" i="0" u="none" strike="noStrike" kern="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5</a:t>
            </a:r>
            <a:r>
              <a:rPr kumimoji="0" lang="en-GB" sz="1200" b="1" i="0" u="none" strike="noStrike" kern="0" cap="none" spc="0" normalizeH="0" baseline="0" noProof="0" dirty="0">
                <a:ln>
                  <a:noFill/>
                </a:ln>
                <a:solidFill>
                  <a:prstClr val="black"/>
                </a:solidFill>
                <a:effectLst/>
                <a:highlight>
                  <a:srgbClr val="00FFFF"/>
                </a:highlight>
                <a:uLnTx/>
                <a:uFillTx/>
                <a:latin typeface="Arial" panose="020B0604020202020204" pitchFamily="34" charset="0"/>
                <a:ea typeface="+mn-ea"/>
                <a:cs typeface="Arial" panose="020B0604020202020204" pitchFamily="34" charset="0"/>
              </a:rPr>
              <a:t> </a:t>
            </a:r>
          </a:p>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France</a:t>
            </a:r>
          </a:p>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ORR </a:t>
            </a:r>
            <a:r>
              <a:rPr kumimoji="0" lang="en-GB" sz="1200" b="1"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16.7%</a:t>
            </a:r>
            <a:r>
              <a:rPr kumimoji="0" lang="en-GB" sz="1200" b="1" i="0" u="none" strike="noStrike" kern="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6</a:t>
            </a:r>
          </a:p>
        </p:txBody>
      </p:sp>
      <p:graphicFrame>
        <p:nvGraphicFramePr>
          <p:cNvPr id="23" name="Table 22">
            <a:extLst>
              <a:ext uri="{FF2B5EF4-FFF2-40B4-BE49-F238E27FC236}">
                <a16:creationId xmlns:a16="http://schemas.microsoft.com/office/drawing/2014/main" id="{9A9C51FF-4181-3340-734B-7ED64BF8D96A}"/>
              </a:ext>
            </a:extLst>
          </p:cNvPr>
          <p:cNvGraphicFramePr>
            <a:graphicFrameLocks noGrp="1"/>
          </p:cNvGraphicFramePr>
          <p:nvPr/>
        </p:nvGraphicFramePr>
        <p:xfrm>
          <a:off x="314522" y="4941168"/>
          <a:ext cx="5169798" cy="914400"/>
        </p:xfrm>
        <a:graphic>
          <a:graphicData uri="http://schemas.openxmlformats.org/drawingml/2006/table">
            <a:tbl>
              <a:tblPr firstRow="1" bandRow="1">
                <a:tableStyleId>{5C22544A-7EE6-4342-B048-85BDC9FD1C3A}</a:tableStyleId>
              </a:tblPr>
              <a:tblGrid>
                <a:gridCol w="1723266">
                  <a:extLst>
                    <a:ext uri="{9D8B030D-6E8A-4147-A177-3AD203B41FA5}">
                      <a16:colId xmlns:a16="http://schemas.microsoft.com/office/drawing/2014/main" val="697585576"/>
                    </a:ext>
                  </a:extLst>
                </a:gridCol>
                <a:gridCol w="1723266">
                  <a:extLst>
                    <a:ext uri="{9D8B030D-6E8A-4147-A177-3AD203B41FA5}">
                      <a16:colId xmlns:a16="http://schemas.microsoft.com/office/drawing/2014/main" val="2907049763"/>
                    </a:ext>
                  </a:extLst>
                </a:gridCol>
                <a:gridCol w="1723266">
                  <a:extLst>
                    <a:ext uri="{9D8B030D-6E8A-4147-A177-3AD203B41FA5}">
                      <a16:colId xmlns:a16="http://schemas.microsoft.com/office/drawing/2014/main" val="496950888"/>
                    </a:ext>
                  </a:extLst>
                </a:gridCol>
              </a:tblGrid>
              <a:tr h="182880">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l">
                        <a:buNone/>
                      </a:pPr>
                      <a:r>
                        <a:rPr lang="en-GB" sz="1200" noProof="0" dirty="0">
                          <a:latin typeface="Arial" panose="020B0604020202020204" pitchFamily="34" charset="0"/>
                          <a:cs typeface="Arial" panose="020B0604020202020204" pitchFamily="34" charset="0"/>
                        </a:rPr>
                        <a:t>Study</a:t>
                      </a:r>
                    </a:p>
                  </a:txBody>
                  <a:tcPr marL="60960" marR="0" marT="30480" marB="30480" anchor="ct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buNone/>
                      </a:pPr>
                      <a:r>
                        <a:rPr lang="en-GB" sz="1200" noProof="0" dirty="0">
                          <a:latin typeface="Arial" panose="020B0604020202020204" pitchFamily="34" charset="0"/>
                          <a:cs typeface="Arial" panose="020B0604020202020204" pitchFamily="34" charset="0"/>
                        </a:rPr>
                        <a:t>Median PFS (months)</a:t>
                      </a:r>
                    </a:p>
                  </a:txBody>
                  <a:tcPr marL="60960" marR="60960" marT="30480" marB="30480" anchor="ct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buNone/>
                      </a:pPr>
                      <a:r>
                        <a:rPr lang="en-GB" sz="1200" noProof="0" dirty="0">
                          <a:latin typeface="Arial" panose="020B0604020202020204" pitchFamily="34" charset="0"/>
                          <a:cs typeface="Arial" panose="020B0604020202020204" pitchFamily="34" charset="0"/>
                        </a:rPr>
                        <a:t>Median OS (months)</a:t>
                      </a:r>
                    </a:p>
                  </a:txBody>
                  <a:tcPr marL="60960" marR="60960" marT="30480" marB="30480" anchor="ctr"/>
                </a:tc>
                <a:extLst>
                  <a:ext uri="{0D108BD9-81ED-4DB2-BD59-A6C34878D82A}">
                    <a16:rowId xmlns:a16="http://schemas.microsoft.com/office/drawing/2014/main" val="2358149440"/>
                  </a:ext>
                </a:extLst>
              </a:tr>
              <a:tr h="18288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l">
                        <a:buNone/>
                      </a:pPr>
                      <a:r>
                        <a:rPr lang="en-GB" sz="1200" b="1" noProof="0" dirty="0">
                          <a:solidFill>
                            <a:schemeClr val="tx1"/>
                          </a:solidFill>
                          <a:latin typeface="Arial" panose="020B0604020202020204" pitchFamily="34" charset="0"/>
                          <a:cs typeface="Arial" panose="020B0604020202020204" pitchFamily="34" charset="0"/>
                        </a:rPr>
                        <a:t>REGONIVO (EPOC1603)</a:t>
                      </a:r>
                      <a:r>
                        <a:rPr lang="en-GB" sz="1200" b="1" baseline="30000" noProof="0" dirty="0">
                          <a:solidFill>
                            <a:schemeClr val="tx1"/>
                          </a:solidFill>
                          <a:latin typeface="Arial" panose="020B0604020202020204" pitchFamily="34" charset="0"/>
                          <a:cs typeface="Arial" panose="020B0604020202020204" pitchFamily="34" charset="0"/>
                        </a:rPr>
                        <a:t>4</a:t>
                      </a:r>
                      <a:endParaRPr lang="en-GB" sz="1200" baseline="30000" noProof="0" dirty="0">
                        <a:solidFill>
                          <a:schemeClr val="tx1"/>
                        </a:solidFill>
                        <a:latin typeface="Arial" panose="020B0604020202020204" pitchFamily="34" charset="0"/>
                        <a:cs typeface="Arial" panose="020B0604020202020204" pitchFamily="34" charset="0"/>
                      </a:endParaRPr>
                    </a:p>
                  </a:txBody>
                  <a:tcPr marL="60960" marR="0" marT="30480" marB="30480" anchor="ct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buNone/>
                      </a:pPr>
                      <a:r>
                        <a:rPr lang="en-GB" sz="1200" b="1" noProof="0" dirty="0">
                          <a:latin typeface="Arial" panose="020B0604020202020204" pitchFamily="34" charset="0"/>
                          <a:cs typeface="Arial" panose="020B0604020202020204" pitchFamily="34" charset="0"/>
                        </a:rPr>
                        <a:t>5.6</a:t>
                      </a:r>
                      <a:r>
                        <a:rPr lang="en-GB" sz="1200" noProof="0" dirty="0">
                          <a:latin typeface="Arial" panose="020B0604020202020204" pitchFamily="34" charset="0"/>
                          <a:cs typeface="Arial" panose="020B0604020202020204" pitchFamily="34" charset="0"/>
                        </a:rPr>
                        <a:t> (95 % CI 2.7-10.4)</a:t>
                      </a:r>
                    </a:p>
                  </a:txBody>
                  <a:tcPr marL="60960" marR="60960" marT="30480" marB="30480" anchor="ct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buNone/>
                      </a:pPr>
                      <a:r>
                        <a:rPr lang="en-GB" sz="1200" b="1" noProof="0" dirty="0">
                          <a:latin typeface="Arial" panose="020B0604020202020204" pitchFamily="34" charset="0"/>
                          <a:cs typeface="Arial" panose="020B0604020202020204" pitchFamily="34" charset="0"/>
                        </a:rPr>
                        <a:t>12.3</a:t>
                      </a:r>
                      <a:r>
                        <a:rPr lang="en-GB" sz="1200" noProof="0" dirty="0">
                          <a:latin typeface="Arial" panose="020B0604020202020204" pitchFamily="34" charset="0"/>
                          <a:cs typeface="Arial" panose="020B0604020202020204" pitchFamily="34" charset="0"/>
                        </a:rPr>
                        <a:t> (95 % CI 5.3-NR)</a:t>
                      </a:r>
                    </a:p>
                  </a:txBody>
                  <a:tcPr marL="60960" marR="60960" marT="30480" marB="30480" anchor="ctr"/>
                </a:tc>
                <a:extLst>
                  <a:ext uri="{0D108BD9-81ED-4DB2-BD59-A6C34878D82A}">
                    <a16:rowId xmlns:a16="http://schemas.microsoft.com/office/drawing/2014/main" val="2278503328"/>
                  </a:ext>
                </a:extLst>
              </a:tr>
              <a:tr h="18288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l">
                        <a:buNone/>
                      </a:pPr>
                      <a:r>
                        <a:rPr lang="en-GB" sz="1200" b="1" noProof="0" dirty="0">
                          <a:solidFill>
                            <a:schemeClr val="tx1"/>
                          </a:solidFill>
                          <a:latin typeface="Arial" panose="020B0604020202020204" pitchFamily="34" charset="0"/>
                          <a:cs typeface="Arial" panose="020B0604020202020204" pitchFamily="34" charset="0"/>
                        </a:rPr>
                        <a:t>REGOMUNE</a:t>
                      </a:r>
                      <a:r>
                        <a:rPr lang="en-GB" sz="1200" b="1" baseline="30000" noProof="0" dirty="0">
                          <a:solidFill>
                            <a:schemeClr val="tx1"/>
                          </a:solidFill>
                          <a:latin typeface="Arial" panose="020B0604020202020204" pitchFamily="34" charset="0"/>
                          <a:cs typeface="Arial" panose="020B0604020202020204" pitchFamily="34" charset="0"/>
                        </a:rPr>
                        <a:t>5</a:t>
                      </a:r>
                      <a:endParaRPr lang="en-GB" sz="1200" baseline="30000" noProof="0" dirty="0">
                        <a:solidFill>
                          <a:schemeClr val="tx1"/>
                        </a:solidFill>
                        <a:latin typeface="Arial" panose="020B0604020202020204" pitchFamily="34" charset="0"/>
                        <a:cs typeface="Arial" panose="020B0604020202020204" pitchFamily="34" charset="0"/>
                      </a:endParaRPr>
                    </a:p>
                  </a:txBody>
                  <a:tcPr marL="60960" marR="0" marT="30480" marB="30480" anchor="ct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buNone/>
                      </a:pPr>
                      <a:r>
                        <a:rPr lang="en-GB" sz="1200" b="1" noProof="0" dirty="0">
                          <a:latin typeface="Arial" panose="020B0604020202020204" pitchFamily="34" charset="0"/>
                          <a:cs typeface="Arial" panose="020B0604020202020204" pitchFamily="34" charset="0"/>
                        </a:rPr>
                        <a:t>1.9</a:t>
                      </a:r>
                      <a:r>
                        <a:rPr lang="en-GB" sz="1200" noProof="0" dirty="0">
                          <a:latin typeface="Arial" panose="020B0604020202020204" pitchFamily="34" charset="0"/>
                          <a:cs typeface="Arial" panose="020B0604020202020204" pitchFamily="34" charset="0"/>
                        </a:rPr>
                        <a:t> (95 % CI 1.8-3.2)</a:t>
                      </a:r>
                    </a:p>
                  </a:txBody>
                  <a:tcPr marL="60960" marR="60960" marT="30480" marB="30480" anchor="ct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buNone/>
                      </a:pPr>
                      <a:r>
                        <a:rPr lang="en-GB" sz="1200" b="1" noProof="0" dirty="0">
                          <a:latin typeface="Arial" panose="020B0604020202020204" pitchFamily="34" charset="0"/>
                          <a:cs typeface="Arial" panose="020B0604020202020204" pitchFamily="34" charset="0"/>
                        </a:rPr>
                        <a:t>7.5</a:t>
                      </a:r>
                      <a:r>
                        <a:rPr lang="en-GB" sz="1200" noProof="0" dirty="0">
                          <a:latin typeface="Arial" panose="020B0604020202020204" pitchFamily="34" charset="0"/>
                          <a:cs typeface="Arial" panose="020B0604020202020204" pitchFamily="34" charset="0"/>
                        </a:rPr>
                        <a:t> (95 % CI 4.5-15.7)</a:t>
                      </a:r>
                    </a:p>
                  </a:txBody>
                  <a:tcPr marL="60960" marR="60960" marT="30480" marB="30480" anchor="ctr"/>
                </a:tc>
                <a:extLst>
                  <a:ext uri="{0D108BD9-81ED-4DB2-BD59-A6C34878D82A}">
                    <a16:rowId xmlns:a16="http://schemas.microsoft.com/office/drawing/2014/main" val="1829333894"/>
                  </a:ext>
                </a:extLst>
              </a:tr>
            </a:tbl>
          </a:graphicData>
        </a:graphic>
      </p:graphicFrame>
      <p:pic>
        <p:nvPicPr>
          <p:cNvPr id="24" name="Picture 23">
            <a:extLst>
              <a:ext uri="{FF2B5EF4-FFF2-40B4-BE49-F238E27FC236}">
                <a16:creationId xmlns:a16="http://schemas.microsoft.com/office/drawing/2014/main" id="{1D2D7A54-F75D-EF2B-C772-A4E69934350A}"/>
              </a:ext>
            </a:extLst>
          </p:cNvPr>
          <p:cNvPicPr>
            <a:picLocks noChangeAspect="1"/>
          </p:cNvPicPr>
          <p:nvPr/>
        </p:nvPicPr>
        <p:blipFill>
          <a:blip r:embed="rId2"/>
          <a:srcRect l="2992" t="9680" r="1457" b="1398"/>
          <a:stretch>
            <a:fillRect/>
          </a:stretch>
        </p:blipFill>
        <p:spPr>
          <a:xfrm>
            <a:off x="5874445" y="1745151"/>
            <a:ext cx="2891045" cy="1948029"/>
          </a:xfrm>
          <a:prstGeom prst="rect">
            <a:avLst/>
          </a:prstGeom>
          <a:effectLst/>
        </p:spPr>
      </p:pic>
      <p:sp>
        <p:nvSpPr>
          <p:cNvPr id="28" name="TextBox 27">
            <a:extLst>
              <a:ext uri="{FF2B5EF4-FFF2-40B4-BE49-F238E27FC236}">
                <a16:creationId xmlns:a16="http://schemas.microsoft.com/office/drawing/2014/main" id="{B1A549AD-A752-9943-1D7B-1949783E3921}"/>
              </a:ext>
            </a:extLst>
          </p:cNvPr>
          <p:cNvSpPr txBox="1"/>
          <p:nvPr/>
        </p:nvSpPr>
        <p:spPr>
          <a:xfrm>
            <a:off x="5807968" y="3774968"/>
            <a:ext cx="3025662" cy="523220"/>
          </a:xfrm>
          <a:prstGeom prst="rect">
            <a:avLst/>
          </a:prstGeom>
          <a:solidFill>
            <a:schemeClr val="accent1">
              <a:lumMod val="20000"/>
              <a:lumOff val="80000"/>
            </a:schemeClr>
          </a:solidFill>
          <a:effectLst>
            <a:outerShdw blurRad="50800" dist="38100" dir="2700000" algn="tl" rotWithShape="0">
              <a:prstClr val="black">
                <a:alpha val="40000"/>
              </a:prstClr>
            </a:outerShdw>
          </a:effectLst>
        </p:spPr>
        <p:txBody>
          <a:bodyPr wrap="square" lIns="36000" rIns="36000" rtlCol="0">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REGOMUNE: M2 macrophage abundance strongly correlates with outcome</a:t>
            </a:r>
            <a:r>
              <a:rPr kumimoji="0" lang="en-GB" sz="1400" b="1" i="0" u="none" strike="noStrike" kern="0" cap="none" spc="0" normalizeH="0" baseline="30000" noProof="0" dirty="0">
                <a:ln>
                  <a:noFill/>
                </a:ln>
                <a:solidFill>
                  <a:srgbClr val="000000"/>
                </a:solidFill>
                <a:effectLst/>
                <a:uLnTx/>
                <a:uFillTx/>
                <a:latin typeface="Arial Narrow" panose="020B0606020202030204" pitchFamily="34" charset="0"/>
                <a:ea typeface="+mn-ea"/>
                <a:cs typeface="+mn-cs"/>
              </a:rPr>
              <a:t>5</a:t>
            </a:r>
            <a:endParaRPr kumimoji="0" lang="en-GB" sz="1400" b="0" i="0" u="none" strike="noStrike" kern="0" cap="none" spc="0" normalizeH="0" baseline="30000" noProof="0" dirty="0">
              <a:ln>
                <a:noFill/>
              </a:ln>
              <a:solidFill>
                <a:srgbClr val="000000"/>
              </a:solidFill>
              <a:effectLst/>
              <a:uLnTx/>
              <a:uFillTx/>
              <a:latin typeface="Arial Narrow" panose="020B0606020202030204" pitchFamily="34" charset="0"/>
              <a:ea typeface="+mn-ea"/>
              <a:cs typeface="+mn-cs"/>
            </a:endParaRPr>
          </a:p>
        </p:txBody>
      </p:sp>
      <p:sp>
        <p:nvSpPr>
          <p:cNvPr id="29" name="TextBox 28">
            <a:extLst>
              <a:ext uri="{FF2B5EF4-FFF2-40B4-BE49-F238E27FC236}">
                <a16:creationId xmlns:a16="http://schemas.microsoft.com/office/drawing/2014/main" id="{7391C735-8BC1-AF01-F03B-BB2B5A78A65A}"/>
              </a:ext>
            </a:extLst>
          </p:cNvPr>
          <p:cNvSpPr txBox="1"/>
          <p:nvPr/>
        </p:nvSpPr>
        <p:spPr>
          <a:xfrm>
            <a:off x="5866434" y="4467506"/>
            <a:ext cx="5948756" cy="1400383"/>
          </a:xfrm>
          <a:prstGeom prst="rect">
            <a:avLst/>
          </a:prstGeom>
          <a:solidFill>
            <a:schemeClr val="accent1">
              <a:lumMod val="20000"/>
              <a:lumOff val="80000"/>
            </a:schemeClr>
          </a:solidFill>
          <a:effectLst>
            <a:outerShdw blurRad="50800" dist="38100" dir="2700000" algn="tl" rotWithShape="0">
              <a:prstClr val="black">
                <a:alpha val="40000"/>
              </a:prstClr>
            </a:outerShdw>
          </a:effectLst>
        </p:spPr>
        <p:txBody>
          <a:bodyPr wrap="square" rtlCol="0">
            <a:spAutoFit/>
          </a:bodyPr>
          <a:lstStyle/>
          <a:p>
            <a:pPr marL="0" marR="0" lvl="0" indent="0" algn="l" defTabSz="609630" rtl="0" eaLnBrk="1" fontAlgn="auto" latinLnBrk="0" hangingPunct="1">
              <a:lnSpc>
                <a:spcPct val="100000"/>
              </a:lnSpc>
              <a:spcBef>
                <a:spcPts val="0"/>
              </a:spcBef>
              <a:spcAft>
                <a:spcPts val="600"/>
              </a:spcAft>
              <a:buClrTx/>
              <a:buSzTx/>
              <a:buFontTx/>
              <a:buNone/>
              <a:tabLst/>
              <a:defRPr/>
            </a:pPr>
            <a:r>
              <a:rPr kumimoji="0" lang="en-GB" sz="1600" b="1"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INTEGRATE IIb @ESMO 2025 NIVO-REGO failed to show an </a:t>
            </a:r>
            <a:br>
              <a:rPr kumimoji="0" lang="en-GB" sz="1600" b="1"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br>
            <a:r>
              <a:rPr kumimoji="0" lang="en-GB" sz="1600" b="1"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OS benefit in a global randomised trial</a:t>
            </a:r>
            <a:r>
              <a:rPr kumimoji="0" lang="en-GB" sz="1600" b="1" i="0" u="none" strike="noStrike" kern="0" cap="none" spc="0" normalizeH="0" baseline="30000" noProof="0" dirty="0">
                <a:ln>
                  <a:noFill/>
                </a:ln>
                <a:solidFill>
                  <a:srgbClr val="000000"/>
                </a:solidFill>
                <a:effectLst/>
                <a:uLnTx/>
                <a:uFillTx/>
                <a:latin typeface="Arial Narrow" panose="020B0606020202030204" pitchFamily="34" charset="0"/>
                <a:ea typeface="+mn-ea"/>
                <a:cs typeface="+mn-cs"/>
              </a:rPr>
              <a:t>7</a:t>
            </a:r>
            <a:endParaRPr kumimoji="0" lang="en-GB" sz="1600" b="0" i="0" u="none" strike="noStrike" kern="0" cap="none" spc="0" normalizeH="0" baseline="30000" noProof="0" dirty="0">
              <a:ln>
                <a:noFill/>
              </a:ln>
              <a:solidFill>
                <a:srgbClr val="000000"/>
              </a:solidFill>
              <a:effectLst/>
              <a:uLnTx/>
              <a:uFillTx/>
              <a:latin typeface="Arial Narrow" panose="020B0606020202030204" pitchFamily="34" charset="0"/>
              <a:ea typeface="+mn-ea"/>
              <a:cs typeface="+mn-cs"/>
            </a:endParaRPr>
          </a:p>
          <a:p>
            <a:pPr marL="0" marR="0" lvl="0" indent="0" algn="l" defTabSz="60963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Future trials should focus on:</a:t>
            </a:r>
            <a:r>
              <a:rPr kumimoji="0" lang="en-GB" sz="1600" b="0" i="0" u="none" strike="noStrike" kern="0" cap="none" spc="0" normalizeH="0" baseline="30000" noProof="0" dirty="0">
                <a:ln>
                  <a:noFill/>
                </a:ln>
                <a:solidFill>
                  <a:srgbClr val="000000"/>
                </a:solidFill>
                <a:effectLst/>
                <a:uLnTx/>
                <a:uFillTx/>
                <a:latin typeface="Arial Narrow" panose="020B0606020202030204" pitchFamily="34" charset="0"/>
                <a:ea typeface="+mn-ea"/>
                <a:cs typeface="+mn-cs"/>
              </a:rPr>
              <a:t>7</a:t>
            </a:r>
          </a:p>
          <a:p>
            <a:pPr marL="285750" marR="0" lvl="0" indent="-285750" algn="l" defTabSz="609630" rtl="0" eaLnBrk="1" fontAlgn="auto" latinLnBrk="0" hangingPunct="1">
              <a:lnSpc>
                <a:spcPct val="100000"/>
              </a:lnSpc>
              <a:spcBef>
                <a:spcPts val="0"/>
              </a:spcBef>
              <a:spcAft>
                <a:spcPts val="0"/>
              </a:spcAft>
              <a:buClr>
                <a:srgbClr val="C6573B"/>
              </a:buClr>
              <a:buSzTx/>
              <a:buFont typeface="Arial" panose="020B0604020202020204" pitchFamily="34" charset="0"/>
              <a:buChar char="•"/>
              <a:tabLst/>
              <a:defRPr/>
            </a:pPr>
            <a:r>
              <a:rPr kumimoji="0" lang="en-GB" sz="16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Minimal TKI dose needed to inhibit CSF1R/repolarise macrophages</a:t>
            </a:r>
          </a:p>
          <a:p>
            <a:pPr marL="285750" marR="0" lvl="0" indent="-285750" algn="l" defTabSz="609630" rtl="0" eaLnBrk="1" fontAlgn="auto" latinLnBrk="0" hangingPunct="1">
              <a:lnSpc>
                <a:spcPct val="100000"/>
              </a:lnSpc>
              <a:spcBef>
                <a:spcPts val="0"/>
              </a:spcBef>
              <a:spcAft>
                <a:spcPts val="0"/>
              </a:spcAft>
              <a:buClr>
                <a:srgbClr val="C6573B"/>
              </a:buClr>
              <a:buSzTx/>
              <a:buFont typeface="Arial" panose="020B0604020202020204" pitchFamily="34" charset="0"/>
              <a:buChar char="•"/>
              <a:tabLst/>
              <a:defRPr/>
            </a:pPr>
            <a:r>
              <a:rPr kumimoji="0" lang="en-GB" sz="1600" b="0" i="0" u="none" strike="noStrike" kern="0" cap="none" spc="0" normalizeH="0" baseline="0" noProof="0" dirty="0">
                <a:ln>
                  <a:noFill/>
                </a:ln>
                <a:solidFill>
                  <a:srgbClr val="000000"/>
                </a:solidFill>
                <a:effectLst/>
                <a:uLnTx/>
                <a:uFillTx/>
                <a:latin typeface="Arial Narrow" panose="020B0606020202030204" pitchFamily="34" charset="0"/>
                <a:ea typeface="+mn-ea"/>
                <a:cs typeface="+mn-cs"/>
              </a:rPr>
              <a:t>Biomarker groups most likely to benefit </a:t>
            </a:r>
          </a:p>
        </p:txBody>
      </p:sp>
      <p:sp>
        <p:nvSpPr>
          <p:cNvPr id="6" name="Title 5">
            <a:extLst>
              <a:ext uri="{FF2B5EF4-FFF2-40B4-BE49-F238E27FC236}">
                <a16:creationId xmlns:a16="http://schemas.microsoft.com/office/drawing/2014/main" id="{3FF2272B-0940-F90F-7ECD-564F446E44D0}"/>
              </a:ext>
            </a:extLst>
          </p:cNvPr>
          <p:cNvSpPr>
            <a:spLocks noGrp="1"/>
          </p:cNvSpPr>
          <p:nvPr>
            <p:ph type="title"/>
          </p:nvPr>
        </p:nvSpPr>
        <p:spPr>
          <a:xfrm>
            <a:off x="619125" y="258763"/>
            <a:ext cx="11309523" cy="865187"/>
          </a:xfrm>
        </p:spPr>
        <p:txBody>
          <a:bodyPr>
            <a:normAutofit/>
          </a:bodyPr>
          <a:lstStyle/>
          <a:p>
            <a:r>
              <a:rPr lang="en-GB" noProof="0" dirty="0"/>
              <a:t>ANTI-ANGIOGENICS ARE MODESTLY EFFECTIVE </a:t>
            </a:r>
            <a:br>
              <a:rPr lang="en-GB" noProof="0" dirty="0"/>
            </a:br>
            <a:r>
              <a:rPr lang="en-GB" noProof="0" dirty="0"/>
              <a:t>IN ≥ 2</a:t>
            </a:r>
            <a:r>
              <a:rPr lang="en-GB" baseline="30000" noProof="0" dirty="0"/>
              <a:t>ND</a:t>
            </a:r>
            <a:r>
              <a:rPr lang="en-GB" noProof="0" dirty="0"/>
              <a:t> LINE GEA</a:t>
            </a:r>
          </a:p>
        </p:txBody>
      </p:sp>
      <p:sp>
        <p:nvSpPr>
          <p:cNvPr id="4" name="Slide Number Placeholder 3">
            <a:extLst>
              <a:ext uri="{FF2B5EF4-FFF2-40B4-BE49-F238E27FC236}">
                <a16:creationId xmlns:a16="http://schemas.microsoft.com/office/drawing/2014/main" id="{1151AC35-2B98-B64D-3BF3-FF158CA0E9B9}"/>
              </a:ext>
            </a:extLst>
          </p:cNvPr>
          <p:cNvSpPr>
            <a:spLocks noGrp="1"/>
          </p:cNvSpPr>
          <p:nvPr>
            <p:ph type="sldNum" sz="quarter" idx="4"/>
          </p:nvPr>
        </p:nvSpPr>
        <p:spPr>
          <a:xfrm>
            <a:off x="10800523" y="6304235"/>
            <a:ext cx="781877" cy="365125"/>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E4869F3-B6B8-4787-8A30-2C27A325DC0C}" type="slidenum">
              <a:rPr kumimoji="0" lang="en-GB" sz="1100" b="0" i="0" u="none" strike="noStrike" kern="1200" cap="none" spc="0" normalizeH="0" baseline="0" noProof="0" smtClean="0">
                <a:ln>
                  <a:noFill/>
                </a:ln>
                <a:solidFill>
                  <a:srgbClr val="5D8298"/>
                </a:solidFill>
                <a:effectLst/>
                <a:uLnTx/>
                <a:uFillTx/>
                <a:latin typeface="Arial" panose="020B0604020202020204" pitchFamily="34" charset="0"/>
                <a:ea typeface="Verdana" panose="020B0604030504040204" pitchFamily="34" charset="0"/>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0" lang="en-GB" sz="1100" b="0" i="0" u="none" strike="noStrike" kern="1200" cap="none" spc="0" normalizeH="0" baseline="0" noProof="0" dirty="0">
              <a:ln>
                <a:noFill/>
              </a:ln>
              <a:solidFill>
                <a:srgbClr val="5D8298"/>
              </a:solidFill>
              <a:effectLst/>
              <a:uLnTx/>
              <a:uFillTx/>
              <a:latin typeface="Arial" panose="020B0604020202020204" pitchFamily="34" charset="0"/>
              <a:ea typeface="Verdana" panose="020B0604030504040204" pitchFamily="34" charset="0"/>
              <a:cs typeface="Arial" panose="020B0604020202020204" pitchFamily="34" charset="0"/>
            </a:endParaRPr>
          </a:p>
        </p:txBody>
      </p:sp>
      <p:sp>
        <p:nvSpPr>
          <p:cNvPr id="9" name="Content Placeholder 8">
            <a:extLst>
              <a:ext uri="{FF2B5EF4-FFF2-40B4-BE49-F238E27FC236}">
                <a16:creationId xmlns:a16="http://schemas.microsoft.com/office/drawing/2014/main" id="{CD92AABD-E140-BB57-5A38-AD3330AFB08D}"/>
              </a:ext>
            </a:extLst>
          </p:cNvPr>
          <p:cNvSpPr>
            <a:spLocks noGrp="1"/>
          </p:cNvSpPr>
          <p:nvPr>
            <p:ph sz="quarter" idx="15"/>
          </p:nvPr>
        </p:nvSpPr>
        <p:spPr>
          <a:xfrm>
            <a:off x="620182" y="6356351"/>
            <a:ext cx="10660393" cy="365125"/>
          </a:xfrm>
        </p:spPr>
        <p:txBody>
          <a:bodyPr anchor="b" anchorCtr="0"/>
          <a:lstStyle/>
          <a:p>
            <a:r>
              <a:rPr lang="en-GB" sz="1000" noProof="0" dirty="0">
                <a:solidFill>
                  <a:schemeClr val="accent6">
                    <a:lumMod val="60000"/>
                    <a:lumOff val="40000"/>
                  </a:schemeClr>
                </a:solidFill>
                <a:sym typeface="Arial"/>
              </a:rPr>
              <a:t>CI, confidence interval; GEA, gastroesophageal adenocarcinoma; HR, hazard ratio; Mϕ, macrophage; NIVO, nivolumab; NR, not reported; ORR, objective response rate; OS, overall survival; PFS, progression-free survival; RECIST, </a:t>
            </a:r>
            <a:r>
              <a:rPr lang="en-GB" sz="1000" noProof="0" dirty="0">
                <a:solidFill>
                  <a:schemeClr val="accent6">
                    <a:lumMod val="60000"/>
                    <a:lumOff val="40000"/>
                  </a:schemeClr>
                </a:solidFill>
              </a:rPr>
              <a:t>Response Evaluation Criteria in Solid Tumours; </a:t>
            </a:r>
            <a:r>
              <a:rPr lang="en-GB" sz="1000" noProof="0" dirty="0">
                <a:solidFill>
                  <a:schemeClr val="accent6">
                    <a:lumMod val="60000"/>
                    <a:lumOff val="40000"/>
                  </a:schemeClr>
                </a:solidFill>
                <a:sym typeface="Arial"/>
              </a:rPr>
              <a:t>REGO, regorafenib; TKI, tyrosine kinase inhibitor</a:t>
            </a:r>
          </a:p>
          <a:p>
            <a:r>
              <a:rPr lang="en-GB" sz="1000" dirty="0">
                <a:solidFill>
                  <a:schemeClr val="accent6">
                    <a:lumMod val="60000"/>
                    <a:lumOff val="40000"/>
                  </a:schemeClr>
                </a:solidFill>
              </a:rPr>
              <a:t>1. Pavlakis N, et al. J Clin Oncol. 2024; 43: 453-463; 2. Fuchs CS, et al. Lancet 2014; 383: 31-39; 3. Wilke H, et al. Lancet Oncol 2014; doi.org/10.1016/S1470-2045(14)70420-6; </a:t>
            </a:r>
            <a:r>
              <a:rPr lang="en-GB" sz="1000" noProof="0" dirty="0">
                <a:solidFill>
                  <a:schemeClr val="accent6">
                    <a:lumMod val="60000"/>
                    <a:lumOff val="40000"/>
                  </a:schemeClr>
                </a:solidFill>
              </a:rPr>
              <a:t>4. Fukuoka S, et al. J Clin Oncol. 2020;38:2053-61; 5. </a:t>
            </a:r>
            <a:r>
              <a:rPr lang="en-GB" sz="1000" noProof="0" dirty="0">
                <a:solidFill>
                  <a:schemeClr val="accent6">
                    <a:lumMod val="60000"/>
                    <a:lumOff val="40000"/>
                  </a:schemeClr>
                </a:solidFill>
                <a:sym typeface="Arial"/>
              </a:rPr>
              <a:t>Cousin S, et al. Mol Can. 2024;23:197; 6. Nakayama I, et al. J. Clin Med. 2023; 12: 3226;  7. </a:t>
            </a:r>
            <a:r>
              <a:rPr lang="en-GB" sz="1000" noProof="0" dirty="0">
                <a:solidFill>
                  <a:schemeClr val="accent6">
                    <a:lumMod val="60000"/>
                    <a:lumOff val="40000"/>
                  </a:schemeClr>
                </a:solidFill>
              </a:rPr>
              <a:t>Goldstein D, et al. Ann Oncol. 2025;36(suppl_2):S1-S60. 10.1016/annonc/annonc1965 (Abstract LBA80, ESMO 2025)</a:t>
            </a:r>
          </a:p>
        </p:txBody>
      </p:sp>
      <p:sp>
        <p:nvSpPr>
          <p:cNvPr id="16" name="Rectangle 15">
            <a:extLst>
              <a:ext uri="{FF2B5EF4-FFF2-40B4-BE49-F238E27FC236}">
                <a16:creationId xmlns:a16="http://schemas.microsoft.com/office/drawing/2014/main" id="{F8873B23-6133-EC09-C460-1234A01B450D}"/>
              </a:ext>
            </a:extLst>
          </p:cNvPr>
          <p:cNvSpPr/>
          <p:nvPr/>
        </p:nvSpPr>
        <p:spPr>
          <a:xfrm>
            <a:off x="8918575" y="1533089"/>
            <a:ext cx="2896615" cy="2832015"/>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22AB06CC-F8D2-8E33-7D0B-813B099EEFED}"/>
              </a:ext>
            </a:extLst>
          </p:cNvPr>
          <p:cNvSpPr txBox="1"/>
          <p:nvPr/>
        </p:nvSpPr>
        <p:spPr>
          <a:xfrm rot="16200000">
            <a:off x="8433972" y="2749833"/>
            <a:ext cx="1183017" cy="153888"/>
          </a:xfrm>
          <a:prstGeom prst="rect">
            <a:avLst/>
          </a:prstGeom>
          <a:noFill/>
        </p:spPr>
        <p:txBody>
          <a:bodyPr wrap="none" lIns="0" tIns="0" rIns="0" b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Overall survival (%)</a:t>
            </a:r>
          </a:p>
        </p:txBody>
      </p:sp>
      <p:sp>
        <p:nvSpPr>
          <p:cNvPr id="25" name="TextBox 24">
            <a:extLst>
              <a:ext uri="{FF2B5EF4-FFF2-40B4-BE49-F238E27FC236}">
                <a16:creationId xmlns:a16="http://schemas.microsoft.com/office/drawing/2014/main" id="{D42A3B9A-FA47-D0E6-AC3D-BB9ACC82C257}"/>
              </a:ext>
            </a:extLst>
          </p:cNvPr>
          <p:cNvSpPr txBox="1"/>
          <p:nvPr/>
        </p:nvSpPr>
        <p:spPr>
          <a:xfrm>
            <a:off x="10093029" y="4078911"/>
            <a:ext cx="883255" cy="153888"/>
          </a:xfrm>
          <a:prstGeom prst="rect">
            <a:avLst/>
          </a:prstGeom>
          <a:noFill/>
        </p:spPr>
        <p:txBody>
          <a:bodyPr wrap="none" lIns="0" tIns="0" rIns="0" b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Time (months)</a:t>
            </a:r>
          </a:p>
        </p:txBody>
      </p:sp>
      <p:sp>
        <p:nvSpPr>
          <p:cNvPr id="30" name="TextBox 29">
            <a:extLst>
              <a:ext uri="{FF2B5EF4-FFF2-40B4-BE49-F238E27FC236}">
                <a16:creationId xmlns:a16="http://schemas.microsoft.com/office/drawing/2014/main" id="{87E96663-C6C3-B52C-B722-383232265B7A}"/>
              </a:ext>
            </a:extLst>
          </p:cNvPr>
          <p:cNvSpPr txBox="1"/>
          <p:nvPr/>
        </p:nvSpPr>
        <p:spPr>
          <a:xfrm>
            <a:off x="10137309" y="3884324"/>
            <a:ext cx="128240" cy="138499"/>
          </a:xfrm>
          <a:prstGeom prst="rect">
            <a:avLst/>
          </a:prstGeom>
          <a:no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10</a:t>
            </a:r>
          </a:p>
        </p:txBody>
      </p:sp>
      <p:sp>
        <p:nvSpPr>
          <p:cNvPr id="31" name="TextBox 30">
            <a:extLst>
              <a:ext uri="{FF2B5EF4-FFF2-40B4-BE49-F238E27FC236}">
                <a16:creationId xmlns:a16="http://schemas.microsoft.com/office/drawing/2014/main" id="{9A529AC1-E0EE-659C-6CE3-1B5225051A09}"/>
              </a:ext>
            </a:extLst>
          </p:cNvPr>
          <p:cNvSpPr txBox="1"/>
          <p:nvPr/>
        </p:nvSpPr>
        <p:spPr>
          <a:xfrm>
            <a:off x="9098851" y="1870931"/>
            <a:ext cx="192360" cy="140488"/>
          </a:xfrm>
          <a:prstGeom prst="rect">
            <a:avLst/>
          </a:prstGeom>
          <a:noFill/>
        </p:spPr>
        <p:txBody>
          <a:bodyPr wrap="none" lIns="0" tIns="0" rIns="0" bIns="0" rtlCol="0">
            <a:spAutoFit/>
          </a:bodyPr>
          <a:lstStyle/>
          <a:p>
            <a:pPr marL="0" marR="0" lvl="0" indent="0" algn="r" defTabSz="457200" rtl="0" eaLnBrk="1" fontAlgn="auto" latinLnBrk="0" hangingPunct="1">
              <a:lnSpc>
                <a:spcPct val="11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100</a:t>
            </a:r>
          </a:p>
        </p:txBody>
      </p:sp>
      <p:sp>
        <p:nvSpPr>
          <p:cNvPr id="32" name="TextBox 31">
            <a:extLst>
              <a:ext uri="{FF2B5EF4-FFF2-40B4-BE49-F238E27FC236}">
                <a16:creationId xmlns:a16="http://schemas.microsoft.com/office/drawing/2014/main" id="{C504DE48-BB70-C594-A323-16CE0B87A7F3}"/>
              </a:ext>
            </a:extLst>
          </p:cNvPr>
          <p:cNvSpPr txBox="1"/>
          <p:nvPr/>
        </p:nvSpPr>
        <p:spPr>
          <a:xfrm>
            <a:off x="9162971" y="2310779"/>
            <a:ext cx="128240" cy="140488"/>
          </a:xfrm>
          <a:prstGeom prst="rect">
            <a:avLst/>
          </a:prstGeom>
          <a:noFill/>
        </p:spPr>
        <p:txBody>
          <a:bodyPr wrap="none" lIns="0" tIns="0" rIns="0" bIns="0" rtlCol="0">
            <a:spAutoFit/>
          </a:bodyPr>
          <a:lstStyle/>
          <a:p>
            <a:pPr marL="0" marR="0" lvl="0" indent="0" algn="r" defTabSz="457200" rtl="0" eaLnBrk="1" fontAlgn="auto" latinLnBrk="0" hangingPunct="1">
              <a:lnSpc>
                <a:spcPct val="11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75</a:t>
            </a:r>
          </a:p>
        </p:txBody>
      </p:sp>
      <p:sp>
        <p:nvSpPr>
          <p:cNvPr id="33" name="TextBox 32">
            <a:extLst>
              <a:ext uri="{FF2B5EF4-FFF2-40B4-BE49-F238E27FC236}">
                <a16:creationId xmlns:a16="http://schemas.microsoft.com/office/drawing/2014/main" id="{87EF5470-E236-E211-78E7-EEE9BBE3363D}"/>
              </a:ext>
            </a:extLst>
          </p:cNvPr>
          <p:cNvSpPr txBox="1"/>
          <p:nvPr/>
        </p:nvSpPr>
        <p:spPr>
          <a:xfrm>
            <a:off x="9162971" y="2764814"/>
            <a:ext cx="128240" cy="140488"/>
          </a:xfrm>
          <a:prstGeom prst="rect">
            <a:avLst/>
          </a:prstGeom>
          <a:noFill/>
        </p:spPr>
        <p:txBody>
          <a:bodyPr wrap="none" lIns="0" tIns="0" rIns="0" bIns="0" rtlCol="0">
            <a:spAutoFit/>
          </a:bodyPr>
          <a:lstStyle/>
          <a:p>
            <a:pPr marL="0" marR="0" lvl="0" indent="0" algn="r" defTabSz="457200" rtl="0" eaLnBrk="1" fontAlgn="auto" latinLnBrk="0" hangingPunct="1">
              <a:lnSpc>
                <a:spcPct val="11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50</a:t>
            </a:r>
          </a:p>
        </p:txBody>
      </p:sp>
      <p:sp>
        <p:nvSpPr>
          <p:cNvPr id="34" name="TextBox 33">
            <a:extLst>
              <a:ext uri="{FF2B5EF4-FFF2-40B4-BE49-F238E27FC236}">
                <a16:creationId xmlns:a16="http://schemas.microsoft.com/office/drawing/2014/main" id="{2B8FABF3-78D8-8D5A-9C06-07737D1ACDAD}"/>
              </a:ext>
            </a:extLst>
          </p:cNvPr>
          <p:cNvSpPr txBox="1"/>
          <p:nvPr/>
        </p:nvSpPr>
        <p:spPr>
          <a:xfrm>
            <a:off x="9162971" y="3212744"/>
            <a:ext cx="128240" cy="140488"/>
          </a:xfrm>
          <a:prstGeom prst="rect">
            <a:avLst/>
          </a:prstGeom>
          <a:noFill/>
        </p:spPr>
        <p:txBody>
          <a:bodyPr wrap="none" lIns="0" tIns="0" rIns="0" bIns="0" rtlCol="0">
            <a:spAutoFit/>
          </a:bodyPr>
          <a:lstStyle/>
          <a:p>
            <a:pPr marL="0" marR="0" lvl="0" indent="0" algn="r" defTabSz="457200" rtl="0" eaLnBrk="1" fontAlgn="auto" latinLnBrk="0" hangingPunct="1">
              <a:lnSpc>
                <a:spcPct val="11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25</a:t>
            </a:r>
          </a:p>
        </p:txBody>
      </p:sp>
      <p:sp>
        <p:nvSpPr>
          <p:cNvPr id="35" name="TextBox 34">
            <a:extLst>
              <a:ext uri="{FF2B5EF4-FFF2-40B4-BE49-F238E27FC236}">
                <a16:creationId xmlns:a16="http://schemas.microsoft.com/office/drawing/2014/main" id="{A6614F78-0446-B13F-F11A-94A7630A7A32}"/>
              </a:ext>
            </a:extLst>
          </p:cNvPr>
          <p:cNvSpPr txBox="1"/>
          <p:nvPr/>
        </p:nvSpPr>
        <p:spPr>
          <a:xfrm>
            <a:off x="9227091" y="3678394"/>
            <a:ext cx="64120" cy="140488"/>
          </a:xfrm>
          <a:prstGeom prst="rect">
            <a:avLst/>
          </a:prstGeom>
          <a:noFill/>
        </p:spPr>
        <p:txBody>
          <a:bodyPr wrap="none" lIns="0" tIns="0" rIns="0" bIns="0" rtlCol="0">
            <a:spAutoFit/>
          </a:bodyPr>
          <a:lstStyle/>
          <a:p>
            <a:pPr marL="0" marR="0" lvl="0" indent="0" algn="r" defTabSz="457200" rtl="0" eaLnBrk="1" fontAlgn="auto" latinLnBrk="0" hangingPunct="1">
              <a:lnSpc>
                <a:spcPct val="11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0</a:t>
            </a:r>
          </a:p>
        </p:txBody>
      </p:sp>
      <p:sp>
        <p:nvSpPr>
          <p:cNvPr id="36" name="TextBox 35">
            <a:extLst>
              <a:ext uri="{FF2B5EF4-FFF2-40B4-BE49-F238E27FC236}">
                <a16:creationId xmlns:a16="http://schemas.microsoft.com/office/drawing/2014/main" id="{80C33EBD-CAB0-197A-ADDF-A8C5C799764F}"/>
              </a:ext>
            </a:extLst>
          </p:cNvPr>
          <p:cNvSpPr txBox="1"/>
          <p:nvPr/>
        </p:nvSpPr>
        <p:spPr>
          <a:xfrm>
            <a:off x="11575997" y="3884324"/>
            <a:ext cx="128240" cy="138499"/>
          </a:xfrm>
          <a:prstGeom prst="rect">
            <a:avLst/>
          </a:prstGeom>
          <a:no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30</a:t>
            </a:r>
          </a:p>
        </p:txBody>
      </p:sp>
      <p:sp>
        <p:nvSpPr>
          <p:cNvPr id="37" name="TextBox 36">
            <a:extLst>
              <a:ext uri="{FF2B5EF4-FFF2-40B4-BE49-F238E27FC236}">
                <a16:creationId xmlns:a16="http://schemas.microsoft.com/office/drawing/2014/main" id="{8AC9183F-9123-51B8-48E5-D01DEA7A481F}"/>
              </a:ext>
            </a:extLst>
          </p:cNvPr>
          <p:cNvSpPr txBox="1"/>
          <p:nvPr/>
        </p:nvSpPr>
        <p:spPr>
          <a:xfrm>
            <a:off x="10866523" y="3884324"/>
            <a:ext cx="128240" cy="138499"/>
          </a:xfrm>
          <a:prstGeom prst="rect">
            <a:avLst/>
          </a:prstGeom>
          <a:no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20</a:t>
            </a:r>
          </a:p>
        </p:txBody>
      </p:sp>
      <p:sp>
        <p:nvSpPr>
          <p:cNvPr id="38" name="TextBox 37">
            <a:extLst>
              <a:ext uri="{FF2B5EF4-FFF2-40B4-BE49-F238E27FC236}">
                <a16:creationId xmlns:a16="http://schemas.microsoft.com/office/drawing/2014/main" id="{DD6D06B8-5CBB-FF00-BFD3-9D7FD0C9FBB9}"/>
              </a:ext>
            </a:extLst>
          </p:cNvPr>
          <p:cNvSpPr txBox="1"/>
          <p:nvPr/>
        </p:nvSpPr>
        <p:spPr>
          <a:xfrm>
            <a:off x="9434604" y="3884324"/>
            <a:ext cx="64120" cy="138499"/>
          </a:xfrm>
          <a:prstGeom prst="rect">
            <a:avLst/>
          </a:prstGeom>
          <a:no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0</a:t>
            </a:r>
          </a:p>
        </p:txBody>
      </p:sp>
      <p:sp>
        <p:nvSpPr>
          <p:cNvPr id="40" name="TextBox 39">
            <a:extLst>
              <a:ext uri="{FF2B5EF4-FFF2-40B4-BE49-F238E27FC236}">
                <a16:creationId xmlns:a16="http://schemas.microsoft.com/office/drawing/2014/main" id="{319F6B8F-092B-DBA2-316A-631B6AD1386C}"/>
              </a:ext>
            </a:extLst>
          </p:cNvPr>
          <p:cNvSpPr txBox="1"/>
          <p:nvPr/>
        </p:nvSpPr>
        <p:spPr>
          <a:xfrm>
            <a:off x="9690339" y="3258926"/>
            <a:ext cx="554639" cy="246221"/>
          </a:xfrm>
          <a:prstGeom prst="rect">
            <a:avLst/>
          </a:prstGeom>
          <a:no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M2 Mϕ High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M2 Mϕ Low</a:t>
            </a:r>
          </a:p>
        </p:txBody>
      </p:sp>
      <p:cxnSp>
        <p:nvCxnSpPr>
          <p:cNvPr id="43" name="Straight Connector 42">
            <a:extLst>
              <a:ext uri="{FF2B5EF4-FFF2-40B4-BE49-F238E27FC236}">
                <a16:creationId xmlns:a16="http://schemas.microsoft.com/office/drawing/2014/main" id="{F9C20FF5-A5A7-EDBE-C3FB-3230F83DC502}"/>
              </a:ext>
            </a:extLst>
          </p:cNvPr>
          <p:cNvCxnSpPr>
            <a:cxnSpLocks/>
          </p:cNvCxnSpPr>
          <p:nvPr/>
        </p:nvCxnSpPr>
        <p:spPr>
          <a:xfrm>
            <a:off x="9486943" y="3451017"/>
            <a:ext cx="144870" cy="0"/>
          </a:xfrm>
          <a:prstGeom prst="line">
            <a:avLst/>
          </a:prstGeom>
          <a:ln w="19050">
            <a:solidFill>
              <a:schemeClr val="tx2"/>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44C0D296-58F5-E1FD-F4A6-15EEB976C477}"/>
              </a:ext>
            </a:extLst>
          </p:cNvPr>
          <p:cNvCxnSpPr>
            <a:cxnSpLocks/>
          </p:cNvCxnSpPr>
          <p:nvPr/>
        </p:nvCxnSpPr>
        <p:spPr>
          <a:xfrm>
            <a:off x="9486943" y="3324017"/>
            <a:ext cx="144870" cy="0"/>
          </a:xfrm>
          <a:prstGeom prst="line">
            <a:avLst/>
          </a:prstGeom>
          <a:ln w="19050">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45" name="TextBox 44">
            <a:extLst>
              <a:ext uri="{FF2B5EF4-FFF2-40B4-BE49-F238E27FC236}">
                <a16:creationId xmlns:a16="http://schemas.microsoft.com/office/drawing/2014/main" id="{0FE277DE-21F2-5869-F37C-C1CCC7AC084F}"/>
              </a:ext>
            </a:extLst>
          </p:cNvPr>
          <p:cNvSpPr txBox="1"/>
          <p:nvPr/>
        </p:nvSpPr>
        <p:spPr>
          <a:xfrm>
            <a:off x="9486943" y="3513572"/>
            <a:ext cx="1308050" cy="246221"/>
          </a:xfrm>
          <a:prstGeom prst="rect">
            <a:avLst/>
          </a:prstGeom>
          <a:no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p value = 0.067</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HR 0.47 (95% CI: 0.21-1.07)</a:t>
            </a:r>
          </a:p>
        </p:txBody>
      </p:sp>
      <p:pic>
        <p:nvPicPr>
          <p:cNvPr id="47" name="Graphic 46">
            <a:extLst>
              <a:ext uri="{FF2B5EF4-FFF2-40B4-BE49-F238E27FC236}">
                <a16:creationId xmlns:a16="http://schemas.microsoft.com/office/drawing/2014/main" id="{E3727059-A6A7-D0E5-6603-E148D420FC1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89529" y="1783722"/>
            <a:ext cx="3124200" cy="2438400"/>
          </a:xfrm>
          <a:prstGeom prst="rect">
            <a:avLst/>
          </a:prstGeom>
        </p:spPr>
      </p:pic>
      <p:sp>
        <p:nvSpPr>
          <p:cNvPr id="21" name="TextBox 20">
            <a:extLst>
              <a:ext uri="{FF2B5EF4-FFF2-40B4-BE49-F238E27FC236}">
                <a16:creationId xmlns:a16="http://schemas.microsoft.com/office/drawing/2014/main" id="{EF4CF931-15AF-ACA7-A18A-2F6156C0D550}"/>
              </a:ext>
            </a:extLst>
          </p:cNvPr>
          <p:cNvSpPr txBox="1"/>
          <p:nvPr/>
        </p:nvSpPr>
        <p:spPr>
          <a:xfrm>
            <a:off x="1289971" y="2472186"/>
            <a:ext cx="1154959" cy="646331"/>
          </a:xfrm>
          <a:prstGeom prst="rect">
            <a:avLst/>
          </a:prstGeom>
          <a:solidFill>
            <a:sysClr val="window" lastClr="FFFFFF"/>
          </a:solidFill>
        </p:spPr>
        <p:txBody>
          <a:bodyPr wrap="square" rtlCol="0">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REGONIVO </a:t>
            </a:r>
          </a:p>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Japan</a:t>
            </a:r>
          </a:p>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ORR 44%</a:t>
            </a:r>
            <a:r>
              <a:rPr kumimoji="0" lang="en-GB" sz="1200" b="1" i="0" u="none" strike="noStrike" kern="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4</a:t>
            </a:r>
          </a:p>
        </p:txBody>
      </p:sp>
      <p:sp>
        <p:nvSpPr>
          <p:cNvPr id="50" name="TextBox 49">
            <a:extLst>
              <a:ext uri="{FF2B5EF4-FFF2-40B4-BE49-F238E27FC236}">
                <a16:creationId xmlns:a16="http://schemas.microsoft.com/office/drawing/2014/main" id="{9304996C-09B9-3D76-8258-EB76889A86A0}"/>
              </a:ext>
            </a:extLst>
          </p:cNvPr>
          <p:cNvSpPr txBox="1"/>
          <p:nvPr/>
        </p:nvSpPr>
        <p:spPr>
          <a:xfrm>
            <a:off x="3370214" y="3748131"/>
            <a:ext cx="1016304" cy="92333"/>
          </a:xfrm>
          <a:prstGeom prst="rect">
            <a:avLst/>
          </a:prstGeom>
          <a:noFill/>
        </p:spPr>
        <p:txBody>
          <a:bodyPr wrap="none" lIns="0" tIns="0" rIns="0" b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RECIST response threshold</a:t>
            </a:r>
          </a:p>
        </p:txBody>
      </p:sp>
      <p:sp>
        <p:nvSpPr>
          <p:cNvPr id="49" name="TextBox 48">
            <a:extLst>
              <a:ext uri="{FF2B5EF4-FFF2-40B4-BE49-F238E27FC236}">
                <a16:creationId xmlns:a16="http://schemas.microsoft.com/office/drawing/2014/main" id="{B61ED7EF-94DC-7880-B96B-EC54F67ADB57}"/>
              </a:ext>
            </a:extLst>
          </p:cNvPr>
          <p:cNvSpPr txBox="1"/>
          <p:nvPr/>
        </p:nvSpPr>
        <p:spPr>
          <a:xfrm rot="16200000">
            <a:off x="-321298" y="3539291"/>
            <a:ext cx="1703993" cy="307777"/>
          </a:xfrm>
          <a:prstGeom prst="rect">
            <a:avLst/>
          </a:prstGeom>
          <a:no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Maximum tumour</a:t>
            </a:r>
            <a:br>
              <a:rPr kumimoji="0" lang="en-GB" sz="1000" b="1"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br>
            <a:r>
              <a:rPr kumimoji="0" lang="en-GB" sz="1000" b="1"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shrinkage from baseline (%)</a:t>
            </a:r>
          </a:p>
        </p:txBody>
      </p:sp>
      <p:sp>
        <p:nvSpPr>
          <p:cNvPr id="53" name="TextBox 52">
            <a:extLst>
              <a:ext uri="{FF2B5EF4-FFF2-40B4-BE49-F238E27FC236}">
                <a16:creationId xmlns:a16="http://schemas.microsoft.com/office/drawing/2014/main" id="{36910972-2690-DA3D-B20A-FE48B3A4722E}"/>
              </a:ext>
            </a:extLst>
          </p:cNvPr>
          <p:cNvSpPr txBox="1"/>
          <p:nvPr/>
        </p:nvSpPr>
        <p:spPr>
          <a:xfrm>
            <a:off x="806541" y="2773631"/>
            <a:ext cx="128240" cy="138499"/>
          </a:xfrm>
          <a:prstGeom prst="rect">
            <a:avLst/>
          </a:prstGeom>
          <a:noFill/>
        </p:spPr>
        <p:txBody>
          <a:bodyPr wrap="none" lIns="0" tIns="0" rIns="0" b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40</a:t>
            </a:r>
          </a:p>
        </p:txBody>
      </p:sp>
      <p:sp>
        <p:nvSpPr>
          <p:cNvPr id="54" name="TextBox 53">
            <a:extLst>
              <a:ext uri="{FF2B5EF4-FFF2-40B4-BE49-F238E27FC236}">
                <a16:creationId xmlns:a16="http://schemas.microsoft.com/office/drawing/2014/main" id="{78E9AA9D-A198-0A0D-20F2-D71D5576F601}"/>
              </a:ext>
            </a:extLst>
          </p:cNvPr>
          <p:cNvSpPr txBox="1"/>
          <p:nvPr/>
        </p:nvSpPr>
        <p:spPr>
          <a:xfrm>
            <a:off x="806541" y="3037156"/>
            <a:ext cx="128240" cy="138499"/>
          </a:xfrm>
          <a:prstGeom prst="rect">
            <a:avLst/>
          </a:prstGeom>
          <a:noFill/>
        </p:spPr>
        <p:txBody>
          <a:bodyPr wrap="none" lIns="0" tIns="0" rIns="0" b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20</a:t>
            </a:r>
          </a:p>
        </p:txBody>
      </p:sp>
      <p:sp>
        <p:nvSpPr>
          <p:cNvPr id="55" name="TextBox 54">
            <a:extLst>
              <a:ext uri="{FF2B5EF4-FFF2-40B4-BE49-F238E27FC236}">
                <a16:creationId xmlns:a16="http://schemas.microsoft.com/office/drawing/2014/main" id="{5D466B9F-0A31-BA2B-387F-4C75FB9299EE}"/>
              </a:ext>
            </a:extLst>
          </p:cNvPr>
          <p:cNvSpPr txBox="1"/>
          <p:nvPr/>
        </p:nvSpPr>
        <p:spPr>
          <a:xfrm>
            <a:off x="870661" y="3294331"/>
            <a:ext cx="64120" cy="138499"/>
          </a:xfrm>
          <a:prstGeom prst="rect">
            <a:avLst/>
          </a:prstGeom>
          <a:noFill/>
        </p:spPr>
        <p:txBody>
          <a:bodyPr wrap="none" lIns="0" tIns="0" rIns="0" b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0</a:t>
            </a:r>
          </a:p>
        </p:txBody>
      </p:sp>
      <p:sp>
        <p:nvSpPr>
          <p:cNvPr id="56" name="TextBox 55">
            <a:extLst>
              <a:ext uri="{FF2B5EF4-FFF2-40B4-BE49-F238E27FC236}">
                <a16:creationId xmlns:a16="http://schemas.microsoft.com/office/drawing/2014/main" id="{24D9846C-DCE2-A68E-E4B5-7E732CDFBBEB}"/>
              </a:ext>
            </a:extLst>
          </p:cNvPr>
          <p:cNvSpPr txBox="1"/>
          <p:nvPr/>
        </p:nvSpPr>
        <p:spPr>
          <a:xfrm>
            <a:off x="768069" y="3554681"/>
            <a:ext cx="166712" cy="138499"/>
          </a:xfrm>
          <a:prstGeom prst="rect">
            <a:avLst/>
          </a:prstGeom>
          <a:noFill/>
        </p:spPr>
        <p:txBody>
          <a:bodyPr wrap="none" lIns="0" tIns="0" rIns="0" b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-20</a:t>
            </a:r>
          </a:p>
        </p:txBody>
      </p:sp>
      <p:sp>
        <p:nvSpPr>
          <p:cNvPr id="57" name="TextBox 56">
            <a:extLst>
              <a:ext uri="{FF2B5EF4-FFF2-40B4-BE49-F238E27FC236}">
                <a16:creationId xmlns:a16="http://schemas.microsoft.com/office/drawing/2014/main" id="{551A3653-9238-FD33-A33D-B583B1CC357E}"/>
              </a:ext>
            </a:extLst>
          </p:cNvPr>
          <p:cNvSpPr txBox="1"/>
          <p:nvPr/>
        </p:nvSpPr>
        <p:spPr>
          <a:xfrm>
            <a:off x="768069" y="3815031"/>
            <a:ext cx="166712" cy="138499"/>
          </a:xfrm>
          <a:prstGeom prst="rect">
            <a:avLst/>
          </a:prstGeom>
          <a:noFill/>
        </p:spPr>
        <p:txBody>
          <a:bodyPr wrap="none" lIns="0" tIns="0" rIns="0" b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-40</a:t>
            </a:r>
          </a:p>
        </p:txBody>
      </p:sp>
      <p:sp>
        <p:nvSpPr>
          <p:cNvPr id="58" name="TextBox 57">
            <a:extLst>
              <a:ext uri="{FF2B5EF4-FFF2-40B4-BE49-F238E27FC236}">
                <a16:creationId xmlns:a16="http://schemas.microsoft.com/office/drawing/2014/main" id="{A74449C7-1533-E336-B59B-8BE0FEDD64EA}"/>
              </a:ext>
            </a:extLst>
          </p:cNvPr>
          <p:cNvSpPr txBox="1"/>
          <p:nvPr/>
        </p:nvSpPr>
        <p:spPr>
          <a:xfrm>
            <a:off x="768069" y="4072206"/>
            <a:ext cx="166712" cy="138499"/>
          </a:xfrm>
          <a:prstGeom prst="rect">
            <a:avLst/>
          </a:prstGeom>
          <a:noFill/>
        </p:spPr>
        <p:txBody>
          <a:bodyPr wrap="none" lIns="0" tIns="0" rIns="0" b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-60</a:t>
            </a:r>
          </a:p>
        </p:txBody>
      </p:sp>
      <p:sp>
        <p:nvSpPr>
          <p:cNvPr id="60" name="TextBox 59">
            <a:extLst>
              <a:ext uri="{FF2B5EF4-FFF2-40B4-BE49-F238E27FC236}">
                <a16:creationId xmlns:a16="http://schemas.microsoft.com/office/drawing/2014/main" id="{834CFAF2-80DF-5973-F6D3-03ECFE341256}"/>
              </a:ext>
            </a:extLst>
          </p:cNvPr>
          <p:cNvSpPr txBox="1"/>
          <p:nvPr/>
        </p:nvSpPr>
        <p:spPr>
          <a:xfrm>
            <a:off x="703948" y="4605606"/>
            <a:ext cx="230833" cy="138499"/>
          </a:xfrm>
          <a:prstGeom prst="rect">
            <a:avLst/>
          </a:prstGeom>
          <a:noFill/>
        </p:spPr>
        <p:txBody>
          <a:bodyPr wrap="none" lIns="0" tIns="0" rIns="0" b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-100</a:t>
            </a:r>
          </a:p>
        </p:txBody>
      </p:sp>
      <p:sp>
        <p:nvSpPr>
          <p:cNvPr id="61" name="TextBox 60">
            <a:extLst>
              <a:ext uri="{FF2B5EF4-FFF2-40B4-BE49-F238E27FC236}">
                <a16:creationId xmlns:a16="http://schemas.microsoft.com/office/drawing/2014/main" id="{5FA39671-5EFC-F558-ADCB-F57BC320B449}"/>
              </a:ext>
            </a:extLst>
          </p:cNvPr>
          <p:cNvSpPr txBox="1"/>
          <p:nvPr/>
        </p:nvSpPr>
        <p:spPr>
          <a:xfrm>
            <a:off x="6201743" y="1560486"/>
            <a:ext cx="886461" cy="184666"/>
          </a:xfrm>
          <a:prstGeom prst="rect">
            <a:avLst/>
          </a:prstGeom>
          <a:solidFill>
            <a:schemeClr val="bg1"/>
          </a:solid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M1 Mϕ High</a:t>
            </a:r>
          </a:p>
        </p:txBody>
      </p:sp>
      <p:sp>
        <p:nvSpPr>
          <p:cNvPr id="62" name="TextBox 61">
            <a:extLst>
              <a:ext uri="{FF2B5EF4-FFF2-40B4-BE49-F238E27FC236}">
                <a16:creationId xmlns:a16="http://schemas.microsoft.com/office/drawing/2014/main" id="{7B4A2ED7-6EE6-DDAA-1665-53E4C28C437D}"/>
              </a:ext>
            </a:extLst>
          </p:cNvPr>
          <p:cNvSpPr txBox="1"/>
          <p:nvPr/>
        </p:nvSpPr>
        <p:spPr>
          <a:xfrm>
            <a:off x="7608168" y="1560486"/>
            <a:ext cx="886461" cy="184666"/>
          </a:xfrm>
          <a:prstGeom prst="rect">
            <a:avLst/>
          </a:prstGeom>
          <a:solidFill>
            <a:schemeClr val="bg1"/>
          </a:solid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M2 Mϕ High</a:t>
            </a:r>
          </a:p>
        </p:txBody>
      </p:sp>
      <p:sp>
        <p:nvSpPr>
          <p:cNvPr id="64" name="TextBox 63">
            <a:extLst>
              <a:ext uri="{FF2B5EF4-FFF2-40B4-BE49-F238E27FC236}">
                <a16:creationId xmlns:a16="http://schemas.microsoft.com/office/drawing/2014/main" id="{0BFDC85E-8FEC-029B-E277-91D472404D01}"/>
              </a:ext>
            </a:extLst>
          </p:cNvPr>
          <p:cNvSpPr txBox="1"/>
          <p:nvPr/>
        </p:nvSpPr>
        <p:spPr>
          <a:xfrm>
            <a:off x="4264445" y="3142506"/>
            <a:ext cx="1117294" cy="92333"/>
          </a:xfrm>
          <a:prstGeom prst="rect">
            <a:avLst/>
          </a:prstGeom>
          <a:noFill/>
        </p:spPr>
        <p:txBody>
          <a:bodyPr wrap="none" lIns="0" tIns="0" rIns="0" b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RECIST progression threshold</a:t>
            </a:r>
          </a:p>
        </p:txBody>
      </p:sp>
      <p:sp>
        <p:nvSpPr>
          <p:cNvPr id="67" name="TextBox 66">
            <a:extLst>
              <a:ext uri="{FF2B5EF4-FFF2-40B4-BE49-F238E27FC236}">
                <a16:creationId xmlns:a16="http://schemas.microsoft.com/office/drawing/2014/main" id="{B8321DD3-C9C1-495C-AA65-101CB9C3B523}"/>
              </a:ext>
            </a:extLst>
          </p:cNvPr>
          <p:cNvSpPr txBox="1"/>
          <p:nvPr/>
        </p:nvSpPr>
        <p:spPr>
          <a:xfrm>
            <a:off x="3414908" y="4064714"/>
            <a:ext cx="912109" cy="538609"/>
          </a:xfrm>
          <a:prstGeom prst="rect">
            <a:avLst/>
          </a:prstGeom>
          <a:no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tab pos="133350" algn="l"/>
              </a:tabLst>
              <a:defRPr/>
            </a:pPr>
            <a:r>
              <a:rPr kumimoji="0" lang="en-GB" sz="7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	New lesion</a:t>
            </a:r>
          </a:p>
          <a:p>
            <a:pPr marL="0" marR="0" lvl="0" indent="0" algn="l" defTabSz="457200" rtl="0" eaLnBrk="1" fontAlgn="auto" latinLnBrk="0" hangingPunct="1">
              <a:lnSpc>
                <a:spcPct val="100000"/>
              </a:lnSpc>
              <a:spcBef>
                <a:spcPts val="0"/>
              </a:spcBef>
              <a:spcAft>
                <a:spcPts val="0"/>
              </a:spcAft>
              <a:buClrTx/>
              <a:buSzTx/>
              <a:buFontTx/>
              <a:buNone/>
              <a:tabLst>
                <a:tab pos="133350" algn="l"/>
              </a:tabLst>
              <a:defRPr/>
            </a:pPr>
            <a:r>
              <a:rPr kumimoji="0" lang="en-GB" sz="7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	Complete response</a:t>
            </a:r>
          </a:p>
          <a:p>
            <a:pPr marL="0" marR="0" lvl="0" indent="0" algn="l" defTabSz="457200" rtl="0" eaLnBrk="1" fontAlgn="auto" latinLnBrk="0" hangingPunct="1">
              <a:lnSpc>
                <a:spcPct val="100000"/>
              </a:lnSpc>
              <a:spcBef>
                <a:spcPts val="0"/>
              </a:spcBef>
              <a:spcAft>
                <a:spcPts val="0"/>
              </a:spcAft>
              <a:buClrTx/>
              <a:buSzTx/>
              <a:buFontTx/>
              <a:buNone/>
              <a:tabLst>
                <a:tab pos="133350" algn="l"/>
              </a:tabLst>
              <a:defRPr/>
            </a:pPr>
            <a:r>
              <a:rPr kumimoji="0" lang="en-GB" sz="7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	Partial response</a:t>
            </a:r>
          </a:p>
          <a:p>
            <a:pPr marL="0" marR="0" lvl="0" indent="0" algn="l" defTabSz="457200" rtl="0" eaLnBrk="1" fontAlgn="auto" latinLnBrk="0" hangingPunct="1">
              <a:lnSpc>
                <a:spcPct val="100000"/>
              </a:lnSpc>
              <a:spcBef>
                <a:spcPts val="0"/>
              </a:spcBef>
              <a:spcAft>
                <a:spcPts val="0"/>
              </a:spcAft>
              <a:buClrTx/>
              <a:buSzTx/>
              <a:buFontTx/>
              <a:buNone/>
              <a:tabLst>
                <a:tab pos="133350" algn="l"/>
              </a:tabLst>
              <a:defRPr/>
            </a:pPr>
            <a:r>
              <a:rPr kumimoji="0" lang="en-GB" sz="7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	Stable disease</a:t>
            </a:r>
          </a:p>
          <a:p>
            <a:pPr marL="0" marR="0" lvl="0" indent="0" algn="l" defTabSz="457200" rtl="0" eaLnBrk="1" fontAlgn="auto" latinLnBrk="0" hangingPunct="1">
              <a:lnSpc>
                <a:spcPct val="100000"/>
              </a:lnSpc>
              <a:spcBef>
                <a:spcPts val="0"/>
              </a:spcBef>
              <a:spcAft>
                <a:spcPts val="0"/>
              </a:spcAft>
              <a:buClrTx/>
              <a:buSzTx/>
              <a:buFontTx/>
              <a:buNone/>
              <a:tabLst>
                <a:tab pos="133350" algn="l"/>
              </a:tabLst>
              <a:defRPr/>
            </a:pPr>
            <a:r>
              <a:rPr kumimoji="0" lang="en-GB" sz="7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	Progression</a:t>
            </a:r>
          </a:p>
        </p:txBody>
      </p:sp>
      <p:sp>
        <p:nvSpPr>
          <p:cNvPr id="69" name="Rectangle 68">
            <a:extLst>
              <a:ext uri="{FF2B5EF4-FFF2-40B4-BE49-F238E27FC236}">
                <a16:creationId xmlns:a16="http://schemas.microsoft.com/office/drawing/2014/main" id="{BC33243F-E390-DD25-7833-AEC73D743200}"/>
              </a:ext>
            </a:extLst>
          </p:cNvPr>
          <p:cNvSpPr/>
          <p:nvPr/>
        </p:nvSpPr>
        <p:spPr>
          <a:xfrm>
            <a:off x="3413245" y="4191329"/>
            <a:ext cx="70924" cy="70924"/>
          </a:xfrm>
          <a:prstGeom prst="rect">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1" name="Rectangle 70">
            <a:extLst>
              <a:ext uri="{FF2B5EF4-FFF2-40B4-BE49-F238E27FC236}">
                <a16:creationId xmlns:a16="http://schemas.microsoft.com/office/drawing/2014/main" id="{FBBA4748-EACA-98FB-6390-6A04363B1423}"/>
              </a:ext>
            </a:extLst>
          </p:cNvPr>
          <p:cNvSpPr/>
          <p:nvPr/>
        </p:nvSpPr>
        <p:spPr>
          <a:xfrm>
            <a:off x="3413245" y="4403325"/>
            <a:ext cx="70924" cy="70924"/>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2" name="Rectangle 71">
            <a:extLst>
              <a:ext uri="{FF2B5EF4-FFF2-40B4-BE49-F238E27FC236}">
                <a16:creationId xmlns:a16="http://schemas.microsoft.com/office/drawing/2014/main" id="{14A798C6-8AF7-F203-0B52-3DE48280B777}"/>
              </a:ext>
            </a:extLst>
          </p:cNvPr>
          <p:cNvSpPr/>
          <p:nvPr/>
        </p:nvSpPr>
        <p:spPr>
          <a:xfrm>
            <a:off x="3413245" y="4297327"/>
            <a:ext cx="70924" cy="7092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3" name="Rectangle 72">
            <a:extLst>
              <a:ext uri="{FF2B5EF4-FFF2-40B4-BE49-F238E27FC236}">
                <a16:creationId xmlns:a16="http://schemas.microsoft.com/office/drawing/2014/main" id="{936F4CC5-B928-C850-E3BD-F1104F9754CD}"/>
              </a:ext>
            </a:extLst>
          </p:cNvPr>
          <p:cNvSpPr/>
          <p:nvPr/>
        </p:nvSpPr>
        <p:spPr>
          <a:xfrm>
            <a:off x="3413245" y="4509322"/>
            <a:ext cx="70924" cy="70924"/>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Calibri"/>
              <a:ea typeface="+mn-ea"/>
              <a:cs typeface="+mn-cs"/>
            </a:endParaRPr>
          </a:p>
        </p:txBody>
      </p:sp>
      <p:pic>
        <p:nvPicPr>
          <p:cNvPr id="77" name="Graphic 76">
            <a:extLst>
              <a:ext uri="{FF2B5EF4-FFF2-40B4-BE49-F238E27FC236}">
                <a16:creationId xmlns:a16="http://schemas.microsoft.com/office/drawing/2014/main" id="{FCC63652-4DCD-BEE5-29A7-506AC1FDDEE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303847" y="2461448"/>
            <a:ext cx="2077892" cy="2213407"/>
          </a:xfrm>
          <a:prstGeom prst="rect">
            <a:avLst/>
          </a:prstGeom>
        </p:spPr>
      </p:pic>
      <p:sp>
        <p:nvSpPr>
          <p:cNvPr id="78" name="TextBox 77">
            <a:extLst>
              <a:ext uri="{FF2B5EF4-FFF2-40B4-BE49-F238E27FC236}">
                <a16:creationId xmlns:a16="http://schemas.microsoft.com/office/drawing/2014/main" id="{75D19931-7B32-CD02-E33C-70D3FE687403}"/>
              </a:ext>
            </a:extLst>
          </p:cNvPr>
          <p:cNvSpPr txBox="1"/>
          <p:nvPr/>
        </p:nvSpPr>
        <p:spPr>
          <a:xfrm rot="16200000">
            <a:off x="2247130" y="3616235"/>
            <a:ext cx="1570944" cy="153888"/>
          </a:xfrm>
          <a:prstGeom prst="rect">
            <a:avLst/>
          </a:prstGeom>
          <a:no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Change from baseline (%)</a:t>
            </a:r>
          </a:p>
        </p:txBody>
      </p:sp>
      <p:sp>
        <p:nvSpPr>
          <p:cNvPr id="79" name="TextBox 78">
            <a:extLst>
              <a:ext uri="{FF2B5EF4-FFF2-40B4-BE49-F238E27FC236}">
                <a16:creationId xmlns:a16="http://schemas.microsoft.com/office/drawing/2014/main" id="{20AE8CBD-7E6A-1B88-1897-6FDB1CD2F065}"/>
              </a:ext>
            </a:extLst>
          </p:cNvPr>
          <p:cNvSpPr txBox="1"/>
          <p:nvPr/>
        </p:nvSpPr>
        <p:spPr>
          <a:xfrm>
            <a:off x="3132170" y="2480302"/>
            <a:ext cx="149143" cy="2172133"/>
          </a:xfrm>
          <a:prstGeom prst="rect">
            <a:avLst/>
          </a:prstGeom>
          <a:noFill/>
        </p:spPr>
        <p:txBody>
          <a:bodyPr wrap="none" lIns="0" tIns="0" rIns="0" bIns="0" rtlCol="0">
            <a:spAutoFit/>
          </a:bodyPr>
          <a:lstStyle/>
          <a:p>
            <a:pPr marL="0" marR="0" lvl="0" indent="0" algn="r" defTabSz="457200" rtl="0" eaLnBrk="1" fontAlgn="auto" latinLnBrk="0" hangingPunct="1">
              <a:lnSpc>
                <a:spcPct val="98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80</a:t>
            </a:r>
          </a:p>
          <a:p>
            <a:pPr marL="0" marR="0" lvl="0" indent="0" algn="r" defTabSz="457200" rtl="0" eaLnBrk="1" fontAlgn="auto" latinLnBrk="0" hangingPunct="1">
              <a:lnSpc>
                <a:spcPct val="98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70</a:t>
            </a:r>
          </a:p>
          <a:p>
            <a:pPr marL="0" marR="0" lvl="0" indent="0" algn="r" defTabSz="457200" rtl="0" eaLnBrk="1" fontAlgn="auto" latinLnBrk="0" hangingPunct="1">
              <a:lnSpc>
                <a:spcPct val="98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60</a:t>
            </a:r>
          </a:p>
          <a:p>
            <a:pPr marL="0" marR="0" lvl="0" indent="0" algn="r" defTabSz="457200" rtl="0" eaLnBrk="1" fontAlgn="auto" latinLnBrk="0" hangingPunct="1">
              <a:lnSpc>
                <a:spcPct val="98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50</a:t>
            </a:r>
          </a:p>
          <a:p>
            <a:pPr marL="0" marR="0" lvl="0" indent="0" algn="r" defTabSz="457200" rtl="0" eaLnBrk="1" fontAlgn="auto" latinLnBrk="0" hangingPunct="1">
              <a:lnSpc>
                <a:spcPct val="98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40</a:t>
            </a:r>
          </a:p>
          <a:p>
            <a:pPr marL="0" marR="0" lvl="0" indent="0" algn="r" defTabSz="457200" rtl="0" eaLnBrk="1" fontAlgn="auto" latinLnBrk="0" hangingPunct="1">
              <a:lnSpc>
                <a:spcPct val="98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30</a:t>
            </a:r>
          </a:p>
          <a:p>
            <a:pPr marL="0" marR="0" lvl="0" indent="0" algn="r" defTabSz="457200" rtl="0" eaLnBrk="1" fontAlgn="auto" latinLnBrk="0" hangingPunct="1">
              <a:lnSpc>
                <a:spcPct val="98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20</a:t>
            </a:r>
          </a:p>
          <a:p>
            <a:pPr marL="0" marR="0" lvl="0" indent="0" algn="r" defTabSz="457200" rtl="0" eaLnBrk="1" fontAlgn="auto" latinLnBrk="0" hangingPunct="1">
              <a:lnSpc>
                <a:spcPct val="98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10</a:t>
            </a:r>
          </a:p>
          <a:p>
            <a:pPr marL="0" marR="0" lvl="0" indent="0" algn="r" defTabSz="457200" rtl="0" eaLnBrk="1" fontAlgn="auto" latinLnBrk="0" hangingPunct="1">
              <a:lnSpc>
                <a:spcPct val="98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0</a:t>
            </a:r>
          </a:p>
          <a:p>
            <a:pPr marL="0" marR="0" lvl="0" indent="0" algn="r" defTabSz="457200" rtl="0" eaLnBrk="1" fontAlgn="auto" latinLnBrk="0" hangingPunct="1">
              <a:lnSpc>
                <a:spcPct val="98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-10</a:t>
            </a:r>
          </a:p>
          <a:p>
            <a:pPr marL="0" marR="0" lvl="0" indent="0" algn="r" defTabSz="457200" rtl="0" eaLnBrk="1" fontAlgn="auto" latinLnBrk="0" hangingPunct="1">
              <a:lnSpc>
                <a:spcPct val="98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-20</a:t>
            </a:r>
          </a:p>
          <a:p>
            <a:pPr marL="0" marR="0" lvl="0" indent="0" algn="r" defTabSz="457200" rtl="0" eaLnBrk="1" fontAlgn="auto" latinLnBrk="0" hangingPunct="1">
              <a:lnSpc>
                <a:spcPct val="98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-30</a:t>
            </a:r>
          </a:p>
          <a:p>
            <a:pPr marL="0" marR="0" lvl="0" indent="0" algn="r" defTabSz="457200" rtl="0" eaLnBrk="1" fontAlgn="auto" latinLnBrk="0" hangingPunct="1">
              <a:lnSpc>
                <a:spcPct val="98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-40</a:t>
            </a:r>
          </a:p>
          <a:p>
            <a:pPr marL="0" marR="0" lvl="0" indent="0" algn="r" defTabSz="457200" rtl="0" eaLnBrk="1" fontAlgn="auto" latinLnBrk="0" hangingPunct="1">
              <a:lnSpc>
                <a:spcPct val="98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-50</a:t>
            </a:r>
          </a:p>
          <a:p>
            <a:pPr marL="0" marR="0" lvl="0" indent="0" algn="r" defTabSz="457200" rtl="0" eaLnBrk="1" fontAlgn="auto" latinLnBrk="0" hangingPunct="1">
              <a:lnSpc>
                <a:spcPct val="98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-60</a:t>
            </a:r>
          </a:p>
          <a:p>
            <a:pPr marL="0" marR="0" lvl="0" indent="0" algn="r" defTabSz="457200" rtl="0" eaLnBrk="1" fontAlgn="auto" latinLnBrk="0" hangingPunct="1">
              <a:lnSpc>
                <a:spcPct val="98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-70</a:t>
            </a:r>
          </a:p>
          <a:p>
            <a:pPr marL="0" marR="0" lvl="0" indent="0" algn="r" defTabSz="457200" rtl="0" eaLnBrk="1" fontAlgn="auto" latinLnBrk="0" hangingPunct="1">
              <a:lnSpc>
                <a:spcPct val="98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-80</a:t>
            </a:r>
          </a:p>
          <a:p>
            <a:pPr marL="0" marR="0" lvl="0" indent="0" algn="r" defTabSz="457200" rtl="0" eaLnBrk="1" fontAlgn="auto" latinLnBrk="0" hangingPunct="1">
              <a:lnSpc>
                <a:spcPct val="98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-90</a:t>
            </a:r>
          </a:p>
        </p:txBody>
      </p:sp>
      <p:sp>
        <p:nvSpPr>
          <p:cNvPr id="2" name="TextBox 1">
            <a:extLst>
              <a:ext uri="{FF2B5EF4-FFF2-40B4-BE49-F238E27FC236}">
                <a16:creationId xmlns:a16="http://schemas.microsoft.com/office/drawing/2014/main" id="{A5E91A26-3CFB-E580-9B3D-8E3AD28BFD9E}"/>
              </a:ext>
            </a:extLst>
          </p:cNvPr>
          <p:cNvSpPr txBox="1"/>
          <p:nvPr/>
        </p:nvSpPr>
        <p:spPr>
          <a:xfrm>
            <a:off x="1070912" y="4064714"/>
            <a:ext cx="1208664" cy="538609"/>
          </a:xfrm>
          <a:prstGeom prst="rect">
            <a:avLst/>
          </a:prstGeom>
          <a:no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tab pos="133350" algn="l"/>
              </a:tabLst>
              <a:defRPr/>
            </a:pPr>
            <a:r>
              <a:rPr kumimoji="0" lang="en-GB" sz="7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	Anti-PD-1/PD-L1 refractory</a:t>
            </a:r>
          </a:p>
          <a:p>
            <a:pPr marL="0" marR="0" lvl="0" indent="0" algn="l" defTabSz="457200" rtl="0" eaLnBrk="1" fontAlgn="auto" latinLnBrk="0" hangingPunct="1">
              <a:lnSpc>
                <a:spcPct val="100000"/>
              </a:lnSpc>
              <a:spcBef>
                <a:spcPts val="0"/>
              </a:spcBef>
              <a:spcAft>
                <a:spcPts val="0"/>
              </a:spcAft>
              <a:buClrTx/>
              <a:buSzTx/>
              <a:buFontTx/>
              <a:buNone/>
              <a:tabLst>
                <a:tab pos="133350" algn="l"/>
              </a:tabLst>
              <a:defRPr/>
            </a:pPr>
            <a:r>
              <a:rPr kumimoji="0" lang="en-GB" sz="700" b="0" i="0" u="none" strike="noStrike" kern="1200" cap="none" spc="0" normalizeH="0" baseline="0" noProof="0" dirty="0">
                <a:ln>
                  <a:noFill/>
                </a:ln>
                <a:solidFill>
                  <a:srgbClr val="0000FF"/>
                </a:solidFill>
                <a:effectLst/>
                <a:uLnTx/>
                <a:uFillTx/>
                <a:latin typeface="Arial" panose="020B0604020202020204" pitchFamily="34" charset="0"/>
                <a:ea typeface="Aileron" charset="0"/>
                <a:cs typeface="Arial" panose="020B0604020202020204" pitchFamily="34" charset="0"/>
              </a:rPr>
              <a:t>	</a:t>
            </a:r>
            <a:r>
              <a:rPr kumimoji="0" lang="en-GB" sz="7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Complete response</a:t>
            </a:r>
          </a:p>
          <a:p>
            <a:pPr marL="0" marR="0" lvl="0" indent="0" algn="l" defTabSz="457200" rtl="0" eaLnBrk="1" fontAlgn="auto" latinLnBrk="0" hangingPunct="1">
              <a:lnSpc>
                <a:spcPct val="100000"/>
              </a:lnSpc>
              <a:spcBef>
                <a:spcPts val="0"/>
              </a:spcBef>
              <a:spcAft>
                <a:spcPts val="0"/>
              </a:spcAft>
              <a:buClrTx/>
              <a:buSzTx/>
              <a:buFontTx/>
              <a:buNone/>
              <a:tabLst>
                <a:tab pos="133350" algn="l"/>
              </a:tabLst>
              <a:defRPr/>
            </a:pPr>
            <a:r>
              <a:rPr kumimoji="0" lang="en-GB" sz="7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	Partial response</a:t>
            </a:r>
          </a:p>
          <a:p>
            <a:pPr marL="0" marR="0" lvl="0" indent="0" algn="l" defTabSz="457200" rtl="0" eaLnBrk="1" fontAlgn="auto" latinLnBrk="0" hangingPunct="1">
              <a:lnSpc>
                <a:spcPct val="100000"/>
              </a:lnSpc>
              <a:spcBef>
                <a:spcPts val="0"/>
              </a:spcBef>
              <a:spcAft>
                <a:spcPts val="0"/>
              </a:spcAft>
              <a:buClrTx/>
              <a:buSzTx/>
              <a:buFontTx/>
              <a:buNone/>
              <a:tabLst>
                <a:tab pos="133350" algn="l"/>
              </a:tabLst>
              <a:defRPr/>
            </a:pPr>
            <a:r>
              <a:rPr kumimoji="0" lang="en-GB" sz="7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	Stable disease</a:t>
            </a:r>
          </a:p>
          <a:p>
            <a:pPr marL="0" marR="0" lvl="0" indent="0" algn="l" defTabSz="457200" rtl="0" eaLnBrk="1" fontAlgn="auto" latinLnBrk="0" hangingPunct="1">
              <a:lnSpc>
                <a:spcPct val="100000"/>
              </a:lnSpc>
              <a:spcBef>
                <a:spcPts val="0"/>
              </a:spcBef>
              <a:spcAft>
                <a:spcPts val="0"/>
              </a:spcAft>
              <a:buClrTx/>
              <a:buSzTx/>
              <a:buFontTx/>
              <a:buNone/>
              <a:tabLst>
                <a:tab pos="133350" algn="l"/>
              </a:tabLst>
              <a:defRPr/>
            </a:pPr>
            <a:r>
              <a:rPr kumimoji="0" lang="en-GB" sz="7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	Progression</a:t>
            </a:r>
          </a:p>
        </p:txBody>
      </p:sp>
      <p:sp>
        <p:nvSpPr>
          <p:cNvPr id="3" name="Rectangle 2">
            <a:extLst>
              <a:ext uri="{FF2B5EF4-FFF2-40B4-BE49-F238E27FC236}">
                <a16:creationId xmlns:a16="http://schemas.microsoft.com/office/drawing/2014/main" id="{DF3EC2F4-627C-64F4-6BF2-850D5DAA3E7F}"/>
              </a:ext>
            </a:extLst>
          </p:cNvPr>
          <p:cNvSpPr/>
          <p:nvPr/>
        </p:nvSpPr>
        <p:spPr>
          <a:xfrm>
            <a:off x="1061411" y="4191329"/>
            <a:ext cx="70924" cy="70924"/>
          </a:xfrm>
          <a:prstGeom prst="rect">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5" name="Rectangle 4">
            <a:extLst>
              <a:ext uri="{FF2B5EF4-FFF2-40B4-BE49-F238E27FC236}">
                <a16:creationId xmlns:a16="http://schemas.microsoft.com/office/drawing/2014/main" id="{607586F5-A195-1588-04EE-B7DB5682C783}"/>
              </a:ext>
            </a:extLst>
          </p:cNvPr>
          <p:cNvSpPr/>
          <p:nvPr/>
        </p:nvSpPr>
        <p:spPr>
          <a:xfrm>
            <a:off x="1061411" y="4403325"/>
            <a:ext cx="70924" cy="70924"/>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6FF25FAB-48D1-F660-8E1A-764E7D03B69C}"/>
              </a:ext>
            </a:extLst>
          </p:cNvPr>
          <p:cNvSpPr/>
          <p:nvPr/>
        </p:nvSpPr>
        <p:spPr>
          <a:xfrm>
            <a:off x="1061411" y="4297327"/>
            <a:ext cx="70924" cy="7092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8" name="Rectangle 7">
            <a:extLst>
              <a:ext uri="{FF2B5EF4-FFF2-40B4-BE49-F238E27FC236}">
                <a16:creationId xmlns:a16="http://schemas.microsoft.com/office/drawing/2014/main" id="{BB70F3A1-243B-B2DD-E930-721B4FB05D84}"/>
              </a:ext>
            </a:extLst>
          </p:cNvPr>
          <p:cNvSpPr/>
          <p:nvPr/>
        </p:nvSpPr>
        <p:spPr>
          <a:xfrm>
            <a:off x="1061411" y="4509322"/>
            <a:ext cx="70924" cy="70924"/>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0" name="TextBox 9">
            <a:extLst>
              <a:ext uri="{FF2B5EF4-FFF2-40B4-BE49-F238E27FC236}">
                <a16:creationId xmlns:a16="http://schemas.microsoft.com/office/drawing/2014/main" id="{065F9B52-43C1-2D37-E812-6175DA3169FB}"/>
              </a:ext>
            </a:extLst>
          </p:cNvPr>
          <p:cNvSpPr txBox="1"/>
          <p:nvPr/>
        </p:nvSpPr>
        <p:spPr>
          <a:xfrm>
            <a:off x="9841529" y="1560486"/>
            <a:ext cx="1917987" cy="369332"/>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OS based on percentage of M2 macrophages</a:t>
            </a:r>
            <a:r>
              <a:rPr kumimoji="0" lang="en-GB" sz="1200" b="1" i="0" u="none" strike="noStrike" kern="1200" cap="none" spc="0" normalizeH="0" baseline="30000" noProof="0" dirty="0">
                <a:ln>
                  <a:noFill/>
                </a:ln>
                <a:solidFill>
                  <a:srgbClr val="000000"/>
                </a:solidFill>
                <a:effectLst/>
                <a:uLnTx/>
                <a:uFillTx/>
                <a:latin typeface="Arial" panose="020B0604020202020204" pitchFamily="34" charset="0"/>
                <a:ea typeface="Aileron" charset="0"/>
                <a:cs typeface="Arial" panose="020B0604020202020204" pitchFamily="34" charset="0"/>
              </a:rPr>
              <a:t>5</a:t>
            </a:r>
          </a:p>
        </p:txBody>
      </p:sp>
      <p:sp>
        <p:nvSpPr>
          <p:cNvPr id="13" name="TextBox 12">
            <a:extLst>
              <a:ext uri="{FF2B5EF4-FFF2-40B4-BE49-F238E27FC236}">
                <a16:creationId xmlns:a16="http://schemas.microsoft.com/office/drawing/2014/main" id="{4C65CD2D-D27F-757B-BA0F-CD199C6F3226}"/>
              </a:ext>
            </a:extLst>
          </p:cNvPr>
          <p:cNvSpPr txBox="1"/>
          <p:nvPr/>
        </p:nvSpPr>
        <p:spPr>
          <a:xfrm>
            <a:off x="4205688" y="3181851"/>
            <a:ext cx="284997" cy="184666"/>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a:t>
            </a:r>
            <a:endParaRPr kumimoji="0" lang="en-GB" sz="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4" name="TextBox 13">
            <a:extLst>
              <a:ext uri="{FF2B5EF4-FFF2-40B4-BE49-F238E27FC236}">
                <a16:creationId xmlns:a16="http://schemas.microsoft.com/office/drawing/2014/main" id="{13D975B6-1203-E199-0983-976DE4457452}"/>
              </a:ext>
            </a:extLst>
          </p:cNvPr>
          <p:cNvSpPr txBox="1"/>
          <p:nvPr/>
        </p:nvSpPr>
        <p:spPr>
          <a:xfrm>
            <a:off x="753757" y="4339704"/>
            <a:ext cx="166712" cy="138499"/>
          </a:xfrm>
          <a:prstGeom prst="rect">
            <a:avLst/>
          </a:prstGeom>
          <a:noFill/>
        </p:spPr>
        <p:txBody>
          <a:bodyPr wrap="none" lIns="0" tIns="0" rIns="0" b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Aileron" charset="0"/>
                <a:cs typeface="Arial" panose="020B0604020202020204" pitchFamily="34" charset="0"/>
              </a:rPr>
              <a:t>-80</a:t>
            </a:r>
          </a:p>
        </p:txBody>
      </p:sp>
    </p:spTree>
    <p:extLst>
      <p:ext uri="{BB962C8B-B14F-4D97-AF65-F5344CB8AC3E}">
        <p14:creationId xmlns:p14="http://schemas.microsoft.com/office/powerpoint/2010/main" val="408536600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8" grpId="0" animBg="1"/>
      <p:bldP spid="29"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D3644D-E448-A251-F4D0-83A3ADB6FFFD}"/>
            </a:ext>
          </a:extLst>
        </p:cNvPr>
        <p:cNvGrpSpPr/>
        <p:nvPr/>
      </p:nvGrpSpPr>
      <p:grpSpPr>
        <a:xfrm>
          <a:off x="0" y="0"/>
          <a:ext cx="0" cy="0"/>
          <a:chOff x="0" y="0"/>
          <a:chExt cx="0" cy="0"/>
        </a:xfrm>
      </p:grpSpPr>
      <p:sp>
        <p:nvSpPr>
          <p:cNvPr id="53" name="Rectangle 52">
            <a:extLst>
              <a:ext uri="{FF2B5EF4-FFF2-40B4-BE49-F238E27FC236}">
                <a16:creationId xmlns:a16="http://schemas.microsoft.com/office/drawing/2014/main" id="{7F8E9341-1FA5-3E37-A342-133B698BF5A9}"/>
              </a:ext>
            </a:extLst>
          </p:cNvPr>
          <p:cNvSpPr/>
          <p:nvPr/>
        </p:nvSpPr>
        <p:spPr>
          <a:xfrm>
            <a:off x="8661400" y="3337503"/>
            <a:ext cx="2993107" cy="2316863"/>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graphicFrame>
        <p:nvGraphicFramePr>
          <p:cNvPr id="16" name="Table 15">
            <a:extLst>
              <a:ext uri="{FF2B5EF4-FFF2-40B4-BE49-F238E27FC236}">
                <a16:creationId xmlns:a16="http://schemas.microsoft.com/office/drawing/2014/main" id="{E1190196-8B0A-D3AD-2B8A-54B6C0B91E8B}"/>
              </a:ext>
            </a:extLst>
          </p:cNvPr>
          <p:cNvGraphicFramePr>
            <a:graphicFrameLocks noGrp="1"/>
          </p:cNvGraphicFramePr>
          <p:nvPr>
            <p:extLst>
              <p:ext uri="{D42A27DB-BD31-4B8C-83A1-F6EECF244321}">
                <p14:modId xmlns:p14="http://schemas.microsoft.com/office/powerpoint/2010/main" val="3977242424"/>
              </p:ext>
            </p:extLst>
          </p:nvPr>
        </p:nvGraphicFramePr>
        <p:xfrm>
          <a:off x="609600" y="2228683"/>
          <a:ext cx="5635537" cy="1648560"/>
        </p:xfrm>
        <a:graphic>
          <a:graphicData uri="http://schemas.openxmlformats.org/drawingml/2006/table">
            <a:tbl>
              <a:tblPr firstRow="1" bandRow="1">
                <a:tableStyleId>{5C22544A-7EE6-4342-B048-85BDC9FD1C3A}</a:tableStyleId>
              </a:tblPr>
              <a:tblGrid>
                <a:gridCol w="1614771">
                  <a:extLst>
                    <a:ext uri="{9D8B030D-6E8A-4147-A177-3AD203B41FA5}">
                      <a16:colId xmlns:a16="http://schemas.microsoft.com/office/drawing/2014/main" val="1511250350"/>
                    </a:ext>
                  </a:extLst>
                </a:gridCol>
                <a:gridCol w="463193">
                  <a:extLst>
                    <a:ext uri="{9D8B030D-6E8A-4147-A177-3AD203B41FA5}">
                      <a16:colId xmlns:a16="http://schemas.microsoft.com/office/drawing/2014/main" val="162979098"/>
                    </a:ext>
                  </a:extLst>
                </a:gridCol>
                <a:gridCol w="453087">
                  <a:extLst>
                    <a:ext uri="{9D8B030D-6E8A-4147-A177-3AD203B41FA5}">
                      <a16:colId xmlns:a16="http://schemas.microsoft.com/office/drawing/2014/main" val="1015897120"/>
                    </a:ext>
                  </a:extLst>
                </a:gridCol>
                <a:gridCol w="778923">
                  <a:extLst>
                    <a:ext uri="{9D8B030D-6E8A-4147-A177-3AD203B41FA5}">
                      <a16:colId xmlns:a16="http://schemas.microsoft.com/office/drawing/2014/main" val="2598801738"/>
                    </a:ext>
                  </a:extLst>
                </a:gridCol>
                <a:gridCol w="1041512">
                  <a:extLst>
                    <a:ext uri="{9D8B030D-6E8A-4147-A177-3AD203B41FA5}">
                      <a16:colId xmlns:a16="http://schemas.microsoft.com/office/drawing/2014/main" val="3009629858"/>
                    </a:ext>
                  </a:extLst>
                </a:gridCol>
                <a:gridCol w="1284051">
                  <a:extLst>
                    <a:ext uri="{9D8B030D-6E8A-4147-A177-3AD203B41FA5}">
                      <a16:colId xmlns:a16="http://schemas.microsoft.com/office/drawing/2014/main" val="3905565593"/>
                    </a:ext>
                  </a:extLst>
                </a:gridCol>
              </a:tblGrid>
              <a:tr h="304800">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buNone/>
                      </a:pPr>
                      <a:r>
                        <a:rPr lang="en-GB" sz="1100" noProof="0" dirty="0">
                          <a:latin typeface="Arial" panose="020B0604020202020204" pitchFamily="34" charset="0"/>
                          <a:cs typeface="Arial" panose="020B0604020202020204" pitchFamily="34" charset="0"/>
                        </a:rPr>
                        <a:t>Regimen</a:t>
                      </a:r>
                    </a:p>
                  </a:txBody>
                  <a:tcPr marL="60960" marR="60960" marT="66480" marB="66480" anchor="ct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buNone/>
                      </a:pPr>
                      <a:r>
                        <a:rPr lang="en-GB" sz="1100" noProof="0" dirty="0">
                          <a:latin typeface="Arial" panose="020B0604020202020204" pitchFamily="34" charset="0"/>
                          <a:cs typeface="Arial" panose="020B0604020202020204" pitchFamily="34" charset="0"/>
                        </a:rPr>
                        <a:t>Line</a:t>
                      </a:r>
                    </a:p>
                  </a:txBody>
                  <a:tcPr marL="60960" marR="60960" marT="66480" marB="66480" anchor="ct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buNone/>
                      </a:pPr>
                      <a:r>
                        <a:rPr lang="en-GB" sz="1100" noProof="0" dirty="0">
                          <a:latin typeface="Arial" panose="020B0604020202020204" pitchFamily="34" charset="0"/>
                          <a:cs typeface="Arial" panose="020B0604020202020204" pitchFamily="34" charset="0"/>
                        </a:rPr>
                        <a:t>N</a:t>
                      </a:r>
                    </a:p>
                  </a:txBody>
                  <a:tcPr marL="60960" marR="60960" marT="66480" marB="66480" anchor="ct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buNone/>
                      </a:pPr>
                      <a:r>
                        <a:rPr lang="en-GB" sz="1100" noProof="0" dirty="0">
                          <a:solidFill>
                            <a:schemeClr val="bg1"/>
                          </a:solidFill>
                          <a:latin typeface="Arial" panose="020B0604020202020204" pitchFamily="34" charset="0"/>
                          <a:cs typeface="Arial" panose="020B0604020202020204" pitchFamily="34" charset="0"/>
                        </a:rPr>
                        <a:t>ORR, %</a:t>
                      </a:r>
                    </a:p>
                  </a:txBody>
                  <a:tcPr marL="60960" marR="60960" marT="66480" marB="66480" anchor="ct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buNone/>
                      </a:pPr>
                      <a:r>
                        <a:rPr lang="en-GB" sz="1100" noProof="0" dirty="0">
                          <a:solidFill>
                            <a:schemeClr val="bg1"/>
                          </a:solidFill>
                          <a:latin typeface="Arial" panose="020B0604020202020204" pitchFamily="34" charset="0"/>
                          <a:cs typeface="Arial" panose="020B0604020202020204" pitchFamily="34" charset="0"/>
                        </a:rPr>
                        <a:t>Median</a:t>
                      </a:r>
                    </a:p>
                    <a:p>
                      <a:pPr algn="ctr">
                        <a:buNone/>
                      </a:pPr>
                      <a:r>
                        <a:rPr lang="en-GB" sz="1100" noProof="0" dirty="0">
                          <a:solidFill>
                            <a:schemeClr val="bg1"/>
                          </a:solidFill>
                          <a:latin typeface="Arial" panose="020B0604020202020204" pitchFamily="34" charset="0"/>
                          <a:cs typeface="Arial" panose="020B0604020202020204" pitchFamily="34" charset="0"/>
                        </a:rPr>
                        <a:t> PFS (mo)</a:t>
                      </a:r>
                    </a:p>
                  </a:txBody>
                  <a:tcPr marL="60960" marR="60960" marT="66480" marB="66480" anchor="ct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buNone/>
                      </a:pPr>
                      <a:r>
                        <a:rPr lang="en-GB" sz="1100" noProof="0" dirty="0">
                          <a:solidFill>
                            <a:schemeClr val="bg1"/>
                          </a:solidFill>
                          <a:latin typeface="Arial" panose="020B0604020202020204" pitchFamily="34" charset="0"/>
                          <a:cs typeface="Arial" panose="020B0604020202020204" pitchFamily="34" charset="0"/>
                        </a:rPr>
                        <a:t>Median </a:t>
                      </a:r>
                    </a:p>
                    <a:p>
                      <a:pPr algn="ctr">
                        <a:buNone/>
                      </a:pPr>
                      <a:r>
                        <a:rPr lang="en-GB" sz="1100" noProof="0" dirty="0">
                          <a:solidFill>
                            <a:schemeClr val="bg1"/>
                          </a:solidFill>
                          <a:latin typeface="Arial" panose="020B0604020202020204" pitchFamily="34" charset="0"/>
                          <a:cs typeface="Arial" panose="020B0604020202020204" pitchFamily="34" charset="0"/>
                        </a:rPr>
                        <a:t>OS (mo)</a:t>
                      </a:r>
                    </a:p>
                  </a:txBody>
                  <a:tcPr marL="60960" marR="60960" marT="66480" marB="66480" anchor="ctr"/>
                </a:tc>
                <a:extLst>
                  <a:ext uri="{0D108BD9-81ED-4DB2-BD59-A6C34878D82A}">
                    <a16:rowId xmlns:a16="http://schemas.microsoft.com/office/drawing/2014/main" val="1335454894"/>
                  </a:ext>
                </a:extLst>
              </a:tr>
              <a:tr h="6096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buNone/>
                      </a:pPr>
                      <a:r>
                        <a:rPr lang="en-GB" sz="1200" b="0" noProof="0" dirty="0">
                          <a:solidFill>
                            <a:schemeClr val="tx1"/>
                          </a:solidFill>
                          <a:latin typeface="Arial" panose="020B0604020202020204" pitchFamily="34" charset="0"/>
                          <a:cs typeface="Arial" panose="020B0604020202020204" pitchFamily="34" charset="0"/>
                        </a:rPr>
                        <a:t>Nivolumab + paclitaxel + ramucirumab</a:t>
                      </a:r>
                      <a:r>
                        <a:rPr lang="en-GB" sz="1200" b="0" baseline="30000" noProof="0" dirty="0">
                          <a:solidFill>
                            <a:schemeClr val="tx1"/>
                          </a:solidFill>
                          <a:latin typeface="Arial" panose="020B0604020202020204" pitchFamily="34" charset="0"/>
                          <a:cs typeface="Arial" panose="020B0604020202020204" pitchFamily="34" charset="0"/>
                        </a:rPr>
                        <a:t>1</a:t>
                      </a:r>
                    </a:p>
                  </a:txBody>
                  <a:tcPr marL="60960" marR="60960" marT="66480" marB="66480" anchor="ct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buNone/>
                      </a:pPr>
                      <a:r>
                        <a:rPr lang="en-GB" sz="1200" b="0" noProof="0" dirty="0">
                          <a:latin typeface="Arial" panose="020B0604020202020204" pitchFamily="34" charset="0"/>
                          <a:cs typeface="Arial" panose="020B0604020202020204" pitchFamily="34" charset="0"/>
                        </a:rPr>
                        <a:t>2</a:t>
                      </a:r>
                      <a:r>
                        <a:rPr lang="en-GB" sz="1200" b="0" baseline="30000" noProof="0" dirty="0">
                          <a:latin typeface="Arial" panose="020B0604020202020204" pitchFamily="34" charset="0"/>
                          <a:cs typeface="Arial" panose="020B0604020202020204" pitchFamily="34" charset="0"/>
                        </a:rPr>
                        <a:t>nd</a:t>
                      </a:r>
                    </a:p>
                  </a:txBody>
                  <a:tcPr marL="60960" marR="60960" marT="66480" marB="66480" anchor="ct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buNone/>
                      </a:pPr>
                      <a:r>
                        <a:rPr lang="en-GB" sz="1200" b="0" noProof="0" dirty="0">
                          <a:latin typeface="Arial" panose="020B0604020202020204" pitchFamily="34" charset="0"/>
                          <a:cs typeface="Arial" panose="020B0604020202020204" pitchFamily="34" charset="0"/>
                        </a:rPr>
                        <a:t>43</a:t>
                      </a:r>
                    </a:p>
                  </a:txBody>
                  <a:tcPr marL="60960" marR="60960" marT="66480" marB="66480" anchor="ct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buNone/>
                      </a:pPr>
                      <a:r>
                        <a:rPr lang="en-GB" sz="1200" b="0" noProof="0" dirty="0">
                          <a:latin typeface="Arial" panose="020B0604020202020204" pitchFamily="34" charset="0"/>
                          <a:cs typeface="Arial" panose="020B0604020202020204" pitchFamily="34" charset="0"/>
                        </a:rPr>
                        <a:t>37.2</a:t>
                      </a:r>
                    </a:p>
                  </a:txBody>
                  <a:tcPr marL="60960" marR="60960" marT="66480" marB="66480" anchor="ct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buNone/>
                      </a:pPr>
                      <a:r>
                        <a:rPr lang="en-GB" sz="1200" b="0" noProof="0" dirty="0">
                          <a:latin typeface="Arial" panose="020B0604020202020204" pitchFamily="34" charset="0"/>
                          <a:cs typeface="Arial" panose="020B0604020202020204" pitchFamily="34" charset="0"/>
                        </a:rPr>
                        <a:t>5.1 </a:t>
                      </a:r>
                    </a:p>
                  </a:txBody>
                  <a:tcPr marL="60960" marR="60960" marT="66480" marB="66480" anchor="ct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buNone/>
                      </a:pPr>
                      <a:r>
                        <a:rPr lang="en-GB" sz="1200" b="0" noProof="0" dirty="0">
                          <a:latin typeface="Arial" panose="020B0604020202020204" pitchFamily="34" charset="0"/>
                          <a:cs typeface="Arial" panose="020B0604020202020204" pitchFamily="34" charset="0"/>
                        </a:rPr>
                        <a:t>13.1</a:t>
                      </a:r>
                    </a:p>
                    <a:p>
                      <a:pPr algn="ctr">
                        <a:buNone/>
                      </a:pPr>
                      <a:r>
                        <a:rPr lang="en-GB" sz="1200" b="0" noProof="0" dirty="0">
                          <a:latin typeface="Arial" panose="020B0604020202020204" pitchFamily="34" charset="0"/>
                          <a:cs typeface="Arial" panose="020B0604020202020204" pitchFamily="34" charset="0"/>
                        </a:rPr>
                        <a:t> 13.8  CPS ≥1; </a:t>
                      </a:r>
                    </a:p>
                    <a:p>
                      <a:pPr algn="ctr">
                        <a:buNone/>
                      </a:pPr>
                      <a:r>
                        <a:rPr lang="en-GB" sz="1200" b="0" noProof="0" dirty="0">
                          <a:latin typeface="Arial" panose="020B0604020202020204" pitchFamily="34" charset="0"/>
                          <a:cs typeface="Arial" panose="020B0604020202020204" pitchFamily="34" charset="0"/>
                        </a:rPr>
                        <a:t>8.0 if &lt;1</a:t>
                      </a:r>
                    </a:p>
                  </a:txBody>
                  <a:tcPr marL="60960" marR="60960" marT="66480" marB="66480" anchor="ctr"/>
                </a:tc>
                <a:extLst>
                  <a:ext uri="{0D108BD9-81ED-4DB2-BD59-A6C34878D82A}">
                    <a16:rowId xmlns:a16="http://schemas.microsoft.com/office/drawing/2014/main" val="3804097672"/>
                  </a:ext>
                </a:extLst>
              </a:tr>
              <a:tr h="42672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buNone/>
                      </a:pPr>
                      <a:r>
                        <a:rPr lang="en-GB" sz="1200" b="0" noProof="0" dirty="0">
                          <a:solidFill>
                            <a:schemeClr val="tx1"/>
                          </a:solidFill>
                          <a:latin typeface="Arial" panose="020B0604020202020204" pitchFamily="34" charset="0"/>
                          <a:cs typeface="Arial" panose="020B0604020202020204" pitchFamily="34" charset="0"/>
                        </a:rPr>
                        <a:t>Ramucirumab + pembrolizumab</a:t>
                      </a:r>
                      <a:r>
                        <a:rPr lang="en-GB" sz="1200" b="0" baseline="30000" noProof="0" dirty="0">
                          <a:solidFill>
                            <a:schemeClr val="tx1"/>
                          </a:solidFill>
                          <a:latin typeface="Arial" panose="020B0604020202020204" pitchFamily="34" charset="0"/>
                          <a:cs typeface="Arial" panose="020B0604020202020204" pitchFamily="34" charset="0"/>
                        </a:rPr>
                        <a:t>2</a:t>
                      </a:r>
                    </a:p>
                  </a:txBody>
                  <a:tcPr marL="60960" marR="60960" marT="66480" marB="66480" anchor="ct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buNone/>
                      </a:pPr>
                      <a:r>
                        <a:rPr lang="en-GB" sz="1200" b="0" noProof="0" dirty="0">
                          <a:latin typeface="Arial" panose="020B0604020202020204" pitchFamily="34" charset="0"/>
                          <a:cs typeface="Arial" panose="020B0604020202020204" pitchFamily="34" charset="0"/>
                        </a:rPr>
                        <a:t>1</a:t>
                      </a:r>
                      <a:r>
                        <a:rPr lang="en-GB" sz="1200" b="0" baseline="30000" noProof="0" dirty="0">
                          <a:latin typeface="Arial" panose="020B0604020202020204" pitchFamily="34" charset="0"/>
                          <a:cs typeface="Arial" panose="020B0604020202020204" pitchFamily="34" charset="0"/>
                        </a:rPr>
                        <a:t>st</a:t>
                      </a:r>
                    </a:p>
                  </a:txBody>
                  <a:tcPr marL="60960" marR="60960" marT="66480" marB="66480" anchor="ct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buNone/>
                      </a:pPr>
                      <a:r>
                        <a:rPr lang="en-GB" sz="1200" b="0" noProof="0" dirty="0">
                          <a:latin typeface="Arial" panose="020B0604020202020204" pitchFamily="34" charset="0"/>
                          <a:cs typeface="Arial" panose="020B0604020202020204" pitchFamily="34" charset="0"/>
                        </a:rPr>
                        <a:t>28</a:t>
                      </a:r>
                    </a:p>
                  </a:txBody>
                  <a:tcPr marL="60960" marR="60960" marT="66480" marB="66480" anchor="ct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buNone/>
                      </a:pPr>
                      <a:r>
                        <a:rPr lang="en-GB" sz="1200" b="0" noProof="0" dirty="0">
                          <a:latin typeface="Arial" panose="020B0604020202020204" pitchFamily="34" charset="0"/>
                          <a:cs typeface="Arial" panose="020B0604020202020204" pitchFamily="34" charset="0"/>
                        </a:rPr>
                        <a:t>25</a:t>
                      </a:r>
                    </a:p>
                  </a:txBody>
                  <a:tcPr marL="60960" marR="60960" marT="66480" marB="66480" anchor="ct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buNone/>
                      </a:pPr>
                      <a:r>
                        <a:rPr lang="en-GB" sz="1200" b="0" noProof="0" dirty="0">
                          <a:latin typeface="Arial" panose="020B0604020202020204" pitchFamily="34" charset="0"/>
                          <a:cs typeface="Arial" panose="020B0604020202020204" pitchFamily="34" charset="0"/>
                        </a:rPr>
                        <a:t>5.6 </a:t>
                      </a:r>
                    </a:p>
                    <a:p>
                      <a:pPr algn="ctr">
                        <a:buNone/>
                      </a:pPr>
                      <a:r>
                        <a:rPr lang="en-GB" sz="1200" b="0" noProof="0" dirty="0">
                          <a:latin typeface="Arial" panose="020B0604020202020204" pitchFamily="34" charset="0"/>
                          <a:cs typeface="Arial" panose="020B0604020202020204" pitchFamily="34" charset="0"/>
                        </a:rPr>
                        <a:t>8.6 CPS ≥1</a:t>
                      </a:r>
                    </a:p>
                  </a:txBody>
                  <a:tcPr marL="60960" marR="60960" marT="66480" marB="66480" anchor="ct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buNone/>
                      </a:pPr>
                      <a:r>
                        <a:rPr lang="en-GB" sz="1200" b="0" noProof="0" dirty="0">
                          <a:latin typeface="Arial" panose="020B0604020202020204" pitchFamily="34" charset="0"/>
                          <a:cs typeface="Arial" panose="020B0604020202020204" pitchFamily="34" charset="0"/>
                        </a:rPr>
                        <a:t>14.6 </a:t>
                      </a:r>
                    </a:p>
                    <a:p>
                      <a:pPr algn="ctr">
                        <a:buNone/>
                      </a:pPr>
                      <a:r>
                        <a:rPr lang="en-GB" sz="1200" b="0" noProof="0" dirty="0">
                          <a:latin typeface="Arial" panose="020B0604020202020204" pitchFamily="34" charset="0"/>
                          <a:cs typeface="Arial" panose="020B0604020202020204" pitchFamily="34" charset="0"/>
                        </a:rPr>
                        <a:t>17.3 if CPS ≥1)</a:t>
                      </a:r>
                    </a:p>
                  </a:txBody>
                  <a:tcPr marL="60960" marR="60960" marT="66480" marB="66480" anchor="ctr"/>
                </a:tc>
                <a:extLst>
                  <a:ext uri="{0D108BD9-81ED-4DB2-BD59-A6C34878D82A}">
                    <a16:rowId xmlns:a16="http://schemas.microsoft.com/office/drawing/2014/main" val="1643996235"/>
                  </a:ext>
                </a:extLst>
              </a:tr>
            </a:tbl>
          </a:graphicData>
        </a:graphic>
      </p:graphicFrame>
      <p:sp>
        <p:nvSpPr>
          <p:cNvPr id="30" name="TextBox 29">
            <a:extLst>
              <a:ext uri="{FF2B5EF4-FFF2-40B4-BE49-F238E27FC236}">
                <a16:creationId xmlns:a16="http://schemas.microsoft.com/office/drawing/2014/main" id="{693D0CCD-894B-11C8-E002-4CA54AC25C99}"/>
              </a:ext>
            </a:extLst>
          </p:cNvPr>
          <p:cNvSpPr txBox="1"/>
          <p:nvPr/>
        </p:nvSpPr>
        <p:spPr>
          <a:xfrm>
            <a:off x="609599" y="1444983"/>
            <a:ext cx="5634000" cy="584775"/>
          </a:xfrm>
          <a:prstGeom prst="rect">
            <a:avLst/>
          </a:prstGeom>
          <a:solidFill>
            <a:schemeClr val="accent1">
              <a:lumMod val="20000"/>
              <a:lumOff val="80000"/>
            </a:schemeClr>
          </a:solidFill>
          <a:effectLst>
            <a:outerShdw blurRad="50800" dist="38100" dir="2700000" algn="tl" rotWithShape="0">
              <a:prstClr val="black">
                <a:alpha val="40000"/>
              </a:prstClr>
            </a:outerShdw>
          </a:effectLst>
        </p:spPr>
        <p:txBody>
          <a:bodyPr wrap="square" rtlCol="0">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600" b="1" i="0" u="none" strike="noStrike" kern="0" cap="none" normalizeH="0" baseline="0" noProof="0" dirty="0">
                <a:ln>
                  <a:noFill/>
                </a:ln>
                <a:solidFill>
                  <a:prstClr val="black"/>
                </a:solidFill>
                <a:effectLst/>
                <a:uLnTx/>
                <a:uFillTx/>
                <a:latin typeface="Arial Narrow" panose="020B0606020202030204" pitchFamily="34" charset="0"/>
                <a:ea typeface="+mn-ea"/>
                <a:cs typeface="+mn-cs"/>
              </a:rPr>
              <a:t>Anti-angiogenic mAbs demonstrated potential synergy with </a:t>
            </a:r>
            <a:br>
              <a:rPr kumimoji="0" lang="en-GB" sz="1600" b="1" i="0" u="none" strike="noStrike" kern="0" cap="none" normalizeH="0" baseline="0" noProof="0" dirty="0">
                <a:ln>
                  <a:noFill/>
                </a:ln>
                <a:solidFill>
                  <a:prstClr val="black"/>
                </a:solidFill>
                <a:effectLst/>
                <a:uLnTx/>
                <a:uFillTx/>
                <a:latin typeface="Arial Narrow" panose="020B0606020202030204" pitchFamily="34" charset="0"/>
                <a:ea typeface="+mn-ea"/>
                <a:cs typeface="+mn-cs"/>
              </a:rPr>
            </a:br>
            <a:r>
              <a:rPr kumimoji="0" lang="en-GB" sz="1600" b="1" i="0" u="none" strike="noStrike" kern="0" cap="none" normalizeH="0" baseline="0" noProof="0" dirty="0">
                <a:ln>
                  <a:noFill/>
                </a:ln>
                <a:solidFill>
                  <a:prstClr val="black"/>
                </a:solidFill>
                <a:effectLst/>
                <a:uLnTx/>
                <a:uFillTx/>
                <a:latin typeface="Arial Narrow" panose="020B0606020202030204" pitchFamily="34" charset="0"/>
                <a:ea typeface="+mn-ea"/>
                <a:cs typeface="+mn-cs"/>
              </a:rPr>
              <a:t>anti-PD-1 in PD-L1+ve </a:t>
            </a:r>
            <a:r>
              <a:rPr kumimoji="0" lang="en-GB" sz="1600" b="1" i="0" u="none" strike="noStrike" kern="0" cap="none" normalizeH="0" baseline="0" noProof="0" dirty="0">
                <a:ln>
                  <a:noFill/>
                </a:ln>
                <a:effectLst/>
                <a:uLnTx/>
                <a:uFillTx/>
                <a:latin typeface="Arial Narrow" panose="020B0606020202030204" pitchFamily="34" charset="0"/>
                <a:ea typeface="+mn-ea"/>
                <a:cs typeface="+mn-cs"/>
              </a:rPr>
              <a:t>tumours</a:t>
            </a:r>
            <a:r>
              <a:rPr kumimoji="0" lang="en-GB" sz="1600" b="1" i="0" u="none" strike="noStrike" kern="0" cap="none" normalizeH="0" baseline="30000" noProof="0" dirty="0">
                <a:ln>
                  <a:noFill/>
                </a:ln>
                <a:effectLst/>
                <a:uLnTx/>
                <a:uFillTx/>
                <a:latin typeface="Arial Narrow" panose="020B0606020202030204" pitchFamily="34" charset="0"/>
                <a:ea typeface="+mn-ea"/>
                <a:cs typeface="+mn-cs"/>
              </a:rPr>
              <a:t>1,2</a:t>
            </a:r>
            <a:endParaRPr kumimoji="0" lang="en-GB" sz="1600" b="0" i="0" u="none" strike="noStrike" kern="0" cap="none" normalizeH="0" baseline="30000" noProof="0" dirty="0">
              <a:ln>
                <a:noFill/>
              </a:ln>
              <a:effectLst/>
              <a:uLnTx/>
              <a:uFillTx/>
              <a:latin typeface="Arial Narrow" panose="020B0606020202030204" pitchFamily="34" charset="0"/>
              <a:ea typeface="+mn-ea"/>
              <a:cs typeface="+mn-cs"/>
            </a:endParaRPr>
          </a:p>
        </p:txBody>
      </p:sp>
      <p:sp>
        <p:nvSpPr>
          <p:cNvPr id="31" name="TextBox 30">
            <a:extLst>
              <a:ext uri="{FF2B5EF4-FFF2-40B4-BE49-F238E27FC236}">
                <a16:creationId xmlns:a16="http://schemas.microsoft.com/office/drawing/2014/main" id="{C1A6C58F-C151-D44A-1E3A-ED26154139D1}"/>
              </a:ext>
            </a:extLst>
          </p:cNvPr>
          <p:cNvSpPr txBox="1"/>
          <p:nvPr/>
        </p:nvSpPr>
        <p:spPr>
          <a:xfrm>
            <a:off x="609599" y="4076168"/>
            <a:ext cx="5634000" cy="1569660"/>
          </a:xfrm>
          <a:prstGeom prst="rect">
            <a:avLst/>
          </a:prstGeom>
          <a:solidFill>
            <a:schemeClr val="accent1">
              <a:lumMod val="20000"/>
              <a:lumOff val="80000"/>
            </a:schemeClr>
          </a:solidFill>
          <a:effectLst>
            <a:outerShdw blurRad="50800" dist="38100" dir="2700000" algn="tl" rotWithShape="0">
              <a:prstClr val="black">
                <a:alpha val="40000"/>
              </a:prstClr>
            </a:outerShdw>
          </a:effectLst>
        </p:spPr>
        <p:txBody>
          <a:bodyPr wrap="square" rtlCol="0">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dirty="0">
                <a:ln>
                  <a:noFill/>
                </a:ln>
                <a:solidFill>
                  <a:prstClr val="black"/>
                </a:solidFill>
                <a:effectLst/>
                <a:uLnTx/>
                <a:uFillTx/>
                <a:latin typeface="Arial Narrow" panose="020B0606020202030204" pitchFamily="34" charset="0"/>
                <a:ea typeface="+mn-ea"/>
                <a:cs typeface="+mn-cs"/>
              </a:rPr>
              <a:t>Monoclonal antibodies vs TKIs as partner for </a:t>
            </a:r>
            <a:r>
              <a:rPr kumimoji="0" lang="en-GB" sz="1600" b="1" i="0" u="none" strike="noStrike" kern="0" cap="none" spc="0" normalizeH="0" baseline="0" noProof="0" dirty="0">
                <a:ln>
                  <a:noFill/>
                </a:ln>
                <a:effectLst/>
                <a:uLnTx/>
                <a:uFillTx/>
                <a:latin typeface="Arial Narrow" panose="020B0606020202030204" pitchFamily="34" charset="0"/>
                <a:ea typeface="+mn-ea"/>
                <a:cs typeface="+mn-cs"/>
              </a:rPr>
              <a:t>ICIs</a:t>
            </a:r>
          </a:p>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Arial Narrow" panose="020B0606020202030204" pitchFamily="34" charset="0"/>
                <a:ea typeface="+mn-ea"/>
                <a:cs typeface="+mn-cs"/>
                <a:sym typeface="Wingdings 2" panose="05020102010507070707" pitchFamily="18" charset="2"/>
              </a:rPr>
              <a:t></a:t>
            </a:r>
            <a:r>
              <a:rPr kumimoji="0" lang="en-GB" sz="1600" b="0" i="0" u="none" strike="noStrike" kern="0" cap="none" spc="0" normalizeH="0" baseline="0" noProof="0" dirty="0">
                <a:ln>
                  <a:noFill/>
                </a:ln>
                <a:solidFill>
                  <a:prstClr val="black"/>
                </a:solidFill>
                <a:effectLst/>
                <a:uLnTx/>
                <a:uFillTx/>
                <a:latin typeface="Arial Narrow" panose="020B0606020202030204" pitchFamily="34" charset="0"/>
                <a:ea typeface="+mn-ea"/>
                <a:cs typeface="+mn-cs"/>
              </a:rPr>
              <a:t>Cleaner biology/less off-target effects</a:t>
            </a:r>
          </a:p>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Arial Narrow" panose="020B0606020202030204" pitchFamily="34" charset="0"/>
                <a:ea typeface="+mn-ea"/>
                <a:cs typeface="+mn-cs"/>
                <a:sym typeface="Wingdings 2" panose="05020102010507070707" pitchFamily="18" charset="2"/>
              </a:rPr>
              <a:t> </a:t>
            </a:r>
            <a:r>
              <a:rPr kumimoji="0" lang="en-GB" sz="1600" b="0" i="0" u="none" strike="noStrike" kern="0" cap="none" spc="0" normalizeH="0" baseline="0" noProof="0" dirty="0">
                <a:ln>
                  <a:noFill/>
                </a:ln>
                <a:solidFill>
                  <a:prstClr val="black"/>
                </a:solidFill>
                <a:effectLst/>
                <a:uLnTx/>
                <a:uFillTx/>
                <a:latin typeface="Arial Narrow" panose="020B0606020202030204" pitchFamily="34" charset="0"/>
                <a:ea typeface="+mn-ea"/>
                <a:cs typeface="+mn-cs"/>
              </a:rPr>
              <a:t>Predictable PK</a:t>
            </a:r>
          </a:p>
          <a:p>
            <a:pPr marL="228611" marR="0" lvl="0" indent="-228611" algn="ctr" defTabSz="609630" rtl="0" eaLnBrk="1" fontAlgn="auto" latinLnBrk="0" hangingPunct="1">
              <a:lnSpc>
                <a:spcPct val="100000"/>
              </a:lnSpc>
              <a:spcBef>
                <a:spcPts val="0"/>
              </a:spcBef>
              <a:spcAft>
                <a:spcPts val="0"/>
              </a:spcAft>
              <a:buClrTx/>
              <a:buSzTx/>
              <a:buFont typeface="Wingdings 2" panose="05020102010507070707" pitchFamily="18" charset="2"/>
              <a:buChar char="P"/>
              <a:tabLst/>
              <a:defRPr/>
            </a:pPr>
            <a:r>
              <a:rPr kumimoji="0" lang="en-GB" sz="1600" b="0" i="0" u="none" strike="noStrike" kern="0" cap="none" spc="0" normalizeH="0" baseline="0" noProof="0" dirty="0">
                <a:ln>
                  <a:noFill/>
                </a:ln>
                <a:solidFill>
                  <a:prstClr val="black"/>
                </a:solidFill>
                <a:effectLst/>
                <a:uLnTx/>
                <a:uFillTx/>
                <a:latin typeface="Arial Narrow" panose="020B0606020202030204" pitchFamily="34" charset="0"/>
                <a:ea typeface="+mn-ea"/>
                <a:cs typeface="+mn-cs"/>
              </a:rPr>
              <a:t>Tolerability &amp; chemo compatibility </a:t>
            </a:r>
          </a:p>
          <a:p>
            <a:pPr marL="228611" marR="0" lvl="0" indent="-228611" algn="ctr" defTabSz="609630" rtl="0" eaLnBrk="1" fontAlgn="auto" latinLnBrk="0" hangingPunct="1">
              <a:lnSpc>
                <a:spcPct val="100000"/>
              </a:lnSpc>
              <a:spcBef>
                <a:spcPts val="0"/>
              </a:spcBef>
              <a:spcAft>
                <a:spcPts val="0"/>
              </a:spcAft>
              <a:buClrTx/>
              <a:buSzTx/>
              <a:buFont typeface="Wingdings 2" panose="05020102010507070707" pitchFamily="18" charset="2"/>
              <a:buChar char="P"/>
              <a:tabLst/>
              <a:defRPr/>
            </a:pPr>
            <a:endParaRPr kumimoji="0" lang="en-GB" sz="1600" b="0" i="0" u="none" strike="noStrike" kern="0" cap="none" spc="0" normalizeH="0" baseline="0" noProof="0" dirty="0">
              <a:ln>
                <a:noFill/>
              </a:ln>
              <a:solidFill>
                <a:prstClr val="black"/>
              </a:solidFill>
              <a:effectLst/>
              <a:uLnTx/>
              <a:uFillTx/>
              <a:latin typeface="Arial Narrow" panose="020B0606020202030204" pitchFamily="34" charset="0"/>
              <a:ea typeface="+mn-ea"/>
              <a:cs typeface="+mn-cs"/>
            </a:endParaRPr>
          </a:p>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Arial Narrow" panose="020B0606020202030204" pitchFamily="34" charset="0"/>
                <a:ea typeface="+mn-ea"/>
                <a:cs typeface="+mn-cs"/>
              </a:rPr>
              <a:t> Pumitamig (BNT327/BMS986545), due to enter late-stage trials</a:t>
            </a:r>
          </a:p>
        </p:txBody>
      </p:sp>
      <p:pic>
        <p:nvPicPr>
          <p:cNvPr id="32" name="Picture 31">
            <a:extLst>
              <a:ext uri="{FF2B5EF4-FFF2-40B4-BE49-F238E27FC236}">
                <a16:creationId xmlns:a16="http://schemas.microsoft.com/office/drawing/2014/main" id="{C1D8E578-3923-0A5D-59F5-95257C485F0E}"/>
              </a:ext>
            </a:extLst>
          </p:cNvPr>
          <p:cNvPicPr>
            <a:picLocks noChangeAspect="1"/>
          </p:cNvPicPr>
          <p:nvPr/>
        </p:nvPicPr>
        <p:blipFill>
          <a:blip r:embed="rId2"/>
          <a:stretch>
            <a:fillRect/>
          </a:stretch>
        </p:blipFill>
        <p:spPr>
          <a:xfrm>
            <a:off x="6592271" y="1444983"/>
            <a:ext cx="5062236" cy="1701349"/>
          </a:xfrm>
          <a:prstGeom prst="rect">
            <a:avLst/>
          </a:prstGeom>
          <a:effectLst>
            <a:outerShdw blurRad="50800" dist="38100" dir="13500000" algn="br" rotWithShape="0">
              <a:prstClr val="black">
                <a:alpha val="40000"/>
              </a:prstClr>
            </a:outerShdw>
          </a:effectLst>
        </p:spPr>
      </p:pic>
      <p:sp>
        <p:nvSpPr>
          <p:cNvPr id="33" name="TextBox 32">
            <a:extLst>
              <a:ext uri="{FF2B5EF4-FFF2-40B4-BE49-F238E27FC236}">
                <a16:creationId xmlns:a16="http://schemas.microsoft.com/office/drawing/2014/main" id="{A3D8E0C1-072E-CE57-D7B8-B8E614CD3563}"/>
              </a:ext>
            </a:extLst>
          </p:cNvPr>
          <p:cNvSpPr txBox="1"/>
          <p:nvPr/>
        </p:nvSpPr>
        <p:spPr>
          <a:xfrm>
            <a:off x="6592270" y="3337504"/>
            <a:ext cx="1952001" cy="2308324"/>
          </a:xfrm>
          <a:prstGeom prst="rect">
            <a:avLst/>
          </a:prstGeom>
          <a:solidFill>
            <a:schemeClr val="accent1">
              <a:lumMod val="20000"/>
              <a:lumOff val="80000"/>
            </a:schemeClr>
          </a:solidFill>
          <a:effectLst>
            <a:outerShdw blurRad="50800" dist="38100" dir="2700000" algn="tl" rotWithShape="0">
              <a:prstClr val="black">
                <a:alpha val="40000"/>
              </a:prstClr>
            </a:outerShdw>
          </a:effectLst>
        </p:spPr>
        <p:txBody>
          <a:bodyPr wrap="square" rtlCol="0">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effectLst/>
                <a:uLnTx/>
                <a:uFillTx/>
                <a:latin typeface="Arial Narrow" panose="020B0606020202030204" pitchFamily="34" charset="0"/>
                <a:ea typeface="+mn-ea"/>
                <a:cs typeface="+mn-cs"/>
              </a:rPr>
              <a:t>Asian patients ↓ benefit from bevacizumab</a:t>
            </a:r>
            <a:r>
              <a:rPr kumimoji="0" lang="en-GB" sz="1600" b="0" i="0" u="none" strike="noStrike" kern="0" cap="none" spc="0" normalizeH="0" baseline="30000" noProof="0" dirty="0">
                <a:ln>
                  <a:noFill/>
                </a:ln>
                <a:effectLst/>
                <a:uLnTx/>
                <a:uFillTx/>
                <a:latin typeface="Arial Narrow" panose="020B0606020202030204" pitchFamily="34" charset="0"/>
                <a:ea typeface="+mn-ea"/>
                <a:cs typeface="+mn-cs"/>
              </a:rPr>
              <a:t>4,5</a:t>
            </a:r>
          </a:p>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effectLst/>
                <a:uLnTx/>
                <a:uFillTx/>
                <a:latin typeface="Arial Narrow" panose="020B0606020202030204" pitchFamily="34" charset="0"/>
              </a:rPr>
              <a:t>Smaller tumours,        </a:t>
            </a:r>
            <a:br>
              <a:rPr kumimoji="0" lang="en-GB" sz="1600" b="0" i="0" u="none" strike="noStrike" kern="0" cap="none" spc="0" normalizeH="0" baseline="0" noProof="0" dirty="0">
                <a:ln>
                  <a:noFill/>
                </a:ln>
                <a:effectLst/>
                <a:uLnTx/>
                <a:uFillTx/>
                <a:latin typeface="Arial Narrow" panose="020B0606020202030204" pitchFamily="34" charset="0"/>
              </a:rPr>
            </a:br>
            <a:r>
              <a:rPr kumimoji="0" lang="en-GB" sz="1600" b="0" i="0" u="none" strike="noStrike" kern="0" cap="none" spc="0" normalizeH="0" baseline="0" noProof="0" dirty="0">
                <a:ln>
                  <a:noFill/>
                </a:ln>
                <a:effectLst/>
                <a:uLnTx/>
                <a:uFillTx/>
                <a:latin typeface="Arial Narrow" panose="020B0606020202030204" pitchFamily="34" charset="0"/>
              </a:rPr>
              <a:t>↓ liver mets and </a:t>
            </a:r>
            <a:r>
              <a:rPr kumimoji="0" lang="en-GB" sz="1600" b="0" i="0" u="none" strike="noStrike" kern="0" cap="none" spc="0" normalizeH="0" baseline="0" noProof="0" dirty="0">
                <a:ln>
                  <a:noFill/>
                </a:ln>
                <a:effectLst/>
                <a:uLnTx/>
                <a:uFillTx/>
                <a:latin typeface="Arial" panose="020B0604020202020204" pitchFamily="34" charset="0"/>
                <a:cs typeface="Arial" panose="020B0604020202020204" pitchFamily="34" charset="0"/>
              </a:rPr>
              <a:t>↑</a:t>
            </a:r>
            <a:r>
              <a:rPr kumimoji="0" lang="en-GB" sz="1600" b="0" i="0" u="none" strike="noStrike" kern="0" cap="none" spc="0" normalizeH="0" baseline="0" noProof="0" dirty="0">
                <a:ln>
                  <a:noFill/>
                </a:ln>
                <a:effectLst/>
                <a:uLnTx/>
                <a:uFillTx/>
                <a:latin typeface="Arial Narrow" panose="020B0606020202030204" pitchFamily="34" charset="0"/>
              </a:rPr>
              <a:t> PS</a:t>
            </a:r>
          </a:p>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effectLst/>
                <a:uLnTx/>
                <a:uFillTx/>
                <a:latin typeface="Arial Narrow" panose="020B0606020202030204" pitchFamily="34" charset="0"/>
                <a:cs typeface="Arial" panose="020B0604020202020204" pitchFamily="34" charset="0"/>
              </a:rPr>
              <a:t>↑ 2</a:t>
            </a:r>
            <a:r>
              <a:rPr kumimoji="0" lang="en-GB" sz="1600" b="0" i="0" u="none" strike="noStrike" kern="0" cap="none" spc="0" normalizeH="0" baseline="30000" noProof="0" dirty="0">
                <a:ln>
                  <a:noFill/>
                </a:ln>
                <a:effectLst/>
                <a:uLnTx/>
                <a:uFillTx/>
                <a:latin typeface="Arial Narrow" panose="020B0606020202030204" pitchFamily="34" charset="0"/>
                <a:cs typeface="Arial" panose="020B0604020202020204" pitchFamily="34" charset="0"/>
              </a:rPr>
              <a:t>nd</a:t>
            </a:r>
            <a:r>
              <a:rPr kumimoji="0" lang="en-GB" sz="1600" b="0" i="0" u="none" strike="noStrike" kern="0" cap="none" spc="0" normalizeH="0" baseline="0" noProof="0" dirty="0">
                <a:ln>
                  <a:noFill/>
                </a:ln>
                <a:effectLst/>
                <a:uLnTx/>
                <a:uFillTx/>
                <a:latin typeface="Arial Narrow" panose="020B0606020202030204" pitchFamily="34" charset="0"/>
                <a:cs typeface="Arial" panose="020B0604020202020204" pitchFamily="34" charset="0"/>
              </a:rPr>
              <a:t> </a:t>
            </a:r>
            <a:r>
              <a:rPr lang="en-GB" sz="1600" kern="0" noProof="0" dirty="0">
                <a:latin typeface="Arial Narrow" panose="020B0606020202030204" pitchFamily="34" charset="0"/>
                <a:cs typeface="Arial" panose="020B0604020202020204" pitchFamily="34" charset="0"/>
              </a:rPr>
              <a:t>line</a:t>
            </a:r>
            <a:r>
              <a:rPr kumimoji="0" lang="en-GB" sz="1600" b="0" i="0" u="none" strike="noStrike" kern="0" cap="none" spc="0" normalizeH="0" baseline="0" noProof="0" dirty="0">
                <a:ln>
                  <a:noFill/>
                </a:ln>
                <a:effectLst/>
                <a:uLnTx/>
                <a:uFillTx/>
                <a:latin typeface="Arial Narrow" panose="020B0606020202030204" pitchFamily="34" charset="0"/>
                <a:cs typeface="Arial" panose="020B0604020202020204" pitchFamily="34" charset="0"/>
              </a:rPr>
              <a:t> therapy attenuated OS benefit in Asia</a:t>
            </a:r>
            <a:r>
              <a:rPr kumimoji="0" lang="en-GB" sz="1600" b="0" i="0" u="none" strike="noStrike" kern="0" cap="none" spc="0" normalizeH="0" baseline="30000" noProof="0" dirty="0">
                <a:ln>
                  <a:noFill/>
                </a:ln>
                <a:effectLst/>
                <a:uLnTx/>
                <a:uFillTx/>
                <a:latin typeface="Arial Narrow" panose="020B0606020202030204" pitchFamily="34" charset="0"/>
                <a:cs typeface="Arial" panose="020B0604020202020204" pitchFamily="34" charset="0"/>
              </a:rPr>
              <a:t>6</a:t>
            </a:r>
          </a:p>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effectLst/>
                <a:uLnTx/>
                <a:uFillTx/>
                <a:latin typeface="Arial" panose="020B0604020202020204" pitchFamily="34" charset="0"/>
                <a:ea typeface="+mn-ea"/>
                <a:cs typeface="Arial" panose="020B0604020202020204" pitchFamily="34" charset="0"/>
              </a:rPr>
              <a:t>↑ </a:t>
            </a:r>
            <a:r>
              <a:rPr kumimoji="0" lang="en-GB" sz="1600" b="0" i="0" u="none" strike="noStrike" kern="0" cap="none" spc="0" normalizeH="0" baseline="0" noProof="0" dirty="0">
                <a:ln>
                  <a:noFill/>
                </a:ln>
                <a:effectLst/>
                <a:uLnTx/>
                <a:uFillTx/>
                <a:latin typeface="Arial Narrow" panose="020B0606020202030204" pitchFamily="34" charset="0"/>
                <a:ea typeface="+mn-ea"/>
                <a:cs typeface="Arial" panose="020B0604020202020204" pitchFamily="34" charset="0"/>
              </a:rPr>
              <a:t>Plasma VEGF-A predictive outside Asia</a:t>
            </a:r>
            <a:r>
              <a:rPr lang="en-GB" sz="1600" kern="0" baseline="30000" noProof="0" dirty="0">
                <a:latin typeface="Arial Narrow" panose="020B0606020202030204" pitchFamily="34" charset="0"/>
                <a:cs typeface="Arial" panose="020B0604020202020204" pitchFamily="34" charset="0"/>
              </a:rPr>
              <a:t>4</a:t>
            </a:r>
            <a:endParaRPr kumimoji="0" lang="en-GB" sz="1600" b="0" i="0" u="none" strike="noStrike" kern="0" cap="none" spc="0" normalizeH="0" baseline="30000" noProof="0" dirty="0">
              <a:ln>
                <a:noFill/>
              </a:ln>
              <a:effectLst/>
              <a:uLnTx/>
              <a:uFillTx/>
              <a:latin typeface="Arial Narrow" panose="020B0606020202030204" pitchFamily="34" charset="0"/>
            </a:endParaRPr>
          </a:p>
        </p:txBody>
      </p:sp>
      <p:sp>
        <p:nvSpPr>
          <p:cNvPr id="36" name="&quot;Not Allowed&quot; Symbol 35">
            <a:extLst>
              <a:ext uri="{FF2B5EF4-FFF2-40B4-BE49-F238E27FC236}">
                <a16:creationId xmlns:a16="http://schemas.microsoft.com/office/drawing/2014/main" id="{42057930-9F3E-88F9-96E5-EBF1C897739E}"/>
              </a:ext>
            </a:extLst>
          </p:cNvPr>
          <p:cNvSpPr/>
          <p:nvPr/>
        </p:nvSpPr>
        <p:spPr>
          <a:xfrm>
            <a:off x="11055383" y="1573403"/>
            <a:ext cx="475281" cy="481901"/>
          </a:xfrm>
          <a:prstGeom prst="noSmoking">
            <a:avLst/>
          </a:prstGeom>
          <a:solidFill>
            <a:srgbClr val="FF0000"/>
          </a:solidFill>
          <a:ln w="12700" cap="flat" cmpd="sng" algn="ctr">
            <a:solidFill>
              <a:srgbClr val="FF0000"/>
            </a:solidFill>
            <a:prstDash val="solid"/>
            <a:miter lim="800000"/>
          </a:ln>
          <a:effectLst/>
        </p:spPr>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 name="Text Placeholder 3">
            <a:extLst>
              <a:ext uri="{FF2B5EF4-FFF2-40B4-BE49-F238E27FC236}">
                <a16:creationId xmlns:a16="http://schemas.microsoft.com/office/drawing/2014/main" id="{A2218910-43D2-8C2D-05DB-977DDD11692F}"/>
              </a:ext>
            </a:extLst>
          </p:cNvPr>
          <p:cNvSpPr>
            <a:spLocks noGrp="1"/>
          </p:cNvSpPr>
          <p:nvPr>
            <p:ph type="body" idx="1"/>
          </p:nvPr>
        </p:nvSpPr>
        <p:spPr>
          <a:xfrm>
            <a:off x="609600" y="900000"/>
            <a:ext cx="10972800" cy="701675"/>
          </a:xfrm>
        </p:spPr>
        <p:txBody>
          <a:bodyPr/>
          <a:lstStyle/>
          <a:p>
            <a:r>
              <a:rPr lang="en-GB" noProof="0" dirty="0"/>
              <a:t>Could </a:t>
            </a:r>
            <a:r>
              <a:rPr lang="en-GB" cap="none" noProof="0" dirty="0"/>
              <a:t>m</a:t>
            </a:r>
            <a:r>
              <a:rPr lang="en-GB" noProof="0" dirty="0"/>
              <a:t>A</a:t>
            </a:r>
            <a:r>
              <a:rPr lang="en-GB" cap="none" noProof="0" dirty="0"/>
              <a:t>bs</a:t>
            </a:r>
            <a:r>
              <a:rPr lang="en-GB" noProof="0" dirty="0"/>
              <a:t> succeed where TKI</a:t>
            </a:r>
            <a:r>
              <a:rPr lang="en-GB" cap="none" noProof="0" dirty="0"/>
              <a:t>s</a:t>
            </a:r>
            <a:r>
              <a:rPr lang="en-GB" noProof="0" dirty="0"/>
              <a:t> failed?</a:t>
            </a:r>
          </a:p>
          <a:p>
            <a:endParaRPr lang="en-GB" noProof="0" dirty="0"/>
          </a:p>
        </p:txBody>
      </p:sp>
      <p:sp>
        <p:nvSpPr>
          <p:cNvPr id="3" name="Title 2">
            <a:extLst>
              <a:ext uri="{FF2B5EF4-FFF2-40B4-BE49-F238E27FC236}">
                <a16:creationId xmlns:a16="http://schemas.microsoft.com/office/drawing/2014/main" id="{C7306278-B2C2-EF85-6F81-B8055C5C47EF}"/>
              </a:ext>
            </a:extLst>
          </p:cNvPr>
          <p:cNvSpPr>
            <a:spLocks noGrp="1"/>
          </p:cNvSpPr>
          <p:nvPr>
            <p:ph type="title"/>
          </p:nvPr>
        </p:nvSpPr>
        <p:spPr>
          <a:xfrm>
            <a:off x="619201" y="259200"/>
            <a:ext cx="10963199" cy="864000"/>
          </a:xfrm>
        </p:spPr>
        <p:txBody>
          <a:bodyPr/>
          <a:lstStyle/>
          <a:p>
            <a:r>
              <a:rPr lang="en-GB" noProof="0" dirty="0"/>
              <a:t>Targeting the tumour microenvironment in GEA</a:t>
            </a:r>
          </a:p>
        </p:txBody>
      </p:sp>
      <p:sp>
        <p:nvSpPr>
          <p:cNvPr id="18" name="Content Placeholder 17">
            <a:extLst>
              <a:ext uri="{FF2B5EF4-FFF2-40B4-BE49-F238E27FC236}">
                <a16:creationId xmlns:a16="http://schemas.microsoft.com/office/drawing/2014/main" id="{6E99111D-A5AC-7416-1533-B25E0B8098A3}"/>
              </a:ext>
            </a:extLst>
          </p:cNvPr>
          <p:cNvSpPr>
            <a:spLocks noGrp="1"/>
          </p:cNvSpPr>
          <p:nvPr>
            <p:ph sz="quarter" idx="15"/>
          </p:nvPr>
        </p:nvSpPr>
        <p:spPr>
          <a:xfrm>
            <a:off x="620183" y="6356351"/>
            <a:ext cx="10559948" cy="365125"/>
          </a:xfrm>
        </p:spPr>
        <p:txBody>
          <a:bodyPr anchor="b" anchorCtr="0"/>
          <a:lstStyle/>
          <a:p>
            <a:r>
              <a:rPr lang="en-GB" sz="1000" noProof="0" dirty="0">
                <a:solidFill>
                  <a:schemeClr val="accent6">
                    <a:lumMod val="60000"/>
                    <a:lumOff val="40000"/>
                  </a:schemeClr>
                </a:solidFill>
                <a:sym typeface="Arial"/>
              </a:rPr>
              <a:t>chemo, chemotherapy; CPS, combined positive score; GEA, gastroesophageal adenocarcinoma; </a:t>
            </a:r>
            <a:r>
              <a:rPr lang="en-GB" sz="1000" noProof="0" dirty="0">
                <a:solidFill>
                  <a:schemeClr val="accent6">
                    <a:lumMod val="60000"/>
                    <a:lumOff val="40000"/>
                  </a:schemeClr>
                </a:solidFill>
              </a:rPr>
              <a:t>ICI, immune checkpoint inhibitor; mAb, monoclonal antibody; </a:t>
            </a:r>
            <a:r>
              <a:rPr lang="en-GB" sz="1000" noProof="0" dirty="0" err="1">
                <a:solidFill>
                  <a:schemeClr val="accent6">
                    <a:lumMod val="60000"/>
                    <a:lumOff val="40000"/>
                  </a:schemeClr>
                </a:solidFill>
              </a:rPr>
              <a:t>mets</a:t>
            </a:r>
            <a:r>
              <a:rPr lang="en-GB" sz="1000" noProof="0" dirty="0">
                <a:solidFill>
                  <a:schemeClr val="accent6">
                    <a:lumMod val="60000"/>
                    <a:lumOff val="40000"/>
                  </a:schemeClr>
                </a:solidFill>
              </a:rPr>
              <a:t>, metastases; </a:t>
            </a:r>
            <a:r>
              <a:rPr lang="en-GB" sz="1000" noProof="0" dirty="0" err="1">
                <a:solidFill>
                  <a:schemeClr val="accent6">
                    <a:lumMod val="60000"/>
                    <a:lumOff val="40000"/>
                  </a:schemeClr>
                </a:solidFill>
              </a:rPr>
              <a:t>mo</a:t>
            </a:r>
            <a:r>
              <a:rPr lang="en-GB" sz="1000" noProof="0" dirty="0">
                <a:solidFill>
                  <a:schemeClr val="accent6">
                    <a:lumMod val="60000"/>
                    <a:lumOff val="40000"/>
                  </a:schemeClr>
                </a:solidFill>
              </a:rPr>
              <a:t>, months; ORR, overall/objective response rate; OS, overall survival; PFS, progression-free survival; PK, pharmacokinetics; PS, performance status; (p)VEGF, (plasma) vascular endothelial growth factor; TKI, tyrosine kinase inhibitor</a:t>
            </a:r>
          </a:p>
          <a:p>
            <a:pPr lvl="0"/>
            <a:r>
              <a:rPr lang="en-GB" sz="1000" noProof="0" dirty="0">
                <a:solidFill>
                  <a:schemeClr val="accent6">
                    <a:lumMod val="60000"/>
                    <a:lumOff val="40000"/>
                  </a:schemeClr>
                </a:solidFill>
              </a:rPr>
              <a:t>1. Nakajima TE, et al. Clin Cancer Res. 2021;27:1029-36; 2. Chau I, et al. Cancers. 2020;12:2985; 3. Ohtsu A, et al. J Clin Oncol. 2011;29:3986-76; 4. Van Cutsem E, et al. J Clin Oncol. 2012;30; 5. Shah M, et al. J Clin Oncol. 2012;30 (4_Suppl). Presented at ASCO 2012 Gastrointestinal Cancer Symposium. Abstract 5’ 6. </a:t>
            </a:r>
            <a:r>
              <a:rPr lang="en-GB" sz="1000" noProof="0" dirty="0" err="1">
                <a:solidFill>
                  <a:schemeClr val="accent6">
                    <a:lumMod val="60000"/>
                    <a:lumOff val="40000"/>
                  </a:schemeClr>
                </a:solidFill>
              </a:rPr>
              <a:t>Sawaki</a:t>
            </a:r>
            <a:r>
              <a:rPr lang="en-GB" sz="1000" noProof="0" dirty="0">
                <a:solidFill>
                  <a:schemeClr val="accent6">
                    <a:lumMod val="60000"/>
                    <a:lumOff val="40000"/>
                  </a:schemeClr>
                </a:solidFill>
              </a:rPr>
              <a:t> A, et al. Gastric Cancer 2018; 21:429-438</a:t>
            </a:r>
          </a:p>
        </p:txBody>
      </p:sp>
      <p:sp>
        <p:nvSpPr>
          <p:cNvPr id="2" name="Slide Number Placeholder 1">
            <a:extLst>
              <a:ext uri="{FF2B5EF4-FFF2-40B4-BE49-F238E27FC236}">
                <a16:creationId xmlns:a16="http://schemas.microsoft.com/office/drawing/2014/main" id="{5320C5B1-3C7C-B637-C6D2-7C18197FA6AA}"/>
              </a:ext>
            </a:extLst>
          </p:cNvPr>
          <p:cNvSpPr>
            <a:spLocks noGrp="1"/>
          </p:cNvSpPr>
          <p:nvPr>
            <p:ph type="sldNum" sz="quarter" idx="4"/>
          </p:nvPr>
        </p:nvSpPr>
        <p:spPr>
          <a:xfrm>
            <a:off x="10800523" y="6428359"/>
            <a:ext cx="781877" cy="365125"/>
          </a:xfrm>
        </p:spPr>
        <p:txBody>
          <a:bodyPr/>
          <a:lstStyle/>
          <a:p>
            <a:fld id="{9E4869F3-B6B8-4787-8A30-2C27A325DC0C}" type="slidenum">
              <a:rPr lang="en-GB" noProof="0" smtClean="0"/>
              <a:pPr/>
              <a:t>27</a:t>
            </a:fld>
            <a:endParaRPr lang="en-GB" noProof="0" dirty="0"/>
          </a:p>
        </p:txBody>
      </p:sp>
      <p:sp>
        <p:nvSpPr>
          <p:cNvPr id="24" name="TextBox 23">
            <a:extLst>
              <a:ext uri="{FF2B5EF4-FFF2-40B4-BE49-F238E27FC236}">
                <a16:creationId xmlns:a16="http://schemas.microsoft.com/office/drawing/2014/main" id="{E8DB22EC-C24B-1934-D611-3948F3528F62}"/>
              </a:ext>
            </a:extLst>
          </p:cNvPr>
          <p:cNvSpPr txBox="1"/>
          <p:nvPr/>
        </p:nvSpPr>
        <p:spPr>
          <a:xfrm>
            <a:off x="10004605" y="3707740"/>
            <a:ext cx="1526059" cy="369332"/>
          </a:xfrm>
          <a:prstGeom prst="rect">
            <a:avLst/>
          </a:prstGeom>
          <a:noFill/>
        </p:spPr>
        <p:txBody>
          <a:bodyPr wrap="none" lIns="0" tIns="0" rIns="0" bIns="0" rtlCol="0">
            <a:spAutoFit/>
          </a:bodyPr>
          <a:lstStyle/>
          <a:p>
            <a:r>
              <a:rPr lang="en-GB" sz="600" noProof="0" dirty="0">
                <a:latin typeface="Arial" panose="020B0604020202020204" pitchFamily="34" charset="0"/>
                <a:ea typeface="Aileron" charset="0"/>
                <a:cs typeface="Arial" panose="020B0604020202020204" pitchFamily="34" charset="0"/>
              </a:rPr>
              <a:t>Placebo + chemo (pVEGF-A ≤ median)</a:t>
            </a:r>
          </a:p>
          <a:p>
            <a:r>
              <a:rPr lang="en-GB" sz="600" noProof="0" dirty="0">
                <a:latin typeface="Arial" panose="020B0604020202020204" pitchFamily="34" charset="0"/>
                <a:ea typeface="Aileron" charset="0"/>
                <a:cs typeface="Arial" panose="020B0604020202020204" pitchFamily="34" charset="0"/>
              </a:rPr>
              <a:t>Bevacizumab + chemo (pVEGF-A ≤ median)</a:t>
            </a:r>
          </a:p>
          <a:p>
            <a:r>
              <a:rPr lang="en-GB" sz="600" noProof="0" dirty="0">
                <a:latin typeface="Arial" panose="020B0604020202020204" pitchFamily="34" charset="0"/>
                <a:ea typeface="Aileron" charset="0"/>
                <a:cs typeface="Arial" panose="020B0604020202020204" pitchFamily="34" charset="0"/>
              </a:rPr>
              <a:t>Placebo + chemo (pVEGF-A &gt; median)</a:t>
            </a:r>
          </a:p>
          <a:p>
            <a:r>
              <a:rPr lang="en-GB" sz="600" noProof="0" dirty="0">
                <a:latin typeface="Arial" panose="020B0604020202020204" pitchFamily="34" charset="0"/>
                <a:ea typeface="Aileron" charset="0"/>
                <a:cs typeface="Arial" panose="020B0604020202020204" pitchFamily="34" charset="0"/>
              </a:rPr>
              <a:t>Bevacizumab + chemo (pVEGF-A &gt; median)</a:t>
            </a:r>
          </a:p>
        </p:txBody>
      </p:sp>
      <p:sp>
        <p:nvSpPr>
          <p:cNvPr id="27" name="TextBox 26">
            <a:extLst>
              <a:ext uri="{FF2B5EF4-FFF2-40B4-BE49-F238E27FC236}">
                <a16:creationId xmlns:a16="http://schemas.microsoft.com/office/drawing/2014/main" id="{18117C77-DF1B-1B28-D275-7A804955E4E7}"/>
              </a:ext>
            </a:extLst>
          </p:cNvPr>
          <p:cNvSpPr txBox="1"/>
          <p:nvPr/>
        </p:nvSpPr>
        <p:spPr>
          <a:xfrm rot="16200000">
            <a:off x="8209449" y="4448343"/>
            <a:ext cx="1183017" cy="153888"/>
          </a:xfrm>
          <a:prstGeom prst="rect">
            <a:avLst/>
          </a:prstGeom>
          <a:noFill/>
        </p:spPr>
        <p:txBody>
          <a:bodyPr wrap="none" lIns="0" tIns="0" rIns="0" bIns="0" rtlCol="0">
            <a:spAutoFit/>
          </a:bodyPr>
          <a:lstStyle/>
          <a:p>
            <a:pPr algn="r"/>
            <a:r>
              <a:rPr lang="en-GB" sz="1000" b="1" noProof="0" dirty="0">
                <a:latin typeface="Arial" panose="020B0604020202020204" pitchFamily="34" charset="0"/>
                <a:ea typeface="Aileron" charset="0"/>
                <a:cs typeface="Arial" panose="020B0604020202020204" pitchFamily="34" charset="0"/>
              </a:rPr>
              <a:t>Overall survival (%)</a:t>
            </a:r>
          </a:p>
        </p:txBody>
      </p:sp>
      <p:sp>
        <p:nvSpPr>
          <p:cNvPr id="28" name="TextBox 27">
            <a:extLst>
              <a:ext uri="{FF2B5EF4-FFF2-40B4-BE49-F238E27FC236}">
                <a16:creationId xmlns:a16="http://schemas.microsoft.com/office/drawing/2014/main" id="{323CA0F5-4B04-37DB-9739-68A9C5348C06}"/>
              </a:ext>
            </a:extLst>
          </p:cNvPr>
          <p:cNvSpPr txBox="1"/>
          <p:nvPr/>
        </p:nvSpPr>
        <p:spPr>
          <a:xfrm>
            <a:off x="9931563" y="5394127"/>
            <a:ext cx="783869" cy="153888"/>
          </a:xfrm>
          <a:prstGeom prst="rect">
            <a:avLst/>
          </a:prstGeom>
          <a:noFill/>
        </p:spPr>
        <p:txBody>
          <a:bodyPr wrap="none" lIns="0" tIns="0" rIns="0" bIns="0" rtlCol="0">
            <a:spAutoFit/>
          </a:bodyPr>
          <a:lstStyle/>
          <a:p>
            <a:pPr algn="r"/>
            <a:r>
              <a:rPr lang="en-GB" sz="1000" b="1" noProof="0" dirty="0">
                <a:latin typeface="Arial" panose="020B0604020202020204" pitchFamily="34" charset="0"/>
                <a:ea typeface="Aileron" charset="0"/>
                <a:cs typeface="Arial" panose="020B0604020202020204" pitchFamily="34" charset="0"/>
              </a:rPr>
              <a:t>Study month</a:t>
            </a:r>
          </a:p>
        </p:txBody>
      </p:sp>
      <p:sp>
        <p:nvSpPr>
          <p:cNvPr id="29" name="TextBox 28">
            <a:extLst>
              <a:ext uri="{FF2B5EF4-FFF2-40B4-BE49-F238E27FC236}">
                <a16:creationId xmlns:a16="http://schemas.microsoft.com/office/drawing/2014/main" id="{F539B89B-0B80-6186-8677-ECFCDA4488AF}"/>
              </a:ext>
            </a:extLst>
          </p:cNvPr>
          <p:cNvSpPr txBox="1"/>
          <p:nvPr/>
        </p:nvSpPr>
        <p:spPr>
          <a:xfrm>
            <a:off x="11421137" y="5229200"/>
            <a:ext cx="115416" cy="12311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24</a:t>
            </a:r>
          </a:p>
        </p:txBody>
      </p:sp>
      <p:sp>
        <p:nvSpPr>
          <p:cNvPr id="34" name="TextBox 33">
            <a:extLst>
              <a:ext uri="{FF2B5EF4-FFF2-40B4-BE49-F238E27FC236}">
                <a16:creationId xmlns:a16="http://schemas.microsoft.com/office/drawing/2014/main" id="{4AA13349-FC35-4729-4833-C8C72CC4847A}"/>
              </a:ext>
            </a:extLst>
          </p:cNvPr>
          <p:cNvSpPr txBox="1"/>
          <p:nvPr/>
        </p:nvSpPr>
        <p:spPr>
          <a:xfrm>
            <a:off x="11126056" y="5229200"/>
            <a:ext cx="115416" cy="12311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21</a:t>
            </a:r>
          </a:p>
        </p:txBody>
      </p:sp>
      <p:sp>
        <p:nvSpPr>
          <p:cNvPr id="37" name="TextBox 36">
            <a:extLst>
              <a:ext uri="{FF2B5EF4-FFF2-40B4-BE49-F238E27FC236}">
                <a16:creationId xmlns:a16="http://schemas.microsoft.com/office/drawing/2014/main" id="{2DD39B38-A274-2C3D-A317-F051D5EB9288}"/>
              </a:ext>
            </a:extLst>
          </p:cNvPr>
          <p:cNvSpPr txBox="1"/>
          <p:nvPr/>
        </p:nvSpPr>
        <p:spPr>
          <a:xfrm>
            <a:off x="10838351" y="5229200"/>
            <a:ext cx="115416" cy="12311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18</a:t>
            </a:r>
          </a:p>
        </p:txBody>
      </p:sp>
      <p:sp>
        <p:nvSpPr>
          <p:cNvPr id="38" name="TextBox 37">
            <a:extLst>
              <a:ext uri="{FF2B5EF4-FFF2-40B4-BE49-F238E27FC236}">
                <a16:creationId xmlns:a16="http://schemas.microsoft.com/office/drawing/2014/main" id="{713CE83A-B255-6986-1EA3-A845161F143F}"/>
              </a:ext>
            </a:extLst>
          </p:cNvPr>
          <p:cNvSpPr txBox="1"/>
          <p:nvPr/>
        </p:nvSpPr>
        <p:spPr>
          <a:xfrm>
            <a:off x="10540901" y="5229200"/>
            <a:ext cx="115416" cy="12311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15</a:t>
            </a:r>
          </a:p>
        </p:txBody>
      </p:sp>
      <p:sp>
        <p:nvSpPr>
          <p:cNvPr id="39" name="TextBox 38">
            <a:extLst>
              <a:ext uri="{FF2B5EF4-FFF2-40B4-BE49-F238E27FC236}">
                <a16:creationId xmlns:a16="http://schemas.microsoft.com/office/drawing/2014/main" id="{D3D30D7F-01A2-855A-264F-C8B4207D1FDB}"/>
              </a:ext>
            </a:extLst>
          </p:cNvPr>
          <p:cNvSpPr txBox="1"/>
          <p:nvPr/>
        </p:nvSpPr>
        <p:spPr>
          <a:xfrm>
            <a:off x="10271026" y="5229200"/>
            <a:ext cx="115416" cy="12311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12</a:t>
            </a:r>
          </a:p>
        </p:txBody>
      </p:sp>
      <p:sp>
        <p:nvSpPr>
          <p:cNvPr id="40" name="TextBox 39">
            <a:extLst>
              <a:ext uri="{FF2B5EF4-FFF2-40B4-BE49-F238E27FC236}">
                <a16:creationId xmlns:a16="http://schemas.microsoft.com/office/drawing/2014/main" id="{A2504973-83DC-567C-D0C3-ED0A3D465809}"/>
              </a:ext>
            </a:extLst>
          </p:cNvPr>
          <p:cNvSpPr txBox="1"/>
          <p:nvPr/>
        </p:nvSpPr>
        <p:spPr>
          <a:xfrm>
            <a:off x="10004605" y="5229200"/>
            <a:ext cx="57708" cy="12311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9</a:t>
            </a:r>
          </a:p>
        </p:txBody>
      </p:sp>
      <p:sp>
        <p:nvSpPr>
          <p:cNvPr id="41" name="TextBox 40">
            <a:extLst>
              <a:ext uri="{FF2B5EF4-FFF2-40B4-BE49-F238E27FC236}">
                <a16:creationId xmlns:a16="http://schemas.microsoft.com/office/drawing/2014/main" id="{8D55A773-2DDE-0347-9DE2-13C961BC85AA}"/>
              </a:ext>
            </a:extLst>
          </p:cNvPr>
          <p:cNvSpPr txBox="1"/>
          <p:nvPr/>
        </p:nvSpPr>
        <p:spPr>
          <a:xfrm>
            <a:off x="9725205" y="5229200"/>
            <a:ext cx="57708" cy="12311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6</a:t>
            </a:r>
          </a:p>
        </p:txBody>
      </p:sp>
      <p:sp>
        <p:nvSpPr>
          <p:cNvPr id="42" name="TextBox 41">
            <a:extLst>
              <a:ext uri="{FF2B5EF4-FFF2-40B4-BE49-F238E27FC236}">
                <a16:creationId xmlns:a16="http://schemas.microsoft.com/office/drawing/2014/main" id="{768EBD5C-EFD9-E578-4FE1-D532779A6353}"/>
              </a:ext>
            </a:extLst>
          </p:cNvPr>
          <p:cNvSpPr txBox="1"/>
          <p:nvPr/>
        </p:nvSpPr>
        <p:spPr>
          <a:xfrm>
            <a:off x="9436280" y="5229200"/>
            <a:ext cx="57708" cy="12311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3</a:t>
            </a:r>
          </a:p>
        </p:txBody>
      </p:sp>
      <p:sp>
        <p:nvSpPr>
          <p:cNvPr id="43" name="TextBox 42">
            <a:extLst>
              <a:ext uri="{FF2B5EF4-FFF2-40B4-BE49-F238E27FC236}">
                <a16:creationId xmlns:a16="http://schemas.microsoft.com/office/drawing/2014/main" id="{9439E636-CB40-7883-571F-1877AF6034A4}"/>
              </a:ext>
            </a:extLst>
          </p:cNvPr>
          <p:cNvSpPr txBox="1"/>
          <p:nvPr/>
        </p:nvSpPr>
        <p:spPr>
          <a:xfrm>
            <a:off x="9166405" y="5229200"/>
            <a:ext cx="57708" cy="12311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0</a:t>
            </a:r>
          </a:p>
        </p:txBody>
      </p:sp>
      <p:sp>
        <p:nvSpPr>
          <p:cNvPr id="44" name="TextBox 43">
            <a:extLst>
              <a:ext uri="{FF2B5EF4-FFF2-40B4-BE49-F238E27FC236}">
                <a16:creationId xmlns:a16="http://schemas.microsoft.com/office/drawing/2014/main" id="{9B7AF401-45B5-BCEC-F615-0D35AFA3A0D5}"/>
              </a:ext>
            </a:extLst>
          </p:cNvPr>
          <p:cNvSpPr txBox="1"/>
          <p:nvPr/>
        </p:nvSpPr>
        <p:spPr>
          <a:xfrm>
            <a:off x="8933040" y="3792928"/>
            <a:ext cx="173124" cy="1479123"/>
          </a:xfrm>
          <a:prstGeom prst="rect">
            <a:avLst/>
          </a:prstGeom>
          <a:noFill/>
        </p:spPr>
        <p:txBody>
          <a:bodyPr wrap="none" lIns="0" tIns="0" rIns="0" bIns="0" rtlCol="0">
            <a:spAutoFit/>
          </a:bodyPr>
          <a:lstStyle/>
          <a:p>
            <a:pPr algn="r">
              <a:lnSpc>
                <a:spcPct val="110000"/>
              </a:lnSpc>
            </a:pPr>
            <a:r>
              <a:rPr lang="en-GB" sz="800" noProof="0" dirty="0">
                <a:latin typeface="Arial" panose="020B0604020202020204" pitchFamily="34" charset="0"/>
                <a:ea typeface="Aileron" charset="0"/>
                <a:cs typeface="Arial" panose="020B0604020202020204" pitchFamily="34" charset="0"/>
              </a:rPr>
              <a:t>100</a:t>
            </a:r>
          </a:p>
          <a:p>
            <a:pPr algn="r">
              <a:lnSpc>
                <a:spcPct val="110000"/>
              </a:lnSpc>
            </a:pPr>
            <a:r>
              <a:rPr lang="en-GB" sz="800" noProof="0" dirty="0">
                <a:latin typeface="Arial" panose="020B0604020202020204" pitchFamily="34" charset="0"/>
                <a:ea typeface="Aileron" charset="0"/>
                <a:cs typeface="Arial" panose="020B0604020202020204" pitchFamily="34" charset="0"/>
              </a:rPr>
              <a:t>90</a:t>
            </a:r>
          </a:p>
          <a:p>
            <a:pPr algn="r">
              <a:lnSpc>
                <a:spcPct val="110000"/>
              </a:lnSpc>
            </a:pPr>
            <a:r>
              <a:rPr lang="en-GB" sz="800" noProof="0" dirty="0">
                <a:latin typeface="Arial" panose="020B0604020202020204" pitchFamily="34" charset="0"/>
                <a:ea typeface="Aileron" charset="0"/>
                <a:cs typeface="Arial" panose="020B0604020202020204" pitchFamily="34" charset="0"/>
              </a:rPr>
              <a:t>80</a:t>
            </a:r>
          </a:p>
          <a:p>
            <a:pPr algn="r">
              <a:lnSpc>
                <a:spcPct val="110000"/>
              </a:lnSpc>
            </a:pPr>
            <a:r>
              <a:rPr lang="en-GB" sz="800" noProof="0" dirty="0">
                <a:latin typeface="Arial" panose="020B0604020202020204" pitchFamily="34" charset="0"/>
                <a:ea typeface="Aileron" charset="0"/>
                <a:cs typeface="Arial" panose="020B0604020202020204" pitchFamily="34" charset="0"/>
              </a:rPr>
              <a:t>70</a:t>
            </a:r>
          </a:p>
          <a:p>
            <a:pPr algn="r">
              <a:lnSpc>
                <a:spcPct val="110000"/>
              </a:lnSpc>
            </a:pPr>
            <a:r>
              <a:rPr lang="en-GB" sz="800" noProof="0" dirty="0">
                <a:latin typeface="Arial" panose="020B0604020202020204" pitchFamily="34" charset="0"/>
                <a:ea typeface="Aileron" charset="0"/>
                <a:cs typeface="Arial" panose="020B0604020202020204" pitchFamily="34" charset="0"/>
              </a:rPr>
              <a:t>60</a:t>
            </a:r>
          </a:p>
          <a:p>
            <a:pPr algn="r">
              <a:lnSpc>
                <a:spcPct val="110000"/>
              </a:lnSpc>
            </a:pPr>
            <a:r>
              <a:rPr lang="en-GB" sz="800" noProof="0" dirty="0">
                <a:latin typeface="Arial" panose="020B0604020202020204" pitchFamily="34" charset="0"/>
                <a:ea typeface="Aileron" charset="0"/>
                <a:cs typeface="Arial" panose="020B0604020202020204" pitchFamily="34" charset="0"/>
              </a:rPr>
              <a:t>50</a:t>
            </a:r>
          </a:p>
          <a:p>
            <a:pPr algn="r">
              <a:lnSpc>
                <a:spcPct val="110000"/>
              </a:lnSpc>
            </a:pPr>
            <a:r>
              <a:rPr lang="en-GB" sz="800" noProof="0" dirty="0">
                <a:latin typeface="Arial" panose="020B0604020202020204" pitchFamily="34" charset="0"/>
                <a:ea typeface="Aileron" charset="0"/>
                <a:cs typeface="Arial" panose="020B0604020202020204" pitchFamily="34" charset="0"/>
              </a:rPr>
              <a:t>40</a:t>
            </a:r>
          </a:p>
          <a:p>
            <a:pPr algn="r">
              <a:lnSpc>
                <a:spcPct val="110000"/>
              </a:lnSpc>
            </a:pPr>
            <a:r>
              <a:rPr lang="en-GB" sz="800" noProof="0" dirty="0">
                <a:latin typeface="Arial" panose="020B0604020202020204" pitchFamily="34" charset="0"/>
                <a:ea typeface="Aileron" charset="0"/>
                <a:cs typeface="Arial" panose="020B0604020202020204" pitchFamily="34" charset="0"/>
              </a:rPr>
              <a:t>30</a:t>
            </a:r>
          </a:p>
          <a:p>
            <a:pPr algn="r">
              <a:lnSpc>
                <a:spcPct val="110000"/>
              </a:lnSpc>
            </a:pPr>
            <a:r>
              <a:rPr lang="en-GB" sz="800" noProof="0" dirty="0">
                <a:latin typeface="Arial" panose="020B0604020202020204" pitchFamily="34" charset="0"/>
                <a:ea typeface="Aileron" charset="0"/>
                <a:cs typeface="Arial" panose="020B0604020202020204" pitchFamily="34" charset="0"/>
              </a:rPr>
              <a:t>20</a:t>
            </a:r>
          </a:p>
          <a:p>
            <a:pPr algn="r">
              <a:lnSpc>
                <a:spcPct val="110000"/>
              </a:lnSpc>
            </a:pPr>
            <a:r>
              <a:rPr lang="en-GB" sz="800" noProof="0" dirty="0">
                <a:latin typeface="Arial" panose="020B0604020202020204" pitchFamily="34" charset="0"/>
                <a:ea typeface="Aileron" charset="0"/>
                <a:cs typeface="Arial" panose="020B0604020202020204" pitchFamily="34" charset="0"/>
              </a:rPr>
              <a:t>10</a:t>
            </a:r>
          </a:p>
          <a:p>
            <a:pPr algn="r">
              <a:lnSpc>
                <a:spcPct val="110000"/>
              </a:lnSpc>
            </a:pPr>
            <a:r>
              <a:rPr lang="en-GB" sz="800" noProof="0" dirty="0">
                <a:latin typeface="Arial" panose="020B0604020202020204" pitchFamily="34" charset="0"/>
                <a:ea typeface="Aileron" charset="0"/>
                <a:cs typeface="Arial" panose="020B0604020202020204" pitchFamily="34" charset="0"/>
              </a:rPr>
              <a:t>0</a:t>
            </a:r>
          </a:p>
        </p:txBody>
      </p:sp>
      <p:cxnSp>
        <p:nvCxnSpPr>
          <p:cNvPr id="46" name="Straight Connector 45">
            <a:extLst>
              <a:ext uri="{FF2B5EF4-FFF2-40B4-BE49-F238E27FC236}">
                <a16:creationId xmlns:a16="http://schemas.microsoft.com/office/drawing/2014/main" id="{D45D67EC-696C-9B2D-DAB0-C4727CA595F0}"/>
              </a:ext>
            </a:extLst>
          </p:cNvPr>
          <p:cNvCxnSpPr>
            <a:cxnSpLocks/>
          </p:cNvCxnSpPr>
          <p:nvPr/>
        </p:nvCxnSpPr>
        <p:spPr>
          <a:xfrm>
            <a:off x="9821617" y="3750606"/>
            <a:ext cx="144870" cy="0"/>
          </a:xfrm>
          <a:prstGeom prst="line">
            <a:avLst/>
          </a:prstGeom>
          <a:ln w="19050">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0BA529C0-AFF2-1143-5887-39E3561F29F8}"/>
              </a:ext>
            </a:extLst>
          </p:cNvPr>
          <p:cNvCxnSpPr>
            <a:cxnSpLocks/>
          </p:cNvCxnSpPr>
          <p:nvPr/>
        </p:nvCxnSpPr>
        <p:spPr>
          <a:xfrm>
            <a:off x="9821617" y="4033181"/>
            <a:ext cx="144870" cy="0"/>
          </a:xfrm>
          <a:prstGeom prst="line">
            <a:avLst/>
          </a:prstGeom>
          <a:ln w="19050">
            <a:solidFill>
              <a:schemeClr val="accent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4A940832-1826-4FC0-77DF-2E558195A460}"/>
              </a:ext>
            </a:extLst>
          </p:cNvPr>
          <p:cNvCxnSpPr>
            <a:cxnSpLocks/>
          </p:cNvCxnSpPr>
          <p:nvPr/>
        </p:nvCxnSpPr>
        <p:spPr>
          <a:xfrm>
            <a:off x="9821617" y="3944281"/>
            <a:ext cx="144870" cy="0"/>
          </a:xfrm>
          <a:prstGeom prst="line">
            <a:avLst/>
          </a:prstGeom>
          <a:ln w="19050">
            <a:solidFill>
              <a:schemeClr val="accent6"/>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401BDC79-B307-25FD-4B87-FE7F848CFCC1}"/>
              </a:ext>
            </a:extLst>
          </p:cNvPr>
          <p:cNvCxnSpPr>
            <a:cxnSpLocks/>
          </p:cNvCxnSpPr>
          <p:nvPr/>
        </p:nvCxnSpPr>
        <p:spPr>
          <a:xfrm>
            <a:off x="9821617" y="3852206"/>
            <a:ext cx="144870" cy="0"/>
          </a:xfrm>
          <a:prstGeom prst="line">
            <a:avLst/>
          </a:prstGeom>
          <a:ln w="19050">
            <a:solidFill>
              <a:schemeClr val="accent1"/>
            </a:solidFill>
            <a:prstDash val="solid"/>
          </a:ln>
          <a:effectLst/>
        </p:spPr>
        <p:style>
          <a:lnRef idx="2">
            <a:schemeClr val="accent1"/>
          </a:lnRef>
          <a:fillRef idx="0">
            <a:schemeClr val="accent1"/>
          </a:fillRef>
          <a:effectRef idx="1">
            <a:schemeClr val="accent1"/>
          </a:effectRef>
          <a:fontRef idx="minor">
            <a:schemeClr val="tx1"/>
          </a:fontRef>
        </p:style>
      </p:cxnSp>
      <p:sp>
        <p:nvSpPr>
          <p:cNvPr id="55" name="Freeform 54">
            <a:extLst>
              <a:ext uri="{FF2B5EF4-FFF2-40B4-BE49-F238E27FC236}">
                <a16:creationId xmlns:a16="http://schemas.microsoft.com/office/drawing/2014/main" id="{0CCFC72C-2142-4D29-801F-9CC47BF909E4}"/>
              </a:ext>
            </a:extLst>
          </p:cNvPr>
          <p:cNvSpPr/>
          <p:nvPr/>
        </p:nvSpPr>
        <p:spPr>
          <a:xfrm>
            <a:off x="9194071" y="3856812"/>
            <a:ext cx="2215101" cy="1136850"/>
          </a:xfrm>
          <a:custGeom>
            <a:avLst/>
            <a:gdLst>
              <a:gd name="connsiteX0" fmla="*/ 0 w 2215101"/>
              <a:gd name="connsiteY0" fmla="*/ 0 h 1136850"/>
              <a:gd name="connsiteX1" fmla="*/ 45466 w 2215101"/>
              <a:gd name="connsiteY1" fmla="*/ 8230 h 1136850"/>
              <a:gd name="connsiteX2" fmla="*/ 82304 w 2215101"/>
              <a:gd name="connsiteY2" fmla="*/ 26678 h 1136850"/>
              <a:gd name="connsiteX3" fmla="*/ 124278 w 2215101"/>
              <a:gd name="connsiteY3" fmla="*/ 34564 h 1136850"/>
              <a:gd name="connsiteX4" fmla="*/ 166321 w 2215101"/>
              <a:gd name="connsiteY4" fmla="*/ 42451 h 1136850"/>
              <a:gd name="connsiteX5" fmla="*/ 192615 w 2215101"/>
              <a:gd name="connsiteY5" fmla="*/ 63505 h 1136850"/>
              <a:gd name="connsiteX6" fmla="*/ 216238 w 2215101"/>
              <a:gd name="connsiteY6" fmla="*/ 71392 h 1136850"/>
              <a:gd name="connsiteX7" fmla="*/ 253008 w 2215101"/>
              <a:gd name="connsiteY7" fmla="*/ 73998 h 1136850"/>
              <a:gd name="connsiteX8" fmla="*/ 287176 w 2215101"/>
              <a:gd name="connsiteY8" fmla="*/ 76672 h 1136850"/>
              <a:gd name="connsiteX9" fmla="*/ 313401 w 2215101"/>
              <a:gd name="connsiteY9" fmla="*/ 92446 h 1136850"/>
              <a:gd name="connsiteX10" fmla="*/ 347569 w 2215101"/>
              <a:gd name="connsiteY10" fmla="*/ 97727 h 1136850"/>
              <a:gd name="connsiteX11" fmla="*/ 376465 w 2215101"/>
              <a:gd name="connsiteY11" fmla="*/ 105545 h 1136850"/>
              <a:gd name="connsiteX12" fmla="*/ 421109 w 2215101"/>
              <a:gd name="connsiteY12" fmla="*/ 108219 h 1136850"/>
              <a:gd name="connsiteX13" fmla="*/ 447403 w 2215101"/>
              <a:gd name="connsiteY13" fmla="*/ 137160 h 1136850"/>
              <a:gd name="connsiteX14" fmla="*/ 478900 w 2215101"/>
              <a:gd name="connsiteY14" fmla="*/ 150327 h 1136850"/>
              <a:gd name="connsiteX15" fmla="*/ 502592 w 2215101"/>
              <a:gd name="connsiteY15" fmla="*/ 179200 h 1136850"/>
              <a:gd name="connsiteX16" fmla="*/ 520943 w 2215101"/>
              <a:gd name="connsiteY16" fmla="*/ 216096 h 1136850"/>
              <a:gd name="connsiteX17" fmla="*/ 568257 w 2215101"/>
              <a:gd name="connsiteY17" fmla="*/ 221308 h 1136850"/>
              <a:gd name="connsiteX18" fmla="*/ 599687 w 2215101"/>
              <a:gd name="connsiteY18" fmla="*/ 250248 h 1136850"/>
              <a:gd name="connsiteX19" fmla="*/ 641798 w 2215101"/>
              <a:gd name="connsiteY19" fmla="*/ 284470 h 1136850"/>
              <a:gd name="connsiteX20" fmla="*/ 654876 w 2215101"/>
              <a:gd name="connsiteY20" fmla="*/ 310805 h 1136850"/>
              <a:gd name="connsiteX21" fmla="*/ 681170 w 2215101"/>
              <a:gd name="connsiteY21" fmla="*/ 329184 h 1136850"/>
              <a:gd name="connsiteX22" fmla="*/ 717939 w 2215101"/>
              <a:gd name="connsiteY22" fmla="*/ 342351 h 1136850"/>
              <a:gd name="connsiteX23" fmla="*/ 731018 w 2215101"/>
              <a:gd name="connsiteY23" fmla="*/ 363405 h 1136850"/>
              <a:gd name="connsiteX24" fmla="*/ 778333 w 2215101"/>
              <a:gd name="connsiteY24" fmla="*/ 379179 h 1136850"/>
              <a:gd name="connsiteX25" fmla="*/ 809899 w 2215101"/>
              <a:gd name="connsiteY25" fmla="*/ 400233 h 1136850"/>
              <a:gd name="connsiteX26" fmla="*/ 841396 w 2215101"/>
              <a:gd name="connsiteY26" fmla="*/ 402839 h 1136850"/>
              <a:gd name="connsiteX27" fmla="*/ 859816 w 2215101"/>
              <a:gd name="connsiteY27" fmla="*/ 431780 h 1136850"/>
              <a:gd name="connsiteX28" fmla="*/ 909664 w 2215101"/>
              <a:gd name="connsiteY28" fmla="*/ 444947 h 1136850"/>
              <a:gd name="connsiteX29" fmla="*/ 941161 w 2215101"/>
              <a:gd name="connsiteY29" fmla="*/ 487055 h 1136850"/>
              <a:gd name="connsiteX30" fmla="*/ 956910 w 2215101"/>
              <a:gd name="connsiteY30" fmla="*/ 505435 h 1136850"/>
              <a:gd name="connsiteX31" fmla="*/ 983204 w 2215101"/>
              <a:gd name="connsiteY31" fmla="*/ 510715 h 1136850"/>
              <a:gd name="connsiteX32" fmla="*/ 996351 w 2215101"/>
              <a:gd name="connsiteY32" fmla="*/ 534375 h 1136850"/>
              <a:gd name="connsiteX33" fmla="*/ 1027848 w 2215101"/>
              <a:gd name="connsiteY33" fmla="*/ 539656 h 1136850"/>
              <a:gd name="connsiteX34" fmla="*/ 1043597 w 2215101"/>
              <a:gd name="connsiteY34" fmla="*/ 576484 h 1136850"/>
              <a:gd name="connsiteX35" fmla="*/ 1080436 w 2215101"/>
              <a:gd name="connsiteY35" fmla="*/ 581764 h 1136850"/>
              <a:gd name="connsiteX36" fmla="*/ 1106661 w 2215101"/>
              <a:gd name="connsiteY36" fmla="*/ 605424 h 1136850"/>
              <a:gd name="connsiteX37" fmla="*/ 1151374 w 2215101"/>
              <a:gd name="connsiteY37" fmla="*/ 634365 h 1136850"/>
              <a:gd name="connsiteX38" fmla="*/ 1174928 w 2215101"/>
              <a:gd name="connsiteY38" fmla="*/ 647532 h 1136850"/>
              <a:gd name="connsiteX39" fmla="*/ 1206426 w 2215101"/>
              <a:gd name="connsiteY39" fmla="*/ 647532 h 1136850"/>
              <a:gd name="connsiteX40" fmla="*/ 1240594 w 2215101"/>
              <a:gd name="connsiteY40" fmla="*/ 692247 h 1136850"/>
              <a:gd name="connsiteX41" fmla="*/ 1316805 w 2215101"/>
              <a:gd name="connsiteY41" fmla="*/ 689641 h 1136850"/>
              <a:gd name="connsiteX42" fmla="*/ 1361449 w 2215101"/>
              <a:gd name="connsiteY42" fmla="*/ 702739 h 1136850"/>
              <a:gd name="connsiteX43" fmla="*/ 1406093 w 2215101"/>
              <a:gd name="connsiteY43" fmla="*/ 744847 h 1136850"/>
              <a:gd name="connsiteX44" fmla="*/ 1463885 w 2215101"/>
              <a:gd name="connsiteY44" fmla="*/ 750128 h 1136850"/>
              <a:gd name="connsiteX45" fmla="*/ 1482304 w 2215101"/>
              <a:gd name="connsiteY45" fmla="*/ 789562 h 1136850"/>
              <a:gd name="connsiteX46" fmla="*/ 1516403 w 2215101"/>
              <a:gd name="connsiteY46" fmla="*/ 792168 h 1136850"/>
              <a:gd name="connsiteX47" fmla="*/ 1540027 w 2215101"/>
              <a:gd name="connsiteY47" fmla="*/ 813222 h 1136850"/>
              <a:gd name="connsiteX48" fmla="*/ 1589943 w 2215101"/>
              <a:gd name="connsiteY48" fmla="*/ 810616 h 1136850"/>
              <a:gd name="connsiteX49" fmla="*/ 1605692 w 2215101"/>
              <a:gd name="connsiteY49" fmla="*/ 821108 h 1136850"/>
              <a:gd name="connsiteX50" fmla="*/ 1700253 w 2215101"/>
              <a:gd name="connsiteY50" fmla="*/ 823783 h 1136850"/>
              <a:gd name="connsiteX51" fmla="*/ 1700253 w 2215101"/>
              <a:gd name="connsiteY51" fmla="*/ 852724 h 1136850"/>
              <a:gd name="connsiteX52" fmla="*/ 1750170 w 2215101"/>
              <a:gd name="connsiteY52" fmla="*/ 852724 h 1136850"/>
              <a:gd name="connsiteX53" fmla="*/ 1750170 w 2215101"/>
              <a:gd name="connsiteY53" fmla="*/ 892157 h 1136850"/>
              <a:gd name="connsiteX54" fmla="*/ 1821108 w 2215101"/>
              <a:gd name="connsiteY54" fmla="*/ 928985 h 1136850"/>
              <a:gd name="connsiteX55" fmla="*/ 1863082 w 2215101"/>
              <a:gd name="connsiteY55" fmla="*/ 950039 h 1136850"/>
              <a:gd name="connsiteX56" fmla="*/ 2170457 w 2215101"/>
              <a:gd name="connsiteY56" fmla="*/ 950039 h 1136850"/>
              <a:gd name="connsiteX57" fmla="*/ 2170457 w 2215101"/>
              <a:gd name="connsiteY57" fmla="*/ 1136851 h 1136850"/>
              <a:gd name="connsiteX58" fmla="*/ 2215102 w 2215101"/>
              <a:gd name="connsiteY58" fmla="*/ 1136851 h 113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215101" h="1136850">
                <a:moveTo>
                  <a:pt x="0" y="0"/>
                </a:moveTo>
                <a:lnTo>
                  <a:pt x="45466" y="8230"/>
                </a:lnTo>
                <a:lnTo>
                  <a:pt x="82304" y="26678"/>
                </a:lnTo>
                <a:lnTo>
                  <a:pt x="124278" y="34564"/>
                </a:lnTo>
                <a:lnTo>
                  <a:pt x="166321" y="42451"/>
                </a:lnTo>
                <a:lnTo>
                  <a:pt x="192615" y="63505"/>
                </a:lnTo>
                <a:lnTo>
                  <a:pt x="216238" y="71392"/>
                </a:lnTo>
                <a:lnTo>
                  <a:pt x="253008" y="73998"/>
                </a:lnTo>
                <a:lnTo>
                  <a:pt x="287176" y="76672"/>
                </a:lnTo>
                <a:lnTo>
                  <a:pt x="313401" y="92446"/>
                </a:lnTo>
                <a:lnTo>
                  <a:pt x="347569" y="97727"/>
                </a:lnTo>
                <a:lnTo>
                  <a:pt x="376465" y="105545"/>
                </a:lnTo>
                <a:lnTo>
                  <a:pt x="421109" y="108219"/>
                </a:lnTo>
                <a:lnTo>
                  <a:pt x="447403" y="137160"/>
                </a:lnTo>
                <a:lnTo>
                  <a:pt x="478900" y="150327"/>
                </a:lnTo>
                <a:lnTo>
                  <a:pt x="502592" y="179200"/>
                </a:lnTo>
                <a:lnTo>
                  <a:pt x="520943" y="216096"/>
                </a:lnTo>
                <a:lnTo>
                  <a:pt x="568257" y="221308"/>
                </a:lnTo>
                <a:lnTo>
                  <a:pt x="599687" y="250248"/>
                </a:lnTo>
                <a:lnTo>
                  <a:pt x="641798" y="284470"/>
                </a:lnTo>
                <a:lnTo>
                  <a:pt x="654876" y="310805"/>
                </a:lnTo>
                <a:lnTo>
                  <a:pt x="681170" y="329184"/>
                </a:lnTo>
                <a:lnTo>
                  <a:pt x="717939" y="342351"/>
                </a:lnTo>
                <a:lnTo>
                  <a:pt x="731018" y="363405"/>
                </a:lnTo>
                <a:lnTo>
                  <a:pt x="778333" y="379179"/>
                </a:lnTo>
                <a:lnTo>
                  <a:pt x="809899" y="400233"/>
                </a:lnTo>
                <a:lnTo>
                  <a:pt x="841396" y="402839"/>
                </a:lnTo>
                <a:lnTo>
                  <a:pt x="859816" y="431780"/>
                </a:lnTo>
                <a:lnTo>
                  <a:pt x="909664" y="444947"/>
                </a:lnTo>
                <a:lnTo>
                  <a:pt x="941161" y="487055"/>
                </a:lnTo>
                <a:lnTo>
                  <a:pt x="956910" y="505435"/>
                </a:lnTo>
                <a:lnTo>
                  <a:pt x="983204" y="510715"/>
                </a:lnTo>
                <a:lnTo>
                  <a:pt x="996351" y="534375"/>
                </a:lnTo>
                <a:lnTo>
                  <a:pt x="1027848" y="539656"/>
                </a:lnTo>
                <a:lnTo>
                  <a:pt x="1043597" y="576484"/>
                </a:lnTo>
                <a:lnTo>
                  <a:pt x="1080436" y="581764"/>
                </a:lnTo>
                <a:lnTo>
                  <a:pt x="1106661" y="605424"/>
                </a:lnTo>
                <a:lnTo>
                  <a:pt x="1151374" y="634365"/>
                </a:lnTo>
                <a:lnTo>
                  <a:pt x="1174928" y="647532"/>
                </a:lnTo>
                <a:lnTo>
                  <a:pt x="1206426" y="647532"/>
                </a:lnTo>
                <a:lnTo>
                  <a:pt x="1240594" y="692247"/>
                </a:lnTo>
                <a:lnTo>
                  <a:pt x="1316805" y="689641"/>
                </a:lnTo>
                <a:lnTo>
                  <a:pt x="1361449" y="702739"/>
                </a:lnTo>
                <a:lnTo>
                  <a:pt x="1406093" y="744847"/>
                </a:lnTo>
                <a:lnTo>
                  <a:pt x="1463885" y="750128"/>
                </a:lnTo>
                <a:lnTo>
                  <a:pt x="1482304" y="789562"/>
                </a:lnTo>
                <a:lnTo>
                  <a:pt x="1516403" y="792168"/>
                </a:lnTo>
                <a:lnTo>
                  <a:pt x="1540027" y="813222"/>
                </a:lnTo>
                <a:lnTo>
                  <a:pt x="1589943" y="810616"/>
                </a:lnTo>
                <a:lnTo>
                  <a:pt x="1605692" y="821108"/>
                </a:lnTo>
                <a:lnTo>
                  <a:pt x="1700253" y="823783"/>
                </a:lnTo>
                <a:lnTo>
                  <a:pt x="1700253" y="852724"/>
                </a:lnTo>
                <a:lnTo>
                  <a:pt x="1750170" y="852724"/>
                </a:lnTo>
                <a:lnTo>
                  <a:pt x="1750170" y="892157"/>
                </a:lnTo>
                <a:lnTo>
                  <a:pt x="1821108" y="928985"/>
                </a:lnTo>
                <a:lnTo>
                  <a:pt x="1863082" y="950039"/>
                </a:lnTo>
                <a:lnTo>
                  <a:pt x="2170457" y="950039"/>
                </a:lnTo>
                <a:lnTo>
                  <a:pt x="2170457" y="1136851"/>
                </a:lnTo>
                <a:lnTo>
                  <a:pt x="2215102" y="1136851"/>
                </a:lnTo>
              </a:path>
            </a:pathLst>
          </a:custGeom>
          <a:noFill/>
          <a:ln w="13671" cap="flat">
            <a:solidFill>
              <a:srgbClr val="8B878B"/>
            </a:solidFill>
            <a:prstDash val="solid"/>
            <a:round/>
          </a:ln>
        </p:spPr>
        <p:txBody>
          <a:bodyPr rtlCol="0" anchor="ctr"/>
          <a:lstStyle/>
          <a:p>
            <a:endParaRPr lang="en-GB" noProof="0" dirty="0"/>
          </a:p>
        </p:txBody>
      </p:sp>
      <p:sp>
        <p:nvSpPr>
          <p:cNvPr id="56" name="Freeform 55">
            <a:extLst>
              <a:ext uri="{FF2B5EF4-FFF2-40B4-BE49-F238E27FC236}">
                <a16:creationId xmlns:a16="http://schemas.microsoft.com/office/drawing/2014/main" id="{DE6268AD-10AA-242F-6D3B-B20C6081C8FD}"/>
              </a:ext>
            </a:extLst>
          </p:cNvPr>
          <p:cNvSpPr/>
          <p:nvPr/>
        </p:nvSpPr>
        <p:spPr>
          <a:xfrm>
            <a:off x="9188525" y="3856812"/>
            <a:ext cx="2278165" cy="1160510"/>
          </a:xfrm>
          <a:custGeom>
            <a:avLst/>
            <a:gdLst>
              <a:gd name="connsiteX0" fmla="*/ 0 w 2278165"/>
              <a:gd name="connsiteY0" fmla="*/ 0 h 1160510"/>
              <a:gd name="connsiteX1" fmla="*/ 16707 w 2278165"/>
              <a:gd name="connsiteY1" fmla="*/ 13510 h 1160510"/>
              <a:gd name="connsiteX2" fmla="*/ 35058 w 2278165"/>
              <a:gd name="connsiteY2" fmla="*/ 16116 h 1160510"/>
              <a:gd name="connsiteX3" fmla="*/ 48205 w 2278165"/>
              <a:gd name="connsiteY3" fmla="*/ 29284 h 1160510"/>
              <a:gd name="connsiteX4" fmla="*/ 69158 w 2278165"/>
              <a:gd name="connsiteY4" fmla="*/ 42451 h 1160510"/>
              <a:gd name="connsiteX5" fmla="*/ 84975 w 2278165"/>
              <a:gd name="connsiteY5" fmla="*/ 47732 h 1160510"/>
              <a:gd name="connsiteX6" fmla="*/ 119075 w 2278165"/>
              <a:gd name="connsiteY6" fmla="*/ 47732 h 1160510"/>
              <a:gd name="connsiteX7" fmla="*/ 119075 w 2278165"/>
              <a:gd name="connsiteY7" fmla="*/ 60830 h 1160510"/>
              <a:gd name="connsiteX8" fmla="*/ 140096 w 2278165"/>
              <a:gd name="connsiteY8" fmla="*/ 60830 h 1160510"/>
              <a:gd name="connsiteX9" fmla="*/ 140096 w 2278165"/>
              <a:gd name="connsiteY9" fmla="*/ 84491 h 1160510"/>
              <a:gd name="connsiteX10" fmla="*/ 182138 w 2278165"/>
              <a:gd name="connsiteY10" fmla="*/ 84491 h 1160510"/>
              <a:gd name="connsiteX11" fmla="*/ 182138 w 2278165"/>
              <a:gd name="connsiteY11" fmla="*/ 102939 h 1160510"/>
              <a:gd name="connsiteX12" fmla="*/ 218908 w 2278165"/>
              <a:gd name="connsiteY12" fmla="*/ 102939 h 1160510"/>
              <a:gd name="connsiteX13" fmla="*/ 218908 w 2278165"/>
              <a:gd name="connsiteY13" fmla="*/ 126599 h 1160510"/>
              <a:gd name="connsiteX14" fmla="*/ 234657 w 2278165"/>
              <a:gd name="connsiteY14" fmla="*/ 126599 h 1160510"/>
              <a:gd name="connsiteX15" fmla="*/ 234657 w 2278165"/>
              <a:gd name="connsiteY15" fmla="*/ 158214 h 1160510"/>
              <a:gd name="connsiteX16" fmla="*/ 263553 w 2278165"/>
              <a:gd name="connsiteY16" fmla="*/ 158214 h 1160510"/>
              <a:gd name="connsiteX17" fmla="*/ 263553 w 2278165"/>
              <a:gd name="connsiteY17" fmla="*/ 173987 h 1160510"/>
              <a:gd name="connsiteX18" fmla="*/ 316071 w 2278165"/>
              <a:gd name="connsiteY18" fmla="*/ 173987 h 1160510"/>
              <a:gd name="connsiteX19" fmla="*/ 316071 w 2278165"/>
              <a:gd name="connsiteY19" fmla="*/ 197648 h 1160510"/>
              <a:gd name="connsiteX20" fmla="*/ 334491 w 2278165"/>
              <a:gd name="connsiteY20" fmla="*/ 197648 h 1160510"/>
              <a:gd name="connsiteX21" fmla="*/ 334491 w 2278165"/>
              <a:gd name="connsiteY21" fmla="*/ 231869 h 1160510"/>
              <a:gd name="connsiteX22" fmla="*/ 352841 w 2278165"/>
              <a:gd name="connsiteY22" fmla="*/ 231869 h 1160510"/>
              <a:gd name="connsiteX23" fmla="*/ 352841 w 2278165"/>
              <a:gd name="connsiteY23" fmla="*/ 252923 h 1160510"/>
              <a:gd name="connsiteX24" fmla="*/ 387009 w 2278165"/>
              <a:gd name="connsiteY24" fmla="*/ 252923 h 1160510"/>
              <a:gd name="connsiteX25" fmla="*/ 387009 w 2278165"/>
              <a:gd name="connsiteY25" fmla="*/ 268696 h 1160510"/>
              <a:gd name="connsiteX26" fmla="*/ 408031 w 2278165"/>
              <a:gd name="connsiteY26" fmla="*/ 268696 h 1160510"/>
              <a:gd name="connsiteX27" fmla="*/ 408031 w 2278165"/>
              <a:gd name="connsiteY27" fmla="*/ 289751 h 1160510"/>
              <a:gd name="connsiteX28" fmla="*/ 436926 w 2278165"/>
              <a:gd name="connsiteY28" fmla="*/ 289751 h 1160510"/>
              <a:gd name="connsiteX29" fmla="*/ 436926 w 2278165"/>
              <a:gd name="connsiteY29" fmla="*/ 331790 h 1160510"/>
              <a:gd name="connsiteX30" fmla="*/ 455346 w 2278165"/>
              <a:gd name="connsiteY30" fmla="*/ 331790 h 1160510"/>
              <a:gd name="connsiteX31" fmla="*/ 455346 w 2278165"/>
              <a:gd name="connsiteY31" fmla="*/ 358125 h 1160510"/>
              <a:gd name="connsiteX32" fmla="*/ 478969 w 2278165"/>
              <a:gd name="connsiteY32" fmla="*/ 358125 h 1160510"/>
              <a:gd name="connsiteX33" fmla="*/ 497319 w 2278165"/>
              <a:gd name="connsiteY33" fmla="*/ 392278 h 1160510"/>
              <a:gd name="connsiteX34" fmla="*/ 497319 w 2278165"/>
              <a:gd name="connsiteY34" fmla="*/ 416006 h 1160510"/>
              <a:gd name="connsiteX35" fmla="*/ 531488 w 2278165"/>
              <a:gd name="connsiteY35" fmla="*/ 416006 h 1160510"/>
              <a:gd name="connsiteX36" fmla="*/ 531488 w 2278165"/>
              <a:gd name="connsiteY36" fmla="*/ 442341 h 1160510"/>
              <a:gd name="connsiteX37" fmla="*/ 549838 w 2278165"/>
              <a:gd name="connsiteY37" fmla="*/ 450228 h 1160510"/>
              <a:gd name="connsiteX38" fmla="*/ 573461 w 2278165"/>
              <a:gd name="connsiteY38" fmla="*/ 463327 h 1160510"/>
              <a:gd name="connsiteX39" fmla="*/ 573461 w 2278165"/>
              <a:gd name="connsiteY39" fmla="*/ 479100 h 1160510"/>
              <a:gd name="connsiteX40" fmla="*/ 602357 w 2278165"/>
              <a:gd name="connsiteY40" fmla="*/ 479100 h 1160510"/>
              <a:gd name="connsiteX41" fmla="*/ 615504 w 2278165"/>
              <a:gd name="connsiteY41" fmla="*/ 518602 h 1160510"/>
              <a:gd name="connsiteX42" fmla="*/ 649672 w 2278165"/>
              <a:gd name="connsiteY42" fmla="*/ 518602 h 1160510"/>
              <a:gd name="connsiteX43" fmla="*/ 657546 w 2278165"/>
              <a:gd name="connsiteY43" fmla="*/ 544937 h 1160510"/>
              <a:gd name="connsiteX44" fmla="*/ 670693 w 2278165"/>
              <a:gd name="connsiteY44" fmla="*/ 558035 h 1160510"/>
              <a:gd name="connsiteX45" fmla="*/ 694316 w 2278165"/>
              <a:gd name="connsiteY45" fmla="*/ 558035 h 1160510"/>
              <a:gd name="connsiteX46" fmla="*/ 704861 w 2278165"/>
              <a:gd name="connsiteY46" fmla="*/ 600144 h 1160510"/>
              <a:gd name="connsiteX47" fmla="*/ 723212 w 2278165"/>
              <a:gd name="connsiteY47" fmla="*/ 600144 h 1160510"/>
              <a:gd name="connsiteX48" fmla="*/ 723212 w 2278165"/>
              <a:gd name="connsiteY48" fmla="*/ 626478 h 1160510"/>
              <a:gd name="connsiteX49" fmla="*/ 746835 w 2278165"/>
              <a:gd name="connsiteY49" fmla="*/ 626478 h 1160510"/>
              <a:gd name="connsiteX50" fmla="*/ 765254 w 2278165"/>
              <a:gd name="connsiteY50" fmla="*/ 647532 h 1160510"/>
              <a:gd name="connsiteX51" fmla="*/ 788878 w 2278165"/>
              <a:gd name="connsiteY51" fmla="*/ 655419 h 1160510"/>
              <a:gd name="connsiteX52" fmla="*/ 788878 w 2278165"/>
              <a:gd name="connsiteY52" fmla="*/ 692247 h 1160510"/>
              <a:gd name="connsiteX53" fmla="*/ 820375 w 2278165"/>
              <a:gd name="connsiteY53" fmla="*/ 692247 h 1160510"/>
              <a:gd name="connsiteX54" fmla="*/ 820375 w 2278165"/>
              <a:gd name="connsiteY54" fmla="*/ 715907 h 1160510"/>
              <a:gd name="connsiteX55" fmla="*/ 838794 w 2278165"/>
              <a:gd name="connsiteY55" fmla="*/ 715907 h 1160510"/>
              <a:gd name="connsiteX56" fmla="*/ 838794 w 2278165"/>
              <a:gd name="connsiteY56" fmla="*/ 734286 h 1160510"/>
              <a:gd name="connsiteX57" fmla="*/ 857145 w 2278165"/>
              <a:gd name="connsiteY57" fmla="*/ 734286 h 1160510"/>
              <a:gd name="connsiteX58" fmla="*/ 886041 w 2278165"/>
              <a:gd name="connsiteY58" fmla="*/ 768508 h 1160510"/>
              <a:gd name="connsiteX59" fmla="*/ 922879 w 2278165"/>
              <a:gd name="connsiteY59" fmla="*/ 768508 h 1160510"/>
              <a:gd name="connsiteX60" fmla="*/ 922879 w 2278165"/>
              <a:gd name="connsiteY60" fmla="*/ 786956 h 1160510"/>
              <a:gd name="connsiteX61" fmla="*/ 954377 w 2278165"/>
              <a:gd name="connsiteY61" fmla="*/ 786956 h 1160510"/>
              <a:gd name="connsiteX62" fmla="*/ 954377 w 2278165"/>
              <a:gd name="connsiteY62" fmla="*/ 800123 h 1160510"/>
              <a:gd name="connsiteX63" fmla="*/ 983273 w 2278165"/>
              <a:gd name="connsiteY63" fmla="*/ 800123 h 1160510"/>
              <a:gd name="connsiteX64" fmla="*/ 999021 w 2278165"/>
              <a:gd name="connsiteY64" fmla="*/ 821108 h 1160510"/>
              <a:gd name="connsiteX65" fmla="*/ 1046268 w 2278165"/>
              <a:gd name="connsiteY65" fmla="*/ 821108 h 1160510"/>
              <a:gd name="connsiteX66" fmla="*/ 1067357 w 2278165"/>
              <a:gd name="connsiteY66" fmla="*/ 850049 h 1160510"/>
              <a:gd name="connsiteX67" fmla="*/ 1101457 w 2278165"/>
              <a:gd name="connsiteY67" fmla="*/ 850049 h 1160510"/>
              <a:gd name="connsiteX68" fmla="*/ 1114604 w 2278165"/>
              <a:gd name="connsiteY68" fmla="*/ 886877 h 1160510"/>
              <a:gd name="connsiteX69" fmla="*/ 1245935 w 2278165"/>
              <a:gd name="connsiteY69" fmla="*/ 886877 h 1160510"/>
              <a:gd name="connsiteX70" fmla="*/ 1245935 w 2278165"/>
              <a:gd name="connsiteY70" fmla="*/ 897369 h 1160510"/>
              <a:gd name="connsiteX71" fmla="*/ 1303726 w 2278165"/>
              <a:gd name="connsiteY71" fmla="*/ 897369 h 1160510"/>
              <a:gd name="connsiteX72" fmla="*/ 1303726 w 2278165"/>
              <a:gd name="connsiteY72" fmla="*/ 907931 h 1160510"/>
              <a:gd name="connsiteX73" fmla="*/ 1337826 w 2278165"/>
              <a:gd name="connsiteY73" fmla="*/ 907931 h 1160510"/>
              <a:gd name="connsiteX74" fmla="*/ 1337826 w 2278165"/>
              <a:gd name="connsiteY74" fmla="*/ 921098 h 1160510"/>
              <a:gd name="connsiteX75" fmla="*/ 1374664 w 2278165"/>
              <a:gd name="connsiteY75" fmla="*/ 921098 h 1160510"/>
              <a:gd name="connsiteX76" fmla="*/ 1374664 w 2278165"/>
              <a:gd name="connsiteY76" fmla="*/ 934265 h 1160510"/>
              <a:gd name="connsiteX77" fmla="*/ 1416638 w 2278165"/>
              <a:gd name="connsiteY77" fmla="*/ 934265 h 1160510"/>
              <a:gd name="connsiteX78" fmla="*/ 1416638 w 2278165"/>
              <a:gd name="connsiteY78" fmla="*/ 950039 h 1160510"/>
              <a:gd name="connsiteX79" fmla="*/ 1469157 w 2278165"/>
              <a:gd name="connsiteY79" fmla="*/ 950039 h 1160510"/>
              <a:gd name="connsiteX80" fmla="*/ 1469157 w 2278165"/>
              <a:gd name="connsiteY80" fmla="*/ 960600 h 1160510"/>
              <a:gd name="connsiteX81" fmla="*/ 1513801 w 2278165"/>
              <a:gd name="connsiteY81" fmla="*/ 960600 h 1160510"/>
              <a:gd name="connsiteX82" fmla="*/ 1513801 w 2278165"/>
              <a:gd name="connsiteY82" fmla="*/ 984260 h 1160510"/>
              <a:gd name="connsiteX83" fmla="*/ 1532221 w 2278165"/>
              <a:gd name="connsiteY83" fmla="*/ 984260 h 1160510"/>
              <a:gd name="connsiteX84" fmla="*/ 1532221 w 2278165"/>
              <a:gd name="connsiteY84" fmla="*/ 1005246 h 1160510"/>
              <a:gd name="connsiteX85" fmla="*/ 1674097 w 2278165"/>
              <a:gd name="connsiteY85" fmla="*/ 1005246 h 1160510"/>
              <a:gd name="connsiteX86" fmla="*/ 1674097 w 2278165"/>
              <a:gd name="connsiteY86" fmla="*/ 1021088 h 1160510"/>
              <a:gd name="connsiteX87" fmla="*/ 1768658 w 2278165"/>
              <a:gd name="connsiteY87" fmla="*/ 1021088 h 1160510"/>
              <a:gd name="connsiteX88" fmla="*/ 1768658 w 2278165"/>
              <a:gd name="connsiteY88" fmla="*/ 1036861 h 1160510"/>
              <a:gd name="connsiteX89" fmla="*/ 1810632 w 2278165"/>
              <a:gd name="connsiteY89" fmla="*/ 1036861 h 1160510"/>
              <a:gd name="connsiteX90" fmla="*/ 1810632 w 2278165"/>
              <a:gd name="connsiteY90" fmla="*/ 1060521 h 1160510"/>
              <a:gd name="connsiteX91" fmla="*/ 1831653 w 2278165"/>
              <a:gd name="connsiteY91" fmla="*/ 1060521 h 1160510"/>
              <a:gd name="connsiteX92" fmla="*/ 1831653 w 2278165"/>
              <a:gd name="connsiteY92" fmla="*/ 1081575 h 1160510"/>
              <a:gd name="connsiteX93" fmla="*/ 1881570 w 2278165"/>
              <a:gd name="connsiteY93" fmla="*/ 1081575 h 1160510"/>
              <a:gd name="connsiteX94" fmla="*/ 1881570 w 2278165"/>
              <a:gd name="connsiteY94" fmla="*/ 1107910 h 1160510"/>
              <a:gd name="connsiteX95" fmla="*/ 2133756 w 2278165"/>
              <a:gd name="connsiteY95" fmla="*/ 1107910 h 1160510"/>
              <a:gd name="connsiteX96" fmla="*/ 2133756 w 2278165"/>
              <a:gd name="connsiteY96" fmla="*/ 1160511 h 1160510"/>
              <a:gd name="connsiteX97" fmla="*/ 2278166 w 2278165"/>
              <a:gd name="connsiteY97" fmla="*/ 1160511 h 1160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278165" h="1160510">
                <a:moveTo>
                  <a:pt x="0" y="0"/>
                </a:moveTo>
                <a:lnTo>
                  <a:pt x="16707" y="13510"/>
                </a:lnTo>
                <a:lnTo>
                  <a:pt x="35058" y="16116"/>
                </a:lnTo>
                <a:lnTo>
                  <a:pt x="48205" y="29284"/>
                </a:lnTo>
                <a:lnTo>
                  <a:pt x="69158" y="42451"/>
                </a:lnTo>
                <a:lnTo>
                  <a:pt x="84975" y="47732"/>
                </a:lnTo>
                <a:lnTo>
                  <a:pt x="119075" y="47732"/>
                </a:lnTo>
                <a:lnTo>
                  <a:pt x="119075" y="60830"/>
                </a:lnTo>
                <a:lnTo>
                  <a:pt x="140096" y="60830"/>
                </a:lnTo>
                <a:lnTo>
                  <a:pt x="140096" y="84491"/>
                </a:lnTo>
                <a:lnTo>
                  <a:pt x="182138" y="84491"/>
                </a:lnTo>
                <a:lnTo>
                  <a:pt x="182138" y="102939"/>
                </a:lnTo>
                <a:lnTo>
                  <a:pt x="218908" y="102939"/>
                </a:lnTo>
                <a:lnTo>
                  <a:pt x="218908" y="126599"/>
                </a:lnTo>
                <a:lnTo>
                  <a:pt x="234657" y="126599"/>
                </a:lnTo>
                <a:lnTo>
                  <a:pt x="234657" y="158214"/>
                </a:lnTo>
                <a:lnTo>
                  <a:pt x="263553" y="158214"/>
                </a:lnTo>
                <a:lnTo>
                  <a:pt x="263553" y="173987"/>
                </a:lnTo>
                <a:lnTo>
                  <a:pt x="316071" y="173987"/>
                </a:lnTo>
                <a:lnTo>
                  <a:pt x="316071" y="197648"/>
                </a:lnTo>
                <a:lnTo>
                  <a:pt x="334491" y="197648"/>
                </a:lnTo>
                <a:lnTo>
                  <a:pt x="334491" y="231869"/>
                </a:lnTo>
                <a:lnTo>
                  <a:pt x="352841" y="231869"/>
                </a:lnTo>
                <a:lnTo>
                  <a:pt x="352841" y="252923"/>
                </a:lnTo>
                <a:lnTo>
                  <a:pt x="387009" y="252923"/>
                </a:lnTo>
                <a:lnTo>
                  <a:pt x="387009" y="268696"/>
                </a:lnTo>
                <a:lnTo>
                  <a:pt x="408031" y="268696"/>
                </a:lnTo>
                <a:lnTo>
                  <a:pt x="408031" y="289751"/>
                </a:lnTo>
                <a:lnTo>
                  <a:pt x="436926" y="289751"/>
                </a:lnTo>
                <a:lnTo>
                  <a:pt x="436926" y="331790"/>
                </a:lnTo>
                <a:lnTo>
                  <a:pt x="455346" y="331790"/>
                </a:lnTo>
                <a:lnTo>
                  <a:pt x="455346" y="358125"/>
                </a:lnTo>
                <a:lnTo>
                  <a:pt x="478969" y="358125"/>
                </a:lnTo>
                <a:lnTo>
                  <a:pt x="497319" y="392278"/>
                </a:lnTo>
                <a:lnTo>
                  <a:pt x="497319" y="416006"/>
                </a:lnTo>
                <a:lnTo>
                  <a:pt x="531488" y="416006"/>
                </a:lnTo>
                <a:lnTo>
                  <a:pt x="531488" y="442341"/>
                </a:lnTo>
                <a:lnTo>
                  <a:pt x="549838" y="450228"/>
                </a:lnTo>
                <a:lnTo>
                  <a:pt x="573461" y="463327"/>
                </a:lnTo>
                <a:lnTo>
                  <a:pt x="573461" y="479100"/>
                </a:lnTo>
                <a:lnTo>
                  <a:pt x="602357" y="479100"/>
                </a:lnTo>
                <a:lnTo>
                  <a:pt x="615504" y="518602"/>
                </a:lnTo>
                <a:lnTo>
                  <a:pt x="649672" y="518602"/>
                </a:lnTo>
                <a:lnTo>
                  <a:pt x="657546" y="544937"/>
                </a:lnTo>
                <a:lnTo>
                  <a:pt x="670693" y="558035"/>
                </a:lnTo>
                <a:lnTo>
                  <a:pt x="694316" y="558035"/>
                </a:lnTo>
                <a:lnTo>
                  <a:pt x="704861" y="600144"/>
                </a:lnTo>
                <a:lnTo>
                  <a:pt x="723212" y="600144"/>
                </a:lnTo>
                <a:lnTo>
                  <a:pt x="723212" y="626478"/>
                </a:lnTo>
                <a:lnTo>
                  <a:pt x="746835" y="626478"/>
                </a:lnTo>
                <a:lnTo>
                  <a:pt x="765254" y="647532"/>
                </a:lnTo>
                <a:lnTo>
                  <a:pt x="788878" y="655419"/>
                </a:lnTo>
                <a:lnTo>
                  <a:pt x="788878" y="692247"/>
                </a:lnTo>
                <a:lnTo>
                  <a:pt x="820375" y="692247"/>
                </a:lnTo>
                <a:lnTo>
                  <a:pt x="820375" y="715907"/>
                </a:lnTo>
                <a:lnTo>
                  <a:pt x="838794" y="715907"/>
                </a:lnTo>
                <a:lnTo>
                  <a:pt x="838794" y="734286"/>
                </a:lnTo>
                <a:lnTo>
                  <a:pt x="857145" y="734286"/>
                </a:lnTo>
                <a:lnTo>
                  <a:pt x="886041" y="768508"/>
                </a:lnTo>
                <a:lnTo>
                  <a:pt x="922879" y="768508"/>
                </a:lnTo>
                <a:lnTo>
                  <a:pt x="922879" y="786956"/>
                </a:lnTo>
                <a:lnTo>
                  <a:pt x="954377" y="786956"/>
                </a:lnTo>
                <a:lnTo>
                  <a:pt x="954377" y="800123"/>
                </a:lnTo>
                <a:lnTo>
                  <a:pt x="983273" y="800123"/>
                </a:lnTo>
                <a:lnTo>
                  <a:pt x="999021" y="821108"/>
                </a:lnTo>
                <a:lnTo>
                  <a:pt x="1046268" y="821108"/>
                </a:lnTo>
                <a:lnTo>
                  <a:pt x="1067357" y="850049"/>
                </a:lnTo>
                <a:lnTo>
                  <a:pt x="1101457" y="850049"/>
                </a:lnTo>
                <a:lnTo>
                  <a:pt x="1114604" y="886877"/>
                </a:lnTo>
                <a:lnTo>
                  <a:pt x="1245935" y="886877"/>
                </a:lnTo>
                <a:lnTo>
                  <a:pt x="1245935" y="897369"/>
                </a:lnTo>
                <a:lnTo>
                  <a:pt x="1303726" y="897369"/>
                </a:lnTo>
                <a:lnTo>
                  <a:pt x="1303726" y="907931"/>
                </a:lnTo>
                <a:lnTo>
                  <a:pt x="1337826" y="907931"/>
                </a:lnTo>
                <a:lnTo>
                  <a:pt x="1337826" y="921098"/>
                </a:lnTo>
                <a:lnTo>
                  <a:pt x="1374664" y="921098"/>
                </a:lnTo>
                <a:lnTo>
                  <a:pt x="1374664" y="934265"/>
                </a:lnTo>
                <a:lnTo>
                  <a:pt x="1416638" y="934265"/>
                </a:lnTo>
                <a:lnTo>
                  <a:pt x="1416638" y="950039"/>
                </a:lnTo>
                <a:lnTo>
                  <a:pt x="1469157" y="950039"/>
                </a:lnTo>
                <a:lnTo>
                  <a:pt x="1469157" y="960600"/>
                </a:lnTo>
                <a:lnTo>
                  <a:pt x="1513801" y="960600"/>
                </a:lnTo>
                <a:lnTo>
                  <a:pt x="1513801" y="984260"/>
                </a:lnTo>
                <a:lnTo>
                  <a:pt x="1532221" y="984260"/>
                </a:lnTo>
                <a:lnTo>
                  <a:pt x="1532221" y="1005246"/>
                </a:lnTo>
                <a:lnTo>
                  <a:pt x="1674097" y="1005246"/>
                </a:lnTo>
                <a:lnTo>
                  <a:pt x="1674097" y="1021088"/>
                </a:lnTo>
                <a:lnTo>
                  <a:pt x="1768658" y="1021088"/>
                </a:lnTo>
                <a:lnTo>
                  <a:pt x="1768658" y="1036861"/>
                </a:lnTo>
                <a:lnTo>
                  <a:pt x="1810632" y="1036861"/>
                </a:lnTo>
                <a:lnTo>
                  <a:pt x="1810632" y="1060521"/>
                </a:lnTo>
                <a:lnTo>
                  <a:pt x="1831653" y="1060521"/>
                </a:lnTo>
                <a:lnTo>
                  <a:pt x="1831653" y="1081575"/>
                </a:lnTo>
                <a:lnTo>
                  <a:pt x="1881570" y="1081575"/>
                </a:lnTo>
                <a:lnTo>
                  <a:pt x="1881570" y="1107910"/>
                </a:lnTo>
                <a:lnTo>
                  <a:pt x="2133756" y="1107910"/>
                </a:lnTo>
                <a:lnTo>
                  <a:pt x="2133756" y="1160511"/>
                </a:lnTo>
                <a:lnTo>
                  <a:pt x="2278166" y="1160511"/>
                </a:lnTo>
              </a:path>
            </a:pathLst>
          </a:custGeom>
          <a:noFill/>
          <a:ln w="13671" cap="flat">
            <a:solidFill>
              <a:srgbClr val="8B878B"/>
            </a:solidFill>
            <a:prstDash val="sysDot"/>
            <a:miter/>
          </a:ln>
        </p:spPr>
        <p:txBody>
          <a:bodyPr rtlCol="0" anchor="ctr"/>
          <a:lstStyle/>
          <a:p>
            <a:endParaRPr lang="en-GB" noProof="0" dirty="0"/>
          </a:p>
        </p:txBody>
      </p:sp>
      <p:sp>
        <p:nvSpPr>
          <p:cNvPr id="57" name="Freeform 56">
            <a:extLst>
              <a:ext uri="{FF2B5EF4-FFF2-40B4-BE49-F238E27FC236}">
                <a16:creationId xmlns:a16="http://schemas.microsoft.com/office/drawing/2014/main" id="{DF2F839C-EDB4-A02F-75FE-85448A5FDC76}"/>
              </a:ext>
            </a:extLst>
          </p:cNvPr>
          <p:cNvSpPr/>
          <p:nvPr/>
        </p:nvSpPr>
        <p:spPr>
          <a:xfrm>
            <a:off x="9187977" y="3856812"/>
            <a:ext cx="2255363" cy="1052634"/>
          </a:xfrm>
          <a:custGeom>
            <a:avLst/>
            <a:gdLst>
              <a:gd name="connsiteX0" fmla="*/ 0 w 2255363"/>
              <a:gd name="connsiteY0" fmla="*/ 343 h 1052634"/>
              <a:gd name="connsiteX1" fmla="*/ 46356 w 2255363"/>
              <a:gd name="connsiteY1" fmla="*/ 0 h 1052634"/>
              <a:gd name="connsiteX2" fmla="*/ 54231 w 2255363"/>
              <a:gd name="connsiteY2" fmla="*/ 8230 h 1052634"/>
              <a:gd name="connsiteX3" fmla="*/ 112022 w 2255363"/>
              <a:gd name="connsiteY3" fmla="*/ 8230 h 1052634"/>
              <a:gd name="connsiteX4" fmla="*/ 133043 w 2255363"/>
              <a:gd name="connsiteY4" fmla="*/ 24003 h 1052634"/>
              <a:gd name="connsiteX5" fmla="*/ 206583 w 2255363"/>
              <a:gd name="connsiteY5" fmla="*/ 24003 h 1052634"/>
              <a:gd name="connsiteX6" fmla="*/ 222332 w 2255363"/>
              <a:gd name="connsiteY6" fmla="*/ 52944 h 1052634"/>
              <a:gd name="connsiteX7" fmla="*/ 274851 w 2255363"/>
              <a:gd name="connsiteY7" fmla="*/ 52944 h 1052634"/>
              <a:gd name="connsiteX8" fmla="*/ 291969 w 2255363"/>
              <a:gd name="connsiteY8" fmla="*/ 70089 h 1052634"/>
              <a:gd name="connsiteX9" fmla="*/ 343118 w 2255363"/>
              <a:gd name="connsiteY9" fmla="*/ 70089 h 1052634"/>
              <a:gd name="connsiteX10" fmla="*/ 367426 w 2255363"/>
              <a:gd name="connsiteY10" fmla="*/ 94366 h 1052634"/>
              <a:gd name="connsiteX11" fmla="*/ 398376 w 2255363"/>
              <a:gd name="connsiteY11" fmla="*/ 94366 h 1052634"/>
              <a:gd name="connsiteX12" fmla="*/ 442952 w 2255363"/>
              <a:gd name="connsiteY12" fmla="*/ 145047 h 1052634"/>
              <a:gd name="connsiteX13" fmla="*/ 482392 w 2255363"/>
              <a:gd name="connsiteY13" fmla="*/ 166101 h 1052634"/>
              <a:gd name="connsiteX14" fmla="*/ 506016 w 2255363"/>
              <a:gd name="connsiteY14" fmla="*/ 189761 h 1052634"/>
              <a:gd name="connsiteX15" fmla="*/ 506016 w 2255363"/>
              <a:gd name="connsiteY15" fmla="*/ 223982 h 1052634"/>
              <a:gd name="connsiteX16" fmla="*/ 542786 w 2255363"/>
              <a:gd name="connsiteY16" fmla="*/ 239756 h 1052634"/>
              <a:gd name="connsiteX17" fmla="*/ 579556 w 2255363"/>
              <a:gd name="connsiteY17" fmla="*/ 263416 h 1052634"/>
              <a:gd name="connsiteX18" fmla="*/ 613724 w 2255363"/>
              <a:gd name="connsiteY18" fmla="*/ 263416 h 1052634"/>
              <a:gd name="connsiteX19" fmla="*/ 634745 w 2255363"/>
              <a:gd name="connsiteY19" fmla="*/ 289751 h 1052634"/>
              <a:gd name="connsiteX20" fmla="*/ 658368 w 2255363"/>
              <a:gd name="connsiteY20" fmla="*/ 289751 h 1052634"/>
              <a:gd name="connsiteX21" fmla="*/ 695138 w 2255363"/>
              <a:gd name="connsiteY21" fmla="*/ 334465 h 1052634"/>
              <a:gd name="connsiteX22" fmla="*/ 745055 w 2255363"/>
              <a:gd name="connsiteY22" fmla="*/ 355519 h 1052634"/>
              <a:gd name="connsiteX23" fmla="*/ 781825 w 2255363"/>
              <a:gd name="connsiteY23" fmla="*/ 389672 h 1052634"/>
              <a:gd name="connsiteX24" fmla="*/ 815993 w 2255363"/>
              <a:gd name="connsiteY24" fmla="*/ 431780 h 1052634"/>
              <a:gd name="connsiteX25" fmla="*/ 857967 w 2255363"/>
              <a:gd name="connsiteY25" fmla="*/ 431780 h 1052634"/>
              <a:gd name="connsiteX26" fmla="*/ 876386 w 2255363"/>
              <a:gd name="connsiteY26" fmla="*/ 481775 h 1052634"/>
              <a:gd name="connsiteX27" fmla="*/ 944654 w 2255363"/>
              <a:gd name="connsiteY27" fmla="*/ 481775 h 1052634"/>
              <a:gd name="connsiteX28" fmla="*/ 949926 w 2255363"/>
              <a:gd name="connsiteY28" fmla="*/ 500154 h 1052634"/>
              <a:gd name="connsiteX29" fmla="*/ 1033942 w 2255363"/>
              <a:gd name="connsiteY29" fmla="*/ 500154 h 1052634"/>
              <a:gd name="connsiteX30" fmla="*/ 1052362 w 2255363"/>
              <a:gd name="connsiteY30" fmla="*/ 534375 h 1052634"/>
              <a:gd name="connsiteX31" fmla="*/ 1086530 w 2255363"/>
              <a:gd name="connsiteY31" fmla="*/ 534375 h 1052634"/>
              <a:gd name="connsiteX32" fmla="*/ 1120629 w 2255363"/>
              <a:gd name="connsiteY32" fmla="*/ 573809 h 1052634"/>
              <a:gd name="connsiteX33" fmla="*/ 1120629 w 2255363"/>
              <a:gd name="connsiteY33" fmla="*/ 586976 h 1052634"/>
              <a:gd name="connsiteX34" fmla="*/ 1162672 w 2255363"/>
              <a:gd name="connsiteY34" fmla="*/ 586976 h 1052634"/>
              <a:gd name="connsiteX35" fmla="*/ 1191567 w 2255363"/>
              <a:gd name="connsiteY35" fmla="*/ 621198 h 1052634"/>
              <a:gd name="connsiteX36" fmla="*/ 1259835 w 2255363"/>
              <a:gd name="connsiteY36" fmla="*/ 621198 h 1052634"/>
              <a:gd name="connsiteX37" fmla="*/ 1294003 w 2255363"/>
              <a:gd name="connsiteY37" fmla="*/ 655419 h 1052634"/>
              <a:gd name="connsiteX38" fmla="*/ 1320297 w 2255363"/>
              <a:gd name="connsiteY38" fmla="*/ 689641 h 1052634"/>
              <a:gd name="connsiteX39" fmla="*/ 1367543 w 2255363"/>
              <a:gd name="connsiteY39" fmla="*/ 689641 h 1052634"/>
              <a:gd name="connsiteX40" fmla="*/ 1380690 w 2255363"/>
              <a:gd name="connsiteY40" fmla="*/ 718513 h 1052634"/>
              <a:gd name="connsiteX41" fmla="*/ 1409585 w 2255363"/>
              <a:gd name="connsiteY41" fmla="*/ 718513 h 1052634"/>
              <a:gd name="connsiteX42" fmla="*/ 1409585 w 2255363"/>
              <a:gd name="connsiteY42" fmla="*/ 736961 h 1052634"/>
              <a:gd name="connsiteX43" fmla="*/ 1451559 w 2255363"/>
              <a:gd name="connsiteY43" fmla="*/ 736961 h 1052634"/>
              <a:gd name="connsiteX44" fmla="*/ 1477853 w 2255363"/>
              <a:gd name="connsiteY44" fmla="*/ 776394 h 1052634"/>
              <a:gd name="connsiteX45" fmla="*/ 1525099 w 2255363"/>
              <a:gd name="connsiteY45" fmla="*/ 776394 h 1052634"/>
              <a:gd name="connsiteX46" fmla="*/ 1527770 w 2255363"/>
              <a:gd name="connsiteY46" fmla="*/ 800123 h 1052634"/>
              <a:gd name="connsiteX47" fmla="*/ 1548791 w 2255363"/>
              <a:gd name="connsiteY47" fmla="*/ 800123 h 1052634"/>
              <a:gd name="connsiteX48" fmla="*/ 1588163 w 2255363"/>
              <a:gd name="connsiteY48" fmla="*/ 818502 h 1052634"/>
              <a:gd name="connsiteX49" fmla="*/ 1609116 w 2255363"/>
              <a:gd name="connsiteY49" fmla="*/ 842162 h 1052634"/>
              <a:gd name="connsiteX50" fmla="*/ 1640682 w 2255363"/>
              <a:gd name="connsiteY50" fmla="*/ 842162 h 1052634"/>
              <a:gd name="connsiteX51" fmla="*/ 1656431 w 2255363"/>
              <a:gd name="connsiteY51" fmla="*/ 878990 h 1052634"/>
              <a:gd name="connsiteX52" fmla="*/ 1672180 w 2255363"/>
              <a:gd name="connsiteY52" fmla="*/ 897369 h 1052634"/>
              <a:gd name="connsiteX53" fmla="*/ 1750992 w 2255363"/>
              <a:gd name="connsiteY53" fmla="*/ 897369 h 1052634"/>
              <a:gd name="connsiteX54" fmla="*/ 1750992 w 2255363"/>
              <a:gd name="connsiteY54" fmla="*/ 936871 h 1052634"/>
              <a:gd name="connsiteX55" fmla="*/ 1814056 w 2255363"/>
              <a:gd name="connsiteY55" fmla="*/ 936871 h 1052634"/>
              <a:gd name="connsiteX56" fmla="*/ 1814056 w 2255363"/>
              <a:gd name="connsiteY56" fmla="*/ 952645 h 1052634"/>
              <a:gd name="connsiteX57" fmla="*/ 1895470 w 2255363"/>
              <a:gd name="connsiteY57" fmla="*/ 952645 h 1052634"/>
              <a:gd name="connsiteX58" fmla="*/ 1895470 w 2255363"/>
              <a:gd name="connsiteY58" fmla="*/ 971093 h 1052634"/>
              <a:gd name="connsiteX59" fmla="*/ 1942785 w 2255363"/>
              <a:gd name="connsiteY59" fmla="*/ 971093 h 1052634"/>
              <a:gd name="connsiteX60" fmla="*/ 1942785 w 2255363"/>
              <a:gd name="connsiteY60" fmla="*/ 1013201 h 1052634"/>
              <a:gd name="connsiteX61" fmla="*/ 2063571 w 2255363"/>
              <a:gd name="connsiteY61" fmla="*/ 1013201 h 1052634"/>
              <a:gd name="connsiteX62" fmla="*/ 2063571 w 2255363"/>
              <a:gd name="connsiteY62" fmla="*/ 1052634 h 1052634"/>
              <a:gd name="connsiteX63" fmla="*/ 2255364 w 2255363"/>
              <a:gd name="connsiteY63" fmla="*/ 1052634 h 105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55363" h="1052634">
                <a:moveTo>
                  <a:pt x="0" y="343"/>
                </a:moveTo>
                <a:lnTo>
                  <a:pt x="46356" y="0"/>
                </a:lnTo>
                <a:lnTo>
                  <a:pt x="54231" y="8230"/>
                </a:lnTo>
                <a:lnTo>
                  <a:pt x="112022" y="8230"/>
                </a:lnTo>
                <a:lnTo>
                  <a:pt x="133043" y="24003"/>
                </a:lnTo>
                <a:lnTo>
                  <a:pt x="206583" y="24003"/>
                </a:lnTo>
                <a:lnTo>
                  <a:pt x="222332" y="52944"/>
                </a:lnTo>
                <a:lnTo>
                  <a:pt x="274851" y="52944"/>
                </a:lnTo>
                <a:lnTo>
                  <a:pt x="291969" y="70089"/>
                </a:lnTo>
                <a:lnTo>
                  <a:pt x="343118" y="70089"/>
                </a:lnTo>
                <a:lnTo>
                  <a:pt x="367426" y="94366"/>
                </a:lnTo>
                <a:lnTo>
                  <a:pt x="398376" y="94366"/>
                </a:lnTo>
                <a:lnTo>
                  <a:pt x="442952" y="145047"/>
                </a:lnTo>
                <a:lnTo>
                  <a:pt x="482392" y="166101"/>
                </a:lnTo>
                <a:lnTo>
                  <a:pt x="506016" y="189761"/>
                </a:lnTo>
                <a:lnTo>
                  <a:pt x="506016" y="223982"/>
                </a:lnTo>
                <a:lnTo>
                  <a:pt x="542786" y="239756"/>
                </a:lnTo>
                <a:lnTo>
                  <a:pt x="579556" y="263416"/>
                </a:lnTo>
                <a:lnTo>
                  <a:pt x="613724" y="263416"/>
                </a:lnTo>
                <a:lnTo>
                  <a:pt x="634745" y="289751"/>
                </a:lnTo>
                <a:lnTo>
                  <a:pt x="658368" y="289751"/>
                </a:lnTo>
                <a:lnTo>
                  <a:pt x="695138" y="334465"/>
                </a:lnTo>
                <a:lnTo>
                  <a:pt x="745055" y="355519"/>
                </a:lnTo>
                <a:lnTo>
                  <a:pt x="781825" y="389672"/>
                </a:lnTo>
                <a:lnTo>
                  <a:pt x="815993" y="431780"/>
                </a:lnTo>
                <a:lnTo>
                  <a:pt x="857967" y="431780"/>
                </a:lnTo>
                <a:lnTo>
                  <a:pt x="876386" y="481775"/>
                </a:lnTo>
                <a:lnTo>
                  <a:pt x="944654" y="481775"/>
                </a:lnTo>
                <a:lnTo>
                  <a:pt x="949926" y="500154"/>
                </a:lnTo>
                <a:lnTo>
                  <a:pt x="1033942" y="500154"/>
                </a:lnTo>
                <a:lnTo>
                  <a:pt x="1052362" y="534375"/>
                </a:lnTo>
                <a:lnTo>
                  <a:pt x="1086530" y="534375"/>
                </a:lnTo>
                <a:lnTo>
                  <a:pt x="1120629" y="573809"/>
                </a:lnTo>
                <a:lnTo>
                  <a:pt x="1120629" y="586976"/>
                </a:lnTo>
                <a:lnTo>
                  <a:pt x="1162672" y="586976"/>
                </a:lnTo>
                <a:lnTo>
                  <a:pt x="1191567" y="621198"/>
                </a:lnTo>
                <a:lnTo>
                  <a:pt x="1259835" y="621198"/>
                </a:lnTo>
                <a:lnTo>
                  <a:pt x="1294003" y="655419"/>
                </a:lnTo>
                <a:lnTo>
                  <a:pt x="1320297" y="689641"/>
                </a:lnTo>
                <a:lnTo>
                  <a:pt x="1367543" y="689641"/>
                </a:lnTo>
                <a:lnTo>
                  <a:pt x="1380690" y="718513"/>
                </a:lnTo>
                <a:lnTo>
                  <a:pt x="1409585" y="718513"/>
                </a:lnTo>
                <a:lnTo>
                  <a:pt x="1409585" y="736961"/>
                </a:lnTo>
                <a:lnTo>
                  <a:pt x="1451559" y="736961"/>
                </a:lnTo>
                <a:lnTo>
                  <a:pt x="1477853" y="776394"/>
                </a:lnTo>
                <a:lnTo>
                  <a:pt x="1525099" y="776394"/>
                </a:lnTo>
                <a:lnTo>
                  <a:pt x="1527770" y="800123"/>
                </a:lnTo>
                <a:lnTo>
                  <a:pt x="1548791" y="800123"/>
                </a:lnTo>
                <a:lnTo>
                  <a:pt x="1588163" y="818502"/>
                </a:lnTo>
                <a:lnTo>
                  <a:pt x="1609116" y="842162"/>
                </a:lnTo>
                <a:lnTo>
                  <a:pt x="1640682" y="842162"/>
                </a:lnTo>
                <a:lnTo>
                  <a:pt x="1656431" y="878990"/>
                </a:lnTo>
                <a:lnTo>
                  <a:pt x="1672180" y="897369"/>
                </a:lnTo>
                <a:lnTo>
                  <a:pt x="1750992" y="897369"/>
                </a:lnTo>
                <a:lnTo>
                  <a:pt x="1750992" y="936871"/>
                </a:lnTo>
                <a:lnTo>
                  <a:pt x="1814056" y="936871"/>
                </a:lnTo>
                <a:lnTo>
                  <a:pt x="1814056" y="952645"/>
                </a:lnTo>
                <a:lnTo>
                  <a:pt x="1895470" y="952645"/>
                </a:lnTo>
                <a:lnTo>
                  <a:pt x="1895470" y="971093"/>
                </a:lnTo>
                <a:lnTo>
                  <a:pt x="1942785" y="971093"/>
                </a:lnTo>
                <a:lnTo>
                  <a:pt x="1942785" y="1013201"/>
                </a:lnTo>
                <a:lnTo>
                  <a:pt x="2063571" y="1013201"/>
                </a:lnTo>
                <a:lnTo>
                  <a:pt x="2063571" y="1052634"/>
                </a:lnTo>
                <a:lnTo>
                  <a:pt x="2255364" y="1052634"/>
                </a:lnTo>
              </a:path>
            </a:pathLst>
          </a:custGeom>
          <a:noFill/>
          <a:ln w="13671" cap="flat">
            <a:solidFill>
              <a:srgbClr val="C6573B"/>
            </a:solidFill>
            <a:prstDash val="solid"/>
            <a:round/>
          </a:ln>
        </p:spPr>
        <p:txBody>
          <a:bodyPr rtlCol="0" anchor="ctr"/>
          <a:lstStyle/>
          <a:p>
            <a:endParaRPr lang="en-GB" noProof="0" dirty="0"/>
          </a:p>
        </p:txBody>
      </p:sp>
      <p:sp>
        <p:nvSpPr>
          <p:cNvPr id="58" name="Freeform 57">
            <a:extLst>
              <a:ext uri="{FF2B5EF4-FFF2-40B4-BE49-F238E27FC236}">
                <a16:creationId xmlns:a16="http://schemas.microsoft.com/office/drawing/2014/main" id="{8EB290EB-5CAD-9E64-3078-F425E4B8AB32}"/>
              </a:ext>
            </a:extLst>
          </p:cNvPr>
          <p:cNvSpPr/>
          <p:nvPr/>
        </p:nvSpPr>
        <p:spPr>
          <a:xfrm>
            <a:off x="9188799" y="3856812"/>
            <a:ext cx="2188876" cy="1134176"/>
          </a:xfrm>
          <a:custGeom>
            <a:avLst/>
            <a:gdLst>
              <a:gd name="connsiteX0" fmla="*/ 0 w 2188876"/>
              <a:gd name="connsiteY0" fmla="*/ 0 h 1134176"/>
              <a:gd name="connsiteX1" fmla="*/ 56079 w 2188876"/>
              <a:gd name="connsiteY1" fmla="*/ 0 h 1134176"/>
              <a:gd name="connsiteX2" fmla="*/ 56079 w 2188876"/>
              <a:gd name="connsiteY2" fmla="*/ 13510 h 1134176"/>
              <a:gd name="connsiteX3" fmla="*/ 119075 w 2188876"/>
              <a:gd name="connsiteY3" fmla="*/ 13510 h 1134176"/>
              <a:gd name="connsiteX4" fmla="*/ 166389 w 2188876"/>
              <a:gd name="connsiteY4" fmla="*/ 50338 h 1134176"/>
              <a:gd name="connsiteX5" fmla="*/ 190013 w 2188876"/>
              <a:gd name="connsiteY5" fmla="*/ 60830 h 1134176"/>
              <a:gd name="connsiteX6" fmla="*/ 221510 w 2188876"/>
              <a:gd name="connsiteY6" fmla="*/ 60830 h 1134176"/>
              <a:gd name="connsiteX7" fmla="*/ 221510 w 2188876"/>
              <a:gd name="connsiteY7" fmla="*/ 84491 h 1134176"/>
              <a:gd name="connsiteX8" fmla="*/ 255678 w 2188876"/>
              <a:gd name="connsiteY8" fmla="*/ 84491 h 1134176"/>
              <a:gd name="connsiteX9" fmla="*/ 272796 w 2188876"/>
              <a:gd name="connsiteY9" fmla="*/ 101636 h 1134176"/>
              <a:gd name="connsiteX10" fmla="*/ 280602 w 2188876"/>
              <a:gd name="connsiteY10" fmla="*/ 93749 h 1134176"/>
              <a:gd name="connsiteX11" fmla="*/ 310867 w 2188876"/>
              <a:gd name="connsiteY11" fmla="*/ 102939 h 1134176"/>
              <a:gd name="connsiteX12" fmla="*/ 342365 w 2188876"/>
              <a:gd name="connsiteY12" fmla="*/ 102939 h 1134176"/>
              <a:gd name="connsiteX13" fmla="*/ 376465 w 2188876"/>
              <a:gd name="connsiteY13" fmla="*/ 137160 h 1134176"/>
              <a:gd name="connsiteX14" fmla="*/ 394884 w 2188876"/>
              <a:gd name="connsiteY14" fmla="*/ 137160 h 1134176"/>
              <a:gd name="connsiteX15" fmla="*/ 394884 w 2188876"/>
              <a:gd name="connsiteY15" fmla="*/ 168707 h 1134176"/>
              <a:gd name="connsiteX16" fmla="*/ 423779 w 2188876"/>
              <a:gd name="connsiteY16" fmla="*/ 168707 h 1134176"/>
              <a:gd name="connsiteX17" fmla="*/ 447403 w 2188876"/>
              <a:gd name="connsiteY17" fmla="*/ 192367 h 1134176"/>
              <a:gd name="connsiteX18" fmla="*/ 468424 w 2188876"/>
              <a:gd name="connsiteY18" fmla="*/ 208209 h 1134176"/>
              <a:gd name="connsiteX19" fmla="*/ 481571 w 2188876"/>
              <a:gd name="connsiteY19" fmla="*/ 221308 h 1134176"/>
              <a:gd name="connsiteX20" fmla="*/ 510466 w 2188876"/>
              <a:gd name="connsiteY20" fmla="*/ 252923 h 1134176"/>
              <a:gd name="connsiteX21" fmla="*/ 534090 w 2188876"/>
              <a:gd name="connsiteY21" fmla="*/ 258135 h 1134176"/>
              <a:gd name="connsiteX22" fmla="*/ 557713 w 2188876"/>
              <a:gd name="connsiteY22" fmla="*/ 273977 h 1134176"/>
              <a:gd name="connsiteX23" fmla="*/ 560383 w 2188876"/>
              <a:gd name="connsiteY23" fmla="*/ 300243 h 1134176"/>
              <a:gd name="connsiteX24" fmla="*/ 576132 w 2188876"/>
              <a:gd name="connsiteY24" fmla="*/ 318691 h 1134176"/>
              <a:gd name="connsiteX25" fmla="*/ 594551 w 2188876"/>
              <a:gd name="connsiteY25" fmla="*/ 334465 h 1134176"/>
              <a:gd name="connsiteX26" fmla="*/ 620776 w 2188876"/>
              <a:gd name="connsiteY26" fmla="*/ 334465 h 1134176"/>
              <a:gd name="connsiteX27" fmla="*/ 639127 w 2188876"/>
              <a:gd name="connsiteY27" fmla="*/ 360731 h 1134176"/>
              <a:gd name="connsiteX28" fmla="*/ 657546 w 2188876"/>
              <a:gd name="connsiteY28" fmla="*/ 376573 h 1134176"/>
              <a:gd name="connsiteX29" fmla="*/ 683772 w 2188876"/>
              <a:gd name="connsiteY29" fmla="*/ 376573 h 1134176"/>
              <a:gd name="connsiteX30" fmla="*/ 683772 w 2188876"/>
              <a:gd name="connsiteY30" fmla="*/ 397627 h 1134176"/>
              <a:gd name="connsiteX31" fmla="*/ 710065 w 2188876"/>
              <a:gd name="connsiteY31" fmla="*/ 397627 h 1134176"/>
              <a:gd name="connsiteX32" fmla="*/ 733688 w 2188876"/>
              <a:gd name="connsiteY32" fmla="*/ 418612 h 1134176"/>
              <a:gd name="connsiteX33" fmla="*/ 746835 w 2188876"/>
              <a:gd name="connsiteY33" fmla="*/ 437060 h 1134176"/>
              <a:gd name="connsiteX34" fmla="*/ 765186 w 2188876"/>
              <a:gd name="connsiteY34" fmla="*/ 463327 h 1134176"/>
              <a:gd name="connsiteX35" fmla="*/ 804626 w 2188876"/>
              <a:gd name="connsiteY35" fmla="*/ 463327 h 1134176"/>
              <a:gd name="connsiteX36" fmla="*/ 820375 w 2188876"/>
              <a:gd name="connsiteY36" fmla="*/ 497548 h 1134176"/>
              <a:gd name="connsiteX37" fmla="*/ 830920 w 2188876"/>
              <a:gd name="connsiteY37" fmla="*/ 515996 h 1134176"/>
              <a:gd name="connsiteX38" fmla="*/ 851873 w 2188876"/>
              <a:gd name="connsiteY38" fmla="*/ 515996 h 1134176"/>
              <a:gd name="connsiteX39" fmla="*/ 851873 w 2188876"/>
              <a:gd name="connsiteY39" fmla="*/ 534375 h 1134176"/>
              <a:gd name="connsiteX40" fmla="*/ 878166 w 2188876"/>
              <a:gd name="connsiteY40" fmla="*/ 534375 h 1134176"/>
              <a:gd name="connsiteX41" fmla="*/ 896586 w 2188876"/>
              <a:gd name="connsiteY41" fmla="*/ 552823 h 1134176"/>
              <a:gd name="connsiteX42" fmla="*/ 928083 w 2188876"/>
              <a:gd name="connsiteY42" fmla="*/ 552823 h 1134176"/>
              <a:gd name="connsiteX43" fmla="*/ 928083 w 2188876"/>
              <a:gd name="connsiteY43" fmla="*/ 568597 h 1134176"/>
              <a:gd name="connsiteX44" fmla="*/ 978000 w 2188876"/>
              <a:gd name="connsiteY44" fmla="*/ 568597 h 1134176"/>
              <a:gd name="connsiteX45" fmla="*/ 996351 w 2188876"/>
              <a:gd name="connsiteY45" fmla="*/ 586976 h 1134176"/>
              <a:gd name="connsiteX46" fmla="*/ 996351 w 2188876"/>
              <a:gd name="connsiteY46" fmla="*/ 610636 h 1134176"/>
              <a:gd name="connsiteX47" fmla="*/ 1043666 w 2188876"/>
              <a:gd name="connsiteY47" fmla="*/ 610636 h 1134176"/>
              <a:gd name="connsiteX48" fmla="*/ 1059414 w 2188876"/>
              <a:gd name="connsiteY48" fmla="*/ 642252 h 1134176"/>
              <a:gd name="connsiteX49" fmla="*/ 1096185 w 2188876"/>
              <a:gd name="connsiteY49" fmla="*/ 642252 h 1134176"/>
              <a:gd name="connsiteX50" fmla="*/ 1114535 w 2188876"/>
              <a:gd name="connsiteY50" fmla="*/ 671192 h 1134176"/>
              <a:gd name="connsiteX51" fmla="*/ 1143431 w 2188876"/>
              <a:gd name="connsiteY51" fmla="*/ 671192 h 1134176"/>
              <a:gd name="connsiteX52" fmla="*/ 1151374 w 2188876"/>
              <a:gd name="connsiteY52" fmla="*/ 705414 h 1134176"/>
              <a:gd name="connsiteX53" fmla="*/ 1188075 w 2188876"/>
              <a:gd name="connsiteY53" fmla="*/ 705414 h 1134176"/>
              <a:gd name="connsiteX54" fmla="*/ 1207795 w 2188876"/>
              <a:gd name="connsiteY54" fmla="*/ 725096 h 1134176"/>
              <a:gd name="connsiteX55" fmla="*/ 1230118 w 2188876"/>
              <a:gd name="connsiteY55" fmla="*/ 725096 h 1134176"/>
              <a:gd name="connsiteX56" fmla="*/ 1248537 w 2188876"/>
              <a:gd name="connsiteY56" fmla="*/ 736961 h 1134176"/>
              <a:gd name="connsiteX57" fmla="*/ 1306328 w 2188876"/>
              <a:gd name="connsiteY57" fmla="*/ 736961 h 1134176"/>
              <a:gd name="connsiteX58" fmla="*/ 1316805 w 2188876"/>
              <a:gd name="connsiteY58" fmla="*/ 755340 h 1134176"/>
              <a:gd name="connsiteX59" fmla="*/ 1340428 w 2188876"/>
              <a:gd name="connsiteY59" fmla="*/ 773788 h 1134176"/>
              <a:gd name="connsiteX60" fmla="*/ 1366721 w 2188876"/>
              <a:gd name="connsiteY60" fmla="*/ 779069 h 1134176"/>
              <a:gd name="connsiteX61" fmla="*/ 1377266 w 2188876"/>
              <a:gd name="connsiteY61" fmla="*/ 797448 h 1134176"/>
              <a:gd name="connsiteX62" fmla="*/ 1400889 w 2188876"/>
              <a:gd name="connsiteY62" fmla="*/ 802729 h 1134176"/>
              <a:gd name="connsiteX63" fmla="*/ 1416638 w 2188876"/>
              <a:gd name="connsiteY63" fmla="*/ 823783 h 1134176"/>
              <a:gd name="connsiteX64" fmla="*/ 1461283 w 2188876"/>
              <a:gd name="connsiteY64" fmla="*/ 823783 h 1134176"/>
              <a:gd name="connsiteX65" fmla="*/ 1471759 w 2188876"/>
              <a:gd name="connsiteY65" fmla="*/ 834344 h 1134176"/>
              <a:gd name="connsiteX66" fmla="*/ 1495382 w 2188876"/>
              <a:gd name="connsiteY66" fmla="*/ 834344 h 1134176"/>
              <a:gd name="connsiteX67" fmla="*/ 1505927 w 2188876"/>
              <a:gd name="connsiteY67" fmla="*/ 847443 h 1134176"/>
              <a:gd name="connsiteX68" fmla="*/ 1524278 w 2188876"/>
              <a:gd name="connsiteY68" fmla="*/ 847443 h 1134176"/>
              <a:gd name="connsiteX69" fmla="*/ 1521676 w 2188876"/>
              <a:gd name="connsiteY69" fmla="*/ 871103 h 1134176"/>
              <a:gd name="connsiteX70" fmla="*/ 1553242 w 2188876"/>
              <a:gd name="connsiteY70" fmla="*/ 873778 h 1134176"/>
              <a:gd name="connsiteX71" fmla="*/ 1561048 w 2188876"/>
              <a:gd name="connsiteY71" fmla="*/ 886877 h 1134176"/>
              <a:gd name="connsiteX72" fmla="*/ 1605761 w 2188876"/>
              <a:gd name="connsiteY72" fmla="*/ 886877 h 1134176"/>
              <a:gd name="connsiteX73" fmla="*/ 1613635 w 2188876"/>
              <a:gd name="connsiteY73" fmla="*/ 902719 h 1134176"/>
              <a:gd name="connsiteX74" fmla="*/ 1687175 w 2188876"/>
              <a:gd name="connsiteY74" fmla="*/ 902719 h 1134176"/>
              <a:gd name="connsiteX75" fmla="*/ 1716071 w 2188876"/>
              <a:gd name="connsiteY75" fmla="*/ 965812 h 1134176"/>
              <a:gd name="connsiteX76" fmla="*/ 1810632 w 2188876"/>
              <a:gd name="connsiteY76" fmla="*/ 965812 h 1134176"/>
              <a:gd name="connsiteX77" fmla="*/ 1810632 w 2188876"/>
              <a:gd name="connsiteY77" fmla="*/ 986866 h 1134176"/>
              <a:gd name="connsiteX78" fmla="*/ 2018174 w 2188876"/>
              <a:gd name="connsiteY78" fmla="*/ 986866 h 1134176"/>
              <a:gd name="connsiteX79" fmla="*/ 2018174 w 2188876"/>
              <a:gd name="connsiteY79" fmla="*/ 1031649 h 1134176"/>
              <a:gd name="connsiteX80" fmla="*/ 2036524 w 2188876"/>
              <a:gd name="connsiteY80" fmla="*/ 1031649 h 1134176"/>
              <a:gd name="connsiteX81" fmla="*/ 2036524 w 2188876"/>
              <a:gd name="connsiteY81" fmla="*/ 1071082 h 1134176"/>
              <a:gd name="connsiteX82" fmla="*/ 2052273 w 2188876"/>
              <a:gd name="connsiteY82" fmla="*/ 1071082 h 1134176"/>
              <a:gd name="connsiteX83" fmla="*/ 2052273 w 2188876"/>
              <a:gd name="connsiteY83" fmla="*/ 1134176 h 1134176"/>
              <a:gd name="connsiteX84" fmla="*/ 2188877 w 2188876"/>
              <a:gd name="connsiteY84" fmla="*/ 1134176 h 1134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2188876" h="1134176">
                <a:moveTo>
                  <a:pt x="0" y="0"/>
                </a:moveTo>
                <a:lnTo>
                  <a:pt x="56079" y="0"/>
                </a:lnTo>
                <a:lnTo>
                  <a:pt x="56079" y="13510"/>
                </a:lnTo>
                <a:lnTo>
                  <a:pt x="119075" y="13510"/>
                </a:lnTo>
                <a:lnTo>
                  <a:pt x="166389" y="50338"/>
                </a:lnTo>
                <a:lnTo>
                  <a:pt x="190013" y="60830"/>
                </a:lnTo>
                <a:lnTo>
                  <a:pt x="221510" y="60830"/>
                </a:lnTo>
                <a:lnTo>
                  <a:pt x="221510" y="84491"/>
                </a:lnTo>
                <a:lnTo>
                  <a:pt x="255678" y="84491"/>
                </a:lnTo>
                <a:lnTo>
                  <a:pt x="272796" y="101636"/>
                </a:lnTo>
                <a:lnTo>
                  <a:pt x="280602" y="93749"/>
                </a:lnTo>
                <a:lnTo>
                  <a:pt x="310867" y="102939"/>
                </a:lnTo>
                <a:lnTo>
                  <a:pt x="342365" y="102939"/>
                </a:lnTo>
                <a:lnTo>
                  <a:pt x="376465" y="137160"/>
                </a:lnTo>
                <a:lnTo>
                  <a:pt x="394884" y="137160"/>
                </a:lnTo>
                <a:lnTo>
                  <a:pt x="394884" y="168707"/>
                </a:lnTo>
                <a:lnTo>
                  <a:pt x="423779" y="168707"/>
                </a:lnTo>
                <a:lnTo>
                  <a:pt x="447403" y="192367"/>
                </a:lnTo>
                <a:lnTo>
                  <a:pt x="468424" y="208209"/>
                </a:lnTo>
                <a:lnTo>
                  <a:pt x="481571" y="221308"/>
                </a:lnTo>
                <a:lnTo>
                  <a:pt x="510466" y="252923"/>
                </a:lnTo>
                <a:lnTo>
                  <a:pt x="534090" y="258135"/>
                </a:lnTo>
                <a:lnTo>
                  <a:pt x="557713" y="273977"/>
                </a:lnTo>
                <a:lnTo>
                  <a:pt x="560383" y="300243"/>
                </a:lnTo>
                <a:lnTo>
                  <a:pt x="576132" y="318691"/>
                </a:lnTo>
                <a:lnTo>
                  <a:pt x="594551" y="334465"/>
                </a:lnTo>
                <a:lnTo>
                  <a:pt x="620776" y="334465"/>
                </a:lnTo>
                <a:lnTo>
                  <a:pt x="639127" y="360731"/>
                </a:lnTo>
                <a:lnTo>
                  <a:pt x="657546" y="376573"/>
                </a:lnTo>
                <a:lnTo>
                  <a:pt x="683772" y="376573"/>
                </a:lnTo>
                <a:lnTo>
                  <a:pt x="683772" y="397627"/>
                </a:lnTo>
                <a:lnTo>
                  <a:pt x="710065" y="397627"/>
                </a:lnTo>
                <a:lnTo>
                  <a:pt x="733688" y="418612"/>
                </a:lnTo>
                <a:lnTo>
                  <a:pt x="746835" y="437060"/>
                </a:lnTo>
                <a:lnTo>
                  <a:pt x="765186" y="463327"/>
                </a:lnTo>
                <a:lnTo>
                  <a:pt x="804626" y="463327"/>
                </a:lnTo>
                <a:lnTo>
                  <a:pt x="820375" y="497548"/>
                </a:lnTo>
                <a:lnTo>
                  <a:pt x="830920" y="515996"/>
                </a:lnTo>
                <a:lnTo>
                  <a:pt x="851873" y="515996"/>
                </a:lnTo>
                <a:lnTo>
                  <a:pt x="851873" y="534375"/>
                </a:lnTo>
                <a:lnTo>
                  <a:pt x="878166" y="534375"/>
                </a:lnTo>
                <a:lnTo>
                  <a:pt x="896586" y="552823"/>
                </a:lnTo>
                <a:lnTo>
                  <a:pt x="928083" y="552823"/>
                </a:lnTo>
                <a:lnTo>
                  <a:pt x="928083" y="568597"/>
                </a:lnTo>
                <a:lnTo>
                  <a:pt x="978000" y="568597"/>
                </a:lnTo>
                <a:lnTo>
                  <a:pt x="996351" y="586976"/>
                </a:lnTo>
                <a:lnTo>
                  <a:pt x="996351" y="610636"/>
                </a:lnTo>
                <a:lnTo>
                  <a:pt x="1043666" y="610636"/>
                </a:lnTo>
                <a:lnTo>
                  <a:pt x="1059414" y="642252"/>
                </a:lnTo>
                <a:lnTo>
                  <a:pt x="1096185" y="642252"/>
                </a:lnTo>
                <a:lnTo>
                  <a:pt x="1114535" y="671192"/>
                </a:lnTo>
                <a:lnTo>
                  <a:pt x="1143431" y="671192"/>
                </a:lnTo>
                <a:lnTo>
                  <a:pt x="1151374" y="705414"/>
                </a:lnTo>
                <a:lnTo>
                  <a:pt x="1188075" y="705414"/>
                </a:lnTo>
                <a:lnTo>
                  <a:pt x="1207795" y="725096"/>
                </a:lnTo>
                <a:lnTo>
                  <a:pt x="1230118" y="725096"/>
                </a:lnTo>
                <a:lnTo>
                  <a:pt x="1248537" y="736961"/>
                </a:lnTo>
                <a:lnTo>
                  <a:pt x="1306328" y="736961"/>
                </a:lnTo>
                <a:lnTo>
                  <a:pt x="1316805" y="755340"/>
                </a:lnTo>
                <a:lnTo>
                  <a:pt x="1340428" y="773788"/>
                </a:lnTo>
                <a:lnTo>
                  <a:pt x="1366721" y="779069"/>
                </a:lnTo>
                <a:lnTo>
                  <a:pt x="1377266" y="797448"/>
                </a:lnTo>
                <a:lnTo>
                  <a:pt x="1400889" y="802729"/>
                </a:lnTo>
                <a:lnTo>
                  <a:pt x="1416638" y="823783"/>
                </a:lnTo>
                <a:lnTo>
                  <a:pt x="1461283" y="823783"/>
                </a:lnTo>
                <a:lnTo>
                  <a:pt x="1471759" y="834344"/>
                </a:lnTo>
                <a:lnTo>
                  <a:pt x="1495382" y="834344"/>
                </a:lnTo>
                <a:lnTo>
                  <a:pt x="1505927" y="847443"/>
                </a:lnTo>
                <a:lnTo>
                  <a:pt x="1524278" y="847443"/>
                </a:lnTo>
                <a:lnTo>
                  <a:pt x="1521676" y="871103"/>
                </a:lnTo>
                <a:lnTo>
                  <a:pt x="1553242" y="873778"/>
                </a:lnTo>
                <a:lnTo>
                  <a:pt x="1561048" y="886877"/>
                </a:lnTo>
                <a:lnTo>
                  <a:pt x="1605761" y="886877"/>
                </a:lnTo>
                <a:lnTo>
                  <a:pt x="1613635" y="902719"/>
                </a:lnTo>
                <a:lnTo>
                  <a:pt x="1687175" y="902719"/>
                </a:lnTo>
                <a:lnTo>
                  <a:pt x="1716071" y="965812"/>
                </a:lnTo>
                <a:lnTo>
                  <a:pt x="1810632" y="965812"/>
                </a:lnTo>
                <a:lnTo>
                  <a:pt x="1810632" y="986866"/>
                </a:lnTo>
                <a:lnTo>
                  <a:pt x="2018174" y="986866"/>
                </a:lnTo>
                <a:lnTo>
                  <a:pt x="2018174" y="1031649"/>
                </a:lnTo>
                <a:lnTo>
                  <a:pt x="2036524" y="1031649"/>
                </a:lnTo>
                <a:lnTo>
                  <a:pt x="2036524" y="1071082"/>
                </a:lnTo>
                <a:lnTo>
                  <a:pt x="2052273" y="1071082"/>
                </a:lnTo>
                <a:lnTo>
                  <a:pt x="2052273" y="1134176"/>
                </a:lnTo>
                <a:lnTo>
                  <a:pt x="2188877" y="1134176"/>
                </a:lnTo>
              </a:path>
            </a:pathLst>
          </a:custGeom>
          <a:noFill/>
          <a:ln w="13671" cap="flat">
            <a:solidFill>
              <a:srgbClr val="C6573B"/>
            </a:solidFill>
            <a:prstDash val="sysDot"/>
            <a:miter/>
          </a:ln>
        </p:spPr>
        <p:txBody>
          <a:bodyPr rtlCol="0" anchor="ctr"/>
          <a:lstStyle/>
          <a:p>
            <a:endParaRPr lang="en-GB" noProof="0" dirty="0"/>
          </a:p>
        </p:txBody>
      </p:sp>
      <p:sp>
        <p:nvSpPr>
          <p:cNvPr id="59" name="Freeform 58">
            <a:extLst>
              <a:ext uri="{FF2B5EF4-FFF2-40B4-BE49-F238E27FC236}">
                <a16:creationId xmlns:a16="http://schemas.microsoft.com/office/drawing/2014/main" id="{DC43A5F5-97E2-B1DC-ADCB-EB25AB5C8857}"/>
              </a:ext>
            </a:extLst>
          </p:cNvPr>
          <p:cNvSpPr/>
          <p:nvPr/>
        </p:nvSpPr>
        <p:spPr>
          <a:xfrm>
            <a:off x="9185991" y="3799822"/>
            <a:ext cx="2401690" cy="1388127"/>
          </a:xfrm>
          <a:custGeom>
            <a:avLst/>
            <a:gdLst>
              <a:gd name="connsiteX0" fmla="*/ 2401691 w 2401690"/>
              <a:gd name="connsiteY0" fmla="*/ 1388128 h 1388127"/>
              <a:gd name="connsiteX1" fmla="*/ 0 w 2401690"/>
              <a:gd name="connsiteY1" fmla="*/ 1388128 h 1388127"/>
              <a:gd name="connsiteX2" fmla="*/ 0 w 2401690"/>
              <a:gd name="connsiteY2" fmla="*/ 0 h 1388127"/>
            </a:gdLst>
            <a:ahLst/>
            <a:cxnLst>
              <a:cxn ang="0">
                <a:pos x="connsiteX0" y="connsiteY0"/>
              </a:cxn>
              <a:cxn ang="0">
                <a:pos x="connsiteX1" y="connsiteY1"/>
              </a:cxn>
              <a:cxn ang="0">
                <a:pos x="connsiteX2" y="connsiteY2"/>
              </a:cxn>
            </a:cxnLst>
            <a:rect l="l" t="t" r="r" b="b"/>
            <a:pathLst>
              <a:path w="2401690" h="1388127">
                <a:moveTo>
                  <a:pt x="2401691" y="1388128"/>
                </a:moveTo>
                <a:lnTo>
                  <a:pt x="0" y="1388128"/>
                </a:lnTo>
                <a:lnTo>
                  <a:pt x="0" y="0"/>
                </a:lnTo>
              </a:path>
            </a:pathLst>
          </a:custGeom>
          <a:noFill/>
          <a:ln w="6835" cap="flat">
            <a:solidFill>
              <a:srgbClr val="231F20"/>
            </a:solidFill>
            <a:prstDash val="solid"/>
            <a:miter/>
          </a:ln>
        </p:spPr>
        <p:txBody>
          <a:bodyPr rtlCol="0" anchor="ctr"/>
          <a:lstStyle/>
          <a:p>
            <a:endParaRPr lang="en-GB" noProof="0" dirty="0"/>
          </a:p>
        </p:txBody>
      </p:sp>
      <p:sp>
        <p:nvSpPr>
          <p:cNvPr id="60" name="Freeform 59">
            <a:extLst>
              <a:ext uri="{FF2B5EF4-FFF2-40B4-BE49-F238E27FC236}">
                <a16:creationId xmlns:a16="http://schemas.microsoft.com/office/drawing/2014/main" id="{95FA37FF-58D8-2311-11EB-38B7066BB607}"/>
              </a:ext>
            </a:extLst>
          </p:cNvPr>
          <p:cNvSpPr/>
          <p:nvPr/>
        </p:nvSpPr>
        <p:spPr>
          <a:xfrm>
            <a:off x="9150591" y="3857361"/>
            <a:ext cx="35126" cy="6858"/>
          </a:xfrm>
          <a:custGeom>
            <a:avLst/>
            <a:gdLst>
              <a:gd name="connsiteX0" fmla="*/ 35127 w 35126"/>
              <a:gd name="connsiteY0" fmla="*/ 0 h 6858"/>
              <a:gd name="connsiteX1" fmla="*/ 0 w 35126"/>
              <a:gd name="connsiteY1" fmla="*/ 0 h 6858"/>
            </a:gdLst>
            <a:ahLst/>
            <a:cxnLst>
              <a:cxn ang="0">
                <a:pos x="connsiteX0" y="connsiteY0"/>
              </a:cxn>
              <a:cxn ang="0">
                <a:pos x="connsiteX1" y="connsiteY1"/>
              </a:cxn>
            </a:cxnLst>
            <a:rect l="l" t="t" r="r" b="b"/>
            <a:pathLst>
              <a:path w="35126" h="6858">
                <a:moveTo>
                  <a:pt x="35127" y="0"/>
                </a:moveTo>
                <a:lnTo>
                  <a:pt x="0" y="0"/>
                </a:lnTo>
              </a:path>
            </a:pathLst>
          </a:custGeom>
          <a:ln w="6835" cap="flat">
            <a:solidFill>
              <a:srgbClr val="231F20"/>
            </a:solidFill>
            <a:prstDash val="solid"/>
            <a:miter/>
          </a:ln>
        </p:spPr>
        <p:txBody>
          <a:bodyPr rtlCol="0" anchor="ctr"/>
          <a:lstStyle/>
          <a:p>
            <a:endParaRPr lang="en-GB" noProof="0" dirty="0"/>
          </a:p>
        </p:txBody>
      </p:sp>
      <p:sp>
        <p:nvSpPr>
          <p:cNvPr id="61" name="Freeform 60">
            <a:extLst>
              <a:ext uri="{FF2B5EF4-FFF2-40B4-BE49-F238E27FC236}">
                <a16:creationId xmlns:a16="http://schemas.microsoft.com/office/drawing/2014/main" id="{062D9525-D445-C867-23BC-8360D01C91AB}"/>
              </a:ext>
            </a:extLst>
          </p:cNvPr>
          <p:cNvSpPr/>
          <p:nvPr/>
        </p:nvSpPr>
        <p:spPr>
          <a:xfrm>
            <a:off x="9150591" y="3986497"/>
            <a:ext cx="35126" cy="6858"/>
          </a:xfrm>
          <a:custGeom>
            <a:avLst/>
            <a:gdLst>
              <a:gd name="connsiteX0" fmla="*/ 35127 w 35126"/>
              <a:gd name="connsiteY0" fmla="*/ 0 h 6858"/>
              <a:gd name="connsiteX1" fmla="*/ 0 w 35126"/>
              <a:gd name="connsiteY1" fmla="*/ 0 h 6858"/>
            </a:gdLst>
            <a:ahLst/>
            <a:cxnLst>
              <a:cxn ang="0">
                <a:pos x="connsiteX0" y="connsiteY0"/>
              </a:cxn>
              <a:cxn ang="0">
                <a:pos x="connsiteX1" y="connsiteY1"/>
              </a:cxn>
            </a:cxnLst>
            <a:rect l="l" t="t" r="r" b="b"/>
            <a:pathLst>
              <a:path w="35126" h="6858">
                <a:moveTo>
                  <a:pt x="35127" y="0"/>
                </a:moveTo>
                <a:lnTo>
                  <a:pt x="0" y="0"/>
                </a:lnTo>
              </a:path>
            </a:pathLst>
          </a:custGeom>
          <a:ln w="6835" cap="flat">
            <a:solidFill>
              <a:srgbClr val="231F20"/>
            </a:solidFill>
            <a:prstDash val="solid"/>
            <a:miter/>
          </a:ln>
        </p:spPr>
        <p:txBody>
          <a:bodyPr rtlCol="0" anchor="ctr"/>
          <a:lstStyle/>
          <a:p>
            <a:endParaRPr lang="en-GB" noProof="0" dirty="0"/>
          </a:p>
        </p:txBody>
      </p:sp>
      <p:sp>
        <p:nvSpPr>
          <p:cNvPr id="62" name="Freeform 61">
            <a:extLst>
              <a:ext uri="{FF2B5EF4-FFF2-40B4-BE49-F238E27FC236}">
                <a16:creationId xmlns:a16="http://schemas.microsoft.com/office/drawing/2014/main" id="{539B1194-7E8C-0A9E-EF6E-E216A95EED3B}"/>
              </a:ext>
            </a:extLst>
          </p:cNvPr>
          <p:cNvSpPr/>
          <p:nvPr/>
        </p:nvSpPr>
        <p:spPr>
          <a:xfrm>
            <a:off x="9150591" y="4120228"/>
            <a:ext cx="35126" cy="6858"/>
          </a:xfrm>
          <a:custGeom>
            <a:avLst/>
            <a:gdLst>
              <a:gd name="connsiteX0" fmla="*/ 35127 w 35126"/>
              <a:gd name="connsiteY0" fmla="*/ 0 h 6858"/>
              <a:gd name="connsiteX1" fmla="*/ 0 w 35126"/>
              <a:gd name="connsiteY1" fmla="*/ 0 h 6858"/>
            </a:gdLst>
            <a:ahLst/>
            <a:cxnLst>
              <a:cxn ang="0">
                <a:pos x="connsiteX0" y="connsiteY0"/>
              </a:cxn>
              <a:cxn ang="0">
                <a:pos x="connsiteX1" y="connsiteY1"/>
              </a:cxn>
            </a:cxnLst>
            <a:rect l="l" t="t" r="r" b="b"/>
            <a:pathLst>
              <a:path w="35126" h="6858">
                <a:moveTo>
                  <a:pt x="35127" y="0"/>
                </a:moveTo>
                <a:lnTo>
                  <a:pt x="0" y="0"/>
                </a:lnTo>
              </a:path>
            </a:pathLst>
          </a:custGeom>
          <a:ln w="6835" cap="flat">
            <a:solidFill>
              <a:srgbClr val="231F20"/>
            </a:solidFill>
            <a:prstDash val="solid"/>
            <a:miter/>
          </a:ln>
        </p:spPr>
        <p:txBody>
          <a:bodyPr rtlCol="0" anchor="ctr"/>
          <a:lstStyle/>
          <a:p>
            <a:endParaRPr lang="en-GB" noProof="0" dirty="0"/>
          </a:p>
        </p:txBody>
      </p:sp>
      <p:sp>
        <p:nvSpPr>
          <p:cNvPr id="63" name="Freeform 62">
            <a:extLst>
              <a:ext uri="{FF2B5EF4-FFF2-40B4-BE49-F238E27FC236}">
                <a16:creationId xmlns:a16="http://schemas.microsoft.com/office/drawing/2014/main" id="{4FC4ABF2-4799-BEAB-71CF-5988859BB069}"/>
              </a:ext>
            </a:extLst>
          </p:cNvPr>
          <p:cNvSpPr/>
          <p:nvPr/>
        </p:nvSpPr>
        <p:spPr>
          <a:xfrm>
            <a:off x="9150591" y="4252999"/>
            <a:ext cx="35126" cy="6858"/>
          </a:xfrm>
          <a:custGeom>
            <a:avLst/>
            <a:gdLst>
              <a:gd name="connsiteX0" fmla="*/ 35127 w 35126"/>
              <a:gd name="connsiteY0" fmla="*/ 0 h 6858"/>
              <a:gd name="connsiteX1" fmla="*/ 0 w 35126"/>
              <a:gd name="connsiteY1" fmla="*/ 0 h 6858"/>
            </a:gdLst>
            <a:ahLst/>
            <a:cxnLst>
              <a:cxn ang="0">
                <a:pos x="connsiteX0" y="connsiteY0"/>
              </a:cxn>
              <a:cxn ang="0">
                <a:pos x="connsiteX1" y="connsiteY1"/>
              </a:cxn>
            </a:cxnLst>
            <a:rect l="l" t="t" r="r" b="b"/>
            <a:pathLst>
              <a:path w="35126" h="6858">
                <a:moveTo>
                  <a:pt x="35127" y="0"/>
                </a:moveTo>
                <a:lnTo>
                  <a:pt x="0" y="0"/>
                </a:lnTo>
              </a:path>
            </a:pathLst>
          </a:custGeom>
          <a:ln w="6835" cap="flat">
            <a:solidFill>
              <a:srgbClr val="231F20"/>
            </a:solidFill>
            <a:prstDash val="solid"/>
            <a:miter/>
          </a:ln>
        </p:spPr>
        <p:txBody>
          <a:bodyPr rtlCol="0" anchor="ctr"/>
          <a:lstStyle/>
          <a:p>
            <a:endParaRPr lang="en-GB" noProof="0" dirty="0"/>
          </a:p>
        </p:txBody>
      </p:sp>
      <p:sp>
        <p:nvSpPr>
          <p:cNvPr id="64" name="Freeform 63">
            <a:extLst>
              <a:ext uri="{FF2B5EF4-FFF2-40B4-BE49-F238E27FC236}">
                <a16:creationId xmlns:a16="http://schemas.microsoft.com/office/drawing/2014/main" id="{CEA597E8-D1B1-94A0-33C6-30B8AB930A3B}"/>
              </a:ext>
            </a:extLst>
          </p:cNvPr>
          <p:cNvSpPr/>
          <p:nvPr/>
        </p:nvSpPr>
        <p:spPr>
          <a:xfrm>
            <a:off x="9150591" y="4386730"/>
            <a:ext cx="35126" cy="6858"/>
          </a:xfrm>
          <a:custGeom>
            <a:avLst/>
            <a:gdLst>
              <a:gd name="connsiteX0" fmla="*/ 35127 w 35126"/>
              <a:gd name="connsiteY0" fmla="*/ 0 h 6858"/>
              <a:gd name="connsiteX1" fmla="*/ 0 w 35126"/>
              <a:gd name="connsiteY1" fmla="*/ 0 h 6858"/>
            </a:gdLst>
            <a:ahLst/>
            <a:cxnLst>
              <a:cxn ang="0">
                <a:pos x="connsiteX0" y="connsiteY0"/>
              </a:cxn>
              <a:cxn ang="0">
                <a:pos x="connsiteX1" y="connsiteY1"/>
              </a:cxn>
            </a:cxnLst>
            <a:rect l="l" t="t" r="r" b="b"/>
            <a:pathLst>
              <a:path w="35126" h="6858">
                <a:moveTo>
                  <a:pt x="35127" y="0"/>
                </a:moveTo>
                <a:lnTo>
                  <a:pt x="0" y="0"/>
                </a:lnTo>
              </a:path>
            </a:pathLst>
          </a:custGeom>
          <a:ln w="6835" cap="flat">
            <a:solidFill>
              <a:srgbClr val="231F20"/>
            </a:solidFill>
            <a:prstDash val="solid"/>
            <a:miter/>
          </a:ln>
        </p:spPr>
        <p:txBody>
          <a:bodyPr rtlCol="0" anchor="ctr"/>
          <a:lstStyle/>
          <a:p>
            <a:endParaRPr lang="en-GB" noProof="0" dirty="0"/>
          </a:p>
        </p:txBody>
      </p:sp>
      <p:sp>
        <p:nvSpPr>
          <p:cNvPr id="65" name="Freeform 64">
            <a:extLst>
              <a:ext uri="{FF2B5EF4-FFF2-40B4-BE49-F238E27FC236}">
                <a16:creationId xmlns:a16="http://schemas.microsoft.com/office/drawing/2014/main" id="{DECC534C-080B-9C69-78C4-9790FED3E3E3}"/>
              </a:ext>
            </a:extLst>
          </p:cNvPr>
          <p:cNvSpPr/>
          <p:nvPr/>
        </p:nvSpPr>
        <p:spPr>
          <a:xfrm>
            <a:off x="9150591" y="4517032"/>
            <a:ext cx="35126" cy="6858"/>
          </a:xfrm>
          <a:custGeom>
            <a:avLst/>
            <a:gdLst>
              <a:gd name="connsiteX0" fmla="*/ 35127 w 35126"/>
              <a:gd name="connsiteY0" fmla="*/ 0 h 6858"/>
              <a:gd name="connsiteX1" fmla="*/ 0 w 35126"/>
              <a:gd name="connsiteY1" fmla="*/ 0 h 6858"/>
            </a:gdLst>
            <a:ahLst/>
            <a:cxnLst>
              <a:cxn ang="0">
                <a:pos x="connsiteX0" y="connsiteY0"/>
              </a:cxn>
              <a:cxn ang="0">
                <a:pos x="connsiteX1" y="connsiteY1"/>
              </a:cxn>
            </a:cxnLst>
            <a:rect l="l" t="t" r="r" b="b"/>
            <a:pathLst>
              <a:path w="35126" h="6858">
                <a:moveTo>
                  <a:pt x="35127" y="0"/>
                </a:moveTo>
                <a:lnTo>
                  <a:pt x="0" y="0"/>
                </a:lnTo>
              </a:path>
            </a:pathLst>
          </a:custGeom>
          <a:ln w="6835" cap="flat">
            <a:solidFill>
              <a:srgbClr val="231F20"/>
            </a:solidFill>
            <a:prstDash val="solid"/>
            <a:miter/>
          </a:ln>
        </p:spPr>
        <p:txBody>
          <a:bodyPr rtlCol="0" anchor="ctr"/>
          <a:lstStyle/>
          <a:p>
            <a:endParaRPr lang="en-GB" noProof="0" dirty="0"/>
          </a:p>
        </p:txBody>
      </p:sp>
      <p:sp>
        <p:nvSpPr>
          <p:cNvPr id="66" name="Freeform 65">
            <a:extLst>
              <a:ext uri="{FF2B5EF4-FFF2-40B4-BE49-F238E27FC236}">
                <a16:creationId xmlns:a16="http://schemas.microsoft.com/office/drawing/2014/main" id="{619A2618-C2D7-2B87-E965-63B3D5AAF373}"/>
              </a:ext>
            </a:extLst>
          </p:cNvPr>
          <p:cNvSpPr/>
          <p:nvPr/>
        </p:nvSpPr>
        <p:spPr>
          <a:xfrm>
            <a:off x="9150591" y="4649048"/>
            <a:ext cx="35126" cy="6858"/>
          </a:xfrm>
          <a:custGeom>
            <a:avLst/>
            <a:gdLst>
              <a:gd name="connsiteX0" fmla="*/ 35127 w 35126"/>
              <a:gd name="connsiteY0" fmla="*/ 0 h 6858"/>
              <a:gd name="connsiteX1" fmla="*/ 0 w 35126"/>
              <a:gd name="connsiteY1" fmla="*/ 0 h 6858"/>
            </a:gdLst>
            <a:ahLst/>
            <a:cxnLst>
              <a:cxn ang="0">
                <a:pos x="connsiteX0" y="connsiteY0"/>
              </a:cxn>
              <a:cxn ang="0">
                <a:pos x="connsiteX1" y="connsiteY1"/>
              </a:cxn>
            </a:cxnLst>
            <a:rect l="l" t="t" r="r" b="b"/>
            <a:pathLst>
              <a:path w="35126" h="6858">
                <a:moveTo>
                  <a:pt x="35127" y="0"/>
                </a:moveTo>
                <a:lnTo>
                  <a:pt x="0" y="0"/>
                </a:lnTo>
              </a:path>
            </a:pathLst>
          </a:custGeom>
          <a:ln w="6835" cap="flat">
            <a:solidFill>
              <a:srgbClr val="231F20"/>
            </a:solidFill>
            <a:prstDash val="solid"/>
            <a:miter/>
          </a:ln>
        </p:spPr>
        <p:txBody>
          <a:bodyPr rtlCol="0" anchor="ctr"/>
          <a:lstStyle/>
          <a:p>
            <a:endParaRPr lang="en-GB" noProof="0" dirty="0"/>
          </a:p>
        </p:txBody>
      </p:sp>
      <p:sp>
        <p:nvSpPr>
          <p:cNvPr id="67" name="Freeform 66">
            <a:extLst>
              <a:ext uri="{FF2B5EF4-FFF2-40B4-BE49-F238E27FC236}">
                <a16:creationId xmlns:a16="http://schemas.microsoft.com/office/drawing/2014/main" id="{670B5391-7ECE-9D5A-580D-BC8FBAF68728}"/>
              </a:ext>
            </a:extLst>
          </p:cNvPr>
          <p:cNvSpPr/>
          <p:nvPr/>
        </p:nvSpPr>
        <p:spPr>
          <a:xfrm>
            <a:off x="9150591" y="4784494"/>
            <a:ext cx="35126" cy="6858"/>
          </a:xfrm>
          <a:custGeom>
            <a:avLst/>
            <a:gdLst>
              <a:gd name="connsiteX0" fmla="*/ 35127 w 35126"/>
              <a:gd name="connsiteY0" fmla="*/ 0 h 6858"/>
              <a:gd name="connsiteX1" fmla="*/ 0 w 35126"/>
              <a:gd name="connsiteY1" fmla="*/ 0 h 6858"/>
            </a:gdLst>
            <a:ahLst/>
            <a:cxnLst>
              <a:cxn ang="0">
                <a:pos x="connsiteX0" y="connsiteY0"/>
              </a:cxn>
              <a:cxn ang="0">
                <a:pos x="connsiteX1" y="connsiteY1"/>
              </a:cxn>
            </a:cxnLst>
            <a:rect l="l" t="t" r="r" b="b"/>
            <a:pathLst>
              <a:path w="35126" h="6858">
                <a:moveTo>
                  <a:pt x="35127" y="0"/>
                </a:moveTo>
                <a:lnTo>
                  <a:pt x="0" y="0"/>
                </a:lnTo>
              </a:path>
            </a:pathLst>
          </a:custGeom>
          <a:ln w="6835" cap="flat">
            <a:solidFill>
              <a:srgbClr val="231F20"/>
            </a:solidFill>
            <a:prstDash val="solid"/>
            <a:miter/>
          </a:ln>
        </p:spPr>
        <p:txBody>
          <a:bodyPr rtlCol="0" anchor="ctr"/>
          <a:lstStyle/>
          <a:p>
            <a:endParaRPr lang="en-GB" noProof="0" dirty="0"/>
          </a:p>
        </p:txBody>
      </p:sp>
      <p:sp>
        <p:nvSpPr>
          <p:cNvPr id="68" name="Freeform 67">
            <a:extLst>
              <a:ext uri="{FF2B5EF4-FFF2-40B4-BE49-F238E27FC236}">
                <a16:creationId xmlns:a16="http://schemas.microsoft.com/office/drawing/2014/main" id="{5F971CA3-A176-B278-362E-481FEC6F9613}"/>
              </a:ext>
            </a:extLst>
          </p:cNvPr>
          <p:cNvSpPr/>
          <p:nvPr/>
        </p:nvSpPr>
        <p:spPr>
          <a:xfrm>
            <a:off x="9150591" y="4916510"/>
            <a:ext cx="35126" cy="6858"/>
          </a:xfrm>
          <a:custGeom>
            <a:avLst/>
            <a:gdLst>
              <a:gd name="connsiteX0" fmla="*/ 35127 w 35126"/>
              <a:gd name="connsiteY0" fmla="*/ 0 h 6858"/>
              <a:gd name="connsiteX1" fmla="*/ 0 w 35126"/>
              <a:gd name="connsiteY1" fmla="*/ 0 h 6858"/>
            </a:gdLst>
            <a:ahLst/>
            <a:cxnLst>
              <a:cxn ang="0">
                <a:pos x="connsiteX0" y="connsiteY0"/>
              </a:cxn>
              <a:cxn ang="0">
                <a:pos x="connsiteX1" y="connsiteY1"/>
              </a:cxn>
            </a:cxnLst>
            <a:rect l="l" t="t" r="r" b="b"/>
            <a:pathLst>
              <a:path w="35126" h="6858">
                <a:moveTo>
                  <a:pt x="35127" y="0"/>
                </a:moveTo>
                <a:lnTo>
                  <a:pt x="0" y="0"/>
                </a:lnTo>
              </a:path>
            </a:pathLst>
          </a:custGeom>
          <a:ln w="6835" cap="flat">
            <a:solidFill>
              <a:srgbClr val="231F20"/>
            </a:solidFill>
            <a:prstDash val="solid"/>
            <a:miter/>
          </a:ln>
        </p:spPr>
        <p:txBody>
          <a:bodyPr rtlCol="0" anchor="ctr"/>
          <a:lstStyle/>
          <a:p>
            <a:endParaRPr lang="en-GB" noProof="0" dirty="0"/>
          </a:p>
        </p:txBody>
      </p:sp>
      <p:sp>
        <p:nvSpPr>
          <p:cNvPr id="69" name="Freeform 68">
            <a:extLst>
              <a:ext uri="{FF2B5EF4-FFF2-40B4-BE49-F238E27FC236}">
                <a16:creationId xmlns:a16="http://schemas.microsoft.com/office/drawing/2014/main" id="{CF4581C3-1492-9CCD-D1EB-A3C8940CF5E6}"/>
              </a:ext>
            </a:extLst>
          </p:cNvPr>
          <p:cNvSpPr/>
          <p:nvPr/>
        </p:nvSpPr>
        <p:spPr>
          <a:xfrm>
            <a:off x="9150591" y="5051956"/>
            <a:ext cx="35126" cy="6858"/>
          </a:xfrm>
          <a:custGeom>
            <a:avLst/>
            <a:gdLst>
              <a:gd name="connsiteX0" fmla="*/ 35127 w 35126"/>
              <a:gd name="connsiteY0" fmla="*/ 0 h 6858"/>
              <a:gd name="connsiteX1" fmla="*/ 0 w 35126"/>
              <a:gd name="connsiteY1" fmla="*/ 0 h 6858"/>
            </a:gdLst>
            <a:ahLst/>
            <a:cxnLst>
              <a:cxn ang="0">
                <a:pos x="connsiteX0" y="connsiteY0"/>
              </a:cxn>
              <a:cxn ang="0">
                <a:pos x="connsiteX1" y="connsiteY1"/>
              </a:cxn>
            </a:cxnLst>
            <a:rect l="l" t="t" r="r" b="b"/>
            <a:pathLst>
              <a:path w="35126" h="6858">
                <a:moveTo>
                  <a:pt x="35127" y="0"/>
                </a:moveTo>
                <a:lnTo>
                  <a:pt x="0" y="0"/>
                </a:lnTo>
              </a:path>
            </a:pathLst>
          </a:custGeom>
          <a:ln w="6835" cap="flat">
            <a:solidFill>
              <a:srgbClr val="231F20"/>
            </a:solidFill>
            <a:prstDash val="solid"/>
            <a:miter/>
          </a:ln>
        </p:spPr>
        <p:txBody>
          <a:bodyPr rtlCol="0" anchor="ctr"/>
          <a:lstStyle/>
          <a:p>
            <a:endParaRPr lang="en-GB" noProof="0" dirty="0"/>
          </a:p>
        </p:txBody>
      </p:sp>
      <p:sp>
        <p:nvSpPr>
          <p:cNvPr id="70" name="Freeform 69">
            <a:extLst>
              <a:ext uri="{FF2B5EF4-FFF2-40B4-BE49-F238E27FC236}">
                <a16:creationId xmlns:a16="http://schemas.microsoft.com/office/drawing/2014/main" id="{EC9ABB6F-036B-19C6-DD92-9E3EF9F74DC3}"/>
              </a:ext>
            </a:extLst>
          </p:cNvPr>
          <p:cNvSpPr/>
          <p:nvPr/>
        </p:nvSpPr>
        <p:spPr>
          <a:xfrm>
            <a:off x="9150591" y="5187950"/>
            <a:ext cx="35126" cy="6858"/>
          </a:xfrm>
          <a:custGeom>
            <a:avLst/>
            <a:gdLst>
              <a:gd name="connsiteX0" fmla="*/ 35127 w 35126"/>
              <a:gd name="connsiteY0" fmla="*/ 0 h 6858"/>
              <a:gd name="connsiteX1" fmla="*/ 0 w 35126"/>
              <a:gd name="connsiteY1" fmla="*/ 0 h 6858"/>
            </a:gdLst>
            <a:ahLst/>
            <a:cxnLst>
              <a:cxn ang="0">
                <a:pos x="connsiteX0" y="connsiteY0"/>
              </a:cxn>
              <a:cxn ang="0">
                <a:pos x="connsiteX1" y="connsiteY1"/>
              </a:cxn>
            </a:cxnLst>
            <a:rect l="l" t="t" r="r" b="b"/>
            <a:pathLst>
              <a:path w="35126" h="6858">
                <a:moveTo>
                  <a:pt x="35127" y="0"/>
                </a:moveTo>
                <a:lnTo>
                  <a:pt x="0" y="0"/>
                </a:lnTo>
              </a:path>
            </a:pathLst>
          </a:custGeom>
          <a:ln w="6835" cap="flat">
            <a:solidFill>
              <a:srgbClr val="231F20"/>
            </a:solidFill>
            <a:prstDash val="solid"/>
            <a:miter/>
          </a:ln>
        </p:spPr>
        <p:txBody>
          <a:bodyPr rtlCol="0" anchor="ctr"/>
          <a:lstStyle/>
          <a:p>
            <a:endParaRPr lang="en-GB" noProof="0" dirty="0"/>
          </a:p>
        </p:txBody>
      </p:sp>
      <p:sp>
        <p:nvSpPr>
          <p:cNvPr id="71" name="Freeform 70">
            <a:extLst>
              <a:ext uri="{FF2B5EF4-FFF2-40B4-BE49-F238E27FC236}">
                <a16:creationId xmlns:a16="http://schemas.microsoft.com/office/drawing/2014/main" id="{47A2A34D-B5D4-6605-90A0-999402AEC7A3}"/>
              </a:ext>
            </a:extLst>
          </p:cNvPr>
          <p:cNvSpPr/>
          <p:nvPr/>
        </p:nvSpPr>
        <p:spPr>
          <a:xfrm>
            <a:off x="9467141" y="5188841"/>
            <a:ext cx="6847" cy="34290"/>
          </a:xfrm>
          <a:custGeom>
            <a:avLst/>
            <a:gdLst>
              <a:gd name="connsiteX0" fmla="*/ 0 w 6847"/>
              <a:gd name="connsiteY0" fmla="*/ 0 h 34290"/>
              <a:gd name="connsiteX1" fmla="*/ 0 w 6847"/>
              <a:gd name="connsiteY1" fmla="*/ 34290 h 34290"/>
            </a:gdLst>
            <a:ahLst/>
            <a:cxnLst>
              <a:cxn ang="0">
                <a:pos x="connsiteX0" y="connsiteY0"/>
              </a:cxn>
              <a:cxn ang="0">
                <a:pos x="connsiteX1" y="connsiteY1"/>
              </a:cxn>
            </a:cxnLst>
            <a:rect l="l" t="t" r="r" b="b"/>
            <a:pathLst>
              <a:path w="6847" h="34290">
                <a:moveTo>
                  <a:pt x="0" y="0"/>
                </a:moveTo>
                <a:lnTo>
                  <a:pt x="0" y="34290"/>
                </a:lnTo>
              </a:path>
            </a:pathLst>
          </a:custGeom>
          <a:ln w="6835" cap="flat">
            <a:solidFill>
              <a:srgbClr val="231F20"/>
            </a:solidFill>
            <a:prstDash val="solid"/>
            <a:miter/>
          </a:ln>
        </p:spPr>
        <p:txBody>
          <a:bodyPr rtlCol="0" anchor="ctr"/>
          <a:lstStyle/>
          <a:p>
            <a:endParaRPr lang="en-GB" noProof="0" dirty="0"/>
          </a:p>
        </p:txBody>
      </p:sp>
      <p:sp>
        <p:nvSpPr>
          <p:cNvPr id="72" name="Freeform 71">
            <a:extLst>
              <a:ext uri="{FF2B5EF4-FFF2-40B4-BE49-F238E27FC236}">
                <a16:creationId xmlns:a16="http://schemas.microsoft.com/office/drawing/2014/main" id="{BF741C16-33CC-4141-F7AB-A71826AA86B3}"/>
              </a:ext>
            </a:extLst>
          </p:cNvPr>
          <p:cNvSpPr/>
          <p:nvPr/>
        </p:nvSpPr>
        <p:spPr>
          <a:xfrm>
            <a:off x="9185991" y="5188841"/>
            <a:ext cx="6847" cy="34290"/>
          </a:xfrm>
          <a:custGeom>
            <a:avLst/>
            <a:gdLst>
              <a:gd name="connsiteX0" fmla="*/ 0 w 6847"/>
              <a:gd name="connsiteY0" fmla="*/ 0 h 34290"/>
              <a:gd name="connsiteX1" fmla="*/ 0 w 6847"/>
              <a:gd name="connsiteY1" fmla="*/ 34290 h 34290"/>
            </a:gdLst>
            <a:ahLst/>
            <a:cxnLst>
              <a:cxn ang="0">
                <a:pos x="connsiteX0" y="connsiteY0"/>
              </a:cxn>
              <a:cxn ang="0">
                <a:pos x="connsiteX1" y="connsiteY1"/>
              </a:cxn>
            </a:cxnLst>
            <a:rect l="l" t="t" r="r" b="b"/>
            <a:pathLst>
              <a:path w="6847" h="34290">
                <a:moveTo>
                  <a:pt x="0" y="0"/>
                </a:moveTo>
                <a:lnTo>
                  <a:pt x="0" y="34290"/>
                </a:lnTo>
              </a:path>
            </a:pathLst>
          </a:custGeom>
          <a:ln w="6835" cap="flat">
            <a:solidFill>
              <a:srgbClr val="231F20"/>
            </a:solidFill>
            <a:prstDash val="solid"/>
            <a:miter/>
          </a:ln>
        </p:spPr>
        <p:txBody>
          <a:bodyPr rtlCol="0" anchor="ctr"/>
          <a:lstStyle/>
          <a:p>
            <a:endParaRPr lang="en-GB" noProof="0" dirty="0"/>
          </a:p>
        </p:txBody>
      </p:sp>
      <p:sp>
        <p:nvSpPr>
          <p:cNvPr id="73" name="Freeform 72">
            <a:extLst>
              <a:ext uri="{FF2B5EF4-FFF2-40B4-BE49-F238E27FC236}">
                <a16:creationId xmlns:a16="http://schemas.microsoft.com/office/drawing/2014/main" id="{877E140C-8BC4-8103-6BF4-2461DEF1DD33}"/>
              </a:ext>
            </a:extLst>
          </p:cNvPr>
          <p:cNvSpPr/>
          <p:nvPr/>
        </p:nvSpPr>
        <p:spPr>
          <a:xfrm>
            <a:off x="9754591" y="5188841"/>
            <a:ext cx="6847" cy="34290"/>
          </a:xfrm>
          <a:custGeom>
            <a:avLst/>
            <a:gdLst>
              <a:gd name="connsiteX0" fmla="*/ 0 w 6847"/>
              <a:gd name="connsiteY0" fmla="*/ 0 h 34290"/>
              <a:gd name="connsiteX1" fmla="*/ 0 w 6847"/>
              <a:gd name="connsiteY1" fmla="*/ 34290 h 34290"/>
            </a:gdLst>
            <a:ahLst/>
            <a:cxnLst>
              <a:cxn ang="0">
                <a:pos x="connsiteX0" y="connsiteY0"/>
              </a:cxn>
              <a:cxn ang="0">
                <a:pos x="connsiteX1" y="connsiteY1"/>
              </a:cxn>
            </a:cxnLst>
            <a:rect l="l" t="t" r="r" b="b"/>
            <a:pathLst>
              <a:path w="6847" h="34290">
                <a:moveTo>
                  <a:pt x="0" y="0"/>
                </a:moveTo>
                <a:lnTo>
                  <a:pt x="0" y="34290"/>
                </a:lnTo>
              </a:path>
            </a:pathLst>
          </a:custGeom>
          <a:ln w="6835" cap="flat">
            <a:solidFill>
              <a:srgbClr val="231F20"/>
            </a:solidFill>
            <a:prstDash val="solid"/>
            <a:miter/>
          </a:ln>
        </p:spPr>
        <p:txBody>
          <a:bodyPr rtlCol="0" anchor="ctr"/>
          <a:lstStyle/>
          <a:p>
            <a:endParaRPr lang="en-GB" noProof="0" dirty="0"/>
          </a:p>
        </p:txBody>
      </p:sp>
      <p:sp>
        <p:nvSpPr>
          <p:cNvPr id="74" name="Freeform 73">
            <a:extLst>
              <a:ext uri="{FF2B5EF4-FFF2-40B4-BE49-F238E27FC236}">
                <a16:creationId xmlns:a16="http://schemas.microsoft.com/office/drawing/2014/main" id="{507E5B3D-DDEC-2C62-D4FA-6B44FF537A0B}"/>
              </a:ext>
            </a:extLst>
          </p:cNvPr>
          <p:cNvSpPr/>
          <p:nvPr/>
        </p:nvSpPr>
        <p:spPr>
          <a:xfrm>
            <a:off x="10038754" y="5188841"/>
            <a:ext cx="6847" cy="34290"/>
          </a:xfrm>
          <a:custGeom>
            <a:avLst/>
            <a:gdLst>
              <a:gd name="connsiteX0" fmla="*/ 0 w 6847"/>
              <a:gd name="connsiteY0" fmla="*/ 0 h 34290"/>
              <a:gd name="connsiteX1" fmla="*/ 0 w 6847"/>
              <a:gd name="connsiteY1" fmla="*/ 34290 h 34290"/>
            </a:gdLst>
            <a:ahLst/>
            <a:cxnLst>
              <a:cxn ang="0">
                <a:pos x="connsiteX0" y="connsiteY0"/>
              </a:cxn>
              <a:cxn ang="0">
                <a:pos x="connsiteX1" y="connsiteY1"/>
              </a:cxn>
            </a:cxnLst>
            <a:rect l="l" t="t" r="r" b="b"/>
            <a:pathLst>
              <a:path w="6847" h="34290">
                <a:moveTo>
                  <a:pt x="0" y="0"/>
                </a:moveTo>
                <a:lnTo>
                  <a:pt x="0" y="34290"/>
                </a:lnTo>
              </a:path>
            </a:pathLst>
          </a:custGeom>
          <a:ln w="6835" cap="flat">
            <a:solidFill>
              <a:srgbClr val="231F20"/>
            </a:solidFill>
            <a:prstDash val="solid"/>
            <a:miter/>
          </a:ln>
        </p:spPr>
        <p:txBody>
          <a:bodyPr rtlCol="0" anchor="ctr"/>
          <a:lstStyle/>
          <a:p>
            <a:endParaRPr lang="en-GB" noProof="0" dirty="0"/>
          </a:p>
        </p:txBody>
      </p:sp>
      <p:sp>
        <p:nvSpPr>
          <p:cNvPr id="75" name="Freeform 74">
            <a:extLst>
              <a:ext uri="{FF2B5EF4-FFF2-40B4-BE49-F238E27FC236}">
                <a16:creationId xmlns:a16="http://schemas.microsoft.com/office/drawing/2014/main" id="{4A6649EF-F931-CA7F-38F6-AE6D1589792D}"/>
              </a:ext>
            </a:extLst>
          </p:cNvPr>
          <p:cNvSpPr/>
          <p:nvPr/>
        </p:nvSpPr>
        <p:spPr>
          <a:xfrm>
            <a:off x="10324629" y="5188841"/>
            <a:ext cx="6847" cy="34290"/>
          </a:xfrm>
          <a:custGeom>
            <a:avLst/>
            <a:gdLst>
              <a:gd name="connsiteX0" fmla="*/ 0 w 6847"/>
              <a:gd name="connsiteY0" fmla="*/ 0 h 34290"/>
              <a:gd name="connsiteX1" fmla="*/ 0 w 6847"/>
              <a:gd name="connsiteY1" fmla="*/ 34290 h 34290"/>
            </a:gdLst>
            <a:ahLst/>
            <a:cxnLst>
              <a:cxn ang="0">
                <a:pos x="connsiteX0" y="connsiteY0"/>
              </a:cxn>
              <a:cxn ang="0">
                <a:pos x="connsiteX1" y="connsiteY1"/>
              </a:cxn>
            </a:cxnLst>
            <a:rect l="l" t="t" r="r" b="b"/>
            <a:pathLst>
              <a:path w="6847" h="34290">
                <a:moveTo>
                  <a:pt x="0" y="0"/>
                </a:moveTo>
                <a:lnTo>
                  <a:pt x="0" y="34290"/>
                </a:lnTo>
              </a:path>
            </a:pathLst>
          </a:custGeom>
          <a:ln w="6835" cap="flat">
            <a:solidFill>
              <a:srgbClr val="231F20"/>
            </a:solidFill>
            <a:prstDash val="solid"/>
            <a:miter/>
          </a:ln>
        </p:spPr>
        <p:txBody>
          <a:bodyPr rtlCol="0" anchor="ctr"/>
          <a:lstStyle/>
          <a:p>
            <a:endParaRPr lang="en-GB" noProof="0" dirty="0"/>
          </a:p>
        </p:txBody>
      </p:sp>
      <p:sp>
        <p:nvSpPr>
          <p:cNvPr id="76" name="Freeform 75">
            <a:extLst>
              <a:ext uri="{FF2B5EF4-FFF2-40B4-BE49-F238E27FC236}">
                <a16:creationId xmlns:a16="http://schemas.microsoft.com/office/drawing/2014/main" id="{A7E37FFC-282B-EDAE-9F28-6D41F76D3AE6}"/>
              </a:ext>
            </a:extLst>
          </p:cNvPr>
          <p:cNvSpPr/>
          <p:nvPr/>
        </p:nvSpPr>
        <p:spPr>
          <a:xfrm>
            <a:off x="10603519" y="5188841"/>
            <a:ext cx="6847" cy="34290"/>
          </a:xfrm>
          <a:custGeom>
            <a:avLst/>
            <a:gdLst>
              <a:gd name="connsiteX0" fmla="*/ 0 w 6847"/>
              <a:gd name="connsiteY0" fmla="*/ 0 h 34290"/>
              <a:gd name="connsiteX1" fmla="*/ 0 w 6847"/>
              <a:gd name="connsiteY1" fmla="*/ 34290 h 34290"/>
            </a:gdLst>
            <a:ahLst/>
            <a:cxnLst>
              <a:cxn ang="0">
                <a:pos x="connsiteX0" y="connsiteY0"/>
              </a:cxn>
              <a:cxn ang="0">
                <a:pos x="connsiteX1" y="connsiteY1"/>
              </a:cxn>
            </a:cxnLst>
            <a:rect l="l" t="t" r="r" b="b"/>
            <a:pathLst>
              <a:path w="6847" h="34290">
                <a:moveTo>
                  <a:pt x="0" y="0"/>
                </a:moveTo>
                <a:lnTo>
                  <a:pt x="0" y="34290"/>
                </a:lnTo>
              </a:path>
            </a:pathLst>
          </a:custGeom>
          <a:ln w="6835" cap="flat">
            <a:solidFill>
              <a:srgbClr val="231F20"/>
            </a:solidFill>
            <a:prstDash val="solid"/>
            <a:miter/>
          </a:ln>
        </p:spPr>
        <p:txBody>
          <a:bodyPr rtlCol="0" anchor="ctr"/>
          <a:lstStyle/>
          <a:p>
            <a:endParaRPr lang="en-GB" noProof="0" dirty="0"/>
          </a:p>
        </p:txBody>
      </p:sp>
      <p:sp>
        <p:nvSpPr>
          <p:cNvPr id="77" name="Freeform 76">
            <a:extLst>
              <a:ext uri="{FF2B5EF4-FFF2-40B4-BE49-F238E27FC236}">
                <a16:creationId xmlns:a16="http://schemas.microsoft.com/office/drawing/2014/main" id="{D6278274-761D-226B-CF02-C24DFC6ACE86}"/>
              </a:ext>
            </a:extLst>
          </p:cNvPr>
          <p:cNvSpPr/>
          <p:nvPr/>
        </p:nvSpPr>
        <p:spPr>
          <a:xfrm>
            <a:off x="10895488" y="5188841"/>
            <a:ext cx="6847" cy="34290"/>
          </a:xfrm>
          <a:custGeom>
            <a:avLst/>
            <a:gdLst>
              <a:gd name="connsiteX0" fmla="*/ 0 w 6847"/>
              <a:gd name="connsiteY0" fmla="*/ 0 h 34290"/>
              <a:gd name="connsiteX1" fmla="*/ 0 w 6847"/>
              <a:gd name="connsiteY1" fmla="*/ 34290 h 34290"/>
            </a:gdLst>
            <a:ahLst/>
            <a:cxnLst>
              <a:cxn ang="0">
                <a:pos x="connsiteX0" y="connsiteY0"/>
              </a:cxn>
              <a:cxn ang="0">
                <a:pos x="connsiteX1" y="connsiteY1"/>
              </a:cxn>
            </a:cxnLst>
            <a:rect l="l" t="t" r="r" b="b"/>
            <a:pathLst>
              <a:path w="6847" h="34290">
                <a:moveTo>
                  <a:pt x="0" y="0"/>
                </a:moveTo>
                <a:lnTo>
                  <a:pt x="0" y="34290"/>
                </a:lnTo>
              </a:path>
            </a:pathLst>
          </a:custGeom>
          <a:ln w="6835" cap="flat">
            <a:solidFill>
              <a:srgbClr val="231F20"/>
            </a:solidFill>
            <a:prstDash val="solid"/>
            <a:miter/>
          </a:ln>
        </p:spPr>
        <p:txBody>
          <a:bodyPr rtlCol="0" anchor="ctr"/>
          <a:lstStyle/>
          <a:p>
            <a:endParaRPr lang="en-GB" noProof="0" dirty="0"/>
          </a:p>
        </p:txBody>
      </p:sp>
      <p:sp>
        <p:nvSpPr>
          <p:cNvPr id="78" name="Freeform 77">
            <a:extLst>
              <a:ext uri="{FF2B5EF4-FFF2-40B4-BE49-F238E27FC236}">
                <a16:creationId xmlns:a16="http://schemas.microsoft.com/office/drawing/2014/main" id="{6A325D71-981C-FBEB-4FAE-100D3BEDE06A}"/>
              </a:ext>
            </a:extLst>
          </p:cNvPr>
          <p:cNvSpPr/>
          <p:nvPr/>
        </p:nvSpPr>
        <p:spPr>
          <a:xfrm>
            <a:off x="11180131" y="5188841"/>
            <a:ext cx="6847" cy="34290"/>
          </a:xfrm>
          <a:custGeom>
            <a:avLst/>
            <a:gdLst>
              <a:gd name="connsiteX0" fmla="*/ 0 w 6847"/>
              <a:gd name="connsiteY0" fmla="*/ 0 h 34290"/>
              <a:gd name="connsiteX1" fmla="*/ 0 w 6847"/>
              <a:gd name="connsiteY1" fmla="*/ 34290 h 34290"/>
            </a:gdLst>
            <a:ahLst/>
            <a:cxnLst>
              <a:cxn ang="0">
                <a:pos x="connsiteX0" y="connsiteY0"/>
              </a:cxn>
              <a:cxn ang="0">
                <a:pos x="connsiteX1" y="connsiteY1"/>
              </a:cxn>
            </a:cxnLst>
            <a:rect l="l" t="t" r="r" b="b"/>
            <a:pathLst>
              <a:path w="6847" h="34290">
                <a:moveTo>
                  <a:pt x="0" y="0"/>
                </a:moveTo>
                <a:lnTo>
                  <a:pt x="0" y="34290"/>
                </a:lnTo>
              </a:path>
            </a:pathLst>
          </a:custGeom>
          <a:ln w="6835" cap="flat">
            <a:solidFill>
              <a:srgbClr val="231F20"/>
            </a:solidFill>
            <a:prstDash val="solid"/>
            <a:miter/>
          </a:ln>
        </p:spPr>
        <p:txBody>
          <a:bodyPr rtlCol="0" anchor="ctr"/>
          <a:lstStyle/>
          <a:p>
            <a:endParaRPr lang="en-GB" noProof="0" dirty="0"/>
          </a:p>
        </p:txBody>
      </p:sp>
      <p:sp>
        <p:nvSpPr>
          <p:cNvPr id="79" name="Freeform 78">
            <a:extLst>
              <a:ext uri="{FF2B5EF4-FFF2-40B4-BE49-F238E27FC236}">
                <a16:creationId xmlns:a16="http://schemas.microsoft.com/office/drawing/2014/main" id="{24CF659E-7BD2-DB91-F164-5634B0F851D5}"/>
              </a:ext>
            </a:extLst>
          </p:cNvPr>
          <p:cNvSpPr/>
          <p:nvPr/>
        </p:nvSpPr>
        <p:spPr>
          <a:xfrm>
            <a:off x="11469429" y="5188841"/>
            <a:ext cx="6847" cy="34290"/>
          </a:xfrm>
          <a:custGeom>
            <a:avLst/>
            <a:gdLst>
              <a:gd name="connsiteX0" fmla="*/ 0 w 6847"/>
              <a:gd name="connsiteY0" fmla="*/ 0 h 34290"/>
              <a:gd name="connsiteX1" fmla="*/ 0 w 6847"/>
              <a:gd name="connsiteY1" fmla="*/ 34290 h 34290"/>
            </a:gdLst>
            <a:ahLst/>
            <a:cxnLst>
              <a:cxn ang="0">
                <a:pos x="connsiteX0" y="connsiteY0"/>
              </a:cxn>
              <a:cxn ang="0">
                <a:pos x="connsiteX1" y="connsiteY1"/>
              </a:cxn>
            </a:cxnLst>
            <a:rect l="l" t="t" r="r" b="b"/>
            <a:pathLst>
              <a:path w="6847" h="34290">
                <a:moveTo>
                  <a:pt x="0" y="0"/>
                </a:moveTo>
                <a:lnTo>
                  <a:pt x="0" y="34290"/>
                </a:lnTo>
              </a:path>
            </a:pathLst>
          </a:custGeom>
          <a:ln w="6835" cap="flat">
            <a:solidFill>
              <a:srgbClr val="231F20"/>
            </a:solidFill>
            <a:prstDash val="solid"/>
            <a:miter/>
          </a:ln>
        </p:spPr>
        <p:txBody>
          <a:bodyPr rtlCol="0" anchor="ctr"/>
          <a:lstStyle/>
          <a:p>
            <a:endParaRPr lang="en-GB" noProof="0" dirty="0"/>
          </a:p>
        </p:txBody>
      </p:sp>
      <p:sp>
        <p:nvSpPr>
          <p:cNvPr id="5" name="TextBox 4">
            <a:extLst>
              <a:ext uri="{FF2B5EF4-FFF2-40B4-BE49-F238E27FC236}">
                <a16:creationId xmlns:a16="http://schemas.microsoft.com/office/drawing/2014/main" id="{A7D00232-E0A1-6C30-F8CE-6EF8D78B109D}"/>
              </a:ext>
            </a:extLst>
          </p:cNvPr>
          <p:cNvSpPr txBox="1"/>
          <p:nvPr/>
        </p:nvSpPr>
        <p:spPr>
          <a:xfrm>
            <a:off x="8735370" y="3460358"/>
            <a:ext cx="2850845" cy="184666"/>
          </a:xfrm>
          <a:prstGeom prst="rect">
            <a:avLst/>
          </a:prstGeom>
          <a:noFill/>
        </p:spPr>
        <p:txBody>
          <a:bodyPr wrap="none" lIns="0" tIns="0" rIns="0" bIns="0" rtlCol="0">
            <a:spAutoFit/>
          </a:bodyPr>
          <a:lstStyle/>
          <a:p>
            <a:pPr algn="l"/>
            <a:r>
              <a:rPr lang="en-GB" sz="1200" b="1" noProof="0" dirty="0">
                <a:latin typeface="Arial" panose="020B0604020202020204" pitchFamily="34" charset="0"/>
                <a:ea typeface="Aileron" charset="0"/>
                <a:cs typeface="Arial" panose="020B0604020202020204" pitchFamily="34" charset="0"/>
              </a:rPr>
              <a:t>OS by baseline plasma VEGF-A levels</a:t>
            </a:r>
            <a:r>
              <a:rPr lang="en-GB" sz="1200" b="1" baseline="30000" noProof="0" dirty="0">
                <a:latin typeface="Arial" panose="020B0604020202020204" pitchFamily="34" charset="0"/>
                <a:ea typeface="Aileron" charset="0"/>
                <a:cs typeface="Arial" panose="020B0604020202020204" pitchFamily="34" charset="0"/>
              </a:rPr>
              <a:t>4</a:t>
            </a:r>
          </a:p>
        </p:txBody>
      </p:sp>
      <p:sp>
        <p:nvSpPr>
          <p:cNvPr id="6" name="TextBox 5">
            <a:extLst>
              <a:ext uri="{FF2B5EF4-FFF2-40B4-BE49-F238E27FC236}">
                <a16:creationId xmlns:a16="http://schemas.microsoft.com/office/drawing/2014/main" id="{8C5E1729-F44D-0BBF-D8B3-079E5C26A9E0}"/>
              </a:ext>
            </a:extLst>
          </p:cNvPr>
          <p:cNvSpPr txBox="1"/>
          <p:nvPr/>
        </p:nvSpPr>
        <p:spPr>
          <a:xfrm>
            <a:off x="6744072" y="2120961"/>
            <a:ext cx="1476943" cy="215444"/>
          </a:xfrm>
          <a:prstGeom prst="rect">
            <a:avLst/>
          </a:prstGeom>
          <a:noFill/>
        </p:spPr>
        <p:txBody>
          <a:bodyPr wrap="none" lIns="0" tIns="0" rIns="0" bIns="0" rtlCol="0">
            <a:spAutoFit/>
          </a:bodyPr>
          <a:lstStyle/>
          <a:p>
            <a:pPr algn="l"/>
            <a:r>
              <a:rPr lang="en-GB" sz="1400" b="1" i="1" noProof="0" dirty="0">
                <a:latin typeface="Arial" panose="020B0604020202020204" pitchFamily="34" charset="0"/>
                <a:ea typeface="Aileron" charset="0"/>
                <a:cs typeface="Arial" panose="020B0604020202020204" pitchFamily="34" charset="0"/>
              </a:rPr>
              <a:t>AVAGAST study</a:t>
            </a:r>
            <a:r>
              <a:rPr lang="en-GB" sz="1400" b="1" baseline="30000" noProof="0" dirty="0">
                <a:latin typeface="Arial" panose="020B0604020202020204" pitchFamily="34" charset="0"/>
                <a:ea typeface="Aileron" charset="0"/>
                <a:cs typeface="Arial" panose="020B0604020202020204" pitchFamily="34" charset="0"/>
              </a:rPr>
              <a:t>3</a:t>
            </a:r>
          </a:p>
        </p:txBody>
      </p:sp>
    </p:spTree>
    <p:extLst>
      <p:ext uri="{BB962C8B-B14F-4D97-AF65-F5344CB8AC3E}">
        <p14:creationId xmlns:p14="http://schemas.microsoft.com/office/powerpoint/2010/main" val="3658889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C981A2A3-D3D5-A9A3-0243-C246B7EE1C77}"/>
              </a:ext>
            </a:extLst>
          </p:cNvPr>
          <p:cNvSpPr>
            <a:spLocks noGrp="1"/>
          </p:cNvSpPr>
          <p:nvPr>
            <p:ph sz="quarter" idx="12"/>
          </p:nvPr>
        </p:nvSpPr>
        <p:spPr>
          <a:xfrm>
            <a:off x="620184" y="1425600"/>
            <a:ext cx="10963200" cy="4525200"/>
          </a:xfrm>
        </p:spPr>
        <p:txBody>
          <a:bodyPr/>
          <a:lstStyle/>
          <a:p>
            <a:pPr lvl="0"/>
            <a:r>
              <a:rPr lang="en-GB" b="1" noProof="0" dirty="0">
                <a:solidFill>
                  <a:schemeClr val="accent1"/>
                </a:solidFill>
              </a:rPr>
              <a:t>FGFR2b</a:t>
            </a:r>
            <a:r>
              <a:rPr lang="en-GB" noProof="0" dirty="0"/>
              <a:t> remains an actionable target in GEA, the challenge lies in </a:t>
            </a:r>
            <a:r>
              <a:rPr lang="en-GB" i="1" noProof="0" dirty="0"/>
              <a:t>biomarker refinement</a:t>
            </a:r>
            <a:r>
              <a:rPr lang="en-GB" noProof="0" dirty="0"/>
              <a:t>, </a:t>
            </a:r>
            <a:br>
              <a:rPr lang="en-GB" noProof="0" dirty="0"/>
            </a:br>
            <a:r>
              <a:rPr lang="en-GB" noProof="0" dirty="0"/>
              <a:t>not target absence</a:t>
            </a:r>
          </a:p>
          <a:p>
            <a:pPr lvl="0"/>
            <a:r>
              <a:rPr lang="en-GB" noProof="0" dirty="0"/>
              <a:t>The </a:t>
            </a:r>
            <a:r>
              <a:rPr lang="en-GB" b="1" noProof="0" dirty="0">
                <a:solidFill>
                  <a:schemeClr val="accent1"/>
                </a:solidFill>
              </a:rPr>
              <a:t>TKI era has under-delivered </a:t>
            </a:r>
            <a:r>
              <a:rPr lang="en-GB" noProof="0" dirty="0"/>
              <a:t>— limited selectivity, poor tolerability, have blunted </a:t>
            </a:r>
            <a:br>
              <a:rPr lang="en-GB" noProof="0" dirty="0"/>
            </a:br>
            <a:r>
              <a:rPr lang="en-GB" noProof="0" dirty="0"/>
              <a:t>efficacy despite strong pre-clinical rationale</a:t>
            </a:r>
          </a:p>
          <a:p>
            <a:pPr lvl="0"/>
            <a:r>
              <a:rPr lang="en-GB" b="1" noProof="0" dirty="0">
                <a:solidFill>
                  <a:schemeClr val="accent1"/>
                </a:solidFill>
              </a:rPr>
              <a:t>Anti-angiogenic TKIs </a:t>
            </a:r>
            <a:r>
              <a:rPr lang="en-GB" noProof="0" dirty="0"/>
              <a:t>(regorafenib, lenvatinib) have shown transient activity but failed to improve OS in randomised studies (e.g. INTEGRATE IIb)</a:t>
            </a:r>
          </a:p>
          <a:p>
            <a:pPr lvl="0"/>
            <a:r>
              <a:rPr lang="en-GB" b="1" noProof="0" dirty="0">
                <a:solidFill>
                  <a:schemeClr val="accent1"/>
                </a:solidFill>
              </a:rPr>
              <a:t>Monoclonal antibodies targeting VEGF </a:t>
            </a:r>
            <a:r>
              <a:rPr lang="en-GB" noProof="0" dirty="0"/>
              <a:t>may restore immune permissiveness, </a:t>
            </a:r>
            <a:br>
              <a:rPr lang="en-GB" noProof="0" dirty="0"/>
            </a:br>
            <a:r>
              <a:rPr lang="en-GB" noProof="0" dirty="0"/>
              <a:t>offering cleaner PK/PD and better synergy with PD-1 blockade</a:t>
            </a:r>
          </a:p>
          <a:p>
            <a:pPr lvl="0"/>
            <a:endParaRPr lang="en-GB" noProof="0" dirty="0"/>
          </a:p>
        </p:txBody>
      </p:sp>
      <p:sp>
        <p:nvSpPr>
          <p:cNvPr id="2" name="Title 1">
            <a:extLst>
              <a:ext uri="{FF2B5EF4-FFF2-40B4-BE49-F238E27FC236}">
                <a16:creationId xmlns:a16="http://schemas.microsoft.com/office/drawing/2014/main" id="{4A93A5FA-3391-9FF1-193F-A6079817049C}"/>
              </a:ext>
            </a:extLst>
          </p:cNvPr>
          <p:cNvSpPr>
            <a:spLocks noGrp="1"/>
          </p:cNvSpPr>
          <p:nvPr>
            <p:ph type="title"/>
          </p:nvPr>
        </p:nvSpPr>
        <p:spPr>
          <a:xfrm>
            <a:off x="619201" y="259200"/>
            <a:ext cx="10963199" cy="864000"/>
          </a:xfrm>
        </p:spPr>
        <p:txBody>
          <a:bodyPr/>
          <a:lstStyle/>
          <a:p>
            <a:r>
              <a:rPr lang="en-GB" noProof="0" dirty="0"/>
              <a:t>Conclusions</a:t>
            </a:r>
          </a:p>
        </p:txBody>
      </p:sp>
      <p:sp>
        <p:nvSpPr>
          <p:cNvPr id="5" name="Slide Number Placeholder 4">
            <a:extLst>
              <a:ext uri="{FF2B5EF4-FFF2-40B4-BE49-F238E27FC236}">
                <a16:creationId xmlns:a16="http://schemas.microsoft.com/office/drawing/2014/main" id="{8338374C-6504-A16B-4D65-8CA2420EC9F2}"/>
              </a:ext>
            </a:extLst>
          </p:cNvPr>
          <p:cNvSpPr>
            <a:spLocks noGrp="1"/>
          </p:cNvSpPr>
          <p:nvPr>
            <p:ph type="sldNum" sz="quarter" idx="4"/>
          </p:nvPr>
        </p:nvSpPr>
        <p:spPr>
          <a:xfrm>
            <a:off x="10800523" y="6428359"/>
            <a:ext cx="781877" cy="365125"/>
          </a:xfrm>
        </p:spPr>
        <p:txBody>
          <a:bodyPr/>
          <a:lstStyle/>
          <a:p>
            <a:fld id="{9E4869F3-B6B8-4787-8A30-2C27A325DC0C}" type="slidenum">
              <a:rPr lang="en-GB" noProof="0" smtClean="0"/>
              <a:pPr/>
              <a:t>28</a:t>
            </a:fld>
            <a:endParaRPr lang="en-GB" noProof="0" dirty="0"/>
          </a:p>
        </p:txBody>
      </p:sp>
      <p:sp>
        <p:nvSpPr>
          <p:cNvPr id="7" name="Content Placeholder 6">
            <a:extLst>
              <a:ext uri="{FF2B5EF4-FFF2-40B4-BE49-F238E27FC236}">
                <a16:creationId xmlns:a16="http://schemas.microsoft.com/office/drawing/2014/main" id="{E7F8367B-ED7F-FF26-FE33-3B1071643F29}"/>
              </a:ext>
            </a:extLst>
          </p:cNvPr>
          <p:cNvSpPr>
            <a:spLocks noGrp="1"/>
          </p:cNvSpPr>
          <p:nvPr>
            <p:ph sz="quarter" idx="15"/>
          </p:nvPr>
        </p:nvSpPr>
        <p:spPr>
          <a:xfrm>
            <a:off x="620183" y="6263753"/>
            <a:ext cx="10180339" cy="365125"/>
          </a:xfrm>
        </p:spPr>
        <p:txBody>
          <a:bodyPr anchor="b" anchorCtr="0"/>
          <a:lstStyle/>
          <a:p>
            <a:r>
              <a:rPr lang="en-GB" sz="1000" noProof="0" dirty="0">
                <a:solidFill>
                  <a:schemeClr val="accent6">
                    <a:lumMod val="60000"/>
                    <a:lumOff val="40000"/>
                  </a:schemeClr>
                </a:solidFill>
              </a:rPr>
              <a:t>GEA, gastroesophageal adenocarcinoma; OS, overall survival; PK/PD, pharmacokinetics/pharmacodynamics; TKI, tyrosine kinase inhibitor; VEGF, vascular endothelial growth factor </a:t>
            </a:r>
          </a:p>
        </p:txBody>
      </p:sp>
    </p:spTree>
    <p:extLst>
      <p:ext uri="{BB962C8B-B14F-4D97-AF65-F5344CB8AC3E}">
        <p14:creationId xmlns:p14="http://schemas.microsoft.com/office/powerpoint/2010/main" val="3895010067"/>
      </p:ext>
    </p:extLst>
  </p:cSld>
  <p:clrMapOvr>
    <a:masterClrMapping/>
  </p:clrMapOvr>
  <p:transition>
    <p:fade/>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8C871E-313E-1C32-169D-F8F461BBB972}"/>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A8D4DDD2-8297-A9D3-C051-66B7D4A10DCC}"/>
              </a:ext>
            </a:extLst>
          </p:cNvPr>
          <p:cNvSpPr>
            <a:spLocks noGrp="1"/>
          </p:cNvSpPr>
          <p:nvPr>
            <p:ph type="body" idx="1"/>
          </p:nvPr>
        </p:nvSpPr>
        <p:spPr>
          <a:xfrm>
            <a:off x="609600" y="1214362"/>
            <a:ext cx="10972800" cy="702470"/>
          </a:xfrm>
        </p:spPr>
        <p:txBody>
          <a:bodyPr/>
          <a:lstStyle/>
          <a:p>
            <a:r>
              <a:rPr lang="en-GB" noProof="0" dirty="0"/>
              <a:t>Which are the correct biomarkers of clinical relevance </a:t>
            </a:r>
            <a:br>
              <a:rPr lang="en-GB" noProof="0" dirty="0"/>
            </a:br>
            <a:r>
              <a:rPr lang="en-GB" noProof="0" dirty="0"/>
              <a:t>to test in advanced upper GI cancer?</a:t>
            </a:r>
          </a:p>
          <a:p>
            <a:endParaRPr lang="en-GB" noProof="0" dirty="0"/>
          </a:p>
        </p:txBody>
      </p:sp>
      <p:sp>
        <p:nvSpPr>
          <p:cNvPr id="2" name="Title 1">
            <a:extLst>
              <a:ext uri="{FF2B5EF4-FFF2-40B4-BE49-F238E27FC236}">
                <a16:creationId xmlns:a16="http://schemas.microsoft.com/office/drawing/2014/main" id="{6BE0512A-BFEF-D6B1-245B-B4E4385266EA}"/>
              </a:ext>
            </a:extLst>
          </p:cNvPr>
          <p:cNvSpPr>
            <a:spLocks noGrp="1"/>
          </p:cNvSpPr>
          <p:nvPr>
            <p:ph type="title"/>
          </p:nvPr>
        </p:nvSpPr>
        <p:spPr>
          <a:xfrm>
            <a:off x="619201" y="259200"/>
            <a:ext cx="10963199" cy="864000"/>
          </a:xfrm>
        </p:spPr>
        <p:txBody>
          <a:bodyPr/>
          <a:lstStyle/>
          <a:p>
            <a:r>
              <a:rPr lang="en-GB" noProof="0" dirty="0"/>
              <a:t>POLLING QUESTION 1</a:t>
            </a:r>
          </a:p>
        </p:txBody>
      </p:sp>
      <p:sp>
        <p:nvSpPr>
          <p:cNvPr id="3" name="Content Placeholder 2">
            <a:extLst>
              <a:ext uri="{FF2B5EF4-FFF2-40B4-BE49-F238E27FC236}">
                <a16:creationId xmlns:a16="http://schemas.microsoft.com/office/drawing/2014/main" id="{126ED5C4-14C7-22A5-3E24-0FD382AFCFA1}"/>
              </a:ext>
            </a:extLst>
          </p:cNvPr>
          <p:cNvSpPr>
            <a:spLocks noGrp="1"/>
          </p:cNvSpPr>
          <p:nvPr>
            <p:ph sz="quarter" idx="14"/>
          </p:nvPr>
        </p:nvSpPr>
        <p:spPr>
          <a:xfrm>
            <a:off x="619200" y="1987200"/>
            <a:ext cx="10963200" cy="3960000"/>
          </a:xfrm>
        </p:spPr>
        <p:txBody>
          <a:bodyPr/>
          <a:lstStyle/>
          <a:p>
            <a:pPr marL="457200" indent="-457200">
              <a:buFont typeface="+mj-lt"/>
              <a:buAutoNum type="alphaUcPeriod"/>
            </a:pPr>
            <a:r>
              <a:rPr lang="en-GB" noProof="0" dirty="0"/>
              <a:t>HER2, EGFR, MMR</a:t>
            </a:r>
          </a:p>
          <a:p>
            <a:pPr marL="457200" indent="-457200">
              <a:buFont typeface="+mj-lt"/>
              <a:buAutoNum type="alphaUcPeriod"/>
            </a:pPr>
            <a:r>
              <a:rPr lang="en-GB" noProof="0" dirty="0"/>
              <a:t>HER2, MMR, PD-L1</a:t>
            </a:r>
          </a:p>
          <a:p>
            <a:pPr marL="457200" indent="-457200">
              <a:buFont typeface="+mj-lt"/>
              <a:buAutoNum type="alphaUcPeriod"/>
            </a:pPr>
            <a:r>
              <a:rPr lang="en-GB" b="1" noProof="0" dirty="0">
                <a:solidFill>
                  <a:schemeClr val="accent1"/>
                </a:solidFill>
              </a:rPr>
              <a:t>HER2, MMR, PD-L1, CLDN18.2</a:t>
            </a:r>
          </a:p>
          <a:p>
            <a:pPr marL="457200" indent="-457200">
              <a:buFont typeface="+mj-lt"/>
              <a:buAutoNum type="alphaUcPeriod"/>
            </a:pPr>
            <a:r>
              <a:rPr lang="en-GB" noProof="0" dirty="0"/>
              <a:t>HER2, MMR, PD-L1, FGFR2b</a:t>
            </a:r>
          </a:p>
        </p:txBody>
      </p:sp>
      <p:sp>
        <p:nvSpPr>
          <p:cNvPr id="11" name="Content Placeholder 10">
            <a:extLst>
              <a:ext uri="{FF2B5EF4-FFF2-40B4-BE49-F238E27FC236}">
                <a16:creationId xmlns:a16="http://schemas.microsoft.com/office/drawing/2014/main" id="{053546FE-2B5C-0F20-B717-62A734BC9C65}"/>
              </a:ext>
            </a:extLst>
          </p:cNvPr>
          <p:cNvSpPr>
            <a:spLocks noGrp="1"/>
          </p:cNvSpPr>
          <p:nvPr>
            <p:ph sz="quarter" idx="15"/>
          </p:nvPr>
        </p:nvSpPr>
        <p:spPr/>
        <p:txBody>
          <a:bodyPr/>
          <a:lstStyle/>
          <a:p>
            <a:r>
              <a:rPr lang="en-GB" sz="1000" noProof="0" dirty="0">
                <a:solidFill>
                  <a:schemeClr val="accent6">
                    <a:lumMod val="60000"/>
                    <a:lumOff val="40000"/>
                  </a:schemeClr>
                </a:solidFill>
              </a:rPr>
              <a:t>GI, gastrointestinal</a:t>
            </a:r>
          </a:p>
        </p:txBody>
      </p:sp>
      <p:sp>
        <p:nvSpPr>
          <p:cNvPr id="12" name="Slide Number Placeholder 11">
            <a:extLst>
              <a:ext uri="{FF2B5EF4-FFF2-40B4-BE49-F238E27FC236}">
                <a16:creationId xmlns:a16="http://schemas.microsoft.com/office/drawing/2014/main" id="{6539C828-B8E7-E5E2-7A34-1B83905A4EBC}"/>
              </a:ext>
            </a:extLst>
          </p:cNvPr>
          <p:cNvSpPr>
            <a:spLocks noGrp="1"/>
          </p:cNvSpPr>
          <p:nvPr>
            <p:ph type="sldNum" sz="quarter" idx="4"/>
          </p:nvPr>
        </p:nvSpPr>
        <p:spPr/>
        <p:txBody>
          <a:bodyPr/>
          <a:lstStyle/>
          <a:p>
            <a:fld id="{FCE43C0F-8A7B-3A4B-9DB5-B3472E36E833}" type="slidenum">
              <a:rPr lang="en-GB" noProof="0" smtClean="0"/>
              <a:pPr/>
              <a:t>29</a:t>
            </a:fld>
            <a:endParaRPr lang="en-GB" noProof="0" dirty="0"/>
          </a:p>
        </p:txBody>
      </p:sp>
      <p:graphicFrame>
        <p:nvGraphicFramePr>
          <p:cNvPr id="8" name="Chart 7">
            <a:extLst>
              <a:ext uri="{FF2B5EF4-FFF2-40B4-BE49-F238E27FC236}">
                <a16:creationId xmlns:a16="http://schemas.microsoft.com/office/drawing/2014/main" id="{B8923999-7D19-0AF4-5499-437CEBFB7AB0}"/>
              </a:ext>
            </a:extLst>
          </p:cNvPr>
          <p:cNvGraphicFramePr/>
          <p:nvPr>
            <p:extLst>
              <p:ext uri="{D42A27DB-BD31-4B8C-83A1-F6EECF244321}">
                <p14:modId xmlns:p14="http://schemas.microsoft.com/office/powerpoint/2010/main" val="1847714355"/>
              </p:ext>
            </p:extLst>
          </p:nvPr>
        </p:nvGraphicFramePr>
        <p:xfrm>
          <a:off x="4511824" y="1772816"/>
          <a:ext cx="5648176" cy="436551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88130305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jdelijke aanduiding voor inhoud 10">
            <a:extLst>
              <a:ext uri="{FF2B5EF4-FFF2-40B4-BE49-F238E27FC236}">
                <a16:creationId xmlns:a16="http://schemas.microsoft.com/office/drawing/2014/main" id="{50A8DF8F-A965-254A-A13D-3C88670E2FBF}"/>
              </a:ext>
            </a:extLst>
          </p:cNvPr>
          <p:cNvSpPr>
            <a:spLocks noGrp="1"/>
          </p:cNvSpPr>
          <p:nvPr>
            <p:ph sz="quarter" idx="12"/>
          </p:nvPr>
        </p:nvSpPr>
        <p:spPr>
          <a:xfrm>
            <a:off x="619201" y="1123200"/>
            <a:ext cx="10963200" cy="5618168"/>
          </a:xfrm>
        </p:spPr>
        <p:txBody>
          <a:bodyPr>
            <a:normAutofit fontScale="70000" lnSpcReduction="20000"/>
          </a:bodyPr>
          <a:lstStyle/>
          <a:p>
            <a:pPr marL="0" indent="0">
              <a:lnSpc>
                <a:spcPct val="120000"/>
              </a:lnSpc>
              <a:spcBef>
                <a:spcPts val="600"/>
              </a:spcBef>
              <a:buNone/>
            </a:pPr>
            <a:r>
              <a:rPr lang="en-GB" b="1" noProof="0" dirty="0">
                <a:latin typeface="Arial" panose="020B0604020202020204" pitchFamily="34" charset="0"/>
              </a:rPr>
              <a:t>This programme is developed by GI CONNECT, </a:t>
            </a:r>
            <a:br>
              <a:rPr lang="en-GB" b="1" noProof="0" dirty="0">
                <a:latin typeface="Arial" panose="020B0604020202020204" pitchFamily="34" charset="0"/>
              </a:rPr>
            </a:br>
            <a:r>
              <a:rPr lang="en-GB" b="1" noProof="0" dirty="0">
                <a:latin typeface="Arial" panose="020B0604020202020204" pitchFamily="34" charset="0"/>
              </a:rPr>
              <a:t>an international group of experts in the field </a:t>
            </a:r>
            <a:br>
              <a:rPr lang="en-GB" b="1" noProof="0" dirty="0">
                <a:latin typeface="Arial" panose="020B0604020202020204" pitchFamily="34" charset="0"/>
              </a:rPr>
            </a:br>
            <a:r>
              <a:rPr lang="en-GB" b="1" noProof="0" dirty="0">
                <a:latin typeface="Arial" panose="020B0604020202020204" pitchFamily="34" charset="0"/>
              </a:rPr>
              <a:t>of gastrointestinal oncology. </a:t>
            </a:r>
          </a:p>
          <a:p>
            <a:pPr marL="0" indent="0">
              <a:lnSpc>
                <a:spcPct val="120000"/>
              </a:lnSpc>
              <a:spcBef>
                <a:spcPts val="600"/>
              </a:spcBef>
              <a:buNone/>
            </a:pPr>
            <a:endParaRPr lang="en-GB" noProof="0" dirty="0">
              <a:latin typeface="Arial" panose="020B0604020202020204" pitchFamily="34" charset="0"/>
            </a:endParaRPr>
          </a:p>
          <a:p>
            <a:pPr marL="0" indent="0">
              <a:spcBef>
                <a:spcPts val="600"/>
              </a:spcBef>
              <a:buNone/>
            </a:pPr>
            <a:r>
              <a:rPr lang="en-GB" b="1" noProof="0" dirty="0">
                <a:solidFill>
                  <a:schemeClr val="accent1"/>
                </a:solidFill>
                <a:latin typeface="Arial" panose="020B0604020202020204" pitchFamily="34" charset="0"/>
              </a:rPr>
              <a:t>Acknowledgement and disclosures</a:t>
            </a:r>
          </a:p>
          <a:p>
            <a:pPr marL="0" indent="0">
              <a:buNone/>
            </a:pPr>
            <a:r>
              <a:rPr lang="en-GB" noProof="0" dirty="0">
                <a:latin typeface="Arial" panose="020B0604020202020204" pitchFamily="34" charset="0"/>
              </a:rPr>
              <a:t>This GI CONNECT programme is supported through an independent educational grant from </a:t>
            </a:r>
            <a:r>
              <a:rPr lang="en-GB" noProof="0" dirty="0"/>
              <a:t>Amgen</a:t>
            </a:r>
            <a:r>
              <a:rPr lang="en-GB" noProof="0" dirty="0">
                <a:latin typeface="Arial" panose="020B0604020202020204" pitchFamily="34" charset="0"/>
              </a:rPr>
              <a:t>. The programme is therefore independent, the content is not influenced by the supporter and is under the sole responsibility of the experts.</a:t>
            </a:r>
          </a:p>
          <a:p>
            <a:pPr marL="0" indent="0">
              <a:buNone/>
            </a:pPr>
            <a:r>
              <a:rPr lang="en-GB" b="1" noProof="0" dirty="0">
                <a:latin typeface="Arial" panose="020B0604020202020204" pitchFamily="34" charset="0"/>
              </a:rPr>
              <a:t>Please note:</a:t>
            </a:r>
            <a:r>
              <a:rPr lang="en-GB" noProof="0" dirty="0">
                <a:latin typeface="Arial" panose="020B0604020202020204" pitchFamily="34" charset="0"/>
              </a:rPr>
              <a:t> </a:t>
            </a:r>
          </a:p>
          <a:p>
            <a:r>
              <a:rPr lang="en-GB" noProof="0" dirty="0">
                <a:latin typeface="Arial" panose="020B0604020202020204" pitchFamily="34" charset="0"/>
              </a:rPr>
              <a:t>This educational programme is intended for healthcare professionals only</a:t>
            </a:r>
          </a:p>
          <a:p>
            <a:r>
              <a:rPr lang="en-GB" noProof="0" dirty="0">
                <a:latin typeface="Arial" panose="020B0604020202020204" pitchFamily="34" charset="0"/>
              </a:rPr>
              <a:t>The views </a:t>
            </a:r>
            <a:r>
              <a:rPr lang="en-GB" sz="2000" noProof="0" dirty="0"/>
              <a:t>expressed within this programme are the personal opinions of the experts.  They do not necessarily represent the views of the experts’ academic institutions, organisations, or other group or individual </a:t>
            </a:r>
          </a:p>
          <a:p>
            <a:pPr marL="0" indent="0">
              <a:buNone/>
            </a:pPr>
            <a:r>
              <a:rPr lang="en-GB" noProof="0" dirty="0">
                <a:latin typeface="Arial" panose="020B0604020202020204" pitchFamily="34" charset="0"/>
              </a:rPr>
              <a:t>Expert disclosures:</a:t>
            </a:r>
          </a:p>
          <a:p>
            <a:r>
              <a:rPr lang="en-GB" b="1" noProof="0" dirty="0">
                <a:solidFill>
                  <a:srgbClr val="C6573B"/>
                </a:solidFill>
                <a:latin typeface="Arial" panose="020B0604020202020204" pitchFamily="34" charset="0"/>
              </a:rPr>
              <a:t>Dr Lizzy Smyth </a:t>
            </a:r>
            <a:r>
              <a:rPr lang="en-GB" noProof="0" dirty="0">
                <a:solidFill>
                  <a:schemeClr val="tx2"/>
                </a:solidFill>
                <a:latin typeface="Arial" panose="020B0604020202020204" pitchFamily="34" charset="0"/>
              </a:rPr>
              <a:t>has received financial support/sponsorship for research support, consultation, or speaker fees from the following companies: </a:t>
            </a:r>
          </a:p>
          <a:p>
            <a:pPr lvl="1"/>
            <a:r>
              <a:rPr lang="en-GB" sz="1700" noProof="0" dirty="0">
                <a:solidFill>
                  <a:schemeClr val="tx2"/>
                </a:solidFill>
                <a:latin typeface="Arial" panose="020B0604020202020204" pitchFamily="34" charset="0"/>
              </a:rPr>
              <a:t>Grants from Bristol-Myers Squibb and Astra Zeneca, personal fees from Amgen, Astellas, Astra Zeneca, </a:t>
            </a:r>
            <a:r>
              <a:rPr lang="en-GB" sz="1700" noProof="0" dirty="0" err="1">
                <a:solidFill>
                  <a:schemeClr val="tx2"/>
                </a:solidFill>
                <a:latin typeface="Arial" panose="020B0604020202020204" pitchFamily="34" charset="0"/>
              </a:rPr>
              <a:t>Beigene</a:t>
            </a:r>
            <a:r>
              <a:rPr lang="en-GB" sz="1700" noProof="0" dirty="0">
                <a:solidFill>
                  <a:schemeClr val="tx2"/>
                </a:solidFill>
                <a:latin typeface="Arial" panose="020B0604020202020204" pitchFamily="34" charset="0"/>
              </a:rPr>
              <a:t>, Bristol-Myers Squibb, Daiichi Sankyo, Merck, Mirati, Novartis, Pfizer, </a:t>
            </a:r>
            <a:r>
              <a:rPr lang="en-GB" sz="1700" noProof="0" dirty="0" err="1">
                <a:solidFill>
                  <a:schemeClr val="tx2"/>
                </a:solidFill>
                <a:latin typeface="Arial" panose="020B0604020202020204" pitchFamily="34" charset="0"/>
              </a:rPr>
              <a:t>Viracta</a:t>
            </a:r>
            <a:r>
              <a:rPr lang="en-GB" sz="1700" noProof="0" dirty="0">
                <a:solidFill>
                  <a:schemeClr val="tx2"/>
                </a:solidFill>
                <a:latin typeface="Arial" panose="020B0604020202020204" pitchFamily="34" charset="0"/>
              </a:rPr>
              <a:t>, and </a:t>
            </a:r>
            <a:r>
              <a:rPr lang="en-GB" sz="1700" noProof="0" dirty="0" err="1">
                <a:solidFill>
                  <a:schemeClr val="tx2"/>
                </a:solidFill>
                <a:latin typeface="Arial" panose="020B0604020202020204" pitchFamily="34" charset="0"/>
              </a:rPr>
              <a:t>Zymeworks</a:t>
            </a:r>
            <a:endParaRPr lang="en-GB" sz="1700" dirty="0">
              <a:solidFill>
                <a:schemeClr val="tx2"/>
              </a:solidFill>
            </a:endParaRPr>
          </a:p>
          <a:p>
            <a:r>
              <a:rPr lang="en-GB" b="1" noProof="0" dirty="0">
                <a:solidFill>
                  <a:schemeClr val="accent1"/>
                </a:solidFill>
                <a:latin typeface="Arial" panose="020B0604020202020204" pitchFamily="34" charset="0"/>
              </a:rPr>
              <a:t>Prof. Markus Moehler </a:t>
            </a:r>
            <a:r>
              <a:rPr lang="en-GB" noProof="0" dirty="0">
                <a:latin typeface="Arial" panose="020B0604020202020204" pitchFamily="34" charset="0"/>
              </a:rPr>
              <a:t>has received financial support/sponsorship for research support, consultation, or speaker fees from the following companies: </a:t>
            </a:r>
            <a:endParaRPr lang="en-GB" dirty="0">
              <a:highlight>
                <a:srgbClr val="FFFF00"/>
              </a:highlight>
            </a:endParaRPr>
          </a:p>
          <a:p>
            <a:pPr lvl="1"/>
            <a:r>
              <a:rPr lang="en-GB" sz="1700" noProof="0" dirty="0">
                <a:latin typeface="Arial" panose="020B0604020202020204" pitchFamily="34" charset="0"/>
              </a:rPr>
              <a:t>AIO, Amgen, Bayer, </a:t>
            </a:r>
            <a:r>
              <a:rPr lang="en-GB" sz="1700" noProof="0" dirty="0" err="1">
                <a:latin typeface="Arial" panose="020B0604020202020204" pitchFamily="34" charset="0"/>
              </a:rPr>
              <a:t>Beigene</a:t>
            </a:r>
            <a:r>
              <a:rPr lang="en-GB" sz="1700" noProof="0" dirty="0">
                <a:latin typeface="Arial" panose="020B0604020202020204" pitchFamily="34" charset="0"/>
              </a:rPr>
              <a:t>, BMS, Daiichi, EORTC, Falk foundation, Lilly, MD, MSD, Novartis, Sanofi, Servier, Taiho</a:t>
            </a:r>
          </a:p>
          <a:p>
            <a:r>
              <a:rPr lang="en-GB" b="1" noProof="0" dirty="0">
                <a:solidFill>
                  <a:schemeClr val="accent1"/>
                </a:solidFill>
              </a:rPr>
              <a:t>Prof. Aziz Zaanan </a:t>
            </a:r>
            <a:r>
              <a:rPr lang="en-GB" noProof="0" dirty="0"/>
              <a:t>has received financial support/sponsorship for research support, consultation, or speaker </a:t>
            </a:r>
            <a:br>
              <a:rPr lang="en-GB" noProof="0" dirty="0"/>
            </a:br>
            <a:r>
              <a:rPr lang="en-GB" noProof="0" dirty="0"/>
              <a:t>fees from the following companies:</a:t>
            </a:r>
          </a:p>
          <a:p>
            <a:pPr lvl="1"/>
            <a:r>
              <a:rPr lang="en-GB" noProof="0" dirty="0"/>
              <a:t>Amgen, Astellas, Astra Zeneca, Bayer, </a:t>
            </a:r>
            <a:r>
              <a:rPr lang="en-GB" noProof="0" dirty="0" err="1"/>
              <a:t>Beigene</a:t>
            </a:r>
            <a:r>
              <a:rPr lang="en-GB" noProof="0" dirty="0"/>
              <a:t>, BMS, Daiichi Sankyo, Havas Life, Merck, MSD, Pierre Fabre, Roche, Sanofi, Servier</a:t>
            </a:r>
          </a:p>
          <a:p>
            <a:endParaRPr lang="en-GB" noProof="0" dirty="0">
              <a:highlight>
                <a:srgbClr val="FFFF00"/>
              </a:highlight>
            </a:endParaRPr>
          </a:p>
          <a:p>
            <a:endParaRPr lang="en-GB" noProof="0" dirty="0">
              <a:highlight>
                <a:srgbClr val="FFFF00"/>
              </a:highlight>
              <a:latin typeface="Arial" panose="020B0604020202020204" pitchFamily="34" charset="0"/>
            </a:endParaRPr>
          </a:p>
        </p:txBody>
      </p:sp>
      <p:sp>
        <p:nvSpPr>
          <p:cNvPr id="4" name="Title 3">
            <a:extLst>
              <a:ext uri="{FF2B5EF4-FFF2-40B4-BE49-F238E27FC236}">
                <a16:creationId xmlns:a16="http://schemas.microsoft.com/office/drawing/2014/main" id="{0B0B539B-2B35-41E4-A3FE-C1C75548FA1B}"/>
              </a:ext>
            </a:extLst>
          </p:cNvPr>
          <p:cNvSpPr>
            <a:spLocks noGrp="1"/>
          </p:cNvSpPr>
          <p:nvPr>
            <p:ph type="title"/>
          </p:nvPr>
        </p:nvSpPr>
        <p:spPr>
          <a:xfrm>
            <a:off x="619201" y="259200"/>
            <a:ext cx="10963199" cy="864000"/>
          </a:xfrm>
        </p:spPr>
        <p:txBody>
          <a:bodyPr/>
          <a:lstStyle/>
          <a:p>
            <a:r>
              <a:rPr lang="en-GB" noProof="0" dirty="0">
                <a:latin typeface="Arial" panose="020B0604020202020204" pitchFamily="34" charset="0"/>
              </a:rPr>
              <a:t>Developed by GI COnnect</a:t>
            </a:r>
          </a:p>
        </p:txBody>
      </p:sp>
      <p:sp>
        <p:nvSpPr>
          <p:cNvPr id="3" name="Slide Number Placeholder 2">
            <a:extLst>
              <a:ext uri="{FF2B5EF4-FFF2-40B4-BE49-F238E27FC236}">
                <a16:creationId xmlns:a16="http://schemas.microsoft.com/office/drawing/2014/main" id="{5D7A189A-0A44-4320-923C-33730346FA73}"/>
              </a:ext>
            </a:extLst>
          </p:cNvPr>
          <p:cNvSpPr>
            <a:spLocks noGrp="1"/>
          </p:cNvSpPr>
          <p:nvPr>
            <p:ph type="sldNum" sz="quarter" idx="4"/>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CE43C0F-8A7B-3A4B-9DB5-B3472E36E833}" type="slidenum">
              <a:rPr kumimoji="0" lang="en-GB" sz="1100" b="0" i="0" u="none" strike="noStrike" kern="1200" cap="none" spc="0" normalizeH="0" baseline="0" noProof="0" smtClean="0">
                <a:ln>
                  <a:noFill/>
                </a:ln>
                <a:solidFill>
                  <a:srgbClr val="5D8298"/>
                </a:solidFill>
                <a:effectLst/>
                <a:uLnTx/>
                <a:uFillTx/>
                <a:latin typeface="Arial" panose="020B0604020202020204" pitchFamily="34" charset="0"/>
                <a:ea typeface="Verdana" panose="020B0604030504040204" pitchFamily="34" charset="0"/>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GB" sz="1100" b="0" i="0" u="none" strike="noStrike" kern="1200" cap="none" spc="0" normalizeH="0" baseline="0" noProof="0" dirty="0">
              <a:ln>
                <a:noFill/>
              </a:ln>
              <a:solidFill>
                <a:srgbClr val="5D8298"/>
              </a:solidFill>
              <a:effectLst/>
              <a:uLnTx/>
              <a:uFillTx/>
              <a:latin typeface="Arial" panose="020B0604020202020204" pitchFamily="34" charset="0"/>
              <a:ea typeface="Verdana" panose="020B0604030504040204" pitchFamily="34" charset="0"/>
              <a:cs typeface="Arial" panose="020B0604020202020204" pitchFamily="34" charset="0"/>
            </a:endParaRPr>
          </a:p>
        </p:txBody>
      </p:sp>
      <p:sp>
        <p:nvSpPr>
          <p:cNvPr id="7" name="TextBox 6">
            <a:extLst>
              <a:ext uri="{FF2B5EF4-FFF2-40B4-BE49-F238E27FC236}">
                <a16:creationId xmlns:a16="http://schemas.microsoft.com/office/drawing/2014/main" id="{94C7B53F-C89D-92EF-A4EC-981B3F5A80F8}"/>
              </a:ext>
            </a:extLst>
          </p:cNvPr>
          <p:cNvSpPr txBox="1"/>
          <p:nvPr/>
        </p:nvSpPr>
        <p:spPr>
          <a:xfrm>
            <a:off x="-10510" y="-1513490"/>
            <a:ext cx="184731"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505050"/>
              </a:solidFill>
              <a:effectLst/>
              <a:uLnTx/>
              <a:uFillTx/>
              <a:latin typeface="Aileron" charset="0"/>
              <a:ea typeface="Aileron" charset="0"/>
              <a:cs typeface="Aileron" charset="0"/>
            </a:endParaRPr>
          </a:p>
        </p:txBody>
      </p:sp>
      <p:pic>
        <p:nvPicPr>
          <p:cNvPr id="8" name="Content Placeholder 7" descr="A picture containing graphical user interface">
            <a:hlinkClick r:id="rId3"/>
            <a:extLst>
              <a:ext uri="{FF2B5EF4-FFF2-40B4-BE49-F238E27FC236}">
                <a16:creationId xmlns:a16="http://schemas.microsoft.com/office/drawing/2014/main" id="{447C8FDF-6279-CFA0-A63D-172C99B95DFE}"/>
              </a:ext>
            </a:extLst>
          </p:cNvPr>
          <p:cNvPicPr>
            <a:picLocks noGrp="1" noChangeAspect="1"/>
          </p:cNvPicPr>
          <p:nvPr>
            <p:ph sz="quarter" idx="4294967295"/>
          </p:nvPr>
        </p:nvPicPr>
        <p:blipFill>
          <a:blip r:embed="rId4"/>
          <a:stretch>
            <a:fillRect/>
          </a:stretch>
        </p:blipFill>
        <p:spPr>
          <a:xfrm>
            <a:off x="7380000" y="1213200"/>
            <a:ext cx="2544424" cy="985580"/>
          </a:xfrm>
        </p:spPr>
      </p:pic>
    </p:spTree>
    <p:extLst>
      <p:ext uri="{BB962C8B-B14F-4D97-AF65-F5344CB8AC3E}">
        <p14:creationId xmlns:p14="http://schemas.microsoft.com/office/powerpoint/2010/main" val="1223417623"/>
      </p:ext>
    </p:extLst>
  </p:cSld>
  <p:clrMapOvr>
    <a:masterClrMapping/>
  </p:clrMapOvr>
  <p:transition>
    <p:fad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659C38-DC8D-AADD-26C8-08D8ED89BD61}"/>
            </a:ext>
          </a:extLst>
        </p:cNvPr>
        <p:cNvGrpSpPr/>
        <p:nvPr/>
      </p:nvGrpSpPr>
      <p:grpSpPr>
        <a:xfrm>
          <a:off x="0" y="0"/>
          <a:ext cx="0" cy="0"/>
          <a:chOff x="0" y="0"/>
          <a:chExt cx="0" cy="0"/>
        </a:xfrm>
      </p:grpSpPr>
      <p:sp>
        <p:nvSpPr>
          <p:cNvPr id="4" name="Text Placeholder 3">
            <a:extLst>
              <a:ext uri="{FF2B5EF4-FFF2-40B4-BE49-F238E27FC236}">
                <a16:creationId xmlns:a16="http://schemas.microsoft.com/office/drawing/2014/main" id="{BEB050A5-407E-865A-097B-A2D8E2A31EB6}"/>
              </a:ext>
            </a:extLst>
          </p:cNvPr>
          <p:cNvSpPr>
            <a:spLocks noGrp="1"/>
          </p:cNvSpPr>
          <p:nvPr>
            <p:ph type="body" idx="1"/>
          </p:nvPr>
        </p:nvSpPr>
        <p:spPr>
          <a:xfrm>
            <a:off x="609600" y="1214362"/>
            <a:ext cx="10972800" cy="702470"/>
          </a:xfrm>
        </p:spPr>
        <p:txBody>
          <a:bodyPr/>
          <a:lstStyle/>
          <a:p>
            <a:r>
              <a:rPr lang="en-GB" noProof="0" dirty="0"/>
              <a:t>Antiangiogenic therapy is a recommended standard of care </a:t>
            </a:r>
            <a:br>
              <a:rPr lang="en-GB" noProof="0" dirty="0"/>
            </a:br>
            <a:r>
              <a:rPr lang="en-GB" noProof="0" dirty="0"/>
              <a:t>in which line of upper GI treatment?</a:t>
            </a:r>
          </a:p>
        </p:txBody>
      </p:sp>
      <p:sp>
        <p:nvSpPr>
          <p:cNvPr id="2" name="Title 1">
            <a:extLst>
              <a:ext uri="{FF2B5EF4-FFF2-40B4-BE49-F238E27FC236}">
                <a16:creationId xmlns:a16="http://schemas.microsoft.com/office/drawing/2014/main" id="{01AD4718-44E6-7D12-9B7B-A19D8949D852}"/>
              </a:ext>
            </a:extLst>
          </p:cNvPr>
          <p:cNvSpPr>
            <a:spLocks noGrp="1"/>
          </p:cNvSpPr>
          <p:nvPr>
            <p:ph type="title"/>
          </p:nvPr>
        </p:nvSpPr>
        <p:spPr>
          <a:xfrm>
            <a:off x="619201" y="259200"/>
            <a:ext cx="10963199" cy="864000"/>
          </a:xfrm>
        </p:spPr>
        <p:txBody>
          <a:bodyPr/>
          <a:lstStyle/>
          <a:p>
            <a:r>
              <a:rPr lang="en-GB" noProof="0" dirty="0"/>
              <a:t>POLLING QUESTION 2</a:t>
            </a:r>
          </a:p>
        </p:txBody>
      </p:sp>
      <p:sp>
        <p:nvSpPr>
          <p:cNvPr id="3" name="Content Placeholder 2">
            <a:extLst>
              <a:ext uri="{FF2B5EF4-FFF2-40B4-BE49-F238E27FC236}">
                <a16:creationId xmlns:a16="http://schemas.microsoft.com/office/drawing/2014/main" id="{FAE72218-C9EE-3F55-7CE7-3EF43E4B387B}"/>
              </a:ext>
            </a:extLst>
          </p:cNvPr>
          <p:cNvSpPr>
            <a:spLocks noGrp="1"/>
          </p:cNvSpPr>
          <p:nvPr>
            <p:ph sz="quarter" idx="14"/>
          </p:nvPr>
        </p:nvSpPr>
        <p:spPr>
          <a:xfrm>
            <a:off x="619200" y="1987200"/>
            <a:ext cx="10963200" cy="3960000"/>
          </a:xfrm>
        </p:spPr>
        <p:txBody>
          <a:bodyPr/>
          <a:lstStyle/>
          <a:p>
            <a:pPr marL="457200" indent="-457200">
              <a:buFont typeface="+mj-lt"/>
              <a:buAutoNum type="alphaUcPeriod"/>
            </a:pPr>
            <a:r>
              <a:rPr lang="en-GB" noProof="0" dirty="0"/>
              <a:t>Perioperative</a:t>
            </a:r>
          </a:p>
          <a:p>
            <a:pPr marL="457200" indent="-457200">
              <a:buFont typeface="+mj-lt"/>
              <a:buAutoNum type="alphaUcPeriod"/>
            </a:pPr>
            <a:r>
              <a:rPr lang="en-GB" noProof="0" dirty="0"/>
              <a:t>1</a:t>
            </a:r>
            <a:r>
              <a:rPr lang="en-GB" baseline="30000" noProof="0" dirty="0"/>
              <a:t>st</a:t>
            </a:r>
            <a:r>
              <a:rPr lang="en-GB" noProof="0" dirty="0"/>
              <a:t> line</a:t>
            </a:r>
          </a:p>
          <a:p>
            <a:pPr marL="457200" indent="-457200">
              <a:buFont typeface="+mj-lt"/>
              <a:buAutoNum type="alphaUcPeriod"/>
            </a:pPr>
            <a:r>
              <a:rPr lang="en-GB" b="1" noProof="0" dirty="0">
                <a:solidFill>
                  <a:schemeClr val="accent1"/>
                </a:solidFill>
              </a:rPr>
              <a:t>2</a:t>
            </a:r>
            <a:r>
              <a:rPr lang="en-GB" b="1" baseline="30000" noProof="0" dirty="0">
                <a:solidFill>
                  <a:schemeClr val="accent1"/>
                </a:solidFill>
              </a:rPr>
              <a:t>nd</a:t>
            </a:r>
            <a:r>
              <a:rPr lang="en-GB" b="1" noProof="0" dirty="0">
                <a:solidFill>
                  <a:schemeClr val="accent1"/>
                </a:solidFill>
              </a:rPr>
              <a:t> line</a:t>
            </a:r>
          </a:p>
          <a:p>
            <a:pPr marL="457200" indent="-457200">
              <a:buFont typeface="+mj-lt"/>
              <a:buAutoNum type="alphaUcPeriod"/>
            </a:pPr>
            <a:r>
              <a:rPr lang="en-GB" noProof="0" dirty="0"/>
              <a:t>3</a:t>
            </a:r>
            <a:r>
              <a:rPr lang="en-GB" baseline="30000" noProof="0" dirty="0"/>
              <a:t>rd</a:t>
            </a:r>
            <a:r>
              <a:rPr lang="en-GB" noProof="0" dirty="0"/>
              <a:t> line</a:t>
            </a:r>
          </a:p>
          <a:p>
            <a:endParaRPr lang="en-GB" noProof="0" dirty="0"/>
          </a:p>
        </p:txBody>
      </p:sp>
      <p:sp>
        <p:nvSpPr>
          <p:cNvPr id="13" name="Content Placeholder 12">
            <a:extLst>
              <a:ext uri="{FF2B5EF4-FFF2-40B4-BE49-F238E27FC236}">
                <a16:creationId xmlns:a16="http://schemas.microsoft.com/office/drawing/2014/main" id="{21B02D0B-746A-1B87-981D-C17B5C707721}"/>
              </a:ext>
            </a:extLst>
          </p:cNvPr>
          <p:cNvSpPr>
            <a:spLocks noGrp="1"/>
          </p:cNvSpPr>
          <p:nvPr>
            <p:ph sz="quarter" idx="15"/>
          </p:nvPr>
        </p:nvSpPr>
        <p:spPr/>
        <p:txBody>
          <a:bodyPr/>
          <a:lstStyle/>
          <a:p>
            <a:r>
              <a:rPr lang="en-GB" sz="1000" noProof="0" dirty="0">
                <a:solidFill>
                  <a:schemeClr val="accent6">
                    <a:lumMod val="60000"/>
                    <a:lumOff val="40000"/>
                  </a:schemeClr>
                </a:solidFill>
              </a:rPr>
              <a:t>GI, gastrointestinal</a:t>
            </a:r>
          </a:p>
        </p:txBody>
      </p:sp>
      <p:sp>
        <p:nvSpPr>
          <p:cNvPr id="6" name="Slide Number Placeholder 5">
            <a:extLst>
              <a:ext uri="{FF2B5EF4-FFF2-40B4-BE49-F238E27FC236}">
                <a16:creationId xmlns:a16="http://schemas.microsoft.com/office/drawing/2014/main" id="{4E15F936-9E4A-24B9-4D42-9EA3A564C48A}"/>
              </a:ext>
            </a:extLst>
          </p:cNvPr>
          <p:cNvSpPr>
            <a:spLocks noGrp="1"/>
          </p:cNvSpPr>
          <p:nvPr>
            <p:ph type="sldNum" sz="quarter" idx="4"/>
          </p:nvPr>
        </p:nvSpPr>
        <p:spPr/>
        <p:txBody>
          <a:bodyPr/>
          <a:lstStyle/>
          <a:p>
            <a:fld id="{FCE43C0F-8A7B-3A4B-9DB5-B3472E36E833}" type="slidenum">
              <a:rPr lang="en-GB" noProof="0" smtClean="0"/>
              <a:pPr/>
              <a:t>30</a:t>
            </a:fld>
            <a:endParaRPr lang="en-GB" noProof="0" dirty="0"/>
          </a:p>
        </p:txBody>
      </p:sp>
      <p:graphicFrame>
        <p:nvGraphicFramePr>
          <p:cNvPr id="9" name="Chart 8">
            <a:extLst>
              <a:ext uri="{FF2B5EF4-FFF2-40B4-BE49-F238E27FC236}">
                <a16:creationId xmlns:a16="http://schemas.microsoft.com/office/drawing/2014/main" id="{DE484C46-5BD6-0511-D516-FBC24A6C89A2}"/>
              </a:ext>
            </a:extLst>
          </p:cNvPr>
          <p:cNvGraphicFramePr/>
          <p:nvPr>
            <p:extLst>
              <p:ext uri="{D42A27DB-BD31-4B8C-83A1-F6EECF244321}">
                <p14:modId xmlns:p14="http://schemas.microsoft.com/office/powerpoint/2010/main" val="220522818"/>
              </p:ext>
            </p:extLst>
          </p:nvPr>
        </p:nvGraphicFramePr>
        <p:xfrm>
          <a:off x="3431704" y="1916832"/>
          <a:ext cx="6728296" cy="4221501"/>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10877219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69C1DB-AEF2-0F9F-0AFA-EEE9D78B7A80}"/>
              </a:ext>
            </a:extLst>
          </p:cNvPr>
          <p:cNvSpPr>
            <a:spLocks noGrp="1"/>
          </p:cNvSpPr>
          <p:nvPr>
            <p:ph type="title"/>
          </p:nvPr>
        </p:nvSpPr>
        <p:spPr>
          <a:xfrm>
            <a:off x="584835" y="737734"/>
            <a:ext cx="10972800" cy="1425748"/>
          </a:xfrm>
        </p:spPr>
        <p:txBody>
          <a:bodyPr>
            <a:normAutofit fontScale="90000"/>
          </a:bodyPr>
          <a:lstStyle/>
          <a:p>
            <a:r>
              <a:rPr lang="en-GB" noProof="0" dirty="0"/>
              <a:t>What’s happening in the</a:t>
            </a:r>
            <a:br>
              <a:rPr lang="en-GB" noProof="0" dirty="0"/>
            </a:br>
            <a:r>
              <a:rPr lang="en-GB" noProof="0" dirty="0"/>
              <a:t>peri-operative space?</a:t>
            </a:r>
            <a:br>
              <a:rPr lang="en-GB" dirty="0"/>
            </a:br>
            <a:r>
              <a:rPr lang="en-GB" sz="3100" b="0" dirty="0"/>
              <a:t>Failures, promises and standard treatment</a:t>
            </a:r>
            <a:br>
              <a:rPr lang="en-GB" sz="3100" b="0" dirty="0"/>
            </a:br>
            <a:endParaRPr lang="en-GB" b="0" noProof="0" dirty="0"/>
          </a:p>
        </p:txBody>
      </p:sp>
      <p:sp>
        <p:nvSpPr>
          <p:cNvPr id="3" name="Subtitle 2">
            <a:extLst>
              <a:ext uri="{FF2B5EF4-FFF2-40B4-BE49-F238E27FC236}">
                <a16:creationId xmlns:a16="http://schemas.microsoft.com/office/drawing/2014/main" id="{1B2D4D20-1220-EF70-CDD2-D4C132BEC2A9}"/>
              </a:ext>
            </a:extLst>
          </p:cNvPr>
          <p:cNvSpPr>
            <a:spLocks noGrp="1"/>
          </p:cNvSpPr>
          <p:nvPr>
            <p:ph type="subTitle" idx="1"/>
          </p:nvPr>
        </p:nvSpPr>
        <p:spPr>
          <a:xfrm>
            <a:off x="609600" y="5171604"/>
            <a:ext cx="10972800" cy="1425748"/>
          </a:xfrm>
        </p:spPr>
        <p:txBody>
          <a:bodyPr>
            <a:normAutofit/>
          </a:bodyPr>
          <a:lstStyle/>
          <a:p>
            <a:r>
              <a:rPr lang="en-GB" b="1" noProof="0" dirty="0"/>
              <a:t>Prof Markus Moehler</a:t>
            </a:r>
            <a:br>
              <a:rPr lang="en-GB" b="1" noProof="0" dirty="0"/>
            </a:br>
            <a:r>
              <a:rPr lang="en-GB" sz="2200" b="1" noProof="0" dirty="0">
                <a:solidFill>
                  <a:srgbClr val="FFFFFF"/>
                </a:solidFill>
                <a:ea typeface="Times New Roman" panose="02020603050405020304" pitchFamily="18" charset="0"/>
              </a:rPr>
              <a:t>Mainz University Clinic</a:t>
            </a:r>
            <a:br>
              <a:rPr lang="en-GB" sz="2200" b="1" noProof="0" dirty="0">
                <a:solidFill>
                  <a:srgbClr val="FFFFFF"/>
                </a:solidFill>
                <a:ea typeface="Times New Roman" panose="02020603050405020304" pitchFamily="18" charset="0"/>
              </a:rPr>
            </a:br>
            <a:r>
              <a:rPr lang="en-GB" sz="2200" b="1" noProof="0" dirty="0">
                <a:solidFill>
                  <a:srgbClr val="FFFFFF"/>
                </a:solidFill>
                <a:ea typeface="Times New Roman" panose="02020603050405020304" pitchFamily="18" charset="0"/>
              </a:rPr>
              <a:t>Germany</a:t>
            </a:r>
            <a:endParaRPr lang="en-GB" sz="2200" b="1" noProof="0" dirty="0">
              <a:solidFill>
                <a:srgbClr val="FFFFFF"/>
              </a:solidFill>
              <a:highlight>
                <a:srgbClr val="FFFF00"/>
              </a:highlight>
              <a:latin typeface="Arial"/>
              <a:ea typeface="Arial"/>
              <a:cs typeface="Arial"/>
              <a:sym typeface="Arial"/>
            </a:endParaRPr>
          </a:p>
          <a:p>
            <a:endParaRPr lang="en-GB" b="1" noProof="0" dirty="0"/>
          </a:p>
        </p:txBody>
      </p:sp>
      <p:sp>
        <p:nvSpPr>
          <p:cNvPr id="5" name="Slide Number Placeholder 4">
            <a:extLst>
              <a:ext uri="{FF2B5EF4-FFF2-40B4-BE49-F238E27FC236}">
                <a16:creationId xmlns:a16="http://schemas.microsoft.com/office/drawing/2014/main" id="{839CF7F0-BE8C-1466-6702-2F4E45AD9922}"/>
              </a:ext>
            </a:extLst>
          </p:cNvPr>
          <p:cNvSpPr>
            <a:spLocks noGrp="1"/>
          </p:cNvSpPr>
          <p:nvPr>
            <p:ph type="sldNum" sz="quarter" idx="4"/>
          </p:nvPr>
        </p:nvSpPr>
        <p:spPr/>
        <p:txBody>
          <a:bodyPr/>
          <a:lstStyle/>
          <a:p>
            <a:fld id="{FCE43C0F-8A7B-3A4B-9DB5-B3472E36E833}" type="slidenum">
              <a:rPr lang="en-GB" noProof="0" smtClean="0"/>
              <a:pPr/>
              <a:t>31</a:t>
            </a:fld>
            <a:endParaRPr lang="en-GB" noProof="0" dirty="0"/>
          </a:p>
        </p:txBody>
      </p:sp>
      <p:pic>
        <p:nvPicPr>
          <p:cNvPr id="4" name="Picture 3">
            <a:extLst>
              <a:ext uri="{FF2B5EF4-FFF2-40B4-BE49-F238E27FC236}">
                <a16:creationId xmlns:a16="http://schemas.microsoft.com/office/drawing/2014/main" id="{4CFA39D0-5D55-C481-3E8D-7025A4D81420}"/>
              </a:ext>
            </a:extLst>
          </p:cNvPr>
          <p:cNvPicPr>
            <a:picLocks noChangeAspect="1"/>
          </p:cNvPicPr>
          <p:nvPr/>
        </p:nvPicPr>
        <p:blipFill>
          <a:blip r:embed="rId2"/>
          <a:srcRect l="11605" r="5811" b="25226"/>
          <a:stretch>
            <a:fillRect/>
          </a:stretch>
        </p:blipFill>
        <p:spPr>
          <a:xfrm>
            <a:off x="4882740" y="2338303"/>
            <a:ext cx="2426520" cy="2654107"/>
          </a:xfrm>
          <a:prstGeom prst="rect">
            <a:avLst/>
          </a:prstGeom>
          <a:ln w="25400">
            <a:solidFill>
              <a:schemeClr val="accent1"/>
            </a:solidFill>
          </a:ln>
          <a:effectLst/>
        </p:spPr>
      </p:pic>
    </p:spTree>
    <p:extLst>
      <p:ext uri="{BB962C8B-B14F-4D97-AF65-F5344CB8AC3E}">
        <p14:creationId xmlns:p14="http://schemas.microsoft.com/office/powerpoint/2010/main" val="2947026399"/>
      </p:ext>
    </p:extLst>
  </p:cSld>
  <p:clrMapOvr>
    <a:masterClrMapping/>
  </p:clrMapOvr>
  <p:transition>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0D2EEF-6DC0-0DD8-E5FD-287693EFFA8B}"/>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175F8525-6065-A85A-5738-2FE7A3B25B83}"/>
              </a:ext>
            </a:extLst>
          </p:cNvPr>
          <p:cNvSpPr>
            <a:spLocks noGrp="1"/>
          </p:cNvSpPr>
          <p:nvPr>
            <p:ph type="title"/>
          </p:nvPr>
        </p:nvSpPr>
        <p:spPr>
          <a:xfrm>
            <a:off x="619201" y="259200"/>
            <a:ext cx="10963199" cy="523962"/>
          </a:xfrm>
        </p:spPr>
        <p:txBody>
          <a:bodyPr/>
          <a:lstStyle/>
          <a:p>
            <a:r>
              <a:rPr lang="en-GB" dirty="0"/>
              <a:t>ESMO Guidelines for </a:t>
            </a:r>
            <a:r>
              <a:rPr lang="en-GB" dirty="0" err="1"/>
              <a:t>resectable</a:t>
            </a:r>
            <a:r>
              <a:rPr lang="en-GB" dirty="0"/>
              <a:t> </a:t>
            </a:r>
            <a:r>
              <a:rPr lang="en-GB" dirty="0" err="1"/>
              <a:t>Esophageal</a:t>
            </a:r>
            <a:r>
              <a:rPr lang="en-GB" dirty="0"/>
              <a:t> Cancer</a:t>
            </a:r>
          </a:p>
        </p:txBody>
      </p:sp>
      <p:sp>
        <p:nvSpPr>
          <p:cNvPr id="4" name="Slide Number Placeholder 3">
            <a:extLst>
              <a:ext uri="{FF2B5EF4-FFF2-40B4-BE49-F238E27FC236}">
                <a16:creationId xmlns:a16="http://schemas.microsoft.com/office/drawing/2014/main" id="{C67A8754-A729-A6F9-6C7A-2B6CBF9EC9F5}"/>
              </a:ext>
            </a:extLst>
          </p:cNvPr>
          <p:cNvSpPr>
            <a:spLocks noGrp="1"/>
          </p:cNvSpPr>
          <p:nvPr>
            <p:ph type="sldNum" sz="quarter" idx="4"/>
          </p:nvPr>
        </p:nvSpPr>
        <p:spPr/>
        <p:txBody>
          <a:bodyPr/>
          <a:lstStyle/>
          <a:p>
            <a:fld id="{FCE43C0F-8A7B-3A4B-9DB5-B3472E36E833}" type="slidenum">
              <a:rPr lang="en-GB" smtClean="0"/>
              <a:pPr/>
              <a:t>32</a:t>
            </a:fld>
            <a:endParaRPr lang="en-GB" dirty="0"/>
          </a:p>
        </p:txBody>
      </p:sp>
      <p:sp>
        <p:nvSpPr>
          <p:cNvPr id="5" name="Content Placeholder 4">
            <a:extLst>
              <a:ext uri="{FF2B5EF4-FFF2-40B4-BE49-F238E27FC236}">
                <a16:creationId xmlns:a16="http://schemas.microsoft.com/office/drawing/2014/main" id="{F6DB4CC2-A9A7-E5E8-6316-E890E6CC3603}"/>
              </a:ext>
            </a:extLst>
          </p:cNvPr>
          <p:cNvSpPr>
            <a:spLocks noGrp="1"/>
          </p:cNvSpPr>
          <p:nvPr>
            <p:ph sz="quarter" idx="15"/>
          </p:nvPr>
        </p:nvSpPr>
        <p:spPr>
          <a:xfrm>
            <a:off x="609600" y="6138700"/>
            <a:ext cx="10180339" cy="365125"/>
          </a:xfrm>
        </p:spPr>
        <p:txBody>
          <a:bodyPr/>
          <a:lstStyle/>
          <a:p>
            <a:pPr>
              <a:spcBef>
                <a:spcPts val="0"/>
              </a:spcBef>
            </a:pPr>
            <a:r>
              <a:rPr lang="en-GB" sz="1000" dirty="0">
                <a:solidFill>
                  <a:schemeClr val="accent6">
                    <a:lumMod val="60000"/>
                    <a:lumOff val="40000"/>
                  </a:schemeClr>
                </a:solidFill>
              </a:rPr>
              <a:t>AC, adenocarcinoma; APC, antigen-presenting cells; CRT, chemoradiotherapy; CT, computed tomography; </a:t>
            </a:r>
            <a:r>
              <a:rPr lang="en-GB" sz="1000" dirty="0" err="1">
                <a:solidFill>
                  <a:schemeClr val="accent6">
                    <a:lumMod val="60000"/>
                    <a:lumOff val="40000"/>
                  </a:schemeClr>
                </a:solidFill>
              </a:rPr>
              <a:t>cTNM</a:t>
            </a:r>
            <a:r>
              <a:rPr lang="en-GB" sz="1000" dirty="0">
                <a:solidFill>
                  <a:schemeClr val="accent6">
                    <a:lumMod val="60000"/>
                    <a:lumOff val="40000"/>
                  </a:schemeClr>
                </a:solidFill>
              </a:rPr>
              <a:t>, clinical Tumour Node Metastasis; </a:t>
            </a:r>
            <a:r>
              <a:rPr lang="en-GB" sz="1000" dirty="0" err="1">
                <a:solidFill>
                  <a:schemeClr val="accent6">
                    <a:lumMod val="60000"/>
                    <a:lumOff val="40000"/>
                  </a:schemeClr>
                </a:solidFill>
              </a:rPr>
              <a:t>dCRT</a:t>
            </a:r>
            <a:r>
              <a:rPr lang="en-GB" sz="1000" dirty="0">
                <a:solidFill>
                  <a:schemeClr val="accent6">
                    <a:lumMod val="60000"/>
                    <a:lumOff val="40000"/>
                  </a:schemeClr>
                </a:solidFill>
              </a:rPr>
              <a:t>, definitive CRT; EC, </a:t>
            </a:r>
            <a:r>
              <a:rPr lang="en-GB" sz="1000" dirty="0" err="1">
                <a:solidFill>
                  <a:schemeClr val="accent6">
                    <a:lumMod val="60000"/>
                    <a:lumOff val="40000"/>
                  </a:schemeClr>
                </a:solidFill>
              </a:rPr>
              <a:t>esophageal</a:t>
            </a:r>
            <a:r>
              <a:rPr lang="en-GB" sz="1000" dirty="0">
                <a:solidFill>
                  <a:schemeClr val="accent6">
                    <a:lumMod val="60000"/>
                    <a:lumOff val="40000"/>
                  </a:schemeClr>
                </a:solidFill>
              </a:rPr>
              <a:t> cancer; ECOG PS, Eastern Cooperative Oncology Group performance status; EGJ, esophagogastric junction; ESCC, </a:t>
            </a:r>
            <a:r>
              <a:rPr lang="en-GB" sz="1000" dirty="0" err="1">
                <a:solidFill>
                  <a:schemeClr val="accent6">
                    <a:lumMod val="60000"/>
                    <a:lumOff val="40000"/>
                  </a:schemeClr>
                </a:solidFill>
              </a:rPr>
              <a:t>esophageal</a:t>
            </a:r>
            <a:r>
              <a:rPr lang="en-GB" sz="1000" dirty="0">
                <a:solidFill>
                  <a:schemeClr val="accent6">
                    <a:lumMod val="60000"/>
                    <a:lumOff val="40000"/>
                  </a:schemeClr>
                </a:solidFill>
              </a:rPr>
              <a:t> squamous cell carcinoma; EUS, endoscopic ultrasound; FDG-PET, [18F]2-fluoro-2-deoxy-D-glucose-positron emission tomography; FLOT, 5-fluorouracil-leucovorin-oxaliplatin-docetaxel; MCBS, Magnitude of Clinical Benefit Score; MDT, multidisciplinary team; MS-CT, multi-slice-computed tomography; NK cell, natural killer cell; SCC, squamous cell carcinoma; PD-1, programmed cell death protein 1; PD-L1, programmed death ligand-1; PVR, poliovirus receptor (CD155); SoC, standard of care; </a:t>
            </a:r>
            <a:r>
              <a:rPr lang="en-GB" sz="1000" dirty="0">
                <a:solidFill>
                  <a:schemeClr val="accent6">
                    <a:lumMod val="60000"/>
                    <a:lumOff val="40000"/>
                  </a:schemeClr>
                </a:solidFill>
                <a:sym typeface="Arial Narrow"/>
              </a:rPr>
              <a:t>TIGIT, T </a:t>
            </a:r>
            <a:r>
              <a:rPr lang="en-GB" sz="1000" dirty="0">
                <a:solidFill>
                  <a:schemeClr val="accent6">
                    <a:lumMod val="60000"/>
                    <a:lumOff val="40000"/>
                  </a:schemeClr>
                </a:solidFill>
              </a:rPr>
              <a:t>cell immunoreceptor with Ig and ITIM domains</a:t>
            </a:r>
          </a:p>
          <a:p>
            <a:pPr>
              <a:spcBef>
                <a:spcPts val="0"/>
              </a:spcBef>
            </a:pPr>
            <a:r>
              <a:rPr lang="en-GB" sz="1000" dirty="0" err="1">
                <a:solidFill>
                  <a:schemeClr val="accent6">
                    <a:lumMod val="60000"/>
                    <a:lumOff val="40000"/>
                  </a:schemeClr>
                </a:solidFill>
              </a:rPr>
              <a:t>Obermannová</a:t>
            </a:r>
            <a:r>
              <a:rPr lang="en-GB" sz="1000" dirty="0">
                <a:solidFill>
                  <a:schemeClr val="accent6">
                    <a:lumMod val="60000"/>
                    <a:lumOff val="40000"/>
                  </a:schemeClr>
                </a:solidFill>
              </a:rPr>
              <a:t> R, et al. ESMO Open. 2025;10:104134</a:t>
            </a:r>
          </a:p>
        </p:txBody>
      </p:sp>
      <p:grpSp>
        <p:nvGrpSpPr>
          <p:cNvPr id="7" name="Group 6">
            <a:extLst>
              <a:ext uri="{FF2B5EF4-FFF2-40B4-BE49-F238E27FC236}">
                <a16:creationId xmlns:a16="http://schemas.microsoft.com/office/drawing/2014/main" id="{0D948EE5-5F0C-3BF0-5262-C76DF2CCEE1E}"/>
              </a:ext>
            </a:extLst>
          </p:cNvPr>
          <p:cNvGrpSpPr/>
          <p:nvPr/>
        </p:nvGrpSpPr>
        <p:grpSpPr>
          <a:xfrm>
            <a:off x="2665657" y="1402314"/>
            <a:ext cx="3958280" cy="233555"/>
            <a:chOff x="2037167" y="-473820"/>
            <a:chExt cx="6454678" cy="233186"/>
          </a:xfrm>
        </p:grpSpPr>
        <p:cxnSp>
          <p:nvCxnSpPr>
            <p:cNvPr id="63" name="Straight Connector 62">
              <a:extLst>
                <a:ext uri="{FF2B5EF4-FFF2-40B4-BE49-F238E27FC236}">
                  <a16:creationId xmlns:a16="http://schemas.microsoft.com/office/drawing/2014/main" id="{44504689-1856-770C-34FC-E24D0DF22F90}"/>
                </a:ext>
              </a:extLst>
            </p:cNvPr>
            <p:cNvCxnSpPr>
              <a:cxnSpLocks/>
            </p:cNvCxnSpPr>
            <p:nvPr/>
          </p:nvCxnSpPr>
          <p:spPr>
            <a:xfrm>
              <a:off x="2043517" y="-473820"/>
              <a:ext cx="0" cy="233186"/>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64" name="Straight Connector 63">
              <a:extLst>
                <a:ext uri="{FF2B5EF4-FFF2-40B4-BE49-F238E27FC236}">
                  <a16:creationId xmlns:a16="http://schemas.microsoft.com/office/drawing/2014/main" id="{F57719C4-3785-0B5A-01AA-40A566C08F15}"/>
                </a:ext>
              </a:extLst>
            </p:cNvPr>
            <p:cNvCxnSpPr>
              <a:cxnSpLocks/>
            </p:cNvCxnSpPr>
            <p:nvPr/>
          </p:nvCxnSpPr>
          <p:spPr>
            <a:xfrm>
              <a:off x="8480616" y="-473820"/>
              <a:ext cx="0" cy="233186"/>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65" name="Straight Connector 64">
              <a:extLst>
                <a:ext uri="{FF2B5EF4-FFF2-40B4-BE49-F238E27FC236}">
                  <a16:creationId xmlns:a16="http://schemas.microsoft.com/office/drawing/2014/main" id="{701642B0-F570-A20B-A1C6-22799A1BF43A}"/>
                </a:ext>
              </a:extLst>
            </p:cNvPr>
            <p:cNvCxnSpPr>
              <a:cxnSpLocks/>
            </p:cNvCxnSpPr>
            <p:nvPr/>
          </p:nvCxnSpPr>
          <p:spPr>
            <a:xfrm>
              <a:off x="2037167" y="-462244"/>
              <a:ext cx="6454678" cy="0"/>
            </a:xfrm>
            <a:prstGeom prst="line">
              <a:avLst/>
            </a:prstGeom>
            <a:ln w="1905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cxnSp>
        <p:nvCxnSpPr>
          <p:cNvPr id="8" name="Straight Connector 7">
            <a:extLst>
              <a:ext uri="{FF2B5EF4-FFF2-40B4-BE49-F238E27FC236}">
                <a16:creationId xmlns:a16="http://schemas.microsoft.com/office/drawing/2014/main" id="{008042A5-1FD9-DB7B-C593-EBA8303B3FA4}"/>
              </a:ext>
            </a:extLst>
          </p:cNvPr>
          <p:cNvCxnSpPr>
            <a:cxnSpLocks/>
          </p:cNvCxnSpPr>
          <p:nvPr/>
        </p:nvCxnSpPr>
        <p:spPr>
          <a:xfrm>
            <a:off x="4609497" y="1086070"/>
            <a:ext cx="0" cy="327107"/>
          </a:xfrm>
          <a:prstGeom prst="line">
            <a:avLst/>
          </a:prstGeom>
          <a:ln w="1905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9" name="Rounded Rectangle 32">
            <a:extLst>
              <a:ext uri="{FF2B5EF4-FFF2-40B4-BE49-F238E27FC236}">
                <a16:creationId xmlns:a16="http://schemas.microsoft.com/office/drawing/2014/main" id="{F9BF4322-E999-63AC-48B1-B68F40F9C5E5}"/>
              </a:ext>
            </a:extLst>
          </p:cNvPr>
          <p:cNvSpPr/>
          <p:nvPr/>
        </p:nvSpPr>
        <p:spPr>
          <a:xfrm>
            <a:off x="2402186" y="836712"/>
            <a:ext cx="4414620" cy="420399"/>
          </a:xfrm>
          <a:prstGeom prst="roundRect">
            <a:avLst>
              <a:gd name="adj" fmla="val 20079"/>
            </a:avLst>
          </a:prstGeom>
          <a:solidFill>
            <a:schemeClr val="bg1"/>
          </a:solidFill>
          <a:ln w="15875">
            <a:solidFill>
              <a:schemeClr val="accent6"/>
            </a:solid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tx1"/>
                </a:solidFill>
                <a:latin typeface="Arial" panose="020B0604020202020204" pitchFamily="34" charset="0"/>
                <a:cs typeface="Arial" panose="020B0604020202020204" pitchFamily="34" charset="0"/>
              </a:rPr>
              <a:t>cTNM staging (endoscopy, EUS, MS-CT, FDG-PET</a:t>
            </a:r>
            <a:br>
              <a:rPr lang="en-GB" sz="900" spc="-20" noProof="0" dirty="0">
                <a:solidFill>
                  <a:schemeClr val="tx1"/>
                </a:solidFill>
                <a:latin typeface="Arial" panose="020B0604020202020204" pitchFamily="34" charset="0"/>
                <a:cs typeface="Arial" panose="020B0604020202020204" pitchFamily="34" charset="0"/>
              </a:rPr>
            </a:br>
            <a:r>
              <a:rPr lang="en-GB" sz="900" spc="-20" noProof="0" dirty="0">
                <a:solidFill>
                  <a:schemeClr val="tx1"/>
                </a:solidFill>
                <a:latin typeface="Arial" panose="020B0604020202020204" pitchFamily="34" charset="0"/>
                <a:cs typeface="Arial" panose="020B0604020202020204" pitchFamily="34" charset="0"/>
              </a:rPr>
              <a:t>Functional assessment (symptoms, comorbidity, nutritional status, patient preferences)</a:t>
            </a:r>
          </a:p>
        </p:txBody>
      </p:sp>
      <p:grpSp>
        <p:nvGrpSpPr>
          <p:cNvPr id="10" name="Group 9">
            <a:extLst>
              <a:ext uri="{FF2B5EF4-FFF2-40B4-BE49-F238E27FC236}">
                <a16:creationId xmlns:a16="http://schemas.microsoft.com/office/drawing/2014/main" id="{3877A94D-CF98-6768-BA16-A20E1E680617}"/>
              </a:ext>
            </a:extLst>
          </p:cNvPr>
          <p:cNvGrpSpPr/>
          <p:nvPr/>
        </p:nvGrpSpPr>
        <p:grpSpPr>
          <a:xfrm>
            <a:off x="5028968" y="2145921"/>
            <a:ext cx="3132470" cy="233555"/>
            <a:chOff x="2037167" y="-473820"/>
            <a:chExt cx="6454678" cy="233186"/>
          </a:xfrm>
        </p:grpSpPr>
        <p:cxnSp>
          <p:nvCxnSpPr>
            <p:cNvPr id="60" name="Straight Connector 59">
              <a:extLst>
                <a:ext uri="{FF2B5EF4-FFF2-40B4-BE49-F238E27FC236}">
                  <a16:creationId xmlns:a16="http://schemas.microsoft.com/office/drawing/2014/main" id="{9A1934A2-0E0C-340F-8E54-56D6318D157A}"/>
                </a:ext>
              </a:extLst>
            </p:cNvPr>
            <p:cNvCxnSpPr>
              <a:cxnSpLocks/>
            </p:cNvCxnSpPr>
            <p:nvPr/>
          </p:nvCxnSpPr>
          <p:spPr>
            <a:xfrm>
              <a:off x="2061746" y="-473820"/>
              <a:ext cx="0" cy="233186"/>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2D9FE466-5F3F-7C61-330D-97578A1E5AF0}"/>
                </a:ext>
              </a:extLst>
            </p:cNvPr>
            <p:cNvCxnSpPr>
              <a:cxnSpLocks/>
            </p:cNvCxnSpPr>
            <p:nvPr/>
          </p:nvCxnSpPr>
          <p:spPr>
            <a:xfrm>
              <a:off x="8480616" y="-473820"/>
              <a:ext cx="0" cy="233186"/>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992A82AB-2A53-9085-C7CB-5F5F9AE0B778}"/>
                </a:ext>
              </a:extLst>
            </p:cNvPr>
            <p:cNvCxnSpPr>
              <a:cxnSpLocks/>
            </p:cNvCxnSpPr>
            <p:nvPr/>
          </p:nvCxnSpPr>
          <p:spPr>
            <a:xfrm>
              <a:off x="2037167" y="-462244"/>
              <a:ext cx="6454678" cy="0"/>
            </a:xfrm>
            <a:prstGeom prst="line">
              <a:avLst/>
            </a:prstGeom>
            <a:ln w="1905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cxnSp>
        <p:nvCxnSpPr>
          <p:cNvPr id="11" name="Straight Connector 10">
            <a:extLst>
              <a:ext uri="{FF2B5EF4-FFF2-40B4-BE49-F238E27FC236}">
                <a16:creationId xmlns:a16="http://schemas.microsoft.com/office/drawing/2014/main" id="{3D6010C1-C72A-D52C-EFC7-33B969DD8BD6}"/>
              </a:ext>
            </a:extLst>
          </p:cNvPr>
          <p:cNvCxnSpPr>
            <a:cxnSpLocks/>
          </p:cNvCxnSpPr>
          <p:nvPr/>
        </p:nvCxnSpPr>
        <p:spPr>
          <a:xfrm>
            <a:off x="6605388" y="1818814"/>
            <a:ext cx="0" cy="327107"/>
          </a:xfrm>
          <a:prstGeom prst="line">
            <a:avLst/>
          </a:prstGeom>
          <a:ln w="1905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2" name="Rounded Rectangle 34">
            <a:extLst>
              <a:ext uri="{FF2B5EF4-FFF2-40B4-BE49-F238E27FC236}">
                <a16:creationId xmlns:a16="http://schemas.microsoft.com/office/drawing/2014/main" id="{525961B5-E36A-0CA3-17A0-22D0EA9D0821}"/>
              </a:ext>
            </a:extLst>
          </p:cNvPr>
          <p:cNvSpPr/>
          <p:nvPr/>
        </p:nvSpPr>
        <p:spPr>
          <a:xfrm>
            <a:off x="5877526" y="1641565"/>
            <a:ext cx="1455724" cy="420399"/>
          </a:xfrm>
          <a:prstGeom prst="roundRect">
            <a:avLst>
              <a:gd name="adj" fmla="val 20079"/>
            </a:avLst>
          </a:prstGeom>
          <a:solidFill>
            <a:schemeClr val="accent1">
              <a:lumMod val="50000"/>
            </a:schemeClr>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Locally advanced disease</a:t>
            </a:r>
            <a:br>
              <a:rPr lang="en-GB" sz="900" spc="-20" noProof="0" dirty="0">
                <a:solidFill>
                  <a:schemeClr val="bg1"/>
                </a:solidFill>
                <a:latin typeface="Arial" panose="020B0604020202020204" pitchFamily="34" charset="0"/>
                <a:cs typeface="Arial" panose="020B0604020202020204" pitchFamily="34" charset="0"/>
              </a:rPr>
            </a:br>
            <a:r>
              <a:rPr lang="en-GB" sz="900" spc="-20" noProof="0" dirty="0">
                <a:solidFill>
                  <a:schemeClr val="bg1"/>
                </a:solidFill>
                <a:latin typeface="Arial" panose="020B0604020202020204" pitchFamily="34" charset="0"/>
                <a:cs typeface="Arial" panose="020B0604020202020204" pitchFamily="34" charset="0"/>
              </a:rPr>
              <a:t>(cT2-T4 or cN1-3 M0)</a:t>
            </a:r>
          </a:p>
        </p:txBody>
      </p:sp>
      <p:grpSp>
        <p:nvGrpSpPr>
          <p:cNvPr id="13" name="Group 12">
            <a:extLst>
              <a:ext uri="{FF2B5EF4-FFF2-40B4-BE49-F238E27FC236}">
                <a16:creationId xmlns:a16="http://schemas.microsoft.com/office/drawing/2014/main" id="{B9C8F172-065A-E65B-74E8-1687AC93E500}"/>
              </a:ext>
            </a:extLst>
          </p:cNvPr>
          <p:cNvGrpSpPr/>
          <p:nvPr/>
        </p:nvGrpSpPr>
        <p:grpSpPr>
          <a:xfrm>
            <a:off x="4260293" y="2954152"/>
            <a:ext cx="1560353" cy="233555"/>
            <a:chOff x="2037167" y="-473820"/>
            <a:chExt cx="6454678" cy="233186"/>
          </a:xfrm>
        </p:grpSpPr>
        <p:cxnSp>
          <p:nvCxnSpPr>
            <p:cNvPr id="57" name="Straight Connector 56">
              <a:extLst>
                <a:ext uri="{FF2B5EF4-FFF2-40B4-BE49-F238E27FC236}">
                  <a16:creationId xmlns:a16="http://schemas.microsoft.com/office/drawing/2014/main" id="{A5E65BEC-CE63-5C6D-FE54-B7EEEA3EB6CD}"/>
                </a:ext>
              </a:extLst>
            </p:cNvPr>
            <p:cNvCxnSpPr>
              <a:cxnSpLocks/>
            </p:cNvCxnSpPr>
            <p:nvPr/>
          </p:nvCxnSpPr>
          <p:spPr>
            <a:xfrm>
              <a:off x="2061746" y="-473820"/>
              <a:ext cx="0" cy="233186"/>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id="{2EC663E8-4FF9-DABF-3E9D-5AB876617729}"/>
                </a:ext>
              </a:extLst>
            </p:cNvPr>
            <p:cNvCxnSpPr>
              <a:cxnSpLocks/>
            </p:cNvCxnSpPr>
            <p:nvPr/>
          </p:nvCxnSpPr>
          <p:spPr>
            <a:xfrm>
              <a:off x="8480616" y="-473820"/>
              <a:ext cx="0" cy="233186"/>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A321FD14-312F-35DC-5C28-23F95E4A4141}"/>
                </a:ext>
              </a:extLst>
            </p:cNvPr>
            <p:cNvCxnSpPr>
              <a:cxnSpLocks/>
            </p:cNvCxnSpPr>
            <p:nvPr/>
          </p:nvCxnSpPr>
          <p:spPr>
            <a:xfrm>
              <a:off x="2037167" y="-462244"/>
              <a:ext cx="6454678" cy="0"/>
            </a:xfrm>
            <a:prstGeom prst="line">
              <a:avLst/>
            </a:prstGeom>
            <a:ln w="1905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cxnSp>
        <p:nvCxnSpPr>
          <p:cNvPr id="14" name="Straight Connector 13">
            <a:extLst>
              <a:ext uri="{FF2B5EF4-FFF2-40B4-BE49-F238E27FC236}">
                <a16:creationId xmlns:a16="http://schemas.microsoft.com/office/drawing/2014/main" id="{1DE3FC3F-1A71-795C-67D6-683B4A9B0812}"/>
              </a:ext>
            </a:extLst>
          </p:cNvPr>
          <p:cNvCxnSpPr>
            <a:cxnSpLocks/>
          </p:cNvCxnSpPr>
          <p:nvPr/>
        </p:nvCxnSpPr>
        <p:spPr>
          <a:xfrm>
            <a:off x="5042166" y="2638953"/>
            <a:ext cx="0" cy="327107"/>
          </a:xfrm>
          <a:prstGeom prst="line">
            <a:avLst/>
          </a:prstGeom>
          <a:ln w="2540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5" name="Rounded Rectangle 61">
            <a:extLst>
              <a:ext uri="{FF2B5EF4-FFF2-40B4-BE49-F238E27FC236}">
                <a16:creationId xmlns:a16="http://schemas.microsoft.com/office/drawing/2014/main" id="{2A6A9B6B-69A3-6E87-B792-8827611BC05A}"/>
              </a:ext>
            </a:extLst>
          </p:cNvPr>
          <p:cNvSpPr/>
          <p:nvPr/>
        </p:nvSpPr>
        <p:spPr>
          <a:xfrm>
            <a:off x="1943490" y="4643607"/>
            <a:ext cx="1455724" cy="420399"/>
          </a:xfrm>
          <a:prstGeom prst="roundRect">
            <a:avLst>
              <a:gd name="adj" fmla="val 20079"/>
            </a:avLst>
          </a:prstGeom>
          <a:solidFill>
            <a:schemeClr val="accent1"/>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Resection</a:t>
            </a:r>
            <a:br>
              <a:rPr lang="en-GB" sz="900" spc="-20" noProof="0" dirty="0">
                <a:solidFill>
                  <a:schemeClr val="bg1"/>
                </a:solidFill>
                <a:latin typeface="Arial" panose="020B0604020202020204" pitchFamily="34" charset="0"/>
                <a:cs typeface="Arial" panose="020B0604020202020204" pitchFamily="34" charset="0"/>
              </a:rPr>
            </a:br>
            <a:r>
              <a:rPr lang="en-GB" sz="900" spc="-20" noProof="0" dirty="0">
                <a:solidFill>
                  <a:schemeClr val="bg1"/>
                </a:solidFill>
                <a:latin typeface="Arial" panose="020B0604020202020204" pitchFamily="34" charset="0"/>
                <a:cs typeface="Arial" panose="020B0604020202020204" pitchFamily="34" charset="0"/>
              </a:rPr>
              <a:t>[III, A]</a:t>
            </a:r>
            <a:endParaRPr lang="en-GB" sz="900" spc="-20" baseline="30000" noProof="0" dirty="0">
              <a:solidFill>
                <a:schemeClr val="bg1"/>
              </a:solidFill>
              <a:latin typeface="Arial" panose="020B0604020202020204" pitchFamily="34" charset="0"/>
              <a:cs typeface="Arial" panose="020B0604020202020204" pitchFamily="34" charset="0"/>
            </a:endParaRPr>
          </a:p>
        </p:txBody>
      </p:sp>
      <p:sp>
        <p:nvSpPr>
          <p:cNvPr id="16" name="Rounded Rectangle 35">
            <a:extLst>
              <a:ext uri="{FF2B5EF4-FFF2-40B4-BE49-F238E27FC236}">
                <a16:creationId xmlns:a16="http://schemas.microsoft.com/office/drawing/2014/main" id="{959991B7-AC5B-B3F6-62EA-8E173B0360A5}"/>
              </a:ext>
            </a:extLst>
          </p:cNvPr>
          <p:cNvSpPr/>
          <p:nvPr/>
        </p:nvSpPr>
        <p:spPr>
          <a:xfrm>
            <a:off x="4314304" y="2389025"/>
            <a:ext cx="1455724" cy="420399"/>
          </a:xfrm>
          <a:prstGeom prst="roundRect">
            <a:avLst>
              <a:gd name="adj" fmla="val 20079"/>
            </a:avLst>
          </a:prstGeom>
          <a:solidFill>
            <a:schemeClr val="accent1">
              <a:lumMod val="50000"/>
            </a:schemeClr>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SCC</a:t>
            </a:r>
            <a:endParaRPr lang="en-GB" sz="900" spc="-20" baseline="30000" noProof="0" dirty="0">
              <a:solidFill>
                <a:schemeClr val="bg1"/>
              </a:solidFill>
              <a:latin typeface="Arial" panose="020B0604020202020204" pitchFamily="34" charset="0"/>
              <a:cs typeface="Arial" panose="020B0604020202020204" pitchFamily="34" charset="0"/>
            </a:endParaRPr>
          </a:p>
        </p:txBody>
      </p:sp>
      <p:cxnSp>
        <p:nvCxnSpPr>
          <p:cNvPr id="54" name="Straight Connector 53">
            <a:extLst>
              <a:ext uri="{FF2B5EF4-FFF2-40B4-BE49-F238E27FC236}">
                <a16:creationId xmlns:a16="http://schemas.microsoft.com/office/drawing/2014/main" id="{BBB31F1C-C064-92FB-5D7E-1BB4538A64CD}"/>
              </a:ext>
            </a:extLst>
          </p:cNvPr>
          <p:cNvCxnSpPr>
            <a:cxnSpLocks/>
          </p:cNvCxnSpPr>
          <p:nvPr/>
        </p:nvCxnSpPr>
        <p:spPr>
          <a:xfrm>
            <a:off x="7368224" y="2954152"/>
            <a:ext cx="0" cy="233555"/>
          </a:xfrm>
          <a:prstGeom prst="line">
            <a:avLst/>
          </a:prstGeom>
          <a:ln w="19050">
            <a:solidFill>
              <a:schemeClr val="accent6"/>
            </a:solidFill>
            <a:prstDash val="dash"/>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D2B966A3-68E8-7E07-D2F8-C35B2BEE1C37}"/>
              </a:ext>
            </a:extLst>
          </p:cNvPr>
          <p:cNvCxnSpPr>
            <a:cxnSpLocks/>
          </p:cNvCxnSpPr>
          <p:nvPr/>
        </p:nvCxnSpPr>
        <p:spPr>
          <a:xfrm>
            <a:off x="8904312" y="2954152"/>
            <a:ext cx="0" cy="233555"/>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F244270C-A667-DFF8-9DDE-7501A4D0CE86}"/>
              </a:ext>
            </a:extLst>
          </p:cNvPr>
          <p:cNvCxnSpPr>
            <a:cxnSpLocks/>
          </p:cNvCxnSpPr>
          <p:nvPr/>
        </p:nvCxnSpPr>
        <p:spPr>
          <a:xfrm>
            <a:off x="8144156" y="2638953"/>
            <a:ext cx="0" cy="327107"/>
          </a:xfrm>
          <a:prstGeom prst="line">
            <a:avLst/>
          </a:prstGeom>
          <a:ln w="1905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9" name="Rounded Rectangle 41">
            <a:extLst>
              <a:ext uri="{FF2B5EF4-FFF2-40B4-BE49-F238E27FC236}">
                <a16:creationId xmlns:a16="http://schemas.microsoft.com/office/drawing/2014/main" id="{CE8BC480-FB8C-8A9A-90FD-B2416561F48D}"/>
              </a:ext>
            </a:extLst>
          </p:cNvPr>
          <p:cNvSpPr/>
          <p:nvPr/>
        </p:nvSpPr>
        <p:spPr>
          <a:xfrm>
            <a:off x="7412982" y="2389025"/>
            <a:ext cx="1455724" cy="420399"/>
          </a:xfrm>
          <a:prstGeom prst="roundRect">
            <a:avLst>
              <a:gd name="adj" fmla="val 20079"/>
            </a:avLst>
          </a:prstGeom>
          <a:solidFill>
            <a:schemeClr val="accent1">
              <a:lumMod val="50000"/>
            </a:schemeClr>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AC and EGJ cancer</a:t>
            </a:r>
            <a:endParaRPr lang="en-GB" sz="900" spc="-20" baseline="30000" noProof="0" dirty="0">
              <a:solidFill>
                <a:schemeClr val="bg1"/>
              </a:solidFill>
              <a:latin typeface="Arial" panose="020B0604020202020204" pitchFamily="34" charset="0"/>
              <a:cs typeface="Arial" panose="020B0604020202020204" pitchFamily="34" charset="0"/>
            </a:endParaRPr>
          </a:p>
        </p:txBody>
      </p:sp>
      <p:sp>
        <p:nvSpPr>
          <p:cNvPr id="20" name="Rounded Rectangle 74">
            <a:extLst>
              <a:ext uri="{FF2B5EF4-FFF2-40B4-BE49-F238E27FC236}">
                <a16:creationId xmlns:a16="http://schemas.microsoft.com/office/drawing/2014/main" id="{7020C392-81B8-60ED-BF73-140D7B920EB8}"/>
              </a:ext>
            </a:extLst>
          </p:cNvPr>
          <p:cNvSpPr/>
          <p:nvPr/>
        </p:nvSpPr>
        <p:spPr>
          <a:xfrm>
            <a:off x="3466532" y="4643607"/>
            <a:ext cx="1455724" cy="420399"/>
          </a:xfrm>
          <a:prstGeom prst="roundRect">
            <a:avLst>
              <a:gd name="adj" fmla="val 20079"/>
            </a:avLst>
          </a:prstGeom>
          <a:solidFill>
            <a:schemeClr val="accent1"/>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Salvage resection</a:t>
            </a:r>
          </a:p>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[IV, C]</a:t>
            </a:r>
            <a:endParaRPr lang="en-GB" sz="900" spc="-20" baseline="30000" noProof="0" dirty="0">
              <a:solidFill>
                <a:schemeClr val="bg1"/>
              </a:solidFill>
              <a:latin typeface="Arial" panose="020B0604020202020204" pitchFamily="34" charset="0"/>
              <a:cs typeface="Arial" panose="020B0604020202020204" pitchFamily="34" charset="0"/>
            </a:endParaRPr>
          </a:p>
        </p:txBody>
      </p:sp>
      <p:cxnSp>
        <p:nvCxnSpPr>
          <p:cNvPr id="50" name="Straight Connector 49">
            <a:extLst>
              <a:ext uri="{FF2B5EF4-FFF2-40B4-BE49-F238E27FC236}">
                <a16:creationId xmlns:a16="http://schemas.microsoft.com/office/drawing/2014/main" id="{25B6BB64-2E75-5C50-65EE-AFF9BB7AA952}"/>
              </a:ext>
            </a:extLst>
          </p:cNvPr>
          <p:cNvCxnSpPr>
            <a:cxnSpLocks/>
          </p:cNvCxnSpPr>
          <p:nvPr/>
        </p:nvCxnSpPr>
        <p:spPr>
          <a:xfrm>
            <a:off x="4266234" y="3354591"/>
            <a:ext cx="0" cy="567591"/>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18E39A41-EBA9-28E2-16B4-34501CF82346}"/>
              </a:ext>
            </a:extLst>
          </p:cNvPr>
          <p:cNvCxnSpPr>
            <a:cxnSpLocks/>
          </p:cNvCxnSpPr>
          <p:nvPr/>
        </p:nvCxnSpPr>
        <p:spPr>
          <a:xfrm>
            <a:off x="6528048" y="3698459"/>
            <a:ext cx="0" cy="208881"/>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id="{84132B58-01F6-C161-0321-AB197D04A360}"/>
              </a:ext>
            </a:extLst>
          </p:cNvPr>
          <p:cNvCxnSpPr>
            <a:cxnSpLocks/>
          </p:cNvCxnSpPr>
          <p:nvPr/>
        </p:nvCxnSpPr>
        <p:spPr>
          <a:xfrm>
            <a:off x="8936472" y="3299204"/>
            <a:ext cx="0" cy="567591"/>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F2BA4B6D-0933-8E18-C84E-7A42B74800AC}"/>
              </a:ext>
            </a:extLst>
          </p:cNvPr>
          <p:cNvCxnSpPr>
            <a:cxnSpLocks/>
          </p:cNvCxnSpPr>
          <p:nvPr/>
        </p:nvCxnSpPr>
        <p:spPr>
          <a:xfrm>
            <a:off x="4266234" y="4123134"/>
            <a:ext cx="0" cy="510924"/>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50047653-EC6C-9764-E6EE-33D64CC870F3}"/>
              </a:ext>
            </a:extLst>
          </p:cNvPr>
          <p:cNvCxnSpPr>
            <a:cxnSpLocks/>
          </p:cNvCxnSpPr>
          <p:nvPr/>
        </p:nvCxnSpPr>
        <p:spPr>
          <a:xfrm>
            <a:off x="6541986" y="4123134"/>
            <a:ext cx="0" cy="510924"/>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733DA96B-72A8-406B-8A65-E7BF82AA3930}"/>
              </a:ext>
            </a:extLst>
          </p:cNvPr>
          <p:cNvCxnSpPr>
            <a:cxnSpLocks/>
          </p:cNvCxnSpPr>
          <p:nvPr/>
        </p:nvCxnSpPr>
        <p:spPr>
          <a:xfrm>
            <a:off x="8919920" y="4123134"/>
            <a:ext cx="0" cy="510924"/>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23" name="Rounded Rectangle 69">
            <a:extLst>
              <a:ext uri="{FF2B5EF4-FFF2-40B4-BE49-F238E27FC236}">
                <a16:creationId xmlns:a16="http://schemas.microsoft.com/office/drawing/2014/main" id="{F35785E5-F355-CFB6-6536-63F08F94744A}"/>
              </a:ext>
            </a:extLst>
          </p:cNvPr>
          <p:cNvSpPr/>
          <p:nvPr/>
        </p:nvSpPr>
        <p:spPr>
          <a:xfrm>
            <a:off x="5829852" y="3910696"/>
            <a:ext cx="1455724" cy="420399"/>
          </a:xfrm>
          <a:prstGeom prst="roundRect">
            <a:avLst>
              <a:gd name="adj" fmla="val 20079"/>
            </a:avLst>
          </a:prstGeom>
          <a:solidFill>
            <a:schemeClr val="bg1"/>
          </a:solidFill>
          <a:ln w="15875">
            <a:solidFill>
              <a:schemeClr val="accent6"/>
            </a:solid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tx1"/>
                </a:solidFill>
                <a:latin typeface="Arial" panose="020B0604020202020204" pitchFamily="34" charset="0"/>
                <a:cs typeface="Arial" panose="020B0604020202020204" pitchFamily="34" charset="0"/>
              </a:rPr>
              <a:t>Restaging</a:t>
            </a:r>
            <a:br>
              <a:rPr lang="en-GB" sz="900" spc="-20" noProof="0" dirty="0">
                <a:solidFill>
                  <a:schemeClr val="tx1"/>
                </a:solidFill>
                <a:latin typeface="Arial" panose="020B0604020202020204" pitchFamily="34" charset="0"/>
                <a:cs typeface="Arial" panose="020B0604020202020204" pitchFamily="34" charset="0"/>
              </a:rPr>
            </a:br>
            <a:r>
              <a:rPr lang="en-GB" sz="900" spc="-20" noProof="0" dirty="0">
                <a:solidFill>
                  <a:schemeClr val="tx1"/>
                </a:solidFill>
                <a:latin typeface="Arial" panose="020B0604020202020204" pitchFamily="34" charset="0"/>
                <a:cs typeface="Arial" panose="020B0604020202020204" pitchFamily="34" charset="0"/>
              </a:rPr>
              <a:t>(exclusion of M1)</a:t>
            </a:r>
            <a:endParaRPr lang="en-GB" sz="900" spc="-20" baseline="30000" noProof="0" dirty="0">
              <a:solidFill>
                <a:schemeClr val="tx1"/>
              </a:solidFill>
              <a:latin typeface="Arial" panose="020B0604020202020204" pitchFamily="34" charset="0"/>
              <a:cs typeface="Arial" panose="020B0604020202020204" pitchFamily="34" charset="0"/>
            </a:endParaRPr>
          </a:p>
        </p:txBody>
      </p:sp>
      <p:sp>
        <p:nvSpPr>
          <p:cNvPr id="24" name="Rounded Rectangle 70">
            <a:extLst>
              <a:ext uri="{FF2B5EF4-FFF2-40B4-BE49-F238E27FC236}">
                <a16:creationId xmlns:a16="http://schemas.microsoft.com/office/drawing/2014/main" id="{E7303563-9B06-9210-4874-5DCEA7526945}"/>
              </a:ext>
            </a:extLst>
          </p:cNvPr>
          <p:cNvSpPr/>
          <p:nvPr/>
        </p:nvSpPr>
        <p:spPr>
          <a:xfrm>
            <a:off x="3464461" y="3844243"/>
            <a:ext cx="1455724" cy="420399"/>
          </a:xfrm>
          <a:prstGeom prst="roundRect">
            <a:avLst>
              <a:gd name="adj" fmla="val 20079"/>
            </a:avLst>
          </a:prstGeom>
          <a:solidFill>
            <a:schemeClr val="bg1"/>
          </a:solidFill>
          <a:ln w="15875">
            <a:solidFill>
              <a:schemeClr val="accent6"/>
            </a:solid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tx1"/>
                </a:solidFill>
                <a:latin typeface="Arial" panose="020B0604020202020204" pitchFamily="34" charset="0"/>
                <a:cs typeface="Arial" panose="020B0604020202020204" pitchFamily="34" charset="0"/>
              </a:rPr>
              <a:t>Follow-up</a:t>
            </a:r>
            <a:br>
              <a:rPr lang="en-GB" sz="900" spc="-20" noProof="0" dirty="0">
                <a:solidFill>
                  <a:schemeClr val="tx1"/>
                </a:solidFill>
                <a:latin typeface="Arial" panose="020B0604020202020204" pitchFamily="34" charset="0"/>
                <a:cs typeface="Arial" panose="020B0604020202020204" pitchFamily="34" charset="0"/>
              </a:rPr>
            </a:br>
            <a:r>
              <a:rPr lang="en-GB" sz="900" spc="-20" noProof="0" dirty="0">
                <a:solidFill>
                  <a:schemeClr val="tx1"/>
                </a:solidFill>
                <a:latin typeface="Arial" panose="020B0604020202020204" pitchFamily="34" charset="0"/>
                <a:cs typeface="Arial" panose="020B0604020202020204" pitchFamily="34" charset="0"/>
              </a:rPr>
              <a:t>(every 3 months)</a:t>
            </a:r>
            <a:endParaRPr lang="en-GB" sz="900" spc="-20" baseline="30000" noProof="0" dirty="0">
              <a:solidFill>
                <a:schemeClr val="tx1"/>
              </a:solidFill>
              <a:latin typeface="Arial" panose="020B0604020202020204" pitchFamily="34" charset="0"/>
              <a:cs typeface="Arial" panose="020B0604020202020204" pitchFamily="34" charset="0"/>
            </a:endParaRPr>
          </a:p>
        </p:txBody>
      </p:sp>
      <p:sp>
        <p:nvSpPr>
          <p:cNvPr id="25" name="Rounded Rectangle 71">
            <a:extLst>
              <a:ext uri="{FF2B5EF4-FFF2-40B4-BE49-F238E27FC236}">
                <a16:creationId xmlns:a16="http://schemas.microsoft.com/office/drawing/2014/main" id="{33B7E5F0-3A03-436C-566E-2C883DFC4FDD}"/>
              </a:ext>
            </a:extLst>
          </p:cNvPr>
          <p:cNvSpPr/>
          <p:nvPr/>
        </p:nvSpPr>
        <p:spPr>
          <a:xfrm>
            <a:off x="8181274" y="3866795"/>
            <a:ext cx="1455724" cy="420399"/>
          </a:xfrm>
          <a:prstGeom prst="roundRect">
            <a:avLst>
              <a:gd name="adj" fmla="val 20079"/>
            </a:avLst>
          </a:prstGeom>
          <a:solidFill>
            <a:schemeClr val="bg1"/>
          </a:solidFill>
          <a:ln w="15875">
            <a:solidFill>
              <a:schemeClr val="accent6"/>
            </a:solid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tx1"/>
                </a:solidFill>
                <a:latin typeface="Arial" panose="020B0604020202020204" pitchFamily="34" charset="0"/>
                <a:cs typeface="Arial" panose="020B0604020202020204" pitchFamily="34" charset="0"/>
              </a:rPr>
              <a:t>Restaging</a:t>
            </a:r>
            <a:br>
              <a:rPr lang="en-GB" sz="900" spc="-20" noProof="0" dirty="0">
                <a:solidFill>
                  <a:schemeClr val="tx1"/>
                </a:solidFill>
                <a:latin typeface="Arial" panose="020B0604020202020204" pitchFamily="34" charset="0"/>
                <a:cs typeface="Arial" panose="020B0604020202020204" pitchFamily="34" charset="0"/>
              </a:rPr>
            </a:br>
            <a:r>
              <a:rPr lang="en-GB" sz="900" spc="-20" noProof="0" dirty="0">
                <a:solidFill>
                  <a:schemeClr val="tx1"/>
                </a:solidFill>
                <a:latin typeface="Arial" panose="020B0604020202020204" pitchFamily="34" charset="0"/>
                <a:cs typeface="Arial" panose="020B0604020202020204" pitchFamily="34" charset="0"/>
              </a:rPr>
              <a:t>(exclusion of M1)</a:t>
            </a:r>
            <a:endParaRPr lang="en-GB" sz="900" spc="-20" baseline="30000" noProof="0" dirty="0">
              <a:solidFill>
                <a:schemeClr val="tx1"/>
              </a:solidFill>
              <a:latin typeface="Arial" panose="020B0604020202020204" pitchFamily="34" charset="0"/>
              <a:cs typeface="Arial" panose="020B0604020202020204" pitchFamily="34" charset="0"/>
            </a:endParaRPr>
          </a:p>
        </p:txBody>
      </p:sp>
      <p:sp>
        <p:nvSpPr>
          <p:cNvPr id="27" name="Rounded Rectangle 54">
            <a:extLst>
              <a:ext uri="{FF2B5EF4-FFF2-40B4-BE49-F238E27FC236}">
                <a16:creationId xmlns:a16="http://schemas.microsoft.com/office/drawing/2014/main" id="{50D13FC4-94DB-7787-E668-025B939891E0}"/>
              </a:ext>
            </a:extLst>
          </p:cNvPr>
          <p:cNvSpPr/>
          <p:nvPr/>
        </p:nvSpPr>
        <p:spPr>
          <a:xfrm>
            <a:off x="5092784" y="3162026"/>
            <a:ext cx="1455724" cy="420399"/>
          </a:xfrm>
          <a:prstGeom prst="roundRect">
            <a:avLst>
              <a:gd name="adj" fmla="val 20079"/>
            </a:avLst>
          </a:prstGeom>
          <a:solidFill>
            <a:schemeClr val="tx2">
              <a:lumMod val="75000"/>
            </a:schemeClr>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Neoadjuvant CRT</a:t>
            </a:r>
            <a:br>
              <a:rPr lang="en-GB" sz="900" spc="-20" noProof="0" dirty="0">
                <a:solidFill>
                  <a:schemeClr val="bg1"/>
                </a:solidFill>
                <a:latin typeface="Arial" panose="020B0604020202020204" pitchFamily="34" charset="0"/>
                <a:cs typeface="Arial" panose="020B0604020202020204" pitchFamily="34" charset="0"/>
              </a:rPr>
            </a:br>
            <a:r>
              <a:rPr lang="en-GB" sz="900" spc="-20" noProof="0" dirty="0">
                <a:solidFill>
                  <a:schemeClr val="bg1"/>
                </a:solidFill>
                <a:latin typeface="Arial" panose="020B0604020202020204" pitchFamily="34" charset="0"/>
                <a:cs typeface="Arial" panose="020B0604020202020204" pitchFamily="34" charset="0"/>
              </a:rPr>
              <a:t>[I, A]</a:t>
            </a:r>
            <a:endParaRPr lang="en-GB" sz="900" spc="-20" baseline="30000" noProof="0" dirty="0">
              <a:solidFill>
                <a:schemeClr val="bg1"/>
              </a:solidFill>
              <a:latin typeface="Arial" panose="020B0604020202020204" pitchFamily="34" charset="0"/>
              <a:cs typeface="Arial" panose="020B0604020202020204" pitchFamily="34" charset="0"/>
            </a:endParaRPr>
          </a:p>
        </p:txBody>
      </p:sp>
      <p:sp>
        <p:nvSpPr>
          <p:cNvPr id="28" name="Rounded Rectangle 60">
            <a:extLst>
              <a:ext uri="{FF2B5EF4-FFF2-40B4-BE49-F238E27FC236}">
                <a16:creationId xmlns:a16="http://schemas.microsoft.com/office/drawing/2014/main" id="{8320E599-29CC-7BF7-5F7E-63C50C84F84E}"/>
              </a:ext>
            </a:extLst>
          </p:cNvPr>
          <p:cNvSpPr/>
          <p:nvPr/>
        </p:nvSpPr>
        <p:spPr>
          <a:xfrm>
            <a:off x="3464461" y="3162026"/>
            <a:ext cx="1455724" cy="420399"/>
          </a:xfrm>
          <a:prstGeom prst="roundRect">
            <a:avLst>
              <a:gd name="adj" fmla="val 20079"/>
            </a:avLst>
          </a:prstGeom>
          <a:solidFill>
            <a:schemeClr val="tx2">
              <a:lumMod val="75000"/>
            </a:schemeClr>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Definitive CRT</a:t>
            </a:r>
            <a:br>
              <a:rPr lang="en-GB" sz="900" spc="-20" noProof="0" dirty="0">
                <a:solidFill>
                  <a:schemeClr val="bg1"/>
                </a:solidFill>
                <a:latin typeface="Arial" panose="020B0604020202020204" pitchFamily="34" charset="0"/>
                <a:cs typeface="Arial" panose="020B0604020202020204" pitchFamily="34" charset="0"/>
              </a:rPr>
            </a:br>
            <a:r>
              <a:rPr lang="en-GB" sz="900" spc="-20" noProof="0" dirty="0">
                <a:solidFill>
                  <a:schemeClr val="bg1"/>
                </a:solidFill>
                <a:latin typeface="Arial" panose="020B0604020202020204" pitchFamily="34" charset="0"/>
                <a:cs typeface="Arial" panose="020B0604020202020204" pitchFamily="34" charset="0"/>
              </a:rPr>
              <a:t>[II, B]</a:t>
            </a:r>
            <a:endParaRPr lang="en-GB" sz="900" spc="-20" baseline="30000" noProof="0" dirty="0">
              <a:solidFill>
                <a:schemeClr val="bg1"/>
              </a:solidFill>
              <a:latin typeface="Arial" panose="020B0604020202020204" pitchFamily="34" charset="0"/>
              <a:cs typeface="Arial" panose="020B0604020202020204" pitchFamily="34" charset="0"/>
            </a:endParaRPr>
          </a:p>
        </p:txBody>
      </p:sp>
      <p:sp>
        <p:nvSpPr>
          <p:cNvPr id="29" name="Rounded Rectangle 62">
            <a:extLst>
              <a:ext uri="{FF2B5EF4-FFF2-40B4-BE49-F238E27FC236}">
                <a16:creationId xmlns:a16="http://schemas.microsoft.com/office/drawing/2014/main" id="{7BCE9E47-5F53-46C5-3076-51A80360FBB9}"/>
              </a:ext>
            </a:extLst>
          </p:cNvPr>
          <p:cNvSpPr/>
          <p:nvPr/>
        </p:nvSpPr>
        <p:spPr>
          <a:xfrm>
            <a:off x="8155989" y="3162026"/>
            <a:ext cx="1455724" cy="420399"/>
          </a:xfrm>
          <a:prstGeom prst="roundRect">
            <a:avLst>
              <a:gd name="adj" fmla="val 20079"/>
            </a:avLst>
          </a:prstGeom>
          <a:solidFill>
            <a:schemeClr val="accent6"/>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dirty="0">
                <a:solidFill>
                  <a:schemeClr val="bg1"/>
                </a:solidFill>
                <a:latin typeface="Arial" panose="020B0604020202020204" pitchFamily="34" charset="0"/>
                <a:cs typeface="Arial" panose="020B0604020202020204" pitchFamily="34" charset="0"/>
              </a:rPr>
              <a:t>Neoadjuvant FLOT</a:t>
            </a:r>
            <a:br>
              <a:rPr lang="en-GB" sz="900" spc="-20" dirty="0">
                <a:solidFill>
                  <a:schemeClr val="bg1"/>
                </a:solidFill>
                <a:latin typeface="Arial" panose="020B0604020202020204" pitchFamily="34" charset="0"/>
                <a:cs typeface="Arial" panose="020B0604020202020204" pitchFamily="34" charset="0"/>
              </a:rPr>
            </a:br>
            <a:r>
              <a:rPr lang="en-GB" sz="900" spc="-20" dirty="0">
                <a:solidFill>
                  <a:schemeClr val="bg1"/>
                </a:solidFill>
                <a:latin typeface="Arial" panose="020B0604020202020204" pitchFamily="34" charset="0"/>
                <a:cs typeface="Arial" panose="020B0604020202020204" pitchFamily="34" charset="0"/>
              </a:rPr>
              <a:t>[I, A; MCBS A]</a:t>
            </a:r>
          </a:p>
        </p:txBody>
      </p:sp>
      <p:sp>
        <p:nvSpPr>
          <p:cNvPr id="30" name="Rounded Rectangle 63">
            <a:extLst>
              <a:ext uri="{FF2B5EF4-FFF2-40B4-BE49-F238E27FC236}">
                <a16:creationId xmlns:a16="http://schemas.microsoft.com/office/drawing/2014/main" id="{ACBE4F2F-CCFA-7869-8621-39A003AAE8B9}"/>
              </a:ext>
            </a:extLst>
          </p:cNvPr>
          <p:cNvSpPr/>
          <p:nvPr/>
        </p:nvSpPr>
        <p:spPr>
          <a:xfrm>
            <a:off x="6614386" y="3162026"/>
            <a:ext cx="1455724" cy="420399"/>
          </a:xfrm>
          <a:prstGeom prst="roundRect">
            <a:avLst>
              <a:gd name="adj" fmla="val 20079"/>
            </a:avLst>
          </a:prstGeom>
          <a:solidFill>
            <a:schemeClr val="tx2">
              <a:lumMod val="75000"/>
            </a:schemeClr>
          </a:solidFill>
          <a:ln w="15875">
            <a:solidFill>
              <a:schemeClr val="accent6"/>
            </a:solidFill>
            <a:prstDash val="dash"/>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dirty="0">
                <a:solidFill>
                  <a:schemeClr val="bg1"/>
                </a:solidFill>
                <a:latin typeface="Arial" panose="020B0604020202020204" pitchFamily="34" charset="0"/>
                <a:cs typeface="Arial" panose="020B0604020202020204" pitchFamily="34" charset="0"/>
              </a:rPr>
              <a:t>Neoadjuvant CRT</a:t>
            </a:r>
            <a:br>
              <a:rPr lang="en-GB" sz="900" spc="-20" dirty="0">
                <a:solidFill>
                  <a:schemeClr val="bg1"/>
                </a:solidFill>
                <a:latin typeface="Arial" panose="020B0604020202020204" pitchFamily="34" charset="0"/>
                <a:cs typeface="Arial" panose="020B0604020202020204" pitchFamily="34" charset="0"/>
              </a:rPr>
            </a:br>
            <a:r>
              <a:rPr lang="en-GB" sz="900" spc="-20" dirty="0">
                <a:solidFill>
                  <a:schemeClr val="bg1"/>
                </a:solidFill>
                <a:latin typeface="Arial" panose="020B0604020202020204" pitchFamily="34" charset="0"/>
                <a:cs typeface="Arial" panose="020B0604020202020204" pitchFamily="34" charset="0"/>
              </a:rPr>
              <a:t>[I, C]</a:t>
            </a:r>
          </a:p>
        </p:txBody>
      </p:sp>
      <p:sp>
        <p:nvSpPr>
          <p:cNvPr id="31" name="Rounded Rectangle 97">
            <a:extLst>
              <a:ext uri="{FF2B5EF4-FFF2-40B4-BE49-F238E27FC236}">
                <a16:creationId xmlns:a16="http://schemas.microsoft.com/office/drawing/2014/main" id="{0AFE82EF-7141-F72B-64C0-BCC3FFAB51A5}"/>
              </a:ext>
            </a:extLst>
          </p:cNvPr>
          <p:cNvSpPr/>
          <p:nvPr/>
        </p:nvSpPr>
        <p:spPr>
          <a:xfrm>
            <a:off x="5829852" y="5343120"/>
            <a:ext cx="1455724" cy="420399"/>
          </a:xfrm>
          <a:prstGeom prst="roundRect">
            <a:avLst>
              <a:gd name="adj" fmla="val 20079"/>
            </a:avLst>
          </a:prstGeom>
          <a:solidFill>
            <a:schemeClr val="accent6"/>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Adjuvant nivolumab</a:t>
            </a:r>
            <a:br>
              <a:rPr lang="en-GB" sz="900" spc="-20" noProof="0" dirty="0">
                <a:solidFill>
                  <a:schemeClr val="bg1"/>
                </a:solidFill>
                <a:latin typeface="Arial" panose="020B0604020202020204" pitchFamily="34" charset="0"/>
                <a:cs typeface="Arial" panose="020B0604020202020204" pitchFamily="34" charset="0"/>
              </a:rPr>
            </a:br>
            <a:r>
              <a:rPr lang="en-GB" sz="900" spc="-20" noProof="0" dirty="0">
                <a:solidFill>
                  <a:schemeClr val="bg1"/>
                </a:solidFill>
                <a:latin typeface="Arial" panose="020B0604020202020204" pitchFamily="34" charset="0"/>
                <a:cs typeface="Arial" panose="020B0604020202020204" pitchFamily="34" charset="0"/>
              </a:rPr>
              <a:t>[I, A; MCBS A]</a:t>
            </a:r>
            <a:endParaRPr lang="en-GB" sz="900" spc="-20" baseline="30000" noProof="0" dirty="0">
              <a:solidFill>
                <a:schemeClr val="bg1"/>
              </a:solidFill>
              <a:latin typeface="Arial" panose="020B0604020202020204" pitchFamily="34" charset="0"/>
              <a:cs typeface="Arial" panose="020B0604020202020204" pitchFamily="34" charset="0"/>
            </a:endParaRPr>
          </a:p>
        </p:txBody>
      </p:sp>
      <p:sp>
        <p:nvSpPr>
          <p:cNvPr id="32" name="Rounded Rectangle 98">
            <a:extLst>
              <a:ext uri="{FF2B5EF4-FFF2-40B4-BE49-F238E27FC236}">
                <a16:creationId xmlns:a16="http://schemas.microsoft.com/office/drawing/2014/main" id="{A53D4CD8-F8A3-71AA-E35E-66830DE4BE5C}"/>
              </a:ext>
            </a:extLst>
          </p:cNvPr>
          <p:cNvSpPr/>
          <p:nvPr/>
        </p:nvSpPr>
        <p:spPr>
          <a:xfrm>
            <a:off x="8144156" y="5364593"/>
            <a:ext cx="1455724" cy="420399"/>
          </a:xfrm>
          <a:prstGeom prst="roundRect">
            <a:avLst>
              <a:gd name="adj" fmla="val 20079"/>
            </a:avLst>
          </a:prstGeom>
          <a:solidFill>
            <a:schemeClr val="accent6"/>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Adjuvant FLOT</a:t>
            </a:r>
            <a:br>
              <a:rPr lang="en-GB" sz="900" spc="-20" noProof="0" dirty="0">
                <a:solidFill>
                  <a:schemeClr val="bg1"/>
                </a:solidFill>
                <a:latin typeface="Arial" panose="020B0604020202020204" pitchFamily="34" charset="0"/>
                <a:cs typeface="Arial" panose="020B0604020202020204" pitchFamily="34" charset="0"/>
              </a:rPr>
            </a:br>
            <a:r>
              <a:rPr lang="en-GB" sz="900" spc="-20" noProof="0" dirty="0">
                <a:solidFill>
                  <a:schemeClr val="bg1"/>
                </a:solidFill>
                <a:latin typeface="Arial" panose="020B0604020202020204" pitchFamily="34" charset="0"/>
                <a:cs typeface="Arial" panose="020B0604020202020204" pitchFamily="34" charset="0"/>
              </a:rPr>
              <a:t>[I, A; MCBS A]</a:t>
            </a:r>
            <a:endParaRPr lang="en-GB" sz="900" spc="-20" baseline="30000" noProof="0" dirty="0">
              <a:solidFill>
                <a:schemeClr val="bg1"/>
              </a:solidFill>
              <a:latin typeface="Arial" panose="020B0604020202020204" pitchFamily="34" charset="0"/>
              <a:cs typeface="Arial" panose="020B0604020202020204" pitchFamily="34" charset="0"/>
            </a:endParaRPr>
          </a:p>
        </p:txBody>
      </p:sp>
      <p:cxnSp>
        <p:nvCxnSpPr>
          <p:cNvPr id="44" name="Straight Connector 43">
            <a:extLst>
              <a:ext uri="{FF2B5EF4-FFF2-40B4-BE49-F238E27FC236}">
                <a16:creationId xmlns:a16="http://schemas.microsoft.com/office/drawing/2014/main" id="{D06C7B74-7E85-1FF7-8E98-E1A2117E6948}"/>
              </a:ext>
            </a:extLst>
          </p:cNvPr>
          <p:cNvCxnSpPr>
            <a:cxnSpLocks/>
          </p:cNvCxnSpPr>
          <p:nvPr/>
        </p:nvCxnSpPr>
        <p:spPr>
          <a:xfrm>
            <a:off x="6541986" y="4835853"/>
            <a:ext cx="0" cy="510924"/>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id="{19AB5627-1743-7671-DFD7-7C02D5523646}"/>
              </a:ext>
            </a:extLst>
          </p:cNvPr>
          <p:cNvCxnSpPr>
            <a:cxnSpLocks/>
          </p:cNvCxnSpPr>
          <p:nvPr/>
        </p:nvCxnSpPr>
        <p:spPr>
          <a:xfrm>
            <a:off x="8919921" y="4857613"/>
            <a:ext cx="0" cy="510924"/>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35" name="Rounded Rectangle 73">
            <a:extLst>
              <a:ext uri="{FF2B5EF4-FFF2-40B4-BE49-F238E27FC236}">
                <a16:creationId xmlns:a16="http://schemas.microsoft.com/office/drawing/2014/main" id="{C0A055FF-BEAD-A52B-2C0D-D61DBD042AAF}"/>
              </a:ext>
            </a:extLst>
          </p:cNvPr>
          <p:cNvSpPr/>
          <p:nvPr/>
        </p:nvSpPr>
        <p:spPr>
          <a:xfrm>
            <a:off x="5807968" y="4642365"/>
            <a:ext cx="1455724" cy="420399"/>
          </a:xfrm>
          <a:prstGeom prst="roundRect">
            <a:avLst>
              <a:gd name="adj" fmla="val 20079"/>
            </a:avLst>
          </a:prstGeom>
          <a:solidFill>
            <a:schemeClr val="accent1"/>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Resection</a:t>
            </a:r>
            <a:br>
              <a:rPr lang="en-GB" sz="900" spc="-20" noProof="0" dirty="0">
                <a:solidFill>
                  <a:schemeClr val="bg1"/>
                </a:solidFill>
                <a:latin typeface="Arial" panose="020B0604020202020204" pitchFamily="34" charset="0"/>
                <a:cs typeface="Arial" panose="020B0604020202020204" pitchFamily="34" charset="0"/>
              </a:rPr>
            </a:br>
            <a:r>
              <a:rPr lang="en-GB" sz="900" spc="-20" noProof="0" dirty="0">
                <a:solidFill>
                  <a:schemeClr val="bg1"/>
                </a:solidFill>
                <a:latin typeface="Arial" panose="020B0604020202020204" pitchFamily="34" charset="0"/>
                <a:cs typeface="Arial" panose="020B0604020202020204" pitchFamily="34" charset="0"/>
              </a:rPr>
              <a:t>[I, A]</a:t>
            </a:r>
            <a:endParaRPr lang="en-GB" sz="900" spc="-20" baseline="30000" noProof="0" dirty="0">
              <a:solidFill>
                <a:schemeClr val="bg1"/>
              </a:solidFill>
              <a:latin typeface="Arial" panose="020B0604020202020204" pitchFamily="34" charset="0"/>
              <a:cs typeface="Arial" panose="020B0604020202020204" pitchFamily="34" charset="0"/>
            </a:endParaRPr>
          </a:p>
        </p:txBody>
      </p:sp>
      <p:sp>
        <p:nvSpPr>
          <p:cNvPr id="36" name="Rounded Rectangle 75">
            <a:extLst>
              <a:ext uri="{FF2B5EF4-FFF2-40B4-BE49-F238E27FC236}">
                <a16:creationId xmlns:a16="http://schemas.microsoft.com/office/drawing/2014/main" id="{01156153-2E76-167C-E212-B8259D342B75}"/>
              </a:ext>
            </a:extLst>
          </p:cNvPr>
          <p:cNvSpPr/>
          <p:nvPr/>
        </p:nvSpPr>
        <p:spPr>
          <a:xfrm>
            <a:off x="8186278" y="4642366"/>
            <a:ext cx="1455724" cy="420399"/>
          </a:xfrm>
          <a:prstGeom prst="roundRect">
            <a:avLst>
              <a:gd name="adj" fmla="val 20079"/>
            </a:avLst>
          </a:prstGeom>
          <a:solidFill>
            <a:schemeClr val="accent1"/>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Resection</a:t>
            </a:r>
            <a:br>
              <a:rPr lang="en-GB" sz="900" spc="-20" noProof="0" dirty="0">
                <a:solidFill>
                  <a:schemeClr val="bg1"/>
                </a:solidFill>
                <a:latin typeface="Arial" panose="020B0604020202020204" pitchFamily="34" charset="0"/>
                <a:cs typeface="Arial" panose="020B0604020202020204" pitchFamily="34" charset="0"/>
              </a:rPr>
            </a:br>
            <a:r>
              <a:rPr lang="en-GB" sz="900" spc="-20" noProof="0" dirty="0">
                <a:solidFill>
                  <a:schemeClr val="bg1"/>
                </a:solidFill>
                <a:latin typeface="Arial" panose="020B0604020202020204" pitchFamily="34" charset="0"/>
                <a:cs typeface="Arial" panose="020B0604020202020204" pitchFamily="34" charset="0"/>
              </a:rPr>
              <a:t>[I, A]</a:t>
            </a:r>
            <a:endParaRPr lang="en-GB" sz="900" spc="-20" baseline="30000" noProof="0" dirty="0">
              <a:solidFill>
                <a:schemeClr val="bg1"/>
              </a:solidFill>
              <a:latin typeface="Arial" panose="020B0604020202020204" pitchFamily="34" charset="0"/>
              <a:cs typeface="Arial" panose="020B0604020202020204" pitchFamily="34" charset="0"/>
            </a:endParaRPr>
          </a:p>
        </p:txBody>
      </p:sp>
      <p:cxnSp>
        <p:nvCxnSpPr>
          <p:cNvPr id="38" name="Straight Connector 37">
            <a:extLst>
              <a:ext uri="{FF2B5EF4-FFF2-40B4-BE49-F238E27FC236}">
                <a16:creationId xmlns:a16="http://schemas.microsoft.com/office/drawing/2014/main" id="{39191774-7C14-0B02-3C33-7357DCCC5BE1}"/>
              </a:ext>
            </a:extLst>
          </p:cNvPr>
          <p:cNvCxnSpPr>
            <a:cxnSpLocks/>
          </p:cNvCxnSpPr>
          <p:nvPr/>
        </p:nvCxnSpPr>
        <p:spPr>
          <a:xfrm>
            <a:off x="2671352" y="1875100"/>
            <a:ext cx="0" cy="2758959"/>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39" name="Rounded Rectangle 33">
            <a:extLst>
              <a:ext uri="{FF2B5EF4-FFF2-40B4-BE49-F238E27FC236}">
                <a16:creationId xmlns:a16="http://schemas.microsoft.com/office/drawing/2014/main" id="{0A16E1A3-60DF-DAA2-644B-BD2177167138}"/>
              </a:ext>
            </a:extLst>
          </p:cNvPr>
          <p:cNvSpPr/>
          <p:nvPr/>
        </p:nvSpPr>
        <p:spPr>
          <a:xfrm>
            <a:off x="1943490" y="1641565"/>
            <a:ext cx="1455724" cy="420399"/>
          </a:xfrm>
          <a:prstGeom prst="roundRect">
            <a:avLst>
              <a:gd name="adj" fmla="val 20079"/>
            </a:avLst>
          </a:prstGeom>
          <a:solidFill>
            <a:schemeClr val="accent1">
              <a:lumMod val="50000"/>
            </a:schemeClr>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Early disease</a:t>
            </a:r>
            <a:br>
              <a:rPr lang="en-GB" sz="900" spc="-20" noProof="0" dirty="0">
                <a:solidFill>
                  <a:schemeClr val="bg1"/>
                </a:solidFill>
                <a:latin typeface="Arial" panose="020B0604020202020204" pitchFamily="34" charset="0"/>
                <a:cs typeface="Arial" panose="020B0604020202020204" pitchFamily="34" charset="0"/>
              </a:rPr>
            </a:br>
            <a:r>
              <a:rPr lang="en-GB" sz="900" spc="-20" noProof="0" dirty="0">
                <a:solidFill>
                  <a:schemeClr val="bg1"/>
                </a:solidFill>
                <a:latin typeface="Arial" panose="020B0604020202020204" pitchFamily="34" charset="0"/>
                <a:cs typeface="Arial" panose="020B0604020202020204" pitchFamily="34" charset="0"/>
              </a:rPr>
              <a:t>(cT1 cN0 M0)</a:t>
            </a:r>
          </a:p>
        </p:txBody>
      </p:sp>
      <p:cxnSp>
        <p:nvCxnSpPr>
          <p:cNvPr id="69" name="Straight Connector 68">
            <a:extLst>
              <a:ext uri="{FF2B5EF4-FFF2-40B4-BE49-F238E27FC236}">
                <a16:creationId xmlns:a16="http://schemas.microsoft.com/office/drawing/2014/main" id="{321C20F2-465C-C381-589B-C4D3AD85F43A}"/>
              </a:ext>
            </a:extLst>
          </p:cNvPr>
          <p:cNvCxnSpPr/>
          <p:nvPr/>
        </p:nvCxnSpPr>
        <p:spPr>
          <a:xfrm flipV="1">
            <a:off x="6528048" y="3713843"/>
            <a:ext cx="780176" cy="3189"/>
          </a:xfrm>
          <a:prstGeom prst="line">
            <a:avLst/>
          </a:prstGeom>
          <a:ln w="19050">
            <a:solidFill>
              <a:schemeClr val="accent6"/>
            </a:solidFill>
            <a:prstDash val="dash"/>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914CC997-85F3-1709-6010-7FC07FF4F9DE}"/>
              </a:ext>
            </a:extLst>
          </p:cNvPr>
          <p:cNvCxnSpPr>
            <a:cxnSpLocks/>
          </p:cNvCxnSpPr>
          <p:nvPr/>
        </p:nvCxnSpPr>
        <p:spPr>
          <a:xfrm flipH="1">
            <a:off x="5829852" y="3713843"/>
            <a:ext cx="698196" cy="3189"/>
          </a:xfrm>
          <a:prstGeom prst="line">
            <a:avLst/>
          </a:prstGeom>
          <a:ln w="1905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E43861F7-BEBE-6FE6-A2DD-6789CDD166E9}"/>
              </a:ext>
            </a:extLst>
          </p:cNvPr>
          <p:cNvCxnSpPr>
            <a:stCxn id="27" idx="2"/>
          </p:cNvCxnSpPr>
          <p:nvPr/>
        </p:nvCxnSpPr>
        <p:spPr>
          <a:xfrm>
            <a:off x="5820646" y="3582425"/>
            <a:ext cx="0" cy="134607"/>
          </a:xfrm>
          <a:prstGeom prst="line">
            <a:avLst/>
          </a:prstGeom>
          <a:ln w="1905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DB8998D9-BC03-1EFD-0C37-8AB4367E2AF3}"/>
              </a:ext>
            </a:extLst>
          </p:cNvPr>
          <p:cNvCxnSpPr/>
          <p:nvPr/>
        </p:nvCxnSpPr>
        <p:spPr>
          <a:xfrm>
            <a:off x="7284084" y="3582425"/>
            <a:ext cx="0" cy="134607"/>
          </a:xfrm>
          <a:prstGeom prst="line">
            <a:avLst/>
          </a:prstGeom>
          <a:ln w="19050">
            <a:solidFill>
              <a:schemeClr val="accent6"/>
            </a:solidFill>
            <a:prstDash val="dash"/>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6" name="Straight Connector 75">
            <a:extLst>
              <a:ext uri="{FF2B5EF4-FFF2-40B4-BE49-F238E27FC236}">
                <a16:creationId xmlns:a16="http://schemas.microsoft.com/office/drawing/2014/main" id="{7B3969C1-4EC3-1514-B38A-FBB2E8AF0464}"/>
              </a:ext>
            </a:extLst>
          </p:cNvPr>
          <p:cNvCxnSpPr/>
          <p:nvPr/>
        </p:nvCxnSpPr>
        <p:spPr>
          <a:xfrm flipV="1">
            <a:off x="7381262" y="2951806"/>
            <a:ext cx="780176" cy="3189"/>
          </a:xfrm>
          <a:prstGeom prst="line">
            <a:avLst/>
          </a:prstGeom>
          <a:ln w="19050">
            <a:solidFill>
              <a:schemeClr val="accent6"/>
            </a:solidFill>
            <a:prstDash val="dash"/>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425BC400-0521-3066-A904-B76BCCA59038}"/>
              </a:ext>
            </a:extLst>
          </p:cNvPr>
          <p:cNvCxnSpPr>
            <a:cxnSpLocks/>
          </p:cNvCxnSpPr>
          <p:nvPr/>
        </p:nvCxnSpPr>
        <p:spPr>
          <a:xfrm flipH="1">
            <a:off x="8132157" y="2954995"/>
            <a:ext cx="776979" cy="0"/>
          </a:xfrm>
          <a:prstGeom prst="line">
            <a:avLst/>
          </a:prstGeom>
          <a:ln w="1905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678041721"/>
      </p:ext>
    </p:extLst>
  </p:cSld>
  <p:clrMapOvr>
    <a:masterClrMapping/>
  </p:clrMapOvr>
  <p:transition>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5" name="Textfeld 1"/>
          <p:cNvSpPr txBox="1">
            <a:spLocks noChangeArrowheads="1"/>
          </p:cNvSpPr>
          <p:nvPr/>
        </p:nvSpPr>
        <p:spPr bwMode="auto">
          <a:xfrm>
            <a:off x="2518506" y="5244598"/>
            <a:ext cx="30283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rgbClr val="800000"/>
              </a:buClr>
              <a:buFont typeface="Wingdings" panose="05000000000000000000" pitchFamily="2" charset="2"/>
              <a:buChar char="§"/>
              <a:defRPr sz="2400">
                <a:solidFill>
                  <a:srgbClr val="0E057D"/>
                </a:solidFill>
                <a:latin typeface="Arial Narrow" panose="020B0606020202030204" pitchFamily="34" charset="0"/>
              </a:defRPr>
            </a:lvl1pPr>
            <a:lvl2pPr marL="742950" indent="-285750">
              <a:spcBef>
                <a:spcPct val="20000"/>
              </a:spcBef>
              <a:buClr>
                <a:srgbClr val="800000"/>
              </a:buClr>
              <a:buFont typeface="Wingdings" panose="05000000000000000000" pitchFamily="2" charset="2"/>
              <a:buChar char="§"/>
              <a:defRPr sz="2400">
                <a:solidFill>
                  <a:srgbClr val="0E057D"/>
                </a:solidFill>
                <a:latin typeface="Arial Narrow" panose="020B0606020202030204" pitchFamily="34" charset="0"/>
              </a:defRPr>
            </a:lvl2pPr>
            <a:lvl3pPr marL="1143000" indent="-228600">
              <a:spcBef>
                <a:spcPct val="20000"/>
              </a:spcBef>
              <a:buClr>
                <a:srgbClr val="800000"/>
              </a:buClr>
              <a:buFont typeface="Wingdings" panose="05000000000000000000" pitchFamily="2" charset="2"/>
              <a:buChar char="§"/>
              <a:defRPr sz="2400">
                <a:solidFill>
                  <a:srgbClr val="0E057D"/>
                </a:solidFill>
                <a:latin typeface="Arial Narrow" panose="020B0606020202030204" pitchFamily="34" charset="0"/>
              </a:defRPr>
            </a:lvl3pPr>
            <a:lvl4pPr marL="1600200" indent="-228600">
              <a:spcBef>
                <a:spcPct val="20000"/>
              </a:spcBef>
              <a:buClr>
                <a:srgbClr val="800000"/>
              </a:buClr>
              <a:buFont typeface="Wingdings" panose="05000000000000000000" pitchFamily="2" charset="2"/>
              <a:buChar char="§"/>
              <a:defRPr sz="2400">
                <a:solidFill>
                  <a:srgbClr val="0E057D"/>
                </a:solidFill>
                <a:latin typeface="Arial Narrow" panose="020B0606020202030204" pitchFamily="34" charset="0"/>
              </a:defRPr>
            </a:lvl4pPr>
            <a:lvl5pPr marL="2057400" indent="-228600">
              <a:spcBef>
                <a:spcPct val="20000"/>
              </a:spcBef>
              <a:buClr>
                <a:srgbClr val="800000"/>
              </a:buClr>
              <a:buFont typeface="Wingdings" panose="05000000000000000000" pitchFamily="2" charset="2"/>
              <a:buChar char="§"/>
              <a:defRPr sz="2400">
                <a:solidFill>
                  <a:srgbClr val="0E057D"/>
                </a:solidFill>
                <a:latin typeface="Arial Narrow" panose="020B0606020202030204" pitchFamily="34" charset="0"/>
              </a:defRPr>
            </a:lvl5pPr>
            <a:lvl6pPr marL="2514600" indent="-228600" eaLnBrk="0" fontAlgn="base" hangingPunct="0">
              <a:spcBef>
                <a:spcPct val="20000"/>
              </a:spcBef>
              <a:spcAft>
                <a:spcPct val="0"/>
              </a:spcAft>
              <a:buClr>
                <a:srgbClr val="800000"/>
              </a:buClr>
              <a:buFont typeface="Wingdings" panose="05000000000000000000" pitchFamily="2" charset="2"/>
              <a:buChar char="§"/>
              <a:defRPr sz="2400">
                <a:solidFill>
                  <a:srgbClr val="0E057D"/>
                </a:solidFill>
                <a:latin typeface="Arial Narrow" panose="020B0606020202030204" pitchFamily="34" charset="0"/>
              </a:defRPr>
            </a:lvl6pPr>
            <a:lvl7pPr marL="2971800" indent="-228600" eaLnBrk="0" fontAlgn="base" hangingPunct="0">
              <a:spcBef>
                <a:spcPct val="20000"/>
              </a:spcBef>
              <a:spcAft>
                <a:spcPct val="0"/>
              </a:spcAft>
              <a:buClr>
                <a:srgbClr val="800000"/>
              </a:buClr>
              <a:buFont typeface="Wingdings" panose="05000000000000000000" pitchFamily="2" charset="2"/>
              <a:buChar char="§"/>
              <a:defRPr sz="2400">
                <a:solidFill>
                  <a:srgbClr val="0E057D"/>
                </a:solidFill>
                <a:latin typeface="Arial Narrow" panose="020B0606020202030204" pitchFamily="34" charset="0"/>
              </a:defRPr>
            </a:lvl7pPr>
            <a:lvl8pPr marL="3429000" indent="-228600" eaLnBrk="0" fontAlgn="base" hangingPunct="0">
              <a:spcBef>
                <a:spcPct val="20000"/>
              </a:spcBef>
              <a:spcAft>
                <a:spcPct val="0"/>
              </a:spcAft>
              <a:buClr>
                <a:srgbClr val="800000"/>
              </a:buClr>
              <a:buFont typeface="Wingdings" panose="05000000000000000000" pitchFamily="2" charset="2"/>
              <a:buChar char="§"/>
              <a:defRPr sz="2400">
                <a:solidFill>
                  <a:srgbClr val="0E057D"/>
                </a:solidFill>
                <a:latin typeface="Arial Narrow" panose="020B0606020202030204" pitchFamily="34" charset="0"/>
              </a:defRPr>
            </a:lvl8pPr>
            <a:lvl9pPr marL="3886200" indent="-228600" eaLnBrk="0" fontAlgn="base" hangingPunct="0">
              <a:spcBef>
                <a:spcPct val="20000"/>
              </a:spcBef>
              <a:spcAft>
                <a:spcPct val="0"/>
              </a:spcAft>
              <a:buClr>
                <a:srgbClr val="800000"/>
              </a:buClr>
              <a:buFont typeface="Wingdings" panose="05000000000000000000" pitchFamily="2" charset="2"/>
              <a:buChar char="§"/>
              <a:defRPr sz="2400">
                <a:solidFill>
                  <a:srgbClr val="0E057D"/>
                </a:solidFill>
                <a:latin typeface="Arial Narrow" panose="020B0606020202030204" pitchFamily="34" charset="0"/>
              </a:defRPr>
            </a:lvl9pPr>
          </a:lstStyle>
          <a:p>
            <a:pPr marL="0" marR="0" lvl="0" indent="0" algn="l" defTabSz="914483" rtl="0" eaLnBrk="1" fontAlgn="base" latinLnBrk="0" hangingPunct="1">
              <a:lnSpc>
                <a:spcPct val="100000"/>
              </a:lnSpc>
              <a:spcBef>
                <a:spcPct val="0"/>
              </a:spcBef>
              <a:spcAft>
                <a:spcPct val="0"/>
              </a:spcAft>
              <a:buClrTx/>
              <a:buSzTx/>
              <a:buFont typeface="Wingdings" panose="05000000000000000000" pitchFamily="2" charset="2"/>
              <a:buNone/>
              <a:tabLst/>
              <a:defRPr/>
            </a:pPr>
            <a:r>
              <a:rPr kumimoji="0" lang="en-GB" sz="1400" b="0" i="0" u="none" strike="noStrike" kern="1200" cap="none" spc="0" normalizeH="0" baseline="0" noProof="0" dirty="0">
                <a:ln>
                  <a:noFill/>
                </a:ln>
                <a:solidFill>
                  <a:schemeClr val="tx1"/>
                </a:solidFill>
                <a:effectLst/>
                <a:uLnTx/>
                <a:uFillTx/>
                <a:latin typeface="Arial" panose="020B0604020202020204" pitchFamily="34" charset="0"/>
                <a:cs typeface="Arial" panose="020B0604020202020204" pitchFamily="34" charset="0"/>
              </a:rPr>
              <a:t>Median FU: 43 months in both arms</a:t>
            </a:r>
          </a:p>
        </p:txBody>
      </p:sp>
      <p:sp>
        <p:nvSpPr>
          <p:cNvPr id="2" name="Bogen 1"/>
          <p:cNvSpPr/>
          <p:nvPr/>
        </p:nvSpPr>
        <p:spPr>
          <a:xfrm>
            <a:off x="1967561" y="-603250"/>
            <a:ext cx="9144000" cy="4344988"/>
          </a:xfrm>
          <a:prstGeom prst="arc">
            <a:avLst>
              <a:gd name="adj1" fmla="val 5566400"/>
              <a:gd name="adj2" fmla="val 10675584"/>
            </a:avLst>
          </a:prstGeom>
          <a:ln>
            <a:solidFill>
              <a:srgbClr val="7030A0"/>
            </a:solidFill>
          </a:ln>
          <a:effectLst/>
        </p:spPr>
        <p:style>
          <a:lnRef idx="2">
            <a:schemeClr val="accent1"/>
          </a:lnRef>
          <a:fillRef idx="0">
            <a:schemeClr val="accent1"/>
          </a:fillRef>
          <a:effectRef idx="1">
            <a:schemeClr val="accent1"/>
          </a:effectRef>
          <a:fontRef idx="minor">
            <a:schemeClr val="tx1"/>
          </a:fontRef>
        </p:style>
        <p:txBody>
          <a:bodyPr anchor="ctr"/>
          <a:lstStyle/>
          <a:p>
            <a:pPr marL="0" marR="0" lvl="0" indent="0" algn="ctr" defTabSz="914483"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dirty="0">
              <a:ln>
                <a:noFill/>
              </a:ln>
              <a:solidFill>
                <a:srgbClr val="FFC000"/>
              </a:solidFill>
              <a:effectLst/>
              <a:uLnTx/>
              <a:uFillTx/>
              <a:latin typeface="Calibri"/>
              <a:ea typeface="+mn-ea"/>
              <a:cs typeface="+mn-cs"/>
            </a:endParaRPr>
          </a:p>
        </p:txBody>
      </p:sp>
      <p:sp>
        <p:nvSpPr>
          <p:cNvPr id="19469" name="Titel 12"/>
          <p:cNvSpPr txBox="1">
            <a:spLocks/>
          </p:cNvSpPr>
          <p:nvPr/>
        </p:nvSpPr>
        <p:spPr bwMode="auto">
          <a:xfrm>
            <a:off x="2903392" y="3644617"/>
            <a:ext cx="2197338" cy="25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spcBef>
                <a:spcPct val="20000"/>
              </a:spcBef>
              <a:buClr>
                <a:srgbClr val="800000"/>
              </a:buClr>
              <a:buFont typeface="Wingdings" panose="05000000000000000000" pitchFamily="2" charset="2"/>
              <a:buChar char="§"/>
              <a:defRPr sz="2400">
                <a:solidFill>
                  <a:srgbClr val="0E057D"/>
                </a:solidFill>
                <a:latin typeface="Arial Narrow" panose="020B0606020202030204" pitchFamily="34" charset="0"/>
              </a:defRPr>
            </a:lvl1pPr>
            <a:lvl2pPr marL="742950" indent="-285750" defTabSz="457200">
              <a:spcBef>
                <a:spcPct val="20000"/>
              </a:spcBef>
              <a:buClr>
                <a:srgbClr val="800000"/>
              </a:buClr>
              <a:buFont typeface="Wingdings" panose="05000000000000000000" pitchFamily="2" charset="2"/>
              <a:buChar char="§"/>
              <a:defRPr sz="2400">
                <a:solidFill>
                  <a:srgbClr val="0E057D"/>
                </a:solidFill>
                <a:latin typeface="Arial Narrow" panose="020B0606020202030204" pitchFamily="34" charset="0"/>
              </a:defRPr>
            </a:lvl2pPr>
            <a:lvl3pPr marL="1143000" indent="-228600" defTabSz="457200">
              <a:spcBef>
                <a:spcPct val="20000"/>
              </a:spcBef>
              <a:buClr>
                <a:srgbClr val="800000"/>
              </a:buClr>
              <a:buFont typeface="Wingdings" panose="05000000000000000000" pitchFamily="2" charset="2"/>
              <a:buChar char="§"/>
              <a:defRPr sz="2400">
                <a:solidFill>
                  <a:srgbClr val="0E057D"/>
                </a:solidFill>
                <a:latin typeface="Arial Narrow" panose="020B0606020202030204" pitchFamily="34" charset="0"/>
              </a:defRPr>
            </a:lvl3pPr>
            <a:lvl4pPr marL="1600200" indent="-228600" defTabSz="457200">
              <a:spcBef>
                <a:spcPct val="20000"/>
              </a:spcBef>
              <a:buClr>
                <a:srgbClr val="800000"/>
              </a:buClr>
              <a:buFont typeface="Wingdings" panose="05000000000000000000" pitchFamily="2" charset="2"/>
              <a:buChar char="§"/>
              <a:defRPr sz="2400">
                <a:solidFill>
                  <a:srgbClr val="0E057D"/>
                </a:solidFill>
                <a:latin typeface="Arial Narrow" panose="020B0606020202030204" pitchFamily="34" charset="0"/>
              </a:defRPr>
            </a:lvl4pPr>
            <a:lvl5pPr marL="2057400" indent="-228600" defTabSz="457200">
              <a:spcBef>
                <a:spcPct val="20000"/>
              </a:spcBef>
              <a:buClr>
                <a:srgbClr val="800000"/>
              </a:buClr>
              <a:buFont typeface="Wingdings" panose="05000000000000000000" pitchFamily="2" charset="2"/>
              <a:buChar char="§"/>
              <a:defRPr sz="2400">
                <a:solidFill>
                  <a:srgbClr val="0E057D"/>
                </a:solidFill>
                <a:latin typeface="Arial Narrow" panose="020B0606020202030204" pitchFamily="34" charset="0"/>
              </a:defRPr>
            </a:lvl5pPr>
            <a:lvl6pPr marL="2514600" indent="-228600" defTabSz="457200" eaLnBrk="0" fontAlgn="base" hangingPunct="0">
              <a:spcBef>
                <a:spcPct val="20000"/>
              </a:spcBef>
              <a:spcAft>
                <a:spcPct val="0"/>
              </a:spcAft>
              <a:buClr>
                <a:srgbClr val="800000"/>
              </a:buClr>
              <a:buFont typeface="Wingdings" panose="05000000000000000000" pitchFamily="2" charset="2"/>
              <a:buChar char="§"/>
              <a:defRPr sz="2400">
                <a:solidFill>
                  <a:srgbClr val="0E057D"/>
                </a:solidFill>
                <a:latin typeface="Arial Narrow" panose="020B0606020202030204" pitchFamily="34" charset="0"/>
              </a:defRPr>
            </a:lvl6pPr>
            <a:lvl7pPr marL="2971800" indent="-228600" defTabSz="457200" eaLnBrk="0" fontAlgn="base" hangingPunct="0">
              <a:spcBef>
                <a:spcPct val="20000"/>
              </a:spcBef>
              <a:spcAft>
                <a:spcPct val="0"/>
              </a:spcAft>
              <a:buClr>
                <a:srgbClr val="800000"/>
              </a:buClr>
              <a:buFont typeface="Wingdings" panose="05000000000000000000" pitchFamily="2" charset="2"/>
              <a:buChar char="§"/>
              <a:defRPr sz="2400">
                <a:solidFill>
                  <a:srgbClr val="0E057D"/>
                </a:solidFill>
                <a:latin typeface="Arial Narrow" panose="020B0606020202030204" pitchFamily="34" charset="0"/>
              </a:defRPr>
            </a:lvl7pPr>
            <a:lvl8pPr marL="3429000" indent="-228600" defTabSz="457200" eaLnBrk="0" fontAlgn="base" hangingPunct="0">
              <a:spcBef>
                <a:spcPct val="20000"/>
              </a:spcBef>
              <a:spcAft>
                <a:spcPct val="0"/>
              </a:spcAft>
              <a:buClr>
                <a:srgbClr val="800000"/>
              </a:buClr>
              <a:buFont typeface="Wingdings" panose="05000000000000000000" pitchFamily="2" charset="2"/>
              <a:buChar char="§"/>
              <a:defRPr sz="2400">
                <a:solidFill>
                  <a:srgbClr val="0E057D"/>
                </a:solidFill>
                <a:latin typeface="Arial Narrow" panose="020B0606020202030204" pitchFamily="34" charset="0"/>
              </a:defRPr>
            </a:lvl8pPr>
            <a:lvl9pPr marL="3886200" indent="-228600" defTabSz="457200" eaLnBrk="0" fontAlgn="base" hangingPunct="0">
              <a:spcBef>
                <a:spcPct val="20000"/>
              </a:spcBef>
              <a:spcAft>
                <a:spcPct val="0"/>
              </a:spcAft>
              <a:buClr>
                <a:srgbClr val="800000"/>
              </a:buClr>
              <a:buFont typeface="Wingdings" panose="05000000000000000000" pitchFamily="2" charset="2"/>
              <a:buChar char="§"/>
              <a:defRPr sz="2400">
                <a:solidFill>
                  <a:srgbClr val="0E057D"/>
                </a:solidFill>
                <a:latin typeface="Arial Narrow" panose="020B0606020202030204" pitchFamily="34" charset="0"/>
              </a:defRPr>
            </a:lvl9pPr>
          </a:lstStyle>
          <a:p>
            <a:pPr marL="0" marR="0" lvl="0" indent="0" algn="ctr" defTabSz="457242" rtl="0" eaLnBrk="1" fontAlgn="base" latinLnBrk="0" hangingPunct="1">
              <a:lnSpc>
                <a:spcPct val="100000"/>
              </a:lnSpc>
              <a:spcBef>
                <a:spcPct val="0"/>
              </a:spcBef>
              <a:spcAft>
                <a:spcPct val="0"/>
              </a:spcAft>
              <a:buClrTx/>
              <a:buSzTx/>
              <a:buFont typeface="Wingdings" panose="05000000000000000000" pitchFamily="2" charset="2"/>
              <a:buNone/>
              <a:tabLst/>
              <a:defRPr/>
            </a:pPr>
            <a:r>
              <a:rPr kumimoji="0" lang="en-GB" sz="1600" b="1" i="0" u="none" strike="noStrike" kern="1200" cap="none" spc="0" normalizeH="0" baseline="0" noProof="0" dirty="0">
                <a:ln>
                  <a:noFill/>
                </a:ln>
                <a:solidFill>
                  <a:srgbClr val="7030A0"/>
                </a:solidFill>
                <a:effectLst/>
                <a:uLnTx/>
                <a:uFillTx/>
                <a:latin typeface="Arial" panose="020B0604020202020204" pitchFamily="34" charset="0"/>
                <a:cs typeface="Arial" panose="020B0604020202020204" pitchFamily="34" charset="0"/>
              </a:rPr>
              <a:t>OS Surgery </a:t>
            </a:r>
            <a:r>
              <a:rPr kumimoji="0" lang="en-GB" sz="1600" b="1" i="0" u="none" strike="noStrike" kern="1200" cap="none" spc="0" normalizeH="0" baseline="0" noProof="0" dirty="0" err="1">
                <a:ln>
                  <a:noFill/>
                </a:ln>
                <a:solidFill>
                  <a:srgbClr val="7030A0"/>
                </a:solidFill>
                <a:effectLst/>
                <a:uLnTx/>
                <a:uFillTx/>
                <a:latin typeface="Arial" panose="020B0604020202020204" pitchFamily="34" charset="0"/>
                <a:cs typeface="Arial" panose="020B0604020202020204" pitchFamily="34" charset="0"/>
              </a:rPr>
              <a:t>alone</a:t>
            </a:r>
            <a:r>
              <a:rPr kumimoji="0" lang="en-GB" sz="1600" b="1" i="0" u="none" strike="noStrike" kern="1200" cap="none" spc="0" normalizeH="0" baseline="30000" noProof="0" dirty="0" err="1">
                <a:ln>
                  <a:noFill/>
                </a:ln>
                <a:solidFill>
                  <a:srgbClr val="7030A0"/>
                </a:solidFill>
                <a:effectLst/>
                <a:uLnTx/>
                <a:uFillTx/>
                <a:latin typeface="Arial" panose="020B0604020202020204" pitchFamily="34" charset="0"/>
                <a:cs typeface="Arial" panose="020B0604020202020204" pitchFamily="34" charset="0"/>
              </a:rPr>
              <a:t>a</a:t>
            </a:r>
            <a:r>
              <a:rPr kumimoji="0" lang="en-GB" sz="1600" b="1" i="0" u="none" strike="noStrike" kern="1200" cap="none" spc="0" normalizeH="0" baseline="0" noProof="0" dirty="0">
                <a:ln>
                  <a:noFill/>
                </a:ln>
                <a:solidFill>
                  <a:srgbClr val="7030A0"/>
                </a:solidFill>
                <a:effectLst/>
                <a:uLnTx/>
                <a:uFillTx/>
                <a:latin typeface="Arial" panose="020B0604020202020204" pitchFamily="34" charset="0"/>
                <a:cs typeface="Arial" panose="020B0604020202020204" pitchFamily="34" charset="0"/>
              </a:rPr>
              <a:t> </a:t>
            </a:r>
          </a:p>
        </p:txBody>
      </p:sp>
      <p:sp>
        <p:nvSpPr>
          <p:cNvPr id="6" name="Text Placeholder 5">
            <a:extLst>
              <a:ext uri="{FF2B5EF4-FFF2-40B4-BE49-F238E27FC236}">
                <a16:creationId xmlns:a16="http://schemas.microsoft.com/office/drawing/2014/main" id="{68F97859-39CA-D01C-BE65-6F5EAF5D9BDF}"/>
              </a:ext>
            </a:extLst>
          </p:cNvPr>
          <p:cNvSpPr>
            <a:spLocks noGrp="1"/>
          </p:cNvSpPr>
          <p:nvPr>
            <p:ph type="body" idx="1"/>
          </p:nvPr>
        </p:nvSpPr>
        <p:spPr>
          <a:xfrm>
            <a:off x="609600" y="1214362"/>
            <a:ext cx="10972800" cy="702470"/>
          </a:xfrm>
        </p:spPr>
        <p:txBody>
          <a:bodyPr/>
          <a:lstStyle/>
          <a:p>
            <a:r>
              <a:rPr lang="en-GB" noProof="0" dirty="0"/>
              <a:t>Overall survival</a:t>
            </a:r>
          </a:p>
        </p:txBody>
      </p:sp>
      <p:sp>
        <p:nvSpPr>
          <p:cNvPr id="19472" name="Titel 12"/>
          <p:cNvSpPr>
            <a:spLocks noGrp="1"/>
          </p:cNvSpPr>
          <p:nvPr>
            <p:ph type="title"/>
          </p:nvPr>
        </p:nvSpPr>
        <p:spPr>
          <a:xfrm>
            <a:off x="619201" y="259200"/>
            <a:ext cx="10963199" cy="864000"/>
          </a:xfrm>
        </p:spPr>
        <p:txBody>
          <a:bodyPr/>
          <a:lstStyle/>
          <a:p>
            <a:pPr lvl="0"/>
            <a:r>
              <a:rPr lang="en-GB" noProof="0" dirty="0"/>
              <a:t>FLOT4: Peri-operative FLOT</a:t>
            </a:r>
          </a:p>
        </p:txBody>
      </p:sp>
      <p:sp>
        <p:nvSpPr>
          <p:cNvPr id="12" name="Content Placeholder 11">
            <a:extLst>
              <a:ext uri="{FF2B5EF4-FFF2-40B4-BE49-F238E27FC236}">
                <a16:creationId xmlns:a16="http://schemas.microsoft.com/office/drawing/2014/main" id="{DFA1BBA0-D6B8-9D85-6F72-4ACD4969572D}"/>
              </a:ext>
            </a:extLst>
          </p:cNvPr>
          <p:cNvSpPr>
            <a:spLocks noGrp="1"/>
          </p:cNvSpPr>
          <p:nvPr>
            <p:ph sz="quarter" idx="15"/>
          </p:nvPr>
        </p:nvSpPr>
        <p:spPr>
          <a:xfrm>
            <a:off x="620183" y="6356351"/>
            <a:ext cx="10180339" cy="365125"/>
          </a:xfrm>
        </p:spPr>
        <p:txBody>
          <a:bodyPr anchor="b" anchorCtr="0"/>
          <a:lstStyle/>
          <a:p>
            <a:pPr lvl="0"/>
            <a:r>
              <a:rPr lang="en-GB" sz="1000" baseline="30000" noProof="0" dirty="0">
                <a:solidFill>
                  <a:schemeClr val="accent6">
                    <a:lumMod val="60000"/>
                    <a:lumOff val="40000"/>
                  </a:schemeClr>
                </a:solidFill>
              </a:rPr>
              <a:t>a</a:t>
            </a:r>
            <a:r>
              <a:rPr lang="en-GB" sz="1000" noProof="0" dirty="0">
                <a:solidFill>
                  <a:schemeClr val="accent6">
                    <a:lumMod val="60000"/>
                    <a:lumOff val="40000"/>
                  </a:schemeClr>
                </a:solidFill>
              </a:rPr>
              <a:t> Hypothetical estimate based on historical data</a:t>
            </a:r>
          </a:p>
          <a:p>
            <a:pPr lvl="0"/>
            <a:r>
              <a:rPr lang="en-GB" sz="1000" noProof="0" dirty="0">
                <a:solidFill>
                  <a:schemeClr val="accent6">
                    <a:lumMod val="60000"/>
                    <a:lumOff val="40000"/>
                  </a:schemeClr>
                </a:solidFill>
              </a:rPr>
              <a:t>CI, confidence interval; ECF/ECX, epirubicin+cisplatin+5-FU/capecitabine; FLOT, fluorouracil plus leucovorin, oxaliplatin and docetaxel; FU, follow-up; HR, hazard ratio; mOS, (median) overall survival; NA, not applicable</a:t>
            </a:r>
          </a:p>
          <a:p>
            <a:pPr lvl="0"/>
            <a:r>
              <a:rPr lang="en-GB" sz="1000" noProof="0" dirty="0">
                <a:solidFill>
                  <a:schemeClr val="accent6">
                    <a:lumMod val="60000"/>
                    <a:lumOff val="40000"/>
                  </a:schemeClr>
                </a:solidFill>
              </a:rPr>
              <a:t>Al-Batran SE, et al. Lancet. 2019;393:1948-57</a:t>
            </a:r>
          </a:p>
        </p:txBody>
      </p:sp>
      <p:sp>
        <p:nvSpPr>
          <p:cNvPr id="19473" name="Rechteck 2"/>
          <p:cNvSpPr>
            <a:spLocks noChangeArrowheads="1"/>
          </p:cNvSpPr>
          <p:nvPr/>
        </p:nvSpPr>
        <p:spPr bwMode="auto">
          <a:xfrm>
            <a:off x="2207568" y="5581299"/>
            <a:ext cx="57016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rgbClr val="800000"/>
              </a:buClr>
              <a:buFont typeface="Wingdings" panose="05000000000000000000" pitchFamily="2" charset="2"/>
              <a:buChar char="§"/>
              <a:defRPr sz="2400">
                <a:solidFill>
                  <a:srgbClr val="0E057D"/>
                </a:solidFill>
                <a:latin typeface="Arial Narrow" panose="020B0606020202030204" pitchFamily="34" charset="0"/>
              </a:defRPr>
            </a:lvl1pPr>
            <a:lvl2pPr marL="742950" indent="-285750">
              <a:spcBef>
                <a:spcPct val="20000"/>
              </a:spcBef>
              <a:buClr>
                <a:srgbClr val="800000"/>
              </a:buClr>
              <a:buFont typeface="Wingdings" panose="05000000000000000000" pitchFamily="2" charset="2"/>
              <a:buChar char="§"/>
              <a:defRPr sz="2400">
                <a:solidFill>
                  <a:srgbClr val="0E057D"/>
                </a:solidFill>
                <a:latin typeface="Arial Narrow" panose="020B0606020202030204" pitchFamily="34" charset="0"/>
              </a:defRPr>
            </a:lvl2pPr>
            <a:lvl3pPr marL="1143000" indent="-228600">
              <a:spcBef>
                <a:spcPct val="20000"/>
              </a:spcBef>
              <a:buClr>
                <a:srgbClr val="800000"/>
              </a:buClr>
              <a:buFont typeface="Wingdings" panose="05000000000000000000" pitchFamily="2" charset="2"/>
              <a:buChar char="§"/>
              <a:defRPr sz="2400">
                <a:solidFill>
                  <a:srgbClr val="0E057D"/>
                </a:solidFill>
                <a:latin typeface="Arial Narrow" panose="020B0606020202030204" pitchFamily="34" charset="0"/>
              </a:defRPr>
            </a:lvl3pPr>
            <a:lvl4pPr marL="1600200" indent="-228600">
              <a:spcBef>
                <a:spcPct val="20000"/>
              </a:spcBef>
              <a:buClr>
                <a:srgbClr val="800000"/>
              </a:buClr>
              <a:buFont typeface="Wingdings" panose="05000000000000000000" pitchFamily="2" charset="2"/>
              <a:buChar char="§"/>
              <a:defRPr sz="2400">
                <a:solidFill>
                  <a:srgbClr val="0E057D"/>
                </a:solidFill>
                <a:latin typeface="Arial Narrow" panose="020B0606020202030204" pitchFamily="34" charset="0"/>
              </a:defRPr>
            </a:lvl4pPr>
            <a:lvl5pPr marL="2057400" indent="-228600">
              <a:spcBef>
                <a:spcPct val="20000"/>
              </a:spcBef>
              <a:buClr>
                <a:srgbClr val="800000"/>
              </a:buClr>
              <a:buFont typeface="Wingdings" panose="05000000000000000000" pitchFamily="2" charset="2"/>
              <a:buChar char="§"/>
              <a:defRPr sz="2400">
                <a:solidFill>
                  <a:srgbClr val="0E057D"/>
                </a:solidFill>
                <a:latin typeface="Arial Narrow" panose="020B0606020202030204" pitchFamily="34" charset="0"/>
              </a:defRPr>
            </a:lvl5pPr>
            <a:lvl6pPr marL="2514600" indent="-228600" eaLnBrk="0" fontAlgn="base" hangingPunct="0">
              <a:spcBef>
                <a:spcPct val="20000"/>
              </a:spcBef>
              <a:spcAft>
                <a:spcPct val="0"/>
              </a:spcAft>
              <a:buClr>
                <a:srgbClr val="800000"/>
              </a:buClr>
              <a:buFont typeface="Wingdings" panose="05000000000000000000" pitchFamily="2" charset="2"/>
              <a:buChar char="§"/>
              <a:defRPr sz="2400">
                <a:solidFill>
                  <a:srgbClr val="0E057D"/>
                </a:solidFill>
                <a:latin typeface="Arial Narrow" panose="020B0606020202030204" pitchFamily="34" charset="0"/>
              </a:defRPr>
            </a:lvl6pPr>
            <a:lvl7pPr marL="2971800" indent="-228600" eaLnBrk="0" fontAlgn="base" hangingPunct="0">
              <a:spcBef>
                <a:spcPct val="20000"/>
              </a:spcBef>
              <a:spcAft>
                <a:spcPct val="0"/>
              </a:spcAft>
              <a:buClr>
                <a:srgbClr val="800000"/>
              </a:buClr>
              <a:buFont typeface="Wingdings" panose="05000000000000000000" pitchFamily="2" charset="2"/>
              <a:buChar char="§"/>
              <a:defRPr sz="2400">
                <a:solidFill>
                  <a:srgbClr val="0E057D"/>
                </a:solidFill>
                <a:latin typeface="Arial Narrow" panose="020B0606020202030204" pitchFamily="34" charset="0"/>
              </a:defRPr>
            </a:lvl7pPr>
            <a:lvl8pPr marL="3429000" indent="-228600" eaLnBrk="0" fontAlgn="base" hangingPunct="0">
              <a:spcBef>
                <a:spcPct val="20000"/>
              </a:spcBef>
              <a:spcAft>
                <a:spcPct val="0"/>
              </a:spcAft>
              <a:buClr>
                <a:srgbClr val="800000"/>
              </a:buClr>
              <a:buFont typeface="Wingdings" panose="05000000000000000000" pitchFamily="2" charset="2"/>
              <a:buChar char="§"/>
              <a:defRPr sz="2400">
                <a:solidFill>
                  <a:srgbClr val="0E057D"/>
                </a:solidFill>
                <a:latin typeface="Arial Narrow" panose="020B0606020202030204" pitchFamily="34" charset="0"/>
              </a:defRPr>
            </a:lvl8pPr>
            <a:lvl9pPr marL="3886200" indent="-228600" eaLnBrk="0" fontAlgn="base" hangingPunct="0">
              <a:spcBef>
                <a:spcPct val="20000"/>
              </a:spcBef>
              <a:spcAft>
                <a:spcPct val="0"/>
              </a:spcAft>
              <a:buClr>
                <a:srgbClr val="800000"/>
              </a:buClr>
              <a:buFont typeface="Wingdings" panose="05000000000000000000" pitchFamily="2" charset="2"/>
              <a:buChar char="§"/>
              <a:defRPr sz="2400">
                <a:solidFill>
                  <a:srgbClr val="0E057D"/>
                </a:solidFill>
                <a:latin typeface="Arial Narrow" panose="020B0606020202030204" pitchFamily="34" charset="0"/>
              </a:defRPr>
            </a:lvl9pPr>
          </a:lstStyle>
          <a:p>
            <a:pPr marL="0" marR="0" lvl="0" indent="0" algn="ctr" defTabSz="914483" rtl="0" eaLnBrk="1" fontAlgn="base" latinLnBrk="0" hangingPunct="1">
              <a:lnSpc>
                <a:spcPct val="100000"/>
              </a:lnSpc>
              <a:spcBef>
                <a:spcPct val="0"/>
              </a:spcBef>
              <a:spcAft>
                <a:spcPct val="0"/>
              </a:spcAft>
              <a:buClrTx/>
              <a:buSzTx/>
              <a:buFont typeface="Wingdings" panose="05000000000000000000" pitchFamily="2" charset="2"/>
              <a:buNone/>
              <a:tabLst/>
              <a:defRPr/>
            </a:pPr>
            <a:r>
              <a:rPr kumimoji="0" lang="en-GB" b="1" i="0" u="none" strike="noStrike" kern="1200" cap="none" spc="0" normalizeH="0" baseline="0" noProof="0" dirty="0">
                <a:ln>
                  <a:noFill/>
                </a:ln>
                <a:solidFill>
                  <a:schemeClr val="accent1"/>
                </a:solidFill>
                <a:effectLst/>
                <a:uLnTx/>
                <a:uFillTx/>
                <a:latin typeface="Arial" panose="020B0604020202020204" pitchFamily="34" charset="0"/>
                <a:ea typeface="MS PGothic" panose="020B0600070205080204" pitchFamily="34" charset="-128"/>
                <a:cs typeface="Arial" panose="020B0604020202020204" pitchFamily="34" charset="0"/>
              </a:rPr>
              <a:t>FLOT: estimated OS at 5 Years of 45%</a:t>
            </a:r>
          </a:p>
        </p:txBody>
      </p:sp>
      <p:graphicFrame>
        <p:nvGraphicFramePr>
          <p:cNvPr id="18" name="Table 17">
            <a:extLst>
              <a:ext uri="{FF2B5EF4-FFF2-40B4-BE49-F238E27FC236}">
                <a16:creationId xmlns:a16="http://schemas.microsoft.com/office/drawing/2014/main" id="{35E10880-946A-CB92-B97F-FF5014C35DDD}"/>
              </a:ext>
            </a:extLst>
          </p:cNvPr>
          <p:cNvGraphicFramePr>
            <a:graphicFrameLocks noGrp="1"/>
          </p:cNvGraphicFramePr>
          <p:nvPr/>
        </p:nvGraphicFramePr>
        <p:xfrm>
          <a:off x="7723351" y="3518477"/>
          <a:ext cx="3271911" cy="1097280"/>
        </p:xfrm>
        <a:graphic>
          <a:graphicData uri="http://schemas.openxmlformats.org/drawingml/2006/table">
            <a:tbl>
              <a:tblPr firstRow="1" bandRow="1">
                <a:tableStyleId>{5C22544A-7EE6-4342-B048-85BDC9FD1C3A}</a:tableStyleId>
              </a:tblPr>
              <a:tblGrid>
                <a:gridCol w="1090637">
                  <a:extLst>
                    <a:ext uri="{9D8B030D-6E8A-4147-A177-3AD203B41FA5}">
                      <a16:colId xmlns:a16="http://schemas.microsoft.com/office/drawing/2014/main" val="1211345833"/>
                    </a:ext>
                  </a:extLst>
                </a:gridCol>
                <a:gridCol w="1090637">
                  <a:extLst>
                    <a:ext uri="{9D8B030D-6E8A-4147-A177-3AD203B41FA5}">
                      <a16:colId xmlns:a16="http://schemas.microsoft.com/office/drawing/2014/main" val="273541458"/>
                    </a:ext>
                  </a:extLst>
                </a:gridCol>
                <a:gridCol w="1090637">
                  <a:extLst>
                    <a:ext uri="{9D8B030D-6E8A-4147-A177-3AD203B41FA5}">
                      <a16:colId xmlns:a16="http://schemas.microsoft.com/office/drawing/2014/main" val="2482942903"/>
                    </a:ext>
                  </a:extLst>
                </a:gridCol>
              </a:tblGrid>
              <a:tr h="0">
                <a:tc>
                  <a:txBody>
                    <a:bodyPr/>
                    <a:lstStyle/>
                    <a:p>
                      <a:r>
                        <a:rPr lang="en-GB" sz="1200" noProof="0" dirty="0">
                          <a:solidFill>
                            <a:schemeClr val="bg1"/>
                          </a:solidFill>
                          <a:latin typeface="Arial" panose="020B0604020202020204" pitchFamily="34" charset="0"/>
                          <a:cs typeface="Arial" panose="020B0604020202020204" pitchFamily="34" charset="0"/>
                        </a:rPr>
                        <a:t>OS, %</a:t>
                      </a:r>
                    </a:p>
                  </a:txBody>
                  <a:tcPr/>
                </a:tc>
                <a:tc>
                  <a:txBody>
                    <a:bodyPr/>
                    <a:lstStyle/>
                    <a:p>
                      <a:pPr algn="ctr"/>
                      <a:r>
                        <a:rPr lang="en-GB" sz="1200" noProof="0" dirty="0">
                          <a:latin typeface="Arial" panose="020B0604020202020204" pitchFamily="34" charset="0"/>
                          <a:cs typeface="Arial" panose="020B0604020202020204" pitchFamily="34" charset="0"/>
                        </a:rPr>
                        <a:t>ECF/ECX</a:t>
                      </a:r>
                    </a:p>
                  </a:txBody>
                  <a:tcPr/>
                </a:tc>
                <a:tc>
                  <a:txBody>
                    <a:bodyPr/>
                    <a:lstStyle/>
                    <a:p>
                      <a:pPr algn="ctr"/>
                      <a:r>
                        <a:rPr lang="en-GB" sz="1200" noProof="0" dirty="0">
                          <a:latin typeface="Arial" panose="020B0604020202020204" pitchFamily="34" charset="0"/>
                          <a:cs typeface="Arial" panose="020B0604020202020204" pitchFamily="34" charset="0"/>
                        </a:rPr>
                        <a:t>FLOT</a:t>
                      </a:r>
                    </a:p>
                  </a:txBody>
                  <a:tcPr/>
                </a:tc>
                <a:extLst>
                  <a:ext uri="{0D108BD9-81ED-4DB2-BD59-A6C34878D82A}">
                    <a16:rowId xmlns:a16="http://schemas.microsoft.com/office/drawing/2014/main" val="3946939948"/>
                  </a:ext>
                </a:extLst>
              </a:tr>
              <a:tr h="0">
                <a:tc>
                  <a:txBody>
                    <a:bodyPr/>
                    <a:lstStyle/>
                    <a:p>
                      <a:r>
                        <a:rPr lang="en-GB" sz="1200" noProof="0" dirty="0">
                          <a:solidFill>
                            <a:schemeClr val="tx1"/>
                          </a:solidFill>
                          <a:latin typeface="Arial" panose="020B0604020202020204" pitchFamily="34" charset="0"/>
                          <a:cs typeface="Arial" panose="020B0604020202020204" pitchFamily="34" charset="0"/>
                        </a:rPr>
                        <a:t>2-year</a:t>
                      </a:r>
                    </a:p>
                  </a:txBody>
                  <a:tcPr anchor="ctr"/>
                </a:tc>
                <a:tc>
                  <a:txBody>
                    <a:bodyPr/>
                    <a:lstStyle/>
                    <a:p>
                      <a:pPr algn="ctr"/>
                      <a:r>
                        <a:rPr lang="en-GB" sz="1200" noProof="0" dirty="0">
                          <a:latin typeface="Arial" panose="020B0604020202020204" pitchFamily="34" charset="0"/>
                          <a:cs typeface="Arial" panose="020B0604020202020204" pitchFamily="34" charset="0"/>
                        </a:rPr>
                        <a:t>59</a:t>
                      </a:r>
                    </a:p>
                  </a:txBody>
                  <a:tcPr/>
                </a:tc>
                <a:tc>
                  <a:txBody>
                    <a:bodyPr/>
                    <a:lstStyle/>
                    <a:p>
                      <a:pPr algn="ctr"/>
                      <a:r>
                        <a:rPr lang="en-GB" sz="1200" noProof="0" dirty="0">
                          <a:latin typeface="Arial" panose="020B0604020202020204" pitchFamily="34" charset="0"/>
                          <a:cs typeface="Arial" panose="020B0604020202020204" pitchFamily="34" charset="0"/>
                        </a:rPr>
                        <a:t>68</a:t>
                      </a:r>
                    </a:p>
                  </a:txBody>
                  <a:tcPr/>
                </a:tc>
                <a:extLst>
                  <a:ext uri="{0D108BD9-81ED-4DB2-BD59-A6C34878D82A}">
                    <a16:rowId xmlns:a16="http://schemas.microsoft.com/office/drawing/2014/main" val="360955805"/>
                  </a:ext>
                </a:extLst>
              </a:tr>
              <a:tr h="0">
                <a:tc>
                  <a:txBody>
                    <a:bodyPr/>
                    <a:lstStyle/>
                    <a:p>
                      <a:r>
                        <a:rPr lang="en-GB" sz="1200" b="1" noProof="0" dirty="0">
                          <a:solidFill>
                            <a:schemeClr val="tx1"/>
                          </a:solidFill>
                          <a:latin typeface="Arial" panose="020B0604020202020204" pitchFamily="34" charset="0"/>
                          <a:cs typeface="Arial" panose="020B0604020202020204" pitchFamily="34" charset="0"/>
                        </a:rPr>
                        <a:t>3-year</a:t>
                      </a:r>
                    </a:p>
                  </a:txBody>
                  <a:tcPr anchor="ctr"/>
                </a:tc>
                <a:tc>
                  <a:txBody>
                    <a:bodyPr/>
                    <a:lstStyle/>
                    <a:p>
                      <a:pPr algn="ctr"/>
                      <a:r>
                        <a:rPr lang="en-GB" sz="1200" b="1" noProof="0" dirty="0">
                          <a:latin typeface="Arial" panose="020B0604020202020204" pitchFamily="34" charset="0"/>
                          <a:cs typeface="Arial" panose="020B0604020202020204" pitchFamily="34" charset="0"/>
                        </a:rPr>
                        <a:t>48</a:t>
                      </a:r>
                    </a:p>
                  </a:txBody>
                  <a:tcPr/>
                </a:tc>
                <a:tc>
                  <a:txBody>
                    <a:bodyPr/>
                    <a:lstStyle/>
                    <a:p>
                      <a:pPr algn="ctr"/>
                      <a:r>
                        <a:rPr lang="en-GB" sz="1200" b="1" noProof="0" dirty="0">
                          <a:latin typeface="Arial" panose="020B0604020202020204" pitchFamily="34" charset="0"/>
                          <a:cs typeface="Arial" panose="020B0604020202020204" pitchFamily="34" charset="0"/>
                        </a:rPr>
                        <a:t>57</a:t>
                      </a:r>
                    </a:p>
                  </a:txBody>
                  <a:tcPr/>
                </a:tc>
                <a:extLst>
                  <a:ext uri="{0D108BD9-81ED-4DB2-BD59-A6C34878D82A}">
                    <a16:rowId xmlns:a16="http://schemas.microsoft.com/office/drawing/2014/main" val="926089422"/>
                  </a:ext>
                </a:extLst>
              </a:tr>
              <a:tr h="0">
                <a:tc>
                  <a:txBody>
                    <a:bodyPr/>
                    <a:lstStyle/>
                    <a:p>
                      <a:r>
                        <a:rPr lang="en-GB" sz="1200" noProof="0" dirty="0">
                          <a:solidFill>
                            <a:schemeClr val="tx1"/>
                          </a:solidFill>
                          <a:latin typeface="Arial" panose="020B0604020202020204" pitchFamily="34" charset="0"/>
                          <a:cs typeface="Arial" panose="020B0604020202020204" pitchFamily="34" charset="0"/>
                        </a:rPr>
                        <a:t>5-year</a:t>
                      </a:r>
                    </a:p>
                  </a:txBody>
                  <a:tcPr anchor="ctr"/>
                </a:tc>
                <a:tc>
                  <a:txBody>
                    <a:bodyPr/>
                    <a:lstStyle/>
                    <a:p>
                      <a:pPr algn="ctr"/>
                      <a:r>
                        <a:rPr lang="en-GB" sz="1200" noProof="0" dirty="0">
                          <a:latin typeface="Arial" panose="020B0604020202020204" pitchFamily="34" charset="0"/>
                          <a:cs typeface="Arial" panose="020B0604020202020204" pitchFamily="34" charset="0"/>
                        </a:rPr>
                        <a:t>36</a:t>
                      </a:r>
                    </a:p>
                  </a:txBody>
                  <a:tcPr/>
                </a:tc>
                <a:tc>
                  <a:txBody>
                    <a:bodyPr/>
                    <a:lstStyle/>
                    <a:p>
                      <a:pPr algn="ctr"/>
                      <a:r>
                        <a:rPr lang="en-GB" sz="1200" noProof="0" dirty="0">
                          <a:latin typeface="Arial" panose="020B0604020202020204" pitchFamily="34" charset="0"/>
                          <a:cs typeface="Arial" panose="020B0604020202020204" pitchFamily="34" charset="0"/>
                        </a:rPr>
                        <a:t>45</a:t>
                      </a:r>
                    </a:p>
                  </a:txBody>
                  <a:tcPr/>
                </a:tc>
                <a:extLst>
                  <a:ext uri="{0D108BD9-81ED-4DB2-BD59-A6C34878D82A}">
                    <a16:rowId xmlns:a16="http://schemas.microsoft.com/office/drawing/2014/main" val="2572091886"/>
                  </a:ext>
                </a:extLst>
              </a:tr>
            </a:tbl>
          </a:graphicData>
        </a:graphic>
      </p:graphicFrame>
      <p:graphicFrame>
        <p:nvGraphicFramePr>
          <p:cNvPr id="20" name="Table 19">
            <a:extLst>
              <a:ext uri="{FF2B5EF4-FFF2-40B4-BE49-F238E27FC236}">
                <a16:creationId xmlns:a16="http://schemas.microsoft.com/office/drawing/2014/main" id="{FF33EA4A-27CE-5CF5-CDF7-C35B5AD6C2A8}"/>
              </a:ext>
            </a:extLst>
          </p:cNvPr>
          <p:cNvGraphicFramePr>
            <a:graphicFrameLocks noGrp="1"/>
          </p:cNvGraphicFramePr>
          <p:nvPr/>
        </p:nvGraphicFramePr>
        <p:xfrm>
          <a:off x="7608169" y="1795198"/>
          <a:ext cx="3387093" cy="1188720"/>
        </p:xfrm>
        <a:graphic>
          <a:graphicData uri="http://schemas.openxmlformats.org/drawingml/2006/table">
            <a:tbl>
              <a:tblPr firstRow="1" bandRow="1">
                <a:tableStyleId>{5C22544A-7EE6-4342-B048-85BDC9FD1C3A}</a:tableStyleId>
              </a:tblPr>
              <a:tblGrid>
                <a:gridCol w="1129031">
                  <a:extLst>
                    <a:ext uri="{9D8B030D-6E8A-4147-A177-3AD203B41FA5}">
                      <a16:colId xmlns:a16="http://schemas.microsoft.com/office/drawing/2014/main" val="1211345833"/>
                    </a:ext>
                  </a:extLst>
                </a:gridCol>
                <a:gridCol w="1129031">
                  <a:extLst>
                    <a:ext uri="{9D8B030D-6E8A-4147-A177-3AD203B41FA5}">
                      <a16:colId xmlns:a16="http://schemas.microsoft.com/office/drawing/2014/main" val="273541458"/>
                    </a:ext>
                  </a:extLst>
                </a:gridCol>
                <a:gridCol w="1129031">
                  <a:extLst>
                    <a:ext uri="{9D8B030D-6E8A-4147-A177-3AD203B41FA5}">
                      <a16:colId xmlns:a16="http://schemas.microsoft.com/office/drawing/2014/main" val="2482942903"/>
                    </a:ext>
                  </a:extLst>
                </a:gridCol>
              </a:tblGrid>
              <a:tr h="0">
                <a:tc>
                  <a:txBody>
                    <a:bodyPr/>
                    <a:lstStyle/>
                    <a:p>
                      <a:r>
                        <a:rPr lang="en-GB" sz="1200" noProof="0" dirty="0">
                          <a:latin typeface="Arial" panose="020B0604020202020204" pitchFamily="34" charset="0"/>
                          <a:cs typeface="Arial" panose="020B0604020202020204" pitchFamily="34" charset="0"/>
                        </a:rPr>
                        <a:t>OS</a:t>
                      </a:r>
                    </a:p>
                  </a:txBody>
                  <a:tcPr/>
                </a:tc>
                <a:tc>
                  <a:txBody>
                    <a:bodyPr/>
                    <a:lstStyle/>
                    <a:p>
                      <a:pPr algn="ctr"/>
                      <a:r>
                        <a:rPr lang="en-GB" sz="1200" noProof="0" dirty="0">
                          <a:latin typeface="Arial" panose="020B0604020202020204" pitchFamily="34" charset="0"/>
                          <a:cs typeface="Arial" panose="020B0604020202020204" pitchFamily="34" charset="0"/>
                        </a:rPr>
                        <a:t>ECF/ECX</a:t>
                      </a:r>
                    </a:p>
                  </a:txBody>
                  <a:tcPr/>
                </a:tc>
                <a:tc>
                  <a:txBody>
                    <a:bodyPr/>
                    <a:lstStyle/>
                    <a:p>
                      <a:pPr algn="ctr"/>
                      <a:r>
                        <a:rPr lang="en-GB" sz="1200" noProof="0" dirty="0">
                          <a:latin typeface="Arial" panose="020B0604020202020204" pitchFamily="34" charset="0"/>
                          <a:cs typeface="Arial" panose="020B0604020202020204" pitchFamily="34" charset="0"/>
                        </a:rPr>
                        <a:t>FLOT</a:t>
                      </a:r>
                    </a:p>
                  </a:txBody>
                  <a:tcPr/>
                </a:tc>
                <a:extLst>
                  <a:ext uri="{0D108BD9-81ED-4DB2-BD59-A6C34878D82A}">
                    <a16:rowId xmlns:a16="http://schemas.microsoft.com/office/drawing/2014/main" val="3946939948"/>
                  </a:ext>
                </a:extLst>
              </a:tr>
              <a:tr h="0">
                <a:tc>
                  <a:txBody>
                    <a:bodyPr/>
                    <a:lstStyle/>
                    <a:p>
                      <a:r>
                        <a:rPr lang="en-GB" sz="1200" noProof="0" dirty="0">
                          <a:solidFill>
                            <a:schemeClr val="tx1"/>
                          </a:solidFill>
                          <a:latin typeface="Arial" panose="020B0604020202020204" pitchFamily="34" charset="0"/>
                          <a:cs typeface="Arial" panose="020B0604020202020204" pitchFamily="34" charset="0"/>
                        </a:rPr>
                        <a:t>mOS, months</a:t>
                      </a:r>
                      <a:br>
                        <a:rPr lang="en-GB" sz="1200" noProof="0" dirty="0">
                          <a:solidFill>
                            <a:schemeClr val="tx1"/>
                          </a:solidFill>
                          <a:latin typeface="Arial" panose="020B0604020202020204" pitchFamily="34" charset="0"/>
                          <a:cs typeface="Arial" panose="020B0604020202020204" pitchFamily="34" charset="0"/>
                        </a:rPr>
                      </a:br>
                      <a:r>
                        <a:rPr lang="en-GB" sz="1200" noProof="0" dirty="0">
                          <a:solidFill>
                            <a:schemeClr val="tx1"/>
                          </a:solidFill>
                          <a:latin typeface="Arial" panose="020B0604020202020204" pitchFamily="34" charset="0"/>
                          <a:cs typeface="Arial" panose="020B0604020202020204" pitchFamily="34" charset="0"/>
                        </a:rPr>
                        <a:t>(95% CI)</a:t>
                      </a:r>
                    </a:p>
                  </a:txBody>
                  <a:tcPr anchor="ctr"/>
                </a:tc>
                <a:tc>
                  <a:txBody>
                    <a:bodyPr/>
                    <a:lstStyle/>
                    <a:p>
                      <a:pPr algn="ctr"/>
                      <a:r>
                        <a:rPr lang="en-GB" sz="1200" noProof="0" dirty="0">
                          <a:latin typeface="Arial" panose="020B0604020202020204" pitchFamily="34" charset="0"/>
                          <a:cs typeface="Arial" panose="020B0604020202020204" pitchFamily="34" charset="0"/>
                        </a:rPr>
                        <a:t>35</a:t>
                      </a:r>
                      <a:br>
                        <a:rPr lang="en-GB" sz="1200" noProof="0" dirty="0">
                          <a:latin typeface="Arial" panose="020B0604020202020204" pitchFamily="34" charset="0"/>
                          <a:cs typeface="Arial" panose="020B0604020202020204" pitchFamily="34" charset="0"/>
                        </a:rPr>
                      </a:br>
                      <a:r>
                        <a:rPr lang="en-GB" sz="1200" noProof="0" dirty="0">
                          <a:latin typeface="Arial" panose="020B0604020202020204" pitchFamily="34" charset="0"/>
                          <a:cs typeface="Arial" panose="020B0604020202020204" pitchFamily="34" charset="0"/>
                        </a:rPr>
                        <a:t>(27-46)</a:t>
                      </a:r>
                    </a:p>
                  </a:txBody>
                  <a:tcPr/>
                </a:tc>
                <a:tc>
                  <a:txBody>
                    <a:bodyPr/>
                    <a:lstStyle/>
                    <a:p>
                      <a:pPr algn="ctr"/>
                      <a:r>
                        <a:rPr lang="en-GB" sz="1200" noProof="0" dirty="0">
                          <a:latin typeface="Arial" panose="020B0604020202020204" pitchFamily="34" charset="0"/>
                          <a:cs typeface="Arial" panose="020B0604020202020204" pitchFamily="34" charset="0"/>
                        </a:rPr>
                        <a:t>50</a:t>
                      </a:r>
                      <a:br>
                        <a:rPr lang="en-GB" sz="1200" noProof="0" dirty="0">
                          <a:latin typeface="Arial" panose="020B0604020202020204" pitchFamily="34" charset="0"/>
                          <a:cs typeface="Arial" panose="020B0604020202020204" pitchFamily="34" charset="0"/>
                        </a:rPr>
                      </a:br>
                      <a:r>
                        <a:rPr lang="en-GB" sz="1200" noProof="0" dirty="0">
                          <a:latin typeface="Arial" panose="020B0604020202020204" pitchFamily="34" charset="0"/>
                          <a:cs typeface="Arial" panose="020B0604020202020204" pitchFamily="34" charset="0"/>
                        </a:rPr>
                        <a:t>(38-NA)</a:t>
                      </a:r>
                    </a:p>
                  </a:txBody>
                  <a:tcPr/>
                </a:tc>
                <a:extLst>
                  <a:ext uri="{0D108BD9-81ED-4DB2-BD59-A6C34878D82A}">
                    <a16:rowId xmlns:a16="http://schemas.microsoft.com/office/drawing/2014/main" val="360955805"/>
                  </a:ext>
                </a:extLst>
              </a:tr>
              <a:tr h="0">
                <a:tc>
                  <a:txBody>
                    <a:bodyPr/>
                    <a:lstStyle/>
                    <a:p>
                      <a:r>
                        <a:rPr lang="en-GB" sz="1200" b="0" noProof="0" dirty="0">
                          <a:solidFill>
                            <a:schemeClr val="tx1"/>
                          </a:solidFill>
                          <a:latin typeface="Arial" panose="020B0604020202020204" pitchFamily="34" charset="0"/>
                          <a:cs typeface="Arial" panose="020B0604020202020204" pitchFamily="34" charset="0"/>
                        </a:rPr>
                        <a:t>HR (95% CI)</a:t>
                      </a:r>
                    </a:p>
                  </a:txBody>
                  <a:tcPr anchor="ctr"/>
                </a:tc>
                <a:tc gridSpan="2">
                  <a:txBody>
                    <a:bodyPr/>
                    <a:lstStyle/>
                    <a:p>
                      <a:pPr algn="ctr"/>
                      <a:r>
                        <a:rPr lang="en-GB" sz="1200" b="0" noProof="0" dirty="0">
                          <a:latin typeface="Arial" panose="020B0604020202020204" pitchFamily="34" charset="0"/>
                          <a:cs typeface="Arial" panose="020B0604020202020204" pitchFamily="34" charset="0"/>
                        </a:rPr>
                        <a:t>0.77 (0.63-0.94)</a:t>
                      </a:r>
                      <a:br>
                        <a:rPr lang="en-GB" sz="1200" b="0" noProof="0" dirty="0">
                          <a:latin typeface="Arial" panose="020B0604020202020204" pitchFamily="34" charset="0"/>
                          <a:cs typeface="Arial" panose="020B0604020202020204" pitchFamily="34" charset="0"/>
                        </a:rPr>
                      </a:br>
                      <a:r>
                        <a:rPr lang="en-GB" sz="1200" b="0" noProof="0" dirty="0">
                          <a:latin typeface="Arial" panose="020B0604020202020204" pitchFamily="34" charset="0"/>
                          <a:cs typeface="Arial" panose="020B0604020202020204" pitchFamily="34" charset="0"/>
                        </a:rPr>
                        <a:t>p=0.012 (log rank)</a:t>
                      </a:r>
                    </a:p>
                  </a:txBody>
                  <a:tcPr/>
                </a:tc>
                <a:tc hMerge="1">
                  <a:txBody>
                    <a:bodyPr/>
                    <a:lstStyle/>
                    <a:p>
                      <a:pPr algn="ctr"/>
                      <a:endParaRPr lang="en-US" sz="12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740987395"/>
                  </a:ext>
                </a:extLst>
              </a:tr>
            </a:tbl>
          </a:graphicData>
        </a:graphic>
      </p:graphicFrame>
      <p:sp>
        <p:nvSpPr>
          <p:cNvPr id="22" name="Textfeld 1">
            <a:extLst>
              <a:ext uri="{FF2B5EF4-FFF2-40B4-BE49-F238E27FC236}">
                <a16:creationId xmlns:a16="http://schemas.microsoft.com/office/drawing/2014/main" id="{8D2C9519-A79F-70B0-1266-693B9DE1FF8A}"/>
              </a:ext>
            </a:extLst>
          </p:cNvPr>
          <p:cNvSpPr txBox="1">
            <a:spLocks noChangeArrowheads="1"/>
          </p:cNvSpPr>
          <p:nvPr/>
        </p:nvSpPr>
        <p:spPr bwMode="auto">
          <a:xfrm>
            <a:off x="5428116" y="1739044"/>
            <a:ext cx="1249060" cy="40011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rgbClr val="800000"/>
              </a:buClr>
              <a:buFont typeface="Wingdings" panose="05000000000000000000" pitchFamily="2" charset="2"/>
              <a:buChar char="§"/>
              <a:defRPr sz="2400">
                <a:solidFill>
                  <a:srgbClr val="0E057D"/>
                </a:solidFill>
                <a:latin typeface="Arial Narrow" panose="020B0606020202030204" pitchFamily="34" charset="0"/>
              </a:defRPr>
            </a:lvl1pPr>
            <a:lvl2pPr marL="742950" indent="-285750">
              <a:spcBef>
                <a:spcPct val="20000"/>
              </a:spcBef>
              <a:buClr>
                <a:srgbClr val="800000"/>
              </a:buClr>
              <a:buFont typeface="Wingdings" panose="05000000000000000000" pitchFamily="2" charset="2"/>
              <a:buChar char="§"/>
              <a:defRPr sz="2400">
                <a:solidFill>
                  <a:srgbClr val="0E057D"/>
                </a:solidFill>
                <a:latin typeface="Arial Narrow" panose="020B0606020202030204" pitchFamily="34" charset="0"/>
              </a:defRPr>
            </a:lvl2pPr>
            <a:lvl3pPr marL="1143000" indent="-228600">
              <a:spcBef>
                <a:spcPct val="20000"/>
              </a:spcBef>
              <a:buClr>
                <a:srgbClr val="800000"/>
              </a:buClr>
              <a:buFont typeface="Wingdings" panose="05000000000000000000" pitchFamily="2" charset="2"/>
              <a:buChar char="§"/>
              <a:defRPr sz="2400">
                <a:solidFill>
                  <a:srgbClr val="0E057D"/>
                </a:solidFill>
                <a:latin typeface="Arial Narrow" panose="020B0606020202030204" pitchFamily="34" charset="0"/>
              </a:defRPr>
            </a:lvl3pPr>
            <a:lvl4pPr marL="1600200" indent="-228600">
              <a:spcBef>
                <a:spcPct val="20000"/>
              </a:spcBef>
              <a:buClr>
                <a:srgbClr val="800000"/>
              </a:buClr>
              <a:buFont typeface="Wingdings" panose="05000000000000000000" pitchFamily="2" charset="2"/>
              <a:buChar char="§"/>
              <a:defRPr sz="2400">
                <a:solidFill>
                  <a:srgbClr val="0E057D"/>
                </a:solidFill>
                <a:latin typeface="Arial Narrow" panose="020B0606020202030204" pitchFamily="34" charset="0"/>
              </a:defRPr>
            </a:lvl4pPr>
            <a:lvl5pPr marL="2057400" indent="-228600">
              <a:spcBef>
                <a:spcPct val="20000"/>
              </a:spcBef>
              <a:buClr>
                <a:srgbClr val="800000"/>
              </a:buClr>
              <a:buFont typeface="Wingdings" panose="05000000000000000000" pitchFamily="2" charset="2"/>
              <a:buChar char="§"/>
              <a:defRPr sz="2400">
                <a:solidFill>
                  <a:srgbClr val="0E057D"/>
                </a:solidFill>
                <a:latin typeface="Arial Narrow" panose="020B0606020202030204" pitchFamily="34" charset="0"/>
              </a:defRPr>
            </a:lvl5pPr>
            <a:lvl6pPr marL="2514600" indent="-228600" eaLnBrk="0" fontAlgn="base" hangingPunct="0">
              <a:spcBef>
                <a:spcPct val="20000"/>
              </a:spcBef>
              <a:spcAft>
                <a:spcPct val="0"/>
              </a:spcAft>
              <a:buClr>
                <a:srgbClr val="800000"/>
              </a:buClr>
              <a:buFont typeface="Wingdings" panose="05000000000000000000" pitchFamily="2" charset="2"/>
              <a:buChar char="§"/>
              <a:defRPr sz="2400">
                <a:solidFill>
                  <a:srgbClr val="0E057D"/>
                </a:solidFill>
                <a:latin typeface="Arial Narrow" panose="020B0606020202030204" pitchFamily="34" charset="0"/>
              </a:defRPr>
            </a:lvl6pPr>
            <a:lvl7pPr marL="2971800" indent="-228600" eaLnBrk="0" fontAlgn="base" hangingPunct="0">
              <a:spcBef>
                <a:spcPct val="20000"/>
              </a:spcBef>
              <a:spcAft>
                <a:spcPct val="0"/>
              </a:spcAft>
              <a:buClr>
                <a:srgbClr val="800000"/>
              </a:buClr>
              <a:buFont typeface="Wingdings" panose="05000000000000000000" pitchFamily="2" charset="2"/>
              <a:buChar char="§"/>
              <a:defRPr sz="2400">
                <a:solidFill>
                  <a:srgbClr val="0E057D"/>
                </a:solidFill>
                <a:latin typeface="Arial Narrow" panose="020B0606020202030204" pitchFamily="34" charset="0"/>
              </a:defRPr>
            </a:lvl7pPr>
            <a:lvl8pPr marL="3429000" indent="-228600" eaLnBrk="0" fontAlgn="base" hangingPunct="0">
              <a:spcBef>
                <a:spcPct val="20000"/>
              </a:spcBef>
              <a:spcAft>
                <a:spcPct val="0"/>
              </a:spcAft>
              <a:buClr>
                <a:srgbClr val="800000"/>
              </a:buClr>
              <a:buFont typeface="Wingdings" panose="05000000000000000000" pitchFamily="2" charset="2"/>
              <a:buChar char="§"/>
              <a:defRPr sz="2400">
                <a:solidFill>
                  <a:srgbClr val="0E057D"/>
                </a:solidFill>
                <a:latin typeface="Arial Narrow" panose="020B0606020202030204" pitchFamily="34" charset="0"/>
              </a:defRPr>
            </a:lvl8pPr>
            <a:lvl9pPr marL="3886200" indent="-228600" eaLnBrk="0" fontAlgn="base" hangingPunct="0">
              <a:spcBef>
                <a:spcPct val="20000"/>
              </a:spcBef>
              <a:spcAft>
                <a:spcPct val="0"/>
              </a:spcAft>
              <a:buClr>
                <a:srgbClr val="800000"/>
              </a:buClr>
              <a:buFont typeface="Wingdings" panose="05000000000000000000" pitchFamily="2" charset="2"/>
              <a:buChar char="§"/>
              <a:defRPr sz="2400">
                <a:solidFill>
                  <a:srgbClr val="0E057D"/>
                </a:solidFill>
                <a:latin typeface="Arial Narrow" panose="020B0606020202030204" pitchFamily="34" charset="0"/>
              </a:defRPr>
            </a:lvl9pPr>
          </a:lstStyle>
          <a:p>
            <a:pPr marL="0" marR="0" lvl="0" indent="0" algn="l" defTabSz="914483" rtl="0" eaLnBrk="1" fontAlgn="base" latinLnBrk="0" hangingPunct="1">
              <a:lnSpc>
                <a:spcPct val="100000"/>
              </a:lnSpc>
              <a:spcBef>
                <a:spcPct val="0"/>
              </a:spcBef>
              <a:spcAft>
                <a:spcPct val="0"/>
              </a:spcAft>
              <a:buClrTx/>
              <a:buSzTx/>
              <a:buFont typeface="Wingdings" panose="05000000000000000000" pitchFamily="2" charset="2"/>
              <a:buNone/>
              <a:tabLst/>
              <a:defRPr/>
            </a:pPr>
            <a:r>
              <a:rPr kumimoji="0" lang="en-GB" sz="1000" b="0" i="0" u="none" strike="noStrike" kern="1200" cap="none" spc="0" normalizeH="0" baseline="0" noProof="0" dirty="0">
                <a:ln>
                  <a:noFill/>
                </a:ln>
                <a:solidFill>
                  <a:schemeClr val="tx1"/>
                </a:solidFill>
                <a:effectLst/>
                <a:uLnTx/>
                <a:uFillTx/>
                <a:latin typeface="Arial" panose="020B0604020202020204" pitchFamily="34" charset="0"/>
                <a:cs typeface="Arial" panose="020B0604020202020204" pitchFamily="34" charset="0"/>
              </a:rPr>
              <a:t>+ Censored</a:t>
            </a:r>
            <a:br>
              <a:rPr kumimoji="0" lang="en-GB" sz="1000" b="0" i="0" u="none" strike="noStrike" kern="1200" cap="none" spc="0" normalizeH="0" baseline="0" noProof="0" dirty="0">
                <a:ln>
                  <a:noFill/>
                </a:ln>
                <a:solidFill>
                  <a:schemeClr val="tx1"/>
                </a:solidFill>
                <a:effectLst/>
                <a:uLnTx/>
                <a:uFillTx/>
                <a:latin typeface="Arial" panose="020B0604020202020204" pitchFamily="34" charset="0"/>
                <a:cs typeface="Arial" panose="020B0604020202020204" pitchFamily="34" charset="0"/>
              </a:rPr>
            </a:br>
            <a:r>
              <a:rPr kumimoji="0" lang="en-GB" sz="1000" b="0" i="0" u="none" strike="noStrike" kern="1200" cap="none" spc="0" normalizeH="0" baseline="0" noProof="0" dirty="0">
                <a:ln>
                  <a:noFill/>
                </a:ln>
                <a:solidFill>
                  <a:schemeClr val="tx1"/>
                </a:solidFill>
                <a:effectLst/>
                <a:uLnTx/>
                <a:uFillTx/>
                <a:latin typeface="Arial" panose="020B0604020202020204" pitchFamily="34" charset="0"/>
                <a:cs typeface="Arial" panose="020B0604020202020204" pitchFamily="34" charset="0"/>
              </a:rPr>
              <a:t>Log rank p=0.0117</a:t>
            </a:r>
          </a:p>
        </p:txBody>
      </p:sp>
      <p:sp>
        <p:nvSpPr>
          <p:cNvPr id="24" name="Slide Number Placeholder 23">
            <a:extLst>
              <a:ext uri="{FF2B5EF4-FFF2-40B4-BE49-F238E27FC236}">
                <a16:creationId xmlns:a16="http://schemas.microsoft.com/office/drawing/2014/main" id="{8DB14FE4-6DB6-BF87-98E2-74470CA654E6}"/>
              </a:ext>
            </a:extLst>
          </p:cNvPr>
          <p:cNvSpPr>
            <a:spLocks noGrp="1"/>
          </p:cNvSpPr>
          <p:nvPr>
            <p:ph type="sldNum" sz="quarter" idx="4"/>
          </p:nvPr>
        </p:nvSpPr>
        <p:spPr/>
        <p:txBody>
          <a:bodyPr/>
          <a:lstStyle/>
          <a:p>
            <a:fld id="{FCE43C0F-8A7B-3A4B-9DB5-B3472E36E833}" type="slidenum">
              <a:rPr lang="en-GB" noProof="0" smtClean="0"/>
              <a:pPr/>
              <a:t>33</a:t>
            </a:fld>
            <a:endParaRPr lang="en-GB" noProof="0" dirty="0"/>
          </a:p>
        </p:txBody>
      </p:sp>
      <p:pic>
        <p:nvPicPr>
          <p:cNvPr id="27" name="Graphic 26">
            <a:extLst>
              <a:ext uri="{FF2B5EF4-FFF2-40B4-BE49-F238E27FC236}">
                <a16:creationId xmlns:a16="http://schemas.microsoft.com/office/drawing/2014/main" id="{3C6DD12C-AA56-A143-CBFE-4345BCA38C0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47743" y="1369790"/>
            <a:ext cx="5668021" cy="4092882"/>
          </a:xfrm>
          <a:prstGeom prst="rect">
            <a:avLst/>
          </a:prstGeom>
        </p:spPr>
      </p:pic>
      <p:cxnSp>
        <p:nvCxnSpPr>
          <p:cNvPr id="4" name="Gerade Verbindung mit Pfeil 3"/>
          <p:cNvCxnSpPr/>
          <p:nvPr/>
        </p:nvCxnSpPr>
        <p:spPr>
          <a:xfrm flipV="1">
            <a:off x="5494986" y="3111500"/>
            <a:ext cx="0" cy="630238"/>
          </a:xfrm>
          <a:prstGeom prst="straightConnector1">
            <a:avLst/>
          </a:prstGeom>
          <a:ln w="76200">
            <a:solidFill>
              <a:srgbClr val="C00000"/>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sp>
        <p:nvSpPr>
          <p:cNvPr id="28" name="TextBox 27">
            <a:extLst>
              <a:ext uri="{FF2B5EF4-FFF2-40B4-BE49-F238E27FC236}">
                <a16:creationId xmlns:a16="http://schemas.microsoft.com/office/drawing/2014/main" id="{699F0A76-7E52-3B0B-C50B-ABC69EFC0ABB}"/>
              </a:ext>
            </a:extLst>
          </p:cNvPr>
          <p:cNvSpPr txBox="1"/>
          <p:nvPr/>
        </p:nvSpPr>
        <p:spPr>
          <a:xfrm rot="16200000">
            <a:off x="573419" y="2764352"/>
            <a:ext cx="1429880"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Survival probability</a:t>
            </a:r>
          </a:p>
        </p:txBody>
      </p:sp>
      <p:sp>
        <p:nvSpPr>
          <p:cNvPr id="29" name="TextBox 28">
            <a:extLst>
              <a:ext uri="{FF2B5EF4-FFF2-40B4-BE49-F238E27FC236}">
                <a16:creationId xmlns:a16="http://schemas.microsoft.com/office/drawing/2014/main" id="{D6F0ECD5-8833-EB06-A3F6-9B7F6C2EEC08}"/>
              </a:ext>
            </a:extLst>
          </p:cNvPr>
          <p:cNvSpPr txBox="1"/>
          <p:nvPr/>
        </p:nvSpPr>
        <p:spPr>
          <a:xfrm>
            <a:off x="1431939" y="1669318"/>
            <a:ext cx="176330"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1.0</a:t>
            </a:r>
          </a:p>
        </p:txBody>
      </p:sp>
      <p:sp>
        <p:nvSpPr>
          <p:cNvPr id="36" name="TextBox 35">
            <a:extLst>
              <a:ext uri="{FF2B5EF4-FFF2-40B4-BE49-F238E27FC236}">
                <a16:creationId xmlns:a16="http://schemas.microsoft.com/office/drawing/2014/main" id="{823C182C-801E-855C-C536-34C43EE0DFCE}"/>
              </a:ext>
            </a:extLst>
          </p:cNvPr>
          <p:cNvSpPr txBox="1"/>
          <p:nvPr/>
        </p:nvSpPr>
        <p:spPr>
          <a:xfrm>
            <a:off x="1905453" y="4458883"/>
            <a:ext cx="70532"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0</a:t>
            </a:r>
          </a:p>
        </p:txBody>
      </p:sp>
      <p:sp>
        <p:nvSpPr>
          <p:cNvPr id="37" name="TextBox 36">
            <a:extLst>
              <a:ext uri="{FF2B5EF4-FFF2-40B4-BE49-F238E27FC236}">
                <a16:creationId xmlns:a16="http://schemas.microsoft.com/office/drawing/2014/main" id="{851AEFE7-73AE-C51E-1DC4-303332E5600F}"/>
              </a:ext>
            </a:extLst>
          </p:cNvPr>
          <p:cNvSpPr txBox="1"/>
          <p:nvPr/>
        </p:nvSpPr>
        <p:spPr>
          <a:xfrm>
            <a:off x="1834332" y="4859435"/>
            <a:ext cx="211596" cy="2769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360</a:t>
            </a:r>
          </a:p>
          <a:p>
            <a:pPr algn="r">
              <a:lnSpc>
                <a:spcPct val="90000"/>
              </a:lnSpc>
            </a:pPr>
            <a:r>
              <a:rPr lang="en-GB" sz="1000" noProof="0" dirty="0">
                <a:latin typeface="Arial" panose="020B0604020202020204" pitchFamily="34" charset="0"/>
                <a:ea typeface="Aileron" charset="0"/>
                <a:cs typeface="Arial" panose="020B0604020202020204" pitchFamily="34" charset="0"/>
              </a:rPr>
              <a:t>356</a:t>
            </a:r>
          </a:p>
        </p:txBody>
      </p:sp>
      <p:sp>
        <p:nvSpPr>
          <p:cNvPr id="38" name="TextBox 37">
            <a:extLst>
              <a:ext uri="{FF2B5EF4-FFF2-40B4-BE49-F238E27FC236}">
                <a16:creationId xmlns:a16="http://schemas.microsoft.com/office/drawing/2014/main" id="{C00F4D1A-ED26-1017-132F-A57F0FB6F416}"/>
              </a:ext>
            </a:extLst>
          </p:cNvPr>
          <p:cNvSpPr txBox="1"/>
          <p:nvPr/>
        </p:nvSpPr>
        <p:spPr>
          <a:xfrm>
            <a:off x="1154587" y="4859435"/>
            <a:ext cx="554703" cy="276999"/>
          </a:xfrm>
          <a:prstGeom prst="rect">
            <a:avLst/>
          </a:prstGeom>
          <a:noFill/>
        </p:spPr>
        <p:txBody>
          <a:bodyPr wrap="none" lIns="0" tIns="0" rIns="0" bIns="0" rtlCol="0">
            <a:spAutoFit/>
          </a:bodyPr>
          <a:lstStyle/>
          <a:p>
            <a:pPr algn="r">
              <a:lnSpc>
                <a:spcPct val="90000"/>
              </a:lnSpc>
            </a:pPr>
            <a:r>
              <a:rPr lang="en-GB" sz="1000" b="1" noProof="0" dirty="0">
                <a:solidFill>
                  <a:schemeClr val="tx2"/>
                </a:solidFill>
                <a:latin typeface="Arial" panose="020B0604020202020204" pitchFamily="34" charset="0"/>
                <a:ea typeface="Aileron" charset="0"/>
                <a:cs typeface="Arial" panose="020B0604020202020204" pitchFamily="34" charset="0"/>
              </a:rPr>
              <a:t>ECF/ECX</a:t>
            </a:r>
          </a:p>
          <a:p>
            <a:pPr algn="r">
              <a:lnSpc>
                <a:spcPct val="90000"/>
              </a:lnSpc>
            </a:pPr>
            <a:r>
              <a:rPr lang="en-GB" sz="1000" b="1" noProof="0" dirty="0">
                <a:solidFill>
                  <a:schemeClr val="accent1"/>
                </a:solidFill>
                <a:latin typeface="Arial" panose="020B0604020202020204" pitchFamily="34" charset="0"/>
                <a:ea typeface="Aileron" charset="0"/>
                <a:cs typeface="Arial" panose="020B0604020202020204" pitchFamily="34" charset="0"/>
              </a:rPr>
              <a:t>FLOT</a:t>
            </a:r>
            <a:endParaRPr lang="en-GB" sz="1000" b="1" noProof="0" dirty="0">
              <a:solidFill>
                <a:schemeClr val="tx2"/>
              </a:solidFill>
              <a:latin typeface="Arial" panose="020B0604020202020204" pitchFamily="34" charset="0"/>
              <a:ea typeface="Aileron" charset="0"/>
              <a:cs typeface="Arial" panose="020B0604020202020204" pitchFamily="34" charset="0"/>
            </a:endParaRPr>
          </a:p>
        </p:txBody>
      </p:sp>
      <p:sp>
        <p:nvSpPr>
          <p:cNvPr id="39" name="TextBox 38">
            <a:extLst>
              <a:ext uri="{FF2B5EF4-FFF2-40B4-BE49-F238E27FC236}">
                <a16:creationId xmlns:a16="http://schemas.microsoft.com/office/drawing/2014/main" id="{CC200641-E584-BD46-4E1B-A6B2A214C795}"/>
              </a:ext>
            </a:extLst>
          </p:cNvPr>
          <p:cNvSpPr txBox="1"/>
          <p:nvPr/>
        </p:nvSpPr>
        <p:spPr>
          <a:xfrm>
            <a:off x="2549296" y="4458883"/>
            <a:ext cx="141064"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12</a:t>
            </a:r>
          </a:p>
        </p:txBody>
      </p:sp>
      <p:sp>
        <p:nvSpPr>
          <p:cNvPr id="40" name="TextBox 39">
            <a:extLst>
              <a:ext uri="{FF2B5EF4-FFF2-40B4-BE49-F238E27FC236}">
                <a16:creationId xmlns:a16="http://schemas.microsoft.com/office/drawing/2014/main" id="{1CC1CB4F-6B9D-7CDB-7EAA-76DFBF6F3CF3}"/>
              </a:ext>
            </a:extLst>
          </p:cNvPr>
          <p:cNvSpPr txBox="1"/>
          <p:nvPr/>
        </p:nvSpPr>
        <p:spPr>
          <a:xfrm>
            <a:off x="2548643" y="4859435"/>
            <a:ext cx="211660" cy="2769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287</a:t>
            </a:r>
          </a:p>
          <a:p>
            <a:pPr algn="r">
              <a:lnSpc>
                <a:spcPct val="90000"/>
              </a:lnSpc>
            </a:pPr>
            <a:r>
              <a:rPr lang="en-GB" sz="1000" noProof="0" dirty="0">
                <a:latin typeface="Arial" panose="020B0604020202020204" pitchFamily="34" charset="0"/>
                <a:ea typeface="Aileron" charset="0"/>
                <a:cs typeface="Arial" panose="020B0604020202020204" pitchFamily="34" charset="0"/>
              </a:rPr>
              <a:t>297</a:t>
            </a:r>
          </a:p>
        </p:txBody>
      </p:sp>
      <p:sp>
        <p:nvSpPr>
          <p:cNvPr id="41" name="TextBox 40">
            <a:extLst>
              <a:ext uri="{FF2B5EF4-FFF2-40B4-BE49-F238E27FC236}">
                <a16:creationId xmlns:a16="http://schemas.microsoft.com/office/drawing/2014/main" id="{070C081E-9A3F-8E17-40A3-98BBC839D145}"/>
              </a:ext>
            </a:extLst>
          </p:cNvPr>
          <p:cNvSpPr txBox="1"/>
          <p:nvPr/>
        </p:nvSpPr>
        <p:spPr>
          <a:xfrm>
            <a:off x="3257321" y="4458883"/>
            <a:ext cx="141064"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24</a:t>
            </a:r>
          </a:p>
        </p:txBody>
      </p:sp>
      <p:sp>
        <p:nvSpPr>
          <p:cNvPr id="42" name="TextBox 41">
            <a:extLst>
              <a:ext uri="{FF2B5EF4-FFF2-40B4-BE49-F238E27FC236}">
                <a16:creationId xmlns:a16="http://schemas.microsoft.com/office/drawing/2014/main" id="{A1965AD9-F259-C71B-F7DB-FBED72F86348}"/>
              </a:ext>
            </a:extLst>
          </p:cNvPr>
          <p:cNvSpPr txBox="1"/>
          <p:nvPr/>
        </p:nvSpPr>
        <p:spPr>
          <a:xfrm>
            <a:off x="3256668" y="4859435"/>
            <a:ext cx="211660" cy="2769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202</a:t>
            </a:r>
          </a:p>
          <a:p>
            <a:pPr algn="r">
              <a:lnSpc>
                <a:spcPct val="90000"/>
              </a:lnSpc>
            </a:pPr>
            <a:r>
              <a:rPr lang="en-GB" sz="1000" noProof="0" dirty="0">
                <a:latin typeface="Arial" panose="020B0604020202020204" pitchFamily="34" charset="0"/>
                <a:ea typeface="Aileron" charset="0"/>
                <a:cs typeface="Arial" panose="020B0604020202020204" pitchFamily="34" charset="0"/>
              </a:rPr>
              <a:t>231</a:t>
            </a:r>
          </a:p>
        </p:txBody>
      </p:sp>
      <p:sp>
        <p:nvSpPr>
          <p:cNvPr id="43" name="TextBox 42">
            <a:extLst>
              <a:ext uri="{FF2B5EF4-FFF2-40B4-BE49-F238E27FC236}">
                <a16:creationId xmlns:a16="http://schemas.microsoft.com/office/drawing/2014/main" id="{57A96105-FCC9-0CF3-29C8-319400CFBB32}"/>
              </a:ext>
            </a:extLst>
          </p:cNvPr>
          <p:cNvSpPr txBox="1"/>
          <p:nvPr/>
        </p:nvSpPr>
        <p:spPr>
          <a:xfrm>
            <a:off x="3962171" y="4458883"/>
            <a:ext cx="141064"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36</a:t>
            </a:r>
          </a:p>
        </p:txBody>
      </p:sp>
      <p:sp>
        <p:nvSpPr>
          <p:cNvPr id="44" name="TextBox 43">
            <a:extLst>
              <a:ext uri="{FF2B5EF4-FFF2-40B4-BE49-F238E27FC236}">
                <a16:creationId xmlns:a16="http://schemas.microsoft.com/office/drawing/2014/main" id="{00181885-1A01-39B9-7C6E-9BBABDED492D}"/>
              </a:ext>
            </a:extLst>
          </p:cNvPr>
          <p:cNvSpPr txBox="1"/>
          <p:nvPr/>
        </p:nvSpPr>
        <p:spPr>
          <a:xfrm>
            <a:off x="3961518" y="4859435"/>
            <a:ext cx="211660" cy="2769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126</a:t>
            </a:r>
          </a:p>
          <a:p>
            <a:pPr algn="r">
              <a:lnSpc>
                <a:spcPct val="90000"/>
              </a:lnSpc>
            </a:pPr>
            <a:r>
              <a:rPr lang="en-GB" sz="1000" noProof="0" dirty="0">
                <a:latin typeface="Arial" panose="020B0604020202020204" pitchFamily="34" charset="0"/>
                <a:ea typeface="Aileron" charset="0"/>
                <a:cs typeface="Arial" panose="020B0604020202020204" pitchFamily="34" charset="0"/>
              </a:rPr>
              <a:t>140</a:t>
            </a:r>
          </a:p>
        </p:txBody>
      </p:sp>
      <p:sp>
        <p:nvSpPr>
          <p:cNvPr id="45" name="TextBox 44">
            <a:extLst>
              <a:ext uri="{FF2B5EF4-FFF2-40B4-BE49-F238E27FC236}">
                <a16:creationId xmlns:a16="http://schemas.microsoft.com/office/drawing/2014/main" id="{528A0680-1538-E77C-95C5-05D8FE0521FF}"/>
              </a:ext>
            </a:extLst>
          </p:cNvPr>
          <p:cNvSpPr txBox="1"/>
          <p:nvPr/>
        </p:nvSpPr>
        <p:spPr>
          <a:xfrm>
            <a:off x="4673371" y="4458883"/>
            <a:ext cx="141064"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48</a:t>
            </a:r>
          </a:p>
        </p:txBody>
      </p:sp>
      <p:sp>
        <p:nvSpPr>
          <p:cNvPr id="46" name="TextBox 45">
            <a:extLst>
              <a:ext uri="{FF2B5EF4-FFF2-40B4-BE49-F238E27FC236}">
                <a16:creationId xmlns:a16="http://schemas.microsoft.com/office/drawing/2014/main" id="{51E5BDB6-1273-DD1B-EA8D-86CC9573DA8F}"/>
              </a:ext>
            </a:extLst>
          </p:cNvPr>
          <p:cNvSpPr txBox="1"/>
          <p:nvPr/>
        </p:nvSpPr>
        <p:spPr>
          <a:xfrm>
            <a:off x="4743249" y="4859435"/>
            <a:ext cx="141129" cy="2769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83</a:t>
            </a:r>
          </a:p>
          <a:p>
            <a:pPr algn="r">
              <a:lnSpc>
                <a:spcPct val="90000"/>
              </a:lnSpc>
            </a:pPr>
            <a:r>
              <a:rPr lang="en-GB" sz="1000" noProof="0" dirty="0">
                <a:latin typeface="Arial" panose="020B0604020202020204" pitchFamily="34" charset="0"/>
                <a:ea typeface="Aileron" charset="0"/>
                <a:cs typeface="Arial" panose="020B0604020202020204" pitchFamily="34" charset="0"/>
              </a:rPr>
              <a:t>87</a:t>
            </a:r>
          </a:p>
        </p:txBody>
      </p:sp>
      <p:sp>
        <p:nvSpPr>
          <p:cNvPr id="47" name="TextBox 46">
            <a:extLst>
              <a:ext uri="{FF2B5EF4-FFF2-40B4-BE49-F238E27FC236}">
                <a16:creationId xmlns:a16="http://schemas.microsoft.com/office/drawing/2014/main" id="{D438F224-B68C-778D-744B-860B1E7F58AD}"/>
              </a:ext>
            </a:extLst>
          </p:cNvPr>
          <p:cNvSpPr txBox="1"/>
          <p:nvPr/>
        </p:nvSpPr>
        <p:spPr>
          <a:xfrm>
            <a:off x="5368696" y="4458883"/>
            <a:ext cx="141064"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60</a:t>
            </a:r>
          </a:p>
        </p:txBody>
      </p:sp>
      <p:sp>
        <p:nvSpPr>
          <p:cNvPr id="48" name="TextBox 47">
            <a:extLst>
              <a:ext uri="{FF2B5EF4-FFF2-40B4-BE49-F238E27FC236}">
                <a16:creationId xmlns:a16="http://schemas.microsoft.com/office/drawing/2014/main" id="{6F627217-A93A-EF88-36D0-3F9AF258D642}"/>
              </a:ext>
            </a:extLst>
          </p:cNvPr>
          <p:cNvSpPr txBox="1"/>
          <p:nvPr/>
        </p:nvSpPr>
        <p:spPr>
          <a:xfrm>
            <a:off x="5438574" y="4859435"/>
            <a:ext cx="141129" cy="2769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33</a:t>
            </a:r>
          </a:p>
          <a:p>
            <a:pPr algn="r">
              <a:lnSpc>
                <a:spcPct val="90000"/>
              </a:lnSpc>
            </a:pPr>
            <a:r>
              <a:rPr lang="en-GB" sz="1000" noProof="0" dirty="0">
                <a:latin typeface="Arial" panose="020B0604020202020204" pitchFamily="34" charset="0"/>
                <a:ea typeface="Aileron" charset="0"/>
                <a:cs typeface="Arial" panose="020B0604020202020204" pitchFamily="34" charset="0"/>
              </a:rPr>
              <a:t>39</a:t>
            </a:r>
          </a:p>
        </p:txBody>
      </p:sp>
      <p:sp>
        <p:nvSpPr>
          <p:cNvPr id="49" name="TextBox 48">
            <a:extLst>
              <a:ext uri="{FF2B5EF4-FFF2-40B4-BE49-F238E27FC236}">
                <a16:creationId xmlns:a16="http://schemas.microsoft.com/office/drawing/2014/main" id="{4CA6EDA5-A261-BCB3-C32B-A5A6FE5D511B}"/>
              </a:ext>
            </a:extLst>
          </p:cNvPr>
          <p:cNvSpPr txBox="1"/>
          <p:nvPr/>
        </p:nvSpPr>
        <p:spPr>
          <a:xfrm>
            <a:off x="6079896" y="4458883"/>
            <a:ext cx="141064"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72</a:t>
            </a:r>
          </a:p>
        </p:txBody>
      </p:sp>
      <p:sp>
        <p:nvSpPr>
          <p:cNvPr id="50" name="TextBox 49">
            <a:extLst>
              <a:ext uri="{FF2B5EF4-FFF2-40B4-BE49-F238E27FC236}">
                <a16:creationId xmlns:a16="http://schemas.microsoft.com/office/drawing/2014/main" id="{3D8A3BE3-DB97-2FE7-489A-1AC1C2259AC6}"/>
              </a:ext>
            </a:extLst>
          </p:cNvPr>
          <p:cNvSpPr txBox="1"/>
          <p:nvPr/>
        </p:nvSpPr>
        <p:spPr>
          <a:xfrm>
            <a:off x="6220306" y="4859435"/>
            <a:ext cx="70597" cy="2769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9</a:t>
            </a:r>
          </a:p>
          <a:p>
            <a:pPr algn="r">
              <a:lnSpc>
                <a:spcPct val="90000"/>
              </a:lnSpc>
            </a:pPr>
            <a:r>
              <a:rPr lang="en-GB" sz="1000" noProof="0" dirty="0">
                <a:latin typeface="Arial" panose="020B0604020202020204" pitchFamily="34" charset="0"/>
                <a:ea typeface="Aileron" charset="0"/>
                <a:cs typeface="Arial" panose="020B0604020202020204" pitchFamily="34" charset="0"/>
              </a:rPr>
              <a:t>5</a:t>
            </a:r>
          </a:p>
        </p:txBody>
      </p:sp>
      <p:sp>
        <p:nvSpPr>
          <p:cNvPr id="51" name="TextBox 50">
            <a:extLst>
              <a:ext uri="{FF2B5EF4-FFF2-40B4-BE49-F238E27FC236}">
                <a16:creationId xmlns:a16="http://schemas.microsoft.com/office/drawing/2014/main" id="{8CE65E96-F4C1-EF5C-ADB0-57D78E379B3B}"/>
              </a:ext>
            </a:extLst>
          </p:cNvPr>
          <p:cNvSpPr txBox="1"/>
          <p:nvPr/>
        </p:nvSpPr>
        <p:spPr>
          <a:xfrm>
            <a:off x="1431939" y="2179272"/>
            <a:ext cx="176330"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0.8</a:t>
            </a:r>
          </a:p>
        </p:txBody>
      </p:sp>
      <p:sp>
        <p:nvSpPr>
          <p:cNvPr id="52" name="TextBox 51">
            <a:extLst>
              <a:ext uri="{FF2B5EF4-FFF2-40B4-BE49-F238E27FC236}">
                <a16:creationId xmlns:a16="http://schemas.microsoft.com/office/drawing/2014/main" id="{A896D020-F478-9C3B-E8AD-5EDB31751B6B}"/>
              </a:ext>
            </a:extLst>
          </p:cNvPr>
          <p:cNvSpPr txBox="1"/>
          <p:nvPr/>
        </p:nvSpPr>
        <p:spPr>
          <a:xfrm>
            <a:off x="1431939" y="2684830"/>
            <a:ext cx="176330"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0.6</a:t>
            </a:r>
          </a:p>
        </p:txBody>
      </p:sp>
      <p:sp>
        <p:nvSpPr>
          <p:cNvPr id="53" name="TextBox 52">
            <a:extLst>
              <a:ext uri="{FF2B5EF4-FFF2-40B4-BE49-F238E27FC236}">
                <a16:creationId xmlns:a16="http://schemas.microsoft.com/office/drawing/2014/main" id="{3020AEC3-BA6A-6A4B-DFDD-51DD7A0FB222}"/>
              </a:ext>
            </a:extLst>
          </p:cNvPr>
          <p:cNvSpPr txBox="1"/>
          <p:nvPr/>
        </p:nvSpPr>
        <p:spPr>
          <a:xfrm>
            <a:off x="1431939" y="3199180"/>
            <a:ext cx="176330"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0.4</a:t>
            </a:r>
          </a:p>
        </p:txBody>
      </p:sp>
      <p:sp>
        <p:nvSpPr>
          <p:cNvPr id="54" name="TextBox 53">
            <a:extLst>
              <a:ext uri="{FF2B5EF4-FFF2-40B4-BE49-F238E27FC236}">
                <a16:creationId xmlns:a16="http://schemas.microsoft.com/office/drawing/2014/main" id="{89D37EF0-605A-1D2F-9BFE-6A975D3C4587}"/>
              </a:ext>
            </a:extLst>
          </p:cNvPr>
          <p:cNvSpPr txBox="1"/>
          <p:nvPr/>
        </p:nvSpPr>
        <p:spPr>
          <a:xfrm>
            <a:off x="1431939" y="3695945"/>
            <a:ext cx="176330"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0.2</a:t>
            </a:r>
          </a:p>
        </p:txBody>
      </p:sp>
      <p:sp>
        <p:nvSpPr>
          <p:cNvPr id="55" name="TextBox 54">
            <a:extLst>
              <a:ext uri="{FF2B5EF4-FFF2-40B4-BE49-F238E27FC236}">
                <a16:creationId xmlns:a16="http://schemas.microsoft.com/office/drawing/2014/main" id="{109FEDBD-919F-4239-54C2-E5707CB3489F}"/>
              </a:ext>
            </a:extLst>
          </p:cNvPr>
          <p:cNvSpPr txBox="1"/>
          <p:nvPr/>
        </p:nvSpPr>
        <p:spPr>
          <a:xfrm>
            <a:off x="1431939" y="4192711"/>
            <a:ext cx="176330"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0.0</a:t>
            </a:r>
          </a:p>
        </p:txBody>
      </p:sp>
      <p:sp>
        <p:nvSpPr>
          <p:cNvPr id="56" name="TextBox 55">
            <a:extLst>
              <a:ext uri="{FF2B5EF4-FFF2-40B4-BE49-F238E27FC236}">
                <a16:creationId xmlns:a16="http://schemas.microsoft.com/office/drawing/2014/main" id="{BE0641B8-2CBE-F80F-A1E6-779C916FC856}"/>
              </a:ext>
            </a:extLst>
          </p:cNvPr>
          <p:cNvSpPr txBox="1"/>
          <p:nvPr/>
        </p:nvSpPr>
        <p:spPr>
          <a:xfrm>
            <a:off x="3119416" y="4593199"/>
            <a:ext cx="1846660"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Overall survival (months)</a:t>
            </a:r>
          </a:p>
        </p:txBody>
      </p:sp>
      <p:sp>
        <p:nvSpPr>
          <p:cNvPr id="57" name="TextBox 56">
            <a:extLst>
              <a:ext uri="{FF2B5EF4-FFF2-40B4-BE49-F238E27FC236}">
                <a16:creationId xmlns:a16="http://schemas.microsoft.com/office/drawing/2014/main" id="{21E5AD5E-5D96-D20A-BE15-5E1CC0DBD0F5}"/>
              </a:ext>
            </a:extLst>
          </p:cNvPr>
          <p:cNvSpPr txBox="1"/>
          <p:nvPr/>
        </p:nvSpPr>
        <p:spPr>
          <a:xfrm>
            <a:off x="6616174" y="3109539"/>
            <a:ext cx="335028" cy="138499"/>
          </a:xfrm>
          <a:prstGeom prst="rect">
            <a:avLst/>
          </a:prstGeom>
          <a:noFill/>
        </p:spPr>
        <p:txBody>
          <a:bodyPr wrap="none" lIns="0" tIns="0" rIns="0" bIns="0" rtlCol="0">
            <a:spAutoFit/>
          </a:bodyPr>
          <a:lstStyle/>
          <a:p>
            <a:pPr algn="r">
              <a:lnSpc>
                <a:spcPct val="90000"/>
              </a:lnSpc>
            </a:pPr>
            <a:r>
              <a:rPr lang="en-GB" sz="1000" b="1" noProof="0" dirty="0">
                <a:solidFill>
                  <a:schemeClr val="accent1"/>
                </a:solidFill>
                <a:latin typeface="Arial" panose="020B0604020202020204" pitchFamily="34" charset="0"/>
                <a:ea typeface="Aileron" charset="0"/>
                <a:cs typeface="Arial" panose="020B0604020202020204" pitchFamily="34" charset="0"/>
              </a:rPr>
              <a:t>FLOT</a:t>
            </a:r>
            <a:endParaRPr lang="en-GB" sz="1000" b="1" noProof="0" dirty="0">
              <a:solidFill>
                <a:schemeClr val="tx2"/>
              </a:solidFill>
              <a:latin typeface="Arial" panose="020B0604020202020204" pitchFamily="34" charset="0"/>
              <a:ea typeface="Aileron" charset="0"/>
              <a:cs typeface="Arial" panose="020B0604020202020204" pitchFamily="34" charset="0"/>
            </a:endParaRPr>
          </a:p>
        </p:txBody>
      </p:sp>
      <p:sp>
        <p:nvSpPr>
          <p:cNvPr id="58" name="TextBox 57">
            <a:extLst>
              <a:ext uri="{FF2B5EF4-FFF2-40B4-BE49-F238E27FC236}">
                <a16:creationId xmlns:a16="http://schemas.microsoft.com/office/drawing/2014/main" id="{CA0D99FD-9031-EC0B-B302-1F672D5E8EC9}"/>
              </a:ext>
            </a:extLst>
          </p:cNvPr>
          <p:cNvSpPr txBox="1"/>
          <p:nvPr/>
        </p:nvSpPr>
        <p:spPr>
          <a:xfrm>
            <a:off x="6576757" y="3409254"/>
            <a:ext cx="554639" cy="138499"/>
          </a:xfrm>
          <a:prstGeom prst="rect">
            <a:avLst/>
          </a:prstGeom>
          <a:noFill/>
        </p:spPr>
        <p:txBody>
          <a:bodyPr wrap="none" lIns="0" tIns="0" rIns="0" bIns="0" rtlCol="0">
            <a:spAutoFit/>
          </a:bodyPr>
          <a:lstStyle/>
          <a:p>
            <a:pPr algn="r">
              <a:lnSpc>
                <a:spcPct val="90000"/>
              </a:lnSpc>
            </a:pPr>
            <a:r>
              <a:rPr lang="en-GB" sz="1000" b="1" noProof="0" dirty="0">
                <a:solidFill>
                  <a:schemeClr val="tx2"/>
                </a:solidFill>
                <a:latin typeface="Arial" panose="020B0604020202020204" pitchFamily="34" charset="0"/>
                <a:ea typeface="Aileron" charset="0"/>
                <a:cs typeface="Arial" panose="020B0604020202020204" pitchFamily="34" charset="0"/>
              </a:rPr>
              <a:t>ECF/ECX</a:t>
            </a:r>
          </a:p>
        </p:txBody>
      </p:sp>
    </p:spTree>
    <p:extLst>
      <p:ext uri="{BB962C8B-B14F-4D97-AF65-F5344CB8AC3E}">
        <p14:creationId xmlns:p14="http://schemas.microsoft.com/office/powerpoint/2010/main" val="146204806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Rectangle 85">
            <a:extLst>
              <a:ext uri="{FF2B5EF4-FFF2-40B4-BE49-F238E27FC236}">
                <a16:creationId xmlns:a16="http://schemas.microsoft.com/office/drawing/2014/main" id="{951CF9DA-F842-0C06-F0D5-28085BEA2889}"/>
              </a:ext>
            </a:extLst>
          </p:cNvPr>
          <p:cNvSpPr/>
          <p:nvPr/>
        </p:nvSpPr>
        <p:spPr>
          <a:xfrm>
            <a:off x="157553" y="1883412"/>
            <a:ext cx="11876893" cy="3863765"/>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pic>
        <p:nvPicPr>
          <p:cNvPr id="39" name="Graphic 38">
            <a:extLst>
              <a:ext uri="{FF2B5EF4-FFF2-40B4-BE49-F238E27FC236}">
                <a16:creationId xmlns:a16="http://schemas.microsoft.com/office/drawing/2014/main" id="{00F623CA-DB3D-7C1D-C1DD-795257C4610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06697" y="2492846"/>
            <a:ext cx="5636518" cy="3600450"/>
          </a:xfrm>
          <a:prstGeom prst="rect">
            <a:avLst/>
          </a:prstGeom>
        </p:spPr>
      </p:pic>
      <p:sp>
        <p:nvSpPr>
          <p:cNvPr id="40" name="Content Placeholder 39">
            <a:extLst>
              <a:ext uri="{FF2B5EF4-FFF2-40B4-BE49-F238E27FC236}">
                <a16:creationId xmlns:a16="http://schemas.microsoft.com/office/drawing/2014/main" id="{354F2EF1-968A-35CD-AC4F-162E95A763CC}"/>
              </a:ext>
            </a:extLst>
          </p:cNvPr>
          <p:cNvSpPr>
            <a:spLocks noGrp="1"/>
          </p:cNvSpPr>
          <p:nvPr>
            <p:ph sz="quarter" idx="12"/>
          </p:nvPr>
        </p:nvSpPr>
        <p:spPr>
          <a:xfrm>
            <a:off x="620713" y="967529"/>
            <a:ext cx="10963275" cy="972729"/>
          </a:xfrm>
        </p:spPr>
        <p:txBody>
          <a:bodyPr/>
          <a:lstStyle/>
          <a:p>
            <a:r>
              <a:rPr lang="en-GB" noProof="0" dirty="0"/>
              <a:t>Peri-operative chemotherapy (FLOT) plus surgery improves overall survival compared to neoadjuvant chemoradiation (CROSS) plus surgery for patients with cT1cN+ and </a:t>
            </a:r>
            <a:br>
              <a:rPr lang="en-GB" noProof="0" dirty="0"/>
            </a:br>
            <a:r>
              <a:rPr lang="en-GB" noProof="0" dirty="0"/>
              <a:t>cT2-4a,cN-/+ resectable esophageal </a:t>
            </a:r>
            <a:r>
              <a:rPr lang="en-GB" noProof="0" dirty="0">
                <a:solidFill>
                  <a:schemeClr val="tx2"/>
                </a:solidFill>
              </a:rPr>
              <a:t>adenocarcinoma</a:t>
            </a:r>
            <a:r>
              <a:rPr lang="en-GB" baseline="30000" noProof="0" dirty="0">
                <a:solidFill>
                  <a:schemeClr val="tx2"/>
                </a:solidFill>
              </a:rPr>
              <a:t>1</a:t>
            </a:r>
          </a:p>
        </p:txBody>
      </p:sp>
      <p:sp>
        <p:nvSpPr>
          <p:cNvPr id="4" name="Title 3">
            <a:extLst>
              <a:ext uri="{FF2B5EF4-FFF2-40B4-BE49-F238E27FC236}">
                <a16:creationId xmlns:a16="http://schemas.microsoft.com/office/drawing/2014/main" id="{9431379D-8668-62EB-2F50-D240592B44B9}"/>
              </a:ext>
            </a:extLst>
          </p:cNvPr>
          <p:cNvSpPr>
            <a:spLocks noGrp="1"/>
          </p:cNvSpPr>
          <p:nvPr>
            <p:ph type="title"/>
          </p:nvPr>
        </p:nvSpPr>
        <p:spPr>
          <a:xfrm>
            <a:off x="619201" y="259200"/>
            <a:ext cx="10963199" cy="864000"/>
          </a:xfrm>
        </p:spPr>
        <p:txBody>
          <a:bodyPr/>
          <a:lstStyle/>
          <a:p>
            <a:r>
              <a:rPr lang="en-GB" noProof="0" dirty="0"/>
              <a:t>ESOPEC: EFFICACY (ITT POPULATION)</a:t>
            </a:r>
          </a:p>
        </p:txBody>
      </p:sp>
      <p:sp>
        <p:nvSpPr>
          <p:cNvPr id="3" name="Slide Number Placeholder 2">
            <a:extLst>
              <a:ext uri="{FF2B5EF4-FFF2-40B4-BE49-F238E27FC236}">
                <a16:creationId xmlns:a16="http://schemas.microsoft.com/office/drawing/2014/main" id="{0E05F1DE-3EBC-30C6-2FE0-AE2D5F6B9E85}"/>
              </a:ext>
            </a:extLst>
          </p:cNvPr>
          <p:cNvSpPr>
            <a:spLocks noGrp="1"/>
          </p:cNvSpPr>
          <p:nvPr>
            <p:ph type="sldNum" sz="quarter" idx="4"/>
          </p:nvPr>
        </p:nvSpPr>
        <p:spPr>
          <a:xfrm>
            <a:off x="10800523" y="6428359"/>
            <a:ext cx="781877" cy="365125"/>
          </a:xfrm>
        </p:spPr>
        <p:txBody>
          <a:bodyPr/>
          <a:lstStyle/>
          <a:p>
            <a:fld id="{FCE43C0F-8A7B-3A4B-9DB5-B3472E36E833}" type="slidenum">
              <a:rPr lang="en-GB" noProof="0" smtClean="0"/>
              <a:pPr/>
              <a:t>34</a:t>
            </a:fld>
            <a:endParaRPr lang="en-GB" noProof="0" dirty="0"/>
          </a:p>
        </p:txBody>
      </p:sp>
      <p:sp>
        <p:nvSpPr>
          <p:cNvPr id="45" name="Content Placeholder 44">
            <a:extLst>
              <a:ext uri="{FF2B5EF4-FFF2-40B4-BE49-F238E27FC236}">
                <a16:creationId xmlns:a16="http://schemas.microsoft.com/office/drawing/2014/main" id="{D1330469-FC41-24CF-DF2B-233F00E3A06A}"/>
              </a:ext>
            </a:extLst>
          </p:cNvPr>
          <p:cNvSpPr>
            <a:spLocks noGrp="1"/>
          </p:cNvSpPr>
          <p:nvPr>
            <p:ph sz="quarter" idx="15"/>
          </p:nvPr>
        </p:nvSpPr>
        <p:spPr/>
        <p:txBody>
          <a:bodyPr anchor="b" anchorCtr="0"/>
          <a:lstStyle/>
          <a:p>
            <a:r>
              <a:rPr lang="en-GB" sz="1000" baseline="30000" noProof="0" dirty="0">
                <a:solidFill>
                  <a:schemeClr val="accent6">
                    <a:lumMod val="60000"/>
                    <a:lumOff val="40000"/>
                  </a:schemeClr>
                </a:solidFill>
                <a:ea typeface="Aileron" charset="0"/>
              </a:rPr>
              <a:t>a</a:t>
            </a:r>
            <a:r>
              <a:rPr lang="en-GB" sz="1000" noProof="0" dirty="0">
                <a:solidFill>
                  <a:schemeClr val="accent6">
                    <a:lumMod val="60000"/>
                    <a:lumOff val="40000"/>
                  </a:schemeClr>
                </a:solidFill>
                <a:ea typeface="Aileron" charset="0"/>
              </a:rPr>
              <a:t> Two-sided 95% confidence interval; Cox regression adjusted for N stage and age, stratified for trial site</a:t>
            </a:r>
            <a:endParaRPr lang="en-GB" sz="1000" baseline="30000" noProof="0" dirty="0">
              <a:solidFill>
                <a:schemeClr val="accent6">
                  <a:lumMod val="60000"/>
                  <a:lumOff val="40000"/>
                </a:schemeClr>
              </a:solidFill>
              <a:ea typeface="Aileron" charset="0"/>
            </a:endParaRPr>
          </a:p>
          <a:p>
            <a:r>
              <a:rPr lang="en-GB" sz="1000" noProof="0" dirty="0">
                <a:solidFill>
                  <a:schemeClr val="accent6">
                    <a:lumMod val="60000"/>
                    <a:lumOff val="40000"/>
                  </a:schemeClr>
                </a:solidFill>
                <a:ea typeface="Aileron" charset="0"/>
              </a:rPr>
              <a:t>CROSS, preoperative radiotherapy plus carboplatin and paclitaxel (as used in CROSS study); (c)N, (clinical) Node stage; cT, clinical Tumour stage; </a:t>
            </a:r>
            <a:r>
              <a:rPr lang="en-GB" sz="1000" noProof="0" dirty="0">
                <a:solidFill>
                  <a:schemeClr val="accent6">
                    <a:lumMod val="60000"/>
                    <a:lumOff val="40000"/>
                  </a:schemeClr>
                </a:solidFill>
                <a:ea typeface="MS PGothic" panose="020B0600070205080204" pitchFamily="34" charset="-128"/>
              </a:rPr>
              <a:t>FLOT, fluorouracil plus leucovorin, oxaliplatin and docetaxel; </a:t>
            </a:r>
            <a:r>
              <a:rPr lang="en-GB" sz="1000" noProof="0" dirty="0">
                <a:solidFill>
                  <a:schemeClr val="accent6">
                    <a:lumMod val="60000"/>
                    <a:lumOff val="40000"/>
                  </a:schemeClr>
                </a:solidFill>
                <a:ea typeface="Aileron" charset="0"/>
              </a:rPr>
              <a:t>HR, hazard ratio; ITT, intention-to-treat</a:t>
            </a:r>
          </a:p>
          <a:p>
            <a:r>
              <a:rPr lang="en-GB" sz="1000" noProof="0" dirty="0">
                <a:solidFill>
                  <a:schemeClr val="accent6">
                    <a:lumMod val="60000"/>
                    <a:lumOff val="40000"/>
                  </a:schemeClr>
                </a:solidFill>
                <a:ea typeface="Aileron" charset="0"/>
              </a:rPr>
              <a:t>1. Hoeppner J, et al. J Clin Oncol 2024;42(No. 17_Suppl). Abstract LBA1; 2. Hoeppner J, et al. N Engl J Med 2025;392:323-35</a:t>
            </a:r>
          </a:p>
        </p:txBody>
      </p:sp>
      <p:sp>
        <p:nvSpPr>
          <p:cNvPr id="5" name="TextBox 4">
            <a:extLst>
              <a:ext uri="{FF2B5EF4-FFF2-40B4-BE49-F238E27FC236}">
                <a16:creationId xmlns:a16="http://schemas.microsoft.com/office/drawing/2014/main" id="{46B6D796-6281-81FE-A8B6-F08D9D298584}"/>
              </a:ext>
            </a:extLst>
          </p:cNvPr>
          <p:cNvSpPr txBox="1"/>
          <p:nvPr/>
        </p:nvSpPr>
        <p:spPr>
          <a:xfrm rot="16200000">
            <a:off x="-8644" y="3661784"/>
            <a:ext cx="1183016" cy="153888"/>
          </a:xfrm>
          <a:prstGeom prst="rect">
            <a:avLst/>
          </a:prstGeom>
          <a:noFill/>
        </p:spPr>
        <p:txBody>
          <a:bodyPr wrap="none" lIns="0" tIns="0" rIns="0" bIns="0" rtlCol="0">
            <a:spAutoFit/>
          </a:bodyPr>
          <a:lstStyle/>
          <a:p>
            <a:pPr algn="ctr"/>
            <a:r>
              <a:rPr lang="en-GB" sz="1000" b="1" noProof="0" dirty="0">
                <a:latin typeface="Arial" panose="020B0604020202020204" pitchFamily="34" charset="0"/>
                <a:ea typeface="Aileron" charset="0"/>
                <a:cs typeface="Arial" panose="020B0604020202020204" pitchFamily="34" charset="0"/>
              </a:rPr>
              <a:t>Overall survival (%)</a:t>
            </a:r>
          </a:p>
        </p:txBody>
      </p:sp>
      <p:sp>
        <p:nvSpPr>
          <p:cNvPr id="6" name="TextBox 5">
            <a:extLst>
              <a:ext uri="{FF2B5EF4-FFF2-40B4-BE49-F238E27FC236}">
                <a16:creationId xmlns:a16="http://schemas.microsoft.com/office/drawing/2014/main" id="{4600278F-76FA-A5D6-C6DD-3F0D7262D097}"/>
              </a:ext>
            </a:extLst>
          </p:cNvPr>
          <p:cNvSpPr txBox="1"/>
          <p:nvPr/>
        </p:nvSpPr>
        <p:spPr>
          <a:xfrm>
            <a:off x="691179" y="2551361"/>
            <a:ext cx="211596"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100</a:t>
            </a:r>
          </a:p>
        </p:txBody>
      </p:sp>
      <p:sp>
        <p:nvSpPr>
          <p:cNvPr id="17" name="TextBox 16">
            <a:extLst>
              <a:ext uri="{FF2B5EF4-FFF2-40B4-BE49-F238E27FC236}">
                <a16:creationId xmlns:a16="http://schemas.microsoft.com/office/drawing/2014/main" id="{EF11340F-90C7-78E4-2A70-DEF97E4735C8}"/>
              </a:ext>
            </a:extLst>
          </p:cNvPr>
          <p:cNvSpPr txBox="1"/>
          <p:nvPr/>
        </p:nvSpPr>
        <p:spPr>
          <a:xfrm>
            <a:off x="2667089" y="5165415"/>
            <a:ext cx="1694375" cy="153888"/>
          </a:xfrm>
          <a:prstGeom prst="rect">
            <a:avLst/>
          </a:prstGeom>
          <a:noFill/>
        </p:spPr>
        <p:txBody>
          <a:bodyPr wrap="none" lIns="0" tIns="0" rIns="0" bIns="0" rtlCol="0">
            <a:spAutoFit/>
          </a:bodyPr>
          <a:lstStyle/>
          <a:p>
            <a:pPr algn="ctr"/>
            <a:r>
              <a:rPr lang="en-GB" sz="1000" b="1" noProof="0" dirty="0">
                <a:latin typeface="Arial" panose="020B0604020202020204" pitchFamily="34" charset="0"/>
                <a:ea typeface="Aileron" charset="0"/>
                <a:cs typeface="Arial" panose="020B0604020202020204" pitchFamily="34" charset="0"/>
              </a:rPr>
              <a:t>Months from randomisation</a:t>
            </a:r>
          </a:p>
        </p:txBody>
      </p:sp>
      <p:sp>
        <p:nvSpPr>
          <p:cNvPr id="19" name="TextBox 18">
            <a:extLst>
              <a:ext uri="{FF2B5EF4-FFF2-40B4-BE49-F238E27FC236}">
                <a16:creationId xmlns:a16="http://schemas.microsoft.com/office/drawing/2014/main" id="{8B54B28C-24A8-C937-A7F1-05F90B2D9CC0}"/>
              </a:ext>
            </a:extLst>
          </p:cNvPr>
          <p:cNvSpPr txBox="1"/>
          <p:nvPr/>
        </p:nvSpPr>
        <p:spPr>
          <a:xfrm>
            <a:off x="761711" y="2999036"/>
            <a:ext cx="141064"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80</a:t>
            </a:r>
          </a:p>
        </p:txBody>
      </p:sp>
      <p:sp>
        <p:nvSpPr>
          <p:cNvPr id="20" name="TextBox 19">
            <a:extLst>
              <a:ext uri="{FF2B5EF4-FFF2-40B4-BE49-F238E27FC236}">
                <a16:creationId xmlns:a16="http://schemas.microsoft.com/office/drawing/2014/main" id="{AB50B78C-849D-6601-349D-E9C56DACB485}"/>
              </a:ext>
            </a:extLst>
          </p:cNvPr>
          <p:cNvSpPr txBox="1"/>
          <p:nvPr/>
        </p:nvSpPr>
        <p:spPr>
          <a:xfrm>
            <a:off x="761711" y="3443536"/>
            <a:ext cx="141064"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60</a:t>
            </a:r>
          </a:p>
        </p:txBody>
      </p:sp>
      <p:sp>
        <p:nvSpPr>
          <p:cNvPr id="21" name="TextBox 20">
            <a:extLst>
              <a:ext uri="{FF2B5EF4-FFF2-40B4-BE49-F238E27FC236}">
                <a16:creationId xmlns:a16="http://schemas.microsoft.com/office/drawing/2014/main" id="{F86237E8-15F7-B559-9B24-07A7AADEBD18}"/>
              </a:ext>
            </a:extLst>
          </p:cNvPr>
          <p:cNvSpPr txBox="1"/>
          <p:nvPr/>
        </p:nvSpPr>
        <p:spPr>
          <a:xfrm>
            <a:off x="761711" y="3894386"/>
            <a:ext cx="141064"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40</a:t>
            </a:r>
          </a:p>
        </p:txBody>
      </p:sp>
      <p:sp>
        <p:nvSpPr>
          <p:cNvPr id="22" name="TextBox 21">
            <a:extLst>
              <a:ext uri="{FF2B5EF4-FFF2-40B4-BE49-F238E27FC236}">
                <a16:creationId xmlns:a16="http://schemas.microsoft.com/office/drawing/2014/main" id="{829B142A-4960-6208-1941-993D81A27DE1}"/>
              </a:ext>
            </a:extLst>
          </p:cNvPr>
          <p:cNvSpPr txBox="1"/>
          <p:nvPr/>
        </p:nvSpPr>
        <p:spPr>
          <a:xfrm>
            <a:off x="761711" y="4338886"/>
            <a:ext cx="141064"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20</a:t>
            </a:r>
          </a:p>
        </p:txBody>
      </p:sp>
      <p:sp>
        <p:nvSpPr>
          <p:cNvPr id="23" name="TextBox 22">
            <a:extLst>
              <a:ext uri="{FF2B5EF4-FFF2-40B4-BE49-F238E27FC236}">
                <a16:creationId xmlns:a16="http://schemas.microsoft.com/office/drawing/2014/main" id="{15925B7D-96BC-619A-31AD-13B13BCC3125}"/>
              </a:ext>
            </a:extLst>
          </p:cNvPr>
          <p:cNvSpPr txBox="1"/>
          <p:nvPr/>
        </p:nvSpPr>
        <p:spPr>
          <a:xfrm>
            <a:off x="832243" y="4770686"/>
            <a:ext cx="70532"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0</a:t>
            </a:r>
          </a:p>
        </p:txBody>
      </p:sp>
      <p:sp>
        <p:nvSpPr>
          <p:cNvPr id="24" name="TextBox 23">
            <a:extLst>
              <a:ext uri="{FF2B5EF4-FFF2-40B4-BE49-F238E27FC236}">
                <a16:creationId xmlns:a16="http://schemas.microsoft.com/office/drawing/2014/main" id="{B36114E6-02AD-0558-6699-C58AC043ABFF}"/>
              </a:ext>
            </a:extLst>
          </p:cNvPr>
          <p:cNvSpPr txBox="1"/>
          <p:nvPr/>
        </p:nvSpPr>
        <p:spPr>
          <a:xfrm>
            <a:off x="1098943" y="4986586"/>
            <a:ext cx="70532"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0</a:t>
            </a:r>
          </a:p>
        </p:txBody>
      </p:sp>
      <p:sp>
        <p:nvSpPr>
          <p:cNvPr id="25" name="TextBox 24">
            <a:extLst>
              <a:ext uri="{FF2B5EF4-FFF2-40B4-BE49-F238E27FC236}">
                <a16:creationId xmlns:a16="http://schemas.microsoft.com/office/drawing/2014/main" id="{B4334DBF-F57B-329A-C467-36A036340994}"/>
              </a:ext>
            </a:extLst>
          </p:cNvPr>
          <p:cNvSpPr txBox="1"/>
          <p:nvPr/>
        </p:nvSpPr>
        <p:spPr>
          <a:xfrm>
            <a:off x="4427850" y="4986586"/>
            <a:ext cx="141064" cy="1384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60</a:t>
            </a:r>
          </a:p>
        </p:txBody>
      </p:sp>
      <p:sp>
        <p:nvSpPr>
          <p:cNvPr id="26" name="TextBox 25">
            <a:extLst>
              <a:ext uri="{FF2B5EF4-FFF2-40B4-BE49-F238E27FC236}">
                <a16:creationId xmlns:a16="http://schemas.microsoft.com/office/drawing/2014/main" id="{9C33494B-95A4-68D3-836E-5A4E1AD55A83}"/>
              </a:ext>
            </a:extLst>
          </p:cNvPr>
          <p:cNvSpPr txBox="1"/>
          <p:nvPr/>
        </p:nvSpPr>
        <p:spPr>
          <a:xfrm>
            <a:off x="2408936" y="4986586"/>
            <a:ext cx="141064" cy="1384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24</a:t>
            </a:r>
          </a:p>
        </p:txBody>
      </p:sp>
      <p:sp>
        <p:nvSpPr>
          <p:cNvPr id="27" name="TextBox 26">
            <a:extLst>
              <a:ext uri="{FF2B5EF4-FFF2-40B4-BE49-F238E27FC236}">
                <a16:creationId xmlns:a16="http://schemas.microsoft.com/office/drawing/2014/main" id="{8681AE8D-4D79-A9E4-666B-F6E5FAF46039}"/>
              </a:ext>
            </a:extLst>
          </p:cNvPr>
          <p:cNvSpPr txBox="1"/>
          <p:nvPr/>
        </p:nvSpPr>
        <p:spPr>
          <a:xfrm>
            <a:off x="3085211" y="4986586"/>
            <a:ext cx="141064" cy="1384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36</a:t>
            </a:r>
          </a:p>
        </p:txBody>
      </p:sp>
      <p:sp>
        <p:nvSpPr>
          <p:cNvPr id="28" name="TextBox 27">
            <a:extLst>
              <a:ext uri="{FF2B5EF4-FFF2-40B4-BE49-F238E27FC236}">
                <a16:creationId xmlns:a16="http://schemas.microsoft.com/office/drawing/2014/main" id="{5F5076D7-1FD1-EC47-BFBB-EA2D19DF4D35}"/>
              </a:ext>
            </a:extLst>
          </p:cNvPr>
          <p:cNvSpPr txBox="1"/>
          <p:nvPr/>
        </p:nvSpPr>
        <p:spPr>
          <a:xfrm>
            <a:off x="3777361" y="4986586"/>
            <a:ext cx="141064" cy="1384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48</a:t>
            </a:r>
          </a:p>
        </p:txBody>
      </p:sp>
      <p:sp>
        <p:nvSpPr>
          <p:cNvPr id="29" name="TextBox 28">
            <a:extLst>
              <a:ext uri="{FF2B5EF4-FFF2-40B4-BE49-F238E27FC236}">
                <a16:creationId xmlns:a16="http://schemas.microsoft.com/office/drawing/2014/main" id="{1B5A73D9-F3CF-4ADD-F1AA-1048ED57F21F}"/>
              </a:ext>
            </a:extLst>
          </p:cNvPr>
          <p:cNvSpPr txBox="1"/>
          <p:nvPr/>
        </p:nvSpPr>
        <p:spPr>
          <a:xfrm>
            <a:off x="1736156" y="4986586"/>
            <a:ext cx="141064" cy="1384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12</a:t>
            </a:r>
          </a:p>
        </p:txBody>
      </p:sp>
      <p:sp>
        <p:nvSpPr>
          <p:cNvPr id="30" name="TextBox 29">
            <a:extLst>
              <a:ext uri="{FF2B5EF4-FFF2-40B4-BE49-F238E27FC236}">
                <a16:creationId xmlns:a16="http://schemas.microsoft.com/office/drawing/2014/main" id="{B9B93A42-D977-E52C-2676-9C547D4B4EB8}"/>
              </a:ext>
            </a:extLst>
          </p:cNvPr>
          <p:cNvSpPr txBox="1"/>
          <p:nvPr/>
        </p:nvSpPr>
        <p:spPr>
          <a:xfrm>
            <a:off x="5120000" y="4986586"/>
            <a:ext cx="141064" cy="1384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73</a:t>
            </a:r>
          </a:p>
        </p:txBody>
      </p:sp>
      <p:sp>
        <p:nvSpPr>
          <p:cNvPr id="31" name="TextBox 30">
            <a:extLst>
              <a:ext uri="{FF2B5EF4-FFF2-40B4-BE49-F238E27FC236}">
                <a16:creationId xmlns:a16="http://schemas.microsoft.com/office/drawing/2014/main" id="{D463A264-4765-8ED6-F6B8-D6DF2DC4E998}"/>
              </a:ext>
            </a:extLst>
          </p:cNvPr>
          <p:cNvSpPr txBox="1"/>
          <p:nvPr/>
        </p:nvSpPr>
        <p:spPr>
          <a:xfrm>
            <a:off x="5777839" y="4986586"/>
            <a:ext cx="141064" cy="1384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84</a:t>
            </a:r>
          </a:p>
        </p:txBody>
      </p:sp>
      <p:sp>
        <p:nvSpPr>
          <p:cNvPr id="32" name="TextBox 31">
            <a:extLst>
              <a:ext uri="{FF2B5EF4-FFF2-40B4-BE49-F238E27FC236}">
                <a16:creationId xmlns:a16="http://schemas.microsoft.com/office/drawing/2014/main" id="{C78F055B-8B67-CEB4-ADA5-2A27501B097C}"/>
              </a:ext>
            </a:extLst>
          </p:cNvPr>
          <p:cNvSpPr txBox="1"/>
          <p:nvPr/>
        </p:nvSpPr>
        <p:spPr>
          <a:xfrm>
            <a:off x="1094512" y="4543534"/>
            <a:ext cx="1826956" cy="226591"/>
          </a:xfrm>
          <a:prstGeom prst="rect">
            <a:avLst/>
          </a:prstGeom>
          <a:noFill/>
          <a:ln>
            <a:solidFill>
              <a:schemeClr val="tx1"/>
            </a:solidFill>
          </a:ln>
        </p:spPr>
        <p:txBody>
          <a:bodyPr wrap="none" lIns="72000" tIns="36000" rIns="72000" bIns="36000" rtlCol="0">
            <a:spAutoFit/>
          </a:bodyPr>
          <a:lstStyle/>
          <a:p>
            <a:pPr algn="ctr"/>
            <a:r>
              <a:rPr lang="en-GB" sz="1000" b="1" noProof="0" dirty="0">
                <a:latin typeface="Arial" panose="020B0604020202020204" pitchFamily="34" charset="0"/>
                <a:ea typeface="Aileron" charset="0"/>
                <a:cs typeface="Arial" panose="020B0604020202020204" pitchFamily="34" charset="0"/>
              </a:rPr>
              <a:t>HR 0.70 (0.53-0.92)</a:t>
            </a:r>
            <a:r>
              <a:rPr lang="en-GB" sz="1000" b="1" baseline="30000" noProof="0" dirty="0">
                <a:latin typeface="Arial" panose="020B0604020202020204" pitchFamily="34" charset="0"/>
                <a:ea typeface="Aileron" charset="0"/>
                <a:cs typeface="Arial" panose="020B0604020202020204" pitchFamily="34" charset="0"/>
              </a:rPr>
              <a:t>a</a:t>
            </a:r>
            <a:r>
              <a:rPr lang="en-GB" sz="1000" b="1" noProof="0" dirty="0">
                <a:latin typeface="Arial" panose="020B0604020202020204" pitchFamily="34" charset="0"/>
                <a:ea typeface="Aileron" charset="0"/>
                <a:cs typeface="Arial" panose="020B0604020202020204" pitchFamily="34" charset="0"/>
              </a:rPr>
              <a:t> p=0.012</a:t>
            </a:r>
          </a:p>
        </p:txBody>
      </p:sp>
      <p:sp>
        <p:nvSpPr>
          <p:cNvPr id="33" name="TextBox 32">
            <a:extLst>
              <a:ext uri="{FF2B5EF4-FFF2-40B4-BE49-F238E27FC236}">
                <a16:creationId xmlns:a16="http://schemas.microsoft.com/office/drawing/2014/main" id="{CF1A9275-83BA-FD90-E570-772906CB4D77}"/>
              </a:ext>
            </a:extLst>
          </p:cNvPr>
          <p:cNvSpPr txBox="1"/>
          <p:nvPr/>
        </p:nvSpPr>
        <p:spPr>
          <a:xfrm>
            <a:off x="3821923" y="2793968"/>
            <a:ext cx="1910312" cy="226591"/>
          </a:xfrm>
          <a:prstGeom prst="rect">
            <a:avLst/>
          </a:prstGeom>
          <a:noFill/>
          <a:ln>
            <a:solidFill>
              <a:schemeClr val="tx1"/>
            </a:solidFill>
          </a:ln>
        </p:spPr>
        <p:txBody>
          <a:bodyPr wrap="none" lIns="72000" tIns="36000" rIns="72000" bIns="36000" rtlCol="0">
            <a:spAutoFit/>
          </a:bodyPr>
          <a:lstStyle/>
          <a:p>
            <a:pPr algn="ctr"/>
            <a:r>
              <a:rPr lang="en-GB" sz="1000" b="1" noProof="0" dirty="0">
                <a:latin typeface="Arial" panose="020B0604020202020204" pitchFamily="34" charset="0"/>
                <a:ea typeface="Aileron" charset="0"/>
                <a:cs typeface="Arial" panose="020B0604020202020204" pitchFamily="34" charset="0"/>
              </a:rPr>
              <a:t>Median follow-up: 55 months</a:t>
            </a:r>
          </a:p>
        </p:txBody>
      </p:sp>
      <p:sp>
        <p:nvSpPr>
          <p:cNvPr id="34" name="TextBox 33">
            <a:extLst>
              <a:ext uri="{FF2B5EF4-FFF2-40B4-BE49-F238E27FC236}">
                <a16:creationId xmlns:a16="http://schemas.microsoft.com/office/drawing/2014/main" id="{6AC45040-01A3-8C22-2CA6-3073AD923CF8}"/>
              </a:ext>
            </a:extLst>
          </p:cNvPr>
          <p:cNvSpPr txBox="1"/>
          <p:nvPr/>
        </p:nvSpPr>
        <p:spPr>
          <a:xfrm>
            <a:off x="5466087" y="3582035"/>
            <a:ext cx="335028" cy="138499"/>
          </a:xfrm>
          <a:prstGeom prst="rect">
            <a:avLst/>
          </a:prstGeom>
          <a:noFill/>
        </p:spPr>
        <p:txBody>
          <a:bodyPr wrap="none" lIns="0" tIns="0" rIns="0" bIns="0" rtlCol="0">
            <a:spAutoFit/>
          </a:bodyPr>
          <a:lstStyle/>
          <a:p>
            <a:pPr>
              <a:lnSpc>
                <a:spcPct val="90000"/>
              </a:lnSpc>
            </a:pPr>
            <a:r>
              <a:rPr lang="en-GB" sz="1000" b="1" noProof="0" dirty="0">
                <a:solidFill>
                  <a:schemeClr val="accent1"/>
                </a:solidFill>
                <a:latin typeface="Arial" panose="020B0604020202020204" pitchFamily="34" charset="0"/>
                <a:ea typeface="Aileron" charset="0"/>
                <a:cs typeface="Arial" panose="020B0604020202020204" pitchFamily="34" charset="0"/>
              </a:rPr>
              <a:t>FLOT</a:t>
            </a:r>
          </a:p>
        </p:txBody>
      </p:sp>
      <p:sp>
        <p:nvSpPr>
          <p:cNvPr id="35" name="TextBox 34">
            <a:extLst>
              <a:ext uri="{FF2B5EF4-FFF2-40B4-BE49-F238E27FC236}">
                <a16:creationId xmlns:a16="http://schemas.microsoft.com/office/drawing/2014/main" id="{46049B18-7977-F86C-E19F-204AB8FC492A}"/>
              </a:ext>
            </a:extLst>
          </p:cNvPr>
          <p:cNvSpPr txBox="1"/>
          <p:nvPr/>
        </p:nvSpPr>
        <p:spPr>
          <a:xfrm>
            <a:off x="5466087" y="4518660"/>
            <a:ext cx="455253" cy="138499"/>
          </a:xfrm>
          <a:prstGeom prst="rect">
            <a:avLst/>
          </a:prstGeom>
          <a:noFill/>
        </p:spPr>
        <p:txBody>
          <a:bodyPr wrap="none" lIns="0" tIns="0" rIns="0" bIns="0" rtlCol="0">
            <a:spAutoFit/>
          </a:bodyPr>
          <a:lstStyle/>
          <a:p>
            <a:pPr>
              <a:lnSpc>
                <a:spcPct val="90000"/>
              </a:lnSpc>
            </a:pPr>
            <a:r>
              <a:rPr lang="en-GB" sz="1000" b="1" noProof="0" dirty="0">
                <a:solidFill>
                  <a:schemeClr val="tx2"/>
                </a:solidFill>
                <a:latin typeface="Arial" panose="020B0604020202020204" pitchFamily="34" charset="0"/>
                <a:ea typeface="Aileron" charset="0"/>
                <a:cs typeface="Arial" panose="020B0604020202020204" pitchFamily="34" charset="0"/>
              </a:rPr>
              <a:t>CROSS</a:t>
            </a:r>
          </a:p>
        </p:txBody>
      </p:sp>
      <p:sp>
        <p:nvSpPr>
          <p:cNvPr id="46" name="TextBox 45">
            <a:extLst>
              <a:ext uri="{FF2B5EF4-FFF2-40B4-BE49-F238E27FC236}">
                <a16:creationId xmlns:a16="http://schemas.microsoft.com/office/drawing/2014/main" id="{7F8F4878-4C3B-5F70-C8F3-4E942B91F84C}"/>
              </a:ext>
            </a:extLst>
          </p:cNvPr>
          <p:cNvSpPr txBox="1"/>
          <p:nvPr/>
        </p:nvSpPr>
        <p:spPr>
          <a:xfrm>
            <a:off x="1027758" y="5387138"/>
            <a:ext cx="211660" cy="2769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221</a:t>
            </a:r>
          </a:p>
          <a:p>
            <a:pPr algn="r">
              <a:lnSpc>
                <a:spcPct val="90000"/>
              </a:lnSpc>
            </a:pPr>
            <a:r>
              <a:rPr lang="en-GB" sz="1000" noProof="0" dirty="0">
                <a:latin typeface="Arial" panose="020B0604020202020204" pitchFamily="34" charset="0"/>
                <a:ea typeface="Aileron" charset="0"/>
                <a:cs typeface="Arial" panose="020B0604020202020204" pitchFamily="34" charset="0"/>
              </a:rPr>
              <a:t>217</a:t>
            </a:r>
          </a:p>
        </p:txBody>
      </p:sp>
      <p:sp>
        <p:nvSpPr>
          <p:cNvPr id="47" name="TextBox 46">
            <a:extLst>
              <a:ext uri="{FF2B5EF4-FFF2-40B4-BE49-F238E27FC236}">
                <a16:creationId xmlns:a16="http://schemas.microsoft.com/office/drawing/2014/main" id="{5E522631-A35A-F078-20D0-DB6AA132A11F}"/>
              </a:ext>
            </a:extLst>
          </p:cNvPr>
          <p:cNvSpPr txBox="1"/>
          <p:nvPr/>
        </p:nvSpPr>
        <p:spPr>
          <a:xfrm>
            <a:off x="4427850" y="5387138"/>
            <a:ext cx="141064"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44</a:t>
            </a:r>
          </a:p>
          <a:p>
            <a:pPr algn="ctr">
              <a:lnSpc>
                <a:spcPct val="90000"/>
              </a:lnSpc>
            </a:pPr>
            <a:r>
              <a:rPr lang="en-GB" sz="1000" noProof="0" dirty="0">
                <a:latin typeface="Arial" panose="020B0604020202020204" pitchFamily="34" charset="0"/>
                <a:ea typeface="Aileron" charset="0"/>
                <a:cs typeface="Arial" panose="020B0604020202020204" pitchFamily="34" charset="0"/>
              </a:rPr>
              <a:t>32</a:t>
            </a:r>
          </a:p>
        </p:txBody>
      </p:sp>
      <p:sp>
        <p:nvSpPr>
          <p:cNvPr id="48" name="TextBox 47">
            <a:extLst>
              <a:ext uri="{FF2B5EF4-FFF2-40B4-BE49-F238E27FC236}">
                <a16:creationId xmlns:a16="http://schemas.microsoft.com/office/drawing/2014/main" id="{E95E34F8-A72D-AFB5-8C46-4ADF0B55F242}"/>
              </a:ext>
            </a:extLst>
          </p:cNvPr>
          <p:cNvSpPr txBox="1"/>
          <p:nvPr/>
        </p:nvSpPr>
        <p:spPr>
          <a:xfrm>
            <a:off x="2373670" y="5387138"/>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124</a:t>
            </a:r>
          </a:p>
          <a:p>
            <a:pPr algn="ctr">
              <a:lnSpc>
                <a:spcPct val="90000"/>
              </a:lnSpc>
            </a:pPr>
            <a:r>
              <a:rPr lang="en-GB" sz="1000" noProof="0" dirty="0">
                <a:latin typeface="Arial" panose="020B0604020202020204" pitchFamily="34" charset="0"/>
                <a:ea typeface="Aileron" charset="0"/>
                <a:cs typeface="Arial" panose="020B0604020202020204" pitchFamily="34" charset="0"/>
              </a:rPr>
              <a:t>113</a:t>
            </a:r>
          </a:p>
        </p:txBody>
      </p:sp>
      <p:sp>
        <p:nvSpPr>
          <p:cNvPr id="49" name="TextBox 48">
            <a:extLst>
              <a:ext uri="{FF2B5EF4-FFF2-40B4-BE49-F238E27FC236}">
                <a16:creationId xmlns:a16="http://schemas.microsoft.com/office/drawing/2014/main" id="{60468F02-E0D7-A1F3-5419-CD3664DEEFFB}"/>
              </a:ext>
            </a:extLst>
          </p:cNvPr>
          <p:cNvSpPr txBox="1"/>
          <p:nvPr/>
        </p:nvSpPr>
        <p:spPr>
          <a:xfrm>
            <a:off x="3049945" y="5387138"/>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107</a:t>
            </a:r>
          </a:p>
          <a:p>
            <a:pPr algn="ctr">
              <a:lnSpc>
                <a:spcPct val="90000"/>
              </a:lnSpc>
            </a:pPr>
            <a:r>
              <a:rPr lang="en-GB" sz="1000" noProof="0" dirty="0">
                <a:latin typeface="Arial" panose="020B0604020202020204" pitchFamily="34" charset="0"/>
                <a:ea typeface="Aileron" charset="0"/>
                <a:cs typeface="Arial" panose="020B0604020202020204" pitchFamily="34" charset="0"/>
              </a:rPr>
              <a:t>92</a:t>
            </a:r>
          </a:p>
        </p:txBody>
      </p:sp>
      <p:sp>
        <p:nvSpPr>
          <p:cNvPr id="50" name="TextBox 49">
            <a:extLst>
              <a:ext uri="{FF2B5EF4-FFF2-40B4-BE49-F238E27FC236}">
                <a16:creationId xmlns:a16="http://schemas.microsoft.com/office/drawing/2014/main" id="{511CAD58-5B7B-EE4A-1196-2C04DDDD43C7}"/>
              </a:ext>
            </a:extLst>
          </p:cNvPr>
          <p:cNvSpPr txBox="1"/>
          <p:nvPr/>
        </p:nvSpPr>
        <p:spPr>
          <a:xfrm>
            <a:off x="3777361" y="5387138"/>
            <a:ext cx="141064"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84</a:t>
            </a:r>
          </a:p>
          <a:p>
            <a:pPr algn="ctr">
              <a:lnSpc>
                <a:spcPct val="90000"/>
              </a:lnSpc>
            </a:pPr>
            <a:r>
              <a:rPr lang="en-GB" sz="1000" noProof="0" dirty="0">
                <a:latin typeface="Arial" panose="020B0604020202020204" pitchFamily="34" charset="0"/>
                <a:ea typeface="Aileron" charset="0"/>
                <a:cs typeface="Arial" panose="020B0604020202020204" pitchFamily="34" charset="0"/>
              </a:rPr>
              <a:t>54</a:t>
            </a:r>
          </a:p>
        </p:txBody>
      </p:sp>
      <p:sp>
        <p:nvSpPr>
          <p:cNvPr id="51" name="TextBox 50">
            <a:extLst>
              <a:ext uri="{FF2B5EF4-FFF2-40B4-BE49-F238E27FC236}">
                <a16:creationId xmlns:a16="http://schemas.microsoft.com/office/drawing/2014/main" id="{89F0FDB0-CB39-C13C-8E91-D96025270A95}"/>
              </a:ext>
            </a:extLst>
          </p:cNvPr>
          <p:cNvSpPr txBox="1"/>
          <p:nvPr/>
        </p:nvSpPr>
        <p:spPr>
          <a:xfrm>
            <a:off x="1700890" y="5387138"/>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172</a:t>
            </a:r>
          </a:p>
          <a:p>
            <a:pPr algn="ctr">
              <a:lnSpc>
                <a:spcPct val="90000"/>
              </a:lnSpc>
            </a:pPr>
            <a:r>
              <a:rPr lang="en-GB" sz="1000" noProof="0" dirty="0">
                <a:latin typeface="Arial" panose="020B0604020202020204" pitchFamily="34" charset="0"/>
                <a:ea typeface="Aileron" charset="0"/>
                <a:cs typeface="Arial" panose="020B0604020202020204" pitchFamily="34" charset="0"/>
              </a:rPr>
              <a:t>146</a:t>
            </a:r>
          </a:p>
        </p:txBody>
      </p:sp>
      <p:sp>
        <p:nvSpPr>
          <p:cNvPr id="52" name="TextBox 51">
            <a:extLst>
              <a:ext uri="{FF2B5EF4-FFF2-40B4-BE49-F238E27FC236}">
                <a16:creationId xmlns:a16="http://schemas.microsoft.com/office/drawing/2014/main" id="{9039524C-ED55-391A-B9C9-A1AACCF7AAFE}"/>
              </a:ext>
            </a:extLst>
          </p:cNvPr>
          <p:cNvSpPr txBox="1"/>
          <p:nvPr/>
        </p:nvSpPr>
        <p:spPr>
          <a:xfrm>
            <a:off x="5120000" y="5387138"/>
            <a:ext cx="141064"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11</a:t>
            </a:r>
          </a:p>
          <a:p>
            <a:pPr algn="ctr">
              <a:lnSpc>
                <a:spcPct val="90000"/>
              </a:lnSpc>
            </a:pPr>
            <a:r>
              <a:rPr lang="en-GB" sz="1000" noProof="0" dirty="0">
                <a:latin typeface="Arial" panose="020B0604020202020204" pitchFamily="34" charset="0"/>
                <a:ea typeface="Aileron" charset="0"/>
                <a:cs typeface="Arial" panose="020B0604020202020204" pitchFamily="34" charset="0"/>
              </a:rPr>
              <a:t>15</a:t>
            </a:r>
          </a:p>
        </p:txBody>
      </p:sp>
      <p:sp>
        <p:nvSpPr>
          <p:cNvPr id="53" name="TextBox 52">
            <a:extLst>
              <a:ext uri="{FF2B5EF4-FFF2-40B4-BE49-F238E27FC236}">
                <a16:creationId xmlns:a16="http://schemas.microsoft.com/office/drawing/2014/main" id="{E30FD9A8-D72F-A272-8F48-73967AE1AFF4}"/>
              </a:ext>
            </a:extLst>
          </p:cNvPr>
          <p:cNvSpPr txBox="1"/>
          <p:nvPr/>
        </p:nvSpPr>
        <p:spPr>
          <a:xfrm>
            <a:off x="5813105" y="5387138"/>
            <a:ext cx="70532"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0</a:t>
            </a:r>
          </a:p>
          <a:p>
            <a:pPr algn="ctr">
              <a:lnSpc>
                <a:spcPct val="90000"/>
              </a:lnSpc>
            </a:pPr>
            <a:r>
              <a:rPr lang="en-GB" sz="1000" noProof="0" dirty="0">
                <a:latin typeface="Arial" panose="020B0604020202020204" pitchFamily="34" charset="0"/>
                <a:ea typeface="Aileron" charset="0"/>
                <a:cs typeface="Arial" panose="020B0604020202020204" pitchFamily="34" charset="0"/>
              </a:rPr>
              <a:t>0</a:t>
            </a:r>
          </a:p>
        </p:txBody>
      </p:sp>
      <p:sp>
        <p:nvSpPr>
          <p:cNvPr id="54" name="TextBox 53">
            <a:extLst>
              <a:ext uri="{FF2B5EF4-FFF2-40B4-BE49-F238E27FC236}">
                <a16:creationId xmlns:a16="http://schemas.microsoft.com/office/drawing/2014/main" id="{96FD2577-1F03-E61D-E6F6-4EBF188E3A40}"/>
              </a:ext>
            </a:extLst>
          </p:cNvPr>
          <p:cNvSpPr txBox="1"/>
          <p:nvPr/>
        </p:nvSpPr>
        <p:spPr>
          <a:xfrm>
            <a:off x="493793" y="5387138"/>
            <a:ext cx="455254" cy="276999"/>
          </a:xfrm>
          <a:prstGeom prst="rect">
            <a:avLst/>
          </a:prstGeom>
          <a:noFill/>
        </p:spPr>
        <p:txBody>
          <a:bodyPr wrap="none" lIns="0" tIns="0" rIns="0" bIns="0" rtlCol="0">
            <a:spAutoFit/>
          </a:bodyPr>
          <a:lstStyle/>
          <a:p>
            <a:pPr algn="r">
              <a:lnSpc>
                <a:spcPct val="90000"/>
              </a:lnSpc>
            </a:pPr>
            <a:r>
              <a:rPr lang="en-GB" sz="1000" b="1" noProof="0" dirty="0">
                <a:solidFill>
                  <a:schemeClr val="accent1"/>
                </a:solidFill>
                <a:latin typeface="Arial" panose="020B0604020202020204" pitchFamily="34" charset="0"/>
                <a:ea typeface="Aileron" charset="0"/>
                <a:cs typeface="Arial" panose="020B0604020202020204" pitchFamily="34" charset="0"/>
              </a:rPr>
              <a:t>FLOT</a:t>
            </a:r>
          </a:p>
          <a:p>
            <a:pPr algn="r">
              <a:lnSpc>
                <a:spcPct val="90000"/>
              </a:lnSpc>
            </a:pPr>
            <a:r>
              <a:rPr lang="en-GB" sz="1000" b="1" noProof="0" dirty="0">
                <a:solidFill>
                  <a:schemeClr val="tx2"/>
                </a:solidFill>
                <a:latin typeface="Arial" panose="020B0604020202020204" pitchFamily="34" charset="0"/>
                <a:ea typeface="Aileron" charset="0"/>
                <a:cs typeface="Arial" panose="020B0604020202020204" pitchFamily="34" charset="0"/>
              </a:rPr>
              <a:t>CROSS</a:t>
            </a:r>
          </a:p>
        </p:txBody>
      </p:sp>
      <p:sp>
        <p:nvSpPr>
          <p:cNvPr id="55" name="TextBox 54">
            <a:extLst>
              <a:ext uri="{FF2B5EF4-FFF2-40B4-BE49-F238E27FC236}">
                <a16:creationId xmlns:a16="http://schemas.microsoft.com/office/drawing/2014/main" id="{A10F7832-4D29-3F2E-5F7A-94C35B1FF4DB}"/>
              </a:ext>
            </a:extLst>
          </p:cNvPr>
          <p:cNvSpPr txBox="1"/>
          <p:nvPr/>
        </p:nvSpPr>
        <p:spPr>
          <a:xfrm>
            <a:off x="619201" y="1906689"/>
            <a:ext cx="3720699" cy="400110"/>
          </a:xfrm>
          <a:prstGeom prst="rect">
            <a:avLst/>
          </a:prstGeom>
          <a:noFill/>
        </p:spPr>
        <p:txBody>
          <a:bodyPr wrap="none" lIns="0" rtlCol="0">
            <a:spAutoFit/>
          </a:bodyPr>
          <a:lstStyle/>
          <a:p>
            <a:r>
              <a:rPr lang="en-GB" sz="2000" b="1" spc="100" noProof="0" dirty="0">
                <a:solidFill>
                  <a:schemeClr val="accent1"/>
                </a:solidFill>
                <a:latin typeface="Arial" panose="020B0604020202020204" pitchFamily="34" charset="0"/>
                <a:ea typeface="Aileron" charset="0"/>
                <a:cs typeface="Arial" panose="020B0604020202020204" pitchFamily="34" charset="0"/>
              </a:rPr>
              <a:t>OVERALL SURVIVAL (ITT)</a:t>
            </a:r>
            <a:r>
              <a:rPr lang="en-GB" sz="2000" b="1" spc="100" baseline="30000" noProof="0" dirty="0">
                <a:solidFill>
                  <a:schemeClr val="accent1"/>
                </a:solidFill>
                <a:latin typeface="Arial" panose="020B0604020202020204" pitchFamily="34" charset="0"/>
                <a:ea typeface="Aileron" charset="0"/>
                <a:cs typeface="Arial" panose="020B0604020202020204" pitchFamily="34" charset="0"/>
              </a:rPr>
              <a:t>2</a:t>
            </a:r>
          </a:p>
        </p:txBody>
      </p:sp>
      <p:sp>
        <p:nvSpPr>
          <p:cNvPr id="56" name="TextBox 55">
            <a:extLst>
              <a:ext uri="{FF2B5EF4-FFF2-40B4-BE49-F238E27FC236}">
                <a16:creationId xmlns:a16="http://schemas.microsoft.com/office/drawing/2014/main" id="{AF5DB23D-46EB-29E9-8C7C-C82C5EDF11A3}"/>
              </a:ext>
            </a:extLst>
          </p:cNvPr>
          <p:cNvSpPr txBox="1"/>
          <p:nvPr/>
        </p:nvSpPr>
        <p:spPr>
          <a:xfrm>
            <a:off x="6457157" y="1906690"/>
            <a:ext cx="5294655" cy="400110"/>
          </a:xfrm>
          <a:prstGeom prst="rect">
            <a:avLst/>
          </a:prstGeom>
          <a:noFill/>
        </p:spPr>
        <p:txBody>
          <a:bodyPr wrap="none" lIns="0" rtlCol="0">
            <a:spAutoFit/>
          </a:bodyPr>
          <a:lstStyle/>
          <a:p>
            <a:r>
              <a:rPr lang="en-GB" sz="2000" b="1" spc="100" noProof="0" dirty="0">
                <a:solidFill>
                  <a:schemeClr val="accent1"/>
                </a:solidFill>
                <a:latin typeface="Arial" panose="020B0604020202020204" pitchFamily="34" charset="0"/>
                <a:ea typeface="Aileron" charset="0"/>
                <a:cs typeface="Arial" panose="020B0604020202020204" pitchFamily="34" charset="0"/>
              </a:rPr>
              <a:t>PROGRESSION-FREE SURVIVAL (ITT)</a:t>
            </a:r>
            <a:r>
              <a:rPr lang="en-GB" sz="2000" b="1" spc="100" baseline="30000" noProof="0" dirty="0">
                <a:solidFill>
                  <a:schemeClr val="accent1"/>
                </a:solidFill>
                <a:latin typeface="Arial" panose="020B0604020202020204" pitchFamily="34" charset="0"/>
                <a:ea typeface="Aileron" charset="0"/>
                <a:cs typeface="Arial" panose="020B0604020202020204" pitchFamily="34" charset="0"/>
              </a:rPr>
              <a:t>2</a:t>
            </a:r>
          </a:p>
        </p:txBody>
      </p:sp>
      <p:sp>
        <p:nvSpPr>
          <p:cNvPr id="57" name="TextBox 56">
            <a:extLst>
              <a:ext uri="{FF2B5EF4-FFF2-40B4-BE49-F238E27FC236}">
                <a16:creationId xmlns:a16="http://schemas.microsoft.com/office/drawing/2014/main" id="{187BBCAC-7154-8CC7-8B9C-A81DD7877C17}"/>
              </a:ext>
            </a:extLst>
          </p:cNvPr>
          <p:cNvSpPr txBox="1"/>
          <p:nvPr/>
        </p:nvSpPr>
        <p:spPr>
          <a:xfrm rot="16200000">
            <a:off x="5482044" y="3661784"/>
            <a:ext cx="1774525" cy="153888"/>
          </a:xfrm>
          <a:prstGeom prst="rect">
            <a:avLst/>
          </a:prstGeom>
          <a:noFill/>
        </p:spPr>
        <p:txBody>
          <a:bodyPr wrap="none" lIns="0" tIns="0" rIns="0" bIns="0" rtlCol="0">
            <a:spAutoFit/>
          </a:bodyPr>
          <a:lstStyle/>
          <a:p>
            <a:pPr algn="ctr"/>
            <a:r>
              <a:rPr lang="en-GB" sz="1000" b="1" noProof="0" dirty="0">
                <a:latin typeface="Arial" panose="020B0604020202020204" pitchFamily="34" charset="0"/>
                <a:ea typeface="Aileron" charset="0"/>
                <a:cs typeface="Arial" panose="020B0604020202020204" pitchFamily="34" charset="0"/>
              </a:rPr>
              <a:t>Progression-free survival (%)</a:t>
            </a:r>
          </a:p>
        </p:txBody>
      </p:sp>
      <p:sp>
        <p:nvSpPr>
          <p:cNvPr id="58" name="TextBox 57">
            <a:extLst>
              <a:ext uri="{FF2B5EF4-FFF2-40B4-BE49-F238E27FC236}">
                <a16:creationId xmlns:a16="http://schemas.microsoft.com/office/drawing/2014/main" id="{C0D8BD36-568F-F22A-98FC-CDED0BB820C4}"/>
              </a:ext>
            </a:extLst>
          </p:cNvPr>
          <p:cNvSpPr txBox="1"/>
          <p:nvPr/>
        </p:nvSpPr>
        <p:spPr>
          <a:xfrm>
            <a:off x="6477617" y="2551361"/>
            <a:ext cx="211596"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100</a:t>
            </a:r>
          </a:p>
        </p:txBody>
      </p:sp>
      <p:sp>
        <p:nvSpPr>
          <p:cNvPr id="59" name="TextBox 58">
            <a:extLst>
              <a:ext uri="{FF2B5EF4-FFF2-40B4-BE49-F238E27FC236}">
                <a16:creationId xmlns:a16="http://schemas.microsoft.com/office/drawing/2014/main" id="{96ED8A49-67A6-5088-E152-2EDD85395257}"/>
              </a:ext>
            </a:extLst>
          </p:cNvPr>
          <p:cNvSpPr txBox="1"/>
          <p:nvPr/>
        </p:nvSpPr>
        <p:spPr>
          <a:xfrm>
            <a:off x="8453527" y="5165415"/>
            <a:ext cx="1694375" cy="153888"/>
          </a:xfrm>
          <a:prstGeom prst="rect">
            <a:avLst/>
          </a:prstGeom>
          <a:noFill/>
        </p:spPr>
        <p:txBody>
          <a:bodyPr wrap="none" lIns="0" tIns="0" rIns="0" bIns="0" rtlCol="0">
            <a:spAutoFit/>
          </a:bodyPr>
          <a:lstStyle/>
          <a:p>
            <a:pPr algn="ctr"/>
            <a:r>
              <a:rPr lang="en-GB" sz="1000" b="1" noProof="0" dirty="0">
                <a:latin typeface="Arial" panose="020B0604020202020204" pitchFamily="34" charset="0"/>
                <a:ea typeface="Aileron" charset="0"/>
                <a:cs typeface="Arial" panose="020B0604020202020204" pitchFamily="34" charset="0"/>
              </a:rPr>
              <a:t>Months from randomisation</a:t>
            </a:r>
          </a:p>
        </p:txBody>
      </p:sp>
      <p:sp>
        <p:nvSpPr>
          <p:cNvPr id="60" name="TextBox 59">
            <a:extLst>
              <a:ext uri="{FF2B5EF4-FFF2-40B4-BE49-F238E27FC236}">
                <a16:creationId xmlns:a16="http://schemas.microsoft.com/office/drawing/2014/main" id="{AE580606-140C-2A94-C96F-292D7A34B39F}"/>
              </a:ext>
            </a:extLst>
          </p:cNvPr>
          <p:cNvSpPr txBox="1"/>
          <p:nvPr/>
        </p:nvSpPr>
        <p:spPr>
          <a:xfrm>
            <a:off x="6548149" y="2999036"/>
            <a:ext cx="141064"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80</a:t>
            </a:r>
          </a:p>
        </p:txBody>
      </p:sp>
      <p:sp>
        <p:nvSpPr>
          <p:cNvPr id="61" name="TextBox 60">
            <a:extLst>
              <a:ext uri="{FF2B5EF4-FFF2-40B4-BE49-F238E27FC236}">
                <a16:creationId xmlns:a16="http://schemas.microsoft.com/office/drawing/2014/main" id="{5827C4A6-6CF6-3E17-0FBB-D15CAF443919}"/>
              </a:ext>
            </a:extLst>
          </p:cNvPr>
          <p:cNvSpPr txBox="1"/>
          <p:nvPr/>
        </p:nvSpPr>
        <p:spPr>
          <a:xfrm>
            <a:off x="6548149" y="3443536"/>
            <a:ext cx="141064"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60</a:t>
            </a:r>
          </a:p>
        </p:txBody>
      </p:sp>
      <p:sp>
        <p:nvSpPr>
          <p:cNvPr id="62" name="TextBox 61">
            <a:extLst>
              <a:ext uri="{FF2B5EF4-FFF2-40B4-BE49-F238E27FC236}">
                <a16:creationId xmlns:a16="http://schemas.microsoft.com/office/drawing/2014/main" id="{F1C8BEF4-82DB-0984-05F1-F28DC5DD4EA8}"/>
              </a:ext>
            </a:extLst>
          </p:cNvPr>
          <p:cNvSpPr txBox="1"/>
          <p:nvPr/>
        </p:nvSpPr>
        <p:spPr>
          <a:xfrm>
            <a:off x="6548149" y="3894386"/>
            <a:ext cx="141064"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40</a:t>
            </a:r>
          </a:p>
        </p:txBody>
      </p:sp>
      <p:sp>
        <p:nvSpPr>
          <p:cNvPr id="63" name="TextBox 62">
            <a:extLst>
              <a:ext uri="{FF2B5EF4-FFF2-40B4-BE49-F238E27FC236}">
                <a16:creationId xmlns:a16="http://schemas.microsoft.com/office/drawing/2014/main" id="{9FEFDD5F-50EB-75B1-5EB4-F8B304C4A5E8}"/>
              </a:ext>
            </a:extLst>
          </p:cNvPr>
          <p:cNvSpPr txBox="1"/>
          <p:nvPr/>
        </p:nvSpPr>
        <p:spPr>
          <a:xfrm>
            <a:off x="6548149" y="4338886"/>
            <a:ext cx="141064"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20</a:t>
            </a:r>
          </a:p>
        </p:txBody>
      </p:sp>
      <p:sp>
        <p:nvSpPr>
          <p:cNvPr id="64" name="TextBox 63">
            <a:extLst>
              <a:ext uri="{FF2B5EF4-FFF2-40B4-BE49-F238E27FC236}">
                <a16:creationId xmlns:a16="http://schemas.microsoft.com/office/drawing/2014/main" id="{B96E10DD-C2ED-EF3F-51AE-AE9F6B443A84}"/>
              </a:ext>
            </a:extLst>
          </p:cNvPr>
          <p:cNvSpPr txBox="1"/>
          <p:nvPr/>
        </p:nvSpPr>
        <p:spPr>
          <a:xfrm>
            <a:off x="6618681" y="4793762"/>
            <a:ext cx="70532"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0</a:t>
            </a:r>
          </a:p>
        </p:txBody>
      </p:sp>
      <p:sp>
        <p:nvSpPr>
          <p:cNvPr id="65" name="TextBox 64">
            <a:extLst>
              <a:ext uri="{FF2B5EF4-FFF2-40B4-BE49-F238E27FC236}">
                <a16:creationId xmlns:a16="http://schemas.microsoft.com/office/drawing/2014/main" id="{B4D1C1B5-D698-39DF-470A-CF1B4945FBD3}"/>
              </a:ext>
            </a:extLst>
          </p:cNvPr>
          <p:cNvSpPr txBox="1"/>
          <p:nvPr/>
        </p:nvSpPr>
        <p:spPr>
          <a:xfrm>
            <a:off x="6927098" y="4986586"/>
            <a:ext cx="70532" cy="1384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0</a:t>
            </a:r>
          </a:p>
        </p:txBody>
      </p:sp>
      <p:sp>
        <p:nvSpPr>
          <p:cNvPr id="66" name="TextBox 65">
            <a:extLst>
              <a:ext uri="{FF2B5EF4-FFF2-40B4-BE49-F238E27FC236}">
                <a16:creationId xmlns:a16="http://schemas.microsoft.com/office/drawing/2014/main" id="{94431D38-D711-6680-A434-43A3E456DDF1}"/>
              </a:ext>
            </a:extLst>
          </p:cNvPr>
          <p:cNvSpPr txBox="1"/>
          <p:nvPr/>
        </p:nvSpPr>
        <p:spPr>
          <a:xfrm>
            <a:off x="10214288" y="4986586"/>
            <a:ext cx="141064" cy="1384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60</a:t>
            </a:r>
          </a:p>
        </p:txBody>
      </p:sp>
      <p:sp>
        <p:nvSpPr>
          <p:cNvPr id="67" name="TextBox 66">
            <a:extLst>
              <a:ext uri="{FF2B5EF4-FFF2-40B4-BE49-F238E27FC236}">
                <a16:creationId xmlns:a16="http://schemas.microsoft.com/office/drawing/2014/main" id="{BCE258CC-9497-812F-355D-ED4C14BA94D9}"/>
              </a:ext>
            </a:extLst>
          </p:cNvPr>
          <p:cNvSpPr txBox="1"/>
          <p:nvPr/>
        </p:nvSpPr>
        <p:spPr>
          <a:xfrm>
            <a:off x="8223926" y="4986586"/>
            <a:ext cx="141064" cy="1384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24</a:t>
            </a:r>
          </a:p>
        </p:txBody>
      </p:sp>
      <p:sp>
        <p:nvSpPr>
          <p:cNvPr id="68" name="TextBox 67">
            <a:extLst>
              <a:ext uri="{FF2B5EF4-FFF2-40B4-BE49-F238E27FC236}">
                <a16:creationId xmlns:a16="http://schemas.microsoft.com/office/drawing/2014/main" id="{73EBD002-AF75-6335-06EC-0C5EA0182E4F}"/>
              </a:ext>
            </a:extLst>
          </p:cNvPr>
          <p:cNvSpPr txBox="1"/>
          <p:nvPr/>
        </p:nvSpPr>
        <p:spPr>
          <a:xfrm>
            <a:off x="8907264" y="4986586"/>
            <a:ext cx="141064" cy="1384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36</a:t>
            </a:r>
          </a:p>
        </p:txBody>
      </p:sp>
      <p:sp>
        <p:nvSpPr>
          <p:cNvPr id="69" name="TextBox 68">
            <a:extLst>
              <a:ext uri="{FF2B5EF4-FFF2-40B4-BE49-F238E27FC236}">
                <a16:creationId xmlns:a16="http://schemas.microsoft.com/office/drawing/2014/main" id="{88BAE987-789E-9D59-DEAA-8203C89C2223}"/>
              </a:ext>
            </a:extLst>
          </p:cNvPr>
          <p:cNvSpPr txBox="1"/>
          <p:nvPr/>
        </p:nvSpPr>
        <p:spPr>
          <a:xfrm>
            <a:off x="9563799" y="4986586"/>
            <a:ext cx="141064" cy="1384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48</a:t>
            </a:r>
          </a:p>
        </p:txBody>
      </p:sp>
      <p:sp>
        <p:nvSpPr>
          <p:cNvPr id="70" name="TextBox 69">
            <a:extLst>
              <a:ext uri="{FF2B5EF4-FFF2-40B4-BE49-F238E27FC236}">
                <a16:creationId xmlns:a16="http://schemas.microsoft.com/office/drawing/2014/main" id="{BE917268-0BED-82E1-1E3C-C1486821985A}"/>
              </a:ext>
            </a:extLst>
          </p:cNvPr>
          <p:cNvSpPr txBox="1"/>
          <p:nvPr/>
        </p:nvSpPr>
        <p:spPr>
          <a:xfrm>
            <a:off x="7550124" y="4986586"/>
            <a:ext cx="141064" cy="1384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12</a:t>
            </a:r>
          </a:p>
        </p:txBody>
      </p:sp>
      <p:sp>
        <p:nvSpPr>
          <p:cNvPr id="71" name="TextBox 70">
            <a:extLst>
              <a:ext uri="{FF2B5EF4-FFF2-40B4-BE49-F238E27FC236}">
                <a16:creationId xmlns:a16="http://schemas.microsoft.com/office/drawing/2014/main" id="{56295860-F7CB-D3EE-842A-8D82D83E808D}"/>
              </a:ext>
            </a:extLst>
          </p:cNvPr>
          <p:cNvSpPr txBox="1"/>
          <p:nvPr/>
        </p:nvSpPr>
        <p:spPr>
          <a:xfrm>
            <a:off x="10906438" y="4986586"/>
            <a:ext cx="141064" cy="1384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73</a:t>
            </a:r>
          </a:p>
        </p:txBody>
      </p:sp>
      <p:sp>
        <p:nvSpPr>
          <p:cNvPr id="72" name="TextBox 71">
            <a:extLst>
              <a:ext uri="{FF2B5EF4-FFF2-40B4-BE49-F238E27FC236}">
                <a16:creationId xmlns:a16="http://schemas.microsoft.com/office/drawing/2014/main" id="{5ABE3AEE-2DFF-0C9D-2EB7-6D83FFBACF6C}"/>
              </a:ext>
            </a:extLst>
          </p:cNvPr>
          <p:cNvSpPr txBox="1"/>
          <p:nvPr/>
        </p:nvSpPr>
        <p:spPr>
          <a:xfrm>
            <a:off x="11579538" y="4986586"/>
            <a:ext cx="141064" cy="1384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84</a:t>
            </a:r>
          </a:p>
        </p:txBody>
      </p:sp>
      <p:sp>
        <p:nvSpPr>
          <p:cNvPr id="73" name="TextBox 72">
            <a:extLst>
              <a:ext uri="{FF2B5EF4-FFF2-40B4-BE49-F238E27FC236}">
                <a16:creationId xmlns:a16="http://schemas.microsoft.com/office/drawing/2014/main" id="{7B4BD0AB-21A2-09A9-AF8A-8A1D6E166D04}"/>
              </a:ext>
            </a:extLst>
          </p:cNvPr>
          <p:cNvSpPr txBox="1"/>
          <p:nvPr/>
        </p:nvSpPr>
        <p:spPr>
          <a:xfrm>
            <a:off x="6894378" y="4543534"/>
            <a:ext cx="1849399" cy="226591"/>
          </a:xfrm>
          <a:prstGeom prst="rect">
            <a:avLst/>
          </a:prstGeom>
          <a:noFill/>
          <a:ln>
            <a:solidFill>
              <a:schemeClr val="tx1"/>
            </a:solidFill>
          </a:ln>
        </p:spPr>
        <p:txBody>
          <a:bodyPr wrap="none" lIns="72000" tIns="36000" rIns="72000" bIns="36000" rtlCol="0">
            <a:spAutoFit/>
          </a:bodyPr>
          <a:lstStyle/>
          <a:p>
            <a:pPr algn="ctr"/>
            <a:r>
              <a:rPr lang="en-GB" sz="1000" b="1" noProof="0" dirty="0">
                <a:latin typeface="Arial" panose="020B0604020202020204" pitchFamily="34" charset="0"/>
                <a:ea typeface="Aileron" charset="0"/>
                <a:cs typeface="Arial" panose="020B0604020202020204" pitchFamily="34" charset="0"/>
              </a:rPr>
              <a:t>HR 0.66 (0.51-0.85)</a:t>
            </a:r>
            <a:r>
              <a:rPr lang="en-GB" sz="1000" b="1" baseline="30000" noProof="0" dirty="0">
                <a:latin typeface="Arial" panose="020B0604020202020204" pitchFamily="34" charset="0"/>
                <a:ea typeface="Aileron" charset="0"/>
                <a:cs typeface="Arial" panose="020B0604020202020204" pitchFamily="34" charset="0"/>
              </a:rPr>
              <a:t>a</a:t>
            </a:r>
            <a:r>
              <a:rPr lang="en-GB" sz="1000" b="1" noProof="0" dirty="0">
                <a:latin typeface="Arial" panose="020B0604020202020204" pitchFamily="34" charset="0"/>
                <a:ea typeface="Aileron" charset="0"/>
                <a:cs typeface="Arial" panose="020B0604020202020204" pitchFamily="34" charset="0"/>
              </a:rPr>
              <a:t> p=0.001</a:t>
            </a:r>
          </a:p>
        </p:txBody>
      </p:sp>
      <p:sp>
        <p:nvSpPr>
          <p:cNvPr id="74" name="TextBox 73">
            <a:extLst>
              <a:ext uri="{FF2B5EF4-FFF2-40B4-BE49-F238E27FC236}">
                <a16:creationId xmlns:a16="http://schemas.microsoft.com/office/drawing/2014/main" id="{0541A4D7-41BC-B6C0-32E6-F93B017D27A4}"/>
              </a:ext>
            </a:extLst>
          </p:cNvPr>
          <p:cNvSpPr txBox="1"/>
          <p:nvPr/>
        </p:nvSpPr>
        <p:spPr>
          <a:xfrm>
            <a:off x="9608361" y="2793968"/>
            <a:ext cx="1910312" cy="226591"/>
          </a:xfrm>
          <a:prstGeom prst="rect">
            <a:avLst/>
          </a:prstGeom>
          <a:noFill/>
          <a:ln>
            <a:solidFill>
              <a:schemeClr val="tx1"/>
            </a:solidFill>
          </a:ln>
        </p:spPr>
        <p:txBody>
          <a:bodyPr wrap="none" lIns="72000" tIns="36000" rIns="72000" bIns="36000" rtlCol="0">
            <a:spAutoFit/>
          </a:bodyPr>
          <a:lstStyle/>
          <a:p>
            <a:pPr algn="ctr"/>
            <a:r>
              <a:rPr lang="en-GB" sz="1000" b="1" noProof="0" dirty="0">
                <a:latin typeface="Arial" panose="020B0604020202020204" pitchFamily="34" charset="0"/>
                <a:ea typeface="Aileron" charset="0"/>
                <a:cs typeface="Arial" panose="020B0604020202020204" pitchFamily="34" charset="0"/>
              </a:rPr>
              <a:t>Median follow-up: 55 months</a:t>
            </a:r>
          </a:p>
        </p:txBody>
      </p:sp>
      <p:sp>
        <p:nvSpPr>
          <p:cNvPr id="75" name="TextBox 74">
            <a:extLst>
              <a:ext uri="{FF2B5EF4-FFF2-40B4-BE49-F238E27FC236}">
                <a16:creationId xmlns:a16="http://schemas.microsoft.com/office/drawing/2014/main" id="{7530F07C-0757-7E41-91E8-B4750A2E3A80}"/>
              </a:ext>
            </a:extLst>
          </p:cNvPr>
          <p:cNvSpPr txBox="1"/>
          <p:nvPr/>
        </p:nvSpPr>
        <p:spPr>
          <a:xfrm>
            <a:off x="11252524" y="3709285"/>
            <a:ext cx="335028" cy="138499"/>
          </a:xfrm>
          <a:prstGeom prst="rect">
            <a:avLst/>
          </a:prstGeom>
          <a:noFill/>
        </p:spPr>
        <p:txBody>
          <a:bodyPr wrap="none" lIns="0" tIns="0" rIns="0" bIns="0" rtlCol="0">
            <a:spAutoFit/>
          </a:bodyPr>
          <a:lstStyle/>
          <a:p>
            <a:pPr>
              <a:lnSpc>
                <a:spcPct val="90000"/>
              </a:lnSpc>
            </a:pPr>
            <a:r>
              <a:rPr lang="en-GB" sz="1000" b="1" noProof="0" dirty="0">
                <a:solidFill>
                  <a:schemeClr val="accent1"/>
                </a:solidFill>
                <a:latin typeface="Arial" panose="020B0604020202020204" pitchFamily="34" charset="0"/>
                <a:ea typeface="Aileron" charset="0"/>
                <a:cs typeface="Arial" panose="020B0604020202020204" pitchFamily="34" charset="0"/>
              </a:rPr>
              <a:t>FLOT</a:t>
            </a:r>
          </a:p>
        </p:txBody>
      </p:sp>
      <p:sp>
        <p:nvSpPr>
          <p:cNvPr id="76" name="TextBox 75">
            <a:extLst>
              <a:ext uri="{FF2B5EF4-FFF2-40B4-BE49-F238E27FC236}">
                <a16:creationId xmlns:a16="http://schemas.microsoft.com/office/drawing/2014/main" id="{840D9BC8-3846-E12C-7D33-A48ACE9A51F7}"/>
              </a:ext>
            </a:extLst>
          </p:cNvPr>
          <p:cNvSpPr txBox="1"/>
          <p:nvPr/>
        </p:nvSpPr>
        <p:spPr>
          <a:xfrm>
            <a:off x="10960778" y="4323516"/>
            <a:ext cx="455253" cy="138499"/>
          </a:xfrm>
          <a:prstGeom prst="rect">
            <a:avLst/>
          </a:prstGeom>
          <a:noFill/>
        </p:spPr>
        <p:txBody>
          <a:bodyPr wrap="none" lIns="0" tIns="0" rIns="0" bIns="0" rtlCol="0">
            <a:spAutoFit/>
          </a:bodyPr>
          <a:lstStyle/>
          <a:p>
            <a:pPr>
              <a:lnSpc>
                <a:spcPct val="90000"/>
              </a:lnSpc>
            </a:pPr>
            <a:r>
              <a:rPr lang="en-GB" sz="1000" b="1" noProof="0" dirty="0">
                <a:solidFill>
                  <a:schemeClr val="tx2"/>
                </a:solidFill>
                <a:latin typeface="Arial" panose="020B0604020202020204" pitchFamily="34" charset="0"/>
                <a:ea typeface="Aileron" charset="0"/>
                <a:cs typeface="Arial" panose="020B0604020202020204" pitchFamily="34" charset="0"/>
              </a:rPr>
              <a:t>CROSS</a:t>
            </a:r>
          </a:p>
        </p:txBody>
      </p:sp>
      <p:sp>
        <p:nvSpPr>
          <p:cNvPr id="77" name="TextBox 76">
            <a:extLst>
              <a:ext uri="{FF2B5EF4-FFF2-40B4-BE49-F238E27FC236}">
                <a16:creationId xmlns:a16="http://schemas.microsoft.com/office/drawing/2014/main" id="{C66AB8E1-A6C9-6425-C324-1D740B45B89A}"/>
              </a:ext>
            </a:extLst>
          </p:cNvPr>
          <p:cNvSpPr txBox="1"/>
          <p:nvPr/>
        </p:nvSpPr>
        <p:spPr>
          <a:xfrm>
            <a:off x="6856534" y="5387138"/>
            <a:ext cx="211660" cy="2769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221</a:t>
            </a:r>
          </a:p>
          <a:p>
            <a:pPr algn="r">
              <a:lnSpc>
                <a:spcPct val="90000"/>
              </a:lnSpc>
            </a:pPr>
            <a:r>
              <a:rPr lang="en-GB" sz="1000" noProof="0" dirty="0">
                <a:latin typeface="Arial" panose="020B0604020202020204" pitchFamily="34" charset="0"/>
                <a:ea typeface="Aileron" charset="0"/>
                <a:cs typeface="Arial" panose="020B0604020202020204" pitchFamily="34" charset="0"/>
              </a:rPr>
              <a:t>217</a:t>
            </a:r>
          </a:p>
        </p:txBody>
      </p:sp>
      <p:sp>
        <p:nvSpPr>
          <p:cNvPr id="78" name="TextBox 77">
            <a:extLst>
              <a:ext uri="{FF2B5EF4-FFF2-40B4-BE49-F238E27FC236}">
                <a16:creationId xmlns:a16="http://schemas.microsoft.com/office/drawing/2014/main" id="{75D5FAA6-A375-2F75-44DB-21FE6F1AA7E1}"/>
              </a:ext>
            </a:extLst>
          </p:cNvPr>
          <p:cNvSpPr txBox="1"/>
          <p:nvPr/>
        </p:nvSpPr>
        <p:spPr>
          <a:xfrm>
            <a:off x="10214288" y="5387138"/>
            <a:ext cx="141064"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39</a:t>
            </a:r>
          </a:p>
          <a:p>
            <a:pPr algn="ctr">
              <a:lnSpc>
                <a:spcPct val="90000"/>
              </a:lnSpc>
            </a:pPr>
            <a:r>
              <a:rPr lang="en-GB" sz="1000" noProof="0" dirty="0">
                <a:latin typeface="Arial" panose="020B0604020202020204" pitchFamily="34" charset="0"/>
                <a:ea typeface="Aileron" charset="0"/>
                <a:cs typeface="Arial" panose="020B0604020202020204" pitchFamily="34" charset="0"/>
              </a:rPr>
              <a:t>22</a:t>
            </a:r>
          </a:p>
        </p:txBody>
      </p:sp>
      <p:sp>
        <p:nvSpPr>
          <p:cNvPr id="79" name="TextBox 78">
            <a:extLst>
              <a:ext uri="{FF2B5EF4-FFF2-40B4-BE49-F238E27FC236}">
                <a16:creationId xmlns:a16="http://schemas.microsoft.com/office/drawing/2014/main" id="{0D7BD761-E0A6-7114-481B-D3D5E7CB7D33}"/>
              </a:ext>
            </a:extLst>
          </p:cNvPr>
          <p:cNvSpPr txBox="1"/>
          <p:nvPr/>
        </p:nvSpPr>
        <p:spPr>
          <a:xfrm>
            <a:off x="8188660" y="5387138"/>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101</a:t>
            </a:r>
          </a:p>
          <a:p>
            <a:pPr algn="ctr">
              <a:lnSpc>
                <a:spcPct val="90000"/>
              </a:lnSpc>
            </a:pPr>
            <a:r>
              <a:rPr lang="en-GB" sz="1000" noProof="0" dirty="0">
                <a:latin typeface="Arial" panose="020B0604020202020204" pitchFamily="34" charset="0"/>
                <a:ea typeface="Aileron" charset="0"/>
                <a:cs typeface="Arial" panose="020B0604020202020204" pitchFamily="34" charset="0"/>
              </a:rPr>
              <a:t>78</a:t>
            </a:r>
          </a:p>
        </p:txBody>
      </p:sp>
      <p:sp>
        <p:nvSpPr>
          <p:cNvPr id="80" name="TextBox 79">
            <a:extLst>
              <a:ext uri="{FF2B5EF4-FFF2-40B4-BE49-F238E27FC236}">
                <a16:creationId xmlns:a16="http://schemas.microsoft.com/office/drawing/2014/main" id="{551E26C9-D1B9-D63D-0FAF-B23C9B93073A}"/>
              </a:ext>
            </a:extLst>
          </p:cNvPr>
          <p:cNvSpPr txBox="1"/>
          <p:nvPr/>
        </p:nvSpPr>
        <p:spPr>
          <a:xfrm>
            <a:off x="8907264" y="5387138"/>
            <a:ext cx="141064"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93</a:t>
            </a:r>
          </a:p>
          <a:p>
            <a:pPr algn="ctr">
              <a:lnSpc>
                <a:spcPct val="90000"/>
              </a:lnSpc>
            </a:pPr>
            <a:r>
              <a:rPr lang="en-GB" sz="1000" noProof="0" dirty="0">
                <a:latin typeface="Arial" panose="020B0604020202020204" pitchFamily="34" charset="0"/>
                <a:ea typeface="Aileron" charset="0"/>
                <a:cs typeface="Arial" panose="020B0604020202020204" pitchFamily="34" charset="0"/>
              </a:rPr>
              <a:t>62</a:t>
            </a:r>
          </a:p>
        </p:txBody>
      </p:sp>
      <p:sp>
        <p:nvSpPr>
          <p:cNvPr id="81" name="TextBox 80">
            <a:extLst>
              <a:ext uri="{FF2B5EF4-FFF2-40B4-BE49-F238E27FC236}">
                <a16:creationId xmlns:a16="http://schemas.microsoft.com/office/drawing/2014/main" id="{F257AE4E-1DC7-8846-9D26-B2D4BBE60837}"/>
              </a:ext>
            </a:extLst>
          </p:cNvPr>
          <p:cNvSpPr txBox="1"/>
          <p:nvPr/>
        </p:nvSpPr>
        <p:spPr>
          <a:xfrm>
            <a:off x="9563799" y="5387138"/>
            <a:ext cx="141064"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73</a:t>
            </a:r>
          </a:p>
          <a:p>
            <a:pPr algn="ctr">
              <a:lnSpc>
                <a:spcPct val="90000"/>
              </a:lnSpc>
            </a:pPr>
            <a:r>
              <a:rPr lang="en-GB" sz="1000" noProof="0" dirty="0">
                <a:latin typeface="Arial" panose="020B0604020202020204" pitchFamily="34" charset="0"/>
                <a:ea typeface="Aileron" charset="0"/>
                <a:cs typeface="Arial" panose="020B0604020202020204" pitchFamily="34" charset="0"/>
              </a:rPr>
              <a:t>39</a:t>
            </a:r>
          </a:p>
        </p:txBody>
      </p:sp>
      <p:sp>
        <p:nvSpPr>
          <p:cNvPr id="82" name="TextBox 81">
            <a:extLst>
              <a:ext uri="{FF2B5EF4-FFF2-40B4-BE49-F238E27FC236}">
                <a16:creationId xmlns:a16="http://schemas.microsoft.com/office/drawing/2014/main" id="{BCF8E9A7-3A7B-8421-2540-1A4EEA7C89B0}"/>
              </a:ext>
            </a:extLst>
          </p:cNvPr>
          <p:cNvSpPr txBox="1"/>
          <p:nvPr/>
        </p:nvSpPr>
        <p:spPr>
          <a:xfrm>
            <a:off x="7514858" y="5387138"/>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135</a:t>
            </a:r>
          </a:p>
          <a:p>
            <a:pPr algn="ctr">
              <a:lnSpc>
                <a:spcPct val="90000"/>
              </a:lnSpc>
            </a:pPr>
            <a:r>
              <a:rPr lang="en-GB" sz="1000" noProof="0" dirty="0">
                <a:latin typeface="Arial" panose="020B0604020202020204" pitchFamily="34" charset="0"/>
                <a:ea typeface="Aileron" charset="0"/>
                <a:cs typeface="Arial" panose="020B0604020202020204" pitchFamily="34" charset="0"/>
              </a:rPr>
              <a:t>113</a:t>
            </a:r>
          </a:p>
        </p:txBody>
      </p:sp>
      <p:sp>
        <p:nvSpPr>
          <p:cNvPr id="83" name="TextBox 82">
            <a:extLst>
              <a:ext uri="{FF2B5EF4-FFF2-40B4-BE49-F238E27FC236}">
                <a16:creationId xmlns:a16="http://schemas.microsoft.com/office/drawing/2014/main" id="{3A8D5242-8717-FC79-13AD-50F3BB205489}"/>
              </a:ext>
            </a:extLst>
          </p:cNvPr>
          <p:cNvSpPr txBox="1"/>
          <p:nvPr/>
        </p:nvSpPr>
        <p:spPr>
          <a:xfrm>
            <a:off x="10906438" y="5387138"/>
            <a:ext cx="141064"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11</a:t>
            </a:r>
          </a:p>
          <a:p>
            <a:pPr algn="ctr">
              <a:lnSpc>
                <a:spcPct val="90000"/>
              </a:lnSpc>
            </a:pPr>
            <a:r>
              <a:rPr lang="en-GB" sz="1000" noProof="0" dirty="0">
                <a:latin typeface="Arial" panose="020B0604020202020204" pitchFamily="34" charset="0"/>
                <a:ea typeface="Aileron" charset="0"/>
                <a:cs typeface="Arial" panose="020B0604020202020204" pitchFamily="34" charset="0"/>
              </a:rPr>
              <a:t>9</a:t>
            </a:r>
          </a:p>
        </p:txBody>
      </p:sp>
      <p:sp>
        <p:nvSpPr>
          <p:cNvPr id="84" name="TextBox 83">
            <a:extLst>
              <a:ext uri="{FF2B5EF4-FFF2-40B4-BE49-F238E27FC236}">
                <a16:creationId xmlns:a16="http://schemas.microsoft.com/office/drawing/2014/main" id="{D98A9D47-9524-23C9-FD61-24F4106D6DE9}"/>
              </a:ext>
            </a:extLst>
          </p:cNvPr>
          <p:cNvSpPr txBox="1"/>
          <p:nvPr/>
        </p:nvSpPr>
        <p:spPr>
          <a:xfrm>
            <a:off x="11614804" y="5387138"/>
            <a:ext cx="70532"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0</a:t>
            </a:r>
          </a:p>
          <a:p>
            <a:pPr algn="ctr">
              <a:lnSpc>
                <a:spcPct val="90000"/>
              </a:lnSpc>
            </a:pPr>
            <a:r>
              <a:rPr lang="en-GB" sz="1000" noProof="0" dirty="0">
                <a:latin typeface="Arial" panose="020B0604020202020204" pitchFamily="34" charset="0"/>
                <a:ea typeface="Aileron" charset="0"/>
                <a:cs typeface="Arial" panose="020B0604020202020204" pitchFamily="34" charset="0"/>
              </a:rPr>
              <a:t>0</a:t>
            </a:r>
          </a:p>
        </p:txBody>
      </p:sp>
      <p:sp>
        <p:nvSpPr>
          <p:cNvPr id="85" name="TextBox 84">
            <a:extLst>
              <a:ext uri="{FF2B5EF4-FFF2-40B4-BE49-F238E27FC236}">
                <a16:creationId xmlns:a16="http://schemas.microsoft.com/office/drawing/2014/main" id="{123A7E40-F8D7-51FD-AFD1-D7788F83204C}"/>
              </a:ext>
            </a:extLst>
          </p:cNvPr>
          <p:cNvSpPr txBox="1"/>
          <p:nvPr/>
        </p:nvSpPr>
        <p:spPr>
          <a:xfrm>
            <a:off x="6280231" y="5387138"/>
            <a:ext cx="455254" cy="276999"/>
          </a:xfrm>
          <a:prstGeom prst="rect">
            <a:avLst/>
          </a:prstGeom>
          <a:noFill/>
        </p:spPr>
        <p:txBody>
          <a:bodyPr wrap="none" lIns="0" tIns="0" rIns="0" bIns="0" rtlCol="0">
            <a:spAutoFit/>
          </a:bodyPr>
          <a:lstStyle/>
          <a:p>
            <a:pPr algn="r">
              <a:lnSpc>
                <a:spcPct val="90000"/>
              </a:lnSpc>
            </a:pPr>
            <a:r>
              <a:rPr lang="en-GB" sz="1000" b="1" noProof="0" dirty="0">
                <a:solidFill>
                  <a:schemeClr val="accent1"/>
                </a:solidFill>
                <a:latin typeface="Arial" panose="020B0604020202020204" pitchFamily="34" charset="0"/>
                <a:ea typeface="Aileron" charset="0"/>
                <a:cs typeface="Arial" panose="020B0604020202020204" pitchFamily="34" charset="0"/>
              </a:rPr>
              <a:t>FLOT</a:t>
            </a:r>
          </a:p>
          <a:p>
            <a:pPr algn="r">
              <a:lnSpc>
                <a:spcPct val="90000"/>
              </a:lnSpc>
            </a:pPr>
            <a:r>
              <a:rPr lang="en-GB" sz="1000" b="1" noProof="0" dirty="0">
                <a:solidFill>
                  <a:schemeClr val="tx2"/>
                </a:solidFill>
                <a:latin typeface="Arial" panose="020B0604020202020204" pitchFamily="34" charset="0"/>
                <a:ea typeface="Aileron" charset="0"/>
                <a:cs typeface="Arial" panose="020B0604020202020204" pitchFamily="34" charset="0"/>
              </a:rPr>
              <a:t>CROSS</a:t>
            </a:r>
          </a:p>
        </p:txBody>
      </p:sp>
      <p:pic>
        <p:nvPicPr>
          <p:cNvPr id="88" name="Graphic 87">
            <a:extLst>
              <a:ext uri="{FF2B5EF4-FFF2-40B4-BE49-F238E27FC236}">
                <a16:creationId xmlns:a16="http://schemas.microsoft.com/office/drawing/2014/main" id="{4B37FF37-E4B8-992B-063B-D1227FB42621}"/>
              </a:ext>
            </a:extLst>
          </p:cNvPr>
          <p:cNvPicPr>
            <a:picLocks/>
          </p:cNvPicPr>
          <p:nvPr/>
        </p:nvPicPr>
        <p:blipFill>
          <a:blip r:embed="rId5">
            <a:extLst>
              <a:ext uri="{96DAC541-7B7A-43D3-8B79-37D633B846F1}">
                <asvg:svgBlip xmlns:asvg="http://schemas.microsoft.com/office/drawing/2016/SVG/main" r:embed="rId6"/>
              </a:ext>
            </a:extLst>
          </a:blip>
          <a:stretch>
            <a:fillRect/>
          </a:stretch>
        </p:blipFill>
        <p:spPr>
          <a:xfrm>
            <a:off x="6186090" y="2482362"/>
            <a:ext cx="5670550" cy="3600450"/>
          </a:xfrm>
          <a:prstGeom prst="rect">
            <a:avLst/>
          </a:prstGeom>
        </p:spPr>
      </p:pic>
    </p:spTree>
    <p:extLst>
      <p:ext uri="{BB962C8B-B14F-4D97-AF65-F5344CB8AC3E}">
        <p14:creationId xmlns:p14="http://schemas.microsoft.com/office/powerpoint/2010/main" val="3020503953"/>
      </p:ext>
    </p:extLst>
  </p:cSld>
  <p:clrMapOvr>
    <a:masterClrMapping/>
  </p:clrMapOvr>
  <p:transition>
    <p:fade/>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Content Placeholder 13">
            <a:extLst>
              <a:ext uri="{FF2B5EF4-FFF2-40B4-BE49-F238E27FC236}">
                <a16:creationId xmlns:a16="http://schemas.microsoft.com/office/drawing/2014/main" id="{DEB3ED30-F7EC-B0D4-DB45-94A0DFBAB792}"/>
              </a:ext>
            </a:extLst>
          </p:cNvPr>
          <p:cNvGraphicFramePr>
            <a:graphicFrameLocks noGrp="1"/>
          </p:cNvGraphicFramePr>
          <p:nvPr>
            <p:ph sz="quarter" idx="12"/>
          </p:nvPr>
        </p:nvGraphicFramePr>
        <p:xfrm>
          <a:off x="620713" y="1436872"/>
          <a:ext cx="5679819" cy="4419360"/>
        </p:xfrm>
        <a:graphic>
          <a:graphicData uri="http://schemas.openxmlformats.org/drawingml/2006/table">
            <a:tbl>
              <a:tblPr firstRow="1" bandRow="1">
                <a:tableStyleId>{5C22544A-7EE6-4342-B048-85BDC9FD1C3A}</a:tableStyleId>
              </a:tblPr>
              <a:tblGrid>
                <a:gridCol w="3786597">
                  <a:extLst>
                    <a:ext uri="{9D8B030D-6E8A-4147-A177-3AD203B41FA5}">
                      <a16:colId xmlns:a16="http://schemas.microsoft.com/office/drawing/2014/main" val="2506397965"/>
                    </a:ext>
                  </a:extLst>
                </a:gridCol>
                <a:gridCol w="946611">
                  <a:extLst>
                    <a:ext uri="{9D8B030D-6E8A-4147-A177-3AD203B41FA5}">
                      <a16:colId xmlns:a16="http://schemas.microsoft.com/office/drawing/2014/main" val="4141593639"/>
                    </a:ext>
                  </a:extLst>
                </a:gridCol>
                <a:gridCol w="946611">
                  <a:extLst>
                    <a:ext uri="{9D8B030D-6E8A-4147-A177-3AD203B41FA5}">
                      <a16:colId xmlns:a16="http://schemas.microsoft.com/office/drawing/2014/main" val="933052493"/>
                    </a:ext>
                  </a:extLst>
                </a:gridCol>
              </a:tblGrid>
              <a:tr h="317421">
                <a:tc>
                  <a:txBody>
                    <a:bodyPr/>
                    <a:lstStyle/>
                    <a:p>
                      <a:r>
                        <a:rPr lang="en-GB" sz="1100" noProof="0" dirty="0">
                          <a:latin typeface="Arial" panose="020B0604020202020204" pitchFamily="34" charset="0"/>
                          <a:cs typeface="Arial" panose="020B0604020202020204" pitchFamily="34" charset="0"/>
                        </a:rPr>
                        <a:t>Characteristic</a:t>
                      </a:r>
                    </a:p>
                  </a:txBody>
                  <a:tcPr anchor="ctr"/>
                </a:tc>
                <a:tc>
                  <a:txBody>
                    <a:bodyPr/>
                    <a:lstStyle/>
                    <a:p>
                      <a:pPr algn="ctr"/>
                      <a:r>
                        <a:rPr lang="en-GB" sz="1100" noProof="0" dirty="0">
                          <a:solidFill>
                            <a:schemeClr val="bg1"/>
                          </a:solidFill>
                          <a:latin typeface="Arial" panose="020B0604020202020204" pitchFamily="34" charset="0"/>
                          <a:cs typeface="Arial" panose="020B0604020202020204" pitchFamily="34" charset="0"/>
                        </a:rPr>
                        <a:t>FLOT</a:t>
                      </a:r>
                      <a:br>
                        <a:rPr lang="en-GB" sz="1100" noProof="0" dirty="0">
                          <a:solidFill>
                            <a:schemeClr val="bg1"/>
                          </a:solidFill>
                          <a:latin typeface="Arial" panose="020B0604020202020204" pitchFamily="34" charset="0"/>
                          <a:cs typeface="Arial" panose="020B0604020202020204" pitchFamily="34" charset="0"/>
                        </a:rPr>
                      </a:br>
                      <a:r>
                        <a:rPr lang="en-GB" sz="1100" noProof="0" dirty="0">
                          <a:solidFill>
                            <a:schemeClr val="bg1"/>
                          </a:solidFill>
                          <a:latin typeface="Arial" panose="020B0604020202020204" pitchFamily="34" charset="0"/>
                          <a:cs typeface="Arial" panose="020B0604020202020204" pitchFamily="34" charset="0"/>
                        </a:rPr>
                        <a:t>(N=193)</a:t>
                      </a:r>
                    </a:p>
                  </a:txBody>
                  <a:tcPr marL="19440" marR="19440" anchor="b"/>
                </a:tc>
                <a:tc>
                  <a:txBody>
                    <a:bodyPr/>
                    <a:lstStyle/>
                    <a:p>
                      <a:pPr algn="ctr"/>
                      <a:r>
                        <a:rPr lang="en-GB" sz="1100" noProof="0" dirty="0">
                          <a:solidFill>
                            <a:schemeClr val="bg1"/>
                          </a:solidFill>
                          <a:latin typeface="Arial" panose="020B0604020202020204" pitchFamily="34" charset="0"/>
                          <a:cs typeface="Arial" panose="020B0604020202020204" pitchFamily="34" charset="0"/>
                        </a:rPr>
                        <a:t>Pre-operative CRT</a:t>
                      </a:r>
                      <a:br>
                        <a:rPr lang="en-GB" sz="1100" noProof="0" dirty="0">
                          <a:solidFill>
                            <a:schemeClr val="bg1"/>
                          </a:solidFill>
                          <a:latin typeface="Arial" panose="020B0604020202020204" pitchFamily="34" charset="0"/>
                          <a:cs typeface="Arial" panose="020B0604020202020204" pitchFamily="34" charset="0"/>
                        </a:rPr>
                      </a:br>
                      <a:r>
                        <a:rPr lang="en-GB" sz="1100" noProof="0" dirty="0">
                          <a:solidFill>
                            <a:schemeClr val="bg1"/>
                          </a:solidFill>
                          <a:latin typeface="Arial" panose="020B0604020202020204" pitchFamily="34" charset="0"/>
                          <a:cs typeface="Arial" panose="020B0604020202020204" pitchFamily="34" charset="0"/>
                        </a:rPr>
                        <a:t>(N=181)</a:t>
                      </a:r>
                    </a:p>
                  </a:txBody>
                  <a:tcPr marL="19440" marR="19440"/>
                </a:tc>
                <a:extLst>
                  <a:ext uri="{0D108BD9-81ED-4DB2-BD59-A6C34878D82A}">
                    <a16:rowId xmlns:a16="http://schemas.microsoft.com/office/drawing/2014/main" val="1644244071"/>
                  </a:ext>
                </a:extLst>
              </a:tr>
              <a:tr h="286893">
                <a:tc>
                  <a:txBody>
                    <a:bodyPr/>
                    <a:lstStyle/>
                    <a:p>
                      <a:r>
                        <a:rPr lang="en-GB" sz="1100" noProof="0" dirty="0">
                          <a:solidFill>
                            <a:schemeClr val="tx1"/>
                          </a:solidFill>
                          <a:latin typeface="Arial" panose="020B0604020202020204" pitchFamily="34" charset="0"/>
                          <a:cs typeface="Arial" panose="020B0604020202020204" pitchFamily="34" charset="0"/>
                        </a:rPr>
                        <a:t>Median time (range) from end of pre-operative treatment to surgery, days</a:t>
                      </a:r>
                    </a:p>
                  </a:txBody>
                  <a:tcPr marT="46800" marB="46800"/>
                </a:tc>
                <a:tc>
                  <a:txBody>
                    <a:bodyPr/>
                    <a:lstStyle/>
                    <a:p>
                      <a:pPr algn="ctr"/>
                      <a:r>
                        <a:rPr lang="en-GB" sz="1100" noProof="0" dirty="0">
                          <a:latin typeface="Arial" panose="020B0604020202020204" pitchFamily="34" charset="0"/>
                          <a:cs typeface="Arial" panose="020B0604020202020204" pitchFamily="34" charset="0"/>
                        </a:rPr>
                        <a:t>37 (18-71)</a:t>
                      </a:r>
                    </a:p>
                  </a:txBody>
                  <a:tcPr marL="19440" marR="19440" marT="46800" marB="46800" anchor="ctr"/>
                </a:tc>
                <a:tc>
                  <a:txBody>
                    <a:bodyPr/>
                    <a:lstStyle/>
                    <a:p>
                      <a:pPr algn="ctr"/>
                      <a:r>
                        <a:rPr lang="en-GB" sz="1100" noProof="0" dirty="0">
                          <a:latin typeface="Arial" panose="020B0604020202020204" pitchFamily="34" charset="0"/>
                          <a:cs typeface="Arial" panose="020B0604020202020204" pitchFamily="34" charset="0"/>
                        </a:rPr>
                        <a:t>41 (9-79)</a:t>
                      </a:r>
                    </a:p>
                  </a:txBody>
                  <a:tcPr marL="19440" marR="19440" marT="46800" marB="46800" anchor="ctr"/>
                </a:tc>
                <a:extLst>
                  <a:ext uri="{0D108BD9-81ED-4DB2-BD59-A6C34878D82A}">
                    <a16:rowId xmlns:a16="http://schemas.microsoft.com/office/drawing/2014/main" val="3377738274"/>
                  </a:ext>
                </a:extLst>
              </a:tr>
              <a:tr h="162192">
                <a:tc gridSpan="3">
                  <a:txBody>
                    <a:bodyPr/>
                    <a:lstStyle/>
                    <a:p>
                      <a:r>
                        <a:rPr lang="en-GB" sz="1100" noProof="0" dirty="0">
                          <a:solidFill>
                            <a:schemeClr val="tx1"/>
                          </a:solidFill>
                          <a:latin typeface="Arial" panose="020B0604020202020204" pitchFamily="34" charset="0"/>
                          <a:cs typeface="Arial" panose="020B0604020202020204" pitchFamily="34" charset="0"/>
                        </a:rPr>
                        <a:t>Resection status, n (%)</a:t>
                      </a:r>
                    </a:p>
                  </a:txBody>
                  <a:tcPr marT="46800" marB="46800"/>
                </a:tc>
                <a:tc hMerge="1">
                  <a:txBody>
                    <a:bodyPr/>
                    <a:lstStyle/>
                    <a:p>
                      <a:pPr algn="ctr"/>
                      <a:endParaRPr lang="en-GB" sz="1100" noProof="0" dirty="0">
                        <a:latin typeface="Arial" panose="020B0604020202020204" pitchFamily="34" charset="0"/>
                        <a:cs typeface="Arial" panose="020B0604020202020204" pitchFamily="34" charset="0"/>
                      </a:endParaRPr>
                    </a:p>
                  </a:txBody>
                  <a:tcPr marL="19440" marR="19440" marT="25200" marB="25200"/>
                </a:tc>
                <a:tc hMerge="1">
                  <a:txBody>
                    <a:bodyPr/>
                    <a:lstStyle/>
                    <a:p>
                      <a:pPr algn="ctr"/>
                      <a:endParaRPr lang="en-GB" sz="1100" noProof="0" dirty="0">
                        <a:latin typeface="Arial" panose="020B0604020202020204" pitchFamily="34" charset="0"/>
                        <a:cs typeface="Arial" panose="020B0604020202020204" pitchFamily="34" charset="0"/>
                      </a:endParaRPr>
                    </a:p>
                  </a:txBody>
                  <a:tcPr marL="19440" marR="19440" marT="25200" marB="25200"/>
                </a:tc>
                <a:extLst>
                  <a:ext uri="{0D108BD9-81ED-4DB2-BD59-A6C34878D82A}">
                    <a16:rowId xmlns:a16="http://schemas.microsoft.com/office/drawing/2014/main" val="2112163403"/>
                  </a:ext>
                </a:extLst>
              </a:tr>
              <a:tr h="162192">
                <a:tc>
                  <a:txBody>
                    <a:bodyPr/>
                    <a:lstStyle/>
                    <a:p>
                      <a:pPr marL="0" marR="0" lvl="0" indent="360363" algn="l" defTabSz="457200" rtl="0" eaLnBrk="1" fontAlgn="auto" latinLnBrk="0" hangingPunct="1">
                        <a:lnSpc>
                          <a:spcPct val="100000"/>
                        </a:lnSpc>
                        <a:spcBef>
                          <a:spcPts val="0"/>
                        </a:spcBef>
                        <a:spcAft>
                          <a:spcPts val="0"/>
                        </a:spcAft>
                        <a:buClrTx/>
                        <a:buSzTx/>
                        <a:buFontTx/>
                        <a:buNone/>
                        <a:tabLst/>
                        <a:defRPr/>
                      </a:pPr>
                      <a:r>
                        <a:rPr lang="en-GB" sz="1100" noProof="0" dirty="0">
                          <a:solidFill>
                            <a:schemeClr val="tx1"/>
                          </a:solidFill>
                          <a:latin typeface="Arial" panose="020B0604020202020204" pitchFamily="34" charset="0"/>
                          <a:cs typeface="Arial" panose="020B0604020202020204" pitchFamily="34" charset="0"/>
                        </a:rPr>
                        <a:t>No tumour resection</a:t>
                      </a:r>
                    </a:p>
                  </a:txBody>
                  <a:tcPr marT="46800" marB="46800"/>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1 (0.5)</a:t>
                      </a:r>
                    </a:p>
                  </a:txBody>
                  <a:tcPr marL="19440" marR="19440" marT="46800" marB="46800"/>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2 (1.1)</a:t>
                      </a:r>
                    </a:p>
                  </a:txBody>
                  <a:tcPr marL="19440" marR="19440" marT="46800" marB="46800"/>
                </a:tc>
                <a:extLst>
                  <a:ext uri="{0D108BD9-81ED-4DB2-BD59-A6C34878D82A}">
                    <a16:rowId xmlns:a16="http://schemas.microsoft.com/office/drawing/2014/main" val="2923899453"/>
                  </a:ext>
                </a:extLst>
              </a:tr>
              <a:tr h="162192">
                <a:tc>
                  <a:txBody>
                    <a:bodyPr/>
                    <a:lstStyle/>
                    <a:p>
                      <a:pPr marL="0" marR="0" lvl="0" indent="360363" algn="l" defTabSz="457200" rtl="0" eaLnBrk="1" fontAlgn="auto" latinLnBrk="0" hangingPunct="1">
                        <a:lnSpc>
                          <a:spcPct val="100000"/>
                        </a:lnSpc>
                        <a:spcBef>
                          <a:spcPts val="0"/>
                        </a:spcBef>
                        <a:spcAft>
                          <a:spcPts val="0"/>
                        </a:spcAft>
                        <a:buClrTx/>
                        <a:buSzTx/>
                        <a:buFontTx/>
                        <a:buNone/>
                        <a:tabLst/>
                        <a:defRPr/>
                      </a:pPr>
                      <a:r>
                        <a:rPr lang="en-GB" sz="1100" noProof="0" dirty="0">
                          <a:solidFill>
                            <a:schemeClr val="tx1"/>
                          </a:solidFill>
                          <a:latin typeface="Arial" panose="020B0604020202020204" pitchFamily="34" charset="0"/>
                          <a:cs typeface="Arial" panose="020B0604020202020204" pitchFamily="34" charset="0"/>
                        </a:rPr>
                        <a:t>R0: no tumour cells in margins</a:t>
                      </a:r>
                    </a:p>
                  </a:txBody>
                  <a:tcPr marT="46800" marB="46800"/>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182 (94.3)</a:t>
                      </a:r>
                    </a:p>
                  </a:txBody>
                  <a:tcPr marL="19440" marR="19440" marT="46800" marB="46800"/>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172 (95.0)</a:t>
                      </a:r>
                    </a:p>
                  </a:txBody>
                  <a:tcPr marL="19440" marR="19440" marT="46800" marB="46800"/>
                </a:tc>
                <a:extLst>
                  <a:ext uri="{0D108BD9-81ED-4DB2-BD59-A6C34878D82A}">
                    <a16:rowId xmlns:a16="http://schemas.microsoft.com/office/drawing/2014/main" val="3697963612"/>
                  </a:ext>
                </a:extLst>
              </a:tr>
              <a:tr h="162192">
                <a:tc>
                  <a:txBody>
                    <a:bodyPr/>
                    <a:lstStyle/>
                    <a:p>
                      <a:pPr marL="0" marR="0" lvl="0" indent="360363" algn="l" defTabSz="457200" rtl="0" eaLnBrk="1" fontAlgn="auto" latinLnBrk="0" hangingPunct="1">
                        <a:lnSpc>
                          <a:spcPct val="100000"/>
                        </a:lnSpc>
                        <a:spcBef>
                          <a:spcPts val="0"/>
                        </a:spcBef>
                        <a:spcAft>
                          <a:spcPts val="0"/>
                        </a:spcAft>
                        <a:buClrTx/>
                        <a:buSzTx/>
                        <a:buFontTx/>
                        <a:buNone/>
                        <a:tabLst/>
                        <a:defRPr/>
                      </a:pPr>
                      <a:r>
                        <a:rPr lang="en-GB" sz="1100" noProof="0" dirty="0">
                          <a:solidFill>
                            <a:schemeClr val="tx1"/>
                          </a:solidFill>
                          <a:latin typeface="Arial" panose="020B0604020202020204" pitchFamily="34" charset="0"/>
                          <a:cs typeface="Arial" panose="020B0604020202020204" pitchFamily="34" charset="0"/>
                        </a:rPr>
                        <a:t>R1: tumour cells visible in margins on microscopy</a:t>
                      </a:r>
                    </a:p>
                  </a:txBody>
                  <a:tcPr marT="46800" marB="46800"/>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10 (5.2)</a:t>
                      </a:r>
                    </a:p>
                  </a:txBody>
                  <a:tcPr marL="19440" marR="19440" marT="46800" marB="46800"/>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7 (3.9)</a:t>
                      </a:r>
                    </a:p>
                  </a:txBody>
                  <a:tcPr marL="19440" marR="19440" marT="46800" marB="46800"/>
                </a:tc>
                <a:extLst>
                  <a:ext uri="{0D108BD9-81ED-4DB2-BD59-A6C34878D82A}">
                    <a16:rowId xmlns:a16="http://schemas.microsoft.com/office/drawing/2014/main" val="3273834504"/>
                  </a:ext>
                </a:extLst>
              </a:tr>
              <a:tr h="162192">
                <a:tc gridSpan="3">
                  <a:txBody>
                    <a:bodyPr/>
                    <a:lstStyle/>
                    <a:p>
                      <a:pPr marL="0" indent="6350">
                        <a:tabLst/>
                      </a:pPr>
                      <a:r>
                        <a:rPr lang="en-GB" sz="1100" noProof="0" dirty="0">
                          <a:solidFill>
                            <a:schemeClr val="tx1"/>
                          </a:solidFill>
                          <a:latin typeface="Arial" panose="020B0604020202020204" pitchFamily="34" charset="0"/>
                          <a:cs typeface="Arial" panose="020B0604020202020204" pitchFamily="34" charset="0"/>
                        </a:rPr>
                        <a:t>Pathological lymph-node stage after surgery, n/N (%)</a:t>
                      </a:r>
                    </a:p>
                  </a:txBody>
                  <a:tcPr marT="46800" marB="46800"/>
                </a:tc>
                <a:tc hMerge="1">
                  <a:txBody>
                    <a:bodyPr/>
                    <a:lstStyle/>
                    <a:p>
                      <a:pPr algn="ctr"/>
                      <a:endParaRPr lang="en-GB" sz="1100" noProof="0" dirty="0">
                        <a:latin typeface="Arial" panose="020B0604020202020204" pitchFamily="34" charset="0"/>
                        <a:cs typeface="Arial" panose="020B0604020202020204" pitchFamily="34" charset="0"/>
                      </a:endParaRPr>
                    </a:p>
                  </a:txBody>
                  <a:tcPr marL="19440" marR="19440" marT="25200" marB="25200"/>
                </a:tc>
                <a:tc hMerge="1">
                  <a:txBody>
                    <a:bodyPr/>
                    <a:lstStyle/>
                    <a:p>
                      <a:pPr algn="ctr"/>
                      <a:endParaRPr lang="en-GB" sz="1100" noProof="0" dirty="0">
                        <a:latin typeface="Arial" panose="020B0604020202020204" pitchFamily="34" charset="0"/>
                        <a:cs typeface="Arial" panose="020B0604020202020204" pitchFamily="34" charset="0"/>
                      </a:endParaRPr>
                    </a:p>
                  </a:txBody>
                  <a:tcPr marL="19440" marR="19440" marT="25200" marB="25200"/>
                </a:tc>
                <a:extLst>
                  <a:ext uri="{0D108BD9-81ED-4DB2-BD59-A6C34878D82A}">
                    <a16:rowId xmlns:a16="http://schemas.microsoft.com/office/drawing/2014/main" val="3936703327"/>
                  </a:ext>
                </a:extLst>
              </a:tr>
              <a:tr h="162192">
                <a:tc>
                  <a:txBody>
                    <a:bodyPr/>
                    <a:lstStyle/>
                    <a:p>
                      <a:pPr marL="0" marR="0" lvl="0" indent="360363" algn="l" defTabSz="457200" rtl="0" eaLnBrk="1" fontAlgn="auto" latinLnBrk="0" hangingPunct="1">
                        <a:lnSpc>
                          <a:spcPct val="100000"/>
                        </a:lnSpc>
                        <a:spcBef>
                          <a:spcPts val="0"/>
                        </a:spcBef>
                        <a:spcAft>
                          <a:spcPts val="0"/>
                        </a:spcAft>
                        <a:buClrTx/>
                        <a:buSzTx/>
                        <a:buFontTx/>
                        <a:buNone/>
                        <a:tabLst/>
                        <a:defRPr/>
                      </a:pPr>
                      <a:r>
                        <a:rPr lang="en-GB" sz="1100" noProof="0" dirty="0">
                          <a:solidFill>
                            <a:schemeClr val="tx1"/>
                          </a:solidFill>
                          <a:latin typeface="Arial" panose="020B0604020202020204" pitchFamily="34" charset="0"/>
                          <a:cs typeface="Arial" panose="020B0604020202020204" pitchFamily="34" charset="0"/>
                        </a:rPr>
                        <a:t>ypN0 (absence of cancer spreading to lymph nodes)</a:t>
                      </a:r>
                    </a:p>
                  </a:txBody>
                  <a:tcPr marT="46800" marB="46800"/>
                </a:tc>
                <a:tc>
                  <a:txBody>
                    <a:bodyPr/>
                    <a:lstStyle/>
                    <a:p>
                      <a:pPr algn="ctr"/>
                      <a:r>
                        <a:rPr lang="en-GB" sz="1100" noProof="0" dirty="0">
                          <a:latin typeface="Arial" panose="020B0604020202020204" pitchFamily="34" charset="0"/>
                          <a:cs typeface="Arial" panose="020B0604020202020204" pitchFamily="34" charset="0"/>
                        </a:rPr>
                        <a:t>97/192 (50.5)</a:t>
                      </a:r>
                    </a:p>
                  </a:txBody>
                  <a:tcPr marL="19440" marR="19440" marT="46800" marB="46800"/>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98/179 (57.4)</a:t>
                      </a:r>
                    </a:p>
                  </a:txBody>
                  <a:tcPr marL="19440" marR="19440" marT="46800" marB="46800"/>
                </a:tc>
                <a:extLst>
                  <a:ext uri="{0D108BD9-81ED-4DB2-BD59-A6C34878D82A}">
                    <a16:rowId xmlns:a16="http://schemas.microsoft.com/office/drawing/2014/main" val="970225245"/>
                  </a:ext>
                </a:extLst>
              </a:tr>
              <a:tr h="162192">
                <a:tc>
                  <a:txBody>
                    <a:bodyPr/>
                    <a:lstStyle/>
                    <a:p>
                      <a:pPr marL="0" marR="0" lvl="0" indent="360363" algn="l" defTabSz="457200" rtl="0" eaLnBrk="1" fontAlgn="auto" latinLnBrk="0" hangingPunct="1">
                        <a:lnSpc>
                          <a:spcPct val="100000"/>
                        </a:lnSpc>
                        <a:spcBef>
                          <a:spcPts val="0"/>
                        </a:spcBef>
                        <a:spcAft>
                          <a:spcPts val="0"/>
                        </a:spcAft>
                        <a:buClrTx/>
                        <a:buSzTx/>
                        <a:buFontTx/>
                        <a:buNone/>
                        <a:tabLst/>
                        <a:defRPr/>
                      </a:pPr>
                      <a:r>
                        <a:rPr lang="en-GB" sz="1100" noProof="0" dirty="0">
                          <a:solidFill>
                            <a:schemeClr val="tx1"/>
                          </a:solidFill>
                          <a:latin typeface="Arial" panose="020B0604020202020204" pitchFamily="34" charset="0"/>
                          <a:cs typeface="Arial" panose="020B0604020202020204" pitchFamily="34" charset="0"/>
                        </a:rPr>
                        <a:t>ypN+ (presence of cancer spreading to lymph nodes)</a:t>
                      </a:r>
                    </a:p>
                  </a:txBody>
                  <a:tcPr marR="0" marT="46800" marB="46800"/>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95/192 (49.5)</a:t>
                      </a:r>
                    </a:p>
                  </a:txBody>
                  <a:tcPr marL="19440" marR="19440" marT="46800" marB="46800"/>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81/179 (45.3)</a:t>
                      </a:r>
                    </a:p>
                  </a:txBody>
                  <a:tcPr marL="19440" marR="19440" marT="46800" marB="46800"/>
                </a:tc>
                <a:extLst>
                  <a:ext uri="{0D108BD9-81ED-4DB2-BD59-A6C34878D82A}">
                    <a16:rowId xmlns:a16="http://schemas.microsoft.com/office/drawing/2014/main" val="2500797303"/>
                  </a:ext>
                </a:extLst>
              </a:tr>
              <a:tr h="162192">
                <a:tc>
                  <a:txBody>
                    <a:bodyPr/>
                    <a:lstStyle/>
                    <a:p>
                      <a:pPr marL="0" indent="6350">
                        <a:tabLst/>
                      </a:pPr>
                      <a:r>
                        <a:rPr lang="en-GB" sz="1100" noProof="0" dirty="0">
                          <a:solidFill>
                            <a:schemeClr val="tx1"/>
                          </a:solidFill>
                          <a:latin typeface="Arial" panose="020B0604020202020204" pitchFamily="34" charset="0"/>
                          <a:cs typeface="Arial" panose="020B0604020202020204" pitchFamily="34" charset="0"/>
                        </a:rPr>
                        <a:t>Pathological complete response, n/N (%)</a:t>
                      </a:r>
                    </a:p>
                  </a:txBody>
                  <a:tcPr marT="46800" marB="46800"/>
                </a:tc>
                <a:tc>
                  <a:txBody>
                    <a:bodyPr/>
                    <a:lstStyle/>
                    <a:p>
                      <a:pPr algn="ctr"/>
                      <a:r>
                        <a:rPr lang="en-GB" sz="1100" noProof="0" dirty="0">
                          <a:latin typeface="Arial" panose="020B0604020202020204" pitchFamily="34" charset="0"/>
                          <a:cs typeface="Arial" panose="020B0604020202020204" pitchFamily="34" charset="0"/>
                        </a:rPr>
                        <a:t>32/192 (16.7)</a:t>
                      </a:r>
                    </a:p>
                  </a:txBody>
                  <a:tcPr marL="19440" marR="19440" marT="46800" marB="46800"/>
                </a:tc>
                <a:tc>
                  <a:txBody>
                    <a:bodyPr/>
                    <a:lstStyle/>
                    <a:p>
                      <a:pPr algn="ctr"/>
                      <a:r>
                        <a:rPr lang="en-GB" sz="1100" noProof="0" dirty="0">
                          <a:latin typeface="Arial" panose="020B0604020202020204" pitchFamily="34" charset="0"/>
                          <a:cs typeface="Arial" panose="020B0604020202020204" pitchFamily="34" charset="0"/>
                        </a:rPr>
                        <a:t>18/179 (10.1)</a:t>
                      </a:r>
                    </a:p>
                  </a:txBody>
                  <a:tcPr marL="19440" marR="19440" marT="46800" marB="46800"/>
                </a:tc>
                <a:extLst>
                  <a:ext uri="{0D108BD9-81ED-4DB2-BD59-A6C34878D82A}">
                    <a16:rowId xmlns:a16="http://schemas.microsoft.com/office/drawing/2014/main" val="2060382162"/>
                  </a:ext>
                </a:extLst>
              </a:tr>
              <a:tr h="162192">
                <a:tc gridSpan="3">
                  <a:txBody>
                    <a:bodyPr/>
                    <a:lstStyle/>
                    <a:p>
                      <a:r>
                        <a:rPr lang="en-GB" sz="1100" noProof="0" dirty="0">
                          <a:solidFill>
                            <a:schemeClr val="tx1"/>
                          </a:solidFill>
                          <a:latin typeface="Arial" panose="020B0604020202020204" pitchFamily="34" charset="0"/>
                          <a:cs typeface="Arial" panose="020B0604020202020204" pitchFamily="34" charset="0"/>
                        </a:rPr>
                        <a:t>Pathological tumour regression grade, n/N (%)</a:t>
                      </a:r>
                    </a:p>
                  </a:txBody>
                  <a:tcPr marT="46800" marB="46800"/>
                </a:tc>
                <a:tc hMerge="1">
                  <a:txBody>
                    <a:bodyPr/>
                    <a:lstStyle/>
                    <a:p>
                      <a:pPr algn="ctr"/>
                      <a:endParaRPr lang="en-GB" sz="1100" noProof="0" dirty="0">
                        <a:latin typeface="Arial" panose="020B0604020202020204" pitchFamily="34" charset="0"/>
                        <a:cs typeface="Arial" panose="020B0604020202020204" pitchFamily="34" charset="0"/>
                      </a:endParaRPr>
                    </a:p>
                  </a:txBody>
                  <a:tcPr marL="19440" marR="19440" marT="25200" marB="25200"/>
                </a:tc>
                <a:tc hMerge="1">
                  <a:txBody>
                    <a:bodyPr/>
                    <a:lstStyle/>
                    <a:p>
                      <a:pPr algn="ctr"/>
                      <a:endParaRPr lang="en-GB" sz="1100" noProof="0" dirty="0">
                        <a:latin typeface="Arial" panose="020B0604020202020204" pitchFamily="34" charset="0"/>
                        <a:cs typeface="Arial" panose="020B0604020202020204" pitchFamily="34" charset="0"/>
                      </a:endParaRPr>
                    </a:p>
                  </a:txBody>
                  <a:tcPr marL="19440" marR="19440" marT="25200" marB="25200"/>
                </a:tc>
                <a:extLst>
                  <a:ext uri="{0D108BD9-81ED-4DB2-BD59-A6C34878D82A}">
                    <a16:rowId xmlns:a16="http://schemas.microsoft.com/office/drawing/2014/main" val="1980632855"/>
                  </a:ext>
                </a:extLst>
              </a:tr>
              <a:tr h="162192">
                <a:tc>
                  <a:txBody>
                    <a:bodyPr/>
                    <a:lstStyle/>
                    <a:p>
                      <a:pPr marL="0" marR="0" lvl="0" indent="360363" algn="l"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Grade 1a: 0% residual tumour</a:t>
                      </a:r>
                    </a:p>
                  </a:txBody>
                  <a:tcPr marT="46800" marB="46800"/>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36/189 (19.0)</a:t>
                      </a:r>
                    </a:p>
                  </a:txBody>
                  <a:tcPr marL="19440" marR="19440" marT="46800" marB="46800"/>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24/179 (13.4)</a:t>
                      </a:r>
                    </a:p>
                  </a:txBody>
                  <a:tcPr marL="19440" marR="19440" marT="46800" marB="46800"/>
                </a:tc>
                <a:extLst>
                  <a:ext uri="{0D108BD9-81ED-4DB2-BD59-A6C34878D82A}">
                    <a16:rowId xmlns:a16="http://schemas.microsoft.com/office/drawing/2014/main" val="1222098186"/>
                  </a:ext>
                </a:extLst>
              </a:tr>
              <a:tr h="162192">
                <a:tc>
                  <a:txBody>
                    <a:bodyPr/>
                    <a:lstStyle/>
                    <a:p>
                      <a:pPr marL="0" marR="0" lvl="0" indent="360363" algn="l"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Grade 1b: &gt;0 to &lt;10% residual tumour</a:t>
                      </a:r>
                    </a:p>
                  </a:txBody>
                  <a:tcPr marT="46800" marB="46800"/>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47/189 (24.9)</a:t>
                      </a:r>
                    </a:p>
                  </a:txBody>
                  <a:tcPr marL="19440" marR="19440" marT="46800" marB="46800"/>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71/179 (39.7)</a:t>
                      </a:r>
                    </a:p>
                  </a:txBody>
                  <a:tcPr marL="19440" marR="19440" marT="46800" marB="46800"/>
                </a:tc>
                <a:extLst>
                  <a:ext uri="{0D108BD9-81ED-4DB2-BD59-A6C34878D82A}">
                    <a16:rowId xmlns:a16="http://schemas.microsoft.com/office/drawing/2014/main" val="3550487746"/>
                  </a:ext>
                </a:extLst>
              </a:tr>
              <a:tr h="162192">
                <a:tc>
                  <a:txBody>
                    <a:bodyPr/>
                    <a:lstStyle/>
                    <a:p>
                      <a:pPr marL="0" marR="0" lvl="0" indent="360363" algn="l"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Grade 2: 10 to 50% residual tumour</a:t>
                      </a:r>
                    </a:p>
                  </a:txBody>
                  <a:tcPr marT="46800" marB="46800"/>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46/189 (24.3)</a:t>
                      </a:r>
                    </a:p>
                  </a:txBody>
                  <a:tcPr marL="19440" marR="19440" marT="46800" marB="46800"/>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50/179 (27.9)</a:t>
                      </a:r>
                    </a:p>
                  </a:txBody>
                  <a:tcPr marL="19440" marR="19440" marT="46800" marB="46800"/>
                </a:tc>
                <a:extLst>
                  <a:ext uri="{0D108BD9-81ED-4DB2-BD59-A6C34878D82A}">
                    <a16:rowId xmlns:a16="http://schemas.microsoft.com/office/drawing/2014/main" val="3072359666"/>
                  </a:ext>
                </a:extLst>
              </a:tr>
              <a:tr h="201053">
                <a:tc>
                  <a:txBody>
                    <a:bodyPr/>
                    <a:lstStyle/>
                    <a:p>
                      <a:pPr marL="0" marR="0" lvl="0" indent="360363" algn="l"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Grade 3: &gt;50% residual tumour</a:t>
                      </a:r>
                    </a:p>
                  </a:txBody>
                  <a:tcPr marT="46800" marB="46800"/>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60/189 (31.7)</a:t>
                      </a:r>
                    </a:p>
                  </a:txBody>
                  <a:tcPr marL="19440" marR="19440" marT="46800" marB="46800"/>
                </a:tc>
                <a:tc>
                  <a:txBody>
                    <a:bodyPr/>
                    <a:lstStyle/>
                    <a:p>
                      <a:pPr algn="ctr"/>
                      <a:r>
                        <a:rPr lang="en-GB" sz="1100" noProof="0" dirty="0">
                          <a:solidFill>
                            <a:schemeClr val="tx1"/>
                          </a:solidFill>
                          <a:latin typeface="Arial" panose="020B0604020202020204" pitchFamily="34" charset="0"/>
                          <a:cs typeface="Arial" panose="020B0604020202020204" pitchFamily="34" charset="0"/>
                        </a:rPr>
                        <a:t>34/179 (19.0)</a:t>
                      </a:r>
                    </a:p>
                  </a:txBody>
                  <a:tcPr marL="19440" marR="19440" marT="46800" marB="46800"/>
                </a:tc>
                <a:extLst>
                  <a:ext uri="{0D108BD9-81ED-4DB2-BD59-A6C34878D82A}">
                    <a16:rowId xmlns:a16="http://schemas.microsoft.com/office/drawing/2014/main" val="1751697804"/>
                  </a:ext>
                </a:extLst>
              </a:tr>
            </a:tbl>
          </a:graphicData>
        </a:graphic>
      </p:graphicFrame>
      <p:sp>
        <p:nvSpPr>
          <p:cNvPr id="4" name="Title 3">
            <a:extLst>
              <a:ext uri="{FF2B5EF4-FFF2-40B4-BE49-F238E27FC236}">
                <a16:creationId xmlns:a16="http://schemas.microsoft.com/office/drawing/2014/main" id="{17DF47CD-36D6-CE95-2898-BF196CB61805}"/>
              </a:ext>
            </a:extLst>
          </p:cNvPr>
          <p:cNvSpPr>
            <a:spLocks noGrp="1"/>
          </p:cNvSpPr>
          <p:nvPr>
            <p:ph type="title"/>
          </p:nvPr>
        </p:nvSpPr>
        <p:spPr>
          <a:xfrm>
            <a:off x="619201" y="259200"/>
            <a:ext cx="10963199" cy="864000"/>
          </a:xfrm>
        </p:spPr>
        <p:txBody>
          <a:bodyPr>
            <a:normAutofit/>
          </a:bodyPr>
          <a:lstStyle/>
          <a:p>
            <a:r>
              <a:rPr lang="en-GB" noProof="0" dirty="0">
                <a:solidFill>
                  <a:schemeClr val="tx2"/>
                </a:solidFill>
              </a:rPr>
              <a:t>Esopec TRIAL: surgery population</a:t>
            </a:r>
          </a:p>
        </p:txBody>
      </p:sp>
      <p:sp>
        <p:nvSpPr>
          <p:cNvPr id="3" name="Slide Number Placeholder 2">
            <a:extLst>
              <a:ext uri="{FF2B5EF4-FFF2-40B4-BE49-F238E27FC236}">
                <a16:creationId xmlns:a16="http://schemas.microsoft.com/office/drawing/2014/main" id="{5471C773-EA3A-D62D-6735-E09C6A45252E}"/>
              </a:ext>
            </a:extLst>
          </p:cNvPr>
          <p:cNvSpPr>
            <a:spLocks noGrp="1"/>
          </p:cNvSpPr>
          <p:nvPr>
            <p:ph type="sldNum" sz="quarter" idx="4"/>
          </p:nvPr>
        </p:nvSpPr>
        <p:spPr>
          <a:prstGeom prst="rect">
            <a:avLst/>
          </a:prstGeom>
        </p:spPr>
        <p:txBody>
          <a:bodyPr/>
          <a:lstStyle/>
          <a:p>
            <a:fld id="{FCE43C0F-8A7B-3A4B-9DB5-B3472E36E833}" type="slidenum">
              <a:rPr lang="en-GB" noProof="0" smtClean="0"/>
              <a:pPr/>
              <a:t>35</a:t>
            </a:fld>
            <a:endParaRPr lang="en-GB" noProof="0" dirty="0"/>
          </a:p>
        </p:txBody>
      </p:sp>
      <p:sp>
        <p:nvSpPr>
          <p:cNvPr id="13" name="Content Placeholder 12">
            <a:extLst>
              <a:ext uri="{FF2B5EF4-FFF2-40B4-BE49-F238E27FC236}">
                <a16:creationId xmlns:a16="http://schemas.microsoft.com/office/drawing/2014/main" id="{99DD68CD-497E-F4F6-8356-7AF580635402}"/>
              </a:ext>
            </a:extLst>
          </p:cNvPr>
          <p:cNvSpPr>
            <a:spLocks noGrp="1"/>
          </p:cNvSpPr>
          <p:nvPr>
            <p:ph sz="quarter" idx="15"/>
          </p:nvPr>
        </p:nvSpPr>
        <p:spPr/>
        <p:txBody>
          <a:bodyPr anchor="b" anchorCtr="0"/>
          <a:lstStyle/>
          <a:p>
            <a:r>
              <a:rPr lang="en-GB" sz="1000" noProof="0" dirty="0">
                <a:solidFill>
                  <a:schemeClr val="accent6">
                    <a:lumMod val="60000"/>
                    <a:lumOff val="40000"/>
                  </a:schemeClr>
                </a:solidFill>
              </a:rPr>
              <a:t>CRT, chemoradiotherapy; FLOT, fluorouracil plus leucovorin, oxaliplatin and docetaxel; </a:t>
            </a:r>
            <a:r>
              <a:rPr lang="en-GB" sz="1000" noProof="0" dirty="0" err="1">
                <a:solidFill>
                  <a:schemeClr val="accent6">
                    <a:lumMod val="60000"/>
                    <a:lumOff val="40000"/>
                  </a:schemeClr>
                </a:solidFill>
              </a:rPr>
              <a:t>ypN</a:t>
            </a:r>
            <a:r>
              <a:rPr lang="en-GB" sz="1000" noProof="0" dirty="0">
                <a:solidFill>
                  <a:schemeClr val="accent6">
                    <a:lumMod val="60000"/>
                    <a:lumOff val="40000"/>
                  </a:schemeClr>
                </a:solidFill>
              </a:rPr>
              <a:t>/T, pathological Nodal/Tumour stage</a:t>
            </a:r>
          </a:p>
          <a:p>
            <a:r>
              <a:rPr lang="en-GB" sz="1000" noProof="0" dirty="0">
                <a:solidFill>
                  <a:schemeClr val="accent6">
                    <a:lumMod val="60000"/>
                    <a:lumOff val="40000"/>
                  </a:schemeClr>
                </a:solidFill>
              </a:rPr>
              <a:t>Hoeppner J, et al. N Engl J Med. 2025;392:323-35</a:t>
            </a:r>
          </a:p>
        </p:txBody>
      </p:sp>
      <p:sp>
        <p:nvSpPr>
          <p:cNvPr id="10" name="TextBox 9">
            <a:extLst>
              <a:ext uri="{FF2B5EF4-FFF2-40B4-BE49-F238E27FC236}">
                <a16:creationId xmlns:a16="http://schemas.microsoft.com/office/drawing/2014/main" id="{4B398748-05EA-9352-77EE-BA1249C51E25}"/>
              </a:ext>
            </a:extLst>
          </p:cNvPr>
          <p:cNvSpPr txBox="1"/>
          <p:nvPr/>
        </p:nvSpPr>
        <p:spPr>
          <a:xfrm>
            <a:off x="619201" y="980728"/>
            <a:ext cx="3145220" cy="400110"/>
          </a:xfrm>
          <a:prstGeom prst="rect">
            <a:avLst/>
          </a:prstGeom>
          <a:noFill/>
        </p:spPr>
        <p:txBody>
          <a:bodyPr wrap="none" lIns="0" rtlCol="0">
            <a:spAutoFit/>
          </a:bodyPr>
          <a:lstStyle/>
          <a:p>
            <a:r>
              <a:rPr lang="en-GB" sz="2000" b="1" spc="100" noProof="0" dirty="0">
                <a:solidFill>
                  <a:schemeClr val="accent1"/>
                </a:solidFill>
                <a:latin typeface="Arial" panose="020B0604020202020204" pitchFamily="34" charset="0"/>
                <a:ea typeface="Aileron" charset="0"/>
                <a:cs typeface="Arial" panose="020B0604020202020204" pitchFamily="34" charset="0"/>
              </a:rPr>
              <a:t>PATHOLOGY RESULTS</a:t>
            </a:r>
          </a:p>
        </p:txBody>
      </p:sp>
      <p:sp>
        <p:nvSpPr>
          <p:cNvPr id="11" name="TextBox 10">
            <a:extLst>
              <a:ext uri="{FF2B5EF4-FFF2-40B4-BE49-F238E27FC236}">
                <a16:creationId xmlns:a16="http://schemas.microsoft.com/office/drawing/2014/main" id="{19C2245A-D7FB-CCE6-E677-F5A7D0D913BD}"/>
              </a:ext>
            </a:extLst>
          </p:cNvPr>
          <p:cNvSpPr txBox="1"/>
          <p:nvPr/>
        </p:nvSpPr>
        <p:spPr>
          <a:xfrm>
            <a:off x="6457157" y="980729"/>
            <a:ext cx="4802533" cy="400110"/>
          </a:xfrm>
          <a:prstGeom prst="rect">
            <a:avLst/>
          </a:prstGeom>
          <a:noFill/>
        </p:spPr>
        <p:txBody>
          <a:bodyPr wrap="none" lIns="0" rtlCol="0">
            <a:spAutoFit/>
          </a:bodyPr>
          <a:lstStyle/>
          <a:p>
            <a:r>
              <a:rPr lang="en-GB" sz="2000" b="1" spc="100" noProof="0" dirty="0">
                <a:solidFill>
                  <a:schemeClr val="accent1"/>
                </a:solidFill>
                <a:latin typeface="Arial" panose="020B0604020202020204" pitchFamily="34" charset="0"/>
                <a:ea typeface="Aileron" charset="0"/>
                <a:cs typeface="Arial" panose="020B0604020202020204" pitchFamily="34" charset="0"/>
              </a:rPr>
              <a:t>POSTOPERATIVE COMPLICATIONS</a:t>
            </a:r>
          </a:p>
        </p:txBody>
      </p:sp>
      <p:graphicFrame>
        <p:nvGraphicFramePr>
          <p:cNvPr id="20" name="Content Placeholder 13">
            <a:extLst>
              <a:ext uri="{FF2B5EF4-FFF2-40B4-BE49-F238E27FC236}">
                <a16:creationId xmlns:a16="http://schemas.microsoft.com/office/drawing/2014/main" id="{9023F16E-BB18-7E07-8D33-376B15CA9EB0}"/>
              </a:ext>
            </a:extLst>
          </p:cNvPr>
          <p:cNvGraphicFramePr>
            <a:graphicFrameLocks/>
          </p:cNvGraphicFramePr>
          <p:nvPr/>
        </p:nvGraphicFramePr>
        <p:xfrm>
          <a:off x="6457157" y="1436872"/>
          <a:ext cx="5250003" cy="3185160"/>
        </p:xfrm>
        <a:graphic>
          <a:graphicData uri="http://schemas.openxmlformats.org/drawingml/2006/table">
            <a:tbl>
              <a:tblPr firstRow="1" bandRow="1">
                <a:tableStyleId>{5C22544A-7EE6-4342-B048-85BDC9FD1C3A}</a:tableStyleId>
              </a:tblPr>
              <a:tblGrid>
                <a:gridCol w="2663179">
                  <a:extLst>
                    <a:ext uri="{9D8B030D-6E8A-4147-A177-3AD203B41FA5}">
                      <a16:colId xmlns:a16="http://schemas.microsoft.com/office/drawing/2014/main" val="2506397965"/>
                    </a:ext>
                  </a:extLst>
                </a:gridCol>
                <a:gridCol w="1152128">
                  <a:extLst>
                    <a:ext uri="{9D8B030D-6E8A-4147-A177-3AD203B41FA5}">
                      <a16:colId xmlns:a16="http://schemas.microsoft.com/office/drawing/2014/main" val="4141593639"/>
                    </a:ext>
                  </a:extLst>
                </a:gridCol>
                <a:gridCol w="1434696">
                  <a:extLst>
                    <a:ext uri="{9D8B030D-6E8A-4147-A177-3AD203B41FA5}">
                      <a16:colId xmlns:a16="http://schemas.microsoft.com/office/drawing/2014/main" val="933052493"/>
                    </a:ext>
                  </a:extLst>
                </a:gridCol>
              </a:tblGrid>
              <a:tr h="487992">
                <a:tc>
                  <a:txBody>
                    <a:bodyPr/>
                    <a:lstStyle/>
                    <a:p>
                      <a:r>
                        <a:rPr lang="en-GB" sz="1100" noProof="0" dirty="0">
                          <a:latin typeface="Arial" panose="020B0604020202020204" pitchFamily="34" charset="0"/>
                          <a:cs typeface="Arial" panose="020B0604020202020204" pitchFamily="34" charset="0"/>
                        </a:rPr>
                        <a:t>Variable</a:t>
                      </a:r>
                    </a:p>
                  </a:txBody>
                  <a:tcPr anchor="ctr"/>
                </a:tc>
                <a:tc>
                  <a:txBody>
                    <a:bodyPr/>
                    <a:lstStyle/>
                    <a:p>
                      <a:pPr algn="ctr"/>
                      <a:r>
                        <a:rPr lang="en-GB" sz="1100" noProof="0" dirty="0">
                          <a:latin typeface="Arial" panose="020B0604020202020204" pitchFamily="34" charset="0"/>
                          <a:cs typeface="Arial" panose="020B0604020202020204" pitchFamily="34" charset="0"/>
                        </a:rPr>
                        <a:t>FLOT</a:t>
                      </a:r>
                      <a:br>
                        <a:rPr lang="en-GB" sz="1100" noProof="0" dirty="0">
                          <a:latin typeface="Arial" panose="020B0604020202020204" pitchFamily="34" charset="0"/>
                          <a:cs typeface="Arial" panose="020B0604020202020204" pitchFamily="34" charset="0"/>
                        </a:rPr>
                      </a:br>
                      <a:r>
                        <a:rPr lang="en-GB" sz="1100" noProof="0" dirty="0">
                          <a:latin typeface="Arial" panose="020B0604020202020204" pitchFamily="34" charset="0"/>
                          <a:cs typeface="Arial" panose="020B0604020202020204" pitchFamily="34" charset="0"/>
                        </a:rPr>
                        <a:t>(N=193)</a:t>
                      </a:r>
                    </a:p>
                  </a:txBody>
                  <a:tcPr marL="19440" marR="19440" anchor="b"/>
                </a:tc>
                <a:tc>
                  <a:txBody>
                    <a:bodyPr/>
                    <a:lstStyle/>
                    <a:p>
                      <a:pPr algn="ctr"/>
                      <a:r>
                        <a:rPr lang="en-GB" sz="1100" noProof="0" dirty="0">
                          <a:solidFill>
                            <a:schemeClr val="bg1"/>
                          </a:solidFill>
                          <a:latin typeface="Arial" panose="020B0604020202020204" pitchFamily="34" charset="0"/>
                          <a:cs typeface="Arial" panose="020B0604020202020204" pitchFamily="34" charset="0"/>
                        </a:rPr>
                        <a:t>Pre-operative</a:t>
                      </a:r>
                      <a:br>
                        <a:rPr lang="en-GB" sz="1100" noProof="0" dirty="0">
                          <a:solidFill>
                            <a:schemeClr val="bg1"/>
                          </a:solidFill>
                          <a:latin typeface="Arial" panose="020B0604020202020204" pitchFamily="34" charset="0"/>
                          <a:cs typeface="Arial" panose="020B0604020202020204" pitchFamily="34" charset="0"/>
                        </a:rPr>
                      </a:br>
                      <a:r>
                        <a:rPr lang="en-GB" sz="1100" noProof="0" dirty="0">
                          <a:solidFill>
                            <a:schemeClr val="bg1"/>
                          </a:solidFill>
                          <a:latin typeface="Arial" panose="020B0604020202020204" pitchFamily="34" charset="0"/>
                          <a:cs typeface="Arial" panose="020B0604020202020204" pitchFamily="34" charset="0"/>
                        </a:rPr>
                        <a:t>CRT</a:t>
                      </a:r>
                      <a:br>
                        <a:rPr lang="en-GB" sz="1100" noProof="0" dirty="0">
                          <a:solidFill>
                            <a:schemeClr val="bg1"/>
                          </a:solidFill>
                          <a:latin typeface="Arial" panose="020B0604020202020204" pitchFamily="34" charset="0"/>
                          <a:cs typeface="Arial" panose="020B0604020202020204" pitchFamily="34" charset="0"/>
                        </a:rPr>
                      </a:br>
                      <a:r>
                        <a:rPr lang="en-GB" sz="1100" noProof="0" dirty="0">
                          <a:solidFill>
                            <a:schemeClr val="bg1"/>
                          </a:solidFill>
                          <a:latin typeface="Arial" panose="020B0604020202020204" pitchFamily="34" charset="0"/>
                          <a:cs typeface="Arial" panose="020B0604020202020204" pitchFamily="34" charset="0"/>
                        </a:rPr>
                        <a:t>(N=181</a:t>
                      </a:r>
                      <a:r>
                        <a:rPr lang="en-GB" sz="1100" noProof="0" dirty="0">
                          <a:latin typeface="Arial" panose="020B0604020202020204" pitchFamily="34" charset="0"/>
                          <a:cs typeface="Arial" panose="020B0604020202020204" pitchFamily="34" charset="0"/>
                        </a:rPr>
                        <a:t>)</a:t>
                      </a:r>
                    </a:p>
                  </a:txBody>
                  <a:tcPr marL="19440" marR="19440"/>
                </a:tc>
                <a:extLst>
                  <a:ext uri="{0D108BD9-81ED-4DB2-BD59-A6C34878D82A}">
                    <a16:rowId xmlns:a16="http://schemas.microsoft.com/office/drawing/2014/main" val="1644244071"/>
                  </a:ext>
                </a:extLst>
              </a:tr>
              <a:tr h="212714">
                <a:tc>
                  <a:txBody>
                    <a:bodyPr/>
                    <a:lstStyle/>
                    <a:p>
                      <a:r>
                        <a:rPr lang="en-GB" sz="1100" noProof="0" dirty="0">
                          <a:latin typeface="Arial" panose="020B0604020202020204" pitchFamily="34" charset="0"/>
                          <a:cs typeface="Arial" panose="020B0604020202020204" pitchFamily="34" charset="0"/>
                        </a:rPr>
                        <a:t>Clavien–Dindo classification</a:t>
                      </a:r>
                    </a:p>
                  </a:txBody>
                  <a:tcPr/>
                </a:tc>
                <a:tc>
                  <a:txBody>
                    <a:bodyPr/>
                    <a:lstStyle/>
                    <a:p>
                      <a:pPr algn="ctr"/>
                      <a:endParaRPr lang="en-GB" sz="1100" noProof="0" dirty="0">
                        <a:latin typeface="Arial" panose="020B0604020202020204" pitchFamily="34" charset="0"/>
                        <a:cs typeface="Arial" panose="020B0604020202020204" pitchFamily="34" charset="0"/>
                      </a:endParaRPr>
                    </a:p>
                  </a:txBody>
                  <a:tcPr marL="19440" marR="19440"/>
                </a:tc>
                <a:tc>
                  <a:txBody>
                    <a:bodyPr/>
                    <a:lstStyle/>
                    <a:p>
                      <a:pPr algn="ctr"/>
                      <a:endParaRPr lang="en-GB" sz="1100" noProof="0" dirty="0">
                        <a:latin typeface="Arial" panose="020B0604020202020204" pitchFamily="34" charset="0"/>
                        <a:cs typeface="Arial" panose="020B0604020202020204" pitchFamily="34" charset="0"/>
                      </a:endParaRPr>
                    </a:p>
                  </a:txBody>
                  <a:tcPr marL="19440" marR="19440"/>
                </a:tc>
                <a:extLst>
                  <a:ext uri="{0D108BD9-81ED-4DB2-BD59-A6C34878D82A}">
                    <a16:rowId xmlns:a16="http://schemas.microsoft.com/office/drawing/2014/main" val="2112163403"/>
                  </a:ext>
                </a:extLst>
              </a:tr>
              <a:tr h="212714">
                <a:tc>
                  <a:txBody>
                    <a:bodyPr/>
                    <a:lstStyle/>
                    <a:p>
                      <a:pPr marL="0" marR="0" lvl="0" indent="360363" algn="l"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Grade 0</a:t>
                      </a:r>
                    </a:p>
                  </a:txBody>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65 (33.7)</a:t>
                      </a:r>
                    </a:p>
                  </a:txBody>
                  <a:tcPr marL="19440" marR="19440"/>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62 (34.3)</a:t>
                      </a:r>
                    </a:p>
                  </a:txBody>
                  <a:tcPr marL="19440" marR="19440"/>
                </a:tc>
                <a:extLst>
                  <a:ext uri="{0D108BD9-81ED-4DB2-BD59-A6C34878D82A}">
                    <a16:rowId xmlns:a16="http://schemas.microsoft.com/office/drawing/2014/main" val="2881007140"/>
                  </a:ext>
                </a:extLst>
              </a:tr>
              <a:tr h="212714">
                <a:tc>
                  <a:txBody>
                    <a:bodyPr/>
                    <a:lstStyle/>
                    <a:p>
                      <a:pPr marL="0" marR="0" lvl="0" indent="360363" algn="l"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Grade I</a:t>
                      </a:r>
                    </a:p>
                  </a:txBody>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40 (20.7)</a:t>
                      </a:r>
                    </a:p>
                  </a:txBody>
                  <a:tcPr marL="19440" marR="19440"/>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36 (19.9)</a:t>
                      </a:r>
                    </a:p>
                  </a:txBody>
                  <a:tcPr marL="19440" marR="19440"/>
                </a:tc>
                <a:extLst>
                  <a:ext uri="{0D108BD9-81ED-4DB2-BD59-A6C34878D82A}">
                    <a16:rowId xmlns:a16="http://schemas.microsoft.com/office/drawing/2014/main" val="3983081093"/>
                  </a:ext>
                </a:extLst>
              </a:tr>
              <a:tr h="212714">
                <a:tc>
                  <a:txBody>
                    <a:bodyPr/>
                    <a:lstStyle/>
                    <a:p>
                      <a:pPr marL="0" marR="0" lvl="0" indent="360363" algn="l"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Grade II</a:t>
                      </a:r>
                    </a:p>
                  </a:txBody>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27 (14.0)</a:t>
                      </a:r>
                    </a:p>
                  </a:txBody>
                  <a:tcPr marL="19440" marR="19440"/>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27 (14.9)</a:t>
                      </a:r>
                    </a:p>
                  </a:txBody>
                  <a:tcPr marL="19440" marR="19440"/>
                </a:tc>
                <a:extLst>
                  <a:ext uri="{0D108BD9-81ED-4DB2-BD59-A6C34878D82A}">
                    <a16:rowId xmlns:a16="http://schemas.microsoft.com/office/drawing/2014/main" val="2638280487"/>
                  </a:ext>
                </a:extLst>
              </a:tr>
              <a:tr h="212714">
                <a:tc>
                  <a:txBody>
                    <a:bodyPr/>
                    <a:lstStyle/>
                    <a:p>
                      <a:pPr marL="0" marR="0" lvl="0" indent="360363" algn="l"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Grade III</a:t>
                      </a:r>
                    </a:p>
                  </a:txBody>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45 (23.3)</a:t>
                      </a:r>
                    </a:p>
                  </a:txBody>
                  <a:tcPr marL="19440" marR="19440"/>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43 (23.8)</a:t>
                      </a:r>
                    </a:p>
                  </a:txBody>
                  <a:tcPr marL="19440" marR="19440"/>
                </a:tc>
                <a:extLst>
                  <a:ext uri="{0D108BD9-81ED-4DB2-BD59-A6C34878D82A}">
                    <a16:rowId xmlns:a16="http://schemas.microsoft.com/office/drawing/2014/main" val="4147498306"/>
                  </a:ext>
                </a:extLst>
              </a:tr>
              <a:tr h="212714">
                <a:tc>
                  <a:txBody>
                    <a:bodyPr/>
                    <a:lstStyle/>
                    <a:p>
                      <a:pPr marL="0" marR="0" lvl="0" indent="360363" algn="l"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Grade IV</a:t>
                      </a:r>
                    </a:p>
                  </a:txBody>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13 (6.7)</a:t>
                      </a:r>
                    </a:p>
                  </a:txBody>
                  <a:tcPr marL="19440" marR="19440"/>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8 (4.4)</a:t>
                      </a:r>
                    </a:p>
                  </a:txBody>
                  <a:tcPr marL="19440" marR="19440"/>
                </a:tc>
                <a:extLst>
                  <a:ext uri="{0D108BD9-81ED-4DB2-BD59-A6C34878D82A}">
                    <a16:rowId xmlns:a16="http://schemas.microsoft.com/office/drawing/2014/main" val="47918708"/>
                  </a:ext>
                </a:extLst>
              </a:tr>
              <a:tr h="212714">
                <a:tc>
                  <a:txBody>
                    <a:bodyPr/>
                    <a:lstStyle/>
                    <a:p>
                      <a:pPr marL="0" marR="0" lvl="0" indent="360363" algn="l" defTabSz="457200" rtl="0" eaLnBrk="1" fontAlgn="auto" latinLnBrk="0" hangingPunct="1">
                        <a:lnSpc>
                          <a:spcPct val="100000"/>
                        </a:lnSpc>
                        <a:spcBef>
                          <a:spcPts val="0"/>
                        </a:spcBef>
                        <a:spcAft>
                          <a:spcPts val="0"/>
                        </a:spcAft>
                        <a:buClrTx/>
                        <a:buSzTx/>
                        <a:buFontTx/>
                        <a:buNone/>
                        <a:tabLst/>
                        <a:defRPr/>
                      </a:pPr>
                      <a:r>
                        <a:rPr lang="en-GB" sz="1100" noProof="0" dirty="0">
                          <a:latin typeface="Arial" panose="020B0604020202020204" pitchFamily="34" charset="0"/>
                          <a:cs typeface="Arial" panose="020B0604020202020204" pitchFamily="34" charset="0"/>
                        </a:rPr>
                        <a:t>Grade V</a:t>
                      </a:r>
                    </a:p>
                  </a:txBody>
                  <a:tcPr/>
                </a:tc>
                <a:tc>
                  <a:txBody>
                    <a:bodyPr/>
                    <a:lstStyle/>
                    <a:p>
                      <a:pPr algn="ctr"/>
                      <a:r>
                        <a:rPr lang="en-GB" sz="1100" noProof="0" dirty="0">
                          <a:latin typeface="Arial" panose="020B0604020202020204" pitchFamily="34" charset="0"/>
                          <a:cs typeface="Arial" panose="020B0604020202020204" pitchFamily="34" charset="0"/>
                        </a:rPr>
                        <a:t>3 (1.6)</a:t>
                      </a:r>
                    </a:p>
                  </a:txBody>
                  <a:tcPr marL="19440" marR="19440"/>
                </a:tc>
                <a:tc>
                  <a:txBody>
                    <a:bodyPr/>
                    <a:lstStyle/>
                    <a:p>
                      <a:pPr algn="ctr"/>
                      <a:r>
                        <a:rPr lang="en-GB" sz="1100" noProof="0" dirty="0">
                          <a:latin typeface="Arial" panose="020B0604020202020204" pitchFamily="34" charset="0"/>
                          <a:cs typeface="Arial" panose="020B0604020202020204" pitchFamily="34" charset="0"/>
                        </a:rPr>
                        <a:t>5 (2.8)</a:t>
                      </a:r>
                    </a:p>
                  </a:txBody>
                  <a:tcPr marL="19440" marR="19440"/>
                </a:tc>
                <a:extLst>
                  <a:ext uri="{0D108BD9-81ED-4DB2-BD59-A6C34878D82A}">
                    <a16:rowId xmlns:a16="http://schemas.microsoft.com/office/drawing/2014/main" val="3557589045"/>
                  </a:ext>
                </a:extLst>
              </a:tr>
              <a:tr h="212714">
                <a:tc>
                  <a:txBody>
                    <a:bodyPr/>
                    <a:lstStyle/>
                    <a:p>
                      <a:pPr marL="0" indent="6350">
                        <a:tabLst/>
                      </a:pPr>
                      <a:r>
                        <a:rPr lang="en-GB" sz="1100" noProof="0" dirty="0">
                          <a:latin typeface="Arial" panose="020B0604020202020204" pitchFamily="34" charset="0"/>
                          <a:cs typeface="Arial" panose="020B0604020202020204" pitchFamily="34" charset="0"/>
                        </a:rPr>
                        <a:t>Death after surgery</a:t>
                      </a:r>
                    </a:p>
                  </a:txBody>
                  <a:tcPr/>
                </a:tc>
                <a:tc>
                  <a:txBody>
                    <a:bodyPr/>
                    <a:lstStyle/>
                    <a:p>
                      <a:pPr algn="ctr"/>
                      <a:endParaRPr lang="en-GB" sz="1100" noProof="0" dirty="0">
                        <a:latin typeface="Arial" panose="020B0604020202020204" pitchFamily="34" charset="0"/>
                        <a:cs typeface="Arial" panose="020B0604020202020204" pitchFamily="34" charset="0"/>
                      </a:endParaRPr>
                    </a:p>
                  </a:txBody>
                  <a:tcPr marL="19440" marR="19440"/>
                </a:tc>
                <a:tc>
                  <a:txBody>
                    <a:bodyPr/>
                    <a:lstStyle/>
                    <a:p>
                      <a:pPr algn="ctr"/>
                      <a:endParaRPr lang="en-GB" sz="1100" noProof="0" dirty="0">
                        <a:latin typeface="Arial" panose="020B0604020202020204" pitchFamily="34" charset="0"/>
                        <a:cs typeface="Arial" panose="020B0604020202020204" pitchFamily="34" charset="0"/>
                      </a:endParaRPr>
                    </a:p>
                  </a:txBody>
                  <a:tcPr marL="19440" marR="19440"/>
                </a:tc>
                <a:extLst>
                  <a:ext uri="{0D108BD9-81ED-4DB2-BD59-A6C34878D82A}">
                    <a16:rowId xmlns:a16="http://schemas.microsoft.com/office/drawing/2014/main" val="3936703327"/>
                  </a:ext>
                </a:extLst>
              </a:tr>
              <a:tr h="212714">
                <a:tc>
                  <a:txBody>
                    <a:bodyPr/>
                    <a:lstStyle/>
                    <a:p>
                      <a:pPr marL="0" indent="360363">
                        <a:tabLst/>
                      </a:pPr>
                      <a:r>
                        <a:rPr lang="en-GB" sz="1100" noProof="0" dirty="0">
                          <a:latin typeface="Arial" panose="020B0604020202020204" pitchFamily="34" charset="0"/>
                          <a:cs typeface="Arial" panose="020B0604020202020204" pitchFamily="34" charset="0"/>
                        </a:rPr>
                        <a:t>At 30 days</a:t>
                      </a:r>
                    </a:p>
                  </a:txBody>
                  <a:tcPr/>
                </a:tc>
                <a:tc>
                  <a:txBody>
                    <a:bodyPr/>
                    <a:lstStyle/>
                    <a:p>
                      <a:pPr algn="ctr"/>
                      <a:r>
                        <a:rPr lang="en-GB" sz="1100" noProof="0" dirty="0">
                          <a:latin typeface="Arial" panose="020B0604020202020204" pitchFamily="34" charset="0"/>
                          <a:cs typeface="Arial" panose="020B0604020202020204" pitchFamily="34" charset="0"/>
                        </a:rPr>
                        <a:t>2 (1.0)</a:t>
                      </a:r>
                    </a:p>
                  </a:txBody>
                  <a:tcPr marL="19440" marR="19440"/>
                </a:tc>
                <a:tc>
                  <a:txBody>
                    <a:bodyPr/>
                    <a:lstStyle/>
                    <a:p>
                      <a:pPr algn="ctr"/>
                      <a:r>
                        <a:rPr lang="en-GB" sz="1100" noProof="0" dirty="0">
                          <a:latin typeface="Arial" panose="020B0604020202020204" pitchFamily="34" charset="0"/>
                          <a:cs typeface="Arial" panose="020B0604020202020204" pitchFamily="34" charset="0"/>
                        </a:rPr>
                        <a:t>3 (1.7)</a:t>
                      </a:r>
                    </a:p>
                  </a:txBody>
                  <a:tcPr marL="19440" marR="19440"/>
                </a:tc>
                <a:extLst>
                  <a:ext uri="{0D108BD9-81ED-4DB2-BD59-A6C34878D82A}">
                    <a16:rowId xmlns:a16="http://schemas.microsoft.com/office/drawing/2014/main" val="2060382162"/>
                  </a:ext>
                </a:extLst>
              </a:tr>
              <a:tr h="212714">
                <a:tc>
                  <a:txBody>
                    <a:bodyPr/>
                    <a:lstStyle/>
                    <a:p>
                      <a:pPr marL="0" indent="360363">
                        <a:tabLst/>
                      </a:pPr>
                      <a:r>
                        <a:rPr lang="en-GB" sz="1100" noProof="0" dirty="0">
                          <a:latin typeface="Arial" panose="020B0604020202020204" pitchFamily="34" charset="0"/>
                          <a:cs typeface="Arial" panose="020B0604020202020204" pitchFamily="34" charset="0"/>
                        </a:rPr>
                        <a:t>At 90 days</a:t>
                      </a:r>
                    </a:p>
                  </a:txBody>
                  <a:tcPr/>
                </a:tc>
                <a:tc>
                  <a:txBody>
                    <a:bodyPr/>
                    <a:lstStyle/>
                    <a:p>
                      <a:pPr algn="ctr"/>
                      <a:r>
                        <a:rPr lang="en-GB" sz="1100" noProof="0" dirty="0">
                          <a:latin typeface="Arial" panose="020B0604020202020204" pitchFamily="34" charset="0"/>
                          <a:cs typeface="Arial" panose="020B0604020202020204" pitchFamily="34" charset="0"/>
                        </a:rPr>
                        <a:t>6 (3.1)</a:t>
                      </a:r>
                    </a:p>
                  </a:txBody>
                  <a:tcPr marL="19440" marR="19440"/>
                </a:tc>
                <a:tc>
                  <a:txBody>
                    <a:bodyPr/>
                    <a:lstStyle/>
                    <a:p>
                      <a:pPr algn="ctr"/>
                      <a:r>
                        <a:rPr lang="en-GB" sz="1100" noProof="0" dirty="0">
                          <a:latin typeface="Arial" panose="020B0604020202020204" pitchFamily="34" charset="0"/>
                          <a:cs typeface="Arial" panose="020B0604020202020204" pitchFamily="34" charset="0"/>
                        </a:rPr>
                        <a:t>10 (5.6)</a:t>
                      </a:r>
                    </a:p>
                  </a:txBody>
                  <a:tcPr marL="19440" marR="19440"/>
                </a:tc>
                <a:extLst>
                  <a:ext uri="{0D108BD9-81ED-4DB2-BD59-A6C34878D82A}">
                    <a16:rowId xmlns:a16="http://schemas.microsoft.com/office/drawing/2014/main" val="1980632855"/>
                  </a:ext>
                </a:extLst>
              </a:tr>
            </a:tbl>
          </a:graphicData>
        </a:graphic>
      </p:graphicFrame>
    </p:spTree>
    <p:extLst>
      <p:ext uri="{BB962C8B-B14F-4D97-AF65-F5344CB8AC3E}">
        <p14:creationId xmlns:p14="http://schemas.microsoft.com/office/powerpoint/2010/main" val="4182943465"/>
      </p:ext>
    </p:extLst>
  </p:cSld>
  <p:clrMapOvr>
    <a:masterClrMapping/>
  </p:clrMapOvr>
  <p:transition>
    <p:fade/>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A6CD93-FB28-8DF6-DBC9-5285889AA5E3}"/>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D5793647-E85D-EE7D-5208-4744C1069BDC}"/>
              </a:ext>
            </a:extLst>
          </p:cNvPr>
          <p:cNvSpPr>
            <a:spLocks noGrp="1"/>
          </p:cNvSpPr>
          <p:nvPr>
            <p:ph type="title"/>
          </p:nvPr>
        </p:nvSpPr>
        <p:spPr>
          <a:xfrm>
            <a:off x="619201" y="259200"/>
            <a:ext cx="10963199" cy="523962"/>
          </a:xfrm>
        </p:spPr>
        <p:txBody>
          <a:bodyPr/>
          <a:lstStyle/>
          <a:p>
            <a:r>
              <a:rPr lang="en-GB" dirty="0"/>
              <a:t>ESMO Guidelines for </a:t>
            </a:r>
            <a:r>
              <a:rPr lang="en-GB" dirty="0" err="1"/>
              <a:t>resectable</a:t>
            </a:r>
            <a:r>
              <a:rPr lang="en-GB" dirty="0"/>
              <a:t> </a:t>
            </a:r>
            <a:r>
              <a:rPr lang="en-GB" dirty="0" err="1"/>
              <a:t>Esophageal</a:t>
            </a:r>
            <a:r>
              <a:rPr lang="en-GB" dirty="0"/>
              <a:t> Cancer</a:t>
            </a:r>
          </a:p>
        </p:txBody>
      </p:sp>
      <p:sp>
        <p:nvSpPr>
          <p:cNvPr id="4" name="Slide Number Placeholder 3">
            <a:extLst>
              <a:ext uri="{FF2B5EF4-FFF2-40B4-BE49-F238E27FC236}">
                <a16:creationId xmlns:a16="http://schemas.microsoft.com/office/drawing/2014/main" id="{029A30FC-C8B8-3F2F-E136-75E2A51F94DA}"/>
              </a:ext>
            </a:extLst>
          </p:cNvPr>
          <p:cNvSpPr>
            <a:spLocks noGrp="1"/>
          </p:cNvSpPr>
          <p:nvPr>
            <p:ph type="sldNum" sz="quarter" idx="4"/>
          </p:nvPr>
        </p:nvSpPr>
        <p:spPr/>
        <p:txBody>
          <a:bodyPr/>
          <a:lstStyle/>
          <a:p>
            <a:fld id="{FCE43C0F-8A7B-3A4B-9DB5-B3472E36E833}" type="slidenum">
              <a:rPr lang="en-GB" smtClean="0"/>
              <a:pPr/>
              <a:t>36</a:t>
            </a:fld>
            <a:endParaRPr lang="en-GB" dirty="0"/>
          </a:p>
        </p:txBody>
      </p:sp>
      <p:sp>
        <p:nvSpPr>
          <p:cNvPr id="5" name="Content Placeholder 4">
            <a:extLst>
              <a:ext uri="{FF2B5EF4-FFF2-40B4-BE49-F238E27FC236}">
                <a16:creationId xmlns:a16="http://schemas.microsoft.com/office/drawing/2014/main" id="{EC174067-0DA1-6580-0D44-0A928DC37D0B}"/>
              </a:ext>
            </a:extLst>
          </p:cNvPr>
          <p:cNvSpPr>
            <a:spLocks noGrp="1"/>
          </p:cNvSpPr>
          <p:nvPr>
            <p:ph sz="quarter" idx="15"/>
          </p:nvPr>
        </p:nvSpPr>
        <p:spPr>
          <a:xfrm>
            <a:off x="609600" y="6138700"/>
            <a:ext cx="10180339" cy="365125"/>
          </a:xfrm>
        </p:spPr>
        <p:txBody>
          <a:bodyPr/>
          <a:lstStyle/>
          <a:p>
            <a:pPr>
              <a:spcBef>
                <a:spcPts val="0"/>
              </a:spcBef>
            </a:pPr>
            <a:r>
              <a:rPr lang="en-GB" sz="1000" dirty="0">
                <a:solidFill>
                  <a:schemeClr val="accent6">
                    <a:lumMod val="60000"/>
                    <a:lumOff val="40000"/>
                  </a:schemeClr>
                </a:solidFill>
              </a:rPr>
              <a:t>AC, adenocarcinoma; APC, antigen-presenting cells; CRT, chemoradiotherapy; CT, computed tomography; </a:t>
            </a:r>
            <a:r>
              <a:rPr lang="en-GB" sz="1000" dirty="0" err="1">
                <a:solidFill>
                  <a:schemeClr val="accent6">
                    <a:lumMod val="60000"/>
                    <a:lumOff val="40000"/>
                  </a:schemeClr>
                </a:solidFill>
              </a:rPr>
              <a:t>cTNM</a:t>
            </a:r>
            <a:r>
              <a:rPr lang="en-GB" sz="1000" dirty="0">
                <a:solidFill>
                  <a:schemeClr val="accent6">
                    <a:lumMod val="60000"/>
                    <a:lumOff val="40000"/>
                  </a:schemeClr>
                </a:solidFill>
              </a:rPr>
              <a:t>, clinical Tumour Node Metastasis; </a:t>
            </a:r>
            <a:r>
              <a:rPr lang="en-GB" sz="1000" dirty="0" err="1">
                <a:solidFill>
                  <a:schemeClr val="accent6">
                    <a:lumMod val="60000"/>
                    <a:lumOff val="40000"/>
                  </a:schemeClr>
                </a:solidFill>
              </a:rPr>
              <a:t>dCRT</a:t>
            </a:r>
            <a:r>
              <a:rPr lang="en-GB" sz="1000" dirty="0">
                <a:solidFill>
                  <a:schemeClr val="accent6">
                    <a:lumMod val="60000"/>
                    <a:lumOff val="40000"/>
                  </a:schemeClr>
                </a:solidFill>
              </a:rPr>
              <a:t>, definitive CRT; EC, </a:t>
            </a:r>
            <a:r>
              <a:rPr lang="en-GB" sz="1000" dirty="0" err="1">
                <a:solidFill>
                  <a:schemeClr val="accent6">
                    <a:lumMod val="60000"/>
                    <a:lumOff val="40000"/>
                  </a:schemeClr>
                </a:solidFill>
              </a:rPr>
              <a:t>esophageal</a:t>
            </a:r>
            <a:r>
              <a:rPr lang="en-GB" sz="1000" dirty="0">
                <a:solidFill>
                  <a:schemeClr val="accent6">
                    <a:lumMod val="60000"/>
                    <a:lumOff val="40000"/>
                  </a:schemeClr>
                </a:solidFill>
              </a:rPr>
              <a:t> cancer; ECOG PS, Eastern Cooperative Oncology Group performance status; EGJ, esophagogastric junction; ESCC, </a:t>
            </a:r>
            <a:r>
              <a:rPr lang="en-GB" sz="1000" dirty="0" err="1">
                <a:solidFill>
                  <a:schemeClr val="accent6">
                    <a:lumMod val="60000"/>
                    <a:lumOff val="40000"/>
                  </a:schemeClr>
                </a:solidFill>
              </a:rPr>
              <a:t>esophageal</a:t>
            </a:r>
            <a:r>
              <a:rPr lang="en-GB" sz="1000" dirty="0">
                <a:solidFill>
                  <a:schemeClr val="accent6">
                    <a:lumMod val="60000"/>
                    <a:lumOff val="40000"/>
                  </a:schemeClr>
                </a:solidFill>
              </a:rPr>
              <a:t> squamous cell carcinoma; EUS, endoscopic ultrasound; FDG-PET, [18F]2-fluoro-2-deoxy-D-glucose-positron emission tomography; FLOT, 5-fluorouracil-leucovorin-oxaliplatin-docetaxel; MCBS, Magnitude of Clinical Benefit Score; MDT, multidisciplinary team; MS-CT, multi-slice-computed tomography; NK cell, natural killer cell; SCC, squamous cell carcinoma; PD-1, programmed cell death protein 1; PD-L1, programmed death ligand-1; PVR, poliovirus receptor (CD155); SoC, standard of care; </a:t>
            </a:r>
            <a:r>
              <a:rPr lang="en-GB" sz="1000" dirty="0">
                <a:solidFill>
                  <a:schemeClr val="accent6">
                    <a:lumMod val="60000"/>
                    <a:lumOff val="40000"/>
                  </a:schemeClr>
                </a:solidFill>
                <a:sym typeface="Arial Narrow"/>
              </a:rPr>
              <a:t>TIGIT, T </a:t>
            </a:r>
            <a:r>
              <a:rPr lang="en-GB" sz="1000" dirty="0">
                <a:solidFill>
                  <a:schemeClr val="accent6">
                    <a:lumMod val="60000"/>
                    <a:lumOff val="40000"/>
                  </a:schemeClr>
                </a:solidFill>
              </a:rPr>
              <a:t>cell immunoreceptor with Ig and ITIM domains</a:t>
            </a:r>
          </a:p>
          <a:p>
            <a:pPr>
              <a:spcBef>
                <a:spcPts val="0"/>
              </a:spcBef>
            </a:pPr>
            <a:r>
              <a:rPr lang="en-GB" sz="1000" dirty="0" err="1">
                <a:solidFill>
                  <a:schemeClr val="accent6">
                    <a:lumMod val="60000"/>
                    <a:lumOff val="40000"/>
                  </a:schemeClr>
                </a:solidFill>
              </a:rPr>
              <a:t>Obermannová</a:t>
            </a:r>
            <a:r>
              <a:rPr lang="en-GB" sz="1000" dirty="0">
                <a:solidFill>
                  <a:schemeClr val="accent6">
                    <a:lumMod val="60000"/>
                    <a:lumOff val="40000"/>
                  </a:schemeClr>
                </a:solidFill>
              </a:rPr>
              <a:t> R, et al. ESMO Open. 2025;10:104134</a:t>
            </a:r>
          </a:p>
        </p:txBody>
      </p:sp>
      <p:grpSp>
        <p:nvGrpSpPr>
          <p:cNvPr id="7" name="Group 6">
            <a:extLst>
              <a:ext uri="{FF2B5EF4-FFF2-40B4-BE49-F238E27FC236}">
                <a16:creationId xmlns:a16="http://schemas.microsoft.com/office/drawing/2014/main" id="{99F29464-5949-75E6-AB18-3C36CCDA288B}"/>
              </a:ext>
            </a:extLst>
          </p:cNvPr>
          <p:cNvGrpSpPr/>
          <p:nvPr/>
        </p:nvGrpSpPr>
        <p:grpSpPr>
          <a:xfrm>
            <a:off x="2665657" y="1402314"/>
            <a:ext cx="3958280" cy="233555"/>
            <a:chOff x="2037167" y="-473820"/>
            <a:chExt cx="6454678" cy="233186"/>
          </a:xfrm>
        </p:grpSpPr>
        <p:cxnSp>
          <p:nvCxnSpPr>
            <p:cNvPr id="63" name="Straight Connector 62">
              <a:extLst>
                <a:ext uri="{FF2B5EF4-FFF2-40B4-BE49-F238E27FC236}">
                  <a16:creationId xmlns:a16="http://schemas.microsoft.com/office/drawing/2014/main" id="{4A271639-2314-7B0A-692C-DD8048037213}"/>
                </a:ext>
              </a:extLst>
            </p:cNvPr>
            <p:cNvCxnSpPr>
              <a:cxnSpLocks/>
            </p:cNvCxnSpPr>
            <p:nvPr/>
          </p:nvCxnSpPr>
          <p:spPr>
            <a:xfrm>
              <a:off x="2043517" y="-473820"/>
              <a:ext cx="0" cy="233186"/>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64" name="Straight Connector 63">
              <a:extLst>
                <a:ext uri="{FF2B5EF4-FFF2-40B4-BE49-F238E27FC236}">
                  <a16:creationId xmlns:a16="http://schemas.microsoft.com/office/drawing/2014/main" id="{92AA8AE5-F9BD-2223-7671-7FCB64DAD853}"/>
                </a:ext>
              </a:extLst>
            </p:cNvPr>
            <p:cNvCxnSpPr>
              <a:cxnSpLocks/>
            </p:cNvCxnSpPr>
            <p:nvPr/>
          </p:nvCxnSpPr>
          <p:spPr>
            <a:xfrm>
              <a:off x="8480616" y="-473820"/>
              <a:ext cx="0" cy="233186"/>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65" name="Straight Connector 64">
              <a:extLst>
                <a:ext uri="{FF2B5EF4-FFF2-40B4-BE49-F238E27FC236}">
                  <a16:creationId xmlns:a16="http://schemas.microsoft.com/office/drawing/2014/main" id="{0CE83762-BC90-91C3-6552-1AA169E5D161}"/>
                </a:ext>
              </a:extLst>
            </p:cNvPr>
            <p:cNvCxnSpPr>
              <a:cxnSpLocks/>
            </p:cNvCxnSpPr>
            <p:nvPr/>
          </p:nvCxnSpPr>
          <p:spPr>
            <a:xfrm>
              <a:off x="2037167" y="-462244"/>
              <a:ext cx="6454678" cy="0"/>
            </a:xfrm>
            <a:prstGeom prst="line">
              <a:avLst/>
            </a:prstGeom>
            <a:ln w="1905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cxnSp>
        <p:nvCxnSpPr>
          <p:cNvPr id="8" name="Straight Connector 7">
            <a:extLst>
              <a:ext uri="{FF2B5EF4-FFF2-40B4-BE49-F238E27FC236}">
                <a16:creationId xmlns:a16="http://schemas.microsoft.com/office/drawing/2014/main" id="{F4FF4FD1-6C5F-E620-328F-3C2887C4AFA4}"/>
              </a:ext>
            </a:extLst>
          </p:cNvPr>
          <p:cNvCxnSpPr>
            <a:cxnSpLocks/>
          </p:cNvCxnSpPr>
          <p:nvPr/>
        </p:nvCxnSpPr>
        <p:spPr>
          <a:xfrm>
            <a:off x="4609497" y="1086070"/>
            <a:ext cx="0" cy="327107"/>
          </a:xfrm>
          <a:prstGeom prst="line">
            <a:avLst/>
          </a:prstGeom>
          <a:ln w="1905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9" name="Rounded Rectangle 32">
            <a:extLst>
              <a:ext uri="{FF2B5EF4-FFF2-40B4-BE49-F238E27FC236}">
                <a16:creationId xmlns:a16="http://schemas.microsoft.com/office/drawing/2014/main" id="{E15EF1B2-64E4-F56D-468C-108858DFA3FD}"/>
              </a:ext>
            </a:extLst>
          </p:cNvPr>
          <p:cNvSpPr/>
          <p:nvPr/>
        </p:nvSpPr>
        <p:spPr>
          <a:xfrm>
            <a:off x="2402186" y="836712"/>
            <a:ext cx="4414620" cy="420399"/>
          </a:xfrm>
          <a:prstGeom prst="roundRect">
            <a:avLst>
              <a:gd name="adj" fmla="val 20079"/>
            </a:avLst>
          </a:prstGeom>
          <a:solidFill>
            <a:schemeClr val="bg1"/>
          </a:solidFill>
          <a:ln w="15875">
            <a:solidFill>
              <a:schemeClr val="accent6"/>
            </a:solid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tx1"/>
                </a:solidFill>
                <a:latin typeface="Arial" panose="020B0604020202020204" pitchFamily="34" charset="0"/>
                <a:cs typeface="Arial" panose="020B0604020202020204" pitchFamily="34" charset="0"/>
              </a:rPr>
              <a:t>cTNM staging (endoscopy, EUS, MS-CT, FDG-PET</a:t>
            </a:r>
            <a:br>
              <a:rPr lang="en-GB" sz="900" spc="-20" noProof="0" dirty="0">
                <a:solidFill>
                  <a:schemeClr val="tx1"/>
                </a:solidFill>
                <a:latin typeface="Arial" panose="020B0604020202020204" pitchFamily="34" charset="0"/>
                <a:cs typeface="Arial" panose="020B0604020202020204" pitchFamily="34" charset="0"/>
              </a:rPr>
            </a:br>
            <a:r>
              <a:rPr lang="en-GB" sz="900" spc="-20" noProof="0" dirty="0">
                <a:solidFill>
                  <a:schemeClr val="tx1"/>
                </a:solidFill>
                <a:latin typeface="Arial" panose="020B0604020202020204" pitchFamily="34" charset="0"/>
                <a:cs typeface="Arial" panose="020B0604020202020204" pitchFamily="34" charset="0"/>
              </a:rPr>
              <a:t>Functional assessment (symptoms, comorbidity, nutritional status, patient preferences)</a:t>
            </a:r>
          </a:p>
        </p:txBody>
      </p:sp>
      <p:grpSp>
        <p:nvGrpSpPr>
          <p:cNvPr id="10" name="Group 9">
            <a:extLst>
              <a:ext uri="{FF2B5EF4-FFF2-40B4-BE49-F238E27FC236}">
                <a16:creationId xmlns:a16="http://schemas.microsoft.com/office/drawing/2014/main" id="{F46D44A9-C886-1037-8CC9-4601087699CD}"/>
              </a:ext>
            </a:extLst>
          </p:cNvPr>
          <p:cNvGrpSpPr/>
          <p:nvPr/>
        </p:nvGrpSpPr>
        <p:grpSpPr>
          <a:xfrm>
            <a:off x="5028968" y="2145921"/>
            <a:ext cx="3132470" cy="233555"/>
            <a:chOff x="2037167" y="-473820"/>
            <a:chExt cx="6454678" cy="233186"/>
          </a:xfrm>
        </p:grpSpPr>
        <p:cxnSp>
          <p:nvCxnSpPr>
            <p:cNvPr id="60" name="Straight Connector 59">
              <a:extLst>
                <a:ext uri="{FF2B5EF4-FFF2-40B4-BE49-F238E27FC236}">
                  <a16:creationId xmlns:a16="http://schemas.microsoft.com/office/drawing/2014/main" id="{A13807B5-F1D5-D4D0-00FB-C18B6C3A7839}"/>
                </a:ext>
              </a:extLst>
            </p:cNvPr>
            <p:cNvCxnSpPr>
              <a:cxnSpLocks/>
            </p:cNvCxnSpPr>
            <p:nvPr/>
          </p:nvCxnSpPr>
          <p:spPr>
            <a:xfrm>
              <a:off x="2061746" y="-473820"/>
              <a:ext cx="0" cy="233186"/>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84905409-9AC5-4D90-F138-816ED3F4658F}"/>
                </a:ext>
              </a:extLst>
            </p:cNvPr>
            <p:cNvCxnSpPr>
              <a:cxnSpLocks/>
            </p:cNvCxnSpPr>
            <p:nvPr/>
          </p:nvCxnSpPr>
          <p:spPr>
            <a:xfrm>
              <a:off x="8480616" y="-473820"/>
              <a:ext cx="0" cy="233186"/>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69691A30-26E4-6CA3-195D-5597C48E14C2}"/>
                </a:ext>
              </a:extLst>
            </p:cNvPr>
            <p:cNvCxnSpPr>
              <a:cxnSpLocks/>
            </p:cNvCxnSpPr>
            <p:nvPr/>
          </p:nvCxnSpPr>
          <p:spPr>
            <a:xfrm>
              <a:off x="2037167" y="-462244"/>
              <a:ext cx="6454678" cy="0"/>
            </a:xfrm>
            <a:prstGeom prst="line">
              <a:avLst/>
            </a:prstGeom>
            <a:ln w="1905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cxnSp>
        <p:nvCxnSpPr>
          <p:cNvPr id="11" name="Straight Connector 10">
            <a:extLst>
              <a:ext uri="{FF2B5EF4-FFF2-40B4-BE49-F238E27FC236}">
                <a16:creationId xmlns:a16="http://schemas.microsoft.com/office/drawing/2014/main" id="{F99BC8BE-A54C-116C-F44B-0C85AFDE608B}"/>
              </a:ext>
            </a:extLst>
          </p:cNvPr>
          <p:cNvCxnSpPr>
            <a:cxnSpLocks/>
          </p:cNvCxnSpPr>
          <p:nvPr/>
        </p:nvCxnSpPr>
        <p:spPr>
          <a:xfrm>
            <a:off x="6605388" y="1818814"/>
            <a:ext cx="0" cy="327107"/>
          </a:xfrm>
          <a:prstGeom prst="line">
            <a:avLst/>
          </a:prstGeom>
          <a:ln w="1905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2" name="Rounded Rectangle 34">
            <a:extLst>
              <a:ext uri="{FF2B5EF4-FFF2-40B4-BE49-F238E27FC236}">
                <a16:creationId xmlns:a16="http://schemas.microsoft.com/office/drawing/2014/main" id="{F5D4B6AC-8D76-9A03-CE99-BE1E0FCE3C6E}"/>
              </a:ext>
            </a:extLst>
          </p:cNvPr>
          <p:cNvSpPr/>
          <p:nvPr/>
        </p:nvSpPr>
        <p:spPr>
          <a:xfrm>
            <a:off x="5877526" y="1641565"/>
            <a:ext cx="1455724" cy="420399"/>
          </a:xfrm>
          <a:prstGeom prst="roundRect">
            <a:avLst>
              <a:gd name="adj" fmla="val 20079"/>
            </a:avLst>
          </a:prstGeom>
          <a:solidFill>
            <a:schemeClr val="accent1">
              <a:lumMod val="50000"/>
            </a:schemeClr>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Locally advanced disease</a:t>
            </a:r>
            <a:br>
              <a:rPr lang="en-GB" sz="900" spc="-20" noProof="0" dirty="0">
                <a:solidFill>
                  <a:schemeClr val="bg1"/>
                </a:solidFill>
                <a:latin typeface="Arial" panose="020B0604020202020204" pitchFamily="34" charset="0"/>
                <a:cs typeface="Arial" panose="020B0604020202020204" pitchFamily="34" charset="0"/>
              </a:rPr>
            </a:br>
            <a:r>
              <a:rPr lang="en-GB" sz="900" spc="-20" noProof="0" dirty="0">
                <a:solidFill>
                  <a:schemeClr val="bg1"/>
                </a:solidFill>
                <a:latin typeface="Arial" panose="020B0604020202020204" pitchFamily="34" charset="0"/>
                <a:cs typeface="Arial" panose="020B0604020202020204" pitchFamily="34" charset="0"/>
              </a:rPr>
              <a:t>(cT2-T4 or cN1-3 M0)</a:t>
            </a:r>
          </a:p>
        </p:txBody>
      </p:sp>
      <p:grpSp>
        <p:nvGrpSpPr>
          <p:cNvPr id="13" name="Group 12">
            <a:extLst>
              <a:ext uri="{FF2B5EF4-FFF2-40B4-BE49-F238E27FC236}">
                <a16:creationId xmlns:a16="http://schemas.microsoft.com/office/drawing/2014/main" id="{3B3FE336-8614-7BD6-7D01-17D3FFEA2915}"/>
              </a:ext>
            </a:extLst>
          </p:cNvPr>
          <p:cNvGrpSpPr/>
          <p:nvPr/>
        </p:nvGrpSpPr>
        <p:grpSpPr>
          <a:xfrm>
            <a:off x="4260293" y="2954152"/>
            <a:ext cx="1560353" cy="233555"/>
            <a:chOff x="2037167" y="-473820"/>
            <a:chExt cx="6454678" cy="233186"/>
          </a:xfrm>
        </p:grpSpPr>
        <p:cxnSp>
          <p:nvCxnSpPr>
            <p:cNvPr id="57" name="Straight Connector 56">
              <a:extLst>
                <a:ext uri="{FF2B5EF4-FFF2-40B4-BE49-F238E27FC236}">
                  <a16:creationId xmlns:a16="http://schemas.microsoft.com/office/drawing/2014/main" id="{7D67CD6A-F995-ECC5-117C-AB5EB0FE933D}"/>
                </a:ext>
              </a:extLst>
            </p:cNvPr>
            <p:cNvCxnSpPr>
              <a:cxnSpLocks/>
            </p:cNvCxnSpPr>
            <p:nvPr/>
          </p:nvCxnSpPr>
          <p:spPr>
            <a:xfrm>
              <a:off x="2061746" y="-473820"/>
              <a:ext cx="0" cy="233186"/>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id="{EF90543D-9EBB-45CD-D00F-5BC35116F1AF}"/>
                </a:ext>
              </a:extLst>
            </p:cNvPr>
            <p:cNvCxnSpPr>
              <a:cxnSpLocks/>
            </p:cNvCxnSpPr>
            <p:nvPr/>
          </p:nvCxnSpPr>
          <p:spPr>
            <a:xfrm>
              <a:off x="8480616" y="-473820"/>
              <a:ext cx="0" cy="233186"/>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84C813A0-EA0D-10C3-31A2-06F8648E56B7}"/>
                </a:ext>
              </a:extLst>
            </p:cNvPr>
            <p:cNvCxnSpPr>
              <a:cxnSpLocks/>
            </p:cNvCxnSpPr>
            <p:nvPr/>
          </p:nvCxnSpPr>
          <p:spPr>
            <a:xfrm>
              <a:off x="2037167" y="-462244"/>
              <a:ext cx="6454678" cy="0"/>
            </a:xfrm>
            <a:prstGeom prst="line">
              <a:avLst/>
            </a:prstGeom>
            <a:ln w="1905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cxnSp>
        <p:nvCxnSpPr>
          <p:cNvPr id="14" name="Straight Connector 13">
            <a:extLst>
              <a:ext uri="{FF2B5EF4-FFF2-40B4-BE49-F238E27FC236}">
                <a16:creationId xmlns:a16="http://schemas.microsoft.com/office/drawing/2014/main" id="{E439AFA2-C5FD-9FB9-51AC-B85FA883FBA2}"/>
              </a:ext>
            </a:extLst>
          </p:cNvPr>
          <p:cNvCxnSpPr>
            <a:cxnSpLocks/>
          </p:cNvCxnSpPr>
          <p:nvPr/>
        </p:nvCxnSpPr>
        <p:spPr>
          <a:xfrm>
            <a:off x="5042166" y="2638953"/>
            <a:ext cx="0" cy="327107"/>
          </a:xfrm>
          <a:prstGeom prst="line">
            <a:avLst/>
          </a:prstGeom>
          <a:ln w="2540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5" name="Rounded Rectangle 61">
            <a:extLst>
              <a:ext uri="{FF2B5EF4-FFF2-40B4-BE49-F238E27FC236}">
                <a16:creationId xmlns:a16="http://schemas.microsoft.com/office/drawing/2014/main" id="{2111EFA4-967E-5B08-EB8E-F93DED00A0A6}"/>
              </a:ext>
            </a:extLst>
          </p:cNvPr>
          <p:cNvSpPr/>
          <p:nvPr/>
        </p:nvSpPr>
        <p:spPr>
          <a:xfrm>
            <a:off x="1943490" y="4643607"/>
            <a:ext cx="1455724" cy="420399"/>
          </a:xfrm>
          <a:prstGeom prst="roundRect">
            <a:avLst>
              <a:gd name="adj" fmla="val 20079"/>
            </a:avLst>
          </a:prstGeom>
          <a:solidFill>
            <a:schemeClr val="accent1"/>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Resection</a:t>
            </a:r>
            <a:br>
              <a:rPr lang="en-GB" sz="900" spc="-20" noProof="0" dirty="0">
                <a:solidFill>
                  <a:schemeClr val="bg1"/>
                </a:solidFill>
                <a:latin typeface="Arial" panose="020B0604020202020204" pitchFamily="34" charset="0"/>
                <a:cs typeface="Arial" panose="020B0604020202020204" pitchFamily="34" charset="0"/>
              </a:rPr>
            </a:br>
            <a:r>
              <a:rPr lang="en-GB" sz="900" spc="-20" noProof="0" dirty="0">
                <a:solidFill>
                  <a:schemeClr val="bg1"/>
                </a:solidFill>
                <a:latin typeface="Arial" panose="020B0604020202020204" pitchFamily="34" charset="0"/>
                <a:cs typeface="Arial" panose="020B0604020202020204" pitchFamily="34" charset="0"/>
              </a:rPr>
              <a:t>[III, A]</a:t>
            </a:r>
            <a:endParaRPr lang="en-GB" sz="900" spc="-20" baseline="30000" noProof="0" dirty="0">
              <a:solidFill>
                <a:schemeClr val="bg1"/>
              </a:solidFill>
              <a:latin typeface="Arial" panose="020B0604020202020204" pitchFamily="34" charset="0"/>
              <a:cs typeface="Arial" panose="020B0604020202020204" pitchFamily="34" charset="0"/>
            </a:endParaRPr>
          </a:p>
        </p:txBody>
      </p:sp>
      <p:sp>
        <p:nvSpPr>
          <p:cNvPr id="16" name="Rounded Rectangle 35">
            <a:extLst>
              <a:ext uri="{FF2B5EF4-FFF2-40B4-BE49-F238E27FC236}">
                <a16:creationId xmlns:a16="http://schemas.microsoft.com/office/drawing/2014/main" id="{F1AF7894-8B53-6F2E-63B4-CF8488485BF3}"/>
              </a:ext>
            </a:extLst>
          </p:cNvPr>
          <p:cNvSpPr/>
          <p:nvPr/>
        </p:nvSpPr>
        <p:spPr>
          <a:xfrm>
            <a:off x="4314304" y="2389025"/>
            <a:ext cx="1455724" cy="420399"/>
          </a:xfrm>
          <a:prstGeom prst="roundRect">
            <a:avLst>
              <a:gd name="adj" fmla="val 20079"/>
            </a:avLst>
          </a:prstGeom>
          <a:solidFill>
            <a:schemeClr val="accent1">
              <a:lumMod val="50000"/>
            </a:schemeClr>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SCC</a:t>
            </a:r>
            <a:endParaRPr lang="en-GB" sz="900" spc="-20" baseline="30000" noProof="0" dirty="0">
              <a:solidFill>
                <a:schemeClr val="bg1"/>
              </a:solidFill>
              <a:latin typeface="Arial" panose="020B0604020202020204" pitchFamily="34" charset="0"/>
              <a:cs typeface="Arial" panose="020B0604020202020204" pitchFamily="34" charset="0"/>
            </a:endParaRPr>
          </a:p>
        </p:txBody>
      </p:sp>
      <p:cxnSp>
        <p:nvCxnSpPr>
          <p:cNvPr id="54" name="Straight Connector 53">
            <a:extLst>
              <a:ext uri="{FF2B5EF4-FFF2-40B4-BE49-F238E27FC236}">
                <a16:creationId xmlns:a16="http://schemas.microsoft.com/office/drawing/2014/main" id="{5DB98F95-D359-A24B-9495-C2402FFC776A}"/>
              </a:ext>
            </a:extLst>
          </p:cNvPr>
          <p:cNvCxnSpPr>
            <a:cxnSpLocks/>
          </p:cNvCxnSpPr>
          <p:nvPr/>
        </p:nvCxnSpPr>
        <p:spPr>
          <a:xfrm>
            <a:off x="7368224" y="2954152"/>
            <a:ext cx="0" cy="233555"/>
          </a:xfrm>
          <a:prstGeom prst="line">
            <a:avLst/>
          </a:prstGeom>
          <a:ln w="19050">
            <a:solidFill>
              <a:schemeClr val="accent6"/>
            </a:solidFill>
            <a:prstDash val="dash"/>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11A66A86-E096-5D24-2B16-2AE1DD6E6CCC}"/>
              </a:ext>
            </a:extLst>
          </p:cNvPr>
          <p:cNvCxnSpPr>
            <a:cxnSpLocks/>
          </p:cNvCxnSpPr>
          <p:nvPr/>
        </p:nvCxnSpPr>
        <p:spPr>
          <a:xfrm>
            <a:off x="8904312" y="2954152"/>
            <a:ext cx="0" cy="233555"/>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0A4EF202-7081-C085-53C3-0DADD611ACDF}"/>
              </a:ext>
            </a:extLst>
          </p:cNvPr>
          <p:cNvCxnSpPr>
            <a:cxnSpLocks/>
          </p:cNvCxnSpPr>
          <p:nvPr/>
        </p:nvCxnSpPr>
        <p:spPr>
          <a:xfrm>
            <a:off x="8144156" y="2638953"/>
            <a:ext cx="0" cy="327107"/>
          </a:xfrm>
          <a:prstGeom prst="line">
            <a:avLst/>
          </a:prstGeom>
          <a:ln w="1905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9" name="Rounded Rectangle 41">
            <a:extLst>
              <a:ext uri="{FF2B5EF4-FFF2-40B4-BE49-F238E27FC236}">
                <a16:creationId xmlns:a16="http://schemas.microsoft.com/office/drawing/2014/main" id="{33AEB105-0285-4F93-4FA2-D9CB8A0A2E7B}"/>
              </a:ext>
            </a:extLst>
          </p:cNvPr>
          <p:cNvSpPr/>
          <p:nvPr/>
        </p:nvSpPr>
        <p:spPr>
          <a:xfrm>
            <a:off x="7412982" y="2389025"/>
            <a:ext cx="1455724" cy="420399"/>
          </a:xfrm>
          <a:prstGeom prst="roundRect">
            <a:avLst>
              <a:gd name="adj" fmla="val 20079"/>
            </a:avLst>
          </a:prstGeom>
          <a:solidFill>
            <a:schemeClr val="accent1">
              <a:lumMod val="50000"/>
            </a:schemeClr>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AC and EGJ cancer</a:t>
            </a:r>
            <a:endParaRPr lang="en-GB" sz="900" spc="-20" baseline="30000" noProof="0" dirty="0">
              <a:solidFill>
                <a:schemeClr val="bg1"/>
              </a:solidFill>
              <a:latin typeface="Arial" panose="020B0604020202020204" pitchFamily="34" charset="0"/>
              <a:cs typeface="Arial" panose="020B0604020202020204" pitchFamily="34" charset="0"/>
            </a:endParaRPr>
          </a:p>
        </p:txBody>
      </p:sp>
      <p:sp>
        <p:nvSpPr>
          <p:cNvPr id="20" name="Rounded Rectangle 74">
            <a:extLst>
              <a:ext uri="{FF2B5EF4-FFF2-40B4-BE49-F238E27FC236}">
                <a16:creationId xmlns:a16="http://schemas.microsoft.com/office/drawing/2014/main" id="{51B4F27A-CB11-E6B7-2077-906879020A96}"/>
              </a:ext>
            </a:extLst>
          </p:cNvPr>
          <p:cNvSpPr/>
          <p:nvPr/>
        </p:nvSpPr>
        <p:spPr>
          <a:xfrm>
            <a:off x="3466532" y="4643607"/>
            <a:ext cx="1455724" cy="420399"/>
          </a:xfrm>
          <a:prstGeom prst="roundRect">
            <a:avLst>
              <a:gd name="adj" fmla="val 20079"/>
            </a:avLst>
          </a:prstGeom>
          <a:solidFill>
            <a:schemeClr val="accent1"/>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Salvage resection</a:t>
            </a:r>
          </a:p>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[IV, C]</a:t>
            </a:r>
            <a:endParaRPr lang="en-GB" sz="900" spc="-20" baseline="30000" noProof="0" dirty="0">
              <a:solidFill>
                <a:schemeClr val="bg1"/>
              </a:solidFill>
              <a:latin typeface="Arial" panose="020B0604020202020204" pitchFamily="34" charset="0"/>
              <a:cs typeface="Arial" panose="020B0604020202020204" pitchFamily="34" charset="0"/>
            </a:endParaRPr>
          </a:p>
        </p:txBody>
      </p:sp>
      <p:cxnSp>
        <p:nvCxnSpPr>
          <p:cNvPr id="50" name="Straight Connector 49">
            <a:extLst>
              <a:ext uri="{FF2B5EF4-FFF2-40B4-BE49-F238E27FC236}">
                <a16:creationId xmlns:a16="http://schemas.microsoft.com/office/drawing/2014/main" id="{E822BC64-2212-E7CA-B5D1-02F03ED706B5}"/>
              </a:ext>
            </a:extLst>
          </p:cNvPr>
          <p:cNvCxnSpPr>
            <a:cxnSpLocks/>
          </p:cNvCxnSpPr>
          <p:nvPr/>
        </p:nvCxnSpPr>
        <p:spPr>
          <a:xfrm>
            <a:off x="4266234" y="3354591"/>
            <a:ext cx="0" cy="567591"/>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DF4E2D0C-38D1-D35A-19BA-475D759F7433}"/>
              </a:ext>
            </a:extLst>
          </p:cNvPr>
          <p:cNvCxnSpPr>
            <a:cxnSpLocks/>
          </p:cNvCxnSpPr>
          <p:nvPr/>
        </p:nvCxnSpPr>
        <p:spPr>
          <a:xfrm>
            <a:off x="6528048" y="3698459"/>
            <a:ext cx="0" cy="208881"/>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id="{1ABA0B1C-5BA4-0827-815B-31EB35601341}"/>
              </a:ext>
            </a:extLst>
          </p:cNvPr>
          <p:cNvCxnSpPr>
            <a:cxnSpLocks/>
          </p:cNvCxnSpPr>
          <p:nvPr/>
        </p:nvCxnSpPr>
        <p:spPr>
          <a:xfrm>
            <a:off x="8936472" y="3299204"/>
            <a:ext cx="0" cy="567591"/>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4DD3307B-09E7-826C-5052-BECA5D985759}"/>
              </a:ext>
            </a:extLst>
          </p:cNvPr>
          <p:cNvCxnSpPr>
            <a:cxnSpLocks/>
          </p:cNvCxnSpPr>
          <p:nvPr/>
        </p:nvCxnSpPr>
        <p:spPr>
          <a:xfrm>
            <a:off x="4266234" y="4123134"/>
            <a:ext cx="0" cy="510924"/>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46E4939C-6B65-EFA3-63F3-CC921DEB8D7C}"/>
              </a:ext>
            </a:extLst>
          </p:cNvPr>
          <p:cNvCxnSpPr>
            <a:cxnSpLocks/>
          </p:cNvCxnSpPr>
          <p:nvPr/>
        </p:nvCxnSpPr>
        <p:spPr>
          <a:xfrm>
            <a:off x="6541986" y="4123134"/>
            <a:ext cx="0" cy="510924"/>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60B70FC3-8CFE-3893-C8C4-F2CE4E854C60}"/>
              </a:ext>
            </a:extLst>
          </p:cNvPr>
          <p:cNvCxnSpPr>
            <a:cxnSpLocks/>
          </p:cNvCxnSpPr>
          <p:nvPr/>
        </p:nvCxnSpPr>
        <p:spPr>
          <a:xfrm>
            <a:off x="8919920" y="4123134"/>
            <a:ext cx="0" cy="510924"/>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23" name="Rounded Rectangle 69">
            <a:extLst>
              <a:ext uri="{FF2B5EF4-FFF2-40B4-BE49-F238E27FC236}">
                <a16:creationId xmlns:a16="http://schemas.microsoft.com/office/drawing/2014/main" id="{BECCB14C-B2DA-F439-AE88-F68B076BB93C}"/>
              </a:ext>
            </a:extLst>
          </p:cNvPr>
          <p:cNvSpPr/>
          <p:nvPr/>
        </p:nvSpPr>
        <p:spPr>
          <a:xfrm>
            <a:off x="5829852" y="3910696"/>
            <a:ext cx="1455724" cy="420399"/>
          </a:xfrm>
          <a:prstGeom prst="roundRect">
            <a:avLst>
              <a:gd name="adj" fmla="val 20079"/>
            </a:avLst>
          </a:prstGeom>
          <a:solidFill>
            <a:schemeClr val="bg1"/>
          </a:solidFill>
          <a:ln w="15875">
            <a:solidFill>
              <a:schemeClr val="accent6"/>
            </a:solid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tx1"/>
                </a:solidFill>
                <a:latin typeface="Arial" panose="020B0604020202020204" pitchFamily="34" charset="0"/>
                <a:cs typeface="Arial" panose="020B0604020202020204" pitchFamily="34" charset="0"/>
              </a:rPr>
              <a:t>Restaging</a:t>
            </a:r>
            <a:br>
              <a:rPr lang="en-GB" sz="900" spc="-20" noProof="0" dirty="0">
                <a:solidFill>
                  <a:schemeClr val="tx1"/>
                </a:solidFill>
                <a:latin typeface="Arial" panose="020B0604020202020204" pitchFamily="34" charset="0"/>
                <a:cs typeface="Arial" panose="020B0604020202020204" pitchFamily="34" charset="0"/>
              </a:rPr>
            </a:br>
            <a:r>
              <a:rPr lang="en-GB" sz="900" spc="-20" noProof="0" dirty="0">
                <a:solidFill>
                  <a:schemeClr val="tx1"/>
                </a:solidFill>
                <a:latin typeface="Arial" panose="020B0604020202020204" pitchFamily="34" charset="0"/>
                <a:cs typeface="Arial" panose="020B0604020202020204" pitchFamily="34" charset="0"/>
              </a:rPr>
              <a:t>(exclusion of M1)</a:t>
            </a:r>
            <a:endParaRPr lang="en-GB" sz="900" spc="-20" baseline="30000" noProof="0" dirty="0">
              <a:solidFill>
                <a:schemeClr val="tx1"/>
              </a:solidFill>
              <a:latin typeface="Arial" panose="020B0604020202020204" pitchFamily="34" charset="0"/>
              <a:cs typeface="Arial" panose="020B0604020202020204" pitchFamily="34" charset="0"/>
            </a:endParaRPr>
          </a:p>
        </p:txBody>
      </p:sp>
      <p:sp>
        <p:nvSpPr>
          <p:cNvPr id="24" name="Rounded Rectangle 70">
            <a:extLst>
              <a:ext uri="{FF2B5EF4-FFF2-40B4-BE49-F238E27FC236}">
                <a16:creationId xmlns:a16="http://schemas.microsoft.com/office/drawing/2014/main" id="{153F6487-705F-0FAC-A448-599B9A09523C}"/>
              </a:ext>
            </a:extLst>
          </p:cNvPr>
          <p:cNvSpPr/>
          <p:nvPr/>
        </p:nvSpPr>
        <p:spPr>
          <a:xfrm>
            <a:off x="3464461" y="3844243"/>
            <a:ext cx="1455724" cy="420399"/>
          </a:xfrm>
          <a:prstGeom prst="roundRect">
            <a:avLst>
              <a:gd name="adj" fmla="val 20079"/>
            </a:avLst>
          </a:prstGeom>
          <a:solidFill>
            <a:schemeClr val="bg1"/>
          </a:solidFill>
          <a:ln w="15875">
            <a:solidFill>
              <a:schemeClr val="accent6"/>
            </a:solid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tx1"/>
                </a:solidFill>
                <a:latin typeface="Arial" panose="020B0604020202020204" pitchFamily="34" charset="0"/>
                <a:cs typeface="Arial" panose="020B0604020202020204" pitchFamily="34" charset="0"/>
              </a:rPr>
              <a:t>Follow-up</a:t>
            </a:r>
            <a:br>
              <a:rPr lang="en-GB" sz="900" spc="-20" noProof="0" dirty="0">
                <a:solidFill>
                  <a:schemeClr val="tx1"/>
                </a:solidFill>
                <a:latin typeface="Arial" panose="020B0604020202020204" pitchFamily="34" charset="0"/>
                <a:cs typeface="Arial" panose="020B0604020202020204" pitchFamily="34" charset="0"/>
              </a:rPr>
            </a:br>
            <a:r>
              <a:rPr lang="en-GB" sz="900" spc="-20" noProof="0" dirty="0">
                <a:solidFill>
                  <a:schemeClr val="tx1"/>
                </a:solidFill>
                <a:latin typeface="Arial" panose="020B0604020202020204" pitchFamily="34" charset="0"/>
                <a:cs typeface="Arial" panose="020B0604020202020204" pitchFamily="34" charset="0"/>
              </a:rPr>
              <a:t>(every 3 months)</a:t>
            </a:r>
            <a:endParaRPr lang="en-GB" sz="900" spc="-20" baseline="30000" noProof="0" dirty="0">
              <a:solidFill>
                <a:schemeClr val="tx1"/>
              </a:solidFill>
              <a:latin typeface="Arial" panose="020B0604020202020204" pitchFamily="34" charset="0"/>
              <a:cs typeface="Arial" panose="020B0604020202020204" pitchFamily="34" charset="0"/>
            </a:endParaRPr>
          </a:p>
        </p:txBody>
      </p:sp>
      <p:sp>
        <p:nvSpPr>
          <p:cNvPr id="25" name="Rounded Rectangle 71">
            <a:extLst>
              <a:ext uri="{FF2B5EF4-FFF2-40B4-BE49-F238E27FC236}">
                <a16:creationId xmlns:a16="http://schemas.microsoft.com/office/drawing/2014/main" id="{46E22525-F5DB-8A7B-8FCB-05FF76FC9B35}"/>
              </a:ext>
            </a:extLst>
          </p:cNvPr>
          <p:cNvSpPr/>
          <p:nvPr/>
        </p:nvSpPr>
        <p:spPr>
          <a:xfrm>
            <a:off x="8181274" y="3866795"/>
            <a:ext cx="1455724" cy="420399"/>
          </a:xfrm>
          <a:prstGeom prst="roundRect">
            <a:avLst>
              <a:gd name="adj" fmla="val 20079"/>
            </a:avLst>
          </a:prstGeom>
          <a:solidFill>
            <a:schemeClr val="bg1"/>
          </a:solidFill>
          <a:ln w="15875">
            <a:solidFill>
              <a:schemeClr val="accent6"/>
            </a:solid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tx1"/>
                </a:solidFill>
                <a:latin typeface="Arial" panose="020B0604020202020204" pitchFamily="34" charset="0"/>
                <a:cs typeface="Arial" panose="020B0604020202020204" pitchFamily="34" charset="0"/>
              </a:rPr>
              <a:t>Restaging</a:t>
            </a:r>
            <a:br>
              <a:rPr lang="en-GB" sz="900" spc="-20" noProof="0" dirty="0">
                <a:solidFill>
                  <a:schemeClr val="tx1"/>
                </a:solidFill>
                <a:latin typeface="Arial" panose="020B0604020202020204" pitchFamily="34" charset="0"/>
                <a:cs typeface="Arial" panose="020B0604020202020204" pitchFamily="34" charset="0"/>
              </a:rPr>
            </a:br>
            <a:r>
              <a:rPr lang="en-GB" sz="900" spc="-20" noProof="0" dirty="0">
                <a:solidFill>
                  <a:schemeClr val="tx1"/>
                </a:solidFill>
                <a:latin typeface="Arial" panose="020B0604020202020204" pitchFamily="34" charset="0"/>
                <a:cs typeface="Arial" panose="020B0604020202020204" pitchFamily="34" charset="0"/>
              </a:rPr>
              <a:t>(exclusion of M1)</a:t>
            </a:r>
            <a:endParaRPr lang="en-GB" sz="900" spc="-20" baseline="30000" noProof="0" dirty="0">
              <a:solidFill>
                <a:schemeClr val="tx1"/>
              </a:solidFill>
              <a:latin typeface="Arial" panose="020B0604020202020204" pitchFamily="34" charset="0"/>
              <a:cs typeface="Arial" panose="020B0604020202020204" pitchFamily="34" charset="0"/>
            </a:endParaRPr>
          </a:p>
        </p:txBody>
      </p:sp>
      <p:sp>
        <p:nvSpPr>
          <p:cNvPr id="27" name="Rounded Rectangle 54">
            <a:extLst>
              <a:ext uri="{FF2B5EF4-FFF2-40B4-BE49-F238E27FC236}">
                <a16:creationId xmlns:a16="http://schemas.microsoft.com/office/drawing/2014/main" id="{1CF99117-159D-139A-5F3C-B3D36F63F822}"/>
              </a:ext>
            </a:extLst>
          </p:cNvPr>
          <p:cNvSpPr/>
          <p:nvPr/>
        </p:nvSpPr>
        <p:spPr>
          <a:xfrm>
            <a:off x="5092784" y="3162026"/>
            <a:ext cx="1455724" cy="420399"/>
          </a:xfrm>
          <a:prstGeom prst="roundRect">
            <a:avLst>
              <a:gd name="adj" fmla="val 20079"/>
            </a:avLst>
          </a:prstGeom>
          <a:solidFill>
            <a:schemeClr val="tx2">
              <a:lumMod val="75000"/>
            </a:schemeClr>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Neoadjuvant CRT</a:t>
            </a:r>
            <a:br>
              <a:rPr lang="en-GB" sz="900" spc="-20" noProof="0" dirty="0">
                <a:solidFill>
                  <a:schemeClr val="bg1"/>
                </a:solidFill>
                <a:latin typeface="Arial" panose="020B0604020202020204" pitchFamily="34" charset="0"/>
                <a:cs typeface="Arial" panose="020B0604020202020204" pitchFamily="34" charset="0"/>
              </a:rPr>
            </a:br>
            <a:r>
              <a:rPr lang="en-GB" sz="900" spc="-20" noProof="0" dirty="0">
                <a:solidFill>
                  <a:schemeClr val="bg1"/>
                </a:solidFill>
                <a:latin typeface="Arial" panose="020B0604020202020204" pitchFamily="34" charset="0"/>
                <a:cs typeface="Arial" panose="020B0604020202020204" pitchFamily="34" charset="0"/>
              </a:rPr>
              <a:t>[I, A]</a:t>
            </a:r>
            <a:endParaRPr lang="en-GB" sz="900" spc="-20" baseline="30000" noProof="0" dirty="0">
              <a:solidFill>
                <a:schemeClr val="bg1"/>
              </a:solidFill>
              <a:latin typeface="Arial" panose="020B0604020202020204" pitchFamily="34" charset="0"/>
              <a:cs typeface="Arial" panose="020B0604020202020204" pitchFamily="34" charset="0"/>
            </a:endParaRPr>
          </a:p>
        </p:txBody>
      </p:sp>
      <p:sp>
        <p:nvSpPr>
          <p:cNvPr id="28" name="Rounded Rectangle 60">
            <a:extLst>
              <a:ext uri="{FF2B5EF4-FFF2-40B4-BE49-F238E27FC236}">
                <a16:creationId xmlns:a16="http://schemas.microsoft.com/office/drawing/2014/main" id="{DCA312A2-7CDB-5A81-31F4-D89ABC77D67A}"/>
              </a:ext>
            </a:extLst>
          </p:cNvPr>
          <p:cNvSpPr/>
          <p:nvPr/>
        </p:nvSpPr>
        <p:spPr>
          <a:xfrm>
            <a:off x="3464251" y="3162026"/>
            <a:ext cx="1455724" cy="420399"/>
          </a:xfrm>
          <a:prstGeom prst="roundRect">
            <a:avLst>
              <a:gd name="adj" fmla="val 20079"/>
            </a:avLst>
          </a:prstGeom>
          <a:solidFill>
            <a:schemeClr val="tx2">
              <a:lumMod val="75000"/>
            </a:schemeClr>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Definitive CRT</a:t>
            </a:r>
            <a:br>
              <a:rPr lang="en-GB" sz="900" spc="-20" noProof="0" dirty="0">
                <a:solidFill>
                  <a:schemeClr val="bg1"/>
                </a:solidFill>
                <a:latin typeface="Arial" panose="020B0604020202020204" pitchFamily="34" charset="0"/>
                <a:cs typeface="Arial" panose="020B0604020202020204" pitchFamily="34" charset="0"/>
              </a:rPr>
            </a:br>
            <a:r>
              <a:rPr lang="en-GB" sz="900" spc="-20" noProof="0" dirty="0">
                <a:solidFill>
                  <a:schemeClr val="bg1"/>
                </a:solidFill>
                <a:latin typeface="Arial" panose="020B0604020202020204" pitchFamily="34" charset="0"/>
                <a:cs typeface="Arial" panose="020B0604020202020204" pitchFamily="34" charset="0"/>
              </a:rPr>
              <a:t>[II, B]</a:t>
            </a:r>
            <a:endParaRPr lang="en-GB" sz="900" spc="-20" baseline="30000" noProof="0" dirty="0">
              <a:solidFill>
                <a:schemeClr val="bg1"/>
              </a:solidFill>
              <a:latin typeface="Arial" panose="020B0604020202020204" pitchFamily="34" charset="0"/>
              <a:cs typeface="Arial" panose="020B0604020202020204" pitchFamily="34" charset="0"/>
            </a:endParaRPr>
          </a:p>
        </p:txBody>
      </p:sp>
      <p:sp>
        <p:nvSpPr>
          <p:cNvPr id="29" name="Rounded Rectangle 62">
            <a:extLst>
              <a:ext uri="{FF2B5EF4-FFF2-40B4-BE49-F238E27FC236}">
                <a16:creationId xmlns:a16="http://schemas.microsoft.com/office/drawing/2014/main" id="{ED2AF243-97B1-C767-94A2-AC8682AD474C}"/>
              </a:ext>
            </a:extLst>
          </p:cNvPr>
          <p:cNvSpPr/>
          <p:nvPr/>
        </p:nvSpPr>
        <p:spPr>
          <a:xfrm>
            <a:off x="8155989" y="3162026"/>
            <a:ext cx="1455724" cy="420399"/>
          </a:xfrm>
          <a:prstGeom prst="roundRect">
            <a:avLst>
              <a:gd name="adj" fmla="val 20079"/>
            </a:avLst>
          </a:prstGeom>
          <a:solidFill>
            <a:schemeClr val="accent6"/>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dirty="0">
                <a:solidFill>
                  <a:schemeClr val="bg1"/>
                </a:solidFill>
                <a:latin typeface="Arial" panose="020B0604020202020204" pitchFamily="34" charset="0"/>
                <a:cs typeface="Arial" panose="020B0604020202020204" pitchFamily="34" charset="0"/>
              </a:rPr>
              <a:t>Neoadjuvant FLOT</a:t>
            </a:r>
            <a:br>
              <a:rPr lang="en-GB" sz="900" spc="-20" dirty="0">
                <a:solidFill>
                  <a:schemeClr val="bg1"/>
                </a:solidFill>
                <a:latin typeface="Arial" panose="020B0604020202020204" pitchFamily="34" charset="0"/>
                <a:cs typeface="Arial" panose="020B0604020202020204" pitchFamily="34" charset="0"/>
              </a:rPr>
            </a:br>
            <a:r>
              <a:rPr lang="en-GB" sz="900" spc="-20" dirty="0">
                <a:solidFill>
                  <a:schemeClr val="bg1"/>
                </a:solidFill>
                <a:latin typeface="Arial" panose="020B0604020202020204" pitchFamily="34" charset="0"/>
                <a:cs typeface="Arial" panose="020B0604020202020204" pitchFamily="34" charset="0"/>
              </a:rPr>
              <a:t>[I, A; MCBS A]</a:t>
            </a:r>
          </a:p>
        </p:txBody>
      </p:sp>
      <p:sp>
        <p:nvSpPr>
          <p:cNvPr id="30" name="Rounded Rectangle 63">
            <a:extLst>
              <a:ext uri="{FF2B5EF4-FFF2-40B4-BE49-F238E27FC236}">
                <a16:creationId xmlns:a16="http://schemas.microsoft.com/office/drawing/2014/main" id="{82EF06D6-B6B8-4621-E07F-469D3E0127A1}"/>
              </a:ext>
            </a:extLst>
          </p:cNvPr>
          <p:cNvSpPr/>
          <p:nvPr/>
        </p:nvSpPr>
        <p:spPr>
          <a:xfrm>
            <a:off x="6614386" y="3162026"/>
            <a:ext cx="1455724" cy="420399"/>
          </a:xfrm>
          <a:prstGeom prst="roundRect">
            <a:avLst>
              <a:gd name="adj" fmla="val 20079"/>
            </a:avLst>
          </a:prstGeom>
          <a:solidFill>
            <a:schemeClr val="tx2">
              <a:lumMod val="75000"/>
            </a:schemeClr>
          </a:solidFill>
          <a:ln w="15875">
            <a:solidFill>
              <a:schemeClr val="accent6"/>
            </a:solidFill>
            <a:prstDash val="dash"/>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dirty="0">
                <a:solidFill>
                  <a:schemeClr val="bg1"/>
                </a:solidFill>
                <a:latin typeface="Arial" panose="020B0604020202020204" pitchFamily="34" charset="0"/>
                <a:cs typeface="Arial" panose="020B0604020202020204" pitchFamily="34" charset="0"/>
              </a:rPr>
              <a:t>Neoadjuvant CRT</a:t>
            </a:r>
            <a:br>
              <a:rPr lang="en-GB" sz="900" spc="-20" dirty="0">
                <a:solidFill>
                  <a:schemeClr val="bg1"/>
                </a:solidFill>
                <a:latin typeface="Arial" panose="020B0604020202020204" pitchFamily="34" charset="0"/>
                <a:cs typeface="Arial" panose="020B0604020202020204" pitchFamily="34" charset="0"/>
              </a:rPr>
            </a:br>
            <a:r>
              <a:rPr lang="en-GB" sz="900" spc="-20" dirty="0">
                <a:solidFill>
                  <a:schemeClr val="bg1"/>
                </a:solidFill>
                <a:latin typeface="Arial" panose="020B0604020202020204" pitchFamily="34" charset="0"/>
                <a:cs typeface="Arial" panose="020B0604020202020204" pitchFamily="34" charset="0"/>
              </a:rPr>
              <a:t>[I, C]</a:t>
            </a:r>
          </a:p>
        </p:txBody>
      </p:sp>
      <p:sp>
        <p:nvSpPr>
          <p:cNvPr id="31" name="Rounded Rectangle 97">
            <a:extLst>
              <a:ext uri="{FF2B5EF4-FFF2-40B4-BE49-F238E27FC236}">
                <a16:creationId xmlns:a16="http://schemas.microsoft.com/office/drawing/2014/main" id="{ED9AB7F7-FC6C-54BD-EF15-C1FB94B0DFCA}"/>
              </a:ext>
            </a:extLst>
          </p:cNvPr>
          <p:cNvSpPr/>
          <p:nvPr/>
        </p:nvSpPr>
        <p:spPr>
          <a:xfrm>
            <a:off x="5829852" y="5343120"/>
            <a:ext cx="1455724" cy="420399"/>
          </a:xfrm>
          <a:prstGeom prst="roundRect">
            <a:avLst>
              <a:gd name="adj" fmla="val 20079"/>
            </a:avLst>
          </a:prstGeom>
          <a:solidFill>
            <a:schemeClr val="accent6"/>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Adjuvant nivolumab</a:t>
            </a:r>
            <a:br>
              <a:rPr lang="en-GB" sz="900" spc="-20" noProof="0" dirty="0">
                <a:solidFill>
                  <a:schemeClr val="bg1"/>
                </a:solidFill>
                <a:latin typeface="Arial" panose="020B0604020202020204" pitchFamily="34" charset="0"/>
                <a:cs typeface="Arial" panose="020B0604020202020204" pitchFamily="34" charset="0"/>
              </a:rPr>
            </a:br>
            <a:r>
              <a:rPr lang="en-GB" sz="900" spc="-20" noProof="0" dirty="0">
                <a:solidFill>
                  <a:schemeClr val="bg1"/>
                </a:solidFill>
                <a:latin typeface="Arial" panose="020B0604020202020204" pitchFamily="34" charset="0"/>
                <a:cs typeface="Arial" panose="020B0604020202020204" pitchFamily="34" charset="0"/>
              </a:rPr>
              <a:t>[I, A; MCBS A]</a:t>
            </a:r>
            <a:endParaRPr lang="en-GB" sz="900" spc="-20" baseline="30000" noProof="0" dirty="0">
              <a:solidFill>
                <a:schemeClr val="bg1"/>
              </a:solidFill>
              <a:latin typeface="Arial" panose="020B0604020202020204" pitchFamily="34" charset="0"/>
              <a:cs typeface="Arial" panose="020B0604020202020204" pitchFamily="34" charset="0"/>
            </a:endParaRPr>
          </a:p>
        </p:txBody>
      </p:sp>
      <p:sp>
        <p:nvSpPr>
          <p:cNvPr id="32" name="Rounded Rectangle 98">
            <a:extLst>
              <a:ext uri="{FF2B5EF4-FFF2-40B4-BE49-F238E27FC236}">
                <a16:creationId xmlns:a16="http://schemas.microsoft.com/office/drawing/2014/main" id="{0E7460C6-9876-BD56-D2FB-9EA2C254BD9F}"/>
              </a:ext>
            </a:extLst>
          </p:cNvPr>
          <p:cNvSpPr/>
          <p:nvPr/>
        </p:nvSpPr>
        <p:spPr>
          <a:xfrm>
            <a:off x="8144156" y="5364593"/>
            <a:ext cx="1455724" cy="420399"/>
          </a:xfrm>
          <a:prstGeom prst="roundRect">
            <a:avLst>
              <a:gd name="adj" fmla="val 20079"/>
            </a:avLst>
          </a:prstGeom>
          <a:solidFill>
            <a:schemeClr val="accent6"/>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Adjuvant FLOT</a:t>
            </a:r>
            <a:br>
              <a:rPr lang="en-GB" sz="900" spc="-20" noProof="0" dirty="0">
                <a:solidFill>
                  <a:schemeClr val="bg1"/>
                </a:solidFill>
                <a:latin typeface="Arial" panose="020B0604020202020204" pitchFamily="34" charset="0"/>
                <a:cs typeface="Arial" panose="020B0604020202020204" pitchFamily="34" charset="0"/>
              </a:rPr>
            </a:br>
            <a:r>
              <a:rPr lang="en-GB" sz="900" spc="-20" noProof="0" dirty="0">
                <a:solidFill>
                  <a:schemeClr val="bg1"/>
                </a:solidFill>
                <a:latin typeface="Arial" panose="020B0604020202020204" pitchFamily="34" charset="0"/>
                <a:cs typeface="Arial" panose="020B0604020202020204" pitchFamily="34" charset="0"/>
              </a:rPr>
              <a:t>[I, A; MCBS A]</a:t>
            </a:r>
            <a:endParaRPr lang="en-GB" sz="900" spc="-20" baseline="30000" noProof="0" dirty="0">
              <a:solidFill>
                <a:schemeClr val="bg1"/>
              </a:solidFill>
              <a:latin typeface="Arial" panose="020B0604020202020204" pitchFamily="34" charset="0"/>
              <a:cs typeface="Arial" panose="020B0604020202020204" pitchFamily="34" charset="0"/>
            </a:endParaRPr>
          </a:p>
        </p:txBody>
      </p:sp>
      <p:cxnSp>
        <p:nvCxnSpPr>
          <p:cNvPr id="44" name="Straight Connector 43">
            <a:extLst>
              <a:ext uri="{FF2B5EF4-FFF2-40B4-BE49-F238E27FC236}">
                <a16:creationId xmlns:a16="http://schemas.microsoft.com/office/drawing/2014/main" id="{CA32D21D-0A90-9C12-6459-AF96D16181B2}"/>
              </a:ext>
            </a:extLst>
          </p:cNvPr>
          <p:cNvCxnSpPr>
            <a:cxnSpLocks/>
          </p:cNvCxnSpPr>
          <p:nvPr/>
        </p:nvCxnSpPr>
        <p:spPr>
          <a:xfrm>
            <a:off x="6541986" y="4835853"/>
            <a:ext cx="0" cy="510924"/>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id="{EB01ABB9-D67B-8F39-8A68-A135732EDB42}"/>
              </a:ext>
            </a:extLst>
          </p:cNvPr>
          <p:cNvCxnSpPr>
            <a:cxnSpLocks/>
          </p:cNvCxnSpPr>
          <p:nvPr/>
        </p:nvCxnSpPr>
        <p:spPr>
          <a:xfrm>
            <a:off x="8919921" y="4857613"/>
            <a:ext cx="0" cy="510924"/>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35" name="Rounded Rectangle 73">
            <a:extLst>
              <a:ext uri="{FF2B5EF4-FFF2-40B4-BE49-F238E27FC236}">
                <a16:creationId xmlns:a16="http://schemas.microsoft.com/office/drawing/2014/main" id="{6133113A-1D95-BA14-DF0F-9E7F11AE45F1}"/>
              </a:ext>
            </a:extLst>
          </p:cNvPr>
          <p:cNvSpPr/>
          <p:nvPr/>
        </p:nvSpPr>
        <p:spPr>
          <a:xfrm>
            <a:off x="5807968" y="4642365"/>
            <a:ext cx="1455724" cy="420399"/>
          </a:xfrm>
          <a:prstGeom prst="roundRect">
            <a:avLst>
              <a:gd name="adj" fmla="val 20079"/>
            </a:avLst>
          </a:prstGeom>
          <a:solidFill>
            <a:schemeClr val="accent1"/>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Resection</a:t>
            </a:r>
            <a:br>
              <a:rPr lang="en-GB" sz="900" spc="-20" noProof="0" dirty="0">
                <a:solidFill>
                  <a:schemeClr val="bg1"/>
                </a:solidFill>
                <a:latin typeface="Arial" panose="020B0604020202020204" pitchFamily="34" charset="0"/>
                <a:cs typeface="Arial" panose="020B0604020202020204" pitchFamily="34" charset="0"/>
              </a:rPr>
            </a:br>
            <a:r>
              <a:rPr lang="en-GB" sz="900" spc="-20" noProof="0" dirty="0">
                <a:solidFill>
                  <a:schemeClr val="bg1"/>
                </a:solidFill>
                <a:latin typeface="Arial" panose="020B0604020202020204" pitchFamily="34" charset="0"/>
                <a:cs typeface="Arial" panose="020B0604020202020204" pitchFamily="34" charset="0"/>
              </a:rPr>
              <a:t>[I, A]</a:t>
            </a:r>
            <a:endParaRPr lang="en-GB" sz="900" spc="-20" baseline="30000" noProof="0" dirty="0">
              <a:solidFill>
                <a:schemeClr val="bg1"/>
              </a:solidFill>
              <a:latin typeface="Arial" panose="020B0604020202020204" pitchFamily="34" charset="0"/>
              <a:cs typeface="Arial" panose="020B0604020202020204" pitchFamily="34" charset="0"/>
            </a:endParaRPr>
          </a:p>
        </p:txBody>
      </p:sp>
      <p:sp>
        <p:nvSpPr>
          <p:cNvPr id="36" name="Rounded Rectangle 75">
            <a:extLst>
              <a:ext uri="{FF2B5EF4-FFF2-40B4-BE49-F238E27FC236}">
                <a16:creationId xmlns:a16="http://schemas.microsoft.com/office/drawing/2014/main" id="{61F886D4-90B2-40BA-E5F7-21BCEFEB05C6}"/>
              </a:ext>
            </a:extLst>
          </p:cNvPr>
          <p:cNvSpPr/>
          <p:nvPr/>
        </p:nvSpPr>
        <p:spPr>
          <a:xfrm>
            <a:off x="8186278" y="4642366"/>
            <a:ext cx="1455724" cy="420399"/>
          </a:xfrm>
          <a:prstGeom prst="roundRect">
            <a:avLst>
              <a:gd name="adj" fmla="val 20079"/>
            </a:avLst>
          </a:prstGeom>
          <a:solidFill>
            <a:schemeClr val="accent1"/>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Resection</a:t>
            </a:r>
            <a:br>
              <a:rPr lang="en-GB" sz="900" spc="-20" noProof="0" dirty="0">
                <a:solidFill>
                  <a:schemeClr val="bg1"/>
                </a:solidFill>
                <a:latin typeface="Arial" panose="020B0604020202020204" pitchFamily="34" charset="0"/>
                <a:cs typeface="Arial" panose="020B0604020202020204" pitchFamily="34" charset="0"/>
              </a:rPr>
            </a:br>
            <a:r>
              <a:rPr lang="en-GB" sz="900" spc="-20" noProof="0" dirty="0">
                <a:solidFill>
                  <a:schemeClr val="bg1"/>
                </a:solidFill>
                <a:latin typeface="Arial" panose="020B0604020202020204" pitchFamily="34" charset="0"/>
                <a:cs typeface="Arial" panose="020B0604020202020204" pitchFamily="34" charset="0"/>
              </a:rPr>
              <a:t>[I, A]</a:t>
            </a:r>
            <a:endParaRPr lang="en-GB" sz="900" spc="-20" baseline="30000" noProof="0" dirty="0">
              <a:solidFill>
                <a:schemeClr val="bg1"/>
              </a:solidFill>
              <a:latin typeface="Arial" panose="020B0604020202020204" pitchFamily="34" charset="0"/>
              <a:cs typeface="Arial" panose="020B0604020202020204" pitchFamily="34" charset="0"/>
            </a:endParaRPr>
          </a:p>
        </p:txBody>
      </p:sp>
      <p:cxnSp>
        <p:nvCxnSpPr>
          <p:cNvPr id="38" name="Straight Connector 37">
            <a:extLst>
              <a:ext uri="{FF2B5EF4-FFF2-40B4-BE49-F238E27FC236}">
                <a16:creationId xmlns:a16="http://schemas.microsoft.com/office/drawing/2014/main" id="{9FD4C687-200A-1BA1-632F-5D7B41484019}"/>
              </a:ext>
            </a:extLst>
          </p:cNvPr>
          <p:cNvCxnSpPr>
            <a:cxnSpLocks/>
          </p:cNvCxnSpPr>
          <p:nvPr/>
        </p:nvCxnSpPr>
        <p:spPr>
          <a:xfrm>
            <a:off x="2671352" y="1875100"/>
            <a:ext cx="0" cy="2758959"/>
          </a:xfrm>
          <a:prstGeom prst="line">
            <a:avLst/>
          </a:prstGeom>
          <a:ln w="1905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39" name="Rounded Rectangle 33">
            <a:extLst>
              <a:ext uri="{FF2B5EF4-FFF2-40B4-BE49-F238E27FC236}">
                <a16:creationId xmlns:a16="http://schemas.microsoft.com/office/drawing/2014/main" id="{B61D40AA-FB3C-8E5B-D9DA-480C3852FAF0}"/>
              </a:ext>
            </a:extLst>
          </p:cNvPr>
          <p:cNvSpPr/>
          <p:nvPr/>
        </p:nvSpPr>
        <p:spPr>
          <a:xfrm>
            <a:off x="1943490" y="1641565"/>
            <a:ext cx="1455724" cy="420399"/>
          </a:xfrm>
          <a:prstGeom prst="roundRect">
            <a:avLst>
              <a:gd name="adj" fmla="val 20079"/>
            </a:avLst>
          </a:prstGeom>
          <a:solidFill>
            <a:schemeClr val="accent1">
              <a:lumMod val="50000"/>
            </a:schemeClr>
          </a:solidFill>
          <a:ln w="1587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spcAft>
                <a:spcPts val="200"/>
              </a:spcAft>
              <a:buClr>
                <a:schemeClr val="bg1"/>
              </a:buClr>
            </a:pPr>
            <a:r>
              <a:rPr lang="en-GB" sz="900" spc="-20" noProof="0" dirty="0">
                <a:solidFill>
                  <a:schemeClr val="bg1"/>
                </a:solidFill>
                <a:latin typeface="Arial" panose="020B0604020202020204" pitchFamily="34" charset="0"/>
                <a:cs typeface="Arial" panose="020B0604020202020204" pitchFamily="34" charset="0"/>
              </a:rPr>
              <a:t>Early disease</a:t>
            </a:r>
            <a:br>
              <a:rPr lang="en-GB" sz="900" spc="-20" noProof="0" dirty="0">
                <a:solidFill>
                  <a:schemeClr val="bg1"/>
                </a:solidFill>
                <a:latin typeface="Arial" panose="020B0604020202020204" pitchFamily="34" charset="0"/>
                <a:cs typeface="Arial" panose="020B0604020202020204" pitchFamily="34" charset="0"/>
              </a:rPr>
            </a:br>
            <a:r>
              <a:rPr lang="en-GB" sz="900" spc="-20" noProof="0" dirty="0">
                <a:solidFill>
                  <a:schemeClr val="bg1"/>
                </a:solidFill>
                <a:latin typeface="Arial" panose="020B0604020202020204" pitchFamily="34" charset="0"/>
                <a:cs typeface="Arial" panose="020B0604020202020204" pitchFamily="34" charset="0"/>
              </a:rPr>
              <a:t>(cT1 cN0 M0)</a:t>
            </a:r>
          </a:p>
        </p:txBody>
      </p:sp>
      <p:cxnSp>
        <p:nvCxnSpPr>
          <p:cNvPr id="69" name="Straight Connector 68">
            <a:extLst>
              <a:ext uri="{FF2B5EF4-FFF2-40B4-BE49-F238E27FC236}">
                <a16:creationId xmlns:a16="http://schemas.microsoft.com/office/drawing/2014/main" id="{3E41ED7C-EA51-7893-7606-36B00D393B6B}"/>
              </a:ext>
            </a:extLst>
          </p:cNvPr>
          <p:cNvCxnSpPr/>
          <p:nvPr/>
        </p:nvCxnSpPr>
        <p:spPr>
          <a:xfrm flipV="1">
            <a:off x="6528048" y="3713843"/>
            <a:ext cx="780176" cy="3189"/>
          </a:xfrm>
          <a:prstGeom prst="line">
            <a:avLst/>
          </a:prstGeom>
          <a:ln w="19050">
            <a:solidFill>
              <a:schemeClr val="accent6"/>
            </a:solidFill>
            <a:prstDash val="dash"/>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86BA1E84-1B9D-B20C-0E66-332136C8A60D}"/>
              </a:ext>
            </a:extLst>
          </p:cNvPr>
          <p:cNvCxnSpPr>
            <a:cxnSpLocks/>
          </p:cNvCxnSpPr>
          <p:nvPr/>
        </p:nvCxnSpPr>
        <p:spPr>
          <a:xfrm flipH="1">
            <a:off x="5829852" y="3713843"/>
            <a:ext cx="698196" cy="3189"/>
          </a:xfrm>
          <a:prstGeom prst="line">
            <a:avLst/>
          </a:prstGeom>
          <a:ln w="1905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80FC5AD7-4E1E-F1C6-7362-922D591FBFBA}"/>
              </a:ext>
            </a:extLst>
          </p:cNvPr>
          <p:cNvCxnSpPr>
            <a:stCxn id="27" idx="2"/>
          </p:cNvCxnSpPr>
          <p:nvPr/>
        </p:nvCxnSpPr>
        <p:spPr>
          <a:xfrm>
            <a:off x="5820646" y="3582425"/>
            <a:ext cx="0" cy="134607"/>
          </a:xfrm>
          <a:prstGeom prst="line">
            <a:avLst/>
          </a:prstGeom>
          <a:ln w="1905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E308047D-5E47-63B8-E5AA-21BD5FE39B3A}"/>
              </a:ext>
            </a:extLst>
          </p:cNvPr>
          <p:cNvCxnSpPr/>
          <p:nvPr/>
        </p:nvCxnSpPr>
        <p:spPr>
          <a:xfrm>
            <a:off x="7284084" y="3582425"/>
            <a:ext cx="0" cy="134607"/>
          </a:xfrm>
          <a:prstGeom prst="line">
            <a:avLst/>
          </a:prstGeom>
          <a:ln w="19050">
            <a:solidFill>
              <a:schemeClr val="accent6"/>
            </a:solidFill>
            <a:prstDash val="dash"/>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6" name="Straight Connector 75">
            <a:extLst>
              <a:ext uri="{FF2B5EF4-FFF2-40B4-BE49-F238E27FC236}">
                <a16:creationId xmlns:a16="http://schemas.microsoft.com/office/drawing/2014/main" id="{2433BBF4-92A6-84D6-5DF1-2FAC575BAA92}"/>
              </a:ext>
            </a:extLst>
          </p:cNvPr>
          <p:cNvCxnSpPr/>
          <p:nvPr/>
        </p:nvCxnSpPr>
        <p:spPr>
          <a:xfrm flipV="1">
            <a:off x="7381262" y="2951806"/>
            <a:ext cx="780176" cy="3189"/>
          </a:xfrm>
          <a:prstGeom prst="line">
            <a:avLst/>
          </a:prstGeom>
          <a:ln w="19050">
            <a:solidFill>
              <a:schemeClr val="accent6"/>
            </a:solidFill>
            <a:prstDash val="dash"/>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176ACD98-2EDD-863B-764C-97062977637B}"/>
              </a:ext>
            </a:extLst>
          </p:cNvPr>
          <p:cNvCxnSpPr>
            <a:cxnSpLocks/>
          </p:cNvCxnSpPr>
          <p:nvPr/>
        </p:nvCxnSpPr>
        <p:spPr>
          <a:xfrm flipH="1">
            <a:off x="8132157" y="2954995"/>
            <a:ext cx="776979" cy="0"/>
          </a:xfrm>
          <a:prstGeom prst="line">
            <a:avLst/>
          </a:prstGeom>
          <a:ln w="1905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755922209"/>
      </p:ext>
    </p:extLst>
  </p:cSld>
  <p:clrMapOvr>
    <a:masterClrMapping/>
  </p:clrMapOvr>
  <p:transition>
    <p:fad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BF4B3C-12D4-BF24-FF08-D428A3FFBB1C}"/>
              </a:ext>
            </a:extLst>
          </p:cNvPr>
          <p:cNvSpPr>
            <a:spLocks noGrp="1"/>
          </p:cNvSpPr>
          <p:nvPr>
            <p:ph type="title"/>
          </p:nvPr>
        </p:nvSpPr>
        <p:spPr/>
        <p:txBody>
          <a:bodyPr/>
          <a:lstStyle/>
          <a:p>
            <a:r>
              <a:rPr lang="en-GB" noProof="0" dirty="0"/>
              <a:t>Addition of immunotherapy to flot</a:t>
            </a:r>
          </a:p>
        </p:txBody>
      </p:sp>
      <p:sp>
        <p:nvSpPr>
          <p:cNvPr id="3" name="Slide Number Placeholder 2">
            <a:extLst>
              <a:ext uri="{FF2B5EF4-FFF2-40B4-BE49-F238E27FC236}">
                <a16:creationId xmlns:a16="http://schemas.microsoft.com/office/drawing/2014/main" id="{5E491C54-A0D7-0025-1B93-85C4FDC51AF4}"/>
              </a:ext>
            </a:extLst>
          </p:cNvPr>
          <p:cNvSpPr>
            <a:spLocks noGrp="1"/>
          </p:cNvSpPr>
          <p:nvPr>
            <p:ph type="sldNum" sz="quarter" idx="4"/>
          </p:nvPr>
        </p:nvSpPr>
        <p:spPr/>
        <p:txBody>
          <a:bodyPr/>
          <a:lstStyle/>
          <a:p>
            <a:fld id="{FCE43C0F-8A7B-3A4B-9DB5-B3472E36E833}" type="slidenum">
              <a:rPr lang="en-GB" noProof="0" smtClean="0"/>
              <a:pPr/>
              <a:t>37</a:t>
            </a:fld>
            <a:endParaRPr lang="en-GB" noProof="0" dirty="0"/>
          </a:p>
        </p:txBody>
      </p:sp>
      <p:sp>
        <p:nvSpPr>
          <p:cNvPr id="4" name="TextBox 3">
            <a:extLst>
              <a:ext uri="{FF2B5EF4-FFF2-40B4-BE49-F238E27FC236}">
                <a16:creationId xmlns:a16="http://schemas.microsoft.com/office/drawing/2014/main" id="{9FD8B4BB-0DBB-288C-7D9B-5EC44CCA277B}"/>
              </a:ext>
            </a:extLst>
          </p:cNvPr>
          <p:cNvSpPr txBox="1"/>
          <p:nvPr/>
        </p:nvSpPr>
        <p:spPr>
          <a:xfrm>
            <a:off x="619200" y="6328381"/>
            <a:ext cx="3438762" cy="246221"/>
          </a:xfrm>
          <a:prstGeom prst="rect">
            <a:avLst/>
          </a:prstGeom>
          <a:noFill/>
        </p:spPr>
        <p:txBody>
          <a:bodyPr wrap="none" rtlCol="0">
            <a:spAutoFit/>
          </a:bodyPr>
          <a:lstStyle/>
          <a:p>
            <a:r>
              <a:rPr lang="en-GB" sz="1000" noProof="0" dirty="0">
                <a:solidFill>
                  <a:schemeClr val="bg1"/>
                </a:solidFill>
                <a:latin typeface="Arial" panose="020B0604020202020204" pitchFamily="34" charset="0"/>
                <a:cs typeface="Arial" panose="020B0604020202020204" pitchFamily="34" charset="0"/>
              </a:rPr>
              <a:t>FLOT, 5-fluorouracil, leucovorin, oxaliplatin and docetaxel</a:t>
            </a:r>
            <a:endParaRPr lang="en-GB" sz="1000" noProof="0" dirty="0">
              <a:solidFill>
                <a:schemeClr val="bg1"/>
              </a:solidFill>
              <a:latin typeface="Aileron" charset="0"/>
              <a:ea typeface="Aileron" charset="0"/>
              <a:cs typeface="Aileron" charset="0"/>
            </a:endParaRPr>
          </a:p>
        </p:txBody>
      </p:sp>
    </p:spTree>
    <p:extLst>
      <p:ext uri="{BB962C8B-B14F-4D97-AF65-F5344CB8AC3E}">
        <p14:creationId xmlns:p14="http://schemas.microsoft.com/office/powerpoint/2010/main" val="3142877259"/>
      </p:ext>
    </p:extLst>
  </p:cSld>
  <p:clrMapOvr>
    <a:masterClrMapping/>
  </p:clrMapOvr>
  <p:transition>
    <p:fade/>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BBCE6E3A-B8DC-CB72-E6A6-283FAD45AECB}"/>
              </a:ext>
            </a:extLst>
          </p:cNvPr>
          <p:cNvSpPr>
            <a:spLocks noGrp="1"/>
          </p:cNvSpPr>
          <p:nvPr>
            <p:ph type="body" idx="1"/>
          </p:nvPr>
        </p:nvSpPr>
        <p:spPr>
          <a:xfrm>
            <a:off x="609600" y="1017354"/>
            <a:ext cx="10972800" cy="702470"/>
          </a:xfrm>
        </p:spPr>
        <p:txBody>
          <a:bodyPr/>
          <a:lstStyle/>
          <a:p>
            <a:r>
              <a:rPr lang="en-GB" noProof="0" dirty="0"/>
              <a:t>Event-free survival: main cohort</a:t>
            </a:r>
          </a:p>
        </p:txBody>
      </p:sp>
      <p:sp>
        <p:nvSpPr>
          <p:cNvPr id="6" name="Title 5">
            <a:extLst>
              <a:ext uri="{FF2B5EF4-FFF2-40B4-BE49-F238E27FC236}">
                <a16:creationId xmlns:a16="http://schemas.microsoft.com/office/drawing/2014/main" id="{DE5AB35D-452F-4313-9CDB-B507BFB2F3BB}"/>
              </a:ext>
            </a:extLst>
          </p:cNvPr>
          <p:cNvSpPr>
            <a:spLocks noGrp="1"/>
          </p:cNvSpPr>
          <p:nvPr>
            <p:ph type="title"/>
          </p:nvPr>
        </p:nvSpPr>
        <p:spPr>
          <a:xfrm>
            <a:off x="619201" y="259200"/>
            <a:ext cx="10963199" cy="864000"/>
          </a:xfrm>
        </p:spPr>
        <p:txBody>
          <a:bodyPr/>
          <a:lstStyle/>
          <a:p>
            <a:r>
              <a:rPr lang="en-GB" noProof="0" dirty="0"/>
              <a:t>PERI-</a:t>
            </a:r>
            <a:r>
              <a:rPr lang="en-GB" noProof="0" dirty="0" err="1"/>
              <a:t>op</a:t>
            </a:r>
            <a:r>
              <a:rPr lang="en-GB" noProof="0" dirty="0" err="1">
                <a:solidFill>
                  <a:schemeClr val="tx2"/>
                </a:solidFill>
              </a:rPr>
              <a:t>ERATIVE</a:t>
            </a:r>
            <a:r>
              <a:rPr lang="en-GB" noProof="0" dirty="0">
                <a:solidFill>
                  <a:schemeClr val="tx2"/>
                </a:solidFill>
              </a:rPr>
              <a:t> </a:t>
            </a:r>
            <a:r>
              <a:rPr lang="en-GB" noProof="0" dirty="0"/>
              <a:t>chemotherapy/FLOT ± Pembrolizumab</a:t>
            </a:r>
          </a:p>
        </p:txBody>
      </p:sp>
      <p:sp>
        <p:nvSpPr>
          <p:cNvPr id="13" name="Content Placeholder 12">
            <a:extLst>
              <a:ext uri="{FF2B5EF4-FFF2-40B4-BE49-F238E27FC236}">
                <a16:creationId xmlns:a16="http://schemas.microsoft.com/office/drawing/2014/main" id="{9F71726D-CD0B-99CA-4871-4CC135F843E9}"/>
              </a:ext>
            </a:extLst>
          </p:cNvPr>
          <p:cNvSpPr>
            <a:spLocks noGrp="1"/>
          </p:cNvSpPr>
          <p:nvPr>
            <p:ph sz="quarter" idx="15"/>
          </p:nvPr>
        </p:nvSpPr>
        <p:spPr/>
        <p:txBody>
          <a:bodyPr anchor="b" anchorCtr="0"/>
          <a:lstStyle/>
          <a:p>
            <a:r>
              <a:rPr lang="en-GB" sz="1000" baseline="30000" noProof="0" dirty="0">
                <a:solidFill>
                  <a:schemeClr val="accent6">
                    <a:lumMod val="60000"/>
                    <a:lumOff val="40000"/>
                  </a:schemeClr>
                </a:solidFill>
              </a:rPr>
              <a:t>a </a:t>
            </a:r>
            <a:r>
              <a:rPr lang="en-GB" sz="1000" noProof="0" dirty="0">
                <a:solidFill>
                  <a:schemeClr val="accent6">
                    <a:lumMod val="60000"/>
                    <a:lumOff val="40000"/>
                  </a:schemeClr>
                </a:solidFill>
              </a:rPr>
              <a:t>Threshold for significance was one-sided p=0.0178</a:t>
            </a:r>
            <a:br>
              <a:rPr lang="en-GB" sz="1000" noProof="0" dirty="0">
                <a:solidFill>
                  <a:schemeClr val="accent6">
                    <a:lumMod val="60000"/>
                    <a:lumOff val="40000"/>
                  </a:schemeClr>
                </a:solidFill>
              </a:rPr>
            </a:br>
            <a:r>
              <a:rPr lang="en-GB" sz="1000" noProof="0" dirty="0">
                <a:solidFill>
                  <a:schemeClr val="accent6">
                    <a:lumMod val="60000"/>
                    <a:lumOff val="40000"/>
                  </a:schemeClr>
                </a:solidFill>
              </a:rPr>
              <a:t>Data cut-off date: 9 Feb 2023.</a:t>
            </a:r>
          </a:p>
          <a:p>
            <a:r>
              <a:rPr lang="en-GB" sz="1000" noProof="0" dirty="0">
                <a:solidFill>
                  <a:schemeClr val="accent6">
                    <a:lumMod val="60000"/>
                    <a:lumOff val="40000"/>
                  </a:schemeClr>
                </a:solidFill>
              </a:rPr>
              <a:t>EFS defined as time from randomisation to first occurrence of radiographic disease progression per RECIST v1.1, local or distant recurrence assessed by CT scan or biopsy if indicated, clinical progression, or death due to any cause per investigator assessment</a:t>
            </a:r>
          </a:p>
          <a:p>
            <a:r>
              <a:rPr lang="en-GB" sz="1000" noProof="0" dirty="0">
                <a:solidFill>
                  <a:schemeClr val="accent6">
                    <a:lumMod val="60000"/>
                    <a:lumOff val="40000"/>
                  </a:schemeClr>
                </a:solidFill>
              </a:rPr>
              <a:t>CI, confidence interval; </a:t>
            </a:r>
            <a:r>
              <a:rPr lang="en-GB" sz="1000" dirty="0">
                <a:solidFill>
                  <a:schemeClr val="accent6">
                    <a:lumMod val="60000"/>
                    <a:lumOff val="40000"/>
                  </a:schemeClr>
                </a:solidFill>
              </a:rPr>
              <a:t>CT, computed tomography; </a:t>
            </a:r>
            <a:r>
              <a:rPr lang="en-GB" sz="1000" noProof="0" dirty="0">
                <a:solidFill>
                  <a:schemeClr val="accent6">
                    <a:lumMod val="60000"/>
                    <a:lumOff val="40000"/>
                  </a:schemeClr>
                </a:solidFill>
              </a:rPr>
              <a:t>EFS, event-free survival; </a:t>
            </a:r>
            <a:r>
              <a:rPr lang="en-GB" sz="1000" noProof="0" dirty="0">
                <a:solidFill>
                  <a:schemeClr val="accent6">
                    <a:lumMod val="60000"/>
                    <a:lumOff val="40000"/>
                  </a:schemeClr>
                </a:solidFill>
                <a:ea typeface="MS PGothic" panose="020B0600070205080204" pitchFamily="34" charset="-128"/>
              </a:rPr>
              <a:t>FLOT, fluorouracil plus leucovorin, oxaliplatin and docetaxel; </a:t>
            </a:r>
            <a:r>
              <a:rPr lang="en-GB" sz="1000" noProof="0" dirty="0">
                <a:solidFill>
                  <a:schemeClr val="accent6">
                    <a:lumMod val="60000"/>
                    <a:lumOff val="40000"/>
                  </a:schemeClr>
                </a:solidFill>
              </a:rPr>
              <a:t>HR, hazard ratio; mo, months; NR, not reached; pembro, pembrolizumab; </a:t>
            </a:r>
            <a:r>
              <a:rPr lang="en-GB" sz="1000" dirty="0">
                <a:solidFill>
                  <a:schemeClr val="accent6">
                    <a:lumMod val="60000"/>
                    <a:lumOff val="40000"/>
                  </a:schemeClr>
                </a:solidFill>
              </a:rPr>
              <a:t>RECIST, Response Evaluation Criteria in Solid Tumours</a:t>
            </a:r>
            <a:endParaRPr lang="en-GB" sz="1000" noProof="0" dirty="0">
              <a:solidFill>
                <a:schemeClr val="accent6">
                  <a:lumMod val="60000"/>
                  <a:lumOff val="40000"/>
                </a:schemeClr>
              </a:solidFill>
            </a:endParaRPr>
          </a:p>
          <a:p>
            <a:r>
              <a:rPr lang="en-GB" sz="1000" noProof="0" dirty="0">
                <a:solidFill>
                  <a:schemeClr val="accent6">
                    <a:lumMod val="60000"/>
                    <a:lumOff val="40000"/>
                  </a:schemeClr>
                </a:solidFill>
              </a:rPr>
              <a:t>Shitara K, et al. Ann Oncol. 2023;34(suppl_2):S1316. Abstract LBA74</a:t>
            </a:r>
          </a:p>
        </p:txBody>
      </p:sp>
      <p:sp>
        <p:nvSpPr>
          <p:cNvPr id="10" name="Title 9">
            <a:extLst>
              <a:ext uri="{FF2B5EF4-FFF2-40B4-BE49-F238E27FC236}">
                <a16:creationId xmlns:a16="http://schemas.microsoft.com/office/drawing/2014/main" id="{65850D0A-9EEE-7C44-76E9-15EFB4BAD348}"/>
              </a:ext>
            </a:extLst>
          </p:cNvPr>
          <p:cNvSpPr txBox="1">
            <a:spLocks/>
          </p:cNvSpPr>
          <p:nvPr/>
        </p:nvSpPr>
        <p:spPr bwMode="auto">
          <a:xfrm>
            <a:off x="8256241" y="4351560"/>
            <a:ext cx="3096344" cy="1095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5736" tIns="42868" rIns="85736" bIns="42868" numCol="1" anchor="ctr" anchorCtr="0" compatLnSpc="1">
            <a:prstTxWarp prst="textNoShape">
              <a:avLst/>
            </a:prstTxWarp>
          </a:bodyPr>
          <a:lstStyle>
            <a:lvl1pPr algn="ctr" defTabSz="457200" rtl="0" eaLnBrk="0" fontAlgn="base" hangingPunct="0">
              <a:lnSpc>
                <a:spcPct val="100000"/>
              </a:lnSpc>
              <a:spcBef>
                <a:spcPct val="0"/>
              </a:spcBef>
              <a:spcAft>
                <a:spcPct val="0"/>
              </a:spcAft>
              <a:defRPr sz="4000" b="1" kern="1200">
                <a:solidFill>
                  <a:srgbClr val="0E057D"/>
                </a:solidFill>
                <a:latin typeface="Arial Narrow" panose="020B0606020202030204" pitchFamily="34" charset="0"/>
                <a:ea typeface="+mj-ea"/>
                <a:cs typeface="Arial" panose="020B0604020202020204" pitchFamily="34" charset="0"/>
              </a:defRPr>
            </a:lvl1pPr>
            <a:lvl2pPr algn="ctr" defTabSz="457200" rtl="0" eaLnBrk="0" fontAlgn="base" hangingPunct="0">
              <a:spcBef>
                <a:spcPct val="0"/>
              </a:spcBef>
              <a:spcAft>
                <a:spcPct val="0"/>
              </a:spcAft>
              <a:defRPr sz="4000" b="1">
                <a:solidFill>
                  <a:srgbClr val="0E057D"/>
                </a:solidFill>
                <a:latin typeface="Arial Narrow" panose="020B0606020202030204" pitchFamily="34" charset="0"/>
                <a:cs typeface="Arial" panose="020B0604020202020204" pitchFamily="34" charset="0"/>
              </a:defRPr>
            </a:lvl2pPr>
            <a:lvl3pPr algn="ctr" defTabSz="457200" rtl="0" eaLnBrk="0" fontAlgn="base" hangingPunct="0">
              <a:spcBef>
                <a:spcPct val="0"/>
              </a:spcBef>
              <a:spcAft>
                <a:spcPct val="0"/>
              </a:spcAft>
              <a:defRPr sz="4000" b="1">
                <a:solidFill>
                  <a:srgbClr val="0E057D"/>
                </a:solidFill>
                <a:latin typeface="Arial Narrow" panose="020B0606020202030204" pitchFamily="34" charset="0"/>
                <a:cs typeface="Arial" panose="020B0604020202020204" pitchFamily="34" charset="0"/>
              </a:defRPr>
            </a:lvl3pPr>
            <a:lvl4pPr algn="ctr" defTabSz="457200" rtl="0" eaLnBrk="0" fontAlgn="base" hangingPunct="0">
              <a:spcBef>
                <a:spcPct val="0"/>
              </a:spcBef>
              <a:spcAft>
                <a:spcPct val="0"/>
              </a:spcAft>
              <a:defRPr sz="4000" b="1">
                <a:solidFill>
                  <a:srgbClr val="0E057D"/>
                </a:solidFill>
                <a:latin typeface="Arial Narrow" panose="020B0606020202030204" pitchFamily="34" charset="0"/>
                <a:cs typeface="Arial" panose="020B0604020202020204" pitchFamily="34" charset="0"/>
              </a:defRPr>
            </a:lvl4pPr>
            <a:lvl5pPr algn="ctr" defTabSz="457200" rtl="0" eaLnBrk="0" fontAlgn="base" hangingPunct="0">
              <a:spcBef>
                <a:spcPct val="0"/>
              </a:spcBef>
              <a:spcAft>
                <a:spcPct val="0"/>
              </a:spcAft>
              <a:defRPr sz="4000" b="1">
                <a:solidFill>
                  <a:srgbClr val="0E057D"/>
                </a:solidFill>
                <a:latin typeface="Arial Narrow" panose="020B0606020202030204" pitchFamily="34" charset="0"/>
                <a:cs typeface="Arial" panose="020B0604020202020204" pitchFamily="34" charset="0"/>
              </a:defRPr>
            </a:lvl5pPr>
            <a:lvl6pPr marL="457200" algn="ctr" defTabSz="457200" rtl="0" fontAlgn="base">
              <a:spcBef>
                <a:spcPct val="0"/>
              </a:spcBef>
              <a:spcAft>
                <a:spcPct val="0"/>
              </a:spcAft>
              <a:defRPr sz="4400">
                <a:solidFill>
                  <a:srgbClr val="1F497D"/>
                </a:solidFill>
                <a:latin typeface="Calibri" pitchFamily="34" charset="0"/>
              </a:defRPr>
            </a:lvl6pPr>
            <a:lvl7pPr marL="914400" algn="ctr" defTabSz="457200" rtl="0" fontAlgn="base">
              <a:spcBef>
                <a:spcPct val="0"/>
              </a:spcBef>
              <a:spcAft>
                <a:spcPct val="0"/>
              </a:spcAft>
              <a:defRPr sz="4400">
                <a:solidFill>
                  <a:srgbClr val="1F497D"/>
                </a:solidFill>
                <a:latin typeface="Calibri" pitchFamily="34" charset="0"/>
              </a:defRPr>
            </a:lvl7pPr>
            <a:lvl8pPr marL="1371600" algn="ctr" defTabSz="457200" rtl="0" fontAlgn="base">
              <a:spcBef>
                <a:spcPct val="0"/>
              </a:spcBef>
              <a:spcAft>
                <a:spcPct val="0"/>
              </a:spcAft>
              <a:defRPr sz="4400">
                <a:solidFill>
                  <a:srgbClr val="1F497D"/>
                </a:solidFill>
                <a:latin typeface="Calibri" pitchFamily="34" charset="0"/>
              </a:defRPr>
            </a:lvl8pPr>
            <a:lvl9pPr marL="1828800" algn="ctr" defTabSz="457200" rtl="0" fontAlgn="base">
              <a:spcBef>
                <a:spcPct val="0"/>
              </a:spcBef>
              <a:spcAft>
                <a:spcPct val="0"/>
              </a:spcAft>
              <a:defRPr sz="4400">
                <a:solidFill>
                  <a:srgbClr val="1F497D"/>
                </a:solidFill>
                <a:latin typeface="Calibri" pitchFamily="34" charset="0"/>
              </a:defRPr>
            </a:lvl9pPr>
          </a:lstStyle>
          <a:p>
            <a:pPr marL="0" marR="0" lvl="0" indent="0" algn="l" defTabSz="428735" rtl="0" eaLnBrk="0" fontAlgn="base" latinLnBrk="0" hangingPunct="0">
              <a:lnSpc>
                <a:spcPct val="100000"/>
              </a:lnSpc>
              <a:spcBef>
                <a:spcPct val="0"/>
              </a:spcBef>
              <a:spcAft>
                <a:spcPct val="0"/>
              </a:spcAft>
              <a:buClrTx/>
              <a:buSzTx/>
              <a:buFontTx/>
              <a:buNone/>
              <a:tabLst/>
              <a:defRPr/>
            </a:pPr>
            <a:r>
              <a:rPr kumimoji="0" lang="en-GB" sz="2800" b="1" i="0" u="none" strike="noStrike" kern="1200" cap="none" spc="0" normalizeH="0" baseline="0" noProof="0" dirty="0">
                <a:ln>
                  <a:noFill/>
                </a:ln>
                <a:solidFill>
                  <a:schemeClr val="accent1"/>
                </a:solidFill>
                <a:effectLst/>
                <a:uLnTx/>
                <a:uFillTx/>
                <a:latin typeface="Arial Narrow" panose="020B0606020202030204" pitchFamily="34" charset="0"/>
                <a:ea typeface="+mj-ea"/>
                <a:cs typeface="Arial" panose="020B0604020202020204" pitchFamily="34" charset="0"/>
              </a:rPr>
              <a:t>KEYNOTE-585</a:t>
            </a:r>
          </a:p>
          <a:p>
            <a:pPr marL="0" marR="0" lvl="0" indent="0" algn="l" defTabSz="428735" rtl="0" eaLnBrk="0" fontAlgn="base" latinLnBrk="0" hangingPunct="0">
              <a:lnSpc>
                <a:spcPct val="100000"/>
              </a:lnSpc>
              <a:spcBef>
                <a:spcPct val="0"/>
              </a:spcBef>
              <a:spcAft>
                <a:spcPct val="0"/>
              </a:spcAft>
              <a:buClrTx/>
              <a:buSzTx/>
              <a:buFontTx/>
              <a:buNone/>
              <a:tabLst/>
              <a:defRPr/>
            </a:pPr>
            <a:r>
              <a:rPr kumimoji="0" lang="en-GB" sz="2800" b="1" i="1" u="none" strike="noStrike" kern="1200" cap="none" spc="0" normalizeH="0" baseline="0" noProof="0" dirty="0">
                <a:ln>
                  <a:noFill/>
                </a:ln>
                <a:solidFill>
                  <a:schemeClr val="accent1"/>
                </a:solidFill>
                <a:effectLst/>
                <a:uLnTx/>
                <a:uFillTx/>
                <a:latin typeface="Arial Narrow" panose="020B0606020202030204" pitchFamily="34" charset="0"/>
                <a:ea typeface="+mj-ea"/>
                <a:cs typeface="Arial" panose="020B0604020202020204" pitchFamily="34" charset="0"/>
              </a:rPr>
              <a:t>positive in trend</a:t>
            </a:r>
          </a:p>
        </p:txBody>
      </p:sp>
      <p:sp>
        <p:nvSpPr>
          <p:cNvPr id="14" name="TextBox 13">
            <a:extLst>
              <a:ext uri="{FF2B5EF4-FFF2-40B4-BE49-F238E27FC236}">
                <a16:creationId xmlns:a16="http://schemas.microsoft.com/office/drawing/2014/main" id="{84E54FCC-8AD6-55D0-2B76-0B5510F7B2D2}"/>
              </a:ext>
            </a:extLst>
          </p:cNvPr>
          <p:cNvSpPr txBox="1"/>
          <p:nvPr/>
        </p:nvSpPr>
        <p:spPr>
          <a:xfrm>
            <a:off x="8013341" y="2977013"/>
            <a:ext cx="2099467" cy="442035"/>
          </a:xfrm>
          <a:prstGeom prst="rect">
            <a:avLst/>
          </a:prstGeom>
          <a:noFill/>
          <a:ln>
            <a:solidFill>
              <a:schemeClr val="tx1"/>
            </a:solidFill>
          </a:ln>
        </p:spPr>
        <p:txBody>
          <a:bodyPr wrap="none" lIns="72000" tIns="36000" rIns="72000" bIns="36000" rtlCol="0">
            <a:spAutoFit/>
          </a:bodyPr>
          <a:lstStyle/>
          <a:p>
            <a:pPr algn="ctr"/>
            <a:r>
              <a:rPr lang="en-GB" sz="1200" b="1" noProof="0" dirty="0">
                <a:latin typeface="Arial" panose="020B0604020202020204" pitchFamily="34" charset="0"/>
                <a:ea typeface="Aileron" charset="0"/>
                <a:cs typeface="Arial" panose="020B0604020202020204" pitchFamily="34" charset="0"/>
              </a:rPr>
              <a:t>HR 0.81 (95% CI: 0.67-0.99)</a:t>
            </a:r>
            <a:br>
              <a:rPr lang="en-GB" sz="1200" b="1" noProof="0" dirty="0">
                <a:latin typeface="Arial" panose="020B0604020202020204" pitchFamily="34" charset="0"/>
                <a:ea typeface="Aileron" charset="0"/>
                <a:cs typeface="Arial" panose="020B0604020202020204" pitchFamily="34" charset="0"/>
              </a:rPr>
            </a:br>
            <a:r>
              <a:rPr lang="en-GB" sz="1200" b="1" noProof="0" dirty="0">
                <a:latin typeface="Arial" panose="020B0604020202020204" pitchFamily="34" charset="0"/>
                <a:ea typeface="Aileron" charset="0"/>
                <a:cs typeface="Arial" panose="020B0604020202020204" pitchFamily="34" charset="0"/>
              </a:rPr>
              <a:t>p=0.0198</a:t>
            </a:r>
            <a:r>
              <a:rPr lang="en-GB" sz="1200" b="1" baseline="30000" noProof="0" dirty="0">
                <a:latin typeface="Arial" panose="020B0604020202020204" pitchFamily="34" charset="0"/>
                <a:ea typeface="Aileron" charset="0"/>
                <a:cs typeface="Arial" panose="020B0604020202020204" pitchFamily="34" charset="0"/>
              </a:rPr>
              <a:t>a</a:t>
            </a:r>
          </a:p>
        </p:txBody>
      </p:sp>
      <p:sp>
        <p:nvSpPr>
          <p:cNvPr id="15" name="Slide Number Placeholder 14">
            <a:extLst>
              <a:ext uri="{FF2B5EF4-FFF2-40B4-BE49-F238E27FC236}">
                <a16:creationId xmlns:a16="http://schemas.microsoft.com/office/drawing/2014/main" id="{F66F6256-5832-0C53-AA93-E09F12035A1E}"/>
              </a:ext>
            </a:extLst>
          </p:cNvPr>
          <p:cNvSpPr>
            <a:spLocks noGrp="1"/>
          </p:cNvSpPr>
          <p:nvPr>
            <p:ph type="sldNum" sz="quarter" idx="4"/>
          </p:nvPr>
        </p:nvSpPr>
        <p:spPr/>
        <p:txBody>
          <a:bodyPr/>
          <a:lstStyle/>
          <a:p>
            <a:fld id="{FCE43C0F-8A7B-3A4B-9DB5-B3472E36E833}" type="slidenum">
              <a:rPr lang="en-GB" noProof="0" smtClean="0"/>
              <a:pPr/>
              <a:t>38</a:t>
            </a:fld>
            <a:endParaRPr lang="en-GB" noProof="0" dirty="0"/>
          </a:p>
        </p:txBody>
      </p:sp>
      <p:pic>
        <p:nvPicPr>
          <p:cNvPr id="17" name="Graphic 16">
            <a:extLst>
              <a:ext uri="{FF2B5EF4-FFF2-40B4-BE49-F238E27FC236}">
                <a16:creationId xmlns:a16="http://schemas.microsoft.com/office/drawing/2014/main" id="{9934CC46-02AA-D6F0-C46F-9C97DE77B02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696199" y="1443672"/>
            <a:ext cx="6272009" cy="3093046"/>
          </a:xfrm>
          <a:prstGeom prst="rect">
            <a:avLst/>
          </a:prstGeom>
        </p:spPr>
      </p:pic>
      <p:sp>
        <p:nvSpPr>
          <p:cNvPr id="18" name="TextBox 17">
            <a:extLst>
              <a:ext uri="{FF2B5EF4-FFF2-40B4-BE49-F238E27FC236}">
                <a16:creationId xmlns:a16="http://schemas.microsoft.com/office/drawing/2014/main" id="{53E3E2BC-5F37-801D-C161-EBF8201E274B}"/>
              </a:ext>
            </a:extLst>
          </p:cNvPr>
          <p:cNvSpPr txBox="1"/>
          <p:nvPr/>
        </p:nvSpPr>
        <p:spPr>
          <a:xfrm rot="16200000">
            <a:off x="950493" y="2918495"/>
            <a:ext cx="581891"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EFS (%)</a:t>
            </a:r>
          </a:p>
        </p:txBody>
      </p:sp>
      <p:sp>
        <p:nvSpPr>
          <p:cNvPr id="19" name="TextBox 18">
            <a:extLst>
              <a:ext uri="{FF2B5EF4-FFF2-40B4-BE49-F238E27FC236}">
                <a16:creationId xmlns:a16="http://schemas.microsoft.com/office/drawing/2014/main" id="{57D63834-D0B8-0FA3-1A1F-851565252760}"/>
              </a:ext>
            </a:extLst>
          </p:cNvPr>
          <p:cNvSpPr txBox="1"/>
          <p:nvPr/>
        </p:nvSpPr>
        <p:spPr>
          <a:xfrm>
            <a:off x="1382950" y="1454375"/>
            <a:ext cx="254878"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100</a:t>
            </a:r>
          </a:p>
        </p:txBody>
      </p:sp>
      <p:sp>
        <p:nvSpPr>
          <p:cNvPr id="23" name="TextBox 22">
            <a:extLst>
              <a:ext uri="{FF2B5EF4-FFF2-40B4-BE49-F238E27FC236}">
                <a16:creationId xmlns:a16="http://schemas.microsoft.com/office/drawing/2014/main" id="{11F71C66-71ED-0E0A-E617-7BBE5A7B2513}"/>
              </a:ext>
            </a:extLst>
          </p:cNvPr>
          <p:cNvSpPr txBox="1"/>
          <p:nvPr/>
        </p:nvSpPr>
        <p:spPr>
          <a:xfrm>
            <a:off x="1467910" y="2049433"/>
            <a:ext cx="169918"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80</a:t>
            </a:r>
          </a:p>
        </p:txBody>
      </p:sp>
      <p:sp>
        <p:nvSpPr>
          <p:cNvPr id="24" name="TextBox 23">
            <a:extLst>
              <a:ext uri="{FF2B5EF4-FFF2-40B4-BE49-F238E27FC236}">
                <a16:creationId xmlns:a16="http://schemas.microsoft.com/office/drawing/2014/main" id="{55E738D5-14BA-C9EB-9EEB-6065336E19D8}"/>
              </a:ext>
            </a:extLst>
          </p:cNvPr>
          <p:cNvSpPr txBox="1"/>
          <p:nvPr/>
        </p:nvSpPr>
        <p:spPr>
          <a:xfrm>
            <a:off x="1467910" y="2347507"/>
            <a:ext cx="169918"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70</a:t>
            </a:r>
          </a:p>
        </p:txBody>
      </p:sp>
      <p:sp>
        <p:nvSpPr>
          <p:cNvPr id="25" name="TextBox 24">
            <a:extLst>
              <a:ext uri="{FF2B5EF4-FFF2-40B4-BE49-F238E27FC236}">
                <a16:creationId xmlns:a16="http://schemas.microsoft.com/office/drawing/2014/main" id="{F5DF1F3B-946B-3C6D-4CBA-BFBD44DB9322}"/>
              </a:ext>
            </a:extLst>
          </p:cNvPr>
          <p:cNvSpPr txBox="1"/>
          <p:nvPr/>
        </p:nvSpPr>
        <p:spPr>
          <a:xfrm>
            <a:off x="1467910" y="3236118"/>
            <a:ext cx="169918"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40</a:t>
            </a:r>
          </a:p>
        </p:txBody>
      </p:sp>
      <p:sp>
        <p:nvSpPr>
          <p:cNvPr id="26" name="TextBox 25">
            <a:extLst>
              <a:ext uri="{FF2B5EF4-FFF2-40B4-BE49-F238E27FC236}">
                <a16:creationId xmlns:a16="http://schemas.microsoft.com/office/drawing/2014/main" id="{2547CA77-81A0-EF2D-E7D3-5B9B462F059E}"/>
              </a:ext>
            </a:extLst>
          </p:cNvPr>
          <p:cNvSpPr txBox="1"/>
          <p:nvPr/>
        </p:nvSpPr>
        <p:spPr>
          <a:xfrm>
            <a:off x="1467910" y="3814488"/>
            <a:ext cx="169918"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20</a:t>
            </a:r>
          </a:p>
        </p:txBody>
      </p:sp>
      <p:sp>
        <p:nvSpPr>
          <p:cNvPr id="27" name="TextBox 26">
            <a:extLst>
              <a:ext uri="{FF2B5EF4-FFF2-40B4-BE49-F238E27FC236}">
                <a16:creationId xmlns:a16="http://schemas.microsoft.com/office/drawing/2014/main" id="{6CAE1F7C-638A-AB4B-4096-50E7614BB447}"/>
              </a:ext>
            </a:extLst>
          </p:cNvPr>
          <p:cNvSpPr txBox="1"/>
          <p:nvPr/>
        </p:nvSpPr>
        <p:spPr>
          <a:xfrm>
            <a:off x="1552868" y="4410546"/>
            <a:ext cx="84960"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0</a:t>
            </a:r>
          </a:p>
        </p:txBody>
      </p:sp>
      <p:sp>
        <p:nvSpPr>
          <p:cNvPr id="28" name="TextBox 27">
            <a:extLst>
              <a:ext uri="{FF2B5EF4-FFF2-40B4-BE49-F238E27FC236}">
                <a16:creationId xmlns:a16="http://schemas.microsoft.com/office/drawing/2014/main" id="{EFA60CC2-5829-78D2-10C9-B45F576324FC}"/>
              </a:ext>
            </a:extLst>
          </p:cNvPr>
          <p:cNvSpPr txBox="1"/>
          <p:nvPr/>
        </p:nvSpPr>
        <p:spPr>
          <a:xfrm>
            <a:off x="4621811" y="4728624"/>
            <a:ext cx="548228"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Months</a:t>
            </a:r>
          </a:p>
        </p:txBody>
      </p:sp>
      <p:sp>
        <p:nvSpPr>
          <p:cNvPr id="29" name="TextBox 28">
            <a:extLst>
              <a:ext uri="{FF2B5EF4-FFF2-40B4-BE49-F238E27FC236}">
                <a16:creationId xmlns:a16="http://schemas.microsoft.com/office/drawing/2014/main" id="{3E99D80B-360D-6107-4892-FEC015E68D0C}"/>
              </a:ext>
            </a:extLst>
          </p:cNvPr>
          <p:cNvSpPr txBox="1"/>
          <p:nvPr/>
        </p:nvSpPr>
        <p:spPr>
          <a:xfrm>
            <a:off x="1700525" y="4566675"/>
            <a:ext cx="84960"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0</a:t>
            </a:r>
          </a:p>
        </p:txBody>
      </p:sp>
      <p:sp>
        <p:nvSpPr>
          <p:cNvPr id="30" name="TextBox 29">
            <a:extLst>
              <a:ext uri="{FF2B5EF4-FFF2-40B4-BE49-F238E27FC236}">
                <a16:creationId xmlns:a16="http://schemas.microsoft.com/office/drawing/2014/main" id="{3DCE22F9-DBC1-ABAC-94D9-C677CC7BE939}"/>
              </a:ext>
            </a:extLst>
          </p:cNvPr>
          <p:cNvSpPr txBox="1"/>
          <p:nvPr/>
        </p:nvSpPr>
        <p:spPr>
          <a:xfrm>
            <a:off x="1643768" y="4967227"/>
            <a:ext cx="211660" cy="2769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402</a:t>
            </a:r>
          </a:p>
          <a:p>
            <a:pPr algn="r">
              <a:lnSpc>
                <a:spcPct val="90000"/>
              </a:lnSpc>
            </a:pPr>
            <a:r>
              <a:rPr lang="en-GB" sz="1000" noProof="0" dirty="0">
                <a:latin typeface="Arial" panose="020B0604020202020204" pitchFamily="34" charset="0"/>
                <a:ea typeface="Aileron" charset="0"/>
                <a:cs typeface="Arial" panose="020B0604020202020204" pitchFamily="34" charset="0"/>
              </a:rPr>
              <a:t>402</a:t>
            </a:r>
          </a:p>
        </p:txBody>
      </p:sp>
      <p:sp>
        <p:nvSpPr>
          <p:cNvPr id="31" name="TextBox 30">
            <a:extLst>
              <a:ext uri="{FF2B5EF4-FFF2-40B4-BE49-F238E27FC236}">
                <a16:creationId xmlns:a16="http://schemas.microsoft.com/office/drawing/2014/main" id="{71991B5D-4B42-28EF-3FD5-FBDEADDCB1E3}"/>
              </a:ext>
            </a:extLst>
          </p:cNvPr>
          <p:cNvSpPr txBox="1"/>
          <p:nvPr/>
        </p:nvSpPr>
        <p:spPr>
          <a:xfrm>
            <a:off x="566543" y="4828728"/>
            <a:ext cx="952247" cy="415498"/>
          </a:xfrm>
          <a:prstGeom prst="rect">
            <a:avLst/>
          </a:prstGeom>
          <a:noFill/>
        </p:spPr>
        <p:txBody>
          <a:bodyPr wrap="none" lIns="0" tIns="0" rIns="0" bIns="0" rtlCol="0">
            <a:spAutoFit/>
          </a:bodyPr>
          <a:lstStyle/>
          <a:p>
            <a:pPr algn="r">
              <a:lnSpc>
                <a:spcPct val="90000"/>
              </a:lnSpc>
            </a:pPr>
            <a:r>
              <a:rPr lang="en-GB" sz="1000" b="1" noProof="0" dirty="0">
                <a:latin typeface="Arial" panose="020B0604020202020204" pitchFamily="34" charset="0"/>
                <a:ea typeface="Aileron" charset="0"/>
                <a:cs typeface="Arial" panose="020B0604020202020204" pitchFamily="34" charset="0"/>
              </a:rPr>
              <a:t>No. at risk</a:t>
            </a:r>
          </a:p>
          <a:p>
            <a:pPr algn="r">
              <a:lnSpc>
                <a:spcPct val="90000"/>
              </a:lnSpc>
            </a:pPr>
            <a:r>
              <a:rPr lang="en-GB" sz="1000" b="1" noProof="0" dirty="0">
                <a:solidFill>
                  <a:schemeClr val="accent1"/>
                </a:solidFill>
                <a:latin typeface="Arial" panose="020B0604020202020204" pitchFamily="34" charset="0"/>
                <a:ea typeface="Aileron" charset="0"/>
                <a:cs typeface="Arial" panose="020B0604020202020204" pitchFamily="34" charset="0"/>
              </a:rPr>
              <a:t>Pembrolizumab</a:t>
            </a:r>
          </a:p>
          <a:p>
            <a:pPr algn="r">
              <a:lnSpc>
                <a:spcPct val="90000"/>
              </a:lnSpc>
            </a:pPr>
            <a:r>
              <a:rPr lang="en-GB" sz="1000" b="1" noProof="0" dirty="0">
                <a:solidFill>
                  <a:schemeClr val="accent6"/>
                </a:solidFill>
                <a:latin typeface="Arial" panose="020B0604020202020204" pitchFamily="34" charset="0"/>
                <a:ea typeface="Aileron" charset="0"/>
                <a:cs typeface="Arial" panose="020B0604020202020204" pitchFamily="34" charset="0"/>
              </a:rPr>
              <a:t>Placebo</a:t>
            </a:r>
          </a:p>
        </p:txBody>
      </p:sp>
      <p:sp>
        <p:nvSpPr>
          <p:cNvPr id="32" name="TextBox 31">
            <a:extLst>
              <a:ext uri="{FF2B5EF4-FFF2-40B4-BE49-F238E27FC236}">
                <a16:creationId xmlns:a16="http://schemas.microsoft.com/office/drawing/2014/main" id="{8690559C-EC15-4B72-48B7-C75D1275DC0C}"/>
              </a:ext>
            </a:extLst>
          </p:cNvPr>
          <p:cNvSpPr txBox="1"/>
          <p:nvPr/>
        </p:nvSpPr>
        <p:spPr>
          <a:xfrm>
            <a:off x="1467910" y="1754779"/>
            <a:ext cx="169918"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90</a:t>
            </a:r>
          </a:p>
        </p:txBody>
      </p:sp>
      <p:sp>
        <p:nvSpPr>
          <p:cNvPr id="33" name="TextBox 32">
            <a:extLst>
              <a:ext uri="{FF2B5EF4-FFF2-40B4-BE49-F238E27FC236}">
                <a16:creationId xmlns:a16="http://schemas.microsoft.com/office/drawing/2014/main" id="{F7D4013D-CD28-A2E0-4005-F17ABC7FC62B}"/>
              </a:ext>
            </a:extLst>
          </p:cNvPr>
          <p:cNvSpPr txBox="1"/>
          <p:nvPr/>
        </p:nvSpPr>
        <p:spPr>
          <a:xfrm>
            <a:off x="1467910" y="2626907"/>
            <a:ext cx="169918"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60</a:t>
            </a:r>
          </a:p>
        </p:txBody>
      </p:sp>
      <p:sp>
        <p:nvSpPr>
          <p:cNvPr id="34" name="TextBox 33">
            <a:extLst>
              <a:ext uri="{FF2B5EF4-FFF2-40B4-BE49-F238E27FC236}">
                <a16:creationId xmlns:a16="http://schemas.microsoft.com/office/drawing/2014/main" id="{7F34071F-FF05-8086-A52A-C3DE4897F79C}"/>
              </a:ext>
            </a:extLst>
          </p:cNvPr>
          <p:cNvSpPr txBox="1"/>
          <p:nvPr/>
        </p:nvSpPr>
        <p:spPr>
          <a:xfrm>
            <a:off x="1467910" y="4119288"/>
            <a:ext cx="169918"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10</a:t>
            </a:r>
          </a:p>
        </p:txBody>
      </p:sp>
      <p:sp>
        <p:nvSpPr>
          <p:cNvPr id="35" name="TextBox 34">
            <a:extLst>
              <a:ext uri="{FF2B5EF4-FFF2-40B4-BE49-F238E27FC236}">
                <a16:creationId xmlns:a16="http://schemas.microsoft.com/office/drawing/2014/main" id="{5E4F7904-9564-8AD9-F288-5F2ADCAE8FEC}"/>
              </a:ext>
            </a:extLst>
          </p:cNvPr>
          <p:cNvSpPr txBox="1"/>
          <p:nvPr/>
        </p:nvSpPr>
        <p:spPr>
          <a:xfrm>
            <a:off x="1467910" y="3528738"/>
            <a:ext cx="169918"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30</a:t>
            </a:r>
          </a:p>
        </p:txBody>
      </p:sp>
      <p:sp>
        <p:nvSpPr>
          <p:cNvPr id="36" name="TextBox 35">
            <a:extLst>
              <a:ext uri="{FF2B5EF4-FFF2-40B4-BE49-F238E27FC236}">
                <a16:creationId xmlns:a16="http://schemas.microsoft.com/office/drawing/2014/main" id="{BE548636-85D0-199A-9457-CD7278F386FC}"/>
              </a:ext>
            </a:extLst>
          </p:cNvPr>
          <p:cNvSpPr txBox="1"/>
          <p:nvPr/>
        </p:nvSpPr>
        <p:spPr>
          <a:xfrm>
            <a:off x="1467910" y="2937668"/>
            <a:ext cx="169918"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50</a:t>
            </a:r>
          </a:p>
        </p:txBody>
      </p:sp>
      <p:sp>
        <p:nvSpPr>
          <p:cNvPr id="37" name="TextBox 36">
            <a:extLst>
              <a:ext uri="{FF2B5EF4-FFF2-40B4-BE49-F238E27FC236}">
                <a16:creationId xmlns:a16="http://schemas.microsoft.com/office/drawing/2014/main" id="{0EE1AD37-9935-5B66-F453-E3800F3D76D6}"/>
              </a:ext>
            </a:extLst>
          </p:cNvPr>
          <p:cNvSpPr txBox="1"/>
          <p:nvPr/>
        </p:nvSpPr>
        <p:spPr>
          <a:xfrm>
            <a:off x="2755392" y="4566675"/>
            <a:ext cx="169918"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12</a:t>
            </a:r>
          </a:p>
        </p:txBody>
      </p:sp>
      <p:sp>
        <p:nvSpPr>
          <p:cNvPr id="38" name="TextBox 37">
            <a:extLst>
              <a:ext uri="{FF2B5EF4-FFF2-40B4-BE49-F238E27FC236}">
                <a16:creationId xmlns:a16="http://schemas.microsoft.com/office/drawing/2014/main" id="{0DD3B53B-DA56-BEE2-400C-09B33F9A26E7}"/>
              </a:ext>
            </a:extLst>
          </p:cNvPr>
          <p:cNvSpPr txBox="1"/>
          <p:nvPr/>
        </p:nvSpPr>
        <p:spPr>
          <a:xfrm>
            <a:off x="2275200" y="4566675"/>
            <a:ext cx="84960"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6</a:t>
            </a:r>
          </a:p>
        </p:txBody>
      </p:sp>
      <p:sp>
        <p:nvSpPr>
          <p:cNvPr id="39" name="TextBox 38">
            <a:extLst>
              <a:ext uri="{FF2B5EF4-FFF2-40B4-BE49-F238E27FC236}">
                <a16:creationId xmlns:a16="http://schemas.microsoft.com/office/drawing/2014/main" id="{AE02D928-E835-435F-E931-8A63104C3A9B}"/>
              </a:ext>
            </a:extLst>
          </p:cNvPr>
          <p:cNvSpPr txBox="1"/>
          <p:nvPr/>
        </p:nvSpPr>
        <p:spPr>
          <a:xfrm>
            <a:off x="3314192" y="4566675"/>
            <a:ext cx="169918"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18</a:t>
            </a:r>
          </a:p>
        </p:txBody>
      </p:sp>
      <p:sp>
        <p:nvSpPr>
          <p:cNvPr id="40" name="TextBox 39">
            <a:extLst>
              <a:ext uri="{FF2B5EF4-FFF2-40B4-BE49-F238E27FC236}">
                <a16:creationId xmlns:a16="http://schemas.microsoft.com/office/drawing/2014/main" id="{B7351A1D-CE2D-30B8-4519-714ECD4DC865}"/>
              </a:ext>
            </a:extLst>
          </p:cNvPr>
          <p:cNvSpPr txBox="1"/>
          <p:nvPr/>
        </p:nvSpPr>
        <p:spPr>
          <a:xfrm>
            <a:off x="3882517" y="4566675"/>
            <a:ext cx="169918"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24</a:t>
            </a:r>
          </a:p>
        </p:txBody>
      </p:sp>
      <p:sp>
        <p:nvSpPr>
          <p:cNvPr id="41" name="TextBox 40">
            <a:extLst>
              <a:ext uri="{FF2B5EF4-FFF2-40B4-BE49-F238E27FC236}">
                <a16:creationId xmlns:a16="http://schemas.microsoft.com/office/drawing/2014/main" id="{21166C2C-F896-72E8-C89F-7E411201CD1B}"/>
              </a:ext>
            </a:extLst>
          </p:cNvPr>
          <p:cNvSpPr txBox="1"/>
          <p:nvPr/>
        </p:nvSpPr>
        <p:spPr>
          <a:xfrm>
            <a:off x="4479417" y="4566675"/>
            <a:ext cx="169918"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30</a:t>
            </a:r>
          </a:p>
        </p:txBody>
      </p:sp>
      <p:sp>
        <p:nvSpPr>
          <p:cNvPr id="42" name="TextBox 41">
            <a:extLst>
              <a:ext uri="{FF2B5EF4-FFF2-40B4-BE49-F238E27FC236}">
                <a16:creationId xmlns:a16="http://schemas.microsoft.com/office/drawing/2014/main" id="{9746CF25-E43F-F47A-DD18-CB63B2AC2BF5}"/>
              </a:ext>
            </a:extLst>
          </p:cNvPr>
          <p:cNvSpPr txBox="1"/>
          <p:nvPr/>
        </p:nvSpPr>
        <p:spPr>
          <a:xfrm>
            <a:off x="5038217" y="4566675"/>
            <a:ext cx="169918"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36</a:t>
            </a:r>
          </a:p>
        </p:txBody>
      </p:sp>
      <p:sp>
        <p:nvSpPr>
          <p:cNvPr id="43" name="TextBox 42">
            <a:extLst>
              <a:ext uri="{FF2B5EF4-FFF2-40B4-BE49-F238E27FC236}">
                <a16:creationId xmlns:a16="http://schemas.microsoft.com/office/drawing/2014/main" id="{3EB848A4-7225-6D83-8C35-7C7E93720706}"/>
              </a:ext>
            </a:extLst>
          </p:cNvPr>
          <p:cNvSpPr txBox="1"/>
          <p:nvPr/>
        </p:nvSpPr>
        <p:spPr>
          <a:xfrm>
            <a:off x="7870317" y="4566675"/>
            <a:ext cx="169918"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66</a:t>
            </a:r>
          </a:p>
        </p:txBody>
      </p:sp>
      <p:sp>
        <p:nvSpPr>
          <p:cNvPr id="44" name="TextBox 43">
            <a:extLst>
              <a:ext uri="{FF2B5EF4-FFF2-40B4-BE49-F238E27FC236}">
                <a16:creationId xmlns:a16="http://schemas.microsoft.com/office/drawing/2014/main" id="{075115F2-B151-5195-75FA-4B3A2D28EC4A}"/>
              </a:ext>
            </a:extLst>
          </p:cNvPr>
          <p:cNvSpPr txBox="1"/>
          <p:nvPr/>
        </p:nvSpPr>
        <p:spPr>
          <a:xfrm>
            <a:off x="7305961" y="4566675"/>
            <a:ext cx="169918"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60</a:t>
            </a:r>
          </a:p>
        </p:txBody>
      </p:sp>
      <p:sp>
        <p:nvSpPr>
          <p:cNvPr id="45" name="TextBox 44">
            <a:extLst>
              <a:ext uri="{FF2B5EF4-FFF2-40B4-BE49-F238E27FC236}">
                <a16:creationId xmlns:a16="http://schemas.microsoft.com/office/drawing/2014/main" id="{F7475406-FF47-CFA5-4F52-3E252FDC36D5}"/>
              </a:ext>
            </a:extLst>
          </p:cNvPr>
          <p:cNvSpPr txBox="1"/>
          <p:nvPr/>
        </p:nvSpPr>
        <p:spPr>
          <a:xfrm>
            <a:off x="6748748" y="4566675"/>
            <a:ext cx="169918"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54</a:t>
            </a:r>
          </a:p>
        </p:txBody>
      </p:sp>
      <p:sp>
        <p:nvSpPr>
          <p:cNvPr id="46" name="TextBox 45">
            <a:extLst>
              <a:ext uri="{FF2B5EF4-FFF2-40B4-BE49-F238E27FC236}">
                <a16:creationId xmlns:a16="http://schemas.microsoft.com/office/drawing/2014/main" id="{86459A34-33F8-E9CA-567F-A98AF2D9FB87}"/>
              </a:ext>
            </a:extLst>
          </p:cNvPr>
          <p:cNvSpPr txBox="1"/>
          <p:nvPr/>
        </p:nvSpPr>
        <p:spPr>
          <a:xfrm>
            <a:off x="6177248" y="4566675"/>
            <a:ext cx="169918"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48</a:t>
            </a:r>
          </a:p>
        </p:txBody>
      </p:sp>
      <p:sp>
        <p:nvSpPr>
          <p:cNvPr id="47" name="TextBox 46">
            <a:extLst>
              <a:ext uri="{FF2B5EF4-FFF2-40B4-BE49-F238E27FC236}">
                <a16:creationId xmlns:a16="http://schemas.microsoft.com/office/drawing/2014/main" id="{E4B88A67-C9AB-D82F-76A2-DC43A51B0840}"/>
              </a:ext>
            </a:extLst>
          </p:cNvPr>
          <p:cNvSpPr txBox="1"/>
          <p:nvPr/>
        </p:nvSpPr>
        <p:spPr>
          <a:xfrm>
            <a:off x="5620035" y="4566675"/>
            <a:ext cx="169918"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42</a:t>
            </a:r>
          </a:p>
        </p:txBody>
      </p:sp>
      <p:sp>
        <p:nvSpPr>
          <p:cNvPr id="48" name="TextBox 47">
            <a:extLst>
              <a:ext uri="{FF2B5EF4-FFF2-40B4-BE49-F238E27FC236}">
                <a16:creationId xmlns:a16="http://schemas.microsoft.com/office/drawing/2014/main" id="{4B12C88B-7203-7CA2-70EC-FD8D7DB2296E}"/>
              </a:ext>
            </a:extLst>
          </p:cNvPr>
          <p:cNvSpPr txBox="1"/>
          <p:nvPr/>
        </p:nvSpPr>
        <p:spPr>
          <a:xfrm>
            <a:off x="2208125" y="4967227"/>
            <a:ext cx="211660" cy="2769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326</a:t>
            </a:r>
          </a:p>
          <a:p>
            <a:pPr algn="r">
              <a:lnSpc>
                <a:spcPct val="90000"/>
              </a:lnSpc>
            </a:pPr>
            <a:r>
              <a:rPr lang="en-GB" sz="1000" noProof="0" dirty="0">
                <a:latin typeface="Arial" panose="020B0604020202020204" pitchFamily="34" charset="0"/>
                <a:ea typeface="Aileron" charset="0"/>
                <a:cs typeface="Arial" panose="020B0604020202020204" pitchFamily="34" charset="0"/>
              </a:rPr>
              <a:t>332</a:t>
            </a:r>
          </a:p>
        </p:txBody>
      </p:sp>
      <p:sp>
        <p:nvSpPr>
          <p:cNvPr id="49" name="TextBox 48">
            <a:extLst>
              <a:ext uri="{FF2B5EF4-FFF2-40B4-BE49-F238E27FC236}">
                <a16:creationId xmlns:a16="http://schemas.microsoft.com/office/drawing/2014/main" id="{AC2F0F5C-68C3-B4FB-5572-0E2F31C64000}"/>
              </a:ext>
            </a:extLst>
          </p:cNvPr>
          <p:cNvSpPr txBox="1"/>
          <p:nvPr/>
        </p:nvSpPr>
        <p:spPr>
          <a:xfrm>
            <a:off x="2779625" y="4967227"/>
            <a:ext cx="211660" cy="2769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276</a:t>
            </a:r>
          </a:p>
          <a:p>
            <a:pPr algn="r">
              <a:lnSpc>
                <a:spcPct val="90000"/>
              </a:lnSpc>
            </a:pPr>
            <a:r>
              <a:rPr lang="en-GB" sz="1000" noProof="0" dirty="0">
                <a:latin typeface="Arial" panose="020B0604020202020204" pitchFamily="34" charset="0"/>
                <a:ea typeface="Aileron" charset="0"/>
                <a:cs typeface="Arial" panose="020B0604020202020204" pitchFamily="34" charset="0"/>
              </a:rPr>
              <a:t>265</a:t>
            </a:r>
          </a:p>
        </p:txBody>
      </p:sp>
      <p:sp>
        <p:nvSpPr>
          <p:cNvPr id="50" name="TextBox 49">
            <a:extLst>
              <a:ext uri="{FF2B5EF4-FFF2-40B4-BE49-F238E27FC236}">
                <a16:creationId xmlns:a16="http://schemas.microsoft.com/office/drawing/2014/main" id="{4445DF6E-63A5-E5C5-3A4F-25C17D39E642}"/>
              </a:ext>
            </a:extLst>
          </p:cNvPr>
          <p:cNvSpPr txBox="1"/>
          <p:nvPr/>
        </p:nvSpPr>
        <p:spPr>
          <a:xfrm>
            <a:off x="3315406" y="4967227"/>
            <a:ext cx="211660" cy="2769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233</a:t>
            </a:r>
          </a:p>
          <a:p>
            <a:pPr algn="r">
              <a:lnSpc>
                <a:spcPct val="90000"/>
              </a:lnSpc>
            </a:pPr>
            <a:r>
              <a:rPr lang="en-GB" sz="1000" noProof="0" dirty="0">
                <a:latin typeface="Arial" panose="020B0604020202020204" pitchFamily="34" charset="0"/>
                <a:ea typeface="Aileron" charset="0"/>
                <a:cs typeface="Arial" panose="020B0604020202020204" pitchFamily="34" charset="0"/>
              </a:rPr>
              <a:t>217</a:t>
            </a:r>
          </a:p>
        </p:txBody>
      </p:sp>
      <p:sp>
        <p:nvSpPr>
          <p:cNvPr id="51" name="TextBox 50">
            <a:extLst>
              <a:ext uri="{FF2B5EF4-FFF2-40B4-BE49-F238E27FC236}">
                <a16:creationId xmlns:a16="http://schemas.microsoft.com/office/drawing/2014/main" id="{034D4495-D560-F8FA-BA23-5F9B4C6DFB01}"/>
              </a:ext>
            </a:extLst>
          </p:cNvPr>
          <p:cNvSpPr txBox="1"/>
          <p:nvPr/>
        </p:nvSpPr>
        <p:spPr>
          <a:xfrm>
            <a:off x="3879762" y="4967227"/>
            <a:ext cx="211660" cy="2769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207</a:t>
            </a:r>
          </a:p>
          <a:p>
            <a:pPr algn="r">
              <a:lnSpc>
                <a:spcPct val="90000"/>
              </a:lnSpc>
            </a:pPr>
            <a:r>
              <a:rPr lang="en-GB" sz="1000" noProof="0" dirty="0">
                <a:latin typeface="Arial" panose="020B0604020202020204" pitchFamily="34" charset="0"/>
                <a:ea typeface="Aileron" charset="0"/>
                <a:cs typeface="Arial" panose="020B0604020202020204" pitchFamily="34" charset="0"/>
              </a:rPr>
              <a:t>183</a:t>
            </a:r>
          </a:p>
        </p:txBody>
      </p:sp>
      <p:sp>
        <p:nvSpPr>
          <p:cNvPr id="52" name="TextBox 51">
            <a:extLst>
              <a:ext uri="{FF2B5EF4-FFF2-40B4-BE49-F238E27FC236}">
                <a16:creationId xmlns:a16="http://schemas.microsoft.com/office/drawing/2014/main" id="{98A090F2-C0F0-5605-0481-00E442F76FC4}"/>
              </a:ext>
            </a:extLst>
          </p:cNvPr>
          <p:cNvSpPr txBox="1"/>
          <p:nvPr/>
        </p:nvSpPr>
        <p:spPr>
          <a:xfrm>
            <a:off x="4465550" y="4967227"/>
            <a:ext cx="211660" cy="2769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182</a:t>
            </a:r>
          </a:p>
          <a:p>
            <a:pPr algn="r">
              <a:lnSpc>
                <a:spcPct val="90000"/>
              </a:lnSpc>
            </a:pPr>
            <a:r>
              <a:rPr lang="en-GB" sz="1000" noProof="0" dirty="0">
                <a:latin typeface="Arial" panose="020B0604020202020204" pitchFamily="34" charset="0"/>
                <a:ea typeface="Aileron" charset="0"/>
                <a:cs typeface="Arial" panose="020B0604020202020204" pitchFamily="34" charset="0"/>
              </a:rPr>
              <a:t>154</a:t>
            </a:r>
          </a:p>
        </p:txBody>
      </p:sp>
      <p:sp>
        <p:nvSpPr>
          <p:cNvPr id="53" name="TextBox 52">
            <a:extLst>
              <a:ext uri="{FF2B5EF4-FFF2-40B4-BE49-F238E27FC236}">
                <a16:creationId xmlns:a16="http://schemas.microsoft.com/office/drawing/2014/main" id="{1C63D008-DFFC-6183-35C2-755F3EDF6243}"/>
              </a:ext>
            </a:extLst>
          </p:cNvPr>
          <p:cNvSpPr txBox="1"/>
          <p:nvPr/>
        </p:nvSpPr>
        <p:spPr>
          <a:xfrm>
            <a:off x="5044193" y="4967227"/>
            <a:ext cx="211660" cy="2769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147</a:t>
            </a:r>
          </a:p>
          <a:p>
            <a:pPr algn="r">
              <a:lnSpc>
                <a:spcPct val="90000"/>
              </a:lnSpc>
            </a:pPr>
            <a:r>
              <a:rPr lang="en-GB" sz="1000" noProof="0" dirty="0">
                <a:latin typeface="Arial" panose="020B0604020202020204" pitchFamily="34" charset="0"/>
                <a:ea typeface="Aileron" charset="0"/>
                <a:cs typeface="Arial" panose="020B0604020202020204" pitchFamily="34" charset="0"/>
              </a:rPr>
              <a:t>126</a:t>
            </a:r>
          </a:p>
        </p:txBody>
      </p:sp>
      <p:sp>
        <p:nvSpPr>
          <p:cNvPr id="54" name="TextBox 53">
            <a:extLst>
              <a:ext uri="{FF2B5EF4-FFF2-40B4-BE49-F238E27FC236}">
                <a16:creationId xmlns:a16="http://schemas.microsoft.com/office/drawing/2014/main" id="{AC1C87F1-C517-31BE-14B9-30959C943507}"/>
              </a:ext>
            </a:extLst>
          </p:cNvPr>
          <p:cNvSpPr txBox="1"/>
          <p:nvPr/>
        </p:nvSpPr>
        <p:spPr>
          <a:xfrm>
            <a:off x="5622837" y="4967227"/>
            <a:ext cx="211660" cy="2769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118</a:t>
            </a:r>
          </a:p>
          <a:p>
            <a:pPr algn="r">
              <a:lnSpc>
                <a:spcPct val="90000"/>
              </a:lnSpc>
            </a:pPr>
            <a:r>
              <a:rPr lang="en-GB" sz="1000" noProof="0" dirty="0">
                <a:latin typeface="Arial" panose="020B0604020202020204" pitchFamily="34" charset="0"/>
                <a:ea typeface="Aileron" charset="0"/>
                <a:cs typeface="Arial" panose="020B0604020202020204" pitchFamily="34" charset="0"/>
              </a:rPr>
              <a:t>105</a:t>
            </a:r>
          </a:p>
        </p:txBody>
      </p:sp>
      <p:sp>
        <p:nvSpPr>
          <p:cNvPr id="55" name="TextBox 54">
            <a:extLst>
              <a:ext uri="{FF2B5EF4-FFF2-40B4-BE49-F238E27FC236}">
                <a16:creationId xmlns:a16="http://schemas.microsoft.com/office/drawing/2014/main" id="{FFCC68A6-A771-8013-E9AE-47BB4BED638D}"/>
              </a:ext>
            </a:extLst>
          </p:cNvPr>
          <p:cNvSpPr txBox="1"/>
          <p:nvPr/>
        </p:nvSpPr>
        <p:spPr>
          <a:xfrm>
            <a:off x="6243437" y="4967227"/>
            <a:ext cx="141129" cy="2769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77</a:t>
            </a:r>
          </a:p>
          <a:p>
            <a:pPr algn="r">
              <a:lnSpc>
                <a:spcPct val="90000"/>
              </a:lnSpc>
            </a:pPr>
            <a:r>
              <a:rPr lang="en-GB" sz="1000" noProof="0" dirty="0">
                <a:latin typeface="Arial" panose="020B0604020202020204" pitchFamily="34" charset="0"/>
                <a:ea typeface="Aileron" charset="0"/>
                <a:cs typeface="Arial" panose="020B0604020202020204" pitchFamily="34" charset="0"/>
              </a:rPr>
              <a:t>63</a:t>
            </a:r>
          </a:p>
        </p:txBody>
      </p:sp>
      <p:sp>
        <p:nvSpPr>
          <p:cNvPr id="56" name="TextBox 55">
            <a:extLst>
              <a:ext uri="{FF2B5EF4-FFF2-40B4-BE49-F238E27FC236}">
                <a16:creationId xmlns:a16="http://schemas.microsoft.com/office/drawing/2014/main" id="{8A579A29-86C9-CAB3-59FB-6FA823871EA8}"/>
              </a:ext>
            </a:extLst>
          </p:cNvPr>
          <p:cNvSpPr txBox="1"/>
          <p:nvPr/>
        </p:nvSpPr>
        <p:spPr>
          <a:xfrm>
            <a:off x="6779218" y="4967227"/>
            <a:ext cx="141129" cy="2769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36</a:t>
            </a:r>
          </a:p>
          <a:p>
            <a:pPr algn="r">
              <a:lnSpc>
                <a:spcPct val="90000"/>
              </a:lnSpc>
            </a:pPr>
            <a:r>
              <a:rPr lang="en-GB" sz="1000" noProof="0" dirty="0">
                <a:latin typeface="Arial" panose="020B0604020202020204" pitchFamily="34" charset="0"/>
                <a:ea typeface="Aileron" charset="0"/>
                <a:cs typeface="Arial" panose="020B0604020202020204" pitchFamily="34" charset="0"/>
              </a:rPr>
              <a:t>25</a:t>
            </a:r>
          </a:p>
        </p:txBody>
      </p:sp>
      <p:sp>
        <p:nvSpPr>
          <p:cNvPr id="57" name="TextBox 56">
            <a:extLst>
              <a:ext uri="{FF2B5EF4-FFF2-40B4-BE49-F238E27FC236}">
                <a16:creationId xmlns:a16="http://schemas.microsoft.com/office/drawing/2014/main" id="{9A982A83-B1F6-B89D-6EF7-A3A1EE5934CC}"/>
              </a:ext>
            </a:extLst>
          </p:cNvPr>
          <p:cNvSpPr txBox="1"/>
          <p:nvPr/>
        </p:nvSpPr>
        <p:spPr>
          <a:xfrm>
            <a:off x="7414106" y="4967227"/>
            <a:ext cx="70597" cy="2769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3</a:t>
            </a:r>
          </a:p>
          <a:p>
            <a:pPr algn="r">
              <a:lnSpc>
                <a:spcPct val="90000"/>
              </a:lnSpc>
            </a:pPr>
            <a:r>
              <a:rPr lang="en-GB" sz="1000" noProof="0" dirty="0">
                <a:latin typeface="Arial" panose="020B0604020202020204" pitchFamily="34" charset="0"/>
                <a:ea typeface="Aileron" charset="0"/>
                <a:cs typeface="Arial" panose="020B0604020202020204" pitchFamily="34" charset="0"/>
              </a:rPr>
              <a:t>3</a:t>
            </a:r>
          </a:p>
        </p:txBody>
      </p:sp>
      <p:sp>
        <p:nvSpPr>
          <p:cNvPr id="58" name="TextBox 57">
            <a:extLst>
              <a:ext uri="{FF2B5EF4-FFF2-40B4-BE49-F238E27FC236}">
                <a16:creationId xmlns:a16="http://schemas.microsoft.com/office/drawing/2014/main" id="{BA573877-8117-9B77-514A-DA433860CEE2}"/>
              </a:ext>
            </a:extLst>
          </p:cNvPr>
          <p:cNvSpPr txBox="1"/>
          <p:nvPr/>
        </p:nvSpPr>
        <p:spPr>
          <a:xfrm>
            <a:off x="7942744" y="4967227"/>
            <a:ext cx="70597" cy="276999"/>
          </a:xfrm>
          <a:prstGeom prst="rect">
            <a:avLst/>
          </a:prstGeom>
          <a:noFill/>
        </p:spPr>
        <p:txBody>
          <a:bodyPr wrap="none" lIns="0" tIns="0" rIns="0" bIns="0" rtlCol="0">
            <a:spAutoFit/>
          </a:bodyPr>
          <a:lstStyle/>
          <a:p>
            <a:pPr algn="r">
              <a:lnSpc>
                <a:spcPct val="90000"/>
              </a:lnSpc>
            </a:pPr>
            <a:r>
              <a:rPr lang="en-GB" sz="1000" noProof="0" dirty="0">
                <a:latin typeface="Arial" panose="020B0604020202020204" pitchFamily="34" charset="0"/>
                <a:ea typeface="Aileron" charset="0"/>
                <a:cs typeface="Arial" panose="020B0604020202020204" pitchFamily="34" charset="0"/>
              </a:rPr>
              <a:t>0</a:t>
            </a:r>
          </a:p>
          <a:p>
            <a:pPr algn="r">
              <a:lnSpc>
                <a:spcPct val="90000"/>
              </a:lnSpc>
            </a:pPr>
            <a:r>
              <a:rPr lang="en-GB" sz="1000" noProof="0" dirty="0">
                <a:latin typeface="Arial" panose="020B0604020202020204" pitchFamily="34" charset="0"/>
                <a:ea typeface="Aileron" charset="0"/>
                <a:cs typeface="Arial" panose="020B0604020202020204" pitchFamily="34" charset="0"/>
              </a:rPr>
              <a:t>0</a:t>
            </a:r>
          </a:p>
        </p:txBody>
      </p:sp>
      <p:sp>
        <p:nvSpPr>
          <p:cNvPr id="59" name="TextBox 58">
            <a:extLst>
              <a:ext uri="{FF2B5EF4-FFF2-40B4-BE49-F238E27FC236}">
                <a16:creationId xmlns:a16="http://schemas.microsoft.com/office/drawing/2014/main" id="{F12744A1-FBC6-2556-F982-2C5EA3DAA3CA}"/>
              </a:ext>
            </a:extLst>
          </p:cNvPr>
          <p:cNvSpPr txBox="1"/>
          <p:nvPr/>
        </p:nvSpPr>
        <p:spPr>
          <a:xfrm>
            <a:off x="3647728" y="2042457"/>
            <a:ext cx="775853"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24-mo rate</a:t>
            </a:r>
          </a:p>
        </p:txBody>
      </p:sp>
      <p:sp>
        <p:nvSpPr>
          <p:cNvPr id="60" name="TextBox 59">
            <a:extLst>
              <a:ext uri="{FF2B5EF4-FFF2-40B4-BE49-F238E27FC236}">
                <a16:creationId xmlns:a16="http://schemas.microsoft.com/office/drawing/2014/main" id="{28485C4A-DF73-6927-6E53-B169EBF4C3ED}"/>
              </a:ext>
            </a:extLst>
          </p:cNvPr>
          <p:cNvSpPr txBox="1"/>
          <p:nvPr/>
        </p:nvSpPr>
        <p:spPr>
          <a:xfrm>
            <a:off x="4755009" y="2042457"/>
            <a:ext cx="775853"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36-mo rate</a:t>
            </a:r>
          </a:p>
        </p:txBody>
      </p:sp>
      <p:sp>
        <p:nvSpPr>
          <p:cNvPr id="61" name="TextBox 60">
            <a:extLst>
              <a:ext uri="{FF2B5EF4-FFF2-40B4-BE49-F238E27FC236}">
                <a16:creationId xmlns:a16="http://schemas.microsoft.com/office/drawing/2014/main" id="{BA7B3AB7-F16C-590F-BA34-EDCBB1E0B780}"/>
              </a:ext>
            </a:extLst>
          </p:cNvPr>
          <p:cNvSpPr txBox="1"/>
          <p:nvPr/>
        </p:nvSpPr>
        <p:spPr>
          <a:xfrm>
            <a:off x="5205412" y="2571354"/>
            <a:ext cx="306174" cy="184666"/>
          </a:xfrm>
          <a:prstGeom prst="rect">
            <a:avLst/>
          </a:prstGeom>
          <a:noFill/>
        </p:spPr>
        <p:txBody>
          <a:bodyPr wrap="none" lIns="0" tIns="0" rIns="0" bIns="0" rtlCol="0">
            <a:spAutoFit/>
          </a:bodyPr>
          <a:lstStyle/>
          <a:p>
            <a:r>
              <a:rPr lang="en-GB" sz="1200" b="1" noProof="0" dirty="0">
                <a:solidFill>
                  <a:schemeClr val="accent1"/>
                </a:solidFill>
                <a:latin typeface="Arial" panose="020B0604020202020204" pitchFamily="34" charset="0"/>
                <a:ea typeface="Aileron" charset="0"/>
                <a:cs typeface="Arial" panose="020B0604020202020204" pitchFamily="34" charset="0"/>
              </a:rPr>
              <a:t>54%</a:t>
            </a:r>
          </a:p>
        </p:txBody>
      </p:sp>
      <p:sp>
        <p:nvSpPr>
          <p:cNvPr id="62" name="TextBox 61">
            <a:extLst>
              <a:ext uri="{FF2B5EF4-FFF2-40B4-BE49-F238E27FC236}">
                <a16:creationId xmlns:a16="http://schemas.microsoft.com/office/drawing/2014/main" id="{6DD85C33-0262-443D-20ED-A9257845FC83}"/>
              </a:ext>
            </a:extLst>
          </p:cNvPr>
          <p:cNvSpPr txBox="1"/>
          <p:nvPr/>
        </p:nvSpPr>
        <p:spPr>
          <a:xfrm>
            <a:off x="5205412" y="3285729"/>
            <a:ext cx="306174" cy="184666"/>
          </a:xfrm>
          <a:prstGeom prst="rect">
            <a:avLst/>
          </a:prstGeom>
          <a:noFill/>
        </p:spPr>
        <p:txBody>
          <a:bodyPr wrap="none" lIns="0" tIns="0" rIns="0" bIns="0" rtlCol="0">
            <a:spAutoFit/>
          </a:bodyPr>
          <a:lstStyle/>
          <a:p>
            <a:r>
              <a:rPr lang="en-GB" sz="1200" b="1" noProof="0" dirty="0">
                <a:solidFill>
                  <a:schemeClr val="accent6"/>
                </a:solidFill>
                <a:latin typeface="Arial" panose="020B0604020202020204" pitchFamily="34" charset="0"/>
                <a:ea typeface="Aileron" charset="0"/>
                <a:cs typeface="Arial" panose="020B0604020202020204" pitchFamily="34" charset="0"/>
              </a:rPr>
              <a:t>44%</a:t>
            </a:r>
          </a:p>
        </p:txBody>
      </p:sp>
      <p:sp>
        <p:nvSpPr>
          <p:cNvPr id="63" name="TextBox 62">
            <a:extLst>
              <a:ext uri="{FF2B5EF4-FFF2-40B4-BE49-F238E27FC236}">
                <a16:creationId xmlns:a16="http://schemas.microsoft.com/office/drawing/2014/main" id="{C0C824FB-3714-74A3-1DBC-BD79BFD61C62}"/>
              </a:ext>
            </a:extLst>
          </p:cNvPr>
          <p:cNvSpPr txBox="1"/>
          <p:nvPr/>
        </p:nvSpPr>
        <p:spPr>
          <a:xfrm>
            <a:off x="4076700" y="2419461"/>
            <a:ext cx="306174" cy="184666"/>
          </a:xfrm>
          <a:prstGeom prst="rect">
            <a:avLst/>
          </a:prstGeom>
          <a:noFill/>
        </p:spPr>
        <p:txBody>
          <a:bodyPr wrap="none" lIns="0" tIns="0" rIns="0" bIns="0" rtlCol="0">
            <a:spAutoFit/>
          </a:bodyPr>
          <a:lstStyle/>
          <a:p>
            <a:r>
              <a:rPr lang="en-GB" sz="1200" b="1" noProof="0" dirty="0">
                <a:solidFill>
                  <a:schemeClr val="accent1"/>
                </a:solidFill>
                <a:latin typeface="Arial" panose="020B0604020202020204" pitchFamily="34" charset="0"/>
                <a:ea typeface="Aileron" charset="0"/>
                <a:cs typeface="Arial" panose="020B0604020202020204" pitchFamily="34" charset="0"/>
              </a:rPr>
              <a:t>58%</a:t>
            </a:r>
          </a:p>
        </p:txBody>
      </p:sp>
      <p:sp>
        <p:nvSpPr>
          <p:cNvPr id="64" name="TextBox 63">
            <a:extLst>
              <a:ext uri="{FF2B5EF4-FFF2-40B4-BE49-F238E27FC236}">
                <a16:creationId xmlns:a16="http://schemas.microsoft.com/office/drawing/2014/main" id="{E934430C-E7AE-5F0D-68BA-483C936FF60F}"/>
              </a:ext>
            </a:extLst>
          </p:cNvPr>
          <p:cNvSpPr txBox="1"/>
          <p:nvPr/>
        </p:nvSpPr>
        <p:spPr>
          <a:xfrm>
            <a:off x="4076700" y="3093031"/>
            <a:ext cx="306174" cy="184666"/>
          </a:xfrm>
          <a:prstGeom prst="rect">
            <a:avLst/>
          </a:prstGeom>
          <a:noFill/>
        </p:spPr>
        <p:txBody>
          <a:bodyPr wrap="none" lIns="0" tIns="0" rIns="0" bIns="0" rtlCol="0">
            <a:spAutoFit/>
          </a:bodyPr>
          <a:lstStyle/>
          <a:p>
            <a:r>
              <a:rPr lang="en-GB" sz="1200" b="1" noProof="0" dirty="0">
                <a:solidFill>
                  <a:schemeClr val="accent6"/>
                </a:solidFill>
                <a:latin typeface="Arial" panose="020B0604020202020204" pitchFamily="34" charset="0"/>
                <a:ea typeface="Aileron" charset="0"/>
                <a:cs typeface="Arial" panose="020B0604020202020204" pitchFamily="34" charset="0"/>
              </a:rPr>
              <a:t>51%</a:t>
            </a:r>
          </a:p>
        </p:txBody>
      </p:sp>
      <p:graphicFrame>
        <p:nvGraphicFramePr>
          <p:cNvPr id="2" name="Table 1">
            <a:extLst>
              <a:ext uri="{FF2B5EF4-FFF2-40B4-BE49-F238E27FC236}">
                <a16:creationId xmlns:a16="http://schemas.microsoft.com/office/drawing/2014/main" id="{4BDCD342-6152-14D1-8A39-0F19EFA2B477}"/>
              </a:ext>
            </a:extLst>
          </p:cNvPr>
          <p:cNvGraphicFramePr>
            <a:graphicFrameLocks noGrp="1"/>
          </p:cNvGraphicFramePr>
          <p:nvPr/>
        </p:nvGraphicFramePr>
        <p:xfrm>
          <a:off x="6788870" y="1902537"/>
          <a:ext cx="4175326" cy="606960"/>
        </p:xfrm>
        <a:graphic>
          <a:graphicData uri="http://schemas.openxmlformats.org/drawingml/2006/table">
            <a:tbl>
              <a:tblPr firstRow="1" bandRow="1">
                <a:tableStyleId>{5C22544A-7EE6-4342-B048-85BDC9FD1C3A}</a:tableStyleId>
              </a:tblPr>
              <a:tblGrid>
                <a:gridCol w="1847068">
                  <a:extLst>
                    <a:ext uri="{9D8B030D-6E8A-4147-A177-3AD203B41FA5}">
                      <a16:colId xmlns:a16="http://schemas.microsoft.com/office/drawing/2014/main" val="1671478359"/>
                    </a:ext>
                  </a:extLst>
                </a:gridCol>
                <a:gridCol w="1164129">
                  <a:extLst>
                    <a:ext uri="{9D8B030D-6E8A-4147-A177-3AD203B41FA5}">
                      <a16:colId xmlns:a16="http://schemas.microsoft.com/office/drawing/2014/main" val="66368095"/>
                    </a:ext>
                  </a:extLst>
                </a:gridCol>
                <a:gridCol w="1164129">
                  <a:extLst>
                    <a:ext uri="{9D8B030D-6E8A-4147-A177-3AD203B41FA5}">
                      <a16:colId xmlns:a16="http://schemas.microsoft.com/office/drawing/2014/main" val="3141851826"/>
                    </a:ext>
                  </a:extLst>
                </a:gridCol>
              </a:tblGrid>
              <a:tr h="136335">
                <a:tc>
                  <a:txBody>
                    <a:bodyPr/>
                    <a:lstStyle/>
                    <a:p>
                      <a:endParaRPr lang="en-GB" sz="1200" noProof="0" dirty="0">
                        <a:solidFill>
                          <a:schemeClr val="tx1"/>
                        </a:solidFill>
                        <a:latin typeface="Arial" panose="020B0604020202020204" pitchFamily="34" charset="0"/>
                        <a:cs typeface="Arial" panose="020B0604020202020204" pitchFamily="34" charset="0"/>
                      </a:endParaRPr>
                    </a:p>
                  </a:txBody>
                  <a:tcPr marL="19440" marR="19440" marT="9720" marB="9720" anchor="ctr">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200" noProof="0" dirty="0">
                          <a:solidFill>
                            <a:schemeClr val="accent1"/>
                          </a:solidFill>
                          <a:latin typeface="Arial" panose="020B0604020202020204" pitchFamily="34" charset="0"/>
                          <a:cs typeface="Arial" panose="020B0604020202020204" pitchFamily="34" charset="0"/>
                        </a:rPr>
                        <a:t>Pembro</a:t>
                      </a:r>
                    </a:p>
                  </a:txBody>
                  <a:tcPr marL="19440" marR="19440" marT="9720" marB="9720">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noProof="0" dirty="0">
                          <a:solidFill>
                            <a:schemeClr val="accent6"/>
                          </a:solidFill>
                          <a:latin typeface="Arial" panose="020B0604020202020204" pitchFamily="34" charset="0"/>
                          <a:cs typeface="Arial" panose="020B0604020202020204" pitchFamily="34" charset="0"/>
                        </a:rPr>
                        <a:t>Placebo</a:t>
                      </a:r>
                    </a:p>
                  </a:txBody>
                  <a:tcPr marL="19440" marR="19440" marT="9720" marB="9720">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14552333"/>
                  </a:ext>
                </a:extLst>
              </a:tr>
              <a:tr h="113092">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sz="1200" b="0" noProof="0" dirty="0">
                          <a:solidFill>
                            <a:schemeClr val="tx1"/>
                          </a:solidFill>
                          <a:latin typeface="Arial" panose="020B0604020202020204" pitchFamily="34" charset="0"/>
                          <a:ea typeface="Aileron" charset="0"/>
                          <a:cs typeface="Arial" panose="020B0604020202020204" pitchFamily="34" charset="0"/>
                        </a:rPr>
                        <a:t>Event, %</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200" noProof="0" dirty="0">
                          <a:solidFill>
                            <a:schemeClr val="tx1"/>
                          </a:solidFill>
                          <a:latin typeface="Arial" panose="020B0604020202020204" pitchFamily="34" charset="0"/>
                          <a:cs typeface="Arial" panose="020B0604020202020204" pitchFamily="34" charset="0"/>
                        </a:rPr>
                        <a:t>46</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200" noProof="0" dirty="0">
                          <a:solidFill>
                            <a:schemeClr val="tx1"/>
                          </a:solidFill>
                          <a:latin typeface="Arial" panose="020B0604020202020204" pitchFamily="34" charset="0"/>
                          <a:cs typeface="Arial" panose="020B0604020202020204" pitchFamily="34" charset="0"/>
                        </a:rPr>
                        <a:t>53</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90472928"/>
                  </a:ext>
                </a:extLst>
              </a:tr>
              <a:tr h="7386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sz="1200" b="0" noProof="0" dirty="0">
                          <a:solidFill>
                            <a:schemeClr val="tx1"/>
                          </a:solidFill>
                          <a:latin typeface="Arial" panose="020B0604020202020204" pitchFamily="34" charset="0"/>
                          <a:ea typeface="Aileron" charset="0"/>
                          <a:cs typeface="Arial" panose="020B0604020202020204" pitchFamily="34" charset="0"/>
                        </a:rPr>
                        <a:t>Median EFS (95% CI), mo</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GB" sz="1200" noProof="0" dirty="0">
                          <a:solidFill>
                            <a:schemeClr val="tx1"/>
                          </a:solidFill>
                          <a:latin typeface="Arial" panose="020B0604020202020204" pitchFamily="34" charset="0"/>
                          <a:cs typeface="Arial" panose="020B0604020202020204" pitchFamily="34" charset="0"/>
                        </a:rPr>
                        <a:t>44.4 (33.0-NR)</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200" noProof="0" dirty="0">
                          <a:solidFill>
                            <a:schemeClr val="tx1"/>
                          </a:solidFill>
                          <a:latin typeface="Arial" panose="020B0604020202020204" pitchFamily="34" charset="0"/>
                          <a:cs typeface="Arial" panose="020B0604020202020204" pitchFamily="34" charset="0"/>
                        </a:rPr>
                        <a:t>25.3 (20.6-33.9)</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38011979"/>
                  </a:ext>
                </a:extLst>
              </a:tr>
            </a:tbl>
          </a:graphicData>
        </a:graphic>
      </p:graphicFrame>
    </p:spTree>
    <p:extLst>
      <p:ext uri="{BB962C8B-B14F-4D97-AF65-F5344CB8AC3E}">
        <p14:creationId xmlns:p14="http://schemas.microsoft.com/office/powerpoint/2010/main" val="260006159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4BFF4B3A-0614-D9DA-9D9A-799B92941E7A}"/>
              </a:ext>
            </a:extLst>
          </p:cNvPr>
          <p:cNvSpPr>
            <a:spLocks noGrp="1"/>
          </p:cNvSpPr>
          <p:nvPr>
            <p:ph type="title"/>
          </p:nvPr>
        </p:nvSpPr>
        <p:spPr/>
        <p:txBody>
          <a:bodyPr/>
          <a:lstStyle/>
          <a:p>
            <a:r>
              <a:rPr lang="en-GB" dirty="0"/>
              <a:t>DANTE: </a:t>
            </a:r>
            <a:r>
              <a:rPr lang="en-GB" dirty="0" err="1"/>
              <a:t>RandomiSed</a:t>
            </a:r>
            <a:r>
              <a:rPr lang="en-GB" dirty="0"/>
              <a:t> Phase 2/3</a:t>
            </a:r>
            <a:br>
              <a:rPr lang="en-GB" dirty="0"/>
            </a:br>
            <a:r>
              <a:rPr lang="en-GB" dirty="0"/>
              <a:t>Peri-operative Chemotherapy +/- Atezolizumab</a:t>
            </a:r>
          </a:p>
        </p:txBody>
      </p:sp>
      <p:sp>
        <p:nvSpPr>
          <p:cNvPr id="9" name="Content Placeholder 8">
            <a:extLst>
              <a:ext uri="{FF2B5EF4-FFF2-40B4-BE49-F238E27FC236}">
                <a16:creationId xmlns:a16="http://schemas.microsoft.com/office/drawing/2014/main" id="{1F72819C-B4FC-1FAD-4EC6-86A440347DF8}"/>
              </a:ext>
            </a:extLst>
          </p:cNvPr>
          <p:cNvSpPr>
            <a:spLocks noGrp="1"/>
          </p:cNvSpPr>
          <p:nvPr>
            <p:ph sz="quarter" idx="15"/>
          </p:nvPr>
        </p:nvSpPr>
        <p:spPr>
          <a:xfrm>
            <a:off x="620183" y="6325168"/>
            <a:ext cx="10180339" cy="365125"/>
          </a:xfrm>
        </p:spPr>
        <p:txBody>
          <a:bodyPr/>
          <a:lstStyle/>
          <a:p>
            <a:pPr lvl="0"/>
            <a:endParaRPr lang="en-GB" sz="1000" dirty="0">
              <a:solidFill>
                <a:schemeClr val="accent6">
                  <a:lumMod val="60000"/>
                  <a:lumOff val="40000"/>
                </a:schemeClr>
              </a:solidFill>
            </a:endParaRPr>
          </a:p>
          <a:p>
            <a:pPr lvl="0"/>
            <a:r>
              <a:rPr lang="en-GB" sz="1000" baseline="30000" dirty="0">
                <a:solidFill>
                  <a:schemeClr val="accent6">
                    <a:lumMod val="60000"/>
                    <a:lumOff val="40000"/>
                  </a:schemeClr>
                </a:solidFill>
              </a:rPr>
              <a:t>a</a:t>
            </a:r>
            <a:r>
              <a:rPr lang="en-US" sz="1000" dirty="0">
                <a:solidFill>
                  <a:schemeClr val="accent6">
                    <a:lumMod val="60000"/>
                    <a:lumOff val="40000"/>
                  </a:schemeClr>
                </a:solidFill>
              </a:rPr>
              <a:t>In 48 cases, central assessment was not possible and local results were considered</a:t>
            </a:r>
            <a:r>
              <a:rPr lang="en-GB" sz="1000" dirty="0" err="1">
                <a:solidFill>
                  <a:schemeClr val="accent6">
                    <a:lumMod val="60000"/>
                    <a:lumOff val="40000"/>
                  </a:schemeClr>
                </a:solidFill>
              </a:rPr>
              <a:t>Atezo</a:t>
            </a:r>
            <a:r>
              <a:rPr lang="en-GB" sz="1000" dirty="0">
                <a:solidFill>
                  <a:schemeClr val="accent6">
                    <a:lumMod val="60000"/>
                    <a:lumOff val="40000"/>
                  </a:schemeClr>
                </a:solidFill>
              </a:rPr>
              <a:t>, atezolizumab; CPS, combined positive score; </a:t>
            </a:r>
            <a:r>
              <a:rPr lang="en-GB" sz="1000" dirty="0">
                <a:solidFill>
                  <a:schemeClr val="accent6">
                    <a:lumMod val="60000"/>
                    <a:lumOff val="40000"/>
                  </a:schemeClr>
                </a:solidFill>
                <a:ea typeface="MS PGothic" panose="020B0600070205080204" pitchFamily="34" charset="-128"/>
              </a:rPr>
              <a:t>FLOT, fluorouracil plus leucovorin, oxaliplatin and docetaxel; </a:t>
            </a:r>
            <a:r>
              <a:rPr lang="en-GB" sz="1000" dirty="0">
                <a:solidFill>
                  <a:schemeClr val="accent6">
                    <a:lumMod val="60000"/>
                    <a:lumOff val="40000"/>
                  </a:schemeClr>
                </a:solidFill>
              </a:rPr>
              <a:t>MSI-H, microsatellite instability-high; TRG, tumour regression grade</a:t>
            </a:r>
          </a:p>
          <a:p>
            <a:pPr lvl="0"/>
            <a:r>
              <a:rPr lang="en-GB" sz="1000" dirty="0">
                <a:solidFill>
                  <a:schemeClr val="accent6">
                    <a:lumMod val="60000"/>
                    <a:lumOff val="40000"/>
                  </a:schemeClr>
                </a:solidFill>
              </a:rPr>
              <a:t>Lorenzen S, et al. J Clin Oncol. 2024;42:410-420</a:t>
            </a:r>
          </a:p>
          <a:p>
            <a:endParaRPr lang="en-GB" sz="1000" dirty="0">
              <a:solidFill>
                <a:schemeClr val="accent6">
                  <a:lumMod val="60000"/>
                  <a:lumOff val="40000"/>
                </a:schemeClr>
              </a:solidFill>
            </a:endParaRPr>
          </a:p>
        </p:txBody>
      </p:sp>
      <p:sp>
        <p:nvSpPr>
          <p:cNvPr id="6" name="Slide Number Placeholder 5">
            <a:extLst>
              <a:ext uri="{FF2B5EF4-FFF2-40B4-BE49-F238E27FC236}">
                <a16:creationId xmlns:a16="http://schemas.microsoft.com/office/drawing/2014/main" id="{D71717C5-F312-BBE6-FCD5-537F41680511}"/>
              </a:ext>
            </a:extLst>
          </p:cNvPr>
          <p:cNvSpPr>
            <a:spLocks noGrp="1"/>
          </p:cNvSpPr>
          <p:nvPr>
            <p:ph type="sldNum" sz="quarter" idx="4"/>
          </p:nvPr>
        </p:nvSpPr>
        <p:spPr/>
        <p:txBody>
          <a:bodyPr/>
          <a:lstStyle/>
          <a:p>
            <a:fld id="{FCE43C0F-8A7B-3A4B-9DB5-B3472E36E833}" type="slidenum">
              <a:rPr lang="en-GB" smtClean="0"/>
              <a:pPr/>
              <a:t>39</a:t>
            </a:fld>
            <a:endParaRPr lang="en-GB" dirty="0"/>
          </a:p>
        </p:txBody>
      </p:sp>
      <p:graphicFrame>
        <p:nvGraphicFramePr>
          <p:cNvPr id="12" name="Tabelle 9">
            <a:extLst>
              <a:ext uri="{FF2B5EF4-FFF2-40B4-BE49-F238E27FC236}">
                <a16:creationId xmlns:a16="http://schemas.microsoft.com/office/drawing/2014/main" id="{FDC622BE-30BC-6B9E-A227-57ED5A755AAA}"/>
              </a:ext>
            </a:extLst>
          </p:cNvPr>
          <p:cNvGraphicFramePr>
            <a:graphicFrameLocks noGrp="1"/>
          </p:cNvGraphicFramePr>
          <p:nvPr/>
        </p:nvGraphicFramePr>
        <p:xfrm>
          <a:off x="695400" y="1629586"/>
          <a:ext cx="9447788" cy="4554321"/>
        </p:xfrm>
        <a:graphic>
          <a:graphicData uri="http://schemas.openxmlformats.org/drawingml/2006/table">
            <a:tbl>
              <a:tblPr firstRow="1" bandRow="1">
                <a:tableStyleId>{5C22544A-7EE6-4342-B048-85BDC9FD1C3A}</a:tableStyleId>
              </a:tblPr>
              <a:tblGrid>
                <a:gridCol w="2808312">
                  <a:extLst>
                    <a:ext uri="{9D8B030D-6E8A-4147-A177-3AD203B41FA5}">
                      <a16:colId xmlns:a16="http://schemas.microsoft.com/office/drawing/2014/main" val="20000"/>
                    </a:ext>
                  </a:extLst>
                </a:gridCol>
                <a:gridCol w="1659869">
                  <a:extLst>
                    <a:ext uri="{9D8B030D-6E8A-4147-A177-3AD203B41FA5}">
                      <a16:colId xmlns:a16="http://schemas.microsoft.com/office/drawing/2014/main" val="2440258633"/>
                    </a:ext>
                  </a:extLst>
                </a:gridCol>
                <a:gridCol w="1659869">
                  <a:extLst>
                    <a:ext uri="{9D8B030D-6E8A-4147-A177-3AD203B41FA5}">
                      <a16:colId xmlns:a16="http://schemas.microsoft.com/office/drawing/2014/main" val="3814630906"/>
                    </a:ext>
                  </a:extLst>
                </a:gridCol>
                <a:gridCol w="1659869">
                  <a:extLst>
                    <a:ext uri="{9D8B030D-6E8A-4147-A177-3AD203B41FA5}">
                      <a16:colId xmlns:a16="http://schemas.microsoft.com/office/drawing/2014/main" val="783374647"/>
                    </a:ext>
                  </a:extLst>
                </a:gridCol>
                <a:gridCol w="1659869">
                  <a:extLst>
                    <a:ext uri="{9D8B030D-6E8A-4147-A177-3AD203B41FA5}">
                      <a16:colId xmlns:a16="http://schemas.microsoft.com/office/drawing/2014/main" val="2399401849"/>
                    </a:ext>
                  </a:extLst>
                </a:gridCol>
              </a:tblGrid>
              <a:tr h="385652">
                <a:tc rowSpan="3">
                  <a:txBody>
                    <a:bodyPr/>
                    <a:lstStyle/>
                    <a:p>
                      <a:pPr lvl="0" algn="l">
                        <a:lnSpc>
                          <a:spcPct val="120000"/>
                        </a:lnSpc>
                      </a:pPr>
                      <a:r>
                        <a:rPr lang="en-GB" sz="1500" b="0" noProof="0" dirty="0">
                          <a:solidFill>
                            <a:schemeClr val="bg1"/>
                          </a:solidFill>
                          <a:latin typeface="Arial" panose="020B0604020202020204" pitchFamily="34" charset="0"/>
                          <a:cs typeface="Arial" panose="020B0604020202020204" pitchFamily="34" charset="0"/>
                        </a:rPr>
                        <a:t>n (%)</a:t>
                      </a:r>
                    </a:p>
                  </a:txBody>
                  <a:tcPr marL="78868" marR="42868" marT="42868" marB="42868" anchor="b">
                    <a:solidFill>
                      <a:schemeClr val="accent1"/>
                    </a:solidFill>
                  </a:tcPr>
                </a:tc>
                <a:tc gridSpan="4">
                  <a:txBody>
                    <a:bodyPr/>
                    <a:lstStyle/>
                    <a:p>
                      <a:pPr algn="ctr">
                        <a:lnSpc>
                          <a:spcPct val="120000"/>
                        </a:lnSpc>
                      </a:pPr>
                      <a:r>
                        <a:rPr lang="en-GB" sz="1500" b="1" noProof="0" dirty="0">
                          <a:solidFill>
                            <a:schemeClr val="bg1"/>
                          </a:solidFill>
                          <a:latin typeface="Arial" panose="020B0604020202020204" pitchFamily="34" charset="0"/>
                          <a:cs typeface="Arial" panose="020B0604020202020204" pitchFamily="34" charset="0"/>
                        </a:rPr>
                        <a:t>Central </a:t>
                      </a:r>
                      <a:r>
                        <a:rPr lang="en-GB" sz="1500" b="1" noProof="0" dirty="0" err="1">
                          <a:solidFill>
                            <a:schemeClr val="bg1"/>
                          </a:solidFill>
                          <a:latin typeface="Arial" panose="020B0604020202020204" pitchFamily="34" charset="0"/>
                          <a:cs typeface="Arial" panose="020B0604020202020204" pitchFamily="34" charset="0"/>
                        </a:rPr>
                        <a:t>review</a:t>
                      </a:r>
                      <a:r>
                        <a:rPr lang="en-GB" sz="1500" b="1" baseline="30000" noProof="0" dirty="0" err="1">
                          <a:solidFill>
                            <a:schemeClr val="bg1"/>
                          </a:solidFill>
                          <a:latin typeface="Arial" panose="020B0604020202020204" pitchFamily="34" charset="0"/>
                          <a:cs typeface="Arial" panose="020B0604020202020204" pitchFamily="34" charset="0"/>
                        </a:rPr>
                        <a:t>a</a:t>
                      </a:r>
                      <a:r>
                        <a:rPr lang="en-GB" sz="1500" b="1" noProof="0" dirty="0">
                          <a:solidFill>
                            <a:schemeClr val="bg1"/>
                          </a:solidFill>
                          <a:latin typeface="Arial" panose="020B0604020202020204" pitchFamily="34" charset="0"/>
                          <a:cs typeface="Arial" panose="020B0604020202020204" pitchFamily="34" charset="0"/>
                        </a:rPr>
                        <a:t> </a:t>
                      </a:r>
                    </a:p>
                  </a:txBody>
                  <a:tcPr marL="42868" marR="42868" marT="42868" marB="42868" anchor="ctr">
                    <a:lnB w="12700" cap="flat" cmpd="sng" algn="ctr">
                      <a:solidFill>
                        <a:schemeClr val="bg1"/>
                      </a:solidFill>
                      <a:prstDash val="solid"/>
                      <a:round/>
                      <a:headEnd type="none" w="med" len="med"/>
                      <a:tailEnd type="none" w="med" len="med"/>
                    </a:lnB>
                    <a:solidFill>
                      <a:schemeClr val="accent1"/>
                    </a:solidFill>
                  </a:tcPr>
                </a:tc>
                <a:tc hMerge="1">
                  <a:txBody>
                    <a:bodyPr/>
                    <a:lstStyle/>
                    <a:p>
                      <a:endParaRPr lang="de-DE"/>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de-DE" sz="1200">
                        <a:solidFill>
                          <a:schemeClr val="bg1"/>
                        </a:solidFill>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endParaRPr lang="de-DE"/>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1529445569"/>
                  </a:ext>
                </a:extLst>
              </a:tr>
              <a:tr h="385652">
                <a:tc vMerge="1">
                  <a:txBody>
                    <a:bodyPr/>
                    <a:lstStyle/>
                    <a:p>
                      <a:pPr lvl="0" algn="l"/>
                      <a:r>
                        <a:rPr lang="de-DE" sz="1400" b="1">
                          <a:solidFill>
                            <a:schemeClr val="bg1"/>
                          </a:solidFill>
                        </a:rPr>
                        <a:t>    A: FLOT + </a:t>
                      </a:r>
                      <a:r>
                        <a:rPr lang="de-DE" sz="1400" b="1" err="1">
                          <a:solidFill>
                            <a:schemeClr val="bg1"/>
                          </a:solidFill>
                        </a:rPr>
                        <a:t>Atezolizumab</a:t>
                      </a:r>
                      <a:endParaRPr lang="de-DE" sz="1400" b="1">
                        <a:solidFill>
                          <a:schemeClr val="bg1"/>
                        </a:solidFill>
                      </a:endParaRPr>
                    </a:p>
                    <a:p>
                      <a:pPr lvl="0" algn="l"/>
                      <a:r>
                        <a:rPr lang="de-DE" sz="1400" b="1">
                          <a:solidFill>
                            <a:schemeClr val="bg1"/>
                          </a:solidFill>
                        </a:rPr>
                        <a:t>    B: FLOT</a:t>
                      </a:r>
                    </a:p>
                  </a:txBody>
                  <a:tcPr marL="45720" marR="45720" anchor="ctr">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tc gridSpan="2">
                  <a:txBody>
                    <a:bodyPr/>
                    <a:lstStyle/>
                    <a:p>
                      <a:pPr algn="ctr">
                        <a:lnSpc>
                          <a:spcPct val="120000"/>
                        </a:lnSpc>
                      </a:pPr>
                      <a:r>
                        <a:rPr lang="en-GB" sz="1500" b="1" noProof="0" dirty="0">
                          <a:solidFill>
                            <a:schemeClr val="bg1"/>
                          </a:solidFill>
                          <a:latin typeface="Arial" panose="020B0604020202020204" pitchFamily="34" charset="0"/>
                          <a:cs typeface="Arial" panose="020B0604020202020204" pitchFamily="34" charset="0"/>
                        </a:rPr>
                        <a:t>TRG1a</a:t>
                      </a:r>
                      <a:endParaRPr lang="en-GB" sz="1500" b="1" noProof="0" dirty="0">
                        <a:solidFill>
                          <a:schemeClr val="bg1"/>
                        </a:solidFill>
                        <a:highlight>
                          <a:srgbClr val="FF00FF"/>
                        </a:highlight>
                        <a:latin typeface="Arial" panose="020B0604020202020204" pitchFamily="34" charset="0"/>
                        <a:cs typeface="Arial" panose="020B0604020202020204" pitchFamily="34" charset="0"/>
                      </a:endParaRPr>
                    </a:p>
                  </a:txBody>
                  <a:tcPr marL="42868" marR="42868" marT="42868" marB="42868"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solidFill>
                      <a:schemeClr val="accent1"/>
                    </a:solidFill>
                  </a:tcPr>
                </a:tc>
                <a:tc hMerge="1">
                  <a:txBody>
                    <a:bodyPr/>
                    <a:lstStyle/>
                    <a:p>
                      <a:endParaRPr lang="de-DE"/>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gridSpan="2">
                  <a:txBody>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GB" sz="1500" b="1" noProof="0" dirty="0">
                          <a:solidFill>
                            <a:schemeClr val="bg1"/>
                          </a:solidFill>
                          <a:latin typeface="Arial" panose="020B0604020202020204" pitchFamily="34" charset="0"/>
                          <a:cs typeface="Arial" panose="020B0604020202020204" pitchFamily="34" charset="0"/>
                        </a:rPr>
                        <a:t>TRG1a</a:t>
                      </a:r>
                      <a:r>
                        <a:rPr lang="en-GB" sz="1500" b="1" baseline="0" noProof="0" dirty="0">
                          <a:solidFill>
                            <a:schemeClr val="bg1"/>
                          </a:solidFill>
                          <a:latin typeface="Arial" panose="020B0604020202020204" pitchFamily="34" charset="0"/>
                          <a:cs typeface="Arial" panose="020B0604020202020204" pitchFamily="34" charset="0"/>
                        </a:rPr>
                        <a:t>/b</a:t>
                      </a:r>
                      <a:endParaRPr lang="en-GB" sz="1500" b="1" noProof="0" dirty="0">
                        <a:solidFill>
                          <a:schemeClr val="bg1"/>
                        </a:solidFill>
                        <a:highlight>
                          <a:srgbClr val="FF00FF"/>
                        </a:highlight>
                        <a:latin typeface="Arial" panose="020B0604020202020204" pitchFamily="34" charset="0"/>
                        <a:cs typeface="Arial" panose="020B0604020202020204" pitchFamily="34" charset="0"/>
                      </a:endParaRPr>
                    </a:p>
                  </a:txBody>
                  <a:tcPr marL="42868" marR="42868" marT="42868" marB="42868" anchor="ctr">
                    <a:lnT w="12700" cap="flat" cmpd="sng" algn="ctr">
                      <a:solidFill>
                        <a:schemeClr val="bg1"/>
                      </a:solidFill>
                      <a:prstDash val="solid"/>
                      <a:round/>
                      <a:headEnd type="none" w="med" len="med"/>
                      <a:tailEnd type="none" w="med" len="med"/>
                    </a:lnT>
                    <a:solidFill>
                      <a:schemeClr val="accent1"/>
                    </a:solidFill>
                  </a:tcPr>
                </a:tc>
                <a:tc hMerge="1">
                  <a:txBody>
                    <a:bodyPr/>
                    <a:lstStyle/>
                    <a:p>
                      <a:endParaRPr lang="de-DE"/>
                    </a:p>
                  </a:txBody>
                  <a:tcP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847741919"/>
                  </a:ext>
                </a:extLst>
              </a:tr>
              <a:tr h="385652">
                <a:tc vMerge="1">
                  <a:txBody>
                    <a:bodyPr/>
                    <a:lstStyle/>
                    <a:p>
                      <a:endParaRPr lang="de-DE"/>
                    </a:p>
                  </a:txBody>
                  <a:tcPr>
                    <a:lnT w="28575" cap="flat" cmpd="sng" algn="ctr">
                      <a:solidFill>
                        <a:schemeClr val="bg1"/>
                      </a:solidFill>
                      <a:prstDash val="solid"/>
                      <a:round/>
                      <a:headEnd type="none" w="med" len="med"/>
                      <a:tailEnd type="none" w="med" len="med"/>
                    </a:lnT>
                  </a:tcPr>
                </a:tc>
                <a:tc>
                  <a:txBody>
                    <a:bodyPr/>
                    <a:lstStyle/>
                    <a:p>
                      <a:pPr algn="ctr">
                        <a:lnSpc>
                          <a:spcPct val="120000"/>
                        </a:lnSpc>
                      </a:pPr>
                      <a:r>
                        <a:rPr lang="en-GB" sz="1500" b="1" noProof="0" dirty="0">
                          <a:solidFill>
                            <a:schemeClr val="bg1"/>
                          </a:solidFill>
                          <a:latin typeface="Arial" panose="020B0604020202020204" pitchFamily="34" charset="0"/>
                          <a:cs typeface="Arial" panose="020B0604020202020204" pitchFamily="34" charset="0"/>
                        </a:rPr>
                        <a:t>FLOT+atezo</a:t>
                      </a:r>
                    </a:p>
                  </a:txBody>
                  <a:tcPr marL="42868" marR="42868" marT="42868" marB="42868" anchor="ctr">
                    <a:lnL w="12700" cap="flat" cmpd="sng" algn="ctr">
                      <a:solidFill>
                        <a:schemeClr val="bg1"/>
                      </a:solidFill>
                      <a:prstDash val="solid"/>
                      <a:round/>
                      <a:headEnd type="none" w="med" len="med"/>
                      <a:tailEnd type="none" w="med" len="med"/>
                    </a:lnL>
                    <a:lnB w="38100" cap="flat" cmpd="sng" algn="ctr">
                      <a:solidFill>
                        <a:schemeClr val="bg1"/>
                      </a:solidFill>
                      <a:prstDash val="solid"/>
                      <a:round/>
                      <a:headEnd type="none" w="med" len="med"/>
                      <a:tailEnd type="none" w="med" len="med"/>
                    </a:lnB>
                    <a:solidFill>
                      <a:schemeClr val="accent1"/>
                    </a:solidFill>
                  </a:tcPr>
                </a:tc>
                <a:tc>
                  <a:txBody>
                    <a:bodyPr/>
                    <a:lstStyle/>
                    <a:p>
                      <a:pPr algn="ctr">
                        <a:lnSpc>
                          <a:spcPct val="120000"/>
                        </a:lnSpc>
                      </a:pPr>
                      <a:r>
                        <a:rPr lang="en-GB" sz="1500" b="0" noProof="0" dirty="0">
                          <a:solidFill>
                            <a:schemeClr val="bg1"/>
                          </a:solidFill>
                          <a:latin typeface="Arial" panose="020B0604020202020204" pitchFamily="34" charset="0"/>
                          <a:cs typeface="Arial" panose="020B0604020202020204" pitchFamily="34" charset="0"/>
                        </a:rPr>
                        <a:t>FLOT</a:t>
                      </a:r>
                    </a:p>
                  </a:txBody>
                  <a:tcPr marL="42868" marR="42868" marT="42868" marB="42868" anchor="ctr">
                    <a:lnB w="38100" cap="flat" cmpd="sng" algn="ctr">
                      <a:solidFill>
                        <a:schemeClr val="bg1"/>
                      </a:solidFill>
                      <a:prstDash val="solid"/>
                      <a:round/>
                      <a:headEnd type="none" w="med" len="med"/>
                      <a:tailEnd type="none" w="med" len="med"/>
                    </a:lnB>
                    <a:solidFill>
                      <a:schemeClr val="accent1"/>
                    </a:solidFill>
                  </a:tcPr>
                </a:tc>
                <a:tc>
                  <a:txBody>
                    <a:bodyPr/>
                    <a:lstStyle/>
                    <a:p>
                      <a:pPr algn="ctr">
                        <a:lnSpc>
                          <a:spcPct val="120000"/>
                        </a:lnSpc>
                      </a:pPr>
                      <a:r>
                        <a:rPr lang="en-GB" sz="1500" b="1" noProof="0" dirty="0">
                          <a:solidFill>
                            <a:schemeClr val="bg1"/>
                          </a:solidFill>
                          <a:latin typeface="Arial" panose="020B0604020202020204" pitchFamily="34" charset="0"/>
                          <a:cs typeface="Arial" panose="020B0604020202020204" pitchFamily="34" charset="0"/>
                        </a:rPr>
                        <a:t>FLOT+atezo</a:t>
                      </a:r>
                    </a:p>
                  </a:txBody>
                  <a:tcPr marL="42868" marR="42868" marT="42868" marB="42868" anchor="ctr">
                    <a:lnB w="38100" cap="flat" cmpd="sng" algn="ctr">
                      <a:solidFill>
                        <a:schemeClr val="bg1"/>
                      </a:solidFill>
                      <a:prstDash val="solid"/>
                      <a:round/>
                      <a:headEnd type="none" w="med" len="med"/>
                      <a:tailEnd type="none" w="med" len="med"/>
                    </a:lnB>
                    <a:solidFill>
                      <a:schemeClr val="accent1"/>
                    </a:solidFill>
                  </a:tcPr>
                </a:tc>
                <a:tc>
                  <a:txBody>
                    <a:bodyPr/>
                    <a:lstStyle/>
                    <a:p>
                      <a:pPr algn="ctr">
                        <a:lnSpc>
                          <a:spcPct val="120000"/>
                        </a:lnSpc>
                      </a:pPr>
                      <a:r>
                        <a:rPr lang="en-GB" sz="1500" b="0" noProof="0" dirty="0">
                          <a:solidFill>
                            <a:schemeClr val="bg1"/>
                          </a:solidFill>
                          <a:latin typeface="Arial" panose="020B0604020202020204" pitchFamily="34" charset="0"/>
                          <a:cs typeface="Arial" panose="020B0604020202020204" pitchFamily="34" charset="0"/>
                        </a:rPr>
                        <a:t>FLOT</a:t>
                      </a:r>
                    </a:p>
                  </a:txBody>
                  <a:tcPr marL="42868" marR="42868" marT="42868" marB="42868" anchor="ctr">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249207454"/>
                  </a:ext>
                </a:extLst>
              </a:tr>
              <a:tr h="679473">
                <a:tc>
                  <a:txBody>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lang="en-GB" sz="1500" b="0" noProof="0" dirty="0">
                          <a:solidFill>
                            <a:schemeClr val="tx1"/>
                          </a:solidFill>
                          <a:latin typeface="Arial" panose="020B0604020202020204" pitchFamily="34" charset="0"/>
                          <a:cs typeface="Arial" panose="020B0604020202020204" pitchFamily="34" charset="0"/>
                        </a:rPr>
                        <a:t>All Patients</a:t>
                      </a:r>
                      <a:r>
                        <a:rPr kumimoji="0" lang="en-GB" sz="1500" b="0" u="none" strike="noStrike" kern="1200" cap="none" spc="0" normalizeH="0" baseline="0" noProof="0" dirty="0">
                          <a:ln>
                            <a:noFill/>
                          </a:ln>
                          <a:solidFill>
                            <a:schemeClr val="tx1"/>
                          </a:solidFill>
                          <a:effectLst/>
                          <a:uLnTx/>
                          <a:uFillTx/>
                          <a:latin typeface="Arial" panose="020B0604020202020204" pitchFamily="34" charset="0"/>
                          <a:cs typeface="Arial" panose="020B0604020202020204" pitchFamily="34" charset="0"/>
                        </a:rPr>
                        <a:t> (N=295)</a:t>
                      </a:r>
                      <a:endParaRPr kumimoji="0" lang="en-GB" sz="1500" b="0" i="0" u="none" strike="noStrike" kern="1200" cap="none" spc="0" normalizeH="0" baseline="0" noProof="0" dirty="0">
                        <a:ln>
                          <a:noFill/>
                        </a:ln>
                        <a:solidFill>
                          <a:schemeClr val="tx1"/>
                        </a:solidFill>
                        <a:effectLst/>
                        <a:uLnTx/>
                        <a:uFillTx/>
                        <a:latin typeface="Arial" panose="020B0604020202020204" pitchFamily="34" charset="0"/>
                        <a:ea typeface="Arial" panose="020B0604020202020204" pitchFamily="34" charset="0"/>
                        <a:cs typeface="Arial" panose="020B0604020202020204" pitchFamily="34" charset="0"/>
                      </a:endParaRPr>
                    </a:p>
                  </a:txBody>
                  <a:tcPr marL="78868" marR="42868" marT="42868" marB="42868" anchor="ctr"/>
                </a:tc>
                <a:tc>
                  <a:txBody>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GB" sz="1500" b="0" noProof="0" dirty="0">
                          <a:solidFill>
                            <a:schemeClr val="accent1"/>
                          </a:solidFill>
                          <a:latin typeface="Arial" panose="020B0604020202020204" pitchFamily="34" charset="0"/>
                          <a:cs typeface="Arial" panose="020B0604020202020204" pitchFamily="34" charset="0"/>
                        </a:rPr>
                        <a:t>35 (24)</a:t>
                      </a:r>
                      <a:br>
                        <a:rPr lang="en-GB" sz="1500" b="0" noProof="0" dirty="0">
                          <a:solidFill>
                            <a:schemeClr val="accent1"/>
                          </a:solidFill>
                          <a:latin typeface="Arial" panose="020B0604020202020204" pitchFamily="34" charset="0"/>
                          <a:cs typeface="Arial" panose="020B0604020202020204" pitchFamily="34" charset="0"/>
                        </a:rPr>
                      </a:br>
                      <a:r>
                        <a:rPr lang="en-GB" sz="1500" b="0" noProof="0" dirty="0">
                          <a:solidFill>
                            <a:schemeClr val="accent1"/>
                          </a:solidFill>
                          <a:latin typeface="Arial" panose="020B0604020202020204" pitchFamily="34" charset="0"/>
                          <a:cs typeface="Arial" panose="020B0604020202020204" pitchFamily="34" charset="0"/>
                        </a:rPr>
                        <a:t>[N=146]</a:t>
                      </a:r>
                      <a:endParaRPr lang="en-GB" sz="1500" b="0" noProof="0" dirty="0">
                        <a:solidFill>
                          <a:schemeClr val="accent1"/>
                        </a:solidFill>
                        <a:latin typeface="Arial" panose="020B0604020202020204" pitchFamily="34" charset="0"/>
                        <a:ea typeface="Arial" panose="020B0604020202020204" pitchFamily="34" charset="0"/>
                        <a:cs typeface="Arial" panose="020B0604020202020204" pitchFamily="34" charset="0"/>
                      </a:endParaRPr>
                    </a:p>
                  </a:txBody>
                  <a:tcPr marL="42868" marR="42868" marT="42868" marB="42868" anchor="ctr">
                    <a:lnT w="38100" cap="flat" cmpd="sng" algn="ctr">
                      <a:solidFill>
                        <a:schemeClr val="bg1"/>
                      </a:solidFill>
                      <a:prstDash val="solid"/>
                      <a:round/>
                      <a:headEnd type="none" w="med" len="med"/>
                      <a:tailEnd type="none" w="med" len="med"/>
                    </a:lnT>
                  </a:tcPr>
                </a:tc>
                <a:tc>
                  <a:txBody>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GB" sz="1500" b="0" noProof="0" dirty="0">
                          <a:solidFill>
                            <a:schemeClr val="tx1"/>
                          </a:solidFill>
                          <a:latin typeface="Arial" panose="020B0604020202020204" pitchFamily="34" charset="0"/>
                          <a:cs typeface="Arial" panose="020B0604020202020204" pitchFamily="34" charset="0"/>
                        </a:rPr>
                        <a:t>22 (15)</a:t>
                      </a:r>
                    </a:p>
                    <a:p>
                      <a:pPr marL="0" marR="0" lvl="0" indent="0" algn="ctr" defTabSz="914400" rtl="0" eaLnBrk="1" fontAlgn="auto" latinLnBrk="0" hangingPunct="1">
                        <a:lnSpc>
                          <a:spcPct val="120000"/>
                        </a:lnSpc>
                        <a:spcBef>
                          <a:spcPts val="0"/>
                        </a:spcBef>
                        <a:spcAft>
                          <a:spcPts val="0"/>
                        </a:spcAft>
                        <a:buClrTx/>
                        <a:buSzTx/>
                        <a:buFontTx/>
                        <a:buNone/>
                        <a:tabLst/>
                        <a:defRPr/>
                      </a:pPr>
                      <a:r>
                        <a:rPr lang="en-GB" sz="1500" b="0" noProof="0" dirty="0">
                          <a:solidFill>
                            <a:schemeClr val="tx1"/>
                          </a:solidFill>
                          <a:latin typeface="Arial" panose="020B0604020202020204" pitchFamily="34" charset="0"/>
                          <a:ea typeface="Arial" panose="020B0604020202020204" pitchFamily="34" charset="0"/>
                          <a:cs typeface="Arial" panose="020B0604020202020204" pitchFamily="34" charset="0"/>
                        </a:rPr>
                        <a:t>[N=149]</a:t>
                      </a:r>
                    </a:p>
                  </a:txBody>
                  <a:tcPr marL="42868" marR="42868" marT="42868" marB="42868" anchor="ctr">
                    <a:lnT w="38100" cap="flat" cmpd="sng" algn="ctr">
                      <a:solidFill>
                        <a:schemeClr val="bg1"/>
                      </a:solidFill>
                      <a:prstDash val="solid"/>
                      <a:round/>
                      <a:headEnd type="none" w="med" len="med"/>
                      <a:tailEnd type="none" w="med" len="med"/>
                    </a:lnT>
                  </a:tcPr>
                </a:tc>
                <a:tc>
                  <a:txBody>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GB" sz="1500" b="0" noProof="0" dirty="0">
                          <a:solidFill>
                            <a:schemeClr val="accent1"/>
                          </a:solidFill>
                          <a:latin typeface="Arial" panose="020B0604020202020204" pitchFamily="34" charset="0"/>
                          <a:cs typeface="Arial" panose="020B0604020202020204" pitchFamily="34" charset="0"/>
                        </a:rPr>
                        <a:t>71 (49)</a:t>
                      </a:r>
                    </a:p>
                    <a:p>
                      <a:pPr marL="0" marR="0" lvl="0" indent="0" algn="ctr" defTabSz="914400" rtl="0" eaLnBrk="1" fontAlgn="auto" latinLnBrk="0" hangingPunct="1">
                        <a:lnSpc>
                          <a:spcPct val="120000"/>
                        </a:lnSpc>
                        <a:spcBef>
                          <a:spcPts val="0"/>
                        </a:spcBef>
                        <a:spcAft>
                          <a:spcPts val="0"/>
                        </a:spcAft>
                        <a:buClrTx/>
                        <a:buSzTx/>
                        <a:buFontTx/>
                        <a:buNone/>
                        <a:tabLst/>
                        <a:defRPr/>
                      </a:pPr>
                      <a:r>
                        <a:rPr lang="en-GB" sz="1500" b="0" noProof="0" dirty="0">
                          <a:solidFill>
                            <a:schemeClr val="accent1"/>
                          </a:solidFill>
                          <a:latin typeface="Arial" panose="020B0604020202020204" pitchFamily="34" charset="0"/>
                          <a:ea typeface="Arial" panose="020B0604020202020204" pitchFamily="34" charset="0"/>
                          <a:cs typeface="Arial" panose="020B0604020202020204" pitchFamily="34" charset="0"/>
                        </a:rPr>
                        <a:t>[N=146]</a:t>
                      </a:r>
                    </a:p>
                  </a:txBody>
                  <a:tcPr marL="42868" marR="42868" marT="42868" marB="42868" anchor="ctr">
                    <a:lnT w="38100" cap="flat" cmpd="sng" algn="ctr">
                      <a:solidFill>
                        <a:schemeClr val="bg1"/>
                      </a:solidFill>
                      <a:prstDash val="solid"/>
                      <a:round/>
                      <a:headEnd type="none" w="med" len="med"/>
                      <a:tailEnd type="none" w="med" len="med"/>
                    </a:lnT>
                  </a:tcPr>
                </a:tc>
                <a:tc>
                  <a:txBody>
                    <a:bodyPr/>
                    <a:lstStyle/>
                    <a:p>
                      <a:pPr algn="ctr">
                        <a:lnSpc>
                          <a:spcPct val="120000"/>
                        </a:lnSpc>
                      </a:pPr>
                      <a:r>
                        <a:rPr lang="en-GB" sz="1500" b="0" noProof="0" dirty="0">
                          <a:solidFill>
                            <a:schemeClr val="tx1"/>
                          </a:solidFill>
                          <a:latin typeface="Arial" panose="020B0604020202020204" pitchFamily="34" charset="0"/>
                          <a:cs typeface="Arial" panose="020B0604020202020204" pitchFamily="34" charset="0"/>
                        </a:rPr>
                        <a:t>57 (38)</a:t>
                      </a:r>
                    </a:p>
                    <a:p>
                      <a:pPr algn="ctr">
                        <a:lnSpc>
                          <a:spcPct val="120000"/>
                        </a:lnSpc>
                      </a:pPr>
                      <a:r>
                        <a:rPr lang="en-GB" sz="1500" b="0" noProof="0" dirty="0">
                          <a:solidFill>
                            <a:schemeClr val="tx1"/>
                          </a:solidFill>
                          <a:latin typeface="Arial" panose="020B0604020202020204" pitchFamily="34" charset="0"/>
                          <a:cs typeface="Arial" panose="020B0604020202020204" pitchFamily="34" charset="0"/>
                        </a:rPr>
                        <a:t>[N=149]</a:t>
                      </a:r>
                    </a:p>
                  </a:txBody>
                  <a:tcPr marL="42868" marR="42868" marT="42868" marB="42868" anchor="ctr">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3131942985"/>
                  </a:ext>
                </a:extLst>
              </a:tr>
              <a:tr h="679473">
                <a:tc>
                  <a:txBody>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lang="en-GB" sz="1500" b="0" noProof="0" dirty="0">
                          <a:solidFill>
                            <a:schemeClr val="tx1"/>
                          </a:solidFill>
                          <a:latin typeface="Arial" panose="020B0604020202020204" pitchFamily="34" charset="0"/>
                          <a:cs typeface="Arial" panose="020B0604020202020204" pitchFamily="34" charset="0"/>
                        </a:rPr>
                        <a:t>PD-L1 CPS ≥1</a:t>
                      </a:r>
                      <a:r>
                        <a:rPr kumimoji="0" lang="en-GB" sz="1500" b="0" u="none" strike="noStrike" kern="1200" cap="none" spc="0" normalizeH="0" baseline="0" noProof="0" dirty="0">
                          <a:ln>
                            <a:noFill/>
                          </a:ln>
                          <a:solidFill>
                            <a:schemeClr val="tx1"/>
                          </a:solidFill>
                          <a:effectLst/>
                          <a:uLnTx/>
                          <a:uFillTx/>
                          <a:latin typeface="Arial" panose="020B0604020202020204" pitchFamily="34" charset="0"/>
                          <a:cs typeface="Arial" panose="020B0604020202020204" pitchFamily="34" charset="0"/>
                        </a:rPr>
                        <a:t> (N=170)</a:t>
                      </a:r>
                      <a:endParaRPr kumimoji="0" lang="en-GB" sz="1500" b="0" i="0" u="none" strike="noStrike" kern="1200" cap="none" spc="0" normalizeH="0" baseline="0" noProof="0" dirty="0">
                        <a:ln>
                          <a:noFill/>
                        </a:ln>
                        <a:solidFill>
                          <a:schemeClr val="tx1"/>
                        </a:solidFill>
                        <a:effectLst/>
                        <a:uLnTx/>
                        <a:uFillTx/>
                        <a:latin typeface="Arial" panose="020B0604020202020204" pitchFamily="34" charset="0"/>
                        <a:ea typeface="Arial" panose="020B0604020202020204" pitchFamily="34" charset="0"/>
                        <a:cs typeface="Arial" panose="020B0604020202020204" pitchFamily="34" charset="0"/>
                      </a:endParaRPr>
                    </a:p>
                  </a:txBody>
                  <a:tcPr marL="78868" marR="42868" marT="42868" marB="42868" anchor="ctr">
                    <a:lnB w="38100" cap="flat" cmpd="sng" algn="ctr">
                      <a:solidFill>
                        <a:schemeClr val="tx2"/>
                      </a:solidFill>
                      <a:prstDash val="solid"/>
                      <a:round/>
                      <a:headEnd type="none" w="med" len="med"/>
                      <a:tailEnd type="none" w="med" len="med"/>
                    </a:lnB>
                  </a:tcPr>
                </a:tc>
                <a:tc>
                  <a:txBody>
                    <a:bodyPr/>
                    <a:lstStyle/>
                    <a:p>
                      <a:pPr indent="0" algn="ctr">
                        <a:lnSpc>
                          <a:spcPct val="120000"/>
                        </a:lnSpc>
                        <a:spcAft>
                          <a:spcPts val="0"/>
                        </a:spcAft>
                      </a:pPr>
                      <a:r>
                        <a:rPr lang="en-GB" sz="1500" b="0" noProof="0" dirty="0">
                          <a:solidFill>
                            <a:schemeClr val="accent1"/>
                          </a:solidFill>
                          <a:latin typeface="Arial" panose="020B0604020202020204" pitchFamily="34" charset="0"/>
                          <a:cs typeface="Arial" panose="020B0604020202020204" pitchFamily="34" charset="0"/>
                        </a:rPr>
                        <a:t>20 (24)</a:t>
                      </a:r>
                    </a:p>
                    <a:p>
                      <a:pPr indent="0" algn="ctr">
                        <a:lnSpc>
                          <a:spcPct val="120000"/>
                        </a:lnSpc>
                        <a:spcAft>
                          <a:spcPts val="0"/>
                        </a:spcAft>
                      </a:pPr>
                      <a:r>
                        <a:rPr lang="en-GB" sz="1500" b="0" noProof="0" dirty="0">
                          <a:solidFill>
                            <a:schemeClr val="accent1"/>
                          </a:solidFill>
                          <a:latin typeface="Arial" panose="020B0604020202020204" pitchFamily="34" charset="0"/>
                          <a:ea typeface="Arial" panose="020B0604020202020204" pitchFamily="34" charset="0"/>
                          <a:cs typeface="Arial" panose="020B0604020202020204" pitchFamily="34" charset="0"/>
                        </a:rPr>
                        <a:t>[N=82]</a:t>
                      </a:r>
                    </a:p>
                  </a:txBody>
                  <a:tcPr marL="42868" marR="42868" marT="42868" marB="42868" anchor="ctr">
                    <a:lnB w="38100" cap="flat" cmpd="sng" algn="ctr">
                      <a:solidFill>
                        <a:schemeClr val="tx2"/>
                      </a:solidFill>
                      <a:prstDash val="solid"/>
                      <a:round/>
                      <a:headEnd type="none" w="med" len="med"/>
                      <a:tailEnd type="none" w="med" len="med"/>
                    </a:lnB>
                  </a:tcPr>
                </a:tc>
                <a:tc>
                  <a:txBody>
                    <a:bodyPr/>
                    <a:lstStyle/>
                    <a:p>
                      <a:pPr indent="0" algn="ctr">
                        <a:lnSpc>
                          <a:spcPct val="120000"/>
                        </a:lnSpc>
                        <a:spcAft>
                          <a:spcPts val="0"/>
                        </a:spcAft>
                      </a:pPr>
                      <a:r>
                        <a:rPr lang="en-GB" sz="1500" b="0" noProof="0" dirty="0">
                          <a:solidFill>
                            <a:schemeClr val="tx1"/>
                          </a:solidFill>
                          <a:latin typeface="Arial" panose="020B0604020202020204" pitchFamily="34" charset="0"/>
                          <a:cs typeface="Arial" panose="020B0604020202020204" pitchFamily="34" charset="0"/>
                        </a:rPr>
                        <a:t>12 (14)</a:t>
                      </a:r>
                    </a:p>
                    <a:p>
                      <a:pPr indent="0" algn="ctr">
                        <a:lnSpc>
                          <a:spcPct val="120000"/>
                        </a:lnSpc>
                        <a:spcAft>
                          <a:spcPts val="0"/>
                        </a:spcAft>
                      </a:pPr>
                      <a:r>
                        <a:rPr lang="en-GB" sz="1500" b="0" noProof="0" dirty="0">
                          <a:solidFill>
                            <a:schemeClr val="tx1"/>
                          </a:solidFill>
                          <a:latin typeface="Arial" panose="020B0604020202020204" pitchFamily="34" charset="0"/>
                          <a:ea typeface="Arial" panose="020B0604020202020204" pitchFamily="34" charset="0"/>
                          <a:cs typeface="Arial" panose="020B0604020202020204" pitchFamily="34" charset="0"/>
                        </a:rPr>
                        <a:t>[N=88]</a:t>
                      </a:r>
                    </a:p>
                  </a:txBody>
                  <a:tcPr marL="42868" marR="42868" marT="42868" marB="42868" anchor="ctr">
                    <a:lnB w="38100" cap="flat" cmpd="sng" algn="ctr">
                      <a:solidFill>
                        <a:schemeClr val="tx2"/>
                      </a:solidFill>
                      <a:prstDash val="solid"/>
                      <a:round/>
                      <a:headEnd type="none" w="med" len="med"/>
                      <a:tailEnd type="none" w="med" len="med"/>
                    </a:lnB>
                  </a:tcPr>
                </a:tc>
                <a:tc>
                  <a:txBody>
                    <a:bodyPr/>
                    <a:lstStyle/>
                    <a:p>
                      <a:pPr indent="0" algn="ctr">
                        <a:lnSpc>
                          <a:spcPct val="120000"/>
                        </a:lnSpc>
                        <a:spcAft>
                          <a:spcPts val="0"/>
                        </a:spcAft>
                      </a:pPr>
                      <a:r>
                        <a:rPr lang="en-GB" sz="1500" b="0" noProof="0" dirty="0">
                          <a:solidFill>
                            <a:schemeClr val="accent1"/>
                          </a:solidFill>
                          <a:latin typeface="Arial" panose="020B0604020202020204" pitchFamily="34" charset="0"/>
                          <a:cs typeface="Arial" panose="020B0604020202020204" pitchFamily="34" charset="0"/>
                        </a:rPr>
                        <a:t>42 (51)</a:t>
                      </a:r>
                    </a:p>
                    <a:p>
                      <a:pPr indent="0" algn="ctr">
                        <a:lnSpc>
                          <a:spcPct val="120000"/>
                        </a:lnSpc>
                        <a:spcAft>
                          <a:spcPts val="0"/>
                        </a:spcAft>
                      </a:pPr>
                      <a:r>
                        <a:rPr lang="en-GB" sz="1500" b="0" noProof="0" dirty="0">
                          <a:solidFill>
                            <a:schemeClr val="accent1"/>
                          </a:solidFill>
                          <a:latin typeface="Arial" panose="020B0604020202020204" pitchFamily="34" charset="0"/>
                          <a:ea typeface="Arial" panose="020B0604020202020204" pitchFamily="34" charset="0"/>
                          <a:cs typeface="Arial" panose="020B0604020202020204" pitchFamily="34" charset="0"/>
                        </a:rPr>
                        <a:t>[N=82]</a:t>
                      </a:r>
                    </a:p>
                  </a:txBody>
                  <a:tcPr marL="42868" marR="42868" marT="42868" marB="42868" anchor="ctr">
                    <a:lnB w="38100" cap="flat" cmpd="sng" algn="ctr">
                      <a:solidFill>
                        <a:schemeClr val="tx2"/>
                      </a:solidFill>
                      <a:prstDash val="solid"/>
                      <a:round/>
                      <a:headEnd type="none" w="med" len="med"/>
                      <a:tailEnd type="none" w="med" len="med"/>
                    </a:lnB>
                  </a:tcPr>
                </a:tc>
                <a:tc>
                  <a:txBody>
                    <a:bodyPr/>
                    <a:lstStyle/>
                    <a:p>
                      <a:pPr algn="ctr">
                        <a:lnSpc>
                          <a:spcPct val="120000"/>
                        </a:lnSpc>
                      </a:pPr>
                      <a:r>
                        <a:rPr lang="en-GB" sz="1500" b="0" noProof="0" dirty="0">
                          <a:solidFill>
                            <a:schemeClr val="tx1"/>
                          </a:solidFill>
                          <a:latin typeface="Arial" panose="020B0604020202020204" pitchFamily="34" charset="0"/>
                          <a:cs typeface="Arial" panose="020B0604020202020204" pitchFamily="34" charset="0"/>
                        </a:rPr>
                        <a:t>39 (44)</a:t>
                      </a:r>
                    </a:p>
                    <a:p>
                      <a:pPr algn="ctr">
                        <a:lnSpc>
                          <a:spcPct val="120000"/>
                        </a:lnSpc>
                      </a:pPr>
                      <a:r>
                        <a:rPr lang="en-GB" sz="1500" b="0" noProof="0" dirty="0">
                          <a:solidFill>
                            <a:schemeClr val="tx1"/>
                          </a:solidFill>
                          <a:latin typeface="Arial" panose="020B0604020202020204" pitchFamily="34" charset="0"/>
                          <a:cs typeface="Arial" panose="020B0604020202020204" pitchFamily="34" charset="0"/>
                        </a:rPr>
                        <a:t>[N=88]</a:t>
                      </a:r>
                    </a:p>
                  </a:txBody>
                  <a:tcPr marL="42868" marR="42868" marT="42868" marB="42868" anchor="ctr">
                    <a:lnB w="381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912745279"/>
                  </a:ext>
                </a:extLst>
              </a:tr>
              <a:tr h="679473">
                <a:tc>
                  <a:txBody>
                    <a:bodyPr/>
                    <a:lstStyle/>
                    <a:p>
                      <a:pPr marL="0" marR="0" lvl="0" indent="0" algn="l" rtl="0" eaLnBrk="1" fontAlgn="auto" latinLnBrk="0" hangingPunct="1">
                        <a:lnSpc>
                          <a:spcPct val="120000"/>
                        </a:lnSpc>
                        <a:spcBef>
                          <a:spcPts val="0"/>
                        </a:spcBef>
                        <a:spcAft>
                          <a:spcPts val="0"/>
                        </a:spcAft>
                        <a:buClrTx/>
                        <a:buSzTx/>
                        <a:buFontTx/>
                        <a:buNone/>
                      </a:pPr>
                      <a:r>
                        <a:rPr lang="en-GB" sz="1500" b="1" noProof="0" dirty="0">
                          <a:solidFill>
                            <a:schemeClr val="tx2"/>
                          </a:solidFill>
                          <a:latin typeface="Arial" panose="020B0604020202020204" pitchFamily="34" charset="0"/>
                          <a:cs typeface="Arial" panose="020B0604020202020204" pitchFamily="34" charset="0"/>
                        </a:rPr>
                        <a:t>PD-L1 CPS ≥ 5</a:t>
                      </a:r>
                      <a:r>
                        <a:rPr kumimoji="0" lang="en-GB" sz="1500" b="1" u="none" strike="noStrike" kern="1200" cap="none" spc="0" normalizeH="0" baseline="0" noProof="0" dirty="0">
                          <a:ln>
                            <a:noFill/>
                          </a:ln>
                          <a:solidFill>
                            <a:schemeClr val="tx2"/>
                          </a:solidFill>
                          <a:effectLst/>
                          <a:uLnTx/>
                          <a:uFillTx/>
                          <a:latin typeface="Arial" panose="020B0604020202020204" pitchFamily="34" charset="0"/>
                          <a:cs typeface="Arial" panose="020B0604020202020204" pitchFamily="34" charset="0"/>
                        </a:rPr>
                        <a:t> (</a:t>
                      </a:r>
                      <a:r>
                        <a:rPr kumimoji="0" lang="en-GB" sz="1500" b="0" u="none" strike="noStrike" kern="1200" cap="none" spc="0" normalizeH="0" baseline="0" noProof="0" dirty="0">
                          <a:ln>
                            <a:noFill/>
                          </a:ln>
                          <a:solidFill>
                            <a:schemeClr val="tx2"/>
                          </a:solidFill>
                          <a:effectLst/>
                          <a:uLnTx/>
                          <a:uFillTx/>
                          <a:latin typeface="Arial" panose="020B0604020202020204" pitchFamily="34" charset="0"/>
                          <a:cs typeface="Arial" panose="020B0604020202020204" pitchFamily="34" charset="0"/>
                        </a:rPr>
                        <a:t>N=81)</a:t>
                      </a:r>
                      <a:endParaRPr kumimoji="0" lang="en-GB" sz="1500" b="0" i="0" u="none" strike="noStrike" kern="1200" cap="none" spc="0" normalizeH="0" baseline="0" noProof="0" dirty="0">
                        <a:ln>
                          <a:noFill/>
                        </a:ln>
                        <a:solidFill>
                          <a:schemeClr val="tx2"/>
                        </a:solidFill>
                        <a:effectLst/>
                        <a:uLnTx/>
                        <a:uFillTx/>
                        <a:latin typeface="Arial" panose="020B0604020202020204" pitchFamily="34" charset="0"/>
                        <a:ea typeface="Arial" panose="020B0604020202020204" pitchFamily="34" charset="0"/>
                        <a:cs typeface="Arial" panose="020B0604020202020204" pitchFamily="34" charset="0"/>
                      </a:endParaRPr>
                    </a:p>
                  </a:txBody>
                  <a:tcPr marL="78868" marR="42868" marT="42868" marB="42868" anchor="ctr">
                    <a:lnL w="38100" cap="flat" cmpd="sng" algn="ctr">
                      <a:solidFill>
                        <a:schemeClr val="tx2"/>
                      </a:solidFill>
                      <a:prstDash val="solid"/>
                      <a:round/>
                      <a:headEnd type="none" w="med" len="med"/>
                      <a:tailEnd type="none" w="med" len="med"/>
                    </a:lnL>
                    <a:lnT w="38100" cap="flat" cmpd="sng" algn="ctr">
                      <a:solidFill>
                        <a:schemeClr val="tx2"/>
                      </a:solidFill>
                      <a:prstDash val="solid"/>
                      <a:round/>
                      <a:headEnd type="none" w="med" len="med"/>
                      <a:tailEnd type="none" w="med" len="med"/>
                    </a:lnT>
                  </a:tcPr>
                </a:tc>
                <a:tc>
                  <a:txBody>
                    <a:bodyPr/>
                    <a:lstStyle/>
                    <a:p>
                      <a:pPr indent="0" algn="ctr">
                        <a:lnSpc>
                          <a:spcPct val="120000"/>
                        </a:lnSpc>
                        <a:spcAft>
                          <a:spcPts val="0"/>
                        </a:spcAft>
                      </a:pPr>
                      <a:r>
                        <a:rPr lang="en-GB" sz="1500" b="0" noProof="0" dirty="0">
                          <a:solidFill>
                            <a:schemeClr val="accent1"/>
                          </a:solidFill>
                          <a:latin typeface="Arial" panose="020B0604020202020204" pitchFamily="34" charset="0"/>
                          <a:cs typeface="Arial" panose="020B0604020202020204" pitchFamily="34" charset="0"/>
                        </a:rPr>
                        <a:t>11 (</a:t>
                      </a:r>
                      <a:r>
                        <a:rPr lang="en-GB" sz="1500" b="1" noProof="0" dirty="0">
                          <a:solidFill>
                            <a:schemeClr val="accent1"/>
                          </a:solidFill>
                          <a:latin typeface="Arial" panose="020B0604020202020204" pitchFamily="34" charset="0"/>
                          <a:cs typeface="Arial" panose="020B0604020202020204" pitchFamily="34" charset="0"/>
                        </a:rPr>
                        <a:t>28</a:t>
                      </a:r>
                      <a:r>
                        <a:rPr lang="en-GB" sz="1500" b="0" noProof="0" dirty="0">
                          <a:solidFill>
                            <a:schemeClr val="accent1"/>
                          </a:solidFill>
                          <a:latin typeface="Arial" panose="020B0604020202020204" pitchFamily="34" charset="0"/>
                          <a:cs typeface="Arial" panose="020B0604020202020204" pitchFamily="34" charset="0"/>
                        </a:rPr>
                        <a:t>)</a:t>
                      </a:r>
                    </a:p>
                    <a:p>
                      <a:pPr indent="0" algn="ctr">
                        <a:lnSpc>
                          <a:spcPct val="120000"/>
                        </a:lnSpc>
                        <a:spcAft>
                          <a:spcPts val="0"/>
                        </a:spcAft>
                      </a:pPr>
                      <a:r>
                        <a:rPr lang="en-GB" sz="1500" b="0" noProof="0" dirty="0">
                          <a:solidFill>
                            <a:schemeClr val="accent1"/>
                          </a:solidFill>
                          <a:latin typeface="Arial" panose="020B0604020202020204" pitchFamily="34" charset="0"/>
                          <a:ea typeface="Arial" panose="020B0604020202020204" pitchFamily="34" charset="0"/>
                          <a:cs typeface="Arial" panose="020B0604020202020204" pitchFamily="34" charset="0"/>
                        </a:rPr>
                        <a:t>[N=40]</a:t>
                      </a:r>
                    </a:p>
                  </a:txBody>
                  <a:tcPr marL="42868" marR="42868" marT="42868" marB="42868" anchor="ctr">
                    <a:lnT w="38100" cap="flat" cmpd="sng" algn="ctr">
                      <a:solidFill>
                        <a:schemeClr val="tx2"/>
                      </a:solidFill>
                      <a:prstDash val="solid"/>
                      <a:round/>
                      <a:headEnd type="none" w="med" len="med"/>
                      <a:tailEnd type="none" w="med" len="med"/>
                    </a:lnT>
                  </a:tcPr>
                </a:tc>
                <a:tc>
                  <a:txBody>
                    <a:bodyPr/>
                    <a:lstStyle/>
                    <a:p>
                      <a:pPr indent="0" algn="ctr">
                        <a:lnSpc>
                          <a:spcPct val="120000"/>
                        </a:lnSpc>
                        <a:spcAft>
                          <a:spcPts val="0"/>
                        </a:spcAft>
                      </a:pPr>
                      <a:r>
                        <a:rPr lang="en-GB" sz="1500" b="0" noProof="0" dirty="0">
                          <a:solidFill>
                            <a:schemeClr val="tx1"/>
                          </a:solidFill>
                          <a:latin typeface="Arial" panose="020B0604020202020204" pitchFamily="34" charset="0"/>
                          <a:cs typeface="Arial" panose="020B0604020202020204" pitchFamily="34" charset="0"/>
                        </a:rPr>
                        <a:t> 8 (20)</a:t>
                      </a:r>
                    </a:p>
                    <a:p>
                      <a:pPr indent="0" algn="ctr">
                        <a:lnSpc>
                          <a:spcPct val="120000"/>
                        </a:lnSpc>
                        <a:spcAft>
                          <a:spcPts val="0"/>
                        </a:spcAft>
                      </a:pPr>
                      <a:r>
                        <a:rPr lang="en-GB" sz="1500" b="0" noProof="0" dirty="0">
                          <a:solidFill>
                            <a:schemeClr val="tx1"/>
                          </a:solidFill>
                          <a:latin typeface="Arial" panose="020B0604020202020204" pitchFamily="34" charset="0"/>
                          <a:ea typeface="Arial" panose="020B0604020202020204" pitchFamily="34" charset="0"/>
                          <a:cs typeface="Arial" panose="020B0604020202020204" pitchFamily="34" charset="0"/>
                        </a:rPr>
                        <a:t>[N=41]</a:t>
                      </a:r>
                    </a:p>
                  </a:txBody>
                  <a:tcPr marL="42868" marR="42868" marT="42868" marB="42868" anchor="ctr">
                    <a:lnT w="38100" cap="flat" cmpd="sng" algn="ctr">
                      <a:solidFill>
                        <a:schemeClr val="tx2"/>
                      </a:solidFill>
                      <a:prstDash val="solid"/>
                      <a:round/>
                      <a:headEnd type="none" w="med" len="med"/>
                      <a:tailEnd type="none" w="med" len="med"/>
                    </a:lnT>
                  </a:tcPr>
                </a:tc>
                <a:tc>
                  <a:txBody>
                    <a:bodyPr/>
                    <a:lstStyle/>
                    <a:p>
                      <a:pPr indent="0" algn="ctr">
                        <a:lnSpc>
                          <a:spcPct val="120000"/>
                        </a:lnSpc>
                        <a:spcAft>
                          <a:spcPts val="0"/>
                        </a:spcAft>
                      </a:pPr>
                      <a:r>
                        <a:rPr lang="en-GB" sz="1500" b="0" noProof="0" dirty="0">
                          <a:solidFill>
                            <a:schemeClr val="accent1"/>
                          </a:solidFill>
                          <a:latin typeface="Arial" panose="020B0604020202020204" pitchFamily="34" charset="0"/>
                          <a:cs typeface="Arial" panose="020B0604020202020204" pitchFamily="34" charset="0"/>
                        </a:rPr>
                        <a:t>22 (</a:t>
                      </a:r>
                      <a:r>
                        <a:rPr lang="en-GB" sz="1500" b="1" noProof="0" dirty="0">
                          <a:solidFill>
                            <a:schemeClr val="accent1"/>
                          </a:solidFill>
                          <a:latin typeface="Arial" panose="020B0604020202020204" pitchFamily="34" charset="0"/>
                          <a:cs typeface="Arial" panose="020B0604020202020204" pitchFamily="34" charset="0"/>
                        </a:rPr>
                        <a:t>55</a:t>
                      </a:r>
                      <a:r>
                        <a:rPr lang="en-GB" sz="1500" b="0" noProof="0" dirty="0">
                          <a:solidFill>
                            <a:schemeClr val="accent1"/>
                          </a:solidFill>
                          <a:latin typeface="Arial" panose="020B0604020202020204" pitchFamily="34" charset="0"/>
                          <a:cs typeface="Arial" panose="020B0604020202020204" pitchFamily="34" charset="0"/>
                        </a:rPr>
                        <a:t>)</a:t>
                      </a:r>
                    </a:p>
                    <a:p>
                      <a:pPr indent="0" algn="ctr">
                        <a:lnSpc>
                          <a:spcPct val="120000"/>
                        </a:lnSpc>
                        <a:spcAft>
                          <a:spcPts val="0"/>
                        </a:spcAft>
                      </a:pPr>
                      <a:r>
                        <a:rPr lang="en-GB" sz="1500" b="0" noProof="0" dirty="0">
                          <a:solidFill>
                            <a:schemeClr val="accent1"/>
                          </a:solidFill>
                          <a:latin typeface="Arial" panose="020B0604020202020204" pitchFamily="34" charset="0"/>
                          <a:ea typeface="Arial" panose="020B0604020202020204" pitchFamily="34" charset="0"/>
                          <a:cs typeface="Arial" panose="020B0604020202020204" pitchFamily="34" charset="0"/>
                        </a:rPr>
                        <a:t>[N=40]</a:t>
                      </a:r>
                    </a:p>
                  </a:txBody>
                  <a:tcPr marL="42868" marR="42868" marT="42868" marB="42868" anchor="ctr">
                    <a:lnT w="38100" cap="flat" cmpd="sng" algn="ctr">
                      <a:solidFill>
                        <a:schemeClr val="tx2"/>
                      </a:solidFill>
                      <a:prstDash val="solid"/>
                      <a:round/>
                      <a:headEnd type="none" w="med" len="med"/>
                      <a:tailEnd type="none" w="med" len="med"/>
                    </a:lnT>
                  </a:tcPr>
                </a:tc>
                <a:tc>
                  <a:txBody>
                    <a:bodyPr/>
                    <a:lstStyle/>
                    <a:p>
                      <a:pPr algn="ctr">
                        <a:lnSpc>
                          <a:spcPct val="120000"/>
                        </a:lnSpc>
                      </a:pPr>
                      <a:r>
                        <a:rPr lang="en-GB" sz="1500" b="0" noProof="0" dirty="0">
                          <a:solidFill>
                            <a:schemeClr val="tx1"/>
                          </a:solidFill>
                          <a:latin typeface="Arial" panose="020B0604020202020204" pitchFamily="34" charset="0"/>
                          <a:cs typeface="Arial" panose="020B0604020202020204" pitchFamily="34" charset="0"/>
                        </a:rPr>
                        <a:t>18 (44)</a:t>
                      </a:r>
                    </a:p>
                    <a:p>
                      <a:pPr algn="ctr">
                        <a:lnSpc>
                          <a:spcPct val="120000"/>
                        </a:lnSpc>
                      </a:pPr>
                      <a:r>
                        <a:rPr lang="en-GB" sz="1500" b="0" noProof="0" dirty="0">
                          <a:solidFill>
                            <a:schemeClr val="tx1"/>
                          </a:solidFill>
                          <a:latin typeface="Arial" panose="020B0604020202020204" pitchFamily="34" charset="0"/>
                          <a:cs typeface="Arial" panose="020B0604020202020204" pitchFamily="34" charset="0"/>
                        </a:rPr>
                        <a:t>[N=41]</a:t>
                      </a:r>
                    </a:p>
                  </a:txBody>
                  <a:tcPr marL="42868" marR="42868" marT="42868" marB="42868" anchor="ctr">
                    <a:lnR w="38100" cap="flat" cmpd="sng" algn="ctr">
                      <a:solidFill>
                        <a:schemeClr val="tx2"/>
                      </a:solidFill>
                      <a:prstDash val="solid"/>
                      <a:round/>
                      <a:headEnd type="none" w="med" len="med"/>
                      <a:tailEnd type="none" w="med" len="med"/>
                    </a:lnR>
                    <a:lnT w="381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0001"/>
                  </a:ext>
                </a:extLst>
              </a:tr>
              <a:tr h="679473">
                <a:tc>
                  <a:txBody>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lang="en-GB" sz="1500" b="1" noProof="0" dirty="0">
                          <a:solidFill>
                            <a:schemeClr val="tx2"/>
                          </a:solidFill>
                          <a:latin typeface="Arial" panose="020B0604020202020204" pitchFamily="34" charset="0"/>
                          <a:cs typeface="Arial" panose="020B0604020202020204" pitchFamily="34" charset="0"/>
                        </a:rPr>
                        <a:t>PD-L1 CPS ≥ 10</a:t>
                      </a:r>
                      <a:r>
                        <a:rPr kumimoji="0" lang="en-GB" sz="1500" b="1" u="none" strike="noStrike" kern="1200" cap="none" spc="0" normalizeH="0" baseline="0" noProof="0" dirty="0">
                          <a:ln>
                            <a:noFill/>
                          </a:ln>
                          <a:solidFill>
                            <a:schemeClr val="tx2"/>
                          </a:solidFill>
                          <a:effectLst/>
                          <a:uLnTx/>
                          <a:uFillTx/>
                          <a:latin typeface="Arial" panose="020B0604020202020204" pitchFamily="34" charset="0"/>
                          <a:cs typeface="Arial" panose="020B0604020202020204" pitchFamily="34" charset="0"/>
                        </a:rPr>
                        <a:t> (</a:t>
                      </a:r>
                      <a:r>
                        <a:rPr kumimoji="0" lang="en-GB" sz="1500" b="0" u="none" strike="noStrike" kern="1200" cap="none" spc="0" normalizeH="0" baseline="0" noProof="0" dirty="0">
                          <a:ln>
                            <a:noFill/>
                          </a:ln>
                          <a:solidFill>
                            <a:schemeClr val="tx2"/>
                          </a:solidFill>
                          <a:effectLst/>
                          <a:uLnTx/>
                          <a:uFillTx/>
                          <a:latin typeface="Arial" panose="020B0604020202020204" pitchFamily="34" charset="0"/>
                          <a:cs typeface="Arial" panose="020B0604020202020204" pitchFamily="34" charset="0"/>
                        </a:rPr>
                        <a:t>N=53)</a:t>
                      </a:r>
                      <a:endParaRPr kumimoji="0" lang="en-GB" sz="1500" b="0" i="0" u="none" strike="noStrike" kern="1200" cap="none" spc="0" normalizeH="0" baseline="0" noProof="0" dirty="0">
                        <a:ln>
                          <a:noFill/>
                        </a:ln>
                        <a:solidFill>
                          <a:schemeClr val="tx2"/>
                        </a:solidFill>
                        <a:effectLst/>
                        <a:uLnTx/>
                        <a:uFillTx/>
                        <a:latin typeface="Arial" panose="020B0604020202020204" pitchFamily="34" charset="0"/>
                        <a:ea typeface="Arial" panose="020B0604020202020204" pitchFamily="34" charset="0"/>
                        <a:cs typeface="Arial" panose="020B0604020202020204" pitchFamily="34" charset="0"/>
                      </a:endParaRPr>
                    </a:p>
                  </a:txBody>
                  <a:tcPr marL="78868" marR="42868" marT="42868" marB="42868" anchor="ctr">
                    <a:lnL w="38100" cap="flat" cmpd="sng" algn="ctr">
                      <a:solidFill>
                        <a:schemeClr val="tx2"/>
                      </a:solidFill>
                      <a:prstDash val="solid"/>
                      <a:round/>
                      <a:headEnd type="none" w="med" len="med"/>
                      <a:tailEnd type="none" w="med" len="med"/>
                    </a:lnL>
                    <a:lnB w="38100" cap="flat" cmpd="sng" algn="ctr">
                      <a:solidFill>
                        <a:schemeClr val="tx2"/>
                      </a:solidFill>
                      <a:prstDash val="solid"/>
                      <a:round/>
                      <a:headEnd type="none" w="med" len="med"/>
                      <a:tailEnd type="none" w="med" len="med"/>
                    </a:lnB>
                  </a:tcPr>
                </a:tc>
                <a:tc>
                  <a:txBody>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GB" sz="1500" b="0" noProof="0" dirty="0">
                          <a:solidFill>
                            <a:schemeClr val="accent1"/>
                          </a:solidFill>
                          <a:latin typeface="Arial" panose="020B0604020202020204" pitchFamily="34" charset="0"/>
                          <a:cs typeface="Arial" panose="020B0604020202020204" pitchFamily="34" charset="0"/>
                        </a:rPr>
                        <a:t>9 (</a:t>
                      </a:r>
                      <a:r>
                        <a:rPr lang="en-GB" sz="1500" b="1" noProof="0" dirty="0">
                          <a:solidFill>
                            <a:schemeClr val="accent1"/>
                          </a:solidFill>
                          <a:latin typeface="Arial" panose="020B0604020202020204" pitchFamily="34" charset="0"/>
                          <a:cs typeface="Arial" panose="020B0604020202020204" pitchFamily="34" charset="0"/>
                        </a:rPr>
                        <a:t>33</a:t>
                      </a:r>
                      <a:r>
                        <a:rPr lang="en-GB" sz="1500" b="0" noProof="0" dirty="0">
                          <a:solidFill>
                            <a:schemeClr val="accent1"/>
                          </a:solidFill>
                          <a:latin typeface="Arial" panose="020B0604020202020204" pitchFamily="34" charset="0"/>
                          <a:cs typeface="Arial" panose="020B0604020202020204" pitchFamily="34" charset="0"/>
                        </a:rPr>
                        <a:t>)</a:t>
                      </a:r>
                    </a:p>
                    <a:p>
                      <a:pPr marL="0" marR="0" lvl="0" indent="0" algn="ctr" defTabSz="914400" rtl="0" eaLnBrk="1" fontAlgn="auto" latinLnBrk="0" hangingPunct="1">
                        <a:lnSpc>
                          <a:spcPct val="120000"/>
                        </a:lnSpc>
                        <a:spcBef>
                          <a:spcPts val="0"/>
                        </a:spcBef>
                        <a:spcAft>
                          <a:spcPts val="0"/>
                        </a:spcAft>
                        <a:buClrTx/>
                        <a:buSzTx/>
                        <a:buFontTx/>
                        <a:buNone/>
                        <a:tabLst/>
                        <a:defRPr/>
                      </a:pPr>
                      <a:r>
                        <a:rPr lang="en-GB" sz="1500" b="0" noProof="0" dirty="0">
                          <a:solidFill>
                            <a:schemeClr val="accent1"/>
                          </a:solidFill>
                          <a:latin typeface="Arial" panose="020B0604020202020204" pitchFamily="34" charset="0"/>
                          <a:ea typeface="Arial" panose="020B0604020202020204" pitchFamily="34" charset="0"/>
                          <a:cs typeface="Arial" panose="020B0604020202020204" pitchFamily="34" charset="0"/>
                        </a:rPr>
                        <a:t>[N=27]</a:t>
                      </a:r>
                    </a:p>
                  </a:txBody>
                  <a:tcPr marL="42868" marR="42868" marT="42868" marB="42868" anchor="ctr">
                    <a:lnB w="38100" cap="flat" cmpd="sng" algn="ctr">
                      <a:solidFill>
                        <a:schemeClr val="tx2"/>
                      </a:solidFill>
                      <a:prstDash val="solid"/>
                      <a:round/>
                      <a:headEnd type="none" w="med" len="med"/>
                      <a:tailEnd type="none" w="med" len="med"/>
                    </a:lnB>
                  </a:tcPr>
                </a:tc>
                <a:tc>
                  <a:txBody>
                    <a:bodyPr/>
                    <a:lstStyle/>
                    <a:p>
                      <a:pPr marL="0" marR="0" lvl="0" indent="0" algn="ctr" rtl="0" eaLnBrk="1" fontAlgn="auto" latinLnBrk="0" hangingPunct="1">
                        <a:lnSpc>
                          <a:spcPct val="120000"/>
                        </a:lnSpc>
                        <a:spcBef>
                          <a:spcPts val="0"/>
                        </a:spcBef>
                        <a:spcAft>
                          <a:spcPts val="0"/>
                        </a:spcAft>
                        <a:buClrTx/>
                        <a:buSzTx/>
                        <a:buFontTx/>
                        <a:buNone/>
                      </a:pPr>
                      <a:r>
                        <a:rPr lang="en-GB" sz="1500" b="0" noProof="0" dirty="0">
                          <a:solidFill>
                            <a:schemeClr val="tx1"/>
                          </a:solidFill>
                          <a:latin typeface="Arial" panose="020B0604020202020204" pitchFamily="34" charset="0"/>
                          <a:cs typeface="Arial" panose="020B0604020202020204" pitchFamily="34" charset="0"/>
                        </a:rPr>
                        <a:t>  3 (12)</a:t>
                      </a:r>
                    </a:p>
                    <a:p>
                      <a:pPr marL="0" marR="0" lvl="0" indent="0" algn="ctr" rtl="0" eaLnBrk="1" fontAlgn="auto" latinLnBrk="0" hangingPunct="1">
                        <a:lnSpc>
                          <a:spcPct val="120000"/>
                        </a:lnSpc>
                        <a:spcBef>
                          <a:spcPts val="0"/>
                        </a:spcBef>
                        <a:spcAft>
                          <a:spcPts val="0"/>
                        </a:spcAft>
                        <a:buClrTx/>
                        <a:buSzTx/>
                        <a:buFontTx/>
                        <a:buNone/>
                      </a:pPr>
                      <a:r>
                        <a:rPr lang="en-GB" sz="1500" b="0" noProof="0" dirty="0">
                          <a:solidFill>
                            <a:schemeClr val="tx1"/>
                          </a:solidFill>
                          <a:latin typeface="Arial" panose="020B0604020202020204" pitchFamily="34" charset="0"/>
                          <a:ea typeface="Arial" panose="020B0604020202020204" pitchFamily="34" charset="0"/>
                          <a:cs typeface="Arial" panose="020B0604020202020204" pitchFamily="34" charset="0"/>
                        </a:rPr>
                        <a:t>[N=26]</a:t>
                      </a:r>
                    </a:p>
                  </a:txBody>
                  <a:tcPr marL="42868" marR="42868" marT="42868" marB="42868" anchor="ctr">
                    <a:lnB w="38100" cap="flat" cmpd="sng" algn="ctr">
                      <a:solidFill>
                        <a:schemeClr val="tx2"/>
                      </a:solidFill>
                      <a:prstDash val="solid"/>
                      <a:round/>
                      <a:headEnd type="none" w="med" len="med"/>
                      <a:tailEnd type="none" w="med" len="med"/>
                    </a:lnB>
                  </a:tcPr>
                </a:tc>
                <a:tc>
                  <a:txBody>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GB" sz="1500" b="0" noProof="0" dirty="0">
                          <a:solidFill>
                            <a:schemeClr val="accent1"/>
                          </a:solidFill>
                          <a:latin typeface="Arial" panose="020B0604020202020204" pitchFamily="34" charset="0"/>
                          <a:cs typeface="Arial" panose="020B0604020202020204" pitchFamily="34" charset="0"/>
                        </a:rPr>
                        <a:t>18 (</a:t>
                      </a:r>
                      <a:r>
                        <a:rPr lang="en-GB" sz="1500" b="1" noProof="0" dirty="0">
                          <a:solidFill>
                            <a:schemeClr val="accent1"/>
                          </a:solidFill>
                          <a:latin typeface="Arial" panose="020B0604020202020204" pitchFamily="34" charset="0"/>
                          <a:cs typeface="Arial" panose="020B0604020202020204" pitchFamily="34" charset="0"/>
                        </a:rPr>
                        <a:t>67</a:t>
                      </a:r>
                      <a:r>
                        <a:rPr lang="en-GB" sz="1500" b="0" noProof="0" dirty="0">
                          <a:solidFill>
                            <a:schemeClr val="accent1"/>
                          </a:solidFill>
                          <a:latin typeface="Arial" panose="020B0604020202020204" pitchFamily="34" charset="0"/>
                          <a:cs typeface="Arial" panose="020B0604020202020204" pitchFamily="34" charset="0"/>
                        </a:rPr>
                        <a:t>)</a:t>
                      </a:r>
                    </a:p>
                    <a:p>
                      <a:pPr marL="0" marR="0" lvl="0" indent="0" algn="ctr" defTabSz="914400" rtl="0" eaLnBrk="1" fontAlgn="auto" latinLnBrk="0" hangingPunct="1">
                        <a:lnSpc>
                          <a:spcPct val="120000"/>
                        </a:lnSpc>
                        <a:spcBef>
                          <a:spcPts val="0"/>
                        </a:spcBef>
                        <a:spcAft>
                          <a:spcPts val="0"/>
                        </a:spcAft>
                        <a:buClrTx/>
                        <a:buSzTx/>
                        <a:buFontTx/>
                        <a:buNone/>
                        <a:tabLst/>
                        <a:defRPr/>
                      </a:pPr>
                      <a:r>
                        <a:rPr lang="en-GB" sz="1500" b="0" noProof="0" dirty="0">
                          <a:solidFill>
                            <a:schemeClr val="accent1"/>
                          </a:solidFill>
                          <a:latin typeface="Arial" panose="020B0604020202020204" pitchFamily="34" charset="0"/>
                          <a:ea typeface="Arial" panose="020B0604020202020204" pitchFamily="34" charset="0"/>
                          <a:cs typeface="Arial" panose="020B0604020202020204" pitchFamily="34" charset="0"/>
                        </a:rPr>
                        <a:t>[N=27]</a:t>
                      </a:r>
                    </a:p>
                  </a:txBody>
                  <a:tcPr marL="42868" marR="42868" marT="42868" marB="42868" anchor="ctr">
                    <a:lnB w="38100" cap="flat" cmpd="sng" algn="ctr">
                      <a:solidFill>
                        <a:schemeClr val="tx2"/>
                      </a:solidFill>
                      <a:prstDash val="solid"/>
                      <a:round/>
                      <a:headEnd type="none" w="med" len="med"/>
                      <a:tailEnd type="none" w="med" len="med"/>
                    </a:lnB>
                  </a:tcPr>
                </a:tc>
                <a:tc>
                  <a:txBody>
                    <a:bodyPr/>
                    <a:lstStyle/>
                    <a:p>
                      <a:pPr algn="ctr">
                        <a:lnSpc>
                          <a:spcPct val="120000"/>
                        </a:lnSpc>
                      </a:pPr>
                      <a:r>
                        <a:rPr lang="en-GB" sz="1500" b="0" noProof="0" dirty="0">
                          <a:solidFill>
                            <a:schemeClr val="tx1"/>
                          </a:solidFill>
                          <a:latin typeface="Arial" panose="020B0604020202020204" pitchFamily="34" charset="0"/>
                          <a:cs typeface="Arial" panose="020B0604020202020204" pitchFamily="34" charset="0"/>
                        </a:rPr>
                        <a:t>10 (39)</a:t>
                      </a:r>
                    </a:p>
                    <a:p>
                      <a:pPr algn="ctr">
                        <a:lnSpc>
                          <a:spcPct val="120000"/>
                        </a:lnSpc>
                      </a:pPr>
                      <a:r>
                        <a:rPr lang="en-GB" sz="1500" b="0" noProof="0" dirty="0">
                          <a:solidFill>
                            <a:schemeClr val="tx1"/>
                          </a:solidFill>
                          <a:latin typeface="Arial" panose="020B0604020202020204" pitchFamily="34" charset="0"/>
                          <a:cs typeface="Arial" panose="020B0604020202020204" pitchFamily="34" charset="0"/>
                        </a:rPr>
                        <a:t>[N=26]</a:t>
                      </a:r>
                    </a:p>
                  </a:txBody>
                  <a:tcPr marL="42868" marR="42868" marT="42868" marB="42868" anchor="ctr">
                    <a:lnR w="38100" cap="flat" cmpd="sng" algn="ctr">
                      <a:solidFill>
                        <a:schemeClr val="tx2"/>
                      </a:solidFill>
                      <a:prstDash val="solid"/>
                      <a:round/>
                      <a:headEnd type="none" w="med" len="med"/>
                      <a:tailEnd type="none" w="med" len="med"/>
                    </a:lnR>
                    <a:lnB w="381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019436373"/>
                  </a:ext>
                </a:extLst>
              </a:tr>
              <a:tr h="679473">
                <a:tc>
                  <a:txBody>
                    <a:bodyPr/>
                    <a:lstStyle/>
                    <a:p>
                      <a:pPr marL="0" marR="0" lvl="0" indent="0" algn="l" rtl="0" eaLnBrk="1" fontAlgn="auto" latinLnBrk="0" hangingPunct="1">
                        <a:lnSpc>
                          <a:spcPct val="120000"/>
                        </a:lnSpc>
                        <a:spcBef>
                          <a:spcPts val="0"/>
                        </a:spcBef>
                        <a:spcAft>
                          <a:spcPts val="0"/>
                        </a:spcAft>
                        <a:buClrTx/>
                        <a:buSzTx/>
                        <a:buFontTx/>
                        <a:buNone/>
                      </a:pPr>
                      <a:r>
                        <a:rPr lang="en-GB" sz="1500" b="0" noProof="0" dirty="0">
                          <a:solidFill>
                            <a:schemeClr val="tx1"/>
                          </a:solidFill>
                          <a:latin typeface="Arial" panose="020B0604020202020204" pitchFamily="34" charset="0"/>
                          <a:cs typeface="Arial" panose="020B0604020202020204" pitchFamily="34" charset="0"/>
                        </a:rPr>
                        <a:t>MSI-H (</a:t>
                      </a:r>
                      <a:r>
                        <a:rPr kumimoji="0" lang="en-GB" sz="1500" b="0" u="none" strike="noStrike" kern="1200" cap="none" spc="0" normalizeH="0" baseline="0" noProof="0" dirty="0">
                          <a:ln>
                            <a:noFill/>
                          </a:ln>
                          <a:solidFill>
                            <a:schemeClr val="tx1"/>
                          </a:solidFill>
                          <a:effectLst/>
                          <a:uLnTx/>
                          <a:uFillTx/>
                          <a:latin typeface="Arial" panose="020B0604020202020204" pitchFamily="34" charset="0"/>
                          <a:cs typeface="Arial" panose="020B0604020202020204" pitchFamily="34" charset="0"/>
                        </a:rPr>
                        <a:t>N=23)</a:t>
                      </a:r>
                      <a:endParaRPr kumimoji="0" lang="en-GB" sz="1500" b="0" i="0" u="none" strike="noStrike" kern="1200" cap="none" spc="0" normalizeH="0" baseline="0" noProof="0" dirty="0">
                        <a:ln>
                          <a:noFill/>
                        </a:ln>
                        <a:solidFill>
                          <a:schemeClr val="tx1"/>
                        </a:solidFill>
                        <a:effectLst/>
                        <a:uLnTx/>
                        <a:uFillTx/>
                        <a:latin typeface="Arial" panose="020B0604020202020204" pitchFamily="34" charset="0"/>
                        <a:ea typeface="Arial" panose="020B0604020202020204" pitchFamily="34" charset="0"/>
                        <a:cs typeface="Arial" panose="020B0604020202020204" pitchFamily="34" charset="0"/>
                      </a:endParaRPr>
                    </a:p>
                  </a:txBody>
                  <a:tcPr marL="78868" marR="42868" marT="42868" marB="42868" anchor="ctr">
                    <a:lnT w="38100" cap="flat" cmpd="sng" algn="ctr">
                      <a:solidFill>
                        <a:schemeClr val="tx2"/>
                      </a:solidFill>
                      <a:prstDash val="solid"/>
                      <a:round/>
                      <a:headEnd type="none" w="med" len="med"/>
                      <a:tailEnd type="none" w="med" len="med"/>
                    </a:lnT>
                  </a:tcPr>
                </a:tc>
                <a:tc>
                  <a:txBody>
                    <a:bodyPr/>
                    <a:lstStyle/>
                    <a:p>
                      <a:pPr marL="0" marR="0" lvl="0" indent="0" algn="ctr" rtl="0" eaLnBrk="1" fontAlgn="auto" latinLnBrk="0" hangingPunct="1">
                        <a:lnSpc>
                          <a:spcPct val="120000"/>
                        </a:lnSpc>
                        <a:spcBef>
                          <a:spcPts val="0"/>
                        </a:spcBef>
                        <a:spcAft>
                          <a:spcPts val="0"/>
                        </a:spcAft>
                        <a:buClrTx/>
                        <a:buSzTx/>
                        <a:buFontTx/>
                        <a:buNone/>
                      </a:pPr>
                      <a:r>
                        <a:rPr lang="en-GB" sz="1500" b="0" noProof="0" dirty="0">
                          <a:solidFill>
                            <a:schemeClr val="tx1"/>
                          </a:solidFill>
                          <a:latin typeface="Arial" panose="020B0604020202020204" pitchFamily="34" charset="0"/>
                          <a:cs typeface="Arial" panose="020B0604020202020204" pitchFamily="34" charset="0"/>
                        </a:rPr>
                        <a:t>  5 (63)</a:t>
                      </a:r>
                    </a:p>
                    <a:p>
                      <a:pPr marL="0" marR="0" lvl="0" indent="0" algn="ctr" rtl="0" eaLnBrk="1" fontAlgn="auto" latinLnBrk="0" hangingPunct="1">
                        <a:lnSpc>
                          <a:spcPct val="120000"/>
                        </a:lnSpc>
                        <a:spcBef>
                          <a:spcPts val="0"/>
                        </a:spcBef>
                        <a:spcAft>
                          <a:spcPts val="0"/>
                        </a:spcAft>
                        <a:buClrTx/>
                        <a:buSzTx/>
                        <a:buFontTx/>
                        <a:buNone/>
                      </a:pPr>
                      <a:r>
                        <a:rPr lang="en-GB" sz="1500" b="0" noProof="0" dirty="0">
                          <a:solidFill>
                            <a:schemeClr val="tx1"/>
                          </a:solidFill>
                          <a:latin typeface="Arial" panose="020B0604020202020204" pitchFamily="34" charset="0"/>
                          <a:ea typeface="Arial" panose="020B0604020202020204" pitchFamily="34" charset="0"/>
                          <a:cs typeface="Arial" panose="020B0604020202020204" pitchFamily="34" charset="0"/>
                        </a:rPr>
                        <a:t>[N=8]</a:t>
                      </a:r>
                    </a:p>
                  </a:txBody>
                  <a:tcPr marL="42868" marR="42868" marT="42868" marB="42868" anchor="ctr">
                    <a:lnT w="38100" cap="flat" cmpd="sng" algn="ctr">
                      <a:solidFill>
                        <a:schemeClr val="tx2"/>
                      </a:solidFill>
                      <a:prstDash val="solid"/>
                      <a:round/>
                      <a:headEnd type="none" w="med" len="med"/>
                      <a:tailEnd type="none" w="med" len="med"/>
                    </a:lnT>
                  </a:tcPr>
                </a:tc>
                <a:tc>
                  <a:txBody>
                    <a:bodyPr/>
                    <a:lstStyle/>
                    <a:p>
                      <a:pPr marL="0" marR="0" lvl="0" indent="0" algn="ctr" rtl="0" eaLnBrk="1" fontAlgn="auto" latinLnBrk="0" hangingPunct="1">
                        <a:lnSpc>
                          <a:spcPct val="120000"/>
                        </a:lnSpc>
                        <a:spcBef>
                          <a:spcPts val="0"/>
                        </a:spcBef>
                        <a:spcAft>
                          <a:spcPts val="0"/>
                        </a:spcAft>
                        <a:buClrTx/>
                        <a:buSzTx/>
                        <a:buFontTx/>
                        <a:buNone/>
                      </a:pPr>
                      <a:r>
                        <a:rPr lang="en-GB" sz="1500" b="0" noProof="0" dirty="0">
                          <a:solidFill>
                            <a:schemeClr val="tx1"/>
                          </a:solidFill>
                          <a:latin typeface="Arial" panose="020B0604020202020204" pitchFamily="34" charset="0"/>
                          <a:cs typeface="Arial" panose="020B0604020202020204" pitchFamily="34" charset="0"/>
                        </a:rPr>
                        <a:t>  4 (27)</a:t>
                      </a:r>
                    </a:p>
                    <a:p>
                      <a:pPr marL="0" marR="0" lvl="0" indent="0" algn="ctr" rtl="0" eaLnBrk="1" fontAlgn="auto" latinLnBrk="0" hangingPunct="1">
                        <a:lnSpc>
                          <a:spcPct val="120000"/>
                        </a:lnSpc>
                        <a:spcBef>
                          <a:spcPts val="0"/>
                        </a:spcBef>
                        <a:spcAft>
                          <a:spcPts val="0"/>
                        </a:spcAft>
                        <a:buClrTx/>
                        <a:buSzTx/>
                        <a:buFontTx/>
                        <a:buNone/>
                      </a:pPr>
                      <a:r>
                        <a:rPr lang="en-GB" sz="1500" b="0" noProof="0" dirty="0">
                          <a:solidFill>
                            <a:schemeClr val="tx1"/>
                          </a:solidFill>
                          <a:latin typeface="Arial" panose="020B0604020202020204" pitchFamily="34" charset="0"/>
                          <a:ea typeface="Arial" panose="020B0604020202020204" pitchFamily="34" charset="0"/>
                          <a:cs typeface="Arial" panose="020B0604020202020204" pitchFamily="34" charset="0"/>
                        </a:rPr>
                        <a:t>[N=15]</a:t>
                      </a:r>
                    </a:p>
                  </a:txBody>
                  <a:tcPr marL="42868" marR="42868" marT="42868" marB="42868" anchor="ctr">
                    <a:lnT w="38100" cap="flat" cmpd="sng" algn="ctr">
                      <a:solidFill>
                        <a:schemeClr val="tx2"/>
                      </a:solidFill>
                      <a:prstDash val="solid"/>
                      <a:round/>
                      <a:headEnd type="none" w="med" len="med"/>
                      <a:tailEnd type="none" w="med" len="med"/>
                    </a:lnT>
                  </a:tcPr>
                </a:tc>
                <a:tc>
                  <a:txBody>
                    <a:bodyPr/>
                    <a:lstStyle/>
                    <a:p>
                      <a:pPr marL="0" marR="0" lvl="0" indent="0" algn="ctr" rtl="0" eaLnBrk="1" fontAlgn="auto" latinLnBrk="0" hangingPunct="1">
                        <a:lnSpc>
                          <a:spcPct val="120000"/>
                        </a:lnSpc>
                        <a:spcBef>
                          <a:spcPts val="0"/>
                        </a:spcBef>
                        <a:spcAft>
                          <a:spcPts val="0"/>
                        </a:spcAft>
                        <a:buClrTx/>
                        <a:buSzTx/>
                        <a:buFontTx/>
                        <a:buNone/>
                      </a:pPr>
                      <a:r>
                        <a:rPr lang="en-GB" sz="1500" b="0" noProof="0" dirty="0">
                          <a:solidFill>
                            <a:schemeClr val="tx1"/>
                          </a:solidFill>
                          <a:latin typeface="Arial" panose="020B0604020202020204" pitchFamily="34" charset="0"/>
                          <a:cs typeface="Arial" panose="020B0604020202020204" pitchFamily="34" charset="0"/>
                        </a:rPr>
                        <a:t>  6 (75)</a:t>
                      </a:r>
                    </a:p>
                    <a:p>
                      <a:pPr marL="0" marR="0" lvl="0" indent="0" algn="ctr" rtl="0" eaLnBrk="1" fontAlgn="auto" latinLnBrk="0" hangingPunct="1">
                        <a:lnSpc>
                          <a:spcPct val="120000"/>
                        </a:lnSpc>
                        <a:spcBef>
                          <a:spcPts val="0"/>
                        </a:spcBef>
                        <a:spcAft>
                          <a:spcPts val="0"/>
                        </a:spcAft>
                        <a:buClrTx/>
                        <a:buSzTx/>
                        <a:buFontTx/>
                        <a:buNone/>
                      </a:pPr>
                      <a:r>
                        <a:rPr lang="en-GB" sz="1500" b="0" noProof="0" dirty="0">
                          <a:solidFill>
                            <a:schemeClr val="tx1"/>
                          </a:solidFill>
                          <a:latin typeface="Arial" panose="020B0604020202020204" pitchFamily="34" charset="0"/>
                          <a:ea typeface="Arial" panose="020B0604020202020204" pitchFamily="34" charset="0"/>
                          <a:cs typeface="Arial" panose="020B0604020202020204" pitchFamily="34" charset="0"/>
                        </a:rPr>
                        <a:t>[N=8]</a:t>
                      </a:r>
                    </a:p>
                  </a:txBody>
                  <a:tcPr marL="42868" marR="42868" marT="42868" marB="42868" anchor="ctr">
                    <a:lnT w="38100" cap="flat" cmpd="sng" algn="ctr">
                      <a:solidFill>
                        <a:schemeClr val="tx2"/>
                      </a:solidFill>
                      <a:prstDash val="solid"/>
                      <a:round/>
                      <a:headEnd type="none" w="med" len="med"/>
                      <a:tailEnd type="none" w="med" len="med"/>
                    </a:lnT>
                  </a:tcPr>
                </a:tc>
                <a:tc>
                  <a:txBody>
                    <a:bodyPr/>
                    <a:lstStyle/>
                    <a:p>
                      <a:pPr algn="ctr">
                        <a:lnSpc>
                          <a:spcPct val="120000"/>
                        </a:lnSpc>
                      </a:pPr>
                      <a:r>
                        <a:rPr lang="en-GB" sz="1500" b="0" noProof="0" dirty="0">
                          <a:solidFill>
                            <a:schemeClr val="tx1"/>
                          </a:solidFill>
                          <a:latin typeface="Arial" panose="020B0604020202020204" pitchFamily="34" charset="0"/>
                          <a:cs typeface="Arial" panose="020B0604020202020204" pitchFamily="34" charset="0"/>
                        </a:rPr>
                        <a:t>  7 (47)</a:t>
                      </a:r>
                    </a:p>
                    <a:p>
                      <a:pPr algn="ctr">
                        <a:lnSpc>
                          <a:spcPct val="120000"/>
                        </a:lnSpc>
                      </a:pPr>
                      <a:r>
                        <a:rPr lang="en-GB" sz="1500" b="0" noProof="0" dirty="0">
                          <a:solidFill>
                            <a:schemeClr val="tx1"/>
                          </a:solidFill>
                          <a:latin typeface="Arial" panose="020B0604020202020204" pitchFamily="34" charset="0"/>
                          <a:cs typeface="Arial" panose="020B0604020202020204" pitchFamily="34" charset="0"/>
                        </a:rPr>
                        <a:t>[N=15]</a:t>
                      </a:r>
                    </a:p>
                  </a:txBody>
                  <a:tcPr marL="42868" marR="42868" marT="42868" marB="42868" anchor="ctr">
                    <a:lnT w="381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3490652606"/>
                  </a:ext>
                </a:extLst>
              </a:tr>
            </a:tbl>
          </a:graphicData>
        </a:graphic>
      </p:graphicFrame>
      <p:sp>
        <p:nvSpPr>
          <p:cNvPr id="13" name="TextBox 12">
            <a:extLst>
              <a:ext uri="{FF2B5EF4-FFF2-40B4-BE49-F238E27FC236}">
                <a16:creationId xmlns:a16="http://schemas.microsoft.com/office/drawing/2014/main" id="{7BD4FFFA-291B-1A3F-C8CA-76CD669EB8FB}"/>
              </a:ext>
            </a:extLst>
          </p:cNvPr>
          <p:cNvSpPr txBox="1"/>
          <p:nvPr/>
        </p:nvSpPr>
        <p:spPr>
          <a:xfrm>
            <a:off x="695400" y="1256971"/>
            <a:ext cx="6891630" cy="369332"/>
          </a:xfrm>
          <a:prstGeom prst="rect">
            <a:avLst/>
          </a:prstGeom>
          <a:noFill/>
        </p:spPr>
        <p:txBody>
          <a:bodyPr wrap="none" rtlCol="0">
            <a:spAutoFit/>
          </a:bodyPr>
          <a:lstStyle/>
          <a:p>
            <a:r>
              <a:rPr lang="en-GB" b="1" noProof="0" dirty="0">
                <a:latin typeface="Arial" panose="020B0604020202020204" pitchFamily="34" charset="0"/>
                <a:cs typeface="Arial" panose="020B0604020202020204" pitchFamily="34" charset="0"/>
              </a:rPr>
              <a:t>Pathological Regression by CPS Threshold and MSI-H Status</a:t>
            </a:r>
            <a:endParaRPr lang="en-GB" b="1" noProof="0" dirty="0">
              <a:latin typeface="Arial" panose="020B0604020202020204" pitchFamily="34" charset="0"/>
              <a:ea typeface="Aileron" charset="0"/>
              <a:cs typeface="Arial" panose="020B0604020202020204" pitchFamily="34" charset="0"/>
            </a:endParaRPr>
          </a:p>
        </p:txBody>
      </p:sp>
    </p:spTree>
    <p:extLst>
      <p:ext uri="{BB962C8B-B14F-4D97-AF65-F5344CB8AC3E}">
        <p14:creationId xmlns:p14="http://schemas.microsoft.com/office/powerpoint/2010/main" val="2332799644"/>
      </p:ext>
    </p:extLst>
  </p:cSld>
  <p:clrMapOvr>
    <a:masterClrMapping/>
  </p:clrMapOvr>
  <p:transition>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6654C10-3D9F-BC4C-AD94-6524FD9D4638}"/>
              </a:ext>
            </a:extLst>
          </p:cNvPr>
          <p:cNvSpPr>
            <a:spLocks noGrp="1"/>
          </p:cNvSpPr>
          <p:nvPr>
            <p:ph type="title"/>
          </p:nvPr>
        </p:nvSpPr>
        <p:spPr/>
        <p:txBody>
          <a:bodyPr/>
          <a:lstStyle/>
          <a:p>
            <a:r>
              <a:rPr lang="en-GB" noProof="0" dirty="0"/>
              <a:t>EXPERTS KNOWLEDGE SHARE </a:t>
            </a:r>
            <a:br>
              <a:rPr lang="en-GB" noProof="0" dirty="0"/>
            </a:br>
            <a:r>
              <a:rPr lang="en-GB" noProof="0" dirty="0"/>
              <a:t>Educational objectives</a:t>
            </a:r>
          </a:p>
        </p:txBody>
      </p:sp>
      <p:graphicFrame>
        <p:nvGraphicFramePr>
          <p:cNvPr id="7" name="Tijdelijke aanduiding voor inhoud 6">
            <a:extLst>
              <a:ext uri="{FF2B5EF4-FFF2-40B4-BE49-F238E27FC236}">
                <a16:creationId xmlns:a16="http://schemas.microsoft.com/office/drawing/2014/main" id="{03EA3C5A-3EE3-5245-897F-A0C656D084F3}"/>
              </a:ext>
            </a:extLst>
          </p:cNvPr>
          <p:cNvGraphicFramePr>
            <a:graphicFrameLocks noGrp="1"/>
          </p:cNvGraphicFramePr>
          <p:nvPr>
            <p:ph sz="quarter" idx="14"/>
            <p:extLst>
              <p:ext uri="{D42A27DB-BD31-4B8C-83A1-F6EECF244321}">
                <p14:modId xmlns:p14="http://schemas.microsoft.com/office/powerpoint/2010/main" val="589149808"/>
              </p:ext>
            </p:extLst>
          </p:nvPr>
        </p:nvGraphicFramePr>
        <p:xfrm>
          <a:off x="615156" y="1305873"/>
          <a:ext cx="10961687" cy="452596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jdelijke aanduiding voor dianummer 3">
            <a:extLst>
              <a:ext uri="{FF2B5EF4-FFF2-40B4-BE49-F238E27FC236}">
                <a16:creationId xmlns:a16="http://schemas.microsoft.com/office/drawing/2014/main" id="{AFFA3F49-46F2-8348-B943-3336661AC4BD}"/>
              </a:ext>
            </a:extLst>
          </p:cNvPr>
          <p:cNvSpPr>
            <a:spLocks noGrp="1"/>
          </p:cNvSpPr>
          <p:nvPr>
            <p:ph type="sldNum" sz="quarter" idx="4"/>
          </p:nvPr>
        </p:nvSpPr>
        <p:spPr/>
        <p:txBody>
          <a:bodyPr/>
          <a:lstStyle/>
          <a:p>
            <a:fld id="{FCE43C0F-8A7B-3A4B-9DB5-B3472E36E833}" type="slidenum">
              <a:rPr lang="en-GB" noProof="0" smtClean="0"/>
              <a:pPr/>
              <a:t>4</a:t>
            </a:fld>
            <a:endParaRPr lang="en-GB" noProof="0" dirty="0"/>
          </a:p>
        </p:txBody>
      </p:sp>
    </p:spTree>
    <p:extLst>
      <p:ext uri="{BB962C8B-B14F-4D97-AF65-F5344CB8AC3E}">
        <p14:creationId xmlns:p14="http://schemas.microsoft.com/office/powerpoint/2010/main" val="1279935583"/>
      </p:ext>
    </p:extLst>
  </p:cSld>
  <p:clrMapOvr>
    <a:masterClrMapping/>
  </p:clrMapOvr>
  <p:transition>
    <p:fade/>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9DE046-BEC7-79BA-8777-A0FEDF10374A}"/>
            </a:ext>
          </a:extLst>
        </p:cNvPr>
        <p:cNvGrpSpPr/>
        <p:nvPr/>
      </p:nvGrpSpPr>
      <p:grpSpPr>
        <a:xfrm>
          <a:off x="0" y="0"/>
          <a:ext cx="0" cy="0"/>
          <a:chOff x="0" y="0"/>
          <a:chExt cx="0" cy="0"/>
        </a:xfrm>
      </p:grpSpPr>
      <p:sp>
        <p:nvSpPr>
          <p:cNvPr id="12" name="Text Placeholder 1">
            <a:extLst>
              <a:ext uri="{FF2B5EF4-FFF2-40B4-BE49-F238E27FC236}">
                <a16:creationId xmlns:a16="http://schemas.microsoft.com/office/drawing/2014/main" id="{C94071FB-96B8-C9E0-683E-0420CEF28EB9}"/>
              </a:ext>
            </a:extLst>
          </p:cNvPr>
          <p:cNvSpPr>
            <a:spLocks noGrp="1"/>
          </p:cNvSpPr>
          <p:nvPr>
            <p:ph type="body" idx="1"/>
          </p:nvPr>
        </p:nvSpPr>
        <p:spPr>
          <a:xfrm>
            <a:off x="609600" y="792000"/>
            <a:ext cx="10972800" cy="701675"/>
          </a:xfrm>
        </p:spPr>
        <p:txBody>
          <a:bodyPr/>
          <a:lstStyle/>
          <a:p>
            <a:r>
              <a:rPr lang="en-GB" noProof="0" dirty="0"/>
              <a:t>MATTERHORN is a global, Phase 3, randomised, double-blind, placebo-controlled study</a:t>
            </a:r>
          </a:p>
        </p:txBody>
      </p:sp>
      <p:sp>
        <p:nvSpPr>
          <p:cNvPr id="2" name="Title 1">
            <a:extLst>
              <a:ext uri="{FF2B5EF4-FFF2-40B4-BE49-F238E27FC236}">
                <a16:creationId xmlns:a16="http://schemas.microsoft.com/office/drawing/2014/main" id="{F31CD8E0-7667-BD4D-864D-9DD9719535DD}"/>
              </a:ext>
            </a:extLst>
          </p:cNvPr>
          <p:cNvSpPr>
            <a:spLocks noGrp="1"/>
          </p:cNvSpPr>
          <p:nvPr>
            <p:ph type="title"/>
          </p:nvPr>
        </p:nvSpPr>
        <p:spPr>
          <a:xfrm>
            <a:off x="619201" y="259200"/>
            <a:ext cx="10963199" cy="864000"/>
          </a:xfrm>
        </p:spPr>
        <p:txBody>
          <a:bodyPr>
            <a:normAutofit/>
          </a:bodyPr>
          <a:lstStyle/>
          <a:p>
            <a:r>
              <a:rPr lang="en-GB" noProof="0" dirty="0"/>
              <a:t>MATTERHORN: study design</a:t>
            </a:r>
            <a:r>
              <a:rPr lang="en-GB" baseline="30000" noProof="0" dirty="0"/>
              <a:t>1,2</a:t>
            </a:r>
          </a:p>
        </p:txBody>
      </p:sp>
      <p:sp>
        <p:nvSpPr>
          <p:cNvPr id="3" name="Content Placeholder 2">
            <a:extLst>
              <a:ext uri="{FF2B5EF4-FFF2-40B4-BE49-F238E27FC236}">
                <a16:creationId xmlns:a16="http://schemas.microsoft.com/office/drawing/2014/main" id="{75DB63D0-7D9E-F22D-1624-0E205E889418}"/>
              </a:ext>
            </a:extLst>
          </p:cNvPr>
          <p:cNvSpPr>
            <a:spLocks noGrp="1"/>
          </p:cNvSpPr>
          <p:nvPr>
            <p:ph sz="quarter" idx="15"/>
          </p:nvPr>
        </p:nvSpPr>
        <p:spPr>
          <a:xfrm>
            <a:off x="620712" y="6356350"/>
            <a:ext cx="10227816" cy="365125"/>
          </a:xfrm>
        </p:spPr>
        <p:txBody>
          <a:bodyPr anchor="b" anchorCtr="0"/>
          <a:lstStyle/>
          <a:p>
            <a:r>
              <a:rPr lang="en-GB" sz="1000" baseline="30000" noProof="0" dirty="0">
                <a:solidFill>
                  <a:schemeClr val="accent6">
                    <a:lumMod val="60000"/>
                    <a:lumOff val="40000"/>
                  </a:schemeClr>
                </a:solidFill>
              </a:rPr>
              <a:t>a</a:t>
            </a:r>
            <a:r>
              <a:rPr lang="en-GB" sz="1000" noProof="0" dirty="0">
                <a:solidFill>
                  <a:schemeClr val="accent6">
                    <a:lumMod val="60000"/>
                    <a:lumOff val="40000"/>
                  </a:schemeClr>
                </a:solidFill>
              </a:rPr>
              <a:t> Measured by immunohistochemistry using VENTANA PD-L1 (SP263) Companion Diagnostic Assay (Roche Diagnostics; investigational use only) and recorded at randomisation on the Interactive Response Technology System, Randomisation and Trial Supply Management, Electronic Case Report Form or from external vendor data from samples collected on or before randomisation </a:t>
            </a:r>
          </a:p>
          <a:p>
            <a:r>
              <a:rPr lang="en-GB" sz="1000" noProof="0" dirty="0">
                <a:solidFill>
                  <a:schemeClr val="accent6">
                    <a:lumMod val="60000"/>
                    <a:lumOff val="40000"/>
                  </a:schemeClr>
                </a:solidFill>
              </a:rPr>
              <a:t>FLOT: 5-fluorouracil 2600 mg/m</a:t>
            </a:r>
            <a:r>
              <a:rPr lang="en-GB" sz="1000" baseline="30000" noProof="0" dirty="0">
                <a:solidFill>
                  <a:schemeClr val="accent6">
                    <a:lumMod val="60000"/>
                    <a:lumOff val="40000"/>
                  </a:schemeClr>
                </a:solidFill>
              </a:rPr>
              <a:t>2</a:t>
            </a:r>
            <a:r>
              <a:rPr lang="en-GB" sz="1000" noProof="0" dirty="0">
                <a:solidFill>
                  <a:schemeClr val="accent6">
                    <a:lumMod val="60000"/>
                    <a:lumOff val="40000"/>
                  </a:schemeClr>
                </a:solidFill>
              </a:rPr>
              <a:t>, leucovorin 200 mg/m</a:t>
            </a:r>
            <a:r>
              <a:rPr lang="en-GB" sz="1000" baseline="30000" noProof="0" dirty="0">
                <a:solidFill>
                  <a:schemeClr val="accent6">
                    <a:lumMod val="60000"/>
                    <a:lumOff val="40000"/>
                  </a:schemeClr>
                </a:solidFill>
              </a:rPr>
              <a:t>2</a:t>
            </a:r>
            <a:r>
              <a:rPr lang="en-GB" sz="1000" noProof="0" dirty="0">
                <a:solidFill>
                  <a:schemeClr val="accent6">
                    <a:lumMod val="60000"/>
                    <a:lumOff val="40000"/>
                  </a:schemeClr>
                </a:solidFill>
              </a:rPr>
              <a:t>, oxaliplatin 85 mg/m</a:t>
            </a:r>
            <a:r>
              <a:rPr lang="en-GB" sz="1000" baseline="30000" noProof="0" dirty="0">
                <a:solidFill>
                  <a:schemeClr val="accent6">
                    <a:lumMod val="60000"/>
                    <a:lumOff val="40000"/>
                  </a:schemeClr>
                </a:solidFill>
              </a:rPr>
              <a:t>2</a:t>
            </a:r>
            <a:r>
              <a:rPr lang="en-GB" sz="1000" noProof="0" dirty="0">
                <a:solidFill>
                  <a:schemeClr val="accent6">
                    <a:lumMod val="60000"/>
                    <a:lumOff val="40000"/>
                  </a:schemeClr>
                </a:solidFill>
              </a:rPr>
              <a:t>, docetaxel 50 mg/m</a:t>
            </a:r>
            <a:r>
              <a:rPr lang="en-GB" sz="1000" baseline="30000" noProof="0" dirty="0">
                <a:solidFill>
                  <a:schemeClr val="accent6">
                    <a:lumMod val="60000"/>
                    <a:lumOff val="40000"/>
                  </a:schemeClr>
                </a:solidFill>
              </a:rPr>
              <a:t>2</a:t>
            </a:r>
            <a:r>
              <a:rPr lang="en-GB" sz="1000" noProof="0" dirty="0">
                <a:solidFill>
                  <a:schemeClr val="accent6">
                    <a:lumMod val="60000"/>
                    <a:lumOff val="40000"/>
                  </a:schemeClr>
                </a:solidFill>
              </a:rPr>
              <a:t>, on Days 1 and 15 Q4W, 4 doses (2 cycles) pre- and post-operative; durvalumab: 1500 mg on Day 1 Q4W, 2 doses (2 cycles) of durvalumab or placebo pre- and post-operative, followed by 10 doses of post-operative durvalumab or placebo monotherapy. Participants underwent surgery 4-8 weeks after last dose of neoadjuvant therapy. Adjuvant therapy began 4-12 weeks post-surgery. Durvalumab or placebo monotherapy may be continued if post-operative FLOT is discontinued due to toxicity</a:t>
            </a:r>
          </a:p>
          <a:p>
            <a:r>
              <a:rPr lang="en-GB" sz="1000" noProof="0" dirty="0">
                <a:solidFill>
                  <a:schemeClr val="accent6">
                    <a:lumMod val="60000"/>
                    <a:lumOff val="40000"/>
                  </a:schemeClr>
                </a:solidFill>
              </a:rPr>
              <a:t>ECOG PS, Eastern Cooperative Oncology Group performance status; EFS, event-free survival; FLOT, 5-fluorouracil, leucovorin, oxaliplatin and docetaxel; G/GEJ, gastric/gastroesophageal junction; OS, overall survival; pCR, pathological complete response; Q4W, every 4 weeks; R, randomisation; TAP, tumour area positivity</a:t>
            </a:r>
          </a:p>
          <a:p>
            <a:r>
              <a:rPr lang="en-GB" sz="1000" noProof="0" dirty="0">
                <a:solidFill>
                  <a:schemeClr val="accent6">
                    <a:lumMod val="60000"/>
                    <a:lumOff val="40000"/>
                  </a:schemeClr>
                </a:solidFill>
              </a:rPr>
              <a:t>1. Janjigian YY, et al. N Engl J Med. 2025;393:217-30. </a:t>
            </a:r>
            <a:r>
              <a:rPr lang="en-GB" sz="1000" dirty="0">
                <a:solidFill>
                  <a:schemeClr val="accent6">
                    <a:lumMod val="60000"/>
                    <a:lumOff val="40000"/>
                  </a:schemeClr>
                </a:solidFill>
              </a:rPr>
              <a:t>2. </a:t>
            </a:r>
            <a:r>
              <a:rPr lang="en-GB" sz="1000" dirty="0" err="1">
                <a:solidFill>
                  <a:schemeClr val="accent6">
                    <a:lumMod val="60000"/>
                    <a:lumOff val="40000"/>
                  </a:schemeClr>
                </a:solidFill>
              </a:rPr>
              <a:t>Janjigian</a:t>
            </a:r>
            <a:r>
              <a:rPr lang="en-GB" sz="1000" dirty="0">
                <a:solidFill>
                  <a:schemeClr val="accent6">
                    <a:lumMod val="60000"/>
                    <a:lumOff val="40000"/>
                  </a:schemeClr>
                </a:solidFill>
              </a:rPr>
              <a:t> YY, et al. J Clin Oncol. 2025;43(</a:t>
            </a:r>
            <a:r>
              <a:rPr lang="en-GB" sz="1000" dirty="0" err="1">
                <a:solidFill>
                  <a:schemeClr val="accent6">
                    <a:lumMod val="60000"/>
                    <a:lumOff val="40000"/>
                  </a:schemeClr>
                </a:solidFill>
              </a:rPr>
              <a:t>suppl</a:t>
            </a:r>
            <a:r>
              <a:rPr lang="en-GB" sz="1000" dirty="0">
                <a:solidFill>
                  <a:schemeClr val="accent6">
                    <a:lumMod val="60000"/>
                    <a:lumOff val="40000"/>
                  </a:schemeClr>
                </a:solidFill>
              </a:rPr>
              <a:t> 17). Abstract LBA5. Presented at: ASCO Congress (2025)</a:t>
            </a:r>
            <a:endParaRPr lang="en-GB" sz="1000" noProof="0" dirty="0">
              <a:solidFill>
                <a:schemeClr val="accent6">
                  <a:lumMod val="60000"/>
                  <a:lumOff val="40000"/>
                </a:schemeClr>
              </a:solidFill>
            </a:endParaRPr>
          </a:p>
        </p:txBody>
      </p:sp>
      <p:sp>
        <p:nvSpPr>
          <p:cNvPr id="17" name="Rectangle: Rounded Corners 16">
            <a:extLst>
              <a:ext uri="{FF2B5EF4-FFF2-40B4-BE49-F238E27FC236}">
                <a16:creationId xmlns:a16="http://schemas.microsoft.com/office/drawing/2014/main" id="{9D46A78D-8D5A-BB36-3FAE-D1048E5B7005}"/>
              </a:ext>
            </a:extLst>
          </p:cNvPr>
          <p:cNvSpPr/>
          <p:nvPr/>
        </p:nvSpPr>
        <p:spPr>
          <a:xfrm>
            <a:off x="5994886" y="1900188"/>
            <a:ext cx="357775" cy="2318766"/>
          </a:xfrm>
          <a:prstGeom prst="roundRect">
            <a:avLst/>
          </a:prstGeom>
          <a:solidFill>
            <a:schemeClr val="accent6"/>
          </a:solidFill>
          <a:ln w="25400" cap="flat" cmpd="sng" algn="ctr">
            <a:noFill/>
            <a:prstDash val="solid"/>
          </a:ln>
          <a:effectLst/>
        </p:spPr>
        <p:txBody>
          <a:bodyPr vert="wordArtVert" lIns="0" tIns="0" rIns="0" bIns="0" rtlCol="0" anchor="ctr"/>
          <a:lstStyle/>
          <a:p>
            <a:pPr algn="ctr" defTabSz="812821">
              <a:buClr>
                <a:srgbClr val="000000"/>
              </a:buClr>
              <a:defRPr/>
            </a:pPr>
            <a:r>
              <a:rPr lang="en-GB" sz="1200" b="1" kern="0" noProof="0" dirty="0">
                <a:solidFill>
                  <a:prstClr val="white"/>
                </a:solidFill>
                <a:latin typeface="Arial" panose="020B0604020202020204" pitchFamily="34" charset="0"/>
                <a:cs typeface="Arial" panose="020B0604020202020204" pitchFamily="34" charset="0"/>
                <a:sym typeface="Arial"/>
              </a:rPr>
              <a:t>SURGERY</a:t>
            </a:r>
          </a:p>
        </p:txBody>
      </p:sp>
      <p:sp>
        <p:nvSpPr>
          <p:cNvPr id="21" name="object 33">
            <a:extLst>
              <a:ext uri="{FF2B5EF4-FFF2-40B4-BE49-F238E27FC236}">
                <a16:creationId xmlns:a16="http://schemas.microsoft.com/office/drawing/2014/main" id="{34917591-3587-C6F2-8197-84F0B29948FA}"/>
              </a:ext>
            </a:extLst>
          </p:cNvPr>
          <p:cNvSpPr txBox="1"/>
          <p:nvPr/>
        </p:nvSpPr>
        <p:spPr>
          <a:xfrm>
            <a:off x="8131982" y="1900188"/>
            <a:ext cx="1063275" cy="952749"/>
          </a:xfrm>
          <a:prstGeom prst="roundRect">
            <a:avLst>
              <a:gd name="adj" fmla="val 15404"/>
            </a:avLst>
          </a:prstGeom>
          <a:solidFill>
            <a:schemeClr val="accent1"/>
          </a:solidFill>
          <a:ln w="19050">
            <a:noFill/>
          </a:ln>
        </p:spPr>
        <p:txBody>
          <a:bodyPr vert="horz" wrap="none" lIns="60000" tIns="31200" rIns="60000" bIns="31200" rtlCol="0" anchor="ctr" anchorCtr="0">
            <a:noAutofit/>
          </a:bodyPr>
          <a:lstStyle/>
          <a:p>
            <a:pPr algn="ctr" defTabSz="812821">
              <a:spcAft>
                <a:spcPts val="267"/>
              </a:spcAft>
              <a:buClr>
                <a:srgbClr val="000000"/>
              </a:buClr>
              <a:defRPr/>
            </a:pPr>
            <a:r>
              <a:rPr lang="en-GB" sz="1200" b="1" kern="0" noProof="0" dirty="0">
                <a:solidFill>
                  <a:srgbClr val="FFFFFF"/>
                </a:solidFill>
                <a:latin typeface="Arial" panose="020B0604020202020204" pitchFamily="34" charset="0"/>
                <a:cs typeface="Arial" panose="020B0604020202020204" pitchFamily="34" charset="0"/>
                <a:sym typeface="Arial"/>
              </a:rPr>
              <a:t>Durvalumab</a:t>
            </a:r>
          </a:p>
        </p:txBody>
      </p:sp>
      <p:sp>
        <p:nvSpPr>
          <p:cNvPr id="22" name="object 33">
            <a:extLst>
              <a:ext uri="{FF2B5EF4-FFF2-40B4-BE49-F238E27FC236}">
                <a16:creationId xmlns:a16="http://schemas.microsoft.com/office/drawing/2014/main" id="{B7EADC29-0B2A-C9B6-3A5B-7DE38FC588AA}"/>
              </a:ext>
            </a:extLst>
          </p:cNvPr>
          <p:cNvSpPr txBox="1"/>
          <p:nvPr/>
        </p:nvSpPr>
        <p:spPr>
          <a:xfrm>
            <a:off x="8131982" y="3212977"/>
            <a:ext cx="1063275" cy="952749"/>
          </a:xfrm>
          <a:prstGeom prst="roundRect">
            <a:avLst>
              <a:gd name="adj" fmla="val 15404"/>
            </a:avLst>
          </a:prstGeom>
          <a:solidFill>
            <a:schemeClr val="tx2"/>
          </a:solidFill>
          <a:ln w="19050">
            <a:noFill/>
          </a:ln>
        </p:spPr>
        <p:txBody>
          <a:bodyPr vert="horz" wrap="none" lIns="60000" tIns="31200" rIns="60000" bIns="31200" rtlCol="0" anchor="ctr" anchorCtr="0">
            <a:noAutofit/>
          </a:bodyPr>
          <a:lstStyle/>
          <a:p>
            <a:pPr algn="ctr" defTabSz="812821">
              <a:spcAft>
                <a:spcPts val="267"/>
              </a:spcAft>
              <a:buClr>
                <a:srgbClr val="000000"/>
              </a:buClr>
              <a:defRPr/>
            </a:pPr>
            <a:r>
              <a:rPr lang="en-GB" sz="1200" b="1" kern="0" noProof="0" dirty="0">
                <a:solidFill>
                  <a:srgbClr val="FFFFFF"/>
                </a:solidFill>
                <a:latin typeface="Arial" panose="020B0604020202020204" pitchFamily="34" charset="0"/>
                <a:cs typeface="Arial" panose="020B0604020202020204" pitchFamily="34" charset="0"/>
                <a:sym typeface="Arial"/>
              </a:rPr>
              <a:t>Placebo</a:t>
            </a:r>
          </a:p>
        </p:txBody>
      </p:sp>
      <p:sp>
        <p:nvSpPr>
          <p:cNvPr id="27" name="TextBox 26">
            <a:extLst>
              <a:ext uri="{FF2B5EF4-FFF2-40B4-BE49-F238E27FC236}">
                <a16:creationId xmlns:a16="http://schemas.microsoft.com/office/drawing/2014/main" id="{464C7C47-9B54-4C1B-15E3-2499B8661DA5}"/>
              </a:ext>
            </a:extLst>
          </p:cNvPr>
          <p:cNvSpPr txBox="1"/>
          <p:nvPr/>
        </p:nvSpPr>
        <p:spPr>
          <a:xfrm>
            <a:off x="4576398" y="1583542"/>
            <a:ext cx="1187604" cy="276999"/>
          </a:xfrm>
          <a:prstGeom prst="rect">
            <a:avLst/>
          </a:prstGeom>
          <a:noFill/>
        </p:spPr>
        <p:txBody>
          <a:bodyPr wrap="square">
            <a:spAutoFit/>
          </a:bodyPr>
          <a:lstStyle/>
          <a:p>
            <a:pPr marL="15052" algn="ctr" defTabSz="812821">
              <a:spcAft>
                <a:spcPts val="267"/>
              </a:spcAft>
              <a:buClr>
                <a:srgbClr val="000000"/>
              </a:buClr>
              <a:tabLst>
                <a:tab pos="2226169" algn="l"/>
              </a:tabLst>
              <a:defRPr/>
            </a:pPr>
            <a:r>
              <a:rPr lang="en-GB" sz="1200" b="1" kern="0" noProof="0" dirty="0">
                <a:latin typeface="Arial" panose="020B0604020202020204" pitchFamily="34" charset="0"/>
                <a:cs typeface="Arial" panose="020B0604020202020204" pitchFamily="34" charset="0"/>
                <a:sym typeface="Arial"/>
              </a:rPr>
              <a:t>Neoadjuvant</a:t>
            </a:r>
            <a:endParaRPr lang="en-GB" sz="1200" b="1" kern="0" baseline="30000" noProof="0" dirty="0">
              <a:latin typeface="Arial" panose="020B0604020202020204" pitchFamily="34" charset="0"/>
              <a:cs typeface="Arial" panose="020B0604020202020204" pitchFamily="34" charset="0"/>
              <a:sym typeface="Arial"/>
            </a:endParaRPr>
          </a:p>
        </p:txBody>
      </p:sp>
      <p:sp>
        <p:nvSpPr>
          <p:cNvPr id="28" name="TextBox 27">
            <a:extLst>
              <a:ext uri="{FF2B5EF4-FFF2-40B4-BE49-F238E27FC236}">
                <a16:creationId xmlns:a16="http://schemas.microsoft.com/office/drawing/2014/main" id="{7B7EDABA-F780-DF78-D583-11893C617F63}"/>
              </a:ext>
            </a:extLst>
          </p:cNvPr>
          <p:cNvSpPr txBox="1"/>
          <p:nvPr/>
        </p:nvSpPr>
        <p:spPr>
          <a:xfrm>
            <a:off x="6691959" y="1583542"/>
            <a:ext cx="2433419" cy="276999"/>
          </a:xfrm>
          <a:prstGeom prst="rect">
            <a:avLst/>
          </a:prstGeom>
          <a:noFill/>
        </p:spPr>
        <p:txBody>
          <a:bodyPr wrap="square">
            <a:spAutoFit/>
          </a:bodyPr>
          <a:lstStyle/>
          <a:p>
            <a:pPr marL="15052" algn="ctr" defTabSz="812821">
              <a:spcAft>
                <a:spcPts val="267"/>
              </a:spcAft>
              <a:buClr>
                <a:srgbClr val="000000"/>
              </a:buClr>
              <a:tabLst>
                <a:tab pos="2226169" algn="l"/>
              </a:tabLst>
              <a:defRPr/>
            </a:pPr>
            <a:r>
              <a:rPr lang="en-GB" sz="1200" b="1" kern="0" noProof="0" dirty="0">
                <a:latin typeface="Arial" panose="020B0604020202020204" pitchFamily="34" charset="0"/>
                <a:cs typeface="Arial" panose="020B0604020202020204" pitchFamily="34" charset="0"/>
                <a:sym typeface="Arial"/>
              </a:rPr>
              <a:t>Adjuvant up to 1 year</a:t>
            </a:r>
            <a:r>
              <a:rPr lang="en-GB" sz="1200" kern="0" noProof="0" dirty="0">
                <a:latin typeface="Arial" panose="020B0604020202020204" pitchFamily="34" charset="0"/>
                <a:cs typeface="Arial" panose="020B0604020202020204" pitchFamily="34" charset="0"/>
                <a:sym typeface="Arial"/>
              </a:rPr>
              <a:t> </a:t>
            </a:r>
            <a:endParaRPr lang="en-GB" sz="1200" b="1" kern="0" noProof="0" dirty="0">
              <a:latin typeface="Arial" panose="020B0604020202020204" pitchFamily="34" charset="0"/>
              <a:cs typeface="Arial" panose="020B0604020202020204" pitchFamily="34" charset="0"/>
              <a:sym typeface="Arial"/>
            </a:endParaRPr>
          </a:p>
        </p:txBody>
      </p:sp>
      <p:sp>
        <p:nvSpPr>
          <p:cNvPr id="29" name="TextBox 28">
            <a:extLst>
              <a:ext uri="{FF2B5EF4-FFF2-40B4-BE49-F238E27FC236}">
                <a16:creationId xmlns:a16="http://schemas.microsoft.com/office/drawing/2014/main" id="{36783B30-E566-DAA8-7783-6588C4939039}"/>
              </a:ext>
            </a:extLst>
          </p:cNvPr>
          <p:cNvSpPr txBox="1"/>
          <p:nvPr/>
        </p:nvSpPr>
        <p:spPr>
          <a:xfrm>
            <a:off x="4678018" y="4217228"/>
            <a:ext cx="1021669" cy="276999"/>
          </a:xfrm>
          <a:prstGeom prst="rect">
            <a:avLst/>
          </a:prstGeom>
          <a:noFill/>
        </p:spPr>
        <p:txBody>
          <a:bodyPr wrap="square">
            <a:spAutoFit/>
          </a:bodyPr>
          <a:lstStyle/>
          <a:p>
            <a:pPr marL="15052" algn="ctr" defTabSz="812821">
              <a:spcAft>
                <a:spcPts val="267"/>
              </a:spcAft>
              <a:buClr>
                <a:srgbClr val="000000"/>
              </a:buClr>
              <a:tabLst>
                <a:tab pos="2226169" algn="l"/>
              </a:tabLst>
              <a:defRPr/>
            </a:pPr>
            <a:r>
              <a:rPr lang="en-GB" sz="1200" b="1" kern="0" noProof="0" dirty="0">
                <a:latin typeface="Arial" panose="020B0604020202020204" pitchFamily="34" charset="0"/>
                <a:cs typeface="Arial" panose="020B0604020202020204" pitchFamily="34" charset="0"/>
                <a:sym typeface="Arial"/>
              </a:rPr>
              <a:t>2 cycles</a:t>
            </a:r>
          </a:p>
        </p:txBody>
      </p:sp>
      <p:sp>
        <p:nvSpPr>
          <p:cNvPr id="30" name="TextBox 29">
            <a:extLst>
              <a:ext uri="{FF2B5EF4-FFF2-40B4-BE49-F238E27FC236}">
                <a16:creationId xmlns:a16="http://schemas.microsoft.com/office/drawing/2014/main" id="{7D777D61-825B-BFCC-CFF4-2ABC8B126C16}"/>
              </a:ext>
            </a:extLst>
          </p:cNvPr>
          <p:cNvSpPr txBox="1"/>
          <p:nvPr/>
        </p:nvSpPr>
        <p:spPr>
          <a:xfrm>
            <a:off x="6629050" y="4213626"/>
            <a:ext cx="1092496" cy="276999"/>
          </a:xfrm>
          <a:prstGeom prst="rect">
            <a:avLst/>
          </a:prstGeom>
          <a:noFill/>
        </p:spPr>
        <p:txBody>
          <a:bodyPr wrap="square">
            <a:spAutoFit/>
          </a:bodyPr>
          <a:lstStyle/>
          <a:p>
            <a:pPr marL="15052" algn="ctr" defTabSz="812821">
              <a:spcAft>
                <a:spcPts val="267"/>
              </a:spcAft>
              <a:buClr>
                <a:srgbClr val="000000"/>
              </a:buClr>
              <a:tabLst>
                <a:tab pos="2226169" algn="l"/>
              </a:tabLst>
              <a:defRPr/>
            </a:pPr>
            <a:r>
              <a:rPr lang="en-GB" sz="1200" b="1" kern="0" noProof="0" dirty="0">
                <a:latin typeface="Arial" panose="020B0604020202020204" pitchFamily="34" charset="0"/>
                <a:cs typeface="Arial" panose="020B0604020202020204" pitchFamily="34" charset="0"/>
                <a:sym typeface="Arial"/>
              </a:rPr>
              <a:t>2 cycles</a:t>
            </a:r>
          </a:p>
        </p:txBody>
      </p:sp>
      <p:sp>
        <p:nvSpPr>
          <p:cNvPr id="31" name="TextBox 30">
            <a:extLst>
              <a:ext uri="{FF2B5EF4-FFF2-40B4-BE49-F238E27FC236}">
                <a16:creationId xmlns:a16="http://schemas.microsoft.com/office/drawing/2014/main" id="{1397B847-D1E5-4695-5280-F0BD7CBF0820}"/>
              </a:ext>
            </a:extLst>
          </p:cNvPr>
          <p:cNvSpPr txBox="1"/>
          <p:nvPr/>
        </p:nvSpPr>
        <p:spPr>
          <a:xfrm>
            <a:off x="8104661" y="4217228"/>
            <a:ext cx="1092496" cy="276999"/>
          </a:xfrm>
          <a:prstGeom prst="rect">
            <a:avLst/>
          </a:prstGeom>
          <a:noFill/>
        </p:spPr>
        <p:txBody>
          <a:bodyPr wrap="square">
            <a:spAutoFit/>
          </a:bodyPr>
          <a:lstStyle/>
          <a:p>
            <a:pPr marL="15052" algn="ctr" defTabSz="812821">
              <a:spcAft>
                <a:spcPts val="267"/>
              </a:spcAft>
              <a:buClr>
                <a:srgbClr val="000000"/>
              </a:buClr>
              <a:tabLst>
                <a:tab pos="2226169" algn="l"/>
              </a:tabLst>
              <a:defRPr/>
            </a:pPr>
            <a:r>
              <a:rPr lang="en-GB" sz="1200" b="1" kern="0" noProof="0" dirty="0">
                <a:latin typeface="Arial" panose="020B0604020202020204" pitchFamily="34" charset="0"/>
                <a:cs typeface="Arial" panose="020B0604020202020204" pitchFamily="34" charset="0"/>
                <a:sym typeface="Arial"/>
              </a:rPr>
              <a:t>10 cycles</a:t>
            </a:r>
          </a:p>
        </p:txBody>
      </p:sp>
      <p:sp>
        <p:nvSpPr>
          <p:cNvPr id="32" name="TextBox 31">
            <a:extLst>
              <a:ext uri="{FF2B5EF4-FFF2-40B4-BE49-F238E27FC236}">
                <a16:creationId xmlns:a16="http://schemas.microsoft.com/office/drawing/2014/main" id="{C36934BD-5E02-3452-E3A4-B765728348FF}"/>
              </a:ext>
            </a:extLst>
          </p:cNvPr>
          <p:cNvSpPr txBox="1"/>
          <p:nvPr/>
        </p:nvSpPr>
        <p:spPr>
          <a:xfrm>
            <a:off x="4382819" y="4439435"/>
            <a:ext cx="1612067" cy="507831"/>
          </a:xfrm>
          <a:prstGeom prst="rect">
            <a:avLst/>
          </a:prstGeom>
          <a:noFill/>
        </p:spPr>
        <p:txBody>
          <a:bodyPr wrap="square">
            <a:spAutoFit/>
          </a:bodyPr>
          <a:lstStyle/>
          <a:p>
            <a:pPr algn="ctr">
              <a:lnSpc>
                <a:spcPct val="90000"/>
              </a:lnSpc>
            </a:pPr>
            <a:r>
              <a:rPr lang="en-GB" sz="1000" noProof="0" dirty="0">
                <a:latin typeface="Arial" panose="020B0604020202020204" pitchFamily="34" charset="0"/>
                <a:cs typeface="Arial" panose="020B0604020202020204" pitchFamily="34" charset="0"/>
              </a:rPr>
              <a:t>2 doses of </a:t>
            </a:r>
            <a:br>
              <a:rPr lang="en-GB" sz="1000" noProof="0" dirty="0">
                <a:latin typeface="Arial" panose="020B0604020202020204" pitchFamily="34" charset="0"/>
                <a:cs typeface="Arial" panose="020B0604020202020204" pitchFamily="34" charset="0"/>
              </a:rPr>
            </a:br>
            <a:r>
              <a:rPr lang="en-GB" sz="1000" noProof="0" dirty="0">
                <a:latin typeface="Arial" panose="020B0604020202020204" pitchFamily="34" charset="0"/>
                <a:cs typeface="Arial" panose="020B0604020202020204" pitchFamily="34" charset="0"/>
              </a:rPr>
              <a:t>durvalumab or placebo </a:t>
            </a:r>
            <a:br>
              <a:rPr lang="en-GB" sz="1000" noProof="0" dirty="0">
                <a:latin typeface="Arial" panose="020B0604020202020204" pitchFamily="34" charset="0"/>
                <a:cs typeface="Arial" panose="020B0604020202020204" pitchFamily="34" charset="0"/>
              </a:rPr>
            </a:br>
            <a:r>
              <a:rPr lang="en-GB" sz="1000" noProof="0" dirty="0">
                <a:latin typeface="Arial" panose="020B0604020202020204" pitchFamily="34" charset="0"/>
                <a:cs typeface="Arial" panose="020B0604020202020204" pitchFamily="34" charset="0"/>
              </a:rPr>
              <a:t>plus 4 doses of FLOT </a:t>
            </a:r>
          </a:p>
        </p:txBody>
      </p:sp>
      <p:sp>
        <p:nvSpPr>
          <p:cNvPr id="33" name="TextBox 32">
            <a:extLst>
              <a:ext uri="{FF2B5EF4-FFF2-40B4-BE49-F238E27FC236}">
                <a16:creationId xmlns:a16="http://schemas.microsoft.com/office/drawing/2014/main" id="{7475F467-D0C8-E892-452D-D0D7DC2B2B24}"/>
              </a:ext>
            </a:extLst>
          </p:cNvPr>
          <p:cNvSpPr txBox="1"/>
          <p:nvPr/>
        </p:nvSpPr>
        <p:spPr>
          <a:xfrm>
            <a:off x="6418377" y="4437869"/>
            <a:ext cx="1513842" cy="507831"/>
          </a:xfrm>
          <a:prstGeom prst="rect">
            <a:avLst/>
          </a:prstGeom>
          <a:noFill/>
        </p:spPr>
        <p:txBody>
          <a:bodyPr wrap="square">
            <a:spAutoFit/>
          </a:bodyPr>
          <a:lstStyle/>
          <a:p>
            <a:pPr algn="ctr">
              <a:lnSpc>
                <a:spcPct val="90000"/>
              </a:lnSpc>
            </a:pPr>
            <a:r>
              <a:rPr lang="en-GB" sz="1000" noProof="0" dirty="0">
                <a:latin typeface="Arial" panose="020B0604020202020204" pitchFamily="34" charset="0"/>
                <a:cs typeface="Arial" panose="020B0604020202020204" pitchFamily="34" charset="0"/>
              </a:rPr>
              <a:t>2 doses of </a:t>
            </a:r>
            <a:br>
              <a:rPr lang="en-GB" sz="1000" noProof="0" dirty="0">
                <a:latin typeface="Arial" panose="020B0604020202020204" pitchFamily="34" charset="0"/>
                <a:cs typeface="Arial" panose="020B0604020202020204" pitchFamily="34" charset="0"/>
              </a:rPr>
            </a:br>
            <a:r>
              <a:rPr lang="en-GB" sz="1000" noProof="0" dirty="0">
                <a:latin typeface="Arial" panose="020B0604020202020204" pitchFamily="34" charset="0"/>
                <a:cs typeface="Arial" panose="020B0604020202020204" pitchFamily="34" charset="0"/>
              </a:rPr>
              <a:t>durvalumab or placebo </a:t>
            </a:r>
            <a:br>
              <a:rPr lang="en-GB" sz="1000" noProof="0" dirty="0">
                <a:latin typeface="Arial" panose="020B0604020202020204" pitchFamily="34" charset="0"/>
                <a:cs typeface="Arial" panose="020B0604020202020204" pitchFamily="34" charset="0"/>
              </a:rPr>
            </a:br>
            <a:r>
              <a:rPr lang="en-GB" sz="1000" noProof="0" dirty="0">
                <a:latin typeface="Arial" panose="020B0604020202020204" pitchFamily="34" charset="0"/>
                <a:cs typeface="Arial" panose="020B0604020202020204" pitchFamily="34" charset="0"/>
              </a:rPr>
              <a:t>plus 4 doses of FLOT </a:t>
            </a:r>
          </a:p>
        </p:txBody>
      </p:sp>
      <p:sp>
        <p:nvSpPr>
          <p:cNvPr id="34" name="TextBox 33">
            <a:extLst>
              <a:ext uri="{FF2B5EF4-FFF2-40B4-BE49-F238E27FC236}">
                <a16:creationId xmlns:a16="http://schemas.microsoft.com/office/drawing/2014/main" id="{37197CD2-8DC2-CD8F-941A-DA18B68117ED}"/>
              </a:ext>
            </a:extLst>
          </p:cNvPr>
          <p:cNvSpPr txBox="1"/>
          <p:nvPr/>
        </p:nvSpPr>
        <p:spPr>
          <a:xfrm>
            <a:off x="7893988" y="4422479"/>
            <a:ext cx="1513842" cy="507831"/>
          </a:xfrm>
          <a:prstGeom prst="rect">
            <a:avLst/>
          </a:prstGeom>
          <a:noFill/>
        </p:spPr>
        <p:txBody>
          <a:bodyPr wrap="square">
            <a:spAutoFit/>
          </a:bodyPr>
          <a:lstStyle/>
          <a:p>
            <a:pPr algn="ctr">
              <a:lnSpc>
                <a:spcPct val="90000"/>
              </a:lnSpc>
            </a:pPr>
            <a:r>
              <a:rPr lang="en-GB" sz="1000" noProof="0" dirty="0">
                <a:latin typeface="Arial" panose="020B0604020202020204" pitchFamily="34" charset="0"/>
                <a:cs typeface="Arial" panose="020B0604020202020204" pitchFamily="34" charset="0"/>
              </a:rPr>
              <a:t>10 doses of </a:t>
            </a:r>
            <a:br>
              <a:rPr lang="en-GB" sz="1000" noProof="0" dirty="0">
                <a:latin typeface="Arial" panose="020B0604020202020204" pitchFamily="34" charset="0"/>
                <a:cs typeface="Arial" panose="020B0604020202020204" pitchFamily="34" charset="0"/>
              </a:rPr>
            </a:br>
            <a:r>
              <a:rPr lang="en-GB" sz="1000" noProof="0" dirty="0">
                <a:latin typeface="Arial" panose="020B0604020202020204" pitchFamily="34" charset="0"/>
                <a:cs typeface="Arial" panose="020B0604020202020204" pitchFamily="34" charset="0"/>
              </a:rPr>
              <a:t>durvalumab or </a:t>
            </a:r>
            <a:br>
              <a:rPr lang="en-GB" sz="1000" noProof="0" dirty="0">
                <a:latin typeface="Arial" panose="020B0604020202020204" pitchFamily="34" charset="0"/>
                <a:cs typeface="Arial" panose="020B0604020202020204" pitchFamily="34" charset="0"/>
              </a:rPr>
            </a:br>
            <a:r>
              <a:rPr lang="en-GB" sz="1000" noProof="0" dirty="0">
                <a:latin typeface="Arial" panose="020B0604020202020204" pitchFamily="34" charset="0"/>
                <a:cs typeface="Arial" panose="020B0604020202020204" pitchFamily="34" charset="0"/>
              </a:rPr>
              <a:t>placebo</a:t>
            </a:r>
          </a:p>
        </p:txBody>
      </p:sp>
      <p:sp>
        <p:nvSpPr>
          <p:cNvPr id="40" name="Oval 39">
            <a:extLst>
              <a:ext uri="{FF2B5EF4-FFF2-40B4-BE49-F238E27FC236}">
                <a16:creationId xmlns:a16="http://schemas.microsoft.com/office/drawing/2014/main" id="{3412AFB8-DC18-3CAF-A779-B154B60D3864}"/>
              </a:ext>
            </a:extLst>
          </p:cNvPr>
          <p:cNvSpPr/>
          <p:nvPr/>
        </p:nvSpPr>
        <p:spPr>
          <a:xfrm>
            <a:off x="3425686" y="2788157"/>
            <a:ext cx="561607" cy="561607"/>
          </a:xfrm>
          <a:prstGeom prst="ellipse">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pPr>
            <a:r>
              <a:rPr lang="en-GB" b="1" noProof="0" dirty="0">
                <a:latin typeface="Arial" panose="020B0604020202020204" pitchFamily="34" charset="0"/>
                <a:cs typeface="Arial" panose="020B0604020202020204" pitchFamily="34" charset="0"/>
              </a:rPr>
              <a:t>R</a:t>
            </a:r>
            <a:br>
              <a:rPr lang="en-GB" b="1" noProof="0" dirty="0">
                <a:latin typeface="Arial" panose="020B0604020202020204" pitchFamily="34" charset="0"/>
                <a:cs typeface="Arial" panose="020B0604020202020204" pitchFamily="34" charset="0"/>
              </a:rPr>
            </a:br>
            <a:r>
              <a:rPr lang="en-GB" sz="1000" b="1" noProof="0" dirty="0">
                <a:latin typeface="Arial" panose="020B0604020202020204" pitchFamily="34" charset="0"/>
                <a:cs typeface="Arial" panose="020B0604020202020204" pitchFamily="34" charset="0"/>
              </a:rPr>
              <a:t>1:1</a:t>
            </a:r>
          </a:p>
        </p:txBody>
      </p:sp>
      <p:sp>
        <p:nvSpPr>
          <p:cNvPr id="42" name="TextBox 41">
            <a:extLst>
              <a:ext uri="{FF2B5EF4-FFF2-40B4-BE49-F238E27FC236}">
                <a16:creationId xmlns:a16="http://schemas.microsoft.com/office/drawing/2014/main" id="{88BE8DAC-46C8-DC8F-8FA3-E267C3E138FF}"/>
              </a:ext>
            </a:extLst>
          </p:cNvPr>
          <p:cNvSpPr txBox="1"/>
          <p:nvPr/>
        </p:nvSpPr>
        <p:spPr>
          <a:xfrm>
            <a:off x="3427567" y="3373851"/>
            <a:ext cx="557846"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(N=948)</a:t>
            </a:r>
          </a:p>
        </p:txBody>
      </p:sp>
      <p:cxnSp>
        <p:nvCxnSpPr>
          <p:cNvPr id="43" name="Straight Connector 42">
            <a:extLst>
              <a:ext uri="{FF2B5EF4-FFF2-40B4-BE49-F238E27FC236}">
                <a16:creationId xmlns:a16="http://schemas.microsoft.com/office/drawing/2014/main" id="{B7A3CF91-A020-D079-8FA2-8EE8449E0EE7}"/>
              </a:ext>
            </a:extLst>
          </p:cNvPr>
          <p:cNvCxnSpPr>
            <a:cxnSpLocks/>
          </p:cNvCxnSpPr>
          <p:nvPr/>
        </p:nvCxnSpPr>
        <p:spPr>
          <a:xfrm>
            <a:off x="4152144" y="3742583"/>
            <a:ext cx="378000"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4498A9B1-3426-A4C5-73F7-616025E2E3F9}"/>
              </a:ext>
            </a:extLst>
          </p:cNvPr>
          <p:cNvCxnSpPr>
            <a:cxnSpLocks/>
          </p:cNvCxnSpPr>
          <p:nvPr/>
        </p:nvCxnSpPr>
        <p:spPr>
          <a:xfrm flipV="1">
            <a:off x="4152144" y="2363094"/>
            <a:ext cx="0" cy="1393825"/>
          </a:xfrm>
          <a:prstGeom prst="line">
            <a:avLst/>
          </a:prstGeom>
          <a:ln w="2540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id="{98B4430F-71E2-BA10-ED5B-E85D6C0A6C32}"/>
              </a:ext>
            </a:extLst>
          </p:cNvPr>
          <p:cNvCxnSpPr>
            <a:cxnSpLocks/>
          </p:cNvCxnSpPr>
          <p:nvPr/>
        </p:nvCxnSpPr>
        <p:spPr>
          <a:xfrm>
            <a:off x="3148114" y="3068960"/>
            <a:ext cx="1004030" cy="0"/>
          </a:xfrm>
          <a:prstGeom prst="line">
            <a:avLst/>
          </a:prstGeom>
          <a:ln w="2540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386A74C2-88C4-2964-23A1-2CFFEA76149A}"/>
              </a:ext>
            </a:extLst>
          </p:cNvPr>
          <p:cNvCxnSpPr>
            <a:cxnSpLocks/>
          </p:cNvCxnSpPr>
          <p:nvPr/>
        </p:nvCxnSpPr>
        <p:spPr>
          <a:xfrm>
            <a:off x="4152144" y="2376562"/>
            <a:ext cx="378000"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41" name="Rounded Rectangle 40">
            <a:extLst>
              <a:ext uri="{FF2B5EF4-FFF2-40B4-BE49-F238E27FC236}">
                <a16:creationId xmlns:a16="http://schemas.microsoft.com/office/drawing/2014/main" id="{28F7D5AF-02CA-8476-86D1-88740C12EE0D}"/>
              </a:ext>
            </a:extLst>
          </p:cNvPr>
          <p:cNvSpPr/>
          <p:nvPr/>
        </p:nvSpPr>
        <p:spPr>
          <a:xfrm>
            <a:off x="620184" y="1412776"/>
            <a:ext cx="2592000" cy="3312369"/>
          </a:xfrm>
          <a:prstGeom prst="roundRect">
            <a:avLst>
              <a:gd name="adj" fmla="val 4351"/>
            </a:avLst>
          </a:prstGeom>
          <a:solidFill>
            <a:schemeClr val="bg1"/>
          </a:solidFill>
          <a:ln w="22225">
            <a:solidFill>
              <a:schemeClr val="accent6"/>
            </a:solidFill>
          </a:ln>
          <a:effectLst/>
        </p:spPr>
        <p:style>
          <a:lnRef idx="1">
            <a:schemeClr val="accent1"/>
          </a:lnRef>
          <a:fillRef idx="3">
            <a:schemeClr val="accent1"/>
          </a:fillRef>
          <a:effectRef idx="2">
            <a:schemeClr val="accent1"/>
          </a:effectRef>
          <a:fontRef idx="minor">
            <a:schemeClr val="lt1"/>
          </a:fontRef>
        </p:style>
        <p:txBody>
          <a:bodyPr rIns="36000" rtlCol="0" anchor="ctr"/>
          <a:lstStyle/>
          <a:p>
            <a:pPr>
              <a:lnSpc>
                <a:spcPct val="95000"/>
              </a:lnSpc>
              <a:spcAft>
                <a:spcPts val="300"/>
              </a:spcAft>
              <a:buClr>
                <a:schemeClr val="accent1"/>
              </a:buClr>
            </a:pPr>
            <a:r>
              <a:rPr lang="en-GB" sz="1200" b="1" noProof="0" dirty="0">
                <a:solidFill>
                  <a:schemeClr val="accent1"/>
                </a:solidFill>
                <a:latin typeface="Arial" panose="020B0604020202020204" pitchFamily="34" charset="0"/>
                <a:cs typeface="Arial" panose="020B0604020202020204" pitchFamily="34" charset="0"/>
              </a:rPr>
              <a:t>Study population:</a:t>
            </a:r>
          </a:p>
          <a:p>
            <a:pPr marL="133350" indent="-133350">
              <a:lnSpc>
                <a:spcPct val="95000"/>
              </a:lnSpc>
              <a:spcAft>
                <a:spcPts val="300"/>
              </a:spcAft>
              <a:buClr>
                <a:schemeClr val="accent1"/>
              </a:buClr>
              <a:buFont typeface="Arial" panose="020B0604020202020204" pitchFamily="34" charset="0"/>
              <a:buChar char="•"/>
              <a:tabLst>
                <a:tab pos="312738" algn="l"/>
              </a:tabLst>
            </a:pPr>
            <a:r>
              <a:rPr lang="en-GB" sz="1100" noProof="0" dirty="0">
                <a:solidFill>
                  <a:schemeClr val="tx1"/>
                </a:solidFill>
                <a:latin typeface="Arial" panose="020B0604020202020204" pitchFamily="34" charset="0"/>
                <a:cs typeface="Arial" panose="020B0604020202020204" pitchFamily="34" charset="0"/>
              </a:rPr>
              <a:t>G/GEJ adenocarcinoma</a:t>
            </a:r>
          </a:p>
          <a:p>
            <a:pPr marL="133350" indent="-133350" defTabSz="812821">
              <a:spcAft>
                <a:spcPts val="267"/>
              </a:spcAft>
              <a:buClr>
                <a:schemeClr val="accent1"/>
              </a:buClr>
              <a:buFont typeface="Arial"/>
              <a:buChar char="•"/>
              <a:tabLst>
                <a:tab pos="312738" algn="l"/>
              </a:tabLst>
              <a:defRPr/>
            </a:pPr>
            <a:r>
              <a:rPr lang="en-GB" sz="1100" kern="0" noProof="0" dirty="0">
                <a:solidFill>
                  <a:srgbClr val="000000"/>
                </a:solidFill>
                <a:latin typeface="Arial" panose="020B0604020202020204" pitchFamily="34" charset="0"/>
                <a:cs typeface="Arial" panose="020B0604020202020204" pitchFamily="34" charset="0"/>
                <a:sym typeface="Arial"/>
              </a:rPr>
              <a:t>Stage II–IVA per American Joint Committee on Cancer 8th edition</a:t>
            </a:r>
          </a:p>
          <a:p>
            <a:pPr marL="133350" indent="-133350" defTabSz="812821">
              <a:spcAft>
                <a:spcPts val="267"/>
              </a:spcAft>
              <a:buClr>
                <a:schemeClr val="accent1"/>
              </a:buClr>
              <a:buFont typeface="Arial"/>
              <a:buChar char="•"/>
              <a:tabLst>
                <a:tab pos="312738" algn="l"/>
              </a:tabLst>
              <a:defRPr/>
            </a:pPr>
            <a:r>
              <a:rPr lang="en-GB" sz="1100" kern="0" noProof="0" dirty="0">
                <a:solidFill>
                  <a:srgbClr val="000000"/>
                </a:solidFill>
                <a:latin typeface="Arial" panose="020B0604020202020204" pitchFamily="34" charset="0"/>
                <a:cs typeface="Arial" panose="020B0604020202020204" pitchFamily="34" charset="0"/>
                <a:sym typeface="Arial"/>
              </a:rPr>
              <a:t>No evidence of metastasis</a:t>
            </a:r>
          </a:p>
          <a:p>
            <a:pPr marL="133350" indent="-133350" defTabSz="812821">
              <a:spcAft>
                <a:spcPts val="267"/>
              </a:spcAft>
              <a:buClr>
                <a:schemeClr val="accent1"/>
              </a:buClr>
              <a:buFont typeface="Arial"/>
              <a:buChar char="•"/>
              <a:tabLst>
                <a:tab pos="312738" algn="l"/>
              </a:tabLst>
              <a:defRPr/>
            </a:pPr>
            <a:r>
              <a:rPr lang="en-GB" sz="1100" kern="0" noProof="0" dirty="0">
                <a:solidFill>
                  <a:srgbClr val="000000"/>
                </a:solidFill>
                <a:latin typeface="Arial" panose="020B0604020202020204" pitchFamily="34" charset="0"/>
                <a:cs typeface="Arial" panose="020B0604020202020204" pitchFamily="34" charset="0"/>
                <a:sym typeface="Arial"/>
              </a:rPr>
              <a:t>No prior therapy</a:t>
            </a:r>
          </a:p>
          <a:p>
            <a:pPr marL="133350" indent="-133350" defTabSz="812821">
              <a:spcAft>
                <a:spcPts val="267"/>
              </a:spcAft>
              <a:buClr>
                <a:schemeClr val="accent1"/>
              </a:buClr>
              <a:buFont typeface="Arial"/>
              <a:buChar char="•"/>
              <a:tabLst>
                <a:tab pos="312738" algn="l"/>
              </a:tabLst>
              <a:defRPr/>
            </a:pPr>
            <a:r>
              <a:rPr lang="en-GB" sz="1100" kern="0" noProof="0" dirty="0">
                <a:solidFill>
                  <a:srgbClr val="000000"/>
                </a:solidFill>
                <a:latin typeface="Arial" panose="020B0604020202020204" pitchFamily="34" charset="0"/>
                <a:cs typeface="Arial" panose="020B0604020202020204" pitchFamily="34" charset="0"/>
                <a:sym typeface="Arial"/>
              </a:rPr>
              <a:t>ECOG PS 0 or 1</a:t>
            </a:r>
          </a:p>
          <a:p>
            <a:pPr marL="133350" indent="-133350" defTabSz="812821">
              <a:spcAft>
                <a:spcPts val="267"/>
              </a:spcAft>
              <a:buClr>
                <a:schemeClr val="accent1"/>
              </a:buClr>
              <a:buFont typeface="Arial"/>
              <a:buChar char="•"/>
              <a:tabLst>
                <a:tab pos="312738" algn="l"/>
              </a:tabLst>
              <a:defRPr/>
            </a:pPr>
            <a:r>
              <a:rPr lang="en-GB" sz="1100" kern="0" noProof="0" dirty="0">
                <a:solidFill>
                  <a:srgbClr val="000000"/>
                </a:solidFill>
                <a:latin typeface="Arial" panose="020B0604020202020204" pitchFamily="34" charset="0"/>
                <a:cs typeface="Arial" panose="020B0604020202020204" pitchFamily="34" charset="0"/>
                <a:sym typeface="Arial"/>
              </a:rPr>
              <a:t>Global enrolment from Asia, Europe, North America and South America </a:t>
            </a:r>
          </a:p>
          <a:p>
            <a:pPr>
              <a:lnSpc>
                <a:spcPct val="95000"/>
              </a:lnSpc>
              <a:spcBef>
                <a:spcPts val="600"/>
              </a:spcBef>
              <a:spcAft>
                <a:spcPts val="200"/>
              </a:spcAft>
              <a:buClr>
                <a:schemeClr val="accent1"/>
              </a:buClr>
            </a:pPr>
            <a:r>
              <a:rPr lang="en-GB" sz="1200" b="1" noProof="0" dirty="0">
                <a:solidFill>
                  <a:schemeClr val="accent1"/>
                </a:solidFill>
                <a:latin typeface="Arial" panose="020B0604020202020204" pitchFamily="34" charset="0"/>
                <a:cs typeface="Arial" panose="020B0604020202020204" pitchFamily="34" charset="0"/>
              </a:rPr>
              <a:t>Stratification factors:</a:t>
            </a:r>
          </a:p>
          <a:p>
            <a:pPr marL="133350" indent="-133350" defTabSz="812821">
              <a:spcAft>
                <a:spcPts val="267"/>
              </a:spcAft>
              <a:buClr>
                <a:schemeClr val="accent1"/>
              </a:buClr>
              <a:buFont typeface="Arial"/>
              <a:buChar char="•"/>
              <a:tabLst>
                <a:tab pos="312738" algn="l"/>
              </a:tabLst>
              <a:defRPr/>
            </a:pPr>
            <a:r>
              <a:rPr lang="en-GB" sz="1100" kern="0" noProof="0" dirty="0">
                <a:solidFill>
                  <a:srgbClr val="000000"/>
                </a:solidFill>
                <a:latin typeface="Arial" panose="020B0604020202020204" pitchFamily="34" charset="0"/>
                <a:cs typeface="Arial" panose="020B0604020202020204" pitchFamily="34" charset="0"/>
                <a:sym typeface="Arial"/>
              </a:rPr>
              <a:t>Geographical region: </a:t>
            </a:r>
            <a:br>
              <a:rPr lang="en-GB" sz="1100" kern="0" noProof="0" dirty="0">
                <a:solidFill>
                  <a:srgbClr val="000000"/>
                </a:solidFill>
                <a:latin typeface="Arial" panose="020B0604020202020204" pitchFamily="34" charset="0"/>
                <a:cs typeface="Arial" panose="020B0604020202020204" pitchFamily="34" charset="0"/>
                <a:sym typeface="Arial"/>
              </a:rPr>
            </a:br>
            <a:r>
              <a:rPr lang="en-GB" sz="1100" kern="0" noProof="0" dirty="0">
                <a:solidFill>
                  <a:srgbClr val="000000"/>
                </a:solidFill>
                <a:latin typeface="Arial" panose="020B0604020202020204" pitchFamily="34" charset="0"/>
                <a:cs typeface="Arial" panose="020B0604020202020204" pitchFamily="34" charset="0"/>
                <a:sym typeface="Arial"/>
              </a:rPr>
              <a:t>Asia versus non-Asia</a:t>
            </a:r>
          </a:p>
          <a:p>
            <a:pPr marL="133350" indent="-133350" defTabSz="812821">
              <a:spcAft>
                <a:spcPts val="267"/>
              </a:spcAft>
              <a:buClr>
                <a:schemeClr val="accent1"/>
              </a:buClr>
              <a:buFont typeface="Arial"/>
              <a:buChar char="•"/>
              <a:tabLst>
                <a:tab pos="312738" algn="l"/>
              </a:tabLst>
              <a:defRPr/>
            </a:pPr>
            <a:r>
              <a:rPr lang="en-GB" sz="1100" kern="0" noProof="0" dirty="0">
                <a:solidFill>
                  <a:srgbClr val="000000"/>
                </a:solidFill>
                <a:latin typeface="Arial" panose="020B0604020202020204" pitchFamily="34" charset="0"/>
                <a:cs typeface="Arial" panose="020B0604020202020204" pitchFamily="34" charset="0"/>
                <a:sym typeface="Arial"/>
              </a:rPr>
              <a:t>Clinical lymph node status: </a:t>
            </a:r>
            <a:br>
              <a:rPr lang="en-GB" sz="1100" kern="0" noProof="0" dirty="0">
                <a:solidFill>
                  <a:srgbClr val="000000"/>
                </a:solidFill>
                <a:latin typeface="Arial" panose="020B0604020202020204" pitchFamily="34" charset="0"/>
                <a:cs typeface="Arial" panose="020B0604020202020204" pitchFamily="34" charset="0"/>
                <a:sym typeface="Arial"/>
              </a:rPr>
            </a:br>
            <a:r>
              <a:rPr lang="en-GB" sz="1100" kern="0" noProof="0" dirty="0">
                <a:solidFill>
                  <a:srgbClr val="000000"/>
                </a:solidFill>
                <a:latin typeface="Arial" panose="020B0604020202020204" pitchFamily="34" charset="0"/>
                <a:cs typeface="Arial" panose="020B0604020202020204" pitchFamily="34" charset="0"/>
                <a:sym typeface="Arial"/>
              </a:rPr>
              <a:t>positive versus negative</a:t>
            </a:r>
          </a:p>
          <a:p>
            <a:pPr marL="133350" indent="-133350" defTabSz="812821">
              <a:spcAft>
                <a:spcPts val="267"/>
              </a:spcAft>
              <a:buClr>
                <a:schemeClr val="accent1"/>
              </a:buClr>
              <a:buFont typeface="Arial"/>
              <a:buChar char="•"/>
              <a:tabLst>
                <a:tab pos="312738" algn="l"/>
              </a:tabLst>
              <a:defRPr/>
            </a:pPr>
            <a:r>
              <a:rPr lang="en-GB" sz="1100" kern="0" noProof="0" dirty="0">
                <a:solidFill>
                  <a:srgbClr val="000000"/>
                </a:solidFill>
                <a:latin typeface="Arial" panose="020B0604020202020204" pitchFamily="34" charset="0"/>
                <a:cs typeface="Arial" panose="020B0604020202020204" pitchFamily="34" charset="0"/>
                <a:sym typeface="Arial"/>
              </a:rPr>
              <a:t>PD-L1 expression: </a:t>
            </a:r>
            <a:br>
              <a:rPr lang="en-GB" sz="1100" kern="0" noProof="0" dirty="0">
                <a:solidFill>
                  <a:srgbClr val="000000"/>
                </a:solidFill>
                <a:latin typeface="Arial" panose="020B0604020202020204" pitchFamily="34" charset="0"/>
                <a:cs typeface="Arial" panose="020B0604020202020204" pitchFamily="34" charset="0"/>
                <a:sym typeface="Arial"/>
              </a:rPr>
            </a:br>
            <a:r>
              <a:rPr lang="en-GB" sz="1100" kern="0" noProof="0" dirty="0">
                <a:solidFill>
                  <a:srgbClr val="000000"/>
                </a:solidFill>
                <a:latin typeface="Arial" panose="020B0604020202020204" pitchFamily="34" charset="0"/>
                <a:cs typeface="Arial" panose="020B0604020202020204" pitchFamily="34" charset="0"/>
                <a:sym typeface="Arial"/>
              </a:rPr>
              <a:t>TAP &lt;1% versus TAP ≥1%</a:t>
            </a:r>
            <a:r>
              <a:rPr lang="en-GB" sz="1100" kern="0" baseline="30000" noProof="0" dirty="0">
                <a:solidFill>
                  <a:srgbClr val="000000"/>
                </a:solidFill>
                <a:latin typeface="Arial" panose="020B0604020202020204" pitchFamily="34" charset="0"/>
                <a:cs typeface="Arial" panose="020B0604020202020204" pitchFamily="34" charset="0"/>
                <a:sym typeface="Arial"/>
              </a:rPr>
              <a:t>a</a:t>
            </a:r>
          </a:p>
        </p:txBody>
      </p:sp>
      <p:cxnSp>
        <p:nvCxnSpPr>
          <p:cNvPr id="49" name="Straight Connector 48">
            <a:extLst>
              <a:ext uri="{FF2B5EF4-FFF2-40B4-BE49-F238E27FC236}">
                <a16:creationId xmlns:a16="http://schemas.microsoft.com/office/drawing/2014/main" id="{A945E630-61F6-3400-399D-741FF79E37E2}"/>
              </a:ext>
            </a:extLst>
          </p:cNvPr>
          <p:cNvCxnSpPr>
            <a:cxnSpLocks/>
          </p:cNvCxnSpPr>
          <p:nvPr/>
        </p:nvCxnSpPr>
        <p:spPr>
          <a:xfrm>
            <a:off x="5591944" y="3742583"/>
            <a:ext cx="981313"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E72AD58B-D2C9-8A27-4655-DF08F1463E10}"/>
              </a:ext>
            </a:extLst>
          </p:cNvPr>
          <p:cNvCxnSpPr>
            <a:cxnSpLocks/>
          </p:cNvCxnSpPr>
          <p:nvPr/>
        </p:nvCxnSpPr>
        <p:spPr>
          <a:xfrm>
            <a:off x="5519936" y="2376562"/>
            <a:ext cx="1053321"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10" name="object 33">
            <a:extLst>
              <a:ext uri="{FF2B5EF4-FFF2-40B4-BE49-F238E27FC236}">
                <a16:creationId xmlns:a16="http://schemas.microsoft.com/office/drawing/2014/main" id="{C88E0AC7-F71C-FB9C-356E-EA312BBD331B}"/>
              </a:ext>
            </a:extLst>
          </p:cNvPr>
          <p:cNvSpPr txBox="1"/>
          <p:nvPr/>
        </p:nvSpPr>
        <p:spPr>
          <a:xfrm>
            <a:off x="4524338" y="1900188"/>
            <a:ext cx="1263233" cy="952749"/>
          </a:xfrm>
          <a:prstGeom prst="roundRect">
            <a:avLst>
              <a:gd name="adj" fmla="val 15404"/>
            </a:avLst>
          </a:prstGeom>
          <a:solidFill>
            <a:schemeClr val="accent1"/>
          </a:solidFill>
          <a:ln w="19050">
            <a:noFill/>
          </a:ln>
        </p:spPr>
        <p:txBody>
          <a:bodyPr vert="horz" wrap="square" lIns="60000" tIns="31200" rIns="60000" bIns="31200" rtlCol="0" anchor="ctr" anchorCtr="0">
            <a:noAutofit/>
          </a:bodyPr>
          <a:lstStyle/>
          <a:p>
            <a:pPr algn="ctr" defTabSz="812821">
              <a:spcAft>
                <a:spcPts val="267"/>
              </a:spcAft>
              <a:buClr>
                <a:srgbClr val="000000"/>
              </a:buClr>
              <a:defRPr/>
            </a:pPr>
            <a:r>
              <a:rPr lang="en-GB" sz="1200" b="1" kern="0" noProof="0" dirty="0">
                <a:solidFill>
                  <a:srgbClr val="FFFFFF"/>
                </a:solidFill>
                <a:latin typeface="Arial" panose="020B0604020202020204" pitchFamily="34" charset="0"/>
                <a:cs typeface="Arial" panose="020B0604020202020204" pitchFamily="34" charset="0"/>
                <a:sym typeface="Arial"/>
              </a:rPr>
              <a:t>Durvalumab </a:t>
            </a:r>
            <a:br>
              <a:rPr lang="en-GB" sz="1200" b="1" kern="0" noProof="0" dirty="0">
                <a:solidFill>
                  <a:srgbClr val="FFFFFF"/>
                </a:solidFill>
                <a:latin typeface="Arial" panose="020B0604020202020204" pitchFamily="34" charset="0"/>
                <a:cs typeface="Arial" panose="020B0604020202020204" pitchFamily="34" charset="0"/>
                <a:sym typeface="Arial"/>
              </a:rPr>
            </a:br>
            <a:r>
              <a:rPr lang="en-GB" sz="1200" b="1" kern="0" noProof="0" dirty="0">
                <a:solidFill>
                  <a:srgbClr val="FFFFFF"/>
                </a:solidFill>
                <a:latin typeface="Arial" panose="020B0604020202020204" pitchFamily="34" charset="0"/>
                <a:cs typeface="Arial" panose="020B0604020202020204" pitchFamily="34" charset="0"/>
                <a:sym typeface="Arial"/>
              </a:rPr>
              <a:t>+ FLOT</a:t>
            </a:r>
          </a:p>
        </p:txBody>
      </p:sp>
      <p:sp>
        <p:nvSpPr>
          <p:cNvPr id="11" name="object 33">
            <a:extLst>
              <a:ext uri="{FF2B5EF4-FFF2-40B4-BE49-F238E27FC236}">
                <a16:creationId xmlns:a16="http://schemas.microsoft.com/office/drawing/2014/main" id="{33BDC432-932E-6FBB-380F-FBF4B9AF5FCF}"/>
              </a:ext>
            </a:extLst>
          </p:cNvPr>
          <p:cNvSpPr txBox="1"/>
          <p:nvPr/>
        </p:nvSpPr>
        <p:spPr>
          <a:xfrm>
            <a:off x="4524570" y="3266209"/>
            <a:ext cx="1262769" cy="952749"/>
          </a:xfrm>
          <a:prstGeom prst="roundRect">
            <a:avLst>
              <a:gd name="adj" fmla="val 15404"/>
            </a:avLst>
          </a:prstGeom>
          <a:solidFill>
            <a:schemeClr val="tx2"/>
          </a:solidFill>
          <a:ln w="19050">
            <a:noFill/>
          </a:ln>
        </p:spPr>
        <p:txBody>
          <a:bodyPr vert="horz" wrap="square" lIns="60000" tIns="31200" rIns="60000" bIns="31200" rtlCol="0" anchor="ctr" anchorCtr="0">
            <a:noAutofit/>
          </a:bodyPr>
          <a:lstStyle/>
          <a:p>
            <a:pPr algn="ctr" defTabSz="812821">
              <a:spcAft>
                <a:spcPts val="267"/>
              </a:spcAft>
              <a:buClr>
                <a:srgbClr val="000000"/>
              </a:buClr>
              <a:defRPr/>
            </a:pPr>
            <a:r>
              <a:rPr lang="en-GB" sz="1200" b="1" kern="0" noProof="0" dirty="0">
                <a:solidFill>
                  <a:srgbClr val="FFFFFF"/>
                </a:solidFill>
                <a:latin typeface="Arial" panose="020B0604020202020204" pitchFamily="34" charset="0"/>
                <a:cs typeface="Arial" panose="020B0604020202020204" pitchFamily="34" charset="0"/>
                <a:sym typeface="Arial"/>
              </a:rPr>
              <a:t>Placebo </a:t>
            </a:r>
            <a:br>
              <a:rPr lang="en-GB" sz="1200" b="1" kern="0" noProof="0" dirty="0">
                <a:solidFill>
                  <a:srgbClr val="FFFFFF"/>
                </a:solidFill>
                <a:latin typeface="Arial" panose="020B0604020202020204" pitchFamily="34" charset="0"/>
                <a:cs typeface="Arial" panose="020B0604020202020204" pitchFamily="34" charset="0"/>
                <a:sym typeface="Arial"/>
              </a:rPr>
            </a:br>
            <a:r>
              <a:rPr lang="en-GB" sz="1200" b="1" kern="0" noProof="0" dirty="0">
                <a:solidFill>
                  <a:srgbClr val="FFFFFF"/>
                </a:solidFill>
                <a:latin typeface="Arial" panose="020B0604020202020204" pitchFamily="34" charset="0"/>
                <a:cs typeface="Arial" panose="020B0604020202020204" pitchFamily="34" charset="0"/>
                <a:sym typeface="Arial"/>
              </a:rPr>
              <a:t>+ FLOT </a:t>
            </a:r>
          </a:p>
        </p:txBody>
      </p:sp>
      <p:cxnSp>
        <p:nvCxnSpPr>
          <p:cNvPr id="53" name="Straight Connector 52">
            <a:extLst>
              <a:ext uri="{FF2B5EF4-FFF2-40B4-BE49-F238E27FC236}">
                <a16:creationId xmlns:a16="http://schemas.microsoft.com/office/drawing/2014/main" id="{1A6CC936-0855-2309-0FF1-C7C166889624}"/>
              </a:ext>
            </a:extLst>
          </p:cNvPr>
          <p:cNvCxnSpPr>
            <a:cxnSpLocks/>
          </p:cNvCxnSpPr>
          <p:nvPr/>
        </p:nvCxnSpPr>
        <p:spPr>
          <a:xfrm>
            <a:off x="7149281" y="3742583"/>
            <a:ext cx="981313"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id="{1E7E6C75-460B-52BA-A511-ABEE4BA0DB65}"/>
              </a:ext>
            </a:extLst>
          </p:cNvPr>
          <p:cNvCxnSpPr>
            <a:cxnSpLocks/>
          </p:cNvCxnSpPr>
          <p:nvPr/>
        </p:nvCxnSpPr>
        <p:spPr>
          <a:xfrm>
            <a:off x="7077273" y="2376562"/>
            <a:ext cx="1053321"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13" name="object 33">
            <a:extLst>
              <a:ext uri="{FF2B5EF4-FFF2-40B4-BE49-F238E27FC236}">
                <a16:creationId xmlns:a16="http://schemas.microsoft.com/office/drawing/2014/main" id="{C45C4D44-E18A-0782-9B37-F2C8ECFFD488}"/>
              </a:ext>
            </a:extLst>
          </p:cNvPr>
          <p:cNvSpPr txBox="1"/>
          <p:nvPr/>
        </p:nvSpPr>
        <p:spPr>
          <a:xfrm>
            <a:off x="6560209" y="1900188"/>
            <a:ext cx="1167933" cy="952749"/>
          </a:xfrm>
          <a:prstGeom prst="roundRect">
            <a:avLst>
              <a:gd name="adj" fmla="val 15404"/>
            </a:avLst>
          </a:prstGeom>
          <a:solidFill>
            <a:schemeClr val="accent1"/>
          </a:solidFill>
          <a:ln w="19050">
            <a:noFill/>
          </a:ln>
        </p:spPr>
        <p:txBody>
          <a:bodyPr vert="horz" wrap="square" lIns="60000" tIns="31200" rIns="60000" bIns="31200" rtlCol="0" anchor="ctr" anchorCtr="0">
            <a:noAutofit/>
          </a:bodyPr>
          <a:lstStyle/>
          <a:p>
            <a:pPr algn="ctr" defTabSz="812821">
              <a:spcAft>
                <a:spcPts val="267"/>
              </a:spcAft>
              <a:buClr>
                <a:srgbClr val="000000"/>
              </a:buClr>
              <a:defRPr/>
            </a:pPr>
            <a:r>
              <a:rPr lang="en-GB" sz="1200" b="1" kern="0" noProof="0" dirty="0">
                <a:solidFill>
                  <a:srgbClr val="FFFFFF"/>
                </a:solidFill>
                <a:latin typeface="Arial" panose="020B0604020202020204" pitchFamily="34" charset="0"/>
                <a:cs typeface="Arial" panose="020B0604020202020204" pitchFamily="34" charset="0"/>
                <a:sym typeface="Arial"/>
              </a:rPr>
              <a:t>Durvalumab + FLOT </a:t>
            </a:r>
          </a:p>
        </p:txBody>
      </p:sp>
      <p:sp>
        <p:nvSpPr>
          <p:cNvPr id="15" name="object 33">
            <a:extLst>
              <a:ext uri="{FF2B5EF4-FFF2-40B4-BE49-F238E27FC236}">
                <a16:creationId xmlns:a16="http://schemas.microsoft.com/office/drawing/2014/main" id="{9761D36C-E0FB-D35C-CCF2-0BF8AF0F92C7}"/>
              </a:ext>
            </a:extLst>
          </p:cNvPr>
          <p:cNvSpPr txBox="1"/>
          <p:nvPr/>
        </p:nvSpPr>
        <p:spPr>
          <a:xfrm>
            <a:off x="6560209" y="3212977"/>
            <a:ext cx="1167933" cy="952749"/>
          </a:xfrm>
          <a:prstGeom prst="roundRect">
            <a:avLst>
              <a:gd name="adj" fmla="val 15404"/>
            </a:avLst>
          </a:prstGeom>
          <a:solidFill>
            <a:schemeClr val="tx2"/>
          </a:solidFill>
          <a:ln w="19050">
            <a:noFill/>
          </a:ln>
        </p:spPr>
        <p:txBody>
          <a:bodyPr vert="horz" wrap="square" lIns="60000" tIns="31200" rIns="60000" bIns="31200" rtlCol="0" anchor="ctr" anchorCtr="0">
            <a:noAutofit/>
          </a:bodyPr>
          <a:lstStyle/>
          <a:p>
            <a:pPr algn="ctr" defTabSz="812821">
              <a:spcAft>
                <a:spcPts val="267"/>
              </a:spcAft>
              <a:buClr>
                <a:srgbClr val="000000"/>
              </a:buClr>
              <a:defRPr/>
            </a:pPr>
            <a:r>
              <a:rPr lang="en-GB" sz="1200" b="1" kern="0" noProof="0" dirty="0">
                <a:solidFill>
                  <a:srgbClr val="FFFFFF"/>
                </a:solidFill>
                <a:latin typeface="Arial" panose="020B0604020202020204" pitchFamily="34" charset="0"/>
                <a:cs typeface="Arial" panose="020B0604020202020204" pitchFamily="34" charset="0"/>
                <a:sym typeface="Arial"/>
              </a:rPr>
              <a:t>Placebo </a:t>
            </a:r>
          </a:p>
          <a:p>
            <a:pPr algn="ctr" defTabSz="812821">
              <a:spcAft>
                <a:spcPts val="267"/>
              </a:spcAft>
              <a:buClr>
                <a:srgbClr val="000000"/>
              </a:buClr>
              <a:defRPr/>
            </a:pPr>
            <a:r>
              <a:rPr lang="en-GB" sz="1200" b="1" kern="0" noProof="0" dirty="0">
                <a:solidFill>
                  <a:srgbClr val="FFFFFF"/>
                </a:solidFill>
                <a:latin typeface="Arial" panose="020B0604020202020204" pitchFamily="34" charset="0"/>
                <a:cs typeface="Arial" panose="020B0604020202020204" pitchFamily="34" charset="0"/>
                <a:sym typeface="Arial"/>
              </a:rPr>
              <a:t>+ FLOT</a:t>
            </a:r>
          </a:p>
        </p:txBody>
      </p:sp>
      <p:sp>
        <p:nvSpPr>
          <p:cNvPr id="55" name="Rounded Rectangle 54">
            <a:extLst>
              <a:ext uri="{FF2B5EF4-FFF2-40B4-BE49-F238E27FC236}">
                <a16:creationId xmlns:a16="http://schemas.microsoft.com/office/drawing/2014/main" id="{D0AC14C5-0917-AD54-B4B9-2807EE30C1A3}"/>
              </a:ext>
            </a:extLst>
          </p:cNvPr>
          <p:cNvSpPr/>
          <p:nvPr/>
        </p:nvSpPr>
        <p:spPr>
          <a:xfrm>
            <a:off x="9471901" y="2252691"/>
            <a:ext cx="2110499" cy="1560533"/>
          </a:xfrm>
          <a:prstGeom prst="roundRect">
            <a:avLst>
              <a:gd name="adj" fmla="val 6673"/>
            </a:avLst>
          </a:prstGeom>
          <a:solidFill>
            <a:schemeClr val="accent1">
              <a:lumMod val="20000"/>
              <a:lumOff val="80000"/>
            </a:schemeClr>
          </a:solidFill>
          <a:ln w="22225">
            <a:noFill/>
          </a:ln>
          <a:effectLst/>
        </p:spPr>
        <p:style>
          <a:lnRef idx="1">
            <a:schemeClr val="accent1"/>
          </a:lnRef>
          <a:fillRef idx="3">
            <a:schemeClr val="accent1"/>
          </a:fillRef>
          <a:effectRef idx="2">
            <a:schemeClr val="accent1"/>
          </a:effectRef>
          <a:fontRef idx="minor">
            <a:schemeClr val="lt1"/>
          </a:fontRef>
        </p:style>
        <p:txBody>
          <a:bodyPr rtlCol="0" anchor="ctr"/>
          <a:lstStyle/>
          <a:p>
            <a:pPr>
              <a:spcAft>
                <a:spcPts val="300"/>
              </a:spcAft>
              <a:buClr>
                <a:schemeClr val="accent1"/>
              </a:buClr>
            </a:pPr>
            <a:r>
              <a:rPr lang="en-GB" sz="1200" b="1" noProof="0" dirty="0">
                <a:solidFill>
                  <a:schemeClr val="accent1"/>
                </a:solidFill>
                <a:latin typeface="Arial" panose="020B0604020202020204" pitchFamily="34" charset="0"/>
                <a:cs typeface="Arial" panose="020B0604020202020204" pitchFamily="34" charset="0"/>
              </a:rPr>
              <a:t>Primary endpoint:</a:t>
            </a:r>
          </a:p>
          <a:p>
            <a:pPr marL="184150" indent="-184150">
              <a:spcAft>
                <a:spcPts val="300"/>
              </a:spcAft>
              <a:buClr>
                <a:schemeClr val="accent1"/>
              </a:buClr>
              <a:buFont typeface="Arial" panose="020B0604020202020204" pitchFamily="34" charset="0"/>
              <a:buChar char="•"/>
            </a:pPr>
            <a:r>
              <a:rPr lang="en-GB" sz="1100" noProof="0" dirty="0">
                <a:solidFill>
                  <a:schemeClr val="tx1"/>
                </a:solidFill>
                <a:latin typeface="Arial" panose="020B0604020202020204" pitchFamily="34" charset="0"/>
                <a:cs typeface="Arial" panose="020B0604020202020204" pitchFamily="34" charset="0"/>
              </a:rPr>
              <a:t>EFS</a:t>
            </a:r>
            <a:br>
              <a:rPr lang="en-GB" sz="1200" noProof="0" dirty="0">
                <a:solidFill>
                  <a:schemeClr val="tx1"/>
                </a:solidFill>
                <a:latin typeface="Arial" panose="020B0604020202020204" pitchFamily="34" charset="0"/>
                <a:cs typeface="Arial" panose="020B0604020202020204" pitchFamily="34" charset="0"/>
              </a:rPr>
            </a:br>
            <a:endParaRPr lang="en-GB" sz="600" noProof="0" dirty="0">
              <a:solidFill>
                <a:schemeClr val="tx1"/>
              </a:solidFill>
              <a:latin typeface="Arial" panose="020B0604020202020204" pitchFamily="34" charset="0"/>
              <a:cs typeface="Arial" panose="020B0604020202020204" pitchFamily="34" charset="0"/>
            </a:endParaRPr>
          </a:p>
          <a:p>
            <a:pPr>
              <a:spcBef>
                <a:spcPts val="300"/>
              </a:spcBef>
              <a:spcAft>
                <a:spcPts val="300"/>
              </a:spcAft>
              <a:buClr>
                <a:schemeClr val="accent1"/>
              </a:buClr>
            </a:pPr>
            <a:r>
              <a:rPr lang="en-GB" sz="1200" b="1" noProof="0" dirty="0">
                <a:solidFill>
                  <a:schemeClr val="accent1"/>
                </a:solidFill>
                <a:latin typeface="Arial" panose="020B0604020202020204" pitchFamily="34" charset="0"/>
                <a:cs typeface="Arial" panose="020B0604020202020204" pitchFamily="34" charset="0"/>
              </a:rPr>
              <a:t>Secondary endpoints:</a:t>
            </a:r>
          </a:p>
          <a:p>
            <a:pPr marL="171450" indent="-171450">
              <a:spcAft>
                <a:spcPts val="300"/>
              </a:spcAft>
              <a:buClr>
                <a:schemeClr val="accent1"/>
              </a:buClr>
              <a:buFont typeface="Arial" panose="020B0604020202020204" pitchFamily="34" charset="0"/>
              <a:buChar char="•"/>
            </a:pPr>
            <a:r>
              <a:rPr lang="en-GB" sz="1100" noProof="0" dirty="0">
                <a:solidFill>
                  <a:schemeClr val="tx1"/>
                </a:solidFill>
                <a:latin typeface="Arial" panose="020B0604020202020204" pitchFamily="34" charset="0"/>
                <a:cs typeface="Arial" panose="020B0604020202020204" pitchFamily="34" charset="0"/>
              </a:rPr>
              <a:t>OS</a:t>
            </a:r>
          </a:p>
          <a:p>
            <a:pPr marL="171450" indent="-171450">
              <a:spcAft>
                <a:spcPts val="300"/>
              </a:spcAft>
              <a:buClr>
                <a:schemeClr val="accent1"/>
              </a:buClr>
              <a:buFont typeface="Arial" panose="020B0604020202020204" pitchFamily="34" charset="0"/>
              <a:buChar char="•"/>
            </a:pPr>
            <a:r>
              <a:rPr lang="en-GB" sz="1100" noProof="0" dirty="0">
                <a:solidFill>
                  <a:schemeClr val="tx1"/>
                </a:solidFill>
                <a:latin typeface="Arial" panose="020B0604020202020204" pitchFamily="34" charset="0"/>
                <a:cs typeface="Arial" panose="020B0604020202020204" pitchFamily="34" charset="0"/>
              </a:rPr>
              <a:t>pCR (central review by </a:t>
            </a:r>
            <a:br>
              <a:rPr lang="en-GB" sz="1100" noProof="0" dirty="0">
                <a:solidFill>
                  <a:schemeClr val="tx1"/>
                </a:solidFill>
                <a:latin typeface="Arial" panose="020B0604020202020204" pitchFamily="34" charset="0"/>
                <a:cs typeface="Arial" panose="020B0604020202020204" pitchFamily="34" charset="0"/>
              </a:rPr>
            </a:br>
            <a:r>
              <a:rPr lang="en-GB" sz="1100" noProof="0" dirty="0">
                <a:solidFill>
                  <a:schemeClr val="tx1"/>
                </a:solidFill>
                <a:latin typeface="Arial" panose="020B0604020202020204" pitchFamily="34" charset="0"/>
                <a:cs typeface="Arial" panose="020B0604020202020204" pitchFamily="34" charset="0"/>
              </a:rPr>
              <a:t>modified Ryan criteria)</a:t>
            </a:r>
          </a:p>
        </p:txBody>
      </p:sp>
      <p:sp>
        <p:nvSpPr>
          <p:cNvPr id="56" name="Slide Number Placeholder 55">
            <a:extLst>
              <a:ext uri="{FF2B5EF4-FFF2-40B4-BE49-F238E27FC236}">
                <a16:creationId xmlns:a16="http://schemas.microsoft.com/office/drawing/2014/main" id="{A1AF5ACB-DD6D-0F88-8648-5B91F2B92F12}"/>
              </a:ext>
            </a:extLst>
          </p:cNvPr>
          <p:cNvSpPr>
            <a:spLocks noGrp="1"/>
          </p:cNvSpPr>
          <p:nvPr>
            <p:ph type="sldNum" sz="quarter" idx="4"/>
          </p:nvPr>
        </p:nvSpPr>
        <p:spPr/>
        <p:txBody>
          <a:bodyPr/>
          <a:lstStyle/>
          <a:p>
            <a:fld id="{FCE43C0F-8A7B-3A4B-9DB5-B3472E36E833}" type="slidenum">
              <a:rPr lang="en-GB" noProof="0" smtClean="0"/>
              <a:pPr/>
              <a:t>40</a:t>
            </a:fld>
            <a:endParaRPr lang="en-GB" noProof="0" dirty="0"/>
          </a:p>
        </p:txBody>
      </p:sp>
    </p:spTree>
    <p:extLst>
      <p:ext uri="{BB962C8B-B14F-4D97-AF65-F5344CB8AC3E}">
        <p14:creationId xmlns:p14="http://schemas.microsoft.com/office/powerpoint/2010/main" val="295321429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FFD57E-B646-27EE-0E53-A900B1BFD93C}"/>
            </a:ext>
          </a:extLst>
        </p:cNvPr>
        <p:cNvGrpSpPr/>
        <p:nvPr/>
      </p:nvGrpSpPr>
      <p:grpSpPr>
        <a:xfrm>
          <a:off x="0" y="0"/>
          <a:ext cx="0" cy="0"/>
          <a:chOff x="0" y="0"/>
          <a:chExt cx="0" cy="0"/>
        </a:xfrm>
      </p:grpSpPr>
      <p:sp>
        <p:nvSpPr>
          <p:cNvPr id="12" name="Text Placeholder 1">
            <a:extLst>
              <a:ext uri="{FF2B5EF4-FFF2-40B4-BE49-F238E27FC236}">
                <a16:creationId xmlns:a16="http://schemas.microsoft.com/office/drawing/2014/main" id="{A8B75ABD-1152-DE8B-F5BD-2333795812DC}"/>
              </a:ext>
            </a:extLst>
          </p:cNvPr>
          <p:cNvSpPr>
            <a:spLocks noGrp="1"/>
          </p:cNvSpPr>
          <p:nvPr>
            <p:ph type="body" idx="1"/>
          </p:nvPr>
        </p:nvSpPr>
        <p:spPr>
          <a:xfrm>
            <a:off x="609600" y="792000"/>
            <a:ext cx="10972800" cy="701675"/>
          </a:xfrm>
        </p:spPr>
        <p:txBody>
          <a:bodyPr/>
          <a:lstStyle/>
          <a:p>
            <a:r>
              <a:rPr lang="en-GB" noProof="0" dirty="0"/>
              <a:t>A statistically significant improvement in EFS was observed with durvalumab + FLOT versus placebo + FLOT</a:t>
            </a:r>
          </a:p>
        </p:txBody>
      </p:sp>
      <p:sp>
        <p:nvSpPr>
          <p:cNvPr id="3" name="Title 2">
            <a:extLst>
              <a:ext uri="{FF2B5EF4-FFF2-40B4-BE49-F238E27FC236}">
                <a16:creationId xmlns:a16="http://schemas.microsoft.com/office/drawing/2014/main" id="{BFD9CC6F-B587-1746-2761-3F129401197D}"/>
              </a:ext>
            </a:extLst>
          </p:cNvPr>
          <p:cNvSpPr>
            <a:spLocks noGrp="1"/>
          </p:cNvSpPr>
          <p:nvPr>
            <p:ph type="title"/>
          </p:nvPr>
        </p:nvSpPr>
        <p:spPr>
          <a:xfrm>
            <a:off x="619201" y="259200"/>
            <a:ext cx="10963199" cy="864000"/>
          </a:xfrm>
        </p:spPr>
        <p:txBody>
          <a:bodyPr/>
          <a:lstStyle/>
          <a:p>
            <a:r>
              <a:rPr lang="en-GB" noProof="0" dirty="0"/>
              <a:t>MATTERHORN: Primary endpoint of EFS</a:t>
            </a:r>
            <a:r>
              <a:rPr lang="en-GB" baseline="30000" noProof="0" dirty="0"/>
              <a:t>1</a:t>
            </a:r>
          </a:p>
        </p:txBody>
      </p:sp>
      <p:sp>
        <p:nvSpPr>
          <p:cNvPr id="460" name="Content Placeholder 459">
            <a:extLst>
              <a:ext uri="{FF2B5EF4-FFF2-40B4-BE49-F238E27FC236}">
                <a16:creationId xmlns:a16="http://schemas.microsoft.com/office/drawing/2014/main" id="{0768A4DF-0EE5-90D3-95CE-6994B60E9960}"/>
              </a:ext>
            </a:extLst>
          </p:cNvPr>
          <p:cNvSpPr>
            <a:spLocks noGrp="1"/>
          </p:cNvSpPr>
          <p:nvPr>
            <p:ph sz="quarter" idx="15"/>
          </p:nvPr>
        </p:nvSpPr>
        <p:spPr>
          <a:xfrm>
            <a:off x="620183" y="6356351"/>
            <a:ext cx="10180339" cy="365125"/>
          </a:xfrm>
        </p:spPr>
        <p:txBody>
          <a:bodyPr anchor="b" anchorCtr="0"/>
          <a:lstStyle/>
          <a:p>
            <a:r>
              <a:rPr lang="en-GB" sz="1000" baseline="30000" noProof="0" dirty="0">
                <a:solidFill>
                  <a:schemeClr val="accent6">
                    <a:lumMod val="60000"/>
                    <a:lumOff val="40000"/>
                  </a:schemeClr>
                </a:solidFill>
              </a:rPr>
              <a:t>a</a:t>
            </a:r>
            <a:r>
              <a:rPr lang="en-GB" sz="1000" noProof="0" dirty="0">
                <a:solidFill>
                  <a:schemeClr val="accent6">
                    <a:lumMod val="60000"/>
                    <a:lumOff val="40000"/>
                  </a:schemeClr>
                </a:solidFill>
              </a:rPr>
              <a:t> Full analysis set (all randomised participants, regardless of treatment received); </a:t>
            </a:r>
            <a:r>
              <a:rPr lang="en-GB" sz="1000" baseline="30000" noProof="0" dirty="0">
                <a:solidFill>
                  <a:schemeClr val="accent6">
                    <a:lumMod val="60000"/>
                    <a:lumOff val="40000"/>
                  </a:schemeClr>
                </a:solidFill>
              </a:rPr>
              <a:t>b </a:t>
            </a:r>
            <a:r>
              <a:rPr lang="en-GB" sz="1000" noProof="0" dirty="0">
                <a:solidFill>
                  <a:schemeClr val="accent6">
                    <a:lumMod val="60000"/>
                    <a:lumOff val="40000"/>
                  </a:schemeClr>
                </a:solidFill>
              </a:rPr>
              <a:t>The threshold of significance for this analysis was 0.0239; </a:t>
            </a:r>
            <a:r>
              <a:rPr lang="en-GB" sz="1000" baseline="30000" noProof="0" dirty="0">
                <a:solidFill>
                  <a:schemeClr val="accent6">
                    <a:lumMod val="60000"/>
                    <a:lumOff val="40000"/>
                  </a:schemeClr>
                </a:solidFill>
              </a:rPr>
              <a:t>c </a:t>
            </a:r>
            <a:r>
              <a:rPr lang="en-GB" sz="1000" noProof="0" dirty="0">
                <a:solidFill>
                  <a:schemeClr val="accent6">
                    <a:lumMod val="60000"/>
                    <a:lumOff val="40000"/>
                  </a:schemeClr>
                </a:solidFill>
              </a:rPr>
              <a:t>In censored participants</a:t>
            </a:r>
          </a:p>
          <a:p>
            <a:r>
              <a:rPr lang="en-GB" sz="1000" spc="-40" noProof="0" dirty="0">
                <a:solidFill>
                  <a:schemeClr val="accent6">
                    <a:lumMod val="60000"/>
                    <a:lumOff val="40000"/>
                  </a:schemeClr>
                </a:solidFill>
              </a:rPr>
              <a:t>Events were defined as the earliest of RECIST v1.1 events, non-RECIST v1.1 events or deaths due to any cause. Analysis was based on BICR assessments and / or locally by pathology testing if clinically required. The HR and its CI were estimated from a Cox proportional hazards model, adjusted for geographical region, clinical lymph node status and PD-L1 expression. The CI for the HR was calculated using a profile likelihood approach. The 2-sided p-value was calculated using a stratified log-rank test adjusted for geographical region, clinical lymph node status and PD-L1 expression</a:t>
            </a:r>
          </a:p>
          <a:p>
            <a:r>
              <a:rPr lang="en-GB" sz="1000" noProof="0" dirty="0">
                <a:solidFill>
                  <a:schemeClr val="accent6">
                    <a:lumMod val="60000"/>
                    <a:lumOff val="40000"/>
                  </a:schemeClr>
                </a:solidFill>
              </a:rPr>
              <a:t>BICR, blinded independent central review; CI, confidence interval; EFS, event-free survival; FLOT, 5-fluorouracil, leucovorin, oxaliplatin and docetaxel; HR, hazard ratio; mo, month; </a:t>
            </a:r>
            <a:br>
              <a:rPr lang="en-GB" sz="1000" noProof="0" dirty="0">
                <a:solidFill>
                  <a:schemeClr val="accent6">
                    <a:lumMod val="60000"/>
                    <a:lumOff val="40000"/>
                  </a:schemeClr>
                </a:solidFill>
              </a:rPr>
            </a:br>
            <a:r>
              <a:rPr lang="en-GB" sz="1000" noProof="0" dirty="0">
                <a:solidFill>
                  <a:schemeClr val="accent6">
                    <a:lumMod val="60000"/>
                    <a:lumOff val="40000"/>
                  </a:schemeClr>
                </a:solidFill>
              </a:rPr>
              <a:t>NR, not reached; RECIST v1.1, Response Evaluation Criteria in Solid Tumours, version 1.1</a:t>
            </a:r>
          </a:p>
          <a:p>
            <a:r>
              <a:rPr lang="en-GB" sz="1000" noProof="0" dirty="0">
                <a:solidFill>
                  <a:schemeClr val="accent6">
                    <a:lumMod val="60000"/>
                    <a:lumOff val="40000"/>
                  </a:schemeClr>
                </a:solidFill>
              </a:rPr>
              <a:t>1. Janjigian YY, et al. N Engl J Med. 2025;393:217-30; 2. </a:t>
            </a:r>
            <a:r>
              <a:rPr lang="en-GB" sz="1000" dirty="0" err="1">
                <a:solidFill>
                  <a:schemeClr val="accent6">
                    <a:lumMod val="60000"/>
                    <a:lumOff val="40000"/>
                  </a:schemeClr>
                </a:solidFill>
              </a:rPr>
              <a:t>Janjigian</a:t>
            </a:r>
            <a:r>
              <a:rPr lang="en-GB" sz="1000" dirty="0">
                <a:solidFill>
                  <a:schemeClr val="accent6">
                    <a:lumMod val="60000"/>
                    <a:lumOff val="40000"/>
                  </a:schemeClr>
                </a:solidFill>
              </a:rPr>
              <a:t> YY, et al. J Clin Oncol. 2025;43(</a:t>
            </a:r>
            <a:r>
              <a:rPr lang="en-GB" sz="1000" dirty="0" err="1">
                <a:solidFill>
                  <a:schemeClr val="accent6">
                    <a:lumMod val="60000"/>
                    <a:lumOff val="40000"/>
                  </a:schemeClr>
                </a:solidFill>
              </a:rPr>
              <a:t>suppl</a:t>
            </a:r>
            <a:r>
              <a:rPr lang="en-GB" sz="1000" dirty="0">
                <a:solidFill>
                  <a:schemeClr val="accent6">
                    <a:lumMod val="60000"/>
                    <a:lumOff val="40000"/>
                  </a:schemeClr>
                </a:solidFill>
              </a:rPr>
              <a:t> 17). Abstract LBA5. Presented at: ASCO Congress (2025)</a:t>
            </a:r>
            <a:endParaRPr lang="en-GB" sz="1000" noProof="0" dirty="0">
              <a:solidFill>
                <a:schemeClr val="accent6">
                  <a:lumMod val="60000"/>
                  <a:lumOff val="40000"/>
                </a:schemeClr>
              </a:solidFill>
            </a:endParaRPr>
          </a:p>
        </p:txBody>
      </p:sp>
      <p:sp>
        <p:nvSpPr>
          <p:cNvPr id="48" name="TextBox 47">
            <a:extLst>
              <a:ext uri="{FF2B5EF4-FFF2-40B4-BE49-F238E27FC236}">
                <a16:creationId xmlns:a16="http://schemas.microsoft.com/office/drawing/2014/main" id="{0629DCFC-91AF-A9AF-EAC5-4D2DB773CFDD}"/>
              </a:ext>
            </a:extLst>
          </p:cNvPr>
          <p:cNvSpPr txBox="1"/>
          <p:nvPr/>
        </p:nvSpPr>
        <p:spPr>
          <a:xfrm>
            <a:off x="534212" y="4822090"/>
            <a:ext cx="1534073" cy="461665"/>
          </a:xfrm>
          <a:prstGeom prst="rect">
            <a:avLst/>
          </a:prstGeom>
          <a:noFill/>
        </p:spPr>
        <p:txBody>
          <a:bodyPr wrap="none" lIns="0" tIns="0" rIns="0" bIns="0" rtlCol="0" anchor="t" anchorCtr="0">
            <a:spAutoFit/>
          </a:bodyPr>
          <a:lstStyle/>
          <a:p>
            <a:pPr algn="r">
              <a:defRPr/>
            </a:pPr>
            <a:r>
              <a:rPr lang="en-GB" sz="1000" b="1" noProof="0" dirty="0">
                <a:ln/>
                <a:solidFill>
                  <a:srgbClr val="231F20"/>
                </a:solidFill>
                <a:latin typeface="Arial" panose="020B0604020202020204" pitchFamily="34" charset="0"/>
                <a:cs typeface="Arial" panose="020B0604020202020204" pitchFamily="34" charset="0"/>
                <a:sym typeface="HelveticaNeueLTPro-Roman"/>
                <a:rtl val="0"/>
              </a:rPr>
              <a:t>No. of participants at risk</a:t>
            </a:r>
          </a:p>
          <a:p>
            <a:pPr algn="r">
              <a:defRPr/>
            </a:pPr>
            <a:r>
              <a:rPr lang="en-GB" sz="1000" b="1" noProof="0" dirty="0">
                <a:ln/>
                <a:solidFill>
                  <a:schemeClr val="accent1"/>
                </a:solidFill>
                <a:latin typeface="Arial" panose="020B0604020202020204" pitchFamily="34" charset="0"/>
                <a:cs typeface="Arial" panose="020B0604020202020204" pitchFamily="34" charset="0"/>
                <a:sym typeface="HelveticaNeueLTPro-Roman"/>
                <a:rtl val="0"/>
              </a:rPr>
              <a:t>Durvalumab + FLOT</a:t>
            </a:r>
          </a:p>
          <a:p>
            <a:pPr algn="r">
              <a:defRPr/>
            </a:pPr>
            <a:r>
              <a:rPr lang="en-GB" sz="1000" b="1" noProof="0" dirty="0">
                <a:ln/>
                <a:solidFill>
                  <a:schemeClr val="accent6"/>
                </a:solidFill>
                <a:latin typeface="Arial" panose="020B0604020202020204" pitchFamily="34" charset="0"/>
                <a:cs typeface="Arial" panose="020B0604020202020204" pitchFamily="34" charset="0"/>
                <a:sym typeface="HelveticaNeueLTPro-Roman"/>
                <a:rtl val="0"/>
              </a:rPr>
              <a:t>Placebo + FLOT</a:t>
            </a:r>
            <a:endParaRPr lang="en-GB" sz="1000" b="1" noProof="0" dirty="0">
              <a:ln/>
              <a:solidFill>
                <a:schemeClr val="accent1"/>
              </a:solidFill>
              <a:latin typeface="Arial" panose="020B0604020202020204" pitchFamily="34" charset="0"/>
              <a:cs typeface="Arial" panose="020B0604020202020204" pitchFamily="34" charset="0"/>
              <a:sym typeface="HelveticaNeueLTPro-Roman"/>
              <a:rtl val="0"/>
            </a:endParaRPr>
          </a:p>
        </p:txBody>
      </p:sp>
      <p:sp>
        <p:nvSpPr>
          <p:cNvPr id="55" name="TextBox 54">
            <a:extLst>
              <a:ext uri="{FF2B5EF4-FFF2-40B4-BE49-F238E27FC236}">
                <a16:creationId xmlns:a16="http://schemas.microsoft.com/office/drawing/2014/main" id="{12AF4F22-2D24-0DAE-EC8E-0C3781D3B570}"/>
              </a:ext>
            </a:extLst>
          </p:cNvPr>
          <p:cNvSpPr txBox="1"/>
          <p:nvPr/>
        </p:nvSpPr>
        <p:spPr>
          <a:xfrm>
            <a:off x="5959769" y="2419689"/>
            <a:ext cx="490840" cy="276999"/>
          </a:xfrm>
          <a:prstGeom prst="rect">
            <a:avLst/>
          </a:prstGeom>
          <a:noFill/>
        </p:spPr>
        <p:txBody>
          <a:bodyPr wrap="none" rtlCol="0">
            <a:spAutoFit/>
          </a:bodyPr>
          <a:lstStyle/>
          <a:p>
            <a:pPr algn="ctr">
              <a:defRPr/>
            </a:pPr>
            <a:r>
              <a:rPr lang="en-GB" sz="1200" b="1" noProof="0" dirty="0">
                <a:ln/>
                <a:solidFill>
                  <a:schemeClr val="accent1"/>
                </a:solidFill>
                <a:latin typeface="Arial" panose="020B0604020202020204" pitchFamily="34" charset="0"/>
                <a:cs typeface="Arial" panose="020B0604020202020204" pitchFamily="34" charset="0"/>
                <a:sym typeface="HelveticaNeueLTPro-Bd"/>
                <a:rtl val="0"/>
              </a:rPr>
              <a:t>67%</a:t>
            </a:r>
          </a:p>
        </p:txBody>
      </p:sp>
      <p:sp>
        <p:nvSpPr>
          <p:cNvPr id="56" name="TextBox 55">
            <a:extLst>
              <a:ext uri="{FF2B5EF4-FFF2-40B4-BE49-F238E27FC236}">
                <a16:creationId xmlns:a16="http://schemas.microsoft.com/office/drawing/2014/main" id="{04C8E780-1E12-257D-A667-629ACE0D267B}"/>
              </a:ext>
            </a:extLst>
          </p:cNvPr>
          <p:cNvSpPr txBox="1"/>
          <p:nvPr/>
        </p:nvSpPr>
        <p:spPr>
          <a:xfrm>
            <a:off x="5942309" y="2928182"/>
            <a:ext cx="490840" cy="276999"/>
          </a:xfrm>
          <a:prstGeom prst="rect">
            <a:avLst/>
          </a:prstGeom>
          <a:noFill/>
        </p:spPr>
        <p:txBody>
          <a:bodyPr wrap="none" rtlCol="0">
            <a:spAutoFit/>
          </a:bodyPr>
          <a:lstStyle/>
          <a:p>
            <a:pPr algn="ctr">
              <a:defRPr/>
            </a:pPr>
            <a:r>
              <a:rPr lang="en-GB" sz="1200" b="1" noProof="0" dirty="0">
                <a:ln/>
                <a:solidFill>
                  <a:schemeClr val="accent6"/>
                </a:solidFill>
                <a:latin typeface="Arial" panose="020B0604020202020204" pitchFamily="34" charset="0"/>
                <a:cs typeface="Arial" panose="020B0604020202020204" pitchFamily="34" charset="0"/>
                <a:sym typeface="HelveticaNeueLTPro-Bd"/>
                <a:rtl val="0"/>
              </a:rPr>
              <a:t>59%</a:t>
            </a:r>
          </a:p>
        </p:txBody>
      </p:sp>
      <p:grpSp>
        <p:nvGrpSpPr>
          <p:cNvPr id="74" name="Graphic 46">
            <a:extLst>
              <a:ext uri="{FF2B5EF4-FFF2-40B4-BE49-F238E27FC236}">
                <a16:creationId xmlns:a16="http://schemas.microsoft.com/office/drawing/2014/main" id="{5910C6FD-D26E-BC70-E46F-4A3E14BDD694}"/>
              </a:ext>
            </a:extLst>
          </p:cNvPr>
          <p:cNvGrpSpPr/>
          <p:nvPr/>
        </p:nvGrpSpPr>
        <p:grpSpPr>
          <a:xfrm>
            <a:off x="2303629" y="1780830"/>
            <a:ext cx="7345740" cy="1412376"/>
            <a:chOff x="2529774" y="2047875"/>
            <a:chExt cx="4747059" cy="1278471"/>
          </a:xfrm>
          <a:noFill/>
        </p:grpSpPr>
        <p:sp>
          <p:nvSpPr>
            <p:cNvPr id="247" name="Freeform: Shape 246">
              <a:extLst>
                <a:ext uri="{FF2B5EF4-FFF2-40B4-BE49-F238E27FC236}">
                  <a16:creationId xmlns:a16="http://schemas.microsoft.com/office/drawing/2014/main" id="{FE11C186-1AA4-8F0B-152C-76908085ECCC}"/>
                </a:ext>
              </a:extLst>
            </p:cNvPr>
            <p:cNvSpPr/>
            <p:nvPr/>
          </p:nvSpPr>
          <p:spPr>
            <a:xfrm>
              <a:off x="2529774" y="2072720"/>
              <a:ext cx="4747059" cy="1228779"/>
            </a:xfrm>
            <a:custGeom>
              <a:avLst/>
              <a:gdLst>
                <a:gd name="connsiteX0" fmla="*/ 4747060 w 4747059"/>
                <a:gd name="connsiteY0" fmla="*/ 1228780 h 1228779"/>
                <a:gd name="connsiteX1" fmla="*/ 3519427 w 4747059"/>
                <a:gd name="connsiteY1" fmla="*/ 1228780 h 1228779"/>
                <a:gd name="connsiteX2" fmla="*/ 3519427 w 4747059"/>
                <a:gd name="connsiteY2" fmla="*/ 1194505 h 1228779"/>
                <a:gd name="connsiteX3" fmla="*/ 3309067 w 4747059"/>
                <a:gd name="connsiteY3" fmla="*/ 1194505 h 1228779"/>
                <a:gd name="connsiteX4" fmla="*/ 3309067 w 4747059"/>
                <a:gd name="connsiteY4" fmla="*/ 1176030 h 1228779"/>
                <a:gd name="connsiteX5" fmla="*/ 3247908 w 4747059"/>
                <a:gd name="connsiteY5" fmla="*/ 1176030 h 1228779"/>
                <a:gd name="connsiteX6" fmla="*/ 3247908 w 4747059"/>
                <a:gd name="connsiteY6" fmla="*/ 1145069 h 1228779"/>
                <a:gd name="connsiteX7" fmla="*/ 3182545 w 4747059"/>
                <a:gd name="connsiteY7" fmla="*/ 1145069 h 1228779"/>
                <a:gd name="connsiteX8" fmla="*/ 3182545 w 4747059"/>
                <a:gd name="connsiteY8" fmla="*/ 1130798 h 1228779"/>
                <a:gd name="connsiteX9" fmla="*/ 3043409 w 4747059"/>
                <a:gd name="connsiteY9" fmla="*/ 1130798 h 1228779"/>
                <a:gd name="connsiteX10" fmla="*/ 3043409 w 4747059"/>
                <a:gd name="connsiteY10" fmla="*/ 1112323 h 1228779"/>
                <a:gd name="connsiteX11" fmla="*/ 3022513 w 4747059"/>
                <a:gd name="connsiteY11" fmla="*/ 1112323 h 1228779"/>
                <a:gd name="connsiteX12" fmla="*/ 3022513 w 4747059"/>
                <a:gd name="connsiteY12" fmla="*/ 1106972 h 1228779"/>
                <a:gd name="connsiteX13" fmla="*/ 2938674 w 4747059"/>
                <a:gd name="connsiteY13" fmla="*/ 1106972 h 1228779"/>
                <a:gd name="connsiteX14" fmla="*/ 2938674 w 4747059"/>
                <a:gd name="connsiteY14" fmla="*/ 1096397 h 1228779"/>
                <a:gd name="connsiteX15" fmla="*/ 2899304 w 4747059"/>
                <a:gd name="connsiteY15" fmla="*/ 1096397 h 1228779"/>
                <a:gd name="connsiteX16" fmla="*/ 2899304 w 4747059"/>
                <a:gd name="connsiteY16" fmla="*/ 1077922 h 1228779"/>
                <a:gd name="connsiteX17" fmla="*/ 2844770 w 4747059"/>
                <a:gd name="connsiteY17" fmla="*/ 1077922 h 1228779"/>
                <a:gd name="connsiteX18" fmla="*/ 2844770 w 4747059"/>
                <a:gd name="connsiteY18" fmla="*/ 1067091 h 1228779"/>
                <a:gd name="connsiteX19" fmla="*/ 2755963 w 4747059"/>
                <a:gd name="connsiteY19" fmla="*/ 1067091 h 1228779"/>
                <a:gd name="connsiteX20" fmla="*/ 2755963 w 4747059"/>
                <a:gd name="connsiteY20" fmla="*/ 1039443 h 1228779"/>
                <a:gd name="connsiteX21" fmla="*/ 2683974 w 4747059"/>
                <a:gd name="connsiteY21" fmla="*/ 1039443 h 1228779"/>
                <a:gd name="connsiteX22" fmla="*/ 2683974 w 4747059"/>
                <a:gd name="connsiteY22" fmla="*/ 1024408 h 1228779"/>
                <a:gd name="connsiteX23" fmla="*/ 2645368 w 4747059"/>
                <a:gd name="connsiteY23" fmla="*/ 1024408 h 1228779"/>
                <a:gd name="connsiteX24" fmla="*/ 2645368 w 4747059"/>
                <a:gd name="connsiteY24" fmla="*/ 1012558 h 1228779"/>
                <a:gd name="connsiteX25" fmla="*/ 2606761 w 4747059"/>
                <a:gd name="connsiteY25" fmla="*/ 1012558 h 1228779"/>
                <a:gd name="connsiteX26" fmla="*/ 2606761 w 4747059"/>
                <a:gd name="connsiteY26" fmla="*/ 1000072 h 1228779"/>
                <a:gd name="connsiteX27" fmla="*/ 2541398 w 4747059"/>
                <a:gd name="connsiteY27" fmla="*/ 1000072 h 1228779"/>
                <a:gd name="connsiteX28" fmla="*/ 2541398 w 4747059"/>
                <a:gd name="connsiteY28" fmla="*/ 991662 h 1228779"/>
                <a:gd name="connsiteX29" fmla="*/ 2480239 w 4747059"/>
                <a:gd name="connsiteY29" fmla="*/ 991662 h 1228779"/>
                <a:gd name="connsiteX30" fmla="*/ 2480239 w 4747059"/>
                <a:gd name="connsiteY30" fmla="*/ 982489 h 1228779"/>
                <a:gd name="connsiteX31" fmla="*/ 2439212 w 4747059"/>
                <a:gd name="connsiteY31" fmla="*/ 982489 h 1228779"/>
                <a:gd name="connsiteX32" fmla="*/ 2439212 w 4747059"/>
                <a:gd name="connsiteY32" fmla="*/ 971531 h 1228779"/>
                <a:gd name="connsiteX33" fmla="*/ 2383022 w 4747059"/>
                <a:gd name="connsiteY33" fmla="*/ 971531 h 1228779"/>
                <a:gd name="connsiteX34" fmla="*/ 2383022 w 4747059"/>
                <a:gd name="connsiteY34" fmla="*/ 960701 h 1228779"/>
                <a:gd name="connsiteX35" fmla="*/ 2305937 w 4747059"/>
                <a:gd name="connsiteY35" fmla="*/ 960701 h 1228779"/>
                <a:gd name="connsiteX36" fmla="*/ 2305937 w 4747059"/>
                <a:gd name="connsiteY36" fmla="*/ 950635 h 1228779"/>
                <a:gd name="connsiteX37" fmla="*/ 2222226 w 4747059"/>
                <a:gd name="connsiteY37" fmla="*/ 950635 h 1228779"/>
                <a:gd name="connsiteX38" fmla="*/ 2222226 w 4747059"/>
                <a:gd name="connsiteY38" fmla="*/ 938021 h 1228779"/>
                <a:gd name="connsiteX39" fmla="*/ 2181071 w 4747059"/>
                <a:gd name="connsiteY39" fmla="*/ 938021 h 1228779"/>
                <a:gd name="connsiteX40" fmla="*/ 2181071 w 4747059"/>
                <a:gd name="connsiteY40" fmla="*/ 929612 h 1228779"/>
                <a:gd name="connsiteX41" fmla="*/ 2160940 w 4747059"/>
                <a:gd name="connsiteY41" fmla="*/ 929612 h 1228779"/>
                <a:gd name="connsiteX42" fmla="*/ 2160940 w 4747059"/>
                <a:gd name="connsiteY42" fmla="*/ 923751 h 1228779"/>
                <a:gd name="connsiteX43" fmla="*/ 2151766 w 4747059"/>
                <a:gd name="connsiteY43" fmla="*/ 923751 h 1228779"/>
                <a:gd name="connsiteX44" fmla="*/ 2151766 w 4747059"/>
                <a:gd name="connsiteY44" fmla="*/ 916233 h 1228779"/>
                <a:gd name="connsiteX45" fmla="*/ 2070476 w 4747059"/>
                <a:gd name="connsiteY45" fmla="*/ 916233 h 1228779"/>
                <a:gd name="connsiteX46" fmla="*/ 2070476 w 4747059"/>
                <a:gd name="connsiteY46" fmla="*/ 906168 h 1228779"/>
                <a:gd name="connsiteX47" fmla="*/ 1981668 w 4747059"/>
                <a:gd name="connsiteY47" fmla="*/ 906168 h 1228779"/>
                <a:gd name="connsiteX48" fmla="*/ 1981668 w 4747059"/>
                <a:gd name="connsiteY48" fmla="*/ 889476 h 1228779"/>
                <a:gd name="connsiteX49" fmla="*/ 1933888 w 4747059"/>
                <a:gd name="connsiteY49" fmla="*/ 889476 h 1228779"/>
                <a:gd name="connsiteX50" fmla="*/ 1933888 w 4747059"/>
                <a:gd name="connsiteY50" fmla="*/ 880175 h 1228779"/>
                <a:gd name="connsiteX51" fmla="*/ 1873622 w 4747059"/>
                <a:gd name="connsiteY51" fmla="*/ 880175 h 1228779"/>
                <a:gd name="connsiteX52" fmla="*/ 1873622 w 4747059"/>
                <a:gd name="connsiteY52" fmla="*/ 871001 h 1228779"/>
                <a:gd name="connsiteX53" fmla="*/ 1814119 w 4747059"/>
                <a:gd name="connsiteY53" fmla="*/ 871001 h 1228779"/>
                <a:gd name="connsiteX54" fmla="*/ 1814119 w 4747059"/>
                <a:gd name="connsiteY54" fmla="*/ 858387 h 1228779"/>
                <a:gd name="connsiteX55" fmla="*/ 1775513 w 4747059"/>
                <a:gd name="connsiteY55" fmla="*/ 858387 h 1228779"/>
                <a:gd name="connsiteX56" fmla="*/ 1775513 w 4747059"/>
                <a:gd name="connsiteY56" fmla="*/ 845009 h 1228779"/>
                <a:gd name="connsiteX57" fmla="*/ 1763791 w 4747059"/>
                <a:gd name="connsiteY57" fmla="*/ 845009 h 1228779"/>
                <a:gd name="connsiteX58" fmla="*/ 1763791 w 4747059"/>
                <a:gd name="connsiteY58" fmla="*/ 838256 h 1228779"/>
                <a:gd name="connsiteX59" fmla="*/ 1750412 w 4747059"/>
                <a:gd name="connsiteY59" fmla="*/ 838256 h 1228779"/>
                <a:gd name="connsiteX60" fmla="*/ 1750412 w 4747059"/>
                <a:gd name="connsiteY60" fmla="*/ 829082 h 1228779"/>
                <a:gd name="connsiteX61" fmla="*/ 1705945 w 4747059"/>
                <a:gd name="connsiteY61" fmla="*/ 829082 h 1228779"/>
                <a:gd name="connsiteX62" fmla="*/ 1705945 w 4747059"/>
                <a:gd name="connsiteY62" fmla="*/ 819909 h 1228779"/>
                <a:gd name="connsiteX63" fmla="*/ 1680844 w 4747059"/>
                <a:gd name="connsiteY63" fmla="*/ 819909 h 1228779"/>
                <a:gd name="connsiteX64" fmla="*/ 1680844 w 4747059"/>
                <a:gd name="connsiteY64" fmla="*/ 807294 h 1228779"/>
                <a:gd name="connsiteX65" fmla="*/ 1663261 w 4747059"/>
                <a:gd name="connsiteY65" fmla="*/ 807294 h 1228779"/>
                <a:gd name="connsiteX66" fmla="*/ 1663261 w 4747059"/>
                <a:gd name="connsiteY66" fmla="*/ 798121 h 1228779"/>
                <a:gd name="connsiteX67" fmla="*/ 1640581 w 4747059"/>
                <a:gd name="connsiteY67" fmla="*/ 798121 h 1228779"/>
                <a:gd name="connsiteX68" fmla="*/ 1640581 w 4747059"/>
                <a:gd name="connsiteY68" fmla="*/ 791368 h 1228779"/>
                <a:gd name="connsiteX69" fmla="*/ 1597898 w 4747059"/>
                <a:gd name="connsiteY69" fmla="*/ 791368 h 1228779"/>
                <a:gd name="connsiteX70" fmla="*/ 1597898 w 4747059"/>
                <a:gd name="connsiteY70" fmla="*/ 782194 h 1228779"/>
                <a:gd name="connsiteX71" fmla="*/ 1565152 w 4747059"/>
                <a:gd name="connsiteY71" fmla="*/ 782194 h 1228779"/>
                <a:gd name="connsiteX72" fmla="*/ 1565152 w 4747059"/>
                <a:gd name="connsiteY72" fmla="*/ 767924 h 1228779"/>
                <a:gd name="connsiteX73" fmla="*/ 1554322 w 4747059"/>
                <a:gd name="connsiteY73" fmla="*/ 767924 h 1228779"/>
                <a:gd name="connsiteX74" fmla="*/ 1554322 w 4747059"/>
                <a:gd name="connsiteY74" fmla="*/ 758750 h 1228779"/>
                <a:gd name="connsiteX75" fmla="*/ 1529094 w 4747059"/>
                <a:gd name="connsiteY75" fmla="*/ 758750 h 1228779"/>
                <a:gd name="connsiteX76" fmla="*/ 1529094 w 4747059"/>
                <a:gd name="connsiteY76" fmla="*/ 751105 h 1228779"/>
                <a:gd name="connsiteX77" fmla="*/ 1514951 w 4747059"/>
                <a:gd name="connsiteY77" fmla="*/ 751105 h 1228779"/>
                <a:gd name="connsiteX78" fmla="*/ 1514951 w 4747059"/>
                <a:gd name="connsiteY78" fmla="*/ 743588 h 1228779"/>
                <a:gd name="connsiteX79" fmla="*/ 1438630 w 4747059"/>
                <a:gd name="connsiteY79" fmla="*/ 743588 h 1228779"/>
                <a:gd name="connsiteX80" fmla="*/ 1438630 w 4747059"/>
                <a:gd name="connsiteY80" fmla="*/ 736962 h 1228779"/>
                <a:gd name="connsiteX81" fmla="*/ 1389194 w 4747059"/>
                <a:gd name="connsiteY81" fmla="*/ 736962 h 1228779"/>
                <a:gd name="connsiteX82" fmla="*/ 1389194 w 4747059"/>
                <a:gd name="connsiteY82" fmla="*/ 728553 h 1228779"/>
                <a:gd name="connsiteX83" fmla="*/ 1379128 w 4747059"/>
                <a:gd name="connsiteY83" fmla="*/ 728553 h 1228779"/>
                <a:gd name="connsiteX84" fmla="*/ 1379128 w 4747059"/>
                <a:gd name="connsiteY84" fmla="*/ 709313 h 1228779"/>
                <a:gd name="connsiteX85" fmla="*/ 1361545 w 4747059"/>
                <a:gd name="connsiteY85" fmla="*/ 709313 h 1228779"/>
                <a:gd name="connsiteX86" fmla="*/ 1361545 w 4747059"/>
                <a:gd name="connsiteY86" fmla="*/ 698356 h 1228779"/>
                <a:gd name="connsiteX87" fmla="*/ 1338101 w 4747059"/>
                <a:gd name="connsiteY87" fmla="*/ 698356 h 1228779"/>
                <a:gd name="connsiteX88" fmla="*/ 1338101 w 4747059"/>
                <a:gd name="connsiteY88" fmla="*/ 689182 h 1228779"/>
                <a:gd name="connsiteX89" fmla="*/ 1318861 w 4747059"/>
                <a:gd name="connsiteY89" fmla="*/ 689182 h 1228779"/>
                <a:gd name="connsiteX90" fmla="*/ 1318861 w 4747059"/>
                <a:gd name="connsiteY90" fmla="*/ 674911 h 1228779"/>
                <a:gd name="connsiteX91" fmla="*/ 1285351 w 4747059"/>
                <a:gd name="connsiteY91" fmla="*/ 674911 h 1228779"/>
                <a:gd name="connsiteX92" fmla="*/ 1285351 w 4747059"/>
                <a:gd name="connsiteY92" fmla="*/ 654016 h 1228779"/>
                <a:gd name="connsiteX93" fmla="*/ 1260124 w 4747059"/>
                <a:gd name="connsiteY93" fmla="*/ 654016 h 1228779"/>
                <a:gd name="connsiteX94" fmla="*/ 1260124 w 4747059"/>
                <a:gd name="connsiteY94" fmla="*/ 636305 h 1228779"/>
                <a:gd name="connsiteX95" fmla="*/ 1243432 w 4747059"/>
                <a:gd name="connsiteY95" fmla="*/ 636305 h 1228779"/>
                <a:gd name="connsiteX96" fmla="*/ 1243432 w 4747059"/>
                <a:gd name="connsiteY96" fmla="*/ 615409 h 1228779"/>
                <a:gd name="connsiteX97" fmla="*/ 1198200 w 4747059"/>
                <a:gd name="connsiteY97" fmla="*/ 615409 h 1228779"/>
                <a:gd name="connsiteX98" fmla="*/ 1198200 w 4747059"/>
                <a:gd name="connsiteY98" fmla="*/ 609548 h 1228779"/>
                <a:gd name="connsiteX99" fmla="*/ 1184695 w 4747059"/>
                <a:gd name="connsiteY99" fmla="*/ 609548 h 1228779"/>
                <a:gd name="connsiteX100" fmla="*/ 1184695 w 4747059"/>
                <a:gd name="connsiteY100" fmla="*/ 598591 h 1228779"/>
                <a:gd name="connsiteX101" fmla="*/ 1172972 w 4747059"/>
                <a:gd name="connsiteY101" fmla="*/ 598591 h 1228779"/>
                <a:gd name="connsiteX102" fmla="*/ 1172972 w 4747059"/>
                <a:gd name="connsiteY102" fmla="*/ 586104 h 1228779"/>
                <a:gd name="connsiteX103" fmla="*/ 1159594 w 4747059"/>
                <a:gd name="connsiteY103" fmla="*/ 586104 h 1228779"/>
                <a:gd name="connsiteX104" fmla="*/ 1159594 w 4747059"/>
                <a:gd name="connsiteY104" fmla="*/ 575146 h 1228779"/>
                <a:gd name="connsiteX105" fmla="*/ 1129397 w 4747059"/>
                <a:gd name="connsiteY105" fmla="*/ 575146 h 1228779"/>
                <a:gd name="connsiteX106" fmla="*/ 1129397 w 4747059"/>
                <a:gd name="connsiteY106" fmla="*/ 565973 h 1228779"/>
                <a:gd name="connsiteX107" fmla="*/ 1075756 w 4747059"/>
                <a:gd name="connsiteY107" fmla="*/ 565973 h 1228779"/>
                <a:gd name="connsiteX108" fmla="*/ 1075756 w 4747059"/>
                <a:gd name="connsiteY108" fmla="*/ 552594 h 1228779"/>
                <a:gd name="connsiteX109" fmla="*/ 1062377 w 4747059"/>
                <a:gd name="connsiteY109" fmla="*/ 552594 h 1228779"/>
                <a:gd name="connsiteX110" fmla="*/ 1062377 w 4747059"/>
                <a:gd name="connsiteY110" fmla="*/ 539980 h 1228779"/>
                <a:gd name="connsiteX111" fmla="*/ 1048999 w 4747059"/>
                <a:gd name="connsiteY111" fmla="*/ 539980 h 1228779"/>
                <a:gd name="connsiteX112" fmla="*/ 1048999 w 4747059"/>
                <a:gd name="connsiteY112" fmla="*/ 529914 h 1228779"/>
                <a:gd name="connsiteX113" fmla="*/ 1033072 w 4747059"/>
                <a:gd name="connsiteY113" fmla="*/ 529914 h 1228779"/>
                <a:gd name="connsiteX114" fmla="*/ 1033072 w 4747059"/>
                <a:gd name="connsiteY114" fmla="*/ 523544 h 1228779"/>
                <a:gd name="connsiteX115" fmla="*/ 960956 w 4747059"/>
                <a:gd name="connsiteY115" fmla="*/ 523544 h 1228779"/>
                <a:gd name="connsiteX116" fmla="*/ 960956 w 4747059"/>
                <a:gd name="connsiteY116" fmla="*/ 507362 h 1228779"/>
                <a:gd name="connsiteX117" fmla="*/ 934199 w 4747059"/>
                <a:gd name="connsiteY117" fmla="*/ 507362 h 1228779"/>
                <a:gd name="connsiteX118" fmla="*/ 934199 w 4747059"/>
                <a:gd name="connsiteY118" fmla="*/ 496405 h 1228779"/>
                <a:gd name="connsiteX119" fmla="*/ 916616 w 4747059"/>
                <a:gd name="connsiteY119" fmla="*/ 496405 h 1228779"/>
                <a:gd name="connsiteX120" fmla="*/ 916616 w 4747059"/>
                <a:gd name="connsiteY120" fmla="*/ 485574 h 1228779"/>
                <a:gd name="connsiteX121" fmla="*/ 908206 w 4747059"/>
                <a:gd name="connsiteY121" fmla="*/ 485574 h 1228779"/>
                <a:gd name="connsiteX122" fmla="*/ 908206 w 4747059"/>
                <a:gd name="connsiteY122" fmla="*/ 459582 h 1228779"/>
                <a:gd name="connsiteX123" fmla="*/ 873805 w 4747059"/>
                <a:gd name="connsiteY123" fmla="*/ 459582 h 1228779"/>
                <a:gd name="connsiteX124" fmla="*/ 873805 w 4747059"/>
                <a:gd name="connsiteY124" fmla="*/ 447860 h 1228779"/>
                <a:gd name="connsiteX125" fmla="*/ 841187 w 4747059"/>
                <a:gd name="connsiteY125" fmla="*/ 447860 h 1228779"/>
                <a:gd name="connsiteX126" fmla="*/ 841187 w 4747059"/>
                <a:gd name="connsiteY126" fmla="*/ 432698 h 1228779"/>
                <a:gd name="connsiteX127" fmla="*/ 818507 w 4747059"/>
                <a:gd name="connsiteY127" fmla="*/ 432698 h 1228779"/>
                <a:gd name="connsiteX128" fmla="*/ 818507 w 4747059"/>
                <a:gd name="connsiteY128" fmla="*/ 414223 h 1228779"/>
                <a:gd name="connsiteX129" fmla="*/ 777480 w 4747059"/>
                <a:gd name="connsiteY129" fmla="*/ 414223 h 1228779"/>
                <a:gd name="connsiteX130" fmla="*/ 777480 w 4747059"/>
                <a:gd name="connsiteY130" fmla="*/ 395620 h 1228779"/>
                <a:gd name="connsiteX131" fmla="*/ 762190 w 4747059"/>
                <a:gd name="connsiteY131" fmla="*/ 395620 h 1228779"/>
                <a:gd name="connsiteX132" fmla="*/ 762190 w 4747059"/>
                <a:gd name="connsiteY132" fmla="*/ 376126 h 1228779"/>
                <a:gd name="connsiteX133" fmla="*/ 753781 w 4747059"/>
                <a:gd name="connsiteY133" fmla="*/ 376126 h 1228779"/>
                <a:gd name="connsiteX134" fmla="*/ 753781 w 4747059"/>
                <a:gd name="connsiteY134" fmla="*/ 356759 h 1228779"/>
                <a:gd name="connsiteX135" fmla="*/ 733394 w 4747059"/>
                <a:gd name="connsiteY135" fmla="*/ 356759 h 1228779"/>
                <a:gd name="connsiteX136" fmla="*/ 733394 w 4747059"/>
                <a:gd name="connsiteY136" fmla="*/ 353446 h 1228779"/>
                <a:gd name="connsiteX137" fmla="*/ 691730 w 4747059"/>
                <a:gd name="connsiteY137" fmla="*/ 353446 h 1228779"/>
                <a:gd name="connsiteX138" fmla="*/ 691730 w 4747059"/>
                <a:gd name="connsiteY138" fmla="*/ 343253 h 1228779"/>
                <a:gd name="connsiteX139" fmla="*/ 644969 w 4747059"/>
                <a:gd name="connsiteY139" fmla="*/ 343253 h 1228779"/>
                <a:gd name="connsiteX140" fmla="*/ 644969 w 4747059"/>
                <a:gd name="connsiteY140" fmla="*/ 330257 h 1228779"/>
                <a:gd name="connsiteX141" fmla="*/ 633375 w 4747059"/>
                <a:gd name="connsiteY141" fmla="*/ 330257 h 1228779"/>
                <a:gd name="connsiteX142" fmla="*/ 633375 w 4747059"/>
                <a:gd name="connsiteY142" fmla="*/ 311782 h 1228779"/>
                <a:gd name="connsiteX143" fmla="*/ 574509 w 4747059"/>
                <a:gd name="connsiteY143" fmla="*/ 311782 h 1228779"/>
                <a:gd name="connsiteX144" fmla="*/ 574509 w 4747059"/>
                <a:gd name="connsiteY144" fmla="*/ 299677 h 1228779"/>
                <a:gd name="connsiteX145" fmla="*/ 556034 w 4747059"/>
                <a:gd name="connsiteY145" fmla="*/ 299677 h 1228779"/>
                <a:gd name="connsiteX146" fmla="*/ 556034 w 4747059"/>
                <a:gd name="connsiteY146" fmla="*/ 291905 h 1228779"/>
                <a:gd name="connsiteX147" fmla="*/ 531953 w 4747059"/>
                <a:gd name="connsiteY147" fmla="*/ 291905 h 1228779"/>
                <a:gd name="connsiteX148" fmla="*/ 531953 w 4747059"/>
                <a:gd name="connsiteY148" fmla="*/ 282604 h 1228779"/>
                <a:gd name="connsiteX149" fmla="*/ 488378 w 4747059"/>
                <a:gd name="connsiteY149" fmla="*/ 282604 h 1228779"/>
                <a:gd name="connsiteX150" fmla="*/ 488378 w 4747059"/>
                <a:gd name="connsiteY150" fmla="*/ 277507 h 1228779"/>
                <a:gd name="connsiteX151" fmla="*/ 473088 w 4747059"/>
                <a:gd name="connsiteY151" fmla="*/ 277507 h 1228779"/>
                <a:gd name="connsiteX152" fmla="*/ 473088 w 4747059"/>
                <a:gd name="connsiteY152" fmla="*/ 271519 h 1228779"/>
                <a:gd name="connsiteX153" fmla="*/ 433717 w 4747059"/>
                <a:gd name="connsiteY153" fmla="*/ 271519 h 1228779"/>
                <a:gd name="connsiteX154" fmla="*/ 433717 w 4747059"/>
                <a:gd name="connsiteY154" fmla="*/ 249731 h 1228779"/>
                <a:gd name="connsiteX155" fmla="*/ 384535 w 4747059"/>
                <a:gd name="connsiteY155" fmla="*/ 249731 h 1228779"/>
                <a:gd name="connsiteX156" fmla="*/ 384535 w 4747059"/>
                <a:gd name="connsiteY156" fmla="*/ 241322 h 1228779"/>
                <a:gd name="connsiteX157" fmla="*/ 366442 w 4747059"/>
                <a:gd name="connsiteY157" fmla="*/ 241322 h 1228779"/>
                <a:gd name="connsiteX158" fmla="*/ 366442 w 4747059"/>
                <a:gd name="connsiteY158" fmla="*/ 228835 h 1228779"/>
                <a:gd name="connsiteX159" fmla="*/ 356249 w 4747059"/>
                <a:gd name="connsiteY159" fmla="*/ 228835 h 1228779"/>
                <a:gd name="connsiteX160" fmla="*/ 356249 w 4747059"/>
                <a:gd name="connsiteY160" fmla="*/ 220044 h 1228779"/>
                <a:gd name="connsiteX161" fmla="*/ 341979 w 4747059"/>
                <a:gd name="connsiteY161" fmla="*/ 220044 h 1228779"/>
                <a:gd name="connsiteX162" fmla="*/ 341979 w 4747059"/>
                <a:gd name="connsiteY162" fmla="*/ 207939 h 1228779"/>
                <a:gd name="connsiteX163" fmla="*/ 323886 w 4747059"/>
                <a:gd name="connsiteY163" fmla="*/ 207939 h 1228779"/>
                <a:gd name="connsiteX164" fmla="*/ 323886 w 4747059"/>
                <a:gd name="connsiteY164" fmla="*/ 193669 h 1228779"/>
                <a:gd name="connsiteX165" fmla="*/ 315095 w 4747059"/>
                <a:gd name="connsiteY165" fmla="*/ 193669 h 1228779"/>
                <a:gd name="connsiteX166" fmla="*/ 315095 w 4747059"/>
                <a:gd name="connsiteY166" fmla="*/ 179781 h 1228779"/>
                <a:gd name="connsiteX167" fmla="*/ 299805 w 4747059"/>
                <a:gd name="connsiteY167" fmla="*/ 179781 h 1228779"/>
                <a:gd name="connsiteX168" fmla="*/ 299805 w 4747059"/>
                <a:gd name="connsiteY168" fmla="*/ 157993 h 1228779"/>
                <a:gd name="connsiteX169" fmla="*/ 288210 w 4747059"/>
                <a:gd name="connsiteY169" fmla="*/ 157993 h 1228779"/>
                <a:gd name="connsiteX170" fmla="*/ 288210 w 4747059"/>
                <a:gd name="connsiteY170" fmla="*/ 133402 h 1228779"/>
                <a:gd name="connsiteX171" fmla="*/ 275214 w 4747059"/>
                <a:gd name="connsiteY171" fmla="*/ 133402 h 1228779"/>
                <a:gd name="connsiteX172" fmla="*/ 275214 w 4747059"/>
                <a:gd name="connsiteY172" fmla="*/ 120406 h 1228779"/>
                <a:gd name="connsiteX173" fmla="*/ 264129 w 4747059"/>
                <a:gd name="connsiteY173" fmla="*/ 120406 h 1228779"/>
                <a:gd name="connsiteX174" fmla="*/ 264129 w 4747059"/>
                <a:gd name="connsiteY174" fmla="*/ 109321 h 1228779"/>
                <a:gd name="connsiteX175" fmla="*/ 254828 w 4747059"/>
                <a:gd name="connsiteY175" fmla="*/ 109321 h 1228779"/>
                <a:gd name="connsiteX176" fmla="*/ 254828 w 4747059"/>
                <a:gd name="connsiteY176" fmla="*/ 96325 h 1228779"/>
                <a:gd name="connsiteX177" fmla="*/ 241449 w 4747059"/>
                <a:gd name="connsiteY177" fmla="*/ 96325 h 1228779"/>
                <a:gd name="connsiteX178" fmla="*/ 241449 w 4747059"/>
                <a:gd name="connsiteY178" fmla="*/ 81927 h 1228779"/>
                <a:gd name="connsiteX179" fmla="*/ 229855 w 4747059"/>
                <a:gd name="connsiteY179" fmla="*/ 81927 h 1228779"/>
                <a:gd name="connsiteX180" fmla="*/ 229855 w 4747059"/>
                <a:gd name="connsiteY180" fmla="*/ 67657 h 1228779"/>
                <a:gd name="connsiteX181" fmla="*/ 216349 w 4747059"/>
                <a:gd name="connsiteY181" fmla="*/ 67657 h 1228779"/>
                <a:gd name="connsiteX182" fmla="*/ 216349 w 4747059"/>
                <a:gd name="connsiteY182" fmla="*/ 56954 h 1228779"/>
                <a:gd name="connsiteX183" fmla="*/ 207557 w 4747059"/>
                <a:gd name="connsiteY183" fmla="*/ 56954 h 1228779"/>
                <a:gd name="connsiteX184" fmla="*/ 207557 w 4747059"/>
                <a:gd name="connsiteY184" fmla="*/ 45869 h 1228779"/>
                <a:gd name="connsiteX185" fmla="*/ 185387 w 4747059"/>
                <a:gd name="connsiteY185" fmla="*/ 45869 h 1228779"/>
                <a:gd name="connsiteX186" fmla="*/ 185387 w 4747059"/>
                <a:gd name="connsiteY186" fmla="*/ 38352 h 1228779"/>
                <a:gd name="connsiteX187" fmla="*/ 163982 w 4747059"/>
                <a:gd name="connsiteY187" fmla="*/ 38352 h 1228779"/>
                <a:gd name="connsiteX188" fmla="*/ 163982 w 4747059"/>
                <a:gd name="connsiteY188" fmla="*/ 30070 h 1228779"/>
                <a:gd name="connsiteX189" fmla="*/ 136205 w 4747059"/>
                <a:gd name="connsiteY189" fmla="*/ 30070 h 1228779"/>
                <a:gd name="connsiteX190" fmla="*/ 136205 w 4747059"/>
                <a:gd name="connsiteY190" fmla="*/ 25483 h 1228779"/>
                <a:gd name="connsiteX191" fmla="*/ 116329 w 4747059"/>
                <a:gd name="connsiteY191" fmla="*/ 25483 h 1228779"/>
                <a:gd name="connsiteX192" fmla="*/ 116329 w 4747059"/>
                <a:gd name="connsiteY192" fmla="*/ 18475 h 1228779"/>
                <a:gd name="connsiteX193" fmla="*/ 107028 w 4747059"/>
                <a:gd name="connsiteY193" fmla="*/ 18475 h 1228779"/>
                <a:gd name="connsiteX194" fmla="*/ 107028 w 4747059"/>
                <a:gd name="connsiteY194" fmla="*/ 14780 h 1228779"/>
                <a:gd name="connsiteX195" fmla="*/ 87151 w 4747059"/>
                <a:gd name="connsiteY195" fmla="*/ 14780 h 1228779"/>
                <a:gd name="connsiteX196" fmla="*/ 87151 w 4747059"/>
                <a:gd name="connsiteY196" fmla="*/ 8792 h 1228779"/>
                <a:gd name="connsiteX197" fmla="*/ 68549 w 4747059"/>
                <a:gd name="connsiteY197" fmla="*/ 8792 h 1228779"/>
                <a:gd name="connsiteX198" fmla="*/ 68549 w 4747059"/>
                <a:gd name="connsiteY198" fmla="*/ 5479 h 1228779"/>
                <a:gd name="connsiteX199" fmla="*/ 37587 w 4747059"/>
                <a:gd name="connsiteY199" fmla="*/ 5479 h 1228779"/>
                <a:gd name="connsiteX200" fmla="*/ 37587 w 4747059"/>
                <a:gd name="connsiteY200" fmla="*/ 0 h 1228779"/>
                <a:gd name="connsiteX201" fmla="*/ 0 w 4747059"/>
                <a:gd name="connsiteY201" fmla="*/ 0 h 1228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4747059" h="1228779">
                  <a:moveTo>
                    <a:pt x="4747060" y="1228780"/>
                  </a:moveTo>
                  <a:lnTo>
                    <a:pt x="3519427" y="1228780"/>
                  </a:lnTo>
                  <a:lnTo>
                    <a:pt x="3519427" y="1194505"/>
                  </a:lnTo>
                  <a:lnTo>
                    <a:pt x="3309067" y="1194505"/>
                  </a:lnTo>
                  <a:lnTo>
                    <a:pt x="3309067" y="1176030"/>
                  </a:lnTo>
                  <a:lnTo>
                    <a:pt x="3247908" y="1176030"/>
                  </a:lnTo>
                  <a:lnTo>
                    <a:pt x="3247908" y="1145069"/>
                  </a:lnTo>
                  <a:lnTo>
                    <a:pt x="3182545" y="1145069"/>
                  </a:lnTo>
                  <a:lnTo>
                    <a:pt x="3182545" y="1130798"/>
                  </a:lnTo>
                  <a:lnTo>
                    <a:pt x="3043409" y="1130798"/>
                  </a:lnTo>
                  <a:lnTo>
                    <a:pt x="3043409" y="1112323"/>
                  </a:lnTo>
                  <a:lnTo>
                    <a:pt x="3022513" y="1112323"/>
                  </a:lnTo>
                  <a:lnTo>
                    <a:pt x="3022513" y="1106972"/>
                  </a:lnTo>
                  <a:lnTo>
                    <a:pt x="2938674" y="1106972"/>
                  </a:lnTo>
                  <a:lnTo>
                    <a:pt x="2938674" y="1096397"/>
                  </a:lnTo>
                  <a:lnTo>
                    <a:pt x="2899304" y="1096397"/>
                  </a:lnTo>
                  <a:lnTo>
                    <a:pt x="2899304" y="1077922"/>
                  </a:lnTo>
                  <a:lnTo>
                    <a:pt x="2844770" y="1077922"/>
                  </a:lnTo>
                  <a:lnTo>
                    <a:pt x="2844770" y="1067091"/>
                  </a:lnTo>
                  <a:lnTo>
                    <a:pt x="2755963" y="1067091"/>
                  </a:lnTo>
                  <a:lnTo>
                    <a:pt x="2755963" y="1039443"/>
                  </a:lnTo>
                  <a:lnTo>
                    <a:pt x="2683974" y="1039443"/>
                  </a:lnTo>
                  <a:lnTo>
                    <a:pt x="2683974" y="1024408"/>
                  </a:lnTo>
                  <a:lnTo>
                    <a:pt x="2645368" y="1024408"/>
                  </a:lnTo>
                  <a:lnTo>
                    <a:pt x="2645368" y="1012558"/>
                  </a:lnTo>
                  <a:lnTo>
                    <a:pt x="2606761" y="1012558"/>
                  </a:lnTo>
                  <a:lnTo>
                    <a:pt x="2606761" y="1000072"/>
                  </a:lnTo>
                  <a:lnTo>
                    <a:pt x="2541398" y="1000072"/>
                  </a:lnTo>
                  <a:lnTo>
                    <a:pt x="2541398" y="991662"/>
                  </a:lnTo>
                  <a:lnTo>
                    <a:pt x="2480239" y="991662"/>
                  </a:lnTo>
                  <a:lnTo>
                    <a:pt x="2480239" y="982489"/>
                  </a:lnTo>
                  <a:lnTo>
                    <a:pt x="2439212" y="982489"/>
                  </a:lnTo>
                  <a:lnTo>
                    <a:pt x="2439212" y="971531"/>
                  </a:lnTo>
                  <a:lnTo>
                    <a:pt x="2383022" y="971531"/>
                  </a:lnTo>
                  <a:lnTo>
                    <a:pt x="2383022" y="960701"/>
                  </a:lnTo>
                  <a:lnTo>
                    <a:pt x="2305937" y="960701"/>
                  </a:lnTo>
                  <a:lnTo>
                    <a:pt x="2305937" y="950635"/>
                  </a:lnTo>
                  <a:lnTo>
                    <a:pt x="2222226" y="950635"/>
                  </a:lnTo>
                  <a:lnTo>
                    <a:pt x="2222226" y="938021"/>
                  </a:lnTo>
                  <a:lnTo>
                    <a:pt x="2181071" y="938021"/>
                  </a:lnTo>
                  <a:lnTo>
                    <a:pt x="2181071" y="929612"/>
                  </a:lnTo>
                  <a:lnTo>
                    <a:pt x="2160940" y="929612"/>
                  </a:lnTo>
                  <a:lnTo>
                    <a:pt x="2160940" y="923751"/>
                  </a:lnTo>
                  <a:lnTo>
                    <a:pt x="2151766" y="923751"/>
                  </a:lnTo>
                  <a:lnTo>
                    <a:pt x="2151766" y="916233"/>
                  </a:lnTo>
                  <a:lnTo>
                    <a:pt x="2070476" y="916233"/>
                  </a:lnTo>
                  <a:lnTo>
                    <a:pt x="2070476" y="906168"/>
                  </a:lnTo>
                  <a:lnTo>
                    <a:pt x="1981668" y="906168"/>
                  </a:lnTo>
                  <a:lnTo>
                    <a:pt x="1981668" y="889476"/>
                  </a:lnTo>
                  <a:lnTo>
                    <a:pt x="1933888" y="889476"/>
                  </a:lnTo>
                  <a:lnTo>
                    <a:pt x="1933888" y="880175"/>
                  </a:lnTo>
                  <a:lnTo>
                    <a:pt x="1873622" y="880175"/>
                  </a:lnTo>
                  <a:lnTo>
                    <a:pt x="1873622" y="871001"/>
                  </a:lnTo>
                  <a:lnTo>
                    <a:pt x="1814119" y="871001"/>
                  </a:lnTo>
                  <a:lnTo>
                    <a:pt x="1814119" y="858387"/>
                  </a:lnTo>
                  <a:lnTo>
                    <a:pt x="1775513" y="858387"/>
                  </a:lnTo>
                  <a:lnTo>
                    <a:pt x="1775513" y="845009"/>
                  </a:lnTo>
                  <a:lnTo>
                    <a:pt x="1763791" y="845009"/>
                  </a:lnTo>
                  <a:lnTo>
                    <a:pt x="1763791" y="838256"/>
                  </a:lnTo>
                  <a:lnTo>
                    <a:pt x="1750412" y="838256"/>
                  </a:lnTo>
                  <a:lnTo>
                    <a:pt x="1750412" y="829082"/>
                  </a:lnTo>
                  <a:lnTo>
                    <a:pt x="1705945" y="829082"/>
                  </a:lnTo>
                  <a:lnTo>
                    <a:pt x="1705945" y="819909"/>
                  </a:lnTo>
                  <a:lnTo>
                    <a:pt x="1680844" y="819909"/>
                  </a:lnTo>
                  <a:lnTo>
                    <a:pt x="1680844" y="807294"/>
                  </a:lnTo>
                  <a:lnTo>
                    <a:pt x="1663261" y="807294"/>
                  </a:lnTo>
                  <a:lnTo>
                    <a:pt x="1663261" y="798121"/>
                  </a:lnTo>
                  <a:lnTo>
                    <a:pt x="1640581" y="798121"/>
                  </a:lnTo>
                  <a:lnTo>
                    <a:pt x="1640581" y="791368"/>
                  </a:lnTo>
                  <a:lnTo>
                    <a:pt x="1597898" y="791368"/>
                  </a:lnTo>
                  <a:lnTo>
                    <a:pt x="1597898" y="782194"/>
                  </a:lnTo>
                  <a:lnTo>
                    <a:pt x="1565152" y="782194"/>
                  </a:lnTo>
                  <a:lnTo>
                    <a:pt x="1565152" y="767924"/>
                  </a:lnTo>
                  <a:lnTo>
                    <a:pt x="1554322" y="767924"/>
                  </a:lnTo>
                  <a:lnTo>
                    <a:pt x="1554322" y="758750"/>
                  </a:lnTo>
                  <a:lnTo>
                    <a:pt x="1529094" y="758750"/>
                  </a:lnTo>
                  <a:lnTo>
                    <a:pt x="1529094" y="751105"/>
                  </a:lnTo>
                  <a:lnTo>
                    <a:pt x="1514951" y="751105"/>
                  </a:lnTo>
                  <a:lnTo>
                    <a:pt x="1514951" y="743588"/>
                  </a:lnTo>
                  <a:lnTo>
                    <a:pt x="1438630" y="743588"/>
                  </a:lnTo>
                  <a:lnTo>
                    <a:pt x="1438630" y="736962"/>
                  </a:lnTo>
                  <a:lnTo>
                    <a:pt x="1389194" y="736962"/>
                  </a:lnTo>
                  <a:lnTo>
                    <a:pt x="1389194" y="728553"/>
                  </a:lnTo>
                  <a:lnTo>
                    <a:pt x="1379128" y="728553"/>
                  </a:lnTo>
                  <a:lnTo>
                    <a:pt x="1379128" y="709313"/>
                  </a:lnTo>
                  <a:lnTo>
                    <a:pt x="1361545" y="709313"/>
                  </a:lnTo>
                  <a:lnTo>
                    <a:pt x="1361545" y="698356"/>
                  </a:lnTo>
                  <a:lnTo>
                    <a:pt x="1338101" y="698356"/>
                  </a:lnTo>
                  <a:lnTo>
                    <a:pt x="1338101" y="689182"/>
                  </a:lnTo>
                  <a:lnTo>
                    <a:pt x="1318861" y="689182"/>
                  </a:lnTo>
                  <a:lnTo>
                    <a:pt x="1318861" y="674911"/>
                  </a:lnTo>
                  <a:lnTo>
                    <a:pt x="1285351" y="674911"/>
                  </a:lnTo>
                  <a:lnTo>
                    <a:pt x="1285351" y="654016"/>
                  </a:lnTo>
                  <a:lnTo>
                    <a:pt x="1260124" y="654016"/>
                  </a:lnTo>
                  <a:lnTo>
                    <a:pt x="1260124" y="636305"/>
                  </a:lnTo>
                  <a:lnTo>
                    <a:pt x="1243432" y="636305"/>
                  </a:lnTo>
                  <a:lnTo>
                    <a:pt x="1243432" y="615409"/>
                  </a:lnTo>
                  <a:lnTo>
                    <a:pt x="1198200" y="615409"/>
                  </a:lnTo>
                  <a:lnTo>
                    <a:pt x="1198200" y="609548"/>
                  </a:lnTo>
                  <a:lnTo>
                    <a:pt x="1184695" y="609548"/>
                  </a:lnTo>
                  <a:lnTo>
                    <a:pt x="1184695" y="598591"/>
                  </a:lnTo>
                  <a:lnTo>
                    <a:pt x="1172972" y="598591"/>
                  </a:lnTo>
                  <a:lnTo>
                    <a:pt x="1172972" y="586104"/>
                  </a:lnTo>
                  <a:lnTo>
                    <a:pt x="1159594" y="586104"/>
                  </a:lnTo>
                  <a:lnTo>
                    <a:pt x="1159594" y="575146"/>
                  </a:lnTo>
                  <a:lnTo>
                    <a:pt x="1129397" y="575146"/>
                  </a:lnTo>
                  <a:lnTo>
                    <a:pt x="1129397" y="565973"/>
                  </a:lnTo>
                  <a:lnTo>
                    <a:pt x="1075756" y="565973"/>
                  </a:lnTo>
                  <a:lnTo>
                    <a:pt x="1075756" y="552594"/>
                  </a:lnTo>
                  <a:lnTo>
                    <a:pt x="1062377" y="552594"/>
                  </a:lnTo>
                  <a:lnTo>
                    <a:pt x="1062377" y="539980"/>
                  </a:lnTo>
                  <a:lnTo>
                    <a:pt x="1048999" y="539980"/>
                  </a:lnTo>
                  <a:lnTo>
                    <a:pt x="1048999" y="529914"/>
                  </a:lnTo>
                  <a:lnTo>
                    <a:pt x="1033072" y="529914"/>
                  </a:lnTo>
                  <a:lnTo>
                    <a:pt x="1033072" y="523544"/>
                  </a:lnTo>
                  <a:lnTo>
                    <a:pt x="960956" y="523544"/>
                  </a:lnTo>
                  <a:lnTo>
                    <a:pt x="960956" y="507362"/>
                  </a:lnTo>
                  <a:lnTo>
                    <a:pt x="934199" y="507362"/>
                  </a:lnTo>
                  <a:lnTo>
                    <a:pt x="934199" y="496405"/>
                  </a:lnTo>
                  <a:lnTo>
                    <a:pt x="916616" y="496405"/>
                  </a:lnTo>
                  <a:lnTo>
                    <a:pt x="916616" y="485574"/>
                  </a:lnTo>
                  <a:lnTo>
                    <a:pt x="908206" y="485574"/>
                  </a:lnTo>
                  <a:lnTo>
                    <a:pt x="908206" y="459582"/>
                  </a:lnTo>
                  <a:lnTo>
                    <a:pt x="873805" y="459582"/>
                  </a:lnTo>
                  <a:lnTo>
                    <a:pt x="873805" y="447860"/>
                  </a:lnTo>
                  <a:lnTo>
                    <a:pt x="841187" y="447860"/>
                  </a:lnTo>
                  <a:lnTo>
                    <a:pt x="841187" y="432698"/>
                  </a:lnTo>
                  <a:lnTo>
                    <a:pt x="818507" y="432698"/>
                  </a:lnTo>
                  <a:lnTo>
                    <a:pt x="818507" y="414223"/>
                  </a:lnTo>
                  <a:lnTo>
                    <a:pt x="777480" y="414223"/>
                  </a:lnTo>
                  <a:lnTo>
                    <a:pt x="777480" y="395620"/>
                  </a:lnTo>
                  <a:lnTo>
                    <a:pt x="762190" y="395620"/>
                  </a:lnTo>
                  <a:lnTo>
                    <a:pt x="762190" y="376126"/>
                  </a:lnTo>
                  <a:lnTo>
                    <a:pt x="753781" y="376126"/>
                  </a:lnTo>
                  <a:lnTo>
                    <a:pt x="753781" y="356759"/>
                  </a:lnTo>
                  <a:lnTo>
                    <a:pt x="733394" y="356759"/>
                  </a:lnTo>
                  <a:lnTo>
                    <a:pt x="733394" y="353446"/>
                  </a:lnTo>
                  <a:lnTo>
                    <a:pt x="691730" y="353446"/>
                  </a:lnTo>
                  <a:lnTo>
                    <a:pt x="691730" y="343253"/>
                  </a:lnTo>
                  <a:lnTo>
                    <a:pt x="644969" y="343253"/>
                  </a:lnTo>
                  <a:lnTo>
                    <a:pt x="644969" y="330257"/>
                  </a:lnTo>
                  <a:lnTo>
                    <a:pt x="633375" y="330257"/>
                  </a:lnTo>
                  <a:lnTo>
                    <a:pt x="633375" y="311782"/>
                  </a:lnTo>
                  <a:lnTo>
                    <a:pt x="574509" y="311782"/>
                  </a:lnTo>
                  <a:lnTo>
                    <a:pt x="574509" y="299677"/>
                  </a:lnTo>
                  <a:lnTo>
                    <a:pt x="556034" y="299677"/>
                  </a:lnTo>
                  <a:lnTo>
                    <a:pt x="556034" y="291905"/>
                  </a:lnTo>
                  <a:lnTo>
                    <a:pt x="531953" y="291905"/>
                  </a:lnTo>
                  <a:lnTo>
                    <a:pt x="531953" y="282604"/>
                  </a:lnTo>
                  <a:lnTo>
                    <a:pt x="488378" y="282604"/>
                  </a:lnTo>
                  <a:lnTo>
                    <a:pt x="488378" y="277507"/>
                  </a:lnTo>
                  <a:lnTo>
                    <a:pt x="473088" y="277507"/>
                  </a:lnTo>
                  <a:lnTo>
                    <a:pt x="473088" y="271519"/>
                  </a:lnTo>
                  <a:lnTo>
                    <a:pt x="433717" y="271519"/>
                  </a:lnTo>
                  <a:lnTo>
                    <a:pt x="433717" y="249731"/>
                  </a:lnTo>
                  <a:lnTo>
                    <a:pt x="384535" y="249731"/>
                  </a:lnTo>
                  <a:lnTo>
                    <a:pt x="384535" y="241322"/>
                  </a:lnTo>
                  <a:lnTo>
                    <a:pt x="366442" y="241322"/>
                  </a:lnTo>
                  <a:lnTo>
                    <a:pt x="366442" y="228835"/>
                  </a:lnTo>
                  <a:lnTo>
                    <a:pt x="356249" y="228835"/>
                  </a:lnTo>
                  <a:lnTo>
                    <a:pt x="356249" y="220044"/>
                  </a:lnTo>
                  <a:lnTo>
                    <a:pt x="341979" y="220044"/>
                  </a:lnTo>
                  <a:lnTo>
                    <a:pt x="341979" y="207939"/>
                  </a:lnTo>
                  <a:lnTo>
                    <a:pt x="323886" y="207939"/>
                  </a:lnTo>
                  <a:lnTo>
                    <a:pt x="323886" y="193669"/>
                  </a:lnTo>
                  <a:lnTo>
                    <a:pt x="315095" y="193669"/>
                  </a:lnTo>
                  <a:lnTo>
                    <a:pt x="315095" y="179781"/>
                  </a:lnTo>
                  <a:lnTo>
                    <a:pt x="299805" y="179781"/>
                  </a:lnTo>
                  <a:lnTo>
                    <a:pt x="299805" y="157993"/>
                  </a:lnTo>
                  <a:lnTo>
                    <a:pt x="288210" y="157993"/>
                  </a:lnTo>
                  <a:lnTo>
                    <a:pt x="288210" y="133402"/>
                  </a:lnTo>
                  <a:lnTo>
                    <a:pt x="275214" y="133402"/>
                  </a:lnTo>
                  <a:lnTo>
                    <a:pt x="275214" y="120406"/>
                  </a:lnTo>
                  <a:lnTo>
                    <a:pt x="264129" y="120406"/>
                  </a:lnTo>
                  <a:lnTo>
                    <a:pt x="264129" y="109321"/>
                  </a:lnTo>
                  <a:lnTo>
                    <a:pt x="254828" y="109321"/>
                  </a:lnTo>
                  <a:lnTo>
                    <a:pt x="254828" y="96325"/>
                  </a:lnTo>
                  <a:lnTo>
                    <a:pt x="241449" y="96325"/>
                  </a:lnTo>
                  <a:lnTo>
                    <a:pt x="241449" y="81927"/>
                  </a:lnTo>
                  <a:lnTo>
                    <a:pt x="229855" y="81927"/>
                  </a:lnTo>
                  <a:lnTo>
                    <a:pt x="229855" y="67657"/>
                  </a:lnTo>
                  <a:lnTo>
                    <a:pt x="216349" y="67657"/>
                  </a:lnTo>
                  <a:lnTo>
                    <a:pt x="216349" y="56954"/>
                  </a:lnTo>
                  <a:lnTo>
                    <a:pt x="207557" y="56954"/>
                  </a:lnTo>
                  <a:lnTo>
                    <a:pt x="207557" y="45869"/>
                  </a:lnTo>
                  <a:lnTo>
                    <a:pt x="185387" y="45869"/>
                  </a:lnTo>
                  <a:lnTo>
                    <a:pt x="185387" y="38352"/>
                  </a:lnTo>
                  <a:lnTo>
                    <a:pt x="163982" y="38352"/>
                  </a:lnTo>
                  <a:lnTo>
                    <a:pt x="163982" y="30070"/>
                  </a:lnTo>
                  <a:lnTo>
                    <a:pt x="136205" y="30070"/>
                  </a:lnTo>
                  <a:lnTo>
                    <a:pt x="136205" y="25483"/>
                  </a:lnTo>
                  <a:lnTo>
                    <a:pt x="116329" y="25483"/>
                  </a:lnTo>
                  <a:lnTo>
                    <a:pt x="116329" y="18475"/>
                  </a:lnTo>
                  <a:lnTo>
                    <a:pt x="107028" y="18475"/>
                  </a:lnTo>
                  <a:lnTo>
                    <a:pt x="107028" y="14780"/>
                  </a:lnTo>
                  <a:lnTo>
                    <a:pt x="87151" y="14780"/>
                  </a:lnTo>
                  <a:lnTo>
                    <a:pt x="87151" y="8792"/>
                  </a:lnTo>
                  <a:lnTo>
                    <a:pt x="68549" y="8792"/>
                  </a:lnTo>
                  <a:lnTo>
                    <a:pt x="68549" y="5479"/>
                  </a:lnTo>
                  <a:lnTo>
                    <a:pt x="37587" y="5479"/>
                  </a:lnTo>
                  <a:lnTo>
                    <a:pt x="37587" y="0"/>
                  </a:lnTo>
                  <a:lnTo>
                    <a:pt x="0" y="0"/>
                  </a:lnTo>
                </a:path>
              </a:pathLst>
            </a:custGeom>
            <a:noFill/>
            <a:ln w="19050"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48" name="Freeform: Shape 247">
              <a:extLst>
                <a:ext uri="{FF2B5EF4-FFF2-40B4-BE49-F238E27FC236}">
                  <a16:creationId xmlns:a16="http://schemas.microsoft.com/office/drawing/2014/main" id="{96CF8F59-8016-B696-3565-BF1074BB696C}"/>
                </a:ext>
              </a:extLst>
            </p:cNvPr>
            <p:cNvSpPr/>
            <p:nvPr/>
          </p:nvSpPr>
          <p:spPr>
            <a:xfrm>
              <a:off x="7276834"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49" name="Freeform: Shape 248">
              <a:extLst>
                <a:ext uri="{FF2B5EF4-FFF2-40B4-BE49-F238E27FC236}">
                  <a16:creationId xmlns:a16="http://schemas.microsoft.com/office/drawing/2014/main" id="{56DB1605-33C3-5F80-D51B-5AD224A1109F}"/>
                </a:ext>
              </a:extLst>
            </p:cNvPr>
            <p:cNvSpPr/>
            <p:nvPr/>
          </p:nvSpPr>
          <p:spPr>
            <a:xfrm>
              <a:off x="7250714"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50" name="Freeform: Shape 249">
              <a:extLst>
                <a:ext uri="{FF2B5EF4-FFF2-40B4-BE49-F238E27FC236}">
                  <a16:creationId xmlns:a16="http://schemas.microsoft.com/office/drawing/2014/main" id="{07DE25CF-C286-4B1D-0102-09524E7DD55F}"/>
                </a:ext>
              </a:extLst>
            </p:cNvPr>
            <p:cNvSpPr/>
            <p:nvPr/>
          </p:nvSpPr>
          <p:spPr>
            <a:xfrm>
              <a:off x="6938932"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51" name="Freeform: Shape 250">
              <a:extLst>
                <a:ext uri="{FF2B5EF4-FFF2-40B4-BE49-F238E27FC236}">
                  <a16:creationId xmlns:a16="http://schemas.microsoft.com/office/drawing/2014/main" id="{BCC58858-E69D-5DD9-D8F8-4942A35EAE1F}"/>
                </a:ext>
              </a:extLst>
            </p:cNvPr>
            <p:cNvSpPr/>
            <p:nvPr/>
          </p:nvSpPr>
          <p:spPr>
            <a:xfrm>
              <a:off x="6844136"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52" name="Freeform: Shape 251">
              <a:extLst>
                <a:ext uri="{FF2B5EF4-FFF2-40B4-BE49-F238E27FC236}">
                  <a16:creationId xmlns:a16="http://schemas.microsoft.com/office/drawing/2014/main" id="{DCBBD181-AC96-1A82-B928-849D7A5AFA43}"/>
                </a:ext>
              </a:extLst>
            </p:cNvPr>
            <p:cNvSpPr/>
            <p:nvPr/>
          </p:nvSpPr>
          <p:spPr>
            <a:xfrm>
              <a:off x="6805530"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53" name="Freeform: Shape 252">
              <a:extLst>
                <a:ext uri="{FF2B5EF4-FFF2-40B4-BE49-F238E27FC236}">
                  <a16:creationId xmlns:a16="http://schemas.microsoft.com/office/drawing/2014/main" id="{5BA467C5-B050-C1F1-1BA2-22FE49E21527}"/>
                </a:ext>
              </a:extLst>
            </p:cNvPr>
            <p:cNvSpPr/>
            <p:nvPr/>
          </p:nvSpPr>
          <p:spPr>
            <a:xfrm>
              <a:off x="6777372"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54" name="Freeform: Shape 253">
              <a:extLst>
                <a:ext uri="{FF2B5EF4-FFF2-40B4-BE49-F238E27FC236}">
                  <a16:creationId xmlns:a16="http://schemas.microsoft.com/office/drawing/2014/main" id="{6DF7E497-C27D-DCF6-7BA7-A1376F7648BC}"/>
                </a:ext>
              </a:extLst>
            </p:cNvPr>
            <p:cNvSpPr/>
            <p:nvPr/>
          </p:nvSpPr>
          <p:spPr>
            <a:xfrm>
              <a:off x="6743734"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55" name="Freeform: Shape 254">
              <a:extLst>
                <a:ext uri="{FF2B5EF4-FFF2-40B4-BE49-F238E27FC236}">
                  <a16:creationId xmlns:a16="http://schemas.microsoft.com/office/drawing/2014/main" id="{728173D0-C44E-9BB9-1C41-82D87A62CF71}"/>
                </a:ext>
              </a:extLst>
            </p:cNvPr>
            <p:cNvSpPr/>
            <p:nvPr/>
          </p:nvSpPr>
          <p:spPr>
            <a:xfrm>
              <a:off x="6726024"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56" name="Freeform: Shape 255">
              <a:extLst>
                <a:ext uri="{FF2B5EF4-FFF2-40B4-BE49-F238E27FC236}">
                  <a16:creationId xmlns:a16="http://schemas.microsoft.com/office/drawing/2014/main" id="{3689B7B4-3932-F9AD-76E4-436FF0006816}"/>
                </a:ext>
              </a:extLst>
            </p:cNvPr>
            <p:cNvSpPr/>
            <p:nvPr/>
          </p:nvSpPr>
          <p:spPr>
            <a:xfrm>
              <a:off x="6729846"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57" name="Freeform: Shape 256">
              <a:extLst>
                <a:ext uri="{FF2B5EF4-FFF2-40B4-BE49-F238E27FC236}">
                  <a16:creationId xmlns:a16="http://schemas.microsoft.com/office/drawing/2014/main" id="{1A9DE5CB-01CE-28AF-4E24-9D9F58E2CB6B}"/>
                </a:ext>
              </a:extLst>
            </p:cNvPr>
            <p:cNvSpPr/>
            <p:nvPr/>
          </p:nvSpPr>
          <p:spPr>
            <a:xfrm>
              <a:off x="6712136"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58" name="Freeform: Shape 257">
              <a:extLst>
                <a:ext uri="{FF2B5EF4-FFF2-40B4-BE49-F238E27FC236}">
                  <a16:creationId xmlns:a16="http://schemas.microsoft.com/office/drawing/2014/main" id="{77FD7DC8-E71E-1F1C-FC4C-EFAEF03BEAEF}"/>
                </a:ext>
              </a:extLst>
            </p:cNvPr>
            <p:cNvSpPr/>
            <p:nvPr/>
          </p:nvSpPr>
          <p:spPr>
            <a:xfrm>
              <a:off x="6698120"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59" name="Freeform: Shape 258">
              <a:extLst>
                <a:ext uri="{FF2B5EF4-FFF2-40B4-BE49-F238E27FC236}">
                  <a16:creationId xmlns:a16="http://schemas.microsoft.com/office/drawing/2014/main" id="{990672D3-2812-0BD5-9E0F-08ABEDC10225}"/>
                </a:ext>
              </a:extLst>
            </p:cNvPr>
            <p:cNvSpPr/>
            <p:nvPr/>
          </p:nvSpPr>
          <p:spPr>
            <a:xfrm>
              <a:off x="6683595"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60" name="Freeform: Shape 259">
              <a:extLst>
                <a:ext uri="{FF2B5EF4-FFF2-40B4-BE49-F238E27FC236}">
                  <a16:creationId xmlns:a16="http://schemas.microsoft.com/office/drawing/2014/main" id="{07E027C7-2B21-3D29-A1F4-40B77448570E}"/>
                </a:ext>
              </a:extLst>
            </p:cNvPr>
            <p:cNvSpPr/>
            <p:nvPr/>
          </p:nvSpPr>
          <p:spPr>
            <a:xfrm>
              <a:off x="6632502"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61" name="Freeform: Shape 260">
              <a:extLst>
                <a:ext uri="{FF2B5EF4-FFF2-40B4-BE49-F238E27FC236}">
                  <a16:creationId xmlns:a16="http://schemas.microsoft.com/office/drawing/2014/main" id="{EDD62F95-EE79-C09C-F297-6D8ED3F5F6D9}"/>
                </a:ext>
              </a:extLst>
            </p:cNvPr>
            <p:cNvSpPr/>
            <p:nvPr/>
          </p:nvSpPr>
          <p:spPr>
            <a:xfrm>
              <a:off x="6558092"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62" name="Freeform: Shape 261">
              <a:extLst>
                <a:ext uri="{FF2B5EF4-FFF2-40B4-BE49-F238E27FC236}">
                  <a16:creationId xmlns:a16="http://schemas.microsoft.com/office/drawing/2014/main" id="{F7819787-C1F1-D32A-FC19-571F8B098A38}"/>
                </a:ext>
              </a:extLst>
            </p:cNvPr>
            <p:cNvSpPr/>
            <p:nvPr/>
          </p:nvSpPr>
          <p:spPr>
            <a:xfrm>
              <a:off x="6526494"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63" name="Freeform: Shape 262">
              <a:extLst>
                <a:ext uri="{FF2B5EF4-FFF2-40B4-BE49-F238E27FC236}">
                  <a16:creationId xmlns:a16="http://schemas.microsoft.com/office/drawing/2014/main" id="{875C4870-74C7-CF5B-0681-2A590A1C6550}"/>
                </a:ext>
              </a:extLst>
            </p:cNvPr>
            <p:cNvSpPr/>
            <p:nvPr/>
          </p:nvSpPr>
          <p:spPr>
            <a:xfrm>
              <a:off x="6488269"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64" name="Freeform: Shape 263">
              <a:extLst>
                <a:ext uri="{FF2B5EF4-FFF2-40B4-BE49-F238E27FC236}">
                  <a16:creationId xmlns:a16="http://schemas.microsoft.com/office/drawing/2014/main" id="{055D9FCB-C79C-C8D4-821D-96D9ECBBBFB1}"/>
                </a:ext>
              </a:extLst>
            </p:cNvPr>
            <p:cNvSpPr/>
            <p:nvPr/>
          </p:nvSpPr>
          <p:spPr>
            <a:xfrm>
              <a:off x="6386466"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65" name="Freeform: Shape 264">
              <a:extLst>
                <a:ext uri="{FF2B5EF4-FFF2-40B4-BE49-F238E27FC236}">
                  <a16:creationId xmlns:a16="http://schemas.microsoft.com/office/drawing/2014/main" id="{9A745C2B-EE5C-DF29-1E4E-5F9D1E5950CF}"/>
                </a:ext>
              </a:extLst>
            </p:cNvPr>
            <p:cNvSpPr/>
            <p:nvPr/>
          </p:nvSpPr>
          <p:spPr>
            <a:xfrm>
              <a:off x="6372195"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66" name="Freeform: Shape 265">
              <a:extLst>
                <a:ext uri="{FF2B5EF4-FFF2-40B4-BE49-F238E27FC236}">
                  <a16:creationId xmlns:a16="http://schemas.microsoft.com/office/drawing/2014/main" id="{A8AF63FF-EA7C-D44D-469C-4663EBEBE92C}"/>
                </a:ext>
              </a:extLst>
            </p:cNvPr>
            <p:cNvSpPr/>
            <p:nvPr/>
          </p:nvSpPr>
          <p:spPr>
            <a:xfrm>
              <a:off x="6338558"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67" name="Freeform: Shape 266">
              <a:extLst>
                <a:ext uri="{FF2B5EF4-FFF2-40B4-BE49-F238E27FC236}">
                  <a16:creationId xmlns:a16="http://schemas.microsoft.com/office/drawing/2014/main" id="{CA91B3DB-FDEB-8063-F6C0-E343EFD21C5E}"/>
                </a:ext>
              </a:extLst>
            </p:cNvPr>
            <p:cNvSpPr/>
            <p:nvPr/>
          </p:nvSpPr>
          <p:spPr>
            <a:xfrm>
              <a:off x="6290268"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68" name="Freeform: Shape 267">
              <a:extLst>
                <a:ext uri="{FF2B5EF4-FFF2-40B4-BE49-F238E27FC236}">
                  <a16:creationId xmlns:a16="http://schemas.microsoft.com/office/drawing/2014/main" id="{100E06D4-92A9-884B-5C7E-DCD5C5189843}"/>
                </a:ext>
              </a:extLst>
            </p:cNvPr>
            <p:cNvSpPr/>
            <p:nvPr/>
          </p:nvSpPr>
          <p:spPr>
            <a:xfrm>
              <a:off x="6261727"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69" name="Freeform: Shape 268">
              <a:extLst>
                <a:ext uri="{FF2B5EF4-FFF2-40B4-BE49-F238E27FC236}">
                  <a16:creationId xmlns:a16="http://schemas.microsoft.com/office/drawing/2014/main" id="{B3B7ACAA-8FA5-1D31-6A2F-CC54CD30AAF9}"/>
                </a:ext>
              </a:extLst>
            </p:cNvPr>
            <p:cNvSpPr/>
            <p:nvPr/>
          </p:nvSpPr>
          <p:spPr>
            <a:xfrm>
              <a:off x="6248222"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70" name="Freeform: Shape 269">
              <a:extLst>
                <a:ext uri="{FF2B5EF4-FFF2-40B4-BE49-F238E27FC236}">
                  <a16:creationId xmlns:a16="http://schemas.microsoft.com/office/drawing/2014/main" id="{FF3721AA-3430-B326-FC53-DAE119106DC2}"/>
                </a:ext>
              </a:extLst>
            </p:cNvPr>
            <p:cNvSpPr/>
            <p:nvPr/>
          </p:nvSpPr>
          <p:spPr>
            <a:xfrm>
              <a:off x="6234588"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71" name="Freeform: Shape 270">
              <a:extLst>
                <a:ext uri="{FF2B5EF4-FFF2-40B4-BE49-F238E27FC236}">
                  <a16:creationId xmlns:a16="http://schemas.microsoft.com/office/drawing/2014/main" id="{8F80BC76-67E4-5053-874F-A5F44052E4E8}"/>
                </a:ext>
              </a:extLst>
            </p:cNvPr>
            <p:cNvSpPr/>
            <p:nvPr/>
          </p:nvSpPr>
          <p:spPr>
            <a:xfrm>
              <a:off x="6221082"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72" name="Freeform: Shape 271">
              <a:extLst>
                <a:ext uri="{FF2B5EF4-FFF2-40B4-BE49-F238E27FC236}">
                  <a16:creationId xmlns:a16="http://schemas.microsoft.com/office/drawing/2014/main" id="{684B0BD2-D947-FE1F-F253-C8F798D70718}"/>
                </a:ext>
              </a:extLst>
            </p:cNvPr>
            <p:cNvSpPr/>
            <p:nvPr/>
          </p:nvSpPr>
          <p:spPr>
            <a:xfrm>
              <a:off x="6207577"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73" name="Freeform: Shape 272">
              <a:extLst>
                <a:ext uri="{FF2B5EF4-FFF2-40B4-BE49-F238E27FC236}">
                  <a16:creationId xmlns:a16="http://schemas.microsoft.com/office/drawing/2014/main" id="{75194673-9394-D224-B9E1-0CDD00DC5392}"/>
                </a:ext>
              </a:extLst>
            </p:cNvPr>
            <p:cNvSpPr/>
            <p:nvPr/>
          </p:nvSpPr>
          <p:spPr>
            <a:xfrm>
              <a:off x="6193943"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74" name="Freeform: Shape 273">
              <a:extLst>
                <a:ext uri="{FF2B5EF4-FFF2-40B4-BE49-F238E27FC236}">
                  <a16:creationId xmlns:a16="http://schemas.microsoft.com/office/drawing/2014/main" id="{3684CD97-26C3-8BF4-CB0C-C06BD71ABA13}"/>
                </a:ext>
              </a:extLst>
            </p:cNvPr>
            <p:cNvSpPr/>
            <p:nvPr/>
          </p:nvSpPr>
          <p:spPr>
            <a:xfrm>
              <a:off x="6180437"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75" name="Freeform: Shape 274">
              <a:extLst>
                <a:ext uri="{FF2B5EF4-FFF2-40B4-BE49-F238E27FC236}">
                  <a16:creationId xmlns:a16="http://schemas.microsoft.com/office/drawing/2014/main" id="{35F90B02-4FE9-D64C-BFDF-61E8C33748C7}"/>
                </a:ext>
              </a:extLst>
            </p:cNvPr>
            <p:cNvSpPr/>
            <p:nvPr/>
          </p:nvSpPr>
          <p:spPr>
            <a:xfrm>
              <a:off x="6166804"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76" name="Freeform: Shape 275">
              <a:extLst>
                <a:ext uri="{FF2B5EF4-FFF2-40B4-BE49-F238E27FC236}">
                  <a16:creationId xmlns:a16="http://schemas.microsoft.com/office/drawing/2014/main" id="{A569D93C-89E0-9D0A-1BEA-7CD81E2C0AF0}"/>
                </a:ext>
              </a:extLst>
            </p:cNvPr>
            <p:cNvSpPr/>
            <p:nvPr/>
          </p:nvSpPr>
          <p:spPr>
            <a:xfrm>
              <a:off x="6153298"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77" name="Freeform: Shape 276">
              <a:extLst>
                <a:ext uri="{FF2B5EF4-FFF2-40B4-BE49-F238E27FC236}">
                  <a16:creationId xmlns:a16="http://schemas.microsoft.com/office/drawing/2014/main" id="{61C336A7-AFD3-1239-D0A1-D814F1876561}"/>
                </a:ext>
              </a:extLst>
            </p:cNvPr>
            <p:cNvSpPr/>
            <p:nvPr/>
          </p:nvSpPr>
          <p:spPr>
            <a:xfrm>
              <a:off x="6139792"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78" name="Freeform: Shape 277">
              <a:extLst>
                <a:ext uri="{FF2B5EF4-FFF2-40B4-BE49-F238E27FC236}">
                  <a16:creationId xmlns:a16="http://schemas.microsoft.com/office/drawing/2014/main" id="{4C1C322F-B85A-BA5C-0CD0-8EF4F8001362}"/>
                </a:ext>
              </a:extLst>
            </p:cNvPr>
            <p:cNvSpPr/>
            <p:nvPr/>
          </p:nvSpPr>
          <p:spPr>
            <a:xfrm>
              <a:off x="6126159"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79" name="Freeform: Shape 278">
              <a:extLst>
                <a:ext uri="{FF2B5EF4-FFF2-40B4-BE49-F238E27FC236}">
                  <a16:creationId xmlns:a16="http://schemas.microsoft.com/office/drawing/2014/main" id="{065C66B2-C068-B4BB-B332-1075DB18AD02}"/>
                </a:ext>
              </a:extLst>
            </p:cNvPr>
            <p:cNvSpPr/>
            <p:nvPr/>
          </p:nvSpPr>
          <p:spPr>
            <a:xfrm>
              <a:off x="6112653"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80" name="Freeform: Shape 279">
              <a:extLst>
                <a:ext uri="{FF2B5EF4-FFF2-40B4-BE49-F238E27FC236}">
                  <a16:creationId xmlns:a16="http://schemas.microsoft.com/office/drawing/2014/main" id="{8352B872-61E4-BEEB-1D2F-B5B3F39D3265}"/>
                </a:ext>
              </a:extLst>
            </p:cNvPr>
            <p:cNvSpPr/>
            <p:nvPr/>
          </p:nvSpPr>
          <p:spPr>
            <a:xfrm>
              <a:off x="6099147"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81" name="Freeform: Shape 280">
              <a:extLst>
                <a:ext uri="{FF2B5EF4-FFF2-40B4-BE49-F238E27FC236}">
                  <a16:creationId xmlns:a16="http://schemas.microsoft.com/office/drawing/2014/main" id="{8123FACE-87CC-C951-E4A7-9F7AE67865E2}"/>
                </a:ext>
              </a:extLst>
            </p:cNvPr>
            <p:cNvSpPr/>
            <p:nvPr/>
          </p:nvSpPr>
          <p:spPr>
            <a:xfrm>
              <a:off x="6085514"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82" name="Freeform: Shape 281">
              <a:extLst>
                <a:ext uri="{FF2B5EF4-FFF2-40B4-BE49-F238E27FC236}">
                  <a16:creationId xmlns:a16="http://schemas.microsoft.com/office/drawing/2014/main" id="{F392FE6F-9994-3FF3-5869-74621139F2F9}"/>
                </a:ext>
              </a:extLst>
            </p:cNvPr>
            <p:cNvSpPr/>
            <p:nvPr/>
          </p:nvSpPr>
          <p:spPr>
            <a:xfrm>
              <a:off x="5977849" y="324327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83" name="Freeform: Shape 282">
              <a:extLst>
                <a:ext uri="{FF2B5EF4-FFF2-40B4-BE49-F238E27FC236}">
                  <a16:creationId xmlns:a16="http://schemas.microsoft.com/office/drawing/2014/main" id="{F3A99065-9D01-BAAA-46E8-9B70A98C25E7}"/>
                </a:ext>
              </a:extLst>
            </p:cNvPr>
            <p:cNvSpPr/>
            <p:nvPr/>
          </p:nvSpPr>
          <p:spPr>
            <a:xfrm>
              <a:off x="5962560" y="324327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84" name="Freeform: Shape 283">
              <a:extLst>
                <a:ext uri="{FF2B5EF4-FFF2-40B4-BE49-F238E27FC236}">
                  <a16:creationId xmlns:a16="http://schemas.microsoft.com/office/drawing/2014/main" id="{4B8DC562-0775-23A1-A2E7-9F5DF18D5D41}"/>
                </a:ext>
              </a:extLst>
            </p:cNvPr>
            <p:cNvSpPr/>
            <p:nvPr/>
          </p:nvSpPr>
          <p:spPr>
            <a:xfrm>
              <a:off x="5934783" y="324327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85" name="Freeform: Shape 284">
              <a:extLst>
                <a:ext uri="{FF2B5EF4-FFF2-40B4-BE49-F238E27FC236}">
                  <a16:creationId xmlns:a16="http://schemas.microsoft.com/office/drawing/2014/main" id="{F84ADC3C-21FB-EF31-318D-233C3B714930}"/>
                </a:ext>
              </a:extLst>
            </p:cNvPr>
            <p:cNvSpPr/>
            <p:nvPr/>
          </p:nvSpPr>
          <p:spPr>
            <a:xfrm>
              <a:off x="5859737" y="324327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86" name="Freeform: Shape 285">
              <a:extLst>
                <a:ext uri="{FF2B5EF4-FFF2-40B4-BE49-F238E27FC236}">
                  <a16:creationId xmlns:a16="http://schemas.microsoft.com/office/drawing/2014/main" id="{4E6F336E-D65E-5749-1924-9169CC689954}"/>
                </a:ext>
              </a:extLst>
            </p:cNvPr>
            <p:cNvSpPr/>
            <p:nvPr/>
          </p:nvSpPr>
          <p:spPr>
            <a:xfrm>
              <a:off x="5816543" y="3223905"/>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87" name="Freeform: Shape 286">
              <a:extLst>
                <a:ext uri="{FF2B5EF4-FFF2-40B4-BE49-F238E27FC236}">
                  <a16:creationId xmlns:a16="http://schemas.microsoft.com/office/drawing/2014/main" id="{D75EAEF7-5931-9A7D-ACDF-B10D61142B3F}"/>
                </a:ext>
              </a:extLst>
            </p:cNvPr>
            <p:cNvSpPr/>
            <p:nvPr/>
          </p:nvSpPr>
          <p:spPr>
            <a:xfrm>
              <a:off x="5875281" y="324327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88" name="Freeform: Shape 287">
              <a:extLst>
                <a:ext uri="{FF2B5EF4-FFF2-40B4-BE49-F238E27FC236}">
                  <a16:creationId xmlns:a16="http://schemas.microsoft.com/office/drawing/2014/main" id="{EAD130AB-C904-7CD9-40C5-00EDF5F29D9E}"/>
                </a:ext>
              </a:extLst>
            </p:cNvPr>
            <p:cNvSpPr/>
            <p:nvPr/>
          </p:nvSpPr>
          <p:spPr>
            <a:xfrm>
              <a:off x="5891972" y="324327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89" name="Freeform: Shape 288">
              <a:extLst>
                <a:ext uri="{FF2B5EF4-FFF2-40B4-BE49-F238E27FC236}">
                  <a16:creationId xmlns:a16="http://schemas.microsoft.com/office/drawing/2014/main" id="{EFABBDA6-15A4-F22D-BD44-817F4E65D103}"/>
                </a:ext>
              </a:extLst>
            </p:cNvPr>
            <p:cNvSpPr/>
            <p:nvPr/>
          </p:nvSpPr>
          <p:spPr>
            <a:xfrm>
              <a:off x="5906625" y="324327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90" name="Freeform: Shape 289">
              <a:extLst>
                <a:ext uri="{FF2B5EF4-FFF2-40B4-BE49-F238E27FC236}">
                  <a16:creationId xmlns:a16="http://schemas.microsoft.com/office/drawing/2014/main" id="{017F86E4-96E4-2F04-D453-EB045FE4C32E}"/>
                </a:ext>
              </a:extLst>
            </p:cNvPr>
            <p:cNvSpPr/>
            <p:nvPr/>
          </p:nvSpPr>
          <p:spPr>
            <a:xfrm>
              <a:off x="5920513" y="324327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91" name="Freeform: Shape 290">
              <a:extLst>
                <a:ext uri="{FF2B5EF4-FFF2-40B4-BE49-F238E27FC236}">
                  <a16:creationId xmlns:a16="http://schemas.microsoft.com/office/drawing/2014/main" id="{1D76699D-4A63-09EF-0967-5B482ED43597}"/>
                </a:ext>
              </a:extLst>
            </p:cNvPr>
            <p:cNvSpPr/>
            <p:nvPr/>
          </p:nvSpPr>
          <p:spPr>
            <a:xfrm>
              <a:off x="6022189" y="3284044"/>
              <a:ext cx="49691" cy="12741"/>
            </a:xfrm>
            <a:custGeom>
              <a:avLst/>
              <a:gdLst>
                <a:gd name="connsiteX0" fmla="*/ 49691 w 49691"/>
                <a:gd name="connsiteY0" fmla="*/ 0 h 12741"/>
                <a:gd name="connsiteX1" fmla="*/ 0 w 49691"/>
                <a:gd name="connsiteY1" fmla="*/ 0 h 12741"/>
              </a:gdLst>
              <a:ahLst/>
              <a:cxnLst>
                <a:cxn ang="0">
                  <a:pos x="connsiteX0" y="connsiteY0"/>
                </a:cxn>
                <a:cxn ang="0">
                  <a:pos x="connsiteX1" y="connsiteY1"/>
                </a:cxn>
              </a:cxnLst>
              <a:rect l="l" t="t" r="r" b="b"/>
              <a:pathLst>
                <a:path w="49691" h="12741">
                  <a:moveTo>
                    <a:pt x="49691" y="0"/>
                  </a:moveTo>
                  <a:lnTo>
                    <a:pt x="0" y="0"/>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92" name="Freeform: Shape 291">
              <a:extLst>
                <a:ext uri="{FF2B5EF4-FFF2-40B4-BE49-F238E27FC236}">
                  <a16:creationId xmlns:a16="http://schemas.microsoft.com/office/drawing/2014/main" id="{8F08FD0B-C12E-9CBD-F6E5-EE7EA0EF694C}"/>
                </a:ext>
              </a:extLst>
            </p:cNvPr>
            <p:cNvSpPr/>
            <p:nvPr/>
          </p:nvSpPr>
          <p:spPr>
            <a:xfrm>
              <a:off x="5793354" y="3215495"/>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93" name="Freeform: Shape 292">
              <a:extLst>
                <a:ext uri="{FF2B5EF4-FFF2-40B4-BE49-F238E27FC236}">
                  <a16:creationId xmlns:a16="http://schemas.microsoft.com/office/drawing/2014/main" id="{9C5D34C0-2F32-1A8C-38FE-7D198A0C81DA}"/>
                </a:ext>
              </a:extLst>
            </p:cNvPr>
            <p:cNvSpPr/>
            <p:nvPr/>
          </p:nvSpPr>
          <p:spPr>
            <a:xfrm>
              <a:off x="5760609" y="319969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94" name="Freeform: Shape 293">
              <a:extLst>
                <a:ext uri="{FF2B5EF4-FFF2-40B4-BE49-F238E27FC236}">
                  <a16:creationId xmlns:a16="http://schemas.microsoft.com/office/drawing/2014/main" id="{234F814B-45FB-1C6A-5A8D-F1D50FFC8DE5}"/>
                </a:ext>
              </a:extLst>
            </p:cNvPr>
            <p:cNvSpPr/>
            <p:nvPr/>
          </p:nvSpPr>
          <p:spPr>
            <a:xfrm>
              <a:off x="5775898" y="3207723"/>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95" name="Freeform: Shape 294">
              <a:extLst>
                <a:ext uri="{FF2B5EF4-FFF2-40B4-BE49-F238E27FC236}">
                  <a16:creationId xmlns:a16="http://schemas.microsoft.com/office/drawing/2014/main" id="{BA6C10CD-7B24-9793-F600-FF54941BDEDC}"/>
                </a:ext>
              </a:extLst>
            </p:cNvPr>
            <p:cNvSpPr/>
            <p:nvPr/>
          </p:nvSpPr>
          <p:spPr>
            <a:xfrm>
              <a:off x="5745701" y="319969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96" name="Freeform: Shape 295">
              <a:extLst>
                <a:ext uri="{FF2B5EF4-FFF2-40B4-BE49-F238E27FC236}">
                  <a16:creationId xmlns:a16="http://schemas.microsoft.com/office/drawing/2014/main" id="{4E396D6B-C70B-1EDF-8ED2-33A85741E7A7}"/>
                </a:ext>
              </a:extLst>
            </p:cNvPr>
            <p:cNvSpPr/>
            <p:nvPr/>
          </p:nvSpPr>
          <p:spPr>
            <a:xfrm>
              <a:off x="5732195" y="3191669"/>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97" name="Freeform: Shape 296">
              <a:extLst>
                <a:ext uri="{FF2B5EF4-FFF2-40B4-BE49-F238E27FC236}">
                  <a16:creationId xmlns:a16="http://schemas.microsoft.com/office/drawing/2014/main" id="{1FD32CF8-2AF9-2274-0D4D-1369F875D6B1}"/>
                </a:ext>
              </a:extLst>
            </p:cNvPr>
            <p:cNvSpPr/>
            <p:nvPr/>
          </p:nvSpPr>
          <p:spPr>
            <a:xfrm>
              <a:off x="5716906" y="318784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98" name="Freeform: Shape 297">
              <a:extLst>
                <a:ext uri="{FF2B5EF4-FFF2-40B4-BE49-F238E27FC236}">
                  <a16:creationId xmlns:a16="http://schemas.microsoft.com/office/drawing/2014/main" id="{5E4F3548-BC72-4080-EDEA-EE3D305CB29F}"/>
                </a:ext>
              </a:extLst>
            </p:cNvPr>
            <p:cNvSpPr/>
            <p:nvPr/>
          </p:nvSpPr>
          <p:spPr>
            <a:xfrm>
              <a:off x="5698431" y="317931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99" name="Freeform: Shape 298">
              <a:extLst>
                <a:ext uri="{FF2B5EF4-FFF2-40B4-BE49-F238E27FC236}">
                  <a16:creationId xmlns:a16="http://schemas.microsoft.com/office/drawing/2014/main" id="{3B5EF0E8-9C26-8265-D006-AE68742D9632}"/>
                </a:ext>
              </a:extLst>
            </p:cNvPr>
            <p:cNvSpPr/>
            <p:nvPr/>
          </p:nvSpPr>
          <p:spPr>
            <a:xfrm>
              <a:off x="5685562" y="317931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00" name="Freeform: Shape 299">
              <a:extLst>
                <a:ext uri="{FF2B5EF4-FFF2-40B4-BE49-F238E27FC236}">
                  <a16:creationId xmlns:a16="http://schemas.microsoft.com/office/drawing/2014/main" id="{D5E5F9A9-9C96-7261-0456-FD9713B3DA41}"/>
                </a:ext>
              </a:extLst>
            </p:cNvPr>
            <p:cNvSpPr/>
            <p:nvPr/>
          </p:nvSpPr>
          <p:spPr>
            <a:xfrm>
              <a:off x="5675496" y="317931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01" name="Freeform: Shape 300">
              <a:extLst>
                <a:ext uri="{FF2B5EF4-FFF2-40B4-BE49-F238E27FC236}">
                  <a16:creationId xmlns:a16="http://schemas.microsoft.com/office/drawing/2014/main" id="{15F33F56-1616-0AE2-F90D-56FEAD555418}"/>
                </a:ext>
              </a:extLst>
            </p:cNvPr>
            <p:cNvSpPr/>
            <p:nvPr/>
          </p:nvSpPr>
          <p:spPr>
            <a:xfrm>
              <a:off x="5665430" y="317931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02" name="Freeform: Shape 301">
              <a:extLst>
                <a:ext uri="{FF2B5EF4-FFF2-40B4-BE49-F238E27FC236}">
                  <a16:creationId xmlns:a16="http://schemas.microsoft.com/office/drawing/2014/main" id="{32277FB5-50F6-FF71-9BC8-AB4BC49ED90A}"/>
                </a:ext>
              </a:extLst>
            </p:cNvPr>
            <p:cNvSpPr/>
            <p:nvPr/>
          </p:nvSpPr>
          <p:spPr>
            <a:xfrm>
              <a:off x="5655365" y="317931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03" name="Freeform: Shape 302">
              <a:extLst>
                <a:ext uri="{FF2B5EF4-FFF2-40B4-BE49-F238E27FC236}">
                  <a16:creationId xmlns:a16="http://schemas.microsoft.com/office/drawing/2014/main" id="{DA917069-238A-14AF-23C8-355CC9B94B16}"/>
                </a:ext>
              </a:extLst>
            </p:cNvPr>
            <p:cNvSpPr/>
            <p:nvPr/>
          </p:nvSpPr>
          <p:spPr>
            <a:xfrm>
              <a:off x="5645299" y="317931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04" name="Freeform: Shape 303">
              <a:extLst>
                <a:ext uri="{FF2B5EF4-FFF2-40B4-BE49-F238E27FC236}">
                  <a16:creationId xmlns:a16="http://schemas.microsoft.com/office/drawing/2014/main" id="{FC3FD00C-D08D-7903-7D9C-D8C599B63706}"/>
                </a:ext>
              </a:extLst>
            </p:cNvPr>
            <p:cNvSpPr/>
            <p:nvPr/>
          </p:nvSpPr>
          <p:spPr>
            <a:xfrm>
              <a:off x="5635233" y="317931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05" name="Freeform: Shape 304">
              <a:extLst>
                <a:ext uri="{FF2B5EF4-FFF2-40B4-BE49-F238E27FC236}">
                  <a16:creationId xmlns:a16="http://schemas.microsoft.com/office/drawing/2014/main" id="{98F83610-5552-B612-6008-A88BB54C84C9}"/>
                </a:ext>
              </a:extLst>
            </p:cNvPr>
            <p:cNvSpPr/>
            <p:nvPr/>
          </p:nvSpPr>
          <p:spPr>
            <a:xfrm>
              <a:off x="5625168" y="317931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06" name="Freeform: Shape 305">
              <a:extLst>
                <a:ext uri="{FF2B5EF4-FFF2-40B4-BE49-F238E27FC236}">
                  <a16:creationId xmlns:a16="http://schemas.microsoft.com/office/drawing/2014/main" id="{94A0D93F-C914-7741-30ED-F0D346FE8BA6}"/>
                </a:ext>
              </a:extLst>
            </p:cNvPr>
            <p:cNvSpPr/>
            <p:nvPr/>
          </p:nvSpPr>
          <p:spPr>
            <a:xfrm>
              <a:off x="5615102" y="317931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07" name="Freeform: Shape 306">
              <a:extLst>
                <a:ext uri="{FF2B5EF4-FFF2-40B4-BE49-F238E27FC236}">
                  <a16:creationId xmlns:a16="http://schemas.microsoft.com/office/drawing/2014/main" id="{E254053F-CF8F-98C4-4016-09F286509A18}"/>
                </a:ext>
              </a:extLst>
            </p:cNvPr>
            <p:cNvSpPr/>
            <p:nvPr/>
          </p:nvSpPr>
          <p:spPr>
            <a:xfrm>
              <a:off x="5604909" y="317931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08" name="Freeform: Shape 307">
              <a:extLst>
                <a:ext uri="{FF2B5EF4-FFF2-40B4-BE49-F238E27FC236}">
                  <a16:creationId xmlns:a16="http://schemas.microsoft.com/office/drawing/2014/main" id="{16C32AE4-8C2B-B14C-80E5-62D335C192CA}"/>
                </a:ext>
              </a:extLst>
            </p:cNvPr>
            <p:cNvSpPr/>
            <p:nvPr/>
          </p:nvSpPr>
          <p:spPr>
            <a:xfrm>
              <a:off x="5594843" y="317931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09" name="Freeform: Shape 308">
              <a:extLst>
                <a:ext uri="{FF2B5EF4-FFF2-40B4-BE49-F238E27FC236}">
                  <a16:creationId xmlns:a16="http://schemas.microsoft.com/office/drawing/2014/main" id="{1714612F-6B89-9297-1526-D08277EC5B81}"/>
                </a:ext>
              </a:extLst>
            </p:cNvPr>
            <p:cNvSpPr/>
            <p:nvPr/>
          </p:nvSpPr>
          <p:spPr>
            <a:xfrm>
              <a:off x="5584523" y="317102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10" name="Freeform: Shape 309">
              <a:extLst>
                <a:ext uri="{FF2B5EF4-FFF2-40B4-BE49-F238E27FC236}">
                  <a16:creationId xmlns:a16="http://schemas.microsoft.com/office/drawing/2014/main" id="{A235F540-9F91-0406-5ECF-053EA02256A0}"/>
                </a:ext>
              </a:extLst>
            </p:cNvPr>
            <p:cNvSpPr/>
            <p:nvPr/>
          </p:nvSpPr>
          <p:spPr>
            <a:xfrm>
              <a:off x="5573183" y="316198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11" name="Freeform: Shape 310">
              <a:extLst>
                <a:ext uri="{FF2B5EF4-FFF2-40B4-BE49-F238E27FC236}">
                  <a16:creationId xmlns:a16="http://schemas.microsoft.com/office/drawing/2014/main" id="{A276F3DF-4992-BC39-ED27-D8A0CDDEA246}"/>
                </a:ext>
              </a:extLst>
            </p:cNvPr>
            <p:cNvSpPr/>
            <p:nvPr/>
          </p:nvSpPr>
          <p:spPr>
            <a:xfrm>
              <a:off x="5551140" y="316198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12" name="Freeform: Shape 311">
              <a:extLst>
                <a:ext uri="{FF2B5EF4-FFF2-40B4-BE49-F238E27FC236}">
                  <a16:creationId xmlns:a16="http://schemas.microsoft.com/office/drawing/2014/main" id="{65370025-CA9A-DFB4-8117-658D45B1A1B1}"/>
                </a:ext>
              </a:extLst>
            </p:cNvPr>
            <p:cNvSpPr/>
            <p:nvPr/>
          </p:nvSpPr>
          <p:spPr>
            <a:xfrm>
              <a:off x="5562225" y="316198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13" name="Freeform: Shape 312">
              <a:extLst>
                <a:ext uri="{FF2B5EF4-FFF2-40B4-BE49-F238E27FC236}">
                  <a16:creationId xmlns:a16="http://schemas.microsoft.com/office/drawing/2014/main" id="{2446E9C8-B28F-E9DA-72DE-FC5AB827F52E}"/>
                </a:ext>
              </a:extLst>
            </p:cNvPr>
            <p:cNvSpPr/>
            <p:nvPr/>
          </p:nvSpPr>
          <p:spPr>
            <a:xfrm>
              <a:off x="5518777" y="315484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14" name="Freeform: Shape 313">
              <a:extLst>
                <a:ext uri="{FF2B5EF4-FFF2-40B4-BE49-F238E27FC236}">
                  <a16:creationId xmlns:a16="http://schemas.microsoft.com/office/drawing/2014/main" id="{85508CF9-79BE-B0D1-5C84-AF510D889137}"/>
                </a:ext>
              </a:extLst>
            </p:cNvPr>
            <p:cNvSpPr/>
            <p:nvPr/>
          </p:nvSpPr>
          <p:spPr>
            <a:xfrm>
              <a:off x="5487815" y="315484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15" name="Freeform: Shape 314">
              <a:extLst>
                <a:ext uri="{FF2B5EF4-FFF2-40B4-BE49-F238E27FC236}">
                  <a16:creationId xmlns:a16="http://schemas.microsoft.com/office/drawing/2014/main" id="{8317068A-ADB1-FB6D-5743-867D603734C5}"/>
                </a:ext>
              </a:extLst>
            </p:cNvPr>
            <p:cNvSpPr/>
            <p:nvPr/>
          </p:nvSpPr>
          <p:spPr>
            <a:xfrm>
              <a:off x="5332880" y="3121719"/>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16" name="Freeform: Shape 315">
              <a:extLst>
                <a:ext uri="{FF2B5EF4-FFF2-40B4-BE49-F238E27FC236}">
                  <a16:creationId xmlns:a16="http://schemas.microsoft.com/office/drawing/2014/main" id="{108665F1-8AEC-32B0-9EFA-61A27857071A}"/>
                </a:ext>
              </a:extLst>
            </p:cNvPr>
            <p:cNvSpPr/>
            <p:nvPr/>
          </p:nvSpPr>
          <p:spPr>
            <a:xfrm>
              <a:off x="5363842" y="3121719"/>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17" name="Freeform: Shape 316">
              <a:extLst>
                <a:ext uri="{FF2B5EF4-FFF2-40B4-BE49-F238E27FC236}">
                  <a16:creationId xmlns:a16="http://schemas.microsoft.com/office/drawing/2014/main" id="{090B18B3-A8AD-B7DC-F91B-6E50F7C447C3}"/>
                </a:ext>
              </a:extLst>
            </p:cNvPr>
            <p:cNvSpPr/>
            <p:nvPr/>
          </p:nvSpPr>
          <p:spPr>
            <a:xfrm>
              <a:off x="5415189" y="313458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18" name="Freeform: Shape 317">
              <a:extLst>
                <a:ext uri="{FF2B5EF4-FFF2-40B4-BE49-F238E27FC236}">
                  <a16:creationId xmlns:a16="http://schemas.microsoft.com/office/drawing/2014/main" id="{A283A72D-7402-467E-FECF-AA7D835C41BD}"/>
                </a:ext>
              </a:extLst>
            </p:cNvPr>
            <p:cNvSpPr/>
            <p:nvPr/>
          </p:nvSpPr>
          <p:spPr>
            <a:xfrm>
              <a:off x="5439908" y="314452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19" name="Freeform: Shape 318">
              <a:extLst>
                <a:ext uri="{FF2B5EF4-FFF2-40B4-BE49-F238E27FC236}">
                  <a16:creationId xmlns:a16="http://schemas.microsoft.com/office/drawing/2014/main" id="{E8CD02D3-ECD5-AB92-E294-32A7C85835B8}"/>
                </a:ext>
              </a:extLst>
            </p:cNvPr>
            <p:cNvSpPr/>
            <p:nvPr/>
          </p:nvSpPr>
          <p:spPr>
            <a:xfrm>
              <a:off x="5454178" y="314452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20" name="Freeform: Shape 319">
              <a:extLst>
                <a:ext uri="{FF2B5EF4-FFF2-40B4-BE49-F238E27FC236}">
                  <a16:creationId xmlns:a16="http://schemas.microsoft.com/office/drawing/2014/main" id="{E6C6A2F1-F356-8195-FDA6-47D6BE95D260}"/>
                </a:ext>
              </a:extLst>
            </p:cNvPr>
            <p:cNvSpPr/>
            <p:nvPr/>
          </p:nvSpPr>
          <p:spPr>
            <a:xfrm>
              <a:off x="5429460" y="314452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21" name="Freeform: Shape 320">
              <a:extLst>
                <a:ext uri="{FF2B5EF4-FFF2-40B4-BE49-F238E27FC236}">
                  <a16:creationId xmlns:a16="http://schemas.microsoft.com/office/drawing/2014/main" id="{3572CD90-DBC6-26FE-7199-2253E115F0DB}"/>
                </a:ext>
              </a:extLst>
            </p:cNvPr>
            <p:cNvSpPr/>
            <p:nvPr/>
          </p:nvSpPr>
          <p:spPr>
            <a:xfrm>
              <a:off x="5149404" y="3060305"/>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22" name="Freeform: Shape 321">
              <a:extLst>
                <a:ext uri="{FF2B5EF4-FFF2-40B4-BE49-F238E27FC236}">
                  <a16:creationId xmlns:a16="http://schemas.microsoft.com/office/drawing/2014/main" id="{52D13264-D3F9-23D0-4DB2-3EAADCDBDBED}"/>
                </a:ext>
              </a:extLst>
            </p:cNvPr>
            <p:cNvSpPr/>
            <p:nvPr/>
          </p:nvSpPr>
          <p:spPr>
            <a:xfrm>
              <a:off x="5162273" y="3060305"/>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23" name="Freeform: Shape 322">
              <a:extLst>
                <a:ext uri="{FF2B5EF4-FFF2-40B4-BE49-F238E27FC236}">
                  <a16:creationId xmlns:a16="http://schemas.microsoft.com/office/drawing/2014/main" id="{BAB84A17-A0A7-671E-97BF-8989D7122D63}"/>
                </a:ext>
              </a:extLst>
            </p:cNvPr>
            <p:cNvSpPr/>
            <p:nvPr/>
          </p:nvSpPr>
          <p:spPr>
            <a:xfrm>
              <a:off x="5172976" y="3060305"/>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24" name="Freeform: Shape 323">
              <a:extLst>
                <a:ext uri="{FF2B5EF4-FFF2-40B4-BE49-F238E27FC236}">
                  <a16:creationId xmlns:a16="http://schemas.microsoft.com/office/drawing/2014/main" id="{33DBFA56-FB1C-6ED1-E57B-EB7C1E30964D}"/>
                </a:ext>
              </a:extLst>
            </p:cNvPr>
            <p:cNvSpPr/>
            <p:nvPr/>
          </p:nvSpPr>
          <p:spPr>
            <a:xfrm>
              <a:off x="5183424" y="307202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25" name="Freeform: Shape 324">
              <a:extLst>
                <a:ext uri="{FF2B5EF4-FFF2-40B4-BE49-F238E27FC236}">
                  <a16:creationId xmlns:a16="http://schemas.microsoft.com/office/drawing/2014/main" id="{E0ACBA91-34C4-6EA2-31FF-87010A3148DA}"/>
                </a:ext>
              </a:extLst>
            </p:cNvPr>
            <p:cNvSpPr/>
            <p:nvPr/>
          </p:nvSpPr>
          <p:spPr>
            <a:xfrm>
              <a:off x="5193489" y="307202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26" name="Freeform: Shape 325">
              <a:extLst>
                <a:ext uri="{FF2B5EF4-FFF2-40B4-BE49-F238E27FC236}">
                  <a16:creationId xmlns:a16="http://schemas.microsoft.com/office/drawing/2014/main" id="{86C8A9E1-7B2F-9C07-762D-1407369DCA49}"/>
                </a:ext>
              </a:extLst>
            </p:cNvPr>
            <p:cNvSpPr/>
            <p:nvPr/>
          </p:nvSpPr>
          <p:spPr>
            <a:xfrm>
              <a:off x="5200879" y="307202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27" name="Freeform: Shape 326">
              <a:extLst>
                <a:ext uri="{FF2B5EF4-FFF2-40B4-BE49-F238E27FC236}">
                  <a16:creationId xmlns:a16="http://schemas.microsoft.com/office/drawing/2014/main" id="{64095906-728D-2E2D-5621-016D12628966}"/>
                </a:ext>
              </a:extLst>
            </p:cNvPr>
            <p:cNvSpPr/>
            <p:nvPr/>
          </p:nvSpPr>
          <p:spPr>
            <a:xfrm>
              <a:off x="5210945" y="308324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28" name="Freeform: Shape 327">
              <a:extLst>
                <a:ext uri="{FF2B5EF4-FFF2-40B4-BE49-F238E27FC236}">
                  <a16:creationId xmlns:a16="http://schemas.microsoft.com/office/drawing/2014/main" id="{DFD21B96-3405-C7B5-EEBA-AE29A5767200}"/>
                </a:ext>
              </a:extLst>
            </p:cNvPr>
            <p:cNvSpPr/>
            <p:nvPr/>
          </p:nvSpPr>
          <p:spPr>
            <a:xfrm>
              <a:off x="5222667" y="308324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29" name="Freeform: Shape 328">
              <a:extLst>
                <a:ext uri="{FF2B5EF4-FFF2-40B4-BE49-F238E27FC236}">
                  <a16:creationId xmlns:a16="http://schemas.microsoft.com/office/drawing/2014/main" id="{39C45D45-A028-65BF-C554-C7BBA147F25E}"/>
                </a:ext>
              </a:extLst>
            </p:cNvPr>
            <p:cNvSpPr/>
            <p:nvPr/>
          </p:nvSpPr>
          <p:spPr>
            <a:xfrm>
              <a:off x="5236300" y="308324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30" name="Freeform: Shape 329">
              <a:extLst>
                <a:ext uri="{FF2B5EF4-FFF2-40B4-BE49-F238E27FC236}">
                  <a16:creationId xmlns:a16="http://schemas.microsoft.com/office/drawing/2014/main" id="{A9E980A1-37CD-2E2E-7B9F-29B4A6D063FC}"/>
                </a:ext>
              </a:extLst>
            </p:cNvPr>
            <p:cNvSpPr/>
            <p:nvPr/>
          </p:nvSpPr>
          <p:spPr>
            <a:xfrm>
              <a:off x="5249806" y="308324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31" name="Freeform: Shape 330">
              <a:extLst>
                <a:ext uri="{FF2B5EF4-FFF2-40B4-BE49-F238E27FC236}">
                  <a16:creationId xmlns:a16="http://schemas.microsoft.com/office/drawing/2014/main" id="{6673EFB8-2879-B161-A86F-1ABDB75569FD}"/>
                </a:ext>
              </a:extLst>
            </p:cNvPr>
            <p:cNvSpPr/>
            <p:nvPr/>
          </p:nvSpPr>
          <p:spPr>
            <a:xfrm>
              <a:off x="5269301" y="308324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32" name="Freeform: Shape 331">
              <a:extLst>
                <a:ext uri="{FF2B5EF4-FFF2-40B4-BE49-F238E27FC236}">
                  <a16:creationId xmlns:a16="http://schemas.microsoft.com/office/drawing/2014/main" id="{DF509F29-F195-EAF6-1CD7-707381F81CB0}"/>
                </a:ext>
              </a:extLst>
            </p:cNvPr>
            <p:cNvSpPr/>
            <p:nvPr/>
          </p:nvSpPr>
          <p:spPr>
            <a:xfrm>
              <a:off x="5278984" y="309993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33" name="Freeform: Shape 332">
              <a:extLst>
                <a:ext uri="{FF2B5EF4-FFF2-40B4-BE49-F238E27FC236}">
                  <a16:creationId xmlns:a16="http://schemas.microsoft.com/office/drawing/2014/main" id="{41D47742-2EA3-8EAC-4415-D8AC6217EABD}"/>
                </a:ext>
              </a:extLst>
            </p:cNvPr>
            <p:cNvSpPr/>
            <p:nvPr/>
          </p:nvSpPr>
          <p:spPr>
            <a:xfrm>
              <a:off x="5299115" y="310974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34" name="Freeform: Shape 333">
              <a:extLst>
                <a:ext uri="{FF2B5EF4-FFF2-40B4-BE49-F238E27FC236}">
                  <a16:creationId xmlns:a16="http://schemas.microsoft.com/office/drawing/2014/main" id="{1E663BEE-3A9E-0F51-5D2F-B948895E3735}"/>
                </a:ext>
              </a:extLst>
            </p:cNvPr>
            <p:cNvSpPr/>
            <p:nvPr/>
          </p:nvSpPr>
          <p:spPr>
            <a:xfrm>
              <a:off x="5314787" y="310974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35" name="Freeform: Shape 334">
              <a:extLst>
                <a:ext uri="{FF2B5EF4-FFF2-40B4-BE49-F238E27FC236}">
                  <a16:creationId xmlns:a16="http://schemas.microsoft.com/office/drawing/2014/main" id="{1EE5B6F2-DF60-5E92-7083-69A0AD114FAE}"/>
                </a:ext>
              </a:extLst>
            </p:cNvPr>
            <p:cNvSpPr/>
            <p:nvPr/>
          </p:nvSpPr>
          <p:spPr>
            <a:xfrm>
              <a:off x="5137555" y="3056483"/>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36" name="Freeform: Shape 335">
              <a:extLst>
                <a:ext uri="{FF2B5EF4-FFF2-40B4-BE49-F238E27FC236}">
                  <a16:creationId xmlns:a16="http://schemas.microsoft.com/office/drawing/2014/main" id="{BDB6B344-C598-2E29-E1CB-9643F678C9A5}"/>
                </a:ext>
              </a:extLst>
            </p:cNvPr>
            <p:cNvSpPr/>
            <p:nvPr/>
          </p:nvSpPr>
          <p:spPr>
            <a:xfrm>
              <a:off x="5121628" y="305024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37" name="Freeform: Shape 336">
              <a:extLst>
                <a:ext uri="{FF2B5EF4-FFF2-40B4-BE49-F238E27FC236}">
                  <a16:creationId xmlns:a16="http://schemas.microsoft.com/office/drawing/2014/main" id="{44188D6D-1441-7129-0998-BC991FFB937C}"/>
                </a:ext>
              </a:extLst>
            </p:cNvPr>
            <p:cNvSpPr/>
            <p:nvPr/>
          </p:nvSpPr>
          <p:spPr>
            <a:xfrm>
              <a:off x="5113983" y="305024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38" name="Freeform: Shape 337">
              <a:extLst>
                <a:ext uri="{FF2B5EF4-FFF2-40B4-BE49-F238E27FC236}">
                  <a16:creationId xmlns:a16="http://schemas.microsoft.com/office/drawing/2014/main" id="{DDF12435-19F5-BB00-6BE1-37BEA16EFAE0}"/>
                </a:ext>
              </a:extLst>
            </p:cNvPr>
            <p:cNvSpPr/>
            <p:nvPr/>
          </p:nvSpPr>
          <p:spPr>
            <a:xfrm>
              <a:off x="5106338" y="305024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39" name="Freeform: Shape 338">
              <a:extLst>
                <a:ext uri="{FF2B5EF4-FFF2-40B4-BE49-F238E27FC236}">
                  <a16:creationId xmlns:a16="http://schemas.microsoft.com/office/drawing/2014/main" id="{C33893F0-838A-5FD1-F14C-56E2C55308F5}"/>
                </a:ext>
              </a:extLst>
            </p:cNvPr>
            <p:cNvSpPr/>
            <p:nvPr/>
          </p:nvSpPr>
          <p:spPr>
            <a:xfrm>
              <a:off x="5098693" y="305024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40" name="Freeform: Shape 339">
              <a:extLst>
                <a:ext uri="{FF2B5EF4-FFF2-40B4-BE49-F238E27FC236}">
                  <a16:creationId xmlns:a16="http://schemas.microsoft.com/office/drawing/2014/main" id="{51A75985-2005-51FD-F78B-8BBDEE4ED9C2}"/>
                </a:ext>
              </a:extLst>
            </p:cNvPr>
            <p:cNvSpPr/>
            <p:nvPr/>
          </p:nvSpPr>
          <p:spPr>
            <a:xfrm>
              <a:off x="5091048" y="305024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41" name="Freeform: Shape 340">
              <a:extLst>
                <a:ext uri="{FF2B5EF4-FFF2-40B4-BE49-F238E27FC236}">
                  <a16:creationId xmlns:a16="http://schemas.microsoft.com/office/drawing/2014/main" id="{2B8DE5EA-C844-4539-E6F1-AA980F19D869}"/>
                </a:ext>
              </a:extLst>
            </p:cNvPr>
            <p:cNvSpPr/>
            <p:nvPr/>
          </p:nvSpPr>
          <p:spPr>
            <a:xfrm>
              <a:off x="5083404" y="305024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42" name="Freeform: Shape 341">
              <a:extLst>
                <a:ext uri="{FF2B5EF4-FFF2-40B4-BE49-F238E27FC236}">
                  <a16:creationId xmlns:a16="http://schemas.microsoft.com/office/drawing/2014/main" id="{DBE1FFCD-B1EF-B76C-918E-895D837F0196}"/>
                </a:ext>
              </a:extLst>
            </p:cNvPr>
            <p:cNvSpPr/>
            <p:nvPr/>
          </p:nvSpPr>
          <p:spPr>
            <a:xfrm>
              <a:off x="5075759" y="305024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43" name="Freeform: Shape 342">
              <a:extLst>
                <a:ext uri="{FF2B5EF4-FFF2-40B4-BE49-F238E27FC236}">
                  <a16:creationId xmlns:a16="http://schemas.microsoft.com/office/drawing/2014/main" id="{159B4CF3-A7C8-0567-64A3-545D5463BD38}"/>
                </a:ext>
              </a:extLst>
            </p:cNvPr>
            <p:cNvSpPr/>
            <p:nvPr/>
          </p:nvSpPr>
          <p:spPr>
            <a:xfrm>
              <a:off x="5067350" y="304157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44" name="Freeform: Shape 343">
              <a:extLst>
                <a:ext uri="{FF2B5EF4-FFF2-40B4-BE49-F238E27FC236}">
                  <a16:creationId xmlns:a16="http://schemas.microsoft.com/office/drawing/2014/main" id="{303D6D7A-F141-5BA6-F0D5-09210E554B51}"/>
                </a:ext>
              </a:extLst>
            </p:cNvPr>
            <p:cNvSpPr/>
            <p:nvPr/>
          </p:nvSpPr>
          <p:spPr>
            <a:xfrm>
              <a:off x="5036133" y="303546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45" name="Freeform: Shape 344">
              <a:extLst>
                <a:ext uri="{FF2B5EF4-FFF2-40B4-BE49-F238E27FC236}">
                  <a16:creationId xmlns:a16="http://schemas.microsoft.com/office/drawing/2014/main" id="{4902A038-AE6D-A2C8-4E6D-48932CC60B8B}"/>
                </a:ext>
              </a:extLst>
            </p:cNvPr>
            <p:cNvSpPr/>
            <p:nvPr/>
          </p:nvSpPr>
          <p:spPr>
            <a:xfrm>
              <a:off x="5020079" y="303546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46" name="Freeform: Shape 345">
              <a:extLst>
                <a:ext uri="{FF2B5EF4-FFF2-40B4-BE49-F238E27FC236}">
                  <a16:creationId xmlns:a16="http://schemas.microsoft.com/office/drawing/2014/main" id="{50BE3C02-2B9C-6C05-8923-A0D80AD53368}"/>
                </a:ext>
              </a:extLst>
            </p:cNvPr>
            <p:cNvSpPr/>
            <p:nvPr/>
          </p:nvSpPr>
          <p:spPr>
            <a:xfrm>
              <a:off x="5049639" y="303546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47" name="Freeform: Shape 346">
              <a:extLst>
                <a:ext uri="{FF2B5EF4-FFF2-40B4-BE49-F238E27FC236}">
                  <a16:creationId xmlns:a16="http://schemas.microsoft.com/office/drawing/2014/main" id="{6B2D0635-2BD5-7C4E-F98C-FAFF983FA9D7}"/>
                </a:ext>
              </a:extLst>
            </p:cNvPr>
            <p:cNvSpPr/>
            <p:nvPr/>
          </p:nvSpPr>
          <p:spPr>
            <a:xfrm>
              <a:off x="4927704" y="302361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48" name="Freeform: Shape 347">
              <a:extLst>
                <a:ext uri="{FF2B5EF4-FFF2-40B4-BE49-F238E27FC236}">
                  <a16:creationId xmlns:a16="http://schemas.microsoft.com/office/drawing/2014/main" id="{47CFA9E8-1DE0-5CFD-BF5B-098D494E9796}"/>
                </a:ext>
              </a:extLst>
            </p:cNvPr>
            <p:cNvSpPr/>
            <p:nvPr/>
          </p:nvSpPr>
          <p:spPr>
            <a:xfrm>
              <a:off x="4890881" y="301316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49" name="Freeform: Shape 348">
              <a:extLst>
                <a:ext uri="{FF2B5EF4-FFF2-40B4-BE49-F238E27FC236}">
                  <a16:creationId xmlns:a16="http://schemas.microsoft.com/office/drawing/2014/main" id="{45CFCD1C-4FA8-1D50-BC62-C3F6DAC304DE}"/>
                </a:ext>
              </a:extLst>
            </p:cNvPr>
            <p:cNvSpPr/>
            <p:nvPr/>
          </p:nvSpPr>
          <p:spPr>
            <a:xfrm>
              <a:off x="4853294" y="300679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50" name="Freeform: Shape 349">
              <a:extLst>
                <a:ext uri="{FF2B5EF4-FFF2-40B4-BE49-F238E27FC236}">
                  <a16:creationId xmlns:a16="http://schemas.microsoft.com/office/drawing/2014/main" id="{41DFC5C1-143A-10F4-C285-A6D04B37828C}"/>
                </a:ext>
              </a:extLst>
            </p:cNvPr>
            <p:cNvSpPr/>
            <p:nvPr/>
          </p:nvSpPr>
          <p:spPr>
            <a:xfrm>
              <a:off x="4669181" y="296614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51" name="Freeform: Shape 350">
              <a:extLst>
                <a:ext uri="{FF2B5EF4-FFF2-40B4-BE49-F238E27FC236}">
                  <a16:creationId xmlns:a16="http://schemas.microsoft.com/office/drawing/2014/main" id="{C13CBD59-9B2A-120D-F896-C3DBE5A997ED}"/>
                </a:ext>
              </a:extLst>
            </p:cNvPr>
            <p:cNvSpPr/>
            <p:nvPr/>
          </p:nvSpPr>
          <p:spPr>
            <a:xfrm>
              <a:off x="4632358" y="296614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52" name="Freeform: Shape 351">
              <a:extLst>
                <a:ext uri="{FF2B5EF4-FFF2-40B4-BE49-F238E27FC236}">
                  <a16:creationId xmlns:a16="http://schemas.microsoft.com/office/drawing/2014/main" id="{EB450FDD-7C92-2A54-3D1B-3B070D750612}"/>
                </a:ext>
              </a:extLst>
            </p:cNvPr>
            <p:cNvSpPr/>
            <p:nvPr/>
          </p:nvSpPr>
          <p:spPr>
            <a:xfrm>
              <a:off x="4577825" y="295187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53" name="Freeform: Shape 352">
              <a:extLst>
                <a:ext uri="{FF2B5EF4-FFF2-40B4-BE49-F238E27FC236}">
                  <a16:creationId xmlns:a16="http://schemas.microsoft.com/office/drawing/2014/main" id="{B22515FF-969E-1EA4-BD5A-D33C3ECF311F}"/>
                </a:ext>
              </a:extLst>
            </p:cNvPr>
            <p:cNvSpPr/>
            <p:nvPr/>
          </p:nvSpPr>
          <p:spPr>
            <a:xfrm>
              <a:off x="4420724" y="2930725"/>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54" name="Freeform: Shape 353">
              <a:extLst>
                <a:ext uri="{FF2B5EF4-FFF2-40B4-BE49-F238E27FC236}">
                  <a16:creationId xmlns:a16="http://schemas.microsoft.com/office/drawing/2014/main" id="{3EE4096B-6511-4A56-7634-DB246A07861A}"/>
                </a:ext>
              </a:extLst>
            </p:cNvPr>
            <p:cNvSpPr/>
            <p:nvPr/>
          </p:nvSpPr>
          <p:spPr>
            <a:xfrm>
              <a:off x="4298789" y="2892119"/>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55" name="Freeform: Shape 354">
              <a:extLst>
                <a:ext uri="{FF2B5EF4-FFF2-40B4-BE49-F238E27FC236}">
                  <a16:creationId xmlns:a16="http://schemas.microsoft.com/office/drawing/2014/main" id="{CFD01CD6-1CBB-BEB1-5ECF-A3C3DA63A95C}"/>
                </a:ext>
              </a:extLst>
            </p:cNvPr>
            <p:cNvSpPr/>
            <p:nvPr/>
          </p:nvSpPr>
          <p:spPr>
            <a:xfrm>
              <a:off x="4114166" y="283274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56" name="Freeform: Shape 355">
              <a:extLst>
                <a:ext uri="{FF2B5EF4-FFF2-40B4-BE49-F238E27FC236}">
                  <a16:creationId xmlns:a16="http://schemas.microsoft.com/office/drawing/2014/main" id="{3C22FC29-2B83-53CD-1E02-4916139244C3}"/>
                </a:ext>
              </a:extLst>
            </p:cNvPr>
            <p:cNvSpPr/>
            <p:nvPr/>
          </p:nvSpPr>
          <p:spPr>
            <a:xfrm>
              <a:off x="4095054" y="282713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57" name="Freeform: Shape 356">
              <a:extLst>
                <a:ext uri="{FF2B5EF4-FFF2-40B4-BE49-F238E27FC236}">
                  <a16:creationId xmlns:a16="http://schemas.microsoft.com/office/drawing/2014/main" id="{B8AE7CC6-3911-E566-F3AB-54CB610EB357}"/>
                </a:ext>
              </a:extLst>
            </p:cNvPr>
            <p:cNvSpPr/>
            <p:nvPr/>
          </p:nvSpPr>
          <p:spPr>
            <a:xfrm>
              <a:off x="4081930" y="281669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58" name="Freeform: Shape 357">
              <a:extLst>
                <a:ext uri="{FF2B5EF4-FFF2-40B4-BE49-F238E27FC236}">
                  <a16:creationId xmlns:a16="http://schemas.microsoft.com/office/drawing/2014/main" id="{6774FF5B-5AAD-A905-9160-9261AEB9A162}"/>
                </a:ext>
              </a:extLst>
            </p:cNvPr>
            <p:cNvSpPr/>
            <p:nvPr/>
          </p:nvSpPr>
          <p:spPr>
            <a:xfrm>
              <a:off x="4067660" y="280802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59" name="Freeform: Shape 358">
              <a:extLst>
                <a:ext uri="{FF2B5EF4-FFF2-40B4-BE49-F238E27FC236}">
                  <a16:creationId xmlns:a16="http://schemas.microsoft.com/office/drawing/2014/main" id="{6E7108C6-0FC6-4FE4-D3B2-0CCE904359C7}"/>
                </a:ext>
              </a:extLst>
            </p:cNvPr>
            <p:cNvSpPr/>
            <p:nvPr/>
          </p:nvSpPr>
          <p:spPr>
            <a:xfrm>
              <a:off x="3953370" y="278611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60" name="Freeform: Shape 359">
              <a:extLst>
                <a:ext uri="{FF2B5EF4-FFF2-40B4-BE49-F238E27FC236}">
                  <a16:creationId xmlns:a16="http://schemas.microsoft.com/office/drawing/2014/main" id="{9156681D-D755-A461-B470-A0F5ABD03A5F}"/>
                </a:ext>
              </a:extLst>
            </p:cNvPr>
            <p:cNvSpPr/>
            <p:nvPr/>
          </p:nvSpPr>
          <p:spPr>
            <a:xfrm>
              <a:off x="3544626" y="257141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61" name="Freeform: Shape 360">
              <a:extLst>
                <a:ext uri="{FF2B5EF4-FFF2-40B4-BE49-F238E27FC236}">
                  <a16:creationId xmlns:a16="http://schemas.microsoft.com/office/drawing/2014/main" id="{2A6F7B07-09C5-6F69-61EE-C3DC23E156B3}"/>
                </a:ext>
              </a:extLst>
            </p:cNvPr>
            <p:cNvSpPr/>
            <p:nvPr/>
          </p:nvSpPr>
          <p:spPr>
            <a:xfrm>
              <a:off x="3474803" y="255753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62" name="Freeform: Shape 361">
              <a:extLst>
                <a:ext uri="{FF2B5EF4-FFF2-40B4-BE49-F238E27FC236}">
                  <a16:creationId xmlns:a16="http://schemas.microsoft.com/office/drawing/2014/main" id="{83038502-D34D-865C-43E6-F9F2B36605CA}"/>
                </a:ext>
              </a:extLst>
            </p:cNvPr>
            <p:cNvSpPr/>
            <p:nvPr/>
          </p:nvSpPr>
          <p:spPr>
            <a:xfrm>
              <a:off x="3460533" y="254224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63" name="Freeform: Shape 362">
              <a:extLst>
                <a:ext uri="{FF2B5EF4-FFF2-40B4-BE49-F238E27FC236}">
                  <a16:creationId xmlns:a16="http://schemas.microsoft.com/office/drawing/2014/main" id="{A13E6598-4315-8F0A-C4CD-75BE30C6A697}"/>
                </a:ext>
              </a:extLst>
            </p:cNvPr>
            <p:cNvSpPr/>
            <p:nvPr/>
          </p:nvSpPr>
          <p:spPr>
            <a:xfrm>
              <a:off x="3385868" y="249535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64" name="Freeform: Shape 363">
              <a:extLst>
                <a:ext uri="{FF2B5EF4-FFF2-40B4-BE49-F238E27FC236}">
                  <a16:creationId xmlns:a16="http://schemas.microsoft.com/office/drawing/2014/main" id="{2C6C2192-DAE6-BA61-5CF7-09C9A78E4554}"/>
                </a:ext>
              </a:extLst>
            </p:cNvPr>
            <p:cNvSpPr/>
            <p:nvPr/>
          </p:nvSpPr>
          <p:spPr>
            <a:xfrm>
              <a:off x="3243802" y="2401193"/>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65" name="Freeform: Shape 364">
              <a:extLst>
                <a:ext uri="{FF2B5EF4-FFF2-40B4-BE49-F238E27FC236}">
                  <a16:creationId xmlns:a16="http://schemas.microsoft.com/office/drawing/2014/main" id="{56611812-88C6-BC66-7064-9E8BE57A0CA8}"/>
                </a:ext>
              </a:extLst>
            </p:cNvPr>
            <p:cNvSpPr/>
            <p:nvPr/>
          </p:nvSpPr>
          <p:spPr>
            <a:xfrm>
              <a:off x="3120083" y="2353923"/>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66" name="Freeform: Shape 365">
              <a:extLst>
                <a:ext uri="{FF2B5EF4-FFF2-40B4-BE49-F238E27FC236}">
                  <a16:creationId xmlns:a16="http://schemas.microsoft.com/office/drawing/2014/main" id="{A5AA11C2-D325-1E6E-9811-A2C17BFD1931}"/>
                </a:ext>
              </a:extLst>
            </p:cNvPr>
            <p:cNvSpPr/>
            <p:nvPr/>
          </p:nvSpPr>
          <p:spPr>
            <a:xfrm>
              <a:off x="3068608" y="233646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67" name="Freeform: Shape 366">
              <a:extLst>
                <a:ext uri="{FF2B5EF4-FFF2-40B4-BE49-F238E27FC236}">
                  <a16:creationId xmlns:a16="http://schemas.microsoft.com/office/drawing/2014/main" id="{0B53CDCC-D5D6-0B4C-6606-FE24D28D83C0}"/>
                </a:ext>
              </a:extLst>
            </p:cNvPr>
            <p:cNvSpPr/>
            <p:nvPr/>
          </p:nvSpPr>
          <p:spPr>
            <a:xfrm>
              <a:off x="3052681" y="2333919"/>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68" name="Freeform: Shape 367">
              <a:extLst>
                <a:ext uri="{FF2B5EF4-FFF2-40B4-BE49-F238E27FC236}">
                  <a16:creationId xmlns:a16="http://schemas.microsoft.com/office/drawing/2014/main" id="{7724C082-0B77-2F2E-F3D1-C44724D809DB}"/>
                </a:ext>
              </a:extLst>
            </p:cNvPr>
            <p:cNvSpPr/>
            <p:nvPr/>
          </p:nvSpPr>
          <p:spPr>
            <a:xfrm>
              <a:off x="3018916" y="232907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69" name="Freeform: Shape 368">
              <a:extLst>
                <a:ext uri="{FF2B5EF4-FFF2-40B4-BE49-F238E27FC236}">
                  <a16:creationId xmlns:a16="http://schemas.microsoft.com/office/drawing/2014/main" id="{663C9B81-AD1A-5812-F6F2-2CAE1D079B20}"/>
                </a:ext>
              </a:extLst>
            </p:cNvPr>
            <p:cNvSpPr/>
            <p:nvPr/>
          </p:nvSpPr>
          <p:spPr>
            <a:xfrm>
              <a:off x="2961198" y="230716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70" name="Freeform: Shape 369">
              <a:extLst>
                <a:ext uri="{FF2B5EF4-FFF2-40B4-BE49-F238E27FC236}">
                  <a16:creationId xmlns:a16="http://schemas.microsoft.com/office/drawing/2014/main" id="{3E2DFF05-8CE8-961C-CC0C-49D49C1FF6FB}"/>
                </a:ext>
              </a:extLst>
            </p:cNvPr>
            <p:cNvSpPr/>
            <p:nvPr/>
          </p:nvSpPr>
          <p:spPr>
            <a:xfrm>
              <a:off x="2925777" y="230155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71" name="Freeform: Shape 370">
              <a:extLst>
                <a:ext uri="{FF2B5EF4-FFF2-40B4-BE49-F238E27FC236}">
                  <a16:creationId xmlns:a16="http://schemas.microsoft.com/office/drawing/2014/main" id="{A18E4E53-4A24-FCF8-B2D4-708AB1FC5E12}"/>
                </a:ext>
              </a:extLst>
            </p:cNvPr>
            <p:cNvSpPr/>
            <p:nvPr/>
          </p:nvSpPr>
          <p:spPr>
            <a:xfrm>
              <a:off x="2873664" y="226600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72" name="Freeform: Shape 371">
              <a:extLst>
                <a:ext uri="{FF2B5EF4-FFF2-40B4-BE49-F238E27FC236}">
                  <a16:creationId xmlns:a16="http://schemas.microsoft.com/office/drawing/2014/main" id="{52BF2FCD-8E58-62C8-E202-C69FCDF7E4D0}"/>
                </a:ext>
              </a:extLst>
            </p:cNvPr>
            <p:cNvSpPr/>
            <p:nvPr/>
          </p:nvSpPr>
          <p:spPr>
            <a:xfrm>
              <a:off x="2837479" y="2236829"/>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73" name="Freeform: Shape 372">
              <a:extLst>
                <a:ext uri="{FF2B5EF4-FFF2-40B4-BE49-F238E27FC236}">
                  <a16:creationId xmlns:a16="http://schemas.microsoft.com/office/drawing/2014/main" id="{6C9113BE-F023-3E75-59F2-1994C55628B0}"/>
                </a:ext>
              </a:extLst>
            </p:cNvPr>
            <p:cNvSpPr/>
            <p:nvPr/>
          </p:nvSpPr>
          <p:spPr>
            <a:xfrm>
              <a:off x="2819513" y="220765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74" name="Freeform: Shape 373">
              <a:extLst>
                <a:ext uri="{FF2B5EF4-FFF2-40B4-BE49-F238E27FC236}">
                  <a16:creationId xmlns:a16="http://schemas.microsoft.com/office/drawing/2014/main" id="{6034DB01-A433-8F43-4CE1-49107EA7B62A}"/>
                </a:ext>
              </a:extLst>
            </p:cNvPr>
            <p:cNvSpPr/>
            <p:nvPr/>
          </p:nvSpPr>
          <p:spPr>
            <a:xfrm>
              <a:off x="2802822" y="216751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75" name="Freeform: Shape 374">
              <a:extLst>
                <a:ext uri="{FF2B5EF4-FFF2-40B4-BE49-F238E27FC236}">
                  <a16:creationId xmlns:a16="http://schemas.microsoft.com/office/drawing/2014/main" id="{0EA98F34-2BCD-98C7-48CC-ECC396FFF864}"/>
                </a:ext>
              </a:extLst>
            </p:cNvPr>
            <p:cNvSpPr/>
            <p:nvPr/>
          </p:nvSpPr>
          <p:spPr>
            <a:xfrm>
              <a:off x="2752366" y="211056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76" name="Freeform: Shape 375">
              <a:extLst>
                <a:ext uri="{FF2B5EF4-FFF2-40B4-BE49-F238E27FC236}">
                  <a16:creationId xmlns:a16="http://schemas.microsoft.com/office/drawing/2014/main" id="{26099FE7-3E05-E524-08C2-EFC5B739D1EB}"/>
                </a:ext>
              </a:extLst>
            </p:cNvPr>
            <p:cNvSpPr/>
            <p:nvPr/>
          </p:nvSpPr>
          <p:spPr>
            <a:xfrm>
              <a:off x="2727393" y="209552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77" name="Freeform: Shape 376">
              <a:extLst>
                <a:ext uri="{FF2B5EF4-FFF2-40B4-BE49-F238E27FC236}">
                  <a16:creationId xmlns:a16="http://schemas.microsoft.com/office/drawing/2014/main" id="{6DFE797D-C10D-310B-6244-5BF77608AF0B}"/>
                </a:ext>
              </a:extLst>
            </p:cNvPr>
            <p:cNvSpPr/>
            <p:nvPr/>
          </p:nvSpPr>
          <p:spPr>
            <a:xfrm>
              <a:off x="2710702" y="208571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78" name="Freeform: Shape 377">
              <a:extLst>
                <a:ext uri="{FF2B5EF4-FFF2-40B4-BE49-F238E27FC236}">
                  <a16:creationId xmlns:a16="http://schemas.microsoft.com/office/drawing/2014/main" id="{87033BAB-D7A5-2059-E4AA-7880EDE8CA6B}"/>
                </a:ext>
              </a:extLst>
            </p:cNvPr>
            <p:cNvSpPr/>
            <p:nvPr/>
          </p:nvSpPr>
          <p:spPr>
            <a:xfrm>
              <a:off x="2680760" y="207705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79" name="Freeform: Shape 378">
              <a:extLst>
                <a:ext uri="{FF2B5EF4-FFF2-40B4-BE49-F238E27FC236}">
                  <a16:creationId xmlns:a16="http://schemas.microsoft.com/office/drawing/2014/main" id="{F41751E7-E378-EC51-93C2-DA83D1DA751C}"/>
                </a:ext>
              </a:extLst>
            </p:cNvPr>
            <p:cNvSpPr/>
            <p:nvPr/>
          </p:nvSpPr>
          <p:spPr>
            <a:xfrm>
              <a:off x="2529774" y="2047875"/>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380" name="Freeform: Shape 379">
              <a:extLst>
                <a:ext uri="{FF2B5EF4-FFF2-40B4-BE49-F238E27FC236}">
                  <a16:creationId xmlns:a16="http://schemas.microsoft.com/office/drawing/2014/main" id="{8C51A375-DEAE-C95B-6F17-D77CB6D7312F}"/>
                </a:ext>
              </a:extLst>
            </p:cNvPr>
            <p:cNvSpPr/>
            <p:nvPr/>
          </p:nvSpPr>
          <p:spPr>
            <a:xfrm>
              <a:off x="6330404" y="327665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6"/>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grpSp>
      <p:grpSp>
        <p:nvGrpSpPr>
          <p:cNvPr id="75" name="Graphic 46">
            <a:extLst>
              <a:ext uri="{FF2B5EF4-FFF2-40B4-BE49-F238E27FC236}">
                <a16:creationId xmlns:a16="http://schemas.microsoft.com/office/drawing/2014/main" id="{9D675CD0-D74F-87FA-CBF8-FF6F3F8A1363}"/>
              </a:ext>
            </a:extLst>
          </p:cNvPr>
          <p:cNvGrpSpPr/>
          <p:nvPr/>
        </p:nvGrpSpPr>
        <p:grpSpPr>
          <a:xfrm>
            <a:off x="2304417" y="1783786"/>
            <a:ext cx="7344952" cy="1178997"/>
            <a:chOff x="2530284" y="2050550"/>
            <a:chExt cx="4746550" cy="1067218"/>
          </a:xfrm>
          <a:noFill/>
        </p:grpSpPr>
        <p:sp>
          <p:nvSpPr>
            <p:cNvPr id="81" name="Freeform: Shape 80">
              <a:extLst>
                <a:ext uri="{FF2B5EF4-FFF2-40B4-BE49-F238E27FC236}">
                  <a16:creationId xmlns:a16="http://schemas.microsoft.com/office/drawing/2014/main" id="{F29D9917-3F87-1342-8E5F-698BD8D91294}"/>
                </a:ext>
              </a:extLst>
            </p:cNvPr>
            <p:cNvSpPr/>
            <p:nvPr/>
          </p:nvSpPr>
          <p:spPr>
            <a:xfrm>
              <a:off x="2530284" y="2075906"/>
              <a:ext cx="4746550" cy="1017017"/>
            </a:xfrm>
            <a:custGeom>
              <a:avLst/>
              <a:gdLst>
                <a:gd name="connsiteX0" fmla="*/ 4746550 w 4746550"/>
                <a:gd name="connsiteY0" fmla="*/ 1017018 h 1017017"/>
                <a:gd name="connsiteX1" fmla="*/ 4021565 w 4746550"/>
                <a:gd name="connsiteY1" fmla="*/ 1017018 h 1017017"/>
                <a:gd name="connsiteX2" fmla="*/ 4021565 w 4746550"/>
                <a:gd name="connsiteY2" fmla="*/ 959554 h 1017017"/>
                <a:gd name="connsiteX3" fmla="*/ 3946009 w 4746550"/>
                <a:gd name="connsiteY3" fmla="*/ 959554 h 1017017"/>
                <a:gd name="connsiteX4" fmla="*/ 3946009 w 4746550"/>
                <a:gd name="connsiteY4" fmla="*/ 904384 h 1017017"/>
                <a:gd name="connsiteX5" fmla="*/ 3662895 w 4746550"/>
                <a:gd name="connsiteY5" fmla="*/ 904384 h 1017017"/>
                <a:gd name="connsiteX6" fmla="*/ 3662895 w 4746550"/>
                <a:gd name="connsiteY6" fmla="*/ 879411 h 1017017"/>
                <a:gd name="connsiteX7" fmla="*/ 3461836 w 4746550"/>
                <a:gd name="connsiteY7" fmla="*/ 879411 h 1017017"/>
                <a:gd name="connsiteX8" fmla="*/ 3461836 w 4746550"/>
                <a:gd name="connsiteY8" fmla="*/ 866415 h 1017017"/>
                <a:gd name="connsiteX9" fmla="*/ 3340028 w 4746550"/>
                <a:gd name="connsiteY9" fmla="*/ 866415 h 1017017"/>
                <a:gd name="connsiteX10" fmla="*/ 3340028 w 4746550"/>
                <a:gd name="connsiteY10" fmla="*/ 851125 h 1017017"/>
                <a:gd name="connsiteX11" fmla="*/ 3132471 w 4746550"/>
                <a:gd name="connsiteY11" fmla="*/ 851125 h 1017017"/>
                <a:gd name="connsiteX12" fmla="*/ 3132471 w 4746550"/>
                <a:gd name="connsiteY12" fmla="*/ 845136 h 1017017"/>
                <a:gd name="connsiteX13" fmla="*/ 3082907 w 4746550"/>
                <a:gd name="connsiteY13" fmla="*/ 845136 h 1017017"/>
                <a:gd name="connsiteX14" fmla="*/ 3082907 w 4746550"/>
                <a:gd name="connsiteY14" fmla="*/ 831248 h 1017017"/>
                <a:gd name="connsiteX15" fmla="*/ 2938292 w 4746550"/>
                <a:gd name="connsiteY15" fmla="*/ 831248 h 1017017"/>
                <a:gd name="connsiteX16" fmla="*/ 2938292 w 4746550"/>
                <a:gd name="connsiteY16" fmla="*/ 826661 h 1017017"/>
                <a:gd name="connsiteX17" fmla="*/ 2926188 w 4746550"/>
                <a:gd name="connsiteY17" fmla="*/ 826661 h 1017017"/>
                <a:gd name="connsiteX18" fmla="*/ 2926188 w 4746550"/>
                <a:gd name="connsiteY18" fmla="*/ 821565 h 1017017"/>
                <a:gd name="connsiteX19" fmla="*/ 2793677 w 4746550"/>
                <a:gd name="connsiteY19" fmla="*/ 821565 h 1017017"/>
                <a:gd name="connsiteX20" fmla="*/ 2793677 w 4746550"/>
                <a:gd name="connsiteY20" fmla="*/ 817360 h 1017017"/>
                <a:gd name="connsiteX21" fmla="*/ 2675565 w 4746550"/>
                <a:gd name="connsiteY21" fmla="*/ 817360 h 1017017"/>
                <a:gd name="connsiteX22" fmla="*/ 2675565 w 4746550"/>
                <a:gd name="connsiteY22" fmla="*/ 810352 h 1017017"/>
                <a:gd name="connsiteX23" fmla="*/ 2598607 w 4746550"/>
                <a:gd name="connsiteY23" fmla="*/ 810352 h 1017017"/>
                <a:gd name="connsiteX24" fmla="*/ 2598607 w 4746550"/>
                <a:gd name="connsiteY24" fmla="*/ 800159 h 1017017"/>
                <a:gd name="connsiteX25" fmla="*/ 2575035 w 4746550"/>
                <a:gd name="connsiteY25" fmla="*/ 800159 h 1017017"/>
                <a:gd name="connsiteX26" fmla="*/ 2575035 w 4746550"/>
                <a:gd name="connsiteY26" fmla="*/ 795063 h 1017017"/>
                <a:gd name="connsiteX27" fmla="*/ 2563440 w 4746550"/>
                <a:gd name="connsiteY27" fmla="*/ 795063 h 1017017"/>
                <a:gd name="connsiteX28" fmla="*/ 2563440 w 4746550"/>
                <a:gd name="connsiteY28" fmla="*/ 785379 h 1017017"/>
                <a:gd name="connsiteX29" fmla="*/ 2451316 w 4746550"/>
                <a:gd name="connsiteY29" fmla="*/ 785379 h 1017017"/>
                <a:gd name="connsiteX30" fmla="*/ 2451316 w 4746550"/>
                <a:gd name="connsiteY30" fmla="*/ 778881 h 1017017"/>
                <a:gd name="connsiteX31" fmla="*/ 2405447 w 4746550"/>
                <a:gd name="connsiteY31" fmla="*/ 778881 h 1017017"/>
                <a:gd name="connsiteX32" fmla="*/ 2405447 w 4746550"/>
                <a:gd name="connsiteY32" fmla="*/ 772893 h 1017017"/>
                <a:gd name="connsiteX33" fmla="*/ 2396146 w 4746550"/>
                <a:gd name="connsiteY33" fmla="*/ 772893 h 1017017"/>
                <a:gd name="connsiteX34" fmla="*/ 2396146 w 4746550"/>
                <a:gd name="connsiteY34" fmla="*/ 765503 h 1017017"/>
                <a:gd name="connsiteX35" fmla="*/ 2380856 w 4746550"/>
                <a:gd name="connsiteY35" fmla="*/ 765503 h 1017017"/>
                <a:gd name="connsiteX36" fmla="*/ 2380856 w 4746550"/>
                <a:gd name="connsiteY36" fmla="*/ 753908 h 1017017"/>
                <a:gd name="connsiteX37" fmla="*/ 2334095 w 4746550"/>
                <a:gd name="connsiteY37" fmla="*/ 753908 h 1017017"/>
                <a:gd name="connsiteX38" fmla="*/ 2334095 w 4746550"/>
                <a:gd name="connsiteY38" fmla="*/ 747410 h 1017017"/>
                <a:gd name="connsiteX39" fmla="*/ 2315620 w 4746550"/>
                <a:gd name="connsiteY39" fmla="*/ 747410 h 1017017"/>
                <a:gd name="connsiteX40" fmla="*/ 2315620 w 4746550"/>
                <a:gd name="connsiteY40" fmla="*/ 742313 h 1017017"/>
                <a:gd name="connsiteX41" fmla="*/ 2301732 w 4746550"/>
                <a:gd name="connsiteY41" fmla="*/ 742313 h 1017017"/>
                <a:gd name="connsiteX42" fmla="*/ 2301732 w 4746550"/>
                <a:gd name="connsiteY42" fmla="*/ 736325 h 1017017"/>
                <a:gd name="connsiteX43" fmla="*/ 2285551 w 4746550"/>
                <a:gd name="connsiteY43" fmla="*/ 736325 h 1017017"/>
                <a:gd name="connsiteX44" fmla="*/ 2285551 w 4746550"/>
                <a:gd name="connsiteY44" fmla="*/ 728935 h 1017017"/>
                <a:gd name="connsiteX45" fmla="*/ 2276250 w 4746550"/>
                <a:gd name="connsiteY45" fmla="*/ 728935 h 1017017"/>
                <a:gd name="connsiteX46" fmla="*/ 2276250 w 4746550"/>
                <a:gd name="connsiteY46" fmla="*/ 724348 h 1017017"/>
                <a:gd name="connsiteX47" fmla="*/ 2254971 w 4746550"/>
                <a:gd name="connsiteY47" fmla="*/ 724348 h 1017017"/>
                <a:gd name="connsiteX48" fmla="*/ 2254971 w 4746550"/>
                <a:gd name="connsiteY48" fmla="*/ 715557 h 1017017"/>
                <a:gd name="connsiteX49" fmla="*/ 2247072 w 4746550"/>
                <a:gd name="connsiteY49" fmla="*/ 715557 h 1017017"/>
                <a:gd name="connsiteX50" fmla="*/ 2247072 w 4746550"/>
                <a:gd name="connsiteY50" fmla="*/ 705873 h 1017017"/>
                <a:gd name="connsiteX51" fmla="*/ 2183620 w 4746550"/>
                <a:gd name="connsiteY51" fmla="*/ 705873 h 1017017"/>
                <a:gd name="connsiteX52" fmla="*/ 2183620 w 4746550"/>
                <a:gd name="connsiteY52" fmla="*/ 700267 h 1017017"/>
                <a:gd name="connsiteX53" fmla="*/ 2158647 w 4746550"/>
                <a:gd name="connsiteY53" fmla="*/ 700267 h 1017017"/>
                <a:gd name="connsiteX54" fmla="*/ 2158647 w 4746550"/>
                <a:gd name="connsiteY54" fmla="*/ 695680 h 1017017"/>
                <a:gd name="connsiteX55" fmla="*/ 2150747 w 4746550"/>
                <a:gd name="connsiteY55" fmla="*/ 695680 h 1017017"/>
                <a:gd name="connsiteX56" fmla="*/ 2150747 w 4746550"/>
                <a:gd name="connsiteY56" fmla="*/ 685487 h 1017017"/>
                <a:gd name="connsiteX57" fmla="*/ 2114561 w 4746550"/>
                <a:gd name="connsiteY57" fmla="*/ 685487 h 1017017"/>
                <a:gd name="connsiteX58" fmla="*/ 2114561 w 4746550"/>
                <a:gd name="connsiteY58" fmla="*/ 679498 h 1017017"/>
                <a:gd name="connsiteX59" fmla="*/ 2079395 w 4746550"/>
                <a:gd name="connsiteY59" fmla="*/ 679498 h 1017017"/>
                <a:gd name="connsiteX60" fmla="*/ 2079395 w 4746550"/>
                <a:gd name="connsiteY60" fmla="*/ 673892 h 1017017"/>
                <a:gd name="connsiteX61" fmla="*/ 2043719 w 4746550"/>
                <a:gd name="connsiteY61" fmla="*/ 673892 h 1017017"/>
                <a:gd name="connsiteX62" fmla="*/ 2043719 w 4746550"/>
                <a:gd name="connsiteY62" fmla="*/ 669687 h 1017017"/>
                <a:gd name="connsiteX63" fmla="*/ 2016325 w 4746550"/>
                <a:gd name="connsiteY63" fmla="*/ 669687 h 1017017"/>
                <a:gd name="connsiteX64" fmla="*/ 2016325 w 4746550"/>
                <a:gd name="connsiteY64" fmla="*/ 663699 h 1017017"/>
                <a:gd name="connsiteX65" fmla="*/ 1980140 w 4746550"/>
                <a:gd name="connsiteY65" fmla="*/ 663699 h 1017017"/>
                <a:gd name="connsiteX66" fmla="*/ 1980140 w 4746550"/>
                <a:gd name="connsiteY66" fmla="*/ 658602 h 1017017"/>
                <a:gd name="connsiteX67" fmla="*/ 1969055 w 4746550"/>
                <a:gd name="connsiteY67" fmla="*/ 658602 h 1017017"/>
                <a:gd name="connsiteX68" fmla="*/ 1969055 w 4746550"/>
                <a:gd name="connsiteY68" fmla="*/ 650321 h 1017017"/>
                <a:gd name="connsiteX69" fmla="*/ 1938985 w 4746550"/>
                <a:gd name="connsiteY69" fmla="*/ 650321 h 1017017"/>
                <a:gd name="connsiteX70" fmla="*/ 1938985 w 4746550"/>
                <a:gd name="connsiteY70" fmla="*/ 643822 h 1017017"/>
                <a:gd name="connsiteX71" fmla="*/ 1896301 w 4746550"/>
                <a:gd name="connsiteY71" fmla="*/ 643822 h 1017017"/>
                <a:gd name="connsiteX72" fmla="*/ 1896301 w 4746550"/>
                <a:gd name="connsiteY72" fmla="*/ 632737 h 1017017"/>
                <a:gd name="connsiteX73" fmla="*/ 1856930 w 4746550"/>
                <a:gd name="connsiteY73" fmla="*/ 632737 h 1017017"/>
                <a:gd name="connsiteX74" fmla="*/ 1856930 w 4746550"/>
                <a:gd name="connsiteY74" fmla="*/ 626749 h 1017017"/>
                <a:gd name="connsiteX75" fmla="*/ 1812463 w 4746550"/>
                <a:gd name="connsiteY75" fmla="*/ 626749 h 1017017"/>
                <a:gd name="connsiteX76" fmla="*/ 1812463 w 4746550"/>
                <a:gd name="connsiteY76" fmla="*/ 619741 h 1017017"/>
                <a:gd name="connsiteX77" fmla="*/ 1736524 w 4746550"/>
                <a:gd name="connsiteY77" fmla="*/ 619741 h 1017017"/>
                <a:gd name="connsiteX78" fmla="*/ 1736524 w 4746550"/>
                <a:gd name="connsiteY78" fmla="*/ 611842 h 1017017"/>
                <a:gd name="connsiteX79" fmla="*/ 1696261 w 4746550"/>
                <a:gd name="connsiteY79" fmla="*/ 611842 h 1017017"/>
                <a:gd name="connsiteX80" fmla="*/ 1696261 w 4746550"/>
                <a:gd name="connsiteY80" fmla="*/ 603560 h 1017017"/>
                <a:gd name="connsiteX81" fmla="*/ 1666574 w 4746550"/>
                <a:gd name="connsiteY81" fmla="*/ 603560 h 1017017"/>
                <a:gd name="connsiteX82" fmla="*/ 1666574 w 4746550"/>
                <a:gd name="connsiteY82" fmla="*/ 591455 h 1017017"/>
                <a:gd name="connsiteX83" fmla="*/ 1583627 w 4746550"/>
                <a:gd name="connsiteY83" fmla="*/ 591455 h 1017017"/>
                <a:gd name="connsiteX84" fmla="*/ 1583627 w 4746550"/>
                <a:gd name="connsiteY84" fmla="*/ 584448 h 1017017"/>
                <a:gd name="connsiteX85" fmla="*/ 1539160 w 4746550"/>
                <a:gd name="connsiteY85" fmla="*/ 584448 h 1017017"/>
                <a:gd name="connsiteX86" fmla="*/ 1539160 w 4746550"/>
                <a:gd name="connsiteY86" fmla="*/ 577058 h 1017017"/>
                <a:gd name="connsiteX87" fmla="*/ 1523361 w 4746550"/>
                <a:gd name="connsiteY87" fmla="*/ 577058 h 1017017"/>
                <a:gd name="connsiteX88" fmla="*/ 1523361 w 4746550"/>
                <a:gd name="connsiteY88" fmla="*/ 572471 h 1017017"/>
                <a:gd name="connsiteX89" fmla="*/ 1496986 w 4746550"/>
                <a:gd name="connsiteY89" fmla="*/ 572471 h 1017017"/>
                <a:gd name="connsiteX90" fmla="*/ 1496986 w 4746550"/>
                <a:gd name="connsiteY90" fmla="*/ 569285 h 1017017"/>
                <a:gd name="connsiteX91" fmla="*/ 1473797 w 4746550"/>
                <a:gd name="connsiteY91" fmla="*/ 569285 h 1017017"/>
                <a:gd name="connsiteX92" fmla="*/ 1473797 w 4746550"/>
                <a:gd name="connsiteY92" fmla="*/ 563679 h 1017017"/>
                <a:gd name="connsiteX93" fmla="*/ 1432515 w 4746550"/>
                <a:gd name="connsiteY93" fmla="*/ 563679 h 1017017"/>
                <a:gd name="connsiteX94" fmla="*/ 1432515 w 4746550"/>
                <a:gd name="connsiteY94" fmla="*/ 560494 h 1017017"/>
                <a:gd name="connsiteX95" fmla="*/ 1364858 w 4746550"/>
                <a:gd name="connsiteY95" fmla="*/ 560494 h 1017017"/>
                <a:gd name="connsiteX96" fmla="*/ 1364858 w 4746550"/>
                <a:gd name="connsiteY96" fmla="*/ 549409 h 1017017"/>
                <a:gd name="connsiteX97" fmla="*/ 1348167 w 4746550"/>
                <a:gd name="connsiteY97" fmla="*/ 549409 h 1017017"/>
                <a:gd name="connsiteX98" fmla="*/ 1348167 w 4746550"/>
                <a:gd name="connsiteY98" fmla="*/ 542911 h 1017017"/>
                <a:gd name="connsiteX99" fmla="*/ 1313000 w 4746550"/>
                <a:gd name="connsiteY99" fmla="*/ 542911 h 1017017"/>
                <a:gd name="connsiteX100" fmla="*/ 1313000 w 4746550"/>
                <a:gd name="connsiteY100" fmla="*/ 537304 h 1017017"/>
                <a:gd name="connsiteX101" fmla="*/ 1304718 w 4746550"/>
                <a:gd name="connsiteY101" fmla="*/ 537304 h 1017017"/>
                <a:gd name="connsiteX102" fmla="*/ 1304718 w 4746550"/>
                <a:gd name="connsiteY102" fmla="*/ 530806 h 1017017"/>
                <a:gd name="connsiteX103" fmla="*/ 1249166 w 4746550"/>
                <a:gd name="connsiteY103" fmla="*/ 530806 h 1017017"/>
                <a:gd name="connsiteX104" fmla="*/ 1249166 w 4746550"/>
                <a:gd name="connsiteY104" fmla="*/ 527111 h 1017017"/>
                <a:gd name="connsiteX105" fmla="*/ 1212980 w 4746550"/>
                <a:gd name="connsiteY105" fmla="*/ 527111 h 1017017"/>
                <a:gd name="connsiteX106" fmla="*/ 1212980 w 4746550"/>
                <a:gd name="connsiteY106" fmla="*/ 520104 h 1017017"/>
                <a:gd name="connsiteX107" fmla="*/ 1186988 w 4746550"/>
                <a:gd name="connsiteY107" fmla="*/ 520104 h 1017017"/>
                <a:gd name="connsiteX108" fmla="*/ 1186988 w 4746550"/>
                <a:gd name="connsiteY108" fmla="*/ 507107 h 1017017"/>
                <a:gd name="connsiteX109" fmla="*/ 1168003 w 4746550"/>
                <a:gd name="connsiteY109" fmla="*/ 507107 h 1017017"/>
                <a:gd name="connsiteX110" fmla="*/ 1168003 w 4746550"/>
                <a:gd name="connsiteY110" fmla="*/ 497806 h 1017017"/>
                <a:gd name="connsiteX111" fmla="*/ 1142011 w 4746550"/>
                <a:gd name="connsiteY111" fmla="*/ 497806 h 1017017"/>
                <a:gd name="connsiteX112" fmla="*/ 1142011 w 4746550"/>
                <a:gd name="connsiteY112" fmla="*/ 486721 h 1017017"/>
                <a:gd name="connsiteX113" fmla="*/ 1125829 w 4746550"/>
                <a:gd name="connsiteY113" fmla="*/ 486721 h 1017017"/>
                <a:gd name="connsiteX114" fmla="*/ 1125829 w 4746550"/>
                <a:gd name="connsiteY114" fmla="*/ 481115 h 1017017"/>
                <a:gd name="connsiteX115" fmla="*/ 1117547 w 4746550"/>
                <a:gd name="connsiteY115" fmla="*/ 481115 h 1017017"/>
                <a:gd name="connsiteX116" fmla="*/ 1117547 w 4746550"/>
                <a:gd name="connsiteY116" fmla="*/ 472833 h 1017017"/>
                <a:gd name="connsiteX117" fmla="*/ 1109265 w 4746550"/>
                <a:gd name="connsiteY117" fmla="*/ 472833 h 1017017"/>
                <a:gd name="connsiteX118" fmla="*/ 1109265 w 4746550"/>
                <a:gd name="connsiteY118" fmla="*/ 466845 h 1017017"/>
                <a:gd name="connsiteX119" fmla="*/ 1094868 w 4746550"/>
                <a:gd name="connsiteY119" fmla="*/ 466845 h 1017017"/>
                <a:gd name="connsiteX120" fmla="*/ 1094868 w 4746550"/>
                <a:gd name="connsiteY120" fmla="*/ 459455 h 1017017"/>
                <a:gd name="connsiteX121" fmla="*/ 1077667 w 4746550"/>
                <a:gd name="connsiteY121" fmla="*/ 459455 h 1017017"/>
                <a:gd name="connsiteX122" fmla="*/ 1077667 w 4746550"/>
                <a:gd name="connsiteY122" fmla="*/ 439068 h 1017017"/>
                <a:gd name="connsiteX123" fmla="*/ 1045686 w 4746550"/>
                <a:gd name="connsiteY123" fmla="*/ 439068 h 1017017"/>
                <a:gd name="connsiteX124" fmla="*/ 1045686 w 4746550"/>
                <a:gd name="connsiteY124" fmla="*/ 433462 h 1017017"/>
                <a:gd name="connsiteX125" fmla="*/ 1024790 w 4746550"/>
                <a:gd name="connsiteY125" fmla="*/ 433462 h 1017017"/>
                <a:gd name="connsiteX126" fmla="*/ 1024790 w 4746550"/>
                <a:gd name="connsiteY126" fmla="*/ 424161 h 1017017"/>
                <a:gd name="connsiteX127" fmla="*/ 1015998 w 4746550"/>
                <a:gd name="connsiteY127" fmla="*/ 424161 h 1017017"/>
                <a:gd name="connsiteX128" fmla="*/ 1015998 w 4746550"/>
                <a:gd name="connsiteY128" fmla="*/ 418555 h 1017017"/>
                <a:gd name="connsiteX129" fmla="*/ 1003512 w 4746550"/>
                <a:gd name="connsiteY129" fmla="*/ 418555 h 1017017"/>
                <a:gd name="connsiteX130" fmla="*/ 1003512 w 4746550"/>
                <a:gd name="connsiteY130" fmla="*/ 408871 h 1017017"/>
                <a:gd name="connsiteX131" fmla="*/ 989114 w 4746550"/>
                <a:gd name="connsiteY131" fmla="*/ 408871 h 1017017"/>
                <a:gd name="connsiteX132" fmla="*/ 989114 w 4746550"/>
                <a:gd name="connsiteY132" fmla="*/ 403775 h 1017017"/>
                <a:gd name="connsiteX133" fmla="*/ 964141 w 4746550"/>
                <a:gd name="connsiteY133" fmla="*/ 403775 h 1017017"/>
                <a:gd name="connsiteX134" fmla="*/ 964141 w 4746550"/>
                <a:gd name="connsiteY134" fmla="*/ 397277 h 1017017"/>
                <a:gd name="connsiteX135" fmla="*/ 949361 w 4746550"/>
                <a:gd name="connsiteY135" fmla="*/ 397277 h 1017017"/>
                <a:gd name="connsiteX136" fmla="*/ 949361 w 4746550"/>
                <a:gd name="connsiteY136" fmla="*/ 384280 h 1017017"/>
                <a:gd name="connsiteX137" fmla="*/ 911392 w 4746550"/>
                <a:gd name="connsiteY137" fmla="*/ 384280 h 1017017"/>
                <a:gd name="connsiteX138" fmla="*/ 911392 w 4746550"/>
                <a:gd name="connsiteY138" fmla="*/ 375998 h 1017017"/>
                <a:gd name="connsiteX139" fmla="*/ 903492 w 4746550"/>
                <a:gd name="connsiteY139" fmla="*/ 375998 h 1017017"/>
                <a:gd name="connsiteX140" fmla="*/ 903492 w 4746550"/>
                <a:gd name="connsiteY140" fmla="*/ 369500 h 1017017"/>
                <a:gd name="connsiteX141" fmla="*/ 881704 w 4746550"/>
                <a:gd name="connsiteY141" fmla="*/ 369500 h 1017017"/>
                <a:gd name="connsiteX142" fmla="*/ 881704 w 4746550"/>
                <a:gd name="connsiteY142" fmla="*/ 360709 h 1017017"/>
                <a:gd name="connsiteX143" fmla="*/ 869218 w 4746550"/>
                <a:gd name="connsiteY143" fmla="*/ 360709 h 1017017"/>
                <a:gd name="connsiteX144" fmla="*/ 869218 w 4746550"/>
                <a:gd name="connsiteY144" fmla="*/ 354211 h 1017017"/>
                <a:gd name="connsiteX145" fmla="*/ 853036 w 4746550"/>
                <a:gd name="connsiteY145" fmla="*/ 354211 h 1017017"/>
                <a:gd name="connsiteX146" fmla="*/ 853036 w 4746550"/>
                <a:gd name="connsiteY146" fmla="*/ 346821 h 1017017"/>
                <a:gd name="connsiteX147" fmla="*/ 834943 w 4746550"/>
                <a:gd name="connsiteY147" fmla="*/ 346821 h 1017017"/>
                <a:gd name="connsiteX148" fmla="*/ 834943 w 4746550"/>
                <a:gd name="connsiteY148" fmla="*/ 341214 h 1017017"/>
                <a:gd name="connsiteX149" fmla="*/ 805256 w 4746550"/>
                <a:gd name="connsiteY149" fmla="*/ 341214 h 1017017"/>
                <a:gd name="connsiteX150" fmla="*/ 805256 w 4746550"/>
                <a:gd name="connsiteY150" fmla="*/ 324014 h 1017017"/>
                <a:gd name="connsiteX151" fmla="*/ 784870 w 4746550"/>
                <a:gd name="connsiteY151" fmla="*/ 324014 h 1017017"/>
                <a:gd name="connsiteX152" fmla="*/ 784870 w 4746550"/>
                <a:gd name="connsiteY152" fmla="*/ 318025 h 1017017"/>
                <a:gd name="connsiteX153" fmla="*/ 749703 w 4746550"/>
                <a:gd name="connsiteY153" fmla="*/ 318025 h 1017017"/>
                <a:gd name="connsiteX154" fmla="*/ 749703 w 4746550"/>
                <a:gd name="connsiteY154" fmla="*/ 306940 h 1017017"/>
                <a:gd name="connsiteX155" fmla="*/ 716831 w 4746550"/>
                <a:gd name="connsiteY155" fmla="*/ 306940 h 1017017"/>
                <a:gd name="connsiteX156" fmla="*/ 716831 w 4746550"/>
                <a:gd name="connsiteY156" fmla="*/ 300952 h 1017017"/>
                <a:gd name="connsiteX157" fmla="*/ 707147 w 4746550"/>
                <a:gd name="connsiteY157" fmla="*/ 300952 h 1017017"/>
                <a:gd name="connsiteX158" fmla="*/ 707147 w 4746550"/>
                <a:gd name="connsiteY158" fmla="*/ 295855 h 1017017"/>
                <a:gd name="connsiteX159" fmla="*/ 694661 w 4746550"/>
                <a:gd name="connsiteY159" fmla="*/ 295855 h 1017017"/>
                <a:gd name="connsiteX160" fmla="*/ 694661 w 4746550"/>
                <a:gd name="connsiteY160" fmla="*/ 284260 h 1017017"/>
                <a:gd name="connsiteX161" fmla="*/ 678861 w 4746550"/>
                <a:gd name="connsiteY161" fmla="*/ 284260 h 1017017"/>
                <a:gd name="connsiteX162" fmla="*/ 678861 w 4746550"/>
                <a:gd name="connsiteY162" fmla="*/ 271774 h 1017017"/>
                <a:gd name="connsiteX163" fmla="*/ 625985 w 4746550"/>
                <a:gd name="connsiteY163" fmla="*/ 271774 h 1017017"/>
                <a:gd name="connsiteX164" fmla="*/ 625985 w 4746550"/>
                <a:gd name="connsiteY164" fmla="*/ 265785 h 1017017"/>
                <a:gd name="connsiteX165" fmla="*/ 608784 w 4746550"/>
                <a:gd name="connsiteY165" fmla="*/ 265785 h 1017017"/>
                <a:gd name="connsiteX166" fmla="*/ 608784 w 4746550"/>
                <a:gd name="connsiteY166" fmla="*/ 261581 h 1017017"/>
                <a:gd name="connsiteX167" fmla="*/ 569413 w 4746550"/>
                <a:gd name="connsiteY167" fmla="*/ 261581 h 1017017"/>
                <a:gd name="connsiteX168" fmla="*/ 569413 w 4746550"/>
                <a:gd name="connsiteY168" fmla="*/ 257376 h 1017017"/>
                <a:gd name="connsiteX169" fmla="*/ 562915 w 4746550"/>
                <a:gd name="connsiteY169" fmla="*/ 257376 h 1017017"/>
                <a:gd name="connsiteX170" fmla="*/ 562915 w 4746550"/>
                <a:gd name="connsiteY170" fmla="*/ 251770 h 1017017"/>
                <a:gd name="connsiteX171" fmla="*/ 537942 w 4746550"/>
                <a:gd name="connsiteY171" fmla="*/ 251770 h 1017017"/>
                <a:gd name="connsiteX172" fmla="*/ 537942 w 4746550"/>
                <a:gd name="connsiteY172" fmla="*/ 247565 h 1017017"/>
                <a:gd name="connsiteX173" fmla="*/ 529150 w 4746550"/>
                <a:gd name="connsiteY173" fmla="*/ 247565 h 1017017"/>
                <a:gd name="connsiteX174" fmla="*/ 529150 w 4746550"/>
                <a:gd name="connsiteY174" fmla="*/ 241959 h 1017017"/>
                <a:gd name="connsiteX175" fmla="*/ 505069 w 4746550"/>
                <a:gd name="connsiteY175" fmla="*/ 241959 h 1017017"/>
                <a:gd name="connsiteX176" fmla="*/ 505069 w 4746550"/>
                <a:gd name="connsiteY176" fmla="*/ 235971 h 1017017"/>
                <a:gd name="connsiteX177" fmla="*/ 493984 w 4746550"/>
                <a:gd name="connsiteY177" fmla="*/ 235971 h 1017017"/>
                <a:gd name="connsiteX178" fmla="*/ 493984 w 4746550"/>
                <a:gd name="connsiteY178" fmla="*/ 230364 h 1017017"/>
                <a:gd name="connsiteX179" fmla="*/ 487995 w 4746550"/>
                <a:gd name="connsiteY179" fmla="*/ 230364 h 1017017"/>
                <a:gd name="connsiteX180" fmla="*/ 487995 w 4746550"/>
                <a:gd name="connsiteY180" fmla="*/ 216986 h 1017017"/>
                <a:gd name="connsiteX181" fmla="*/ 459709 w 4746550"/>
                <a:gd name="connsiteY181" fmla="*/ 216986 h 1017017"/>
                <a:gd name="connsiteX182" fmla="*/ 459709 w 4746550"/>
                <a:gd name="connsiteY182" fmla="*/ 211380 h 1017017"/>
                <a:gd name="connsiteX183" fmla="*/ 426327 w 4746550"/>
                <a:gd name="connsiteY183" fmla="*/ 211380 h 1017017"/>
                <a:gd name="connsiteX184" fmla="*/ 426327 w 4746550"/>
                <a:gd name="connsiteY184" fmla="*/ 205391 h 1017017"/>
                <a:gd name="connsiteX185" fmla="*/ 413331 w 4746550"/>
                <a:gd name="connsiteY185" fmla="*/ 205391 h 1017017"/>
                <a:gd name="connsiteX186" fmla="*/ 413331 w 4746550"/>
                <a:gd name="connsiteY186" fmla="*/ 198893 h 1017017"/>
                <a:gd name="connsiteX187" fmla="*/ 392053 w 4746550"/>
                <a:gd name="connsiteY187" fmla="*/ 198893 h 1017017"/>
                <a:gd name="connsiteX188" fmla="*/ 392053 w 4746550"/>
                <a:gd name="connsiteY188" fmla="*/ 191503 h 1017017"/>
                <a:gd name="connsiteX189" fmla="*/ 379566 w 4746550"/>
                <a:gd name="connsiteY189" fmla="*/ 191503 h 1017017"/>
                <a:gd name="connsiteX190" fmla="*/ 379566 w 4746550"/>
                <a:gd name="connsiteY190" fmla="*/ 180418 h 1017017"/>
                <a:gd name="connsiteX191" fmla="*/ 366570 w 4746550"/>
                <a:gd name="connsiteY191" fmla="*/ 180418 h 1017017"/>
                <a:gd name="connsiteX192" fmla="*/ 366570 w 4746550"/>
                <a:gd name="connsiteY192" fmla="*/ 171627 h 1017017"/>
                <a:gd name="connsiteX193" fmla="*/ 351790 w 4746550"/>
                <a:gd name="connsiteY193" fmla="*/ 171627 h 1017017"/>
                <a:gd name="connsiteX194" fmla="*/ 351790 w 4746550"/>
                <a:gd name="connsiteY194" fmla="*/ 166530 h 1017017"/>
                <a:gd name="connsiteX195" fmla="*/ 335099 w 4746550"/>
                <a:gd name="connsiteY195" fmla="*/ 166530 h 1017017"/>
                <a:gd name="connsiteX196" fmla="*/ 335099 w 4746550"/>
                <a:gd name="connsiteY196" fmla="*/ 160924 h 1017017"/>
                <a:gd name="connsiteX197" fmla="*/ 326817 w 4746550"/>
                <a:gd name="connsiteY197" fmla="*/ 160924 h 1017017"/>
                <a:gd name="connsiteX198" fmla="*/ 326817 w 4746550"/>
                <a:gd name="connsiteY198" fmla="*/ 146144 h 1017017"/>
                <a:gd name="connsiteX199" fmla="*/ 316624 w 4746550"/>
                <a:gd name="connsiteY199" fmla="*/ 146144 h 1017017"/>
                <a:gd name="connsiteX200" fmla="*/ 316624 w 4746550"/>
                <a:gd name="connsiteY200" fmla="*/ 137352 h 1017017"/>
                <a:gd name="connsiteX201" fmla="*/ 304137 w 4746550"/>
                <a:gd name="connsiteY201" fmla="*/ 137352 h 1017017"/>
                <a:gd name="connsiteX202" fmla="*/ 304137 w 4746550"/>
                <a:gd name="connsiteY202" fmla="*/ 131746 h 1017017"/>
                <a:gd name="connsiteX203" fmla="*/ 292542 w 4746550"/>
                <a:gd name="connsiteY203" fmla="*/ 131746 h 1017017"/>
                <a:gd name="connsiteX204" fmla="*/ 292542 w 4746550"/>
                <a:gd name="connsiteY204" fmla="*/ 122063 h 1017017"/>
                <a:gd name="connsiteX205" fmla="*/ 274450 w 4746550"/>
                <a:gd name="connsiteY205" fmla="*/ 122063 h 1017017"/>
                <a:gd name="connsiteX206" fmla="*/ 274450 w 4746550"/>
                <a:gd name="connsiteY206" fmla="*/ 114673 h 1017017"/>
                <a:gd name="connsiteX207" fmla="*/ 263747 w 4746550"/>
                <a:gd name="connsiteY207" fmla="*/ 114673 h 1017017"/>
                <a:gd name="connsiteX208" fmla="*/ 263747 w 4746550"/>
                <a:gd name="connsiteY208" fmla="*/ 103588 h 1017017"/>
                <a:gd name="connsiteX209" fmla="*/ 252662 w 4746550"/>
                <a:gd name="connsiteY209" fmla="*/ 103588 h 1017017"/>
                <a:gd name="connsiteX210" fmla="*/ 252662 w 4746550"/>
                <a:gd name="connsiteY210" fmla="*/ 89699 h 1017017"/>
                <a:gd name="connsiteX211" fmla="*/ 239666 w 4746550"/>
                <a:gd name="connsiteY211" fmla="*/ 89699 h 1017017"/>
                <a:gd name="connsiteX212" fmla="*/ 239666 w 4746550"/>
                <a:gd name="connsiteY212" fmla="*/ 80908 h 1017017"/>
                <a:gd name="connsiteX213" fmla="*/ 228581 w 4746550"/>
                <a:gd name="connsiteY213" fmla="*/ 80908 h 1017017"/>
                <a:gd name="connsiteX214" fmla="*/ 228581 w 4746550"/>
                <a:gd name="connsiteY214" fmla="*/ 67020 h 1017017"/>
                <a:gd name="connsiteX215" fmla="*/ 214692 w 4746550"/>
                <a:gd name="connsiteY215" fmla="*/ 67020 h 1017017"/>
                <a:gd name="connsiteX216" fmla="*/ 214692 w 4746550"/>
                <a:gd name="connsiteY216" fmla="*/ 56827 h 1017017"/>
                <a:gd name="connsiteX217" fmla="*/ 205391 w 4746550"/>
                <a:gd name="connsiteY217" fmla="*/ 56827 h 1017017"/>
                <a:gd name="connsiteX218" fmla="*/ 205391 w 4746550"/>
                <a:gd name="connsiteY218" fmla="*/ 48035 h 1017017"/>
                <a:gd name="connsiteX219" fmla="*/ 192905 w 4746550"/>
                <a:gd name="connsiteY219" fmla="*/ 48035 h 1017017"/>
                <a:gd name="connsiteX220" fmla="*/ 192905 w 4746550"/>
                <a:gd name="connsiteY220" fmla="*/ 41027 h 1017017"/>
                <a:gd name="connsiteX221" fmla="*/ 177615 w 4746550"/>
                <a:gd name="connsiteY221" fmla="*/ 41027 h 1017017"/>
                <a:gd name="connsiteX222" fmla="*/ 177615 w 4746550"/>
                <a:gd name="connsiteY222" fmla="*/ 35039 h 1017017"/>
                <a:gd name="connsiteX223" fmla="*/ 161816 w 4746550"/>
                <a:gd name="connsiteY223" fmla="*/ 35039 h 1017017"/>
                <a:gd name="connsiteX224" fmla="*/ 161816 w 4746550"/>
                <a:gd name="connsiteY224" fmla="*/ 30452 h 1017017"/>
                <a:gd name="connsiteX225" fmla="*/ 147418 w 4746550"/>
                <a:gd name="connsiteY225" fmla="*/ 30452 h 1017017"/>
                <a:gd name="connsiteX226" fmla="*/ 147418 w 4746550"/>
                <a:gd name="connsiteY226" fmla="*/ 24846 h 1017017"/>
                <a:gd name="connsiteX227" fmla="*/ 131236 w 4746550"/>
                <a:gd name="connsiteY227" fmla="*/ 24846 h 1017017"/>
                <a:gd name="connsiteX228" fmla="*/ 131236 w 4746550"/>
                <a:gd name="connsiteY228" fmla="*/ 20259 h 1017017"/>
                <a:gd name="connsiteX229" fmla="*/ 114035 w 4746550"/>
                <a:gd name="connsiteY229" fmla="*/ 20259 h 1017017"/>
                <a:gd name="connsiteX230" fmla="*/ 114035 w 4746550"/>
                <a:gd name="connsiteY230" fmla="*/ 16564 h 1017017"/>
                <a:gd name="connsiteX231" fmla="*/ 102950 w 4746550"/>
                <a:gd name="connsiteY231" fmla="*/ 16564 h 1017017"/>
                <a:gd name="connsiteX232" fmla="*/ 102950 w 4746550"/>
                <a:gd name="connsiteY232" fmla="*/ 11977 h 1017017"/>
                <a:gd name="connsiteX233" fmla="*/ 89954 w 4746550"/>
                <a:gd name="connsiteY233" fmla="*/ 11977 h 1017017"/>
                <a:gd name="connsiteX234" fmla="*/ 89954 w 4746550"/>
                <a:gd name="connsiteY234" fmla="*/ 7390 h 1017017"/>
                <a:gd name="connsiteX235" fmla="*/ 72371 w 4746550"/>
                <a:gd name="connsiteY235" fmla="*/ 7390 h 1017017"/>
                <a:gd name="connsiteX236" fmla="*/ 72371 w 4746550"/>
                <a:gd name="connsiteY236" fmla="*/ 0 h 1017017"/>
                <a:gd name="connsiteX237" fmla="*/ 0 w 4746550"/>
                <a:gd name="connsiteY237" fmla="*/ 0 h 1017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4746550" h="1017017">
                  <a:moveTo>
                    <a:pt x="4746550" y="1017018"/>
                  </a:moveTo>
                  <a:lnTo>
                    <a:pt x="4021565" y="1017018"/>
                  </a:lnTo>
                  <a:lnTo>
                    <a:pt x="4021565" y="959554"/>
                  </a:lnTo>
                  <a:lnTo>
                    <a:pt x="3946009" y="959554"/>
                  </a:lnTo>
                  <a:lnTo>
                    <a:pt x="3946009" y="904384"/>
                  </a:lnTo>
                  <a:lnTo>
                    <a:pt x="3662895" y="904384"/>
                  </a:lnTo>
                  <a:lnTo>
                    <a:pt x="3662895" y="879411"/>
                  </a:lnTo>
                  <a:lnTo>
                    <a:pt x="3461836" y="879411"/>
                  </a:lnTo>
                  <a:lnTo>
                    <a:pt x="3461836" y="866415"/>
                  </a:lnTo>
                  <a:lnTo>
                    <a:pt x="3340028" y="866415"/>
                  </a:lnTo>
                  <a:lnTo>
                    <a:pt x="3340028" y="851125"/>
                  </a:lnTo>
                  <a:lnTo>
                    <a:pt x="3132471" y="851125"/>
                  </a:lnTo>
                  <a:lnTo>
                    <a:pt x="3132471" y="845136"/>
                  </a:lnTo>
                  <a:lnTo>
                    <a:pt x="3082907" y="845136"/>
                  </a:lnTo>
                  <a:lnTo>
                    <a:pt x="3082907" y="831248"/>
                  </a:lnTo>
                  <a:lnTo>
                    <a:pt x="2938292" y="831248"/>
                  </a:lnTo>
                  <a:lnTo>
                    <a:pt x="2938292" y="826661"/>
                  </a:lnTo>
                  <a:lnTo>
                    <a:pt x="2926188" y="826661"/>
                  </a:lnTo>
                  <a:lnTo>
                    <a:pt x="2926188" y="821565"/>
                  </a:lnTo>
                  <a:lnTo>
                    <a:pt x="2793677" y="821565"/>
                  </a:lnTo>
                  <a:lnTo>
                    <a:pt x="2793677" y="817360"/>
                  </a:lnTo>
                  <a:lnTo>
                    <a:pt x="2675565" y="817360"/>
                  </a:lnTo>
                  <a:lnTo>
                    <a:pt x="2675565" y="810352"/>
                  </a:lnTo>
                  <a:lnTo>
                    <a:pt x="2598607" y="810352"/>
                  </a:lnTo>
                  <a:lnTo>
                    <a:pt x="2598607" y="800159"/>
                  </a:lnTo>
                  <a:lnTo>
                    <a:pt x="2575035" y="800159"/>
                  </a:lnTo>
                  <a:lnTo>
                    <a:pt x="2575035" y="795063"/>
                  </a:lnTo>
                  <a:lnTo>
                    <a:pt x="2563440" y="795063"/>
                  </a:lnTo>
                  <a:lnTo>
                    <a:pt x="2563440" y="785379"/>
                  </a:lnTo>
                  <a:lnTo>
                    <a:pt x="2451316" y="785379"/>
                  </a:lnTo>
                  <a:lnTo>
                    <a:pt x="2451316" y="778881"/>
                  </a:lnTo>
                  <a:lnTo>
                    <a:pt x="2405447" y="778881"/>
                  </a:lnTo>
                  <a:lnTo>
                    <a:pt x="2405447" y="772893"/>
                  </a:lnTo>
                  <a:lnTo>
                    <a:pt x="2396146" y="772893"/>
                  </a:lnTo>
                  <a:lnTo>
                    <a:pt x="2396146" y="765503"/>
                  </a:lnTo>
                  <a:lnTo>
                    <a:pt x="2380856" y="765503"/>
                  </a:lnTo>
                  <a:lnTo>
                    <a:pt x="2380856" y="753908"/>
                  </a:lnTo>
                  <a:lnTo>
                    <a:pt x="2334095" y="753908"/>
                  </a:lnTo>
                  <a:lnTo>
                    <a:pt x="2334095" y="747410"/>
                  </a:lnTo>
                  <a:lnTo>
                    <a:pt x="2315620" y="747410"/>
                  </a:lnTo>
                  <a:lnTo>
                    <a:pt x="2315620" y="742313"/>
                  </a:lnTo>
                  <a:lnTo>
                    <a:pt x="2301732" y="742313"/>
                  </a:lnTo>
                  <a:lnTo>
                    <a:pt x="2301732" y="736325"/>
                  </a:lnTo>
                  <a:lnTo>
                    <a:pt x="2285551" y="736325"/>
                  </a:lnTo>
                  <a:lnTo>
                    <a:pt x="2285551" y="728935"/>
                  </a:lnTo>
                  <a:lnTo>
                    <a:pt x="2276250" y="728935"/>
                  </a:lnTo>
                  <a:lnTo>
                    <a:pt x="2276250" y="724348"/>
                  </a:lnTo>
                  <a:lnTo>
                    <a:pt x="2254971" y="724348"/>
                  </a:lnTo>
                  <a:lnTo>
                    <a:pt x="2254971" y="715557"/>
                  </a:lnTo>
                  <a:lnTo>
                    <a:pt x="2247072" y="715557"/>
                  </a:lnTo>
                  <a:lnTo>
                    <a:pt x="2247072" y="705873"/>
                  </a:lnTo>
                  <a:lnTo>
                    <a:pt x="2183620" y="705873"/>
                  </a:lnTo>
                  <a:lnTo>
                    <a:pt x="2183620" y="700267"/>
                  </a:lnTo>
                  <a:lnTo>
                    <a:pt x="2158647" y="700267"/>
                  </a:lnTo>
                  <a:lnTo>
                    <a:pt x="2158647" y="695680"/>
                  </a:lnTo>
                  <a:lnTo>
                    <a:pt x="2150747" y="695680"/>
                  </a:lnTo>
                  <a:lnTo>
                    <a:pt x="2150747" y="685487"/>
                  </a:lnTo>
                  <a:lnTo>
                    <a:pt x="2114561" y="685487"/>
                  </a:lnTo>
                  <a:lnTo>
                    <a:pt x="2114561" y="679498"/>
                  </a:lnTo>
                  <a:lnTo>
                    <a:pt x="2079395" y="679498"/>
                  </a:lnTo>
                  <a:lnTo>
                    <a:pt x="2079395" y="673892"/>
                  </a:lnTo>
                  <a:lnTo>
                    <a:pt x="2043719" y="673892"/>
                  </a:lnTo>
                  <a:lnTo>
                    <a:pt x="2043719" y="669687"/>
                  </a:lnTo>
                  <a:lnTo>
                    <a:pt x="2016325" y="669687"/>
                  </a:lnTo>
                  <a:lnTo>
                    <a:pt x="2016325" y="663699"/>
                  </a:lnTo>
                  <a:lnTo>
                    <a:pt x="1980140" y="663699"/>
                  </a:lnTo>
                  <a:lnTo>
                    <a:pt x="1980140" y="658602"/>
                  </a:lnTo>
                  <a:lnTo>
                    <a:pt x="1969055" y="658602"/>
                  </a:lnTo>
                  <a:lnTo>
                    <a:pt x="1969055" y="650321"/>
                  </a:lnTo>
                  <a:lnTo>
                    <a:pt x="1938985" y="650321"/>
                  </a:lnTo>
                  <a:cubicBezTo>
                    <a:pt x="1938985" y="650321"/>
                    <a:pt x="1943190" y="643822"/>
                    <a:pt x="1938985" y="643822"/>
                  </a:cubicBezTo>
                  <a:lnTo>
                    <a:pt x="1896301" y="643822"/>
                  </a:lnTo>
                  <a:lnTo>
                    <a:pt x="1896301" y="632737"/>
                  </a:lnTo>
                  <a:lnTo>
                    <a:pt x="1856930" y="632737"/>
                  </a:lnTo>
                  <a:lnTo>
                    <a:pt x="1856930" y="626749"/>
                  </a:lnTo>
                  <a:lnTo>
                    <a:pt x="1812463" y="626749"/>
                  </a:lnTo>
                  <a:lnTo>
                    <a:pt x="1812463" y="619741"/>
                  </a:lnTo>
                  <a:lnTo>
                    <a:pt x="1736524" y="619741"/>
                  </a:lnTo>
                  <a:lnTo>
                    <a:pt x="1736524" y="611842"/>
                  </a:lnTo>
                  <a:lnTo>
                    <a:pt x="1696261" y="611842"/>
                  </a:lnTo>
                  <a:lnTo>
                    <a:pt x="1696261" y="603560"/>
                  </a:lnTo>
                  <a:lnTo>
                    <a:pt x="1666574" y="603560"/>
                  </a:lnTo>
                  <a:lnTo>
                    <a:pt x="1666574" y="591455"/>
                  </a:lnTo>
                  <a:lnTo>
                    <a:pt x="1583627" y="591455"/>
                  </a:lnTo>
                  <a:lnTo>
                    <a:pt x="1583627" y="584448"/>
                  </a:lnTo>
                  <a:lnTo>
                    <a:pt x="1539160" y="584448"/>
                  </a:lnTo>
                  <a:lnTo>
                    <a:pt x="1539160" y="577058"/>
                  </a:lnTo>
                  <a:lnTo>
                    <a:pt x="1523361" y="577058"/>
                  </a:lnTo>
                  <a:lnTo>
                    <a:pt x="1523361" y="572471"/>
                  </a:lnTo>
                  <a:lnTo>
                    <a:pt x="1496986" y="572471"/>
                  </a:lnTo>
                  <a:lnTo>
                    <a:pt x="1496986" y="569285"/>
                  </a:lnTo>
                  <a:lnTo>
                    <a:pt x="1473797" y="569285"/>
                  </a:lnTo>
                  <a:lnTo>
                    <a:pt x="1473797" y="563679"/>
                  </a:lnTo>
                  <a:lnTo>
                    <a:pt x="1432515" y="563679"/>
                  </a:lnTo>
                  <a:lnTo>
                    <a:pt x="1432515" y="560494"/>
                  </a:lnTo>
                  <a:lnTo>
                    <a:pt x="1364858" y="560494"/>
                  </a:lnTo>
                  <a:lnTo>
                    <a:pt x="1364858" y="549409"/>
                  </a:lnTo>
                  <a:lnTo>
                    <a:pt x="1348167" y="549409"/>
                  </a:lnTo>
                  <a:lnTo>
                    <a:pt x="1348167" y="542911"/>
                  </a:lnTo>
                  <a:lnTo>
                    <a:pt x="1313000" y="542911"/>
                  </a:lnTo>
                  <a:lnTo>
                    <a:pt x="1313000" y="537304"/>
                  </a:lnTo>
                  <a:lnTo>
                    <a:pt x="1304718" y="537304"/>
                  </a:lnTo>
                  <a:lnTo>
                    <a:pt x="1304718" y="530806"/>
                  </a:lnTo>
                  <a:lnTo>
                    <a:pt x="1249166" y="530806"/>
                  </a:lnTo>
                  <a:lnTo>
                    <a:pt x="1249166" y="527111"/>
                  </a:lnTo>
                  <a:lnTo>
                    <a:pt x="1212980" y="527111"/>
                  </a:lnTo>
                  <a:lnTo>
                    <a:pt x="1212980" y="520104"/>
                  </a:lnTo>
                  <a:lnTo>
                    <a:pt x="1186988" y="520104"/>
                  </a:lnTo>
                  <a:lnTo>
                    <a:pt x="1186988" y="507107"/>
                  </a:lnTo>
                  <a:lnTo>
                    <a:pt x="1168003" y="507107"/>
                  </a:lnTo>
                  <a:lnTo>
                    <a:pt x="1168003" y="497806"/>
                  </a:lnTo>
                  <a:lnTo>
                    <a:pt x="1142011" y="497806"/>
                  </a:lnTo>
                  <a:lnTo>
                    <a:pt x="1142011" y="486721"/>
                  </a:lnTo>
                  <a:lnTo>
                    <a:pt x="1125829" y="486721"/>
                  </a:lnTo>
                  <a:lnTo>
                    <a:pt x="1125829" y="481115"/>
                  </a:lnTo>
                  <a:lnTo>
                    <a:pt x="1117547" y="481115"/>
                  </a:lnTo>
                  <a:lnTo>
                    <a:pt x="1117547" y="472833"/>
                  </a:lnTo>
                  <a:lnTo>
                    <a:pt x="1109265" y="472833"/>
                  </a:lnTo>
                  <a:lnTo>
                    <a:pt x="1109265" y="466845"/>
                  </a:lnTo>
                  <a:lnTo>
                    <a:pt x="1094868" y="466845"/>
                  </a:lnTo>
                  <a:lnTo>
                    <a:pt x="1094868" y="459455"/>
                  </a:lnTo>
                  <a:lnTo>
                    <a:pt x="1077667" y="459455"/>
                  </a:lnTo>
                  <a:lnTo>
                    <a:pt x="1077667" y="439068"/>
                  </a:lnTo>
                  <a:lnTo>
                    <a:pt x="1045686" y="439068"/>
                  </a:lnTo>
                  <a:lnTo>
                    <a:pt x="1045686" y="433462"/>
                  </a:lnTo>
                  <a:lnTo>
                    <a:pt x="1024790" y="433462"/>
                  </a:lnTo>
                  <a:lnTo>
                    <a:pt x="1024790" y="424161"/>
                  </a:lnTo>
                  <a:lnTo>
                    <a:pt x="1015998" y="424161"/>
                  </a:lnTo>
                  <a:lnTo>
                    <a:pt x="1015998" y="418555"/>
                  </a:lnTo>
                  <a:lnTo>
                    <a:pt x="1003512" y="418555"/>
                  </a:lnTo>
                  <a:lnTo>
                    <a:pt x="1003512" y="408871"/>
                  </a:lnTo>
                  <a:lnTo>
                    <a:pt x="989114" y="408871"/>
                  </a:lnTo>
                  <a:lnTo>
                    <a:pt x="989114" y="403775"/>
                  </a:lnTo>
                  <a:lnTo>
                    <a:pt x="964141" y="403775"/>
                  </a:lnTo>
                  <a:lnTo>
                    <a:pt x="964141" y="397277"/>
                  </a:lnTo>
                  <a:lnTo>
                    <a:pt x="949361" y="397277"/>
                  </a:lnTo>
                  <a:lnTo>
                    <a:pt x="949361" y="384280"/>
                  </a:lnTo>
                  <a:lnTo>
                    <a:pt x="911392" y="384280"/>
                  </a:lnTo>
                  <a:lnTo>
                    <a:pt x="911392" y="375998"/>
                  </a:lnTo>
                  <a:lnTo>
                    <a:pt x="903492" y="375998"/>
                  </a:lnTo>
                  <a:lnTo>
                    <a:pt x="903492" y="369500"/>
                  </a:lnTo>
                  <a:lnTo>
                    <a:pt x="881704" y="369500"/>
                  </a:lnTo>
                  <a:lnTo>
                    <a:pt x="881704" y="360709"/>
                  </a:lnTo>
                  <a:lnTo>
                    <a:pt x="869218" y="360709"/>
                  </a:lnTo>
                  <a:lnTo>
                    <a:pt x="869218" y="354211"/>
                  </a:lnTo>
                  <a:lnTo>
                    <a:pt x="853036" y="354211"/>
                  </a:lnTo>
                  <a:lnTo>
                    <a:pt x="853036" y="346821"/>
                  </a:lnTo>
                  <a:lnTo>
                    <a:pt x="834943" y="346821"/>
                  </a:lnTo>
                  <a:lnTo>
                    <a:pt x="834943" y="341214"/>
                  </a:lnTo>
                  <a:lnTo>
                    <a:pt x="805256" y="341214"/>
                  </a:lnTo>
                  <a:lnTo>
                    <a:pt x="805256" y="324014"/>
                  </a:lnTo>
                  <a:lnTo>
                    <a:pt x="784870" y="324014"/>
                  </a:lnTo>
                  <a:lnTo>
                    <a:pt x="784870" y="318025"/>
                  </a:lnTo>
                  <a:lnTo>
                    <a:pt x="749703" y="318025"/>
                  </a:lnTo>
                  <a:lnTo>
                    <a:pt x="749703" y="306940"/>
                  </a:lnTo>
                  <a:lnTo>
                    <a:pt x="716831" y="306940"/>
                  </a:lnTo>
                  <a:lnTo>
                    <a:pt x="716831" y="300952"/>
                  </a:lnTo>
                  <a:lnTo>
                    <a:pt x="707147" y="300952"/>
                  </a:lnTo>
                  <a:lnTo>
                    <a:pt x="707147" y="295855"/>
                  </a:lnTo>
                  <a:lnTo>
                    <a:pt x="694661" y="295855"/>
                  </a:lnTo>
                  <a:lnTo>
                    <a:pt x="694661" y="284260"/>
                  </a:lnTo>
                  <a:lnTo>
                    <a:pt x="678861" y="284260"/>
                  </a:lnTo>
                  <a:lnTo>
                    <a:pt x="678861" y="271774"/>
                  </a:lnTo>
                  <a:lnTo>
                    <a:pt x="625985" y="271774"/>
                  </a:lnTo>
                  <a:lnTo>
                    <a:pt x="625985" y="265785"/>
                  </a:lnTo>
                  <a:lnTo>
                    <a:pt x="608784" y="265785"/>
                  </a:lnTo>
                  <a:lnTo>
                    <a:pt x="608784" y="261581"/>
                  </a:lnTo>
                  <a:lnTo>
                    <a:pt x="569413" y="261581"/>
                  </a:lnTo>
                  <a:lnTo>
                    <a:pt x="569413" y="257376"/>
                  </a:lnTo>
                  <a:lnTo>
                    <a:pt x="562915" y="257376"/>
                  </a:lnTo>
                  <a:lnTo>
                    <a:pt x="562915" y="251770"/>
                  </a:lnTo>
                  <a:lnTo>
                    <a:pt x="537942" y="251770"/>
                  </a:lnTo>
                  <a:lnTo>
                    <a:pt x="537942" y="247565"/>
                  </a:lnTo>
                  <a:lnTo>
                    <a:pt x="529150" y="247565"/>
                  </a:lnTo>
                  <a:lnTo>
                    <a:pt x="529150" y="241959"/>
                  </a:lnTo>
                  <a:lnTo>
                    <a:pt x="505069" y="241959"/>
                  </a:lnTo>
                  <a:lnTo>
                    <a:pt x="505069" y="235971"/>
                  </a:lnTo>
                  <a:lnTo>
                    <a:pt x="493984" y="235971"/>
                  </a:lnTo>
                  <a:lnTo>
                    <a:pt x="493984" y="230364"/>
                  </a:lnTo>
                  <a:lnTo>
                    <a:pt x="487995" y="230364"/>
                  </a:lnTo>
                  <a:lnTo>
                    <a:pt x="487995" y="216986"/>
                  </a:lnTo>
                  <a:lnTo>
                    <a:pt x="459709" y="216986"/>
                  </a:lnTo>
                  <a:lnTo>
                    <a:pt x="459709" y="211380"/>
                  </a:lnTo>
                  <a:lnTo>
                    <a:pt x="426327" y="211380"/>
                  </a:lnTo>
                  <a:lnTo>
                    <a:pt x="426327" y="205391"/>
                  </a:lnTo>
                  <a:lnTo>
                    <a:pt x="413331" y="205391"/>
                  </a:lnTo>
                  <a:lnTo>
                    <a:pt x="413331" y="198893"/>
                  </a:lnTo>
                  <a:lnTo>
                    <a:pt x="392053" y="198893"/>
                  </a:lnTo>
                  <a:lnTo>
                    <a:pt x="392053" y="191503"/>
                  </a:lnTo>
                  <a:lnTo>
                    <a:pt x="379566" y="191503"/>
                  </a:lnTo>
                  <a:lnTo>
                    <a:pt x="379566" y="180418"/>
                  </a:lnTo>
                  <a:lnTo>
                    <a:pt x="366570" y="180418"/>
                  </a:lnTo>
                  <a:lnTo>
                    <a:pt x="366570" y="171627"/>
                  </a:lnTo>
                  <a:lnTo>
                    <a:pt x="351790" y="171627"/>
                  </a:lnTo>
                  <a:lnTo>
                    <a:pt x="351790" y="166530"/>
                  </a:lnTo>
                  <a:lnTo>
                    <a:pt x="335099" y="166530"/>
                  </a:lnTo>
                  <a:lnTo>
                    <a:pt x="335099" y="160924"/>
                  </a:lnTo>
                  <a:lnTo>
                    <a:pt x="326817" y="160924"/>
                  </a:lnTo>
                  <a:lnTo>
                    <a:pt x="326817" y="146144"/>
                  </a:lnTo>
                  <a:lnTo>
                    <a:pt x="316624" y="146144"/>
                  </a:lnTo>
                  <a:lnTo>
                    <a:pt x="316624" y="137352"/>
                  </a:lnTo>
                  <a:lnTo>
                    <a:pt x="304137" y="137352"/>
                  </a:lnTo>
                  <a:lnTo>
                    <a:pt x="304137" y="131746"/>
                  </a:lnTo>
                  <a:lnTo>
                    <a:pt x="292542" y="131746"/>
                  </a:lnTo>
                  <a:lnTo>
                    <a:pt x="292542" y="122063"/>
                  </a:lnTo>
                  <a:lnTo>
                    <a:pt x="274450" y="122063"/>
                  </a:lnTo>
                  <a:lnTo>
                    <a:pt x="274450" y="114673"/>
                  </a:lnTo>
                  <a:lnTo>
                    <a:pt x="263747" y="114673"/>
                  </a:lnTo>
                  <a:lnTo>
                    <a:pt x="263747" y="103588"/>
                  </a:lnTo>
                  <a:lnTo>
                    <a:pt x="252662" y="103588"/>
                  </a:lnTo>
                  <a:lnTo>
                    <a:pt x="252662" y="89699"/>
                  </a:lnTo>
                  <a:lnTo>
                    <a:pt x="239666" y="89699"/>
                  </a:lnTo>
                  <a:lnTo>
                    <a:pt x="239666" y="80908"/>
                  </a:lnTo>
                  <a:lnTo>
                    <a:pt x="228581" y="80908"/>
                  </a:lnTo>
                  <a:lnTo>
                    <a:pt x="228581" y="67020"/>
                  </a:lnTo>
                  <a:lnTo>
                    <a:pt x="214692" y="67020"/>
                  </a:lnTo>
                  <a:lnTo>
                    <a:pt x="214692" y="56827"/>
                  </a:lnTo>
                  <a:lnTo>
                    <a:pt x="205391" y="56827"/>
                  </a:lnTo>
                  <a:lnTo>
                    <a:pt x="205391" y="48035"/>
                  </a:lnTo>
                  <a:lnTo>
                    <a:pt x="192905" y="48035"/>
                  </a:lnTo>
                  <a:lnTo>
                    <a:pt x="192905" y="41027"/>
                  </a:lnTo>
                  <a:lnTo>
                    <a:pt x="177615" y="41027"/>
                  </a:lnTo>
                  <a:lnTo>
                    <a:pt x="177615" y="35039"/>
                  </a:lnTo>
                  <a:lnTo>
                    <a:pt x="161816" y="35039"/>
                  </a:lnTo>
                  <a:lnTo>
                    <a:pt x="161816" y="30452"/>
                  </a:lnTo>
                  <a:lnTo>
                    <a:pt x="147418" y="30452"/>
                  </a:lnTo>
                  <a:lnTo>
                    <a:pt x="147418" y="24846"/>
                  </a:lnTo>
                  <a:lnTo>
                    <a:pt x="131236" y="24846"/>
                  </a:lnTo>
                  <a:lnTo>
                    <a:pt x="131236" y="20259"/>
                  </a:lnTo>
                  <a:lnTo>
                    <a:pt x="114035" y="20259"/>
                  </a:lnTo>
                  <a:lnTo>
                    <a:pt x="114035" y="16564"/>
                  </a:lnTo>
                  <a:lnTo>
                    <a:pt x="102950" y="16564"/>
                  </a:lnTo>
                  <a:lnTo>
                    <a:pt x="102950" y="11977"/>
                  </a:lnTo>
                  <a:lnTo>
                    <a:pt x="89954" y="11977"/>
                  </a:lnTo>
                  <a:lnTo>
                    <a:pt x="89954" y="7390"/>
                  </a:lnTo>
                  <a:lnTo>
                    <a:pt x="72371" y="7390"/>
                  </a:lnTo>
                  <a:lnTo>
                    <a:pt x="72371" y="0"/>
                  </a:lnTo>
                  <a:lnTo>
                    <a:pt x="0" y="0"/>
                  </a:lnTo>
                </a:path>
              </a:pathLst>
            </a:custGeom>
            <a:noFill/>
            <a:ln w="19050"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82" name="Freeform: Shape 81">
              <a:extLst>
                <a:ext uri="{FF2B5EF4-FFF2-40B4-BE49-F238E27FC236}">
                  <a16:creationId xmlns:a16="http://schemas.microsoft.com/office/drawing/2014/main" id="{CA8E464D-4060-5433-3073-9A708265A765}"/>
                </a:ext>
              </a:extLst>
            </p:cNvPr>
            <p:cNvSpPr/>
            <p:nvPr/>
          </p:nvSpPr>
          <p:spPr>
            <a:xfrm>
              <a:off x="7276834" y="306807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83" name="Freeform: Shape 82">
              <a:extLst>
                <a:ext uri="{FF2B5EF4-FFF2-40B4-BE49-F238E27FC236}">
                  <a16:creationId xmlns:a16="http://schemas.microsoft.com/office/drawing/2014/main" id="{E2B4E2E8-229C-90E3-DA2F-AB86787DB676}"/>
                </a:ext>
              </a:extLst>
            </p:cNvPr>
            <p:cNvSpPr/>
            <p:nvPr/>
          </p:nvSpPr>
          <p:spPr>
            <a:xfrm>
              <a:off x="7231602" y="306807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84" name="Freeform: Shape 83">
              <a:extLst>
                <a:ext uri="{FF2B5EF4-FFF2-40B4-BE49-F238E27FC236}">
                  <a16:creationId xmlns:a16="http://schemas.microsoft.com/office/drawing/2014/main" id="{C84F3D9E-D64D-77C2-F69A-BF923D9ECA2F}"/>
                </a:ext>
              </a:extLst>
            </p:cNvPr>
            <p:cNvSpPr/>
            <p:nvPr/>
          </p:nvSpPr>
          <p:spPr>
            <a:xfrm>
              <a:off x="6849360" y="306807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85" name="Freeform: Shape 84">
              <a:extLst>
                <a:ext uri="{FF2B5EF4-FFF2-40B4-BE49-F238E27FC236}">
                  <a16:creationId xmlns:a16="http://schemas.microsoft.com/office/drawing/2014/main" id="{32E87409-F5EB-1A62-DEFE-6316EFED72E9}"/>
                </a:ext>
              </a:extLst>
            </p:cNvPr>
            <p:cNvSpPr/>
            <p:nvPr/>
          </p:nvSpPr>
          <p:spPr>
            <a:xfrm>
              <a:off x="6834071" y="306807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86" name="Freeform: Shape 85">
              <a:extLst>
                <a:ext uri="{FF2B5EF4-FFF2-40B4-BE49-F238E27FC236}">
                  <a16:creationId xmlns:a16="http://schemas.microsoft.com/office/drawing/2014/main" id="{DD70C82E-20D8-1484-B0B3-E99B21824B36}"/>
                </a:ext>
              </a:extLst>
            </p:cNvPr>
            <p:cNvSpPr/>
            <p:nvPr/>
          </p:nvSpPr>
          <p:spPr>
            <a:xfrm>
              <a:off x="6818781" y="306807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87" name="Freeform: Shape 86">
              <a:extLst>
                <a:ext uri="{FF2B5EF4-FFF2-40B4-BE49-F238E27FC236}">
                  <a16:creationId xmlns:a16="http://schemas.microsoft.com/office/drawing/2014/main" id="{5D1F5758-5DC9-0EF8-0A30-EBC9CFCC10BA}"/>
                </a:ext>
              </a:extLst>
            </p:cNvPr>
            <p:cNvSpPr/>
            <p:nvPr/>
          </p:nvSpPr>
          <p:spPr>
            <a:xfrm>
              <a:off x="6803491" y="306807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88" name="Freeform: Shape 87">
              <a:extLst>
                <a:ext uri="{FF2B5EF4-FFF2-40B4-BE49-F238E27FC236}">
                  <a16:creationId xmlns:a16="http://schemas.microsoft.com/office/drawing/2014/main" id="{FC6F4188-EE52-04EF-8581-E129385B7717}"/>
                </a:ext>
              </a:extLst>
            </p:cNvPr>
            <p:cNvSpPr/>
            <p:nvPr/>
          </p:nvSpPr>
          <p:spPr>
            <a:xfrm>
              <a:off x="6788202" y="306807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89" name="Freeform: Shape 88">
              <a:extLst>
                <a:ext uri="{FF2B5EF4-FFF2-40B4-BE49-F238E27FC236}">
                  <a16:creationId xmlns:a16="http://schemas.microsoft.com/office/drawing/2014/main" id="{0012DA22-6C37-057E-4F6A-3422DC821B29}"/>
                </a:ext>
              </a:extLst>
            </p:cNvPr>
            <p:cNvSpPr/>
            <p:nvPr/>
          </p:nvSpPr>
          <p:spPr>
            <a:xfrm>
              <a:off x="6772912" y="306807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90" name="Freeform: Shape 89">
              <a:extLst>
                <a:ext uri="{FF2B5EF4-FFF2-40B4-BE49-F238E27FC236}">
                  <a16:creationId xmlns:a16="http://schemas.microsoft.com/office/drawing/2014/main" id="{92744BE7-96FA-DEEB-E910-8C210BEAE332}"/>
                </a:ext>
              </a:extLst>
            </p:cNvPr>
            <p:cNvSpPr/>
            <p:nvPr/>
          </p:nvSpPr>
          <p:spPr>
            <a:xfrm>
              <a:off x="6756221" y="306807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91" name="Freeform: Shape 90">
              <a:extLst>
                <a:ext uri="{FF2B5EF4-FFF2-40B4-BE49-F238E27FC236}">
                  <a16:creationId xmlns:a16="http://schemas.microsoft.com/office/drawing/2014/main" id="{E6317819-9826-1D41-5B11-AC706C409FA8}"/>
                </a:ext>
              </a:extLst>
            </p:cNvPr>
            <p:cNvSpPr/>
            <p:nvPr/>
          </p:nvSpPr>
          <p:spPr>
            <a:xfrm>
              <a:off x="6734688" y="306807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92" name="Freeform: Shape 91">
              <a:extLst>
                <a:ext uri="{FF2B5EF4-FFF2-40B4-BE49-F238E27FC236}">
                  <a16:creationId xmlns:a16="http://schemas.microsoft.com/office/drawing/2014/main" id="{DA359C1B-5661-5335-0651-36F9E25E5B6A}"/>
                </a:ext>
              </a:extLst>
            </p:cNvPr>
            <p:cNvSpPr/>
            <p:nvPr/>
          </p:nvSpPr>
          <p:spPr>
            <a:xfrm>
              <a:off x="6720800" y="306807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93" name="Freeform: Shape 92">
              <a:extLst>
                <a:ext uri="{FF2B5EF4-FFF2-40B4-BE49-F238E27FC236}">
                  <a16:creationId xmlns:a16="http://schemas.microsoft.com/office/drawing/2014/main" id="{7D3C82A3-6A0B-880B-B6B9-8CE7060F971E}"/>
                </a:ext>
              </a:extLst>
            </p:cNvPr>
            <p:cNvSpPr/>
            <p:nvPr/>
          </p:nvSpPr>
          <p:spPr>
            <a:xfrm>
              <a:off x="6688819" y="306807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94" name="Freeform: Shape 93">
              <a:extLst>
                <a:ext uri="{FF2B5EF4-FFF2-40B4-BE49-F238E27FC236}">
                  <a16:creationId xmlns:a16="http://schemas.microsoft.com/office/drawing/2014/main" id="{F6765FF7-9D14-05E5-72AD-3FD9F74BCFFD}"/>
                </a:ext>
              </a:extLst>
            </p:cNvPr>
            <p:cNvSpPr/>
            <p:nvPr/>
          </p:nvSpPr>
          <p:spPr>
            <a:xfrm>
              <a:off x="6614409" y="306807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95" name="Freeform: Shape 94">
              <a:extLst>
                <a:ext uri="{FF2B5EF4-FFF2-40B4-BE49-F238E27FC236}">
                  <a16:creationId xmlns:a16="http://schemas.microsoft.com/office/drawing/2014/main" id="{E2237258-AC02-0BE6-684C-1E73020FFAFA}"/>
                </a:ext>
              </a:extLst>
            </p:cNvPr>
            <p:cNvSpPr/>
            <p:nvPr/>
          </p:nvSpPr>
          <p:spPr>
            <a:xfrm>
              <a:off x="6588672" y="306807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96" name="Freeform: Shape 95">
              <a:extLst>
                <a:ext uri="{FF2B5EF4-FFF2-40B4-BE49-F238E27FC236}">
                  <a16:creationId xmlns:a16="http://schemas.microsoft.com/office/drawing/2014/main" id="{61680EC8-46F7-6EF3-7262-FD590CC18F9B}"/>
                </a:ext>
              </a:extLst>
            </p:cNvPr>
            <p:cNvSpPr/>
            <p:nvPr/>
          </p:nvSpPr>
          <p:spPr>
            <a:xfrm>
              <a:off x="6509547" y="301112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97" name="Freeform: Shape 96">
              <a:extLst>
                <a:ext uri="{FF2B5EF4-FFF2-40B4-BE49-F238E27FC236}">
                  <a16:creationId xmlns:a16="http://schemas.microsoft.com/office/drawing/2014/main" id="{404FE6EC-A751-ECC9-BCA0-EA21B839D030}"/>
                </a:ext>
              </a:extLst>
            </p:cNvPr>
            <p:cNvSpPr/>
            <p:nvPr/>
          </p:nvSpPr>
          <p:spPr>
            <a:xfrm>
              <a:off x="6462914" y="295544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98" name="Freeform: Shape 97">
              <a:extLst>
                <a:ext uri="{FF2B5EF4-FFF2-40B4-BE49-F238E27FC236}">
                  <a16:creationId xmlns:a16="http://schemas.microsoft.com/office/drawing/2014/main" id="{862B7163-EE42-6515-9C3C-17390AAD2B67}"/>
                </a:ext>
              </a:extLst>
            </p:cNvPr>
            <p:cNvSpPr/>
            <p:nvPr/>
          </p:nvSpPr>
          <p:spPr>
            <a:xfrm>
              <a:off x="6442018" y="295544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99" name="Freeform: Shape 98">
              <a:extLst>
                <a:ext uri="{FF2B5EF4-FFF2-40B4-BE49-F238E27FC236}">
                  <a16:creationId xmlns:a16="http://schemas.microsoft.com/office/drawing/2014/main" id="{219A3ADD-F6F5-0337-C17E-12C3EA0BA493}"/>
                </a:ext>
              </a:extLst>
            </p:cNvPr>
            <p:cNvSpPr/>
            <p:nvPr/>
          </p:nvSpPr>
          <p:spPr>
            <a:xfrm>
              <a:off x="6421250" y="295544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00" name="Freeform: Shape 99">
              <a:extLst>
                <a:ext uri="{FF2B5EF4-FFF2-40B4-BE49-F238E27FC236}">
                  <a16:creationId xmlns:a16="http://schemas.microsoft.com/office/drawing/2014/main" id="{1D43C898-BA9B-B312-A956-70FCC75B9BA2}"/>
                </a:ext>
              </a:extLst>
            </p:cNvPr>
            <p:cNvSpPr/>
            <p:nvPr/>
          </p:nvSpPr>
          <p:spPr>
            <a:xfrm>
              <a:off x="6400354" y="295544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01" name="Freeform: Shape 100">
              <a:extLst>
                <a:ext uri="{FF2B5EF4-FFF2-40B4-BE49-F238E27FC236}">
                  <a16:creationId xmlns:a16="http://schemas.microsoft.com/office/drawing/2014/main" id="{9470D140-7AF1-2D57-ED98-A1EE1ED92F12}"/>
                </a:ext>
              </a:extLst>
            </p:cNvPr>
            <p:cNvSpPr/>
            <p:nvPr/>
          </p:nvSpPr>
          <p:spPr>
            <a:xfrm>
              <a:off x="6379585" y="295544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02" name="Freeform: Shape 101">
              <a:extLst>
                <a:ext uri="{FF2B5EF4-FFF2-40B4-BE49-F238E27FC236}">
                  <a16:creationId xmlns:a16="http://schemas.microsoft.com/office/drawing/2014/main" id="{B37B3675-8647-C6EE-A65E-201AEC8AD061}"/>
                </a:ext>
              </a:extLst>
            </p:cNvPr>
            <p:cNvSpPr/>
            <p:nvPr/>
          </p:nvSpPr>
          <p:spPr>
            <a:xfrm>
              <a:off x="6191905" y="295544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03" name="Freeform: Shape 102">
              <a:extLst>
                <a:ext uri="{FF2B5EF4-FFF2-40B4-BE49-F238E27FC236}">
                  <a16:creationId xmlns:a16="http://schemas.microsoft.com/office/drawing/2014/main" id="{4926F5A8-B4CF-6162-E1DC-78AAC00C29C3}"/>
                </a:ext>
              </a:extLst>
            </p:cNvPr>
            <p:cNvSpPr/>
            <p:nvPr/>
          </p:nvSpPr>
          <p:spPr>
            <a:xfrm>
              <a:off x="6013270" y="293059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04" name="Freeform: Shape 103">
              <a:extLst>
                <a:ext uri="{FF2B5EF4-FFF2-40B4-BE49-F238E27FC236}">
                  <a16:creationId xmlns:a16="http://schemas.microsoft.com/office/drawing/2014/main" id="{4A4B0AAC-E84E-FA77-6CF5-7CAD9BF6388B}"/>
                </a:ext>
              </a:extLst>
            </p:cNvPr>
            <p:cNvSpPr/>
            <p:nvPr/>
          </p:nvSpPr>
          <p:spPr>
            <a:xfrm>
              <a:off x="5983710" y="291709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05" name="Freeform: Shape 104">
              <a:extLst>
                <a:ext uri="{FF2B5EF4-FFF2-40B4-BE49-F238E27FC236}">
                  <a16:creationId xmlns:a16="http://schemas.microsoft.com/office/drawing/2014/main" id="{26E10D55-1392-99FC-1173-932408012E5F}"/>
                </a:ext>
              </a:extLst>
            </p:cNvPr>
            <p:cNvSpPr/>
            <p:nvPr/>
          </p:nvSpPr>
          <p:spPr>
            <a:xfrm>
              <a:off x="5957718" y="291709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06" name="Freeform: Shape 105">
              <a:extLst>
                <a:ext uri="{FF2B5EF4-FFF2-40B4-BE49-F238E27FC236}">
                  <a16:creationId xmlns:a16="http://schemas.microsoft.com/office/drawing/2014/main" id="{51BA0A36-7D13-4974-114D-321683ACA4AE}"/>
                </a:ext>
              </a:extLst>
            </p:cNvPr>
            <p:cNvSpPr/>
            <p:nvPr/>
          </p:nvSpPr>
          <p:spPr>
            <a:xfrm>
              <a:off x="5926374" y="291709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07" name="Freeform: Shape 106">
              <a:extLst>
                <a:ext uri="{FF2B5EF4-FFF2-40B4-BE49-F238E27FC236}">
                  <a16:creationId xmlns:a16="http://schemas.microsoft.com/office/drawing/2014/main" id="{E8DC76CC-CC2A-9B43-DEA7-AB2F4F5BCCBD}"/>
                </a:ext>
              </a:extLst>
            </p:cNvPr>
            <p:cNvSpPr/>
            <p:nvPr/>
          </p:nvSpPr>
          <p:spPr>
            <a:xfrm>
              <a:off x="5867636" y="291709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08" name="Freeform: Shape 107">
              <a:extLst>
                <a:ext uri="{FF2B5EF4-FFF2-40B4-BE49-F238E27FC236}">
                  <a16:creationId xmlns:a16="http://schemas.microsoft.com/office/drawing/2014/main" id="{2AE2297B-6FCD-1C4F-CBFA-B217BC70634D}"/>
                </a:ext>
              </a:extLst>
            </p:cNvPr>
            <p:cNvSpPr/>
            <p:nvPr/>
          </p:nvSpPr>
          <p:spPr>
            <a:xfrm>
              <a:off x="5848524" y="290205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09" name="Freeform: Shape 108">
              <a:extLst>
                <a:ext uri="{FF2B5EF4-FFF2-40B4-BE49-F238E27FC236}">
                  <a16:creationId xmlns:a16="http://schemas.microsoft.com/office/drawing/2014/main" id="{20082ABF-7E25-799F-945D-0F3FA52C5389}"/>
                </a:ext>
              </a:extLst>
            </p:cNvPr>
            <p:cNvSpPr/>
            <p:nvPr/>
          </p:nvSpPr>
          <p:spPr>
            <a:xfrm>
              <a:off x="5837949" y="290205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10" name="Freeform: Shape 109">
              <a:extLst>
                <a:ext uri="{FF2B5EF4-FFF2-40B4-BE49-F238E27FC236}">
                  <a16:creationId xmlns:a16="http://schemas.microsoft.com/office/drawing/2014/main" id="{FC7E2610-DB6D-EB4E-65D1-C66CD577F8DF}"/>
                </a:ext>
              </a:extLst>
            </p:cNvPr>
            <p:cNvSpPr/>
            <p:nvPr/>
          </p:nvSpPr>
          <p:spPr>
            <a:xfrm>
              <a:off x="5827246" y="290205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11" name="Freeform: Shape 110">
              <a:extLst>
                <a:ext uri="{FF2B5EF4-FFF2-40B4-BE49-F238E27FC236}">
                  <a16:creationId xmlns:a16="http://schemas.microsoft.com/office/drawing/2014/main" id="{F75096B7-4F08-8A2F-830A-C52B6AFC4BD7}"/>
                </a:ext>
              </a:extLst>
            </p:cNvPr>
            <p:cNvSpPr/>
            <p:nvPr/>
          </p:nvSpPr>
          <p:spPr>
            <a:xfrm>
              <a:off x="5816543" y="290205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12" name="Freeform: Shape 111">
              <a:extLst>
                <a:ext uri="{FF2B5EF4-FFF2-40B4-BE49-F238E27FC236}">
                  <a16:creationId xmlns:a16="http://schemas.microsoft.com/office/drawing/2014/main" id="{D2C61C4C-4B29-281E-3EA9-37D02C02B825}"/>
                </a:ext>
              </a:extLst>
            </p:cNvPr>
            <p:cNvSpPr/>
            <p:nvPr/>
          </p:nvSpPr>
          <p:spPr>
            <a:xfrm>
              <a:off x="5805968" y="290205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13" name="Freeform: Shape 112">
              <a:extLst>
                <a:ext uri="{FF2B5EF4-FFF2-40B4-BE49-F238E27FC236}">
                  <a16:creationId xmlns:a16="http://schemas.microsoft.com/office/drawing/2014/main" id="{FC94F717-711F-F094-AB4D-1FED844C6842}"/>
                </a:ext>
              </a:extLst>
            </p:cNvPr>
            <p:cNvSpPr/>
            <p:nvPr/>
          </p:nvSpPr>
          <p:spPr>
            <a:xfrm>
              <a:off x="5795265" y="290205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14" name="Freeform: Shape 113">
              <a:extLst>
                <a:ext uri="{FF2B5EF4-FFF2-40B4-BE49-F238E27FC236}">
                  <a16:creationId xmlns:a16="http://schemas.microsoft.com/office/drawing/2014/main" id="{4FAE77E7-33B8-E279-81C6-926D82F30821}"/>
                </a:ext>
              </a:extLst>
            </p:cNvPr>
            <p:cNvSpPr/>
            <p:nvPr/>
          </p:nvSpPr>
          <p:spPr>
            <a:xfrm>
              <a:off x="5784562" y="290205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15" name="Freeform: Shape 114">
              <a:extLst>
                <a:ext uri="{FF2B5EF4-FFF2-40B4-BE49-F238E27FC236}">
                  <a16:creationId xmlns:a16="http://schemas.microsoft.com/office/drawing/2014/main" id="{E8C55D50-90AC-DB54-DA75-E188A072B8EB}"/>
                </a:ext>
              </a:extLst>
            </p:cNvPr>
            <p:cNvSpPr/>
            <p:nvPr/>
          </p:nvSpPr>
          <p:spPr>
            <a:xfrm>
              <a:off x="5773987" y="290205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16" name="Freeform: Shape 115">
              <a:extLst>
                <a:ext uri="{FF2B5EF4-FFF2-40B4-BE49-F238E27FC236}">
                  <a16:creationId xmlns:a16="http://schemas.microsoft.com/office/drawing/2014/main" id="{198B3A51-D11B-9071-46DD-FD7AAA1EB716}"/>
                </a:ext>
              </a:extLst>
            </p:cNvPr>
            <p:cNvSpPr/>
            <p:nvPr/>
          </p:nvSpPr>
          <p:spPr>
            <a:xfrm>
              <a:off x="5763284" y="290205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17" name="Freeform: Shape 116">
              <a:extLst>
                <a:ext uri="{FF2B5EF4-FFF2-40B4-BE49-F238E27FC236}">
                  <a16:creationId xmlns:a16="http://schemas.microsoft.com/office/drawing/2014/main" id="{E6B9F4C7-0B9C-C03C-BB09-D9570A842D74}"/>
                </a:ext>
              </a:extLst>
            </p:cNvPr>
            <p:cNvSpPr/>
            <p:nvPr/>
          </p:nvSpPr>
          <p:spPr>
            <a:xfrm>
              <a:off x="5752709" y="290205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18" name="Freeform: Shape 117">
              <a:extLst>
                <a:ext uri="{FF2B5EF4-FFF2-40B4-BE49-F238E27FC236}">
                  <a16:creationId xmlns:a16="http://schemas.microsoft.com/office/drawing/2014/main" id="{DD3CC505-6663-30BC-6CB6-852C39B18EF1}"/>
                </a:ext>
              </a:extLst>
            </p:cNvPr>
            <p:cNvSpPr/>
            <p:nvPr/>
          </p:nvSpPr>
          <p:spPr>
            <a:xfrm>
              <a:off x="5742006" y="290205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19" name="Freeform: Shape 118">
              <a:extLst>
                <a:ext uri="{FF2B5EF4-FFF2-40B4-BE49-F238E27FC236}">
                  <a16:creationId xmlns:a16="http://schemas.microsoft.com/office/drawing/2014/main" id="{9DD56A26-83EC-C5A3-1FFA-C5C0D0E3F8AD}"/>
                </a:ext>
              </a:extLst>
            </p:cNvPr>
            <p:cNvSpPr/>
            <p:nvPr/>
          </p:nvSpPr>
          <p:spPr>
            <a:xfrm>
              <a:off x="5731303" y="290205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20" name="Freeform: Shape 119">
              <a:extLst>
                <a:ext uri="{FF2B5EF4-FFF2-40B4-BE49-F238E27FC236}">
                  <a16:creationId xmlns:a16="http://schemas.microsoft.com/office/drawing/2014/main" id="{29C304AD-F411-14D9-C693-E532C2BC6597}"/>
                </a:ext>
              </a:extLst>
            </p:cNvPr>
            <p:cNvSpPr/>
            <p:nvPr/>
          </p:nvSpPr>
          <p:spPr>
            <a:xfrm>
              <a:off x="5720728" y="290205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21" name="Freeform: Shape 120">
              <a:extLst>
                <a:ext uri="{FF2B5EF4-FFF2-40B4-BE49-F238E27FC236}">
                  <a16:creationId xmlns:a16="http://schemas.microsoft.com/office/drawing/2014/main" id="{92E0F3DD-7CEE-9004-9F09-73955CF800AD}"/>
                </a:ext>
              </a:extLst>
            </p:cNvPr>
            <p:cNvSpPr/>
            <p:nvPr/>
          </p:nvSpPr>
          <p:spPr>
            <a:xfrm>
              <a:off x="5710025" y="290205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22" name="Freeform: Shape 121">
              <a:extLst>
                <a:ext uri="{FF2B5EF4-FFF2-40B4-BE49-F238E27FC236}">
                  <a16:creationId xmlns:a16="http://schemas.microsoft.com/office/drawing/2014/main" id="{B75150A2-6E54-0860-DD7F-B0E98DBE9DA9}"/>
                </a:ext>
              </a:extLst>
            </p:cNvPr>
            <p:cNvSpPr/>
            <p:nvPr/>
          </p:nvSpPr>
          <p:spPr>
            <a:xfrm>
              <a:off x="5699322" y="290205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23" name="Freeform: Shape 122">
              <a:extLst>
                <a:ext uri="{FF2B5EF4-FFF2-40B4-BE49-F238E27FC236}">
                  <a16:creationId xmlns:a16="http://schemas.microsoft.com/office/drawing/2014/main" id="{15C4FA0E-7B71-43C1-C4A7-34F1D3C0FEA5}"/>
                </a:ext>
              </a:extLst>
            </p:cNvPr>
            <p:cNvSpPr/>
            <p:nvPr/>
          </p:nvSpPr>
          <p:spPr>
            <a:xfrm>
              <a:off x="5688747" y="290205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24" name="Freeform: Shape 123">
              <a:extLst>
                <a:ext uri="{FF2B5EF4-FFF2-40B4-BE49-F238E27FC236}">
                  <a16:creationId xmlns:a16="http://schemas.microsoft.com/office/drawing/2014/main" id="{6383569E-9B91-452A-7F50-3771083256E0}"/>
                </a:ext>
              </a:extLst>
            </p:cNvPr>
            <p:cNvSpPr/>
            <p:nvPr/>
          </p:nvSpPr>
          <p:spPr>
            <a:xfrm>
              <a:off x="5678044" y="290205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25" name="Freeform: Shape 124">
              <a:extLst>
                <a:ext uri="{FF2B5EF4-FFF2-40B4-BE49-F238E27FC236}">
                  <a16:creationId xmlns:a16="http://schemas.microsoft.com/office/drawing/2014/main" id="{419DC019-49C2-B4FE-E282-626A6CB88024}"/>
                </a:ext>
              </a:extLst>
            </p:cNvPr>
            <p:cNvSpPr/>
            <p:nvPr/>
          </p:nvSpPr>
          <p:spPr>
            <a:xfrm>
              <a:off x="5667342" y="290205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26" name="Freeform: Shape 125">
              <a:extLst>
                <a:ext uri="{FF2B5EF4-FFF2-40B4-BE49-F238E27FC236}">
                  <a16:creationId xmlns:a16="http://schemas.microsoft.com/office/drawing/2014/main" id="{4C446797-DC05-3ABC-6357-BF640DD1DC0A}"/>
                </a:ext>
              </a:extLst>
            </p:cNvPr>
            <p:cNvSpPr/>
            <p:nvPr/>
          </p:nvSpPr>
          <p:spPr>
            <a:xfrm>
              <a:off x="5658168" y="289224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27" name="Freeform: Shape 126">
              <a:extLst>
                <a:ext uri="{FF2B5EF4-FFF2-40B4-BE49-F238E27FC236}">
                  <a16:creationId xmlns:a16="http://schemas.microsoft.com/office/drawing/2014/main" id="{E7E5558F-15FE-63BC-8F2B-93C363837111}"/>
                </a:ext>
              </a:extLst>
            </p:cNvPr>
            <p:cNvSpPr/>
            <p:nvPr/>
          </p:nvSpPr>
          <p:spPr>
            <a:xfrm>
              <a:off x="5652052" y="289224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28" name="Freeform: Shape 127">
              <a:extLst>
                <a:ext uri="{FF2B5EF4-FFF2-40B4-BE49-F238E27FC236}">
                  <a16:creationId xmlns:a16="http://schemas.microsoft.com/office/drawing/2014/main" id="{DB5A5462-2451-E91B-405A-3086B79EA228}"/>
                </a:ext>
              </a:extLst>
            </p:cNvPr>
            <p:cNvSpPr/>
            <p:nvPr/>
          </p:nvSpPr>
          <p:spPr>
            <a:xfrm>
              <a:off x="5646063" y="289224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29" name="Freeform: Shape 128">
              <a:extLst>
                <a:ext uri="{FF2B5EF4-FFF2-40B4-BE49-F238E27FC236}">
                  <a16:creationId xmlns:a16="http://schemas.microsoft.com/office/drawing/2014/main" id="{622F06BC-A52D-223E-A3C4-0548D02723F8}"/>
                </a:ext>
              </a:extLst>
            </p:cNvPr>
            <p:cNvSpPr/>
            <p:nvPr/>
          </p:nvSpPr>
          <p:spPr>
            <a:xfrm>
              <a:off x="5640075" y="289224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30" name="Freeform: Shape 129">
              <a:extLst>
                <a:ext uri="{FF2B5EF4-FFF2-40B4-BE49-F238E27FC236}">
                  <a16:creationId xmlns:a16="http://schemas.microsoft.com/office/drawing/2014/main" id="{AE3DCD2A-C545-A73C-E92A-F08EB10653E8}"/>
                </a:ext>
              </a:extLst>
            </p:cNvPr>
            <p:cNvSpPr/>
            <p:nvPr/>
          </p:nvSpPr>
          <p:spPr>
            <a:xfrm>
              <a:off x="5634087" y="289224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31" name="Freeform: Shape 130">
              <a:extLst>
                <a:ext uri="{FF2B5EF4-FFF2-40B4-BE49-F238E27FC236}">
                  <a16:creationId xmlns:a16="http://schemas.microsoft.com/office/drawing/2014/main" id="{44C71903-F2D1-203E-EBEA-8D12A988378D}"/>
                </a:ext>
              </a:extLst>
            </p:cNvPr>
            <p:cNvSpPr/>
            <p:nvPr/>
          </p:nvSpPr>
          <p:spPr>
            <a:xfrm>
              <a:off x="5627971" y="289224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32" name="Freeform: Shape 131">
              <a:extLst>
                <a:ext uri="{FF2B5EF4-FFF2-40B4-BE49-F238E27FC236}">
                  <a16:creationId xmlns:a16="http://schemas.microsoft.com/office/drawing/2014/main" id="{2B8B5927-37E0-D987-46A6-FFF12D0A3BA1}"/>
                </a:ext>
              </a:extLst>
            </p:cNvPr>
            <p:cNvSpPr/>
            <p:nvPr/>
          </p:nvSpPr>
          <p:spPr>
            <a:xfrm>
              <a:off x="5621982" y="289224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33" name="Freeform: Shape 132">
              <a:extLst>
                <a:ext uri="{FF2B5EF4-FFF2-40B4-BE49-F238E27FC236}">
                  <a16:creationId xmlns:a16="http://schemas.microsoft.com/office/drawing/2014/main" id="{CA486E87-80EF-9C56-4ED0-1962602A428F}"/>
                </a:ext>
              </a:extLst>
            </p:cNvPr>
            <p:cNvSpPr/>
            <p:nvPr/>
          </p:nvSpPr>
          <p:spPr>
            <a:xfrm>
              <a:off x="5615994" y="289224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34" name="Freeform: Shape 133">
              <a:extLst>
                <a:ext uri="{FF2B5EF4-FFF2-40B4-BE49-F238E27FC236}">
                  <a16:creationId xmlns:a16="http://schemas.microsoft.com/office/drawing/2014/main" id="{0DC47490-DFC6-FBC1-54F9-5193ACD16CBF}"/>
                </a:ext>
              </a:extLst>
            </p:cNvPr>
            <p:cNvSpPr/>
            <p:nvPr/>
          </p:nvSpPr>
          <p:spPr>
            <a:xfrm>
              <a:off x="5610005" y="289224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35" name="Freeform: Shape 134">
              <a:extLst>
                <a:ext uri="{FF2B5EF4-FFF2-40B4-BE49-F238E27FC236}">
                  <a16:creationId xmlns:a16="http://schemas.microsoft.com/office/drawing/2014/main" id="{7FAC0378-9CC4-63B5-58C6-AA0F36FDA7C9}"/>
                </a:ext>
              </a:extLst>
            </p:cNvPr>
            <p:cNvSpPr/>
            <p:nvPr/>
          </p:nvSpPr>
          <p:spPr>
            <a:xfrm>
              <a:off x="5601596" y="288281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36" name="Freeform: Shape 135">
              <a:extLst>
                <a:ext uri="{FF2B5EF4-FFF2-40B4-BE49-F238E27FC236}">
                  <a16:creationId xmlns:a16="http://schemas.microsoft.com/office/drawing/2014/main" id="{2C2DF5C0-B3D2-B0CC-0EB8-CA0F5CA8BC6D}"/>
                </a:ext>
              </a:extLst>
            </p:cNvPr>
            <p:cNvSpPr/>
            <p:nvPr/>
          </p:nvSpPr>
          <p:spPr>
            <a:xfrm>
              <a:off x="5592804" y="288281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37" name="Freeform: Shape 136">
              <a:extLst>
                <a:ext uri="{FF2B5EF4-FFF2-40B4-BE49-F238E27FC236}">
                  <a16:creationId xmlns:a16="http://schemas.microsoft.com/office/drawing/2014/main" id="{2907F926-3352-F1FE-E5DD-616442949D36}"/>
                </a:ext>
              </a:extLst>
            </p:cNvPr>
            <p:cNvSpPr/>
            <p:nvPr/>
          </p:nvSpPr>
          <p:spPr>
            <a:xfrm>
              <a:off x="5573310" y="288281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38" name="Freeform: Shape 137">
              <a:extLst>
                <a:ext uri="{FF2B5EF4-FFF2-40B4-BE49-F238E27FC236}">
                  <a16:creationId xmlns:a16="http://schemas.microsoft.com/office/drawing/2014/main" id="{0B17E963-650B-155F-AAF0-E65805832286}"/>
                </a:ext>
              </a:extLst>
            </p:cNvPr>
            <p:cNvSpPr/>
            <p:nvPr/>
          </p:nvSpPr>
          <p:spPr>
            <a:xfrm>
              <a:off x="5566430" y="288281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39" name="Freeform: Shape 138">
              <a:extLst>
                <a:ext uri="{FF2B5EF4-FFF2-40B4-BE49-F238E27FC236}">
                  <a16:creationId xmlns:a16="http://schemas.microsoft.com/office/drawing/2014/main" id="{F7F46378-3D41-4234-9063-1231FDB40A0B}"/>
                </a:ext>
              </a:extLst>
            </p:cNvPr>
            <p:cNvSpPr/>
            <p:nvPr/>
          </p:nvSpPr>
          <p:spPr>
            <a:xfrm>
              <a:off x="5544642" y="288281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40" name="Freeform: Shape 139">
              <a:extLst>
                <a:ext uri="{FF2B5EF4-FFF2-40B4-BE49-F238E27FC236}">
                  <a16:creationId xmlns:a16="http://schemas.microsoft.com/office/drawing/2014/main" id="{5FB96EEB-BE33-3B43-70B5-58E3AAF2376A}"/>
                </a:ext>
              </a:extLst>
            </p:cNvPr>
            <p:cNvSpPr/>
            <p:nvPr/>
          </p:nvSpPr>
          <p:spPr>
            <a:xfrm>
              <a:off x="5516356" y="288281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41" name="Freeform: Shape 140">
              <a:extLst>
                <a:ext uri="{FF2B5EF4-FFF2-40B4-BE49-F238E27FC236}">
                  <a16:creationId xmlns:a16="http://schemas.microsoft.com/office/drawing/2014/main" id="{B29EFE5D-6E28-F58D-40F1-105EE9DB4803}"/>
                </a:ext>
              </a:extLst>
            </p:cNvPr>
            <p:cNvSpPr/>
            <p:nvPr/>
          </p:nvSpPr>
          <p:spPr>
            <a:xfrm>
              <a:off x="5479788" y="288281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42" name="Freeform: Shape 141">
              <a:extLst>
                <a:ext uri="{FF2B5EF4-FFF2-40B4-BE49-F238E27FC236}">
                  <a16:creationId xmlns:a16="http://schemas.microsoft.com/office/drawing/2014/main" id="{487391EF-217D-0D5E-3676-E6C74CD05689}"/>
                </a:ext>
              </a:extLst>
            </p:cNvPr>
            <p:cNvSpPr/>
            <p:nvPr/>
          </p:nvSpPr>
          <p:spPr>
            <a:xfrm>
              <a:off x="5462587" y="287721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43" name="Freeform: Shape 142">
              <a:extLst>
                <a:ext uri="{FF2B5EF4-FFF2-40B4-BE49-F238E27FC236}">
                  <a16:creationId xmlns:a16="http://schemas.microsoft.com/office/drawing/2014/main" id="{0E14065F-DE8C-EE4C-9E7F-C0AE7936956F}"/>
                </a:ext>
              </a:extLst>
            </p:cNvPr>
            <p:cNvSpPr/>
            <p:nvPr/>
          </p:nvSpPr>
          <p:spPr>
            <a:xfrm>
              <a:off x="5445896" y="287300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44" name="Freeform: Shape 143">
              <a:extLst>
                <a:ext uri="{FF2B5EF4-FFF2-40B4-BE49-F238E27FC236}">
                  <a16:creationId xmlns:a16="http://schemas.microsoft.com/office/drawing/2014/main" id="{CA50A39D-424B-89FB-B6C3-32AC27A5E470}"/>
                </a:ext>
              </a:extLst>
            </p:cNvPr>
            <p:cNvSpPr/>
            <p:nvPr/>
          </p:nvSpPr>
          <p:spPr>
            <a:xfrm>
              <a:off x="5342564" y="287300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45" name="Freeform: Shape 144">
              <a:extLst>
                <a:ext uri="{FF2B5EF4-FFF2-40B4-BE49-F238E27FC236}">
                  <a16:creationId xmlns:a16="http://schemas.microsoft.com/office/drawing/2014/main" id="{8075FB19-7A39-3187-84F6-25D298D8A0A1}"/>
                </a:ext>
              </a:extLst>
            </p:cNvPr>
            <p:cNvSpPr/>
            <p:nvPr/>
          </p:nvSpPr>
          <p:spPr>
            <a:xfrm>
              <a:off x="5325872" y="287300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46" name="Freeform: Shape 145">
              <a:extLst>
                <a:ext uri="{FF2B5EF4-FFF2-40B4-BE49-F238E27FC236}">
                  <a16:creationId xmlns:a16="http://schemas.microsoft.com/office/drawing/2014/main" id="{BE637A90-9590-BBCA-64C6-79CFB76D168A}"/>
                </a:ext>
              </a:extLst>
            </p:cNvPr>
            <p:cNvSpPr/>
            <p:nvPr/>
          </p:nvSpPr>
          <p:spPr>
            <a:xfrm>
              <a:off x="5308799" y="286740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47" name="Freeform: Shape 146">
              <a:extLst>
                <a:ext uri="{FF2B5EF4-FFF2-40B4-BE49-F238E27FC236}">
                  <a16:creationId xmlns:a16="http://schemas.microsoft.com/office/drawing/2014/main" id="{32D8FFAE-CDCB-6D5F-B674-B8EE81383CE8}"/>
                </a:ext>
              </a:extLst>
            </p:cNvPr>
            <p:cNvSpPr/>
            <p:nvPr/>
          </p:nvSpPr>
          <p:spPr>
            <a:xfrm>
              <a:off x="5295803" y="286740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48" name="Freeform: Shape 147">
              <a:extLst>
                <a:ext uri="{FF2B5EF4-FFF2-40B4-BE49-F238E27FC236}">
                  <a16:creationId xmlns:a16="http://schemas.microsoft.com/office/drawing/2014/main" id="{0BDEAE7B-687C-3E0A-9B42-03F2378AA831}"/>
                </a:ext>
              </a:extLst>
            </p:cNvPr>
            <p:cNvSpPr/>
            <p:nvPr/>
          </p:nvSpPr>
          <p:spPr>
            <a:xfrm>
              <a:off x="5284718" y="286740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49" name="Freeform: Shape 148">
              <a:extLst>
                <a:ext uri="{FF2B5EF4-FFF2-40B4-BE49-F238E27FC236}">
                  <a16:creationId xmlns:a16="http://schemas.microsoft.com/office/drawing/2014/main" id="{82A20369-5777-8581-C384-B545A462FA6C}"/>
                </a:ext>
              </a:extLst>
            </p:cNvPr>
            <p:cNvSpPr/>
            <p:nvPr/>
          </p:nvSpPr>
          <p:spPr>
            <a:xfrm>
              <a:off x="5261528" y="286740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50" name="Freeform: Shape 149">
              <a:extLst>
                <a:ext uri="{FF2B5EF4-FFF2-40B4-BE49-F238E27FC236}">
                  <a16:creationId xmlns:a16="http://schemas.microsoft.com/office/drawing/2014/main" id="{EDC00530-5349-E2F7-9822-1DF4A0FC0194}"/>
                </a:ext>
              </a:extLst>
            </p:cNvPr>
            <p:cNvSpPr/>
            <p:nvPr/>
          </p:nvSpPr>
          <p:spPr>
            <a:xfrm>
              <a:off x="5244837" y="286740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51" name="Freeform: Shape 150">
              <a:extLst>
                <a:ext uri="{FF2B5EF4-FFF2-40B4-BE49-F238E27FC236}">
                  <a16:creationId xmlns:a16="http://schemas.microsoft.com/office/drawing/2014/main" id="{634708FD-B1F0-BDF7-FD80-489BFADDAF1A}"/>
                </a:ext>
              </a:extLst>
            </p:cNvPr>
            <p:cNvSpPr/>
            <p:nvPr/>
          </p:nvSpPr>
          <p:spPr>
            <a:xfrm>
              <a:off x="5234644" y="286740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52" name="Freeform: Shape 151">
              <a:extLst>
                <a:ext uri="{FF2B5EF4-FFF2-40B4-BE49-F238E27FC236}">
                  <a16:creationId xmlns:a16="http://schemas.microsoft.com/office/drawing/2014/main" id="{CC9E74C3-24E7-A8B1-82F9-E9CDA2EF401F}"/>
                </a:ext>
              </a:extLst>
            </p:cNvPr>
            <p:cNvSpPr/>
            <p:nvPr/>
          </p:nvSpPr>
          <p:spPr>
            <a:xfrm>
              <a:off x="5224451" y="286740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53" name="Freeform: Shape 152">
              <a:extLst>
                <a:ext uri="{FF2B5EF4-FFF2-40B4-BE49-F238E27FC236}">
                  <a16:creationId xmlns:a16="http://schemas.microsoft.com/office/drawing/2014/main" id="{DDDCF347-1399-54FC-9423-4A1016D52A62}"/>
                </a:ext>
              </a:extLst>
            </p:cNvPr>
            <p:cNvSpPr/>
            <p:nvPr/>
          </p:nvSpPr>
          <p:spPr>
            <a:xfrm>
              <a:off x="5214258" y="286740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54" name="Freeform: Shape 153">
              <a:extLst>
                <a:ext uri="{FF2B5EF4-FFF2-40B4-BE49-F238E27FC236}">
                  <a16:creationId xmlns:a16="http://schemas.microsoft.com/office/drawing/2014/main" id="{62D0DBF9-2F76-B033-C0C2-84A833E261A7}"/>
                </a:ext>
              </a:extLst>
            </p:cNvPr>
            <p:cNvSpPr/>
            <p:nvPr/>
          </p:nvSpPr>
          <p:spPr>
            <a:xfrm>
              <a:off x="5202663" y="286001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55" name="Freeform: Shape 154">
              <a:extLst>
                <a:ext uri="{FF2B5EF4-FFF2-40B4-BE49-F238E27FC236}">
                  <a16:creationId xmlns:a16="http://schemas.microsoft.com/office/drawing/2014/main" id="{C8DCD56E-CF9F-1A4E-548A-B62822A5D7CA}"/>
                </a:ext>
              </a:extLst>
            </p:cNvPr>
            <p:cNvSpPr/>
            <p:nvPr/>
          </p:nvSpPr>
          <p:spPr>
            <a:xfrm>
              <a:off x="5197184" y="286001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56" name="Freeform: Shape 155">
              <a:extLst>
                <a:ext uri="{FF2B5EF4-FFF2-40B4-BE49-F238E27FC236}">
                  <a16:creationId xmlns:a16="http://schemas.microsoft.com/office/drawing/2014/main" id="{8190D036-4D07-1BFF-A637-D773D62A7156}"/>
                </a:ext>
              </a:extLst>
            </p:cNvPr>
            <p:cNvSpPr/>
            <p:nvPr/>
          </p:nvSpPr>
          <p:spPr>
            <a:xfrm>
              <a:off x="5191578" y="286001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57" name="Freeform: Shape 156">
              <a:extLst>
                <a:ext uri="{FF2B5EF4-FFF2-40B4-BE49-F238E27FC236}">
                  <a16:creationId xmlns:a16="http://schemas.microsoft.com/office/drawing/2014/main" id="{17AAA3E1-8957-F93A-3046-B5DEB3541BFC}"/>
                </a:ext>
              </a:extLst>
            </p:cNvPr>
            <p:cNvSpPr/>
            <p:nvPr/>
          </p:nvSpPr>
          <p:spPr>
            <a:xfrm>
              <a:off x="5185972" y="286001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58" name="Freeform: Shape 157">
              <a:extLst>
                <a:ext uri="{FF2B5EF4-FFF2-40B4-BE49-F238E27FC236}">
                  <a16:creationId xmlns:a16="http://schemas.microsoft.com/office/drawing/2014/main" id="{95108653-C925-B991-ECB9-F8B2E4ADF240}"/>
                </a:ext>
              </a:extLst>
            </p:cNvPr>
            <p:cNvSpPr/>
            <p:nvPr/>
          </p:nvSpPr>
          <p:spPr>
            <a:xfrm>
              <a:off x="5180493" y="286001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59" name="Freeform: Shape 158">
              <a:extLst>
                <a:ext uri="{FF2B5EF4-FFF2-40B4-BE49-F238E27FC236}">
                  <a16:creationId xmlns:a16="http://schemas.microsoft.com/office/drawing/2014/main" id="{916C4110-A4A1-57BC-DE25-4F7A3861A4BA}"/>
                </a:ext>
              </a:extLst>
            </p:cNvPr>
            <p:cNvSpPr/>
            <p:nvPr/>
          </p:nvSpPr>
          <p:spPr>
            <a:xfrm>
              <a:off x="5174887" y="286001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60" name="Freeform: Shape 159">
              <a:extLst>
                <a:ext uri="{FF2B5EF4-FFF2-40B4-BE49-F238E27FC236}">
                  <a16:creationId xmlns:a16="http://schemas.microsoft.com/office/drawing/2014/main" id="{7CD6AD94-4CB5-BC83-81AB-E499F31837F8}"/>
                </a:ext>
              </a:extLst>
            </p:cNvPr>
            <p:cNvSpPr/>
            <p:nvPr/>
          </p:nvSpPr>
          <p:spPr>
            <a:xfrm>
              <a:off x="5169281" y="286001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61" name="Freeform: Shape 160">
              <a:extLst>
                <a:ext uri="{FF2B5EF4-FFF2-40B4-BE49-F238E27FC236}">
                  <a16:creationId xmlns:a16="http://schemas.microsoft.com/office/drawing/2014/main" id="{301C3FAD-635E-D093-8C49-A7A128B3EA40}"/>
                </a:ext>
              </a:extLst>
            </p:cNvPr>
            <p:cNvSpPr/>
            <p:nvPr/>
          </p:nvSpPr>
          <p:spPr>
            <a:xfrm>
              <a:off x="5163802" y="286001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62" name="Freeform: Shape 161">
              <a:extLst>
                <a:ext uri="{FF2B5EF4-FFF2-40B4-BE49-F238E27FC236}">
                  <a16:creationId xmlns:a16="http://schemas.microsoft.com/office/drawing/2014/main" id="{D2807CDA-1ECE-1079-17CA-5AC4ECDB6DDD}"/>
                </a:ext>
              </a:extLst>
            </p:cNvPr>
            <p:cNvSpPr/>
            <p:nvPr/>
          </p:nvSpPr>
          <p:spPr>
            <a:xfrm>
              <a:off x="5158196" y="286001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63" name="Freeform: Shape 162">
              <a:extLst>
                <a:ext uri="{FF2B5EF4-FFF2-40B4-BE49-F238E27FC236}">
                  <a16:creationId xmlns:a16="http://schemas.microsoft.com/office/drawing/2014/main" id="{7207F111-F46C-6226-95CF-0FBBCC487883}"/>
                </a:ext>
              </a:extLst>
            </p:cNvPr>
            <p:cNvSpPr/>
            <p:nvPr/>
          </p:nvSpPr>
          <p:spPr>
            <a:xfrm>
              <a:off x="5152589" y="286001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64" name="Freeform: Shape 163">
              <a:extLst>
                <a:ext uri="{FF2B5EF4-FFF2-40B4-BE49-F238E27FC236}">
                  <a16:creationId xmlns:a16="http://schemas.microsoft.com/office/drawing/2014/main" id="{B5E79B13-4205-FA43-98F0-F6B71E7F8096}"/>
                </a:ext>
              </a:extLst>
            </p:cNvPr>
            <p:cNvSpPr/>
            <p:nvPr/>
          </p:nvSpPr>
          <p:spPr>
            <a:xfrm>
              <a:off x="5147111" y="286001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65" name="Freeform: Shape 164">
              <a:extLst>
                <a:ext uri="{FF2B5EF4-FFF2-40B4-BE49-F238E27FC236}">
                  <a16:creationId xmlns:a16="http://schemas.microsoft.com/office/drawing/2014/main" id="{249862A5-9EC4-6D64-D55F-A2580A2BC864}"/>
                </a:ext>
              </a:extLst>
            </p:cNvPr>
            <p:cNvSpPr/>
            <p:nvPr/>
          </p:nvSpPr>
          <p:spPr>
            <a:xfrm>
              <a:off x="5141504" y="286001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66" name="Freeform: Shape 165">
              <a:extLst>
                <a:ext uri="{FF2B5EF4-FFF2-40B4-BE49-F238E27FC236}">
                  <a16:creationId xmlns:a16="http://schemas.microsoft.com/office/drawing/2014/main" id="{FBAAF7FF-68B9-C8F1-DE90-477F35E2F3F9}"/>
                </a:ext>
              </a:extLst>
            </p:cNvPr>
            <p:cNvSpPr/>
            <p:nvPr/>
          </p:nvSpPr>
          <p:spPr>
            <a:xfrm>
              <a:off x="5133222" y="2853513"/>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67" name="Freeform: Shape 166">
              <a:extLst>
                <a:ext uri="{FF2B5EF4-FFF2-40B4-BE49-F238E27FC236}">
                  <a16:creationId xmlns:a16="http://schemas.microsoft.com/office/drawing/2014/main" id="{43E33C6D-8225-DAC5-77DF-3F9A4409CC26}"/>
                </a:ext>
              </a:extLst>
            </p:cNvPr>
            <p:cNvSpPr/>
            <p:nvPr/>
          </p:nvSpPr>
          <p:spPr>
            <a:xfrm>
              <a:off x="5123029" y="2853513"/>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68" name="Freeform: Shape 167">
              <a:extLst>
                <a:ext uri="{FF2B5EF4-FFF2-40B4-BE49-F238E27FC236}">
                  <a16:creationId xmlns:a16="http://schemas.microsoft.com/office/drawing/2014/main" id="{0C8106B2-B4F4-6FD2-C7C0-AF518E92BA4A}"/>
                </a:ext>
              </a:extLst>
            </p:cNvPr>
            <p:cNvSpPr/>
            <p:nvPr/>
          </p:nvSpPr>
          <p:spPr>
            <a:xfrm>
              <a:off x="5116914" y="284816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69" name="Freeform: Shape 168">
              <a:extLst>
                <a:ext uri="{FF2B5EF4-FFF2-40B4-BE49-F238E27FC236}">
                  <a16:creationId xmlns:a16="http://schemas.microsoft.com/office/drawing/2014/main" id="{B7BE2B12-0B8F-E6FB-3A4C-C6881402A608}"/>
                </a:ext>
              </a:extLst>
            </p:cNvPr>
            <p:cNvSpPr/>
            <p:nvPr/>
          </p:nvSpPr>
          <p:spPr>
            <a:xfrm>
              <a:off x="5111435" y="284816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70" name="Freeform: Shape 169">
              <a:extLst>
                <a:ext uri="{FF2B5EF4-FFF2-40B4-BE49-F238E27FC236}">
                  <a16:creationId xmlns:a16="http://schemas.microsoft.com/office/drawing/2014/main" id="{432F92FB-5FA3-E48B-72B7-AD6A395F2217}"/>
                </a:ext>
              </a:extLst>
            </p:cNvPr>
            <p:cNvSpPr/>
            <p:nvPr/>
          </p:nvSpPr>
          <p:spPr>
            <a:xfrm>
              <a:off x="5105829" y="284816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71" name="Freeform: Shape 170">
              <a:extLst>
                <a:ext uri="{FF2B5EF4-FFF2-40B4-BE49-F238E27FC236}">
                  <a16:creationId xmlns:a16="http://schemas.microsoft.com/office/drawing/2014/main" id="{3F8DFE8C-F53E-8294-09E0-1BD307ED7481}"/>
                </a:ext>
              </a:extLst>
            </p:cNvPr>
            <p:cNvSpPr/>
            <p:nvPr/>
          </p:nvSpPr>
          <p:spPr>
            <a:xfrm>
              <a:off x="5100350" y="284816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72" name="Freeform: Shape 171">
              <a:extLst>
                <a:ext uri="{FF2B5EF4-FFF2-40B4-BE49-F238E27FC236}">
                  <a16:creationId xmlns:a16="http://schemas.microsoft.com/office/drawing/2014/main" id="{579C3515-BE53-C13E-2935-D0DF3B7BD632}"/>
                </a:ext>
              </a:extLst>
            </p:cNvPr>
            <p:cNvSpPr/>
            <p:nvPr/>
          </p:nvSpPr>
          <p:spPr>
            <a:xfrm>
              <a:off x="5094743" y="284816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73" name="Freeform: Shape 172">
              <a:extLst>
                <a:ext uri="{FF2B5EF4-FFF2-40B4-BE49-F238E27FC236}">
                  <a16:creationId xmlns:a16="http://schemas.microsoft.com/office/drawing/2014/main" id="{CACF4A44-DF25-C2D5-17FE-3E669F1B0D7B}"/>
                </a:ext>
              </a:extLst>
            </p:cNvPr>
            <p:cNvSpPr/>
            <p:nvPr/>
          </p:nvSpPr>
          <p:spPr>
            <a:xfrm>
              <a:off x="5088245" y="283669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74" name="Freeform: Shape 173">
              <a:extLst>
                <a:ext uri="{FF2B5EF4-FFF2-40B4-BE49-F238E27FC236}">
                  <a16:creationId xmlns:a16="http://schemas.microsoft.com/office/drawing/2014/main" id="{03210B50-5C79-6FAA-6CEE-FB67C319F3BF}"/>
                </a:ext>
              </a:extLst>
            </p:cNvPr>
            <p:cNvSpPr/>
            <p:nvPr/>
          </p:nvSpPr>
          <p:spPr>
            <a:xfrm>
              <a:off x="5016384" y="283669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75" name="Freeform: Shape 174">
              <a:extLst>
                <a:ext uri="{FF2B5EF4-FFF2-40B4-BE49-F238E27FC236}">
                  <a16:creationId xmlns:a16="http://schemas.microsoft.com/office/drawing/2014/main" id="{A8227490-95BF-1CDD-6DA0-5E2426BAB9BF}"/>
                </a:ext>
              </a:extLst>
            </p:cNvPr>
            <p:cNvSpPr/>
            <p:nvPr/>
          </p:nvSpPr>
          <p:spPr>
            <a:xfrm>
              <a:off x="5009886" y="283669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76" name="Freeform: Shape 175">
              <a:extLst>
                <a:ext uri="{FF2B5EF4-FFF2-40B4-BE49-F238E27FC236}">
                  <a16:creationId xmlns:a16="http://schemas.microsoft.com/office/drawing/2014/main" id="{A4205D99-EA81-20B2-0724-9E09A60A01A1}"/>
                </a:ext>
              </a:extLst>
            </p:cNvPr>
            <p:cNvSpPr/>
            <p:nvPr/>
          </p:nvSpPr>
          <p:spPr>
            <a:xfrm>
              <a:off x="5048874" y="283669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77" name="Freeform: Shape 176">
              <a:extLst>
                <a:ext uri="{FF2B5EF4-FFF2-40B4-BE49-F238E27FC236}">
                  <a16:creationId xmlns:a16="http://schemas.microsoft.com/office/drawing/2014/main" id="{63A35969-03AD-E8F7-4810-38C87D3C1B3D}"/>
                </a:ext>
              </a:extLst>
            </p:cNvPr>
            <p:cNvSpPr/>
            <p:nvPr/>
          </p:nvSpPr>
          <p:spPr>
            <a:xfrm>
              <a:off x="5039573" y="283669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78" name="Freeform: Shape 177">
              <a:extLst>
                <a:ext uri="{FF2B5EF4-FFF2-40B4-BE49-F238E27FC236}">
                  <a16:creationId xmlns:a16="http://schemas.microsoft.com/office/drawing/2014/main" id="{67435268-1EC5-16A8-A90D-2B0AD3258637}"/>
                </a:ext>
              </a:extLst>
            </p:cNvPr>
            <p:cNvSpPr/>
            <p:nvPr/>
          </p:nvSpPr>
          <p:spPr>
            <a:xfrm>
              <a:off x="5066458" y="283669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79" name="Freeform: Shape 178">
              <a:extLst>
                <a:ext uri="{FF2B5EF4-FFF2-40B4-BE49-F238E27FC236}">
                  <a16:creationId xmlns:a16="http://schemas.microsoft.com/office/drawing/2014/main" id="{AEA5A4A1-FB18-12B7-C9E9-62DB790D021C}"/>
                </a:ext>
              </a:extLst>
            </p:cNvPr>
            <p:cNvSpPr/>
            <p:nvPr/>
          </p:nvSpPr>
          <p:spPr>
            <a:xfrm>
              <a:off x="4816726" y="278381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80" name="Freeform: Shape 179">
              <a:extLst>
                <a:ext uri="{FF2B5EF4-FFF2-40B4-BE49-F238E27FC236}">
                  <a16:creationId xmlns:a16="http://schemas.microsoft.com/office/drawing/2014/main" id="{54D06555-64C6-EF9D-27CB-76A5D617BCD5}"/>
                </a:ext>
              </a:extLst>
            </p:cNvPr>
            <p:cNvSpPr/>
            <p:nvPr/>
          </p:nvSpPr>
          <p:spPr>
            <a:xfrm>
              <a:off x="4591968" y="272533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81" name="Freeform: Shape 180">
              <a:extLst>
                <a:ext uri="{FF2B5EF4-FFF2-40B4-BE49-F238E27FC236}">
                  <a16:creationId xmlns:a16="http://schemas.microsoft.com/office/drawing/2014/main" id="{958C846F-4FCE-F6F9-9BD9-8AEEF99CCBDE}"/>
                </a:ext>
              </a:extLst>
            </p:cNvPr>
            <p:cNvSpPr/>
            <p:nvPr/>
          </p:nvSpPr>
          <p:spPr>
            <a:xfrm>
              <a:off x="4441492" y="2694755"/>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82" name="Freeform: Shape 181">
              <a:extLst>
                <a:ext uri="{FF2B5EF4-FFF2-40B4-BE49-F238E27FC236}">
                  <a16:creationId xmlns:a16="http://schemas.microsoft.com/office/drawing/2014/main" id="{EC1874C2-9BCD-A705-06C1-A1176E761EF5}"/>
                </a:ext>
              </a:extLst>
            </p:cNvPr>
            <p:cNvSpPr/>
            <p:nvPr/>
          </p:nvSpPr>
          <p:spPr>
            <a:xfrm>
              <a:off x="4417411" y="268443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83" name="Freeform: Shape 182">
              <a:extLst>
                <a:ext uri="{FF2B5EF4-FFF2-40B4-BE49-F238E27FC236}">
                  <a16:creationId xmlns:a16="http://schemas.microsoft.com/office/drawing/2014/main" id="{C2AEC18C-9820-087E-9732-E1FE7F361347}"/>
                </a:ext>
              </a:extLst>
            </p:cNvPr>
            <p:cNvSpPr/>
            <p:nvPr/>
          </p:nvSpPr>
          <p:spPr>
            <a:xfrm>
              <a:off x="4286685" y="2669909"/>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84" name="Freeform: Shape 183">
              <a:extLst>
                <a:ext uri="{FF2B5EF4-FFF2-40B4-BE49-F238E27FC236}">
                  <a16:creationId xmlns:a16="http://schemas.microsoft.com/office/drawing/2014/main" id="{9B37E685-987E-CD56-0A7C-331863AE898A}"/>
                </a:ext>
              </a:extLst>
            </p:cNvPr>
            <p:cNvSpPr/>
            <p:nvPr/>
          </p:nvSpPr>
          <p:spPr>
            <a:xfrm>
              <a:off x="4188448" y="2645063"/>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85" name="Freeform: Shape 184">
              <a:extLst>
                <a:ext uri="{FF2B5EF4-FFF2-40B4-BE49-F238E27FC236}">
                  <a16:creationId xmlns:a16="http://schemas.microsoft.com/office/drawing/2014/main" id="{BC0FE3B8-773C-D6E4-1B62-1753557AF975}"/>
                </a:ext>
              </a:extLst>
            </p:cNvPr>
            <p:cNvSpPr/>
            <p:nvPr/>
          </p:nvSpPr>
          <p:spPr>
            <a:xfrm>
              <a:off x="4063328" y="262837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86" name="Freeform: Shape 185">
              <a:extLst>
                <a:ext uri="{FF2B5EF4-FFF2-40B4-BE49-F238E27FC236}">
                  <a16:creationId xmlns:a16="http://schemas.microsoft.com/office/drawing/2014/main" id="{816E2431-919D-CF6F-CAAC-1C5D0DC40124}"/>
                </a:ext>
              </a:extLst>
            </p:cNvPr>
            <p:cNvSpPr/>
            <p:nvPr/>
          </p:nvSpPr>
          <p:spPr>
            <a:xfrm>
              <a:off x="3970188" y="261359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87" name="Freeform: Shape 186">
              <a:extLst>
                <a:ext uri="{FF2B5EF4-FFF2-40B4-BE49-F238E27FC236}">
                  <a16:creationId xmlns:a16="http://schemas.microsoft.com/office/drawing/2014/main" id="{3B8076EF-1A16-0385-BD2C-00ED5023CFFF}"/>
                </a:ext>
              </a:extLst>
            </p:cNvPr>
            <p:cNvSpPr/>
            <p:nvPr/>
          </p:nvSpPr>
          <p:spPr>
            <a:xfrm>
              <a:off x="3943814" y="261091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88" name="Freeform: Shape 187">
              <a:extLst>
                <a:ext uri="{FF2B5EF4-FFF2-40B4-BE49-F238E27FC236}">
                  <a16:creationId xmlns:a16="http://schemas.microsoft.com/office/drawing/2014/main" id="{05C9DB50-CEAF-319B-75CE-551FECA1A0C2}"/>
                </a:ext>
              </a:extLst>
            </p:cNvPr>
            <p:cNvSpPr/>
            <p:nvPr/>
          </p:nvSpPr>
          <p:spPr>
            <a:xfrm>
              <a:off x="3844686" y="259193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89" name="Freeform: Shape 188">
              <a:extLst>
                <a:ext uri="{FF2B5EF4-FFF2-40B4-BE49-F238E27FC236}">
                  <a16:creationId xmlns:a16="http://schemas.microsoft.com/office/drawing/2014/main" id="{201B33D1-04AF-D7FD-6706-BED5C95DC167}"/>
                </a:ext>
              </a:extLst>
            </p:cNvPr>
            <p:cNvSpPr/>
            <p:nvPr/>
          </p:nvSpPr>
          <p:spPr>
            <a:xfrm>
              <a:off x="3799709" y="258212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90" name="Freeform: Shape 189">
              <a:extLst>
                <a:ext uri="{FF2B5EF4-FFF2-40B4-BE49-F238E27FC236}">
                  <a16:creationId xmlns:a16="http://schemas.microsoft.com/office/drawing/2014/main" id="{8380100E-72AC-079F-2034-52E45E8470E6}"/>
                </a:ext>
              </a:extLst>
            </p:cNvPr>
            <p:cNvSpPr/>
            <p:nvPr/>
          </p:nvSpPr>
          <p:spPr>
            <a:xfrm>
              <a:off x="3743264" y="257345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91" name="Freeform: Shape 190">
              <a:extLst>
                <a:ext uri="{FF2B5EF4-FFF2-40B4-BE49-F238E27FC236}">
                  <a16:creationId xmlns:a16="http://schemas.microsoft.com/office/drawing/2014/main" id="{D7A5C480-81BF-09C0-98EE-499676734BB1}"/>
                </a:ext>
              </a:extLst>
            </p:cNvPr>
            <p:cNvSpPr/>
            <p:nvPr/>
          </p:nvSpPr>
          <p:spPr>
            <a:xfrm>
              <a:off x="3733071" y="256708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92" name="Freeform: Shape 191">
              <a:extLst>
                <a:ext uri="{FF2B5EF4-FFF2-40B4-BE49-F238E27FC236}">
                  <a16:creationId xmlns:a16="http://schemas.microsoft.com/office/drawing/2014/main" id="{B6330185-CA71-9B75-1D29-A3AE7AA224CD}"/>
                </a:ext>
              </a:extLst>
            </p:cNvPr>
            <p:cNvSpPr/>
            <p:nvPr/>
          </p:nvSpPr>
          <p:spPr>
            <a:xfrm>
              <a:off x="3726063" y="2567086"/>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93" name="Freeform: Shape 192">
              <a:extLst>
                <a:ext uri="{FF2B5EF4-FFF2-40B4-BE49-F238E27FC236}">
                  <a16:creationId xmlns:a16="http://schemas.microsoft.com/office/drawing/2014/main" id="{6CE57785-3785-841E-4CA7-4D5D4E9D930F}"/>
                </a:ext>
              </a:extLst>
            </p:cNvPr>
            <p:cNvSpPr/>
            <p:nvPr/>
          </p:nvSpPr>
          <p:spPr>
            <a:xfrm>
              <a:off x="3675607" y="254861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94" name="Freeform: Shape 193">
              <a:extLst>
                <a:ext uri="{FF2B5EF4-FFF2-40B4-BE49-F238E27FC236}">
                  <a16:creationId xmlns:a16="http://schemas.microsoft.com/office/drawing/2014/main" id="{F84C8AFA-C824-4B53-3899-F73F496CBC3A}"/>
                </a:ext>
              </a:extLst>
            </p:cNvPr>
            <p:cNvSpPr/>
            <p:nvPr/>
          </p:nvSpPr>
          <p:spPr>
            <a:xfrm>
              <a:off x="3565777" y="248375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95" name="Freeform: Shape 194">
              <a:extLst>
                <a:ext uri="{FF2B5EF4-FFF2-40B4-BE49-F238E27FC236}">
                  <a16:creationId xmlns:a16="http://schemas.microsoft.com/office/drawing/2014/main" id="{B79A9B39-40BB-06F3-998A-31F561C2105B}"/>
                </a:ext>
              </a:extLst>
            </p:cNvPr>
            <p:cNvSpPr/>
            <p:nvPr/>
          </p:nvSpPr>
          <p:spPr>
            <a:xfrm>
              <a:off x="3496209" y="245126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96" name="Freeform: Shape 195">
              <a:extLst>
                <a:ext uri="{FF2B5EF4-FFF2-40B4-BE49-F238E27FC236}">
                  <a16:creationId xmlns:a16="http://schemas.microsoft.com/office/drawing/2014/main" id="{746864A5-F0FB-8766-661A-0536C052CD61}"/>
                </a:ext>
              </a:extLst>
            </p:cNvPr>
            <p:cNvSpPr/>
            <p:nvPr/>
          </p:nvSpPr>
          <p:spPr>
            <a:xfrm>
              <a:off x="3294258" y="236934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97" name="Freeform: Shape 196">
              <a:extLst>
                <a:ext uri="{FF2B5EF4-FFF2-40B4-BE49-F238E27FC236}">
                  <a16:creationId xmlns:a16="http://schemas.microsoft.com/office/drawing/2014/main" id="{DD0B4BA3-BC13-9803-36F7-85613A669AAE}"/>
                </a:ext>
              </a:extLst>
            </p:cNvPr>
            <p:cNvSpPr/>
            <p:nvPr/>
          </p:nvSpPr>
          <p:spPr>
            <a:xfrm>
              <a:off x="3210419" y="232296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98" name="Freeform: Shape 197">
              <a:extLst>
                <a:ext uri="{FF2B5EF4-FFF2-40B4-BE49-F238E27FC236}">
                  <a16:creationId xmlns:a16="http://schemas.microsoft.com/office/drawing/2014/main" id="{77149A4B-D5CF-279E-2674-051052118157}"/>
                </a:ext>
              </a:extLst>
            </p:cNvPr>
            <p:cNvSpPr/>
            <p:nvPr/>
          </p:nvSpPr>
          <p:spPr>
            <a:xfrm>
              <a:off x="3178948" y="231964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199" name="Freeform: Shape 198">
              <a:extLst>
                <a:ext uri="{FF2B5EF4-FFF2-40B4-BE49-F238E27FC236}">
                  <a16:creationId xmlns:a16="http://schemas.microsoft.com/office/drawing/2014/main" id="{39B04CFD-A0C0-DF32-FE2B-3FC013958420}"/>
                </a:ext>
              </a:extLst>
            </p:cNvPr>
            <p:cNvSpPr/>
            <p:nvPr/>
          </p:nvSpPr>
          <p:spPr>
            <a:xfrm>
              <a:off x="3040831" y="229047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00" name="Freeform: Shape 199">
              <a:extLst>
                <a:ext uri="{FF2B5EF4-FFF2-40B4-BE49-F238E27FC236}">
                  <a16:creationId xmlns:a16="http://schemas.microsoft.com/office/drawing/2014/main" id="{C1B3D8F5-B813-3422-8D5B-0289024EF37F}"/>
                </a:ext>
              </a:extLst>
            </p:cNvPr>
            <p:cNvSpPr/>
            <p:nvPr/>
          </p:nvSpPr>
          <p:spPr>
            <a:xfrm>
              <a:off x="2987955" y="2261293"/>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01" name="Freeform: Shape 200">
              <a:extLst>
                <a:ext uri="{FF2B5EF4-FFF2-40B4-BE49-F238E27FC236}">
                  <a16:creationId xmlns:a16="http://schemas.microsoft.com/office/drawing/2014/main" id="{83D16834-39C5-9A40-6DAC-B1FD04DBE24A}"/>
                </a:ext>
              </a:extLst>
            </p:cNvPr>
            <p:cNvSpPr/>
            <p:nvPr/>
          </p:nvSpPr>
          <p:spPr>
            <a:xfrm>
              <a:off x="2784602" y="215464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02" name="Freeform: Shape 201">
              <a:extLst>
                <a:ext uri="{FF2B5EF4-FFF2-40B4-BE49-F238E27FC236}">
                  <a16:creationId xmlns:a16="http://schemas.microsoft.com/office/drawing/2014/main" id="{ACE59B53-2565-2EC0-0101-C590E6388004}"/>
                </a:ext>
              </a:extLst>
            </p:cNvPr>
            <p:cNvSpPr/>
            <p:nvPr/>
          </p:nvSpPr>
          <p:spPr>
            <a:xfrm>
              <a:off x="2774409" y="214674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03" name="Freeform: Shape 202">
              <a:extLst>
                <a:ext uri="{FF2B5EF4-FFF2-40B4-BE49-F238E27FC236}">
                  <a16:creationId xmlns:a16="http://schemas.microsoft.com/office/drawing/2014/main" id="{D2503D76-440F-3803-146E-005A62B10453}"/>
                </a:ext>
              </a:extLst>
            </p:cNvPr>
            <p:cNvSpPr/>
            <p:nvPr/>
          </p:nvSpPr>
          <p:spPr>
            <a:xfrm>
              <a:off x="2767019" y="2138975"/>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04" name="Freeform: Shape 203">
              <a:extLst>
                <a:ext uri="{FF2B5EF4-FFF2-40B4-BE49-F238E27FC236}">
                  <a16:creationId xmlns:a16="http://schemas.microsoft.com/office/drawing/2014/main" id="{4C451555-19F9-8D4A-71D1-5B9DB858D001}"/>
                </a:ext>
              </a:extLst>
            </p:cNvPr>
            <p:cNvSpPr/>
            <p:nvPr/>
          </p:nvSpPr>
          <p:spPr>
            <a:xfrm>
              <a:off x="2759629" y="212980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05" name="Freeform: Shape 204">
              <a:extLst>
                <a:ext uri="{FF2B5EF4-FFF2-40B4-BE49-F238E27FC236}">
                  <a16:creationId xmlns:a16="http://schemas.microsoft.com/office/drawing/2014/main" id="{78733FE7-1F6F-A347-D4CF-2AAD9717CE9A}"/>
                </a:ext>
              </a:extLst>
            </p:cNvPr>
            <p:cNvSpPr/>
            <p:nvPr/>
          </p:nvSpPr>
          <p:spPr>
            <a:xfrm>
              <a:off x="2752111" y="212190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06" name="Freeform: Shape 205">
              <a:extLst>
                <a:ext uri="{FF2B5EF4-FFF2-40B4-BE49-F238E27FC236}">
                  <a16:creationId xmlns:a16="http://schemas.microsoft.com/office/drawing/2014/main" id="{90FB1F25-51D7-BB5C-88ED-B79C7E2309D4}"/>
                </a:ext>
              </a:extLst>
            </p:cNvPr>
            <p:cNvSpPr/>
            <p:nvPr/>
          </p:nvSpPr>
          <p:spPr>
            <a:xfrm>
              <a:off x="2744721" y="211413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07" name="Freeform: Shape 206">
              <a:extLst>
                <a:ext uri="{FF2B5EF4-FFF2-40B4-BE49-F238E27FC236}">
                  <a16:creationId xmlns:a16="http://schemas.microsoft.com/office/drawing/2014/main" id="{A20941A9-7796-0E5D-57B4-DAEE22D3F265}"/>
                </a:ext>
              </a:extLst>
            </p:cNvPr>
            <p:cNvSpPr/>
            <p:nvPr/>
          </p:nvSpPr>
          <p:spPr>
            <a:xfrm>
              <a:off x="2700764" y="208928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08" name="Freeform: Shape 207">
              <a:extLst>
                <a:ext uri="{FF2B5EF4-FFF2-40B4-BE49-F238E27FC236}">
                  <a16:creationId xmlns:a16="http://schemas.microsoft.com/office/drawing/2014/main" id="{CD2EFD79-D544-C2F9-32D5-F85395F3BE91}"/>
                </a:ext>
              </a:extLst>
            </p:cNvPr>
            <p:cNvSpPr/>
            <p:nvPr/>
          </p:nvSpPr>
          <p:spPr>
            <a:xfrm>
              <a:off x="2530284" y="205055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09" name="Freeform: Shape 208">
              <a:extLst>
                <a:ext uri="{FF2B5EF4-FFF2-40B4-BE49-F238E27FC236}">
                  <a16:creationId xmlns:a16="http://schemas.microsoft.com/office/drawing/2014/main" id="{54B13A0B-FD3D-68D7-F3F6-2822D6B31B4A}"/>
                </a:ext>
              </a:extLst>
            </p:cNvPr>
            <p:cNvSpPr/>
            <p:nvPr/>
          </p:nvSpPr>
          <p:spPr>
            <a:xfrm>
              <a:off x="2938391" y="225110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10" name="Freeform: Shape 209">
              <a:extLst>
                <a:ext uri="{FF2B5EF4-FFF2-40B4-BE49-F238E27FC236}">
                  <a16:creationId xmlns:a16="http://schemas.microsoft.com/office/drawing/2014/main" id="{1288488B-A00A-2F2E-005C-7DDAB0A197EC}"/>
                </a:ext>
              </a:extLst>
            </p:cNvPr>
            <p:cNvSpPr/>
            <p:nvPr/>
          </p:nvSpPr>
          <p:spPr>
            <a:xfrm>
              <a:off x="2947692" y="2251100"/>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11" name="Freeform: Shape 210">
              <a:extLst>
                <a:ext uri="{FF2B5EF4-FFF2-40B4-BE49-F238E27FC236}">
                  <a16:creationId xmlns:a16="http://schemas.microsoft.com/office/drawing/2014/main" id="{C4F5568E-4F8A-2BC0-7A0C-974CDFEB95CC}"/>
                </a:ext>
              </a:extLst>
            </p:cNvPr>
            <p:cNvSpPr/>
            <p:nvPr/>
          </p:nvSpPr>
          <p:spPr>
            <a:xfrm>
              <a:off x="4831124" y="278891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12" name="Freeform: Shape 211">
              <a:extLst>
                <a:ext uri="{FF2B5EF4-FFF2-40B4-BE49-F238E27FC236}">
                  <a16:creationId xmlns:a16="http://schemas.microsoft.com/office/drawing/2014/main" id="{A9A97A44-DF49-FE67-7A73-8E00B381124D}"/>
                </a:ext>
              </a:extLst>
            </p:cNvPr>
            <p:cNvSpPr/>
            <p:nvPr/>
          </p:nvSpPr>
          <p:spPr>
            <a:xfrm>
              <a:off x="4847306" y="279579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13" name="Freeform: Shape 212">
              <a:extLst>
                <a:ext uri="{FF2B5EF4-FFF2-40B4-BE49-F238E27FC236}">
                  <a16:creationId xmlns:a16="http://schemas.microsoft.com/office/drawing/2014/main" id="{A0D1C0CE-36BA-928D-529D-0127F7B6AEAA}"/>
                </a:ext>
              </a:extLst>
            </p:cNvPr>
            <p:cNvSpPr/>
            <p:nvPr/>
          </p:nvSpPr>
          <p:spPr>
            <a:xfrm>
              <a:off x="4862086" y="2800891"/>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14" name="Freeform: Shape 213">
              <a:extLst>
                <a:ext uri="{FF2B5EF4-FFF2-40B4-BE49-F238E27FC236}">
                  <a16:creationId xmlns:a16="http://schemas.microsoft.com/office/drawing/2014/main" id="{7F95C934-2FCF-DF4E-EA5B-CF8519E3E3BB}"/>
                </a:ext>
              </a:extLst>
            </p:cNvPr>
            <p:cNvSpPr/>
            <p:nvPr/>
          </p:nvSpPr>
          <p:spPr>
            <a:xfrm>
              <a:off x="4874700" y="280496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15" name="Freeform: Shape 214">
              <a:extLst>
                <a:ext uri="{FF2B5EF4-FFF2-40B4-BE49-F238E27FC236}">
                  <a16:creationId xmlns:a16="http://schemas.microsoft.com/office/drawing/2014/main" id="{AB130336-AE24-C1E4-2387-1E50E1555C49}"/>
                </a:ext>
              </a:extLst>
            </p:cNvPr>
            <p:cNvSpPr/>
            <p:nvPr/>
          </p:nvSpPr>
          <p:spPr>
            <a:xfrm>
              <a:off x="4898271" y="280496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16" name="Freeform: Shape 215">
              <a:extLst>
                <a:ext uri="{FF2B5EF4-FFF2-40B4-BE49-F238E27FC236}">
                  <a16:creationId xmlns:a16="http://schemas.microsoft.com/office/drawing/2014/main" id="{3E7F53ED-69CD-D784-398C-29178300F2C3}"/>
                </a:ext>
              </a:extLst>
            </p:cNvPr>
            <p:cNvSpPr/>
            <p:nvPr/>
          </p:nvSpPr>
          <p:spPr>
            <a:xfrm>
              <a:off x="4946434" y="282866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17" name="Freeform: Shape 216">
              <a:extLst>
                <a:ext uri="{FF2B5EF4-FFF2-40B4-BE49-F238E27FC236}">
                  <a16:creationId xmlns:a16="http://schemas.microsoft.com/office/drawing/2014/main" id="{9E8F9C9A-8EC5-B1D6-AB67-C9DDDA7702C1}"/>
                </a:ext>
              </a:extLst>
            </p:cNvPr>
            <p:cNvSpPr/>
            <p:nvPr/>
          </p:nvSpPr>
          <p:spPr>
            <a:xfrm>
              <a:off x="4882472" y="280496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18" name="Freeform: Shape 217">
              <a:extLst>
                <a:ext uri="{FF2B5EF4-FFF2-40B4-BE49-F238E27FC236}">
                  <a16:creationId xmlns:a16="http://schemas.microsoft.com/office/drawing/2014/main" id="{54A6B496-71C0-1295-7DBD-B54FB450E0D4}"/>
                </a:ext>
              </a:extLst>
            </p:cNvPr>
            <p:cNvSpPr/>
            <p:nvPr/>
          </p:nvSpPr>
          <p:spPr>
            <a:xfrm>
              <a:off x="5373653" y="287300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19" name="Freeform: Shape 218">
              <a:extLst>
                <a:ext uri="{FF2B5EF4-FFF2-40B4-BE49-F238E27FC236}">
                  <a16:creationId xmlns:a16="http://schemas.microsoft.com/office/drawing/2014/main" id="{9EE89F60-7CA7-46B4-3D0B-93CF0EBE8758}"/>
                </a:ext>
              </a:extLst>
            </p:cNvPr>
            <p:cNvSpPr/>
            <p:nvPr/>
          </p:nvSpPr>
          <p:spPr>
            <a:xfrm>
              <a:off x="5409328" y="287300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20" name="Freeform: Shape 219">
              <a:extLst>
                <a:ext uri="{FF2B5EF4-FFF2-40B4-BE49-F238E27FC236}">
                  <a16:creationId xmlns:a16="http://schemas.microsoft.com/office/drawing/2014/main" id="{457FB474-6F5E-7DFF-CF29-2A2ED83EE50B}"/>
                </a:ext>
              </a:extLst>
            </p:cNvPr>
            <p:cNvSpPr/>
            <p:nvPr/>
          </p:nvSpPr>
          <p:spPr>
            <a:xfrm>
              <a:off x="5390853" y="287300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21" name="Freeform: Shape 220">
              <a:extLst>
                <a:ext uri="{FF2B5EF4-FFF2-40B4-BE49-F238E27FC236}">
                  <a16:creationId xmlns:a16="http://schemas.microsoft.com/office/drawing/2014/main" id="{5F03099A-02DE-EB63-5248-A6827DDEE94B}"/>
                </a:ext>
              </a:extLst>
            </p:cNvPr>
            <p:cNvSpPr/>
            <p:nvPr/>
          </p:nvSpPr>
          <p:spPr>
            <a:xfrm>
              <a:off x="5427421" y="287300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22" name="Freeform: Shape 221">
              <a:extLst>
                <a:ext uri="{FF2B5EF4-FFF2-40B4-BE49-F238E27FC236}">
                  <a16:creationId xmlns:a16="http://schemas.microsoft.com/office/drawing/2014/main" id="{9EB7A6A1-26C9-DA3F-2D17-8F45A5BC59CF}"/>
                </a:ext>
              </a:extLst>
            </p:cNvPr>
            <p:cNvSpPr/>
            <p:nvPr/>
          </p:nvSpPr>
          <p:spPr>
            <a:xfrm>
              <a:off x="5358363" y="2873007"/>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23" name="Freeform: Shape 222">
              <a:extLst>
                <a:ext uri="{FF2B5EF4-FFF2-40B4-BE49-F238E27FC236}">
                  <a16:creationId xmlns:a16="http://schemas.microsoft.com/office/drawing/2014/main" id="{266F723B-ADA5-AA5E-3A79-CA07163953B4}"/>
                </a:ext>
              </a:extLst>
            </p:cNvPr>
            <p:cNvSpPr/>
            <p:nvPr/>
          </p:nvSpPr>
          <p:spPr>
            <a:xfrm>
              <a:off x="5895412" y="2917092"/>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24" name="Freeform: Shape 223">
              <a:extLst>
                <a:ext uri="{FF2B5EF4-FFF2-40B4-BE49-F238E27FC236}">
                  <a16:creationId xmlns:a16="http://schemas.microsoft.com/office/drawing/2014/main" id="{66601F07-BF94-FB9B-4E21-0817045D3DEA}"/>
                </a:ext>
              </a:extLst>
            </p:cNvPr>
            <p:cNvSpPr/>
            <p:nvPr/>
          </p:nvSpPr>
          <p:spPr>
            <a:xfrm>
              <a:off x="6098765" y="293059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25" name="Freeform: Shape 224">
              <a:extLst>
                <a:ext uri="{FF2B5EF4-FFF2-40B4-BE49-F238E27FC236}">
                  <a16:creationId xmlns:a16="http://schemas.microsoft.com/office/drawing/2014/main" id="{0C4C5365-4614-6C78-AFC3-19DBC74051AA}"/>
                </a:ext>
              </a:extLst>
            </p:cNvPr>
            <p:cNvSpPr/>
            <p:nvPr/>
          </p:nvSpPr>
          <p:spPr>
            <a:xfrm>
              <a:off x="6117495" y="293059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26" name="Freeform: Shape 225">
              <a:extLst>
                <a:ext uri="{FF2B5EF4-FFF2-40B4-BE49-F238E27FC236}">
                  <a16:creationId xmlns:a16="http://schemas.microsoft.com/office/drawing/2014/main" id="{6F892841-1FD0-8607-6E0E-E46709EDA45B}"/>
                </a:ext>
              </a:extLst>
            </p:cNvPr>
            <p:cNvSpPr/>
            <p:nvPr/>
          </p:nvSpPr>
          <p:spPr>
            <a:xfrm>
              <a:off x="6126541" y="293059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27" name="Freeform: Shape 226">
              <a:extLst>
                <a:ext uri="{FF2B5EF4-FFF2-40B4-BE49-F238E27FC236}">
                  <a16:creationId xmlns:a16="http://schemas.microsoft.com/office/drawing/2014/main" id="{90A6DE12-3A11-14CF-497C-387C131330E7}"/>
                </a:ext>
              </a:extLst>
            </p:cNvPr>
            <p:cNvSpPr/>
            <p:nvPr/>
          </p:nvSpPr>
          <p:spPr>
            <a:xfrm>
              <a:off x="6135588" y="293059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28" name="Freeform: Shape 227">
              <a:extLst>
                <a:ext uri="{FF2B5EF4-FFF2-40B4-BE49-F238E27FC236}">
                  <a16:creationId xmlns:a16="http://schemas.microsoft.com/office/drawing/2014/main" id="{779AA0BF-C221-5270-DBA7-951CE5CE99E6}"/>
                </a:ext>
              </a:extLst>
            </p:cNvPr>
            <p:cNvSpPr/>
            <p:nvPr/>
          </p:nvSpPr>
          <p:spPr>
            <a:xfrm>
              <a:off x="6144634" y="293059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29" name="Freeform: Shape 228">
              <a:extLst>
                <a:ext uri="{FF2B5EF4-FFF2-40B4-BE49-F238E27FC236}">
                  <a16:creationId xmlns:a16="http://schemas.microsoft.com/office/drawing/2014/main" id="{CBB13BD2-1612-DB43-A293-4ACD4D336701}"/>
                </a:ext>
              </a:extLst>
            </p:cNvPr>
            <p:cNvSpPr/>
            <p:nvPr/>
          </p:nvSpPr>
          <p:spPr>
            <a:xfrm>
              <a:off x="6153680" y="293059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30" name="Freeform: Shape 229">
              <a:extLst>
                <a:ext uri="{FF2B5EF4-FFF2-40B4-BE49-F238E27FC236}">
                  <a16:creationId xmlns:a16="http://schemas.microsoft.com/office/drawing/2014/main" id="{ABBCF302-AB70-DF78-5FF2-F14BEAF7B057}"/>
                </a:ext>
              </a:extLst>
            </p:cNvPr>
            <p:cNvSpPr/>
            <p:nvPr/>
          </p:nvSpPr>
          <p:spPr>
            <a:xfrm>
              <a:off x="6162727" y="293059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31" name="Freeform: Shape 230">
              <a:extLst>
                <a:ext uri="{FF2B5EF4-FFF2-40B4-BE49-F238E27FC236}">
                  <a16:creationId xmlns:a16="http://schemas.microsoft.com/office/drawing/2014/main" id="{A58E26C0-E6A1-1AB7-F370-E03D6560EA5F}"/>
                </a:ext>
              </a:extLst>
            </p:cNvPr>
            <p:cNvSpPr/>
            <p:nvPr/>
          </p:nvSpPr>
          <p:spPr>
            <a:xfrm>
              <a:off x="6171773" y="293059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32" name="Freeform: Shape 231">
              <a:extLst>
                <a:ext uri="{FF2B5EF4-FFF2-40B4-BE49-F238E27FC236}">
                  <a16:creationId xmlns:a16="http://schemas.microsoft.com/office/drawing/2014/main" id="{A59B8EA2-9450-1861-8C08-A16FC2588B3F}"/>
                </a:ext>
              </a:extLst>
            </p:cNvPr>
            <p:cNvSpPr/>
            <p:nvPr/>
          </p:nvSpPr>
          <p:spPr>
            <a:xfrm>
              <a:off x="6180820" y="293059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33" name="Freeform: Shape 232">
              <a:extLst>
                <a:ext uri="{FF2B5EF4-FFF2-40B4-BE49-F238E27FC236}">
                  <a16:creationId xmlns:a16="http://schemas.microsoft.com/office/drawing/2014/main" id="{8AD1D20A-F4D7-0816-E8A8-1B57956C506F}"/>
                </a:ext>
              </a:extLst>
            </p:cNvPr>
            <p:cNvSpPr/>
            <p:nvPr/>
          </p:nvSpPr>
          <p:spPr>
            <a:xfrm>
              <a:off x="6197383" y="293059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34" name="Freeform: Shape 233">
              <a:extLst>
                <a:ext uri="{FF2B5EF4-FFF2-40B4-BE49-F238E27FC236}">
                  <a16:creationId xmlns:a16="http://schemas.microsoft.com/office/drawing/2014/main" id="{3E7B995F-B368-B2DA-BCB0-40306C15C578}"/>
                </a:ext>
              </a:extLst>
            </p:cNvPr>
            <p:cNvSpPr/>
            <p:nvPr/>
          </p:nvSpPr>
          <p:spPr>
            <a:xfrm>
              <a:off x="6204391" y="295544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35" name="Freeform: Shape 234">
              <a:extLst>
                <a:ext uri="{FF2B5EF4-FFF2-40B4-BE49-F238E27FC236}">
                  <a16:creationId xmlns:a16="http://schemas.microsoft.com/office/drawing/2014/main" id="{C746FC63-6813-9AF3-38BD-B723A2FEF971}"/>
                </a:ext>
              </a:extLst>
            </p:cNvPr>
            <p:cNvSpPr/>
            <p:nvPr/>
          </p:nvSpPr>
          <p:spPr>
            <a:xfrm>
              <a:off x="6216878" y="295544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36" name="Freeform: Shape 235">
              <a:extLst>
                <a:ext uri="{FF2B5EF4-FFF2-40B4-BE49-F238E27FC236}">
                  <a16:creationId xmlns:a16="http://schemas.microsoft.com/office/drawing/2014/main" id="{9B326B66-37AA-9373-CFDC-FDBE943D9B70}"/>
                </a:ext>
              </a:extLst>
            </p:cNvPr>
            <p:cNvSpPr/>
            <p:nvPr/>
          </p:nvSpPr>
          <p:spPr>
            <a:xfrm>
              <a:off x="6229364" y="295544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37" name="Freeform: Shape 236">
              <a:extLst>
                <a:ext uri="{FF2B5EF4-FFF2-40B4-BE49-F238E27FC236}">
                  <a16:creationId xmlns:a16="http://schemas.microsoft.com/office/drawing/2014/main" id="{4B7271DB-E9C8-CDFE-F325-FF238F581FFF}"/>
                </a:ext>
              </a:extLst>
            </p:cNvPr>
            <p:cNvSpPr/>
            <p:nvPr/>
          </p:nvSpPr>
          <p:spPr>
            <a:xfrm>
              <a:off x="6241978" y="295544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38" name="Freeform: Shape 237">
              <a:extLst>
                <a:ext uri="{FF2B5EF4-FFF2-40B4-BE49-F238E27FC236}">
                  <a16:creationId xmlns:a16="http://schemas.microsoft.com/office/drawing/2014/main" id="{B3D4D1D9-B354-BE69-FA68-E570FA8D8559}"/>
                </a:ext>
              </a:extLst>
            </p:cNvPr>
            <p:cNvSpPr/>
            <p:nvPr/>
          </p:nvSpPr>
          <p:spPr>
            <a:xfrm>
              <a:off x="6254465" y="295544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39" name="Freeform: Shape 238">
              <a:extLst>
                <a:ext uri="{FF2B5EF4-FFF2-40B4-BE49-F238E27FC236}">
                  <a16:creationId xmlns:a16="http://schemas.microsoft.com/office/drawing/2014/main" id="{0AA757FD-AF75-B8B6-EA99-1D4D70D99DEC}"/>
                </a:ext>
              </a:extLst>
            </p:cNvPr>
            <p:cNvSpPr/>
            <p:nvPr/>
          </p:nvSpPr>
          <p:spPr>
            <a:xfrm>
              <a:off x="6266951" y="295544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40" name="Freeform: Shape 239">
              <a:extLst>
                <a:ext uri="{FF2B5EF4-FFF2-40B4-BE49-F238E27FC236}">
                  <a16:creationId xmlns:a16="http://schemas.microsoft.com/office/drawing/2014/main" id="{CECD8C61-9B12-7433-D935-C171C642B623}"/>
                </a:ext>
              </a:extLst>
            </p:cNvPr>
            <p:cNvSpPr/>
            <p:nvPr/>
          </p:nvSpPr>
          <p:spPr>
            <a:xfrm>
              <a:off x="6282241" y="295544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41" name="Freeform: Shape 240">
              <a:extLst>
                <a:ext uri="{FF2B5EF4-FFF2-40B4-BE49-F238E27FC236}">
                  <a16:creationId xmlns:a16="http://schemas.microsoft.com/office/drawing/2014/main" id="{7360E186-67C5-4FB7-50F4-5DF06508DF72}"/>
                </a:ext>
              </a:extLst>
            </p:cNvPr>
            <p:cNvSpPr/>
            <p:nvPr/>
          </p:nvSpPr>
          <p:spPr>
            <a:xfrm>
              <a:off x="6296766" y="295544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42" name="Freeform: Shape 241">
              <a:extLst>
                <a:ext uri="{FF2B5EF4-FFF2-40B4-BE49-F238E27FC236}">
                  <a16:creationId xmlns:a16="http://schemas.microsoft.com/office/drawing/2014/main" id="{ED253C72-47B6-407A-F5D9-7C6DCFDAA8B6}"/>
                </a:ext>
              </a:extLst>
            </p:cNvPr>
            <p:cNvSpPr/>
            <p:nvPr/>
          </p:nvSpPr>
          <p:spPr>
            <a:xfrm>
              <a:off x="6334990" y="295544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43" name="Freeform: Shape 242">
              <a:extLst>
                <a:ext uri="{FF2B5EF4-FFF2-40B4-BE49-F238E27FC236}">
                  <a16:creationId xmlns:a16="http://schemas.microsoft.com/office/drawing/2014/main" id="{F6E49388-E983-3D0E-03C5-6D38DC04FE66}"/>
                </a:ext>
              </a:extLst>
            </p:cNvPr>
            <p:cNvSpPr/>
            <p:nvPr/>
          </p:nvSpPr>
          <p:spPr>
            <a:xfrm>
              <a:off x="6321102" y="295544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44" name="Freeform: Shape 243">
              <a:extLst>
                <a:ext uri="{FF2B5EF4-FFF2-40B4-BE49-F238E27FC236}">
                  <a16:creationId xmlns:a16="http://schemas.microsoft.com/office/drawing/2014/main" id="{7FCA54CC-FC80-AB78-0CAF-07CC6726628B}"/>
                </a:ext>
              </a:extLst>
            </p:cNvPr>
            <p:cNvSpPr/>
            <p:nvPr/>
          </p:nvSpPr>
          <p:spPr>
            <a:xfrm>
              <a:off x="6314222" y="295544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45" name="Freeform: Shape 244">
              <a:extLst>
                <a:ext uri="{FF2B5EF4-FFF2-40B4-BE49-F238E27FC236}">
                  <a16:creationId xmlns:a16="http://schemas.microsoft.com/office/drawing/2014/main" id="{3A05F960-B756-77BC-5FB4-F1E26B1789CD}"/>
                </a:ext>
              </a:extLst>
            </p:cNvPr>
            <p:cNvSpPr/>
            <p:nvPr/>
          </p:nvSpPr>
          <p:spPr>
            <a:xfrm>
              <a:off x="6357288" y="2955444"/>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sp>
          <p:nvSpPr>
            <p:cNvPr id="246" name="Freeform: Shape 245">
              <a:extLst>
                <a:ext uri="{FF2B5EF4-FFF2-40B4-BE49-F238E27FC236}">
                  <a16:creationId xmlns:a16="http://schemas.microsoft.com/office/drawing/2014/main" id="{CEEE8B49-B49A-11F2-7439-6ECD41046A4B}"/>
                </a:ext>
              </a:extLst>
            </p:cNvPr>
            <p:cNvSpPr/>
            <p:nvPr/>
          </p:nvSpPr>
          <p:spPr>
            <a:xfrm>
              <a:off x="6694298" y="3068078"/>
              <a:ext cx="12741" cy="49691"/>
            </a:xfrm>
            <a:custGeom>
              <a:avLst/>
              <a:gdLst>
                <a:gd name="connsiteX0" fmla="*/ 0 w 12741"/>
                <a:gd name="connsiteY0" fmla="*/ 0 h 49691"/>
                <a:gd name="connsiteX1" fmla="*/ 0 w 12741"/>
                <a:gd name="connsiteY1" fmla="*/ 49691 h 49691"/>
              </a:gdLst>
              <a:ahLst/>
              <a:cxnLst>
                <a:cxn ang="0">
                  <a:pos x="connsiteX0" y="connsiteY0"/>
                </a:cxn>
                <a:cxn ang="0">
                  <a:pos x="connsiteX1" y="connsiteY1"/>
                </a:cxn>
              </a:cxnLst>
              <a:rect l="l" t="t" r="r" b="b"/>
              <a:pathLst>
                <a:path w="12741" h="49691">
                  <a:moveTo>
                    <a:pt x="0" y="0"/>
                  </a:moveTo>
                  <a:lnTo>
                    <a:pt x="0" y="49691"/>
                  </a:lnTo>
                </a:path>
              </a:pathLst>
            </a:custGeom>
            <a:ln w="12734" cap="flat">
              <a:solidFill>
                <a:schemeClr val="accent1"/>
              </a:solidFill>
              <a:prstDash val="solid"/>
              <a:miter/>
            </a:ln>
          </p:spPr>
          <p:txBody>
            <a:bodyPr rtlCol="0" anchor="ctr"/>
            <a:lstStyle/>
            <a:p>
              <a:pPr>
                <a:defRPr/>
              </a:pPr>
              <a:endParaRPr lang="en-GB" sz="1333" noProof="0" dirty="0">
                <a:solidFill>
                  <a:prstClr val="black"/>
                </a:solidFill>
                <a:latin typeface="Arial Narrow" panose="020B0606020202030204" pitchFamily="34" charset="0"/>
              </a:endParaRPr>
            </a:p>
          </p:txBody>
        </p:sp>
      </p:grpSp>
      <p:sp>
        <p:nvSpPr>
          <p:cNvPr id="76" name="TextBox 75">
            <a:extLst>
              <a:ext uri="{FF2B5EF4-FFF2-40B4-BE49-F238E27FC236}">
                <a16:creationId xmlns:a16="http://schemas.microsoft.com/office/drawing/2014/main" id="{142211BE-D1D1-366B-3F11-95759DABB5B9}"/>
              </a:ext>
            </a:extLst>
          </p:cNvPr>
          <p:cNvSpPr txBox="1"/>
          <p:nvPr/>
        </p:nvSpPr>
        <p:spPr>
          <a:xfrm>
            <a:off x="7122231" y="3762457"/>
            <a:ext cx="3677532" cy="553998"/>
          </a:xfrm>
          <a:prstGeom prst="rect">
            <a:avLst/>
          </a:prstGeom>
          <a:noFill/>
        </p:spPr>
        <p:txBody>
          <a:bodyPr wrap="square" rtlCol="0">
            <a:spAutoFit/>
          </a:bodyPr>
          <a:lstStyle/>
          <a:p>
            <a:pPr>
              <a:defRPr/>
            </a:pPr>
            <a:r>
              <a:rPr lang="en-GB" sz="1000" b="1" noProof="0" dirty="0">
                <a:solidFill>
                  <a:prstClr val="black"/>
                </a:solidFill>
                <a:latin typeface="Arial" panose="020B0604020202020204" pitchFamily="34" charset="0"/>
                <a:cs typeface="Arial" panose="020B0604020202020204" pitchFamily="34" charset="0"/>
              </a:rPr>
              <a:t>Median (range) duration of follow-up,</a:t>
            </a:r>
            <a:r>
              <a:rPr lang="en-GB" sz="1000" b="1" baseline="30000" noProof="0" dirty="0">
                <a:solidFill>
                  <a:srgbClr val="0000FF"/>
                </a:solidFill>
                <a:latin typeface="Arial" panose="020B0604020202020204" pitchFamily="34" charset="0"/>
                <a:cs typeface="Arial" panose="020B0604020202020204" pitchFamily="34" charset="0"/>
              </a:rPr>
              <a:t>c</a:t>
            </a:r>
            <a:r>
              <a:rPr lang="en-GB" sz="1000" b="1" noProof="0" dirty="0">
                <a:solidFill>
                  <a:prstClr val="black"/>
                </a:solidFill>
                <a:latin typeface="Arial" panose="020B0604020202020204" pitchFamily="34" charset="0"/>
                <a:cs typeface="Arial" panose="020B0604020202020204" pitchFamily="34" charset="0"/>
              </a:rPr>
              <a:t> months</a:t>
            </a:r>
          </a:p>
          <a:p>
            <a:pPr>
              <a:defRPr/>
            </a:pPr>
            <a:r>
              <a:rPr lang="en-GB" sz="1000" noProof="0" dirty="0">
                <a:solidFill>
                  <a:prstClr val="black"/>
                </a:solidFill>
                <a:latin typeface="Arial" panose="020B0604020202020204" pitchFamily="34" charset="0"/>
                <a:cs typeface="Arial" panose="020B0604020202020204" pitchFamily="34" charset="0"/>
              </a:rPr>
              <a:t>Durvalumab + FLOT: 31.6 (0.0-48.1)</a:t>
            </a:r>
          </a:p>
          <a:p>
            <a:pPr>
              <a:defRPr/>
            </a:pPr>
            <a:r>
              <a:rPr lang="en-GB" sz="1000" noProof="0" dirty="0">
                <a:solidFill>
                  <a:prstClr val="black"/>
                </a:solidFill>
                <a:latin typeface="Arial" panose="020B0604020202020204" pitchFamily="34" charset="0"/>
                <a:cs typeface="Arial" panose="020B0604020202020204" pitchFamily="34" charset="0"/>
              </a:rPr>
              <a:t>Placebo + FLOT: 31.4 (0.0-48.1)</a:t>
            </a:r>
          </a:p>
        </p:txBody>
      </p:sp>
      <p:sp>
        <p:nvSpPr>
          <p:cNvPr id="77" name="TextBox 76">
            <a:extLst>
              <a:ext uri="{FF2B5EF4-FFF2-40B4-BE49-F238E27FC236}">
                <a16:creationId xmlns:a16="http://schemas.microsoft.com/office/drawing/2014/main" id="{246B355F-6FC4-2C85-EF47-906940807C18}"/>
              </a:ext>
            </a:extLst>
          </p:cNvPr>
          <p:cNvSpPr txBox="1"/>
          <p:nvPr/>
        </p:nvSpPr>
        <p:spPr>
          <a:xfrm>
            <a:off x="5009676" y="2248101"/>
            <a:ext cx="533523" cy="276999"/>
          </a:xfrm>
          <a:prstGeom prst="rect">
            <a:avLst/>
          </a:prstGeom>
          <a:noFill/>
        </p:spPr>
        <p:txBody>
          <a:bodyPr wrap="square" rtlCol="0">
            <a:spAutoFit/>
          </a:bodyPr>
          <a:lstStyle/>
          <a:p>
            <a:pPr algn="ctr">
              <a:defRPr/>
            </a:pPr>
            <a:r>
              <a:rPr lang="en-GB" sz="1200" b="1" noProof="0" dirty="0">
                <a:ln/>
                <a:solidFill>
                  <a:schemeClr val="accent1"/>
                </a:solidFill>
                <a:latin typeface="Arial" panose="020B0604020202020204" pitchFamily="34" charset="0"/>
                <a:cs typeface="Arial" panose="020B0604020202020204" pitchFamily="34" charset="0"/>
                <a:sym typeface="HelveticaNeueLTPro-Bd"/>
                <a:rtl val="0"/>
              </a:rPr>
              <a:t>73%</a:t>
            </a:r>
          </a:p>
        </p:txBody>
      </p:sp>
      <p:sp>
        <p:nvSpPr>
          <p:cNvPr id="78" name="TextBox 77">
            <a:extLst>
              <a:ext uri="{FF2B5EF4-FFF2-40B4-BE49-F238E27FC236}">
                <a16:creationId xmlns:a16="http://schemas.microsoft.com/office/drawing/2014/main" id="{CFF55F19-5278-8FB1-EAC7-99B367E41773}"/>
              </a:ext>
            </a:extLst>
          </p:cNvPr>
          <p:cNvSpPr txBox="1"/>
          <p:nvPr/>
        </p:nvSpPr>
        <p:spPr>
          <a:xfrm>
            <a:off x="4998637" y="2803777"/>
            <a:ext cx="533523" cy="276999"/>
          </a:xfrm>
          <a:prstGeom prst="rect">
            <a:avLst/>
          </a:prstGeom>
          <a:noFill/>
        </p:spPr>
        <p:txBody>
          <a:bodyPr wrap="square" rtlCol="0">
            <a:spAutoFit/>
          </a:bodyPr>
          <a:lstStyle/>
          <a:p>
            <a:pPr algn="ctr">
              <a:defRPr/>
            </a:pPr>
            <a:r>
              <a:rPr lang="en-GB" sz="1200" b="1" noProof="0" dirty="0">
                <a:ln/>
                <a:solidFill>
                  <a:schemeClr val="accent6"/>
                </a:solidFill>
                <a:latin typeface="Arial" panose="020B0604020202020204" pitchFamily="34" charset="0"/>
                <a:cs typeface="Arial" panose="020B0604020202020204" pitchFamily="34" charset="0"/>
                <a:sym typeface="HelveticaNeueLTPro-Bd"/>
                <a:rtl val="0"/>
              </a:rPr>
              <a:t>64%</a:t>
            </a:r>
          </a:p>
        </p:txBody>
      </p:sp>
      <p:graphicFrame>
        <p:nvGraphicFramePr>
          <p:cNvPr id="457" name="Table 456">
            <a:extLst>
              <a:ext uri="{FF2B5EF4-FFF2-40B4-BE49-F238E27FC236}">
                <a16:creationId xmlns:a16="http://schemas.microsoft.com/office/drawing/2014/main" id="{A6A5CFBA-4475-D605-3D4E-63F4594BB28F}"/>
              </a:ext>
            </a:extLst>
          </p:cNvPr>
          <p:cNvGraphicFramePr>
            <a:graphicFrameLocks noGrp="1"/>
          </p:cNvGraphicFramePr>
          <p:nvPr/>
        </p:nvGraphicFramePr>
        <p:xfrm>
          <a:off x="7009496" y="1433949"/>
          <a:ext cx="4369621" cy="877800"/>
        </p:xfrm>
        <a:graphic>
          <a:graphicData uri="http://schemas.openxmlformats.org/drawingml/2006/table">
            <a:tbl>
              <a:tblPr firstRow="1" bandRow="1"/>
              <a:tblGrid>
                <a:gridCol w="1821231">
                  <a:extLst>
                    <a:ext uri="{9D8B030D-6E8A-4147-A177-3AD203B41FA5}">
                      <a16:colId xmlns:a16="http://schemas.microsoft.com/office/drawing/2014/main" val="1829181355"/>
                    </a:ext>
                  </a:extLst>
                </a:gridCol>
                <a:gridCol w="1274195">
                  <a:extLst>
                    <a:ext uri="{9D8B030D-6E8A-4147-A177-3AD203B41FA5}">
                      <a16:colId xmlns:a16="http://schemas.microsoft.com/office/drawing/2014/main" val="3158332161"/>
                    </a:ext>
                  </a:extLst>
                </a:gridCol>
                <a:gridCol w="1274195">
                  <a:extLst>
                    <a:ext uri="{9D8B030D-6E8A-4147-A177-3AD203B41FA5}">
                      <a16:colId xmlns:a16="http://schemas.microsoft.com/office/drawing/2014/main" val="3600675927"/>
                    </a:ext>
                  </a:extLst>
                </a:gridCol>
              </a:tblGrid>
              <a:tr h="167915">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nSpc>
                          <a:spcPct val="90000"/>
                        </a:lnSpc>
                      </a:pPr>
                      <a:endParaRPr lang="en-GB" sz="1000" b="1" noProof="0" dirty="0">
                        <a:solidFill>
                          <a:schemeClr val="bg1"/>
                        </a:solidFill>
                        <a:latin typeface="Arial" panose="020B0604020202020204" pitchFamily="34" charset="0"/>
                        <a:cs typeface="Arial" panose="020B0604020202020204" pitchFamily="34" charset="0"/>
                      </a:endParaRPr>
                    </a:p>
                  </a:txBody>
                  <a:tcPr marL="60960" marR="60960" marT="24000" marB="2400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1000" b="1" noProof="0" dirty="0">
                          <a:solidFill>
                            <a:schemeClr val="bg1"/>
                          </a:solidFill>
                          <a:latin typeface="Arial" panose="020B0604020202020204" pitchFamily="34" charset="0"/>
                          <a:cs typeface="Arial" panose="020B0604020202020204" pitchFamily="34" charset="0"/>
                        </a:rPr>
                        <a:t>Durvalumab + FLOT </a:t>
                      </a:r>
                    </a:p>
                    <a:p>
                      <a:pPr marL="0" marR="0" lvl="0" indent="0" algn="ctr" defTabSz="914400" rtl="0" eaLnBrk="1" fontAlgn="auto" hangingPunct="1">
                        <a:lnSpc>
                          <a:spcPct val="90000"/>
                        </a:lnSpc>
                        <a:spcBef>
                          <a:spcPts val="0"/>
                        </a:spcBef>
                        <a:spcAft>
                          <a:spcPts val="0"/>
                        </a:spcAft>
                        <a:buFontTx/>
                        <a:buNone/>
                      </a:pPr>
                      <a:r>
                        <a:rPr lang="en-GB" sz="1000" b="1" noProof="0" dirty="0">
                          <a:solidFill>
                            <a:schemeClr val="bg1"/>
                          </a:solidFill>
                          <a:latin typeface="Arial" panose="020B0604020202020204" pitchFamily="34" charset="0"/>
                          <a:cs typeface="Arial" panose="020B0604020202020204" pitchFamily="34" charset="0"/>
                        </a:rPr>
                        <a:t>(N=474)</a:t>
                      </a:r>
                      <a:r>
                        <a:rPr lang="en-GB" sz="1000" b="1" baseline="30000" noProof="0" dirty="0">
                          <a:solidFill>
                            <a:schemeClr val="bg1"/>
                          </a:solidFill>
                          <a:latin typeface="Arial" panose="020B0604020202020204" pitchFamily="34" charset="0"/>
                          <a:cs typeface="Arial" panose="020B0604020202020204" pitchFamily="34" charset="0"/>
                        </a:rPr>
                        <a:t>a</a:t>
                      </a:r>
                    </a:p>
                  </a:txBody>
                  <a:tcPr marL="0" marR="0" marT="24000" marB="2400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hangingPunct="1">
                        <a:lnSpc>
                          <a:spcPct val="90000"/>
                        </a:lnSpc>
                        <a:spcBef>
                          <a:spcPts val="0"/>
                        </a:spcBef>
                        <a:spcAft>
                          <a:spcPts val="0"/>
                        </a:spcAft>
                        <a:buFontTx/>
                        <a:buNone/>
                      </a:pPr>
                      <a:r>
                        <a:rPr lang="en-GB" sz="1000" b="1" noProof="0" dirty="0">
                          <a:solidFill>
                            <a:schemeClr val="bg1"/>
                          </a:solidFill>
                          <a:latin typeface="Arial" panose="020B0604020202020204" pitchFamily="34" charset="0"/>
                          <a:cs typeface="Arial" panose="020B0604020202020204" pitchFamily="34" charset="0"/>
                        </a:rPr>
                        <a:t>Placebo + FLOT (N=474)</a:t>
                      </a:r>
                      <a:r>
                        <a:rPr lang="en-GB" sz="1000" b="1" baseline="30000" noProof="0" dirty="0">
                          <a:solidFill>
                            <a:schemeClr val="bg1"/>
                          </a:solidFill>
                          <a:latin typeface="Arial" panose="020B0604020202020204" pitchFamily="34" charset="0"/>
                          <a:cs typeface="Arial" panose="020B0604020202020204" pitchFamily="34" charset="0"/>
                        </a:rPr>
                        <a:t>a</a:t>
                      </a:r>
                      <a:endParaRPr lang="en-GB" sz="1000" b="1" noProof="0" dirty="0">
                        <a:solidFill>
                          <a:schemeClr val="bg1"/>
                        </a:solidFill>
                        <a:latin typeface="Arial" panose="020B0604020202020204" pitchFamily="34" charset="0"/>
                        <a:cs typeface="Arial" panose="020B0604020202020204" pitchFamily="34" charset="0"/>
                      </a:endParaRPr>
                    </a:p>
                  </a:txBody>
                  <a:tcPr marL="0" marR="0" marT="24000" marB="2400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3533857899"/>
                  </a:ext>
                </a:extLst>
              </a:tr>
              <a:tr h="16791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auto" hangingPunct="1">
                        <a:lnSpc>
                          <a:spcPct val="90000"/>
                        </a:lnSpc>
                        <a:spcBef>
                          <a:spcPts val="0"/>
                        </a:spcBef>
                        <a:spcAft>
                          <a:spcPts val="0"/>
                        </a:spcAft>
                        <a:buFontTx/>
                        <a:buNone/>
                      </a:pPr>
                      <a:r>
                        <a:rPr lang="en-GB" sz="1000" noProof="0" dirty="0">
                          <a:solidFill>
                            <a:schemeClr val="tx1"/>
                          </a:solidFill>
                          <a:latin typeface="Arial" panose="020B0604020202020204" pitchFamily="34" charset="0"/>
                          <a:cs typeface="Arial" panose="020B0604020202020204" pitchFamily="34" charset="0"/>
                        </a:rPr>
                        <a:t>Median EFS (95% CI), months</a:t>
                      </a:r>
                    </a:p>
                  </a:txBody>
                  <a:tcPr marL="60960" marR="0" marT="24000" marB="24000" anchor="ctr">
                    <a:lnL>
                      <a:noFill/>
                    </a:lnL>
                    <a:lnR>
                      <a:noFill/>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1000" b="0" noProof="0" dirty="0">
                          <a:solidFill>
                            <a:schemeClr val="tx1"/>
                          </a:solidFill>
                          <a:latin typeface="Arial" panose="020B0604020202020204" pitchFamily="34" charset="0"/>
                          <a:cs typeface="Arial" panose="020B0604020202020204" pitchFamily="34" charset="0"/>
                        </a:rPr>
                        <a:t>NR (40.7-NR)</a:t>
                      </a:r>
                    </a:p>
                  </a:txBody>
                  <a:tcPr marL="0" marR="0" marT="24000" marB="24000" anchor="ctr">
                    <a:lnL>
                      <a:noFill/>
                    </a:lnL>
                    <a:lnR>
                      <a:noFill/>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hangingPunct="1">
                        <a:lnSpc>
                          <a:spcPct val="90000"/>
                        </a:lnSpc>
                        <a:spcBef>
                          <a:spcPts val="0"/>
                        </a:spcBef>
                        <a:spcAft>
                          <a:spcPts val="0"/>
                        </a:spcAft>
                        <a:buFontTx/>
                        <a:buNone/>
                      </a:pPr>
                      <a:r>
                        <a:rPr lang="en-GB" sz="1000" b="0" noProof="0" dirty="0">
                          <a:solidFill>
                            <a:schemeClr val="tx1"/>
                          </a:solidFill>
                          <a:latin typeface="Arial" panose="020B0604020202020204" pitchFamily="34" charset="0"/>
                          <a:cs typeface="Arial" panose="020B0604020202020204" pitchFamily="34" charset="0"/>
                        </a:rPr>
                        <a:t>32.8 (27.9-NR)</a:t>
                      </a:r>
                    </a:p>
                  </a:txBody>
                  <a:tcPr marL="0" marR="0" marT="24000" marB="24000" anchor="ctr">
                    <a:lnL>
                      <a:noFill/>
                    </a:lnL>
                    <a:lnR>
                      <a:noFill/>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val="2853359994"/>
                  </a:ext>
                </a:extLst>
              </a:tr>
              <a:tr h="9646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auto" hangingPunct="1">
                        <a:lnSpc>
                          <a:spcPct val="90000"/>
                        </a:lnSpc>
                        <a:spcBef>
                          <a:spcPts val="0"/>
                        </a:spcBef>
                        <a:spcAft>
                          <a:spcPts val="0"/>
                        </a:spcAft>
                        <a:buFontTx/>
                        <a:buNone/>
                      </a:pPr>
                      <a:r>
                        <a:rPr lang="en-GB" sz="1000" noProof="0" dirty="0">
                          <a:solidFill>
                            <a:schemeClr val="tx1"/>
                          </a:solidFill>
                          <a:latin typeface="Arial" panose="020B0604020202020204" pitchFamily="34" charset="0"/>
                          <a:cs typeface="Arial" panose="020B0604020202020204" pitchFamily="34" charset="0"/>
                        </a:rPr>
                        <a:t>HR (95% CI)</a:t>
                      </a:r>
                    </a:p>
                  </a:txBody>
                  <a:tcPr marL="60960" marR="60960" marT="24000" marB="24000" anchor="ctr">
                    <a:lnL>
                      <a:noFill/>
                    </a:lnL>
                    <a:lnR>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1000" b="0" noProof="0" dirty="0">
                          <a:solidFill>
                            <a:schemeClr val="tx1"/>
                          </a:solidFill>
                          <a:latin typeface="Arial" panose="020B0604020202020204" pitchFamily="34" charset="0"/>
                          <a:cs typeface="Arial" panose="020B0604020202020204" pitchFamily="34" charset="0"/>
                        </a:rPr>
                        <a:t>0.71 (0.58-0.86)</a:t>
                      </a:r>
                    </a:p>
                  </a:txBody>
                  <a:tcPr marL="0" marR="0" marT="24000" marB="24000" anchor="ctr">
                    <a:lnL>
                      <a:noFill/>
                    </a:lnL>
                    <a:lnR>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1915134389"/>
                  </a:ext>
                </a:extLst>
              </a:tr>
              <a:tr h="9646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auto" hangingPunct="1">
                        <a:lnSpc>
                          <a:spcPct val="90000"/>
                        </a:lnSpc>
                        <a:spcBef>
                          <a:spcPts val="0"/>
                        </a:spcBef>
                        <a:spcAft>
                          <a:spcPts val="0"/>
                        </a:spcAft>
                        <a:buFontTx/>
                        <a:buNone/>
                      </a:pPr>
                      <a:r>
                        <a:rPr lang="en-GB" sz="1000" noProof="0" dirty="0">
                          <a:solidFill>
                            <a:schemeClr val="tx1"/>
                          </a:solidFill>
                          <a:latin typeface="Arial" panose="020B0604020202020204" pitchFamily="34" charset="0"/>
                          <a:cs typeface="Arial" panose="020B0604020202020204" pitchFamily="34" charset="0"/>
                        </a:rPr>
                        <a:t>Stratified log-rank p-value</a:t>
                      </a:r>
                      <a:r>
                        <a:rPr kumimoji="0" lang="en-GB" sz="1000" b="0" i="0" u="none" strike="noStrike" kern="1200" cap="none" spc="0" normalizeH="0" baseline="30000" noProof="0" dirty="0">
                          <a:ln>
                            <a:noFill/>
                          </a:ln>
                          <a:solidFill>
                            <a:schemeClr val="tx1"/>
                          </a:solidFill>
                          <a:effectLst/>
                          <a:uLnTx/>
                          <a:uFillTx/>
                          <a:latin typeface="Arial" panose="020B0604020202020204" pitchFamily="34" charset="0"/>
                          <a:ea typeface="+mn-ea"/>
                          <a:cs typeface="Arial" panose="020B0604020202020204" pitchFamily="34" charset="0"/>
                        </a:rPr>
                        <a:t>b</a:t>
                      </a:r>
                      <a:endParaRPr lang="en-GB" sz="1000" baseline="30000" noProof="0" dirty="0">
                        <a:solidFill>
                          <a:schemeClr val="tx1"/>
                        </a:solidFill>
                        <a:latin typeface="Arial" panose="020B0604020202020204" pitchFamily="34" charset="0"/>
                        <a:cs typeface="Arial" panose="020B0604020202020204" pitchFamily="34" charset="0"/>
                      </a:endParaRPr>
                    </a:p>
                  </a:txBody>
                  <a:tcPr marL="60960" marR="60960" marT="24000" marB="24000" anchor="ctr">
                    <a:lnL>
                      <a:noFill/>
                    </a:lnL>
                    <a:lnR>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grid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1000" b="0" noProof="0" dirty="0">
                          <a:solidFill>
                            <a:schemeClr val="tx1"/>
                          </a:solidFill>
                          <a:latin typeface="Arial" panose="020B0604020202020204" pitchFamily="34" charset="0"/>
                          <a:cs typeface="Arial" panose="020B0604020202020204" pitchFamily="34" charset="0"/>
                        </a:rPr>
                        <a:t>&lt;0.001</a:t>
                      </a:r>
                    </a:p>
                  </a:txBody>
                  <a:tcPr marL="0" marR="0" marT="24000" marB="24000" anchor="ctr">
                    <a:lnL>
                      <a:noFill/>
                    </a:lnL>
                    <a:lnR>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hMerge="1">
                  <a:txBody>
                    <a:bodyPr/>
                    <a:lstStyle/>
                    <a:p>
                      <a:endParaRPr lang="en-US"/>
                    </a:p>
                  </a:txBody>
                  <a:tcPr/>
                </a:tc>
                <a:extLst>
                  <a:ext uri="{0D108BD9-81ED-4DB2-BD59-A6C34878D82A}">
                    <a16:rowId xmlns:a16="http://schemas.microsoft.com/office/drawing/2014/main" val="1100649353"/>
                  </a:ext>
                </a:extLst>
              </a:tr>
            </a:tbl>
          </a:graphicData>
        </a:graphic>
      </p:graphicFrame>
      <p:sp>
        <p:nvSpPr>
          <p:cNvPr id="465" name="TextBox 464">
            <a:extLst>
              <a:ext uri="{FF2B5EF4-FFF2-40B4-BE49-F238E27FC236}">
                <a16:creationId xmlns:a16="http://schemas.microsoft.com/office/drawing/2014/main" id="{45139504-EB63-F808-8A01-09B9980A6FEC}"/>
              </a:ext>
            </a:extLst>
          </p:cNvPr>
          <p:cNvSpPr txBox="1"/>
          <p:nvPr/>
        </p:nvSpPr>
        <p:spPr>
          <a:xfrm rot="16200000">
            <a:off x="1042140" y="2993001"/>
            <a:ext cx="1328890"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Probability of EFS</a:t>
            </a:r>
          </a:p>
        </p:txBody>
      </p:sp>
      <p:cxnSp>
        <p:nvCxnSpPr>
          <p:cNvPr id="495" name="Straight Connector 494">
            <a:extLst>
              <a:ext uri="{FF2B5EF4-FFF2-40B4-BE49-F238E27FC236}">
                <a16:creationId xmlns:a16="http://schemas.microsoft.com/office/drawing/2014/main" id="{685F1296-C772-149D-4E57-AC2EFFE66DA4}"/>
              </a:ext>
            </a:extLst>
          </p:cNvPr>
          <p:cNvCxnSpPr>
            <a:cxnSpLocks/>
          </p:cNvCxnSpPr>
          <p:nvPr/>
        </p:nvCxnSpPr>
        <p:spPr>
          <a:xfrm>
            <a:off x="2212084" y="4378542"/>
            <a:ext cx="788124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00" name="TextBox 499">
            <a:extLst>
              <a:ext uri="{FF2B5EF4-FFF2-40B4-BE49-F238E27FC236}">
                <a16:creationId xmlns:a16="http://schemas.microsoft.com/office/drawing/2014/main" id="{E62B4B94-98B7-6F95-912D-74D1D8EB9BDA}"/>
              </a:ext>
            </a:extLst>
          </p:cNvPr>
          <p:cNvSpPr txBox="1"/>
          <p:nvPr/>
        </p:nvSpPr>
        <p:spPr>
          <a:xfrm>
            <a:off x="2207617" y="5006756"/>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474</a:t>
            </a:r>
          </a:p>
          <a:p>
            <a:pPr algn="ctr">
              <a:lnSpc>
                <a:spcPct val="90000"/>
              </a:lnSpc>
            </a:pPr>
            <a:r>
              <a:rPr lang="en-GB" sz="1000" noProof="0" dirty="0">
                <a:latin typeface="Arial" panose="020B0604020202020204" pitchFamily="34" charset="0"/>
                <a:ea typeface="Aileron" charset="0"/>
                <a:cs typeface="Arial" panose="020B0604020202020204" pitchFamily="34" charset="0"/>
              </a:rPr>
              <a:t>474</a:t>
            </a:r>
          </a:p>
        </p:txBody>
      </p:sp>
      <p:sp>
        <p:nvSpPr>
          <p:cNvPr id="506" name="TextBox 505">
            <a:extLst>
              <a:ext uri="{FF2B5EF4-FFF2-40B4-BE49-F238E27FC236}">
                <a16:creationId xmlns:a16="http://schemas.microsoft.com/office/drawing/2014/main" id="{20773282-E788-C566-2A7C-8B4C46E89EE8}"/>
              </a:ext>
            </a:extLst>
          </p:cNvPr>
          <p:cNvSpPr txBox="1"/>
          <p:nvPr/>
        </p:nvSpPr>
        <p:spPr>
          <a:xfrm>
            <a:off x="1944989" y="1655447"/>
            <a:ext cx="213199" cy="2893549"/>
          </a:xfrm>
          <a:prstGeom prst="rect">
            <a:avLst/>
          </a:prstGeom>
          <a:noFill/>
        </p:spPr>
        <p:txBody>
          <a:bodyPr wrap="none" lIns="0" tIns="0" rIns="0" bIns="0" rtlCol="0">
            <a:spAutoFit/>
          </a:bodyPr>
          <a:lstStyle/>
          <a:p>
            <a:pPr algn="r">
              <a:lnSpc>
                <a:spcPct val="141000"/>
              </a:lnSpc>
            </a:pPr>
            <a:r>
              <a:rPr lang="en-GB" sz="1200" noProof="0" dirty="0">
                <a:latin typeface="Arial" panose="020B0604020202020204" pitchFamily="34" charset="0"/>
                <a:ea typeface="Aileron" charset="0"/>
                <a:cs typeface="Arial" panose="020B0604020202020204" pitchFamily="34" charset="0"/>
              </a:rPr>
              <a:t>1.0</a:t>
            </a:r>
          </a:p>
          <a:p>
            <a:pPr algn="r">
              <a:lnSpc>
                <a:spcPct val="141000"/>
              </a:lnSpc>
            </a:pPr>
            <a:r>
              <a:rPr lang="en-GB" sz="1200" noProof="0" dirty="0">
                <a:latin typeface="Arial" panose="020B0604020202020204" pitchFamily="34" charset="0"/>
                <a:ea typeface="Aileron" charset="0"/>
                <a:cs typeface="Arial" panose="020B0604020202020204" pitchFamily="34" charset="0"/>
              </a:rPr>
              <a:t>0.9</a:t>
            </a:r>
          </a:p>
          <a:p>
            <a:pPr algn="r">
              <a:lnSpc>
                <a:spcPct val="141000"/>
              </a:lnSpc>
            </a:pPr>
            <a:r>
              <a:rPr lang="en-GB" sz="1200" noProof="0" dirty="0">
                <a:latin typeface="Arial" panose="020B0604020202020204" pitchFamily="34" charset="0"/>
                <a:ea typeface="Aileron" charset="0"/>
                <a:cs typeface="Arial" panose="020B0604020202020204" pitchFamily="34" charset="0"/>
              </a:rPr>
              <a:t>0.8</a:t>
            </a:r>
          </a:p>
          <a:p>
            <a:pPr algn="r">
              <a:lnSpc>
                <a:spcPct val="141000"/>
              </a:lnSpc>
            </a:pPr>
            <a:r>
              <a:rPr lang="en-GB" sz="1200" noProof="0" dirty="0">
                <a:latin typeface="Arial" panose="020B0604020202020204" pitchFamily="34" charset="0"/>
                <a:ea typeface="Aileron" charset="0"/>
                <a:cs typeface="Arial" panose="020B0604020202020204" pitchFamily="34" charset="0"/>
              </a:rPr>
              <a:t>0.7</a:t>
            </a:r>
          </a:p>
          <a:p>
            <a:pPr algn="r">
              <a:lnSpc>
                <a:spcPct val="141000"/>
              </a:lnSpc>
            </a:pPr>
            <a:r>
              <a:rPr lang="en-GB" sz="1200" noProof="0" dirty="0">
                <a:latin typeface="Arial" panose="020B0604020202020204" pitchFamily="34" charset="0"/>
                <a:ea typeface="Aileron" charset="0"/>
                <a:cs typeface="Arial" panose="020B0604020202020204" pitchFamily="34" charset="0"/>
              </a:rPr>
              <a:t>0.6</a:t>
            </a:r>
          </a:p>
          <a:p>
            <a:pPr algn="r">
              <a:lnSpc>
                <a:spcPct val="141000"/>
              </a:lnSpc>
            </a:pPr>
            <a:r>
              <a:rPr lang="en-GB" sz="1200" noProof="0" dirty="0">
                <a:latin typeface="Arial" panose="020B0604020202020204" pitchFamily="34" charset="0"/>
                <a:ea typeface="Aileron" charset="0"/>
                <a:cs typeface="Arial" panose="020B0604020202020204" pitchFamily="34" charset="0"/>
              </a:rPr>
              <a:t>0.5</a:t>
            </a:r>
          </a:p>
          <a:p>
            <a:pPr algn="r">
              <a:lnSpc>
                <a:spcPct val="141000"/>
              </a:lnSpc>
            </a:pPr>
            <a:r>
              <a:rPr lang="en-GB" sz="1200" noProof="0" dirty="0">
                <a:latin typeface="Arial" panose="020B0604020202020204" pitchFamily="34" charset="0"/>
                <a:ea typeface="Aileron" charset="0"/>
                <a:cs typeface="Arial" panose="020B0604020202020204" pitchFamily="34" charset="0"/>
              </a:rPr>
              <a:t>0.4</a:t>
            </a:r>
          </a:p>
          <a:p>
            <a:pPr algn="r">
              <a:lnSpc>
                <a:spcPct val="141000"/>
              </a:lnSpc>
            </a:pPr>
            <a:r>
              <a:rPr lang="en-GB" sz="1200" noProof="0" dirty="0">
                <a:latin typeface="Arial" panose="020B0604020202020204" pitchFamily="34" charset="0"/>
                <a:ea typeface="Aileron" charset="0"/>
                <a:cs typeface="Arial" panose="020B0604020202020204" pitchFamily="34" charset="0"/>
              </a:rPr>
              <a:t>0.3</a:t>
            </a:r>
          </a:p>
          <a:p>
            <a:pPr algn="r">
              <a:lnSpc>
                <a:spcPct val="141000"/>
              </a:lnSpc>
            </a:pPr>
            <a:r>
              <a:rPr lang="en-GB" sz="1200" noProof="0" dirty="0">
                <a:latin typeface="Arial" panose="020B0604020202020204" pitchFamily="34" charset="0"/>
                <a:ea typeface="Aileron" charset="0"/>
                <a:cs typeface="Arial" panose="020B0604020202020204" pitchFamily="34" charset="0"/>
              </a:rPr>
              <a:t>0.2</a:t>
            </a:r>
          </a:p>
          <a:p>
            <a:pPr algn="r">
              <a:lnSpc>
                <a:spcPct val="141000"/>
              </a:lnSpc>
            </a:pPr>
            <a:r>
              <a:rPr lang="en-GB" sz="1200" noProof="0" dirty="0">
                <a:latin typeface="Arial" panose="020B0604020202020204" pitchFamily="34" charset="0"/>
                <a:ea typeface="Aileron" charset="0"/>
                <a:cs typeface="Arial" panose="020B0604020202020204" pitchFamily="34" charset="0"/>
              </a:rPr>
              <a:t>0.1</a:t>
            </a:r>
          </a:p>
          <a:p>
            <a:pPr algn="r">
              <a:lnSpc>
                <a:spcPct val="141000"/>
              </a:lnSpc>
            </a:pPr>
            <a:r>
              <a:rPr lang="en-GB" sz="1200" noProof="0" dirty="0">
                <a:latin typeface="Arial" panose="020B0604020202020204" pitchFamily="34" charset="0"/>
                <a:ea typeface="Aileron" charset="0"/>
                <a:cs typeface="Arial" panose="020B0604020202020204" pitchFamily="34" charset="0"/>
              </a:rPr>
              <a:t>0.0</a:t>
            </a:r>
          </a:p>
        </p:txBody>
      </p:sp>
      <p:cxnSp>
        <p:nvCxnSpPr>
          <p:cNvPr id="507" name="Straight Connector 506">
            <a:extLst>
              <a:ext uri="{FF2B5EF4-FFF2-40B4-BE49-F238E27FC236}">
                <a16:creationId xmlns:a16="http://schemas.microsoft.com/office/drawing/2014/main" id="{0322BC99-D038-65AA-0106-670C8A13BAAB}"/>
              </a:ext>
            </a:extLst>
          </p:cNvPr>
          <p:cNvCxnSpPr>
            <a:cxnSpLocks/>
          </p:cNvCxnSpPr>
          <p:nvPr/>
        </p:nvCxnSpPr>
        <p:spPr>
          <a:xfrm>
            <a:off x="2212084" y="3356192"/>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08" name="Straight Connector 507">
            <a:extLst>
              <a:ext uri="{FF2B5EF4-FFF2-40B4-BE49-F238E27FC236}">
                <a16:creationId xmlns:a16="http://schemas.microsoft.com/office/drawing/2014/main" id="{C275B3F2-857B-14FE-41CC-AEE4CF08FD4A}"/>
              </a:ext>
            </a:extLst>
          </p:cNvPr>
          <p:cNvCxnSpPr>
            <a:cxnSpLocks/>
          </p:cNvCxnSpPr>
          <p:nvPr/>
        </p:nvCxnSpPr>
        <p:spPr>
          <a:xfrm>
            <a:off x="2212084" y="3092667"/>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09" name="Straight Connector 508">
            <a:extLst>
              <a:ext uri="{FF2B5EF4-FFF2-40B4-BE49-F238E27FC236}">
                <a16:creationId xmlns:a16="http://schemas.microsoft.com/office/drawing/2014/main" id="{DCFBFBED-F7FC-CA1A-DD79-D3AF475CC3B3}"/>
              </a:ext>
            </a:extLst>
          </p:cNvPr>
          <p:cNvCxnSpPr>
            <a:cxnSpLocks/>
          </p:cNvCxnSpPr>
          <p:nvPr/>
        </p:nvCxnSpPr>
        <p:spPr>
          <a:xfrm>
            <a:off x="2212084" y="2835492"/>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10" name="Straight Connector 509">
            <a:extLst>
              <a:ext uri="{FF2B5EF4-FFF2-40B4-BE49-F238E27FC236}">
                <a16:creationId xmlns:a16="http://schemas.microsoft.com/office/drawing/2014/main" id="{FCA664F5-0AF6-D1C0-5875-5A0F0A6DEADD}"/>
              </a:ext>
            </a:extLst>
          </p:cNvPr>
          <p:cNvCxnSpPr>
            <a:cxnSpLocks/>
          </p:cNvCxnSpPr>
          <p:nvPr/>
        </p:nvCxnSpPr>
        <p:spPr>
          <a:xfrm>
            <a:off x="2212084" y="2581492"/>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11" name="Straight Connector 510">
            <a:extLst>
              <a:ext uri="{FF2B5EF4-FFF2-40B4-BE49-F238E27FC236}">
                <a16:creationId xmlns:a16="http://schemas.microsoft.com/office/drawing/2014/main" id="{35CEA2F4-3CA3-DDA0-6768-4B491837CB2F}"/>
              </a:ext>
            </a:extLst>
          </p:cNvPr>
          <p:cNvCxnSpPr>
            <a:cxnSpLocks/>
          </p:cNvCxnSpPr>
          <p:nvPr/>
        </p:nvCxnSpPr>
        <p:spPr>
          <a:xfrm>
            <a:off x="2212084" y="2324317"/>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12" name="Straight Connector 511">
            <a:extLst>
              <a:ext uri="{FF2B5EF4-FFF2-40B4-BE49-F238E27FC236}">
                <a16:creationId xmlns:a16="http://schemas.microsoft.com/office/drawing/2014/main" id="{D785D67E-4C7B-C020-71DC-2242D1EA6DD7}"/>
              </a:ext>
            </a:extLst>
          </p:cNvPr>
          <p:cNvCxnSpPr>
            <a:cxnSpLocks/>
          </p:cNvCxnSpPr>
          <p:nvPr/>
        </p:nvCxnSpPr>
        <p:spPr>
          <a:xfrm>
            <a:off x="2212084" y="2067142"/>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13" name="Straight Connector 512">
            <a:extLst>
              <a:ext uri="{FF2B5EF4-FFF2-40B4-BE49-F238E27FC236}">
                <a16:creationId xmlns:a16="http://schemas.microsoft.com/office/drawing/2014/main" id="{381E7E6B-86BA-8918-5C3D-188CEACF0782}"/>
              </a:ext>
            </a:extLst>
          </p:cNvPr>
          <p:cNvCxnSpPr>
            <a:cxnSpLocks/>
          </p:cNvCxnSpPr>
          <p:nvPr/>
        </p:nvCxnSpPr>
        <p:spPr>
          <a:xfrm>
            <a:off x="2212084" y="4124542"/>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14" name="Straight Connector 513">
            <a:extLst>
              <a:ext uri="{FF2B5EF4-FFF2-40B4-BE49-F238E27FC236}">
                <a16:creationId xmlns:a16="http://schemas.microsoft.com/office/drawing/2014/main" id="{74400FA2-0A8F-FF58-1D48-4EBE144BD308}"/>
              </a:ext>
            </a:extLst>
          </p:cNvPr>
          <p:cNvCxnSpPr>
            <a:cxnSpLocks/>
          </p:cNvCxnSpPr>
          <p:nvPr/>
        </p:nvCxnSpPr>
        <p:spPr>
          <a:xfrm>
            <a:off x="2212084" y="3870542"/>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15" name="Straight Connector 514">
            <a:extLst>
              <a:ext uri="{FF2B5EF4-FFF2-40B4-BE49-F238E27FC236}">
                <a16:creationId xmlns:a16="http://schemas.microsoft.com/office/drawing/2014/main" id="{239C1B5D-086D-FA1B-CE2E-3EDAA414BFAB}"/>
              </a:ext>
            </a:extLst>
          </p:cNvPr>
          <p:cNvCxnSpPr>
            <a:cxnSpLocks/>
          </p:cNvCxnSpPr>
          <p:nvPr/>
        </p:nvCxnSpPr>
        <p:spPr>
          <a:xfrm>
            <a:off x="2212084" y="3613367"/>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16" name="Straight Connector 515">
            <a:extLst>
              <a:ext uri="{FF2B5EF4-FFF2-40B4-BE49-F238E27FC236}">
                <a16:creationId xmlns:a16="http://schemas.microsoft.com/office/drawing/2014/main" id="{7136CAFD-DF19-559C-CBA1-CBDCA4C3E1FE}"/>
              </a:ext>
            </a:extLst>
          </p:cNvPr>
          <p:cNvCxnSpPr>
            <a:cxnSpLocks/>
          </p:cNvCxnSpPr>
          <p:nvPr/>
        </p:nvCxnSpPr>
        <p:spPr>
          <a:xfrm>
            <a:off x="2212084" y="1806792"/>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7F19C5A5-447F-CAF4-ECFF-25BB3FFE7E44}"/>
              </a:ext>
            </a:extLst>
          </p:cNvPr>
          <p:cNvCxnSpPr>
            <a:cxnSpLocks/>
          </p:cNvCxnSpPr>
          <p:nvPr/>
        </p:nvCxnSpPr>
        <p:spPr>
          <a:xfrm flipV="1">
            <a:off x="2302282" y="1803400"/>
            <a:ext cx="0" cy="266122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324B40DF-8AAB-B917-9118-CCBB059F1B3A}"/>
              </a:ext>
            </a:extLst>
          </p:cNvPr>
          <p:cNvCxnSpPr>
            <a:cxnSpLocks/>
          </p:cNvCxnSpPr>
          <p:nvPr/>
        </p:nvCxnSpPr>
        <p:spPr>
          <a:xfrm rot="16200000">
            <a:off x="2738829" y="4421617"/>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77735CE0-6E9C-227E-2035-A77CDD0CC216}"/>
              </a:ext>
            </a:extLst>
          </p:cNvPr>
          <p:cNvCxnSpPr>
            <a:cxnSpLocks/>
          </p:cNvCxnSpPr>
          <p:nvPr/>
        </p:nvCxnSpPr>
        <p:spPr>
          <a:xfrm rot="16200000">
            <a:off x="3186504" y="4421617"/>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21" name="Straight Connector 520">
            <a:extLst>
              <a:ext uri="{FF2B5EF4-FFF2-40B4-BE49-F238E27FC236}">
                <a16:creationId xmlns:a16="http://schemas.microsoft.com/office/drawing/2014/main" id="{C5EC89B3-D9B0-C03B-4EB0-8228F3EA948A}"/>
              </a:ext>
            </a:extLst>
          </p:cNvPr>
          <p:cNvCxnSpPr>
            <a:cxnSpLocks/>
          </p:cNvCxnSpPr>
          <p:nvPr/>
        </p:nvCxnSpPr>
        <p:spPr>
          <a:xfrm rot="16200000">
            <a:off x="3643704" y="4421617"/>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22" name="Straight Connector 521">
            <a:extLst>
              <a:ext uri="{FF2B5EF4-FFF2-40B4-BE49-F238E27FC236}">
                <a16:creationId xmlns:a16="http://schemas.microsoft.com/office/drawing/2014/main" id="{46CC85F7-D29B-1455-83E3-23AB7A86EA10}"/>
              </a:ext>
            </a:extLst>
          </p:cNvPr>
          <p:cNvCxnSpPr>
            <a:cxnSpLocks/>
          </p:cNvCxnSpPr>
          <p:nvPr/>
        </p:nvCxnSpPr>
        <p:spPr>
          <a:xfrm rot="16200000">
            <a:off x="4100904" y="4421617"/>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23" name="Straight Connector 522">
            <a:extLst>
              <a:ext uri="{FF2B5EF4-FFF2-40B4-BE49-F238E27FC236}">
                <a16:creationId xmlns:a16="http://schemas.microsoft.com/office/drawing/2014/main" id="{57D00410-FD47-448B-4817-4580712CEAEB}"/>
              </a:ext>
            </a:extLst>
          </p:cNvPr>
          <p:cNvCxnSpPr>
            <a:cxnSpLocks/>
          </p:cNvCxnSpPr>
          <p:nvPr/>
        </p:nvCxnSpPr>
        <p:spPr>
          <a:xfrm rot="16200000">
            <a:off x="4558104" y="4421617"/>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24" name="Straight Connector 523">
            <a:extLst>
              <a:ext uri="{FF2B5EF4-FFF2-40B4-BE49-F238E27FC236}">
                <a16:creationId xmlns:a16="http://schemas.microsoft.com/office/drawing/2014/main" id="{815DC633-1D2D-3934-91F6-5C2225F764F7}"/>
              </a:ext>
            </a:extLst>
          </p:cNvPr>
          <p:cNvCxnSpPr>
            <a:cxnSpLocks/>
          </p:cNvCxnSpPr>
          <p:nvPr/>
        </p:nvCxnSpPr>
        <p:spPr>
          <a:xfrm rot="16200000">
            <a:off x="5014775" y="4421617"/>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25" name="Straight Connector 524">
            <a:extLst>
              <a:ext uri="{FF2B5EF4-FFF2-40B4-BE49-F238E27FC236}">
                <a16:creationId xmlns:a16="http://schemas.microsoft.com/office/drawing/2014/main" id="{B0A08E6E-0E03-776A-5403-4B18712286DF}"/>
              </a:ext>
            </a:extLst>
          </p:cNvPr>
          <p:cNvCxnSpPr>
            <a:cxnSpLocks/>
          </p:cNvCxnSpPr>
          <p:nvPr/>
        </p:nvCxnSpPr>
        <p:spPr>
          <a:xfrm rot="16200000">
            <a:off x="5471446" y="4421617"/>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26" name="Straight Connector 525">
            <a:extLst>
              <a:ext uri="{FF2B5EF4-FFF2-40B4-BE49-F238E27FC236}">
                <a16:creationId xmlns:a16="http://schemas.microsoft.com/office/drawing/2014/main" id="{38B792E9-3BF4-E523-C1DF-E960406923D0}"/>
              </a:ext>
            </a:extLst>
          </p:cNvPr>
          <p:cNvCxnSpPr>
            <a:cxnSpLocks/>
          </p:cNvCxnSpPr>
          <p:nvPr/>
        </p:nvCxnSpPr>
        <p:spPr>
          <a:xfrm rot="16200000">
            <a:off x="5928117" y="4421617"/>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27" name="TextBox 526">
            <a:extLst>
              <a:ext uri="{FF2B5EF4-FFF2-40B4-BE49-F238E27FC236}">
                <a16:creationId xmlns:a16="http://schemas.microsoft.com/office/drawing/2014/main" id="{E6C3A523-5DC0-137F-7B9F-83158DECC390}"/>
              </a:ext>
            </a:extLst>
          </p:cNvPr>
          <p:cNvSpPr txBox="1"/>
          <p:nvPr/>
        </p:nvSpPr>
        <p:spPr>
          <a:xfrm>
            <a:off x="2737383" y="4483385"/>
            <a:ext cx="84960"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3</a:t>
            </a:r>
          </a:p>
        </p:txBody>
      </p:sp>
      <p:sp>
        <p:nvSpPr>
          <p:cNvPr id="528" name="TextBox 527">
            <a:extLst>
              <a:ext uri="{FF2B5EF4-FFF2-40B4-BE49-F238E27FC236}">
                <a16:creationId xmlns:a16="http://schemas.microsoft.com/office/drawing/2014/main" id="{ABEEEEAA-215C-53AA-C639-F49312D2F6E1}"/>
              </a:ext>
            </a:extLst>
          </p:cNvPr>
          <p:cNvSpPr txBox="1"/>
          <p:nvPr/>
        </p:nvSpPr>
        <p:spPr>
          <a:xfrm>
            <a:off x="3185058" y="4483385"/>
            <a:ext cx="84960"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6</a:t>
            </a:r>
          </a:p>
        </p:txBody>
      </p:sp>
      <p:sp>
        <p:nvSpPr>
          <p:cNvPr id="529" name="TextBox 528">
            <a:extLst>
              <a:ext uri="{FF2B5EF4-FFF2-40B4-BE49-F238E27FC236}">
                <a16:creationId xmlns:a16="http://schemas.microsoft.com/office/drawing/2014/main" id="{74CC5287-31B3-0D1C-32CD-BD0616D19914}"/>
              </a:ext>
            </a:extLst>
          </p:cNvPr>
          <p:cNvSpPr txBox="1"/>
          <p:nvPr/>
        </p:nvSpPr>
        <p:spPr>
          <a:xfrm>
            <a:off x="3645433" y="4483385"/>
            <a:ext cx="84960"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9</a:t>
            </a:r>
          </a:p>
        </p:txBody>
      </p:sp>
      <p:sp>
        <p:nvSpPr>
          <p:cNvPr id="530" name="TextBox 529">
            <a:extLst>
              <a:ext uri="{FF2B5EF4-FFF2-40B4-BE49-F238E27FC236}">
                <a16:creationId xmlns:a16="http://schemas.microsoft.com/office/drawing/2014/main" id="{AA15C9C5-F43B-8FCB-A62B-FEE56DB3AD93}"/>
              </a:ext>
            </a:extLst>
          </p:cNvPr>
          <p:cNvSpPr txBox="1"/>
          <p:nvPr/>
        </p:nvSpPr>
        <p:spPr>
          <a:xfrm>
            <a:off x="2257958" y="4483385"/>
            <a:ext cx="84960"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0</a:t>
            </a:r>
          </a:p>
        </p:txBody>
      </p:sp>
      <p:sp>
        <p:nvSpPr>
          <p:cNvPr id="531" name="TextBox 530">
            <a:extLst>
              <a:ext uri="{FF2B5EF4-FFF2-40B4-BE49-F238E27FC236}">
                <a16:creationId xmlns:a16="http://schemas.microsoft.com/office/drawing/2014/main" id="{27F7DA07-0CB7-9215-914C-D5D4E55A8285}"/>
              </a:ext>
            </a:extLst>
          </p:cNvPr>
          <p:cNvSpPr txBox="1"/>
          <p:nvPr/>
        </p:nvSpPr>
        <p:spPr>
          <a:xfrm>
            <a:off x="4063329" y="4483385"/>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12</a:t>
            </a:r>
          </a:p>
        </p:txBody>
      </p:sp>
      <p:sp>
        <p:nvSpPr>
          <p:cNvPr id="532" name="TextBox 531">
            <a:extLst>
              <a:ext uri="{FF2B5EF4-FFF2-40B4-BE49-F238E27FC236}">
                <a16:creationId xmlns:a16="http://schemas.microsoft.com/office/drawing/2014/main" id="{45BAC0B4-188E-1877-7FA0-1FDF574E5247}"/>
              </a:ext>
            </a:extLst>
          </p:cNvPr>
          <p:cNvSpPr txBox="1"/>
          <p:nvPr/>
        </p:nvSpPr>
        <p:spPr>
          <a:xfrm>
            <a:off x="4514179" y="4483385"/>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15</a:t>
            </a:r>
          </a:p>
        </p:txBody>
      </p:sp>
      <p:sp>
        <p:nvSpPr>
          <p:cNvPr id="533" name="TextBox 532">
            <a:extLst>
              <a:ext uri="{FF2B5EF4-FFF2-40B4-BE49-F238E27FC236}">
                <a16:creationId xmlns:a16="http://schemas.microsoft.com/office/drawing/2014/main" id="{75B18D4F-3A78-D508-BCB6-0D1A47B18205}"/>
              </a:ext>
            </a:extLst>
          </p:cNvPr>
          <p:cNvSpPr txBox="1"/>
          <p:nvPr/>
        </p:nvSpPr>
        <p:spPr>
          <a:xfrm>
            <a:off x="4905730" y="4711092"/>
            <a:ext cx="2598918" cy="184666"/>
          </a:xfrm>
          <a:prstGeom prst="rect">
            <a:avLst/>
          </a:prstGeom>
          <a:noFill/>
        </p:spPr>
        <p:txBody>
          <a:bodyPr wrap="none" lIns="0" tIns="0" rIns="0" bIns="0" rtlCol="0">
            <a:spAutoFit/>
          </a:bodyPr>
          <a:lstStyle/>
          <a:p>
            <a:pPr algn="ctr">
              <a:defRPr/>
            </a:pPr>
            <a:r>
              <a:rPr lang="en-GB" sz="1200" b="1" noProof="0" dirty="0">
                <a:ln/>
                <a:solidFill>
                  <a:srgbClr val="231F20"/>
                </a:solidFill>
                <a:latin typeface="Arial" panose="020B0604020202020204" pitchFamily="34" charset="0"/>
                <a:cs typeface="Arial" panose="020B0604020202020204" pitchFamily="34" charset="0"/>
                <a:sym typeface="HelveticaNeueLTPro-Bd"/>
                <a:rtl val="0"/>
              </a:rPr>
              <a:t>Time since randomisation (months)</a:t>
            </a:r>
          </a:p>
        </p:txBody>
      </p:sp>
      <p:cxnSp>
        <p:nvCxnSpPr>
          <p:cNvPr id="534" name="Straight Connector 533">
            <a:extLst>
              <a:ext uri="{FF2B5EF4-FFF2-40B4-BE49-F238E27FC236}">
                <a16:creationId xmlns:a16="http://schemas.microsoft.com/office/drawing/2014/main" id="{6DB0600E-FA5A-379C-A8E9-8DCE5196AFD0}"/>
              </a:ext>
            </a:extLst>
          </p:cNvPr>
          <p:cNvCxnSpPr>
            <a:cxnSpLocks/>
          </p:cNvCxnSpPr>
          <p:nvPr/>
        </p:nvCxnSpPr>
        <p:spPr>
          <a:xfrm rot="16200000">
            <a:off x="6384788" y="4421617"/>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35" name="Straight Connector 534">
            <a:extLst>
              <a:ext uri="{FF2B5EF4-FFF2-40B4-BE49-F238E27FC236}">
                <a16:creationId xmlns:a16="http://schemas.microsoft.com/office/drawing/2014/main" id="{66C095FF-EF84-AA09-FB74-BE96F0A3FCA3}"/>
              </a:ext>
            </a:extLst>
          </p:cNvPr>
          <p:cNvCxnSpPr>
            <a:cxnSpLocks/>
          </p:cNvCxnSpPr>
          <p:nvPr/>
        </p:nvCxnSpPr>
        <p:spPr>
          <a:xfrm rot="16200000">
            <a:off x="6841459" y="4421617"/>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36" name="Straight Connector 535">
            <a:extLst>
              <a:ext uri="{FF2B5EF4-FFF2-40B4-BE49-F238E27FC236}">
                <a16:creationId xmlns:a16="http://schemas.microsoft.com/office/drawing/2014/main" id="{1A7A9012-168C-F855-2D49-3DB643B6604E}"/>
              </a:ext>
            </a:extLst>
          </p:cNvPr>
          <p:cNvCxnSpPr>
            <a:cxnSpLocks/>
          </p:cNvCxnSpPr>
          <p:nvPr/>
        </p:nvCxnSpPr>
        <p:spPr>
          <a:xfrm rot="16200000">
            <a:off x="7298130" y="4421617"/>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37" name="Straight Connector 536">
            <a:extLst>
              <a:ext uri="{FF2B5EF4-FFF2-40B4-BE49-F238E27FC236}">
                <a16:creationId xmlns:a16="http://schemas.microsoft.com/office/drawing/2014/main" id="{5D663450-C7DC-B2D2-B1EC-581E917D5AD8}"/>
              </a:ext>
            </a:extLst>
          </p:cNvPr>
          <p:cNvCxnSpPr>
            <a:cxnSpLocks/>
          </p:cNvCxnSpPr>
          <p:nvPr/>
        </p:nvCxnSpPr>
        <p:spPr>
          <a:xfrm rot="16200000">
            <a:off x="7754801" y="4421617"/>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38" name="Straight Connector 537">
            <a:extLst>
              <a:ext uri="{FF2B5EF4-FFF2-40B4-BE49-F238E27FC236}">
                <a16:creationId xmlns:a16="http://schemas.microsoft.com/office/drawing/2014/main" id="{612C94B6-E52D-9E33-B938-E86FA2A10430}"/>
              </a:ext>
            </a:extLst>
          </p:cNvPr>
          <p:cNvCxnSpPr>
            <a:cxnSpLocks/>
          </p:cNvCxnSpPr>
          <p:nvPr/>
        </p:nvCxnSpPr>
        <p:spPr>
          <a:xfrm rot="16200000">
            <a:off x="8211472" y="4421617"/>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39" name="Straight Connector 538">
            <a:extLst>
              <a:ext uri="{FF2B5EF4-FFF2-40B4-BE49-F238E27FC236}">
                <a16:creationId xmlns:a16="http://schemas.microsoft.com/office/drawing/2014/main" id="{AE7ACC19-00BF-75FB-7540-01C70F7A3E65}"/>
              </a:ext>
            </a:extLst>
          </p:cNvPr>
          <p:cNvCxnSpPr>
            <a:cxnSpLocks/>
          </p:cNvCxnSpPr>
          <p:nvPr/>
        </p:nvCxnSpPr>
        <p:spPr>
          <a:xfrm rot="16200000">
            <a:off x="8668143" y="4421617"/>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40" name="Straight Connector 539">
            <a:extLst>
              <a:ext uri="{FF2B5EF4-FFF2-40B4-BE49-F238E27FC236}">
                <a16:creationId xmlns:a16="http://schemas.microsoft.com/office/drawing/2014/main" id="{C1816B8D-959F-4829-8BF3-359248A8B6A6}"/>
              </a:ext>
            </a:extLst>
          </p:cNvPr>
          <p:cNvCxnSpPr>
            <a:cxnSpLocks/>
          </p:cNvCxnSpPr>
          <p:nvPr/>
        </p:nvCxnSpPr>
        <p:spPr>
          <a:xfrm rot="16200000">
            <a:off x="9124814" y="4421617"/>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41" name="Straight Connector 540">
            <a:extLst>
              <a:ext uri="{FF2B5EF4-FFF2-40B4-BE49-F238E27FC236}">
                <a16:creationId xmlns:a16="http://schemas.microsoft.com/office/drawing/2014/main" id="{93CF5993-5FB3-DF2F-6A59-8520B7CF3712}"/>
              </a:ext>
            </a:extLst>
          </p:cNvPr>
          <p:cNvCxnSpPr>
            <a:cxnSpLocks/>
          </p:cNvCxnSpPr>
          <p:nvPr/>
        </p:nvCxnSpPr>
        <p:spPr>
          <a:xfrm rot="16200000">
            <a:off x="9581485" y="4421617"/>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42" name="Straight Connector 541">
            <a:extLst>
              <a:ext uri="{FF2B5EF4-FFF2-40B4-BE49-F238E27FC236}">
                <a16:creationId xmlns:a16="http://schemas.microsoft.com/office/drawing/2014/main" id="{682053B0-8D89-956C-042E-15048E9206E0}"/>
              </a:ext>
            </a:extLst>
          </p:cNvPr>
          <p:cNvCxnSpPr>
            <a:cxnSpLocks/>
          </p:cNvCxnSpPr>
          <p:nvPr/>
        </p:nvCxnSpPr>
        <p:spPr>
          <a:xfrm rot="16200000">
            <a:off x="10038154" y="4421617"/>
            <a:ext cx="90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44" name="TextBox 543">
            <a:extLst>
              <a:ext uri="{FF2B5EF4-FFF2-40B4-BE49-F238E27FC236}">
                <a16:creationId xmlns:a16="http://schemas.microsoft.com/office/drawing/2014/main" id="{69E8B276-791A-0252-D9BD-65479A2CB079}"/>
              </a:ext>
            </a:extLst>
          </p:cNvPr>
          <p:cNvSpPr txBox="1"/>
          <p:nvPr/>
        </p:nvSpPr>
        <p:spPr>
          <a:xfrm>
            <a:off x="9997404" y="4483385"/>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51</a:t>
            </a:r>
          </a:p>
        </p:txBody>
      </p:sp>
      <p:sp>
        <p:nvSpPr>
          <p:cNvPr id="545" name="TextBox 544">
            <a:extLst>
              <a:ext uri="{FF2B5EF4-FFF2-40B4-BE49-F238E27FC236}">
                <a16:creationId xmlns:a16="http://schemas.microsoft.com/office/drawing/2014/main" id="{EEA4099F-1B5D-BD6A-241F-CC847EEC5C09}"/>
              </a:ext>
            </a:extLst>
          </p:cNvPr>
          <p:cNvSpPr txBox="1"/>
          <p:nvPr/>
        </p:nvSpPr>
        <p:spPr>
          <a:xfrm>
            <a:off x="9537029" y="4483385"/>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48</a:t>
            </a:r>
          </a:p>
        </p:txBody>
      </p:sp>
      <p:sp>
        <p:nvSpPr>
          <p:cNvPr id="546" name="TextBox 545">
            <a:extLst>
              <a:ext uri="{FF2B5EF4-FFF2-40B4-BE49-F238E27FC236}">
                <a16:creationId xmlns:a16="http://schemas.microsoft.com/office/drawing/2014/main" id="{94C8BF18-CE00-5BA9-4FA2-5E3A5B0A4BE3}"/>
              </a:ext>
            </a:extLst>
          </p:cNvPr>
          <p:cNvSpPr txBox="1"/>
          <p:nvPr/>
        </p:nvSpPr>
        <p:spPr>
          <a:xfrm>
            <a:off x="9086179" y="4483385"/>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45</a:t>
            </a:r>
          </a:p>
        </p:txBody>
      </p:sp>
      <p:sp>
        <p:nvSpPr>
          <p:cNvPr id="547" name="TextBox 546">
            <a:extLst>
              <a:ext uri="{FF2B5EF4-FFF2-40B4-BE49-F238E27FC236}">
                <a16:creationId xmlns:a16="http://schemas.microsoft.com/office/drawing/2014/main" id="{CB3EBA8D-D8F8-E322-DB69-1CAD3DA6F9CD}"/>
              </a:ext>
            </a:extLst>
          </p:cNvPr>
          <p:cNvSpPr txBox="1"/>
          <p:nvPr/>
        </p:nvSpPr>
        <p:spPr>
          <a:xfrm>
            <a:off x="8625804" y="4483385"/>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42</a:t>
            </a:r>
          </a:p>
        </p:txBody>
      </p:sp>
      <p:sp>
        <p:nvSpPr>
          <p:cNvPr id="548" name="TextBox 547">
            <a:extLst>
              <a:ext uri="{FF2B5EF4-FFF2-40B4-BE49-F238E27FC236}">
                <a16:creationId xmlns:a16="http://schemas.microsoft.com/office/drawing/2014/main" id="{7D6AD536-B1B3-1DDF-34DD-8C9233E33362}"/>
              </a:ext>
            </a:extLst>
          </p:cNvPr>
          <p:cNvSpPr txBox="1"/>
          <p:nvPr/>
        </p:nvSpPr>
        <p:spPr>
          <a:xfrm>
            <a:off x="8171779" y="4483385"/>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39</a:t>
            </a:r>
          </a:p>
        </p:txBody>
      </p:sp>
      <p:sp>
        <p:nvSpPr>
          <p:cNvPr id="549" name="TextBox 548">
            <a:extLst>
              <a:ext uri="{FF2B5EF4-FFF2-40B4-BE49-F238E27FC236}">
                <a16:creationId xmlns:a16="http://schemas.microsoft.com/office/drawing/2014/main" id="{23FDA6D2-168E-388C-406C-E1C28163EDFA}"/>
              </a:ext>
            </a:extLst>
          </p:cNvPr>
          <p:cNvSpPr txBox="1"/>
          <p:nvPr/>
        </p:nvSpPr>
        <p:spPr>
          <a:xfrm>
            <a:off x="7711404" y="4483385"/>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36</a:t>
            </a:r>
          </a:p>
        </p:txBody>
      </p:sp>
      <p:sp>
        <p:nvSpPr>
          <p:cNvPr id="550" name="TextBox 549">
            <a:extLst>
              <a:ext uri="{FF2B5EF4-FFF2-40B4-BE49-F238E27FC236}">
                <a16:creationId xmlns:a16="http://schemas.microsoft.com/office/drawing/2014/main" id="{10B9A7C0-382E-70BA-C6F2-ADA9D03682F4}"/>
              </a:ext>
            </a:extLst>
          </p:cNvPr>
          <p:cNvSpPr txBox="1"/>
          <p:nvPr/>
        </p:nvSpPr>
        <p:spPr>
          <a:xfrm>
            <a:off x="7251029" y="4483385"/>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33</a:t>
            </a:r>
          </a:p>
        </p:txBody>
      </p:sp>
      <p:sp>
        <p:nvSpPr>
          <p:cNvPr id="551" name="TextBox 550">
            <a:extLst>
              <a:ext uri="{FF2B5EF4-FFF2-40B4-BE49-F238E27FC236}">
                <a16:creationId xmlns:a16="http://schemas.microsoft.com/office/drawing/2014/main" id="{EB049176-A71B-F6B7-C26D-0FE0442E4E01}"/>
              </a:ext>
            </a:extLst>
          </p:cNvPr>
          <p:cNvSpPr txBox="1"/>
          <p:nvPr/>
        </p:nvSpPr>
        <p:spPr>
          <a:xfrm>
            <a:off x="6797004" y="4483385"/>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30</a:t>
            </a:r>
          </a:p>
        </p:txBody>
      </p:sp>
      <p:sp>
        <p:nvSpPr>
          <p:cNvPr id="552" name="TextBox 551">
            <a:extLst>
              <a:ext uri="{FF2B5EF4-FFF2-40B4-BE49-F238E27FC236}">
                <a16:creationId xmlns:a16="http://schemas.microsoft.com/office/drawing/2014/main" id="{CD2EFAE1-5844-45DE-5E6F-230BEA7E182D}"/>
              </a:ext>
            </a:extLst>
          </p:cNvPr>
          <p:cNvSpPr txBox="1"/>
          <p:nvPr/>
        </p:nvSpPr>
        <p:spPr>
          <a:xfrm>
            <a:off x="6336629" y="4483385"/>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27</a:t>
            </a:r>
          </a:p>
        </p:txBody>
      </p:sp>
      <p:sp>
        <p:nvSpPr>
          <p:cNvPr id="553" name="TextBox 552">
            <a:extLst>
              <a:ext uri="{FF2B5EF4-FFF2-40B4-BE49-F238E27FC236}">
                <a16:creationId xmlns:a16="http://schemas.microsoft.com/office/drawing/2014/main" id="{CA2ACAD7-0696-885A-4158-72F7FBDEC785}"/>
              </a:ext>
            </a:extLst>
          </p:cNvPr>
          <p:cNvSpPr txBox="1"/>
          <p:nvPr/>
        </p:nvSpPr>
        <p:spPr>
          <a:xfrm>
            <a:off x="5876254" y="4483385"/>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24</a:t>
            </a:r>
          </a:p>
        </p:txBody>
      </p:sp>
      <p:sp>
        <p:nvSpPr>
          <p:cNvPr id="554" name="TextBox 553">
            <a:extLst>
              <a:ext uri="{FF2B5EF4-FFF2-40B4-BE49-F238E27FC236}">
                <a16:creationId xmlns:a16="http://schemas.microsoft.com/office/drawing/2014/main" id="{DBEB2A27-D9CB-E587-AB2F-12E317934E86}"/>
              </a:ext>
            </a:extLst>
          </p:cNvPr>
          <p:cNvSpPr txBox="1"/>
          <p:nvPr/>
        </p:nvSpPr>
        <p:spPr>
          <a:xfrm>
            <a:off x="5428579" y="4483385"/>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21</a:t>
            </a:r>
          </a:p>
        </p:txBody>
      </p:sp>
      <p:sp>
        <p:nvSpPr>
          <p:cNvPr id="555" name="TextBox 554">
            <a:extLst>
              <a:ext uri="{FF2B5EF4-FFF2-40B4-BE49-F238E27FC236}">
                <a16:creationId xmlns:a16="http://schemas.microsoft.com/office/drawing/2014/main" id="{1FB693A7-44B3-3C3A-7534-C2329482D8EE}"/>
              </a:ext>
            </a:extLst>
          </p:cNvPr>
          <p:cNvSpPr txBox="1"/>
          <p:nvPr/>
        </p:nvSpPr>
        <p:spPr>
          <a:xfrm>
            <a:off x="4974554" y="4483385"/>
            <a:ext cx="169918" cy="184666"/>
          </a:xfrm>
          <a:prstGeom prst="rect">
            <a:avLst/>
          </a:prstGeom>
          <a:noFill/>
        </p:spPr>
        <p:txBody>
          <a:bodyPr wrap="none" lIns="0" tIns="0" rIns="0" bIns="0" rtlCol="0">
            <a:spAutoFit/>
          </a:bodyPr>
          <a:lstStyle/>
          <a:p>
            <a:pPr algn="ctr"/>
            <a:r>
              <a:rPr lang="en-GB" sz="1200" noProof="0" dirty="0">
                <a:latin typeface="Arial" panose="020B0604020202020204" pitchFamily="34" charset="0"/>
                <a:ea typeface="Aileron" charset="0"/>
                <a:cs typeface="Arial" panose="020B0604020202020204" pitchFamily="34" charset="0"/>
              </a:rPr>
              <a:t>18</a:t>
            </a:r>
          </a:p>
        </p:txBody>
      </p:sp>
      <p:sp>
        <p:nvSpPr>
          <p:cNvPr id="556" name="TextBox 555">
            <a:extLst>
              <a:ext uri="{FF2B5EF4-FFF2-40B4-BE49-F238E27FC236}">
                <a16:creationId xmlns:a16="http://schemas.microsoft.com/office/drawing/2014/main" id="{7C2F4AFA-B472-E172-63F1-4962BFB32B8D}"/>
              </a:ext>
            </a:extLst>
          </p:cNvPr>
          <p:cNvSpPr txBox="1"/>
          <p:nvPr/>
        </p:nvSpPr>
        <p:spPr>
          <a:xfrm>
            <a:off x="8554106" y="3259097"/>
            <a:ext cx="1170192" cy="184666"/>
          </a:xfrm>
          <a:prstGeom prst="rect">
            <a:avLst/>
          </a:prstGeom>
          <a:noFill/>
        </p:spPr>
        <p:txBody>
          <a:bodyPr wrap="none" lIns="0" tIns="0" rIns="0" bIns="0" rtlCol="0">
            <a:spAutoFit/>
          </a:bodyPr>
          <a:lstStyle/>
          <a:p>
            <a:pPr algn="r">
              <a:defRPr/>
            </a:pPr>
            <a:r>
              <a:rPr lang="en-GB" sz="1200" b="1" noProof="0" dirty="0">
                <a:ln/>
                <a:solidFill>
                  <a:schemeClr val="accent6"/>
                </a:solidFill>
                <a:latin typeface="Arial" panose="020B0604020202020204" pitchFamily="34" charset="0"/>
                <a:cs typeface="Arial" panose="020B0604020202020204" pitchFamily="34" charset="0"/>
                <a:sym typeface="HelveticaNeueLTPro-Bd"/>
                <a:rtl val="0"/>
              </a:rPr>
              <a:t>Placebo + FLOT</a:t>
            </a:r>
          </a:p>
        </p:txBody>
      </p:sp>
      <p:sp>
        <p:nvSpPr>
          <p:cNvPr id="557" name="TextBox 556">
            <a:extLst>
              <a:ext uri="{FF2B5EF4-FFF2-40B4-BE49-F238E27FC236}">
                <a16:creationId xmlns:a16="http://schemas.microsoft.com/office/drawing/2014/main" id="{C9EADC73-F373-991C-A44F-0B2F0C23633B}"/>
              </a:ext>
            </a:extLst>
          </p:cNvPr>
          <p:cNvSpPr txBox="1"/>
          <p:nvPr/>
        </p:nvSpPr>
        <p:spPr>
          <a:xfrm>
            <a:off x="8689205" y="2693928"/>
            <a:ext cx="1511632" cy="184666"/>
          </a:xfrm>
          <a:prstGeom prst="rect">
            <a:avLst/>
          </a:prstGeom>
          <a:noFill/>
        </p:spPr>
        <p:txBody>
          <a:bodyPr wrap="none" lIns="0" tIns="0" rIns="0" bIns="0" rtlCol="0">
            <a:spAutoFit/>
          </a:bodyPr>
          <a:lstStyle/>
          <a:p>
            <a:pPr>
              <a:defRPr/>
            </a:pPr>
            <a:r>
              <a:rPr lang="en-GB" sz="1200" b="1" noProof="0" dirty="0">
                <a:solidFill>
                  <a:schemeClr val="accent1"/>
                </a:solidFill>
                <a:latin typeface="Arial" panose="020B0604020202020204" pitchFamily="34" charset="0"/>
                <a:cs typeface="Arial" panose="020B0604020202020204" pitchFamily="34" charset="0"/>
                <a:sym typeface="HelveticaNeueLTPro-Roman"/>
              </a:rPr>
              <a:t>Durvalumab + FLOT </a:t>
            </a:r>
          </a:p>
        </p:txBody>
      </p:sp>
      <p:cxnSp>
        <p:nvCxnSpPr>
          <p:cNvPr id="558" name="Straight Connector 557">
            <a:extLst>
              <a:ext uri="{FF2B5EF4-FFF2-40B4-BE49-F238E27FC236}">
                <a16:creationId xmlns:a16="http://schemas.microsoft.com/office/drawing/2014/main" id="{933D9403-4A0E-765B-7D1D-9D8F06583ADE}"/>
              </a:ext>
            </a:extLst>
          </p:cNvPr>
          <p:cNvCxnSpPr>
            <a:cxnSpLocks/>
          </p:cNvCxnSpPr>
          <p:nvPr/>
        </p:nvCxnSpPr>
        <p:spPr>
          <a:xfrm flipV="1">
            <a:off x="5059775" y="2498725"/>
            <a:ext cx="0" cy="1872642"/>
          </a:xfrm>
          <a:prstGeom prst="line">
            <a:avLst/>
          </a:prstGeom>
          <a:ln w="952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61" name="Straight Connector 560">
            <a:extLst>
              <a:ext uri="{FF2B5EF4-FFF2-40B4-BE49-F238E27FC236}">
                <a16:creationId xmlns:a16="http://schemas.microsoft.com/office/drawing/2014/main" id="{77F9903E-A844-1063-FF22-9002F713F0FF}"/>
              </a:ext>
            </a:extLst>
          </p:cNvPr>
          <p:cNvCxnSpPr>
            <a:cxnSpLocks/>
          </p:cNvCxnSpPr>
          <p:nvPr/>
        </p:nvCxnSpPr>
        <p:spPr>
          <a:xfrm flipV="1">
            <a:off x="5974175" y="2670175"/>
            <a:ext cx="0" cy="1701192"/>
          </a:xfrm>
          <a:prstGeom prst="line">
            <a:avLst/>
          </a:prstGeom>
          <a:ln w="9525">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sp>
        <p:nvSpPr>
          <p:cNvPr id="563" name="TextBox 562">
            <a:extLst>
              <a:ext uri="{FF2B5EF4-FFF2-40B4-BE49-F238E27FC236}">
                <a16:creationId xmlns:a16="http://schemas.microsoft.com/office/drawing/2014/main" id="{60BA827E-4CF7-C986-D5B0-F7C1DEA43E3B}"/>
              </a:ext>
            </a:extLst>
          </p:cNvPr>
          <p:cNvSpPr txBox="1"/>
          <p:nvPr/>
        </p:nvSpPr>
        <p:spPr>
          <a:xfrm>
            <a:off x="4662230" y="2103169"/>
            <a:ext cx="795090" cy="184666"/>
          </a:xfrm>
          <a:prstGeom prst="rect">
            <a:avLst/>
          </a:prstGeom>
          <a:noFill/>
        </p:spPr>
        <p:txBody>
          <a:bodyPr wrap="none" lIns="0" tIns="0" rIns="0" bIns="0" rtlCol="0">
            <a:spAutoFit/>
          </a:bodyPr>
          <a:lstStyle/>
          <a:p>
            <a:pPr algn="ctr">
              <a:defRPr/>
            </a:pPr>
            <a:r>
              <a:rPr lang="en-GB" sz="1200" b="1" noProof="0" dirty="0">
                <a:ln/>
                <a:latin typeface="Arial" panose="020B0604020202020204" pitchFamily="34" charset="0"/>
                <a:cs typeface="Arial" panose="020B0604020202020204" pitchFamily="34" charset="0"/>
                <a:sym typeface="HelveticaNeueLTPro-Bd"/>
                <a:rtl val="0"/>
              </a:rPr>
              <a:t>18-mo EFS</a:t>
            </a:r>
          </a:p>
        </p:txBody>
      </p:sp>
      <p:sp>
        <p:nvSpPr>
          <p:cNvPr id="564" name="TextBox 563">
            <a:extLst>
              <a:ext uri="{FF2B5EF4-FFF2-40B4-BE49-F238E27FC236}">
                <a16:creationId xmlns:a16="http://schemas.microsoft.com/office/drawing/2014/main" id="{DFEE9055-AB78-6459-6B57-9D50F8ED016D}"/>
              </a:ext>
            </a:extLst>
          </p:cNvPr>
          <p:cNvSpPr txBox="1"/>
          <p:nvPr/>
        </p:nvSpPr>
        <p:spPr>
          <a:xfrm>
            <a:off x="5578248" y="2255569"/>
            <a:ext cx="795089" cy="184666"/>
          </a:xfrm>
          <a:prstGeom prst="rect">
            <a:avLst/>
          </a:prstGeom>
          <a:noFill/>
        </p:spPr>
        <p:txBody>
          <a:bodyPr wrap="none" lIns="0" tIns="0" rIns="0" bIns="0" rtlCol="0">
            <a:spAutoFit/>
          </a:bodyPr>
          <a:lstStyle/>
          <a:p>
            <a:pPr algn="ctr">
              <a:defRPr/>
            </a:pPr>
            <a:r>
              <a:rPr lang="en-GB" sz="1200" b="1" noProof="0" dirty="0">
                <a:ln/>
                <a:latin typeface="Arial" panose="020B0604020202020204" pitchFamily="34" charset="0"/>
                <a:cs typeface="Arial" panose="020B0604020202020204" pitchFamily="34" charset="0"/>
                <a:sym typeface="HelveticaNeueLTPro-Bd"/>
                <a:rtl val="0"/>
              </a:rPr>
              <a:t>24-mo EFS</a:t>
            </a:r>
          </a:p>
        </p:txBody>
      </p:sp>
      <p:sp>
        <p:nvSpPr>
          <p:cNvPr id="565" name="TextBox 564">
            <a:extLst>
              <a:ext uri="{FF2B5EF4-FFF2-40B4-BE49-F238E27FC236}">
                <a16:creationId xmlns:a16="http://schemas.microsoft.com/office/drawing/2014/main" id="{85B7A29B-3D3B-C19C-2E40-AF85D28D473C}"/>
              </a:ext>
            </a:extLst>
          </p:cNvPr>
          <p:cNvSpPr txBox="1"/>
          <p:nvPr/>
        </p:nvSpPr>
        <p:spPr>
          <a:xfrm>
            <a:off x="2679104" y="5006756"/>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436</a:t>
            </a:r>
          </a:p>
          <a:p>
            <a:pPr algn="ctr">
              <a:lnSpc>
                <a:spcPct val="90000"/>
              </a:lnSpc>
            </a:pPr>
            <a:r>
              <a:rPr lang="en-GB" sz="1000" noProof="0" dirty="0">
                <a:latin typeface="Arial" panose="020B0604020202020204" pitchFamily="34" charset="0"/>
                <a:ea typeface="Aileron" charset="0"/>
                <a:cs typeface="Arial" panose="020B0604020202020204" pitchFamily="34" charset="0"/>
              </a:rPr>
              <a:t>429</a:t>
            </a:r>
          </a:p>
        </p:txBody>
      </p:sp>
      <p:sp>
        <p:nvSpPr>
          <p:cNvPr id="566" name="TextBox 565">
            <a:extLst>
              <a:ext uri="{FF2B5EF4-FFF2-40B4-BE49-F238E27FC236}">
                <a16:creationId xmlns:a16="http://schemas.microsoft.com/office/drawing/2014/main" id="{D96279FD-E608-B051-FE95-13EF6108E011}"/>
              </a:ext>
            </a:extLst>
          </p:cNvPr>
          <p:cNvSpPr txBox="1"/>
          <p:nvPr/>
        </p:nvSpPr>
        <p:spPr>
          <a:xfrm>
            <a:off x="10050548" y="5006756"/>
            <a:ext cx="70532"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0</a:t>
            </a:r>
          </a:p>
          <a:p>
            <a:pPr algn="ctr">
              <a:lnSpc>
                <a:spcPct val="90000"/>
              </a:lnSpc>
            </a:pPr>
            <a:r>
              <a:rPr lang="en-GB" sz="1000" noProof="0" dirty="0">
                <a:latin typeface="Arial" panose="020B0604020202020204" pitchFamily="34" charset="0"/>
                <a:ea typeface="Aileron" charset="0"/>
                <a:cs typeface="Arial" panose="020B0604020202020204" pitchFamily="34" charset="0"/>
              </a:rPr>
              <a:t>0</a:t>
            </a:r>
          </a:p>
        </p:txBody>
      </p:sp>
      <p:sp>
        <p:nvSpPr>
          <p:cNvPr id="567" name="TextBox 566">
            <a:extLst>
              <a:ext uri="{FF2B5EF4-FFF2-40B4-BE49-F238E27FC236}">
                <a16:creationId xmlns:a16="http://schemas.microsoft.com/office/drawing/2014/main" id="{D4D6B5D0-5070-8E25-3EBD-A1CE16C2B00C}"/>
              </a:ext>
            </a:extLst>
          </p:cNvPr>
          <p:cNvSpPr txBox="1"/>
          <p:nvPr/>
        </p:nvSpPr>
        <p:spPr>
          <a:xfrm>
            <a:off x="3122016" y="5006756"/>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404</a:t>
            </a:r>
          </a:p>
          <a:p>
            <a:pPr algn="ctr">
              <a:lnSpc>
                <a:spcPct val="90000"/>
              </a:lnSpc>
            </a:pPr>
            <a:r>
              <a:rPr lang="en-GB" sz="1000" noProof="0" dirty="0">
                <a:latin typeface="Arial" panose="020B0604020202020204" pitchFamily="34" charset="0"/>
                <a:ea typeface="Aileron" charset="0"/>
                <a:cs typeface="Arial" panose="020B0604020202020204" pitchFamily="34" charset="0"/>
              </a:rPr>
              <a:t>392</a:t>
            </a:r>
          </a:p>
        </p:txBody>
      </p:sp>
      <p:sp>
        <p:nvSpPr>
          <p:cNvPr id="568" name="TextBox 567">
            <a:extLst>
              <a:ext uri="{FF2B5EF4-FFF2-40B4-BE49-F238E27FC236}">
                <a16:creationId xmlns:a16="http://schemas.microsoft.com/office/drawing/2014/main" id="{09587943-31C8-A85D-7259-820528E965A3}"/>
              </a:ext>
            </a:extLst>
          </p:cNvPr>
          <p:cNvSpPr txBox="1"/>
          <p:nvPr/>
        </p:nvSpPr>
        <p:spPr>
          <a:xfrm>
            <a:off x="3586360" y="5006756"/>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381</a:t>
            </a:r>
          </a:p>
          <a:p>
            <a:pPr algn="ctr">
              <a:lnSpc>
                <a:spcPct val="90000"/>
              </a:lnSpc>
            </a:pPr>
            <a:r>
              <a:rPr lang="en-GB" sz="1000" noProof="0" dirty="0">
                <a:latin typeface="Arial" panose="020B0604020202020204" pitchFamily="34" charset="0"/>
                <a:ea typeface="Aileron" charset="0"/>
                <a:cs typeface="Arial" panose="020B0604020202020204" pitchFamily="34" charset="0"/>
              </a:rPr>
              <a:t>360</a:t>
            </a:r>
          </a:p>
        </p:txBody>
      </p:sp>
      <p:sp>
        <p:nvSpPr>
          <p:cNvPr id="569" name="TextBox 568">
            <a:extLst>
              <a:ext uri="{FF2B5EF4-FFF2-40B4-BE49-F238E27FC236}">
                <a16:creationId xmlns:a16="http://schemas.microsoft.com/office/drawing/2014/main" id="{BC5C9B52-9463-BB6E-F9A8-9D583CB20571}"/>
              </a:ext>
            </a:extLst>
          </p:cNvPr>
          <p:cNvSpPr txBox="1"/>
          <p:nvPr/>
        </p:nvSpPr>
        <p:spPr>
          <a:xfrm>
            <a:off x="4072135" y="5006756"/>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351</a:t>
            </a:r>
          </a:p>
          <a:p>
            <a:pPr algn="ctr">
              <a:lnSpc>
                <a:spcPct val="90000"/>
              </a:lnSpc>
            </a:pPr>
            <a:r>
              <a:rPr lang="en-GB" sz="1000" noProof="0" dirty="0">
                <a:latin typeface="Arial" panose="020B0604020202020204" pitchFamily="34" charset="0"/>
                <a:ea typeface="Aileron" charset="0"/>
                <a:cs typeface="Arial" panose="020B0604020202020204" pitchFamily="34" charset="0"/>
              </a:rPr>
              <a:t>329</a:t>
            </a:r>
          </a:p>
        </p:txBody>
      </p:sp>
      <p:sp>
        <p:nvSpPr>
          <p:cNvPr id="570" name="TextBox 569">
            <a:extLst>
              <a:ext uri="{FF2B5EF4-FFF2-40B4-BE49-F238E27FC236}">
                <a16:creationId xmlns:a16="http://schemas.microsoft.com/office/drawing/2014/main" id="{E90ADFDD-B9D3-556F-D775-DBE062419978}"/>
              </a:ext>
            </a:extLst>
          </p:cNvPr>
          <p:cNvSpPr txBox="1"/>
          <p:nvPr/>
        </p:nvSpPr>
        <p:spPr>
          <a:xfrm>
            <a:off x="4529335" y="5006756"/>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334</a:t>
            </a:r>
          </a:p>
          <a:p>
            <a:pPr algn="ctr">
              <a:lnSpc>
                <a:spcPct val="90000"/>
              </a:lnSpc>
            </a:pPr>
            <a:r>
              <a:rPr lang="en-GB" sz="1000" noProof="0" dirty="0">
                <a:latin typeface="Arial" panose="020B0604020202020204" pitchFamily="34" charset="0"/>
                <a:ea typeface="Aileron" charset="0"/>
                <a:cs typeface="Arial" panose="020B0604020202020204" pitchFamily="34" charset="0"/>
              </a:rPr>
              <a:t>302</a:t>
            </a:r>
          </a:p>
        </p:txBody>
      </p:sp>
      <p:sp>
        <p:nvSpPr>
          <p:cNvPr id="571" name="TextBox 570">
            <a:extLst>
              <a:ext uri="{FF2B5EF4-FFF2-40B4-BE49-F238E27FC236}">
                <a16:creationId xmlns:a16="http://schemas.microsoft.com/office/drawing/2014/main" id="{8DCA44AF-CE7A-5AED-E116-7028A63A187F}"/>
              </a:ext>
            </a:extLst>
          </p:cNvPr>
          <p:cNvSpPr txBox="1"/>
          <p:nvPr/>
        </p:nvSpPr>
        <p:spPr>
          <a:xfrm>
            <a:off x="4965104" y="5006756"/>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320</a:t>
            </a:r>
          </a:p>
          <a:p>
            <a:pPr algn="ctr">
              <a:lnSpc>
                <a:spcPct val="90000"/>
              </a:lnSpc>
            </a:pPr>
            <a:r>
              <a:rPr lang="en-GB" sz="1000" noProof="0" dirty="0">
                <a:latin typeface="Arial" panose="020B0604020202020204" pitchFamily="34" charset="0"/>
                <a:ea typeface="Aileron" charset="0"/>
                <a:cs typeface="Arial" panose="020B0604020202020204" pitchFamily="34" charset="0"/>
              </a:rPr>
              <a:t>278</a:t>
            </a:r>
          </a:p>
        </p:txBody>
      </p:sp>
      <p:sp>
        <p:nvSpPr>
          <p:cNvPr id="572" name="TextBox 571">
            <a:extLst>
              <a:ext uri="{FF2B5EF4-FFF2-40B4-BE49-F238E27FC236}">
                <a16:creationId xmlns:a16="http://schemas.microsoft.com/office/drawing/2014/main" id="{37ABFE6C-C3BA-9EAB-EA5B-2FC0D76B4C6D}"/>
              </a:ext>
            </a:extLst>
          </p:cNvPr>
          <p:cNvSpPr txBox="1"/>
          <p:nvPr/>
        </p:nvSpPr>
        <p:spPr>
          <a:xfrm>
            <a:off x="5400872" y="5006756"/>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307</a:t>
            </a:r>
          </a:p>
          <a:p>
            <a:pPr algn="ctr">
              <a:lnSpc>
                <a:spcPct val="90000"/>
              </a:lnSpc>
            </a:pPr>
            <a:r>
              <a:rPr lang="en-GB" sz="1000" noProof="0" dirty="0">
                <a:latin typeface="Arial" panose="020B0604020202020204" pitchFamily="34" charset="0"/>
                <a:ea typeface="Aileron" charset="0"/>
                <a:cs typeface="Arial" panose="020B0604020202020204" pitchFamily="34" charset="0"/>
              </a:rPr>
              <a:t>264</a:t>
            </a:r>
          </a:p>
        </p:txBody>
      </p:sp>
      <p:sp>
        <p:nvSpPr>
          <p:cNvPr id="573" name="TextBox 572">
            <a:extLst>
              <a:ext uri="{FF2B5EF4-FFF2-40B4-BE49-F238E27FC236}">
                <a16:creationId xmlns:a16="http://schemas.microsoft.com/office/drawing/2014/main" id="{B93A0F35-2766-C9F9-07CA-9001A21E4398}"/>
              </a:ext>
            </a:extLst>
          </p:cNvPr>
          <p:cNvSpPr txBox="1"/>
          <p:nvPr/>
        </p:nvSpPr>
        <p:spPr>
          <a:xfrm>
            <a:off x="5865216" y="5006756"/>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288</a:t>
            </a:r>
          </a:p>
          <a:p>
            <a:pPr algn="ctr">
              <a:lnSpc>
                <a:spcPct val="90000"/>
              </a:lnSpc>
            </a:pPr>
            <a:r>
              <a:rPr lang="en-GB" sz="1000" noProof="0" dirty="0">
                <a:latin typeface="Arial" panose="020B0604020202020204" pitchFamily="34" charset="0"/>
                <a:ea typeface="Aileron" charset="0"/>
                <a:cs typeface="Arial" panose="020B0604020202020204" pitchFamily="34" charset="0"/>
              </a:rPr>
              <a:t>249</a:t>
            </a:r>
          </a:p>
        </p:txBody>
      </p:sp>
      <p:sp>
        <p:nvSpPr>
          <p:cNvPr id="574" name="TextBox 573">
            <a:extLst>
              <a:ext uri="{FF2B5EF4-FFF2-40B4-BE49-F238E27FC236}">
                <a16:creationId xmlns:a16="http://schemas.microsoft.com/office/drawing/2014/main" id="{91204ADD-00B6-A658-A965-27B10EBA9C5F}"/>
              </a:ext>
            </a:extLst>
          </p:cNvPr>
          <p:cNvSpPr txBox="1"/>
          <p:nvPr/>
        </p:nvSpPr>
        <p:spPr>
          <a:xfrm>
            <a:off x="9621923" y="5006756"/>
            <a:ext cx="70532"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1</a:t>
            </a:r>
          </a:p>
          <a:p>
            <a:pPr algn="ctr">
              <a:lnSpc>
                <a:spcPct val="90000"/>
              </a:lnSpc>
            </a:pPr>
            <a:r>
              <a:rPr lang="en-GB" sz="1000" noProof="0" dirty="0">
                <a:latin typeface="Arial" panose="020B0604020202020204" pitchFamily="34" charset="0"/>
                <a:ea typeface="Aileron" charset="0"/>
                <a:cs typeface="Arial" panose="020B0604020202020204" pitchFamily="34" charset="0"/>
              </a:rPr>
              <a:t>1</a:t>
            </a:r>
          </a:p>
        </p:txBody>
      </p:sp>
      <p:sp>
        <p:nvSpPr>
          <p:cNvPr id="575" name="TextBox 574">
            <a:extLst>
              <a:ext uri="{FF2B5EF4-FFF2-40B4-BE49-F238E27FC236}">
                <a16:creationId xmlns:a16="http://schemas.microsoft.com/office/drawing/2014/main" id="{ABCD82FC-AA31-B6FB-0000-219306432A93}"/>
              </a:ext>
            </a:extLst>
          </p:cNvPr>
          <p:cNvSpPr txBox="1"/>
          <p:nvPr/>
        </p:nvSpPr>
        <p:spPr>
          <a:xfrm>
            <a:off x="9136148" y="5006756"/>
            <a:ext cx="70532"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2</a:t>
            </a:r>
          </a:p>
          <a:p>
            <a:pPr algn="ctr">
              <a:lnSpc>
                <a:spcPct val="90000"/>
              </a:lnSpc>
            </a:pPr>
            <a:r>
              <a:rPr lang="en-GB" sz="1000" noProof="0" dirty="0">
                <a:latin typeface="Arial" panose="020B0604020202020204" pitchFamily="34" charset="0"/>
                <a:ea typeface="Aileron" charset="0"/>
                <a:cs typeface="Arial" panose="020B0604020202020204" pitchFamily="34" charset="0"/>
              </a:rPr>
              <a:t>2</a:t>
            </a:r>
          </a:p>
        </p:txBody>
      </p:sp>
      <p:sp>
        <p:nvSpPr>
          <p:cNvPr id="576" name="TextBox 575">
            <a:extLst>
              <a:ext uri="{FF2B5EF4-FFF2-40B4-BE49-F238E27FC236}">
                <a16:creationId xmlns:a16="http://schemas.microsoft.com/office/drawing/2014/main" id="{5B7BC1FA-CB05-0B02-7060-7F16A53B950D}"/>
              </a:ext>
            </a:extLst>
          </p:cNvPr>
          <p:cNvSpPr txBox="1"/>
          <p:nvPr/>
        </p:nvSpPr>
        <p:spPr>
          <a:xfrm>
            <a:off x="8650825" y="5006756"/>
            <a:ext cx="141064"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20</a:t>
            </a:r>
          </a:p>
          <a:p>
            <a:pPr algn="ctr">
              <a:lnSpc>
                <a:spcPct val="90000"/>
              </a:lnSpc>
            </a:pPr>
            <a:r>
              <a:rPr lang="en-GB" sz="1000" noProof="0" dirty="0">
                <a:latin typeface="Arial" panose="020B0604020202020204" pitchFamily="34" charset="0"/>
                <a:ea typeface="Aileron" charset="0"/>
                <a:cs typeface="Arial" panose="020B0604020202020204" pitchFamily="34" charset="0"/>
              </a:rPr>
              <a:t>21</a:t>
            </a:r>
          </a:p>
        </p:txBody>
      </p:sp>
      <p:sp>
        <p:nvSpPr>
          <p:cNvPr id="577" name="TextBox 576">
            <a:extLst>
              <a:ext uri="{FF2B5EF4-FFF2-40B4-BE49-F238E27FC236}">
                <a16:creationId xmlns:a16="http://schemas.microsoft.com/office/drawing/2014/main" id="{00296203-199E-A67A-6C3E-E7A62B0020E0}"/>
              </a:ext>
            </a:extLst>
          </p:cNvPr>
          <p:cNvSpPr txBox="1"/>
          <p:nvPr/>
        </p:nvSpPr>
        <p:spPr>
          <a:xfrm>
            <a:off x="8200769" y="5006756"/>
            <a:ext cx="141064"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33</a:t>
            </a:r>
          </a:p>
          <a:p>
            <a:pPr algn="ctr">
              <a:lnSpc>
                <a:spcPct val="90000"/>
              </a:lnSpc>
            </a:pPr>
            <a:r>
              <a:rPr lang="en-GB" sz="1000" noProof="0" dirty="0">
                <a:latin typeface="Arial" panose="020B0604020202020204" pitchFamily="34" charset="0"/>
                <a:ea typeface="Aileron" charset="0"/>
                <a:cs typeface="Arial" panose="020B0604020202020204" pitchFamily="34" charset="0"/>
              </a:rPr>
              <a:t>26</a:t>
            </a:r>
          </a:p>
        </p:txBody>
      </p:sp>
      <p:sp>
        <p:nvSpPr>
          <p:cNvPr id="578" name="TextBox 577">
            <a:extLst>
              <a:ext uri="{FF2B5EF4-FFF2-40B4-BE49-F238E27FC236}">
                <a16:creationId xmlns:a16="http://schemas.microsoft.com/office/drawing/2014/main" id="{F3169912-1740-6924-ECBC-3CBE767D5C5C}"/>
              </a:ext>
            </a:extLst>
          </p:cNvPr>
          <p:cNvSpPr txBox="1"/>
          <p:nvPr/>
        </p:nvSpPr>
        <p:spPr>
          <a:xfrm>
            <a:off x="7722137" y="5006756"/>
            <a:ext cx="141064"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88</a:t>
            </a:r>
          </a:p>
          <a:p>
            <a:pPr algn="ctr">
              <a:lnSpc>
                <a:spcPct val="90000"/>
              </a:lnSpc>
            </a:pPr>
            <a:r>
              <a:rPr lang="en-GB" sz="1000" noProof="0" dirty="0">
                <a:latin typeface="Arial" panose="020B0604020202020204" pitchFamily="34" charset="0"/>
                <a:ea typeface="Aileron" charset="0"/>
                <a:cs typeface="Arial" panose="020B0604020202020204" pitchFamily="34" charset="0"/>
              </a:rPr>
              <a:t>65</a:t>
            </a:r>
          </a:p>
        </p:txBody>
      </p:sp>
      <p:sp>
        <p:nvSpPr>
          <p:cNvPr id="579" name="TextBox 578">
            <a:extLst>
              <a:ext uri="{FF2B5EF4-FFF2-40B4-BE49-F238E27FC236}">
                <a16:creationId xmlns:a16="http://schemas.microsoft.com/office/drawing/2014/main" id="{7F2C3C3B-8BEE-9391-6107-D96F36A58871}"/>
              </a:ext>
            </a:extLst>
          </p:cNvPr>
          <p:cNvSpPr txBox="1"/>
          <p:nvPr/>
        </p:nvSpPr>
        <p:spPr>
          <a:xfrm>
            <a:off x="7243958" y="5006756"/>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107</a:t>
            </a:r>
          </a:p>
          <a:p>
            <a:pPr algn="ctr">
              <a:lnSpc>
                <a:spcPct val="90000"/>
              </a:lnSpc>
            </a:pPr>
            <a:r>
              <a:rPr lang="en-GB" sz="1000" noProof="0" dirty="0">
                <a:latin typeface="Arial" panose="020B0604020202020204" pitchFamily="34" charset="0"/>
                <a:ea typeface="Aileron" charset="0"/>
                <a:cs typeface="Arial" panose="020B0604020202020204" pitchFamily="34" charset="0"/>
              </a:rPr>
              <a:t>89</a:t>
            </a:r>
          </a:p>
        </p:txBody>
      </p:sp>
      <p:sp>
        <p:nvSpPr>
          <p:cNvPr id="580" name="TextBox 579">
            <a:extLst>
              <a:ext uri="{FF2B5EF4-FFF2-40B4-BE49-F238E27FC236}">
                <a16:creationId xmlns:a16="http://schemas.microsoft.com/office/drawing/2014/main" id="{F3D3AC72-E6A5-A360-DF6B-23697940FE7F}"/>
              </a:ext>
            </a:extLst>
          </p:cNvPr>
          <p:cNvSpPr txBox="1"/>
          <p:nvPr/>
        </p:nvSpPr>
        <p:spPr>
          <a:xfrm>
            <a:off x="6801046" y="5006756"/>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187</a:t>
            </a:r>
          </a:p>
          <a:p>
            <a:pPr algn="ctr">
              <a:lnSpc>
                <a:spcPct val="90000"/>
              </a:lnSpc>
            </a:pPr>
            <a:r>
              <a:rPr lang="en-GB" sz="1000" noProof="0" dirty="0">
                <a:latin typeface="Arial" panose="020B0604020202020204" pitchFamily="34" charset="0"/>
                <a:ea typeface="Aileron" charset="0"/>
                <a:cs typeface="Arial" panose="020B0604020202020204" pitchFamily="34" charset="0"/>
              </a:rPr>
              <a:t>160</a:t>
            </a:r>
          </a:p>
        </p:txBody>
      </p:sp>
      <p:sp>
        <p:nvSpPr>
          <p:cNvPr id="581" name="TextBox 580">
            <a:extLst>
              <a:ext uri="{FF2B5EF4-FFF2-40B4-BE49-F238E27FC236}">
                <a16:creationId xmlns:a16="http://schemas.microsoft.com/office/drawing/2014/main" id="{79B7BE80-137B-42F1-2F9F-E5E7DB9DC280}"/>
              </a:ext>
            </a:extLst>
          </p:cNvPr>
          <p:cNvSpPr txBox="1"/>
          <p:nvPr/>
        </p:nvSpPr>
        <p:spPr>
          <a:xfrm>
            <a:off x="6322414" y="5006756"/>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234</a:t>
            </a:r>
          </a:p>
          <a:p>
            <a:pPr algn="ctr">
              <a:lnSpc>
                <a:spcPct val="90000"/>
              </a:lnSpc>
            </a:pPr>
            <a:r>
              <a:rPr lang="en-GB" sz="1000" noProof="0" dirty="0">
                <a:latin typeface="Arial" panose="020B0604020202020204" pitchFamily="34" charset="0"/>
                <a:ea typeface="Aileron" charset="0"/>
                <a:cs typeface="Arial" panose="020B0604020202020204" pitchFamily="34" charset="0"/>
              </a:rPr>
              <a:t>202</a:t>
            </a:r>
          </a:p>
        </p:txBody>
      </p:sp>
      <p:sp>
        <p:nvSpPr>
          <p:cNvPr id="583" name="TextBox 582">
            <a:extLst>
              <a:ext uri="{FF2B5EF4-FFF2-40B4-BE49-F238E27FC236}">
                <a16:creationId xmlns:a16="http://schemas.microsoft.com/office/drawing/2014/main" id="{0868F66E-F6DB-9853-D1EC-100A39CE5D10}"/>
              </a:ext>
            </a:extLst>
          </p:cNvPr>
          <p:cNvSpPr txBox="1"/>
          <p:nvPr/>
        </p:nvSpPr>
        <p:spPr>
          <a:xfrm>
            <a:off x="10238712" y="4729757"/>
            <a:ext cx="561051" cy="553998"/>
          </a:xfrm>
          <a:prstGeom prst="rect">
            <a:avLst/>
          </a:prstGeom>
          <a:solidFill>
            <a:schemeClr val="bg1"/>
          </a:solidFill>
        </p:spPr>
        <p:txBody>
          <a:bodyPr wrap="none" lIns="0" tIns="0" rIns="0" bIns="0" rtlCol="0">
            <a:spAutoFit/>
          </a:bodyPr>
          <a:lstStyle/>
          <a:p>
            <a:pPr algn="ctr">
              <a:lnSpc>
                <a:spcPct val="90000"/>
              </a:lnSpc>
            </a:pPr>
            <a:r>
              <a:rPr lang="en-GB" sz="1000" b="1" noProof="0" dirty="0">
                <a:latin typeface="Arial" panose="020B0604020202020204" pitchFamily="34" charset="0"/>
                <a:ea typeface="Aileron" charset="0"/>
                <a:cs typeface="Arial" panose="020B0604020202020204" pitchFamily="34" charset="0"/>
              </a:rPr>
              <a:t>Total no.</a:t>
            </a:r>
            <a:br>
              <a:rPr lang="en-GB" sz="1000" b="1" noProof="0" dirty="0">
                <a:latin typeface="Arial" panose="020B0604020202020204" pitchFamily="34" charset="0"/>
                <a:ea typeface="Aileron" charset="0"/>
                <a:cs typeface="Arial" panose="020B0604020202020204" pitchFamily="34" charset="0"/>
              </a:rPr>
            </a:br>
            <a:r>
              <a:rPr lang="en-GB" sz="1000" b="1" noProof="0" dirty="0">
                <a:latin typeface="Arial" panose="020B0604020202020204" pitchFamily="34" charset="0"/>
                <a:ea typeface="Aileron" charset="0"/>
                <a:cs typeface="Arial" panose="020B0604020202020204" pitchFamily="34" charset="0"/>
              </a:rPr>
              <a:t>of events</a:t>
            </a:r>
          </a:p>
          <a:p>
            <a:pPr algn="ctr">
              <a:lnSpc>
                <a:spcPct val="90000"/>
              </a:lnSpc>
            </a:pPr>
            <a:r>
              <a:rPr lang="en-GB" sz="1000" noProof="0" dirty="0">
                <a:latin typeface="Arial" panose="020B0604020202020204" pitchFamily="34" charset="0"/>
                <a:ea typeface="Aileron" charset="0"/>
                <a:cs typeface="Arial" panose="020B0604020202020204" pitchFamily="34" charset="0"/>
              </a:rPr>
              <a:t>167</a:t>
            </a:r>
          </a:p>
          <a:p>
            <a:pPr algn="ctr">
              <a:lnSpc>
                <a:spcPct val="90000"/>
              </a:lnSpc>
            </a:pPr>
            <a:r>
              <a:rPr lang="en-GB" sz="1000" noProof="0" dirty="0">
                <a:latin typeface="Arial" panose="020B0604020202020204" pitchFamily="34" charset="0"/>
                <a:ea typeface="Aileron" charset="0"/>
                <a:cs typeface="Arial" panose="020B0604020202020204" pitchFamily="34" charset="0"/>
              </a:rPr>
              <a:t>218</a:t>
            </a:r>
          </a:p>
        </p:txBody>
      </p:sp>
      <p:sp>
        <p:nvSpPr>
          <p:cNvPr id="587" name="Slide Number Placeholder 586">
            <a:extLst>
              <a:ext uri="{FF2B5EF4-FFF2-40B4-BE49-F238E27FC236}">
                <a16:creationId xmlns:a16="http://schemas.microsoft.com/office/drawing/2014/main" id="{50F9C28E-82B6-F58F-B67B-7BA6D31F317B}"/>
              </a:ext>
            </a:extLst>
          </p:cNvPr>
          <p:cNvSpPr>
            <a:spLocks noGrp="1"/>
          </p:cNvSpPr>
          <p:nvPr>
            <p:ph type="sldNum" sz="quarter" idx="4"/>
          </p:nvPr>
        </p:nvSpPr>
        <p:spPr/>
        <p:txBody>
          <a:bodyPr/>
          <a:lstStyle/>
          <a:p>
            <a:fld id="{FCE43C0F-8A7B-3A4B-9DB5-B3472E36E833}" type="slidenum">
              <a:rPr lang="en-GB" noProof="0" smtClean="0"/>
              <a:pPr/>
              <a:t>41</a:t>
            </a:fld>
            <a:endParaRPr lang="en-GB" noProof="0" dirty="0"/>
          </a:p>
        </p:txBody>
      </p:sp>
    </p:spTree>
    <p:extLst>
      <p:ext uri="{BB962C8B-B14F-4D97-AF65-F5344CB8AC3E}">
        <p14:creationId xmlns:p14="http://schemas.microsoft.com/office/powerpoint/2010/main" val="418427594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20613B-D847-7FA2-B547-CE83F67F729A}"/>
            </a:ext>
          </a:extLst>
        </p:cNvPr>
        <p:cNvGrpSpPr/>
        <p:nvPr/>
      </p:nvGrpSpPr>
      <p:grpSpPr>
        <a:xfrm>
          <a:off x="0" y="0"/>
          <a:ext cx="0" cy="0"/>
          <a:chOff x="0" y="0"/>
          <a:chExt cx="0" cy="0"/>
        </a:xfrm>
      </p:grpSpPr>
      <p:sp>
        <p:nvSpPr>
          <p:cNvPr id="12" name="Text Placeholder 1">
            <a:extLst>
              <a:ext uri="{FF2B5EF4-FFF2-40B4-BE49-F238E27FC236}">
                <a16:creationId xmlns:a16="http://schemas.microsoft.com/office/drawing/2014/main" id="{FC129EEB-A7F6-6A91-D50D-B72A78E8F5BC}"/>
              </a:ext>
            </a:extLst>
          </p:cNvPr>
          <p:cNvSpPr>
            <a:spLocks noGrp="1"/>
          </p:cNvSpPr>
          <p:nvPr>
            <p:ph type="body" idx="1"/>
          </p:nvPr>
        </p:nvSpPr>
        <p:spPr>
          <a:xfrm>
            <a:off x="609600" y="794577"/>
            <a:ext cx="10972800" cy="881337"/>
          </a:xfrm>
        </p:spPr>
        <p:txBody>
          <a:bodyPr>
            <a:noAutofit/>
          </a:bodyPr>
          <a:lstStyle/>
          <a:p>
            <a:r>
              <a:rPr lang="en-GB" noProof="0" dirty="0"/>
              <a:t>A statistically significant and clinically meaningful improvement in OS was observed with durvalumab + FLOT versus placebo + FLOT in the intention-to-treat population</a:t>
            </a:r>
          </a:p>
        </p:txBody>
      </p:sp>
      <p:sp>
        <p:nvSpPr>
          <p:cNvPr id="32" name="Title 31">
            <a:extLst>
              <a:ext uri="{FF2B5EF4-FFF2-40B4-BE49-F238E27FC236}">
                <a16:creationId xmlns:a16="http://schemas.microsoft.com/office/drawing/2014/main" id="{E7D59742-ECAD-1728-A252-A695648F2D15}"/>
              </a:ext>
            </a:extLst>
          </p:cNvPr>
          <p:cNvSpPr>
            <a:spLocks noGrp="1"/>
          </p:cNvSpPr>
          <p:nvPr>
            <p:ph type="title"/>
          </p:nvPr>
        </p:nvSpPr>
        <p:spPr>
          <a:xfrm>
            <a:off x="619201" y="259200"/>
            <a:ext cx="10963199" cy="864000"/>
          </a:xfrm>
        </p:spPr>
        <p:txBody>
          <a:bodyPr/>
          <a:lstStyle/>
          <a:p>
            <a:r>
              <a:rPr lang="en-GB" noProof="0" dirty="0"/>
              <a:t>MATTERHORN: Final OS</a:t>
            </a:r>
          </a:p>
        </p:txBody>
      </p:sp>
      <p:sp>
        <p:nvSpPr>
          <p:cNvPr id="268" name="Content Placeholder 267">
            <a:extLst>
              <a:ext uri="{FF2B5EF4-FFF2-40B4-BE49-F238E27FC236}">
                <a16:creationId xmlns:a16="http://schemas.microsoft.com/office/drawing/2014/main" id="{289322AD-4493-A669-E253-53DB4A75D9EA}"/>
              </a:ext>
            </a:extLst>
          </p:cNvPr>
          <p:cNvSpPr>
            <a:spLocks noGrp="1"/>
          </p:cNvSpPr>
          <p:nvPr>
            <p:ph sz="quarter" idx="15"/>
          </p:nvPr>
        </p:nvSpPr>
        <p:spPr>
          <a:xfrm>
            <a:off x="620183" y="6356351"/>
            <a:ext cx="10180339" cy="365125"/>
          </a:xfrm>
        </p:spPr>
        <p:txBody>
          <a:bodyPr anchor="b" anchorCtr="0"/>
          <a:lstStyle/>
          <a:p>
            <a:r>
              <a:rPr lang="en-GB" sz="1000" baseline="30000" noProof="0">
                <a:solidFill>
                  <a:schemeClr val="accent6">
                    <a:lumMod val="60000"/>
                    <a:lumOff val="40000"/>
                  </a:schemeClr>
                </a:solidFill>
              </a:rPr>
              <a:t>a</a:t>
            </a:r>
            <a:r>
              <a:rPr lang="en-GB" sz="1000" noProof="0">
                <a:solidFill>
                  <a:schemeClr val="accent6">
                    <a:lumMod val="60000"/>
                    <a:lumOff val="40000"/>
                  </a:schemeClr>
                </a:solidFill>
              </a:rPr>
              <a:t> Intention-to-treat </a:t>
            </a:r>
            <a:r>
              <a:rPr lang="en-GB" sz="1000" noProof="0" dirty="0">
                <a:solidFill>
                  <a:schemeClr val="accent6">
                    <a:lumMod val="60000"/>
                    <a:lumOff val="40000"/>
                  </a:schemeClr>
                </a:solidFill>
              </a:rPr>
              <a:t>analysis set (all randomised participants, regardless of treatment received). </a:t>
            </a:r>
            <a:r>
              <a:rPr lang="en-GB" sz="1000" baseline="30000" noProof="0" dirty="0">
                <a:solidFill>
                  <a:schemeClr val="accent6">
                    <a:lumMod val="60000"/>
                    <a:lumOff val="40000"/>
                  </a:schemeClr>
                </a:solidFill>
              </a:rPr>
              <a:t>b </a:t>
            </a:r>
            <a:r>
              <a:rPr lang="en-GB" sz="1000" noProof="0" dirty="0">
                <a:solidFill>
                  <a:schemeClr val="accent6">
                    <a:lumMod val="60000"/>
                    <a:lumOff val="40000"/>
                  </a:schemeClr>
                </a:solidFill>
              </a:rPr>
              <a:t>In censored participants</a:t>
            </a:r>
          </a:p>
          <a:p>
            <a:r>
              <a:rPr lang="en-GB" sz="1000" noProof="0" dirty="0">
                <a:solidFill>
                  <a:schemeClr val="accent6">
                    <a:lumMod val="60000"/>
                    <a:lumOff val="40000"/>
                  </a:schemeClr>
                </a:solidFill>
              </a:rPr>
              <a:t>Data cut-off: 01 September 2025. OS maturity: 37.1%. Events were defined as time from randomisation until the date of death due to any cause. The HR and its CI were estimated from a Cox proportional hazards model, adjusted for geographic region, clinical lymph node status, and PD-L1 expression status. The CI for the HR was calculated using a profile likelihood approach. An HR &lt;1 favours durvalumab + FLOT. The two-sided p-value was calculated using a stratified log-rank test adjusting for geographic region, clinical lymph node status, and PD-L1 expression status.</a:t>
            </a:r>
          </a:p>
          <a:p>
            <a:r>
              <a:rPr lang="en-GB" sz="1000" noProof="0" dirty="0">
                <a:solidFill>
                  <a:schemeClr val="accent6">
                    <a:lumMod val="60000"/>
                    <a:lumOff val="40000"/>
                  </a:schemeClr>
                </a:solidFill>
              </a:rPr>
              <a:t>CI, confidence interval; FLOT, 5-fluorouracil, leucovorin, oxaliplatin, and docetaxel; HR, hazard ratio; mo, month; NR, not reached; OS, overall survival</a:t>
            </a:r>
            <a:endParaRPr lang="en-GB" sz="1000" noProof="0" dirty="0">
              <a:solidFill>
                <a:schemeClr val="accent6">
                  <a:lumMod val="60000"/>
                  <a:lumOff val="40000"/>
                </a:schemeClr>
              </a:solidFill>
              <a:highlight>
                <a:srgbClr val="00FFFF"/>
              </a:highlight>
            </a:endParaRPr>
          </a:p>
          <a:p>
            <a:r>
              <a:rPr lang="en-GB" sz="1000" noProof="0" dirty="0">
                <a:solidFill>
                  <a:schemeClr val="accent6">
                    <a:lumMod val="60000"/>
                    <a:lumOff val="40000"/>
                  </a:schemeClr>
                </a:solidFill>
              </a:rPr>
              <a:t>Tabernero J, et al. Ann Oncol. 2025;36(suppl_2):S1-S60. 10.1016/annonc/annonc1965. Presented at ESMO 2025 (Abstract LBA81)</a:t>
            </a:r>
          </a:p>
        </p:txBody>
      </p:sp>
      <p:cxnSp>
        <p:nvCxnSpPr>
          <p:cNvPr id="30" name="Straight Connector 29">
            <a:extLst>
              <a:ext uri="{FF2B5EF4-FFF2-40B4-BE49-F238E27FC236}">
                <a16:creationId xmlns:a16="http://schemas.microsoft.com/office/drawing/2014/main" id="{CD4D40BF-45A8-A859-EB16-8E0521682DFF}"/>
              </a:ext>
            </a:extLst>
          </p:cNvPr>
          <p:cNvCxnSpPr>
            <a:cxnSpLocks/>
          </p:cNvCxnSpPr>
          <p:nvPr/>
        </p:nvCxnSpPr>
        <p:spPr>
          <a:xfrm flipV="1">
            <a:off x="5127129" y="2761469"/>
            <a:ext cx="0" cy="1949169"/>
          </a:xfrm>
          <a:prstGeom prst="line">
            <a:avLst/>
          </a:prstGeom>
          <a:ln w="10160" cap="sq">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D5EA65B-050E-6B70-9A18-8458FE6468F7}"/>
              </a:ext>
            </a:extLst>
          </p:cNvPr>
          <p:cNvCxnSpPr>
            <a:cxnSpLocks/>
          </p:cNvCxnSpPr>
          <p:nvPr/>
        </p:nvCxnSpPr>
        <p:spPr>
          <a:xfrm flipV="1">
            <a:off x="4360648" y="2603989"/>
            <a:ext cx="0" cy="2106649"/>
          </a:xfrm>
          <a:prstGeom prst="line">
            <a:avLst/>
          </a:prstGeom>
          <a:ln w="10160" cap="sq">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705F1987-9513-5FFA-8AA7-0B02EF8EC11F}"/>
              </a:ext>
            </a:extLst>
          </p:cNvPr>
          <p:cNvCxnSpPr>
            <a:cxnSpLocks/>
          </p:cNvCxnSpPr>
          <p:nvPr/>
        </p:nvCxnSpPr>
        <p:spPr>
          <a:xfrm flipH="1">
            <a:off x="2061201" y="4710638"/>
            <a:ext cx="7663387"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27A2B43B-96CE-9996-97AF-69A56D372FFA}"/>
              </a:ext>
            </a:extLst>
          </p:cNvPr>
          <p:cNvSpPr txBox="1"/>
          <p:nvPr/>
        </p:nvSpPr>
        <p:spPr>
          <a:xfrm>
            <a:off x="2025938" y="4802454"/>
            <a:ext cx="70533" cy="153888"/>
          </a:xfrm>
          <a:prstGeom prst="rect">
            <a:avLst/>
          </a:prstGeom>
          <a:noFill/>
        </p:spPr>
        <p:txBody>
          <a:bodyPr wrap="none" lIns="0" tIns="0" rIns="0" bIns="0" rtlCol="0" anchor="t">
            <a:spAutoFit/>
          </a:bodyPr>
          <a:lstStyle/>
          <a:p>
            <a:pPr algn="ctr" defTabSz="609630">
              <a:defRPr/>
            </a:pPr>
            <a:r>
              <a:rPr lang="en-GB" sz="1000" noProof="0" dirty="0">
                <a:solidFill>
                  <a:prstClr val="black"/>
                </a:solidFill>
                <a:latin typeface="Arial" panose="020B0604020202020204" pitchFamily="34" charset="0"/>
                <a:cs typeface="Arial" panose="020B0604020202020204" pitchFamily="34" charset="0"/>
                <a:sym typeface="HelveticaNeueLTPro-Roman"/>
              </a:rPr>
              <a:t>0</a:t>
            </a:r>
          </a:p>
        </p:txBody>
      </p:sp>
      <p:sp>
        <p:nvSpPr>
          <p:cNvPr id="64" name="TextBox 63">
            <a:extLst>
              <a:ext uri="{FF2B5EF4-FFF2-40B4-BE49-F238E27FC236}">
                <a16:creationId xmlns:a16="http://schemas.microsoft.com/office/drawing/2014/main" id="{D6A57989-49B2-F5C1-930F-3A2F2D7B9057}"/>
              </a:ext>
            </a:extLst>
          </p:cNvPr>
          <p:cNvSpPr txBox="1"/>
          <p:nvPr/>
        </p:nvSpPr>
        <p:spPr>
          <a:xfrm>
            <a:off x="2409178" y="4802454"/>
            <a:ext cx="70533" cy="153888"/>
          </a:xfrm>
          <a:prstGeom prst="rect">
            <a:avLst/>
          </a:prstGeom>
          <a:noFill/>
        </p:spPr>
        <p:txBody>
          <a:bodyPr wrap="none" lIns="0" tIns="0" rIns="0" bIns="0" rtlCol="0" anchor="t">
            <a:spAutoFit/>
          </a:bodyPr>
          <a:lstStyle/>
          <a:p>
            <a:pPr algn="ctr" defTabSz="609630">
              <a:defRPr/>
            </a:pPr>
            <a:r>
              <a:rPr lang="en-GB" sz="1000" noProof="0" dirty="0">
                <a:solidFill>
                  <a:prstClr val="black"/>
                </a:solidFill>
                <a:latin typeface="Arial" panose="020B0604020202020204" pitchFamily="34" charset="0"/>
                <a:cs typeface="Arial" panose="020B0604020202020204" pitchFamily="34" charset="0"/>
                <a:sym typeface="HelveticaNeueLTPro-Roman"/>
              </a:rPr>
              <a:t>3</a:t>
            </a:r>
          </a:p>
        </p:txBody>
      </p:sp>
      <p:sp>
        <p:nvSpPr>
          <p:cNvPr id="67" name="TextBox 66">
            <a:extLst>
              <a:ext uri="{FF2B5EF4-FFF2-40B4-BE49-F238E27FC236}">
                <a16:creationId xmlns:a16="http://schemas.microsoft.com/office/drawing/2014/main" id="{56C1FEA4-06AF-D372-5375-A845A1DBAAB2}"/>
              </a:ext>
            </a:extLst>
          </p:cNvPr>
          <p:cNvSpPr txBox="1"/>
          <p:nvPr/>
        </p:nvSpPr>
        <p:spPr>
          <a:xfrm>
            <a:off x="2792419" y="4802454"/>
            <a:ext cx="70533" cy="153888"/>
          </a:xfrm>
          <a:prstGeom prst="rect">
            <a:avLst/>
          </a:prstGeom>
          <a:noFill/>
        </p:spPr>
        <p:txBody>
          <a:bodyPr wrap="none" lIns="0" tIns="0" rIns="0" bIns="0" rtlCol="0" anchor="t">
            <a:spAutoFit/>
          </a:bodyPr>
          <a:lstStyle/>
          <a:p>
            <a:pPr algn="ctr" defTabSz="609630">
              <a:defRPr/>
            </a:pPr>
            <a:r>
              <a:rPr lang="en-GB" sz="1000" noProof="0" dirty="0">
                <a:solidFill>
                  <a:prstClr val="black"/>
                </a:solidFill>
                <a:latin typeface="Arial" panose="020B0604020202020204" pitchFamily="34" charset="0"/>
                <a:cs typeface="Arial" panose="020B0604020202020204" pitchFamily="34" charset="0"/>
                <a:sym typeface="HelveticaNeueLTPro-Roman"/>
              </a:rPr>
              <a:t>6</a:t>
            </a:r>
          </a:p>
        </p:txBody>
      </p:sp>
      <p:sp>
        <p:nvSpPr>
          <p:cNvPr id="70" name="TextBox 69">
            <a:extLst>
              <a:ext uri="{FF2B5EF4-FFF2-40B4-BE49-F238E27FC236}">
                <a16:creationId xmlns:a16="http://schemas.microsoft.com/office/drawing/2014/main" id="{71FEB183-280B-97AE-0B41-EE12CAC760B9}"/>
              </a:ext>
            </a:extLst>
          </p:cNvPr>
          <p:cNvSpPr txBox="1"/>
          <p:nvPr/>
        </p:nvSpPr>
        <p:spPr>
          <a:xfrm>
            <a:off x="3175660" y="4802454"/>
            <a:ext cx="70533" cy="153888"/>
          </a:xfrm>
          <a:prstGeom prst="rect">
            <a:avLst/>
          </a:prstGeom>
          <a:noFill/>
        </p:spPr>
        <p:txBody>
          <a:bodyPr wrap="none" lIns="0" tIns="0" rIns="0" bIns="0" rtlCol="0" anchor="t">
            <a:spAutoFit/>
          </a:bodyPr>
          <a:lstStyle/>
          <a:p>
            <a:pPr algn="ctr" defTabSz="609630">
              <a:defRPr/>
            </a:pPr>
            <a:r>
              <a:rPr lang="en-GB" sz="1000" noProof="0" dirty="0">
                <a:solidFill>
                  <a:prstClr val="black"/>
                </a:solidFill>
                <a:latin typeface="Arial" panose="020B0604020202020204" pitchFamily="34" charset="0"/>
                <a:cs typeface="Arial" panose="020B0604020202020204" pitchFamily="34" charset="0"/>
                <a:sym typeface="HelveticaNeueLTPro-Roman"/>
              </a:rPr>
              <a:t>9</a:t>
            </a:r>
          </a:p>
        </p:txBody>
      </p:sp>
      <p:sp>
        <p:nvSpPr>
          <p:cNvPr id="73" name="TextBox 72">
            <a:extLst>
              <a:ext uri="{FF2B5EF4-FFF2-40B4-BE49-F238E27FC236}">
                <a16:creationId xmlns:a16="http://schemas.microsoft.com/office/drawing/2014/main" id="{9E69FCD0-DB4F-BE2A-DF20-FF17F65DBED1}"/>
              </a:ext>
            </a:extLst>
          </p:cNvPr>
          <p:cNvSpPr txBox="1"/>
          <p:nvPr/>
        </p:nvSpPr>
        <p:spPr>
          <a:xfrm>
            <a:off x="3523634" y="4802454"/>
            <a:ext cx="141064" cy="153888"/>
          </a:xfrm>
          <a:prstGeom prst="rect">
            <a:avLst/>
          </a:prstGeom>
          <a:noFill/>
        </p:spPr>
        <p:txBody>
          <a:bodyPr wrap="none" lIns="0" tIns="0" rIns="0" bIns="0" rtlCol="0" anchor="t">
            <a:spAutoFit/>
          </a:bodyPr>
          <a:lstStyle/>
          <a:p>
            <a:pPr algn="ctr" defTabSz="609630">
              <a:defRPr/>
            </a:pPr>
            <a:r>
              <a:rPr lang="en-GB" sz="1000" noProof="0" dirty="0">
                <a:solidFill>
                  <a:prstClr val="black"/>
                </a:solidFill>
                <a:latin typeface="Arial" panose="020B0604020202020204" pitchFamily="34" charset="0"/>
                <a:cs typeface="Arial" panose="020B0604020202020204" pitchFamily="34" charset="0"/>
                <a:sym typeface="HelveticaNeueLTPro-Roman"/>
              </a:rPr>
              <a:t>12</a:t>
            </a:r>
          </a:p>
        </p:txBody>
      </p:sp>
      <p:sp>
        <p:nvSpPr>
          <p:cNvPr id="76" name="TextBox 75">
            <a:extLst>
              <a:ext uri="{FF2B5EF4-FFF2-40B4-BE49-F238E27FC236}">
                <a16:creationId xmlns:a16="http://schemas.microsoft.com/office/drawing/2014/main" id="{C47640AF-A6B7-30DA-F005-64AF435469BD}"/>
              </a:ext>
            </a:extLst>
          </p:cNvPr>
          <p:cNvSpPr txBox="1"/>
          <p:nvPr/>
        </p:nvSpPr>
        <p:spPr>
          <a:xfrm>
            <a:off x="3906875" y="4802454"/>
            <a:ext cx="141064" cy="153888"/>
          </a:xfrm>
          <a:prstGeom prst="rect">
            <a:avLst/>
          </a:prstGeom>
          <a:noFill/>
        </p:spPr>
        <p:txBody>
          <a:bodyPr wrap="none" lIns="0" tIns="0" rIns="0" bIns="0" rtlCol="0" anchor="t">
            <a:spAutoFit/>
          </a:bodyPr>
          <a:lstStyle/>
          <a:p>
            <a:pPr algn="ctr" defTabSz="609630">
              <a:defRPr/>
            </a:pPr>
            <a:r>
              <a:rPr lang="en-GB" sz="1000" noProof="0" dirty="0">
                <a:solidFill>
                  <a:prstClr val="black"/>
                </a:solidFill>
                <a:latin typeface="Arial" panose="020B0604020202020204" pitchFamily="34" charset="0"/>
                <a:cs typeface="Arial" panose="020B0604020202020204" pitchFamily="34" charset="0"/>
                <a:sym typeface="HelveticaNeueLTPro-Roman"/>
              </a:rPr>
              <a:t>15</a:t>
            </a:r>
          </a:p>
        </p:txBody>
      </p:sp>
      <p:sp>
        <p:nvSpPr>
          <p:cNvPr id="79" name="TextBox 78">
            <a:extLst>
              <a:ext uri="{FF2B5EF4-FFF2-40B4-BE49-F238E27FC236}">
                <a16:creationId xmlns:a16="http://schemas.microsoft.com/office/drawing/2014/main" id="{23FA0DF6-3FF0-7094-12A1-230A35BA4059}"/>
              </a:ext>
            </a:extLst>
          </p:cNvPr>
          <p:cNvSpPr txBox="1"/>
          <p:nvPr/>
        </p:nvSpPr>
        <p:spPr>
          <a:xfrm>
            <a:off x="4290115" y="4802454"/>
            <a:ext cx="141064" cy="153888"/>
          </a:xfrm>
          <a:prstGeom prst="rect">
            <a:avLst/>
          </a:prstGeom>
          <a:noFill/>
        </p:spPr>
        <p:txBody>
          <a:bodyPr wrap="none" lIns="0" tIns="0" rIns="0" bIns="0" rtlCol="0" anchor="t">
            <a:spAutoFit/>
          </a:bodyPr>
          <a:lstStyle/>
          <a:p>
            <a:pPr algn="ctr" defTabSz="609630">
              <a:defRPr/>
            </a:pPr>
            <a:r>
              <a:rPr lang="en-GB" sz="1000" noProof="0" dirty="0">
                <a:solidFill>
                  <a:prstClr val="black"/>
                </a:solidFill>
                <a:latin typeface="Arial" panose="020B0604020202020204" pitchFamily="34" charset="0"/>
                <a:cs typeface="Arial" panose="020B0604020202020204" pitchFamily="34" charset="0"/>
                <a:sym typeface="HelveticaNeueLTPro-Roman"/>
              </a:rPr>
              <a:t>18</a:t>
            </a:r>
          </a:p>
        </p:txBody>
      </p:sp>
      <p:sp>
        <p:nvSpPr>
          <p:cNvPr id="82" name="TextBox 81">
            <a:extLst>
              <a:ext uri="{FF2B5EF4-FFF2-40B4-BE49-F238E27FC236}">
                <a16:creationId xmlns:a16="http://schemas.microsoft.com/office/drawing/2014/main" id="{B949D99B-235F-3A95-5601-43FD045FAB27}"/>
              </a:ext>
            </a:extLst>
          </p:cNvPr>
          <p:cNvSpPr txBox="1"/>
          <p:nvPr/>
        </p:nvSpPr>
        <p:spPr>
          <a:xfrm>
            <a:off x="4673356" y="4802455"/>
            <a:ext cx="141064" cy="153888"/>
          </a:xfrm>
          <a:prstGeom prst="rect">
            <a:avLst/>
          </a:prstGeom>
          <a:noFill/>
        </p:spPr>
        <p:txBody>
          <a:bodyPr wrap="none" lIns="0" tIns="0" rIns="0" bIns="0" rtlCol="0" anchor="t">
            <a:spAutoFit/>
          </a:bodyPr>
          <a:lstStyle/>
          <a:p>
            <a:pPr algn="ctr" defTabSz="609630">
              <a:defRPr/>
            </a:pPr>
            <a:r>
              <a:rPr lang="en-GB" sz="1000" noProof="0" dirty="0">
                <a:solidFill>
                  <a:prstClr val="black"/>
                </a:solidFill>
                <a:latin typeface="Arial" panose="020B0604020202020204" pitchFamily="34" charset="0"/>
                <a:cs typeface="Arial" panose="020B0604020202020204" pitchFamily="34" charset="0"/>
                <a:sym typeface="HelveticaNeueLTPro-Roman"/>
              </a:rPr>
              <a:t>21</a:t>
            </a:r>
          </a:p>
        </p:txBody>
      </p:sp>
      <p:sp>
        <p:nvSpPr>
          <p:cNvPr id="85" name="TextBox 84">
            <a:extLst>
              <a:ext uri="{FF2B5EF4-FFF2-40B4-BE49-F238E27FC236}">
                <a16:creationId xmlns:a16="http://schemas.microsoft.com/office/drawing/2014/main" id="{56EB2308-5284-7F4F-00F2-FF97439851D7}"/>
              </a:ext>
            </a:extLst>
          </p:cNvPr>
          <p:cNvSpPr txBox="1"/>
          <p:nvPr/>
        </p:nvSpPr>
        <p:spPr>
          <a:xfrm>
            <a:off x="5056597" y="4802455"/>
            <a:ext cx="141064" cy="153888"/>
          </a:xfrm>
          <a:prstGeom prst="rect">
            <a:avLst/>
          </a:prstGeom>
          <a:noFill/>
        </p:spPr>
        <p:txBody>
          <a:bodyPr wrap="none" lIns="0" tIns="0" rIns="0" bIns="0" rtlCol="0" anchor="t">
            <a:spAutoFit/>
          </a:bodyPr>
          <a:lstStyle/>
          <a:p>
            <a:pPr algn="ctr" defTabSz="609630">
              <a:defRPr/>
            </a:pPr>
            <a:r>
              <a:rPr lang="en-GB" sz="1000" noProof="0" dirty="0">
                <a:solidFill>
                  <a:prstClr val="black"/>
                </a:solidFill>
                <a:latin typeface="Arial" panose="020B0604020202020204" pitchFamily="34" charset="0"/>
                <a:cs typeface="Arial" panose="020B0604020202020204" pitchFamily="34" charset="0"/>
                <a:sym typeface="HelveticaNeueLTPro-Roman"/>
              </a:rPr>
              <a:t>24</a:t>
            </a:r>
          </a:p>
        </p:txBody>
      </p:sp>
      <p:sp>
        <p:nvSpPr>
          <p:cNvPr id="88" name="TextBox 87">
            <a:extLst>
              <a:ext uri="{FF2B5EF4-FFF2-40B4-BE49-F238E27FC236}">
                <a16:creationId xmlns:a16="http://schemas.microsoft.com/office/drawing/2014/main" id="{611E8E82-9D58-5CD2-F9E8-54BE5E8DD84F}"/>
              </a:ext>
            </a:extLst>
          </p:cNvPr>
          <p:cNvSpPr txBox="1"/>
          <p:nvPr/>
        </p:nvSpPr>
        <p:spPr>
          <a:xfrm>
            <a:off x="5439837" y="4802455"/>
            <a:ext cx="141064" cy="153888"/>
          </a:xfrm>
          <a:prstGeom prst="rect">
            <a:avLst/>
          </a:prstGeom>
          <a:noFill/>
        </p:spPr>
        <p:txBody>
          <a:bodyPr wrap="none" lIns="0" tIns="0" rIns="0" bIns="0" rtlCol="0" anchor="t">
            <a:spAutoFit/>
          </a:bodyPr>
          <a:lstStyle/>
          <a:p>
            <a:pPr algn="ctr" defTabSz="609630">
              <a:defRPr/>
            </a:pPr>
            <a:r>
              <a:rPr lang="en-GB" sz="1000" noProof="0" dirty="0">
                <a:solidFill>
                  <a:prstClr val="black"/>
                </a:solidFill>
                <a:latin typeface="Arial" panose="020B0604020202020204" pitchFamily="34" charset="0"/>
                <a:cs typeface="Arial" panose="020B0604020202020204" pitchFamily="34" charset="0"/>
                <a:sym typeface="HelveticaNeueLTPro-Roman"/>
              </a:rPr>
              <a:t>27</a:t>
            </a:r>
          </a:p>
        </p:txBody>
      </p:sp>
      <p:sp>
        <p:nvSpPr>
          <p:cNvPr id="91" name="TextBox 90">
            <a:extLst>
              <a:ext uri="{FF2B5EF4-FFF2-40B4-BE49-F238E27FC236}">
                <a16:creationId xmlns:a16="http://schemas.microsoft.com/office/drawing/2014/main" id="{AE8BB112-CCC6-BFC8-4FD3-5B6AC01EDAC2}"/>
              </a:ext>
            </a:extLst>
          </p:cNvPr>
          <p:cNvSpPr txBox="1"/>
          <p:nvPr/>
        </p:nvSpPr>
        <p:spPr>
          <a:xfrm>
            <a:off x="5823078" y="4802455"/>
            <a:ext cx="141064" cy="153888"/>
          </a:xfrm>
          <a:prstGeom prst="rect">
            <a:avLst/>
          </a:prstGeom>
          <a:noFill/>
        </p:spPr>
        <p:txBody>
          <a:bodyPr wrap="none" lIns="0" tIns="0" rIns="0" bIns="0" rtlCol="0" anchor="t">
            <a:spAutoFit/>
          </a:bodyPr>
          <a:lstStyle/>
          <a:p>
            <a:pPr algn="ctr" defTabSz="609630">
              <a:defRPr/>
            </a:pPr>
            <a:r>
              <a:rPr lang="en-GB" sz="1000" noProof="0" dirty="0">
                <a:solidFill>
                  <a:prstClr val="black"/>
                </a:solidFill>
                <a:latin typeface="Arial" panose="020B0604020202020204" pitchFamily="34" charset="0"/>
                <a:cs typeface="Arial" panose="020B0604020202020204" pitchFamily="34" charset="0"/>
                <a:sym typeface="HelveticaNeueLTPro-Roman"/>
              </a:rPr>
              <a:t>30</a:t>
            </a:r>
          </a:p>
        </p:txBody>
      </p:sp>
      <p:sp>
        <p:nvSpPr>
          <p:cNvPr id="94" name="TextBox 93">
            <a:extLst>
              <a:ext uri="{FF2B5EF4-FFF2-40B4-BE49-F238E27FC236}">
                <a16:creationId xmlns:a16="http://schemas.microsoft.com/office/drawing/2014/main" id="{7CA82DE8-464D-635B-726E-E8BE1BDF37ED}"/>
              </a:ext>
            </a:extLst>
          </p:cNvPr>
          <p:cNvSpPr txBox="1"/>
          <p:nvPr/>
        </p:nvSpPr>
        <p:spPr>
          <a:xfrm>
            <a:off x="6206319" y="4802455"/>
            <a:ext cx="141064" cy="153888"/>
          </a:xfrm>
          <a:prstGeom prst="rect">
            <a:avLst/>
          </a:prstGeom>
          <a:noFill/>
        </p:spPr>
        <p:txBody>
          <a:bodyPr wrap="none" lIns="0" tIns="0" rIns="0" bIns="0" rtlCol="0" anchor="t">
            <a:spAutoFit/>
          </a:bodyPr>
          <a:lstStyle/>
          <a:p>
            <a:pPr algn="ctr" defTabSz="609630">
              <a:defRPr/>
            </a:pPr>
            <a:r>
              <a:rPr lang="en-GB" sz="1000" noProof="0" dirty="0">
                <a:solidFill>
                  <a:prstClr val="black"/>
                </a:solidFill>
                <a:latin typeface="Arial" panose="020B0604020202020204" pitchFamily="34" charset="0"/>
                <a:cs typeface="Arial" panose="020B0604020202020204" pitchFamily="34" charset="0"/>
                <a:sym typeface="HelveticaNeueLTPro-Roman"/>
              </a:rPr>
              <a:t>33</a:t>
            </a:r>
          </a:p>
        </p:txBody>
      </p:sp>
      <p:sp>
        <p:nvSpPr>
          <p:cNvPr id="97" name="TextBox 96">
            <a:extLst>
              <a:ext uri="{FF2B5EF4-FFF2-40B4-BE49-F238E27FC236}">
                <a16:creationId xmlns:a16="http://schemas.microsoft.com/office/drawing/2014/main" id="{AC14E4D0-0C41-69F8-4D36-859ABC1EFFE7}"/>
              </a:ext>
            </a:extLst>
          </p:cNvPr>
          <p:cNvSpPr txBox="1"/>
          <p:nvPr/>
        </p:nvSpPr>
        <p:spPr>
          <a:xfrm>
            <a:off x="6589560" y="4802455"/>
            <a:ext cx="141064" cy="153888"/>
          </a:xfrm>
          <a:prstGeom prst="rect">
            <a:avLst/>
          </a:prstGeom>
          <a:noFill/>
        </p:spPr>
        <p:txBody>
          <a:bodyPr wrap="none" lIns="0" tIns="0" rIns="0" bIns="0" rtlCol="0" anchor="t">
            <a:spAutoFit/>
          </a:bodyPr>
          <a:lstStyle/>
          <a:p>
            <a:pPr algn="ctr" defTabSz="609630">
              <a:defRPr/>
            </a:pPr>
            <a:r>
              <a:rPr lang="en-GB" sz="1000" noProof="0" dirty="0">
                <a:solidFill>
                  <a:prstClr val="black"/>
                </a:solidFill>
                <a:latin typeface="Arial" panose="020B0604020202020204" pitchFamily="34" charset="0"/>
                <a:cs typeface="Arial" panose="020B0604020202020204" pitchFamily="34" charset="0"/>
                <a:sym typeface="HelveticaNeueLTPro-Roman"/>
              </a:rPr>
              <a:t>36</a:t>
            </a:r>
          </a:p>
        </p:txBody>
      </p:sp>
      <p:sp>
        <p:nvSpPr>
          <p:cNvPr id="100" name="TextBox 99">
            <a:extLst>
              <a:ext uri="{FF2B5EF4-FFF2-40B4-BE49-F238E27FC236}">
                <a16:creationId xmlns:a16="http://schemas.microsoft.com/office/drawing/2014/main" id="{73708D26-B5DE-B80A-3E1B-B20B7D391696}"/>
              </a:ext>
            </a:extLst>
          </p:cNvPr>
          <p:cNvSpPr txBox="1"/>
          <p:nvPr/>
        </p:nvSpPr>
        <p:spPr>
          <a:xfrm>
            <a:off x="6972800" y="4802455"/>
            <a:ext cx="141064" cy="153888"/>
          </a:xfrm>
          <a:prstGeom prst="rect">
            <a:avLst/>
          </a:prstGeom>
          <a:noFill/>
        </p:spPr>
        <p:txBody>
          <a:bodyPr wrap="none" lIns="0" tIns="0" rIns="0" bIns="0" rtlCol="0" anchor="t">
            <a:spAutoFit/>
          </a:bodyPr>
          <a:lstStyle/>
          <a:p>
            <a:pPr algn="ctr" defTabSz="609630">
              <a:defRPr/>
            </a:pPr>
            <a:r>
              <a:rPr lang="en-GB" sz="1000" noProof="0" dirty="0">
                <a:solidFill>
                  <a:prstClr val="black"/>
                </a:solidFill>
                <a:latin typeface="Arial" panose="020B0604020202020204" pitchFamily="34" charset="0"/>
                <a:cs typeface="Arial" panose="020B0604020202020204" pitchFamily="34" charset="0"/>
                <a:sym typeface="HelveticaNeueLTPro-Roman"/>
              </a:rPr>
              <a:t>39</a:t>
            </a:r>
          </a:p>
        </p:txBody>
      </p:sp>
      <p:sp>
        <p:nvSpPr>
          <p:cNvPr id="103" name="TextBox 102">
            <a:extLst>
              <a:ext uri="{FF2B5EF4-FFF2-40B4-BE49-F238E27FC236}">
                <a16:creationId xmlns:a16="http://schemas.microsoft.com/office/drawing/2014/main" id="{80FB6966-32F0-7929-0A22-5729A11F95B2}"/>
              </a:ext>
            </a:extLst>
          </p:cNvPr>
          <p:cNvSpPr txBox="1"/>
          <p:nvPr/>
        </p:nvSpPr>
        <p:spPr>
          <a:xfrm>
            <a:off x="7356041" y="4802455"/>
            <a:ext cx="141064" cy="153888"/>
          </a:xfrm>
          <a:prstGeom prst="rect">
            <a:avLst/>
          </a:prstGeom>
          <a:noFill/>
        </p:spPr>
        <p:txBody>
          <a:bodyPr wrap="none" lIns="0" tIns="0" rIns="0" bIns="0" rtlCol="0" anchor="t">
            <a:spAutoFit/>
          </a:bodyPr>
          <a:lstStyle/>
          <a:p>
            <a:pPr algn="ctr" defTabSz="609630">
              <a:defRPr/>
            </a:pPr>
            <a:r>
              <a:rPr lang="en-GB" sz="1000" noProof="0" dirty="0">
                <a:solidFill>
                  <a:prstClr val="black"/>
                </a:solidFill>
                <a:latin typeface="Arial" panose="020B0604020202020204" pitchFamily="34" charset="0"/>
                <a:cs typeface="Arial" panose="020B0604020202020204" pitchFamily="34" charset="0"/>
                <a:sym typeface="HelveticaNeueLTPro-Roman"/>
              </a:rPr>
              <a:t>42</a:t>
            </a:r>
          </a:p>
        </p:txBody>
      </p:sp>
      <p:sp>
        <p:nvSpPr>
          <p:cNvPr id="106" name="TextBox 105">
            <a:extLst>
              <a:ext uri="{FF2B5EF4-FFF2-40B4-BE49-F238E27FC236}">
                <a16:creationId xmlns:a16="http://schemas.microsoft.com/office/drawing/2014/main" id="{063A9014-CC5B-0131-801A-66701F91D202}"/>
              </a:ext>
            </a:extLst>
          </p:cNvPr>
          <p:cNvSpPr txBox="1"/>
          <p:nvPr/>
        </p:nvSpPr>
        <p:spPr>
          <a:xfrm>
            <a:off x="7739282" y="4802455"/>
            <a:ext cx="141064" cy="153888"/>
          </a:xfrm>
          <a:prstGeom prst="rect">
            <a:avLst/>
          </a:prstGeom>
          <a:noFill/>
        </p:spPr>
        <p:txBody>
          <a:bodyPr wrap="none" lIns="0" tIns="0" rIns="0" bIns="0" rtlCol="0" anchor="t">
            <a:spAutoFit/>
          </a:bodyPr>
          <a:lstStyle/>
          <a:p>
            <a:pPr algn="ctr" defTabSz="609630">
              <a:defRPr/>
            </a:pPr>
            <a:r>
              <a:rPr lang="en-GB" sz="1000" noProof="0" dirty="0">
                <a:solidFill>
                  <a:prstClr val="black"/>
                </a:solidFill>
                <a:latin typeface="Arial" panose="020B0604020202020204" pitchFamily="34" charset="0"/>
                <a:cs typeface="Arial" panose="020B0604020202020204" pitchFamily="34" charset="0"/>
                <a:sym typeface="HelveticaNeueLTPro-Roman"/>
              </a:rPr>
              <a:t>45</a:t>
            </a:r>
          </a:p>
        </p:txBody>
      </p:sp>
      <p:sp>
        <p:nvSpPr>
          <p:cNvPr id="109" name="TextBox 108">
            <a:extLst>
              <a:ext uri="{FF2B5EF4-FFF2-40B4-BE49-F238E27FC236}">
                <a16:creationId xmlns:a16="http://schemas.microsoft.com/office/drawing/2014/main" id="{66BA66BA-55B7-05FC-116C-E27B7685484E}"/>
              </a:ext>
            </a:extLst>
          </p:cNvPr>
          <p:cNvSpPr txBox="1"/>
          <p:nvPr/>
        </p:nvSpPr>
        <p:spPr>
          <a:xfrm>
            <a:off x="8122522" y="4802455"/>
            <a:ext cx="141064" cy="153888"/>
          </a:xfrm>
          <a:prstGeom prst="rect">
            <a:avLst/>
          </a:prstGeom>
          <a:noFill/>
        </p:spPr>
        <p:txBody>
          <a:bodyPr wrap="none" lIns="0" tIns="0" rIns="0" bIns="0" rtlCol="0" anchor="t">
            <a:spAutoFit/>
          </a:bodyPr>
          <a:lstStyle/>
          <a:p>
            <a:pPr algn="ctr" defTabSz="609630">
              <a:defRPr/>
            </a:pPr>
            <a:r>
              <a:rPr lang="en-GB" sz="1000" noProof="0" dirty="0">
                <a:solidFill>
                  <a:prstClr val="black"/>
                </a:solidFill>
                <a:latin typeface="Arial" panose="020B0604020202020204" pitchFamily="34" charset="0"/>
                <a:cs typeface="Arial" panose="020B0604020202020204" pitchFamily="34" charset="0"/>
                <a:sym typeface="HelveticaNeueLTPro-Roman"/>
              </a:rPr>
              <a:t>48</a:t>
            </a:r>
          </a:p>
        </p:txBody>
      </p:sp>
      <p:sp>
        <p:nvSpPr>
          <p:cNvPr id="112" name="TextBox 111">
            <a:extLst>
              <a:ext uri="{FF2B5EF4-FFF2-40B4-BE49-F238E27FC236}">
                <a16:creationId xmlns:a16="http://schemas.microsoft.com/office/drawing/2014/main" id="{C13515CA-64B5-7770-9B4C-C521A8031A7B}"/>
              </a:ext>
            </a:extLst>
          </p:cNvPr>
          <p:cNvSpPr txBox="1"/>
          <p:nvPr/>
        </p:nvSpPr>
        <p:spPr>
          <a:xfrm>
            <a:off x="8505763" y="4802455"/>
            <a:ext cx="141064" cy="153888"/>
          </a:xfrm>
          <a:prstGeom prst="rect">
            <a:avLst/>
          </a:prstGeom>
          <a:noFill/>
        </p:spPr>
        <p:txBody>
          <a:bodyPr wrap="none" lIns="0" tIns="0" rIns="0" bIns="0" rtlCol="0" anchor="t">
            <a:spAutoFit/>
          </a:bodyPr>
          <a:lstStyle/>
          <a:p>
            <a:pPr algn="ctr" defTabSz="609630">
              <a:defRPr/>
            </a:pPr>
            <a:r>
              <a:rPr lang="en-GB" sz="1000" noProof="0" dirty="0">
                <a:solidFill>
                  <a:prstClr val="black"/>
                </a:solidFill>
                <a:latin typeface="Arial" panose="020B0604020202020204" pitchFamily="34" charset="0"/>
                <a:cs typeface="Arial" panose="020B0604020202020204" pitchFamily="34" charset="0"/>
                <a:sym typeface="HelveticaNeueLTPro-Roman"/>
              </a:rPr>
              <a:t>51</a:t>
            </a:r>
          </a:p>
        </p:txBody>
      </p:sp>
      <p:sp>
        <p:nvSpPr>
          <p:cNvPr id="115" name="TextBox 114">
            <a:extLst>
              <a:ext uri="{FF2B5EF4-FFF2-40B4-BE49-F238E27FC236}">
                <a16:creationId xmlns:a16="http://schemas.microsoft.com/office/drawing/2014/main" id="{C1B80F4F-9E0E-F87D-25C0-22413D05A069}"/>
              </a:ext>
            </a:extLst>
          </p:cNvPr>
          <p:cNvSpPr txBox="1"/>
          <p:nvPr/>
        </p:nvSpPr>
        <p:spPr>
          <a:xfrm>
            <a:off x="8889004" y="4802455"/>
            <a:ext cx="141064" cy="153888"/>
          </a:xfrm>
          <a:prstGeom prst="rect">
            <a:avLst/>
          </a:prstGeom>
          <a:noFill/>
        </p:spPr>
        <p:txBody>
          <a:bodyPr wrap="none" lIns="0" tIns="0" rIns="0" bIns="0" rtlCol="0" anchor="t">
            <a:spAutoFit/>
          </a:bodyPr>
          <a:lstStyle/>
          <a:p>
            <a:pPr algn="ctr" defTabSz="609630">
              <a:defRPr/>
            </a:pPr>
            <a:r>
              <a:rPr lang="en-GB" sz="1000" noProof="0" dirty="0">
                <a:solidFill>
                  <a:prstClr val="black"/>
                </a:solidFill>
                <a:latin typeface="Arial" panose="020B0604020202020204" pitchFamily="34" charset="0"/>
                <a:cs typeface="Arial" panose="020B0604020202020204" pitchFamily="34" charset="0"/>
                <a:sym typeface="HelveticaNeueLTPro-Roman"/>
              </a:rPr>
              <a:t>54</a:t>
            </a:r>
          </a:p>
        </p:txBody>
      </p:sp>
      <p:sp>
        <p:nvSpPr>
          <p:cNvPr id="118" name="TextBox 117">
            <a:extLst>
              <a:ext uri="{FF2B5EF4-FFF2-40B4-BE49-F238E27FC236}">
                <a16:creationId xmlns:a16="http://schemas.microsoft.com/office/drawing/2014/main" id="{92E9B285-4A4E-88F1-A8F5-91B1CFF32C4C}"/>
              </a:ext>
            </a:extLst>
          </p:cNvPr>
          <p:cNvSpPr txBox="1"/>
          <p:nvPr/>
        </p:nvSpPr>
        <p:spPr>
          <a:xfrm>
            <a:off x="9272244" y="4802455"/>
            <a:ext cx="141064" cy="153888"/>
          </a:xfrm>
          <a:prstGeom prst="rect">
            <a:avLst/>
          </a:prstGeom>
          <a:noFill/>
        </p:spPr>
        <p:txBody>
          <a:bodyPr wrap="none" lIns="0" tIns="0" rIns="0" bIns="0" rtlCol="0" anchor="t">
            <a:spAutoFit/>
          </a:bodyPr>
          <a:lstStyle/>
          <a:p>
            <a:pPr algn="ctr" defTabSz="609630">
              <a:defRPr/>
            </a:pPr>
            <a:r>
              <a:rPr lang="en-GB" sz="1000" noProof="0" dirty="0">
                <a:solidFill>
                  <a:prstClr val="black"/>
                </a:solidFill>
                <a:latin typeface="Arial" panose="020B0604020202020204" pitchFamily="34" charset="0"/>
                <a:cs typeface="Arial" panose="020B0604020202020204" pitchFamily="34" charset="0"/>
                <a:sym typeface="HelveticaNeueLTPro-Roman"/>
              </a:rPr>
              <a:t>57</a:t>
            </a:r>
          </a:p>
        </p:txBody>
      </p:sp>
      <p:sp>
        <p:nvSpPr>
          <p:cNvPr id="121" name="TextBox 120">
            <a:extLst>
              <a:ext uri="{FF2B5EF4-FFF2-40B4-BE49-F238E27FC236}">
                <a16:creationId xmlns:a16="http://schemas.microsoft.com/office/drawing/2014/main" id="{8E85C484-85B2-8849-86A3-0C1AD7BFED11}"/>
              </a:ext>
            </a:extLst>
          </p:cNvPr>
          <p:cNvSpPr txBox="1"/>
          <p:nvPr/>
        </p:nvSpPr>
        <p:spPr>
          <a:xfrm>
            <a:off x="9655482" y="4802455"/>
            <a:ext cx="141064" cy="153888"/>
          </a:xfrm>
          <a:prstGeom prst="rect">
            <a:avLst/>
          </a:prstGeom>
          <a:noFill/>
        </p:spPr>
        <p:txBody>
          <a:bodyPr wrap="none" lIns="0" tIns="0" rIns="0" bIns="0" rtlCol="0" anchor="t">
            <a:spAutoFit/>
          </a:bodyPr>
          <a:lstStyle/>
          <a:p>
            <a:pPr algn="ctr" defTabSz="609630">
              <a:defRPr/>
            </a:pPr>
            <a:r>
              <a:rPr lang="en-GB" sz="1000" noProof="0" dirty="0">
                <a:solidFill>
                  <a:prstClr val="black"/>
                </a:solidFill>
                <a:latin typeface="Arial" panose="020B0604020202020204" pitchFamily="34" charset="0"/>
                <a:cs typeface="Arial" panose="020B0604020202020204" pitchFamily="34" charset="0"/>
                <a:sym typeface="HelveticaNeueLTPro-Roman"/>
              </a:rPr>
              <a:t>60</a:t>
            </a:r>
          </a:p>
        </p:txBody>
      </p:sp>
      <p:cxnSp>
        <p:nvCxnSpPr>
          <p:cNvPr id="62" name="Straight Connector 61">
            <a:extLst>
              <a:ext uri="{FF2B5EF4-FFF2-40B4-BE49-F238E27FC236}">
                <a16:creationId xmlns:a16="http://schemas.microsoft.com/office/drawing/2014/main" id="{4D9193F4-5188-1B69-8A29-A2A2969B4B31}"/>
              </a:ext>
            </a:extLst>
          </p:cNvPr>
          <p:cNvCxnSpPr>
            <a:cxnSpLocks/>
          </p:cNvCxnSpPr>
          <p:nvPr/>
        </p:nvCxnSpPr>
        <p:spPr>
          <a:xfrm rot="16200000">
            <a:off x="2025203" y="4747491"/>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27B39E97-FD90-50E6-5985-AEE951D63076}"/>
              </a:ext>
            </a:extLst>
          </p:cNvPr>
          <p:cNvCxnSpPr>
            <a:cxnSpLocks/>
          </p:cNvCxnSpPr>
          <p:nvPr/>
        </p:nvCxnSpPr>
        <p:spPr>
          <a:xfrm rot="16200000">
            <a:off x="2408444" y="4747491"/>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423F2FB-1EB3-F841-E49B-ACE61337961A}"/>
              </a:ext>
            </a:extLst>
          </p:cNvPr>
          <p:cNvCxnSpPr>
            <a:cxnSpLocks/>
          </p:cNvCxnSpPr>
          <p:nvPr/>
        </p:nvCxnSpPr>
        <p:spPr>
          <a:xfrm rot="16200000">
            <a:off x="2791684" y="4747491"/>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2AA8FBCE-A860-E7BB-F0D0-6228BA0C4EEA}"/>
              </a:ext>
            </a:extLst>
          </p:cNvPr>
          <p:cNvCxnSpPr>
            <a:cxnSpLocks/>
          </p:cNvCxnSpPr>
          <p:nvPr/>
        </p:nvCxnSpPr>
        <p:spPr>
          <a:xfrm rot="16200000">
            <a:off x="3174925" y="4747491"/>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BF4B58AF-F209-69A8-5BB8-0EEDFA1F8BC0}"/>
              </a:ext>
            </a:extLst>
          </p:cNvPr>
          <p:cNvCxnSpPr>
            <a:cxnSpLocks/>
          </p:cNvCxnSpPr>
          <p:nvPr/>
        </p:nvCxnSpPr>
        <p:spPr>
          <a:xfrm rot="16200000">
            <a:off x="3558166" y="4747491"/>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7E29FFB8-84DC-0A9C-3E30-860924649ECB}"/>
              </a:ext>
            </a:extLst>
          </p:cNvPr>
          <p:cNvCxnSpPr>
            <a:cxnSpLocks/>
          </p:cNvCxnSpPr>
          <p:nvPr/>
        </p:nvCxnSpPr>
        <p:spPr>
          <a:xfrm rot="16200000">
            <a:off x="3941406" y="4747491"/>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C751DEF-1603-73D6-E70D-C8F54AF00C0D}"/>
              </a:ext>
            </a:extLst>
          </p:cNvPr>
          <p:cNvCxnSpPr>
            <a:cxnSpLocks/>
          </p:cNvCxnSpPr>
          <p:nvPr/>
        </p:nvCxnSpPr>
        <p:spPr>
          <a:xfrm rot="16200000">
            <a:off x="4324647" y="4747491"/>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08409E71-5ED1-65D1-31F2-1E80F59FA9F6}"/>
              </a:ext>
            </a:extLst>
          </p:cNvPr>
          <p:cNvCxnSpPr>
            <a:cxnSpLocks/>
          </p:cNvCxnSpPr>
          <p:nvPr/>
        </p:nvCxnSpPr>
        <p:spPr>
          <a:xfrm rot="16200000">
            <a:off x="4707888" y="4747492"/>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704B9A2E-5EAD-EBC3-D875-B0E5DD3196C3}"/>
              </a:ext>
            </a:extLst>
          </p:cNvPr>
          <p:cNvCxnSpPr>
            <a:cxnSpLocks/>
          </p:cNvCxnSpPr>
          <p:nvPr/>
        </p:nvCxnSpPr>
        <p:spPr>
          <a:xfrm rot="16200000">
            <a:off x="5091129" y="4747492"/>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24B2CAB5-7B7F-E7F4-120B-4524F612384B}"/>
              </a:ext>
            </a:extLst>
          </p:cNvPr>
          <p:cNvCxnSpPr>
            <a:cxnSpLocks/>
          </p:cNvCxnSpPr>
          <p:nvPr/>
        </p:nvCxnSpPr>
        <p:spPr>
          <a:xfrm rot="16200000">
            <a:off x="5474369" y="4747492"/>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58D29807-611F-89EB-0F8A-F4F07F2C3569}"/>
              </a:ext>
            </a:extLst>
          </p:cNvPr>
          <p:cNvCxnSpPr>
            <a:cxnSpLocks/>
          </p:cNvCxnSpPr>
          <p:nvPr/>
        </p:nvCxnSpPr>
        <p:spPr>
          <a:xfrm rot="16200000">
            <a:off x="5857610" y="4747492"/>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13AA9899-8AE5-B99D-07FC-84CABE1495C6}"/>
              </a:ext>
            </a:extLst>
          </p:cNvPr>
          <p:cNvCxnSpPr>
            <a:cxnSpLocks/>
          </p:cNvCxnSpPr>
          <p:nvPr/>
        </p:nvCxnSpPr>
        <p:spPr>
          <a:xfrm rot="16200000">
            <a:off x="6240851" y="4747492"/>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DF2B138-E426-0B26-346B-1225465CD4DD}"/>
              </a:ext>
            </a:extLst>
          </p:cNvPr>
          <p:cNvCxnSpPr>
            <a:cxnSpLocks/>
          </p:cNvCxnSpPr>
          <p:nvPr/>
        </p:nvCxnSpPr>
        <p:spPr>
          <a:xfrm rot="16200000">
            <a:off x="6624091" y="4747492"/>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4A5FEB79-116D-8B9B-6783-DA2D42D7208A}"/>
              </a:ext>
            </a:extLst>
          </p:cNvPr>
          <p:cNvCxnSpPr>
            <a:cxnSpLocks/>
          </p:cNvCxnSpPr>
          <p:nvPr/>
        </p:nvCxnSpPr>
        <p:spPr>
          <a:xfrm rot="16200000">
            <a:off x="7007332" y="4747492"/>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FA437EDD-8B7D-6E83-B1BA-66717C5F7155}"/>
              </a:ext>
            </a:extLst>
          </p:cNvPr>
          <p:cNvCxnSpPr>
            <a:cxnSpLocks/>
          </p:cNvCxnSpPr>
          <p:nvPr/>
        </p:nvCxnSpPr>
        <p:spPr>
          <a:xfrm rot="16200000">
            <a:off x="7390573" y="4747492"/>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9A99FDB2-C769-90C2-B6A9-BE9EBC63F99B}"/>
              </a:ext>
            </a:extLst>
          </p:cNvPr>
          <p:cNvCxnSpPr>
            <a:cxnSpLocks/>
          </p:cNvCxnSpPr>
          <p:nvPr/>
        </p:nvCxnSpPr>
        <p:spPr>
          <a:xfrm rot="16200000">
            <a:off x="7773814" y="4747492"/>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544163C0-AC5B-E220-8378-6C330C4630E9}"/>
              </a:ext>
            </a:extLst>
          </p:cNvPr>
          <p:cNvCxnSpPr>
            <a:cxnSpLocks/>
          </p:cNvCxnSpPr>
          <p:nvPr/>
        </p:nvCxnSpPr>
        <p:spPr>
          <a:xfrm rot="16200000">
            <a:off x="8157054" y="4747492"/>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71B50F7D-F65F-B48A-2227-6AFFCAE8EF47}"/>
              </a:ext>
            </a:extLst>
          </p:cNvPr>
          <p:cNvCxnSpPr>
            <a:cxnSpLocks/>
          </p:cNvCxnSpPr>
          <p:nvPr/>
        </p:nvCxnSpPr>
        <p:spPr>
          <a:xfrm rot="16200000">
            <a:off x="8540295" y="4747492"/>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97CE6EE0-CF3F-C5CB-663C-EABEB961CA4C}"/>
              </a:ext>
            </a:extLst>
          </p:cNvPr>
          <p:cNvCxnSpPr>
            <a:cxnSpLocks/>
          </p:cNvCxnSpPr>
          <p:nvPr/>
        </p:nvCxnSpPr>
        <p:spPr>
          <a:xfrm rot="16200000">
            <a:off x="8923536" y="4747492"/>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023CD0AF-EE69-527D-5EAA-979F6C4677AE}"/>
              </a:ext>
            </a:extLst>
          </p:cNvPr>
          <p:cNvCxnSpPr>
            <a:cxnSpLocks/>
          </p:cNvCxnSpPr>
          <p:nvPr/>
        </p:nvCxnSpPr>
        <p:spPr>
          <a:xfrm rot="16200000">
            <a:off x="9306776" y="4747492"/>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2845428A-87E7-79BE-6B0A-F560608E2564}"/>
              </a:ext>
            </a:extLst>
          </p:cNvPr>
          <p:cNvCxnSpPr>
            <a:cxnSpLocks/>
          </p:cNvCxnSpPr>
          <p:nvPr/>
        </p:nvCxnSpPr>
        <p:spPr>
          <a:xfrm rot="16200000">
            <a:off x="9690014" y="4747492"/>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E8569A6-C9CC-C5FA-5B50-EA79654E33C8}"/>
              </a:ext>
            </a:extLst>
          </p:cNvPr>
          <p:cNvCxnSpPr>
            <a:cxnSpLocks/>
          </p:cNvCxnSpPr>
          <p:nvPr/>
        </p:nvCxnSpPr>
        <p:spPr>
          <a:xfrm>
            <a:off x="1987616" y="2106689"/>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25BCAAFE-A91B-714B-05FA-DBEB98FA944A}"/>
              </a:ext>
            </a:extLst>
          </p:cNvPr>
          <p:cNvCxnSpPr>
            <a:cxnSpLocks/>
          </p:cNvCxnSpPr>
          <p:nvPr/>
        </p:nvCxnSpPr>
        <p:spPr>
          <a:xfrm flipV="1">
            <a:off x="2061203" y="2109499"/>
            <a:ext cx="0" cy="2600325"/>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D4F14862-A6D7-8B56-F960-CFF36A51A2C8}"/>
              </a:ext>
            </a:extLst>
          </p:cNvPr>
          <p:cNvCxnSpPr>
            <a:cxnSpLocks/>
          </p:cNvCxnSpPr>
          <p:nvPr/>
        </p:nvCxnSpPr>
        <p:spPr>
          <a:xfrm>
            <a:off x="1987616" y="4711157"/>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24B3F966-9B54-C9AA-A236-E7B186D2F912}"/>
              </a:ext>
            </a:extLst>
          </p:cNvPr>
          <p:cNvCxnSpPr>
            <a:cxnSpLocks/>
          </p:cNvCxnSpPr>
          <p:nvPr/>
        </p:nvCxnSpPr>
        <p:spPr>
          <a:xfrm>
            <a:off x="1987616" y="4450710"/>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E2D403C7-3AAC-2CAE-BAD4-DD042B7FD501}"/>
              </a:ext>
            </a:extLst>
          </p:cNvPr>
          <p:cNvCxnSpPr>
            <a:cxnSpLocks/>
          </p:cNvCxnSpPr>
          <p:nvPr/>
        </p:nvCxnSpPr>
        <p:spPr>
          <a:xfrm>
            <a:off x="1987616" y="4190263"/>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95FAB3D8-7002-BE78-2099-0B9FB3C950EE}"/>
              </a:ext>
            </a:extLst>
          </p:cNvPr>
          <p:cNvCxnSpPr>
            <a:cxnSpLocks/>
          </p:cNvCxnSpPr>
          <p:nvPr/>
        </p:nvCxnSpPr>
        <p:spPr>
          <a:xfrm>
            <a:off x="1987616" y="3929816"/>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7468677C-4175-BEA5-3EB8-CB4ED5F0B513}"/>
              </a:ext>
            </a:extLst>
          </p:cNvPr>
          <p:cNvCxnSpPr>
            <a:cxnSpLocks/>
          </p:cNvCxnSpPr>
          <p:nvPr/>
        </p:nvCxnSpPr>
        <p:spPr>
          <a:xfrm>
            <a:off x="1987616" y="3669369"/>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B42BDBC9-E525-EC67-5276-BE8B6880ED04}"/>
              </a:ext>
            </a:extLst>
          </p:cNvPr>
          <p:cNvCxnSpPr>
            <a:cxnSpLocks/>
          </p:cNvCxnSpPr>
          <p:nvPr/>
        </p:nvCxnSpPr>
        <p:spPr>
          <a:xfrm>
            <a:off x="1987616" y="3408923"/>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C44C6D6E-B650-1DD6-13DA-1AC99583ECA8}"/>
              </a:ext>
            </a:extLst>
          </p:cNvPr>
          <p:cNvCxnSpPr>
            <a:cxnSpLocks/>
          </p:cNvCxnSpPr>
          <p:nvPr/>
        </p:nvCxnSpPr>
        <p:spPr>
          <a:xfrm>
            <a:off x="1987616" y="3148476"/>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C9FDBB58-7DD4-F7DC-560C-D97316833AE1}"/>
              </a:ext>
            </a:extLst>
          </p:cNvPr>
          <p:cNvCxnSpPr>
            <a:cxnSpLocks/>
          </p:cNvCxnSpPr>
          <p:nvPr/>
        </p:nvCxnSpPr>
        <p:spPr>
          <a:xfrm>
            <a:off x="1987616" y="2888029"/>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6FEB2C11-0406-4DD8-6275-90B87C8C4BD4}"/>
              </a:ext>
            </a:extLst>
          </p:cNvPr>
          <p:cNvCxnSpPr>
            <a:cxnSpLocks/>
          </p:cNvCxnSpPr>
          <p:nvPr/>
        </p:nvCxnSpPr>
        <p:spPr>
          <a:xfrm>
            <a:off x="1987616" y="2627582"/>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406EE69-D73E-551D-5DAE-1CE6A8D65469}"/>
              </a:ext>
            </a:extLst>
          </p:cNvPr>
          <p:cNvCxnSpPr>
            <a:cxnSpLocks/>
          </p:cNvCxnSpPr>
          <p:nvPr/>
        </p:nvCxnSpPr>
        <p:spPr>
          <a:xfrm>
            <a:off x="1987616" y="2367136"/>
            <a:ext cx="72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4" name="Group 263">
            <a:extLst>
              <a:ext uri="{FF2B5EF4-FFF2-40B4-BE49-F238E27FC236}">
                <a16:creationId xmlns:a16="http://schemas.microsoft.com/office/drawing/2014/main" id="{4E648C64-249F-6CA8-9700-BD456D573BAC}"/>
              </a:ext>
            </a:extLst>
          </p:cNvPr>
          <p:cNvGrpSpPr/>
          <p:nvPr/>
        </p:nvGrpSpPr>
        <p:grpSpPr>
          <a:xfrm>
            <a:off x="2059616" y="2111288"/>
            <a:ext cx="7309632" cy="973918"/>
            <a:chOff x="3875503" y="3070948"/>
            <a:chExt cx="10964447" cy="1460877"/>
          </a:xfrm>
        </p:grpSpPr>
        <p:sp>
          <p:nvSpPr>
            <p:cNvPr id="11" name="Freeform 5">
              <a:extLst>
                <a:ext uri="{FF2B5EF4-FFF2-40B4-BE49-F238E27FC236}">
                  <a16:creationId xmlns:a16="http://schemas.microsoft.com/office/drawing/2014/main" id="{AD9DB633-8995-4011-E02B-A548A7CDC67B}"/>
                </a:ext>
              </a:extLst>
            </p:cNvPr>
            <p:cNvSpPr>
              <a:spLocks/>
            </p:cNvSpPr>
            <p:nvPr/>
          </p:nvSpPr>
          <p:spPr bwMode="auto">
            <a:xfrm>
              <a:off x="3875503" y="3070948"/>
              <a:ext cx="10964447" cy="1405605"/>
            </a:xfrm>
            <a:custGeom>
              <a:avLst/>
              <a:gdLst>
                <a:gd name="T0" fmla="*/ 161 w 7106"/>
                <a:gd name="T1" fmla="*/ 22 h 913"/>
                <a:gd name="T2" fmla="*/ 254 w 7106"/>
                <a:gd name="T3" fmla="*/ 34 h 913"/>
                <a:gd name="T4" fmla="*/ 384 w 7106"/>
                <a:gd name="T5" fmla="*/ 58 h 913"/>
                <a:gd name="T6" fmla="*/ 460 w 7106"/>
                <a:gd name="T7" fmla="*/ 72 h 913"/>
                <a:gd name="T8" fmla="*/ 493 w 7106"/>
                <a:gd name="T9" fmla="*/ 93 h 913"/>
                <a:gd name="T10" fmla="*/ 524 w 7106"/>
                <a:gd name="T11" fmla="*/ 105 h 913"/>
                <a:gd name="T12" fmla="*/ 562 w 7106"/>
                <a:gd name="T13" fmla="*/ 129 h 913"/>
                <a:gd name="T14" fmla="*/ 633 w 7106"/>
                <a:gd name="T15" fmla="*/ 141 h 913"/>
                <a:gd name="T16" fmla="*/ 645 w 7106"/>
                <a:gd name="T17" fmla="*/ 156 h 913"/>
                <a:gd name="T18" fmla="*/ 695 w 7106"/>
                <a:gd name="T19" fmla="*/ 165 h 913"/>
                <a:gd name="T20" fmla="*/ 740 w 7106"/>
                <a:gd name="T21" fmla="*/ 179 h 913"/>
                <a:gd name="T22" fmla="*/ 897 w 7106"/>
                <a:gd name="T23" fmla="*/ 189 h 913"/>
                <a:gd name="T24" fmla="*/ 935 w 7106"/>
                <a:gd name="T25" fmla="*/ 206 h 913"/>
                <a:gd name="T26" fmla="*/ 1001 w 7106"/>
                <a:gd name="T27" fmla="*/ 215 h 913"/>
                <a:gd name="T28" fmla="*/ 1015 w 7106"/>
                <a:gd name="T29" fmla="*/ 230 h 913"/>
                <a:gd name="T30" fmla="*/ 1056 w 7106"/>
                <a:gd name="T31" fmla="*/ 246 h 913"/>
                <a:gd name="T32" fmla="*/ 1198 w 7106"/>
                <a:gd name="T33" fmla="*/ 273 h 913"/>
                <a:gd name="T34" fmla="*/ 1264 w 7106"/>
                <a:gd name="T35" fmla="*/ 282 h 913"/>
                <a:gd name="T36" fmla="*/ 1298 w 7106"/>
                <a:gd name="T37" fmla="*/ 297 h 913"/>
                <a:gd name="T38" fmla="*/ 1395 w 7106"/>
                <a:gd name="T39" fmla="*/ 306 h 913"/>
                <a:gd name="T40" fmla="*/ 1419 w 7106"/>
                <a:gd name="T41" fmla="*/ 337 h 913"/>
                <a:gd name="T42" fmla="*/ 1473 w 7106"/>
                <a:gd name="T43" fmla="*/ 351 h 913"/>
                <a:gd name="T44" fmla="*/ 1523 w 7106"/>
                <a:gd name="T45" fmla="*/ 371 h 913"/>
                <a:gd name="T46" fmla="*/ 1639 w 7106"/>
                <a:gd name="T47" fmla="*/ 380 h 913"/>
                <a:gd name="T48" fmla="*/ 1708 w 7106"/>
                <a:gd name="T49" fmla="*/ 397 h 913"/>
                <a:gd name="T50" fmla="*/ 1765 w 7106"/>
                <a:gd name="T51" fmla="*/ 414 h 913"/>
                <a:gd name="T52" fmla="*/ 1886 w 7106"/>
                <a:gd name="T53" fmla="*/ 426 h 913"/>
                <a:gd name="T54" fmla="*/ 1936 w 7106"/>
                <a:gd name="T55" fmla="*/ 437 h 913"/>
                <a:gd name="T56" fmla="*/ 2069 w 7106"/>
                <a:gd name="T57" fmla="*/ 452 h 913"/>
                <a:gd name="T58" fmla="*/ 2107 w 7106"/>
                <a:gd name="T59" fmla="*/ 466 h 913"/>
                <a:gd name="T60" fmla="*/ 2270 w 7106"/>
                <a:gd name="T61" fmla="*/ 483 h 913"/>
                <a:gd name="T62" fmla="*/ 2437 w 7106"/>
                <a:gd name="T63" fmla="*/ 492 h 913"/>
                <a:gd name="T64" fmla="*/ 2491 w 7106"/>
                <a:gd name="T65" fmla="*/ 514 h 913"/>
                <a:gd name="T66" fmla="*/ 2560 w 7106"/>
                <a:gd name="T67" fmla="*/ 526 h 913"/>
                <a:gd name="T68" fmla="*/ 2648 w 7106"/>
                <a:gd name="T69" fmla="*/ 552 h 913"/>
                <a:gd name="T70" fmla="*/ 2716 w 7106"/>
                <a:gd name="T71" fmla="*/ 564 h 913"/>
                <a:gd name="T72" fmla="*/ 2745 w 7106"/>
                <a:gd name="T73" fmla="*/ 583 h 913"/>
                <a:gd name="T74" fmla="*/ 2826 w 7106"/>
                <a:gd name="T75" fmla="*/ 598 h 913"/>
                <a:gd name="T76" fmla="*/ 2878 w 7106"/>
                <a:gd name="T77" fmla="*/ 614 h 913"/>
                <a:gd name="T78" fmla="*/ 2992 w 7106"/>
                <a:gd name="T79" fmla="*/ 626 h 913"/>
                <a:gd name="T80" fmla="*/ 3053 w 7106"/>
                <a:gd name="T81" fmla="*/ 641 h 913"/>
                <a:gd name="T82" fmla="*/ 3191 w 7106"/>
                <a:gd name="T83" fmla="*/ 650 h 913"/>
                <a:gd name="T84" fmla="*/ 3238 w 7106"/>
                <a:gd name="T85" fmla="*/ 684 h 913"/>
                <a:gd name="T86" fmla="*/ 3284 w 7106"/>
                <a:gd name="T87" fmla="*/ 693 h 913"/>
                <a:gd name="T88" fmla="*/ 3692 w 7106"/>
                <a:gd name="T89" fmla="*/ 707 h 913"/>
                <a:gd name="T90" fmla="*/ 3789 w 7106"/>
                <a:gd name="T91" fmla="*/ 717 h 913"/>
                <a:gd name="T92" fmla="*/ 3872 w 7106"/>
                <a:gd name="T93" fmla="*/ 734 h 913"/>
                <a:gd name="T94" fmla="*/ 3910 w 7106"/>
                <a:gd name="T95" fmla="*/ 743 h 913"/>
                <a:gd name="T96" fmla="*/ 4026 w 7106"/>
                <a:gd name="T97" fmla="*/ 762 h 913"/>
                <a:gd name="T98" fmla="*/ 4209 w 7106"/>
                <a:gd name="T99" fmla="*/ 777 h 913"/>
                <a:gd name="T100" fmla="*/ 4356 w 7106"/>
                <a:gd name="T101" fmla="*/ 796 h 913"/>
                <a:gd name="T102" fmla="*/ 4617 w 7106"/>
                <a:gd name="T103" fmla="*/ 805 h 913"/>
                <a:gd name="T104" fmla="*/ 4828 w 7106"/>
                <a:gd name="T105" fmla="*/ 827 h 913"/>
                <a:gd name="T106" fmla="*/ 4930 w 7106"/>
                <a:gd name="T107" fmla="*/ 839 h 913"/>
                <a:gd name="T108" fmla="*/ 5037 w 7106"/>
                <a:gd name="T109" fmla="*/ 853 h 913"/>
                <a:gd name="T110" fmla="*/ 5343 w 7106"/>
                <a:gd name="T111" fmla="*/ 865 h 913"/>
                <a:gd name="T112" fmla="*/ 5400 w 7106"/>
                <a:gd name="T113" fmla="*/ 887 h 913"/>
                <a:gd name="T114" fmla="*/ 5896 w 7106"/>
                <a:gd name="T115" fmla="*/ 906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06" h="913">
                  <a:moveTo>
                    <a:pt x="0" y="0"/>
                  </a:moveTo>
                  <a:lnTo>
                    <a:pt x="123" y="0"/>
                  </a:lnTo>
                  <a:lnTo>
                    <a:pt x="123" y="5"/>
                  </a:lnTo>
                  <a:lnTo>
                    <a:pt x="140" y="5"/>
                  </a:lnTo>
                  <a:lnTo>
                    <a:pt x="140" y="15"/>
                  </a:lnTo>
                  <a:lnTo>
                    <a:pt x="161" y="15"/>
                  </a:lnTo>
                  <a:lnTo>
                    <a:pt x="161" y="22"/>
                  </a:lnTo>
                  <a:lnTo>
                    <a:pt x="228" y="22"/>
                  </a:lnTo>
                  <a:lnTo>
                    <a:pt x="228" y="24"/>
                  </a:lnTo>
                  <a:lnTo>
                    <a:pt x="230" y="24"/>
                  </a:lnTo>
                  <a:lnTo>
                    <a:pt x="230" y="29"/>
                  </a:lnTo>
                  <a:lnTo>
                    <a:pt x="249" y="29"/>
                  </a:lnTo>
                  <a:lnTo>
                    <a:pt x="249" y="34"/>
                  </a:lnTo>
                  <a:lnTo>
                    <a:pt x="254" y="34"/>
                  </a:lnTo>
                  <a:lnTo>
                    <a:pt x="254" y="36"/>
                  </a:lnTo>
                  <a:lnTo>
                    <a:pt x="258" y="36"/>
                  </a:lnTo>
                  <a:lnTo>
                    <a:pt x="258" y="41"/>
                  </a:lnTo>
                  <a:lnTo>
                    <a:pt x="315" y="41"/>
                  </a:lnTo>
                  <a:lnTo>
                    <a:pt x="315" y="48"/>
                  </a:lnTo>
                  <a:lnTo>
                    <a:pt x="384" y="48"/>
                  </a:lnTo>
                  <a:lnTo>
                    <a:pt x="384" y="58"/>
                  </a:lnTo>
                  <a:lnTo>
                    <a:pt x="403" y="58"/>
                  </a:lnTo>
                  <a:lnTo>
                    <a:pt x="403" y="65"/>
                  </a:lnTo>
                  <a:lnTo>
                    <a:pt x="424" y="65"/>
                  </a:lnTo>
                  <a:lnTo>
                    <a:pt x="424" y="67"/>
                  </a:lnTo>
                  <a:lnTo>
                    <a:pt x="429" y="67"/>
                  </a:lnTo>
                  <a:lnTo>
                    <a:pt x="429" y="72"/>
                  </a:lnTo>
                  <a:lnTo>
                    <a:pt x="460" y="72"/>
                  </a:lnTo>
                  <a:lnTo>
                    <a:pt x="460" y="77"/>
                  </a:lnTo>
                  <a:lnTo>
                    <a:pt x="477" y="77"/>
                  </a:lnTo>
                  <a:lnTo>
                    <a:pt x="477" y="82"/>
                  </a:lnTo>
                  <a:lnTo>
                    <a:pt x="479" y="82"/>
                  </a:lnTo>
                  <a:lnTo>
                    <a:pt x="479" y="89"/>
                  </a:lnTo>
                  <a:lnTo>
                    <a:pt x="493" y="89"/>
                  </a:lnTo>
                  <a:lnTo>
                    <a:pt x="493" y="93"/>
                  </a:lnTo>
                  <a:lnTo>
                    <a:pt x="496" y="93"/>
                  </a:lnTo>
                  <a:lnTo>
                    <a:pt x="496" y="98"/>
                  </a:lnTo>
                  <a:lnTo>
                    <a:pt x="515" y="98"/>
                  </a:lnTo>
                  <a:lnTo>
                    <a:pt x="515" y="103"/>
                  </a:lnTo>
                  <a:lnTo>
                    <a:pt x="519" y="103"/>
                  </a:lnTo>
                  <a:lnTo>
                    <a:pt x="519" y="105"/>
                  </a:lnTo>
                  <a:lnTo>
                    <a:pt x="524" y="105"/>
                  </a:lnTo>
                  <a:lnTo>
                    <a:pt x="524" y="110"/>
                  </a:lnTo>
                  <a:lnTo>
                    <a:pt x="545" y="110"/>
                  </a:lnTo>
                  <a:lnTo>
                    <a:pt x="545" y="125"/>
                  </a:lnTo>
                  <a:lnTo>
                    <a:pt x="548" y="125"/>
                  </a:lnTo>
                  <a:lnTo>
                    <a:pt x="548" y="127"/>
                  </a:lnTo>
                  <a:lnTo>
                    <a:pt x="562" y="127"/>
                  </a:lnTo>
                  <a:lnTo>
                    <a:pt x="562" y="129"/>
                  </a:lnTo>
                  <a:lnTo>
                    <a:pt x="567" y="129"/>
                  </a:lnTo>
                  <a:lnTo>
                    <a:pt x="567" y="134"/>
                  </a:lnTo>
                  <a:lnTo>
                    <a:pt x="593" y="134"/>
                  </a:lnTo>
                  <a:lnTo>
                    <a:pt x="593" y="139"/>
                  </a:lnTo>
                  <a:lnTo>
                    <a:pt x="595" y="139"/>
                  </a:lnTo>
                  <a:lnTo>
                    <a:pt x="595" y="141"/>
                  </a:lnTo>
                  <a:lnTo>
                    <a:pt x="633" y="141"/>
                  </a:lnTo>
                  <a:lnTo>
                    <a:pt x="633" y="146"/>
                  </a:lnTo>
                  <a:lnTo>
                    <a:pt x="636" y="146"/>
                  </a:lnTo>
                  <a:lnTo>
                    <a:pt x="636" y="148"/>
                  </a:lnTo>
                  <a:lnTo>
                    <a:pt x="643" y="148"/>
                  </a:lnTo>
                  <a:lnTo>
                    <a:pt x="643" y="151"/>
                  </a:lnTo>
                  <a:lnTo>
                    <a:pt x="645" y="151"/>
                  </a:lnTo>
                  <a:lnTo>
                    <a:pt x="645" y="156"/>
                  </a:lnTo>
                  <a:lnTo>
                    <a:pt x="671" y="156"/>
                  </a:lnTo>
                  <a:lnTo>
                    <a:pt x="671" y="160"/>
                  </a:lnTo>
                  <a:lnTo>
                    <a:pt x="676" y="160"/>
                  </a:lnTo>
                  <a:lnTo>
                    <a:pt x="676" y="163"/>
                  </a:lnTo>
                  <a:lnTo>
                    <a:pt x="690" y="163"/>
                  </a:lnTo>
                  <a:lnTo>
                    <a:pt x="690" y="165"/>
                  </a:lnTo>
                  <a:lnTo>
                    <a:pt x="695" y="165"/>
                  </a:lnTo>
                  <a:lnTo>
                    <a:pt x="695" y="168"/>
                  </a:lnTo>
                  <a:lnTo>
                    <a:pt x="728" y="168"/>
                  </a:lnTo>
                  <a:lnTo>
                    <a:pt x="728" y="172"/>
                  </a:lnTo>
                  <a:lnTo>
                    <a:pt x="733" y="172"/>
                  </a:lnTo>
                  <a:lnTo>
                    <a:pt x="733" y="177"/>
                  </a:lnTo>
                  <a:lnTo>
                    <a:pt x="740" y="177"/>
                  </a:lnTo>
                  <a:lnTo>
                    <a:pt x="740" y="179"/>
                  </a:lnTo>
                  <a:lnTo>
                    <a:pt x="745" y="179"/>
                  </a:lnTo>
                  <a:lnTo>
                    <a:pt x="745" y="182"/>
                  </a:lnTo>
                  <a:lnTo>
                    <a:pt x="818" y="182"/>
                  </a:lnTo>
                  <a:lnTo>
                    <a:pt x="818" y="187"/>
                  </a:lnTo>
                  <a:lnTo>
                    <a:pt x="823" y="187"/>
                  </a:lnTo>
                  <a:lnTo>
                    <a:pt x="823" y="189"/>
                  </a:lnTo>
                  <a:lnTo>
                    <a:pt x="897" y="189"/>
                  </a:lnTo>
                  <a:lnTo>
                    <a:pt x="897" y="194"/>
                  </a:lnTo>
                  <a:lnTo>
                    <a:pt x="901" y="194"/>
                  </a:lnTo>
                  <a:lnTo>
                    <a:pt x="901" y="199"/>
                  </a:lnTo>
                  <a:lnTo>
                    <a:pt x="930" y="199"/>
                  </a:lnTo>
                  <a:lnTo>
                    <a:pt x="930" y="203"/>
                  </a:lnTo>
                  <a:lnTo>
                    <a:pt x="935" y="203"/>
                  </a:lnTo>
                  <a:lnTo>
                    <a:pt x="935" y="206"/>
                  </a:lnTo>
                  <a:lnTo>
                    <a:pt x="958" y="206"/>
                  </a:lnTo>
                  <a:lnTo>
                    <a:pt x="958" y="208"/>
                  </a:lnTo>
                  <a:lnTo>
                    <a:pt x="961" y="208"/>
                  </a:lnTo>
                  <a:lnTo>
                    <a:pt x="961" y="211"/>
                  </a:lnTo>
                  <a:lnTo>
                    <a:pt x="999" y="211"/>
                  </a:lnTo>
                  <a:lnTo>
                    <a:pt x="999" y="215"/>
                  </a:lnTo>
                  <a:lnTo>
                    <a:pt x="1001" y="215"/>
                  </a:lnTo>
                  <a:lnTo>
                    <a:pt x="1001" y="218"/>
                  </a:lnTo>
                  <a:lnTo>
                    <a:pt x="1008" y="218"/>
                  </a:lnTo>
                  <a:lnTo>
                    <a:pt x="1008" y="222"/>
                  </a:lnTo>
                  <a:lnTo>
                    <a:pt x="1011" y="222"/>
                  </a:lnTo>
                  <a:lnTo>
                    <a:pt x="1011" y="227"/>
                  </a:lnTo>
                  <a:lnTo>
                    <a:pt x="1015" y="227"/>
                  </a:lnTo>
                  <a:lnTo>
                    <a:pt x="1015" y="230"/>
                  </a:lnTo>
                  <a:lnTo>
                    <a:pt x="1022" y="230"/>
                  </a:lnTo>
                  <a:lnTo>
                    <a:pt x="1022" y="232"/>
                  </a:lnTo>
                  <a:lnTo>
                    <a:pt x="1032" y="232"/>
                  </a:lnTo>
                  <a:lnTo>
                    <a:pt x="1032" y="242"/>
                  </a:lnTo>
                  <a:lnTo>
                    <a:pt x="1037" y="242"/>
                  </a:lnTo>
                  <a:lnTo>
                    <a:pt x="1037" y="246"/>
                  </a:lnTo>
                  <a:lnTo>
                    <a:pt x="1056" y="246"/>
                  </a:lnTo>
                  <a:lnTo>
                    <a:pt x="1056" y="249"/>
                  </a:lnTo>
                  <a:lnTo>
                    <a:pt x="1060" y="249"/>
                  </a:lnTo>
                  <a:lnTo>
                    <a:pt x="1060" y="254"/>
                  </a:lnTo>
                  <a:lnTo>
                    <a:pt x="1108" y="254"/>
                  </a:lnTo>
                  <a:lnTo>
                    <a:pt x="1108" y="268"/>
                  </a:lnTo>
                  <a:lnTo>
                    <a:pt x="1198" y="268"/>
                  </a:lnTo>
                  <a:lnTo>
                    <a:pt x="1198" y="273"/>
                  </a:lnTo>
                  <a:lnTo>
                    <a:pt x="1200" y="273"/>
                  </a:lnTo>
                  <a:lnTo>
                    <a:pt x="1200" y="275"/>
                  </a:lnTo>
                  <a:lnTo>
                    <a:pt x="1219" y="275"/>
                  </a:lnTo>
                  <a:lnTo>
                    <a:pt x="1219" y="280"/>
                  </a:lnTo>
                  <a:lnTo>
                    <a:pt x="1222" y="280"/>
                  </a:lnTo>
                  <a:lnTo>
                    <a:pt x="1222" y="282"/>
                  </a:lnTo>
                  <a:lnTo>
                    <a:pt x="1264" y="282"/>
                  </a:lnTo>
                  <a:lnTo>
                    <a:pt x="1264" y="285"/>
                  </a:lnTo>
                  <a:lnTo>
                    <a:pt x="1269" y="285"/>
                  </a:lnTo>
                  <a:lnTo>
                    <a:pt x="1269" y="289"/>
                  </a:lnTo>
                  <a:lnTo>
                    <a:pt x="1295" y="289"/>
                  </a:lnTo>
                  <a:lnTo>
                    <a:pt x="1295" y="292"/>
                  </a:lnTo>
                  <a:lnTo>
                    <a:pt x="1298" y="292"/>
                  </a:lnTo>
                  <a:lnTo>
                    <a:pt x="1298" y="297"/>
                  </a:lnTo>
                  <a:lnTo>
                    <a:pt x="1362" y="297"/>
                  </a:lnTo>
                  <a:lnTo>
                    <a:pt x="1362" y="299"/>
                  </a:lnTo>
                  <a:lnTo>
                    <a:pt x="1364" y="299"/>
                  </a:lnTo>
                  <a:lnTo>
                    <a:pt x="1364" y="301"/>
                  </a:lnTo>
                  <a:lnTo>
                    <a:pt x="1393" y="301"/>
                  </a:lnTo>
                  <a:lnTo>
                    <a:pt x="1393" y="306"/>
                  </a:lnTo>
                  <a:lnTo>
                    <a:pt x="1395" y="306"/>
                  </a:lnTo>
                  <a:lnTo>
                    <a:pt x="1395" y="316"/>
                  </a:lnTo>
                  <a:lnTo>
                    <a:pt x="1402" y="316"/>
                  </a:lnTo>
                  <a:lnTo>
                    <a:pt x="1402" y="320"/>
                  </a:lnTo>
                  <a:lnTo>
                    <a:pt x="1407" y="320"/>
                  </a:lnTo>
                  <a:lnTo>
                    <a:pt x="1407" y="325"/>
                  </a:lnTo>
                  <a:lnTo>
                    <a:pt x="1419" y="325"/>
                  </a:lnTo>
                  <a:lnTo>
                    <a:pt x="1419" y="337"/>
                  </a:lnTo>
                  <a:lnTo>
                    <a:pt x="1433" y="337"/>
                  </a:lnTo>
                  <a:lnTo>
                    <a:pt x="1433" y="342"/>
                  </a:lnTo>
                  <a:lnTo>
                    <a:pt x="1442" y="342"/>
                  </a:lnTo>
                  <a:lnTo>
                    <a:pt x="1442" y="347"/>
                  </a:lnTo>
                  <a:lnTo>
                    <a:pt x="1447" y="347"/>
                  </a:lnTo>
                  <a:lnTo>
                    <a:pt x="1447" y="351"/>
                  </a:lnTo>
                  <a:lnTo>
                    <a:pt x="1473" y="351"/>
                  </a:lnTo>
                  <a:lnTo>
                    <a:pt x="1473" y="359"/>
                  </a:lnTo>
                  <a:lnTo>
                    <a:pt x="1511" y="359"/>
                  </a:lnTo>
                  <a:lnTo>
                    <a:pt x="1511" y="363"/>
                  </a:lnTo>
                  <a:lnTo>
                    <a:pt x="1516" y="363"/>
                  </a:lnTo>
                  <a:lnTo>
                    <a:pt x="1516" y="368"/>
                  </a:lnTo>
                  <a:lnTo>
                    <a:pt x="1523" y="368"/>
                  </a:lnTo>
                  <a:lnTo>
                    <a:pt x="1523" y="371"/>
                  </a:lnTo>
                  <a:lnTo>
                    <a:pt x="1530" y="371"/>
                  </a:lnTo>
                  <a:lnTo>
                    <a:pt x="1530" y="373"/>
                  </a:lnTo>
                  <a:lnTo>
                    <a:pt x="1618" y="373"/>
                  </a:lnTo>
                  <a:lnTo>
                    <a:pt x="1618" y="378"/>
                  </a:lnTo>
                  <a:lnTo>
                    <a:pt x="1623" y="378"/>
                  </a:lnTo>
                  <a:lnTo>
                    <a:pt x="1623" y="380"/>
                  </a:lnTo>
                  <a:lnTo>
                    <a:pt x="1639" y="380"/>
                  </a:lnTo>
                  <a:lnTo>
                    <a:pt x="1639" y="385"/>
                  </a:lnTo>
                  <a:lnTo>
                    <a:pt x="1644" y="385"/>
                  </a:lnTo>
                  <a:lnTo>
                    <a:pt x="1644" y="387"/>
                  </a:lnTo>
                  <a:lnTo>
                    <a:pt x="1649" y="387"/>
                  </a:lnTo>
                  <a:lnTo>
                    <a:pt x="1649" y="394"/>
                  </a:lnTo>
                  <a:lnTo>
                    <a:pt x="1708" y="394"/>
                  </a:lnTo>
                  <a:lnTo>
                    <a:pt x="1708" y="397"/>
                  </a:lnTo>
                  <a:lnTo>
                    <a:pt x="1710" y="397"/>
                  </a:lnTo>
                  <a:lnTo>
                    <a:pt x="1710" y="402"/>
                  </a:lnTo>
                  <a:lnTo>
                    <a:pt x="1732" y="402"/>
                  </a:lnTo>
                  <a:lnTo>
                    <a:pt x="1732" y="409"/>
                  </a:lnTo>
                  <a:lnTo>
                    <a:pt x="1760" y="409"/>
                  </a:lnTo>
                  <a:lnTo>
                    <a:pt x="1760" y="414"/>
                  </a:lnTo>
                  <a:lnTo>
                    <a:pt x="1765" y="414"/>
                  </a:lnTo>
                  <a:lnTo>
                    <a:pt x="1765" y="416"/>
                  </a:lnTo>
                  <a:lnTo>
                    <a:pt x="1789" y="416"/>
                  </a:lnTo>
                  <a:lnTo>
                    <a:pt x="1789" y="418"/>
                  </a:lnTo>
                  <a:lnTo>
                    <a:pt x="1789" y="418"/>
                  </a:lnTo>
                  <a:lnTo>
                    <a:pt x="1789" y="421"/>
                  </a:lnTo>
                  <a:lnTo>
                    <a:pt x="1886" y="421"/>
                  </a:lnTo>
                  <a:lnTo>
                    <a:pt x="1886" y="426"/>
                  </a:lnTo>
                  <a:lnTo>
                    <a:pt x="1891" y="426"/>
                  </a:lnTo>
                  <a:lnTo>
                    <a:pt x="1891" y="430"/>
                  </a:lnTo>
                  <a:lnTo>
                    <a:pt x="1896" y="430"/>
                  </a:lnTo>
                  <a:lnTo>
                    <a:pt x="1896" y="433"/>
                  </a:lnTo>
                  <a:lnTo>
                    <a:pt x="1900" y="433"/>
                  </a:lnTo>
                  <a:lnTo>
                    <a:pt x="1900" y="437"/>
                  </a:lnTo>
                  <a:lnTo>
                    <a:pt x="1936" y="437"/>
                  </a:lnTo>
                  <a:lnTo>
                    <a:pt x="1936" y="440"/>
                  </a:lnTo>
                  <a:lnTo>
                    <a:pt x="1938" y="440"/>
                  </a:lnTo>
                  <a:lnTo>
                    <a:pt x="1938" y="445"/>
                  </a:lnTo>
                  <a:lnTo>
                    <a:pt x="2064" y="445"/>
                  </a:lnTo>
                  <a:lnTo>
                    <a:pt x="2064" y="447"/>
                  </a:lnTo>
                  <a:lnTo>
                    <a:pt x="2069" y="447"/>
                  </a:lnTo>
                  <a:lnTo>
                    <a:pt x="2069" y="452"/>
                  </a:lnTo>
                  <a:lnTo>
                    <a:pt x="2085" y="452"/>
                  </a:lnTo>
                  <a:lnTo>
                    <a:pt x="2085" y="454"/>
                  </a:lnTo>
                  <a:lnTo>
                    <a:pt x="2088" y="454"/>
                  </a:lnTo>
                  <a:lnTo>
                    <a:pt x="2088" y="457"/>
                  </a:lnTo>
                  <a:lnTo>
                    <a:pt x="2104" y="457"/>
                  </a:lnTo>
                  <a:lnTo>
                    <a:pt x="2104" y="466"/>
                  </a:lnTo>
                  <a:lnTo>
                    <a:pt x="2107" y="466"/>
                  </a:lnTo>
                  <a:lnTo>
                    <a:pt x="2107" y="471"/>
                  </a:lnTo>
                  <a:lnTo>
                    <a:pt x="2211" y="471"/>
                  </a:lnTo>
                  <a:lnTo>
                    <a:pt x="2211" y="476"/>
                  </a:lnTo>
                  <a:lnTo>
                    <a:pt x="2213" y="476"/>
                  </a:lnTo>
                  <a:lnTo>
                    <a:pt x="2213" y="478"/>
                  </a:lnTo>
                  <a:lnTo>
                    <a:pt x="2270" y="478"/>
                  </a:lnTo>
                  <a:lnTo>
                    <a:pt x="2270" y="483"/>
                  </a:lnTo>
                  <a:lnTo>
                    <a:pt x="2273" y="483"/>
                  </a:lnTo>
                  <a:lnTo>
                    <a:pt x="2273" y="485"/>
                  </a:lnTo>
                  <a:lnTo>
                    <a:pt x="2351" y="485"/>
                  </a:lnTo>
                  <a:lnTo>
                    <a:pt x="2351" y="490"/>
                  </a:lnTo>
                  <a:lnTo>
                    <a:pt x="2353" y="490"/>
                  </a:lnTo>
                  <a:lnTo>
                    <a:pt x="2353" y="492"/>
                  </a:lnTo>
                  <a:lnTo>
                    <a:pt x="2437" y="492"/>
                  </a:lnTo>
                  <a:lnTo>
                    <a:pt x="2437" y="495"/>
                  </a:lnTo>
                  <a:lnTo>
                    <a:pt x="2441" y="495"/>
                  </a:lnTo>
                  <a:lnTo>
                    <a:pt x="2441" y="500"/>
                  </a:lnTo>
                  <a:lnTo>
                    <a:pt x="2486" y="500"/>
                  </a:lnTo>
                  <a:lnTo>
                    <a:pt x="2486" y="504"/>
                  </a:lnTo>
                  <a:lnTo>
                    <a:pt x="2491" y="504"/>
                  </a:lnTo>
                  <a:lnTo>
                    <a:pt x="2491" y="514"/>
                  </a:lnTo>
                  <a:lnTo>
                    <a:pt x="2508" y="514"/>
                  </a:lnTo>
                  <a:lnTo>
                    <a:pt x="2508" y="516"/>
                  </a:lnTo>
                  <a:lnTo>
                    <a:pt x="2512" y="516"/>
                  </a:lnTo>
                  <a:lnTo>
                    <a:pt x="2512" y="521"/>
                  </a:lnTo>
                  <a:lnTo>
                    <a:pt x="2558" y="521"/>
                  </a:lnTo>
                  <a:lnTo>
                    <a:pt x="2558" y="526"/>
                  </a:lnTo>
                  <a:lnTo>
                    <a:pt x="2560" y="526"/>
                  </a:lnTo>
                  <a:lnTo>
                    <a:pt x="2560" y="535"/>
                  </a:lnTo>
                  <a:lnTo>
                    <a:pt x="2617" y="535"/>
                  </a:lnTo>
                  <a:lnTo>
                    <a:pt x="2617" y="543"/>
                  </a:lnTo>
                  <a:lnTo>
                    <a:pt x="2629" y="543"/>
                  </a:lnTo>
                  <a:lnTo>
                    <a:pt x="2629" y="547"/>
                  </a:lnTo>
                  <a:lnTo>
                    <a:pt x="2648" y="547"/>
                  </a:lnTo>
                  <a:lnTo>
                    <a:pt x="2648" y="552"/>
                  </a:lnTo>
                  <a:lnTo>
                    <a:pt x="2650" y="552"/>
                  </a:lnTo>
                  <a:lnTo>
                    <a:pt x="2650" y="555"/>
                  </a:lnTo>
                  <a:lnTo>
                    <a:pt x="2676" y="555"/>
                  </a:lnTo>
                  <a:lnTo>
                    <a:pt x="2676" y="562"/>
                  </a:lnTo>
                  <a:lnTo>
                    <a:pt x="2681" y="562"/>
                  </a:lnTo>
                  <a:lnTo>
                    <a:pt x="2681" y="564"/>
                  </a:lnTo>
                  <a:lnTo>
                    <a:pt x="2716" y="564"/>
                  </a:lnTo>
                  <a:lnTo>
                    <a:pt x="2716" y="571"/>
                  </a:lnTo>
                  <a:lnTo>
                    <a:pt x="2733" y="571"/>
                  </a:lnTo>
                  <a:lnTo>
                    <a:pt x="2733" y="574"/>
                  </a:lnTo>
                  <a:lnTo>
                    <a:pt x="2738" y="574"/>
                  </a:lnTo>
                  <a:lnTo>
                    <a:pt x="2738" y="576"/>
                  </a:lnTo>
                  <a:lnTo>
                    <a:pt x="2745" y="576"/>
                  </a:lnTo>
                  <a:lnTo>
                    <a:pt x="2745" y="583"/>
                  </a:lnTo>
                  <a:lnTo>
                    <a:pt x="2747" y="583"/>
                  </a:lnTo>
                  <a:lnTo>
                    <a:pt x="2747" y="586"/>
                  </a:lnTo>
                  <a:lnTo>
                    <a:pt x="2757" y="586"/>
                  </a:lnTo>
                  <a:lnTo>
                    <a:pt x="2757" y="590"/>
                  </a:lnTo>
                  <a:lnTo>
                    <a:pt x="2766" y="590"/>
                  </a:lnTo>
                  <a:lnTo>
                    <a:pt x="2766" y="598"/>
                  </a:lnTo>
                  <a:lnTo>
                    <a:pt x="2826" y="598"/>
                  </a:lnTo>
                  <a:lnTo>
                    <a:pt x="2826" y="602"/>
                  </a:lnTo>
                  <a:lnTo>
                    <a:pt x="2828" y="602"/>
                  </a:lnTo>
                  <a:lnTo>
                    <a:pt x="2828" y="607"/>
                  </a:lnTo>
                  <a:lnTo>
                    <a:pt x="2875" y="607"/>
                  </a:lnTo>
                  <a:lnTo>
                    <a:pt x="2875" y="612"/>
                  </a:lnTo>
                  <a:lnTo>
                    <a:pt x="2878" y="612"/>
                  </a:lnTo>
                  <a:lnTo>
                    <a:pt x="2878" y="614"/>
                  </a:lnTo>
                  <a:lnTo>
                    <a:pt x="2885" y="614"/>
                  </a:lnTo>
                  <a:lnTo>
                    <a:pt x="2885" y="619"/>
                  </a:lnTo>
                  <a:lnTo>
                    <a:pt x="2902" y="619"/>
                  </a:lnTo>
                  <a:lnTo>
                    <a:pt x="2902" y="621"/>
                  </a:lnTo>
                  <a:lnTo>
                    <a:pt x="2904" y="621"/>
                  </a:lnTo>
                  <a:lnTo>
                    <a:pt x="2904" y="626"/>
                  </a:lnTo>
                  <a:lnTo>
                    <a:pt x="2992" y="626"/>
                  </a:lnTo>
                  <a:lnTo>
                    <a:pt x="2992" y="629"/>
                  </a:lnTo>
                  <a:lnTo>
                    <a:pt x="2994" y="629"/>
                  </a:lnTo>
                  <a:lnTo>
                    <a:pt x="2994" y="633"/>
                  </a:lnTo>
                  <a:lnTo>
                    <a:pt x="3051" y="633"/>
                  </a:lnTo>
                  <a:lnTo>
                    <a:pt x="3051" y="638"/>
                  </a:lnTo>
                  <a:lnTo>
                    <a:pt x="3053" y="638"/>
                  </a:lnTo>
                  <a:lnTo>
                    <a:pt x="3053" y="641"/>
                  </a:lnTo>
                  <a:lnTo>
                    <a:pt x="3089" y="641"/>
                  </a:lnTo>
                  <a:lnTo>
                    <a:pt x="3089" y="645"/>
                  </a:lnTo>
                  <a:lnTo>
                    <a:pt x="3094" y="645"/>
                  </a:lnTo>
                  <a:lnTo>
                    <a:pt x="3094" y="648"/>
                  </a:lnTo>
                  <a:lnTo>
                    <a:pt x="3189" y="648"/>
                  </a:lnTo>
                  <a:lnTo>
                    <a:pt x="3189" y="650"/>
                  </a:lnTo>
                  <a:lnTo>
                    <a:pt x="3191" y="650"/>
                  </a:lnTo>
                  <a:lnTo>
                    <a:pt x="3191" y="655"/>
                  </a:lnTo>
                  <a:lnTo>
                    <a:pt x="3227" y="655"/>
                  </a:lnTo>
                  <a:lnTo>
                    <a:pt x="3227" y="660"/>
                  </a:lnTo>
                  <a:lnTo>
                    <a:pt x="3231" y="660"/>
                  </a:lnTo>
                  <a:lnTo>
                    <a:pt x="3231" y="662"/>
                  </a:lnTo>
                  <a:lnTo>
                    <a:pt x="3238" y="662"/>
                  </a:lnTo>
                  <a:lnTo>
                    <a:pt x="3238" y="684"/>
                  </a:lnTo>
                  <a:lnTo>
                    <a:pt x="3260" y="684"/>
                  </a:lnTo>
                  <a:lnTo>
                    <a:pt x="3260" y="686"/>
                  </a:lnTo>
                  <a:lnTo>
                    <a:pt x="3260" y="686"/>
                  </a:lnTo>
                  <a:lnTo>
                    <a:pt x="3260" y="691"/>
                  </a:lnTo>
                  <a:lnTo>
                    <a:pt x="3279" y="691"/>
                  </a:lnTo>
                  <a:lnTo>
                    <a:pt x="3279" y="693"/>
                  </a:lnTo>
                  <a:lnTo>
                    <a:pt x="3284" y="693"/>
                  </a:lnTo>
                  <a:lnTo>
                    <a:pt x="3284" y="698"/>
                  </a:lnTo>
                  <a:lnTo>
                    <a:pt x="3632" y="698"/>
                  </a:lnTo>
                  <a:lnTo>
                    <a:pt x="3632" y="700"/>
                  </a:lnTo>
                  <a:lnTo>
                    <a:pt x="3637" y="700"/>
                  </a:lnTo>
                  <a:lnTo>
                    <a:pt x="3637" y="705"/>
                  </a:lnTo>
                  <a:lnTo>
                    <a:pt x="3692" y="705"/>
                  </a:lnTo>
                  <a:lnTo>
                    <a:pt x="3692" y="707"/>
                  </a:lnTo>
                  <a:lnTo>
                    <a:pt x="3696" y="707"/>
                  </a:lnTo>
                  <a:lnTo>
                    <a:pt x="3696" y="710"/>
                  </a:lnTo>
                  <a:lnTo>
                    <a:pt x="3701" y="710"/>
                  </a:lnTo>
                  <a:lnTo>
                    <a:pt x="3701" y="712"/>
                  </a:lnTo>
                  <a:lnTo>
                    <a:pt x="3706" y="712"/>
                  </a:lnTo>
                  <a:lnTo>
                    <a:pt x="3706" y="717"/>
                  </a:lnTo>
                  <a:lnTo>
                    <a:pt x="3789" y="717"/>
                  </a:lnTo>
                  <a:lnTo>
                    <a:pt x="3789" y="722"/>
                  </a:lnTo>
                  <a:lnTo>
                    <a:pt x="3794" y="722"/>
                  </a:lnTo>
                  <a:lnTo>
                    <a:pt x="3794" y="724"/>
                  </a:lnTo>
                  <a:lnTo>
                    <a:pt x="3870" y="724"/>
                  </a:lnTo>
                  <a:lnTo>
                    <a:pt x="3870" y="729"/>
                  </a:lnTo>
                  <a:lnTo>
                    <a:pt x="3872" y="729"/>
                  </a:lnTo>
                  <a:lnTo>
                    <a:pt x="3872" y="734"/>
                  </a:lnTo>
                  <a:lnTo>
                    <a:pt x="3879" y="734"/>
                  </a:lnTo>
                  <a:lnTo>
                    <a:pt x="3879" y="736"/>
                  </a:lnTo>
                  <a:lnTo>
                    <a:pt x="3884" y="736"/>
                  </a:lnTo>
                  <a:lnTo>
                    <a:pt x="3884" y="741"/>
                  </a:lnTo>
                  <a:lnTo>
                    <a:pt x="3891" y="741"/>
                  </a:lnTo>
                  <a:lnTo>
                    <a:pt x="3891" y="743"/>
                  </a:lnTo>
                  <a:lnTo>
                    <a:pt x="3910" y="743"/>
                  </a:lnTo>
                  <a:lnTo>
                    <a:pt x="3910" y="748"/>
                  </a:lnTo>
                  <a:lnTo>
                    <a:pt x="3912" y="748"/>
                  </a:lnTo>
                  <a:lnTo>
                    <a:pt x="3912" y="753"/>
                  </a:lnTo>
                  <a:lnTo>
                    <a:pt x="4007" y="753"/>
                  </a:lnTo>
                  <a:lnTo>
                    <a:pt x="4007" y="758"/>
                  </a:lnTo>
                  <a:lnTo>
                    <a:pt x="4026" y="758"/>
                  </a:lnTo>
                  <a:lnTo>
                    <a:pt x="4026" y="762"/>
                  </a:lnTo>
                  <a:lnTo>
                    <a:pt x="4031" y="762"/>
                  </a:lnTo>
                  <a:lnTo>
                    <a:pt x="4031" y="767"/>
                  </a:lnTo>
                  <a:lnTo>
                    <a:pt x="4038" y="767"/>
                  </a:lnTo>
                  <a:lnTo>
                    <a:pt x="4038" y="774"/>
                  </a:lnTo>
                  <a:lnTo>
                    <a:pt x="4204" y="774"/>
                  </a:lnTo>
                  <a:lnTo>
                    <a:pt x="4204" y="777"/>
                  </a:lnTo>
                  <a:lnTo>
                    <a:pt x="4209" y="777"/>
                  </a:lnTo>
                  <a:lnTo>
                    <a:pt x="4209" y="781"/>
                  </a:lnTo>
                  <a:lnTo>
                    <a:pt x="4344" y="781"/>
                  </a:lnTo>
                  <a:lnTo>
                    <a:pt x="4344" y="786"/>
                  </a:lnTo>
                  <a:lnTo>
                    <a:pt x="4349" y="786"/>
                  </a:lnTo>
                  <a:lnTo>
                    <a:pt x="4349" y="791"/>
                  </a:lnTo>
                  <a:lnTo>
                    <a:pt x="4356" y="791"/>
                  </a:lnTo>
                  <a:lnTo>
                    <a:pt x="4356" y="796"/>
                  </a:lnTo>
                  <a:lnTo>
                    <a:pt x="4441" y="796"/>
                  </a:lnTo>
                  <a:lnTo>
                    <a:pt x="4441" y="801"/>
                  </a:lnTo>
                  <a:lnTo>
                    <a:pt x="4446" y="801"/>
                  </a:lnTo>
                  <a:lnTo>
                    <a:pt x="4446" y="803"/>
                  </a:lnTo>
                  <a:lnTo>
                    <a:pt x="4610" y="803"/>
                  </a:lnTo>
                  <a:lnTo>
                    <a:pt x="4610" y="805"/>
                  </a:lnTo>
                  <a:lnTo>
                    <a:pt x="4617" y="805"/>
                  </a:lnTo>
                  <a:lnTo>
                    <a:pt x="4617" y="810"/>
                  </a:lnTo>
                  <a:lnTo>
                    <a:pt x="4719" y="810"/>
                  </a:lnTo>
                  <a:lnTo>
                    <a:pt x="4719" y="817"/>
                  </a:lnTo>
                  <a:lnTo>
                    <a:pt x="4783" y="817"/>
                  </a:lnTo>
                  <a:lnTo>
                    <a:pt x="4783" y="824"/>
                  </a:lnTo>
                  <a:lnTo>
                    <a:pt x="4828" y="824"/>
                  </a:lnTo>
                  <a:lnTo>
                    <a:pt x="4828" y="827"/>
                  </a:lnTo>
                  <a:lnTo>
                    <a:pt x="4831" y="827"/>
                  </a:lnTo>
                  <a:lnTo>
                    <a:pt x="4831" y="832"/>
                  </a:lnTo>
                  <a:lnTo>
                    <a:pt x="4906" y="832"/>
                  </a:lnTo>
                  <a:lnTo>
                    <a:pt x="4906" y="834"/>
                  </a:lnTo>
                  <a:lnTo>
                    <a:pt x="4909" y="834"/>
                  </a:lnTo>
                  <a:lnTo>
                    <a:pt x="4909" y="839"/>
                  </a:lnTo>
                  <a:lnTo>
                    <a:pt x="4930" y="839"/>
                  </a:lnTo>
                  <a:lnTo>
                    <a:pt x="4930" y="839"/>
                  </a:lnTo>
                  <a:lnTo>
                    <a:pt x="4933" y="839"/>
                  </a:lnTo>
                  <a:lnTo>
                    <a:pt x="4933" y="844"/>
                  </a:lnTo>
                  <a:lnTo>
                    <a:pt x="5035" y="844"/>
                  </a:lnTo>
                  <a:lnTo>
                    <a:pt x="5035" y="848"/>
                  </a:lnTo>
                  <a:lnTo>
                    <a:pt x="5037" y="848"/>
                  </a:lnTo>
                  <a:lnTo>
                    <a:pt x="5037" y="853"/>
                  </a:lnTo>
                  <a:lnTo>
                    <a:pt x="5243" y="853"/>
                  </a:lnTo>
                  <a:lnTo>
                    <a:pt x="5243" y="856"/>
                  </a:lnTo>
                  <a:lnTo>
                    <a:pt x="5248" y="856"/>
                  </a:lnTo>
                  <a:lnTo>
                    <a:pt x="5248" y="860"/>
                  </a:lnTo>
                  <a:lnTo>
                    <a:pt x="5341" y="860"/>
                  </a:lnTo>
                  <a:lnTo>
                    <a:pt x="5341" y="865"/>
                  </a:lnTo>
                  <a:lnTo>
                    <a:pt x="5343" y="865"/>
                  </a:lnTo>
                  <a:lnTo>
                    <a:pt x="5343" y="872"/>
                  </a:lnTo>
                  <a:lnTo>
                    <a:pt x="5369" y="872"/>
                  </a:lnTo>
                  <a:lnTo>
                    <a:pt x="5369" y="879"/>
                  </a:lnTo>
                  <a:lnTo>
                    <a:pt x="5395" y="879"/>
                  </a:lnTo>
                  <a:lnTo>
                    <a:pt x="5395" y="884"/>
                  </a:lnTo>
                  <a:lnTo>
                    <a:pt x="5400" y="884"/>
                  </a:lnTo>
                  <a:lnTo>
                    <a:pt x="5400" y="887"/>
                  </a:lnTo>
                  <a:lnTo>
                    <a:pt x="5428" y="887"/>
                  </a:lnTo>
                  <a:lnTo>
                    <a:pt x="5428" y="896"/>
                  </a:lnTo>
                  <a:lnTo>
                    <a:pt x="5891" y="896"/>
                  </a:lnTo>
                  <a:lnTo>
                    <a:pt x="5891" y="899"/>
                  </a:lnTo>
                  <a:lnTo>
                    <a:pt x="5894" y="899"/>
                  </a:lnTo>
                  <a:lnTo>
                    <a:pt x="5894" y="906"/>
                  </a:lnTo>
                  <a:lnTo>
                    <a:pt x="5896" y="906"/>
                  </a:lnTo>
                  <a:lnTo>
                    <a:pt x="5896" y="910"/>
                  </a:lnTo>
                  <a:lnTo>
                    <a:pt x="5901" y="910"/>
                  </a:lnTo>
                  <a:lnTo>
                    <a:pt x="5901" y="913"/>
                  </a:lnTo>
                  <a:lnTo>
                    <a:pt x="7106" y="913"/>
                  </a:lnTo>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grpSp>
          <p:nvGrpSpPr>
            <p:cNvPr id="263" name="Group 262">
              <a:extLst>
                <a:ext uri="{FF2B5EF4-FFF2-40B4-BE49-F238E27FC236}">
                  <a16:creationId xmlns:a16="http://schemas.microsoft.com/office/drawing/2014/main" id="{D3588A64-2B28-CD89-7AB9-196E0DBED0A3}"/>
                </a:ext>
              </a:extLst>
            </p:cNvPr>
            <p:cNvGrpSpPr/>
            <p:nvPr/>
          </p:nvGrpSpPr>
          <p:grpSpPr>
            <a:xfrm>
              <a:off x="4558689" y="3139844"/>
              <a:ext cx="10270095" cy="1391981"/>
              <a:chOff x="4571389" y="3152544"/>
              <a:chExt cx="10270095" cy="1391981"/>
            </a:xfrm>
          </p:grpSpPr>
          <p:sp>
            <p:nvSpPr>
              <p:cNvPr id="13" name="Freeform 6">
                <a:extLst>
                  <a:ext uri="{FF2B5EF4-FFF2-40B4-BE49-F238E27FC236}">
                    <a16:creationId xmlns:a16="http://schemas.microsoft.com/office/drawing/2014/main" id="{085ACA38-0586-6E6F-1D3D-54477F7A7E01}"/>
                  </a:ext>
                </a:extLst>
              </p:cNvPr>
              <p:cNvSpPr>
                <a:spLocks/>
              </p:cNvSpPr>
              <p:nvPr/>
            </p:nvSpPr>
            <p:spPr bwMode="auto">
              <a:xfrm>
                <a:off x="14733484" y="4436525"/>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5" name="Freeform 7">
                <a:extLst>
                  <a:ext uri="{FF2B5EF4-FFF2-40B4-BE49-F238E27FC236}">
                    <a16:creationId xmlns:a16="http://schemas.microsoft.com/office/drawing/2014/main" id="{FAD5CA33-B909-01C1-6180-E2239554CC0B}"/>
                  </a:ext>
                </a:extLst>
              </p:cNvPr>
              <p:cNvSpPr>
                <a:spLocks/>
              </p:cNvSpPr>
              <p:nvPr/>
            </p:nvSpPr>
            <p:spPr bwMode="auto">
              <a:xfrm>
                <a:off x="14616218" y="4436525"/>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6" name="Freeform 8">
                <a:extLst>
                  <a:ext uri="{FF2B5EF4-FFF2-40B4-BE49-F238E27FC236}">
                    <a16:creationId xmlns:a16="http://schemas.microsoft.com/office/drawing/2014/main" id="{69BED60E-4758-3734-EF53-23961184615F}"/>
                  </a:ext>
                </a:extLst>
              </p:cNvPr>
              <p:cNvSpPr>
                <a:spLocks/>
              </p:cNvSpPr>
              <p:nvPr/>
            </p:nvSpPr>
            <p:spPr bwMode="auto">
              <a:xfrm>
                <a:off x="14498951" y="4436525"/>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8" name="Freeform 9">
                <a:extLst>
                  <a:ext uri="{FF2B5EF4-FFF2-40B4-BE49-F238E27FC236}">
                    <a16:creationId xmlns:a16="http://schemas.microsoft.com/office/drawing/2014/main" id="{1D65D5BF-DDC8-A726-E79B-E55B1970B7ED}"/>
                  </a:ext>
                </a:extLst>
              </p:cNvPr>
              <p:cNvSpPr>
                <a:spLocks/>
              </p:cNvSpPr>
              <p:nvPr/>
            </p:nvSpPr>
            <p:spPr bwMode="auto">
              <a:xfrm>
                <a:off x="14352367" y="4436525"/>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9" name="Freeform 10">
                <a:extLst>
                  <a:ext uri="{FF2B5EF4-FFF2-40B4-BE49-F238E27FC236}">
                    <a16:creationId xmlns:a16="http://schemas.microsoft.com/office/drawing/2014/main" id="{6ED9246A-EFC4-F68D-DA33-B62F40223EBE}"/>
                  </a:ext>
                </a:extLst>
              </p:cNvPr>
              <p:cNvSpPr>
                <a:spLocks/>
              </p:cNvSpPr>
              <p:nvPr/>
            </p:nvSpPr>
            <p:spPr bwMode="auto">
              <a:xfrm>
                <a:off x="14239729" y="4436525"/>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0" name="Freeform 11">
                <a:extLst>
                  <a:ext uri="{FF2B5EF4-FFF2-40B4-BE49-F238E27FC236}">
                    <a16:creationId xmlns:a16="http://schemas.microsoft.com/office/drawing/2014/main" id="{FC83B55A-65AD-12DE-4D31-FEEFB4A2B86E}"/>
                  </a:ext>
                </a:extLst>
              </p:cNvPr>
              <p:cNvSpPr>
                <a:spLocks/>
              </p:cNvSpPr>
              <p:nvPr/>
            </p:nvSpPr>
            <p:spPr bwMode="auto">
              <a:xfrm>
                <a:off x="14148693" y="4436525"/>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1" name="Freeform 12">
                <a:extLst>
                  <a:ext uri="{FF2B5EF4-FFF2-40B4-BE49-F238E27FC236}">
                    <a16:creationId xmlns:a16="http://schemas.microsoft.com/office/drawing/2014/main" id="{29D629AB-982B-AF93-24F1-DEA6BCAF1422}"/>
                  </a:ext>
                </a:extLst>
              </p:cNvPr>
              <p:cNvSpPr>
                <a:spLocks/>
              </p:cNvSpPr>
              <p:nvPr/>
            </p:nvSpPr>
            <p:spPr bwMode="auto">
              <a:xfrm>
                <a:off x="13698141" y="4436525"/>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2" name="Freeform 13">
                <a:extLst>
                  <a:ext uri="{FF2B5EF4-FFF2-40B4-BE49-F238E27FC236}">
                    <a16:creationId xmlns:a16="http://schemas.microsoft.com/office/drawing/2014/main" id="{3BEBD41E-D8A0-A081-FFBC-D1EF56BAF5DF}"/>
                  </a:ext>
                </a:extLst>
              </p:cNvPr>
              <p:cNvSpPr>
                <a:spLocks/>
              </p:cNvSpPr>
              <p:nvPr/>
            </p:nvSpPr>
            <p:spPr bwMode="auto">
              <a:xfrm>
                <a:off x="13628708" y="4436525"/>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3" name="Freeform 14">
                <a:extLst>
                  <a:ext uri="{FF2B5EF4-FFF2-40B4-BE49-F238E27FC236}">
                    <a16:creationId xmlns:a16="http://schemas.microsoft.com/office/drawing/2014/main" id="{17EDCC0B-D212-4A96-9D71-26F309A95864}"/>
                  </a:ext>
                </a:extLst>
              </p:cNvPr>
              <p:cNvSpPr>
                <a:spLocks/>
              </p:cNvSpPr>
              <p:nvPr/>
            </p:nvSpPr>
            <p:spPr bwMode="auto">
              <a:xfrm>
                <a:off x="13588590" y="4436525"/>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4" name="Freeform 15">
                <a:extLst>
                  <a:ext uri="{FF2B5EF4-FFF2-40B4-BE49-F238E27FC236}">
                    <a16:creationId xmlns:a16="http://schemas.microsoft.com/office/drawing/2014/main" id="{BF5224CC-8AA9-B0CE-EF20-0D93AEE57B04}"/>
                  </a:ext>
                </a:extLst>
              </p:cNvPr>
              <p:cNvSpPr>
                <a:spLocks/>
              </p:cNvSpPr>
              <p:nvPr/>
            </p:nvSpPr>
            <p:spPr bwMode="auto">
              <a:xfrm>
                <a:off x="13546929" y="4436525"/>
                <a:ext cx="108000" cy="108000"/>
              </a:xfrm>
              <a:custGeom>
                <a:avLst/>
                <a:gdLst>
                  <a:gd name="T0" fmla="*/ 0 w 53"/>
                  <a:gd name="T1" fmla="*/ 26 h 55"/>
                  <a:gd name="T2" fmla="*/ 27 w 53"/>
                  <a:gd name="T3" fmla="*/ 26 h 55"/>
                  <a:gd name="T4" fmla="*/ 27 w 53"/>
                  <a:gd name="T5" fmla="*/ 0 h 55"/>
                  <a:gd name="T6" fmla="*/ 27 w 53"/>
                  <a:gd name="T7" fmla="*/ 0 h 55"/>
                  <a:gd name="T8" fmla="*/ 27 w 53"/>
                  <a:gd name="T9" fmla="*/ 26 h 55"/>
                  <a:gd name="T10" fmla="*/ 53 w 53"/>
                  <a:gd name="T11" fmla="*/ 26 h 55"/>
                  <a:gd name="T12" fmla="*/ 53 w 53"/>
                  <a:gd name="T13" fmla="*/ 26 h 55"/>
                  <a:gd name="T14" fmla="*/ 27 w 53"/>
                  <a:gd name="T15" fmla="*/ 26 h 55"/>
                  <a:gd name="T16" fmla="*/ 27 w 53"/>
                  <a:gd name="T17" fmla="*/ 55 h 55"/>
                  <a:gd name="T18" fmla="*/ 27 w 53"/>
                  <a:gd name="T19" fmla="*/ 55 h 55"/>
                  <a:gd name="T20" fmla="*/ 27 w 53"/>
                  <a:gd name="T21" fmla="*/ 26 h 55"/>
                  <a:gd name="T22" fmla="*/ 0 w 53"/>
                  <a:gd name="T23" fmla="*/ 26 h 55"/>
                  <a:gd name="T24" fmla="*/ 0 w 53"/>
                  <a:gd name="T25" fmla="*/ 26 h 55"/>
                  <a:gd name="T26" fmla="*/ 0 w 53"/>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5">
                    <a:moveTo>
                      <a:pt x="0" y="26"/>
                    </a:moveTo>
                    <a:lnTo>
                      <a:pt x="27" y="26"/>
                    </a:lnTo>
                    <a:lnTo>
                      <a:pt x="27" y="0"/>
                    </a:lnTo>
                    <a:lnTo>
                      <a:pt x="27" y="0"/>
                    </a:lnTo>
                    <a:lnTo>
                      <a:pt x="27" y="26"/>
                    </a:lnTo>
                    <a:lnTo>
                      <a:pt x="53" y="26"/>
                    </a:lnTo>
                    <a:lnTo>
                      <a:pt x="53" y="26"/>
                    </a:lnTo>
                    <a:lnTo>
                      <a:pt x="27" y="26"/>
                    </a:lnTo>
                    <a:lnTo>
                      <a:pt x="27" y="55"/>
                    </a:lnTo>
                    <a:lnTo>
                      <a:pt x="27" y="55"/>
                    </a:lnTo>
                    <a:lnTo>
                      <a:pt x="27"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5" name="Freeform 16">
                <a:extLst>
                  <a:ext uri="{FF2B5EF4-FFF2-40B4-BE49-F238E27FC236}">
                    <a16:creationId xmlns:a16="http://schemas.microsoft.com/office/drawing/2014/main" id="{B77E148B-0910-8C75-868F-978D8170C579}"/>
                  </a:ext>
                </a:extLst>
              </p:cNvPr>
              <p:cNvSpPr>
                <a:spLocks/>
              </p:cNvSpPr>
              <p:nvPr/>
            </p:nvSpPr>
            <p:spPr bwMode="auto">
              <a:xfrm>
                <a:off x="13500639" y="4436525"/>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6" name="Freeform 17">
                <a:extLst>
                  <a:ext uri="{FF2B5EF4-FFF2-40B4-BE49-F238E27FC236}">
                    <a16:creationId xmlns:a16="http://schemas.microsoft.com/office/drawing/2014/main" id="{0DD64BBB-3837-B849-E79E-29C37BC9AFA5}"/>
                  </a:ext>
                </a:extLst>
              </p:cNvPr>
              <p:cNvSpPr>
                <a:spLocks/>
              </p:cNvSpPr>
              <p:nvPr/>
            </p:nvSpPr>
            <p:spPr bwMode="auto">
              <a:xfrm>
                <a:off x="13452807" y="4436525"/>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8" name="Freeform 18">
                <a:extLst>
                  <a:ext uri="{FF2B5EF4-FFF2-40B4-BE49-F238E27FC236}">
                    <a16:creationId xmlns:a16="http://schemas.microsoft.com/office/drawing/2014/main" id="{73D19492-B0A6-D369-E621-8C1D90E54C49}"/>
                  </a:ext>
                </a:extLst>
              </p:cNvPr>
              <p:cNvSpPr>
                <a:spLocks/>
              </p:cNvSpPr>
              <p:nvPr/>
            </p:nvSpPr>
            <p:spPr bwMode="auto">
              <a:xfrm>
                <a:off x="13408060" y="4436525"/>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9" name="Freeform 19">
                <a:extLst>
                  <a:ext uri="{FF2B5EF4-FFF2-40B4-BE49-F238E27FC236}">
                    <a16:creationId xmlns:a16="http://schemas.microsoft.com/office/drawing/2014/main" id="{C1927D55-F25B-548C-AD27-0E04E879D0C5}"/>
                  </a:ext>
                </a:extLst>
              </p:cNvPr>
              <p:cNvSpPr>
                <a:spLocks/>
              </p:cNvSpPr>
              <p:nvPr/>
            </p:nvSpPr>
            <p:spPr bwMode="auto">
              <a:xfrm>
                <a:off x="13375658" y="4436525"/>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8" name="Freeform 20">
                <a:extLst>
                  <a:ext uri="{FF2B5EF4-FFF2-40B4-BE49-F238E27FC236}">
                    <a16:creationId xmlns:a16="http://schemas.microsoft.com/office/drawing/2014/main" id="{06FD2101-E982-9526-07A6-E0D642CED27A}"/>
                  </a:ext>
                </a:extLst>
              </p:cNvPr>
              <p:cNvSpPr>
                <a:spLocks/>
              </p:cNvSpPr>
              <p:nvPr/>
            </p:nvSpPr>
            <p:spPr bwMode="auto">
              <a:xfrm>
                <a:off x="13320111" y="4436525"/>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41" name="Freeform 21">
                <a:extLst>
                  <a:ext uri="{FF2B5EF4-FFF2-40B4-BE49-F238E27FC236}">
                    <a16:creationId xmlns:a16="http://schemas.microsoft.com/office/drawing/2014/main" id="{508D732D-AA3E-E9A6-F4CD-1E0D5342AC7C}"/>
                  </a:ext>
                </a:extLst>
              </p:cNvPr>
              <p:cNvSpPr>
                <a:spLocks/>
              </p:cNvSpPr>
              <p:nvPr/>
            </p:nvSpPr>
            <p:spPr bwMode="auto">
              <a:xfrm>
                <a:off x="13276907" y="4436525"/>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42" name="Freeform 22">
                <a:extLst>
                  <a:ext uri="{FF2B5EF4-FFF2-40B4-BE49-F238E27FC236}">
                    <a16:creationId xmlns:a16="http://schemas.microsoft.com/office/drawing/2014/main" id="{72473C7D-89AA-F634-5CFC-D137A604EB7E}"/>
                  </a:ext>
                </a:extLst>
              </p:cNvPr>
              <p:cNvSpPr>
                <a:spLocks/>
              </p:cNvSpPr>
              <p:nvPr/>
            </p:nvSpPr>
            <p:spPr bwMode="auto">
              <a:xfrm>
                <a:off x="13232160" y="4436525"/>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45" name="Freeform 23">
                <a:extLst>
                  <a:ext uri="{FF2B5EF4-FFF2-40B4-BE49-F238E27FC236}">
                    <a16:creationId xmlns:a16="http://schemas.microsoft.com/office/drawing/2014/main" id="{AA2F7C9B-85DE-BD51-3E87-3F1710A4D3FE}"/>
                  </a:ext>
                </a:extLst>
              </p:cNvPr>
              <p:cNvSpPr>
                <a:spLocks/>
              </p:cNvSpPr>
              <p:nvPr/>
            </p:nvSpPr>
            <p:spPr bwMode="auto">
              <a:xfrm>
                <a:off x="13202844" y="4436525"/>
                <a:ext cx="108000" cy="108000"/>
              </a:xfrm>
              <a:custGeom>
                <a:avLst/>
                <a:gdLst>
                  <a:gd name="T0" fmla="*/ 0 w 53"/>
                  <a:gd name="T1" fmla="*/ 26 h 55"/>
                  <a:gd name="T2" fmla="*/ 26 w 53"/>
                  <a:gd name="T3" fmla="*/ 26 h 55"/>
                  <a:gd name="T4" fmla="*/ 26 w 53"/>
                  <a:gd name="T5" fmla="*/ 0 h 55"/>
                  <a:gd name="T6" fmla="*/ 26 w 53"/>
                  <a:gd name="T7" fmla="*/ 0 h 55"/>
                  <a:gd name="T8" fmla="*/ 26 w 53"/>
                  <a:gd name="T9" fmla="*/ 26 h 55"/>
                  <a:gd name="T10" fmla="*/ 53 w 53"/>
                  <a:gd name="T11" fmla="*/ 26 h 55"/>
                  <a:gd name="T12" fmla="*/ 53 w 53"/>
                  <a:gd name="T13" fmla="*/ 26 h 55"/>
                  <a:gd name="T14" fmla="*/ 26 w 53"/>
                  <a:gd name="T15" fmla="*/ 26 h 55"/>
                  <a:gd name="T16" fmla="*/ 26 w 53"/>
                  <a:gd name="T17" fmla="*/ 55 h 55"/>
                  <a:gd name="T18" fmla="*/ 26 w 53"/>
                  <a:gd name="T19" fmla="*/ 55 h 55"/>
                  <a:gd name="T20" fmla="*/ 26 w 53"/>
                  <a:gd name="T21" fmla="*/ 26 h 55"/>
                  <a:gd name="T22" fmla="*/ 0 w 53"/>
                  <a:gd name="T23" fmla="*/ 26 h 55"/>
                  <a:gd name="T24" fmla="*/ 0 w 53"/>
                  <a:gd name="T25" fmla="*/ 26 h 55"/>
                  <a:gd name="T26" fmla="*/ 0 w 53"/>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5">
                    <a:moveTo>
                      <a:pt x="0" y="26"/>
                    </a:moveTo>
                    <a:lnTo>
                      <a:pt x="26" y="26"/>
                    </a:lnTo>
                    <a:lnTo>
                      <a:pt x="26" y="0"/>
                    </a:lnTo>
                    <a:lnTo>
                      <a:pt x="26" y="0"/>
                    </a:lnTo>
                    <a:lnTo>
                      <a:pt x="26" y="26"/>
                    </a:lnTo>
                    <a:lnTo>
                      <a:pt x="53" y="26"/>
                    </a:lnTo>
                    <a:lnTo>
                      <a:pt x="53"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46" name="Freeform 24">
                <a:extLst>
                  <a:ext uri="{FF2B5EF4-FFF2-40B4-BE49-F238E27FC236}">
                    <a16:creationId xmlns:a16="http://schemas.microsoft.com/office/drawing/2014/main" id="{54AC546F-F0AF-F681-CE38-82684A7C8FE5}"/>
                  </a:ext>
                </a:extLst>
              </p:cNvPr>
              <p:cNvSpPr>
                <a:spLocks/>
              </p:cNvSpPr>
              <p:nvPr/>
            </p:nvSpPr>
            <p:spPr bwMode="auto">
              <a:xfrm>
                <a:off x="13178156" y="4436525"/>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47" name="Freeform 25">
                <a:extLst>
                  <a:ext uri="{FF2B5EF4-FFF2-40B4-BE49-F238E27FC236}">
                    <a16:creationId xmlns:a16="http://schemas.microsoft.com/office/drawing/2014/main" id="{394F04D4-5325-5F43-2039-15C35B725F68}"/>
                  </a:ext>
                </a:extLst>
              </p:cNvPr>
              <p:cNvSpPr>
                <a:spLocks/>
              </p:cNvSpPr>
              <p:nvPr/>
            </p:nvSpPr>
            <p:spPr bwMode="auto">
              <a:xfrm>
                <a:off x="13151925" y="4436525"/>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48" name="Freeform 26">
                <a:extLst>
                  <a:ext uri="{FF2B5EF4-FFF2-40B4-BE49-F238E27FC236}">
                    <a16:creationId xmlns:a16="http://schemas.microsoft.com/office/drawing/2014/main" id="{447A2C73-BBDA-AF1F-F173-91231CE7BDC6}"/>
                  </a:ext>
                </a:extLst>
              </p:cNvPr>
              <p:cNvSpPr>
                <a:spLocks/>
              </p:cNvSpPr>
              <p:nvPr/>
            </p:nvSpPr>
            <p:spPr bwMode="auto">
              <a:xfrm>
                <a:off x="12969853" y="4436525"/>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50" name="Freeform 27">
                <a:extLst>
                  <a:ext uri="{FF2B5EF4-FFF2-40B4-BE49-F238E27FC236}">
                    <a16:creationId xmlns:a16="http://schemas.microsoft.com/office/drawing/2014/main" id="{7D8F5651-6091-C93B-CB13-8B273BB76BDB}"/>
                  </a:ext>
                </a:extLst>
              </p:cNvPr>
              <p:cNvSpPr>
                <a:spLocks/>
              </p:cNvSpPr>
              <p:nvPr/>
            </p:nvSpPr>
            <p:spPr bwMode="auto">
              <a:xfrm>
                <a:off x="13009970" y="4436525"/>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51" name="Freeform 28">
                <a:extLst>
                  <a:ext uri="{FF2B5EF4-FFF2-40B4-BE49-F238E27FC236}">
                    <a16:creationId xmlns:a16="http://schemas.microsoft.com/office/drawing/2014/main" id="{F4CE514B-CC10-AD6F-5C33-8B124CAE4FC2}"/>
                  </a:ext>
                </a:extLst>
              </p:cNvPr>
              <p:cNvSpPr>
                <a:spLocks/>
              </p:cNvSpPr>
              <p:nvPr/>
            </p:nvSpPr>
            <p:spPr bwMode="auto">
              <a:xfrm>
                <a:off x="13050088" y="4436525"/>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52" name="Freeform 29">
                <a:extLst>
                  <a:ext uri="{FF2B5EF4-FFF2-40B4-BE49-F238E27FC236}">
                    <a16:creationId xmlns:a16="http://schemas.microsoft.com/office/drawing/2014/main" id="{3C0B6034-0D83-2BBD-7D5F-0963675DE9B0}"/>
                  </a:ext>
                </a:extLst>
              </p:cNvPr>
              <p:cNvSpPr>
                <a:spLocks/>
              </p:cNvSpPr>
              <p:nvPr/>
            </p:nvSpPr>
            <p:spPr bwMode="auto">
              <a:xfrm>
                <a:off x="13101007" y="4436525"/>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53" name="Freeform 30">
                <a:extLst>
                  <a:ext uri="{FF2B5EF4-FFF2-40B4-BE49-F238E27FC236}">
                    <a16:creationId xmlns:a16="http://schemas.microsoft.com/office/drawing/2014/main" id="{E4EA7AED-C8EC-4194-0E57-4D78E3CAB44D}"/>
                  </a:ext>
                </a:extLst>
              </p:cNvPr>
              <p:cNvSpPr>
                <a:spLocks/>
              </p:cNvSpPr>
              <p:nvPr/>
            </p:nvSpPr>
            <p:spPr bwMode="auto">
              <a:xfrm>
                <a:off x="12943622" y="4436525"/>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58" name="Freeform 31">
                <a:extLst>
                  <a:ext uri="{FF2B5EF4-FFF2-40B4-BE49-F238E27FC236}">
                    <a16:creationId xmlns:a16="http://schemas.microsoft.com/office/drawing/2014/main" id="{18EC769B-4C12-B08C-3F6C-0CEA8ECF832C}"/>
                  </a:ext>
                </a:extLst>
              </p:cNvPr>
              <p:cNvSpPr>
                <a:spLocks/>
              </p:cNvSpPr>
              <p:nvPr/>
            </p:nvSpPr>
            <p:spPr bwMode="auto">
              <a:xfrm>
                <a:off x="12840242" y="4405734"/>
                <a:ext cx="108000" cy="108000"/>
              </a:xfrm>
              <a:custGeom>
                <a:avLst/>
                <a:gdLst>
                  <a:gd name="T0" fmla="*/ 0 w 55"/>
                  <a:gd name="T1" fmla="*/ 29 h 55"/>
                  <a:gd name="T2" fmla="*/ 29 w 55"/>
                  <a:gd name="T3" fmla="*/ 29 h 55"/>
                  <a:gd name="T4" fmla="*/ 29 w 55"/>
                  <a:gd name="T5" fmla="*/ 0 h 55"/>
                  <a:gd name="T6" fmla="*/ 29 w 55"/>
                  <a:gd name="T7" fmla="*/ 0 h 55"/>
                  <a:gd name="T8" fmla="*/ 29 w 55"/>
                  <a:gd name="T9" fmla="*/ 29 h 55"/>
                  <a:gd name="T10" fmla="*/ 55 w 55"/>
                  <a:gd name="T11" fmla="*/ 29 h 55"/>
                  <a:gd name="T12" fmla="*/ 55 w 55"/>
                  <a:gd name="T13" fmla="*/ 29 h 55"/>
                  <a:gd name="T14" fmla="*/ 29 w 55"/>
                  <a:gd name="T15" fmla="*/ 29 h 55"/>
                  <a:gd name="T16" fmla="*/ 29 w 55"/>
                  <a:gd name="T17" fmla="*/ 55 h 55"/>
                  <a:gd name="T18" fmla="*/ 29 w 55"/>
                  <a:gd name="T19" fmla="*/ 55 h 55"/>
                  <a:gd name="T20" fmla="*/ 29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9" y="29"/>
                    </a:lnTo>
                    <a:lnTo>
                      <a:pt x="29" y="0"/>
                    </a:lnTo>
                    <a:lnTo>
                      <a:pt x="29" y="0"/>
                    </a:lnTo>
                    <a:lnTo>
                      <a:pt x="29" y="29"/>
                    </a:lnTo>
                    <a:lnTo>
                      <a:pt x="55" y="29"/>
                    </a:lnTo>
                    <a:lnTo>
                      <a:pt x="55" y="29"/>
                    </a:lnTo>
                    <a:lnTo>
                      <a:pt x="29" y="29"/>
                    </a:lnTo>
                    <a:lnTo>
                      <a:pt x="29" y="55"/>
                    </a:lnTo>
                    <a:lnTo>
                      <a:pt x="29" y="55"/>
                    </a:lnTo>
                    <a:lnTo>
                      <a:pt x="29"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59" name="Freeform 32">
                <a:extLst>
                  <a:ext uri="{FF2B5EF4-FFF2-40B4-BE49-F238E27FC236}">
                    <a16:creationId xmlns:a16="http://schemas.microsoft.com/office/drawing/2014/main" id="{7D573B12-1C00-55AC-8CEB-A2CB6AB9F2C1}"/>
                  </a:ext>
                </a:extLst>
              </p:cNvPr>
              <p:cNvSpPr>
                <a:spLocks/>
              </p:cNvSpPr>
              <p:nvPr/>
            </p:nvSpPr>
            <p:spPr bwMode="auto">
              <a:xfrm>
                <a:off x="12753835" y="4405734"/>
                <a:ext cx="108000" cy="108000"/>
              </a:xfrm>
              <a:custGeom>
                <a:avLst/>
                <a:gdLst>
                  <a:gd name="T0" fmla="*/ 0 w 54"/>
                  <a:gd name="T1" fmla="*/ 29 h 55"/>
                  <a:gd name="T2" fmla="*/ 26 w 54"/>
                  <a:gd name="T3" fmla="*/ 29 h 55"/>
                  <a:gd name="T4" fmla="*/ 26 w 54"/>
                  <a:gd name="T5" fmla="*/ 0 h 55"/>
                  <a:gd name="T6" fmla="*/ 26 w 54"/>
                  <a:gd name="T7" fmla="*/ 0 h 55"/>
                  <a:gd name="T8" fmla="*/ 26 w 54"/>
                  <a:gd name="T9" fmla="*/ 29 h 55"/>
                  <a:gd name="T10" fmla="*/ 54 w 54"/>
                  <a:gd name="T11" fmla="*/ 29 h 55"/>
                  <a:gd name="T12" fmla="*/ 54 w 54"/>
                  <a:gd name="T13" fmla="*/ 29 h 55"/>
                  <a:gd name="T14" fmla="*/ 26 w 54"/>
                  <a:gd name="T15" fmla="*/ 29 h 55"/>
                  <a:gd name="T16" fmla="*/ 26 w 54"/>
                  <a:gd name="T17" fmla="*/ 55 h 55"/>
                  <a:gd name="T18" fmla="*/ 26 w 54"/>
                  <a:gd name="T19" fmla="*/ 55 h 55"/>
                  <a:gd name="T20" fmla="*/ 26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6" y="29"/>
                    </a:lnTo>
                    <a:lnTo>
                      <a:pt x="26" y="0"/>
                    </a:lnTo>
                    <a:lnTo>
                      <a:pt x="26" y="0"/>
                    </a:lnTo>
                    <a:lnTo>
                      <a:pt x="26" y="29"/>
                    </a:lnTo>
                    <a:lnTo>
                      <a:pt x="54" y="29"/>
                    </a:lnTo>
                    <a:lnTo>
                      <a:pt x="54" y="29"/>
                    </a:lnTo>
                    <a:lnTo>
                      <a:pt x="26" y="29"/>
                    </a:lnTo>
                    <a:lnTo>
                      <a:pt x="26" y="55"/>
                    </a:lnTo>
                    <a:lnTo>
                      <a:pt x="26" y="55"/>
                    </a:lnTo>
                    <a:lnTo>
                      <a:pt x="26"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60" name="Freeform 33">
                <a:extLst>
                  <a:ext uri="{FF2B5EF4-FFF2-40B4-BE49-F238E27FC236}">
                    <a16:creationId xmlns:a16="http://schemas.microsoft.com/office/drawing/2014/main" id="{6C089E3D-A922-074C-0E38-68F0C7F72168}"/>
                  </a:ext>
                </a:extLst>
              </p:cNvPr>
              <p:cNvSpPr>
                <a:spLocks/>
              </p:cNvSpPr>
              <p:nvPr/>
            </p:nvSpPr>
            <p:spPr bwMode="auto">
              <a:xfrm>
                <a:off x="12709089" y="4405734"/>
                <a:ext cx="108000" cy="108000"/>
              </a:xfrm>
              <a:custGeom>
                <a:avLst/>
                <a:gdLst>
                  <a:gd name="T0" fmla="*/ 0 w 52"/>
                  <a:gd name="T1" fmla="*/ 29 h 55"/>
                  <a:gd name="T2" fmla="*/ 26 w 52"/>
                  <a:gd name="T3" fmla="*/ 29 h 55"/>
                  <a:gd name="T4" fmla="*/ 26 w 52"/>
                  <a:gd name="T5" fmla="*/ 0 h 55"/>
                  <a:gd name="T6" fmla="*/ 26 w 52"/>
                  <a:gd name="T7" fmla="*/ 0 h 55"/>
                  <a:gd name="T8" fmla="*/ 26 w 52"/>
                  <a:gd name="T9" fmla="*/ 29 h 55"/>
                  <a:gd name="T10" fmla="*/ 52 w 52"/>
                  <a:gd name="T11" fmla="*/ 29 h 55"/>
                  <a:gd name="T12" fmla="*/ 52 w 52"/>
                  <a:gd name="T13" fmla="*/ 29 h 55"/>
                  <a:gd name="T14" fmla="*/ 26 w 52"/>
                  <a:gd name="T15" fmla="*/ 29 h 55"/>
                  <a:gd name="T16" fmla="*/ 26 w 52"/>
                  <a:gd name="T17" fmla="*/ 55 h 55"/>
                  <a:gd name="T18" fmla="*/ 26 w 52"/>
                  <a:gd name="T19" fmla="*/ 55 h 55"/>
                  <a:gd name="T20" fmla="*/ 26 w 52"/>
                  <a:gd name="T21" fmla="*/ 29 h 55"/>
                  <a:gd name="T22" fmla="*/ 0 w 52"/>
                  <a:gd name="T23" fmla="*/ 29 h 55"/>
                  <a:gd name="T24" fmla="*/ 0 w 52"/>
                  <a:gd name="T25" fmla="*/ 29 h 55"/>
                  <a:gd name="T26" fmla="*/ 0 w 52"/>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9"/>
                    </a:moveTo>
                    <a:lnTo>
                      <a:pt x="26" y="29"/>
                    </a:lnTo>
                    <a:lnTo>
                      <a:pt x="26" y="0"/>
                    </a:lnTo>
                    <a:lnTo>
                      <a:pt x="26" y="0"/>
                    </a:lnTo>
                    <a:lnTo>
                      <a:pt x="26" y="29"/>
                    </a:lnTo>
                    <a:lnTo>
                      <a:pt x="52" y="29"/>
                    </a:lnTo>
                    <a:lnTo>
                      <a:pt x="52" y="29"/>
                    </a:lnTo>
                    <a:lnTo>
                      <a:pt x="26" y="29"/>
                    </a:lnTo>
                    <a:lnTo>
                      <a:pt x="26" y="55"/>
                    </a:lnTo>
                    <a:lnTo>
                      <a:pt x="26" y="55"/>
                    </a:lnTo>
                    <a:lnTo>
                      <a:pt x="26"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63" name="Freeform 34">
                <a:extLst>
                  <a:ext uri="{FF2B5EF4-FFF2-40B4-BE49-F238E27FC236}">
                    <a16:creationId xmlns:a16="http://schemas.microsoft.com/office/drawing/2014/main" id="{7F769D28-3A9D-E1DC-FD10-4A8B12C54D4B}"/>
                  </a:ext>
                </a:extLst>
              </p:cNvPr>
              <p:cNvSpPr>
                <a:spLocks/>
              </p:cNvSpPr>
              <p:nvPr/>
            </p:nvSpPr>
            <p:spPr bwMode="auto">
              <a:xfrm>
                <a:off x="12665885" y="4405734"/>
                <a:ext cx="108000" cy="108000"/>
              </a:xfrm>
              <a:custGeom>
                <a:avLst/>
                <a:gdLst>
                  <a:gd name="T0" fmla="*/ 0 w 54"/>
                  <a:gd name="T1" fmla="*/ 29 h 55"/>
                  <a:gd name="T2" fmla="*/ 28 w 54"/>
                  <a:gd name="T3" fmla="*/ 29 h 55"/>
                  <a:gd name="T4" fmla="*/ 28 w 54"/>
                  <a:gd name="T5" fmla="*/ 0 h 55"/>
                  <a:gd name="T6" fmla="*/ 28 w 54"/>
                  <a:gd name="T7" fmla="*/ 0 h 55"/>
                  <a:gd name="T8" fmla="*/ 28 w 54"/>
                  <a:gd name="T9" fmla="*/ 29 h 55"/>
                  <a:gd name="T10" fmla="*/ 54 w 54"/>
                  <a:gd name="T11" fmla="*/ 29 h 55"/>
                  <a:gd name="T12" fmla="*/ 54 w 54"/>
                  <a:gd name="T13" fmla="*/ 29 h 55"/>
                  <a:gd name="T14" fmla="*/ 28 w 54"/>
                  <a:gd name="T15" fmla="*/ 29 h 55"/>
                  <a:gd name="T16" fmla="*/ 28 w 54"/>
                  <a:gd name="T17" fmla="*/ 55 h 55"/>
                  <a:gd name="T18" fmla="*/ 28 w 54"/>
                  <a:gd name="T19" fmla="*/ 55 h 55"/>
                  <a:gd name="T20" fmla="*/ 28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8" y="29"/>
                    </a:lnTo>
                    <a:lnTo>
                      <a:pt x="28" y="0"/>
                    </a:lnTo>
                    <a:lnTo>
                      <a:pt x="28" y="0"/>
                    </a:lnTo>
                    <a:lnTo>
                      <a:pt x="28" y="29"/>
                    </a:lnTo>
                    <a:lnTo>
                      <a:pt x="54" y="29"/>
                    </a:lnTo>
                    <a:lnTo>
                      <a:pt x="54" y="29"/>
                    </a:lnTo>
                    <a:lnTo>
                      <a:pt x="28" y="29"/>
                    </a:lnTo>
                    <a:lnTo>
                      <a:pt x="28" y="55"/>
                    </a:lnTo>
                    <a:lnTo>
                      <a:pt x="28" y="55"/>
                    </a:lnTo>
                    <a:lnTo>
                      <a:pt x="28"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66" name="Freeform 35">
                <a:extLst>
                  <a:ext uri="{FF2B5EF4-FFF2-40B4-BE49-F238E27FC236}">
                    <a16:creationId xmlns:a16="http://schemas.microsoft.com/office/drawing/2014/main" id="{E64EA8AA-F5F6-A792-6BBF-74263C2AD9FA}"/>
                  </a:ext>
                </a:extLst>
              </p:cNvPr>
              <p:cNvSpPr>
                <a:spLocks/>
              </p:cNvSpPr>
              <p:nvPr/>
            </p:nvSpPr>
            <p:spPr bwMode="auto">
              <a:xfrm>
                <a:off x="12489985" y="4405734"/>
                <a:ext cx="108000" cy="108000"/>
              </a:xfrm>
              <a:custGeom>
                <a:avLst/>
                <a:gdLst>
                  <a:gd name="T0" fmla="*/ 0 w 54"/>
                  <a:gd name="T1" fmla="*/ 29 h 55"/>
                  <a:gd name="T2" fmla="*/ 28 w 54"/>
                  <a:gd name="T3" fmla="*/ 29 h 55"/>
                  <a:gd name="T4" fmla="*/ 28 w 54"/>
                  <a:gd name="T5" fmla="*/ 0 h 55"/>
                  <a:gd name="T6" fmla="*/ 28 w 54"/>
                  <a:gd name="T7" fmla="*/ 0 h 55"/>
                  <a:gd name="T8" fmla="*/ 28 w 54"/>
                  <a:gd name="T9" fmla="*/ 29 h 55"/>
                  <a:gd name="T10" fmla="*/ 54 w 54"/>
                  <a:gd name="T11" fmla="*/ 29 h 55"/>
                  <a:gd name="T12" fmla="*/ 54 w 54"/>
                  <a:gd name="T13" fmla="*/ 29 h 55"/>
                  <a:gd name="T14" fmla="*/ 28 w 54"/>
                  <a:gd name="T15" fmla="*/ 29 h 55"/>
                  <a:gd name="T16" fmla="*/ 28 w 54"/>
                  <a:gd name="T17" fmla="*/ 55 h 55"/>
                  <a:gd name="T18" fmla="*/ 28 w 54"/>
                  <a:gd name="T19" fmla="*/ 55 h 55"/>
                  <a:gd name="T20" fmla="*/ 28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8" y="29"/>
                    </a:lnTo>
                    <a:lnTo>
                      <a:pt x="28" y="0"/>
                    </a:lnTo>
                    <a:lnTo>
                      <a:pt x="28" y="0"/>
                    </a:lnTo>
                    <a:lnTo>
                      <a:pt x="28" y="29"/>
                    </a:lnTo>
                    <a:lnTo>
                      <a:pt x="54" y="29"/>
                    </a:lnTo>
                    <a:lnTo>
                      <a:pt x="54" y="29"/>
                    </a:lnTo>
                    <a:lnTo>
                      <a:pt x="28" y="29"/>
                    </a:lnTo>
                    <a:lnTo>
                      <a:pt x="28" y="55"/>
                    </a:lnTo>
                    <a:lnTo>
                      <a:pt x="28" y="55"/>
                    </a:lnTo>
                    <a:lnTo>
                      <a:pt x="28"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69" name="Freeform 36">
                <a:extLst>
                  <a:ext uri="{FF2B5EF4-FFF2-40B4-BE49-F238E27FC236}">
                    <a16:creationId xmlns:a16="http://schemas.microsoft.com/office/drawing/2014/main" id="{5517D613-8D85-D4A2-322C-21D5B0C64E3D}"/>
                  </a:ext>
                </a:extLst>
              </p:cNvPr>
              <p:cNvSpPr>
                <a:spLocks/>
              </p:cNvSpPr>
              <p:nvPr/>
            </p:nvSpPr>
            <p:spPr bwMode="auto">
              <a:xfrm>
                <a:off x="12442152" y="4405734"/>
                <a:ext cx="108000" cy="108000"/>
              </a:xfrm>
              <a:custGeom>
                <a:avLst/>
                <a:gdLst>
                  <a:gd name="T0" fmla="*/ 0 w 54"/>
                  <a:gd name="T1" fmla="*/ 29 h 55"/>
                  <a:gd name="T2" fmla="*/ 26 w 54"/>
                  <a:gd name="T3" fmla="*/ 29 h 55"/>
                  <a:gd name="T4" fmla="*/ 26 w 54"/>
                  <a:gd name="T5" fmla="*/ 0 h 55"/>
                  <a:gd name="T6" fmla="*/ 26 w 54"/>
                  <a:gd name="T7" fmla="*/ 0 h 55"/>
                  <a:gd name="T8" fmla="*/ 26 w 54"/>
                  <a:gd name="T9" fmla="*/ 29 h 55"/>
                  <a:gd name="T10" fmla="*/ 54 w 54"/>
                  <a:gd name="T11" fmla="*/ 29 h 55"/>
                  <a:gd name="T12" fmla="*/ 54 w 54"/>
                  <a:gd name="T13" fmla="*/ 29 h 55"/>
                  <a:gd name="T14" fmla="*/ 26 w 54"/>
                  <a:gd name="T15" fmla="*/ 29 h 55"/>
                  <a:gd name="T16" fmla="*/ 26 w 54"/>
                  <a:gd name="T17" fmla="*/ 55 h 55"/>
                  <a:gd name="T18" fmla="*/ 26 w 54"/>
                  <a:gd name="T19" fmla="*/ 55 h 55"/>
                  <a:gd name="T20" fmla="*/ 26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6" y="29"/>
                    </a:lnTo>
                    <a:lnTo>
                      <a:pt x="26" y="0"/>
                    </a:lnTo>
                    <a:lnTo>
                      <a:pt x="26" y="0"/>
                    </a:lnTo>
                    <a:lnTo>
                      <a:pt x="26" y="29"/>
                    </a:lnTo>
                    <a:lnTo>
                      <a:pt x="54" y="29"/>
                    </a:lnTo>
                    <a:lnTo>
                      <a:pt x="54" y="29"/>
                    </a:lnTo>
                    <a:lnTo>
                      <a:pt x="26" y="29"/>
                    </a:lnTo>
                    <a:lnTo>
                      <a:pt x="26" y="55"/>
                    </a:lnTo>
                    <a:lnTo>
                      <a:pt x="26" y="55"/>
                    </a:lnTo>
                    <a:lnTo>
                      <a:pt x="26"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72" name="Freeform 37">
                <a:extLst>
                  <a:ext uri="{FF2B5EF4-FFF2-40B4-BE49-F238E27FC236}">
                    <a16:creationId xmlns:a16="http://schemas.microsoft.com/office/drawing/2014/main" id="{08DA57FE-0EA2-A446-5C97-83280906DDEE}"/>
                  </a:ext>
                </a:extLst>
              </p:cNvPr>
              <p:cNvSpPr>
                <a:spLocks/>
              </p:cNvSpPr>
              <p:nvPr/>
            </p:nvSpPr>
            <p:spPr bwMode="auto">
              <a:xfrm>
                <a:off x="12397406" y="4405734"/>
                <a:ext cx="108000" cy="108000"/>
              </a:xfrm>
              <a:custGeom>
                <a:avLst/>
                <a:gdLst>
                  <a:gd name="T0" fmla="*/ 0 w 55"/>
                  <a:gd name="T1" fmla="*/ 29 h 55"/>
                  <a:gd name="T2" fmla="*/ 29 w 55"/>
                  <a:gd name="T3" fmla="*/ 29 h 55"/>
                  <a:gd name="T4" fmla="*/ 29 w 55"/>
                  <a:gd name="T5" fmla="*/ 0 h 55"/>
                  <a:gd name="T6" fmla="*/ 29 w 55"/>
                  <a:gd name="T7" fmla="*/ 0 h 55"/>
                  <a:gd name="T8" fmla="*/ 29 w 55"/>
                  <a:gd name="T9" fmla="*/ 29 h 55"/>
                  <a:gd name="T10" fmla="*/ 55 w 55"/>
                  <a:gd name="T11" fmla="*/ 29 h 55"/>
                  <a:gd name="T12" fmla="*/ 55 w 55"/>
                  <a:gd name="T13" fmla="*/ 29 h 55"/>
                  <a:gd name="T14" fmla="*/ 29 w 55"/>
                  <a:gd name="T15" fmla="*/ 29 h 55"/>
                  <a:gd name="T16" fmla="*/ 29 w 55"/>
                  <a:gd name="T17" fmla="*/ 55 h 55"/>
                  <a:gd name="T18" fmla="*/ 29 w 55"/>
                  <a:gd name="T19" fmla="*/ 55 h 55"/>
                  <a:gd name="T20" fmla="*/ 29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9" y="29"/>
                    </a:lnTo>
                    <a:lnTo>
                      <a:pt x="29" y="0"/>
                    </a:lnTo>
                    <a:lnTo>
                      <a:pt x="29" y="0"/>
                    </a:lnTo>
                    <a:lnTo>
                      <a:pt x="29" y="29"/>
                    </a:lnTo>
                    <a:lnTo>
                      <a:pt x="55" y="29"/>
                    </a:lnTo>
                    <a:lnTo>
                      <a:pt x="55" y="29"/>
                    </a:lnTo>
                    <a:lnTo>
                      <a:pt x="29" y="29"/>
                    </a:lnTo>
                    <a:lnTo>
                      <a:pt x="29" y="55"/>
                    </a:lnTo>
                    <a:lnTo>
                      <a:pt x="29" y="55"/>
                    </a:lnTo>
                    <a:lnTo>
                      <a:pt x="29"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75" name="Freeform 38">
                <a:extLst>
                  <a:ext uri="{FF2B5EF4-FFF2-40B4-BE49-F238E27FC236}">
                    <a16:creationId xmlns:a16="http://schemas.microsoft.com/office/drawing/2014/main" id="{E1B89402-687D-8D93-B995-EAB208F4E054}"/>
                  </a:ext>
                </a:extLst>
              </p:cNvPr>
              <p:cNvSpPr>
                <a:spLocks/>
              </p:cNvSpPr>
              <p:nvPr/>
            </p:nvSpPr>
            <p:spPr bwMode="auto">
              <a:xfrm>
                <a:off x="12357288" y="4405734"/>
                <a:ext cx="108000" cy="108000"/>
              </a:xfrm>
              <a:custGeom>
                <a:avLst/>
                <a:gdLst>
                  <a:gd name="T0" fmla="*/ 0 w 55"/>
                  <a:gd name="T1" fmla="*/ 29 h 55"/>
                  <a:gd name="T2" fmla="*/ 26 w 55"/>
                  <a:gd name="T3" fmla="*/ 29 h 55"/>
                  <a:gd name="T4" fmla="*/ 26 w 55"/>
                  <a:gd name="T5" fmla="*/ 0 h 55"/>
                  <a:gd name="T6" fmla="*/ 26 w 55"/>
                  <a:gd name="T7" fmla="*/ 0 h 55"/>
                  <a:gd name="T8" fmla="*/ 26 w 55"/>
                  <a:gd name="T9" fmla="*/ 29 h 55"/>
                  <a:gd name="T10" fmla="*/ 55 w 55"/>
                  <a:gd name="T11" fmla="*/ 29 h 55"/>
                  <a:gd name="T12" fmla="*/ 55 w 55"/>
                  <a:gd name="T13" fmla="*/ 29 h 55"/>
                  <a:gd name="T14" fmla="*/ 26 w 55"/>
                  <a:gd name="T15" fmla="*/ 29 h 55"/>
                  <a:gd name="T16" fmla="*/ 26 w 55"/>
                  <a:gd name="T17" fmla="*/ 55 h 55"/>
                  <a:gd name="T18" fmla="*/ 26 w 55"/>
                  <a:gd name="T19" fmla="*/ 55 h 55"/>
                  <a:gd name="T20" fmla="*/ 26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6" y="29"/>
                    </a:lnTo>
                    <a:lnTo>
                      <a:pt x="26" y="0"/>
                    </a:lnTo>
                    <a:lnTo>
                      <a:pt x="26" y="0"/>
                    </a:lnTo>
                    <a:lnTo>
                      <a:pt x="26" y="29"/>
                    </a:lnTo>
                    <a:lnTo>
                      <a:pt x="55" y="29"/>
                    </a:lnTo>
                    <a:lnTo>
                      <a:pt x="55" y="29"/>
                    </a:lnTo>
                    <a:lnTo>
                      <a:pt x="26" y="29"/>
                    </a:lnTo>
                    <a:lnTo>
                      <a:pt x="26" y="55"/>
                    </a:lnTo>
                    <a:lnTo>
                      <a:pt x="26" y="55"/>
                    </a:lnTo>
                    <a:lnTo>
                      <a:pt x="26"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78" name="Freeform 39">
                <a:extLst>
                  <a:ext uri="{FF2B5EF4-FFF2-40B4-BE49-F238E27FC236}">
                    <a16:creationId xmlns:a16="http://schemas.microsoft.com/office/drawing/2014/main" id="{05D3A090-EAD3-7BD8-C1F9-A97FB9546427}"/>
                  </a:ext>
                </a:extLst>
              </p:cNvPr>
              <p:cNvSpPr>
                <a:spLocks/>
              </p:cNvSpPr>
              <p:nvPr/>
            </p:nvSpPr>
            <p:spPr bwMode="auto">
              <a:xfrm>
                <a:off x="12317171" y="4405734"/>
                <a:ext cx="108000" cy="108000"/>
              </a:xfrm>
              <a:custGeom>
                <a:avLst/>
                <a:gdLst>
                  <a:gd name="T0" fmla="*/ 0 w 52"/>
                  <a:gd name="T1" fmla="*/ 29 h 55"/>
                  <a:gd name="T2" fmla="*/ 26 w 52"/>
                  <a:gd name="T3" fmla="*/ 29 h 55"/>
                  <a:gd name="T4" fmla="*/ 26 w 52"/>
                  <a:gd name="T5" fmla="*/ 0 h 55"/>
                  <a:gd name="T6" fmla="*/ 26 w 52"/>
                  <a:gd name="T7" fmla="*/ 0 h 55"/>
                  <a:gd name="T8" fmla="*/ 26 w 52"/>
                  <a:gd name="T9" fmla="*/ 29 h 55"/>
                  <a:gd name="T10" fmla="*/ 52 w 52"/>
                  <a:gd name="T11" fmla="*/ 29 h 55"/>
                  <a:gd name="T12" fmla="*/ 52 w 52"/>
                  <a:gd name="T13" fmla="*/ 29 h 55"/>
                  <a:gd name="T14" fmla="*/ 26 w 52"/>
                  <a:gd name="T15" fmla="*/ 29 h 55"/>
                  <a:gd name="T16" fmla="*/ 26 w 52"/>
                  <a:gd name="T17" fmla="*/ 55 h 55"/>
                  <a:gd name="T18" fmla="*/ 26 w 52"/>
                  <a:gd name="T19" fmla="*/ 55 h 55"/>
                  <a:gd name="T20" fmla="*/ 26 w 52"/>
                  <a:gd name="T21" fmla="*/ 29 h 55"/>
                  <a:gd name="T22" fmla="*/ 0 w 52"/>
                  <a:gd name="T23" fmla="*/ 29 h 55"/>
                  <a:gd name="T24" fmla="*/ 0 w 52"/>
                  <a:gd name="T25" fmla="*/ 29 h 55"/>
                  <a:gd name="T26" fmla="*/ 0 w 52"/>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9"/>
                    </a:moveTo>
                    <a:lnTo>
                      <a:pt x="26" y="29"/>
                    </a:lnTo>
                    <a:lnTo>
                      <a:pt x="26" y="0"/>
                    </a:lnTo>
                    <a:lnTo>
                      <a:pt x="26" y="0"/>
                    </a:lnTo>
                    <a:lnTo>
                      <a:pt x="26" y="29"/>
                    </a:lnTo>
                    <a:lnTo>
                      <a:pt x="52" y="29"/>
                    </a:lnTo>
                    <a:lnTo>
                      <a:pt x="52" y="29"/>
                    </a:lnTo>
                    <a:lnTo>
                      <a:pt x="26" y="29"/>
                    </a:lnTo>
                    <a:lnTo>
                      <a:pt x="26" y="55"/>
                    </a:lnTo>
                    <a:lnTo>
                      <a:pt x="26" y="55"/>
                    </a:lnTo>
                    <a:lnTo>
                      <a:pt x="26"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81" name="Freeform 40">
                <a:extLst>
                  <a:ext uri="{FF2B5EF4-FFF2-40B4-BE49-F238E27FC236}">
                    <a16:creationId xmlns:a16="http://schemas.microsoft.com/office/drawing/2014/main" id="{F4B5B5A8-57F0-4C4F-469F-0E580753D3DE}"/>
                  </a:ext>
                </a:extLst>
              </p:cNvPr>
              <p:cNvSpPr>
                <a:spLocks/>
              </p:cNvSpPr>
              <p:nvPr/>
            </p:nvSpPr>
            <p:spPr bwMode="auto">
              <a:xfrm>
                <a:off x="12266252" y="4405734"/>
                <a:ext cx="108000" cy="108000"/>
              </a:xfrm>
              <a:custGeom>
                <a:avLst/>
                <a:gdLst>
                  <a:gd name="T0" fmla="*/ 0 w 55"/>
                  <a:gd name="T1" fmla="*/ 29 h 55"/>
                  <a:gd name="T2" fmla="*/ 28 w 55"/>
                  <a:gd name="T3" fmla="*/ 29 h 55"/>
                  <a:gd name="T4" fmla="*/ 28 w 55"/>
                  <a:gd name="T5" fmla="*/ 0 h 55"/>
                  <a:gd name="T6" fmla="*/ 28 w 55"/>
                  <a:gd name="T7" fmla="*/ 0 h 55"/>
                  <a:gd name="T8" fmla="*/ 28 w 55"/>
                  <a:gd name="T9" fmla="*/ 29 h 55"/>
                  <a:gd name="T10" fmla="*/ 55 w 55"/>
                  <a:gd name="T11" fmla="*/ 29 h 55"/>
                  <a:gd name="T12" fmla="*/ 55 w 55"/>
                  <a:gd name="T13" fmla="*/ 29 h 55"/>
                  <a:gd name="T14" fmla="*/ 28 w 55"/>
                  <a:gd name="T15" fmla="*/ 29 h 55"/>
                  <a:gd name="T16" fmla="*/ 28 w 55"/>
                  <a:gd name="T17" fmla="*/ 55 h 55"/>
                  <a:gd name="T18" fmla="*/ 28 w 55"/>
                  <a:gd name="T19" fmla="*/ 55 h 55"/>
                  <a:gd name="T20" fmla="*/ 28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8" y="29"/>
                    </a:lnTo>
                    <a:lnTo>
                      <a:pt x="28" y="0"/>
                    </a:lnTo>
                    <a:lnTo>
                      <a:pt x="28" y="0"/>
                    </a:lnTo>
                    <a:lnTo>
                      <a:pt x="28" y="29"/>
                    </a:lnTo>
                    <a:lnTo>
                      <a:pt x="55" y="29"/>
                    </a:lnTo>
                    <a:lnTo>
                      <a:pt x="55" y="29"/>
                    </a:lnTo>
                    <a:lnTo>
                      <a:pt x="28" y="29"/>
                    </a:lnTo>
                    <a:lnTo>
                      <a:pt x="28" y="55"/>
                    </a:lnTo>
                    <a:lnTo>
                      <a:pt x="28" y="55"/>
                    </a:lnTo>
                    <a:lnTo>
                      <a:pt x="28"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84" name="Freeform 41">
                <a:extLst>
                  <a:ext uri="{FF2B5EF4-FFF2-40B4-BE49-F238E27FC236}">
                    <a16:creationId xmlns:a16="http://schemas.microsoft.com/office/drawing/2014/main" id="{67C5FA35-313C-35E2-CE90-B4F31F82DA26}"/>
                  </a:ext>
                </a:extLst>
              </p:cNvPr>
              <p:cNvSpPr>
                <a:spLocks/>
              </p:cNvSpPr>
              <p:nvPr/>
            </p:nvSpPr>
            <p:spPr bwMode="auto">
              <a:xfrm>
                <a:off x="12229220" y="4405734"/>
                <a:ext cx="108000" cy="108000"/>
              </a:xfrm>
              <a:custGeom>
                <a:avLst/>
                <a:gdLst>
                  <a:gd name="T0" fmla="*/ 0 w 55"/>
                  <a:gd name="T1" fmla="*/ 29 h 55"/>
                  <a:gd name="T2" fmla="*/ 29 w 55"/>
                  <a:gd name="T3" fmla="*/ 29 h 55"/>
                  <a:gd name="T4" fmla="*/ 29 w 55"/>
                  <a:gd name="T5" fmla="*/ 0 h 55"/>
                  <a:gd name="T6" fmla="*/ 29 w 55"/>
                  <a:gd name="T7" fmla="*/ 0 h 55"/>
                  <a:gd name="T8" fmla="*/ 29 w 55"/>
                  <a:gd name="T9" fmla="*/ 29 h 55"/>
                  <a:gd name="T10" fmla="*/ 55 w 55"/>
                  <a:gd name="T11" fmla="*/ 29 h 55"/>
                  <a:gd name="T12" fmla="*/ 55 w 55"/>
                  <a:gd name="T13" fmla="*/ 29 h 55"/>
                  <a:gd name="T14" fmla="*/ 29 w 55"/>
                  <a:gd name="T15" fmla="*/ 29 h 55"/>
                  <a:gd name="T16" fmla="*/ 29 w 55"/>
                  <a:gd name="T17" fmla="*/ 55 h 55"/>
                  <a:gd name="T18" fmla="*/ 29 w 55"/>
                  <a:gd name="T19" fmla="*/ 55 h 55"/>
                  <a:gd name="T20" fmla="*/ 29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9" y="29"/>
                    </a:lnTo>
                    <a:lnTo>
                      <a:pt x="29" y="0"/>
                    </a:lnTo>
                    <a:lnTo>
                      <a:pt x="29" y="0"/>
                    </a:lnTo>
                    <a:lnTo>
                      <a:pt x="29" y="29"/>
                    </a:lnTo>
                    <a:lnTo>
                      <a:pt x="55" y="29"/>
                    </a:lnTo>
                    <a:lnTo>
                      <a:pt x="55" y="29"/>
                    </a:lnTo>
                    <a:lnTo>
                      <a:pt x="29" y="29"/>
                    </a:lnTo>
                    <a:lnTo>
                      <a:pt x="29" y="55"/>
                    </a:lnTo>
                    <a:lnTo>
                      <a:pt x="29" y="55"/>
                    </a:lnTo>
                    <a:lnTo>
                      <a:pt x="29"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87" name="Freeform 42">
                <a:extLst>
                  <a:ext uri="{FF2B5EF4-FFF2-40B4-BE49-F238E27FC236}">
                    <a16:creationId xmlns:a16="http://schemas.microsoft.com/office/drawing/2014/main" id="{9BDBC7BA-3250-A59E-FECF-3D82ADCD3B18}"/>
                  </a:ext>
                </a:extLst>
              </p:cNvPr>
              <p:cNvSpPr>
                <a:spLocks/>
              </p:cNvSpPr>
              <p:nvPr/>
            </p:nvSpPr>
            <p:spPr bwMode="auto">
              <a:xfrm>
                <a:off x="11936053" y="4354928"/>
                <a:ext cx="108000" cy="108000"/>
              </a:xfrm>
              <a:custGeom>
                <a:avLst/>
                <a:gdLst>
                  <a:gd name="T0" fmla="*/ 0 w 53"/>
                  <a:gd name="T1" fmla="*/ 26 h 55"/>
                  <a:gd name="T2" fmla="*/ 27 w 53"/>
                  <a:gd name="T3" fmla="*/ 26 h 55"/>
                  <a:gd name="T4" fmla="*/ 27 w 53"/>
                  <a:gd name="T5" fmla="*/ 0 h 55"/>
                  <a:gd name="T6" fmla="*/ 27 w 53"/>
                  <a:gd name="T7" fmla="*/ 0 h 55"/>
                  <a:gd name="T8" fmla="*/ 27 w 53"/>
                  <a:gd name="T9" fmla="*/ 26 h 55"/>
                  <a:gd name="T10" fmla="*/ 53 w 53"/>
                  <a:gd name="T11" fmla="*/ 26 h 55"/>
                  <a:gd name="T12" fmla="*/ 53 w 53"/>
                  <a:gd name="T13" fmla="*/ 26 h 55"/>
                  <a:gd name="T14" fmla="*/ 27 w 53"/>
                  <a:gd name="T15" fmla="*/ 26 h 55"/>
                  <a:gd name="T16" fmla="*/ 27 w 53"/>
                  <a:gd name="T17" fmla="*/ 55 h 55"/>
                  <a:gd name="T18" fmla="*/ 27 w 53"/>
                  <a:gd name="T19" fmla="*/ 55 h 55"/>
                  <a:gd name="T20" fmla="*/ 27 w 53"/>
                  <a:gd name="T21" fmla="*/ 26 h 55"/>
                  <a:gd name="T22" fmla="*/ 0 w 53"/>
                  <a:gd name="T23" fmla="*/ 26 h 55"/>
                  <a:gd name="T24" fmla="*/ 0 w 53"/>
                  <a:gd name="T25" fmla="*/ 26 h 55"/>
                  <a:gd name="T26" fmla="*/ 0 w 53"/>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5">
                    <a:moveTo>
                      <a:pt x="0" y="26"/>
                    </a:moveTo>
                    <a:lnTo>
                      <a:pt x="27" y="26"/>
                    </a:lnTo>
                    <a:lnTo>
                      <a:pt x="27" y="0"/>
                    </a:lnTo>
                    <a:lnTo>
                      <a:pt x="27" y="0"/>
                    </a:lnTo>
                    <a:lnTo>
                      <a:pt x="27" y="26"/>
                    </a:lnTo>
                    <a:lnTo>
                      <a:pt x="53" y="26"/>
                    </a:lnTo>
                    <a:lnTo>
                      <a:pt x="53" y="26"/>
                    </a:lnTo>
                    <a:lnTo>
                      <a:pt x="27" y="26"/>
                    </a:lnTo>
                    <a:lnTo>
                      <a:pt x="27" y="55"/>
                    </a:lnTo>
                    <a:lnTo>
                      <a:pt x="27" y="55"/>
                    </a:lnTo>
                    <a:lnTo>
                      <a:pt x="27"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90" name="Freeform 43">
                <a:extLst>
                  <a:ext uri="{FF2B5EF4-FFF2-40B4-BE49-F238E27FC236}">
                    <a16:creationId xmlns:a16="http://schemas.microsoft.com/office/drawing/2014/main" id="{AA06D142-A81C-801E-0841-301DCED78C88}"/>
                  </a:ext>
                </a:extLst>
              </p:cNvPr>
              <p:cNvSpPr>
                <a:spLocks/>
              </p:cNvSpPr>
              <p:nvPr/>
            </p:nvSpPr>
            <p:spPr bwMode="auto">
              <a:xfrm>
                <a:off x="11698434" y="4344152"/>
                <a:ext cx="108000" cy="108000"/>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93" name="Freeform 44">
                <a:extLst>
                  <a:ext uri="{FF2B5EF4-FFF2-40B4-BE49-F238E27FC236}">
                    <a16:creationId xmlns:a16="http://schemas.microsoft.com/office/drawing/2014/main" id="{0AFB6677-DFF9-FF36-1B5B-6E7220ABF1F9}"/>
                  </a:ext>
                </a:extLst>
              </p:cNvPr>
              <p:cNvSpPr>
                <a:spLocks/>
              </p:cNvSpPr>
              <p:nvPr/>
            </p:nvSpPr>
            <p:spPr bwMode="auto">
              <a:xfrm>
                <a:off x="11655230" y="4344152"/>
                <a:ext cx="108000"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96" name="Freeform 45">
                <a:extLst>
                  <a:ext uri="{FF2B5EF4-FFF2-40B4-BE49-F238E27FC236}">
                    <a16:creationId xmlns:a16="http://schemas.microsoft.com/office/drawing/2014/main" id="{36652B54-6B63-4633-B933-F8338E2CE8A4}"/>
                  </a:ext>
                </a:extLst>
              </p:cNvPr>
              <p:cNvSpPr>
                <a:spLocks/>
              </p:cNvSpPr>
              <p:nvPr/>
            </p:nvSpPr>
            <p:spPr bwMode="auto">
              <a:xfrm>
                <a:off x="11621284" y="4344152"/>
                <a:ext cx="108000" cy="108000"/>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99" name="Freeform 46">
                <a:extLst>
                  <a:ext uri="{FF2B5EF4-FFF2-40B4-BE49-F238E27FC236}">
                    <a16:creationId xmlns:a16="http://schemas.microsoft.com/office/drawing/2014/main" id="{C57B6A09-730F-3069-7ABD-2A8A9F26AE17}"/>
                  </a:ext>
                </a:extLst>
              </p:cNvPr>
              <p:cNvSpPr>
                <a:spLocks/>
              </p:cNvSpPr>
              <p:nvPr/>
            </p:nvSpPr>
            <p:spPr bwMode="auto">
              <a:xfrm>
                <a:off x="11522533" y="4328756"/>
                <a:ext cx="108000" cy="108000"/>
              </a:xfrm>
              <a:custGeom>
                <a:avLst/>
                <a:gdLst>
                  <a:gd name="T0" fmla="*/ 0 w 53"/>
                  <a:gd name="T1" fmla="*/ 27 h 55"/>
                  <a:gd name="T2" fmla="*/ 26 w 53"/>
                  <a:gd name="T3" fmla="*/ 27 h 55"/>
                  <a:gd name="T4" fmla="*/ 26 w 53"/>
                  <a:gd name="T5" fmla="*/ 0 h 55"/>
                  <a:gd name="T6" fmla="*/ 26 w 53"/>
                  <a:gd name="T7" fmla="*/ 0 h 55"/>
                  <a:gd name="T8" fmla="*/ 26 w 53"/>
                  <a:gd name="T9" fmla="*/ 27 h 55"/>
                  <a:gd name="T10" fmla="*/ 53 w 53"/>
                  <a:gd name="T11" fmla="*/ 27 h 55"/>
                  <a:gd name="T12" fmla="*/ 53 w 53"/>
                  <a:gd name="T13" fmla="*/ 27 h 55"/>
                  <a:gd name="T14" fmla="*/ 26 w 53"/>
                  <a:gd name="T15" fmla="*/ 27 h 55"/>
                  <a:gd name="T16" fmla="*/ 26 w 53"/>
                  <a:gd name="T17" fmla="*/ 55 h 55"/>
                  <a:gd name="T18" fmla="*/ 26 w 53"/>
                  <a:gd name="T19" fmla="*/ 55 h 55"/>
                  <a:gd name="T20" fmla="*/ 26 w 53"/>
                  <a:gd name="T21" fmla="*/ 27 h 55"/>
                  <a:gd name="T22" fmla="*/ 0 w 53"/>
                  <a:gd name="T23" fmla="*/ 27 h 55"/>
                  <a:gd name="T24" fmla="*/ 0 w 53"/>
                  <a:gd name="T25" fmla="*/ 27 h 55"/>
                  <a:gd name="T26" fmla="*/ 0 w 53"/>
                  <a:gd name="T2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5">
                    <a:moveTo>
                      <a:pt x="0" y="27"/>
                    </a:moveTo>
                    <a:lnTo>
                      <a:pt x="26" y="27"/>
                    </a:lnTo>
                    <a:lnTo>
                      <a:pt x="26" y="0"/>
                    </a:lnTo>
                    <a:lnTo>
                      <a:pt x="26" y="0"/>
                    </a:lnTo>
                    <a:lnTo>
                      <a:pt x="26" y="27"/>
                    </a:lnTo>
                    <a:lnTo>
                      <a:pt x="53" y="27"/>
                    </a:lnTo>
                    <a:lnTo>
                      <a:pt x="53" y="27"/>
                    </a:lnTo>
                    <a:lnTo>
                      <a:pt x="26" y="27"/>
                    </a:lnTo>
                    <a:lnTo>
                      <a:pt x="26" y="55"/>
                    </a:lnTo>
                    <a:lnTo>
                      <a:pt x="26" y="55"/>
                    </a:lnTo>
                    <a:lnTo>
                      <a:pt x="26" y="27"/>
                    </a:lnTo>
                    <a:lnTo>
                      <a:pt x="0" y="27"/>
                    </a:lnTo>
                    <a:lnTo>
                      <a:pt x="0" y="27"/>
                    </a:lnTo>
                    <a:lnTo>
                      <a:pt x="0" y="27"/>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02" name="Freeform 47">
                <a:extLst>
                  <a:ext uri="{FF2B5EF4-FFF2-40B4-BE49-F238E27FC236}">
                    <a16:creationId xmlns:a16="http://schemas.microsoft.com/office/drawing/2014/main" id="{B83D5585-8EF5-E8A2-3235-43E03EE693FE}"/>
                  </a:ext>
                </a:extLst>
              </p:cNvPr>
              <p:cNvSpPr>
                <a:spLocks/>
              </p:cNvSpPr>
              <p:nvPr/>
            </p:nvSpPr>
            <p:spPr bwMode="auto">
              <a:xfrm>
                <a:off x="11556479" y="4328756"/>
                <a:ext cx="108000" cy="108000"/>
              </a:xfrm>
              <a:custGeom>
                <a:avLst/>
                <a:gdLst>
                  <a:gd name="T0" fmla="*/ 0 w 54"/>
                  <a:gd name="T1" fmla="*/ 27 h 55"/>
                  <a:gd name="T2" fmla="*/ 26 w 54"/>
                  <a:gd name="T3" fmla="*/ 27 h 55"/>
                  <a:gd name="T4" fmla="*/ 26 w 54"/>
                  <a:gd name="T5" fmla="*/ 0 h 55"/>
                  <a:gd name="T6" fmla="*/ 26 w 54"/>
                  <a:gd name="T7" fmla="*/ 0 h 55"/>
                  <a:gd name="T8" fmla="*/ 26 w 54"/>
                  <a:gd name="T9" fmla="*/ 27 h 55"/>
                  <a:gd name="T10" fmla="*/ 54 w 54"/>
                  <a:gd name="T11" fmla="*/ 27 h 55"/>
                  <a:gd name="T12" fmla="*/ 54 w 54"/>
                  <a:gd name="T13" fmla="*/ 27 h 55"/>
                  <a:gd name="T14" fmla="*/ 26 w 54"/>
                  <a:gd name="T15" fmla="*/ 27 h 55"/>
                  <a:gd name="T16" fmla="*/ 26 w 54"/>
                  <a:gd name="T17" fmla="*/ 55 h 55"/>
                  <a:gd name="T18" fmla="*/ 26 w 54"/>
                  <a:gd name="T19" fmla="*/ 55 h 55"/>
                  <a:gd name="T20" fmla="*/ 26 w 54"/>
                  <a:gd name="T21" fmla="*/ 27 h 55"/>
                  <a:gd name="T22" fmla="*/ 0 w 54"/>
                  <a:gd name="T23" fmla="*/ 27 h 55"/>
                  <a:gd name="T24" fmla="*/ 0 w 54"/>
                  <a:gd name="T25" fmla="*/ 27 h 55"/>
                  <a:gd name="T26" fmla="*/ 0 w 54"/>
                  <a:gd name="T2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7"/>
                    </a:moveTo>
                    <a:lnTo>
                      <a:pt x="26" y="27"/>
                    </a:lnTo>
                    <a:lnTo>
                      <a:pt x="26" y="0"/>
                    </a:lnTo>
                    <a:lnTo>
                      <a:pt x="26" y="0"/>
                    </a:lnTo>
                    <a:lnTo>
                      <a:pt x="26" y="27"/>
                    </a:lnTo>
                    <a:lnTo>
                      <a:pt x="54" y="27"/>
                    </a:lnTo>
                    <a:lnTo>
                      <a:pt x="54" y="27"/>
                    </a:lnTo>
                    <a:lnTo>
                      <a:pt x="26" y="27"/>
                    </a:lnTo>
                    <a:lnTo>
                      <a:pt x="26" y="55"/>
                    </a:lnTo>
                    <a:lnTo>
                      <a:pt x="26" y="55"/>
                    </a:lnTo>
                    <a:lnTo>
                      <a:pt x="26" y="27"/>
                    </a:lnTo>
                    <a:lnTo>
                      <a:pt x="0" y="27"/>
                    </a:lnTo>
                    <a:lnTo>
                      <a:pt x="0" y="27"/>
                    </a:lnTo>
                    <a:lnTo>
                      <a:pt x="0" y="27"/>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05" name="Freeform 48">
                <a:extLst>
                  <a:ext uri="{FF2B5EF4-FFF2-40B4-BE49-F238E27FC236}">
                    <a16:creationId xmlns:a16="http://schemas.microsoft.com/office/drawing/2014/main" id="{57475740-DFA6-6A32-57EA-DC0EA33039ED}"/>
                  </a:ext>
                </a:extLst>
              </p:cNvPr>
              <p:cNvSpPr>
                <a:spLocks/>
              </p:cNvSpPr>
              <p:nvPr/>
            </p:nvSpPr>
            <p:spPr bwMode="auto">
              <a:xfrm>
                <a:off x="11581167" y="4328756"/>
                <a:ext cx="108000" cy="108000"/>
              </a:xfrm>
              <a:custGeom>
                <a:avLst/>
                <a:gdLst>
                  <a:gd name="T0" fmla="*/ 0 w 52"/>
                  <a:gd name="T1" fmla="*/ 27 h 55"/>
                  <a:gd name="T2" fmla="*/ 26 w 52"/>
                  <a:gd name="T3" fmla="*/ 27 h 55"/>
                  <a:gd name="T4" fmla="*/ 26 w 52"/>
                  <a:gd name="T5" fmla="*/ 0 h 55"/>
                  <a:gd name="T6" fmla="*/ 26 w 52"/>
                  <a:gd name="T7" fmla="*/ 0 h 55"/>
                  <a:gd name="T8" fmla="*/ 26 w 52"/>
                  <a:gd name="T9" fmla="*/ 27 h 55"/>
                  <a:gd name="T10" fmla="*/ 52 w 52"/>
                  <a:gd name="T11" fmla="*/ 27 h 55"/>
                  <a:gd name="T12" fmla="*/ 52 w 52"/>
                  <a:gd name="T13" fmla="*/ 27 h 55"/>
                  <a:gd name="T14" fmla="*/ 26 w 52"/>
                  <a:gd name="T15" fmla="*/ 27 h 55"/>
                  <a:gd name="T16" fmla="*/ 26 w 52"/>
                  <a:gd name="T17" fmla="*/ 55 h 55"/>
                  <a:gd name="T18" fmla="*/ 26 w 52"/>
                  <a:gd name="T19" fmla="*/ 55 h 55"/>
                  <a:gd name="T20" fmla="*/ 26 w 52"/>
                  <a:gd name="T21" fmla="*/ 27 h 55"/>
                  <a:gd name="T22" fmla="*/ 0 w 52"/>
                  <a:gd name="T23" fmla="*/ 27 h 55"/>
                  <a:gd name="T24" fmla="*/ 0 w 52"/>
                  <a:gd name="T25" fmla="*/ 27 h 55"/>
                  <a:gd name="T26" fmla="*/ 0 w 52"/>
                  <a:gd name="T2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7"/>
                    </a:moveTo>
                    <a:lnTo>
                      <a:pt x="26" y="27"/>
                    </a:lnTo>
                    <a:lnTo>
                      <a:pt x="26" y="0"/>
                    </a:lnTo>
                    <a:lnTo>
                      <a:pt x="26" y="0"/>
                    </a:lnTo>
                    <a:lnTo>
                      <a:pt x="26" y="27"/>
                    </a:lnTo>
                    <a:lnTo>
                      <a:pt x="52" y="27"/>
                    </a:lnTo>
                    <a:lnTo>
                      <a:pt x="52" y="27"/>
                    </a:lnTo>
                    <a:lnTo>
                      <a:pt x="26" y="27"/>
                    </a:lnTo>
                    <a:lnTo>
                      <a:pt x="26" y="55"/>
                    </a:lnTo>
                    <a:lnTo>
                      <a:pt x="26" y="55"/>
                    </a:lnTo>
                    <a:lnTo>
                      <a:pt x="26" y="27"/>
                    </a:lnTo>
                    <a:lnTo>
                      <a:pt x="0" y="27"/>
                    </a:lnTo>
                    <a:lnTo>
                      <a:pt x="0" y="27"/>
                    </a:lnTo>
                    <a:lnTo>
                      <a:pt x="0" y="27"/>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08" name="Freeform 49">
                <a:extLst>
                  <a:ext uri="{FF2B5EF4-FFF2-40B4-BE49-F238E27FC236}">
                    <a16:creationId xmlns:a16="http://schemas.microsoft.com/office/drawing/2014/main" id="{A4DC98AB-9CE4-3B4D-0498-D1A4C5537D7C}"/>
                  </a:ext>
                </a:extLst>
              </p:cNvPr>
              <p:cNvSpPr>
                <a:spLocks/>
              </p:cNvSpPr>
              <p:nvPr/>
            </p:nvSpPr>
            <p:spPr bwMode="auto">
              <a:xfrm>
                <a:off x="11596597" y="4328756"/>
                <a:ext cx="108000" cy="108000"/>
              </a:xfrm>
              <a:custGeom>
                <a:avLst/>
                <a:gdLst>
                  <a:gd name="T0" fmla="*/ 0 w 54"/>
                  <a:gd name="T1" fmla="*/ 27 h 55"/>
                  <a:gd name="T2" fmla="*/ 28 w 54"/>
                  <a:gd name="T3" fmla="*/ 27 h 55"/>
                  <a:gd name="T4" fmla="*/ 28 w 54"/>
                  <a:gd name="T5" fmla="*/ 0 h 55"/>
                  <a:gd name="T6" fmla="*/ 28 w 54"/>
                  <a:gd name="T7" fmla="*/ 0 h 55"/>
                  <a:gd name="T8" fmla="*/ 28 w 54"/>
                  <a:gd name="T9" fmla="*/ 27 h 55"/>
                  <a:gd name="T10" fmla="*/ 54 w 54"/>
                  <a:gd name="T11" fmla="*/ 27 h 55"/>
                  <a:gd name="T12" fmla="*/ 54 w 54"/>
                  <a:gd name="T13" fmla="*/ 27 h 55"/>
                  <a:gd name="T14" fmla="*/ 28 w 54"/>
                  <a:gd name="T15" fmla="*/ 27 h 55"/>
                  <a:gd name="T16" fmla="*/ 28 w 54"/>
                  <a:gd name="T17" fmla="*/ 55 h 55"/>
                  <a:gd name="T18" fmla="*/ 28 w 54"/>
                  <a:gd name="T19" fmla="*/ 55 h 55"/>
                  <a:gd name="T20" fmla="*/ 28 w 54"/>
                  <a:gd name="T21" fmla="*/ 27 h 55"/>
                  <a:gd name="T22" fmla="*/ 0 w 54"/>
                  <a:gd name="T23" fmla="*/ 27 h 55"/>
                  <a:gd name="T24" fmla="*/ 0 w 54"/>
                  <a:gd name="T25" fmla="*/ 27 h 55"/>
                  <a:gd name="T26" fmla="*/ 0 w 54"/>
                  <a:gd name="T2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7"/>
                    </a:moveTo>
                    <a:lnTo>
                      <a:pt x="28" y="27"/>
                    </a:lnTo>
                    <a:lnTo>
                      <a:pt x="28" y="0"/>
                    </a:lnTo>
                    <a:lnTo>
                      <a:pt x="28" y="0"/>
                    </a:lnTo>
                    <a:lnTo>
                      <a:pt x="28" y="27"/>
                    </a:lnTo>
                    <a:lnTo>
                      <a:pt x="54" y="27"/>
                    </a:lnTo>
                    <a:lnTo>
                      <a:pt x="54" y="27"/>
                    </a:lnTo>
                    <a:lnTo>
                      <a:pt x="28" y="27"/>
                    </a:lnTo>
                    <a:lnTo>
                      <a:pt x="28" y="55"/>
                    </a:lnTo>
                    <a:lnTo>
                      <a:pt x="28" y="55"/>
                    </a:lnTo>
                    <a:lnTo>
                      <a:pt x="28" y="27"/>
                    </a:lnTo>
                    <a:lnTo>
                      <a:pt x="0" y="27"/>
                    </a:lnTo>
                    <a:lnTo>
                      <a:pt x="0" y="27"/>
                    </a:lnTo>
                    <a:lnTo>
                      <a:pt x="0" y="27"/>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11" name="Freeform 50">
                <a:extLst>
                  <a:ext uri="{FF2B5EF4-FFF2-40B4-BE49-F238E27FC236}">
                    <a16:creationId xmlns:a16="http://schemas.microsoft.com/office/drawing/2014/main" id="{2BBD01D0-8AD1-679D-9F28-AB3E04156E85}"/>
                  </a:ext>
                </a:extLst>
              </p:cNvPr>
              <p:cNvSpPr>
                <a:spLocks/>
              </p:cNvSpPr>
              <p:nvPr/>
            </p:nvSpPr>
            <p:spPr bwMode="auto">
              <a:xfrm>
                <a:off x="11487045" y="4328756"/>
                <a:ext cx="108000" cy="108000"/>
              </a:xfrm>
              <a:custGeom>
                <a:avLst/>
                <a:gdLst>
                  <a:gd name="T0" fmla="*/ 0 w 52"/>
                  <a:gd name="T1" fmla="*/ 27 h 55"/>
                  <a:gd name="T2" fmla="*/ 26 w 52"/>
                  <a:gd name="T3" fmla="*/ 27 h 55"/>
                  <a:gd name="T4" fmla="*/ 26 w 52"/>
                  <a:gd name="T5" fmla="*/ 0 h 55"/>
                  <a:gd name="T6" fmla="*/ 26 w 52"/>
                  <a:gd name="T7" fmla="*/ 0 h 55"/>
                  <a:gd name="T8" fmla="*/ 26 w 52"/>
                  <a:gd name="T9" fmla="*/ 27 h 55"/>
                  <a:gd name="T10" fmla="*/ 52 w 52"/>
                  <a:gd name="T11" fmla="*/ 27 h 55"/>
                  <a:gd name="T12" fmla="*/ 52 w 52"/>
                  <a:gd name="T13" fmla="*/ 27 h 55"/>
                  <a:gd name="T14" fmla="*/ 26 w 52"/>
                  <a:gd name="T15" fmla="*/ 27 h 55"/>
                  <a:gd name="T16" fmla="*/ 26 w 52"/>
                  <a:gd name="T17" fmla="*/ 55 h 55"/>
                  <a:gd name="T18" fmla="*/ 26 w 52"/>
                  <a:gd name="T19" fmla="*/ 55 h 55"/>
                  <a:gd name="T20" fmla="*/ 26 w 52"/>
                  <a:gd name="T21" fmla="*/ 27 h 55"/>
                  <a:gd name="T22" fmla="*/ 0 w 52"/>
                  <a:gd name="T23" fmla="*/ 27 h 55"/>
                  <a:gd name="T24" fmla="*/ 0 w 52"/>
                  <a:gd name="T25" fmla="*/ 27 h 55"/>
                  <a:gd name="T26" fmla="*/ 0 w 52"/>
                  <a:gd name="T2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7"/>
                    </a:moveTo>
                    <a:lnTo>
                      <a:pt x="26" y="27"/>
                    </a:lnTo>
                    <a:lnTo>
                      <a:pt x="26" y="0"/>
                    </a:lnTo>
                    <a:lnTo>
                      <a:pt x="26" y="0"/>
                    </a:lnTo>
                    <a:lnTo>
                      <a:pt x="26" y="27"/>
                    </a:lnTo>
                    <a:lnTo>
                      <a:pt x="52" y="27"/>
                    </a:lnTo>
                    <a:lnTo>
                      <a:pt x="52" y="27"/>
                    </a:lnTo>
                    <a:lnTo>
                      <a:pt x="26" y="27"/>
                    </a:lnTo>
                    <a:lnTo>
                      <a:pt x="26" y="55"/>
                    </a:lnTo>
                    <a:lnTo>
                      <a:pt x="26" y="55"/>
                    </a:lnTo>
                    <a:lnTo>
                      <a:pt x="26" y="27"/>
                    </a:lnTo>
                    <a:lnTo>
                      <a:pt x="0" y="27"/>
                    </a:lnTo>
                    <a:lnTo>
                      <a:pt x="0" y="27"/>
                    </a:lnTo>
                    <a:lnTo>
                      <a:pt x="0" y="27"/>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14" name="Freeform 51">
                <a:extLst>
                  <a:ext uri="{FF2B5EF4-FFF2-40B4-BE49-F238E27FC236}">
                    <a16:creationId xmlns:a16="http://schemas.microsoft.com/office/drawing/2014/main" id="{7C8AF68C-2D4A-925F-ED0E-9E90FA1E8377}"/>
                  </a:ext>
                </a:extLst>
              </p:cNvPr>
              <p:cNvSpPr>
                <a:spLocks/>
              </p:cNvSpPr>
              <p:nvPr/>
            </p:nvSpPr>
            <p:spPr bwMode="auto">
              <a:xfrm>
                <a:off x="11457728" y="4328756"/>
                <a:ext cx="108000" cy="108000"/>
              </a:xfrm>
              <a:custGeom>
                <a:avLst/>
                <a:gdLst>
                  <a:gd name="T0" fmla="*/ 0 w 54"/>
                  <a:gd name="T1" fmla="*/ 27 h 55"/>
                  <a:gd name="T2" fmla="*/ 28 w 54"/>
                  <a:gd name="T3" fmla="*/ 27 h 55"/>
                  <a:gd name="T4" fmla="*/ 28 w 54"/>
                  <a:gd name="T5" fmla="*/ 0 h 55"/>
                  <a:gd name="T6" fmla="*/ 28 w 54"/>
                  <a:gd name="T7" fmla="*/ 0 h 55"/>
                  <a:gd name="T8" fmla="*/ 28 w 54"/>
                  <a:gd name="T9" fmla="*/ 27 h 55"/>
                  <a:gd name="T10" fmla="*/ 54 w 54"/>
                  <a:gd name="T11" fmla="*/ 27 h 55"/>
                  <a:gd name="T12" fmla="*/ 54 w 54"/>
                  <a:gd name="T13" fmla="*/ 27 h 55"/>
                  <a:gd name="T14" fmla="*/ 28 w 54"/>
                  <a:gd name="T15" fmla="*/ 27 h 55"/>
                  <a:gd name="T16" fmla="*/ 28 w 54"/>
                  <a:gd name="T17" fmla="*/ 55 h 55"/>
                  <a:gd name="T18" fmla="*/ 28 w 54"/>
                  <a:gd name="T19" fmla="*/ 55 h 55"/>
                  <a:gd name="T20" fmla="*/ 28 w 54"/>
                  <a:gd name="T21" fmla="*/ 27 h 55"/>
                  <a:gd name="T22" fmla="*/ 0 w 54"/>
                  <a:gd name="T23" fmla="*/ 27 h 55"/>
                  <a:gd name="T24" fmla="*/ 0 w 54"/>
                  <a:gd name="T25" fmla="*/ 27 h 55"/>
                  <a:gd name="T26" fmla="*/ 0 w 54"/>
                  <a:gd name="T2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7"/>
                    </a:moveTo>
                    <a:lnTo>
                      <a:pt x="28" y="27"/>
                    </a:lnTo>
                    <a:lnTo>
                      <a:pt x="28" y="0"/>
                    </a:lnTo>
                    <a:lnTo>
                      <a:pt x="28" y="0"/>
                    </a:lnTo>
                    <a:lnTo>
                      <a:pt x="28" y="27"/>
                    </a:lnTo>
                    <a:lnTo>
                      <a:pt x="54" y="27"/>
                    </a:lnTo>
                    <a:lnTo>
                      <a:pt x="54" y="27"/>
                    </a:lnTo>
                    <a:lnTo>
                      <a:pt x="28" y="27"/>
                    </a:lnTo>
                    <a:lnTo>
                      <a:pt x="28" y="55"/>
                    </a:lnTo>
                    <a:lnTo>
                      <a:pt x="28" y="55"/>
                    </a:lnTo>
                    <a:lnTo>
                      <a:pt x="28" y="27"/>
                    </a:lnTo>
                    <a:lnTo>
                      <a:pt x="0" y="27"/>
                    </a:lnTo>
                    <a:lnTo>
                      <a:pt x="0" y="27"/>
                    </a:lnTo>
                    <a:lnTo>
                      <a:pt x="0" y="27"/>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17" name="Freeform 52">
                <a:extLst>
                  <a:ext uri="{FF2B5EF4-FFF2-40B4-BE49-F238E27FC236}">
                    <a16:creationId xmlns:a16="http://schemas.microsoft.com/office/drawing/2014/main" id="{B61E76BE-99BC-00C2-29DE-3C58424A75E0}"/>
                  </a:ext>
                </a:extLst>
              </p:cNvPr>
              <p:cNvSpPr>
                <a:spLocks/>
              </p:cNvSpPr>
              <p:nvPr/>
            </p:nvSpPr>
            <p:spPr bwMode="auto">
              <a:xfrm>
                <a:off x="11383665" y="4307203"/>
                <a:ext cx="108000" cy="108000"/>
              </a:xfrm>
              <a:custGeom>
                <a:avLst/>
                <a:gdLst>
                  <a:gd name="T0" fmla="*/ 0 w 55"/>
                  <a:gd name="T1" fmla="*/ 29 h 55"/>
                  <a:gd name="T2" fmla="*/ 26 w 55"/>
                  <a:gd name="T3" fmla="*/ 29 h 55"/>
                  <a:gd name="T4" fmla="*/ 26 w 55"/>
                  <a:gd name="T5" fmla="*/ 0 h 55"/>
                  <a:gd name="T6" fmla="*/ 26 w 55"/>
                  <a:gd name="T7" fmla="*/ 0 h 55"/>
                  <a:gd name="T8" fmla="*/ 26 w 55"/>
                  <a:gd name="T9" fmla="*/ 29 h 55"/>
                  <a:gd name="T10" fmla="*/ 55 w 55"/>
                  <a:gd name="T11" fmla="*/ 29 h 55"/>
                  <a:gd name="T12" fmla="*/ 55 w 55"/>
                  <a:gd name="T13" fmla="*/ 29 h 55"/>
                  <a:gd name="T14" fmla="*/ 26 w 55"/>
                  <a:gd name="T15" fmla="*/ 29 h 55"/>
                  <a:gd name="T16" fmla="*/ 26 w 55"/>
                  <a:gd name="T17" fmla="*/ 55 h 55"/>
                  <a:gd name="T18" fmla="*/ 26 w 55"/>
                  <a:gd name="T19" fmla="*/ 55 h 55"/>
                  <a:gd name="T20" fmla="*/ 26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6" y="29"/>
                    </a:lnTo>
                    <a:lnTo>
                      <a:pt x="26" y="0"/>
                    </a:lnTo>
                    <a:lnTo>
                      <a:pt x="26" y="0"/>
                    </a:lnTo>
                    <a:lnTo>
                      <a:pt x="26" y="29"/>
                    </a:lnTo>
                    <a:lnTo>
                      <a:pt x="55" y="29"/>
                    </a:lnTo>
                    <a:lnTo>
                      <a:pt x="55" y="29"/>
                    </a:lnTo>
                    <a:lnTo>
                      <a:pt x="26" y="29"/>
                    </a:lnTo>
                    <a:lnTo>
                      <a:pt x="26" y="55"/>
                    </a:lnTo>
                    <a:lnTo>
                      <a:pt x="26" y="55"/>
                    </a:lnTo>
                    <a:lnTo>
                      <a:pt x="26"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20" name="Freeform 53">
                <a:extLst>
                  <a:ext uri="{FF2B5EF4-FFF2-40B4-BE49-F238E27FC236}">
                    <a16:creationId xmlns:a16="http://schemas.microsoft.com/office/drawing/2014/main" id="{C4173344-1D4D-8696-A615-B5355D7891A8}"/>
                  </a:ext>
                </a:extLst>
              </p:cNvPr>
              <p:cNvSpPr>
                <a:spLocks/>
              </p:cNvSpPr>
              <p:nvPr/>
            </p:nvSpPr>
            <p:spPr bwMode="auto">
              <a:xfrm>
                <a:off x="11346633" y="4307203"/>
                <a:ext cx="108000" cy="108000"/>
              </a:xfrm>
              <a:custGeom>
                <a:avLst/>
                <a:gdLst>
                  <a:gd name="T0" fmla="*/ 0 w 55"/>
                  <a:gd name="T1" fmla="*/ 29 h 55"/>
                  <a:gd name="T2" fmla="*/ 29 w 55"/>
                  <a:gd name="T3" fmla="*/ 29 h 55"/>
                  <a:gd name="T4" fmla="*/ 29 w 55"/>
                  <a:gd name="T5" fmla="*/ 0 h 55"/>
                  <a:gd name="T6" fmla="*/ 29 w 55"/>
                  <a:gd name="T7" fmla="*/ 0 h 55"/>
                  <a:gd name="T8" fmla="*/ 29 w 55"/>
                  <a:gd name="T9" fmla="*/ 29 h 55"/>
                  <a:gd name="T10" fmla="*/ 55 w 55"/>
                  <a:gd name="T11" fmla="*/ 29 h 55"/>
                  <a:gd name="T12" fmla="*/ 55 w 55"/>
                  <a:gd name="T13" fmla="*/ 29 h 55"/>
                  <a:gd name="T14" fmla="*/ 29 w 55"/>
                  <a:gd name="T15" fmla="*/ 29 h 55"/>
                  <a:gd name="T16" fmla="*/ 29 w 55"/>
                  <a:gd name="T17" fmla="*/ 55 h 55"/>
                  <a:gd name="T18" fmla="*/ 29 w 55"/>
                  <a:gd name="T19" fmla="*/ 55 h 55"/>
                  <a:gd name="T20" fmla="*/ 29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9" y="29"/>
                    </a:lnTo>
                    <a:lnTo>
                      <a:pt x="29" y="0"/>
                    </a:lnTo>
                    <a:lnTo>
                      <a:pt x="29" y="0"/>
                    </a:lnTo>
                    <a:lnTo>
                      <a:pt x="29" y="29"/>
                    </a:lnTo>
                    <a:lnTo>
                      <a:pt x="55" y="29"/>
                    </a:lnTo>
                    <a:lnTo>
                      <a:pt x="55" y="29"/>
                    </a:lnTo>
                    <a:lnTo>
                      <a:pt x="29" y="29"/>
                    </a:lnTo>
                    <a:lnTo>
                      <a:pt x="29" y="55"/>
                    </a:lnTo>
                    <a:lnTo>
                      <a:pt x="29" y="55"/>
                    </a:lnTo>
                    <a:lnTo>
                      <a:pt x="29"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48" name="Freeform 54">
                <a:extLst>
                  <a:ext uri="{FF2B5EF4-FFF2-40B4-BE49-F238E27FC236}">
                    <a16:creationId xmlns:a16="http://schemas.microsoft.com/office/drawing/2014/main" id="{7E22E52C-03DC-83EB-CB19-A73ACA9F0E6A}"/>
                  </a:ext>
                </a:extLst>
              </p:cNvPr>
              <p:cNvSpPr>
                <a:spLocks/>
              </p:cNvSpPr>
              <p:nvPr/>
            </p:nvSpPr>
            <p:spPr bwMode="auto">
              <a:xfrm>
                <a:off x="11420696" y="4317979"/>
                <a:ext cx="108000" cy="108000"/>
              </a:xfrm>
              <a:custGeom>
                <a:avLst/>
                <a:gdLst>
                  <a:gd name="T0" fmla="*/ 0 w 54"/>
                  <a:gd name="T1" fmla="*/ 26 h 53"/>
                  <a:gd name="T2" fmla="*/ 28 w 54"/>
                  <a:gd name="T3" fmla="*/ 26 h 53"/>
                  <a:gd name="T4" fmla="*/ 28 w 54"/>
                  <a:gd name="T5" fmla="*/ 0 h 53"/>
                  <a:gd name="T6" fmla="*/ 28 w 54"/>
                  <a:gd name="T7" fmla="*/ 0 h 53"/>
                  <a:gd name="T8" fmla="*/ 28 w 54"/>
                  <a:gd name="T9" fmla="*/ 26 h 53"/>
                  <a:gd name="T10" fmla="*/ 54 w 54"/>
                  <a:gd name="T11" fmla="*/ 26 h 53"/>
                  <a:gd name="T12" fmla="*/ 54 w 54"/>
                  <a:gd name="T13" fmla="*/ 26 h 53"/>
                  <a:gd name="T14" fmla="*/ 28 w 54"/>
                  <a:gd name="T15" fmla="*/ 26 h 53"/>
                  <a:gd name="T16" fmla="*/ 28 w 54"/>
                  <a:gd name="T17" fmla="*/ 53 h 53"/>
                  <a:gd name="T18" fmla="*/ 28 w 54"/>
                  <a:gd name="T19" fmla="*/ 53 h 53"/>
                  <a:gd name="T20" fmla="*/ 28 w 54"/>
                  <a:gd name="T21" fmla="*/ 26 h 53"/>
                  <a:gd name="T22" fmla="*/ 0 w 54"/>
                  <a:gd name="T23" fmla="*/ 26 h 53"/>
                  <a:gd name="T24" fmla="*/ 0 w 54"/>
                  <a:gd name="T25" fmla="*/ 26 h 53"/>
                  <a:gd name="T26" fmla="*/ 0 w 54"/>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3">
                    <a:moveTo>
                      <a:pt x="0" y="26"/>
                    </a:moveTo>
                    <a:lnTo>
                      <a:pt x="28" y="26"/>
                    </a:lnTo>
                    <a:lnTo>
                      <a:pt x="28" y="0"/>
                    </a:lnTo>
                    <a:lnTo>
                      <a:pt x="28" y="0"/>
                    </a:lnTo>
                    <a:lnTo>
                      <a:pt x="28" y="26"/>
                    </a:lnTo>
                    <a:lnTo>
                      <a:pt x="54" y="26"/>
                    </a:lnTo>
                    <a:lnTo>
                      <a:pt x="54" y="26"/>
                    </a:lnTo>
                    <a:lnTo>
                      <a:pt x="28" y="26"/>
                    </a:lnTo>
                    <a:lnTo>
                      <a:pt x="28" y="53"/>
                    </a:lnTo>
                    <a:lnTo>
                      <a:pt x="28" y="53"/>
                    </a:lnTo>
                    <a:lnTo>
                      <a:pt x="28"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49" name="Freeform 55">
                <a:extLst>
                  <a:ext uri="{FF2B5EF4-FFF2-40B4-BE49-F238E27FC236}">
                    <a16:creationId xmlns:a16="http://schemas.microsoft.com/office/drawing/2014/main" id="{4B63E9D9-A12F-8DA3-80A9-DCA21A1483BB}"/>
                  </a:ext>
                </a:extLst>
              </p:cNvPr>
              <p:cNvSpPr>
                <a:spLocks/>
              </p:cNvSpPr>
              <p:nvPr/>
            </p:nvSpPr>
            <p:spPr bwMode="auto">
              <a:xfrm>
                <a:off x="11300344" y="4307203"/>
                <a:ext cx="108000" cy="108000"/>
              </a:xfrm>
              <a:custGeom>
                <a:avLst/>
                <a:gdLst>
                  <a:gd name="T0" fmla="*/ 0 w 52"/>
                  <a:gd name="T1" fmla="*/ 29 h 55"/>
                  <a:gd name="T2" fmla="*/ 26 w 52"/>
                  <a:gd name="T3" fmla="*/ 29 h 55"/>
                  <a:gd name="T4" fmla="*/ 26 w 52"/>
                  <a:gd name="T5" fmla="*/ 0 h 55"/>
                  <a:gd name="T6" fmla="*/ 26 w 52"/>
                  <a:gd name="T7" fmla="*/ 0 h 55"/>
                  <a:gd name="T8" fmla="*/ 26 w 52"/>
                  <a:gd name="T9" fmla="*/ 29 h 55"/>
                  <a:gd name="T10" fmla="*/ 52 w 52"/>
                  <a:gd name="T11" fmla="*/ 29 h 55"/>
                  <a:gd name="T12" fmla="*/ 52 w 52"/>
                  <a:gd name="T13" fmla="*/ 29 h 55"/>
                  <a:gd name="T14" fmla="*/ 26 w 52"/>
                  <a:gd name="T15" fmla="*/ 29 h 55"/>
                  <a:gd name="T16" fmla="*/ 26 w 52"/>
                  <a:gd name="T17" fmla="*/ 55 h 55"/>
                  <a:gd name="T18" fmla="*/ 26 w 52"/>
                  <a:gd name="T19" fmla="*/ 55 h 55"/>
                  <a:gd name="T20" fmla="*/ 26 w 52"/>
                  <a:gd name="T21" fmla="*/ 29 h 55"/>
                  <a:gd name="T22" fmla="*/ 0 w 52"/>
                  <a:gd name="T23" fmla="*/ 29 h 55"/>
                  <a:gd name="T24" fmla="*/ 0 w 52"/>
                  <a:gd name="T25" fmla="*/ 29 h 55"/>
                  <a:gd name="T26" fmla="*/ 0 w 52"/>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9"/>
                    </a:moveTo>
                    <a:lnTo>
                      <a:pt x="26" y="29"/>
                    </a:lnTo>
                    <a:lnTo>
                      <a:pt x="26" y="0"/>
                    </a:lnTo>
                    <a:lnTo>
                      <a:pt x="26" y="0"/>
                    </a:lnTo>
                    <a:lnTo>
                      <a:pt x="26" y="29"/>
                    </a:lnTo>
                    <a:lnTo>
                      <a:pt x="52" y="29"/>
                    </a:lnTo>
                    <a:lnTo>
                      <a:pt x="52" y="29"/>
                    </a:lnTo>
                    <a:lnTo>
                      <a:pt x="26" y="29"/>
                    </a:lnTo>
                    <a:lnTo>
                      <a:pt x="26" y="55"/>
                    </a:lnTo>
                    <a:lnTo>
                      <a:pt x="26" y="55"/>
                    </a:lnTo>
                    <a:lnTo>
                      <a:pt x="26"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50" name="Freeform 56">
                <a:extLst>
                  <a:ext uri="{FF2B5EF4-FFF2-40B4-BE49-F238E27FC236}">
                    <a16:creationId xmlns:a16="http://schemas.microsoft.com/office/drawing/2014/main" id="{89DB860B-6AD0-18B8-C2D5-536FB73078E9}"/>
                  </a:ext>
                </a:extLst>
              </p:cNvPr>
              <p:cNvSpPr>
                <a:spLocks/>
              </p:cNvSpPr>
              <p:nvPr/>
            </p:nvSpPr>
            <p:spPr bwMode="auto">
              <a:xfrm>
                <a:off x="11321945" y="4307203"/>
                <a:ext cx="108000" cy="108000"/>
              </a:xfrm>
              <a:custGeom>
                <a:avLst/>
                <a:gdLst>
                  <a:gd name="T0" fmla="*/ 0 w 54"/>
                  <a:gd name="T1" fmla="*/ 29 h 55"/>
                  <a:gd name="T2" fmla="*/ 26 w 54"/>
                  <a:gd name="T3" fmla="*/ 29 h 55"/>
                  <a:gd name="T4" fmla="*/ 26 w 54"/>
                  <a:gd name="T5" fmla="*/ 0 h 55"/>
                  <a:gd name="T6" fmla="*/ 26 w 54"/>
                  <a:gd name="T7" fmla="*/ 0 h 55"/>
                  <a:gd name="T8" fmla="*/ 26 w 54"/>
                  <a:gd name="T9" fmla="*/ 29 h 55"/>
                  <a:gd name="T10" fmla="*/ 54 w 54"/>
                  <a:gd name="T11" fmla="*/ 29 h 55"/>
                  <a:gd name="T12" fmla="*/ 54 w 54"/>
                  <a:gd name="T13" fmla="*/ 29 h 55"/>
                  <a:gd name="T14" fmla="*/ 26 w 54"/>
                  <a:gd name="T15" fmla="*/ 29 h 55"/>
                  <a:gd name="T16" fmla="*/ 26 w 54"/>
                  <a:gd name="T17" fmla="*/ 55 h 55"/>
                  <a:gd name="T18" fmla="*/ 26 w 54"/>
                  <a:gd name="T19" fmla="*/ 55 h 55"/>
                  <a:gd name="T20" fmla="*/ 26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6" y="29"/>
                    </a:lnTo>
                    <a:lnTo>
                      <a:pt x="26" y="0"/>
                    </a:lnTo>
                    <a:lnTo>
                      <a:pt x="26" y="0"/>
                    </a:lnTo>
                    <a:lnTo>
                      <a:pt x="26" y="29"/>
                    </a:lnTo>
                    <a:lnTo>
                      <a:pt x="54" y="29"/>
                    </a:lnTo>
                    <a:lnTo>
                      <a:pt x="54" y="29"/>
                    </a:lnTo>
                    <a:lnTo>
                      <a:pt x="26" y="29"/>
                    </a:lnTo>
                    <a:lnTo>
                      <a:pt x="26" y="55"/>
                    </a:lnTo>
                    <a:lnTo>
                      <a:pt x="26" y="55"/>
                    </a:lnTo>
                    <a:lnTo>
                      <a:pt x="26"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51" name="Freeform 57">
                <a:extLst>
                  <a:ext uri="{FF2B5EF4-FFF2-40B4-BE49-F238E27FC236}">
                    <a16:creationId xmlns:a16="http://schemas.microsoft.com/office/drawing/2014/main" id="{0FDF8535-98B1-239B-6F0F-94A799ABC614}"/>
                  </a:ext>
                </a:extLst>
              </p:cNvPr>
              <p:cNvSpPr>
                <a:spLocks/>
              </p:cNvSpPr>
              <p:nvPr/>
            </p:nvSpPr>
            <p:spPr bwMode="auto">
              <a:xfrm>
                <a:off x="11159932" y="4288728"/>
                <a:ext cx="108000" cy="108000"/>
              </a:xfrm>
              <a:custGeom>
                <a:avLst/>
                <a:gdLst>
                  <a:gd name="T0" fmla="*/ 0 w 55"/>
                  <a:gd name="T1" fmla="*/ 26 h 53"/>
                  <a:gd name="T2" fmla="*/ 27 w 55"/>
                  <a:gd name="T3" fmla="*/ 26 h 53"/>
                  <a:gd name="T4" fmla="*/ 27 w 55"/>
                  <a:gd name="T5" fmla="*/ 0 h 53"/>
                  <a:gd name="T6" fmla="*/ 27 w 55"/>
                  <a:gd name="T7" fmla="*/ 0 h 53"/>
                  <a:gd name="T8" fmla="*/ 27 w 55"/>
                  <a:gd name="T9" fmla="*/ 26 h 53"/>
                  <a:gd name="T10" fmla="*/ 55 w 55"/>
                  <a:gd name="T11" fmla="*/ 26 h 53"/>
                  <a:gd name="T12" fmla="*/ 55 w 55"/>
                  <a:gd name="T13" fmla="*/ 26 h 53"/>
                  <a:gd name="T14" fmla="*/ 27 w 55"/>
                  <a:gd name="T15" fmla="*/ 26 h 53"/>
                  <a:gd name="T16" fmla="*/ 27 w 55"/>
                  <a:gd name="T17" fmla="*/ 53 h 53"/>
                  <a:gd name="T18" fmla="*/ 27 w 55"/>
                  <a:gd name="T19" fmla="*/ 53 h 53"/>
                  <a:gd name="T20" fmla="*/ 27 w 55"/>
                  <a:gd name="T21" fmla="*/ 26 h 53"/>
                  <a:gd name="T22" fmla="*/ 0 w 55"/>
                  <a:gd name="T23" fmla="*/ 26 h 53"/>
                  <a:gd name="T24" fmla="*/ 0 w 55"/>
                  <a:gd name="T25" fmla="*/ 26 h 53"/>
                  <a:gd name="T26" fmla="*/ 0 w 55"/>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3">
                    <a:moveTo>
                      <a:pt x="0" y="26"/>
                    </a:moveTo>
                    <a:lnTo>
                      <a:pt x="27" y="26"/>
                    </a:lnTo>
                    <a:lnTo>
                      <a:pt x="27" y="0"/>
                    </a:lnTo>
                    <a:lnTo>
                      <a:pt x="27" y="0"/>
                    </a:lnTo>
                    <a:lnTo>
                      <a:pt x="27" y="26"/>
                    </a:lnTo>
                    <a:lnTo>
                      <a:pt x="55" y="26"/>
                    </a:lnTo>
                    <a:lnTo>
                      <a:pt x="55" y="26"/>
                    </a:lnTo>
                    <a:lnTo>
                      <a:pt x="27" y="26"/>
                    </a:lnTo>
                    <a:lnTo>
                      <a:pt x="27" y="53"/>
                    </a:lnTo>
                    <a:lnTo>
                      <a:pt x="27" y="53"/>
                    </a:lnTo>
                    <a:lnTo>
                      <a:pt x="27"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52" name="Freeform 58">
                <a:extLst>
                  <a:ext uri="{FF2B5EF4-FFF2-40B4-BE49-F238E27FC236}">
                    <a16:creationId xmlns:a16="http://schemas.microsoft.com/office/drawing/2014/main" id="{13188DC5-C5D3-A26E-FF8C-BA03F4FA678E}"/>
                  </a:ext>
                </a:extLst>
              </p:cNvPr>
              <p:cNvSpPr>
                <a:spLocks/>
              </p:cNvSpPr>
              <p:nvPr/>
            </p:nvSpPr>
            <p:spPr bwMode="auto">
              <a:xfrm>
                <a:off x="11130615" y="4288728"/>
                <a:ext cx="108000" cy="108000"/>
              </a:xfrm>
              <a:custGeom>
                <a:avLst/>
                <a:gdLst>
                  <a:gd name="T0" fmla="*/ 0 w 55"/>
                  <a:gd name="T1" fmla="*/ 26 h 53"/>
                  <a:gd name="T2" fmla="*/ 29 w 55"/>
                  <a:gd name="T3" fmla="*/ 26 h 53"/>
                  <a:gd name="T4" fmla="*/ 29 w 55"/>
                  <a:gd name="T5" fmla="*/ 0 h 53"/>
                  <a:gd name="T6" fmla="*/ 29 w 55"/>
                  <a:gd name="T7" fmla="*/ 0 h 53"/>
                  <a:gd name="T8" fmla="*/ 29 w 55"/>
                  <a:gd name="T9" fmla="*/ 26 h 53"/>
                  <a:gd name="T10" fmla="*/ 55 w 55"/>
                  <a:gd name="T11" fmla="*/ 26 h 53"/>
                  <a:gd name="T12" fmla="*/ 55 w 55"/>
                  <a:gd name="T13" fmla="*/ 26 h 53"/>
                  <a:gd name="T14" fmla="*/ 29 w 55"/>
                  <a:gd name="T15" fmla="*/ 26 h 53"/>
                  <a:gd name="T16" fmla="*/ 29 w 55"/>
                  <a:gd name="T17" fmla="*/ 53 h 53"/>
                  <a:gd name="T18" fmla="*/ 29 w 55"/>
                  <a:gd name="T19" fmla="*/ 53 h 53"/>
                  <a:gd name="T20" fmla="*/ 29 w 55"/>
                  <a:gd name="T21" fmla="*/ 26 h 53"/>
                  <a:gd name="T22" fmla="*/ 0 w 55"/>
                  <a:gd name="T23" fmla="*/ 26 h 53"/>
                  <a:gd name="T24" fmla="*/ 0 w 55"/>
                  <a:gd name="T25" fmla="*/ 26 h 53"/>
                  <a:gd name="T26" fmla="*/ 0 w 55"/>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3">
                    <a:moveTo>
                      <a:pt x="0" y="26"/>
                    </a:moveTo>
                    <a:lnTo>
                      <a:pt x="29" y="26"/>
                    </a:lnTo>
                    <a:lnTo>
                      <a:pt x="29" y="0"/>
                    </a:lnTo>
                    <a:lnTo>
                      <a:pt x="29" y="0"/>
                    </a:lnTo>
                    <a:lnTo>
                      <a:pt x="29" y="26"/>
                    </a:lnTo>
                    <a:lnTo>
                      <a:pt x="55" y="26"/>
                    </a:lnTo>
                    <a:lnTo>
                      <a:pt x="55" y="26"/>
                    </a:lnTo>
                    <a:lnTo>
                      <a:pt x="29" y="26"/>
                    </a:lnTo>
                    <a:lnTo>
                      <a:pt x="29" y="53"/>
                    </a:lnTo>
                    <a:lnTo>
                      <a:pt x="29" y="53"/>
                    </a:lnTo>
                    <a:lnTo>
                      <a:pt x="29"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53" name="Freeform 59">
                <a:extLst>
                  <a:ext uri="{FF2B5EF4-FFF2-40B4-BE49-F238E27FC236}">
                    <a16:creationId xmlns:a16="http://schemas.microsoft.com/office/drawing/2014/main" id="{BF78C7C9-E4D4-1C6F-4AF8-5B787CFB3026}"/>
                  </a:ext>
                </a:extLst>
              </p:cNvPr>
              <p:cNvSpPr>
                <a:spLocks/>
              </p:cNvSpPr>
              <p:nvPr/>
            </p:nvSpPr>
            <p:spPr bwMode="auto">
              <a:xfrm>
                <a:off x="10996376" y="4277951"/>
                <a:ext cx="108000" cy="108000"/>
              </a:xfrm>
              <a:custGeom>
                <a:avLst/>
                <a:gdLst>
                  <a:gd name="T0" fmla="*/ 0 w 54"/>
                  <a:gd name="T1" fmla="*/ 29 h 55"/>
                  <a:gd name="T2" fmla="*/ 26 w 54"/>
                  <a:gd name="T3" fmla="*/ 29 h 55"/>
                  <a:gd name="T4" fmla="*/ 26 w 54"/>
                  <a:gd name="T5" fmla="*/ 0 h 55"/>
                  <a:gd name="T6" fmla="*/ 26 w 54"/>
                  <a:gd name="T7" fmla="*/ 0 h 55"/>
                  <a:gd name="T8" fmla="*/ 26 w 54"/>
                  <a:gd name="T9" fmla="*/ 29 h 55"/>
                  <a:gd name="T10" fmla="*/ 54 w 54"/>
                  <a:gd name="T11" fmla="*/ 29 h 55"/>
                  <a:gd name="T12" fmla="*/ 54 w 54"/>
                  <a:gd name="T13" fmla="*/ 29 h 55"/>
                  <a:gd name="T14" fmla="*/ 26 w 54"/>
                  <a:gd name="T15" fmla="*/ 29 h 55"/>
                  <a:gd name="T16" fmla="*/ 26 w 54"/>
                  <a:gd name="T17" fmla="*/ 55 h 55"/>
                  <a:gd name="T18" fmla="*/ 26 w 54"/>
                  <a:gd name="T19" fmla="*/ 55 h 55"/>
                  <a:gd name="T20" fmla="*/ 26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6" y="29"/>
                    </a:lnTo>
                    <a:lnTo>
                      <a:pt x="26" y="0"/>
                    </a:lnTo>
                    <a:lnTo>
                      <a:pt x="26" y="0"/>
                    </a:lnTo>
                    <a:lnTo>
                      <a:pt x="26" y="29"/>
                    </a:lnTo>
                    <a:lnTo>
                      <a:pt x="54" y="29"/>
                    </a:lnTo>
                    <a:lnTo>
                      <a:pt x="54" y="29"/>
                    </a:lnTo>
                    <a:lnTo>
                      <a:pt x="26" y="29"/>
                    </a:lnTo>
                    <a:lnTo>
                      <a:pt x="26" y="55"/>
                    </a:lnTo>
                    <a:lnTo>
                      <a:pt x="26" y="55"/>
                    </a:lnTo>
                    <a:lnTo>
                      <a:pt x="26"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54" name="Freeform 60">
                <a:extLst>
                  <a:ext uri="{FF2B5EF4-FFF2-40B4-BE49-F238E27FC236}">
                    <a16:creationId xmlns:a16="http://schemas.microsoft.com/office/drawing/2014/main" id="{139D58C0-4A18-0717-FFCC-3CDC2AFF5859}"/>
                  </a:ext>
                </a:extLst>
              </p:cNvPr>
              <p:cNvSpPr>
                <a:spLocks/>
              </p:cNvSpPr>
              <p:nvPr/>
            </p:nvSpPr>
            <p:spPr bwMode="auto">
              <a:xfrm>
                <a:off x="10951629" y="4267175"/>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55" name="Freeform 61">
                <a:extLst>
                  <a:ext uri="{FF2B5EF4-FFF2-40B4-BE49-F238E27FC236}">
                    <a16:creationId xmlns:a16="http://schemas.microsoft.com/office/drawing/2014/main" id="{5AB58432-2FBF-A73B-A7FA-C85A9410923E}"/>
                  </a:ext>
                </a:extLst>
              </p:cNvPr>
              <p:cNvSpPr>
                <a:spLocks/>
              </p:cNvSpPr>
              <p:nvPr/>
            </p:nvSpPr>
            <p:spPr bwMode="auto">
              <a:xfrm>
                <a:off x="10911511" y="4267175"/>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56" name="Freeform 62">
                <a:extLst>
                  <a:ext uri="{FF2B5EF4-FFF2-40B4-BE49-F238E27FC236}">
                    <a16:creationId xmlns:a16="http://schemas.microsoft.com/office/drawing/2014/main" id="{50471746-8062-4661-2104-604185CD12F1}"/>
                  </a:ext>
                </a:extLst>
              </p:cNvPr>
              <p:cNvSpPr>
                <a:spLocks/>
              </p:cNvSpPr>
              <p:nvPr/>
            </p:nvSpPr>
            <p:spPr bwMode="auto">
              <a:xfrm>
                <a:off x="10772643" y="4267175"/>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57" name="Freeform 63">
                <a:extLst>
                  <a:ext uri="{FF2B5EF4-FFF2-40B4-BE49-F238E27FC236}">
                    <a16:creationId xmlns:a16="http://schemas.microsoft.com/office/drawing/2014/main" id="{AD0AF90A-242C-E65D-02A8-17D93221C27F}"/>
                  </a:ext>
                </a:extLst>
              </p:cNvPr>
              <p:cNvSpPr>
                <a:spLocks/>
              </p:cNvSpPr>
              <p:nvPr/>
            </p:nvSpPr>
            <p:spPr bwMode="auto">
              <a:xfrm>
                <a:off x="10828190" y="4267175"/>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58" name="Freeform 64">
                <a:extLst>
                  <a:ext uri="{FF2B5EF4-FFF2-40B4-BE49-F238E27FC236}">
                    <a16:creationId xmlns:a16="http://schemas.microsoft.com/office/drawing/2014/main" id="{2DFFF069-C875-3C75-7838-0E13B49269F0}"/>
                  </a:ext>
                </a:extLst>
              </p:cNvPr>
              <p:cNvSpPr>
                <a:spLocks/>
              </p:cNvSpPr>
              <p:nvPr/>
            </p:nvSpPr>
            <p:spPr bwMode="auto">
              <a:xfrm>
                <a:off x="10798874" y="4267175"/>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59" name="Freeform 65">
                <a:extLst>
                  <a:ext uri="{FF2B5EF4-FFF2-40B4-BE49-F238E27FC236}">
                    <a16:creationId xmlns:a16="http://schemas.microsoft.com/office/drawing/2014/main" id="{29D49D5C-60FA-CFF7-0D16-1A9DF5B5F88D}"/>
                  </a:ext>
                </a:extLst>
              </p:cNvPr>
              <p:cNvSpPr>
                <a:spLocks/>
              </p:cNvSpPr>
              <p:nvPr/>
            </p:nvSpPr>
            <p:spPr bwMode="auto">
              <a:xfrm>
                <a:off x="10860593" y="4267175"/>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60" name="Freeform 66">
                <a:extLst>
                  <a:ext uri="{FF2B5EF4-FFF2-40B4-BE49-F238E27FC236}">
                    <a16:creationId xmlns:a16="http://schemas.microsoft.com/office/drawing/2014/main" id="{27798B0F-8789-B676-7CEB-B49DB4D9A5B8}"/>
                  </a:ext>
                </a:extLst>
              </p:cNvPr>
              <p:cNvSpPr>
                <a:spLocks/>
              </p:cNvSpPr>
              <p:nvPr/>
            </p:nvSpPr>
            <p:spPr bwMode="auto">
              <a:xfrm>
                <a:off x="10892996" y="4267175"/>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61" name="Freeform 67">
                <a:extLst>
                  <a:ext uri="{FF2B5EF4-FFF2-40B4-BE49-F238E27FC236}">
                    <a16:creationId xmlns:a16="http://schemas.microsoft.com/office/drawing/2014/main" id="{78F7CB92-7735-FDA7-51E4-848AC3AEA54A}"/>
                  </a:ext>
                </a:extLst>
              </p:cNvPr>
              <p:cNvSpPr>
                <a:spLocks/>
              </p:cNvSpPr>
              <p:nvPr/>
            </p:nvSpPr>
            <p:spPr bwMode="auto">
              <a:xfrm>
                <a:off x="10743327" y="4267175"/>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62" name="Freeform 68">
                <a:extLst>
                  <a:ext uri="{FF2B5EF4-FFF2-40B4-BE49-F238E27FC236}">
                    <a16:creationId xmlns:a16="http://schemas.microsoft.com/office/drawing/2014/main" id="{7004E1EA-3D9C-C612-8521-5E4ABDDED824}"/>
                  </a:ext>
                </a:extLst>
              </p:cNvPr>
              <p:cNvSpPr>
                <a:spLocks/>
              </p:cNvSpPr>
              <p:nvPr/>
            </p:nvSpPr>
            <p:spPr bwMode="auto">
              <a:xfrm>
                <a:off x="10666177" y="4256397"/>
                <a:ext cx="108000" cy="108000"/>
              </a:xfrm>
              <a:custGeom>
                <a:avLst/>
                <a:gdLst>
                  <a:gd name="T0" fmla="*/ 0 w 55"/>
                  <a:gd name="T1" fmla="*/ 26 h 52"/>
                  <a:gd name="T2" fmla="*/ 29 w 55"/>
                  <a:gd name="T3" fmla="*/ 26 h 52"/>
                  <a:gd name="T4" fmla="*/ 29 w 55"/>
                  <a:gd name="T5" fmla="*/ 0 h 52"/>
                  <a:gd name="T6" fmla="*/ 29 w 55"/>
                  <a:gd name="T7" fmla="*/ 0 h 52"/>
                  <a:gd name="T8" fmla="*/ 29 w 55"/>
                  <a:gd name="T9" fmla="*/ 26 h 52"/>
                  <a:gd name="T10" fmla="*/ 55 w 55"/>
                  <a:gd name="T11" fmla="*/ 26 h 52"/>
                  <a:gd name="T12" fmla="*/ 55 w 55"/>
                  <a:gd name="T13" fmla="*/ 26 h 52"/>
                  <a:gd name="T14" fmla="*/ 29 w 55"/>
                  <a:gd name="T15" fmla="*/ 26 h 52"/>
                  <a:gd name="T16" fmla="*/ 29 w 55"/>
                  <a:gd name="T17" fmla="*/ 52 h 52"/>
                  <a:gd name="T18" fmla="*/ 29 w 55"/>
                  <a:gd name="T19" fmla="*/ 52 h 52"/>
                  <a:gd name="T20" fmla="*/ 29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9" y="26"/>
                    </a:lnTo>
                    <a:lnTo>
                      <a:pt x="29" y="0"/>
                    </a:lnTo>
                    <a:lnTo>
                      <a:pt x="29" y="0"/>
                    </a:lnTo>
                    <a:lnTo>
                      <a:pt x="29" y="26"/>
                    </a:lnTo>
                    <a:lnTo>
                      <a:pt x="55" y="26"/>
                    </a:lnTo>
                    <a:lnTo>
                      <a:pt x="55" y="26"/>
                    </a:lnTo>
                    <a:lnTo>
                      <a:pt x="29" y="26"/>
                    </a:lnTo>
                    <a:lnTo>
                      <a:pt x="29" y="52"/>
                    </a:lnTo>
                    <a:lnTo>
                      <a:pt x="29" y="52"/>
                    </a:lnTo>
                    <a:lnTo>
                      <a:pt x="29"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63" name="Freeform 69">
                <a:extLst>
                  <a:ext uri="{FF2B5EF4-FFF2-40B4-BE49-F238E27FC236}">
                    <a16:creationId xmlns:a16="http://schemas.microsoft.com/office/drawing/2014/main" id="{16B43CAF-4D82-12D2-8E2F-68D149D1CDDE}"/>
                  </a:ext>
                </a:extLst>
              </p:cNvPr>
              <p:cNvSpPr>
                <a:spLocks/>
              </p:cNvSpPr>
              <p:nvPr/>
            </p:nvSpPr>
            <p:spPr bwMode="auto">
              <a:xfrm>
                <a:off x="10548911" y="4244081"/>
                <a:ext cx="108000" cy="108000"/>
              </a:xfrm>
              <a:custGeom>
                <a:avLst/>
                <a:gdLst>
                  <a:gd name="T0" fmla="*/ 0 w 52"/>
                  <a:gd name="T1" fmla="*/ 27 h 53"/>
                  <a:gd name="T2" fmla="*/ 26 w 52"/>
                  <a:gd name="T3" fmla="*/ 27 h 53"/>
                  <a:gd name="T4" fmla="*/ 26 w 52"/>
                  <a:gd name="T5" fmla="*/ 0 h 53"/>
                  <a:gd name="T6" fmla="*/ 26 w 52"/>
                  <a:gd name="T7" fmla="*/ 0 h 53"/>
                  <a:gd name="T8" fmla="*/ 26 w 52"/>
                  <a:gd name="T9" fmla="*/ 27 h 53"/>
                  <a:gd name="T10" fmla="*/ 52 w 52"/>
                  <a:gd name="T11" fmla="*/ 27 h 53"/>
                  <a:gd name="T12" fmla="*/ 52 w 52"/>
                  <a:gd name="T13" fmla="*/ 27 h 53"/>
                  <a:gd name="T14" fmla="*/ 26 w 52"/>
                  <a:gd name="T15" fmla="*/ 27 h 53"/>
                  <a:gd name="T16" fmla="*/ 26 w 52"/>
                  <a:gd name="T17" fmla="*/ 53 h 53"/>
                  <a:gd name="T18" fmla="*/ 26 w 52"/>
                  <a:gd name="T19" fmla="*/ 53 h 53"/>
                  <a:gd name="T20" fmla="*/ 26 w 52"/>
                  <a:gd name="T21" fmla="*/ 27 h 53"/>
                  <a:gd name="T22" fmla="*/ 0 w 52"/>
                  <a:gd name="T23" fmla="*/ 27 h 53"/>
                  <a:gd name="T24" fmla="*/ 0 w 52"/>
                  <a:gd name="T25" fmla="*/ 27 h 53"/>
                  <a:gd name="T26" fmla="*/ 0 w 52"/>
                  <a:gd name="T27"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3">
                    <a:moveTo>
                      <a:pt x="0" y="27"/>
                    </a:moveTo>
                    <a:lnTo>
                      <a:pt x="26" y="27"/>
                    </a:lnTo>
                    <a:lnTo>
                      <a:pt x="26" y="0"/>
                    </a:lnTo>
                    <a:lnTo>
                      <a:pt x="26" y="0"/>
                    </a:lnTo>
                    <a:lnTo>
                      <a:pt x="26" y="27"/>
                    </a:lnTo>
                    <a:lnTo>
                      <a:pt x="52" y="27"/>
                    </a:lnTo>
                    <a:lnTo>
                      <a:pt x="52" y="27"/>
                    </a:lnTo>
                    <a:lnTo>
                      <a:pt x="26" y="27"/>
                    </a:lnTo>
                    <a:lnTo>
                      <a:pt x="26" y="53"/>
                    </a:lnTo>
                    <a:lnTo>
                      <a:pt x="26" y="53"/>
                    </a:lnTo>
                    <a:lnTo>
                      <a:pt x="26" y="27"/>
                    </a:lnTo>
                    <a:lnTo>
                      <a:pt x="0" y="27"/>
                    </a:lnTo>
                    <a:lnTo>
                      <a:pt x="0" y="27"/>
                    </a:lnTo>
                    <a:lnTo>
                      <a:pt x="0" y="27"/>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64" name="Freeform 70">
                <a:extLst>
                  <a:ext uri="{FF2B5EF4-FFF2-40B4-BE49-F238E27FC236}">
                    <a16:creationId xmlns:a16="http://schemas.microsoft.com/office/drawing/2014/main" id="{E7FA5609-A9CA-06FE-3863-69625B989623}"/>
                  </a:ext>
                </a:extLst>
              </p:cNvPr>
              <p:cNvSpPr>
                <a:spLocks/>
              </p:cNvSpPr>
              <p:nvPr/>
            </p:nvSpPr>
            <p:spPr bwMode="auto">
              <a:xfrm>
                <a:off x="7199091" y="3756046"/>
                <a:ext cx="108000" cy="108000"/>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65" name="Freeform 71">
                <a:extLst>
                  <a:ext uri="{FF2B5EF4-FFF2-40B4-BE49-F238E27FC236}">
                    <a16:creationId xmlns:a16="http://schemas.microsoft.com/office/drawing/2014/main" id="{33DCC67E-3942-BD1F-B806-BE1346D1DAAC}"/>
                  </a:ext>
                </a:extLst>
              </p:cNvPr>
              <p:cNvSpPr>
                <a:spLocks/>
              </p:cNvSpPr>
              <p:nvPr/>
            </p:nvSpPr>
            <p:spPr bwMode="auto">
              <a:xfrm>
                <a:off x="7111141" y="3756046"/>
                <a:ext cx="108000" cy="108000"/>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66" name="Freeform 72">
                <a:extLst>
                  <a:ext uri="{FF2B5EF4-FFF2-40B4-BE49-F238E27FC236}">
                    <a16:creationId xmlns:a16="http://schemas.microsoft.com/office/drawing/2014/main" id="{CD5AB430-53BB-7D9C-57B4-A4B9F288F7AF}"/>
                  </a:ext>
                </a:extLst>
              </p:cNvPr>
              <p:cNvSpPr>
                <a:spLocks/>
              </p:cNvSpPr>
              <p:nvPr/>
            </p:nvSpPr>
            <p:spPr bwMode="auto">
              <a:xfrm>
                <a:off x="6665218" y="3677528"/>
                <a:ext cx="108000" cy="108000"/>
              </a:xfrm>
              <a:custGeom>
                <a:avLst/>
                <a:gdLst>
                  <a:gd name="T0" fmla="*/ 0 w 54"/>
                  <a:gd name="T1" fmla="*/ 29 h 55"/>
                  <a:gd name="T2" fmla="*/ 28 w 54"/>
                  <a:gd name="T3" fmla="*/ 29 h 55"/>
                  <a:gd name="T4" fmla="*/ 28 w 54"/>
                  <a:gd name="T5" fmla="*/ 0 h 55"/>
                  <a:gd name="T6" fmla="*/ 28 w 54"/>
                  <a:gd name="T7" fmla="*/ 0 h 55"/>
                  <a:gd name="T8" fmla="*/ 28 w 54"/>
                  <a:gd name="T9" fmla="*/ 29 h 55"/>
                  <a:gd name="T10" fmla="*/ 54 w 54"/>
                  <a:gd name="T11" fmla="*/ 29 h 55"/>
                  <a:gd name="T12" fmla="*/ 54 w 54"/>
                  <a:gd name="T13" fmla="*/ 29 h 55"/>
                  <a:gd name="T14" fmla="*/ 28 w 54"/>
                  <a:gd name="T15" fmla="*/ 29 h 55"/>
                  <a:gd name="T16" fmla="*/ 28 w 54"/>
                  <a:gd name="T17" fmla="*/ 55 h 55"/>
                  <a:gd name="T18" fmla="*/ 28 w 54"/>
                  <a:gd name="T19" fmla="*/ 55 h 55"/>
                  <a:gd name="T20" fmla="*/ 28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8" y="29"/>
                    </a:lnTo>
                    <a:lnTo>
                      <a:pt x="28" y="0"/>
                    </a:lnTo>
                    <a:lnTo>
                      <a:pt x="28" y="0"/>
                    </a:lnTo>
                    <a:lnTo>
                      <a:pt x="28" y="29"/>
                    </a:lnTo>
                    <a:lnTo>
                      <a:pt x="54" y="29"/>
                    </a:lnTo>
                    <a:lnTo>
                      <a:pt x="54" y="29"/>
                    </a:lnTo>
                    <a:lnTo>
                      <a:pt x="28" y="29"/>
                    </a:lnTo>
                    <a:lnTo>
                      <a:pt x="28" y="55"/>
                    </a:lnTo>
                    <a:lnTo>
                      <a:pt x="28" y="55"/>
                    </a:lnTo>
                    <a:lnTo>
                      <a:pt x="28"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67" name="Freeform 73">
                <a:extLst>
                  <a:ext uri="{FF2B5EF4-FFF2-40B4-BE49-F238E27FC236}">
                    <a16:creationId xmlns:a16="http://schemas.microsoft.com/office/drawing/2014/main" id="{DEF9EAE3-8321-00C0-0C2E-1636A4F6575D}"/>
                  </a:ext>
                </a:extLst>
              </p:cNvPr>
              <p:cNvSpPr>
                <a:spLocks/>
              </p:cNvSpPr>
              <p:nvPr/>
            </p:nvSpPr>
            <p:spPr bwMode="auto">
              <a:xfrm>
                <a:off x="6419884" y="3637500"/>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68" name="Freeform 74">
                <a:extLst>
                  <a:ext uri="{FF2B5EF4-FFF2-40B4-BE49-F238E27FC236}">
                    <a16:creationId xmlns:a16="http://schemas.microsoft.com/office/drawing/2014/main" id="{9EE43428-42E0-4D3D-B7C0-8BB42F5CFE24}"/>
                  </a:ext>
                </a:extLst>
              </p:cNvPr>
              <p:cNvSpPr>
                <a:spLocks/>
              </p:cNvSpPr>
              <p:nvPr/>
            </p:nvSpPr>
            <p:spPr bwMode="auto">
              <a:xfrm>
                <a:off x="5545012" y="3431201"/>
                <a:ext cx="108000" cy="108000"/>
              </a:xfrm>
              <a:custGeom>
                <a:avLst/>
                <a:gdLst>
                  <a:gd name="T0" fmla="*/ 0 w 52"/>
                  <a:gd name="T1" fmla="*/ 27 h 53"/>
                  <a:gd name="T2" fmla="*/ 26 w 52"/>
                  <a:gd name="T3" fmla="*/ 27 h 53"/>
                  <a:gd name="T4" fmla="*/ 26 w 52"/>
                  <a:gd name="T5" fmla="*/ 0 h 53"/>
                  <a:gd name="T6" fmla="*/ 26 w 52"/>
                  <a:gd name="T7" fmla="*/ 0 h 53"/>
                  <a:gd name="T8" fmla="*/ 26 w 52"/>
                  <a:gd name="T9" fmla="*/ 27 h 53"/>
                  <a:gd name="T10" fmla="*/ 52 w 52"/>
                  <a:gd name="T11" fmla="*/ 27 h 53"/>
                  <a:gd name="T12" fmla="*/ 52 w 52"/>
                  <a:gd name="T13" fmla="*/ 27 h 53"/>
                  <a:gd name="T14" fmla="*/ 26 w 52"/>
                  <a:gd name="T15" fmla="*/ 27 h 53"/>
                  <a:gd name="T16" fmla="*/ 26 w 52"/>
                  <a:gd name="T17" fmla="*/ 53 h 53"/>
                  <a:gd name="T18" fmla="*/ 26 w 52"/>
                  <a:gd name="T19" fmla="*/ 53 h 53"/>
                  <a:gd name="T20" fmla="*/ 26 w 52"/>
                  <a:gd name="T21" fmla="*/ 27 h 53"/>
                  <a:gd name="T22" fmla="*/ 0 w 52"/>
                  <a:gd name="T23" fmla="*/ 27 h 53"/>
                  <a:gd name="T24" fmla="*/ 0 w 52"/>
                  <a:gd name="T25" fmla="*/ 27 h 53"/>
                  <a:gd name="T26" fmla="*/ 0 w 52"/>
                  <a:gd name="T27"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3">
                    <a:moveTo>
                      <a:pt x="0" y="27"/>
                    </a:moveTo>
                    <a:lnTo>
                      <a:pt x="26" y="27"/>
                    </a:lnTo>
                    <a:lnTo>
                      <a:pt x="26" y="0"/>
                    </a:lnTo>
                    <a:lnTo>
                      <a:pt x="26" y="0"/>
                    </a:lnTo>
                    <a:lnTo>
                      <a:pt x="26" y="27"/>
                    </a:lnTo>
                    <a:lnTo>
                      <a:pt x="52" y="27"/>
                    </a:lnTo>
                    <a:lnTo>
                      <a:pt x="52" y="27"/>
                    </a:lnTo>
                    <a:lnTo>
                      <a:pt x="26" y="27"/>
                    </a:lnTo>
                    <a:lnTo>
                      <a:pt x="26" y="53"/>
                    </a:lnTo>
                    <a:lnTo>
                      <a:pt x="26" y="53"/>
                    </a:lnTo>
                    <a:lnTo>
                      <a:pt x="26" y="27"/>
                    </a:lnTo>
                    <a:lnTo>
                      <a:pt x="0" y="27"/>
                    </a:lnTo>
                    <a:lnTo>
                      <a:pt x="0" y="27"/>
                    </a:lnTo>
                    <a:lnTo>
                      <a:pt x="0" y="27"/>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69" name="Freeform 75">
                <a:extLst>
                  <a:ext uri="{FF2B5EF4-FFF2-40B4-BE49-F238E27FC236}">
                    <a16:creationId xmlns:a16="http://schemas.microsoft.com/office/drawing/2014/main" id="{79CCFB98-9C87-3430-2A5A-0DA8DC9F2011}"/>
                  </a:ext>
                </a:extLst>
              </p:cNvPr>
              <p:cNvSpPr>
                <a:spLocks/>
              </p:cNvSpPr>
              <p:nvPr/>
            </p:nvSpPr>
            <p:spPr bwMode="auto">
              <a:xfrm>
                <a:off x="5321279" y="3354224"/>
                <a:ext cx="108000" cy="108000"/>
              </a:xfrm>
              <a:custGeom>
                <a:avLst/>
                <a:gdLst>
                  <a:gd name="T0" fmla="*/ 0 w 55"/>
                  <a:gd name="T1" fmla="*/ 29 h 55"/>
                  <a:gd name="T2" fmla="*/ 28 w 55"/>
                  <a:gd name="T3" fmla="*/ 29 h 55"/>
                  <a:gd name="T4" fmla="*/ 28 w 55"/>
                  <a:gd name="T5" fmla="*/ 0 h 55"/>
                  <a:gd name="T6" fmla="*/ 28 w 55"/>
                  <a:gd name="T7" fmla="*/ 0 h 55"/>
                  <a:gd name="T8" fmla="*/ 28 w 55"/>
                  <a:gd name="T9" fmla="*/ 29 h 55"/>
                  <a:gd name="T10" fmla="*/ 55 w 55"/>
                  <a:gd name="T11" fmla="*/ 29 h 55"/>
                  <a:gd name="T12" fmla="*/ 55 w 55"/>
                  <a:gd name="T13" fmla="*/ 29 h 55"/>
                  <a:gd name="T14" fmla="*/ 28 w 55"/>
                  <a:gd name="T15" fmla="*/ 29 h 55"/>
                  <a:gd name="T16" fmla="*/ 28 w 55"/>
                  <a:gd name="T17" fmla="*/ 55 h 55"/>
                  <a:gd name="T18" fmla="*/ 28 w 55"/>
                  <a:gd name="T19" fmla="*/ 55 h 55"/>
                  <a:gd name="T20" fmla="*/ 28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8" y="29"/>
                    </a:lnTo>
                    <a:lnTo>
                      <a:pt x="28" y="0"/>
                    </a:lnTo>
                    <a:lnTo>
                      <a:pt x="28" y="0"/>
                    </a:lnTo>
                    <a:lnTo>
                      <a:pt x="28" y="29"/>
                    </a:lnTo>
                    <a:lnTo>
                      <a:pt x="55" y="29"/>
                    </a:lnTo>
                    <a:lnTo>
                      <a:pt x="55" y="29"/>
                    </a:lnTo>
                    <a:lnTo>
                      <a:pt x="28" y="29"/>
                    </a:lnTo>
                    <a:lnTo>
                      <a:pt x="28" y="55"/>
                    </a:lnTo>
                    <a:lnTo>
                      <a:pt x="28" y="55"/>
                    </a:lnTo>
                    <a:lnTo>
                      <a:pt x="28"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70" name="Freeform 76">
                <a:extLst>
                  <a:ext uri="{FF2B5EF4-FFF2-40B4-BE49-F238E27FC236}">
                    <a16:creationId xmlns:a16="http://schemas.microsoft.com/office/drawing/2014/main" id="{BE01F5CE-20A4-FAB1-D754-86E5F1D2505E}"/>
                  </a:ext>
                </a:extLst>
              </p:cNvPr>
              <p:cNvSpPr>
                <a:spLocks/>
              </p:cNvSpPr>
              <p:nvPr/>
            </p:nvSpPr>
            <p:spPr bwMode="auto">
              <a:xfrm>
                <a:off x="4571389" y="3152544"/>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71" name="Freeform 77">
                <a:extLst>
                  <a:ext uri="{FF2B5EF4-FFF2-40B4-BE49-F238E27FC236}">
                    <a16:creationId xmlns:a16="http://schemas.microsoft.com/office/drawing/2014/main" id="{953C066B-49A5-9CE6-F430-A6DEE8A2EFD4}"/>
                  </a:ext>
                </a:extLst>
              </p:cNvPr>
              <p:cNvSpPr>
                <a:spLocks/>
              </p:cNvSpPr>
              <p:nvPr/>
            </p:nvSpPr>
            <p:spPr bwMode="auto">
              <a:xfrm>
                <a:off x="11031864" y="4277951"/>
                <a:ext cx="108000" cy="108000"/>
              </a:xfrm>
              <a:custGeom>
                <a:avLst/>
                <a:gdLst>
                  <a:gd name="T0" fmla="*/ 0 w 55"/>
                  <a:gd name="T1" fmla="*/ 29 h 55"/>
                  <a:gd name="T2" fmla="*/ 29 w 55"/>
                  <a:gd name="T3" fmla="*/ 29 h 55"/>
                  <a:gd name="T4" fmla="*/ 29 w 55"/>
                  <a:gd name="T5" fmla="*/ 0 h 55"/>
                  <a:gd name="T6" fmla="*/ 29 w 55"/>
                  <a:gd name="T7" fmla="*/ 0 h 55"/>
                  <a:gd name="T8" fmla="*/ 29 w 55"/>
                  <a:gd name="T9" fmla="*/ 29 h 55"/>
                  <a:gd name="T10" fmla="*/ 55 w 55"/>
                  <a:gd name="T11" fmla="*/ 29 h 55"/>
                  <a:gd name="T12" fmla="*/ 55 w 55"/>
                  <a:gd name="T13" fmla="*/ 29 h 55"/>
                  <a:gd name="T14" fmla="*/ 29 w 55"/>
                  <a:gd name="T15" fmla="*/ 29 h 55"/>
                  <a:gd name="T16" fmla="*/ 29 w 55"/>
                  <a:gd name="T17" fmla="*/ 55 h 55"/>
                  <a:gd name="T18" fmla="*/ 29 w 55"/>
                  <a:gd name="T19" fmla="*/ 55 h 55"/>
                  <a:gd name="T20" fmla="*/ 29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9" y="29"/>
                    </a:lnTo>
                    <a:lnTo>
                      <a:pt x="29" y="0"/>
                    </a:lnTo>
                    <a:lnTo>
                      <a:pt x="29" y="0"/>
                    </a:lnTo>
                    <a:lnTo>
                      <a:pt x="29" y="29"/>
                    </a:lnTo>
                    <a:lnTo>
                      <a:pt x="55" y="29"/>
                    </a:lnTo>
                    <a:lnTo>
                      <a:pt x="55" y="29"/>
                    </a:lnTo>
                    <a:lnTo>
                      <a:pt x="29" y="29"/>
                    </a:lnTo>
                    <a:lnTo>
                      <a:pt x="29" y="55"/>
                    </a:lnTo>
                    <a:lnTo>
                      <a:pt x="29" y="55"/>
                    </a:lnTo>
                    <a:lnTo>
                      <a:pt x="29"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72" name="Freeform 78">
                <a:extLst>
                  <a:ext uri="{FF2B5EF4-FFF2-40B4-BE49-F238E27FC236}">
                    <a16:creationId xmlns:a16="http://schemas.microsoft.com/office/drawing/2014/main" id="{55534448-783A-4B07-47A3-42318B729910}"/>
                  </a:ext>
                </a:extLst>
              </p:cNvPr>
              <p:cNvSpPr>
                <a:spLocks/>
              </p:cNvSpPr>
              <p:nvPr/>
            </p:nvSpPr>
            <p:spPr bwMode="auto">
              <a:xfrm>
                <a:off x="11079697" y="4277951"/>
                <a:ext cx="108000" cy="108000"/>
              </a:xfrm>
              <a:custGeom>
                <a:avLst/>
                <a:gdLst>
                  <a:gd name="T0" fmla="*/ 0 w 52"/>
                  <a:gd name="T1" fmla="*/ 29 h 55"/>
                  <a:gd name="T2" fmla="*/ 26 w 52"/>
                  <a:gd name="T3" fmla="*/ 29 h 55"/>
                  <a:gd name="T4" fmla="*/ 26 w 52"/>
                  <a:gd name="T5" fmla="*/ 0 h 55"/>
                  <a:gd name="T6" fmla="*/ 26 w 52"/>
                  <a:gd name="T7" fmla="*/ 0 h 55"/>
                  <a:gd name="T8" fmla="*/ 26 w 52"/>
                  <a:gd name="T9" fmla="*/ 29 h 55"/>
                  <a:gd name="T10" fmla="*/ 52 w 52"/>
                  <a:gd name="T11" fmla="*/ 29 h 55"/>
                  <a:gd name="T12" fmla="*/ 52 w 52"/>
                  <a:gd name="T13" fmla="*/ 29 h 55"/>
                  <a:gd name="T14" fmla="*/ 26 w 52"/>
                  <a:gd name="T15" fmla="*/ 29 h 55"/>
                  <a:gd name="T16" fmla="*/ 26 w 52"/>
                  <a:gd name="T17" fmla="*/ 55 h 55"/>
                  <a:gd name="T18" fmla="*/ 26 w 52"/>
                  <a:gd name="T19" fmla="*/ 55 h 55"/>
                  <a:gd name="T20" fmla="*/ 26 w 52"/>
                  <a:gd name="T21" fmla="*/ 29 h 55"/>
                  <a:gd name="T22" fmla="*/ 0 w 52"/>
                  <a:gd name="T23" fmla="*/ 29 h 55"/>
                  <a:gd name="T24" fmla="*/ 0 w 52"/>
                  <a:gd name="T25" fmla="*/ 29 h 55"/>
                  <a:gd name="T26" fmla="*/ 0 w 52"/>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9"/>
                    </a:moveTo>
                    <a:lnTo>
                      <a:pt x="26" y="29"/>
                    </a:lnTo>
                    <a:lnTo>
                      <a:pt x="26" y="0"/>
                    </a:lnTo>
                    <a:lnTo>
                      <a:pt x="26" y="0"/>
                    </a:lnTo>
                    <a:lnTo>
                      <a:pt x="26" y="29"/>
                    </a:lnTo>
                    <a:lnTo>
                      <a:pt x="52" y="29"/>
                    </a:lnTo>
                    <a:lnTo>
                      <a:pt x="52" y="29"/>
                    </a:lnTo>
                    <a:lnTo>
                      <a:pt x="26" y="29"/>
                    </a:lnTo>
                    <a:lnTo>
                      <a:pt x="26" y="55"/>
                    </a:lnTo>
                    <a:lnTo>
                      <a:pt x="26" y="55"/>
                    </a:lnTo>
                    <a:lnTo>
                      <a:pt x="26"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73" name="Freeform 79">
                <a:extLst>
                  <a:ext uri="{FF2B5EF4-FFF2-40B4-BE49-F238E27FC236}">
                    <a16:creationId xmlns:a16="http://schemas.microsoft.com/office/drawing/2014/main" id="{B52468FC-A034-8583-943D-1766F9CE2430}"/>
                  </a:ext>
                </a:extLst>
              </p:cNvPr>
              <p:cNvSpPr>
                <a:spLocks/>
              </p:cNvSpPr>
              <p:nvPr/>
            </p:nvSpPr>
            <p:spPr bwMode="auto">
              <a:xfrm>
                <a:off x="11113643" y="4277951"/>
                <a:ext cx="108000" cy="108000"/>
              </a:xfrm>
              <a:custGeom>
                <a:avLst/>
                <a:gdLst>
                  <a:gd name="T0" fmla="*/ 0 w 52"/>
                  <a:gd name="T1" fmla="*/ 29 h 55"/>
                  <a:gd name="T2" fmla="*/ 26 w 52"/>
                  <a:gd name="T3" fmla="*/ 29 h 55"/>
                  <a:gd name="T4" fmla="*/ 26 w 52"/>
                  <a:gd name="T5" fmla="*/ 0 h 55"/>
                  <a:gd name="T6" fmla="*/ 26 w 52"/>
                  <a:gd name="T7" fmla="*/ 0 h 55"/>
                  <a:gd name="T8" fmla="*/ 26 w 52"/>
                  <a:gd name="T9" fmla="*/ 29 h 55"/>
                  <a:gd name="T10" fmla="*/ 52 w 52"/>
                  <a:gd name="T11" fmla="*/ 29 h 55"/>
                  <a:gd name="T12" fmla="*/ 52 w 52"/>
                  <a:gd name="T13" fmla="*/ 29 h 55"/>
                  <a:gd name="T14" fmla="*/ 26 w 52"/>
                  <a:gd name="T15" fmla="*/ 29 h 55"/>
                  <a:gd name="T16" fmla="*/ 26 w 52"/>
                  <a:gd name="T17" fmla="*/ 55 h 55"/>
                  <a:gd name="T18" fmla="*/ 26 w 52"/>
                  <a:gd name="T19" fmla="*/ 55 h 55"/>
                  <a:gd name="T20" fmla="*/ 26 w 52"/>
                  <a:gd name="T21" fmla="*/ 29 h 55"/>
                  <a:gd name="T22" fmla="*/ 0 w 52"/>
                  <a:gd name="T23" fmla="*/ 29 h 55"/>
                  <a:gd name="T24" fmla="*/ 0 w 52"/>
                  <a:gd name="T25" fmla="*/ 29 h 55"/>
                  <a:gd name="T26" fmla="*/ 0 w 52"/>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9"/>
                    </a:moveTo>
                    <a:lnTo>
                      <a:pt x="26" y="29"/>
                    </a:lnTo>
                    <a:lnTo>
                      <a:pt x="26" y="0"/>
                    </a:lnTo>
                    <a:lnTo>
                      <a:pt x="26" y="0"/>
                    </a:lnTo>
                    <a:lnTo>
                      <a:pt x="26" y="29"/>
                    </a:lnTo>
                    <a:lnTo>
                      <a:pt x="52" y="29"/>
                    </a:lnTo>
                    <a:lnTo>
                      <a:pt x="52" y="29"/>
                    </a:lnTo>
                    <a:lnTo>
                      <a:pt x="26" y="29"/>
                    </a:lnTo>
                    <a:lnTo>
                      <a:pt x="26" y="55"/>
                    </a:lnTo>
                    <a:lnTo>
                      <a:pt x="26" y="55"/>
                    </a:lnTo>
                    <a:lnTo>
                      <a:pt x="26"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74" name="Freeform 80">
                <a:extLst>
                  <a:ext uri="{FF2B5EF4-FFF2-40B4-BE49-F238E27FC236}">
                    <a16:creationId xmlns:a16="http://schemas.microsoft.com/office/drawing/2014/main" id="{A4891BBA-4279-92F7-1323-0A1365FE6EB7}"/>
                  </a:ext>
                </a:extLst>
              </p:cNvPr>
              <p:cNvSpPr>
                <a:spLocks/>
              </p:cNvSpPr>
              <p:nvPr/>
            </p:nvSpPr>
            <p:spPr bwMode="auto">
              <a:xfrm>
                <a:off x="11255597" y="4299505"/>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75" name="Freeform 81">
                <a:extLst>
                  <a:ext uri="{FF2B5EF4-FFF2-40B4-BE49-F238E27FC236}">
                    <a16:creationId xmlns:a16="http://schemas.microsoft.com/office/drawing/2014/main" id="{B2DBD3FC-3B1C-34EE-E224-42526DA174BE}"/>
                  </a:ext>
                </a:extLst>
              </p:cNvPr>
              <p:cNvSpPr>
                <a:spLocks/>
              </p:cNvSpPr>
              <p:nvPr/>
            </p:nvSpPr>
            <p:spPr bwMode="auto">
              <a:xfrm>
                <a:off x="11277199" y="4299505"/>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76" name="Freeform 82">
                <a:extLst>
                  <a:ext uri="{FF2B5EF4-FFF2-40B4-BE49-F238E27FC236}">
                    <a16:creationId xmlns:a16="http://schemas.microsoft.com/office/drawing/2014/main" id="{C6ED03CF-B344-6510-FE55-F6EF534A8532}"/>
                  </a:ext>
                </a:extLst>
              </p:cNvPr>
              <p:cNvSpPr>
                <a:spLocks/>
              </p:cNvSpPr>
              <p:nvPr/>
            </p:nvSpPr>
            <p:spPr bwMode="auto">
              <a:xfrm>
                <a:off x="11226280" y="4299505"/>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77" name="Freeform 83">
                <a:extLst>
                  <a:ext uri="{FF2B5EF4-FFF2-40B4-BE49-F238E27FC236}">
                    <a16:creationId xmlns:a16="http://schemas.microsoft.com/office/drawing/2014/main" id="{4FA657FA-F711-63F2-DD6C-898CE3B625C5}"/>
                  </a:ext>
                </a:extLst>
              </p:cNvPr>
              <p:cNvSpPr>
                <a:spLocks/>
              </p:cNvSpPr>
              <p:nvPr/>
            </p:nvSpPr>
            <p:spPr bwMode="auto">
              <a:xfrm>
                <a:off x="11738551" y="4344152"/>
                <a:ext cx="108000" cy="108000"/>
              </a:xfrm>
              <a:custGeom>
                <a:avLst/>
                <a:gdLst>
                  <a:gd name="T0" fmla="*/ 0 w 55"/>
                  <a:gd name="T1" fmla="*/ 26 h 52"/>
                  <a:gd name="T2" fmla="*/ 29 w 55"/>
                  <a:gd name="T3" fmla="*/ 26 h 52"/>
                  <a:gd name="T4" fmla="*/ 29 w 55"/>
                  <a:gd name="T5" fmla="*/ 0 h 52"/>
                  <a:gd name="T6" fmla="*/ 29 w 55"/>
                  <a:gd name="T7" fmla="*/ 0 h 52"/>
                  <a:gd name="T8" fmla="*/ 29 w 55"/>
                  <a:gd name="T9" fmla="*/ 26 h 52"/>
                  <a:gd name="T10" fmla="*/ 55 w 55"/>
                  <a:gd name="T11" fmla="*/ 26 h 52"/>
                  <a:gd name="T12" fmla="*/ 55 w 55"/>
                  <a:gd name="T13" fmla="*/ 26 h 52"/>
                  <a:gd name="T14" fmla="*/ 29 w 55"/>
                  <a:gd name="T15" fmla="*/ 26 h 52"/>
                  <a:gd name="T16" fmla="*/ 29 w 55"/>
                  <a:gd name="T17" fmla="*/ 52 h 52"/>
                  <a:gd name="T18" fmla="*/ 29 w 55"/>
                  <a:gd name="T19" fmla="*/ 52 h 52"/>
                  <a:gd name="T20" fmla="*/ 29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9" y="26"/>
                    </a:lnTo>
                    <a:lnTo>
                      <a:pt x="29" y="0"/>
                    </a:lnTo>
                    <a:lnTo>
                      <a:pt x="29" y="0"/>
                    </a:lnTo>
                    <a:lnTo>
                      <a:pt x="29" y="26"/>
                    </a:lnTo>
                    <a:lnTo>
                      <a:pt x="55" y="26"/>
                    </a:lnTo>
                    <a:lnTo>
                      <a:pt x="55" y="26"/>
                    </a:lnTo>
                    <a:lnTo>
                      <a:pt x="29" y="26"/>
                    </a:lnTo>
                    <a:lnTo>
                      <a:pt x="29" y="52"/>
                    </a:lnTo>
                    <a:lnTo>
                      <a:pt x="29" y="52"/>
                    </a:lnTo>
                    <a:lnTo>
                      <a:pt x="29"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78" name="Freeform 84">
                <a:extLst>
                  <a:ext uri="{FF2B5EF4-FFF2-40B4-BE49-F238E27FC236}">
                    <a16:creationId xmlns:a16="http://schemas.microsoft.com/office/drawing/2014/main" id="{678C6CD4-83E4-5B9F-DA7F-41D18A33ACDB}"/>
                  </a:ext>
                </a:extLst>
              </p:cNvPr>
              <p:cNvSpPr>
                <a:spLocks/>
              </p:cNvSpPr>
              <p:nvPr/>
            </p:nvSpPr>
            <p:spPr bwMode="auto">
              <a:xfrm>
                <a:off x="11783298" y="4344152"/>
                <a:ext cx="108000"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79" name="Freeform 85">
                <a:extLst>
                  <a:ext uri="{FF2B5EF4-FFF2-40B4-BE49-F238E27FC236}">
                    <a16:creationId xmlns:a16="http://schemas.microsoft.com/office/drawing/2014/main" id="{C3FACB7B-1EEB-7D50-2344-A10E41460449}"/>
                  </a:ext>
                </a:extLst>
              </p:cNvPr>
              <p:cNvSpPr>
                <a:spLocks/>
              </p:cNvSpPr>
              <p:nvPr/>
            </p:nvSpPr>
            <p:spPr bwMode="auto">
              <a:xfrm>
                <a:off x="11815700" y="4344152"/>
                <a:ext cx="108000" cy="108000"/>
              </a:xfrm>
              <a:custGeom>
                <a:avLst/>
                <a:gdLst>
                  <a:gd name="T0" fmla="*/ 0 w 55"/>
                  <a:gd name="T1" fmla="*/ 26 h 52"/>
                  <a:gd name="T2" fmla="*/ 29 w 55"/>
                  <a:gd name="T3" fmla="*/ 26 h 52"/>
                  <a:gd name="T4" fmla="*/ 29 w 55"/>
                  <a:gd name="T5" fmla="*/ 0 h 52"/>
                  <a:gd name="T6" fmla="*/ 29 w 55"/>
                  <a:gd name="T7" fmla="*/ 0 h 52"/>
                  <a:gd name="T8" fmla="*/ 29 w 55"/>
                  <a:gd name="T9" fmla="*/ 26 h 52"/>
                  <a:gd name="T10" fmla="*/ 55 w 55"/>
                  <a:gd name="T11" fmla="*/ 26 h 52"/>
                  <a:gd name="T12" fmla="*/ 55 w 55"/>
                  <a:gd name="T13" fmla="*/ 26 h 52"/>
                  <a:gd name="T14" fmla="*/ 29 w 55"/>
                  <a:gd name="T15" fmla="*/ 26 h 52"/>
                  <a:gd name="T16" fmla="*/ 29 w 55"/>
                  <a:gd name="T17" fmla="*/ 52 h 52"/>
                  <a:gd name="T18" fmla="*/ 29 w 55"/>
                  <a:gd name="T19" fmla="*/ 52 h 52"/>
                  <a:gd name="T20" fmla="*/ 29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9" y="26"/>
                    </a:lnTo>
                    <a:lnTo>
                      <a:pt x="29" y="0"/>
                    </a:lnTo>
                    <a:lnTo>
                      <a:pt x="29" y="0"/>
                    </a:lnTo>
                    <a:lnTo>
                      <a:pt x="29" y="26"/>
                    </a:lnTo>
                    <a:lnTo>
                      <a:pt x="55" y="26"/>
                    </a:lnTo>
                    <a:lnTo>
                      <a:pt x="55" y="26"/>
                    </a:lnTo>
                    <a:lnTo>
                      <a:pt x="29" y="26"/>
                    </a:lnTo>
                    <a:lnTo>
                      <a:pt x="29" y="52"/>
                    </a:lnTo>
                    <a:lnTo>
                      <a:pt x="29" y="52"/>
                    </a:lnTo>
                    <a:lnTo>
                      <a:pt x="29"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80" name="Freeform 86">
                <a:extLst>
                  <a:ext uri="{FF2B5EF4-FFF2-40B4-BE49-F238E27FC236}">
                    <a16:creationId xmlns:a16="http://schemas.microsoft.com/office/drawing/2014/main" id="{EADAEE82-75D9-FDA1-374C-69B0766ECDF7}"/>
                  </a:ext>
                </a:extLst>
              </p:cNvPr>
              <p:cNvSpPr>
                <a:spLocks/>
              </p:cNvSpPr>
              <p:nvPr/>
            </p:nvSpPr>
            <p:spPr bwMode="auto">
              <a:xfrm>
                <a:off x="11841932" y="4344152"/>
                <a:ext cx="108000" cy="108000"/>
              </a:xfrm>
              <a:custGeom>
                <a:avLst/>
                <a:gdLst>
                  <a:gd name="T0" fmla="*/ 0 w 54"/>
                  <a:gd name="T1" fmla="*/ 26 h 52"/>
                  <a:gd name="T2" fmla="*/ 28 w 54"/>
                  <a:gd name="T3" fmla="*/ 26 h 52"/>
                  <a:gd name="T4" fmla="*/ 28 w 54"/>
                  <a:gd name="T5" fmla="*/ 0 h 52"/>
                  <a:gd name="T6" fmla="*/ 28 w 54"/>
                  <a:gd name="T7" fmla="*/ 0 h 52"/>
                  <a:gd name="T8" fmla="*/ 28 w 54"/>
                  <a:gd name="T9" fmla="*/ 26 h 52"/>
                  <a:gd name="T10" fmla="*/ 54 w 54"/>
                  <a:gd name="T11" fmla="*/ 26 h 52"/>
                  <a:gd name="T12" fmla="*/ 54 w 54"/>
                  <a:gd name="T13" fmla="*/ 26 h 52"/>
                  <a:gd name="T14" fmla="*/ 28 w 54"/>
                  <a:gd name="T15" fmla="*/ 26 h 52"/>
                  <a:gd name="T16" fmla="*/ 28 w 54"/>
                  <a:gd name="T17" fmla="*/ 52 h 52"/>
                  <a:gd name="T18" fmla="*/ 28 w 54"/>
                  <a:gd name="T19" fmla="*/ 52 h 52"/>
                  <a:gd name="T20" fmla="*/ 28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8" y="26"/>
                    </a:lnTo>
                    <a:lnTo>
                      <a:pt x="28" y="0"/>
                    </a:lnTo>
                    <a:lnTo>
                      <a:pt x="28" y="0"/>
                    </a:lnTo>
                    <a:lnTo>
                      <a:pt x="28" y="26"/>
                    </a:lnTo>
                    <a:lnTo>
                      <a:pt x="54" y="26"/>
                    </a:lnTo>
                    <a:lnTo>
                      <a:pt x="54" y="26"/>
                    </a:lnTo>
                    <a:lnTo>
                      <a:pt x="28" y="26"/>
                    </a:lnTo>
                    <a:lnTo>
                      <a:pt x="28" y="52"/>
                    </a:lnTo>
                    <a:lnTo>
                      <a:pt x="28" y="52"/>
                    </a:lnTo>
                    <a:lnTo>
                      <a:pt x="28"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81" name="Freeform 87">
                <a:extLst>
                  <a:ext uri="{FF2B5EF4-FFF2-40B4-BE49-F238E27FC236}">
                    <a16:creationId xmlns:a16="http://schemas.microsoft.com/office/drawing/2014/main" id="{A4929F99-0C14-AE3B-247F-EFF5F44053ED}"/>
                  </a:ext>
                </a:extLst>
              </p:cNvPr>
              <p:cNvSpPr>
                <a:spLocks/>
              </p:cNvSpPr>
              <p:nvPr/>
            </p:nvSpPr>
            <p:spPr bwMode="auto">
              <a:xfrm>
                <a:off x="11874334" y="4344152"/>
                <a:ext cx="108000"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82" name="Freeform 88">
                <a:extLst>
                  <a:ext uri="{FF2B5EF4-FFF2-40B4-BE49-F238E27FC236}">
                    <a16:creationId xmlns:a16="http://schemas.microsoft.com/office/drawing/2014/main" id="{23FD3E41-39D1-3657-3AF5-1505BD262AFA}"/>
                  </a:ext>
                </a:extLst>
              </p:cNvPr>
              <p:cNvSpPr>
                <a:spLocks/>
              </p:cNvSpPr>
              <p:nvPr/>
            </p:nvSpPr>
            <p:spPr bwMode="auto">
              <a:xfrm>
                <a:off x="11900565" y="4344152"/>
                <a:ext cx="108000" cy="108000"/>
              </a:xfrm>
              <a:custGeom>
                <a:avLst/>
                <a:gdLst>
                  <a:gd name="T0" fmla="*/ 0 w 54"/>
                  <a:gd name="T1" fmla="*/ 26 h 52"/>
                  <a:gd name="T2" fmla="*/ 26 w 54"/>
                  <a:gd name="T3" fmla="*/ 26 h 52"/>
                  <a:gd name="T4" fmla="*/ 26 w 54"/>
                  <a:gd name="T5" fmla="*/ 0 h 52"/>
                  <a:gd name="T6" fmla="*/ 26 w 54"/>
                  <a:gd name="T7" fmla="*/ 0 h 52"/>
                  <a:gd name="T8" fmla="*/ 26 w 54"/>
                  <a:gd name="T9" fmla="*/ 26 h 52"/>
                  <a:gd name="T10" fmla="*/ 54 w 54"/>
                  <a:gd name="T11" fmla="*/ 26 h 52"/>
                  <a:gd name="T12" fmla="*/ 54 w 54"/>
                  <a:gd name="T13" fmla="*/ 26 h 52"/>
                  <a:gd name="T14" fmla="*/ 26 w 54"/>
                  <a:gd name="T15" fmla="*/ 26 h 52"/>
                  <a:gd name="T16" fmla="*/ 26 w 54"/>
                  <a:gd name="T17" fmla="*/ 52 h 52"/>
                  <a:gd name="T18" fmla="*/ 26 w 54"/>
                  <a:gd name="T19" fmla="*/ 52 h 52"/>
                  <a:gd name="T20" fmla="*/ 26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6" y="26"/>
                    </a:lnTo>
                    <a:lnTo>
                      <a:pt x="26" y="0"/>
                    </a:lnTo>
                    <a:lnTo>
                      <a:pt x="26" y="0"/>
                    </a:lnTo>
                    <a:lnTo>
                      <a:pt x="26" y="26"/>
                    </a:lnTo>
                    <a:lnTo>
                      <a:pt x="54" y="26"/>
                    </a:lnTo>
                    <a:lnTo>
                      <a:pt x="54" y="26"/>
                    </a:lnTo>
                    <a:lnTo>
                      <a:pt x="26" y="26"/>
                    </a:lnTo>
                    <a:lnTo>
                      <a:pt x="26" y="52"/>
                    </a:lnTo>
                    <a:lnTo>
                      <a:pt x="26" y="52"/>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83" name="Freeform 89">
                <a:extLst>
                  <a:ext uri="{FF2B5EF4-FFF2-40B4-BE49-F238E27FC236}">
                    <a16:creationId xmlns:a16="http://schemas.microsoft.com/office/drawing/2014/main" id="{5FB705E6-9F3C-78BE-C6EA-D1BF88635CFB}"/>
                  </a:ext>
                </a:extLst>
              </p:cNvPr>
              <p:cNvSpPr>
                <a:spLocks/>
              </p:cNvSpPr>
              <p:nvPr/>
            </p:nvSpPr>
            <p:spPr bwMode="auto">
              <a:xfrm>
                <a:off x="11919081" y="4344152"/>
                <a:ext cx="108000" cy="108000"/>
              </a:xfrm>
              <a:custGeom>
                <a:avLst/>
                <a:gdLst>
                  <a:gd name="T0" fmla="*/ 0 w 54"/>
                  <a:gd name="T1" fmla="*/ 26 h 52"/>
                  <a:gd name="T2" fmla="*/ 28 w 54"/>
                  <a:gd name="T3" fmla="*/ 26 h 52"/>
                  <a:gd name="T4" fmla="*/ 28 w 54"/>
                  <a:gd name="T5" fmla="*/ 0 h 52"/>
                  <a:gd name="T6" fmla="*/ 28 w 54"/>
                  <a:gd name="T7" fmla="*/ 0 h 52"/>
                  <a:gd name="T8" fmla="*/ 28 w 54"/>
                  <a:gd name="T9" fmla="*/ 26 h 52"/>
                  <a:gd name="T10" fmla="*/ 54 w 54"/>
                  <a:gd name="T11" fmla="*/ 26 h 52"/>
                  <a:gd name="T12" fmla="*/ 54 w 54"/>
                  <a:gd name="T13" fmla="*/ 26 h 52"/>
                  <a:gd name="T14" fmla="*/ 28 w 54"/>
                  <a:gd name="T15" fmla="*/ 26 h 52"/>
                  <a:gd name="T16" fmla="*/ 28 w 54"/>
                  <a:gd name="T17" fmla="*/ 52 h 52"/>
                  <a:gd name="T18" fmla="*/ 28 w 54"/>
                  <a:gd name="T19" fmla="*/ 52 h 52"/>
                  <a:gd name="T20" fmla="*/ 28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8" y="26"/>
                    </a:lnTo>
                    <a:lnTo>
                      <a:pt x="28" y="0"/>
                    </a:lnTo>
                    <a:lnTo>
                      <a:pt x="28" y="0"/>
                    </a:lnTo>
                    <a:lnTo>
                      <a:pt x="28" y="26"/>
                    </a:lnTo>
                    <a:lnTo>
                      <a:pt x="54" y="26"/>
                    </a:lnTo>
                    <a:lnTo>
                      <a:pt x="54" y="26"/>
                    </a:lnTo>
                    <a:lnTo>
                      <a:pt x="28" y="26"/>
                    </a:lnTo>
                    <a:lnTo>
                      <a:pt x="28" y="52"/>
                    </a:lnTo>
                    <a:lnTo>
                      <a:pt x="28" y="52"/>
                    </a:lnTo>
                    <a:lnTo>
                      <a:pt x="28"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84" name="Freeform 90">
                <a:extLst>
                  <a:ext uri="{FF2B5EF4-FFF2-40B4-BE49-F238E27FC236}">
                    <a16:creationId xmlns:a16="http://schemas.microsoft.com/office/drawing/2014/main" id="{73666FC0-0753-C8D2-79A7-E028C9244410}"/>
                  </a:ext>
                </a:extLst>
              </p:cNvPr>
              <p:cNvSpPr>
                <a:spLocks/>
              </p:cNvSpPr>
              <p:nvPr/>
            </p:nvSpPr>
            <p:spPr bwMode="auto">
              <a:xfrm>
                <a:off x="11954569" y="4354928"/>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85" name="Freeform 91">
                <a:extLst>
                  <a:ext uri="{FF2B5EF4-FFF2-40B4-BE49-F238E27FC236}">
                    <a16:creationId xmlns:a16="http://schemas.microsoft.com/office/drawing/2014/main" id="{346822F5-FE5B-3566-DCC8-5C5EAF8BE6D7}"/>
                  </a:ext>
                </a:extLst>
              </p:cNvPr>
              <p:cNvSpPr>
                <a:spLocks/>
              </p:cNvSpPr>
              <p:nvPr/>
            </p:nvSpPr>
            <p:spPr bwMode="auto">
              <a:xfrm>
                <a:off x="12002402" y="4354928"/>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86" name="Freeform 92">
                <a:extLst>
                  <a:ext uri="{FF2B5EF4-FFF2-40B4-BE49-F238E27FC236}">
                    <a16:creationId xmlns:a16="http://schemas.microsoft.com/office/drawing/2014/main" id="{F77BE99B-9158-B82F-8C48-210B383C7091}"/>
                  </a:ext>
                </a:extLst>
              </p:cNvPr>
              <p:cNvSpPr>
                <a:spLocks/>
              </p:cNvSpPr>
              <p:nvPr/>
            </p:nvSpPr>
            <p:spPr bwMode="auto">
              <a:xfrm>
                <a:off x="12050234" y="4354928"/>
                <a:ext cx="108000" cy="108000"/>
              </a:xfrm>
              <a:custGeom>
                <a:avLst/>
                <a:gdLst>
                  <a:gd name="T0" fmla="*/ 0 w 55"/>
                  <a:gd name="T1" fmla="*/ 26 h 55"/>
                  <a:gd name="T2" fmla="*/ 28 w 55"/>
                  <a:gd name="T3" fmla="*/ 26 h 55"/>
                  <a:gd name="T4" fmla="*/ 28 w 55"/>
                  <a:gd name="T5" fmla="*/ 0 h 55"/>
                  <a:gd name="T6" fmla="*/ 28 w 55"/>
                  <a:gd name="T7" fmla="*/ 0 h 55"/>
                  <a:gd name="T8" fmla="*/ 28 w 55"/>
                  <a:gd name="T9" fmla="*/ 26 h 55"/>
                  <a:gd name="T10" fmla="*/ 55 w 55"/>
                  <a:gd name="T11" fmla="*/ 26 h 55"/>
                  <a:gd name="T12" fmla="*/ 55 w 55"/>
                  <a:gd name="T13" fmla="*/ 26 h 55"/>
                  <a:gd name="T14" fmla="*/ 28 w 55"/>
                  <a:gd name="T15" fmla="*/ 26 h 55"/>
                  <a:gd name="T16" fmla="*/ 28 w 55"/>
                  <a:gd name="T17" fmla="*/ 55 h 55"/>
                  <a:gd name="T18" fmla="*/ 28 w 55"/>
                  <a:gd name="T19" fmla="*/ 55 h 55"/>
                  <a:gd name="T20" fmla="*/ 28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8" y="26"/>
                    </a:lnTo>
                    <a:lnTo>
                      <a:pt x="28" y="0"/>
                    </a:lnTo>
                    <a:lnTo>
                      <a:pt x="28" y="0"/>
                    </a:lnTo>
                    <a:lnTo>
                      <a:pt x="28" y="26"/>
                    </a:lnTo>
                    <a:lnTo>
                      <a:pt x="55" y="26"/>
                    </a:lnTo>
                    <a:lnTo>
                      <a:pt x="55" y="26"/>
                    </a:lnTo>
                    <a:lnTo>
                      <a:pt x="28" y="26"/>
                    </a:lnTo>
                    <a:lnTo>
                      <a:pt x="28" y="55"/>
                    </a:lnTo>
                    <a:lnTo>
                      <a:pt x="28" y="55"/>
                    </a:lnTo>
                    <a:lnTo>
                      <a:pt x="28"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87" name="Freeform 93">
                <a:extLst>
                  <a:ext uri="{FF2B5EF4-FFF2-40B4-BE49-F238E27FC236}">
                    <a16:creationId xmlns:a16="http://schemas.microsoft.com/office/drawing/2014/main" id="{BC760F2E-7795-F6D7-5799-E2246191C295}"/>
                  </a:ext>
                </a:extLst>
              </p:cNvPr>
              <p:cNvSpPr>
                <a:spLocks/>
              </p:cNvSpPr>
              <p:nvPr/>
            </p:nvSpPr>
            <p:spPr bwMode="auto">
              <a:xfrm>
                <a:off x="12076465" y="4354928"/>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88" name="Freeform 94">
                <a:extLst>
                  <a:ext uri="{FF2B5EF4-FFF2-40B4-BE49-F238E27FC236}">
                    <a16:creationId xmlns:a16="http://schemas.microsoft.com/office/drawing/2014/main" id="{64893572-8221-49EA-2E21-CB6037BD7333}"/>
                  </a:ext>
                </a:extLst>
              </p:cNvPr>
              <p:cNvSpPr>
                <a:spLocks/>
              </p:cNvSpPr>
              <p:nvPr/>
            </p:nvSpPr>
            <p:spPr bwMode="auto">
              <a:xfrm>
                <a:off x="12098067" y="4370324"/>
                <a:ext cx="108000" cy="108000"/>
              </a:xfrm>
              <a:custGeom>
                <a:avLst/>
                <a:gdLst>
                  <a:gd name="T0" fmla="*/ 0 w 52"/>
                  <a:gd name="T1" fmla="*/ 28 h 55"/>
                  <a:gd name="T2" fmla="*/ 26 w 52"/>
                  <a:gd name="T3" fmla="*/ 28 h 55"/>
                  <a:gd name="T4" fmla="*/ 26 w 52"/>
                  <a:gd name="T5" fmla="*/ 0 h 55"/>
                  <a:gd name="T6" fmla="*/ 26 w 52"/>
                  <a:gd name="T7" fmla="*/ 0 h 55"/>
                  <a:gd name="T8" fmla="*/ 26 w 52"/>
                  <a:gd name="T9" fmla="*/ 28 h 55"/>
                  <a:gd name="T10" fmla="*/ 52 w 52"/>
                  <a:gd name="T11" fmla="*/ 28 h 55"/>
                  <a:gd name="T12" fmla="*/ 52 w 52"/>
                  <a:gd name="T13" fmla="*/ 28 h 55"/>
                  <a:gd name="T14" fmla="*/ 26 w 52"/>
                  <a:gd name="T15" fmla="*/ 28 h 55"/>
                  <a:gd name="T16" fmla="*/ 26 w 52"/>
                  <a:gd name="T17" fmla="*/ 55 h 55"/>
                  <a:gd name="T18" fmla="*/ 26 w 52"/>
                  <a:gd name="T19" fmla="*/ 55 h 55"/>
                  <a:gd name="T20" fmla="*/ 26 w 52"/>
                  <a:gd name="T21" fmla="*/ 28 h 55"/>
                  <a:gd name="T22" fmla="*/ 0 w 52"/>
                  <a:gd name="T23" fmla="*/ 28 h 55"/>
                  <a:gd name="T24" fmla="*/ 0 w 52"/>
                  <a:gd name="T25" fmla="*/ 28 h 55"/>
                  <a:gd name="T26" fmla="*/ 0 w 52"/>
                  <a:gd name="T2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8"/>
                    </a:moveTo>
                    <a:lnTo>
                      <a:pt x="26" y="28"/>
                    </a:lnTo>
                    <a:lnTo>
                      <a:pt x="26" y="0"/>
                    </a:lnTo>
                    <a:lnTo>
                      <a:pt x="26" y="0"/>
                    </a:lnTo>
                    <a:lnTo>
                      <a:pt x="26" y="28"/>
                    </a:lnTo>
                    <a:lnTo>
                      <a:pt x="52" y="28"/>
                    </a:lnTo>
                    <a:lnTo>
                      <a:pt x="52" y="28"/>
                    </a:lnTo>
                    <a:lnTo>
                      <a:pt x="26" y="28"/>
                    </a:lnTo>
                    <a:lnTo>
                      <a:pt x="26" y="55"/>
                    </a:lnTo>
                    <a:lnTo>
                      <a:pt x="26" y="55"/>
                    </a:lnTo>
                    <a:lnTo>
                      <a:pt x="26" y="28"/>
                    </a:lnTo>
                    <a:lnTo>
                      <a:pt x="0" y="28"/>
                    </a:lnTo>
                    <a:lnTo>
                      <a:pt x="0" y="28"/>
                    </a:lnTo>
                    <a:lnTo>
                      <a:pt x="0" y="28"/>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89" name="Freeform 95">
                <a:extLst>
                  <a:ext uri="{FF2B5EF4-FFF2-40B4-BE49-F238E27FC236}">
                    <a16:creationId xmlns:a16="http://schemas.microsoft.com/office/drawing/2014/main" id="{B4C4A183-4E1E-E5FF-AE68-111CC1992459}"/>
                  </a:ext>
                </a:extLst>
              </p:cNvPr>
              <p:cNvSpPr>
                <a:spLocks/>
              </p:cNvSpPr>
              <p:nvPr/>
            </p:nvSpPr>
            <p:spPr bwMode="auto">
              <a:xfrm>
                <a:off x="12135099" y="4381101"/>
                <a:ext cx="108000" cy="108000"/>
              </a:xfrm>
              <a:custGeom>
                <a:avLst/>
                <a:gdLst>
                  <a:gd name="T0" fmla="*/ 0 w 54"/>
                  <a:gd name="T1" fmla="*/ 28 h 55"/>
                  <a:gd name="T2" fmla="*/ 26 w 54"/>
                  <a:gd name="T3" fmla="*/ 28 h 55"/>
                  <a:gd name="T4" fmla="*/ 26 w 54"/>
                  <a:gd name="T5" fmla="*/ 0 h 55"/>
                  <a:gd name="T6" fmla="*/ 26 w 54"/>
                  <a:gd name="T7" fmla="*/ 0 h 55"/>
                  <a:gd name="T8" fmla="*/ 26 w 54"/>
                  <a:gd name="T9" fmla="*/ 28 h 55"/>
                  <a:gd name="T10" fmla="*/ 54 w 54"/>
                  <a:gd name="T11" fmla="*/ 28 h 55"/>
                  <a:gd name="T12" fmla="*/ 54 w 54"/>
                  <a:gd name="T13" fmla="*/ 28 h 55"/>
                  <a:gd name="T14" fmla="*/ 26 w 54"/>
                  <a:gd name="T15" fmla="*/ 28 h 55"/>
                  <a:gd name="T16" fmla="*/ 26 w 54"/>
                  <a:gd name="T17" fmla="*/ 55 h 55"/>
                  <a:gd name="T18" fmla="*/ 26 w 54"/>
                  <a:gd name="T19" fmla="*/ 55 h 55"/>
                  <a:gd name="T20" fmla="*/ 26 w 54"/>
                  <a:gd name="T21" fmla="*/ 28 h 55"/>
                  <a:gd name="T22" fmla="*/ 0 w 54"/>
                  <a:gd name="T23" fmla="*/ 28 h 55"/>
                  <a:gd name="T24" fmla="*/ 0 w 54"/>
                  <a:gd name="T25" fmla="*/ 28 h 55"/>
                  <a:gd name="T26" fmla="*/ 0 w 54"/>
                  <a:gd name="T2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8"/>
                    </a:moveTo>
                    <a:lnTo>
                      <a:pt x="26" y="28"/>
                    </a:lnTo>
                    <a:lnTo>
                      <a:pt x="26" y="0"/>
                    </a:lnTo>
                    <a:lnTo>
                      <a:pt x="26" y="0"/>
                    </a:lnTo>
                    <a:lnTo>
                      <a:pt x="26" y="28"/>
                    </a:lnTo>
                    <a:lnTo>
                      <a:pt x="54" y="28"/>
                    </a:lnTo>
                    <a:lnTo>
                      <a:pt x="54" y="28"/>
                    </a:lnTo>
                    <a:lnTo>
                      <a:pt x="26" y="28"/>
                    </a:lnTo>
                    <a:lnTo>
                      <a:pt x="26" y="55"/>
                    </a:lnTo>
                    <a:lnTo>
                      <a:pt x="26" y="55"/>
                    </a:lnTo>
                    <a:lnTo>
                      <a:pt x="26" y="28"/>
                    </a:lnTo>
                    <a:lnTo>
                      <a:pt x="0" y="28"/>
                    </a:lnTo>
                    <a:lnTo>
                      <a:pt x="0" y="28"/>
                    </a:lnTo>
                    <a:lnTo>
                      <a:pt x="0" y="28"/>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190" name="Freeform 96">
                <a:extLst>
                  <a:ext uri="{FF2B5EF4-FFF2-40B4-BE49-F238E27FC236}">
                    <a16:creationId xmlns:a16="http://schemas.microsoft.com/office/drawing/2014/main" id="{0ABAD37A-6AF8-9479-8E6E-43FC045E47D4}"/>
                  </a:ext>
                </a:extLst>
              </p:cNvPr>
              <p:cNvSpPr>
                <a:spLocks/>
              </p:cNvSpPr>
              <p:nvPr/>
            </p:nvSpPr>
            <p:spPr bwMode="auto">
              <a:xfrm>
                <a:off x="12167501" y="4394956"/>
                <a:ext cx="108000" cy="108000"/>
              </a:xfrm>
              <a:custGeom>
                <a:avLst/>
                <a:gdLst>
                  <a:gd name="T0" fmla="*/ 0 w 54"/>
                  <a:gd name="T1" fmla="*/ 29 h 55"/>
                  <a:gd name="T2" fmla="*/ 28 w 54"/>
                  <a:gd name="T3" fmla="*/ 29 h 55"/>
                  <a:gd name="T4" fmla="*/ 28 w 54"/>
                  <a:gd name="T5" fmla="*/ 0 h 55"/>
                  <a:gd name="T6" fmla="*/ 28 w 54"/>
                  <a:gd name="T7" fmla="*/ 0 h 55"/>
                  <a:gd name="T8" fmla="*/ 28 w 54"/>
                  <a:gd name="T9" fmla="*/ 29 h 55"/>
                  <a:gd name="T10" fmla="*/ 54 w 54"/>
                  <a:gd name="T11" fmla="*/ 29 h 55"/>
                  <a:gd name="T12" fmla="*/ 54 w 54"/>
                  <a:gd name="T13" fmla="*/ 29 h 55"/>
                  <a:gd name="T14" fmla="*/ 28 w 54"/>
                  <a:gd name="T15" fmla="*/ 29 h 55"/>
                  <a:gd name="T16" fmla="*/ 28 w 54"/>
                  <a:gd name="T17" fmla="*/ 55 h 55"/>
                  <a:gd name="T18" fmla="*/ 28 w 54"/>
                  <a:gd name="T19" fmla="*/ 55 h 55"/>
                  <a:gd name="T20" fmla="*/ 28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8" y="29"/>
                    </a:lnTo>
                    <a:lnTo>
                      <a:pt x="28" y="0"/>
                    </a:lnTo>
                    <a:lnTo>
                      <a:pt x="28" y="0"/>
                    </a:lnTo>
                    <a:lnTo>
                      <a:pt x="28" y="29"/>
                    </a:lnTo>
                    <a:lnTo>
                      <a:pt x="54" y="29"/>
                    </a:lnTo>
                    <a:lnTo>
                      <a:pt x="54" y="29"/>
                    </a:lnTo>
                    <a:lnTo>
                      <a:pt x="28" y="29"/>
                    </a:lnTo>
                    <a:lnTo>
                      <a:pt x="28" y="55"/>
                    </a:lnTo>
                    <a:lnTo>
                      <a:pt x="28" y="55"/>
                    </a:lnTo>
                    <a:lnTo>
                      <a:pt x="28"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14" name="Freeform 97">
                <a:extLst>
                  <a:ext uri="{FF2B5EF4-FFF2-40B4-BE49-F238E27FC236}">
                    <a16:creationId xmlns:a16="http://schemas.microsoft.com/office/drawing/2014/main" id="{B2245207-7B5E-92F9-081E-B315C172EC90}"/>
                  </a:ext>
                </a:extLst>
              </p:cNvPr>
              <p:cNvSpPr>
                <a:spLocks/>
              </p:cNvSpPr>
              <p:nvPr/>
            </p:nvSpPr>
            <p:spPr bwMode="auto">
              <a:xfrm>
                <a:off x="12533189" y="4405734"/>
                <a:ext cx="108000" cy="108000"/>
              </a:xfrm>
              <a:custGeom>
                <a:avLst/>
                <a:gdLst>
                  <a:gd name="T0" fmla="*/ 0 w 52"/>
                  <a:gd name="T1" fmla="*/ 29 h 55"/>
                  <a:gd name="T2" fmla="*/ 26 w 52"/>
                  <a:gd name="T3" fmla="*/ 29 h 55"/>
                  <a:gd name="T4" fmla="*/ 26 w 52"/>
                  <a:gd name="T5" fmla="*/ 0 h 55"/>
                  <a:gd name="T6" fmla="*/ 26 w 52"/>
                  <a:gd name="T7" fmla="*/ 0 h 55"/>
                  <a:gd name="T8" fmla="*/ 26 w 52"/>
                  <a:gd name="T9" fmla="*/ 29 h 55"/>
                  <a:gd name="T10" fmla="*/ 52 w 52"/>
                  <a:gd name="T11" fmla="*/ 29 h 55"/>
                  <a:gd name="T12" fmla="*/ 52 w 52"/>
                  <a:gd name="T13" fmla="*/ 29 h 55"/>
                  <a:gd name="T14" fmla="*/ 26 w 52"/>
                  <a:gd name="T15" fmla="*/ 29 h 55"/>
                  <a:gd name="T16" fmla="*/ 26 w 52"/>
                  <a:gd name="T17" fmla="*/ 55 h 55"/>
                  <a:gd name="T18" fmla="*/ 26 w 52"/>
                  <a:gd name="T19" fmla="*/ 55 h 55"/>
                  <a:gd name="T20" fmla="*/ 26 w 52"/>
                  <a:gd name="T21" fmla="*/ 29 h 55"/>
                  <a:gd name="T22" fmla="*/ 0 w 52"/>
                  <a:gd name="T23" fmla="*/ 29 h 55"/>
                  <a:gd name="T24" fmla="*/ 0 w 52"/>
                  <a:gd name="T25" fmla="*/ 29 h 55"/>
                  <a:gd name="T26" fmla="*/ 0 w 52"/>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9"/>
                    </a:moveTo>
                    <a:lnTo>
                      <a:pt x="26" y="29"/>
                    </a:lnTo>
                    <a:lnTo>
                      <a:pt x="26" y="0"/>
                    </a:lnTo>
                    <a:lnTo>
                      <a:pt x="26" y="0"/>
                    </a:lnTo>
                    <a:lnTo>
                      <a:pt x="26" y="29"/>
                    </a:lnTo>
                    <a:lnTo>
                      <a:pt x="52" y="29"/>
                    </a:lnTo>
                    <a:lnTo>
                      <a:pt x="52" y="29"/>
                    </a:lnTo>
                    <a:lnTo>
                      <a:pt x="26" y="29"/>
                    </a:lnTo>
                    <a:lnTo>
                      <a:pt x="26" y="55"/>
                    </a:lnTo>
                    <a:lnTo>
                      <a:pt x="26" y="55"/>
                    </a:lnTo>
                    <a:lnTo>
                      <a:pt x="26"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17" name="Freeform 98">
                <a:extLst>
                  <a:ext uri="{FF2B5EF4-FFF2-40B4-BE49-F238E27FC236}">
                    <a16:creationId xmlns:a16="http://schemas.microsoft.com/office/drawing/2014/main" id="{E68F3B30-BCFA-AA7A-1B1C-B529E1D7AAB0}"/>
                  </a:ext>
                </a:extLst>
              </p:cNvPr>
              <p:cNvSpPr>
                <a:spLocks/>
              </p:cNvSpPr>
              <p:nvPr/>
            </p:nvSpPr>
            <p:spPr bwMode="auto">
              <a:xfrm>
                <a:off x="12573306" y="4405734"/>
                <a:ext cx="108000" cy="108000"/>
              </a:xfrm>
              <a:custGeom>
                <a:avLst/>
                <a:gdLst>
                  <a:gd name="T0" fmla="*/ 0 w 55"/>
                  <a:gd name="T1" fmla="*/ 29 h 55"/>
                  <a:gd name="T2" fmla="*/ 26 w 55"/>
                  <a:gd name="T3" fmla="*/ 29 h 55"/>
                  <a:gd name="T4" fmla="*/ 26 w 55"/>
                  <a:gd name="T5" fmla="*/ 0 h 55"/>
                  <a:gd name="T6" fmla="*/ 26 w 55"/>
                  <a:gd name="T7" fmla="*/ 0 h 55"/>
                  <a:gd name="T8" fmla="*/ 26 w 55"/>
                  <a:gd name="T9" fmla="*/ 29 h 55"/>
                  <a:gd name="T10" fmla="*/ 55 w 55"/>
                  <a:gd name="T11" fmla="*/ 29 h 55"/>
                  <a:gd name="T12" fmla="*/ 55 w 55"/>
                  <a:gd name="T13" fmla="*/ 29 h 55"/>
                  <a:gd name="T14" fmla="*/ 26 w 55"/>
                  <a:gd name="T15" fmla="*/ 29 h 55"/>
                  <a:gd name="T16" fmla="*/ 26 w 55"/>
                  <a:gd name="T17" fmla="*/ 55 h 55"/>
                  <a:gd name="T18" fmla="*/ 26 w 55"/>
                  <a:gd name="T19" fmla="*/ 55 h 55"/>
                  <a:gd name="T20" fmla="*/ 26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6" y="29"/>
                    </a:lnTo>
                    <a:lnTo>
                      <a:pt x="26" y="0"/>
                    </a:lnTo>
                    <a:lnTo>
                      <a:pt x="26" y="0"/>
                    </a:lnTo>
                    <a:lnTo>
                      <a:pt x="26" y="29"/>
                    </a:lnTo>
                    <a:lnTo>
                      <a:pt x="55" y="29"/>
                    </a:lnTo>
                    <a:lnTo>
                      <a:pt x="55" y="29"/>
                    </a:lnTo>
                    <a:lnTo>
                      <a:pt x="26" y="29"/>
                    </a:lnTo>
                    <a:lnTo>
                      <a:pt x="26" y="55"/>
                    </a:lnTo>
                    <a:lnTo>
                      <a:pt x="26" y="55"/>
                    </a:lnTo>
                    <a:lnTo>
                      <a:pt x="26"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20" name="Freeform 99">
                <a:extLst>
                  <a:ext uri="{FF2B5EF4-FFF2-40B4-BE49-F238E27FC236}">
                    <a16:creationId xmlns:a16="http://schemas.microsoft.com/office/drawing/2014/main" id="{EF6A5B9C-51D0-A14C-2230-D502FC1D51DE}"/>
                  </a:ext>
                </a:extLst>
              </p:cNvPr>
              <p:cNvSpPr>
                <a:spLocks/>
              </p:cNvSpPr>
              <p:nvPr/>
            </p:nvSpPr>
            <p:spPr bwMode="auto">
              <a:xfrm>
                <a:off x="12613424" y="4405734"/>
                <a:ext cx="108000" cy="108000"/>
              </a:xfrm>
              <a:custGeom>
                <a:avLst/>
                <a:gdLst>
                  <a:gd name="T0" fmla="*/ 0 w 55"/>
                  <a:gd name="T1" fmla="*/ 29 h 55"/>
                  <a:gd name="T2" fmla="*/ 29 w 55"/>
                  <a:gd name="T3" fmla="*/ 29 h 55"/>
                  <a:gd name="T4" fmla="*/ 29 w 55"/>
                  <a:gd name="T5" fmla="*/ 0 h 55"/>
                  <a:gd name="T6" fmla="*/ 29 w 55"/>
                  <a:gd name="T7" fmla="*/ 0 h 55"/>
                  <a:gd name="T8" fmla="*/ 29 w 55"/>
                  <a:gd name="T9" fmla="*/ 29 h 55"/>
                  <a:gd name="T10" fmla="*/ 55 w 55"/>
                  <a:gd name="T11" fmla="*/ 29 h 55"/>
                  <a:gd name="T12" fmla="*/ 55 w 55"/>
                  <a:gd name="T13" fmla="*/ 29 h 55"/>
                  <a:gd name="T14" fmla="*/ 29 w 55"/>
                  <a:gd name="T15" fmla="*/ 29 h 55"/>
                  <a:gd name="T16" fmla="*/ 29 w 55"/>
                  <a:gd name="T17" fmla="*/ 55 h 55"/>
                  <a:gd name="T18" fmla="*/ 29 w 55"/>
                  <a:gd name="T19" fmla="*/ 55 h 55"/>
                  <a:gd name="T20" fmla="*/ 29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9" y="29"/>
                    </a:lnTo>
                    <a:lnTo>
                      <a:pt x="29" y="0"/>
                    </a:lnTo>
                    <a:lnTo>
                      <a:pt x="29" y="0"/>
                    </a:lnTo>
                    <a:lnTo>
                      <a:pt x="29" y="29"/>
                    </a:lnTo>
                    <a:lnTo>
                      <a:pt x="55" y="29"/>
                    </a:lnTo>
                    <a:lnTo>
                      <a:pt x="55" y="29"/>
                    </a:lnTo>
                    <a:lnTo>
                      <a:pt x="29" y="29"/>
                    </a:lnTo>
                    <a:lnTo>
                      <a:pt x="29" y="55"/>
                    </a:lnTo>
                    <a:lnTo>
                      <a:pt x="29" y="55"/>
                    </a:lnTo>
                    <a:lnTo>
                      <a:pt x="29"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23" name="Freeform 100">
                <a:extLst>
                  <a:ext uri="{FF2B5EF4-FFF2-40B4-BE49-F238E27FC236}">
                    <a16:creationId xmlns:a16="http://schemas.microsoft.com/office/drawing/2014/main" id="{A2AE418A-DF2C-C0A3-9E45-8D64CFE2EB73}"/>
                  </a:ext>
                </a:extLst>
              </p:cNvPr>
              <p:cNvSpPr>
                <a:spLocks/>
              </p:cNvSpPr>
              <p:nvPr/>
            </p:nvSpPr>
            <p:spPr bwMode="auto">
              <a:xfrm>
                <a:off x="12642740" y="4405734"/>
                <a:ext cx="108000" cy="108000"/>
              </a:xfrm>
              <a:custGeom>
                <a:avLst/>
                <a:gdLst>
                  <a:gd name="T0" fmla="*/ 0 w 53"/>
                  <a:gd name="T1" fmla="*/ 29 h 55"/>
                  <a:gd name="T2" fmla="*/ 26 w 53"/>
                  <a:gd name="T3" fmla="*/ 29 h 55"/>
                  <a:gd name="T4" fmla="*/ 26 w 53"/>
                  <a:gd name="T5" fmla="*/ 0 h 55"/>
                  <a:gd name="T6" fmla="*/ 26 w 53"/>
                  <a:gd name="T7" fmla="*/ 0 h 55"/>
                  <a:gd name="T8" fmla="*/ 26 w 53"/>
                  <a:gd name="T9" fmla="*/ 29 h 55"/>
                  <a:gd name="T10" fmla="*/ 53 w 53"/>
                  <a:gd name="T11" fmla="*/ 29 h 55"/>
                  <a:gd name="T12" fmla="*/ 53 w 53"/>
                  <a:gd name="T13" fmla="*/ 29 h 55"/>
                  <a:gd name="T14" fmla="*/ 26 w 53"/>
                  <a:gd name="T15" fmla="*/ 29 h 55"/>
                  <a:gd name="T16" fmla="*/ 26 w 53"/>
                  <a:gd name="T17" fmla="*/ 55 h 55"/>
                  <a:gd name="T18" fmla="*/ 26 w 53"/>
                  <a:gd name="T19" fmla="*/ 55 h 55"/>
                  <a:gd name="T20" fmla="*/ 26 w 53"/>
                  <a:gd name="T21" fmla="*/ 29 h 55"/>
                  <a:gd name="T22" fmla="*/ 0 w 53"/>
                  <a:gd name="T23" fmla="*/ 29 h 55"/>
                  <a:gd name="T24" fmla="*/ 0 w 53"/>
                  <a:gd name="T25" fmla="*/ 29 h 55"/>
                  <a:gd name="T26" fmla="*/ 0 w 53"/>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5">
                    <a:moveTo>
                      <a:pt x="0" y="29"/>
                    </a:moveTo>
                    <a:lnTo>
                      <a:pt x="26" y="29"/>
                    </a:lnTo>
                    <a:lnTo>
                      <a:pt x="26" y="0"/>
                    </a:lnTo>
                    <a:lnTo>
                      <a:pt x="26" y="0"/>
                    </a:lnTo>
                    <a:lnTo>
                      <a:pt x="26" y="29"/>
                    </a:lnTo>
                    <a:lnTo>
                      <a:pt x="53" y="29"/>
                    </a:lnTo>
                    <a:lnTo>
                      <a:pt x="53" y="29"/>
                    </a:lnTo>
                    <a:lnTo>
                      <a:pt x="26" y="29"/>
                    </a:lnTo>
                    <a:lnTo>
                      <a:pt x="26" y="55"/>
                    </a:lnTo>
                    <a:lnTo>
                      <a:pt x="26" y="55"/>
                    </a:lnTo>
                    <a:lnTo>
                      <a:pt x="26"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26" name="Freeform 101">
                <a:extLst>
                  <a:ext uri="{FF2B5EF4-FFF2-40B4-BE49-F238E27FC236}">
                    <a16:creationId xmlns:a16="http://schemas.microsoft.com/office/drawing/2014/main" id="{2FD347E4-7A16-3E87-C456-5AB2B90E3E44}"/>
                  </a:ext>
                </a:extLst>
              </p:cNvPr>
              <p:cNvSpPr>
                <a:spLocks/>
              </p:cNvSpPr>
              <p:nvPr/>
            </p:nvSpPr>
            <p:spPr bwMode="auto">
              <a:xfrm>
                <a:off x="12804754" y="4405734"/>
                <a:ext cx="108000" cy="108000"/>
              </a:xfrm>
              <a:custGeom>
                <a:avLst/>
                <a:gdLst>
                  <a:gd name="T0" fmla="*/ 0 w 54"/>
                  <a:gd name="T1" fmla="*/ 29 h 55"/>
                  <a:gd name="T2" fmla="*/ 28 w 54"/>
                  <a:gd name="T3" fmla="*/ 29 h 55"/>
                  <a:gd name="T4" fmla="*/ 28 w 54"/>
                  <a:gd name="T5" fmla="*/ 0 h 55"/>
                  <a:gd name="T6" fmla="*/ 28 w 54"/>
                  <a:gd name="T7" fmla="*/ 0 h 55"/>
                  <a:gd name="T8" fmla="*/ 28 w 54"/>
                  <a:gd name="T9" fmla="*/ 29 h 55"/>
                  <a:gd name="T10" fmla="*/ 54 w 54"/>
                  <a:gd name="T11" fmla="*/ 29 h 55"/>
                  <a:gd name="T12" fmla="*/ 54 w 54"/>
                  <a:gd name="T13" fmla="*/ 29 h 55"/>
                  <a:gd name="T14" fmla="*/ 28 w 54"/>
                  <a:gd name="T15" fmla="*/ 29 h 55"/>
                  <a:gd name="T16" fmla="*/ 28 w 54"/>
                  <a:gd name="T17" fmla="*/ 55 h 55"/>
                  <a:gd name="T18" fmla="*/ 28 w 54"/>
                  <a:gd name="T19" fmla="*/ 55 h 55"/>
                  <a:gd name="T20" fmla="*/ 28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8" y="29"/>
                    </a:lnTo>
                    <a:lnTo>
                      <a:pt x="28" y="0"/>
                    </a:lnTo>
                    <a:lnTo>
                      <a:pt x="28" y="0"/>
                    </a:lnTo>
                    <a:lnTo>
                      <a:pt x="28" y="29"/>
                    </a:lnTo>
                    <a:lnTo>
                      <a:pt x="54" y="29"/>
                    </a:lnTo>
                    <a:lnTo>
                      <a:pt x="54" y="29"/>
                    </a:lnTo>
                    <a:lnTo>
                      <a:pt x="28" y="29"/>
                    </a:lnTo>
                    <a:lnTo>
                      <a:pt x="28" y="55"/>
                    </a:lnTo>
                    <a:lnTo>
                      <a:pt x="28" y="55"/>
                    </a:lnTo>
                    <a:lnTo>
                      <a:pt x="28"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29" name="Freeform 102">
                <a:extLst>
                  <a:ext uri="{FF2B5EF4-FFF2-40B4-BE49-F238E27FC236}">
                    <a16:creationId xmlns:a16="http://schemas.microsoft.com/office/drawing/2014/main" id="{FFAAC0AC-7FF4-4702-5968-6A49D7AC64A2}"/>
                  </a:ext>
                </a:extLst>
              </p:cNvPr>
              <p:cNvSpPr>
                <a:spLocks/>
              </p:cNvSpPr>
              <p:nvPr/>
            </p:nvSpPr>
            <p:spPr bwMode="auto">
              <a:xfrm>
                <a:off x="12786238" y="4405734"/>
                <a:ext cx="108000" cy="108000"/>
              </a:xfrm>
              <a:custGeom>
                <a:avLst/>
                <a:gdLst>
                  <a:gd name="T0" fmla="*/ 0 w 54"/>
                  <a:gd name="T1" fmla="*/ 29 h 55"/>
                  <a:gd name="T2" fmla="*/ 28 w 54"/>
                  <a:gd name="T3" fmla="*/ 29 h 55"/>
                  <a:gd name="T4" fmla="*/ 28 w 54"/>
                  <a:gd name="T5" fmla="*/ 0 h 55"/>
                  <a:gd name="T6" fmla="*/ 28 w 54"/>
                  <a:gd name="T7" fmla="*/ 0 h 55"/>
                  <a:gd name="T8" fmla="*/ 28 w 54"/>
                  <a:gd name="T9" fmla="*/ 29 h 55"/>
                  <a:gd name="T10" fmla="*/ 54 w 54"/>
                  <a:gd name="T11" fmla="*/ 29 h 55"/>
                  <a:gd name="T12" fmla="*/ 54 w 54"/>
                  <a:gd name="T13" fmla="*/ 29 h 55"/>
                  <a:gd name="T14" fmla="*/ 28 w 54"/>
                  <a:gd name="T15" fmla="*/ 29 h 55"/>
                  <a:gd name="T16" fmla="*/ 28 w 54"/>
                  <a:gd name="T17" fmla="*/ 55 h 55"/>
                  <a:gd name="T18" fmla="*/ 28 w 54"/>
                  <a:gd name="T19" fmla="*/ 55 h 55"/>
                  <a:gd name="T20" fmla="*/ 28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8" y="29"/>
                    </a:lnTo>
                    <a:lnTo>
                      <a:pt x="28" y="0"/>
                    </a:lnTo>
                    <a:lnTo>
                      <a:pt x="28" y="0"/>
                    </a:lnTo>
                    <a:lnTo>
                      <a:pt x="28" y="29"/>
                    </a:lnTo>
                    <a:lnTo>
                      <a:pt x="54" y="29"/>
                    </a:lnTo>
                    <a:lnTo>
                      <a:pt x="54" y="29"/>
                    </a:lnTo>
                    <a:lnTo>
                      <a:pt x="28" y="29"/>
                    </a:lnTo>
                    <a:lnTo>
                      <a:pt x="28" y="55"/>
                    </a:lnTo>
                    <a:lnTo>
                      <a:pt x="28" y="55"/>
                    </a:lnTo>
                    <a:lnTo>
                      <a:pt x="28"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32" name="Freeform 103">
                <a:extLst>
                  <a:ext uri="{FF2B5EF4-FFF2-40B4-BE49-F238E27FC236}">
                    <a16:creationId xmlns:a16="http://schemas.microsoft.com/office/drawing/2014/main" id="{95B2AA62-0702-6FB1-2DC1-B927B9439FF7}"/>
                  </a:ext>
                </a:extLst>
              </p:cNvPr>
              <p:cNvSpPr>
                <a:spLocks/>
              </p:cNvSpPr>
              <p:nvPr/>
            </p:nvSpPr>
            <p:spPr bwMode="auto">
              <a:xfrm>
                <a:off x="12881903" y="4405734"/>
                <a:ext cx="108000" cy="108000"/>
              </a:xfrm>
              <a:custGeom>
                <a:avLst/>
                <a:gdLst>
                  <a:gd name="T0" fmla="*/ 0 w 52"/>
                  <a:gd name="T1" fmla="*/ 29 h 55"/>
                  <a:gd name="T2" fmla="*/ 26 w 52"/>
                  <a:gd name="T3" fmla="*/ 29 h 55"/>
                  <a:gd name="T4" fmla="*/ 26 w 52"/>
                  <a:gd name="T5" fmla="*/ 0 h 55"/>
                  <a:gd name="T6" fmla="*/ 26 w 52"/>
                  <a:gd name="T7" fmla="*/ 0 h 55"/>
                  <a:gd name="T8" fmla="*/ 26 w 52"/>
                  <a:gd name="T9" fmla="*/ 29 h 55"/>
                  <a:gd name="T10" fmla="*/ 52 w 52"/>
                  <a:gd name="T11" fmla="*/ 29 h 55"/>
                  <a:gd name="T12" fmla="*/ 52 w 52"/>
                  <a:gd name="T13" fmla="*/ 29 h 55"/>
                  <a:gd name="T14" fmla="*/ 26 w 52"/>
                  <a:gd name="T15" fmla="*/ 29 h 55"/>
                  <a:gd name="T16" fmla="*/ 26 w 52"/>
                  <a:gd name="T17" fmla="*/ 55 h 55"/>
                  <a:gd name="T18" fmla="*/ 26 w 52"/>
                  <a:gd name="T19" fmla="*/ 55 h 55"/>
                  <a:gd name="T20" fmla="*/ 26 w 52"/>
                  <a:gd name="T21" fmla="*/ 29 h 55"/>
                  <a:gd name="T22" fmla="*/ 0 w 52"/>
                  <a:gd name="T23" fmla="*/ 29 h 55"/>
                  <a:gd name="T24" fmla="*/ 0 w 52"/>
                  <a:gd name="T25" fmla="*/ 29 h 55"/>
                  <a:gd name="T26" fmla="*/ 0 w 52"/>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9"/>
                    </a:moveTo>
                    <a:lnTo>
                      <a:pt x="26" y="29"/>
                    </a:lnTo>
                    <a:lnTo>
                      <a:pt x="26" y="0"/>
                    </a:lnTo>
                    <a:lnTo>
                      <a:pt x="26" y="0"/>
                    </a:lnTo>
                    <a:lnTo>
                      <a:pt x="26" y="29"/>
                    </a:lnTo>
                    <a:lnTo>
                      <a:pt x="52" y="29"/>
                    </a:lnTo>
                    <a:lnTo>
                      <a:pt x="52" y="29"/>
                    </a:lnTo>
                    <a:lnTo>
                      <a:pt x="26" y="29"/>
                    </a:lnTo>
                    <a:lnTo>
                      <a:pt x="26" y="55"/>
                    </a:lnTo>
                    <a:lnTo>
                      <a:pt x="26" y="55"/>
                    </a:lnTo>
                    <a:lnTo>
                      <a:pt x="26"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35" name="Freeform 104">
                <a:extLst>
                  <a:ext uri="{FF2B5EF4-FFF2-40B4-BE49-F238E27FC236}">
                    <a16:creationId xmlns:a16="http://schemas.microsoft.com/office/drawing/2014/main" id="{BFD33DA5-9256-3C47-89D3-E430C4261A30}"/>
                  </a:ext>
                </a:extLst>
              </p:cNvPr>
              <p:cNvSpPr>
                <a:spLocks/>
              </p:cNvSpPr>
              <p:nvPr/>
            </p:nvSpPr>
            <p:spPr bwMode="auto">
              <a:xfrm>
                <a:off x="12911219" y="4405734"/>
                <a:ext cx="108000" cy="108000"/>
              </a:xfrm>
              <a:custGeom>
                <a:avLst/>
                <a:gdLst>
                  <a:gd name="T0" fmla="*/ 0 w 54"/>
                  <a:gd name="T1" fmla="*/ 29 h 55"/>
                  <a:gd name="T2" fmla="*/ 28 w 54"/>
                  <a:gd name="T3" fmla="*/ 29 h 55"/>
                  <a:gd name="T4" fmla="*/ 28 w 54"/>
                  <a:gd name="T5" fmla="*/ 0 h 55"/>
                  <a:gd name="T6" fmla="*/ 28 w 54"/>
                  <a:gd name="T7" fmla="*/ 0 h 55"/>
                  <a:gd name="T8" fmla="*/ 28 w 54"/>
                  <a:gd name="T9" fmla="*/ 29 h 55"/>
                  <a:gd name="T10" fmla="*/ 54 w 54"/>
                  <a:gd name="T11" fmla="*/ 29 h 55"/>
                  <a:gd name="T12" fmla="*/ 54 w 54"/>
                  <a:gd name="T13" fmla="*/ 29 h 55"/>
                  <a:gd name="T14" fmla="*/ 28 w 54"/>
                  <a:gd name="T15" fmla="*/ 29 h 55"/>
                  <a:gd name="T16" fmla="*/ 28 w 54"/>
                  <a:gd name="T17" fmla="*/ 55 h 55"/>
                  <a:gd name="T18" fmla="*/ 28 w 54"/>
                  <a:gd name="T19" fmla="*/ 55 h 55"/>
                  <a:gd name="T20" fmla="*/ 28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8" y="29"/>
                    </a:lnTo>
                    <a:lnTo>
                      <a:pt x="28" y="0"/>
                    </a:lnTo>
                    <a:lnTo>
                      <a:pt x="28" y="0"/>
                    </a:lnTo>
                    <a:lnTo>
                      <a:pt x="28" y="29"/>
                    </a:lnTo>
                    <a:lnTo>
                      <a:pt x="54" y="29"/>
                    </a:lnTo>
                    <a:lnTo>
                      <a:pt x="54" y="29"/>
                    </a:lnTo>
                    <a:lnTo>
                      <a:pt x="28" y="29"/>
                    </a:lnTo>
                    <a:lnTo>
                      <a:pt x="28" y="55"/>
                    </a:lnTo>
                    <a:lnTo>
                      <a:pt x="28" y="55"/>
                    </a:lnTo>
                    <a:lnTo>
                      <a:pt x="28" y="29"/>
                    </a:lnTo>
                    <a:lnTo>
                      <a:pt x="0" y="29"/>
                    </a:lnTo>
                    <a:lnTo>
                      <a:pt x="0" y="29"/>
                    </a:lnTo>
                    <a:lnTo>
                      <a:pt x="0" y="29"/>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38" name="Freeform 105">
                <a:extLst>
                  <a:ext uri="{FF2B5EF4-FFF2-40B4-BE49-F238E27FC236}">
                    <a16:creationId xmlns:a16="http://schemas.microsoft.com/office/drawing/2014/main" id="{1CD91219-B6D1-F699-DF16-58DE59BEC9EB}"/>
                  </a:ext>
                </a:extLst>
              </p:cNvPr>
              <p:cNvSpPr>
                <a:spLocks/>
              </p:cNvSpPr>
              <p:nvPr/>
            </p:nvSpPr>
            <p:spPr bwMode="auto">
              <a:xfrm>
                <a:off x="13943476" y="4436525"/>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43" name="Freeform 106">
                <a:extLst>
                  <a:ext uri="{FF2B5EF4-FFF2-40B4-BE49-F238E27FC236}">
                    <a16:creationId xmlns:a16="http://schemas.microsoft.com/office/drawing/2014/main" id="{DF6590D7-948E-4E52-095E-99D33A7A5114}"/>
                  </a:ext>
                </a:extLst>
              </p:cNvPr>
              <p:cNvSpPr>
                <a:spLocks/>
              </p:cNvSpPr>
              <p:nvPr/>
            </p:nvSpPr>
            <p:spPr bwMode="auto">
              <a:xfrm>
                <a:off x="13887929" y="4436525"/>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44" name="Freeform 107">
                <a:extLst>
                  <a:ext uri="{FF2B5EF4-FFF2-40B4-BE49-F238E27FC236}">
                    <a16:creationId xmlns:a16="http://schemas.microsoft.com/office/drawing/2014/main" id="{AD3D1DC9-80D9-EE85-F5C6-939220E61A67}"/>
                  </a:ext>
                </a:extLst>
              </p:cNvPr>
              <p:cNvSpPr>
                <a:spLocks/>
              </p:cNvSpPr>
              <p:nvPr/>
            </p:nvSpPr>
            <p:spPr bwMode="auto">
              <a:xfrm>
                <a:off x="13767576" y="4436525"/>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54" name="Freeform 108">
                <a:extLst>
                  <a:ext uri="{FF2B5EF4-FFF2-40B4-BE49-F238E27FC236}">
                    <a16:creationId xmlns:a16="http://schemas.microsoft.com/office/drawing/2014/main" id="{2B2DD937-8DE3-4D54-6E77-85023013A06D}"/>
                  </a:ext>
                </a:extLst>
              </p:cNvPr>
              <p:cNvSpPr>
                <a:spLocks/>
              </p:cNvSpPr>
              <p:nvPr/>
            </p:nvSpPr>
            <p:spPr bwMode="auto">
              <a:xfrm>
                <a:off x="13858612" y="4436525"/>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55" name="Freeform 109">
                <a:extLst>
                  <a:ext uri="{FF2B5EF4-FFF2-40B4-BE49-F238E27FC236}">
                    <a16:creationId xmlns:a16="http://schemas.microsoft.com/office/drawing/2014/main" id="{94326437-1DFF-4940-B3A9-170945CFDC18}"/>
                  </a:ext>
                </a:extLst>
              </p:cNvPr>
              <p:cNvSpPr>
                <a:spLocks/>
              </p:cNvSpPr>
              <p:nvPr/>
            </p:nvSpPr>
            <p:spPr bwMode="auto">
              <a:xfrm>
                <a:off x="13826210" y="4436525"/>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56" name="Freeform 110">
                <a:extLst>
                  <a:ext uri="{FF2B5EF4-FFF2-40B4-BE49-F238E27FC236}">
                    <a16:creationId xmlns:a16="http://schemas.microsoft.com/office/drawing/2014/main" id="{D2F8F75C-5692-CEC3-9A66-A0E4F660ACA1}"/>
                  </a:ext>
                </a:extLst>
              </p:cNvPr>
              <p:cNvSpPr>
                <a:spLocks/>
              </p:cNvSpPr>
              <p:nvPr/>
            </p:nvSpPr>
            <p:spPr bwMode="auto">
              <a:xfrm>
                <a:off x="14056114" y="4436525"/>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57" name="Freeform 111">
                <a:extLst>
                  <a:ext uri="{FF2B5EF4-FFF2-40B4-BE49-F238E27FC236}">
                    <a16:creationId xmlns:a16="http://schemas.microsoft.com/office/drawing/2014/main" id="{6613B829-69A6-3FF3-5031-D03255F4B661}"/>
                  </a:ext>
                </a:extLst>
              </p:cNvPr>
              <p:cNvSpPr>
                <a:spLocks/>
              </p:cNvSpPr>
              <p:nvPr/>
            </p:nvSpPr>
            <p:spPr bwMode="auto">
              <a:xfrm>
                <a:off x="13978965" y="4436525"/>
                <a:ext cx="108000" cy="108000"/>
              </a:xfrm>
              <a:custGeom>
                <a:avLst/>
                <a:gdLst>
                  <a:gd name="T0" fmla="*/ 0 w 53"/>
                  <a:gd name="T1" fmla="*/ 26 h 55"/>
                  <a:gd name="T2" fmla="*/ 27 w 53"/>
                  <a:gd name="T3" fmla="*/ 26 h 55"/>
                  <a:gd name="T4" fmla="*/ 27 w 53"/>
                  <a:gd name="T5" fmla="*/ 0 h 55"/>
                  <a:gd name="T6" fmla="*/ 27 w 53"/>
                  <a:gd name="T7" fmla="*/ 0 h 55"/>
                  <a:gd name="T8" fmla="*/ 27 w 53"/>
                  <a:gd name="T9" fmla="*/ 26 h 55"/>
                  <a:gd name="T10" fmla="*/ 53 w 53"/>
                  <a:gd name="T11" fmla="*/ 26 h 55"/>
                  <a:gd name="T12" fmla="*/ 53 w 53"/>
                  <a:gd name="T13" fmla="*/ 26 h 55"/>
                  <a:gd name="T14" fmla="*/ 27 w 53"/>
                  <a:gd name="T15" fmla="*/ 26 h 55"/>
                  <a:gd name="T16" fmla="*/ 27 w 53"/>
                  <a:gd name="T17" fmla="*/ 55 h 55"/>
                  <a:gd name="T18" fmla="*/ 27 w 53"/>
                  <a:gd name="T19" fmla="*/ 55 h 55"/>
                  <a:gd name="T20" fmla="*/ 27 w 53"/>
                  <a:gd name="T21" fmla="*/ 26 h 55"/>
                  <a:gd name="T22" fmla="*/ 0 w 53"/>
                  <a:gd name="T23" fmla="*/ 26 h 55"/>
                  <a:gd name="T24" fmla="*/ 0 w 53"/>
                  <a:gd name="T25" fmla="*/ 26 h 55"/>
                  <a:gd name="T26" fmla="*/ 0 w 53"/>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5">
                    <a:moveTo>
                      <a:pt x="0" y="26"/>
                    </a:moveTo>
                    <a:lnTo>
                      <a:pt x="27" y="26"/>
                    </a:lnTo>
                    <a:lnTo>
                      <a:pt x="27" y="0"/>
                    </a:lnTo>
                    <a:lnTo>
                      <a:pt x="27" y="0"/>
                    </a:lnTo>
                    <a:lnTo>
                      <a:pt x="27" y="26"/>
                    </a:lnTo>
                    <a:lnTo>
                      <a:pt x="53" y="26"/>
                    </a:lnTo>
                    <a:lnTo>
                      <a:pt x="53" y="26"/>
                    </a:lnTo>
                    <a:lnTo>
                      <a:pt x="27" y="26"/>
                    </a:lnTo>
                    <a:lnTo>
                      <a:pt x="27" y="55"/>
                    </a:lnTo>
                    <a:lnTo>
                      <a:pt x="27" y="55"/>
                    </a:lnTo>
                    <a:lnTo>
                      <a:pt x="27"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58" name="Freeform 112">
                <a:extLst>
                  <a:ext uri="{FF2B5EF4-FFF2-40B4-BE49-F238E27FC236}">
                    <a16:creationId xmlns:a16="http://schemas.microsoft.com/office/drawing/2014/main" id="{E053CF0D-A1AB-7260-F748-C1CA10C263BD}"/>
                  </a:ext>
                </a:extLst>
              </p:cNvPr>
              <p:cNvSpPr>
                <a:spLocks/>
              </p:cNvSpPr>
              <p:nvPr/>
            </p:nvSpPr>
            <p:spPr bwMode="auto">
              <a:xfrm>
                <a:off x="13991308" y="4436525"/>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59" name="Freeform 113">
                <a:extLst>
                  <a:ext uri="{FF2B5EF4-FFF2-40B4-BE49-F238E27FC236}">
                    <a16:creationId xmlns:a16="http://schemas.microsoft.com/office/drawing/2014/main" id="{0F1FB69B-9AE8-3B01-D5A2-CF0109E1B048}"/>
                  </a:ext>
                </a:extLst>
              </p:cNvPr>
              <p:cNvSpPr>
                <a:spLocks/>
              </p:cNvSpPr>
              <p:nvPr/>
            </p:nvSpPr>
            <p:spPr bwMode="auto">
              <a:xfrm>
                <a:off x="14023712" y="4436525"/>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60" name="Freeform 114">
                <a:extLst>
                  <a:ext uri="{FF2B5EF4-FFF2-40B4-BE49-F238E27FC236}">
                    <a16:creationId xmlns:a16="http://schemas.microsoft.com/office/drawing/2014/main" id="{866BE01E-80E3-5692-5062-D5C9846D3377}"/>
                  </a:ext>
                </a:extLst>
              </p:cNvPr>
              <p:cNvSpPr>
                <a:spLocks/>
              </p:cNvSpPr>
              <p:nvPr/>
            </p:nvSpPr>
            <p:spPr bwMode="auto">
              <a:xfrm>
                <a:off x="14082345" y="4436525"/>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grpSp>
      </p:grpSp>
      <p:grpSp>
        <p:nvGrpSpPr>
          <p:cNvPr id="386" name="Group 385">
            <a:extLst>
              <a:ext uri="{FF2B5EF4-FFF2-40B4-BE49-F238E27FC236}">
                <a16:creationId xmlns:a16="http://schemas.microsoft.com/office/drawing/2014/main" id="{C2703450-BD8C-BCEE-5847-E47FD1332576}"/>
              </a:ext>
            </a:extLst>
          </p:cNvPr>
          <p:cNvGrpSpPr/>
          <p:nvPr/>
        </p:nvGrpSpPr>
        <p:grpSpPr>
          <a:xfrm>
            <a:off x="2025099" y="2073938"/>
            <a:ext cx="7285381" cy="1228066"/>
            <a:chOff x="3823727" y="3014923"/>
            <a:chExt cx="10928070" cy="1842098"/>
          </a:xfrm>
        </p:grpSpPr>
        <p:sp>
          <p:nvSpPr>
            <p:cNvPr id="269" name="Freeform 118">
              <a:extLst>
                <a:ext uri="{FF2B5EF4-FFF2-40B4-BE49-F238E27FC236}">
                  <a16:creationId xmlns:a16="http://schemas.microsoft.com/office/drawing/2014/main" id="{36395B42-4A47-3CA6-DCA5-37EC9EFFA106}"/>
                </a:ext>
              </a:extLst>
            </p:cNvPr>
            <p:cNvSpPr>
              <a:spLocks/>
            </p:cNvSpPr>
            <p:nvPr/>
          </p:nvSpPr>
          <p:spPr bwMode="auto">
            <a:xfrm>
              <a:off x="3869031" y="3064525"/>
              <a:ext cx="10841692" cy="1734098"/>
            </a:xfrm>
            <a:custGeom>
              <a:avLst/>
              <a:gdLst>
                <a:gd name="T0" fmla="*/ 140 w 7020"/>
                <a:gd name="T1" fmla="*/ 7 h 1125"/>
                <a:gd name="T2" fmla="*/ 185 w 7020"/>
                <a:gd name="T3" fmla="*/ 19 h 1125"/>
                <a:gd name="T4" fmla="*/ 336 w 7020"/>
                <a:gd name="T5" fmla="*/ 33 h 1125"/>
                <a:gd name="T6" fmla="*/ 393 w 7020"/>
                <a:gd name="T7" fmla="*/ 62 h 1125"/>
                <a:gd name="T8" fmla="*/ 479 w 7020"/>
                <a:gd name="T9" fmla="*/ 76 h 1125"/>
                <a:gd name="T10" fmla="*/ 609 w 7020"/>
                <a:gd name="T11" fmla="*/ 95 h 1125"/>
                <a:gd name="T12" fmla="*/ 645 w 7020"/>
                <a:gd name="T13" fmla="*/ 105 h 1125"/>
                <a:gd name="T14" fmla="*/ 714 w 7020"/>
                <a:gd name="T15" fmla="*/ 126 h 1125"/>
                <a:gd name="T16" fmla="*/ 844 w 7020"/>
                <a:gd name="T17" fmla="*/ 138 h 1125"/>
                <a:gd name="T18" fmla="*/ 934 w 7020"/>
                <a:gd name="T19" fmla="*/ 179 h 1125"/>
                <a:gd name="T20" fmla="*/ 960 w 7020"/>
                <a:gd name="T21" fmla="*/ 188 h 1125"/>
                <a:gd name="T22" fmla="*/ 1032 w 7020"/>
                <a:gd name="T23" fmla="*/ 224 h 1125"/>
                <a:gd name="T24" fmla="*/ 1065 w 7020"/>
                <a:gd name="T25" fmla="*/ 248 h 1125"/>
                <a:gd name="T26" fmla="*/ 1157 w 7020"/>
                <a:gd name="T27" fmla="*/ 264 h 1125"/>
                <a:gd name="T28" fmla="*/ 1217 w 7020"/>
                <a:gd name="T29" fmla="*/ 281 h 1125"/>
                <a:gd name="T30" fmla="*/ 1248 w 7020"/>
                <a:gd name="T31" fmla="*/ 295 h 1125"/>
                <a:gd name="T32" fmla="*/ 1352 w 7020"/>
                <a:gd name="T33" fmla="*/ 322 h 1125"/>
                <a:gd name="T34" fmla="*/ 1449 w 7020"/>
                <a:gd name="T35" fmla="*/ 334 h 1125"/>
                <a:gd name="T36" fmla="*/ 1466 w 7020"/>
                <a:gd name="T37" fmla="*/ 346 h 1125"/>
                <a:gd name="T38" fmla="*/ 1653 w 7020"/>
                <a:gd name="T39" fmla="*/ 369 h 1125"/>
                <a:gd name="T40" fmla="*/ 1691 w 7020"/>
                <a:gd name="T41" fmla="*/ 398 h 1125"/>
                <a:gd name="T42" fmla="*/ 1765 w 7020"/>
                <a:gd name="T43" fmla="*/ 419 h 1125"/>
                <a:gd name="T44" fmla="*/ 1784 w 7020"/>
                <a:gd name="T45" fmla="*/ 429 h 1125"/>
                <a:gd name="T46" fmla="*/ 1860 w 7020"/>
                <a:gd name="T47" fmla="*/ 443 h 1125"/>
                <a:gd name="T48" fmla="*/ 1928 w 7020"/>
                <a:gd name="T49" fmla="*/ 484 h 1125"/>
                <a:gd name="T50" fmla="*/ 1969 w 7020"/>
                <a:gd name="T51" fmla="*/ 496 h 1125"/>
                <a:gd name="T52" fmla="*/ 2147 w 7020"/>
                <a:gd name="T53" fmla="*/ 541 h 1125"/>
                <a:gd name="T54" fmla="*/ 2185 w 7020"/>
                <a:gd name="T55" fmla="*/ 574 h 1125"/>
                <a:gd name="T56" fmla="*/ 2277 w 7020"/>
                <a:gd name="T57" fmla="*/ 586 h 1125"/>
                <a:gd name="T58" fmla="*/ 2446 w 7020"/>
                <a:gd name="T59" fmla="*/ 644 h 1125"/>
                <a:gd name="T60" fmla="*/ 2477 w 7020"/>
                <a:gd name="T61" fmla="*/ 655 h 1125"/>
                <a:gd name="T62" fmla="*/ 2631 w 7020"/>
                <a:gd name="T63" fmla="*/ 679 h 1125"/>
                <a:gd name="T64" fmla="*/ 2747 w 7020"/>
                <a:gd name="T65" fmla="*/ 696 h 1125"/>
                <a:gd name="T66" fmla="*/ 2816 w 7020"/>
                <a:gd name="T67" fmla="*/ 708 h 1125"/>
                <a:gd name="T68" fmla="*/ 2953 w 7020"/>
                <a:gd name="T69" fmla="*/ 729 h 1125"/>
                <a:gd name="T70" fmla="*/ 3001 w 7020"/>
                <a:gd name="T71" fmla="*/ 751 h 1125"/>
                <a:gd name="T72" fmla="*/ 3281 w 7020"/>
                <a:gd name="T73" fmla="*/ 794 h 1125"/>
                <a:gd name="T74" fmla="*/ 3350 w 7020"/>
                <a:gd name="T75" fmla="*/ 820 h 1125"/>
                <a:gd name="T76" fmla="*/ 3459 w 7020"/>
                <a:gd name="T77" fmla="*/ 834 h 1125"/>
                <a:gd name="T78" fmla="*/ 3580 w 7020"/>
                <a:gd name="T79" fmla="*/ 863 h 1125"/>
                <a:gd name="T80" fmla="*/ 3741 w 7020"/>
                <a:gd name="T81" fmla="*/ 870 h 1125"/>
                <a:gd name="T82" fmla="*/ 3990 w 7020"/>
                <a:gd name="T83" fmla="*/ 906 h 1125"/>
                <a:gd name="T84" fmla="*/ 4002 w 7020"/>
                <a:gd name="T85" fmla="*/ 915 h 1125"/>
                <a:gd name="T86" fmla="*/ 4166 w 7020"/>
                <a:gd name="T87" fmla="*/ 927 h 1125"/>
                <a:gd name="T88" fmla="*/ 4201 w 7020"/>
                <a:gd name="T89" fmla="*/ 937 h 1125"/>
                <a:gd name="T90" fmla="*/ 4280 w 7020"/>
                <a:gd name="T91" fmla="*/ 956 h 1125"/>
                <a:gd name="T92" fmla="*/ 4496 w 7020"/>
                <a:gd name="T93" fmla="*/ 975 h 1125"/>
                <a:gd name="T94" fmla="*/ 4574 w 7020"/>
                <a:gd name="T95" fmla="*/ 987 h 1125"/>
                <a:gd name="T96" fmla="*/ 4809 w 7020"/>
                <a:gd name="T97" fmla="*/ 1001 h 1125"/>
                <a:gd name="T98" fmla="*/ 4833 w 7020"/>
                <a:gd name="T99" fmla="*/ 1011 h 1125"/>
                <a:gd name="T100" fmla="*/ 5143 w 7020"/>
                <a:gd name="T101" fmla="*/ 1032 h 1125"/>
                <a:gd name="T102" fmla="*/ 5231 w 7020"/>
                <a:gd name="T103" fmla="*/ 1044 h 1125"/>
                <a:gd name="T104" fmla="*/ 5604 w 7020"/>
                <a:gd name="T105" fmla="*/ 1066 h 1125"/>
                <a:gd name="T106" fmla="*/ 5869 w 7020"/>
                <a:gd name="T107" fmla="*/ 1087 h 1125"/>
                <a:gd name="T108" fmla="*/ 6055 w 7020"/>
                <a:gd name="T109" fmla="*/ 1113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020" h="1125">
                  <a:moveTo>
                    <a:pt x="0" y="0"/>
                  </a:moveTo>
                  <a:lnTo>
                    <a:pt x="99" y="0"/>
                  </a:lnTo>
                  <a:lnTo>
                    <a:pt x="99" y="2"/>
                  </a:lnTo>
                  <a:lnTo>
                    <a:pt x="104" y="2"/>
                  </a:lnTo>
                  <a:lnTo>
                    <a:pt x="104" y="7"/>
                  </a:lnTo>
                  <a:lnTo>
                    <a:pt x="140" y="7"/>
                  </a:lnTo>
                  <a:lnTo>
                    <a:pt x="140" y="9"/>
                  </a:lnTo>
                  <a:lnTo>
                    <a:pt x="142" y="9"/>
                  </a:lnTo>
                  <a:lnTo>
                    <a:pt x="142" y="14"/>
                  </a:lnTo>
                  <a:lnTo>
                    <a:pt x="182" y="14"/>
                  </a:lnTo>
                  <a:lnTo>
                    <a:pt x="182" y="19"/>
                  </a:lnTo>
                  <a:lnTo>
                    <a:pt x="185" y="19"/>
                  </a:lnTo>
                  <a:lnTo>
                    <a:pt x="185" y="21"/>
                  </a:lnTo>
                  <a:lnTo>
                    <a:pt x="230" y="21"/>
                  </a:lnTo>
                  <a:lnTo>
                    <a:pt x="230" y="26"/>
                  </a:lnTo>
                  <a:lnTo>
                    <a:pt x="329" y="26"/>
                  </a:lnTo>
                  <a:lnTo>
                    <a:pt x="329" y="33"/>
                  </a:lnTo>
                  <a:lnTo>
                    <a:pt x="336" y="33"/>
                  </a:lnTo>
                  <a:lnTo>
                    <a:pt x="336" y="38"/>
                  </a:lnTo>
                  <a:lnTo>
                    <a:pt x="360" y="38"/>
                  </a:lnTo>
                  <a:lnTo>
                    <a:pt x="360" y="55"/>
                  </a:lnTo>
                  <a:lnTo>
                    <a:pt x="389" y="55"/>
                  </a:lnTo>
                  <a:lnTo>
                    <a:pt x="389" y="62"/>
                  </a:lnTo>
                  <a:lnTo>
                    <a:pt x="393" y="62"/>
                  </a:lnTo>
                  <a:lnTo>
                    <a:pt x="393" y="64"/>
                  </a:lnTo>
                  <a:lnTo>
                    <a:pt x="408" y="64"/>
                  </a:lnTo>
                  <a:lnTo>
                    <a:pt x="408" y="71"/>
                  </a:lnTo>
                  <a:lnTo>
                    <a:pt x="465" y="71"/>
                  </a:lnTo>
                  <a:lnTo>
                    <a:pt x="465" y="76"/>
                  </a:lnTo>
                  <a:lnTo>
                    <a:pt x="479" y="76"/>
                  </a:lnTo>
                  <a:lnTo>
                    <a:pt x="479" y="88"/>
                  </a:lnTo>
                  <a:lnTo>
                    <a:pt x="484" y="88"/>
                  </a:lnTo>
                  <a:lnTo>
                    <a:pt x="484" y="90"/>
                  </a:lnTo>
                  <a:lnTo>
                    <a:pt x="607" y="90"/>
                  </a:lnTo>
                  <a:lnTo>
                    <a:pt x="607" y="95"/>
                  </a:lnTo>
                  <a:lnTo>
                    <a:pt x="609" y="95"/>
                  </a:lnTo>
                  <a:lnTo>
                    <a:pt x="609" y="98"/>
                  </a:lnTo>
                  <a:lnTo>
                    <a:pt x="626" y="98"/>
                  </a:lnTo>
                  <a:lnTo>
                    <a:pt x="626" y="102"/>
                  </a:lnTo>
                  <a:lnTo>
                    <a:pt x="626" y="102"/>
                  </a:lnTo>
                  <a:lnTo>
                    <a:pt x="626" y="105"/>
                  </a:lnTo>
                  <a:lnTo>
                    <a:pt x="645" y="105"/>
                  </a:lnTo>
                  <a:lnTo>
                    <a:pt x="645" y="117"/>
                  </a:lnTo>
                  <a:lnTo>
                    <a:pt x="647" y="117"/>
                  </a:lnTo>
                  <a:lnTo>
                    <a:pt x="647" y="119"/>
                  </a:lnTo>
                  <a:lnTo>
                    <a:pt x="676" y="119"/>
                  </a:lnTo>
                  <a:lnTo>
                    <a:pt x="676" y="126"/>
                  </a:lnTo>
                  <a:lnTo>
                    <a:pt x="714" y="126"/>
                  </a:lnTo>
                  <a:lnTo>
                    <a:pt x="714" y="131"/>
                  </a:lnTo>
                  <a:lnTo>
                    <a:pt x="718" y="131"/>
                  </a:lnTo>
                  <a:lnTo>
                    <a:pt x="718" y="133"/>
                  </a:lnTo>
                  <a:lnTo>
                    <a:pt x="726" y="133"/>
                  </a:lnTo>
                  <a:lnTo>
                    <a:pt x="726" y="138"/>
                  </a:lnTo>
                  <a:lnTo>
                    <a:pt x="844" y="138"/>
                  </a:lnTo>
                  <a:lnTo>
                    <a:pt x="844" y="167"/>
                  </a:lnTo>
                  <a:lnTo>
                    <a:pt x="904" y="167"/>
                  </a:lnTo>
                  <a:lnTo>
                    <a:pt x="904" y="174"/>
                  </a:lnTo>
                  <a:lnTo>
                    <a:pt x="930" y="174"/>
                  </a:lnTo>
                  <a:lnTo>
                    <a:pt x="930" y="179"/>
                  </a:lnTo>
                  <a:lnTo>
                    <a:pt x="934" y="179"/>
                  </a:lnTo>
                  <a:lnTo>
                    <a:pt x="934" y="181"/>
                  </a:lnTo>
                  <a:lnTo>
                    <a:pt x="937" y="181"/>
                  </a:lnTo>
                  <a:lnTo>
                    <a:pt x="937" y="183"/>
                  </a:lnTo>
                  <a:lnTo>
                    <a:pt x="944" y="183"/>
                  </a:lnTo>
                  <a:lnTo>
                    <a:pt x="944" y="188"/>
                  </a:lnTo>
                  <a:lnTo>
                    <a:pt x="960" y="188"/>
                  </a:lnTo>
                  <a:lnTo>
                    <a:pt x="960" y="212"/>
                  </a:lnTo>
                  <a:lnTo>
                    <a:pt x="1003" y="212"/>
                  </a:lnTo>
                  <a:lnTo>
                    <a:pt x="1003" y="217"/>
                  </a:lnTo>
                  <a:lnTo>
                    <a:pt x="1013" y="217"/>
                  </a:lnTo>
                  <a:lnTo>
                    <a:pt x="1013" y="224"/>
                  </a:lnTo>
                  <a:lnTo>
                    <a:pt x="1032" y="224"/>
                  </a:lnTo>
                  <a:lnTo>
                    <a:pt x="1032" y="238"/>
                  </a:lnTo>
                  <a:lnTo>
                    <a:pt x="1044" y="238"/>
                  </a:lnTo>
                  <a:lnTo>
                    <a:pt x="1044" y="245"/>
                  </a:lnTo>
                  <a:lnTo>
                    <a:pt x="1060" y="245"/>
                  </a:lnTo>
                  <a:lnTo>
                    <a:pt x="1060" y="248"/>
                  </a:lnTo>
                  <a:lnTo>
                    <a:pt x="1065" y="248"/>
                  </a:lnTo>
                  <a:lnTo>
                    <a:pt x="1065" y="253"/>
                  </a:lnTo>
                  <a:lnTo>
                    <a:pt x="1108" y="253"/>
                  </a:lnTo>
                  <a:lnTo>
                    <a:pt x="1108" y="257"/>
                  </a:lnTo>
                  <a:lnTo>
                    <a:pt x="1110" y="257"/>
                  </a:lnTo>
                  <a:lnTo>
                    <a:pt x="1110" y="264"/>
                  </a:lnTo>
                  <a:lnTo>
                    <a:pt x="1157" y="264"/>
                  </a:lnTo>
                  <a:lnTo>
                    <a:pt x="1157" y="269"/>
                  </a:lnTo>
                  <a:lnTo>
                    <a:pt x="1160" y="269"/>
                  </a:lnTo>
                  <a:lnTo>
                    <a:pt x="1160" y="272"/>
                  </a:lnTo>
                  <a:lnTo>
                    <a:pt x="1198" y="272"/>
                  </a:lnTo>
                  <a:lnTo>
                    <a:pt x="1198" y="281"/>
                  </a:lnTo>
                  <a:lnTo>
                    <a:pt x="1217" y="281"/>
                  </a:lnTo>
                  <a:lnTo>
                    <a:pt x="1217" y="288"/>
                  </a:lnTo>
                  <a:lnTo>
                    <a:pt x="1221" y="288"/>
                  </a:lnTo>
                  <a:lnTo>
                    <a:pt x="1221" y="291"/>
                  </a:lnTo>
                  <a:lnTo>
                    <a:pt x="1229" y="291"/>
                  </a:lnTo>
                  <a:lnTo>
                    <a:pt x="1229" y="295"/>
                  </a:lnTo>
                  <a:lnTo>
                    <a:pt x="1248" y="295"/>
                  </a:lnTo>
                  <a:lnTo>
                    <a:pt x="1248" y="298"/>
                  </a:lnTo>
                  <a:lnTo>
                    <a:pt x="1250" y="298"/>
                  </a:lnTo>
                  <a:lnTo>
                    <a:pt x="1250" y="303"/>
                  </a:lnTo>
                  <a:lnTo>
                    <a:pt x="1347" y="303"/>
                  </a:lnTo>
                  <a:lnTo>
                    <a:pt x="1347" y="322"/>
                  </a:lnTo>
                  <a:lnTo>
                    <a:pt x="1352" y="322"/>
                  </a:lnTo>
                  <a:lnTo>
                    <a:pt x="1352" y="326"/>
                  </a:lnTo>
                  <a:lnTo>
                    <a:pt x="1357" y="326"/>
                  </a:lnTo>
                  <a:lnTo>
                    <a:pt x="1357" y="329"/>
                  </a:lnTo>
                  <a:lnTo>
                    <a:pt x="1444" y="329"/>
                  </a:lnTo>
                  <a:lnTo>
                    <a:pt x="1444" y="334"/>
                  </a:lnTo>
                  <a:lnTo>
                    <a:pt x="1449" y="334"/>
                  </a:lnTo>
                  <a:lnTo>
                    <a:pt x="1449" y="338"/>
                  </a:lnTo>
                  <a:lnTo>
                    <a:pt x="1454" y="338"/>
                  </a:lnTo>
                  <a:lnTo>
                    <a:pt x="1454" y="341"/>
                  </a:lnTo>
                  <a:lnTo>
                    <a:pt x="1459" y="341"/>
                  </a:lnTo>
                  <a:lnTo>
                    <a:pt x="1459" y="346"/>
                  </a:lnTo>
                  <a:lnTo>
                    <a:pt x="1466" y="346"/>
                  </a:lnTo>
                  <a:lnTo>
                    <a:pt x="1466" y="350"/>
                  </a:lnTo>
                  <a:lnTo>
                    <a:pt x="1551" y="350"/>
                  </a:lnTo>
                  <a:lnTo>
                    <a:pt x="1551" y="365"/>
                  </a:lnTo>
                  <a:lnTo>
                    <a:pt x="1575" y="365"/>
                  </a:lnTo>
                  <a:lnTo>
                    <a:pt x="1575" y="369"/>
                  </a:lnTo>
                  <a:lnTo>
                    <a:pt x="1653" y="369"/>
                  </a:lnTo>
                  <a:lnTo>
                    <a:pt x="1653" y="393"/>
                  </a:lnTo>
                  <a:lnTo>
                    <a:pt x="1660" y="393"/>
                  </a:lnTo>
                  <a:lnTo>
                    <a:pt x="1660" y="396"/>
                  </a:lnTo>
                  <a:lnTo>
                    <a:pt x="1663" y="396"/>
                  </a:lnTo>
                  <a:lnTo>
                    <a:pt x="1663" y="398"/>
                  </a:lnTo>
                  <a:lnTo>
                    <a:pt x="1691" y="398"/>
                  </a:lnTo>
                  <a:lnTo>
                    <a:pt x="1691" y="408"/>
                  </a:lnTo>
                  <a:lnTo>
                    <a:pt x="1741" y="408"/>
                  </a:lnTo>
                  <a:lnTo>
                    <a:pt x="1741" y="415"/>
                  </a:lnTo>
                  <a:lnTo>
                    <a:pt x="1762" y="415"/>
                  </a:lnTo>
                  <a:lnTo>
                    <a:pt x="1762" y="419"/>
                  </a:lnTo>
                  <a:lnTo>
                    <a:pt x="1765" y="419"/>
                  </a:lnTo>
                  <a:lnTo>
                    <a:pt x="1765" y="422"/>
                  </a:lnTo>
                  <a:lnTo>
                    <a:pt x="1770" y="422"/>
                  </a:lnTo>
                  <a:lnTo>
                    <a:pt x="1770" y="424"/>
                  </a:lnTo>
                  <a:lnTo>
                    <a:pt x="1779" y="424"/>
                  </a:lnTo>
                  <a:lnTo>
                    <a:pt x="1779" y="429"/>
                  </a:lnTo>
                  <a:lnTo>
                    <a:pt x="1784" y="429"/>
                  </a:lnTo>
                  <a:lnTo>
                    <a:pt x="1784" y="434"/>
                  </a:lnTo>
                  <a:lnTo>
                    <a:pt x="1807" y="434"/>
                  </a:lnTo>
                  <a:lnTo>
                    <a:pt x="1807" y="438"/>
                  </a:lnTo>
                  <a:lnTo>
                    <a:pt x="1812" y="438"/>
                  </a:lnTo>
                  <a:lnTo>
                    <a:pt x="1812" y="443"/>
                  </a:lnTo>
                  <a:lnTo>
                    <a:pt x="1860" y="443"/>
                  </a:lnTo>
                  <a:lnTo>
                    <a:pt x="1860" y="477"/>
                  </a:lnTo>
                  <a:lnTo>
                    <a:pt x="1917" y="477"/>
                  </a:lnTo>
                  <a:lnTo>
                    <a:pt x="1917" y="481"/>
                  </a:lnTo>
                  <a:lnTo>
                    <a:pt x="1919" y="481"/>
                  </a:lnTo>
                  <a:lnTo>
                    <a:pt x="1919" y="484"/>
                  </a:lnTo>
                  <a:lnTo>
                    <a:pt x="1928" y="484"/>
                  </a:lnTo>
                  <a:lnTo>
                    <a:pt x="1928" y="486"/>
                  </a:lnTo>
                  <a:lnTo>
                    <a:pt x="1931" y="486"/>
                  </a:lnTo>
                  <a:lnTo>
                    <a:pt x="1931" y="491"/>
                  </a:lnTo>
                  <a:lnTo>
                    <a:pt x="1966" y="491"/>
                  </a:lnTo>
                  <a:lnTo>
                    <a:pt x="1966" y="496"/>
                  </a:lnTo>
                  <a:lnTo>
                    <a:pt x="1969" y="496"/>
                  </a:lnTo>
                  <a:lnTo>
                    <a:pt x="1969" y="505"/>
                  </a:lnTo>
                  <a:lnTo>
                    <a:pt x="2045" y="505"/>
                  </a:lnTo>
                  <a:lnTo>
                    <a:pt x="2045" y="534"/>
                  </a:lnTo>
                  <a:lnTo>
                    <a:pt x="2087" y="534"/>
                  </a:lnTo>
                  <a:lnTo>
                    <a:pt x="2087" y="541"/>
                  </a:lnTo>
                  <a:lnTo>
                    <a:pt x="2147" y="541"/>
                  </a:lnTo>
                  <a:lnTo>
                    <a:pt x="2147" y="562"/>
                  </a:lnTo>
                  <a:lnTo>
                    <a:pt x="2154" y="562"/>
                  </a:lnTo>
                  <a:lnTo>
                    <a:pt x="2154" y="565"/>
                  </a:lnTo>
                  <a:lnTo>
                    <a:pt x="2156" y="565"/>
                  </a:lnTo>
                  <a:lnTo>
                    <a:pt x="2156" y="574"/>
                  </a:lnTo>
                  <a:lnTo>
                    <a:pt x="2185" y="574"/>
                  </a:lnTo>
                  <a:lnTo>
                    <a:pt x="2185" y="579"/>
                  </a:lnTo>
                  <a:lnTo>
                    <a:pt x="2187" y="579"/>
                  </a:lnTo>
                  <a:lnTo>
                    <a:pt x="2187" y="584"/>
                  </a:lnTo>
                  <a:lnTo>
                    <a:pt x="2273" y="584"/>
                  </a:lnTo>
                  <a:lnTo>
                    <a:pt x="2273" y="586"/>
                  </a:lnTo>
                  <a:lnTo>
                    <a:pt x="2277" y="586"/>
                  </a:lnTo>
                  <a:lnTo>
                    <a:pt x="2277" y="596"/>
                  </a:lnTo>
                  <a:lnTo>
                    <a:pt x="2315" y="596"/>
                  </a:lnTo>
                  <a:lnTo>
                    <a:pt x="2315" y="639"/>
                  </a:lnTo>
                  <a:lnTo>
                    <a:pt x="2441" y="639"/>
                  </a:lnTo>
                  <a:lnTo>
                    <a:pt x="2441" y="644"/>
                  </a:lnTo>
                  <a:lnTo>
                    <a:pt x="2446" y="644"/>
                  </a:lnTo>
                  <a:lnTo>
                    <a:pt x="2446" y="646"/>
                  </a:lnTo>
                  <a:lnTo>
                    <a:pt x="2453" y="646"/>
                  </a:lnTo>
                  <a:lnTo>
                    <a:pt x="2453" y="653"/>
                  </a:lnTo>
                  <a:lnTo>
                    <a:pt x="2472" y="653"/>
                  </a:lnTo>
                  <a:lnTo>
                    <a:pt x="2472" y="655"/>
                  </a:lnTo>
                  <a:lnTo>
                    <a:pt x="2477" y="655"/>
                  </a:lnTo>
                  <a:lnTo>
                    <a:pt x="2477" y="660"/>
                  </a:lnTo>
                  <a:lnTo>
                    <a:pt x="2588" y="660"/>
                  </a:lnTo>
                  <a:lnTo>
                    <a:pt x="2588" y="675"/>
                  </a:lnTo>
                  <a:lnTo>
                    <a:pt x="2628" y="675"/>
                  </a:lnTo>
                  <a:lnTo>
                    <a:pt x="2628" y="679"/>
                  </a:lnTo>
                  <a:lnTo>
                    <a:pt x="2631" y="679"/>
                  </a:lnTo>
                  <a:lnTo>
                    <a:pt x="2631" y="684"/>
                  </a:lnTo>
                  <a:lnTo>
                    <a:pt x="2709" y="684"/>
                  </a:lnTo>
                  <a:lnTo>
                    <a:pt x="2709" y="691"/>
                  </a:lnTo>
                  <a:lnTo>
                    <a:pt x="2714" y="691"/>
                  </a:lnTo>
                  <a:lnTo>
                    <a:pt x="2714" y="696"/>
                  </a:lnTo>
                  <a:lnTo>
                    <a:pt x="2747" y="696"/>
                  </a:lnTo>
                  <a:lnTo>
                    <a:pt x="2747" y="698"/>
                  </a:lnTo>
                  <a:lnTo>
                    <a:pt x="2749" y="698"/>
                  </a:lnTo>
                  <a:lnTo>
                    <a:pt x="2749" y="701"/>
                  </a:lnTo>
                  <a:lnTo>
                    <a:pt x="2806" y="701"/>
                  </a:lnTo>
                  <a:lnTo>
                    <a:pt x="2806" y="708"/>
                  </a:lnTo>
                  <a:lnTo>
                    <a:pt x="2816" y="708"/>
                  </a:lnTo>
                  <a:lnTo>
                    <a:pt x="2816" y="710"/>
                  </a:lnTo>
                  <a:lnTo>
                    <a:pt x="2818" y="710"/>
                  </a:lnTo>
                  <a:lnTo>
                    <a:pt x="2818" y="715"/>
                  </a:lnTo>
                  <a:lnTo>
                    <a:pt x="2875" y="715"/>
                  </a:lnTo>
                  <a:lnTo>
                    <a:pt x="2875" y="729"/>
                  </a:lnTo>
                  <a:lnTo>
                    <a:pt x="2953" y="729"/>
                  </a:lnTo>
                  <a:lnTo>
                    <a:pt x="2953" y="744"/>
                  </a:lnTo>
                  <a:lnTo>
                    <a:pt x="2972" y="744"/>
                  </a:lnTo>
                  <a:lnTo>
                    <a:pt x="2972" y="746"/>
                  </a:lnTo>
                  <a:lnTo>
                    <a:pt x="2977" y="746"/>
                  </a:lnTo>
                  <a:lnTo>
                    <a:pt x="2977" y="751"/>
                  </a:lnTo>
                  <a:lnTo>
                    <a:pt x="3001" y="751"/>
                  </a:lnTo>
                  <a:lnTo>
                    <a:pt x="3001" y="756"/>
                  </a:lnTo>
                  <a:lnTo>
                    <a:pt x="3006" y="756"/>
                  </a:lnTo>
                  <a:lnTo>
                    <a:pt x="3006" y="765"/>
                  </a:lnTo>
                  <a:lnTo>
                    <a:pt x="3072" y="765"/>
                  </a:lnTo>
                  <a:lnTo>
                    <a:pt x="3072" y="794"/>
                  </a:lnTo>
                  <a:lnTo>
                    <a:pt x="3281" y="794"/>
                  </a:lnTo>
                  <a:lnTo>
                    <a:pt x="3281" y="810"/>
                  </a:lnTo>
                  <a:lnTo>
                    <a:pt x="3286" y="810"/>
                  </a:lnTo>
                  <a:lnTo>
                    <a:pt x="3286" y="815"/>
                  </a:lnTo>
                  <a:lnTo>
                    <a:pt x="3290" y="815"/>
                  </a:lnTo>
                  <a:lnTo>
                    <a:pt x="3290" y="820"/>
                  </a:lnTo>
                  <a:lnTo>
                    <a:pt x="3350" y="820"/>
                  </a:lnTo>
                  <a:lnTo>
                    <a:pt x="3350" y="825"/>
                  </a:lnTo>
                  <a:lnTo>
                    <a:pt x="3354" y="825"/>
                  </a:lnTo>
                  <a:lnTo>
                    <a:pt x="3354" y="829"/>
                  </a:lnTo>
                  <a:lnTo>
                    <a:pt x="3362" y="829"/>
                  </a:lnTo>
                  <a:lnTo>
                    <a:pt x="3362" y="834"/>
                  </a:lnTo>
                  <a:lnTo>
                    <a:pt x="3459" y="834"/>
                  </a:lnTo>
                  <a:lnTo>
                    <a:pt x="3459" y="844"/>
                  </a:lnTo>
                  <a:lnTo>
                    <a:pt x="3525" y="844"/>
                  </a:lnTo>
                  <a:lnTo>
                    <a:pt x="3525" y="858"/>
                  </a:lnTo>
                  <a:lnTo>
                    <a:pt x="3577" y="858"/>
                  </a:lnTo>
                  <a:lnTo>
                    <a:pt x="3577" y="863"/>
                  </a:lnTo>
                  <a:lnTo>
                    <a:pt x="3580" y="863"/>
                  </a:lnTo>
                  <a:lnTo>
                    <a:pt x="3580" y="863"/>
                  </a:lnTo>
                  <a:lnTo>
                    <a:pt x="3625" y="863"/>
                  </a:lnTo>
                  <a:lnTo>
                    <a:pt x="3625" y="868"/>
                  </a:lnTo>
                  <a:lnTo>
                    <a:pt x="3627" y="868"/>
                  </a:lnTo>
                  <a:lnTo>
                    <a:pt x="3627" y="870"/>
                  </a:lnTo>
                  <a:lnTo>
                    <a:pt x="3741" y="870"/>
                  </a:lnTo>
                  <a:lnTo>
                    <a:pt x="3741" y="899"/>
                  </a:lnTo>
                  <a:lnTo>
                    <a:pt x="3969" y="899"/>
                  </a:lnTo>
                  <a:lnTo>
                    <a:pt x="3969" y="903"/>
                  </a:lnTo>
                  <a:lnTo>
                    <a:pt x="3974" y="903"/>
                  </a:lnTo>
                  <a:lnTo>
                    <a:pt x="3974" y="906"/>
                  </a:lnTo>
                  <a:lnTo>
                    <a:pt x="3990" y="906"/>
                  </a:lnTo>
                  <a:lnTo>
                    <a:pt x="3990" y="911"/>
                  </a:lnTo>
                  <a:lnTo>
                    <a:pt x="3995" y="911"/>
                  </a:lnTo>
                  <a:lnTo>
                    <a:pt x="3995" y="913"/>
                  </a:lnTo>
                  <a:lnTo>
                    <a:pt x="4000" y="913"/>
                  </a:lnTo>
                  <a:lnTo>
                    <a:pt x="4000" y="915"/>
                  </a:lnTo>
                  <a:lnTo>
                    <a:pt x="4002" y="915"/>
                  </a:lnTo>
                  <a:lnTo>
                    <a:pt x="4002" y="920"/>
                  </a:lnTo>
                  <a:lnTo>
                    <a:pt x="4050" y="920"/>
                  </a:lnTo>
                  <a:lnTo>
                    <a:pt x="4050" y="922"/>
                  </a:lnTo>
                  <a:lnTo>
                    <a:pt x="4052" y="922"/>
                  </a:lnTo>
                  <a:lnTo>
                    <a:pt x="4052" y="927"/>
                  </a:lnTo>
                  <a:lnTo>
                    <a:pt x="4166" y="927"/>
                  </a:lnTo>
                  <a:lnTo>
                    <a:pt x="4166" y="930"/>
                  </a:lnTo>
                  <a:lnTo>
                    <a:pt x="4171" y="930"/>
                  </a:lnTo>
                  <a:lnTo>
                    <a:pt x="4171" y="934"/>
                  </a:lnTo>
                  <a:lnTo>
                    <a:pt x="4199" y="934"/>
                  </a:lnTo>
                  <a:lnTo>
                    <a:pt x="4199" y="937"/>
                  </a:lnTo>
                  <a:lnTo>
                    <a:pt x="4201" y="937"/>
                  </a:lnTo>
                  <a:lnTo>
                    <a:pt x="4201" y="939"/>
                  </a:lnTo>
                  <a:lnTo>
                    <a:pt x="4218" y="939"/>
                  </a:lnTo>
                  <a:lnTo>
                    <a:pt x="4218" y="953"/>
                  </a:lnTo>
                  <a:lnTo>
                    <a:pt x="4277" y="953"/>
                  </a:lnTo>
                  <a:lnTo>
                    <a:pt x="4277" y="956"/>
                  </a:lnTo>
                  <a:lnTo>
                    <a:pt x="4280" y="956"/>
                  </a:lnTo>
                  <a:lnTo>
                    <a:pt x="4280" y="963"/>
                  </a:lnTo>
                  <a:lnTo>
                    <a:pt x="4389" y="963"/>
                  </a:lnTo>
                  <a:lnTo>
                    <a:pt x="4389" y="970"/>
                  </a:lnTo>
                  <a:lnTo>
                    <a:pt x="4486" y="970"/>
                  </a:lnTo>
                  <a:lnTo>
                    <a:pt x="4486" y="975"/>
                  </a:lnTo>
                  <a:lnTo>
                    <a:pt x="4496" y="975"/>
                  </a:lnTo>
                  <a:lnTo>
                    <a:pt x="4496" y="980"/>
                  </a:lnTo>
                  <a:lnTo>
                    <a:pt x="4500" y="980"/>
                  </a:lnTo>
                  <a:lnTo>
                    <a:pt x="4500" y="982"/>
                  </a:lnTo>
                  <a:lnTo>
                    <a:pt x="4569" y="982"/>
                  </a:lnTo>
                  <a:lnTo>
                    <a:pt x="4569" y="987"/>
                  </a:lnTo>
                  <a:lnTo>
                    <a:pt x="4574" y="987"/>
                  </a:lnTo>
                  <a:lnTo>
                    <a:pt x="4574" y="989"/>
                  </a:lnTo>
                  <a:lnTo>
                    <a:pt x="4707" y="989"/>
                  </a:lnTo>
                  <a:lnTo>
                    <a:pt x="4707" y="994"/>
                  </a:lnTo>
                  <a:lnTo>
                    <a:pt x="4709" y="994"/>
                  </a:lnTo>
                  <a:lnTo>
                    <a:pt x="4709" y="1001"/>
                  </a:lnTo>
                  <a:lnTo>
                    <a:pt x="4809" y="1001"/>
                  </a:lnTo>
                  <a:lnTo>
                    <a:pt x="4809" y="1006"/>
                  </a:lnTo>
                  <a:lnTo>
                    <a:pt x="4818" y="1006"/>
                  </a:lnTo>
                  <a:lnTo>
                    <a:pt x="4818" y="1008"/>
                  </a:lnTo>
                  <a:lnTo>
                    <a:pt x="4826" y="1008"/>
                  </a:lnTo>
                  <a:lnTo>
                    <a:pt x="4826" y="1011"/>
                  </a:lnTo>
                  <a:lnTo>
                    <a:pt x="4833" y="1011"/>
                  </a:lnTo>
                  <a:lnTo>
                    <a:pt x="4833" y="1018"/>
                  </a:lnTo>
                  <a:lnTo>
                    <a:pt x="5049" y="1018"/>
                  </a:lnTo>
                  <a:lnTo>
                    <a:pt x="5049" y="1025"/>
                  </a:lnTo>
                  <a:lnTo>
                    <a:pt x="5089" y="1025"/>
                  </a:lnTo>
                  <a:lnTo>
                    <a:pt x="5089" y="1032"/>
                  </a:lnTo>
                  <a:lnTo>
                    <a:pt x="5143" y="1032"/>
                  </a:lnTo>
                  <a:lnTo>
                    <a:pt x="5143" y="1035"/>
                  </a:lnTo>
                  <a:lnTo>
                    <a:pt x="5148" y="1035"/>
                  </a:lnTo>
                  <a:lnTo>
                    <a:pt x="5148" y="1039"/>
                  </a:lnTo>
                  <a:lnTo>
                    <a:pt x="5226" y="1039"/>
                  </a:lnTo>
                  <a:lnTo>
                    <a:pt x="5226" y="1044"/>
                  </a:lnTo>
                  <a:lnTo>
                    <a:pt x="5231" y="1044"/>
                  </a:lnTo>
                  <a:lnTo>
                    <a:pt x="5231" y="1049"/>
                  </a:lnTo>
                  <a:lnTo>
                    <a:pt x="5260" y="1049"/>
                  </a:lnTo>
                  <a:lnTo>
                    <a:pt x="5260" y="1061"/>
                  </a:lnTo>
                  <a:lnTo>
                    <a:pt x="5594" y="1061"/>
                  </a:lnTo>
                  <a:lnTo>
                    <a:pt x="5594" y="1066"/>
                  </a:lnTo>
                  <a:lnTo>
                    <a:pt x="5604" y="1066"/>
                  </a:lnTo>
                  <a:lnTo>
                    <a:pt x="5604" y="1070"/>
                  </a:lnTo>
                  <a:lnTo>
                    <a:pt x="5613" y="1070"/>
                  </a:lnTo>
                  <a:lnTo>
                    <a:pt x="5613" y="1075"/>
                  </a:lnTo>
                  <a:lnTo>
                    <a:pt x="5867" y="1075"/>
                  </a:lnTo>
                  <a:lnTo>
                    <a:pt x="5867" y="1087"/>
                  </a:lnTo>
                  <a:lnTo>
                    <a:pt x="5869" y="1087"/>
                  </a:lnTo>
                  <a:lnTo>
                    <a:pt x="5869" y="1092"/>
                  </a:lnTo>
                  <a:lnTo>
                    <a:pt x="5879" y="1092"/>
                  </a:lnTo>
                  <a:lnTo>
                    <a:pt x="5879" y="1094"/>
                  </a:lnTo>
                  <a:lnTo>
                    <a:pt x="6036" y="1094"/>
                  </a:lnTo>
                  <a:lnTo>
                    <a:pt x="6036" y="1113"/>
                  </a:lnTo>
                  <a:lnTo>
                    <a:pt x="6055" y="1113"/>
                  </a:lnTo>
                  <a:lnTo>
                    <a:pt x="6055" y="1125"/>
                  </a:lnTo>
                  <a:lnTo>
                    <a:pt x="7020" y="1125"/>
                  </a:lnTo>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grpSp>
          <p:nvGrpSpPr>
            <p:cNvPr id="385" name="Group 384">
              <a:extLst>
                <a:ext uri="{FF2B5EF4-FFF2-40B4-BE49-F238E27FC236}">
                  <a16:creationId xmlns:a16="http://schemas.microsoft.com/office/drawing/2014/main" id="{904124C9-919B-A384-E9F7-EA7E194D90EF}"/>
                </a:ext>
              </a:extLst>
            </p:cNvPr>
            <p:cNvGrpSpPr/>
            <p:nvPr/>
          </p:nvGrpSpPr>
          <p:grpSpPr>
            <a:xfrm>
              <a:off x="3823727" y="3014923"/>
              <a:ext cx="10928070" cy="1842098"/>
              <a:chOff x="3842777" y="3024448"/>
              <a:chExt cx="10928070" cy="1842098"/>
            </a:xfrm>
          </p:grpSpPr>
          <p:sp>
            <p:nvSpPr>
              <p:cNvPr id="270" name="Freeform 119">
                <a:extLst>
                  <a:ext uri="{FF2B5EF4-FFF2-40B4-BE49-F238E27FC236}">
                    <a16:creationId xmlns:a16="http://schemas.microsoft.com/office/drawing/2014/main" id="{35B285DC-9EA6-5B3C-9F6E-F6515C04F8AE}"/>
                  </a:ext>
                </a:extLst>
              </p:cNvPr>
              <p:cNvSpPr>
                <a:spLocks/>
              </p:cNvSpPr>
              <p:nvPr/>
            </p:nvSpPr>
            <p:spPr bwMode="auto">
              <a:xfrm>
                <a:off x="14662847" y="4758546"/>
                <a:ext cx="108000" cy="108000"/>
              </a:xfrm>
              <a:custGeom>
                <a:avLst/>
                <a:gdLst>
                  <a:gd name="T0" fmla="*/ 0 w 53"/>
                  <a:gd name="T1" fmla="*/ 26 h 52"/>
                  <a:gd name="T2" fmla="*/ 26 w 53"/>
                  <a:gd name="T3" fmla="*/ 26 h 52"/>
                  <a:gd name="T4" fmla="*/ 26 w 53"/>
                  <a:gd name="T5" fmla="*/ 0 h 52"/>
                  <a:gd name="T6" fmla="*/ 26 w 53"/>
                  <a:gd name="T7" fmla="*/ 0 h 52"/>
                  <a:gd name="T8" fmla="*/ 26 w 53"/>
                  <a:gd name="T9" fmla="*/ 26 h 52"/>
                  <a:gd name="T10" fmla="*/ 53 w 53"/>
                  <a:gd name="T11" fmla="*/ 26 h 52"/>
                  <a:gd name="T12" fmla="*/ 53 w 53"/>
                  <a:gd name="T13" fmla="*/ 26 h 52"/>
                  <a:gd name="T14" fmla="*/ 26 w 53"/>
                  <a:gd name="T15" fmla="*/ 26 h 52"/>
                  <a:gd name="T16" fmla="*/ 26 w 53"/>
                  <a:gd name="T17" fmla="*/ 52 h 52"/>
                  <a:gd name="T18" fmla="*/ 26 w 53"/>
                  <a:gd name="T19" fmla="*/ 52 h 52"/>
                  <a:gd name="T20" fmla="*/ 26 w 53"/>
                  <a:gd name="T21" fmla="*/ 26 h 52"/>
                  <a:gd name="T22" fmla="*/ 0 w 53"/>
                  <a:gd name="T23" fmla="*/ 26 h 52"/>
                  <a:gd name="T24" fmla="*/ 0 w 53"/>
                  <a:gd name="T25" fmla="*/ 26 h 52"/>
                  <a:gd name="T26" fmla="*/ 0 w 53"/>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2">
                    <a:moveTo>
                      <a:pt x="0" y="26"/>
                    </a:moveTo>
                    <a:lnTo>
                      <a:pt x="26" y="26"/>
                    </a:lnTo>
                    <a:lnTo>
                      <a:pt x="26" y="0"/>
                    </a:lnTo>
                    <a:lnTo>
                      <a:pt x="26" y="0"/>
                    </a:lnTo>
                    <a:lnTo>
                      <a:pt x="26" y="26"/>
                    </a:lnTo>
                    <a:lnTo>
                      <a:pt x="53" y="26"/>
                    </a:lnTo>
                    <a:lnTo>
                      <a:pt x="53"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71" name="Freeform 120">
                <a:extLst>
                  <a:ext uri="{FF2B5EF4-FFF2-40B4-BE49-F238E27FC236}">
                    <a16:creationId xmlns:a16="http://schemas.microsoft.com/office/drawing/2014/main" id="{7478399C-7119-DC7D-EE2D-8BF66B48982A}"/>
                  </a:ext>
                </a:extLst>
              </p:cNvPr>
              <p:cNvSpPr>
                <a:spLocks/>
              </p:cNvSpPr>
              <p:nvPr/>
            </p:nvSpPr>
            <p:spPr bwMode="auto">
              <a:xfrm>
                <a:off x="14539295" y="4758546"/>
                <a:ext cx="108000"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72" name="Freeform 121">
                <a:extLst>
                  <a:ext uri="{FF2B5EF4-FFF2-40B4-BE49-F238E27FC236}">
                    <a16:creationId xmlns:a16="http://schemas.microsoft.com/office/drawing/2014/main" id="{2ED2DCB9-A41B-A9F5-E39A-B5E4ADF22C23}"/>
                  </a:ext>
                </a:extLst>
              </p:cNvPr>
              <p:cNvSpPr>
                <a:spLocks/>
              </p:cNvSpPr>
              <p:nvPr/>
            </p:nvSpPr>
            <p:spPr bwMode="auto">
              <a:xfrm>
                <a:off x="14446631" y="4758546"/>
                <a:ext cx="108000" cy="108000"/>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73" name="Freeform 122">
                <a:extLst>
                  <a:ext uri="{FF2B5EF4-FFF2-40B4-BE49-F238E27FC236}">
                    <a16:creationId xmlns:a16="http://schemas.microsoft.com/office/drawing/2014/main" id="{98DDBAC3-8717-4F6D-F183-C85397F6D61F}"/>
                  </a:ext>
                </a:extLst>
              </p:cNvPr>
              <p:cNvSpPr>
                <a:spLocks/>
              </p:cNvSpPr>
              <p:nvPr/>
            </p:nvSpPr>
            <p:spPr bwMode="auto">
              <a:xfrm>
                <a:off x="14336978" y="4758546"/>
                <a:ext cx="108000" cy="108000"/>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74" name="Freeform 123">
                <a:extLst>
                  <a:ext uri="{FF2B5EF4-FFF2-40B4-BE49-F238E27FC236}">
                    <a16:creationId xmlns:a16="http://schemas.microsoft.com/office/drawing/2014/main" id="{FE7D25EE-3395-2A2F-4AF7-00F942C9D9EB}"/>
                  </a:ext>
                </a:extLst>
              </p:cNvPr>
              <p:cNvSpPr>
                <a:spLocks/>
              </p:cNvSpPr>
              <p:nvPr/>
            </p:nvSpPr>
            <p:spPr bwMode="auto">
              <a:xfrm>
                <a:off x="14278291" y="4758546"/>
                <a:ext cx="108000" cy="108000"/>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75" name="Freeform 124">
                <a:extLst>
                  <a:ext uri="{FF2B5EF4-FFF2-40B4-BE49-F238E27FC236}">
                    <a16:creationId xmlns:a16="http://schemas.microsoft.com/office/drawing/2014/main" id="{166615FF-E4DA-E75C-A84F-52251F92A94E}"/>
                  </a:ext>
                </a:extLst>
              </p:cNvPr>
              <p:cNvSpPr>
                <a:spLocks/>
              </p:cNvSpPr>
              <p:nvPr/>
            </p:nvSpPr>
            <p:spPr bwMode="auto">
              <a:xfrm>
                <a:off x="14194893" y="4758546"/>
                <a:ext cx="108000" cy="108000"/>
              </a:xfrm>
              <a:custGeom>
                <a:avLst/>
                <a:gdLst>
                  <a:gd name="T0" fmla="*/ 0 w 54"/>
                  <a:gd name="T1" fmla="*/ 26 h 52"/>
                  <a:gd name="T2" fmla="*/ 28 w 54"/>
                  <a:gd name="T3" fmla="*/ 26 h 52"/>
                  <a:gd name="T4" fmla="*/ 28 w 54"/>
                  <a:gd name="T5" fmla="*/ 0 h 52"/>
                  <a:gd name="T6" fmla="*/ 28 w 54"/>
                  <a:gd name="T7" fmla="*/ 0 h 52"/>
                  <a:gd name="T8" fmla="*/ 28 w 54"/>
                  <a:gd name="T9" fmla="*/ 26 h 52"/>
                  <a:gd name="T10" fmla="*/ 54 w 54"/>
                  <a:gd name="T11" fmla="*/ 26 h 52"/>
                  <a:gd name="T12" fmla="*/ 54 w 54"/>
                  <a:gd name="T13" fmla="*/ 26 h 52"/>
                  <a:gd name="T14" fmla="*/ 28 w 54"/>
                  <a:gd name="T15" fmla="*/ 26 h 52"/>
                  <a:gd name="T16" fmla="*/ 28 w 54"/>
                  <a:gd name="T17" fmla="*/ 52 h 52"/>
                  <a:gd name="T18" fmla="*/ 28 w 54"/>
                  <a:gd name="T19" fmla="*/ 52 h 52"/>
                  <a:gd name="T20" fmla="*/ 28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8" y="26"/>
                    </a:lnTo>
                    <a:lnTo>
                      <a:pt x="28" y="0"/>
                    </a:lnTo>
                    <a:lnTo>
                      <a:pt x="28" y="0"/>
                    </a:lnTo>
                    <a:lnTo>
                      <a:pt x="28" y="26"/>
                    </a:lnTo>
                    <a:lnTo>
                      <a:pt x="54" y="26"/>
                    </a:lnTo>
                    <a:lnTo>
                      <a:pt x="54" y="26"/>
                    </a:lnTo>
                    <a:lnTo>
                      <a:pt x="28" y="26"/>
                    </a:lnTo>
                    <a:lnTo>
                      <a:pt x="28" y="52"/>
                    </a:lnTo>
                    <a:lnTo>
                      <a:pt x="28" y="52"/>
                    </a:lnTo>
                    <a:lnTo>
                      <a:pt x="28"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76" name="Freeform 125">
                <a:extLst>
                  <a:ext uri="{FF2B5EF4-FFF2-40B4-BE49-F238E27FC236}">
                    <a16:creationId xmlns:a16="http://schemas.microsoft.com/office/drawing/2014/main" id="{B7E7F238-F896-8B71-BE73-391F2C8BB92C}"/>
                  </a:ext>
                </a:extLst>
              </p:cNvPr>
              <p:cNvSpPr>
                <a:spLocks/>
              </p:cNvSpPr>
              <p:nvPr/>
            </p:nvSpPr>
            <p:spPr bwMode="auto">
              <a:xfrm>
                <a:off x="14066709" y="4758546"/>
                <a:ext cx="108000" cy="108000"/>
              </a:xfrm>
              <a:custGeom>
                <a:avLst/>
                <a:gdLst>
                  <a:gd name="T0" fmla="*/ 0 w 54"/>
                  <a:gd name="T1" fmla="*/ 26 h 52"/>
                  <a:gd name="T2" fmla="*/ 28 w 54"/>
                  <a:gd name="T3" fmla="*/ 26 h 52"/>
                  <a:gd name="T4" fmla="*/ 28 w 54"/>
                  <a:gd name="T5" fmla="*/ 0 h 52"/>
                  <a:gd name="T6" fmla="*/ 28 w 54"/>
                  <a:gd name="T7" fmla="*/ 0 h 52"/>
                  <a:gd name="T8" fmla="*/ 28 w 54"/>
                  <a:gd name="T9" fmla="*/ 26 h 52"/>
                  <a:gd name="T10" fmla="*/ 54 w 54"/>
                  <a:gd name="T11" fmla="*/ 26 h 52"/>
                  <a:gd name="T12" fmla="*/ 54 w 54"/>
                  <a:gd name="T13" fmla="*/ 26 h 52"/>
                  <a:gd name="T14" fmla="*/ 28 w 54"/>
                  <a:gd name="T15" fmla="*/ 26 h 52"/>
                  <a:gd name="T16" fmla="*/ 28 w 54"/>
                  <a:gd name="T17" fmla="*/ 52 h 52"/>
                  <a:gd name="T18" fmla="*/ 28 w 54"/>
                  <a:gd name="T19" fmla="*/ 52 h 52"/>
                  <a:gd name="T20" fmla="*/ 28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8" y="26"/>
                    </a:lnTo>
                    <a:lnTo>
                      <a:pt x="28" y="0"/>
                    </a:lnTo>
                    <a:lnTo>
                      <a:pt x="28" y="0"/>
                    </a:lnTo>
                    <a:lnTo>
                      <a:pt x="28" y="26"/>
                    </a:lnTo>
                    <a:lnTo>
                      <a:pt x="54" y="26"/>
                    </a:lnTo>
                    <a:lnTo>
                      <a:pt x="54" y="26"/>
                    </a:lnTo>
                    <a:lnTo>
                      <a:pt x="28" y="26"/>
                    </a:lnTo>
                    <a:lnTo>
                      <a:pt x="28" y="52"/>
                    </a:lnTo>
                    <a:lnTo>
                      <a:pt x="28" y="52"/>
                    </a:lnTo>
                    <a:lnTo>
                      <a:pt x="28"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77" name="Freeform 126">
                <a:extLst>
                  <a:ext uri="{FF2B5EF4-FFF2-40B4-BE49-F238E27FC236}">
                    <a16:creationId xmlns:a16="http://schemas.microsoft.com/office/drawing/2014/main" id="{0B438C6C-9E7B-176F-CB69-B58C3DE11271}"/>
                  </a:ext>
                </a:extLst>
              </p:cNvPr>
              <p:cNvSpPr>
                <a:spLocks/>
              </p:cNvSpPr>
              <p:nvPr/>
            </p:nvSpPr>
            <p:spPr bwMode="auto">
              <a:xfrm>
                <a:off x="14003388" y="4758546"/>
                <a:ext cx="108000"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78" name="Freeform 127">
                <a:extLst>
                  <a:ext uri="{FF2B5EF4-FFF2-40B4-BE49-F238E27FC236}">
                    <a16:creationId xmlns:a16="http://schemas.microsoft.com/office/drawing/2014/main" id="{789C2CC8-E424-659D-BC36-2849CBC041B8}"/>
                  </a:ext>
                </a:extLst>
              </p:cNvPr>
              <p:cNvSpPr>
                <a:spLocks/>
              </p:cNvSpPr>
              <p:nvPr/>
            </p:nvSpPr>
            <p:spPr bwMode="auto">
              <a:xfrm>
                <a:off x="13886013" y="4758546"/>
                <a:ext cx="108000" cy="108000"/>
              </a:xfrm>
              <a:custGeom>
                <a:avLst/>
                <a:gdLst>
                  <a:gd name="T0" fmla="*/ 0 w 55"/>
                  <a:gd name="T1" fmla="*/ 26 h 52"/>
                  <a:gd name="T2" fmla="*/ 29 w 55"/>
                  <a:gd name="T3" fmla="*/ 26 h 52"/>
                  <a:gd name="T4" fmla="*/ 29 w 55"/>
                  <a:gd name="T5" fmla="*/ 0 h 52"/>
                  <a:gd name="T6" fmla="*/ 29 w 55"/>
                  <a:gd name="T7" fmla="*/ 0 h 52"/>
                  <a:gd name="T8" fmla="*/ 29 w 55"/>
                  <a:gd name="T9" fmla="*/ 26 h 52"/>
                  <a:gd name="T10" fmla="*/ 55 w 55"/>
                  <a:gd name="T11" fmla="*/ 26 h 52"/>
                  <a:gd name="T12" fmla="*/ 55 w 55"/>
                  <a:gd name="T13" fmla="*/ 26 h 52"/>
                  <a:gd name="T14" fmla="*/ 29 w 55"/>
                  <a:gd name="T15" fmla="*/ 26 h 52"/>
                  <a:gd name="T16" fmla="*/ 29 w 55"/>
                  <a:gd name="T17" fmla="*/ 52 h 52"/>
                  <a:gd name="T18" fmla="*/ 29 w 55"/>
                  <a:gd name="T19" fmla="*/ 52 h 52"/>
                  <a:gd name="T20" fmla="*/ 29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9" y="26"/>
                    </a:lnTo>
                    <a:lnTo>
                      <a:pt x="29" y="0"/>
                    </a:lnTo>
                    <a:lnTo>
                      <a:pt x="29" y="0"/>
                    </a:lnTo>
                    <a:lnTo>
                      <a:pt x="29" y="26"/>
                    </a:lnTo>
                    <a:lnTo>
                      <a:pt x="55" y="26"/>
                    </a:lnTo>
                    <a:lnTo>
                      <a:pt x="55" y="26"/>
                    </a:lnTo>
                    <a:lnTo>
                      <a:pt x="29" y="26"/>
                    </a:lnTo>
                    <a:lnTo>
                      <a:pt x="29" y="52"/>
                    </a:lnTo>
                    <a:lnTo>
                      <a:pt x="29" y="52"/>
                    </a:lnTo>
                    <a:lnTo>
                      <a:pt x="29"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79" name="Freeform 128">
                <a:extLst>
                  <a:ext uri="{FF2B5EF4-FFF2-40B4-BE49-F238E27FC236}">
                    <a16:creationId xmlns:a16="http://schemas.microsoft.com/office/drawing/2014/main" id="{6A4B8AF1-D31E-4394-B89F-B319AABC4CDE}"/>
                  </a:ext>
                </a:extLst>
              </p:cNvPr>
              <p:cNvSpPr>
                <a:spLocks/>
              </p:cNvSpPr>
              <p:nvPr/>
            </p:nvSpPr>
            <p:spPr bwMode="auto">
              <a:xfrm>
                <a:off x="13776361" y="4758546"/>
                <a:ext cx="108000" cy="108000"/>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80" name="Freeform 129">
                <a:extLst>
                  <a:ext uri="{FF2B5EF4-FFF2-40B4-BE49-F238E27FC236}">
                    <a16:creationId xmlns:a16="http://schemas.microsoft.com/office/drawing/2014/main" id="{9F39B568-9838-FC64-54F9-024490C45411}"/>
                  </a:ext>
                </a:extLst>
              </p:cNvPr>
              <p:cNvSpPr>
                <a:spLocks/>
              </p:cNvSpPr>
              <p:nvPr/>
            </p:nvSpPr>
            <p:spPr bwMode="auto">
              <a:xfrm>
                <a:off x="13743928" y="4758546"/>
                <a:ext cx="108000"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81" name="Freeform 130">
                <a:extLst>
                  <a:ext uri="{FF2B5EF4-FFF2-40B4-BE49-F238E27FC236}">
                    <a16:creationId xmlns:a16="http://schemas.microsoft.com/office/drawing/2014/main" id="{2AE50F44-3027-5FBE-80A5-5F53C4442672}"/>
                  </a:ext>
                </a:extLst>
              </p:cNvPr>
              <p:cNvSpPr>
                <a:spLocks/>
              </p:cNvSpPr>
              <p:nvPr/>
            </p:nvSpPr>
            <p:spPr bwMode="auto">
              <a:xfrm>
                <a:off x="13699141" y="4758546"/>
                <a:ext cx="108000" cy="108000"/>
              </a:xfrm>
              <a:custGeom>
                <a:avLst/>
                <a:gdLst>
                  <a:gd name="T0" fmla="*/ 0 w 53"/>
                  <a:gd name="T1" fmla="*/ 26 h 52"/>
                  <a:gd name="T2" fmla="*/ 26 w 53"/>
                  <a:gd name="T3" fmla="*/ 26 h 52"/>
                  <a:gd name="T4" fmla="*/ 26 w 53"/>
                  <a:gd name="T5" fmla="*/ 0 h 52"/>
                  <a:gd name="T6" fmla="*/ 26 w 53"/>
                  <a:gd name="T7" fmla="*/ 0 h 52"/>
                  <a:gd name="T8" fmla="*/ 26 w 53"/>
                  <a:gd name="T9" fmla="*/ 26 h 52"/>
                  <a:gd name="T10" fmla="*/ 53 w 53"/>
                  <a:gd name="T11" fmla="*/ 26 h 52"/>
                  <a:gd name="T12" fmla="*/ 53 w 53"/>
                  <a:gd name="T13" fmla="*/ 26 h 52"/>
                  <a:gd name="T14" fmla="*/ 26 w 53"/>
                  <a:gd name="T15" fmla="*/ 26 h 52"/>
                  <a:gd name="T16" fmla="*/ 26 w 53"/>
                  <a:gd name="T17" fmla="*/ 52 h 52"/>
                  <a:gd name="T18" fmla="*/ 26 w 53"/>
                  <a:gd name="T19" fmla="*/ 52 h 52"/>
                  <a:gd name="T20" fmla="*/ 26 w 53"/>
                  <a:gd name="T21" fmla="*/ 26 h 52"/>
                  <a:gd name="T22" fmla="*/ 0 w 53"/>
                  <a:gd name="T23" fmla="*/ 26 h 52"/>
                  <a:gd name="T24" fmla="*/ 0 w 53"/>
                  <a:gd name="T25" fmla="*/ 26 h 52"/>
                  <a:gd name="T26" fmla="*/ 0 w 53"/>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2">
                    <a:moveTo>
                      <a:pt x="0" y="26"/>
                    </a:moveTo>
                    <a:lnTo>
                      <a:pt x="26" y="26"/>
                    </a:lnTo>
                    <a:lnTo>
                      <a:pt x="26" y="0"/>
                    </a:lnTo>
                    <a:lnTo>
                      <a:pt x="26" y="0"/>
                    </a:lnTo>
                    <a:lnTo>
                      <a:pt x="26" y="26"/>
                    </a:lnTo>
                    <a:lnTo>
                      <a:pt x="53" y="26"/>
                    </a:lnTo>
                    <a:lnTo>
                      <a:pt x="53"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82" name="Freeform 131">
                <a:extLst>
                  <a:ext uri="{FF2B5EF4-FFF2-40B4-BE49-F238E27FC236}">
                    <a16:creationId xmlns:a16="http://schemas.microsoft.com/office/drawing/2014/main" id="{DEFE7119-5C72-28E6-EAE9-C8443754A4A1}"/>
                  </a:ext>
                </a:extLst>
              </p:cNvPr>
              <p:cNvSpPr>
                <a:spLocks/>
              </p:cNvSpPr>
              <p:nvPr/>
            </p:nvSpPr>
            <p:spPr bwMode="auto">
              <a:xfrm>
                <a:off x="13589488" y="4758546"/>
                <a:ext cx="108000" cy="108000"/>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83" name="Freeform 132">
                <a:extLst>
                  <a:ext uri="{FF2B5EF4-FFF2-40B4-BE49-F238E27FC236}">
                    <a16:creationId xmlns:a16="http://schemas.microsoft.com/office/drawing/2014/main" id="{2CD5104E-EF8E-F272-DF5E-ECA046D9BCAF}"/>
                  </a:ext>
                </a:extLst>
              </p:cNvPr>
              <p:cNvSpPr>
                <a:spLocks/>
              </p:cNvSpPr>
              <p:nvPr/>
            </p:nvSpPr>
            <p:spPr bwMode="auto">
              <a:xfrm>
                <a:off x="13546245" y="4758546"/>
                <a:ext cx="108000"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84" name="Freeform 133">
                <a:extLst>
                  <a:ext uri="{FF2B5EF4-FFF2-40B4-BE49-F238E27FC236}">
                    <a16:creationId xmlns:a16="http://schemas.microsoft.com/office/drawing/2014/main" id="{950D9274-B75A-C462-37BB-B2A40234059A}"/>
                  </a:ext>
                </a:extLst>
              </p:cNvPr>
              <p:cNvSpPr>
                <a:spLocks/>
              </p:cNvSpPr>
              <p:nvPr/>
            </p:nvSpPr>
            <p:spPr bwMode="auto">
              <a:xfrm>
                <a:off x="13493736" y="4758546"/>
                <a:ext cx="108000" cy="108000"/>
              </a:xfrm>
              <a:custGeom>
                <a:avLst/>
                <a:gdLst>
                  <a:gd name="T0" fmla="*/ 0 w 55"/>
                  <a:gd name="T1" fmla="*/ 26 h 52"/>
                  <a:gd name="T2" fmla="*/ 27 w 55"/>
                  <a:gd name="T3" fmla="*/ 26 h 52"/>
                  <a:gd name="T4" fmla="*/ 27 w 55"/>
                  <a:gd name="T5" fmla="*/ 0 h 52"/>
                  <a:gd name="T6" fmla="*/ 27 w 55"/>
                  <a:gd name="T7" fmla="*/ 0 h 52"/>
                  <a:gd name="T8" fmla="*/ 27 w 55"/>
                  <a:gd name="T9" fmla="*/ 26 h 52"/>
                  <a:gd name="T10" fmla="*/ 55 w 55"/>
                  <a:gd name="T11" fmla="*/ 26 h 52"/>
                  <a:gd name="T12" fmla="*/ 55 w 55"/>
                  <a:gd name="T13" fmla="*/ 26 h 52"/>
                  <a:gd name="T14" fmla="*/ 27 w 55"/>
                  <a:gd name="T15" fmla="*/ 26 h 52"/>
                  <a:gd name="T16" fmla="*/ 27 w 55"/>
                  <a:gd name="T17" fmla="*/ 52 h 52"/>
                  <a:gd name="T18" fmla="*/ 27 w 55"/>
                  <a:gd name="T19" fmla="*/ 52 h 52"/>
                  <a:gd name="T20" fmla="*/ 27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7" y="26"/>
                    </a:lnTo>
                    <a:lnTo>
                      <a:pt x="27" y="0"/>
                    </a:lnTo>
                    <a:lnTo>
                      <a:pt x="27" y="0"/>
                    </a:lnTo>
                    <a:lnTo>
                      <a:pt x="27" y="26"/>
                    </a:lnTo>
                    <a:lnTo>
                      <a:pt x="55" y="26"/>
                    </a:lnTo>
                    <a:lnTo>
                      <a:pt x="55" y="26"/>
                    </a:lnTo>
                    <a:lnTo>
                      <a:pt x="27" y="26"/>
                    </a:lnTo>
                    <a:lnTo>
                      <a:pt x="27" y="52"/>
                    </a:lnTo>
                    <a:lnTo>
                      <a:pt x="27" y="52"/>
                    </a:lnTo>
                    <a:lnTo>
                      <a:pt x="27"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85" name="Freeform 134">
                <a:extLst>
                  <a:ext uri="{FF2B5EF4-FFF2-40B4-BE49-F238E27FC236}">
                    <a16:creationId xmlns:a16="http://schemas.microsoft.com/office/drawing/2014/main" id="{EAA1D182-0CE7-05F7-1F2B-8DFBA49AAA02}"/>
                  </a:ext>
                </a:extLst>
              </p:cNvPr>
              <p:cNvSpPr>
                <a:spLocks/>
              </p:cNvSpPr>
              <p:nvPr/>
            </p:nvSpPr>
            <p:spPr bwMode="auto">
              <a:xfrm>
                <a:off x="13453581" y="4758546"/>
                <a:ext cx="108000" cy="108000"/>
              </a:xfrm>
              <a:custGeom>
                <a:avLst/>
                <a:gdLst>
                  <a:gd name="T0" fmla="*/ 0 w 53"/>
                  <a:gd name="T1" fmla="*/ 26 h 52"/>
                  <a:gd name="T2" fmla="*/ 26 w 53"/>
                  <a:gd name="T3" fmla="*/ 26 h 52"/>
                  <a:gd name="T4" fmla="*/ 26 w 53"/>
                  <a:gd name="T5" fmla="*/ 0 h 52"/>
                  <a:gd name="T6" fmla="*/ 26 w 53"/>
                  <a:gd name="T7" fmla="*/ 0 h 52"/>
                  <a:gd name="T8" fmla="*/ 26 w 53"/>
                  <a:gd name="T9" fmla="*/ 26 h 52"/>
                  <a:gd name="T10" fmla="*/ 53 w 53"/>
                  <a:gd name="T11" fmla="*/ 26 h 52"/>
                  <a:gd name="T12" fmla="*/ 53 w 53"/>
                  <a:gd name="T13" fmla="*/ 26 h 52"/>
                  <a:gd name="T14" fmla="*/ 26 w 53"/>
                  <a:gd name="T15" fmla="*/ 26 h 52"/>
                  <a:gd name="T16" fmla="*/ 26 w 53"/>
                  <a:gd name="T17" fmla="*/ 52 h 52"/>
                  <a:gd name="T18" fmla="*/ 26 w 53"/>
                  <a:gd name="T19" fmla="*/ 52 h 52"/>
                  <a:gd name="T20" fmla="*/ 26 w 53"/>
                  <a:gd name="T21" fmla="*/ 26 h 52"/>
                  <a:gd name="T22" fmla="*/ 0 w 53"/>
                  <a:gd name="T23" fmla="*/ 26 h 52"/>
                  <a:gd name="T24" fmla="*/ 0 w 53"/>
                  <a:gd name="T25" fmla="*/ 26 h 52"/>
                  <a:gd name="T26" fmla="*/ 0 w 53"/>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2">
                    <a:moveTo>
                      <a:pt x="0" y="26"/>
                    </a:moveTo>
                    <a:lnTo>
                      <a:pt x="26" y="26"/>
                    </a:lnTo>
                    <a:lnTo>
                      <a:pt x="26" y="0"/>
                    </a:lnTo>
                    <a:lnTo>
                      <a:pt x="26" y="0"/>
                    </a:lnTo>
                    <a:lnTo>
                      <a:pt x="26" y="26"/>
                    </a:lnTo>
                    <a:lnTo>
                      <a:pt x="53" y="26"/>
                    </a:lnTo>
                    <a:lnTo>
                      <a:pt x="53"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86" name="Freeform 135">
                <a:extLst>
                  <a:ext uri="{FF2B5EF4-FFF2-40B4-BE49-F238E27FC236}">
                    <a16:creationId xmlns:a16="http://schemas.microsoft.com/office/drawing/2014/main" id="{B10780CC-529C-A347-D7E2-A264198F80E5}"/>
                  </a:ext>
                </a:extLst>
              </p:cNvPr>
              <p:cNvSpPr>
                <a:spLocks/>
              </p:cNvSpPr>
              <p:nvPr/>
            </p:nvSpPr>
            <p:spPr bwMode="auto">
              <a:xfrm>
                <a:off x="13418060" y="4758546"/>
                <a:ext cx="108000" cy="108000"/>
              </a:xfrm>
              <a:custGeom>
                <a:avLst/>
                <a:gdLst>
                  <a:gd name="T0" fmla="*/ 0 w 54"/>
                  <a:gd name="T1" fmla="*/ 26 h 52"/>
                  <a:gd name="T2" fmla="*/ 28 w 54"/>
                  <a:gd name="T3" fmla="*/ 26 h 52"/>
                  <a:gd name="T4" fmla="*/ 28 w 54"/>
                  <a:gd name="T5" fmla="*/ 0 h 52"/>
                  <a:gd name="T6" fmla="*/ 28 w 54"/>
                  <a:gd name="T7" fmla="*/ 0 h 52"/>
                  <a:gd name="T8" fmla="*/ 28 w 54"/>
                  <a:gd name="T9" fmla="*/ 26 h 52"/>
                  <a:gd name="T10" fmla="*/ 54 w 54"/>
                  <a:gd name="T11" fmla="*/ 26 h 52"/>
                  <a:gd name="T12" fmla="*/ 54 w 54"/>
                  <a:gd name="T13" fmla="*/ 26 h 52"/>
                  <a:gd name="T14" fmla="*/ 28 w 54"/>
                  <a:gd name="T15" fmla="*/ 26 h 52"/>
                  <a:gd name="T16" fmla="*/ 28 w 54"/>
                  <a:gd name="T17" fmla="*/ 52 h 52"/>
                  <a:gd name="T18" fmla="*/ 28 w 54"/>
                  <a:gd name="T19" fmla="*/ 52 h 52"/>
                  <a:gd name="T20" fmla="*/ 28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8" y="26"/>
                    </a:lnTo>
                    <a:lnTo>
                      <a:pt x="28" y="0"/>
                    </a:lnTo>
                    <a:lnTo>
                      <a:pt x="28" y="0"/>
                    </a:lnTo>
                    <a:lnTo>
                      <a:pt x="28" y="26"/>
                    </a:lnTo>
                    <a:lnTo>
                      <a:pt x="54" y="26"/>
                    </a:lnTo>
                    <a:lnTo>
                      <a:pt x="54" y="26"/>
                    </a:lnTo>
                    <a:lnTo>
                      <a:pt x="28" y="26"/>
                    </a:lnTo>
                    <a:lnTo>
                      <a:pt x="28" y="52"/>
                    </a:lnTo>
                    <a:lnTo>
                      <a:pt x="28" y="52"/>
                    </a:lnTo>
                    <a:lnTo>
                      <a:pt x="28"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87" name="Freeform 136">
                <a:extLst>
                  <a:ext uri="{FF2B5EF4-FFF2-40B4-BE49-F238E27FC236}">
                    <a16:creationId xmlns:a16="http://schemas.microsoft.com/office/drawing/2014/main" id="{E2A01C28-3C05-7ADC-622B-9C8F7D4809D7}"/>
                  </a:ext>
                </a:extLst>
              </p:cNvPr>
              <p:cNvSpPr>
                <a:spLocks/>
              </p:cNvSpPr>
              <p:nvPr/>
            </p:nvSpPr>
            <p:spPr bwMode="auto">
              <a:xfrm>
                <a:off x="13370184" y="4758546"/>
                <a:ext cx="108000" cy="108000"/>
              </a:xfrm>
              <a:custGeom>
                <a:avLst/>
                <a:gdLst>
                  <a:gd name="T0" fmla="*/ 0 w 54"/>
                  <a:gd name="T1" fmla="*/ 26 h 52"/>
                  <a:gd name="T2" fmla="*/ 26 w 54"/>
                  <a:gd name="T3" fmla="*/ 26 h 52"/>
                  <a:gd name="T4" fmla="*/ 26 w 54"/>
                  <a:gd name="T5" fmla="*/ 0 h 52"/>
                  <a:gd name="T6" fmla="*/ 26 w 54"/>
                  <a:gd name="T7" fmla="*/ 0 h 52"/>
                  <a:gd name="T8" fmla="*/ 26 w 54"/>
                  <a:gd name="T9" fmla="*/ 26 h 52"/>
                  <a:gd name="T10" fmla="*/ 54 w 54"/>
                  <a:gd name="T11" fmla="*/ 26 h 52"/>
                  <a:gd name="T12" fmla="*/ 54 w 54"/>
                  <a:gd name="T13" fmla="*/ 26 h 52"/>
                  <a:gd name="T14" fmla="*/ 26 w 54"/>
                  <a:gd name="T15" fmla="*/ 26 h 52"/>
                  <a:gd name="T16" fmla="*/ 26 w 54"/>
                  <a:gd name="T17" fmla="*/ 52 h 52"/>
                  <a:gd name="T18" fmla="*/ 26 w 54"/>
                  <a:gd name="T19" fmla="*/ 52 h 52"/>
                  <a:gd name="T20" fmla="*/ 26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6" y="26"/>
                    </a:lnTo>
                    <a:lnTo>
                      <a:pt x="26" y="0"/>
                    </a:lnTo>
                    <a:lnTo>
                      <a:pt x="26" y="0"/>
                    </a:lnTo>
                    <a:lnTo>
                      <a:pt x="26" y="26"/>
                    </a:lnTo>
                    <a:lnTo>
                      <a:pt x="54" y="26"/>
                    </a:lnTo>
                    <a:lnTo>
                      <a:pt x="54"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88" name="Freeform 137">
                <a:extLst>
                  <a:ext uri="{FF2B5EF4-FFF2-40B4-BE49-F238E27FC236}">
                    <a16:creationId xmlns:a16="http://schemas.microsoft.com/office/drawing/2014/main" id="{1C650054-2BEB-A68E-647B-B941BD7336AB}"/>
                  </a:ext>
                </a:extLst>
              </p:cNvPr>
              <p:cNvSpPr>
                <a:spLocks/>
              </p:cNvSpPr>
              <p:nvPr/>
            </p:nvSpPr>
            <p:spPr bwMode="auto">
              <a:xfrm>
                <a:off x="13325396" y="4758546"/>
                <a:ext cx="108000" cy="108000"/>
              </a:xfrm>
              <a:custGeom>
                <a:avLst/>
                <a:gdLst>
                  <a:gd name="T0" fmla="*/ 0 w 53"/>
                  <a:gd name="T1" fmla="*/ 26 h 52"/>
                  <a:gd name="T2" fmla="*/ 26 w 53"/>
                  <a:gd name="T3" fmla="*/ 26 h 52"/>
                  <a:gd name="T4" fmla="*/ 26 w 53"/>
                  <a:gd name="T5" fmla="*/ 0 h 52"/>
                  <a:gd name="T6" fmla="*/ 26 w 53"/>
                  <a:gd name="T7" fmla="*/ 0 h 52"/>
                  <a:gd name="T8" fmla="*/ 26 w 53"/>
                  <a:gd name="T9" fmla="*/ 26 h 52"/>
                  <a:gd name="T10" fmla="*/ 53 w 53"/>
                  <a:gd name="T11" fmla="*/ 26 h 52"/>
                  <a:gd name="T12" fmla="*/ 53 w 53"/>
                  <a:gd name="T13" fmla="*/ 26 h 52"/>
                  <a:gd name="T14" fmla="*/ 26 w 53"/>
                  <a:gd name="T15" fmla="*/ 26 h 52"/>
                  <a:gd name="T16" fmla="*/ 26 w 53"/>
                  <a:gd name="T17" fmla="*/ 52 h 52"/>
                  <a:gd name="T18" fmla="*/ 26 w 53"/>
                  <a:gd name="T19" fmla="*/ 52 h 52"/>
                  <a:gd name="T20" fmla="*/ 26 w 53"/>
                  <a:gd name="T21" fmla="*/ 26 h 52"/>
                  <a:gd name="T22" fmla="*/ 0 w 53"/>
                  <a:gd name="T23" fmla="*/ 26 h 52"/>
                  <a:gd name="T24" fmla="*/ 0 w 53"/>
                  <a:gd name="T25" fmla="*/ 26 h 52"/>
                  <a:gd name="T26" fmla="*/ 0 w 53"/>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2">
                    <a:moveTo>
                      <a:pt x="0" y="26"/>
                    </a:moveTo>
                    <a:lnTo>
                      <a:pt x="26" y="26"/>
                    </a:lnTo>
                    <a:lnTo>
                      <a:pt x="26" y="0"/>
                    </a:lnTo>
                    <a:lnTo>
                      <a:pt x="26" y="0"/>
                    </a:lnTo>
                    <a:lnTo>
                      <a:pt x="26" y="26"/>
                    </a:lnTo>
                    <a:lnTo>
                      <a:pt x="53" y="26"/>
                    </a:lnTo>
                    <a:lnTo>
                      <a:pt x="53"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89" name="Freeform 138">
                <a:extLst>
                  <a:ext uri="{FF2B5EF4-FFF2-40B4-BE49-F238E27FC236}">
                    <a16:creationId xmlns:a16="http://schemas.microsoft.com/office/drawing/2014/main" id="{2C2EDEE2-DE77-12D8-1D6E-436A8BB28399}"/>
                  </a:ext>
                </a:extLst>
              </p:cNvPr>
              <p:cNvSpPr>
                <a:spLocks/>
              </p:cNvSpPr>
              <p:nvPr/>
            </p:nvSpPr>
            <p:spPr bwMode="auto">
              <a:xfrm>
                <a:off x="13285242" y="4758546"/>
                <a:ext cx="108000" cy="108000"/>
              </a:xfrm>
              <a:custGeom>
                <a:avLst/>
                <a:gdLst>
                  <a:gd name="T0" fmla="*/ 0 w 55"/>
                  <a:gd name="T1" fmla="*/ 26 h 52"/>
                  <a:gd name="T2" fmla="*/ 29 w 55"/>
                  <a:gd name="T3" fmla="*/ 26 h 52"/>
                  <a:gd name="T4" fmla="*/ 29 w 55"/>
                  <a:gd name="T5" fmla="*/ 0 h 52"/>
                  <a:gd name="T6" fmla="*/ 29 w 55"/>
                  <a:gd name="T7" fmla="*/ 0 h 52"/>
                  <a:gd name="T8" fmla="*/ 29 w 55"/>
                  <a:gd name="T9" fmla="*/ 26 h 52"/>
                  <a:gd name="T10" fmla="*/ 55 w 55"/>
                  <a:gd name="T11" fmla="*/ 26 h 52"/>
                  <a:gd name="T12" fmla="*/ 55 w 55"/>
                  <a:gd name="T13" fmla="*/ 26 h 52"/>
                  <a:gd name="T14" fmla="*/ 29 w 55"/>
                  <a:gd name="T15" fmla="*/ 26 h 52"/>
                  <a:gd name="T16" fmla="*/ 29 w 55"/>
                  <a:gd name="T17" fmla="*/ 52 h 52"/>
                  <a:gd name="T18" fmla="*/ 29 w 55"/>
                  <a:gd name="T19" fmla="*/ 52 h 52"/>
                  <a:gd name="T20" fmla="*/ 29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9" y="26"/>
                    </a:lnTo>
                    <a:lnTo>
                      <a:pt x="29" y="0"/>
                    </a:lnTo>
                    <a:lnTo>
                      <a:pt x="29" y="0"/>
                    </a:lnTo>
                    <a:lnTo>
                      <a:pt x="29" y="26"/>
                    </a:lnTo>
                    <a:lnTo>
                      <a:pt x="55" y="26"/>
                    </a:lnTo>
                    <a:lnTo>
                      <a:pt x="55" y="26"/>
                    </a:lnTo>
                    <a:lnTo>
                      <a:pt x="29" y="26"/>
                    </a:lnTo>
                    <a:lnTo>
                      <a:pt x="29" y="52"/>
                    </a:lnTo>
                    <a:lnTo>
                      <a:pt x="29" y="52"/>
                    </a:lnTo>
                    <a:lnTo>
                      <a:pt x="29"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90" name="Freeform 139">
                <a:extLst>
                  <a:ext uri="{FF2B5EF4-FFF2-40B4-BE49-F238E27FC236}">
                    <a16:creationId xmlns:a16="http://schemas.microsoft.com/office/drawing/2014/main" id="{D760C837-89B3-693E-6382-B493A15B656F}"/>
                  </a:ext>
                </a:extLst>
              </p:cNvPr>
              <p:cNvSpPr>
                <a:spLocks/>
              </p:cNvSpPr>
              <p:nvPr/>
            </p:nvSpPr>
            <p:spPr bwMode="auto">
              <a:xfrm>
                <a:off x="13252809" y="4758546"/>
                <a:ext cx="108000" cy="108000"/>
              </a:xfrm>
              <a:custGeom>
                <a:avLst/>
                <a:gdLst>
                  <a:gd name="T0" fmla="*/ 0 w 54"/>
                  <a:gd name="T1" fmla="*/ 26 h 52"/>
                  <a:gd name="T2" fmla="*/ 26 w 54"/>
                  <a:gd name="T3" fmla="*/ 26 h 52"/>
                  <a:gd name="T4" fmla="*/ 26 w 54"/>
                  <a:gd name="T5" fmla="*/ 0 h 52"/>
                  <a:gd name="T6" fmla="*/ 26 w 54"/>
                  <a:gd name="T7" fmla="*/ 0 h 52"/>
                  <a:gd name="T8" fmla="*/ 26 w 54"/>
                  <a:gd name="T9" fmla="*/ 26 h 52"/>
                  <a:gd name="T10" fmla="*/ 54 w 54"/>
                  <a:gd name="T11" fmla="*/ 26 h 52"/>
                  <a:gd name="T12" fmla="*/ 54 w 54"/>
                  <a:gd name="T13" fmla="*/ 26 h 52"/>
                  <a:gd name="T14" fmla="*/ 26 w 54"/>
                  <a:gd name="T15" fmla="*/ 26 h 52"/>
                  <a:gd name="T16" fmla="*/ 26 w 54"/>
                  <a:gd name="T17" fmla="*/ 52 h 52"/>
                  <a:gd name="T18" fmla="*/ 26 w 54"/>
                  <a:gd name="T19" fmla="*/ 52 h 52"/>
                  <a:gd name="T20" fmla="*/ 26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6" y="26"/>
                    </a:lnTo>
                    <a:lnTo>
                      <a:pt x="26" y="0"/>
                    </a:lnTo>
                    <a:lnTo>
                      <a:pt x="26" y="0"/>
                    </a:lnTo>
                    <a:lnTo>
                      <a:pt x="26" y="26"/>
                    </a:lnTo>
                    <a:lnTo>
                      <a:pt x="54" y="26"/>
                    </a:lnTo>
                    <a:lnTo>
                      <a:pt x="54"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91" name="Freeform 140">
                <a:extLst>
                  <a:ext uri="{FF2B5EF4-FFF2-40B4-BE49-F238E27FC236}">
                    <a16:creationId xmlns:a16="http://schemas.microsoft.com/office/drawing/2014/main" id="{379139AC-7B60-08A2-D451-8475AF336C19}"/>
                  </a:ext>
                </a:extLst>
              </p:cNvPr>
              <p:cNvSpPr>
                <a:spLocks/>
              </p:cNvSpPr>
              <p:nvPr/>
            </p:nvSpPr>
            <p:spPr bwMode="auto">
              <a:xfrm>
                <a:off x="13212655" y="4758546"/>
                <a:ext cx="108000"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92" name="Freeform 141">
                <a:extLst>
                  <a:ext uri="{FF2B5EF4-FFF2-40B4-BE49-F238E27FC236}">
                    <a16:creationId xmlns:a16="http://schemas.microsoft.com/office/drawing/2014/main" id="{30F479B4-C359-F6F0-398F-5301CB8E5B45}"/>
                  </a:ext>
                </a:extLst>
              </p:cNvPr>
              <p:cNvSpPr>
                <a:spLocks/>
              </p:cNvSpPr>
              <p:nvPr/>
            </p:nvSpPr>
            <p:spPr bwMode="auto">
              <a:xfrm>
                <a:off x="13183312" y="4758546"/>
                <a:ext cx="108000" cy="108000"/>
              </a:xfrm>
              <a:custGeom>
                <a:avLst/>
                <a:gdLst>
                  <a:gd name="T0" fmla="*/ 0 w 54"/>
                  <a:gd name="T1" fmla="*/ 26 h 52"/>
                  <a:gd name="T2" fmla="*/ 26 w 54"/>
                  <a:gd name="T3" fmla="*/ 26 h 52"/>
                  <a:gd name="T4" fmla="*/ 26 w 54"/>
                  <a:gd name="T5" fmla="*/ 0 h 52"/>
                  <a:gd name="T6" fmla="*/ 26 w 54"/>
                  <a:gd name="T7" fmla="*/ 0 h 52"/>
                  <a:gd name="T8" fmla="*/ 26 w 54"/>
                  <a:gd name="T9" fmla="*/ 26 h 52"/>
                  <a:gd name="T10" fmla="*/ 54 w 54"/>
                  <a:gd name="T11" fmla="*/ 26 h 52"/>
                  <a:gd name="T12" fmla="*/ 54 w 54"/>
                  <a:gd name="T13" fmla="*/ 26 h 52"/>
                  <a:gd name="T14" fmla="*/ 26 w 54"/>
                  <a:gd name="T15" fmla="*/ 26 h 52"/>
                  <a:gd name="T16" fmla="*/ 26 w 54"/>
                  <a:gd name="T17" fmla="*/ 52 h 52"/>
                  <a:gd name="T18" fmla="*/ 26 w 54"/>
                  <a:gd name="T19" fmla="*/ 52 h 52"/>
                  <a:gd name="T20" fmla="*/ 26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6" y="26"/>
                    </a:lnTo>
                    <a:lnTo>
                      <a:pt x="26" y="0"/>
                    </a:lnTo>
                    <a:lnTo>
                      <a:pt x="26" y="0"/>
                    </a:lnTo>
                    <a:lnTo>
                      <a:pt x="26" y="26"/>
                    </a:lnTo>
                    <a:lnTo>
                      <a:pt x="54" y="26"/>
                    </a:lnTo>
                    <a:lnTo>
                      <a:pt x="54"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93" name="Freeform 142">
                <a:extLst>
                  <a:ext uri="{FF2B5EF4-FFF2-40B4-BE49-F238E27FC236}">
                    <a16:creationId xmlns:a16="http://schemas.microsoft.com/office/drawing/2014/main" id="{14361BD9-2962-397E-33FA-254710B6E190}"/>
                  </a:ext>
                </a:extLst>
              </p:cNvPr>
              <p:cNvSpPr>
                <a:spLocks/>
              </p:cNvSpPr>
              <p:nvPr/>
            </p:nvSpPr>
            <p:spPr bwMode="auto">
              <a:xfrm>
                <a:off x="13146246" y="4710762"/>
                <a:ext cx="108000"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94" name="Freeform 143">
                <a:extLst>
                  <a:ext uri="{FF2B5EF4-FFF2-40B4-BE49-F238E27FC236}">
                    <a16:creationId xmlns:a16="http://schemas.microsoft.com/office/drawing/2014/main" id="{1220711F-789A-C5ED-F778-C5AD20F83586}"/>
                  </a:ext>
                </a:extLst>
              </p:cNvPr>
              <p:cNvSpPr>
                <a:spLocks/>
              </p:cNvSpPr>
              <p:nvPr/>
            </p:nvSpPr>
            <p:spPr bwMode="auto">
              <a:xfrm>
                <a:off x="12951651" y="4710762"/>
                <a:ext cx="108000" cy="108000"/>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95" name="Freeform 144">
                <a:extLst>
                  <a:ext uri="{FF2B5EF4-FFF2-40B4-BE49-F238E27FC236}">
                    <a16:creationId xmlns:a16="http://schemas.microsoft.com/office/drawing/2014/main" id="{449BA6C5-B876-5A8D-7F75-A8E870ABFA56}"/>
                  </a:ext>
                </a:extLst>
              </p:cNvPr>
              <p:cNvSpPr>
                <a:spLocks/>
              </p:cNvSpPr>
              <p:nvPr/>
            </p:nvSpPr>
            <p:spPr bwMode="auto">
              <a:xfrm>
                <a:off x="12618061" y="4681475"/>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96" name="Freeform 145">
                <a:extLst>
                  <a:ext uri="{FF2B5EF4-FFF2-40B4-BE49-F238E27FC236}">
                    <a16:creationId xmlns:a16="http://schemas.microsoft.com/office/drawing/2014/main" id="{07160BCD-9382-8A6E-A5BD-96D7D2B86B7C}"/>
                  </a:ext>
                </a:extLst>
              </p:cNvPr>
              <p:cNvSpPr>
                <a:spLocks/>
              </p:cNvSpPr>
              <p:nvPr/>
            </p:nvSpPr>
            <p:spPr bwMode="auto">
              <a:xfrm>
                <a:off x="12537752" y="4681475"/>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97" name="Freeform 146">
                <a:extLst>
                  <a:ext uri="{FF2B5EF4-FFF2-40B4-BE49-F238E27FC236}">
                    <a16:creationId xmlns:a16="http://schemas.microsoft.com/office/drawing/2014/main" id="{B07B064F-2BA5-7B13-375E-D2C69D3FDAD2}"/>
                  </a:ext>
                </a:extLst>
              </p:cNvPr>
              <p:cNvSpPr>
                <a:spLocks/>
              </p:cNvSpPr>
              <p:nvPr/>
            </p:nvSpPr>
            <p:spPr bwMode="auto">
              <a:xfrm>
                <a:off x="12238138" y="4659895"/>
                <a:ext cx="108000"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98" name="Freeform 147">
                <a:extLst>
                  <a:ext uri="{FF2B5EF4-FFF2-40B4-BE49-F238E27FC236}">
                    <a16:creationId xmlns:a16="http://schemas.microsoft.com/office/drawing/2014/main" id="{9DA92494-C010-76A1-0EF3-BA8D52FEA47C}"/>
                  </a:ext>
                </a:extLst>
              </p:cNvPr>
              <p:cNvSpPr>
                <a:spLocks/>
              </p:cNvSpPr>
              <p:nvPr/>
            </p:nvSpPr>
            <p:spPr bwMode="auto">
              <a:xfrm>
                <a:off x="12185629" y="4659895"/>
                <a:ext cx="108000" cy="108000"/>
              </a:xfrm>
              <a:custGeom>
                <a:avLst/>
                <a:gdLst>
                  <a:gd name="T0" fmla="*/ 0 w 53"/>
                  <a:gd name="T1" fmla="*/ 26 h 52"/>
                  <a:gd name="T2" fmla="*/ 27 w 53"/>
                  <a:gd name="T3" fmla="*/ 26 h 52"/>
                  <a:gd name="T4" fmla="*/ 27 w 53"/>
                  <a:gd name="T5" fmla="*/ 0 h 52"/>
                  <a:gd name="T6" fmla="*/ 27 w 53"/>
                  <a:gd name="T7" fmla="*/ 0 h 52"/>
                  <a:gd name="T8" fmla="*/ 27 w 53"/>
                  <a:gd name="T9" fmla="*/ 26 h 52"/>
                  <a:gd name="T10" fmla="*/ 53 w 53"/>
                  <a:gd name="T11" fmla="*/ 26 h 52"/>
                  <a:gd name="T12" fmla="*/ 53 w 53"/>
                  <a:gd name="T13" fmla="*/ 26 h 52"/>
                  <a:gd name="T14" fmla="*/ 27 w 53"/>
                  <a:gd name="T15" fmla="*/ 26 h 52"/>
                  <a:gd name="T16" fmla="*/ 27 w 53"/>
                  <a:gd name="T17" fmla="*/ 52 h 52"/>
                  <a:gd name="T18" fmla="*/ 27 w 53"/>
                  <a:gd name="T19" fmla="*/ 52 h 52"/>
                  <a:gd name="T20" fmla="*/ 27 w 53"/>
                  <a:gd name="T21" fmla="*/ 26 h 52"/>
                  <a:gd name="T22" fmla="*/ 0 w 53"/>
                  <a:gd name="T23" fmla="*/ 26 h 52"/>
                  <a:gd name="T24" fmla="*/ 0 w 53"/>
                  <a:gd name="T25" fmla="*/ 26 h 52"/>
                  <a:gd name="T26" fmla="*/ 0 w 53"/>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2">
                    <a:moveTo>
                      <a:pt x="0" y="26"/>
                    </a:moveTo>
                    <a:lnTo>
                      <a:pt x="27" y="26"/>
                    </a:lnTo>
                    <a:lnTo>
                      <a:pt x="27" y="0"/>
                    </a:lnTo>
                    <a:lnTo>
                      <a:pt x="27" y="0"/>
                    </a:lnTo>
                    <a:lnTo>
                      <a:pt x="27" y="26"/>
                    </a:lnTo>
                    <a:lnTo>
                      <a:pt x="53" y="26"/>
                    </a:lnTo>
                    <a:lnTo>
                      <a:pt x="53" y="26"/>
                    </a:lnTo>
                    <a:lnTo>
                      <a:pt x="27" y="26"/>
                    </a:lnTo>
                    <a:lnTo>
                      <a:pt x="27" y="52"/>
                    </a:lnTo>
                    <a:lnTo>
                      <a:pt x="27" y="52"/>
                    </a:lnTo>
                    <a:lnTo>
                      <a:pt x="27"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299" name="Freeform 148">
                <a:extLst>
                  <a:ext uri="{FF2B5EF4-FFF2-40B4-BE49-F238E27FC236}">
                    <a16:creationId xmlns:a16="http://schemas.microsoft.com/office/drawing/2014/main" id="{E159B966-5731-2115-F966-999672A54FF2}"/>
                  </a:ext>
                </a:extLst>
              </p:cNvPr>
              <p:cNvSpPr>
                <a:spLocks/>
              </p:cNvSpPr>
              <p:nvPr/>
            </p:nvSpPr>
            <p:spPr bwMode="auto">
              <a:xfrm>
                <a:off x="12153196" y="4659895"/>
                <a:ext cx="108000" cy="108000"/>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00" name="Freeform 149">
                <a:extLst>
                  <a:ext uri="{FF2B5EF4-FFF2-40B4-BE49-F238E27FC236}">
                    <a16:creationId xmlns:a16="http://schemas.microsoft.com/office/drawing/2014/main" id="{CA438577-839F-A648-2933-3B382236B425}"/>
                  </a:ext>
                </a:extLst>
              </p:cNvPr>
              <p:cNvSpPr>
                <a:spLocks/>
              </p:cNvSpPr>
              <p:nvPr/>
            </p:nvSpPr>
            <p:spPr bwMode="auto">
              <a:xfrm>
                <a:off x="12113041" y="4659895"/>
                <a:ext cx="108000"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01" name="Freeform 150">
                <a:extLst>
                  <a:ext uri="{FF2B5EF4-FFF2-40B4-BE49-F238E27FC236}">
                    <a16:creationId xmlns:a16="http://schemas.microsoft.com/office/drawing/2014/main" id="{F72CE8D7-64D1-9317-FDC6-92D9B0A18983}"/>
                  </a:ext>
                </a:extLst>
              </p:cNvPr>
              <p:cNvSpPr>
                <a:spLocks/>
              </p:cNvSpPr>
              <p:nvPr/>
            </p:nvSpPr>
            <p:spPr bwMode="auto">
              <a:xfrm>
                <a:off x="12091420" y="4659895"/>
                <a:ext cx="108000" cy="108000"/>
              </a:xfrm>
              <a:custGeom>
                <a:avLst/>
                <a:gdLst>
                  <a:gd name="T0" fmla="*/ 0 w 54"/>
                  <a:gd name="T1" fmla="*/ 26 h 52"/>
                  <a:gd name="T2" fmla="*/ 28 w 54"/>
                  <a:gd name="T3" fmla="*/ 26 h 52"/>
                  <a:gd name="T4" fmla="*/ 28 w 54"/>
                  <a:gd name="T5" fmla="*/ 0 h 52"/>
                  <a:gd name="T6" fmla="*/ 28 w 54"/>
                  <a:gd name="T7" fmla="*/ 0 h 52"/>
                  <a:gd name="T8" fmla="*/ 28 w 54"/>
                  <a:gd name="T9" fmla="*/ 26 h 52"/>
                  <a:gd name="T10" fmla="*/ 54 w 54"/>
                  <a:gd name="T11" fmla="*/ 26 h 52"/>
                  <a:gd name="T12" fmla="*/ 54 w 54"/>
                  <a:gd name="T13" fmla="*/ 26 h 52"/>
                  <a:gd name="T14" fmla="*/ 28 w 54"/>
                  <a:gd name="T15" fmla="*/ 26 h 52"/>
                  <a:gd name="T16" fmla="*/ 28 w 54"/>
                  <a:gd name="T17" fmla="*/ 52 h 52"/>
                  <a:gd name="T18" fmla="*/ 28 w 54"/>
                  <a:gd name="T19" fmla="*/ 52 h 52"/>
                  <a:gd name="T20" fmla="*/ 28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8" y="26"/>
                    </a:lnTo>
                    <a:lnTo>
                      <a:pt x="28" y="0"/>
                    </a:lnTo>
                    <a:lnTo>
                      <a:pt x="28" y="0"/>
                    </a:lnTo>
                    <a:lnTo>
                      <a:pt x="28" y="26"/>
                    </a:lnTo>
                    <a:lnTo>
                      <a:pt x="54" y="26"/>
                    </a:lnTo>
                    <a:lnTo>
                      <a:pt x="54" y="26"/>
                    </a:lnTo>
                    <a:lnTo>
                      <a:pt x="28" y="26"/>
                    </a:lnTo>
                    <a:lnTo>
                      <a:pt x="28" y="52"/>
                    </a:lnTo>
                    <a:lnTo>
                      <a:pt x="28" y="52"/>
                    </a:lnTo>
                    <a:lnTo>
                      <a:pt x="28"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02" name="Freeform 151">
                <a:extLst>
                  <a:ext uri="{FF2B5EF4-FFF2-40B4-BE49-F238E27FC236}">
                    <a16:creationId xmlns:a16="http://schemas.microsoft.com/office/drawing/2014/main" id="{2B95AAC0-FFAF-D563-EB32-2560498A245D}"/>
                  </a:ext>
                </a:extLst>
              </p:cNvPr>
              <p:cNvSpPr>
                <a:spLocks/>
              </p:cNvSpPr>
              <p:nvPr/>
            </p:nvSpPr>
            <p:spPr bwMode="auto">
              <a:xfrm>
                <a:off x="12072887" y="4659895"/>
                <a:ext cx="108000" cy="108000"/>
              </a:xfrm>
              <a:custGeom>
                <a:avLst/>
                <a:gdLst>
                  <a:gd name="T0" fmla="*/ 0 w 54"/>
                  <a:gd name="T1" fmla="*/ 26 h 52"/>
                  <a:gd name="T2" fmla="*/ 26 w 54"/>
                  <a:gd name="T3" fmla="*/ 26 h 52"/>
                  <a:gd name="T4" fmla="*/ 26 w 54"/>
                  <a:gd name="T5" fmla="*/ 0 h 52"/>
                  <a:gd name="T6" fmla="*/ 26 w 54"/>
                  <a:gd name="T7" fmla="*/ 0 h 52"/>
                  <a:gd name="T8" fmla="*/ 26 w 54"/>
                  <a:gd name="T9" fmla="*/ 26 h 52"/>
                  <a:gd name="T10" fmla="*/ 54 w 54"/>
                  <a:gd name="T11" fmla="*/ 26 h 52"/>
                  <a:gd name="T12" fmla="*/ 54 w 54"/>
                  <a:gd name="T13" fmla="*/ 26 h 52"/>
                  <a:gd name="T14" fmla="*/ 26 w 54"/>
                  <a:gd name="T15" fmla="*/ 26 h 52"/>
                  <a:gd name="T16" fmla="*/ 26 w 54"/>
                  <a:gd name="T17" fmla="*/ 52 h 52"/>
                  <a:gd name="T18" fmla="*/ 26 w 54"/>
                  <a:gd name="T19" fmla="*/ 52 h 52"/>
                  <a:gd name="T20" fmla="*/ 26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6" y="26"/>
                    </a:lnTo>
                    <a:lnTo>
                      <a:pt x="26" y="0"/>
                    </a:lnTo>
                    <a:lnTo>
                      <a:pt x="26" y="0"/>
                    </a:lnTo>
                    <a:lnTo>
                      <a:pt x="26" y="26"/>
                    </a:lnTo>
                    <a:lnTo>
                      <a:pt x="54" y="26"/>
                    </a:lnTo>
                    <a:lnTo>
                      <a:pt x="54"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03" name="Freeform 152">
                <a:extLst>
                  <a:ext uri="{FF2B5EF4-FFF2-40B4-BE49-F238E27FC236}">
                    <a16:creationId xmlns:a16="http://schemas.microsoft.com/office/drawing/2014/main" id="{2EC2A00B-E640-2AFC-0EC6-53FD04D9C309}"/>
                  </a:ext>
                </a:extLst>
              </p:cNvPr>
              <p:cNvSpPr>
                <a:spLocks/>
              </p:cNvSpPr>
              <p:nvPr/>
            </p:nvSpPr>
            <p:spPr bwMode="auto">
              <a:xfrm>
                <a:off x="12054354" y="4659895"/>
                <a:ext cx="108000"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04" name="Freeform 153">
                <a:extLst>
                  <a:ext uri="{FF2B5EF4-FFF2-40B4-BE49-F238E27FC236}">
                    <a16:creationId xmlns:a16="http://schemas.microsoft.com/office/drawing/2014/main" id="{958CB918-540E-C222-2ADD-20482FE82033}"/>
                  </a:ext>
                </a:extLst>
              </p:cNvPr>
              <p:cNvSpPr>
                <a:spLocks/>
              </p:cNvSpPr>
              <p:nvPr/>
            </p:nvSpPr>
            <p:spPr bwMode="auto">
              <a:xfrm>
                <a:off x="12014200" y="4659895"/>
                <a:ext cx="108000"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05" name="Freeform 154">
                <a:extLst>
                  <a:ext uri="{FF2B5EF4-FFF2-40B4-BE49-F238E27FC236}">
                    <a16:creationId xmlns:a16="http://schemas.microsoft.com/office/drawing/2014/main" id="{3EDEE7A3-8CFF-433D-D99D-067A236B39A0}"/>
                  </a:ext>
                </a:extLst>
              </p:cNvPr>
              <p:cNvSpPr>
                <a:spLocks/>
              </p:cNvSpPr>
              <p:nvPr/>
            </p:nvSpPr>
            <p:spPr bwMode="auto">
              <a:xfrm>
                <a:off x="12032733" y="4659895"/>
                <a:ext cx="108000" cy="108000"/>
              </a:xfrm>
              <a:custGeom>
                <a:avLst/>
                <a:gdLst>
                  <a:gd name="T0" fmla="*/ 0 w 54"/>
                  <a:gd name="T1" fmla="*/ 26 h 52"/>
                  <a:gd name="T2" fmla="*/ 26 w 54"/>
                  <a:gd name="T3" fmla="*/ 26 h 52"/>
                  <a:gd name="T4" fmla="*/ 26 w 54"/>
                  <a:gd name="T5" fmla="*/ 0 h 52"/>
                  <a:gd name="T6" fmla="*/ 26 w 54"/>
                  <a:gd name="T7" fmla="*/ 0 h 52"/>
                  <a:gd name="T8" fmla="*/ 26 w 54"/>
                  <a:gd name="T9" fmla="*/ 26 h 52"/>
                  <a:gd name="T10" fmla="*/ 54 w 54"/>
                  <a:gd name="T11" fmla="*/ 26 h 52"/>
                  <a:gd name="T12" fmla="*/ 54 w 54"/>
                  <a:gd name="T13" fmla="*/ 26 h 52"/>
                  <a:gd name="T14" fmla="*/ 26 w 54"/>
                  <a:gd name="T15" fmla="*/ 26 h 52"/>
                  <a:gd name="T16" fmla="*/ 26 w 54"/>
                  <a:gd name="T17" fmla="*/ 52 h 52"/>
                  <a:gd name="T18" fmla="*/ 26 w 54"/>
                  <a:gd name="T19" fmla="*/ 52 h 52"/>
                  <a:gd name="T20" fmla="*/ 26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6" y="26"/>
                    </a:lnTo>
                    <a:lnTo>
                      <a:pt x="26" y="0"/>
                    </a:lnTo>
                    <a:lnTo>
                      <a:pt x="26" y="0"/>
                    </a:lnTo>
                    <a:lnTo>
                      <a:pt x="26" y="26"/>
                    </a:lnTo>
                    <a:lnTo>
                      <a:pt x="54" y="26"/>
                    </a:lnTo>
                    <a:lnTo>
                      <a:pt x="54"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06" name="Freeform 155">
                <a:extLst>
                  <a:ext uri="{FF2B5EF4-FFF2-40B4-BE49-F238E27FC236}">
                    <a16:creationId xmlns:a16="http://schemas.microsoft.com/office/drawing/2014/main" id="{FB046EBF-F1A1-0F7B-F241-4D9CD0D6EE5B}"/>
                  </a:ext>
                </a:extLst>
              </p:cNvPr>
              <p:cNvSpPr>
                <a:spLocks/>
              </p:cNvSpPr>
              <p:nvPr/>
            </p:nvSpPr>
            <p:spPr bwMode="auto">
              <a:xfrm>
                <a:off x="11955513" y="4659895"/>
                <a:ext cx="108000"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07" name="Freeform 156">
                <a:extLst>
                  <a:ext uri="{FF2B5EF4-FFF2-40B4-BE49-F238E27FC236}">
                    <a16:creationId xmlns:a16="http://schemas.microsoft.com/office/drawing/2014/main" id="{9E4EDB7D-0473-BCCC-EC08-072823196CCF}"/>
                  </a:ext>
                </a:extLst>
              </p:cNvPr>
              <p:cNvSpPr>
                <a:spLocks/>
              </p:cNvSpPr>
              <p:nvPr/>
            </p:nvSpPr>
            <p:spPr bwMode="auto">
              <a:xfrm>
                <a:off x="11929258" y="4641398"/>
                <a:ext cx="108000" cy="108000"/>
              </a:xfrm>
              <a:custGeom>
                <a:avLst/>
                <a:gdLst>
                  <a:gd name="T0" fmla="*/ 0 w 55"/>
                  <a:gd name="T1" fmla="*/ 28 h 54"/>
                  <a:gd name="T2" fmla="*/ 26 w 55"/>
                  <a:gd name="T3" fmla="*/ 28 h 54"/>
                  <a:gd name="T4" fmla="*/ 26 w 55"/>
                  <a:gd name="T5" fmla="*/ 0 h 54"/>
                  <a:gd name="T6" fmla="*/ 26 w 55"/>
                  <a:gd name="T7" fmla="*/ 0 h 54"/>
                  <a:gd name="T8" fmla="*/ 26 w 55"/>
                  <a:gd name="T9" fmla="*/ 28 h 54"/>
                  <a:gd name="T10" fmla="*/ 55 w 55"/>
                  <a:gd name="T11" fmla="*/ 28 h 54"/>
                  <a:gd name="T12" fmla="*/ 55 w 55"/>
                  <a:gd name="T13" fmla="*/ 28 h 54"/>
                  <a:gd name="T14" fmla="*/ 26 w 55"/>
                  <a:gd name="T15" fmla="*/ 28 h 54"/>
                  <a:gd name="T16" fmla="*/ 26 w 55"/>
                  <a:gd name="T17" fmla="*/ 54 h 54"/>
                  <a:gd name="T18" fmla="*/ 26 w 55"/>
                  <a:gd name="T19" fmla="*/ 54 h 54"/>
                  <a:gd name="T20" fmla="*/ 26 w 55"/>
                  <a:gd name="T21" fmla="*/ 28 h 54"/>
                  <a:gd name="T22" fmla="*/ 0 w 55"/>
                  <a:gd name="T23" fmla="*/ 28 h 54"/>
                  <a:gd name="T24" fmla="*/ 0 w 55"/>
                  <a:gd name="T25" fmla="*/ 28 h 54"/>
                  <a:gd name="T26" fmla="*/ 0 w 55"/>
                  <a:gd name="T2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4">
                    <a:moveTo>
                      <a:pt x="0" y="28"/>
                    </a:moveTo>
                    <a:lnTo>
                      <a:pt x="26" y="28"/>
                    </a:lnTo>
                    <a:lnTo>
                      <a:pt x="26" y="0"/>
                    </a:lnTo>
                    <a:lnTo>
                      <a:pt x="26" y="0"/>
                    </a:lnTo>
                    <a:lnTo>
                      <a:pt x="26" y="28"/>
                    </a:lnTo>
                    <a:lnTo>
                      <a:pt x="55" y="28"/>
                    </a:lnTo>
                    <a:lnTo>
                      <a:pt x="55" y="28"/>
                    </a:lnTo>
                    <a:lnTo>
                      <a:pt x="26" y="28"/>
                    </a:lnTo>
                    <a:lnTo>
                      <a:pt x="26" y="54"/>
                    </a:lnTo>
                    <a:lnTo>
                      <a:pt x="26" y="54"/>
                    </a:lnTo>
                    <a:lnTo>
                      <a:pt x="26" y="28"/>
                    </a:lnTo>
                    <a:lnTo>
                      <a:pt x="0" y="28"/>
                    </a:lnTo>
                    <a:lnTo>
                      <a:pt x="0" y="28"/>
                    </a:lnTo>
                    <a:lnTo>
                      <a:pt x="0" y="28"/>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08" name="Freeform 157">
                <a:extLst>
                  <a:ext uri="{FF2B5EF4-FFF2-40B4-BE49-F238E27FC236}">
                    <a16:creationId xmlns:a16="http://schemas.microsoft.com/office/drawing/2014/main" id="{231DBF98-215A-16D3-1A95-5DB5FFD5A0CF}"/>
                  </a:ext>
                </a:extLst>
              </p:cNvPr>
              <p:cNvSpPr>
                <a:spLocks/>
              </p:cNvSpPr>
              <p:nvPr/>
            </p:nvSpPr>
            <p:spPr bwMode="auto">
              <a:xfrm>
                <a:off x="11904548" y="4636773"/>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09" name="Freeform 158">
                <a:extLst>
                  <a:ext uri="{FF2B5EF4-FFF2-40B4-BE49-F238E27FC236}">
                    <a16:creationId xmlns:a16="http://schemas.microsoft.com/office/drawing/2014/main" id="{8BD9D7F4-011A-63F3-D290-FAEA27819346}"/>
                  </a:ext>
                </a:extLst>
              </p:cNvPr>
              <p:cNvSpPr>
                <a:spLocks/>
              </p:cNvSpPr>
              <p:nvPr/>
            </p:nvSpPr>
            <p:spPr bwMode="auto">
              <a:xfrm>
                <a:off x="11838138" y="4625984"/>
                <a:ext cx="108000" cy="108000"/>
              </a:xfrm>
              <a:custGeom>
                <a:avLst/>
                <a:gdLst>
                  <a:gd name="T0" fmla="*/ 0 w 55"/>
                  <a:gd name="T1" fmla="*/ 26 h 53"/>
                  <a:gd name="T2" fmla="*/ 26 w 55"/>
                  <a:gd name="T3" fmla="*/ 26 h 53"/>
                  <a:gd name="T4" fmla="*/ 26 w 55"/>
                  <a:gd name="T5" fmla="*/ 0 h 53"/>
                  <a:gd name="T6" fmla="*/ 26 w 55"/>
                  <a:gd name="T7" fmla="*/ 0 h 53"/>
                  <a:gd name="T8" fmla="*/ 26 w 55"/>
                  <a:gd name="T9" fmla="*/ 26 h 53"/>
                  <a:gd name="T10" fmla="*/ 55 w 55"/>
                  <a:gd name="T11" fmla="*/ 26 h 53"/>
                  <a:gd name="T12" fmla="*/ 55 w 55"/>
                  <a:gd name="T13" fmla="*/ 26 h 53"/>
                  <a:gd name="T14" fmla="*/ 26 w 55"/>
                  <a:gd name="T15" fmla="*/ 26 h 53"/>
                  <a:gd name="T16" fmla="*/ 26 w 55"/>
                  <a:gd name="T17" fmla="*/ 53 h 53"/>
                  <a:gd name="T18" fmla="*/ 26 w 55"/>
                  <a:gd name="T19" fmla="*/ 53 h 53"/>
                  <a:gd name="T20" fmla="*/ 26 w 55"/>
                  <a:gd name="T21" fmla="*/ 26 h 53"/>
                  <a:gd name="T22" fmla="*/ 0 w 55"/>
                  <a:gd name="T23" fmla="*/ 26 h 53"/>
                  <a:gd name="T24" fmla="*/ 0 w 55"/>
                  <a:gd name="T25" fmla="*/ 26 h 53"/>
                  <a:gd name="T26" fmla="*/ 0 w 55"/>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3">
                    <a:moveTo>
                      <a:pt x="0" y="26"/>
                    </a:moveTo>
                    <a:lnTo>
                      <a:pt x="26" y="26"/>
                    </a:lnTo>
                    <a:lnTo>
                      <a:pt x="26" y="0"/>
                    </a:lnTo>
                    <a:lnTo>
                      <a:pt x="26" y="0"/>
                    </a:lnTo>
                    <a:lnTo>
                      <a:pt x="26" y="26"/>
                    </a:lnTo>
                    <a:lnTo>
                      <a:pt x="55" y="26"/>
                    </a:lnTo>
                    <a:lnTo>
                      <a:pt x="55" y="26"/>
                    </a:lnTo>
                    <a:lnTo>
                      <a:pt x="26" y="26"/>
                    </a:lnTo>
                    <a:lnTo>
                      <a:pt x="26" y="53"/>
                    </a:lnTo>
                    <a:lnTo>
                      <a:pt x="26" y="53"/>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10" name="Freeform 159">
                <a:extLst>
                  <a:ext uri="{FF2B5EF4-FFF2-40B4-BE49-F238E27FC236}">
                    <a16:creationId xmlns:a16="http://schemas.microsoft.com/office/drawing/2014/main" id="{E97D4AEB-1A38-1B4E-B517-7422DBD20BDC}"/>
                  </a:ext>
                </a:extLst>
              </p:cNvPr>
              <p:cNvSpPr>
                <a:spLocks/>
              </p:cNvSpPr>
              <p:nvPr/>
            </p:nvSpPr>
            <p:spPr bwMode="auto">
              <a:xfrm>
                <a:off x="11867482" y="4625984"/>
                <a:ext cx="108000" cy="108000"/>
              </a:xfrm>
              <a:custGeom>
                <a:avLst/>
                <a:gdLst>
                  <a:gd name="T0" fmla="*/ 0 w 55"/>
                  <a:gd name="T1" fmla="*/ 26 h 53"/>
                  <a:gd name="T2" fmla="*/ 26 w 55"/>
                  <a:gd name="T3" fmla="*/ 26 h 53"/>
                  <a:gd name="T4" fmla="*/ 26 w 55"/>
                  <a:gd name="T5" fmla="*/ 0 h 53"/>
                  <a:gd name="T6" fmla="*/ 26 w 55"/>
                  <a:gd name="T7" fmla="*/ 0 h 53"/>
                  <a:gd name="T8" fmla="*/ 26 w 55"/>
                  <a:gd name="T9" fmla="*/ 26 h 53"/>
                  <a:gd name="T10" fmla="*/ 55 w 55"/>
                  <a:gd name="T11" fmla="*/ 26 h 53"/>
                  <a:gd name="T12" fmla="*/ 55 w 55"/>
                  <a:gd name="T13" fmla="*/ 26 h 53"/>
                  <a:gd name="T14" fmla="*/ 26 w 55"/>
                  <a:gd name="T15" fmla="*/ 26 h 53"/>
                  <a:gd name="T16" fmla="*/ 26 w 55"/>
                  <a:gd name="T17" fmla="*/ 53 h 53"/>
                  <a:gd name="T18" fmla="*/ 26 w 55"/>
                  <a:gd name="T19" fmla="*/ 53 h 53"/>
                  <a:gd name="T20" fmla="*/ 26 w 55"/>
                  <a:gd name="T21" fmla="*/ 26 h 53"/>
                  <a:gd name="T22" fmla="*/ 0 w 55"/>
                  <a:gd name="T23" fmla="*/ 26 h 53"/>
                  <a:gd name="T24" fmla="*/ 0 w 55"/>
                  <a:gd name="T25" fmla="*/ 26 h 53"/>
                  <a:gd name="T26" fmla="*/ 0 w 55"/>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3">
                    <a:moveTo>
                      <a:pt x="0" y="26"/>
                    </a:moveTo>
                    <a:lnTo>
                      <a:pt x="26" y="26"/>
                    </a:lnTo>
                    <a:lnTo>
                      <a:pt x="26" y="0"/>
                    </a:lnTo>
                    <a:lnTo>
                      <a:pt x="26" y="0"/>
                    </a:lnTo>
                    <a:lnTo>
                      <a:pt x="26" y="26"/>
                    </a:lnTo>
                    <a:lnTo>
                      <a:pt x="55" y="26"/>
                    </a:lnTo>
                    <a:lnTo>
                      <a:pt x="55" y="26"/>
                    </a:lnTo>
                    <a:lnTo>
                      <a:pt x="26" y="26"/>
                    </a:lnTo>
                    <a:lnTo>
                      <a:pt x="26" y="53"/>
                    </a:lnTo>
                    <a:lnTo>
                      <a:pt x="26" y="53"/>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11" name="Freeform 160">
                <a:extLst>
                  <a:ext uri="{FF2B5EF4-FFF2-40B4-BE49-F238E27FC236}">
                    <a16:creationId xmlns:a16="http://schemas.microsoft.com/office/drawing/2014/main" id="{BEE84967-7CC4-A776-0855-7EC6688CD254}"/>
                  </a:ext>
                </a:extLst>
              </p:cNvPr>
              <p:cNvSpPr>
                <a:spLocks/>
              </p:cNvSpPr>
              <p:nvPr/>
            </p:nvSpPr>
            <p:spPr bwMode="auto">
              <a:xfrm>
                <a:off x="11794895" y="4625984"/>
                <a:ext cx="108000" cy="108000"/>
              </a:xfrm>
              <a:custGeom>
                <a:avLst/>
                <a:gdLst>
                  <a:gd name="T0" fmla="*/ 0 w 52"/>
                  <a:gd name="T1" fmla="*/ 26 h 53"/>
                  <a:gd name="T2" fmla="*/ 26 w 52"/>
                  <a:gd name="T3" fmla="*/ 26 h 53"/>
                  <a:gd name="T4" fmla="*/ 26 w 52"/>
                  <a:gd name="T5" fmla="*/ 0 h 53"/>
                  <a:gd name="T6" fmla="*/ 26 w 52"/>
                  <a:gd name="T7" fmla="*/ 0 h 53"/>
                  <a:gd name="T8" fmla="*/ 26 w 52"/>
                  <a:gd name="T9" fmla="*/ 26 h 53"/>
                  <a:gd name="T10" fmla="*/ 52 w 52"/>
                  <a:gd name="T11" fmla="*/ 26 h 53"/>
                  <a:gd name="T12" fmla="*/ 52 w 52"/>
                  <a:gd name="T13" fmla="*/ 26 h 53"/>
                  <a:gd name="T14" fmla="*/ 26 w 52"/>
                  <a:gd name="T15" fmla="*/ 26 h 53"/>
                  <a:gd name="T16" fmla="*/ 26 w 52"/>
                  <a:gd name="T17" fmla="*/ 53 h 53"/>
                  <a:gd name="T18" fmla="*/ 26 w 52"/>
                  <a:gd name="T19" fmla="*/ 53 h 53"/>
                  <a:gd name="T20" fmla="*/ 26 w 52"/>
                  <a:gd name="T21" fmla="*/ 26 h 53"/>
                  <a:gd name="T22" fmla="*/ 0 w 52"/>
                  <a:gd name="T23" fmla="*/ 26 h 53"/>
                  <a:gd name="T24" fmla="*/ 0 w 52"/>
                  <a:gd name="T25" fmla="*/ 26 h 53"/>
                  <a:gd name="T26" fmla="*/ 0 w 52"/>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3">
                    <a:moveTo>
                      <a:pt x="0" y="26"/>
                    </a:moveTo>
                    <a:lnTo>
                      <a:pt x="26" y="26"/>
                    </a:lnTo>
                    <a:lnTo>
                      <a:pt x="26" y="0"/>
                    </a:lnTo>
                    <a:lnTo>
                      <a:pt x="26" y="0"/>
                    </a:lnTo>
                    <a:lnTo>
                      <a:pt x="26" y="26"/>
                    </a:lnTo>
                    <a:lnTo>
                      <a:pt x="52" y="26"/>
                    </a:lnTo>
                    <a:lnTo>
                      <a:pt x="52" y="26"/>
                    </a:lnTo>
                    <a:lnTo>
                      <a:pt x="26" y="26"/>
                    </a:lnTo>
                    <a:lnTo>
                      <a:pt x="26" y="53"/>
                    </a:lnTo>
                    <a:lnTo>
                      <a:pt x="26" y="53"/>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12" name="Freeform 161">
                <a:extLst>
                  <a:ext uri="{FF2B5EF4-FFF2-40B4-BE49-F238E27FC236}">
                    <a16:creationId xmlns:a16="http://schemas.microsoft.com/office/drawing/2014/main" id="{9FFAD4F7-BC79-C13F-4F72-1C2BC772A0E7}"/>
                  </a:ext>
                </a:extLst>
              </p:cNvPr>
              <p:cNvSpPr>
                <a:spLocks/>
              </p:cNvSpPr>
              <p:nvPr/>
            </p:nvSpPr>
            <p:spPr bwMode="auto">
              <a:xfrm>
                <a:off x="11768641" y="4625984"/>
                <a:ext cx="108000" cy="108000"/>
              </a:xfrm>
              <a:custGeom>
                <a:avLst/>
                <a:gdLst>
                  <a:gd name="T0" fmla="*/ 0 w 52"/>
                  <a:gd name="T1" fmla="*/ 26 h 53"/>
                  <a:gd name="T2" fmla="*/ 26 w 52"/>
                  <a:gd name="T3" fmla="*/ 26 h 53"/>
                  <a:gd name="T4" fmla="*/ 26 w 52"/>
                  <a:gd name="T5" fmla="*/ 0 h 53"/>
                  <a:gd name="T6" fmla="*/ 26 w 52"/>
                  <a:gd name="T7" fmla="*/ 0 h 53"/>
                  <a:gd name="T8" fmla="*/ 26 w 52"/>
                  <a:gd name="T9" fmla="*/ 26 h 53"/>
                  <a:gd name="T10" fmla="*/ 52 w 52"/>
                  <a:gd name="T11" fmla="*/ 26 h 53"/>
                  <a:gd name="T12" fmla="*/ 52 w 52"/>
                  <a:gd name="T13" fmla="*/ 26 h 53"/>
                  <a:gd name="T14" fmla="*/ 26 w 52"/>
                  <a:gd name="T15" fmla="*/ 26 h 53"/>
                  <a:gd name="T16" fmla="*/ 26 w 52"/>
                  <a:gd name="T17" fmla="*/ 53 h 53"/>
                  <a:gd name="T18" fmla="*/ 26 w 52"/>
                  <a:gd name="T19" fmla="*/ 53 h 53"/>
                  <a:gd name="T20" fmla="*/ 26 w 52"/>
                  <a:gd name="T21" fmla="*/ 26 h 53"/>
                  <a:gd name="T22" fmla="*/ 0 w 52"/>
                  <a:gd name="T23" fmla="*/ 26 h 53"/>
                  <a:gd name="T24" fmla="*/ 0 w 52"/>
                  <a:gd name="T25" fmla="*/ 26 h 53"/>
                  <a:gd name="T26" fmla="*/ 0 w 52"/>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3">
                    <a:moveTo>
                      <a:pt x="0" y="26"/>
                    </a:moveTo>
                    <a:lnTo>
                      <a:pt x="26" y="26"/>
                    </a:lnTo>
                    <a:lnTo>
                      <a:pt x="26" y="0"/>
                    </a:lnTo>
                    <a:lnTo>
                      <a:pt x="26" y="0"/>
                    </a:lnTo>
                    <a:lnTo>
                      <a:pt x="26" y="26"/>
                    </a:lnTo>
                    <a:lnTo>
                      <a:pt x="52" y="26"/>
                    </a:lnTo>
                    <a:lnTo>
                      <a:pt x="52" y="26"/>
                    </a:lnTo>
                    <a:lnTo>
                      <a:pt x="26" y="26"/>
                    </a:lnTo>
                    <a:lnTo>
                      <a:pt x="26" y="53"/>
                    </a:lnTo>
                    <a:lnTo>
                      <a:pt x="26" y="53"/>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13" name="Freeform 162">
                <a:extLst>
                  <a:ext uri="{FF2B5EF4-FFF2-40B4-BE49-F238E27FC236}">
                    <a16:creationId xmlns:a16="http://schemas.microsoft.com/office/drawing/2014/main" id="{59AE0E85-AB54-8D65-1CA7-EA4DE82CC40A}"/>
                  </a:ext>
                </a:extLst>
              </p:cNvPr>
              <p:cNvSpPr>
                <a:spLocks/>
              </p:cNvSpPr>
              <p:nvPr/>
            </p:nvSpPr>
            <p:spPr bwMode="auto">
              <a:xfrm>
                <a:off x="11709953" y="4612111"/>
                <a:ext cx="108000" cy="108000"/>
              </a:xfrm>
              <a:custGeom>
                <a:avLst/>
                <a:gdLst>
                  <a:gd name="T0" fmla="*/ 0 w 55"/>
                  <a:gd name="T1" fmla="*/ 28 h 54"/>
                  <a:gd name="T2" fmla="*/ 26 w 55"/>
                  <a:gd name="T3" fmla="*/ 28 h 54"/>
                  <a:gd name="T4" fmla="*/ 26 w 55"/>
                  <a:gd name="T5" fmla="*/ 0 h 54"/>
                  <a:gd name="T6" fmla="*/ 26 w 55"/>
                  <a:gd name="T7" fmla="*/ 0 h 54"/>
                  <a:gd name="T8" fmla="*/ 26 w 55"/>
                  <a:gd name="T9" fmla="*/ 28 h 54"/>
                  <a:gd name="T10" fmla="*/ 55 w 55"/>
                  <a:gd name="T11" fmla="*/ 28 h 54"/>
                  <a:gd name="T12" fmla="*/ 55 w 55"/>
                  <a:gd name="T13" fmla="*/ 28 h 54"/>
                  <a:gd name="T14" fmla="*/ 26 w 55"/>
                  <a:gd name="T15" fmla="*/ 28 h 54"/>
                  <a:gd name="T16" fmla="*/ 26 w 55"/>
                  <a:gd name="T17" fmla="*/ 54 h 54"/>
                  <a:gd name="T18" fmla="*/ 26 w 55"/>
                  <a:gd name="T19" fmla="*/ 54 h 54"/>
                  <a:gd name="T20" fmla="*/ 26 w 55"/>
                  <a:gd name="T21" fmla="*/ 28 h 54"/>
                  <a:gd name="T22" fmla="*/ 0 w 55"/>
                  <a:gd name="T23" fmla="*/ 28 h 54"/>
                  <a:gd name="T24" fmla="*/ 0 w 55"/>
                  <a:gd name="T25" fmla="*/ 28 h 54"/>
                  <a:gd name="T26" fmla="*/ 0 w 55"/>
                  <a:gd name="T2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4">
                    <a:moveTo>
                      <a:pt x="0" y="28"/>
                    </a:moveTo>
                    <a:lnTo>
                      <a:pt x="26" y="28"/>
                    </a:lnTo>
                    <a:lnTo>
                      <a:pt x="26" y="0"/>
                    </a:lnTo>
                    <a:lnTo>
                      <a:pt x="26" y="0"/>
                    </a:lnTo>
                    <a:lnTo>
                      <a:pt x="26" y="28"/>
                    </a:lnTo>
                    <a:lnTo>
                      <a:pt x="55" y="28"/>
                    </a:lnTo>
                    <a:lnTo>
                      <a:pt x="55" y="28"/>
                    </a:lnTo>
                    <a:lnTo>
                      <a:pt x="26" y="28"/>
                    </a:lnTo>
                    <a:lnTo>
                      <a:pt x="26" y="54"/>
                    </a:lnTo>
                    <a:lnTo>
                      <a:pt x="26" y="54"/>
                    </a:lnTo>
                    <a:lnTo>
                      <a:pt x="26" y="28"/>
                    </a:lnTo>
                    <a:lnTo>
                      <a:pt x="0" y="28"/>
                    </a:lnTo>
                    <a:lnTo>
                      <a:pt x="0" y="28"/>
                    </a:lnTo>
                    <a:lnTo>
                      <a:pt x="0" y="28"/>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14" name="Freeform 163">
                <a:extLst>
                  <a:ext uri="{FF2B5EF4-FFF2-40B4-BE49-F238E27FC236}">
                    <a16:creationId xmlns:a16="http://schemas.microsoft.com/office/drawing/2014/main" id="{0A689389-7756-5740-FA14-29BDA95D443F}"/>
                  </a:ext>
                </a:extLst>
              </p:cNvPr>
              <p:cNvSpPr>
                <a:spLocks/>
              </p:cNvSpPr>
              <p:nvPr/>
            </p:nvSpPr>
            <p:spPr bwMode="auto">
              <a:xfrm>
                <a:off x="11632733" y="4599779"/>
                <a:ext cx="108000" cy="108000"/>
              </a:xfrm>
              <a:custGeom>
                <a:avLst/>
                <a:gdLst>
                  <a:gd name="T0" fmla="*/ 0 w 52"/>
                  <a:gd name="T1" fmla="*/ 29 h 55"/>
                  <a:gd name="T2" fmla="*/ 26 w 52"/>
                  <a:gd name="T3" fmla="*/ 29 h 55"/>
                  <a:gd name="T4" fmla="*/ 26 w 52"/>
                  <a:gd name="T5" fmla="*/ 0 h 55"/>
                  <a:gd name="T6" fmla="*/ 26 w 52"/>
                  <a:gd name="T7" fmla="*/ 0 h 55"/>
                  <a:gd name="T8" fmla="*/ 26 w 52"/>
                  <a:gd name="T9" fmla="*/ 29 h 55"/>
                  <a:gd name="T10" fmla="*/ 52 w 52"/>
                  <a:gd name="T11" fmla="*/ 29 h 55"/>
                  <a:gd name="T12" fmla="*/ 52 w 52"/>
                  <a:gd name="T13" fmla="*/ 29 h 55"/>
                  <a:gd name="T14" fmla="*/ 26 w 52"/>
                  <a:gd name="T15" fmla="*/ 29 h 55"/>
                  <a:gd name="T16" fmla="*/ 26 w 52"/>
                  <a:gd name="T17" fmla="*/ 55 h 55"/>
                  <a:gd name="T18" fmla="*/ 26 w 52"/>
                  <a:gd name="T19" fmla="*/ 55 h 55"/>
                  <a:gd name="T20" fmla="*/ 26 w 52"/>
                  <a:gd name="T21" fmla="*/ 29 h 55"/>
                  <a:gd name="T22" fmla="*/ 0 w 52"/>
                  <a:gd name="T23" fmla="*/ 29 h 55"/>
                  <a:gd name="T24" fmla="*/ 0 w 52"/>
                  <a:gd name="T25" fmla="*/ 29 h 55"/>
                  <a:gd name="T26" fmla="*/ 0 w 52"/>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9"/>
                    </a:moveTo>
                    <a:lnTo>
                      <a:pt x="26" y="29"/>
                    </a:lnTo>
                    <a:lnTo>
                      <a:pt x="26" y="0"/>
                    </a:lnTo>
                    <a:lnTo>
                      <a:pt x="26" y="0"/>
                    </a:lnTo>
                    <a:lnTo>
                      <a:pt x="26" y="29"/>
                    </a:lnTo>
                    <a:lnTo>
                      <a:pt x="52" y="29"/>
                    </a:lnTo>
                    <a:lnTo>
                      <a:pt x="52" y="29"/>
                    </a:lnTo>
                    <a:lnTo>
                      <a:pt x="26" y="29"/>
                    </a:lnTo>
                    <a:lnTo>
                      <a:pt x="26" y="55"/>
                    </a:lnTo>
                    <a:lnTo>
                      <a:pt x="26" y="55"/>
                    </a:lnTo>
                    <a:lnTo>
                      <a:pt x="26" y="29"/>
                    </a:lnTo>
                    <a:lnTo>
                      <a:pt x="0" y="29"/>
                    </a:lnTo>
                    <a:lnTo>
                      <a:pt x="0" y="29"/>
                    </a:lnTo>
                    <a:lnTo>
                      <a:pt x="0" y="29"/>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15" name="Freeform 164">
                <a:extLst>
                  <a:ext uri="{FF2B5EF4-FFF2-40B4-BE49-F238E27FC236}">
                    <a16:creationId xmlns:a16="http://schemas.microsoft.com/office/drawing/2014/main" id="{AD7B6B0A-6B78-F28E-244F-82A333341FC8}"/>
                  </a:ext>
                </a:extLst>
              </p:cNvPr>
              <p:cNvSpPr>
                <a:spLocks/>
              </p:cNvSpPr>
              <p:nvPr/>
            </p:nvSpPr>
            <p:spPr bwMode="auto">
              <a:xfrm>
                <a:off x="11570957" y="4588990"/>
                <a:ext cx="108000" cy="108000"/>
              </a:xfrm>
              <a:custGeom>
                <a:avLst/>
                <a:gdLst>
                  <a:gd name="T0" fmla="*/ 0 w 54"/>
                  <a:gd name="T1" fmla="*/ 29 h 55"/>
                  <a:gd name="T2" fmla="*/ 26 w 54"/>
                  <a:gd name="T3" fmla="*/ 29 h 55"/>
                  <a:gd name="T4" fmla="*/ 26 w 54"/>
                  <a:gd name="T5" fmla="*/ 0 h 55"/>
                  <a:gd name="T6" fmla="*/ 26 w 54"/>
                  <a:gd name="T7" fmla="*/ 0 h 55"/>
                  <a:gd name="T8" fmla="*/ 26 w 54"/>
                  <a:gd name="T9" fmla="*/ 29 h 55"/>
                  <a:gd name="T10" fmla="*/ 54 w 54"/>
                  <a:gd name="T11" fmla="*/ 29 h 55"/>
                  <a:gd name="T12" fmla="*/ 54 w 54"/>
                  <a:gd name="T13" fmla="*/ 29 h 55"/>
                  <a:gd name="T14" fmla="*/ 26 w 54"/>
                  <a:gd name="T15" fmla="*/ 29 h 55"/>
                  <a:gd name="T16" fmla="*/ 26 w 54"/>
                  <a:gd name="T17" fmla="*/ 55 h 55"/>
                  <a:gd name="T18" fmla="*/ 26 w 54"/>
                  <a:gd name="T19" fmla="*/ 55 h 55"/>
                  <a:gd name="T20" fmla="*/ 26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6" y="29"/>
                    </a:lnTo>
                    <a:lnTo>
                      <a:pt x="26" y="0"/>
                    </a:lnTo>
                    <a:lnTo>
                      <a:pt x="26" y="0"/>
                    </a:lnTo>
                    <a:lnTo>
                      <a:pt x="26" y="29"/>
                    </a:lnTo>
                    <a:lnTo>
                      <a:pt x="54" y="29"/>
                    </a:lnTo>
                    <a:lnTo>
                      <a:pt x="54" y="29"/>
                    </a:lnTo>
                    <a:lnTo>
                      <a:pt x="26" y="29"/>
                    </a:lnTo>
                    <a:lnTo>
                      <a:pt x="26" y="55"/>
                    </a:lnTo>
                    <a:lnTo>
                      <a:pt x="26" y="55"/>
                    </a:lnTo>
                    <a:lnTo>
                      <a:pt x="26" y="29"/>
                    </a:lnTo>
                    <a:lnTo>
                      <a:pt x="0" y="29"/>
                    </a:lnTo>
                    <a:lnTo>
                      <a:pt x="0" y="29"/>
                    </a:lnTo>
                    <a:lnTo>
                      <a:pt x="0" y="29"/>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16" name="Freeform 165">
                <a:extLst>
                  <a:ext uri="{FF2B5EF4-FFF2-40B4-BE49-F238E27FC236}">
                    <a16:creationId xmlns:a16="http://schemas.microsoft.com/office/drawing/2014/main" id="{4AE8F238-F233-6918-7B72-E3E83FC751B6}"/>
                  </a:ext>
                </a:extLst>
              </p:cNvPr>
              <p:cNvSpPr>
                <a:spLocks/>
              </p:cNvSpPr>
              <p:nvPr/>
            </p:nvSpPr>
            <p:spPr bwMode="auto">
              <a:xfrm>
                <a:off x="11490649" y="4588990"/>
                <a:ext cx="108000" cy="108000"/>
              </a:xfrm>
              <a:custGeom>
                <a:avLst/>
                <a:gdLst>
                  <a:gd name="T0" fmla="*/ 0 w 54"/>
                  <a:gd name="T1" fmla="*/ 29 h 55"/>
                  <a:gd name="T2" fmla="*/ 28 w 54"/>
                  <a:gd name="T3" fmla="*/ 29 h 55"/>
                  <a:gd name="T4" fmla="*/ 28 w 54"/>
                  <a:gd name="T5" fmla="*/ 0 h 55"/>
                  <a:gd name="T6" fmla="*/ 28 w 54"/>
                  <a:gd name="T7" fmla="*/ 0 h 55"/>
                  <a:gd name="T8" fmla="*/ 28 w 54"/>
                  <a:gd name="T9" fmla="*/ 29 h 55"/>
                  <a:gd name="T10" fmla="*/ 54 w 54"/>
                  <a:gd name="T11" fmla="*/ 29 h 55"/>
                  <a:gd name="T12" fmla="*/ 54 w 54"/>
                  <a:gd name="T13" fmla="*/ 29 h 55"/>
                  <a:gd name="T14" fmla="*/ 28 w 54"/>
                  <a:gd name="T15" fmla="*/ 29 h 55"/>
                  <a:gd name="T16" fmla="*/ 28 w 54"/>
                  <a:gd name="T17" fmla="*/ 55 h 55"/>
                  <a:gd name="T18" fmla="*/ 28 w 54"/>
                  <a:gd name="T19" fmla="*/ 55 h 55"/>
                  <a:gd name="T20" fmla="*/ 28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8" y="29"/>
                    </a:lnTo>
                    <a:lnTo>
                      <a:pt x="28" y="0"/>
                    </a:lnTo>
                    <a:lnTo>
                      <a:pt x="28" y="0"/>
                    </a:lnTo>
                    <a:lnTo>
                      <a:pt x="28" y="29"/>
                    </a:lnTo>
                    <a:lnTo>
                      <a:pt x="54" y="29"/>
                    </a:lnTo>
                    <a:lnTo>
                      <a:pt x="54" y="29"/>
                    </a:lnTo>
                    <a:lnTo>
                      <a:pt x="28" y="29"/>
                    </a:lnTo>
                    <a:lnTo>
                      <a:pt x="28" y="55"/>
                    </a:lnTo>
                    <a:lnTo>
                      <a:pt x="28" y="55"/>
                    </a:lnTo>
                    <a:lnTo>
                      <a:pt x="28" y="29"/>
                    </a:lnTo>
                    <a:lnTo>
                      <a:pt x="0" y="29"/>
                    </a:lnTo>
                    <a:lnTo>
                      <a:pt x="0" y="29"/>
                    </a:lnTo>
                    <a:lnTo>
                      <a:pt x="0" y="29"/>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17" name="Freeform 166">
                <a:extLst>
                  <a:ext uri="{FF2B5EF4-FFF2-40B4-BE49-F238E27FC236}">
                    <a16:creationId xmlns:a16="http://schemas.microsoft.com/office/drawing/2014/main" id="{911AB3A3-32BD-524A-EC43-2EF87C0EB85B}"/>
                  </a:ext>
                </a:extLst>
              </p:cNvPr>
              <p:cNvSpPr>
                <a:spLocks/>
              </p:cNvSpPr>
              <p:nvPr/>
            </p:nvSpPr>
            <p:spPr bwMode="auto">
              <a:xfrm>
                <a:off x="11526169" y="4588990"/>
                <a:ext cx="108000" cy="108000"/>
              </a:xfrm>
              <a:custGeom>
                <a:avLst/>
                <a:gdLst>
                  <a:gd name="T0" fmla="*/ 0 w 53"/>
                  <a:gd name="T1" fmla="*/ 29 h 55"/>
                  <a:gd name="T2" fmla="*/ 26 w 53"/>
                  <a:gd name="T3" fmla="*/ 29 h 55"/>
                  <a:gd name="T4" fmla="*/ 26 w 53"/>
                  <a:gd name="T5" fmla="*/ 0 h 55"/>
                  <a:gd name="T6" fmla="*/ 26 w 53"/>
                  <a:gd name="T7" fmla="*/ 0 h 55"/>
                  <a:gd name="T8" fmla="*/ 26 w 53"/>
                  <a:gd name="T9" fmla="*/ 29 h 55"/>
                  <a:gd name="T10" fmla="*/ 53 w 53"/>
                  <a:gd name="T11" fmla="*/ 29 h 55"/>
                  <a:gd name="T12" fmla="*/ 53 w 53"/>
                  <a:gd name="T13" fmla="*/ 29 h 55"/>
                  <a:gd name="T14" fmla="*/ 26 w 53"/>
                  <a:gd name="T15" fmla="*/ 29 h 55"/>
                  <a:gd name="T16" fmla="*/ 26 w 53"/>
                  <a:gd name="T17" fmla="*/ 55 h 55"/>
                  <a:gd name="T18" fmla="*/ 26 w 53"/>
                  <a:gd name="T19" fmla="*/ 55 h 55"/>
                  <a:gd name="T20" fmla="*/ 26 w 53"/>
                  <a:gd name="T21" fmla="*/ 29 h 55"/>
                  <a:gd name="T22" fmla="*/ 0 w 53"/>
                  <a:gd name="T23" fmla="*/ 29 h 55"/>
                  <a:gd name="T24" fmla="*/ 0 w 53"/>
                  <a:gd name="T25" fmla="*/ 29 h 55"/>
                  <a:gd name="T26" fmla="*/ 0 w 53"/>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5">
                    <a:moveTo>
                      <a:pt x="0" y="29"/>
                    </a:moveTo>
                    <a:lnTo>
                      <a:pt x="26" y="29"/>
                    </a:lnTo>
                    <a:lnTo>
                      <a:pt x="26" y="0"/>
                    </a:lnTo>
                    <a:lnTo>
                      <a:pt x="26" y="0"/>
                    </a:lnTo>
                    <a:lnTo>
                      <a:pt x="26" y="29"/>
                    </a:lnTo>
                    <a:lnTo>
                      <a:pt x="53" y="29"/>
                    </a:lnTo>
                    <a:lnTo>
                      <a:pt x="53" y="29"/>
                    </a:lnTo>
                    <a:lnTo>
                      <a:pt x="26" y="29"/>
                    </a:lnTo>
                    <a:lnTo>
                      <a:pt x="26" y="55"/>
                    </a:lnTo>
                    <a:lnTo>
                      <a:pt x="26" y="55"/>
                    </a:lnTo>
                    <a:lnTo>
                      <a:pt x="26" y="29"/>
                    </a:lnTo>
                    <a:lnTo>
                      <a:pt x="0" y="29"/>
                    </a:lnTo>
                    <a:lnTo>
                      <a:pt x="0" y="29"/>
                    </a:lnTo>
                    <a:lnTo>
                      <a:pt x="0" y="29"/>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18" name="Freeform 167">
                <a:extLst>
                  <a:ext uri="{FF2B5EF4-FFF2-40B4-BE49-F238E27FC236}">
                    <a16:creationId xmlns:a16="http://schemas.microsoft.com/office/drawing/2014/main" id="{705FAE87-4F52-42A0-8E2B-1E78F561E823}"/>
                  </a:ext>
                </a:extLst>
              </p:cNvPr>
              <p:cNvSpPr>
                <a:spLocks/>
              </p:cNvSpPr>
              <p:nvPr/>
            </p:nvSpPr>
            <p:spPr bwMode="auto">
              <a:xfrm>
                <a:off x="11394896" y="4588990"/>
                <a:ext cx="108000" cy="108000"/>
              </a:xfrm>
              <a:custGeom>
                <a:avLst/>
                <a:gdLst>
                  <a:gd name="T0" fmla="*/ 0 w 55"/>
                  <a:gd name="T1" fmla="*/ 29 h 55"/>
                  <a:gd name="T2" fmla="*/ 28 w 55"/>
                  <a:gd name="T3" fmla="*/ 29 h 55"/>
                  <a:gd name="T4" fmla="*/ 28 w 55"/>
                  <a:gd name="T5" fmla="*/ 0 h 55"/>
                  <a:gd name="T6" fmla="*/ 28 w 55"/>
                  <a:gd name="T7" fmla="*/ 0 h 55"/>
                  <a:gd name="T8" fmla="*/ 28 w 55"/>
                  <a:gd name="T9" fmla="*/ 29 h 55"/>
                  <a:gd name="T10" fmla="*/ 55 w 55"/>
                  <a:gd name="T11" fmla="*/ 29 h 55"/>
                  <a:gd name="T12" fmla="*/ 55 w 55"/>
                  <a:gd name="T13" fmla="*/ 29 h 55"/>
                  <a:gd name="T14" fmla="*/ 28 w 55"/>
                  <a:gd name="T15" fmla="*/ 29 h 55"/>
                  <a:gd name="T16" fmla="*/ 28 w 55"/>
                  <a:gd name="T17" fmla="*/ 55 h 55"/>
                  <a:gd name="T18" fmla="*/ 28 w 55"/>
                  <a:gd name="T19" fmla="*/ 55 h 55"/>
                  <a:gd name="T20" fmla="*/ 28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8" y="29"/>
                    </a:lnTo>
                    <a:lnTo>
                      <a:pt x="28" y="0"/>
                    </a:lnTo>
                    <a:lnTo>
                      <a:pt x="28" y="0"/>
                    </a:lnTo>
                    <a:lnTo>
                      <a:pt x="28" y="29"/>
                    </a:lnTo>
                    <a:lnTo>
                      <a:pt x="55" y="29"/>
                    </a:lnTo>
                    <a:lnTo>
                      <a:pt x="55" y="29"/>
                    </a:lnTo>
                    <a:lnTo>
                      <a:pt x="28" y="29"/>
                    </a:lnTo>
                    <a:lnTo>
                      <a:pt x="28" y="55"/>
                    </a:lnTo>
                    <a:lnTo>
                      <a:pt x="28" y="55"/>
                    </a:lnTo>
                    <a:lnTo>
                      <a:pt x="28" y="29"/>
                    </a:lnTo>
                    <a:lnTo>
                      <a:pt x="0" y="29"/>
                    </a:lnTo>
                    <a:lnTo>
                      <a:pt x="0" y="29"/>
                    </a:lnTo>
                    <a:lnTo>
                      <a:pt x="0" y="29"/>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19" name="Freeform 168">
                <a:extLst>
                  <a:ext uri="{FF2B5EF4-FFF2-40B4-BE49-F238E27FC236}">
                    <a16:creationId xmlns:a16="http://schemas.microsoft.com/office/drawing/2014/main" id="{ED7E797D-A832-6EDD-E04A-1996C1AF1D2F}"/>
                  </a:ext>
                </a:extLst>
              </p:cNvPr>
              <p:cNvSpPr>
                <a:spLocks/>
              </p:cNvSpPr>
              <p:nvPr/>
            </p:nvSpPr>
            <p:spPr bwMode="auto">
              <a:xfrm>
                <a:off x="11296054" y="4588990"/>
                <a:ext cx="108000" cy="108000"/>
              </a:xfrm>
              <a:custGeom>
                <a:avLst/>
                <a:gdLst>
                  <a:gd name="T0" fmla="*/ 0 w 54"/>
                  <a:gd name="T1" fmla="*/ 29 h 55"/>
                  <a:gd name="T2" fmla="*/ 28 w 54"/>
                  <a:gd name="T3" fmla="*/ 29 h 55"/>
                  <a:gd name="T4" fmla="*/ 28 w 54"/>
                  <a:gd name="T5" fmla="*/ 0 h 55"/>
                  <a:gd name="T6" fmla="*/ 28 w 54"/>
                  <a:gd name="T7" fmla="*/ 0 h 55"/>
                  <a:gd name="T8" fmla="*/ 28 w 54"/>
                  <a:gd name="T9" fmla="*/ 29 h 55"/>
                  <a:gd name="T10" fmla="*/ 54 w 54"/>
                  <a:gd name="T11" fmla="*/ 29 h 55"/>
                  <a:gd name="T12" fmla="*/ 54 w 54"/>
                  <a:gd name="T13" fmla="*/ 29 h 55"/>
                  <a:gd name="T14" fmla="*/ 28 w 54"/>
                  <a:gd name="T15" fmla="*/ 29 h 55"/>
                  <a:gd name="T16" fmla="*/ 28 w 54"/>
                  <a:gd name="T17" fmla="*/ 55 h 55"/>
                  <a:gd name="T18" fmla="*/ 28 w 54"/>
                  <a:gd name="T19" fmla="*/ 55 h 55"/>
                  <a:gd name="T20" fmla="*/ 28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8" y="29"/>
                    </a:lnTo>
                    <a:lnTo>
                      <a:pt x="28" y="0"/>
                    </a:lnTo>
                    <a:lnTo>
                      <a:pt x="28" y="0"/>
                    </a:lnTo>
                    <a:lnTo>
                      <a:pt x="28" y="29"/>
                    </a:lnTo>
                    <a:lnTo>
                      <a:pt x="54" y="29"/>
                    </a:lnTo>
                    <a:lnTo>
                      <a:pt x="54" y="29"/>
                    </a:lnTo>
                    <a:lnTo>
                      <a:pt x="28" y="29"/>
                    </a:lnTo>
                    <a:lnTo>
                      <a:pt x="28" y="55"/>
                    </a:lnTo>
                    <a:lnTo>
                      <a:pt x="28" y="55"/>
                    </a:lnTo>
                    <a:lnTo>
                      <a:pt x="28" y="29"/>
                    </a:lnTo>
                    <a:lnTo>
                      <a:pt x="0" y="29"/>
                    </a:lnTo>
                    <a:lnTo>
                      <a:pt x="0" y="29"/>
                    </a:lnTo>
                    <a:lnTo>
                      <a:pt x="0" y="29"/>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20" name="Freeform 169">
                <a:extLst>
                  <a:ext uri="{FF2B5EF4-FFF2-40B4-BE49-F238E27FC236}">
                    <a16:creationId xmlns:a16="http://schemas.microsoft.com/office/drawing/2014/main" id="{64C6C6CC-C4C9-1EAD-DB4E-4D943C5649EB}"/>
                  </a:ext>
                </a:extLst>
              </p:cNvPr>
              <p:cNvSpPr>
                <a:spLocks/>
              </p:cNvSpPr>
              <p:nvPr/>
            </p:nvSpPr>
            <p:spPr bwMode="auto">
              <a:xfrm>
                <a:off x="11130803" y="4564327"/>
                <a:ext cx="108000" cy="108000"/>
              </a:xfrm>
              <a:custGeom>
                <a:avLst/>
                <a:gdLst>
                  <a:gd name="T0" fmla="*/ 0 w 55"/>
                  <a:gd name="T1" fmla="*/ 26 h 54"/>
                  <a:gd name="T2" fmla="*/ 29 w 55"/>
                  <a:gd name="T3" fmla="*/ 26 h 54"/>
                  <a:gd name="T4" fmla="*/ 29 w 55"/>
                  <a:gd name="T5" fmla="*/ 0 h 54"/>
                  <a:gd name="T6" fmla="*/ 29 w 55"/>
                  <a:gd name="T7" fmla="*/ 0 h 54"/>
                  <a:gd name="T8" fmla="*/ 29 w 55"/>
                  <a:gd name="T9" fmla="*/ 26 h 54"/>
                  <a:gd name="T10" fmla="*/ 55 w 55"/>
                  <a:gd name="T11" fmla="*/ 26 h 54"/>
                  <a:gd name="T12" fmla="*/ 55 w 55"/>
                  <a:gd name="T13" fmla="*/ 26 h 54"/>
                  <a:gd name="T14" fmla="*/ 29 w 55"/>
                  <a:gd name="T15" fmla="*/ 26 h 54"/>
                  <a:gd name="T16" fmla="*/ 29 w 55"/>
                  <a:gd name="T17" fmla="*/ 54 h 54"/>
                  <a:gd name="T18" fmla="*/ 29 w 55"/>
                  <a:gd name="T19" fmla="*/ 54 h 54"/>
                  <a:gd name="T20" fmla="*/ 29 w 55"/>
                  <a:gd name="T21" fmla="*/ 26 h 54"/>
                  <a:gd name="T22" fmla="*/ 0 w 55"/>
                  <a:gd name="T23" fmla="*/ 26 h 54"/>
                  <a:gd name="T24" fmla="*/ 0 w 55"/>
                  <a:gd name="T25" fmla="*/ 26 h 54"/>
                  <a:gd name="T26" fmla="*/ 0 w 55"/>
                  <a:gd name="T27"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4">
                    <a:moveTo>
                      <a:pt x="0" y="26"/>
                    </a:moveTo>
                    <a:lnTo>
                      <a:pt x="29" y="26"/>
                    </a:lnTo>
                    <a:lnTo>
                      <a:pt x="29" y="0"/>
                    </a:lnTo>
                    <a:lnTo>
                      <a:pt x="29" y="0"/>
                    </a:lnTo>
                    <a:lnTo>
                      <a:pt x="29" y="26"/>
                    </a:lnTo>
                    <a:lnTo>
                      <a:pt x="55" y="26"/>
                    </a:lnTo>
                    <a:lnTo>
                      <a:pt x="55" y="26"/>
                    </a:lnTo>
                    <a:lnTo>
                      <a:pt x="29" y="26"/>
                    </a:lnTo>
                    <a:lnTo>
                      <a:pt x="29" y="54"/>
                    </a:lnTo>
                    <a:lnTo>
                      <a:pt x="29" y="54"/>
                    </a:lnTo>
                    <a:lnTo>
                      <a:pt x="29"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21" name="Freeform 170">
                <a:extLst>
                  <a:ext uri="{FF2B5EF4-FFF2-40B4-BE49-F238E27FC236}">
                    <a16:creationId xmlns:a16="http://schemas.microsoft.com/office/drawing/2014/main" id="{B9C66F5C-CE16-51FF-37FF-5FEDBA9D270B}"/>
                  </a:ext>
                </a:extLst>
              </p:cNvPr>
              <p:cNvSpPr>
                <a:spLocks/>
              </p:cNvSpPr>
              <p:nvPr/>
            </p:nvSpPr>
            <p:spPr bwMode="auto">
              <a:xfrm>
                <a:off x="11050494" y="4548913"/>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22" name="Freeform 171">
                <a:extLst>
                  <a:ext uri="{FF2B5EF4-FFF2-40B4-BE49-F238E27FC236}">
                    <a16:creationId xmlns:a16="http://schemas.microsoft.com/office/drawing/2014/main" id="{BFE71E35-94ED-118F-5596-AC8AA1F9DF62}"/>
                  </a:ext>
                </a:extLst>
              </p:cNvPr>
              <p:cNvSpPr>
                <a:spLocks/>
              </p:cNvSpPr>
              <p:nvPr/>
            </p:nvSpPr>
            <p:spPr bwMode="auto">
              <a:xfrm>
                <a:off x="11010339" y="4548913"/>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23" name="Freeform 172">
                <a:extLst>
                  <a:ext uri="{FF2B5EF4-FFF2-40B4-BE49-F238E27FC236}">
                    <a16:creationId xmlns:a16="http://schemas.microsoft.com/office/drawing/2014/main" id="{E071736B-0FA6-9F3A-C81B-1C26D8AD6180}"/>
                  </a:ext>
                </a:extLst>
              </p:cNvPr>
              <p:cNvSpPr>
                <a:spLocks/>
              </p:cNvSpPr>
              <p:nvPr/>
            </p:nvSpPr>
            <p:spPr bwMode="auto">
              <a:xfrm>
                <a:off x="10984085" y="4548913"/>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24" name="Freeform 173">
                <a:extLst>
                  <a:ext uri="{FF2B5EF4-FFF2-40B4-BE49-F238E27FC236}">
                    <a16:creationId xmlns:a16="http://schemas.microsoft.com/office/drawing/2014/main" id="{DF254666-0B48-8221-3940-D07A677DE15E}"/>
                  </a:ext>
                </a:extLst>
              </p:cNvPr>
              <p:cNvSpPr>
                <a:spLocks/>
              </p:cNvSpPr>
              <p:nvPr/>
            </p:nvSpPr>
            <p:spPr bwMode="auto">
              <a:xfrm>
                <a:off x="10925398" y="4548913"/>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25" name="Freeform 174">
                <a:extLst>
                  <a:ext uri="{FF2B5EF4-FFF2-40B4-BE49-F238E27FC236}">
                    <a16:creationId xmlns:a16="http://schemas.microsoft.com/office/drawing/2014/main" id="{E60C60A6-EF66-091E-B072-5EC57AC3F937}"/>
                  </a:ext>
                </a:extLst>
              </p:cNvPr>
              <p:cNvSpPr>
                <a:spLocks/>
              </p:cNvSpPr>
              <p:nvPr/>
            </p:nvSpPr>
            <p:spPr bwMode="auto">
              <a:xfrm>
                <a:off x="10906865" y="4548913"/>
                <a:ext cx="108000" cy="108000"/>
              </a:xfrm>
              <a:custGeom>
                <a:avLst/>
                <a:gdLst>
                  <a:gd name="T0" fmla="*/ 0 w 53"/>
                  <a:gd name="T1" fmla="*/ 26 h 55"/>
                  <a:gd name="T2" fmla="*/ 26 w 53"/>
                  <a:gd name="T3" fmla="*/ 26 h 55"/>
                  <a:gd name="T4" fmla="*/ 26 w 53"/>
                  <a:gd name="T5" fmla="*/ 0 h 55"/>
                  <a:gd name="T6" fmla="*/ 26 w 53"/>
                  <a:gd name="T7" fmla="*/ 0 h 55"/>
                  <a:gd name="T8" fmla="*/ 26 w 53"/>
                  <a:gd name="T9" fmla="*/ 26 h 55"/>
                  <a:gd name="T10" fmla="*/ 53 w 53"/>
                  <a:gd name="T11" fmla="*/ 26 h 55"/>
                  <a:gd name="T12" fmla="*/ 53 w 53"/>
                  <a:gd name="T13" fmla="*/ 26 h 55"/>
                  <a:gd name="T14" fmla="*/ 26 w 53"/>
                  <a:gd name="T15" fmla="*/ 26 h 55"/>
                  <a:gd name="T16" fmla="*/ 26 w 53"/>
                  <a:gd name="T17" fmla="*/ 55 h 55"/>
                  <a:gd name="T18" fmla="*/ 26 w 53"/>
                  <a:gd name="T19" fmla="*/ 55 h 55"/>
                  <a:gd name="T20" fmla="*/ 26 w 53"/>
                  <a:gd name="T21" fmla="*/ 26 h 55"/>
                  <a:gd name="T22" fmla="*/ 0 w 53"/>
                  <a:gd name="T23" fmla="*/ 26 h 55"/>
                  <a:gd name="T24" fmla="*/ 0 w 53"/>
                  <a:gd name="T25" fmla="*/ 26 h 55"/>
                  <a:gd name="T26" fmla="*/ 0 w 53"/>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5">
                    <a:moveTo>
                      <a:pt x="0" y="26"/>
                    </a:moveTo>
                    <a:lnTo>
                      <a:pt x="26" y="26"/>
                    </a:lnTo>
                    <a:lnTo>
                      <a:pt x="26" y="0"/>
                    </a:lnTo>
                    <a:lnTo>
                      <a:pt x="26" y="0"/>
                    </a:lnTo>
                    <a:lnTo>
                      <a:pt x="26" y="26"/>
                    </a:lnTo>
                    <a:lnTo>
                      <a:pt x="53" y="26"/>
                    </a:lnTo>
                    <a:lnTo>
                      <a:pt x="53" y="26"/>
                    </a:lnTo>
                    <a:lnTo>
                      <a:pt x="26" y="26"/>
                    </a:lnTo>
                    <a:lnTo>
                      <a:pt x="26" y="55"/>
                    </a:lnTo>
                    <a:lnTo>
                      <a:pt x="26" y="55"/>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26" name="Freeform 175">
                <a:extLst>
                  <a:ext uri="{FF2B5EF4-FFF2-40B4-BE49-F238E27FC236}">
                    <a16:creationId xmlns:a16="http://schemas.microsoft.com/office/drawing/2014/main" id="{05D13C18-CC3D-364A-BEF8-134B855FA2EA}"/>
                  </a:ext>
                </a:extLst>
              </p:cNvPr>
              <p:cNvSpPr>
                <a:spLocks/>
              </p:cNvSpPr>
              <p:nvPr/>
            </p:nvSpPr>
            <p:spPr bwMode="auto">
              <a:xfrm>
                <a:off x="10855899" y="4541205"/>
                <a:ext cx="108000" cy="108000"/>
              </a:xfrm>
              <a:custGeom>
                <a:avLst/>
                <a:gdLst>
                  <a:gd name="T0" fmla="*/ 0 w 55"/>
                  <a:gd name="T1" fmla="*/ 26 h 53"/>
                  <a:gd name="T2" fmla="*/ 26 w 55"/>
                  <a:gd name="T3" fmla="*/ 26 h 53"/>
                  <a:gd name="T4" fmla="*/ 26 w 55"/>
                  <a:gd name="T5" fmla="*/ 0 h 53"/>
                  <a:gd name="T6" fmla="*/ 26 w 55"/>
                  <a:gd name="T7" fmla="*/ 0 h 53"/>
                  <a:gd name="T8" fmla="*/ 26 w 55"/>
                  <a:gd name="T9" fmla="*/ 26 h 53"/>
                  <a:gd name="T10" fmla="*/ 55 w 55"/>
                  <a:gd name="T11" fmla="*/ 26 h 53"/>
                  <a:gd name="T12" fmla="*/ 55 w 55"/>
                  <a:gd name="T13" fmla="*/ 26 h 53"/>
                  <a:gd name="T14" fmla="*/ 26 w 55"/>
                  <a:gd name="T15" fmla="*/ 26 h 53"/>
                  <a:gd name="T16" fmla="*/ 26 w 55"/>
                  <a:gd name="T17" fmla="*/ 53 h 53"/>
                  <a:gd name="T18" fmla="*/ 26 w 55"/>
                  <a:gd name="T19" fmla="*/ 53 h 53"/>
                  <a:gd name="T20" fmla="*/ 26 w 55"/>
                  <a:gd name="T21" fmla="*/ 26 h 53"/>
                  <a:gd name="T22" fmla="*/ 0 w 55"/>
                  <a:gd name="T23" fmla="*/ 26 h 53"/>
                  <a:gd name="T24" fmla="*/ 0 w 55"/>
                  <a:gd name="T25" fmla="*/ 26 h 53"/>
                  <a:gd name="T26" fmla="*/ 0 w 55"/>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3">
                    <a:moveTo>
                      <a:pt x="0" y="26"/>
                    </a:moveTo>
                    <a:lnTo>
                      <a:pt x="26" y="26"/>
                    </a:lnTo>
                    <a:lnTo>
                      <a:pt x="26" y="0"/>
                    </a:lnTo>
                    <a:lnTo>
                      <a:pt x="26" y="0"/>
                    </a:lnTo>
                    <a:lnTo>
                      <a:pt x="26" y="26"/>
                    </a:lnTo>
                    <a:lnTo>
                      <a:pt x="55" y="26"/>
                    </a:lnTo>
                    <a:lnTo>
                      <a:pt x="55" y="26"/>
                    </a:lnTo>
                    <a:lnTo>
                      <a:pt x="26" y="26"/>
                    </a:lnTo>
                    <a:lnTo>
                      <a:pt x="26" y="53"/>
                    </a:lnTo>
                    <a:lnTo>
                      <a:pt x="26" y="53"/>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27" name="Freeform 176">
                <a:extLst>
                  <a:ext uri="{FF2B5EF4-FFF2-40B4-BE49-F238E27FC236}">
                    <a16:creationId xmlns:a16="http://schemas.microsoft.com/office/drawing/2014/main" id="{0F7B2AA5-24C2-FBD4-0487-90538AF0F61C}"/>
                  </a:ext>
                </a:extLst>
              </p:cNvPr>
              <p:cNvSpPr>
                <a:spLocks/>
              </p:cNvSpPr>
              <p:nvPr/>
            </p:nvSpPr>
            <p:spPr bwMode="auto">
              <a:xfrm>
                <a:off x="10882155" y="4545830"/>
                <a:ext cx="108000" cy="108000"/>
              </a:xfrm>
              <a:custGeom>
                <a:avLst/>
                <a:gdLst>
                  <a:gd name="T0" fmla="*/ 0 w 52"/>
                  <a:gd name="T1" fmla="*/ 28 h 54"/>
                  <a:gd name="T2" fmla="*/ 26 w 52"/>
                  <a:gd name="T3" fmla="*/ 28 h 54"/>
                  <a:gd name="T4" fmla="*/ 26 w 52"/>
                  <a:gd name="T5" fmla="*/ 0 h 54"/>
                  <a:gd name="T6" fmla="*/ 26 w 52"/>
                  <a:gd name="T7" fmla="*/ 0 h 54"/>
                  <a:gd name="T8" fmla="*/ 26 w 52"/>
                  <a:gd name="T9" fmla="*/ 28 h 54"/>
                  <a:gd name="T10" fmla="*/ 52 w 52"/>
                  <a:gd name="T11" fmla="*/ 28 h 54"/>
                  <a:gd name="T12" fmla="*/ 52 w 52"/>
                  <a:gd name="T13" fmla="*/ 28 h 54"/>
                  <a:gd name="T14" fmla="*/ 26 w 52"/>
                  <a:gd name="T15" fmla="*/ 28 h 54"/>
                  <a:gd name="T16" fmla="*/ 26 w 52"/>
                  <a:gd name="T17" fmla="*/ 54 h 54"/>
                  <a:gd name="T18" fmla="*/ 26 w 52"/>
                  <a:gd name="T19" fmla="*/ 54 h 54"/>
                  <a:gd name="T20" fmla="*/ 26 w 52"/>
                  <a:gd name="T21" fmla="*/ 28 h 54"/>
                  <a:gd name="T22" fmla="*/ 0 w 52"/>
                  <a:gd name="T23" fmla="*/ 28 h 54"/>
                  <a:gd name="T24" fmla="*/ 0 w 52"/>
                  <a:gd name="T25" fmla="*/ 28 h 54"/>
                  <a:gd name="T26" fmla="*/ 0 w 52"/>
                  <a:gd name="T2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4">
                    <a:moveTo>
                      <a:pt x="0" y="28"/>
                    </a:moveTo>
                    <a:lnTo>
                      <a:pt x="26" y="28"/>
                    </a:lnTo>
                    <a:lnTo>
                      <a:pt x="26" y="0"/>
                    </a:lnTo>
                    <a:lnTo>
                      <a:pt x="26" y="0"/>
                    </a:lnTo>
                    <a:lnTo>
                      <a:pt x="26" y="28"/>
                    </a:lnTo>
                    <a:lnTo>
                      <a:pt x="52" y="28"/>
                    </a:lnTo>
                    <a:lnTo>
                      <a:pt x="52" y="28"/>
                    </a:lnTo>
                    <a:lnTo>
                      <a:pt x="26" y="28"/>
                    </a:lnTo>
                    <a:lnTo>
                      <a:pt x="26" y="54"/>
                    </a:lnTo>
                    <a:lnTo>
                      <a:pt x="26" y="54"/>
                    </a:lnTo>
                    <a:lnTo>
                      <a:pt x="26" y="28"/>
                    </a:lnTo>
                    <a:lnTo>
                      <a:pt x="0" y="28"/>
                    </a:lnTo>
                    <a:lnTo>
                      <a:pt x="0" y="28"/>
                    </a:lnTo>
                    <a:lnTo>
                      <a:pt x="0" y="28"/>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28" name="Freeform 177">
                <a:extLst>
                  <a:ext uri="{FF2B5EF4-FFF2-40B4-BE49-F238E27FC236}">
                    <a16:creationId xmlns:a16="http://schemas.microsoft.com/office/drawing/2014/main" id="{885A02D4-8784-D431-B293-F4989B3D433F}"/>
                  </a:ext>
                </a:extLst>
              </p:cNvPr>
              <p:cNvSpPr>
                <a:spLocks/>
              </p:cNvSpPr>
              <p:nvPr/>
            </p:nvSpPr>
            <p:spPr bwMode="auto">
              <a:xfrm>
                <a:off x="10823467" y="4541205"/>
                <a:ext cx="108000" cy="108000"/>
              </a:xfrm>
              <a:custGeom>
                <a:avLst/>
                <a:gdLst>
                  <a:gd name="T0" fmla="*/ 0 w 54"/>
                  <a:gd name="T1" fmla="*/ 26 h 53"/>
                  <a:gd name="T2" fmla="*/ 26 w 54"/>
                  <a:gd name="T3" fmla="*/ 26 h 53"/>
                  <a:gd name="T4" fmla="*/ 26 w 54"/>
                  <a:gd name="T5" fmla="*/ 0 h 53"/>
                  <a:gd name="T6" fmla="*/ 26 w 54"/>
                  <a:gd name="T7" fmla="*/ 0 h 53"/>
                  <a:gd name="T8" fmla="*/ 26 w 54"/>
                  <a:gd name="T9" fmla="*/ 26 h 53"/>
                  <a:gd name="T10" fmla="*/ 54 w 54"/>
                  <a:gd name="T11" fmla="*/ 26 h 53"/>
                  <a:gd name="T12" fmla="*/ 54 w 54"/>
                  <a:gd name="T13" fmla="*/ 26 h 53"/>
                  <a:gd name="T14" fmla="*/ 26 w 54"/>
                  <a:gd name="T15" fmla="*/ 26 h 53"/>
                  <a:gd name="T16" fmla="*/ 26 w 54"/>
                  <a:gd name="T17" fmla="*/ 53 h 53"/>
                  <a:gd name="T18" fmla="*/ 26 w 54"/>
                  <a:gd name="T19" fmla="*/ 53 h 53"/>
                  <a:gd name="T20" fmla="*/ 26 w 54"/>
                  <a:gd name="T21" fmla="*/ 26 h 53"/>
                  <a:gd name="T22" fmla="*/ 0 w 54"/>
                  <a:gd name="T23" fmla="*/ 26 h 53"/>
                  <a:gd name="T24" fmla="*/ 0 w 54"/>
                  <a:gd name="T25" fmla="*/ 26 h 53"/>
                  <a:gd name="T26" fmla="*/ 0 w 54"/>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3">
                    <a:moveTo>
                      <a:pt x="0" y="26"/>
                    </a:moveTo>
                    <a:lnTo>
                      <a:pt x="26" y="26"/>
                    </a:lnTo>
                    <a:lnTo>
                      <a:pt x="26" y="0"/>
                    </a:lnTo>
                    <a:lnTo>
                      <a:pt x="26" y="0"/>
                    </a:lnTo>
                    <a:lnTo>
                      <a:pt x="26" y="26"/>
                    </a:lnTo>
                    <a:lnTo>
                      <a:pt x="54" y="26"/>
                    </a:lnTo>
                    <a:lnTo>
                      <a:pt x="54" y="26"/>
                    </a:lnTo>
                    <a:lnTo>
                      <a:pt x="26" y="26"/>
                    </a:lnTo>
                    <a:lnTo>
                      <a:pt x="26" y="53"/>
                    </a:lnTo>
                    <a:lnTo>
                      <a:pt x="26" y="53"/>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29" name="Freeform 178">
                <a:extLst>
                  <a:ext uri="{FF2B5EF4-FFF2-40B4-BE49-F238E27FC236}">
                    <a16:creationId xmlns:a16="http://schemas.microsoft.com/office/drawing/2014/main" id="{C9002D8D-D65E-5AA4-F21B-EC0595ABCCF2}"/>
                  </a:ext>
                </a:extLst>
              </p:cNvPr>
              <p:cNvSpPr>
                <a:spLocks/>
              </p:cNvSpPr>
              <p:nvPr/>
            </p:nvSpPr>
            <p:spPr bwMode="auto">
              <a:xfrm>
                <a:off x="10801846" y="4541205"/>
                <a:ext cx="108000" cy="108000"/>
              </a:xfrm>
              <a:custGeom>
                <a:avLst/>
                <a:gdLst>
                  <a:gd name="T0" fmla="*/ 0 w 54"/>
                  <a:gd name="T1" fmla="*/ 26 h 53"/>
                  <a:gd name="T2" fmla="*/ 26 w 54"/>
                  <a:gd name="T3" fmla="*/ 26 h 53"/>
                  <a:gd name="T4" fmla="*/ 26 w 54"/>
                  <a:gd name="T5" fmla="*/ 0 h 53"/>
                  <a:gd name="T6" fmla="*/ 26 w 54"/>
                  <a:gd name="T7" fmla="*/ 0 h 53"/>
                  <a:gd name="T8" fmla="*/ 26 w 54"/>
                  <a:gd name="T9" fmla="*/ 26 h 53"/>
                  <a:gd name="T10" fmla="*/ 54 w 54"/>
                  <a:gd name="T11" fmla="*/ 26 h 53"/>
                  <a:gd name="T12" fmla="*/ 54 w 54"/>
                  <a:gd name="T13" fmla="*/ 26 h 53"/>
                  <a:gd name="T14" fmla="*/ 26 w 54"/>
                  <a:gd name="T15" fmla="*/ 26 h 53"/>
                  <a:gd name="T16" fmla="*/ 26 w 54"/>
                  <a:gd name="T17" fmla="*/ 53 h 53"/>
                  <a:gd name="T18" fmla="*/ 26 w 54"/>
                  <a:gd name="T19" fmla="*/ 53 h 53"/>
                  <a:gd name="T20" fmla="*/ 26 w 54"/>
                  <a:gd name="T21" fmla="*/ 26 h 53"/>
                  <a:gd name="T22" fmla="*/ 0 w 54"/>
                  <a:gd name="T23" fmla="*/ 26 h 53"/>
                  <a:gd name="T24" fmla="*/ 0 w 54"/>
                  <a:gd name="T25" fmla="*/ 26 h 53"/>
                  <a:gd name="T26" fmla="*/ 0 w 54"/>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3">
                    <a:moveTo>
                      <a:pt x="0" y="26"/>
                    </a:moveTo>
                    <a:lnTo>
                      <a:pt x="26" y="26"/>
                    </a:lnTo>
                    <a:lnTo>
                      <a:pt x="26" y="0"/>
                    </a:lnTo>
                    <a:lnTo>
                      <a:pt x="26" y="0"/>
                    </a:lnTo>
                    <a:lnTo>
                      <a:pt x="26" y="26"/>
                    </a:lnTo>
                    <a:lnTo>
                      <a:pt x="54" y="26"/>
                    </a:lnTo>
                    <a:lnTo>
                      <a:pt x="54" y="26"/>
                    </a:lnTo>
                    <a:lnTo>
                      <a:pt x="26" y="26"/>
                    </a:lnTo>
                    <a:lnTo>
                      <a:pt x="26" y="53"/>
                    </a:lnTo>
                    <a:lnTo>
                      <a:pt x="26" y="53"/>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30" name="Freeform 179">
                <a:extLst>
                  <a:ext uri="{FF2B5EF4-FFF2-40B4-BE49-F238E27FC236}">
                    <a16:creationId xmlns:a16="http://schemas.microsoft.com/office/drawing/2014/main" id="{04A69C30-1BAA-C647-AA89-4047E1C6600D}"/>
                  </a:ext>
                </a:extLst>
              </p:cNvPr>
              <p:cNvSpPr>
                <a:spLocks/>
              </p:cNvSpPr>
              <p:nvPr/>
            </p:nvSpPr>
            <p:spPr bwMode="auto">
              <a:xfrm>
                <a:off x="10738525" y="4519626"/>
                <a:ext cx="108000" cy="108000"/>
              </a:xfrm>
              <a:custGeom>
                <a:avLst/>
                <a:gdLst>
                  <a:gd name="T0" fmla="*/ 0 w 55"/>
                  <a:gd name="T1" fmla="*/ 26 h 52"/>
                  <a:gd name="T2" fmla="*/ 29 w 55"/>
                  <a:gd name="T3" fmla="*/ 26 h 52"/>
                  <a:gd name="T4" fmla="*/ 29 w 55"/>
                  <a:gd name="T5" fmla="*/ 0 h 52"/>
                  <a:gd name="T6" fmla="*/ 29 w 55"/>
                  <a:gd name="T7" fmla="*/ 0 h 52"/>
                  <a:gd name="T8" fmla="*/ 29 w 55"/>
                  <a:gd name="T9" fmla="*/ 26 h 52"/>
                  <a:gd name="T10" fmla="*/ 55 w 55"/>
                  <a:gd name="T11" fmla="*/ 26 h 52"/>
                  <a:gd name="T12" fmla="*/ 55 w 55"/>
                  <a:gd name="T13" fmla="*/ 26 h 52"/>
                  <a:gd name="T14" fmla="*/ 29 w 55"/>
                  <a:gd name="T15" fmla="*/ 26 h 52"/>
                  <a:gd name="T16" fmla="*/ 29 w 55"/>
                  <a:gd name="T17" fmla="*/ 52 h 52"/>
                  <a:gd name="T18" fmla="*/ 29 w 55"/>
                  <a:gd name="T19" fmla="*/ 52 h 52"/>
                  <a:gd name="T20" fmla="*/ 29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9" y="26"/>
                    </a:lnTo>
                    <a:lnTo>
                      <a:pt x="29" y="0"/>
                    </a:lnTo>
                    <a:lnTo>
                      <a:pt x="29" y="0"/>
                    </a:lnTo>
                    <a:lnTo>
                      <a:pt x="29" y="26"/>
                    </a:lnTo>
                    <a:lnTo>
                      <a:pt x="55" y="26"/>
                    </a:lnTo>
                    <a:lnTo>
                      <a:pt x="55" y="26"/>
                    </a:lnTo>
                    <a:lnTo>
                      <a:pt x="29" y="26"/>
                    </a:lnTo>
                    <a:lnTo>
                      <a:pt x="29" y="52"/>
                    </a:lnTo>
                    <a:lnTo>
                      <a:pt x="29" y="52"/>
                    </a:lnTo>
                    <a:lnTo>
                      <a:pt x="29"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31" name="Freeform 180">
                <a:extLst>
                  <a:ext uri="{FF2B5EF4-FFF2-40B4-BE49-F238E27FC236}">
                    <a16:creationId xmlns:a16="http://schemas.microsoft.com/office/drawing/2014/main" id="{A7409B9D-F01A-915B-D221-48A94E687A80}"/>
                  </a:ext>
                </a:extLst>
              </p:cNvPr>
              <p:cNvSpPr>
                <a:spLocks/>
              </p:cNvSpPr>
              <p:nvPr/>
            </p:nvSpPr>
            <p:spPr bwMode="auto">
              <a:xfrm>
                <a:off x="10767869" y="4527333"/>
                <a:ext cx="108000" cy="108000"/>
              </a:xfrm>
              <a:custGeom>
                <a:avLst/>
                <a:gdLst>
                  <a:gd name="T0" fmla="*/ 0 w 55"/>
                  <a:gd name="T1" fmla="*/ 26 h 52"/>
                  <a:gd name="T2" fmla="*/ 29 w 55"/>
                  <a:gd name="T3" fmla="*/ 26 h 52"/>
                  <a:gd name="T4" fmla="*/ 29 w 55"/>
                  <a:gd name="T5" fmla="*/ 0 h 52"/>
                  <a:gd name="T6" fmla="*/ 29 w 55"/>
                  <a:gd name="T7" fmla="*/ 0 h 52"/>
                  <a:gd name="T8" fmla="*/ 29 w 55"/>
                  <a:gd name="T9" fmla="*/ 26 h 52"/>
                  <a:gd name="T10" fmla="*/ 55 w 55"/>
                  <a:gd name="T11" fmla="*/ 26 h 52"/>
                  <a:gd name="T12" fmla="*/ 55 w 55"/>
                  <a:gd name="T13" fmla="*/ 26 h 52"/>
                  <a:gd name="T14" fmla="*/ 29 w 55"/>
                  <a:gd name="T15" fmla="*/ 26 h 52"/>
                  <a:gd name="T16" fmla="*/ 29 w 55"/>
                  <a:gd name="T17" fmla="*/ 52 h 52"/>
                  <a:gd name="T18" fmla="*/ 29 w 55"/>
                  <a:gd name="T19" fmla="*/ 52 h 52"/>
                  <a:gd name="T20" fmla="*/ 29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9" y="26"/>
                    </a:lnTo>
                    <a:lnTo>
                      <a:pt x="29" y="0"/>
                    </a:lnTo>
                    <a:lnTo>
                      <a:pt x="29" y="0"/>
                    </a:lnTo>
                    <a:lnTo>
                      <a:pt x="29" y="26"/>
                    </a:lnTo>
                    <a:lnTo>
                      <a:pt x="55" y="26"/>
                    </a:lnTo>
                    <a:lnTo>
                      <a:pt x="55" y="26"/>
                    </a:lnTo>
                    <a:lnTo>
                      <a:pt x="29" y="26"/>
                    </a:lnTo>
                    <a:lnTo>
                      <a:pt x="29" y="52"/>
                    </a:lnTo>
                    <a:lnTo>
                      <a:pt x="29" y="52"/>
                    </a:lnTo>
                    <a:lnTo>
                      <a:pt x="29"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32" name="Freeform 181">
                <a:extLst>
                  <a:ext uri="{FF2B5EF4-FFF2-40B4-BE49-F238E27FC236}">
                    <a16:creationId xmlns:a16="http://schemas.microsoft.com/office/drawing/2014/main" id="{CEFE3DFE-C44C-9B3E-756D-63365FC965BE}"/>
                  </a:ext>
                </a:extLst>
              </p:cNvPr>
              <p:cNvSpPr>
                <a:spLocks/>
              </p:cNvSpPr>
              <p:nvPr/>
            </p:nvSpPr>
            <p:spPr bwMode="auto">
              <a:xfrm>
                <a:off x="10655127" y="4519626"/>
                <a:ext cx="108000"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33" name="Freeform 182">
                <a:extLst>
                  <a:ext uri="{FF2B5EF4-FFF2-40B4-BE49-F238E27FC236}">
                    <a16:creationId xmlns:a16="http://schemas.microsoft.com/office/drawing/2014/main" id="{E4A1F45F-AAE9-4745-49E3-13802067DBB1}"/>
                  </a:ext>
                </a:extLst>
              </p:cNvPr>
              <p:cNvSpPr>
                <a:spLocks/>
              </p:cNvSpPr>
              <p:nvPr/>
            </p:nvSpPr>
            <p:spPr bwMode="auto">
              <a:xfrm>
                <a:off x="10687560" y="4519626"/>
                <a:ext cx="108000"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34" name="Freeform 183">
                <a:extLst>
                  <a:ext uri="{FF2B5EF4-FFF2-40B4-BE49-F238E27FC236}">
                    <a16:creationId xmlns:a16="http://schemas.microsoft.com/office/drawing/2014/main" id="{8E7D051F-379B-3CEB-A574-0CC3924A9F3E}"/>
                  </a:ext>
                </a:extLst>
              </p:cNvPr>
              <p:cNvSpPr>
                <a:spLocks/>
              </p:cNvSpPr>
              <p:nvPr/>
            </p:nvSpPr>
            <p:spPr bwMode="auto">
              <a:xfrm>
                <a:off x="10719992" y="4519626"/>
                <a:ext cx="108000" cy="108000"/>
              </a:xfrm>
              <a:custGeom>
                <a:avLst/>
                <a:gdLst>
                  <a:gd name="T0" fmla="*/ 0 w 53"/>
                  <a:gd name="T1" fmla="*/ 26 h 52"/>
                  <a:gd name="T2" fmla="*/ 26 w 53"/>
                  <a:gd name="T3" fmla="*/ 26 h 52"/>
                  <a:gd name="T4" fmla="*/ 26 w 53"/>
                  <a:gd name="T5" fmla="*/ 0 h 52"/>
                  <a:gd name="T6" fmla="*/ 26 w 53"/>
                  <a:gd name="T7" fmla="*/ 0 h 52"/>
                  <a:gd name="T8" fmla="*/ 26 w 53"/>
                  <a:gd name="T9" fmla="*/ 26 h 52"/>
                  <a:gd name="T10" fmla="*/ 53 w 53"/>
                  <a:gd name="T11" fmla="*/ 26 h 52"/>
                  <a:gd name="T12" fmla="*/ 53 w 53"/>
                  <a:gd name="T13" fmla="*/ 26 h 52"/>
                  <a:gd name="T14" fmla="*/ 26 w 53"/>
                  <a:gd name="T15" fmla="*/ 26 h 52"/>
                  <a:gd name="T16" fmla="*/ 26 w 53"/>
                  <a:gd name="T17" fmla="*/ 52 h 52"/>
                  <a:gd name="T18" fmla="*/ 26 w 53"/>
                  <a:gd name="T19" fmla="*/ 52 h 52"/>
                  <a:gd name="T20" fmla="*/ 26 w 53"/>
                  <a:gd name="T21" fmla="*/ 26 h 52"/>
                  <a:gd name="T22" fmla="*/ 0 w 53"/>
                  <a:gd name="T23" fmla="*/ 26 h 52"/>
                  <a:gd name="T24" fmla="*/ 0 w 53"/>
                  <a:gd name="T25" fmla="*/ 26 h 52"/>
                  <a:gd name="T26" fmla="*/ 0 w 53"/>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2">
                    <a:moveTo>
                      <a:pt x="0" y="26"/>
                    </a:moveTo>
                    <a:lnTo>
                      <a:pt x="26" y="26"/>
                    </a:lnTo>
                    <a:lnTo>
                      <a:pt x="26" y="0"/>
                    </a:lnTo>
                    <a:lnTo>
                      <a:pt x="26" y="0"/>
                    </a:lnTo>
                    <a:lnTo>
                      <a:pt x="26" y="26"/>
                    </a:lnTo>
                    <a:lnTo>
                      <a:pt x="53" y="26"/>
                    </a:lnTo>
                    <a:lnTo>
                      <a:pt x="53"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35" name="Freeform 184">
                <a:extLst>
                  <a:ext uri="{FF2B5EF4-FFF2-40B4-BE49-F238E27FC236}">
                    <a16:creationId xmlns:a16="http://schemas.microsoft.com/office/drawing/2014/main" id="{91571662-F75D-9507-B157-E3C9CFAB47AF}"/>
                  </a:ext>
                </a:extLst>
              </p:cNvPr>
              <p:cNvSpPr>
                <a:spLocks/>
              </p:cNvSpPr>
              <p:nvPr/>
            </p:nvSpPr>
            <p:spPr bwMode="auto">
              <a:xfrm>
                <a:off x="10614973" y="4519626"/>
                <a:ext cx="108000" cy="108000"/>
              </a:xfrm>
              <a:custGeom>
                <a:avLst/>
                <a:gdLst>
                  <a:gd name="T0" fmla="*/ 0 w 54"/>
                  <a:gd name="T1" fmla="*/ 26 h 52"/>
                  <a:gd name="T2" fmla="*/ 26 w 54"/>
                  <a:gd name="T3" fmla="*/ 26 h 52"/>
                  <a:gd name="T4" fmla="*/ 26 w 54"/>
                  <a:gd name="T5" fmla="*/ 0 h 52"/>
                  <a:gd name="T6" fmla="*/ 26 w 54"/>
                  <a:gd name="T7" fmla="*/ 0 h 52"/>
                  <a:gd name="T8" fmla="*/ 26 w 54"/>
                  <a:gd name="T9" fmla="*/ 26 h 52"/>
                  <a:gd name="T10" fmla="*/ 54 w 54"/>
                  <a:gd name="T11" fmla="*/ 26 h 52"/>
                  <a:gd name="T12" fmla="*/ 54 w 54"/>
                  <a:gd name="T13" fmla="*/ 26 h 52"/>
                  <a:gd name="T14" fmla="*/ 26 w 54"/>
                  <a:gd name="T15" fmla="*/ 26 h 52"/>
                  <a:gd name="T16" fmla="*/ 26 w 54"/>
                  <a:gd name="T17" fmla="*/ 52 h 52"/>
                  <a:gd name="T18" fmla="*/ 26 w 54"/>
                  <a:gd name="T19" fmla="*/ 52 h 52"/>
                  <a:gd name="T20" fmla="*/ 26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6" y="26"/>
                    </a:lnTo>
                    <a:lnTo>
                      <a:pt x="26" y="0"/>
                    </a:lnTo>
                    <a:lnTo>
                      <a:pt x="26" y="0"/>
                    </a:lnTo>
                    <a:lnTo>
                      <a:pt x="26" y="26"/>
                    </a:lnTo>
                    <a:lnTo>
                      <a:pt x="54" y="26"/>
                    </a:lnTo>
                    <a:lnTo>
                      <a:pt x="54"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36" name="Freeform 185">
                <a:extLst>
                  <a:ext uri="{FF2B5EF4-FFF2-40B4-BE49-F238E27FC236}">
                    <a16:creationId xmlns:a16="http://schemas.microsoft.com/office/drawing/2014/main" id="{E5D23111-5115-282E-8BFD-C3C7EE36F8CD}"/>
                  </a:ext>
                </a:extLst>
              </p:cNvPr>
              <p:cNvSpPr>
                <a:spLocks/>
              </p:cNvSpPr>
              <p:nvPr/>
            </p:nvSpPr>
            <p:spPr bwMode="auto">
              <a:xfrm>
                <a:off x="10177908" y="4450262"/>
                <a:ext cx="108000" cy="108000"/>
              </a:xfrm>
              <a:custGeom>
                <a:avLst/>
                <a:gdLst>
                  <a:gd name="T0" fmla="*/ 0 w 55"/>
                  <a:gd name="T1" fmla="*/ 28 h 54"/>
                  <a:gd name="T2" fmla="*/ 29 w 55"/>
                  <a:gd name="T3" fmla="*/ 28 h 54"/>
                  <a:gd name="T4" fmla="*/ 29 w 55"/>
                  <a:gd name="T5" fmla="*/ 0 h 54"/>
                  <a:gd name="T6" fmla="*/ 29 w 55"/>
                  <a:gd name="T7" fmla="*/ 0 h 54"/>
                  <a:gd name="T8" fmla="*/ 29 w 55"/>
                  <a:gd name="T9" fmla="*/ 28 h 54"/>
                  <a:gd name="T10" fmla="*/ 55 w 55"/>
                  <a:gd name="T11" fmla="*/ 28 h 54"/>
                  <a:gd name="T12" fmla="*/ 55 w 55"/>
                  <a:gd name="T13" fmla="*/ 28 h 54"/>
                  <a:gd name="T14" fmla="*/ 29 w 55"/>
                  <a:gd name="T15" fmla="*/ 28 h 54"/>
                  <a:gd name="T16" fmla="*/ 29 w 55"/>
                  <a:gd name="T17" fmla="*/ 54 h 54"/>
                  <a:gd name="T18" fmla="*/ 29 w 55"/>
                  <a:gd name="T19" fmla="*/ 54 h 54"/>
                  <a:gd name="T20" fmla="*/ 29 w 55"/>
                  <a:gd name="T21" fmla="*/ 28 h 54"/>
                  <a:gd name="T22" fmla="*/ 0 w 55"/>
                  <a:gd name="T23" fmla="*/ 28 h 54"/>
                  <a:gd name="T24" fmla="*/ 0 w 55"/>
                  <a:gd name="T25" fmla="*/ 28 h 54"/>
                  <a:gd name="T26" fmla="*/ 0 w 55"/>
                  <a:gd name="T2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4">
                    <a:moveTo>
                      <a:pt x="0" y="28"/>
                    </a:moveTo>
                    <a:lnTo>
                      <a:pt x="29" y="28"/>
                    </a:lnTo>
                    <a:lnTo>
                      <a:pt x="29" y="0"/>
                    </a:lnTo>
                    <a:lnTo>
                      <a:pt x="29" y="0"/>
                    </a:lnTo>
                    <a:lnTo>
                      <a:pt x="29" y="28"/>
                    </a:lnTo>
                    <a:lnTo>
                      <a:pt x="55" y="28"/>
                    </a:lnTo>
                    <a:lnTo>
                      <a:pt x="55" y="28"/>
                    </a:lnTo>
                    <a:lnTo>
                      <a:pt x="29" y="28"/>
                    </a:lnTo>
                    <a:lnTo>
                      <a:pt x="29" y="54"/>
                    </a:lnTo>
                    <a:lnTo>
                      <a:pt x="29" y="54"/>
                    </a:lnTo>
                    <a:lnTo>
                      <a:pt x="29" y="28"/>
                    </a:lnTo>
                    <a:lnTo>
                      <a:pt x="0" y="28"/>
                    </a:lnTo>
                    <a:lnTo>
                      <a:pt x="0" y="28"/>
                    </a:lnTo>
                    <a:lnTo>
                      <a:pt x="0" y="28"/>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37" name="Freeform 186">
                <a:extLst>
                  <a:ext uri="{FF2B5EF4-FFF2-40B4-BE49-F238E27FC236}">
                    <a16:creationId xmlns:a16="http://schemas.microsoft.com/office/drawing/2014/main" id="{D766B0BD-6C08-F528-9662-128278E95E2D}"/>
                  </a:ext>
                </a:extLst>
              </p:cNvPr>
              <p:cNvSpPr>
                <a:spLocks/>
              </p:cNvSpPr>
              <p:nvPr/>
            </p:nvSpPr>
            <p:spPr bwMode="auto">
              <a:xfrm>
                <a:off x="6224243" y="3579359"/>
                <a:ext cx="108000" cy="108000"/>
              </a:xfrm>
              <a:custGeom>
                <a:avLst/>
                <a:gdLst>
                  <a:gd name="T0" fmla="*/ 0 w 52"/>
                  <a:gd name="T1" fmla="*/ 26 h 54"/>
                  <a:gd name="T2" fmla="*/ 26 w 52"/>
                  <a:gd name="T3" fmla="*/ 26 h 54"/>
                  <a:gd name="T4" fmla="*/ 26 w 52"/>
                  <a:gd name="T5" fmla="*/ 0 h 54"/>
                  <a:gd name="T6" fmla="*/ 26 w 52"/>
                  <a:gd name="T7" fmla="*/ 0 h 54"/>
                  <a:gd name="T8" fmla="*/ 26 w 52"/>
                  <a:gd name="T9" fmla="*/ 26 h 54"/>
                  <a:gd name="T10" fmla="*/ 52 w 52"/>
                  <a:gd name="T11" fmla="*/ 26 h 54"/>
                  <a:gd name="T12" fmla="*/ 52 w 52"/>
                  <a:gd name="T13" fmla="*/ 26 h 54"/>
                  <a:gd name="T14" fmla="*/ 26 w 52"/>
                  <a:gd name="T15" fmla="*/ 26 h 54"/>
                  <a:gd name="T16" fmla="*/ 26 w 52"/>
                  <a:gd name="T17" fmla="*/ 54 h 54"/>
                  <a:gd name="T18" fmla="*/ 26 w 52"/>
                  <a:gd name="T19" fmla="*/ 54 h 54"/>
                  <a:gd name="T20" fmla="*/ 26 w 52"/>
                  <a:gd name="T21" fmla="*/ 26 h 54"/>
                  <a:gd name="T22" fmla="*/ 0 w 52"/>
                  <a:gd name="T23" fmla="*/ 26 h 54"/>
                  <a:gd name="T24" fmla="*/ 0 w 52"/>
                  <a:gd name="T25" fmla="*/ 26 h 54"/>
                  <a:gd name="T26" fmla="*/ 0 w 52"/>
                  <a:gd name="T27"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4">
                    <a:moveTo>
                      <a:pt x="0" y="26"/>
                    </a:moveTo>
                    <a:lnTo>
                      <a:pt x="26" y="26"/>
                    </a:lnTo>
                    <a:lnTo>
                      <a:pt x="26" y="0"/>
                    </a:lnTo>
                    <a:lnTo>
                      <a:pt x="26" y="0"/>
                    </a:lnTo>
                    <a:lnTo>
                      <a:pt x="26" y="26"/>
                    </a:lnTo>
                    <a:lnTo>
                      <a:pt x="52" y="26"/>
                    </a:lnTo>
                    <a:lnTo>
                      <a:pt x="52" y="26"/>
                    </a:lnTo>
                    <a:lnTo>
                      <a:pt x="26" y="26"/>
                    </a:lnTo>
                    <a:lnTo>
                      <a:pt x="26" y="54"/>
                    </a:lnTo>
                    <a:lnTo>
                      <a:pt x="26" y="54"/>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38" name="Freeform 187">
                <a:extLst>
                  <a:ext uri="{FF2B5EF4-FFF2-40B4-BE49-F238E27FC236}">
                    <a16:creationId xmlns:a16="http://schemas.microsoft.com/office/drawing/2014/main" id="{98D51FEA-5192-3719-E396-C668768C7F6B}"/>
                  </a:ext>
                </a:extLst>
              </p:cNvPr>
              <p:cNvSpPr>
                <a:spLocks/>
              </p:cNvSpPr>
              <p:nvPr/>
            </p:nvSpPr>
            <p:spPr bwMode="auto">
              <a:xfrm>
                <a:off x="5906096" y="3519244"/>
                <a:ext cx="108000" cy="108000"/>
              </a:xfrm>
              <a:custGeom>
                <a:avLst/>
                <a:gdLst>
                  <a:gd name="T0" fmla="*/ 0 w 54"/>
                  <a:gd name="T1" fmla="*/ 27 h 53"/>
                  <a:gd name="T2" fmla="*/ 28 w 54"/>
                  <a:gd name="T3" fmla="*/ 27 h 53"/>
                  <a:gd name="T4" fmla="*/ 28 w 54"/>
                  <a:gd name="T5" fmla="*/ 0 h 53"/>
                  <a:gd name="T6" fmla="*/ 28 w 54"/>
                  <a:gd name="T7" fmla="*/ 0 h 53"/>
                  <a:gd name="T8" fmla="*/ 28 w 54"/>
                  <a:gd name="T9" fmla="*/ 27 h 53"/>
                  <a:gd name="T10" fmla="*/ 54 w 54"/>
                  <a:gd name="T11" fmla="*/ 27 h 53"/>
                  <a:gd name="T12" fmla="*/ 54 w 54"/>
                  <a:gd name="T13" fmla="*/ 27 h 53"/>
                  <a:gd name="T14" fmla="*/ 28 w 54"/>
                  <a:gd name="T15" fmla="*/ 27 h 53"/>
                  <a:gd name="T16" fmla="*/ 28 w 54"/>
                  <a:gd name="T17" fmla="*/ 53 h 53"/>
                  <a:gd name="T18" fmla="*/ 28 w 54"/>
                  <a:gd name="T19" fmla="*/ 53 h 53"/>
                  <a:gd name="T20" fmla="*/ 28 w 54"/>
                  <a:gd name="T21" fmla="*/ 27 h 53"/>
                  <a:gd name="T22" fmla="*/ 0 w 54"/>
                  <a:gd name="T23" fmla="*/ 27 h 53"/>
                  <a:gd name="T24" fmla="*/ 0 w 54"/>
                  <a:gd name="T25" fmla="*/ 27 h 53"/>
                  <a:gd name="T26" fmla="*/ 0 w 54"/>
                  <a:gd name="T27"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3">
                    <a:moveTo>
                      <a:pt x="0" y="27"/>
                    </a:moveTo>
                    <a:lnTo>
                      <a:pt x="28" y="27"/>
                    </a:lnTo>
                    <a:lnTo>
                      <a:pt x="28" y="0"/>
                    </a:lnTo>
                    <a:lnTo>
                      <a:pt x="28" y="0"/>
                    </a:lnTo>
                    <a:lnTo>
                      <a:pt x="28" y="27"/>
                    </a:lnTo>
                    <a:lnTo>
                      <a:pt x="54" y="27"/>
                    </a:lnTo>
                    <a:lnTo>
                      <a:pt x="54" y="27"/>
                    </a:lnTo>
                    <a:lnTo>
                      <a:pt x="28" y="27"/>
                    </a:lnTo>
                    <a:lnTo>
                      <a:pt x="28" y="53"/>
                    </a:lnTo>
                    <a:lnTo>
                      <a:pt x="28" y="53"/>
                    </a:lnTo>
                    <a:lnTo>
                      <a:pt x="28" y="27"/>
                    </a:lnTo>
                    <a:lnTo>
                      <a:pt x="0" y="27"/>
                    </a:lnTo>
                    <a:lnTo>
                      <a:pt x="0" y="27"/>
                    </a:lnTo>
                    <a:lnTo>
                      <a:pt x="0" y="27"/>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39" name="Freeform 188">
                <a:extLst>
                  <a:ext uri="{FF2B5EF4-FFF2-40B4-BE49-F238E27FC236}">
                    <a16:creationId xmlns:a16="http://schemas.microsoft.com/office/drawing/2014/main" id="{8D76E138-8D97-D71E-8F61-AA9F55DAF672}"/>
                  </a:ext>
                </a:extLst>
              </p:cNvPr>
              <p:cNvSpPr>
                <a:spLocks/>
              </p:cNvSpPr>
              <p:nvPr/>
            </p:nvSpPr>
            <p:spPr bwMode="auto">
              <a:xfrm>
                <a:off x="5567872" y="3431383"/>
                <a:ext cx="108000" cy="108000"/>
              </a:xfrm>
              <a:custGeom>
                <a:avLst/>
                <a:gdLst>
                  <a:gd name="T0" fmla="*/ 0 w 55"/>
                  <a:gd name="T1" fmla="*/ 26 h 53"/>
                  <a:gd name="T2" fmla="*/ 27 w 55"/>
                  <a:gd name="T3" fmla="*/ 26 h 53"/>
                  <a:gd name="T4" fmla="*/ 27 w 55"/>
                  <a:gd name="T5" fmla="*/ 0 h 53"/>
                  <a:gd name="T6" fmla="*/ 27 w 55"/>
                  <a:gd name="T7" fmla="*/ 0 h 53"/>
                  <a:gd name="T8" fmla="*/ 27 w 55"/>
                  <a:gd name="T9" fmla="*/ 26 h 53"/>
                  <a:gd name="T10" fmla="*/ 55 w 55"/>
                  <a:gd name="T11" fmla="*/ 26 h 53"/>
                  <a:gd name="T12" fmla="*/ 55 w 55"/>
                  <a:gd name="T13" fmla="*/ 26 h 53"/>
                  <a:gd name="T14" fmla="*/ 27 w 55"/>
                  <a:gd name="T15" fmla="*/ 26 h 53"/>
                  <a:gd name="T16" fmla="*/ 27 w 55"/>
                  <a:gd name="T17" fmla="*/ 53 h 53"/>
                  <a:gd name="T18" fmla="*/ 27 w 55"/>
                  <a:gd name="T19" fmla="*/ 53 h 53"/>
                  <a:gd name="T20" fmla="*/ 27 w 55"/>
                  <a:gd name="T21" fmla="*/ 26 h 53"/>
                  <a:gd name="T22" fmla="*/ 0 w 55"/>
                  <a:gd name="T23" fmla="*/ 26 h 53"/>
                  <a:gd name="T24" fmla="*/ 0 w 55"/>
                  <a:gd name="T25" fmla="*/ 26 h 53"/>
                  <a:gd name="T26" fmla="*/ 0 w 55"/>
                  <a:gd name="T27"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3">
                    <a:moveTo>
                      <a:pt x="0" y="26"/>
                    </a:moveTo>
                    <a:lnTo>
                      <a:pt x="27" y="26"/>
                    </a:lnTo>
                    <a:lnTo>
                      <a:pt x="27" y="0"/>
                    </a:lnTo>
                    <a:lnTo>
                      <a:pt x="27" y="0"/>
                    </a:lnTo>
                    <a:lnTo>
                      <a:pt x="27" y="26"/>
                    </a:lnTo>
                    <a:lnTo>
                      <a:pt x="55" y="26"/>
                    </a:lnTo>
                    <a:lnTo>
                      <a:pt x="55" y="26"/>
                    </a:lnTo>
                    <a:lnTo>
                      <a:pt x="27" y="26"/>
                    </a:lnTo>
                    <a:lnTo>
                      <a:pt x="27" y="53"/>
                    </a:lnTo>
                    <a:lnTo>
                      <a:pt x="27" y="53"/>
                    </a:lnTo>
                    <a:lnTo>
                      <a:pt x="27"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40" name="Freeform 189">
                <a:extLst>
                  <a:ext uri="{FF2B5EF4-FFF2-40B4-BE49-F238E27FC236}">
                    <a16:creationId xmlns:a16="http://schemas.microsoft.com/office/drawing/2014/main" id="{ED5B3113-DF6E-FFA7-A93B-4F9E0B9668C1}"/>
                  </a:ext>
                </a:extLst>
              </p:cNvPr>
              <p:cNvSpPr>
                <a:spLocks/>
              </p:cNvSpPr>
              <p:nvPr/>
            </p:nvSpPr>
            <p:spPr bwMode="auto">
              <a:xfrm>
                <a:off x="5271347" y="3306528"/>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41" name="Freeform 190">
                <a:extLst>
                  <a:ext uri="{FF2B5EF4-FFF2-40B4-BE49-F238E27FC236}">
                    <a16:creationId xmlns:a16="http://schemas.microsoft.com/office/drawing/2014/main" id="{6AF3DBBE-9A8D-3AA5-F6FD-D6E0A16026BF}"/>
                  </a:ext>
                </a:extLst>
              </p:cNvPr>
              <p:cNvSpPr>
                <a:spLocks/>
              </p:cNvSpPr>
              <p:nvPr/>
            </p:nvSpPr>
            <p:spPr bwMode="auto">
              <a:xfrm>
                <a:off x="4627332" y="3163176"/>
                <a:ext cx="108000" cy="108000"/>
              </a:xfrm>
              <a:custGeom>
                <a:avLst/>
                <a:gdLst>
                  <a:gd name="T0" fmla="*/ 0 w 54"/>
                  <a:gd name="T1" fmla="*/ 29 h 55"/>
                  <a:gd name="T2" fmla="*/ 26 w 54"/>
                  <a:gd name="T3" fmla="*/ 29 h 55"/>
                  <a:gd name="T4" fmla="*/ 26 w 54"/>
                  <a:gd name="T5" fmla="*/ 0 h 55"/>
                  <a:gd name="T6" fmla="*/ 26 w 54"/>
                  <a:gd name="T7" fmla="*/ 0 h 55"/>
                  <a:gd name="T8" fmla="*/ 26 w 54"/>
                  <a:gd name="T9" fmla="*/ 29 h 55"/>
                  <a:gd name="T10" fmla="*/ 54 w 54"/>
                  <a:gd name="T11" fmla="*/ 29 h 55"/>
                  <a:gd name="T12" fmla="*/ 54 w 54"/>
                  <a:gd name="T13" fmla="*/ 29 h 55"/>
                  <a:gd name="T14" fmla="*/ 26 w 54"/>
                  <a:gd name="T15" fmla="*/ 29 h 55"/>
                  <a:gd name="T16" fmla="*/ 26 w 54"/>
                  <a:gd name="T17" fmla="*/ 55 h 55"/>
                  <a:gd name="T18" fmla="*/ 26 w 54"/>
                  <a:gd name="T19" fmla="*/ 55 h 55"/>
                  <a:gd name="T20" fmla="*/ 26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6" y="29"/>
                    </a:lnTo>
                    <a:lnTo>
                      <a:pt x="26" y="0"/>
                    </a:lnTo>
                    <a:lnTo>
                      <a:pt x="26" y="0"/>
                    </a:lnTo>
                    <a:lnTo>
                      <a:pt x="26" y="29"/>
                    </a:lnTo>
                    <a:lnTo>
                      <a:pt x="54" y="29"/>
                    </a:lnTo>
                    <a:lnTo>
                      <a:pt x="54" y="29"/>
                    </a:lnTo>
                    <a:lnTo>
                      <a:pt x="26" y="29"/>
                    </a:lnTo>
                    <a:lnTo>
                      <a:pt x="26" y="55"/>
                    </a:lnTo>
                    <a:lnTo>
                      <a:pt x="26" y="55"/>
                    </a:lnTo>
                    <a:lnTo>
                      <a:pt x="26" y="29"/>
                    </a:lnTo>
                    <a:lnTo>
                      <a:pt x="0" y="29"/>
                    </a:lnTo>
                    <a:lnTo>
                      <a:pt x="0" y="29"/>
                    </a:lnTo>
                    <a:lnTo>
                      <a:pt x="0" y="29"/>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42" name="Freeform 191">
                <a:extLst>
                  <a:ext uri="{FF2B5EF4-FFF2-40B4-BE49-F238E27FC236}">
                    <a16:creationId xmlns:a16="http://schemas.microsoft.com/office/drawing/2014/main" id="{AD1F93B4-91AB-0EDA-E6C4-D2F0D2387275}"/>
                  </a:ext>
                </a:extLst>
              </p:cNvPr>
              <p:cNvSpPr>
                <a:spLocks/>
              </p:cNvSpPr>
              <p:nvPr/>
            </p:nvSpPr>
            <p:spPr bwMode="auto">
              <a:xfrm>
                <a:off x="4502236" y="3130806"/>
                <a:ext cx="108000" cy="108000"/>
              </a:xfrm>
              <a:custGeom>
                <a:avLst/>
                <a:gdLst>
                  <a:gd name="T0" fmla="*/ 0 w 52"/>
                  <a:gd name="T1" fmla="*/ 28 h 55"/>
                  <a:gd name="T2" fmla="*/ 26 w 52"/>
                  <a:gd name="T3" fmla="*/ 28 h 55"/>
                  <a:gd name="T4" fmla="*/ 26 w 52"/>
                  <a:gd name="T5" fmla="*/ 0 h 55"/>
                  <a:gd name="T6" fmla="*/ 26 w 52"/>
                  <a:gd name="T7" fmla="*/ 0 h 55"/>
                  <a:gd name="T8" fmla="*/ 26 w 52"/>
                  <a:gd name="T9" fmla="*/ 28 h 55"/>
                  <a:gd name="T10" fmla="*/ 52 w 52"/>
                  <a:gd name="T11" fmla="*/ 28 h 55"/>
                  <a:gd name="T12" fmla="*/ 52 w 52"/>
                  <a:gd name="T13" fmla="*/ 28 h 55"/>
                  <a:gd name="T14" fmla="*/ 26 w 52"/>
                  <a:gd name="T15" fmla="*/ 28 h 55"/>
                  <a:gd name="T16" fmla="*/ 26 w 52"/>
                  <a:gd name="T17" fmla="*/ 55 h 55"/>
                  <a:gd name="T18" fmla="*/ 26 w 52"/>
                  <a:gd name="T19" fmla="*/ 55 h 55"/>
                  <a:gd name="T20" fmla="*/ 26 w 52"/>
                  <a:gd name="T21" fmla="*/ 28 h 55"/>
                  <a:gd name="T22" fmla="*/ 0 w 52"/>
                  <a:gd name="T23" fmla="*/ 28 h 55"/>
                  <a:gd name="T24" fmla="*/ 0 w 52"/>
                  <a:gd name="T25" fmla="*/ 28 h 55"/>
                  <a:gd name="T26" fmla="*/ 0 w 52"/>
                  <a:gd name="T2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8"/>
                    </a:moveTo>
                    <a:lnTo>
                      <a:pt x="26" y="28"/>
                    </a:lnTo>
                    <a:lnTo>
                      <a:pt x="26" y="0"/>
                    </a:lnTo>
                    <a:lnTo>
                      <a:pt x="26" y="0"/>
                    </a:lnTo>
                    <a:lnTo>
                      <a:pt x="26" y="28"/>
                    </a:lnTo>
                    <a:lnTo>
                      <a:pt x="52" y="28"/>
                    </a:lnTo>
                    <a:lnTo>
                      <a:pt x="52" y="28"/>
                    </a:lnTo>
                    <a:lnTo>
                      <a:pt x="26" y="28"/>
                    </a:lnTo>
                    <a:lnTo>
                      <a:pt x="26" y="55"/>
                    </a:lnTo>
                    <a:lnTo>
                      <a:pt x="26" y="55"/>
                    </a:lnTo>
                    <a:lnTo>
                      <a:pt x="26" y="28"/>
                    </a:lnTo>
                    <a:lnTo>
                      <a:pt x="0" y="28"/>
                    </a:lnTo>
                    <a:lnTo>
                      <a:pt x="0" y="28"/>
                    </a:lnTo>
                    <a:lnTo>
                      <a:pt x="0" y="28"/>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43" name="Freeform 192">
                <a:extLst>
                  <a:ext uri="{FF2B5EF4-FFF2-40B4-BE49-F238E27FC236}">
                    <a16:creationId xmlns:a16="http://schemas.microsoft.com/office/drawing/2014/main" id="{E16490EF-2C57-532F-467A-A84A247BE020}"/>
                  </a:ext>
                </a:extLst>
              </p:cNvPr>
              <p:cNvSpPr>
                <a:spLocks/>
              </p:cNvSpPr>
              <p:nvPr/>
            </p:nvSpPr>
            <p:spPr bwMode="auto">
              <a:xfrm>
                <a:off x="4296831" y="3064525"/>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44" name="Freeform 193">
                <a:extLst>
                  <a:ext uri="{FF2B5EF4-FFF2-40B4-BE49-F238E27FC236}">
                    <a16:creationId xmlns:a16="http://schemas.microsoft.com/office/drawing/2014/main" id="{E6E52701-C574-29DE-FE51-00259EC7DF30}"/>
                  </a:ext>
                </a:extLst>
              </p:cNvPr>
              <p:cNvSpPr>
                <a:spLocks/>
              </p:cNvSpPr>
              <p:nvPr/>
            </p:nvSpPr>
            <p:spPr bwMode="auto">
              <a:xfrm>
                <a:off x="3926175" y="3024448"/>
                <a:ext cx="108000" cy="108000"/>
              </a:xfrm>
              <a:custGeom>
                <a:avLst/>
                <a:gdLst>
                  <a:gd name="T0" fmla="*/ 0 w 53"/>
                  <a:gd name="T1" fmla="*/ 26 h 52"/>
                  <a:gd name="T2" fmla="*/ 27 w 53"/>
                  <a:gd name="T3" fmla="*/ 26 h 52"/>
                  <a:gd name="T4" fmla="*/ 27 w 53"/>
                  <a:gd name="T5" fmla="*/ 0 h 52"/>
                  <a:gd name="T6" fmla="*/ 27 w 53"/>
                  <a:gd name="T7" fmla="*/ 0 h 52"/>
                  <a:gd name="T8" fmla="*/ 27 w 53"/>
                  <a:gd name="T9" fmla="*/ 26 h 52"/>
                  <a:gd name="T10" fmla="*/ 53 w 53"/>
                  <a:gd name="T11" fmla="*/ 26 h 52"/>
                  <a:gd name="T12" fmla="*/ 53 w 53"/>
                  <a:gd name="T13" fmla="*/ 26 h 52"/>
                  <a:gd name="T14" fmla="*/ 27 w 53"/>
                  <a:gd name="T15" fmla="*/ 26 h 52"/>
                  <a:gd name="T16" fmla="*/ 27 w 53"/>
                  <a:gd name="T17" fmla="*/ 52 h 52"/>
                  <a:gd name="T18" fmla="*/ 27 w 53"/>
                  <a:gd name="T19" fmla="*/ 52 h 52"/>
                  <a:gd name="T20" fmla="*/ 27 w 53"/>
                  <a:gd name="T21" fmla="*/ 26 h 52"/>
                  <a:gd name="T22" fmla="*/ 0 w 53"/>
                  <a:gd name="T23" fmla="*/ 26 h 52"/>
                  <a:gd name="T24" fmla="*/ 0 w 53"/>
                  <a:gd name="T25" fmla="*/ 26 h 52"/>
                  <a:gd name="T26" fmla="*/ 0 w 53"/>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2">
                    <a:moveTo>
                      <a:pt x="0" y="26"/>
                    </a:moveTo>
                    <a:lnTo>
                      <a:pt x="27" y="26"/>
                    </a:lnTo>
                    <a:lnTo>
                      <a:pt x="27" y="0"/>
                    </a:lnTo>
                    <a:lnTo>
                      <a:pt x="27" y="0"/>
                    </a:lnTo>
                    <a:lnTo>
                      <a:pt x="27" y="26"/>
                    </a:lnTo>
                    <a:lnTo>
                      <a:pt x="53" y="26"/>
                    </a:lnTo>
                    <a:lnTo>
                      <a:pt x="53" y="26"/>
                    </a:lnTo>
                    <a:lnTo>
                      <a:pt x="27" y="26"/>
                    </a:lnTo>
                    <a:lnTo>
                      <a:pt x="27" y="52"/>
                    </a:lnTo>
                    <a:lnTo>
                      <a:pt x="27" y="52"/>
                    </a:lnTo>
                    <a:lnTo>
                      <a:pt x="27"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45" name="Freeform 194">
                <a:extLst>
                  <a:ext uri="{FF2B5EF4-FFF2-40B4-BE49-F238E27FC236}">
                    <a16:creationId xmlns:a16="http://schemas.microsoft.com/office/drawing/2014/main" id="{5C6C3404-602B-99DA-EBD8-25B8D5758279}"/>
                  </a:ext>
                </a:extLst>
              </p:cNvPr>
              <p:cNvSpPr>
                <a:spLocks/>
              </p:cNvSpPr>
              <p:nvPr/>
            </p:nvSpPr>
            <p:spPr bwMode="auto">
              <a:xfrm>
                <a:off x="3842777" y="3024448"/>
                <a:ext cx="108000" cy="108000"/>
              </a:xfrm>
              <a:custGeom>
                <a:avLst/>
                <a:gdLst>
                  <a:gd name="T0" fmla="*/ 0 w 54"/>
                  <a:gd name="T1" fmla="*/ 26 h 52"/>
                  <a:gd name="T2" fmla="*/ 26 w 54"/>
                  <a:gd name="T3" fmla="*/ 26 h 52"/>
                  <a:gd name="T4" fmla="*/ 26 w 54"/>
                  <a:gd name="T5" fmla="*/ 0 h 52"/>
                  <a:gd name="T6" fmla="*/ 26 w 54"/>
                  <a:gd name="T7" fmla="*/ 0 h 52"/>
                  <a:gd name="T8" fmla="*/ 26 w 54"/>
                  <a:gd name="T9" fmla="*/ 26 h 52"/>
                  <a:gd name="T10" fmla="*/ 54 w 54"/>
                  <a:gd name="T11" fmla="*/ 26 h 52"/>
                  <a:gd name="T12" fmla="*/ 54 w 54"/>
                  <a:gd name="T13" fmla="*/ 26 h 52"/>
                  <a:gd name="T14" fmla="*/ 26 w 54"/>
                  <a:gd name="T15" fmla="*/ 26 h 52"/>
                  <a:gd name="T16" fmla="*/ 26 w 54"/>
                  <a:gd name="T17" fmla="*/ 52 h 52"/>
                  <a:gd name="T18" fmla="*/ 26 w 54"/>
                  <a:gd name="T19" fmla="*/ 52 h 52"/>
                  <a:gd name="T20" fmla="*/ 26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6" y="26"/>
                    </a:lnTo>
                    <a:lnTo>
                      <a:pt x="26" y="0"/>
                    </a:lnTo>
                    <a:lnTo>
                      <a:pt x="26" y="0"/>
                    </a:lnTo>
                    <a:lnTo>
                      <a:pt x="26" y="26"/>
                    </a:lnTo>
                    <a:lnTo>
                      <a:pt x="54" y="26"/>
                    </a:lnTo>
                    <a:lnTo>
                      <a:pt x="54"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46" name="Freeform 195">
                <a:extLst>
                  <a:ext uri="{FF2B5EF4-FFF2-40B4-BE49-F238E27FC236}">
                    <a16:creationId xmlns:a16="http://schemas.microsoft.com/office/drawing/2014/main" id="{F13E536A-E679-B923-51A2-03355C045146}"/>
                  </a:ext>
                </a:extLst>
              </p:cNvPr>
              <p:cNvSpPr>
                <a:spLocks/>
              </p:cNvSpPr>
              <p:nvPr/>
            </p:nvSpPr>
            <p:spPr bwMode="auto">
              <a:xfrm>
                <a:off x="10951652" y="4548913"/>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47" name="Freeform 196">
                <a:extLst>
                  <a:ext uri="{FF2B5EF4-FFF2-40B4-BE49-F238E27FC236}">
                    <a16:creationId xmlns:a16="http://schemas.microsoft.com/office/drawing/2014/main" id="{0DD6EB60-7592-25B3-75E5-853E72A709B9}"/>
                  </a:ext>
                </a:extLst>
              </p:cNvPr>
              <p:cNvSpPr>
                <a:spLocks/>
              </p:cNvSpPr>
              <p:nvPr/>
            </p:nvSpPr>
            <p:spPr bwMode="auto">
              <a:xfrm>
                <a:off x="11098371" y="4548913"/>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48" name="Freeform 197">
                <a:extLst>
                  <a:ext uri="{FF2B5EF4-FFF2-40B4-BE49-F238E27FC236}">
                    <a16:creationId xmlns:a16="http://schemas.microsoft.com/office/drawing/2014/main" id="{C523BED4-4CF4-AA03-1BF5-EA605D919FE5}"/>
                  </a:ext>
                </a:extLst>
              </p:cNvPr>
              <p:cNvSpPr>
                <a:spLocks/>
              </p:cNvSpPr>
              <p:nvPr/>
            </p:nvSpPr>
            <p:spPr bwMode="auto">
              <a:xfrm>
                <a:off x="11076749" y="4548913"/>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49" name="Freeform 198">
                <a:extLst>
                  <a:ext uri="{FF2B5EF4-FFF2-40B4-BE49-F238E27FC236}">
                    <a16:creationId xmlns:a16="http://schemas.microsoft.com/office/drawing/2014/main" id="{C3F86A55-7737-3ADC-93FE-43D9B0F26FC4}"/>
                  </a:ext>
                </a:extLst>
              </p:cNvPr>
              <p:cNvSpPr>
                <a:spLocks/>
              </p:cNvSpPr>
              <p:nvPr/>
            </p:nvSpPr>
            <p:spPr bwMode="auto">
              <a:xfrm>
                <a:off x="11163236" y="4564327"/>
                <a:ext cx="108000" cy="108000"/>
              </a:xfrm>
              <a:custGeom>
                <a:avLst/>
                <a:gdLst>
                  <a:gd name="T0" fmla="*/ 0 w 55"/>
                  <a:gd name="T1" fmla="*/ 26 h 54"/>
                  <a:gd name="T2" fmla="*/ 27 w 55"/>
                  <a:gd name="T3" fmla="*/ 26 h 54"/>
                  <a:gd name="T4" fmla="*/ 27 w 55"/>
                  <a:gd name="T5" fmla="*/ 0 h 54"/>
                  <a:gd name="T6" fmla="*/ 27 w 55"/>
                  <a:gd name="T7" fmla="*/ 0 h 54"/>
                  <a:gd name="T8" fmla="*/ 27 w 55"/>
                  <a:gd name="T9" fmla="*/ 26 h 54"/>
                  <a:gd name="T10" fmla="*/ 55 w 55"/>
                  <a:gd name="T11" fmla="*/ 26 h 54"/>
                  <a:gd name="T12" fmla="*/ 55 w 55"/>
                  <a:gd name="T13" fmla="*/ 26 h 54"/>
                  <a:gd name="T14" fmla="*/ 27 w 55"/>
                  <a:gd name="T15" fmla="*/ 26 h 54"/>
                  <a:gd name="T16" fmla="*/ 27 w 55"/>
                  <a:gd name="T17" fmla="*/ 54 h 54"/>
                  <a:gd name="T18" fmla="*/ 27 w 55"/>
                  <a:gd name="T19" fmla="*/ 54 h 54"/>
                  <a:gd name="T20" fmla="*/ 27 w 55"/>
                  <a:gd name="T21" fmla="*/ 26 h 54"/>
                  <a:gd name="T22" fmla="*/ 0 w 55"/>
                  <a:gd name="T23" fmla="*/ 26 h 54"/>
                  <a:gd name="T24" fmla="*/ 0 w 55"/>
                  <a:gd name="T25" fmla="*/ 26 h 54"/>
                  <a:gd name="T26" fmla="*/ 0 w 55"/>
                  <a:gd name="T27"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4">
                    <a:moveTo>
                      <a:pt x="0" y="26"/>
                    </a:moveTo>
                    <a:lnTo>
                      <a:pt x="27" y="26"/>
                    </a:lnTo>
                    <a:lnTo>
                      <a:pt x="27" y="0"/>
                    </a:lnTo>
                    <a:lnTo>
                      <a:pt x="27" y="0"/>
                    </a:lnTo>
                    <a:lnTo>
                      <a:pt x="27" y="26"/>
                    </a:lnTo>
                    <a:lnTo>
                      <a:pt x="55" y="26"/>
                    </a:lnTo>
                    <a:lnTo>
                      <a:pt x="55" y="26"/>
                    </a:lnTo>
                    <a:lnTo>
                      <a:pt x="27" y="26"/>
                    </a:lnTo>
                    <a:lnTo>
                      <a:pt x="27" y="54"/>
                    </a:lnTo>
                    <a:lnTo>
                      <a:pt x="27" y="54"/>
                    </a:lnTo>
                    <a:lnTo>
                      <a:pt x="27"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50" name="Freeform 199">
                <a:extLst>
                  <a:ext uri="{FF2B5EF4-FFF2-40B4-BE49-F238E27FC236}">
                    <a16:creationId xmlns:a16="http://schemas.microsoft.com/office/drawing/2014/main" id="{41BD6223-BE16-627C-4646-690AD9E195CF}"/>
                  </a:ext>
                </a:extLst>
              </p:cNvPr>
              <p:cNvSpPr>
                <a:spLocks/>
              </p:cNvSpPr>
              <p:nvPr/>
            </p:nvSpPr>
            <p:spPr bwMode="auto">
              <a:xfrm>
                <a:off x="11218834" y="4564327"/>
                <a:ext cx="108000" cy="108000"/>
              </a:xfrm>
              <a:custGeom>
                <a:avLst/>
                <a:gdLst>
                  <a:gd name="T0" fmla="*/ 0 w 52"/>
                  <a:gd name="T1" fmla="*/ 26 h 54"/>
                  <a:gd name="T2" fmla="*/ 26 w 52"/>
                  <a:gd name="T3" fmla="*/ 26 h 54"/>
                  <a:gd name="T4" fmla="*/ 26 w 52"/>
                  <a:gd name="T5" fmla="*/ 0 h 54"/>
                  <a:gd name="T6" fmla="*/ 26 w 52"/>
                  <a:gd name="T7" fmla="*/ 0 h 54"/>
                  <a:gd name="T8" fmla="*/ 26 w 52"/>
                  <a:gd name="T9" fmla="*/ 26 h 54"/>
                  <a:gd name="T10" fmla="*/ 52 w 52"/>
                  <a:gd name="T11" fmla="*/ 26 h 54"/>
                  <a:gd name="T12" fmla="*/ 52 w 52"/>
                  <a:gd name="T13" fmla="*/ 26 h 54"/>
                  <a:gd name="T14" fmla="*/ 26 w 52"/>
                  <a:gd name="T15" fmla="*/ 26 h 54"/>
                  <a:gd name="T16" fmla="*/ 26 w 52"/>
                  <a:gd name="T17" fmla="*/ 54 h 54"/>
                  <a:gd name="T18" fmla="*/ 26 w 52"/>
                  <a:gd name="T19" fmla="*/ 54 h 54"/>
                  <a:gd name="T20" fmla="*/ 26 w 52"/>
                  <a:gd name="T21" fmla="*/ 26 h 54"/>
                  <a:gd name="T22" fmla="*/ 0 w 52"/>
                  <a:gd name="T23" fmla="*/ 26 h 54"/>
                  <a:gd name="T24" fmla="*/ 0 w 52"/>
                  <a:gd name="T25" fmla="*/ 26 h 54"/>
                  <a:gd name="T26" fmla="*/ 0 w 52"/>
                  <a:gd name="T27"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4">
                    <a:moveTo>
                      <a:pt x="0" y="26"/>
                    </a:moveTo>
                    <a:lnTo>
                      <a:pt x="26" y="26"/>
                    </a:lnTo>
                    <a:lnTo>
                      <a:pt x="26" y="0"/>
                    </a:lnTo>
                    <a:lnTo>
                      <a:pt x="26" y="0"/>
                    </a:lnTo>
                    <a:lnTo>
                      <a:pt x="26" y="26"/>
                    </a:lnTo>
                    <a:lnTo>
                      <a:pt x="52" y="26"/>
                    </a:lnTo>
                    <a:lnTo>
                      <a:pt x="52" y="26"/>
                    </a:lnTo>
                    <a:lnTo>
                      <a:pt x="26" y="26"/>
                    </a:lnTo>
                    <a:lnTo>
                      <a:pt x="26" y="54"/>
                    </a:lnTo>
                    <a:lnTo>
                      <a:pt x="26" y="54"/>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51" name="Freeform 200">
                <a:extLst>
                  <a:ext uri="{FF2B5EF4-FFF2-40B4-BE49-F238E27FC236}">
                    <a16:creationId xmlns:a16="http://schemas.microsoft.com/office/drawing/2014/main" id="{371A7894-43AC-1FBA-3A13-09F5F0412B55}"/>
                  </a:ext>
                </a:extLst>
              </p:cNvPr>
              <p:cNvSpPr>
                <a:spLocks/>
              </p:cNvSpPr>
              <p:nvPr/>
            </p:nvSpPr>
            <p:spPr bwMode="auto">
              <a:xfrm>
                <a:off x="11251266" y="4570493"/>
                <a:ext cx="108000" cy="108000"/>
              </a:xfrm>
              <a:custGeom>
                <a:avLst/>
                <a:gdLst>
                  <a:gd name="T0" fmla="*/ 0 w 53"/>
                  <a:gd name="T1" fmla="*/ 27 h 55"/>
                  <a:gd name="T2" fmla="*/ 27 w 53"/>
                  <a:gd name="T3" fmla="*/ 27 h 55"/>
                  <a:gd name="T4" fmla="*/ 27 w 53"/>
                  <a:gd name="T5" fmla="*/ 0 h 55"/>
                  <a:gd name="T6" fmla="*/ 27 w 53"/>
                  <a:gd name="T7" fmla="*/ 0 h 55"/>
                  <a:gd name="T8" fmla="*/ 27 w 53"/>
                  <a:gd name="T9" fmla="*/ 27 h 55"/>
                  <a:gd name="T10" fmla="*/ 53 w 53"/>
                  <a:gd name="T11" fmla="*/ 27 h 55"/>
                  <a:gd name="T12" fmla="*/ 53 w 53"/>
                  <a:gd name="T13" fmla="*/ 27 h 55"/>
                  <a:gd name="T14" fmla="*/ 27 w 53"/>
                  <a:gd name="T15" fmla="*/ 27 h 55"/>
                  <a:gd name="T16" fmla="*/ 27 w 53"/>
                  <a:gd name="T17" fmla="*/ 55 h 55"/>
                  <a:gd name="T18" fmla="*/ 27 w 53"/>
                  <a:gd name="T19" fmla="*/ 55 h 55"/>
                  <a:gd name="T20" fmla="*/ 27 w 53"/>
                  <a:gd name="T21" fmla="*/ 27 h 55"/>
                  <a:gd name="T22" fmla="*/ 0 w 53"/>
                  <a:gd name="T23" fmla="*/ 27 h 55"/>
                  <a:gd name="T24" fmla="*/ 0 w 53"/>
                  <a:gd name="T25" fmla="*/ 27 h 55"/>
                  <a:gd name="T26" fmla="*/ 0 w 53"/>
                  <a:gd name="T2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5">
                    <a:moveTo>
                      <a:pt x="0" y="27"/>
                    </a:moveTo>
                    <a:lnTo>
                      <a:pt x="27" y="27"/>
                    </a:lnTo>
                    <a:lnTo>
                      <a:pt x="27" y="0"/>
                    </a:lnTo>
                    <a:lnTo>
                      <a:pt x="27" y="0"/>
                    </a:lnTo>
                    <a:lnTo>
                      <a:pt x="27" y="27"/>
                    </a:lnTo>
                    <a:lnTo>
                      <a:pt x="53" y="27"/>
                    </a:lnTo>
                    <a:lnTo>
                      <a:pt x="53" y="27"/>
                    </a:lnTo>
                    <a:lnTo>
                      <a:pt x="27" y="27"/>
                    </a:lnTo>
                    <a:lnTo>
                      <a:pt x="27" y="55"/>
                    </a:lnTo>
                    <a:lnTo>
                      <a:pt x="27" y="55"/>
                    </a:lnTo>
                    <a:lnTo>
                      <a:pt x="27" y="27"/>
                    </a:lnTo>
                    <a:lnTo>
                      <a:pt x="0" y="27"/>
                    </a:lnTo>
                    <a:lnTo>
                      <a:pt x="0" y="27"/>
                    </a:lnTo>
                    <a:lnTo>
                      <a:pt x="0" y="27"/>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52" name="Freeform 201">
                <a:extLst>
                  <a:ext uri="{FF2B5EF4-FFF2-40B4-BE49-F238E27FC236}">
                    <a16:creationId xmlns:a16="http://schemas.microsoft.com/office/drawing/2014/main" id="{3AEC6595-1145-4BC4-9D42-5C01A276E03F}"/>
                  </a:ext>
                </a:extLst>
              </p:cNvPr>
              <p:cNvSpPr>
                <a:spLocks/>
              </p:cNvSpPr>
              <p:nvPr/>
            </p:nvSpPr>
            <p:spPr bwMode="auto">
              <a:xfrm>
                <a:off x="11269799" y="4578200"/>
                <a:ext cx="108000" cy="108000"/>
              </a:xfrm>
              <a:custGeom>
                <a:avLst/>
                <a:gdLst>
                  <a:gd name="T0" fmla="*/ 0 w 55"/>
                  <a:gd name="T1" fmla="*/ 26 h 55"/>
                  <a:gd name="T2" fmla="*/ 29 w 55"/>
                  <a:gd name="T3" fmla="*/ 26 h 55"/>
                  <a:gd name="T4" fmla="*/ 29 w 55"/>
                  <a:gd name="T5" fmla="*/ 0 h 55"/>
                  <a:gd name="T6" fmla="*/ 29 w 55"/>
                  <a:gd name="T7" fmla="*/ 0 h 55"/>
                  <a:gd name="T8" fmla="*/ 29 w 55"/>
                  <a:gd name="T9" fmla="*/ 26 h 55"/>
                  <a:gd name="T10" fmla="*/ 55 w 55"/>
                  <a:gd name="T11" fmla="*/ 26 h 55"/>
                  <a:gd name="T12" fmla="*/ 55 w 55"/>
                  <a:gd name="T13" fmla="*/ 26 h 55"/>
                  <a:gd name="T14" fmla="*/ 29 w 55"/>
                  <a:gd name="T15" fmla="*/ 26 h 55"/>
                  <a:gd name="T16" fmla="*/ 29 w 55"/>
                  <a:gd name="T17" fmla="*/ 55 h 55"/>
                  <a:gd name="T18" fmla="*/ 29 w 55"/>
                  <a:gd name="T19" fmla="*/ 55 h 55"/>
                  <a:gd name="T20" fmla="*/ 29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9" y="26"/>
                    </a:lnTo>
                    <a:lnTo>
                      <a:pt x="29" y="0"/>
                    </a:lnTo>
                    <a:lnTo>
                      <a:pt x="29" y="0"/>
                    </a:lnTo>
                    <a:lnTo>
                      <a:pt x="29" y="26"/>
                    </a:lnTo>
                    <a:lnTo>
                      <a:pt x="55" y="26"/>
                    </a:lnTo>
                    <a:lnTo>
                      <a:pt x="55" y="26"/>
                    </a:lnTo>
                    <a:lnTo>
                      <a:pt x="29" y="26"/>
                    </a:lnTo>
                    <a:lnTo>
                      <a:pt x="29" y="55"/>
                    </a:lnTo>
                    <a:lnTo>
                      <a:pt x="29" y="55"/>
                    </a:lnTo>
                    <a:lnTo>
                      <a:pt x="29"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53" name="Freeform 202">
                <a:extLst>
                  <a:ext uri="{FF2B5EF4-FFF2-40B4-BE49-F238E27FC236}">
                    <a16:creationId xmlns:a16="http://schemas.microsoft.com/office/drawing/2014/main" id="{EA137DBB-80A8-C337-E9FE-63DA63E68C24}"/>
                  </a:ext>
                </a:extLst>
              </p:cNvPr>
              <p:cNvSpPr>
                <a:spLocks/>
              </p:cNvSpPr>
              <p:nvPr/>
            </p:nvSpPr>
            <p:spPr bwMode="auto">
              <a:xfrm>
                <a:off x="11333120" y="4588990"/>
                <a:ext cx="108000" cy="108000"/>
              </a:xfrm>
              <a:custGeom>
                <a:avLst/>
                <a:gdLst>
                  <a:gd name="T0" fmla="*/ 0 w 54"/>
                  <a:gd name="T1" fmla="*/ 29 h 55"/>
                  <a:gd name="T2" fmla="*/ 28 w 54"/>
                  <a:gd name="T3" fmla="*/ 29 h 55"/>
                  <a:gd name="T4" fmla="*/ 28 w 54"/>
                  <a:gd name="T5" fmla="*/ 0 h 55"/>
                  <a:gd name="T6" fmla="*/ 28 w 54"/>
                  <a:gd name="T7" fmla="*/ 0 h 55"/>
                  <a:gd name="T8" fmla="*/ 28 w 54"/>
                  <a:gd name="T9" fmla="*/ 29 h 55"/>
                  <a:gd name="T10" fmla="*/ 54 w 54"/>
                  <a:gd name="T11" fmla="*/ 29 h 55"/>
                  <a:gd name="T12" fmla="*/ 54 w 54"/>
                  <a:gd name="T13" fmla="*/ 29 h 55"/>
                  <a:gd name="T14" fmla="*/ 28 w 54"/>
                  <a:gd name="T15" fmla="*/ 29 h 55"/>
                  <a:gd name="T16" fmla="*/ 28 w 54"/>
                  <a:gd name="T17" fmla="*/ 55 h 55"/>
                  <a:gd name="T18" fmla="*/ 28 w 54"/>
                  <a:gd name="T19" fmla="*/ 55 h 55"/>
                  <a:gd name="T20" fmla="*/ 28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8" y="29"/>
                    </a:lnTo>
                    <a:lnTo>
                      <a:pt x="28" y="0"/>
                    </a:lnTo>
                    <a:lnTo>
                      <a:pt x="28" y="0"/>
                    </a:lnTo>
                    <a:lnTo>
                      <a:pt x="28" y="29"/>
                    </a:lnTo>
                    <a:lnTo>
                      <a:pt x="54" y="29"/>
                    </a:lnTo>
                    <a:lnTo>
                      <a:pt x="54" y="29"/>
                    </a:lnTo>
                    <a:lnTo>
                      <a:pt x="28" y="29"/>
                    </a:lnTo>
                    <a:lnTo>
                      <a:pt x="28" y="55"/>
                    </a:lnTo>
                    <a:lnTo>
                      <a:pt x="28" y="55"/>
                    </a:lnTo>
                    <a:lnTo>
                      <a:pt x="28" y="29"/>
                    </a:lnTo>
                    <a:lnTo>
                      <a:pt x="0" y="29"/>
                    </a:lnTo>
                    <a:lnTo>
                      <a:pt x="0" y="29"/>
                    </a:lnTo>
                    <a:lnTo>
                      <a:pt x="0" y="29"/>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54" name="Freeform 203">
                <a:extLst>
                  <a:ext uri="{FF2B5EF4-FFF2-40B4-BE49-F238E27FC236}">
                    <a16:creationId xmlns:a16="http://schemas.microsoft.com/office/drawing/2014/main" id="{A860C38A-4CA5-E2B9-EBDF-0A1D7C934B59}"/>
                  </a:ext>
                </a:extLst>
              </p:cNvPr>
              <p:cNvSpPr>
                <a:spLocks/>
              </p:cNvSpPr>
              <p:nvPr/>
            </p:nvSpPr>
            <p:spPr bwMode="auto">
              <a:xfrm>
                <a:off x="11354741" y="4588990"/>
                <a:ext cx="108000" cy="108000"/>
              </a:xfrm>
              <a:custGeom>
                <a:avLst/>
                <a:gdLst>
                  <a:gd name="T0" fmla="*/ 0 w 54"/>
                  <a:gd name="T1" fmla="*/ 29 h 55"/>
                  <a:gd name="T2" fmla="*/ 26 w 54"/>
                  <a:gd name="T3" fmla="*/ 29 h 55"/>
                  <a:gd name="T4" fmla="*/ 26 w 54"/>
                  <a:gd name="T5" fmla="*/ 0 h 55"/>
                  <a:gd name="T6" fmla="*/ 26 w 54"/>
                  <a:gd name="T7" fmla="*/ 0 h 55"/>
                  <a:gd name="T8" fmla="*/ 26 w 54"/>
                  <a:gd name="T9" fmla="*/ 29 h 55"/>
                  <a:gd name="T10" fmla="*/ 54 w 54"/>
                  <a:gd name="T11" fmla="*/ 29 h 55"/>
                  <a:gd name="T12" fmla="*/ 54 w 54"/>
                  <a:gd name="T13" fmla="*/ 29 h 55"/>
                  <a:gd name="T14" fmla="*/ 26 w 54"/>
                  <a:gd name="T15" fmla="*/ 29 h 55"/>
                  <a:gd name="T16" fmla="*/ 26 w 54"/>
                  <a:gd name="T17" fmla="*/ 55 h 55"/>
                  <a:gd name="T18" fmla="*/ 26 w 54"/>
                  <a:gd name="T19" fmla="*/ 55 h 55"/>
                  <a:gd name="T20" fmla="*/ 26 w 54"/>
                  <a:gd name="T21" fmla="*/ 29 h 55"/>
                  <a:gd name="T22" fmla="*/ 0 w 54"/>
                  <a:gd name="T23" fmla="*/ 29 h 55"/>
                  <a:gd name="T24" fmla="*/ 0 w 54"/>
                  <a:gd name="T25" fmla="*/ 29 h 55"/>
                  <a:gd name="T26" fmla="*/ 0 w 54"/>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9"/>
                    </a:moveTo>
                    <a:lnTo>
                      <a:pt x="26" y="29"/>
                    </a:lnTo>
                    <a:lnTo>
                      <a:pt x="26" y="0"/>
                    </a:lnTo>
                    <a:lnTo>
                      <a:pt x="26" y="0"/>
                    </a:lnTo>
                    <a:lnTo>
                      <a:pt x="26" y="29"/>
                    </a:lnTo>
                    <a:lnTo>
                      <a:pt x="54" y="29"/>
                    </a:lnTo>
                    <a:lnTo>
                      <a:pt x="54" y="29"/>
                    </a:lnTo>
                    <a:lnTo>
                      <a:pt x="26" y="29"/>
                    </a:lnTo>
                    <a:lnTo>
                      <a:pt x="26" y="55"/>
                    </a:lnTo>
                    <a:lnTo>
                      <a:pt x="26" y="55"/>
                    </a:lnTo>
                    <a:lnTo>
                      <a:pt x="26" y="29"/>
                    </a:lnTo>
                    <a:lnTo>
                      <a:pt x="0" y="29"/>
                    </a:lnTo>
                    <a:lnTo>
                      <a:pt x="0" y="29"/>
                    </a:lnTo>
                    <a:lnTo>
                      <a:pt x="0" y="29"/>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55" name="Freeform 204">
                <a:extLst>
                  <a:ext uri="{FF2B5EF4-FFF2-40B4-BE49-F238E27FC236}">
                    <a16:creationId xmlns:a16="http://schemas.microsoft.com/office/drawing/2014/main" id="{C2949555-5B9A-0B57-6D2E-2DA2CECE6713}"/>
                  </a:ext>
                </a:extLst>
              </p:cNvPr>
              <p:cNvSpPr>
                <a:spLocks/>
              </p:cNvSpPr>
              <p:nvPr/>
            </p:nvSpPr>
            <p:spPr bwMode="auto">
              <a:xfrm>
                <a:off x="11416517" y="4588990"/>
                <a:ext cx="108000" cy="108000"/>
              </a:xfrm>
              <a:custGeom>
                <a:avLst/>
                <a:gdLst>
                  <a:gd name="T0" fmla="*/ 0 w 55"/>
                  <a:gd name="T1" fmla="*/ 29 h 55"/>
                  <a:gd name="T2" fmla="*/ 26 w 55"/>
                  <a:gd name="T3" fmla="*/ 29 h 55"/>
                  <a:gd name="T4" fmla="*/ 26 w 55"/>
                  <a:gd name="T5" fmla="*/ 0 h 55"/>
                  <a:gd name="T6" fmla="*/ 26 w 55"/>
                  <a:gd name="T7" fmla="*/ 0 h 55"/>
                  <a:gd name="T8" fmla="*/ 26 w 55"/>
                  <a:gd name="T9" fmla="*/ 29 h 55"/>
                  <a:gd name="T10" fmla="*/ 55 w 55"/>
                  <a:gd name="T11" fmla="*/ 29 h 55"/>
                  <a:gd name="T12" fmla="*/ 55 w 55"/>
                  <a:gd name="T13" fmla="*/ 29 h 55"/>
                  <a:gd name="T14" fmla="*/ 26 w 55"/>
                  <a:gd name="T15" fmla="*/ 29 h 55"/>
                  <a:gd name="T16" fmla="*/ 26 w 55"/>
                  <a:gd name="T17" fmla="*/ 55 h 55"/>
                  <a:gd name="T18" fmla="*/ 26 w 55"/>
                  <a:gd name="T19" fmla="*/ 55 h 55"/>
                  <a:gd name="T20" fmla="*/ 26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6" y="29"/>
                    </a:lnTo>
                    <a:lnTo>
                      <a:pt x="26" y="0"/>
                    </a:lnTo>
                    <a:lnTo>
                      <a:pt x="26" y="0"/>
                    </a:lnTo>
                    <a:lnTo>
                      <a:pt x="26" y="29"/>
                    </a:lnTo>
                    <a:lnTo>
                      <a:pt x="55" y="29"/>
                    </a:lnTo>
                    <a:lnTo>
                      <a:pt x="55" y="29"/>
                    </a:lnTo>
                    <a:lnTo>
                      <a:pt x="26" y="29"/>
                    </a:lnTo>
                    <a:lnTo>
                      <a:pt x="26" y="55"/>
                    </a:lnTo>
                    <a:lnTo>
                      <a:pt x="26" y="55"/>
                    </a:lnTo>
                    <a:lnTo>
                      <a:pt x="26" y="29"/>
                    </a:lnTo>
                    <a:lnTo>
                      <a:pt x="0" y="29"/>
                    </a:lnTo>
                    <a:lnTo>
                      <a:pt x="0" y="29"/>
                    </a:lnTo>
                    <a:lnTo>
                      <a:pt x="0" y="29"/>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56" name="Freeform 205">
                <a:extLst>
                  <a:ext uri="{FF2B5EF4-FFF2-40B4-BE49-F238E27FC236}">
                    <a16:creationId xmlns:a16="http://schemas.microsoft.com/office/drawing/2014/main" id="{D4DA80AE-2B64-CEB7-503F-367B5CB67407}"/>
                  </a:ext>
                </a:extLst>
              </p:cNvPr>
              <p:cNvSpPr>
                <a:spLocks/>
              </p:cNvSpPr>
              <p:nvPr/>
            </p:nvSpPr>
            <p:spPr bwMode="auto">
              <a:xfrm>
                <a:off x="11376363" y="4588990"/>
                <a:ext cx="108000" cy="108000"/>
              </a:xfrm>
              <a:custGeom>
                <a:avLst/>
                <a:gdLst>
                  <a:gd name="T0" fmla="*/ 0 w 52"/>
                  <a:gd name="T1" fmla="*/ 29 h 55"/>
                  <a:gd name="T2" fmla="*/ 26 w 52"/>
                  <a:gd name="T3" fmla="*/ 29 h 55"/>
                  <a:gd name="T4" fmla="*/ 26 w 52"/>
                  <a:gd name="T5" fmla="*/ 0 h 55"/>
                  <a:gd name="T6" fmla="*/ 26 w 52"/>
                  <a:gd name="T7" fmla="*/ 0 h 55"/>
                  <a:gd name="T8" fmla="*/ 26 w 52"/>
                  <a:gd name="T9" fmla="*/ 29 h 55"/>
                  <a:gd name="T10" fmla="*/ 52 w 52"/>
                  <a:gd name="T11" fmla="*/ 29 h 55"/>
                  <a:gd name="T12" fmla="*/ 52 w 52"/>
                  <a:gd name="T13" fmla="*/ 29 h 55"/>
                  <a:gd name="T14" fmla="*/ 26 w 52"/>
                  <a:gd name="T15" fmla="*/ 29 h 55"/>
                  <a:gd name="T16" fmla="*/ 26 w 52"/>
                  <a:gd name="T17" fmla="*/ 55 h 55"/>
                  <a:gd name="T18" fmla="*/ 26 w 52"/>
                  <a:gd name="T19" fmla="*/ 55 h 55"/>
                  <a:gd name="T20" fmla="*/ 26 w 52"/>
                  <a:gd name="T21" fmla="*/ 29 h 55"/>
                  <a:gd name="T22" fmla="*/ 0 w 52"/>
                  <a:gd name="T23" fmla="*/ 29 h 55"/>
                  <a:gd name="T24" fmla="*/ 0 w 52"/>
                  <a:gd name="T25" fmla="*/ 29 h 55"/>
                  <a:gd name="T26" fmla="*/ 0 w 52"/>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9"/>
                    </a:moveTo>
                    <a:lnTo>
                      <a:pt x="26" y="29"/>
                    </a:lnTo>
                    <a:lnTo>
                      <a:pt x="26" y="0"/>
                    </a:lnTo>
                    <a:lnTo>
                      <a:pt x="26" y="0"/>
                    </a:lnTo>
                    <a:lnTo>
                      <a:pt x="26" y="29"/>
                    </a:lnTo>
                    <a:lnTo>
                      <a:pt x="52" y="29"/>
                    </a:lnTo>
                    <a:lnTo>
                      <a:pt x="52" y="29"/>
                    </a:lnTo>
                    <a:lnTo>
                      <a:pt x="26" y="29"/>
                    </a:lnTo>
                    <a:lnTo>
                      <a:pt x="26" y="55"/>
                    </a:lnTo>
                    <a:lnTo>
                      <a:pt x="26" y="55"/>
                    </a:lnTo>
                    <a:lnTo>
                      <a:pt x="26" y="29"/>
                    </a:lnTo>
                    <a:lnTo>
                      <a:pt x="0" y="29"/>
                    </a:lnTo>
                    <a:lnTo>
                      <a:pt x="0" y="29"/>
                    </a:lnTo>
                    <a:lnTo>
                      <a:pt x="0" y="29"/>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57" name="Freeform 206">
                <a:extLst>
                  <a:ext uri="{FF2B5EF4-FFF2-40B4-BE49-F238E27FC236}">
                    <a16:creationId xmlns:a16="http://schemas.microsoft.com/office/drawing/2014/main" id="{F938828A-82B7-7EDC-7EA0-F6A7435E0650}"/>
                  </a:ext>
                </a:extLst>
              </p:cNvPr>
              <p:cNvSpPr>
                <a:spLocks/>
              </p:cNvSpPr>
              <p:nvPr/>
            </p:nvSpPr>
            <p:spPr bwMode="auto">
              <a:xfrm>
                <a:off x="11456672" y="4588990"/>
                <a:ext cx="108000" cy="108000"/>
              </a:xfrm>
              <a:custGeom>
                <a:avLst/>
                <a:gdLst>
                  <a:gd name="T0" fmla="*/ 0 w 55"/>
                  <a:gd name="T1" fmla="*/ 29 h 55"/>
                  <a:gd name="T2" fmla="*/ 29 w 55"/>
                  <a:gd name="T3" fmla="*/ 29 h 55"/>
                  <a:gd name="T4" fmla="*/ 29 w 55"/>
                  <a:gd name="T5" fmla="*/ 0 h 55"/>
                  <a:gd name="T6" fmla="*/ 29 w 55"/>
                  <a:gd name="T7" fmla="*/ 0 h 55"/>
                  <a:gd name="T8" fmla="*/ 29 w 55"/>
                  <a:gd name="T9" fmla="*/ 29 h 55"/>
                  <a:gd name="T10" fmla="*/ 55 w 55"/>
                  <a:gd name="T11" fmla="*/ 29 h 55"/>
                  <a:gd name="T12" fmla="*/ 55 w 55"/>
                  <a:gd name="T13" fmla="*/ 29 h 55"/>
                  <a:gd name="T14" fmla="*/ 29 w 55"/>
                  <a:gd name="T15" fmla="*/ 29 h 55"/>
                  <a:gd name="T16" fmla="*/ 29 w 55"/>
                  <a:gd name="T17" fmla="*/ 55 h 55"/>
                  <a:gd name="T18" fmla="*/ 29 w 55"/>
                  <a:gd name="T19" fmla="*/ 55 h 55"/>
                  <a:gd name="T20" fmla="*/ 29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9" y="29"/>
                    </a:lnTo>
                    <a:lnTo>
                      <a:pt x="29" y="0"/>
                    </a:lnTo>
                    <a:lnTo>
                      <a:pt x="29" y="0"/>
                    </a:lnTo>
                    <a:lnTo>
                      <a:pt x="29" y="29"/>
                    </a:lnTo>
                    <a:lnTo>
                      <a:pt x="55" y="29"/>
                    </a:lnTo>
                    <a:lnTo>
                      <a:pt x="55" y="29"/>
                    </a:lnTo>
                    <a:lnTo>
                      <a:pt x="29" y="29"/>
                    </a:lnTo>
                    <a:lnTo>
                      <a:pt x="29" y="55"/>
                    </a:lnTo>
                    <a:lnTo>
                      <a:pt x="29" y="55"/>
                    </a:lnTo>
                    <a:lnTo>
                      <a:pt x="29" y="29"/>
                    </a:lnTo>
                    <a:lnTo>
                      <a:pt x="0" y="29"/>
                    </a:lnTo>
                    <a:lnTo>
                      <a:pt x="0" y="29"/>
                    </a:lnTo>
                    <a:lnTo>
                      <a:pt x="0" y="29"/>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58" name="Freeform 207">
                <a:extLst>
                  <a:ext uri="{FF2B5EF4-FFF2-40B4-BE49-F238E27FC236}">
                    <a16:creationId xmlns:a16="http://schemas.microsoft.com/office/drawing/2014/main" id="{5363DF05-BC16-DC99-3588-60FB1B041437}"/>
                  </a:ext>
                </a:extLst>
              </p:cNvPr>
              <p:cNvSpPr>
                <a:spLocks/>
              </p:cNvSpPr>
              <p:nvPr/>
            </p:nvSpPr>
            <p:spPr bwMode="auto">
              <a:xfrm>
                <a:off x="11438139" y="4588990"/>
                <a:ext cx="108000" cy="108000"/>
              </a:xfrm>
              <a:custGeom>
                <a:avLst/>
                <a:gdLst>
                  <a:gd name="T0" fmla="*/ 0 w 53"/>
                  <a:gd name="T1" fmla="*/ 29 h 55"/>
                  <a:gd name="T2" fmla="*/ 27 w 53"/>
                  <a:gd name="T3" fmla="*/ 29 h 55"/>
                  <a:gd name="T4" fmla="*/ 27 w 53"/>
                  <a:gd name="T5" fmla="*/ 0 h 55"/>
                  <a:gd name="T6" fmla="*/ 27 w 53"/>
                  <a:gd name="T7" fmla="*/ 0 h 55"/>
                  <a:gd name="T8" fmla="*/ 27 w 53"/>
                  <a:gd name="T9" fmla="*/ 29 h 55"/>
                  <a:gd name="T10" fmla="*/ 53 w 53"/>
                  <a:gd name="T11" fmla="*/ 29 h 55"/>
                  <a:gd name="T12" fmla="*/ 53 w 53"/>
                  <a:gd name="T13" fmla="*/ 29 h 55"/>
                  <a:gd name="T14" fmla="*/ 27 w 53"/>
                  <a:gd name="T15" fmla="*/ 29 h 55"/>
                  <a:gd name="T16" fmla="*/ 27 w 53"/>
                  <a:gd name="T17" fmla="*/ 55 h 55"/>
                  <a:gd name="T18" fmla="*/ 27 w 53"/>
                  <a:gd name="T19" fmla="*/ 55 h 55"/>
                  <a:gd name="T20" fmla="*/ 27 w 53"/>
                  <a:gd name="T21" fmla="*/ 29 h 55"/>
                  <a:gd name="T22" fmla="*/ 0 w 53"/>
                  <a:gd name="T23" fmla="*/ 29 h 55"/>
                  <a:gd name="T24" fmla="*/ 0 w 53"/>
                  <a:gd name="T25" fmla="*/ 29 h 55"/>
                  <a:gd name="T26" fmla="*/ 0 w 53"/>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5">
                    <a:moveTo>
                      <a:pt x="0" y="29"/>
                    </a:moveTo>
                    <a:lnTo>
                      <a:pt x="27" y="29"/>
                    </a:lnTo>
                    <a:lnTo>
                      <a:pt x="27" y="0"/>
                    </a:lnTo>
                    <a:lnTo>
                      <a:pt x="27" y="0"/>
                    </a:lnTo>
                    <a:lnTo>
                      <a:pt x="27" y="29"/>
                    </a:lnTo>
                    <a:lnTo>
                      <a:pt x="53" y="29"/>
                    </a:lnTo>
                    <a:lnTo>
                      <a:pt x="53" y="29"/>
                    </a:lnTo>
                    <a:lnTo>
                      <a:pt x="27" y="29"/>
                    </a:lnTo>
                    <a:lnTo>
                      <a:pt x="27" y="55"/>
                    </a:lnTo>
                    <a:lnTo>
                      <a:pt x="27" y="55"/>
                    </a:lnTo>
                    <a:lnTo>
                      <a:pt x="27" y="29"/>
                    </a:lnTo>
                    <a:lnTo>
                      <a:pt x="0" y="29"/>
                    </a:lnTo>
                    <a:lnTo>
                      <a:pt x="0" y="29"/>
                    </a:lnTo>
                    <a:lnTo>
                      <a:pt x="0" y="29"/>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59" name="Freeform 208">
                <a:extLst>
                  <a:ext uri="{FF2B5EF4-FFF2-40B4-BE49-F238E27FC236}">
                    <a16:creationId xmlns:a16="http://schemas.microsoft.com/office/drawing/2014/main" id="{446640EF-629E-7759-69DD-5F28E92D29F3}"/>
                  </a:ext>
                </a:extLst>
              </p:cNvPr>
              <p:cNvSpPr>
                <a:spLocks/>
              </p:cNvSpPr>
              <p:nvPr/>
            </p:nvSpPr>
            <p:spPr bwMode="auto">
              <a:xfrm>
                <a:off x="11654355" y="4599779"/>
                <a:ext cx="108000" cy="108000"/>
              </a:xfrm>
              <a:custGeom>
                <a:avLst/>
                <a:gdLst>
                  <a:gd name="T0" fmla="*/ 0 w 55"/>
                  <a:gd name="T1" fmla="*/ 29 h 55"/>
                  <a:gd name="T2" fmla="*/ 27 w 55"/>
                  <a:gd name="T3" fmla="*/ 29 h 55"/>
                  <a:gd name="T4" fmla="*/ 27 w 55"/>
                  <a:gd name="T5" fmla="*/ 0 h 55"/>
                  <a:gd name="T6" fmla="*/ 27 w 55"/>
                  <a:gd name="T7" fmla="*/ 0 h 55"/>
                  <a:gd name="T8" fmla="*/ 27 w 55"/>
                  <a:gd name="T9" fmla="*/ 29 h 55"/>
                  <a:gd name="T10" fmla="*/ 55 w 55"/>
                  <a:gd name="T11" fmla="*/ 29 h 55"/>
                  <a:gd name="T12" fmla="*/ 55 w 55"/>
                  <a:gd name="T13" fmla="*/ 29 h 55"/>
                  <a:gd name="T14" fmla="*/ 27 w 55"/>
                  <a:gd name="T15" fmla="*/ 29 h 55"/>
                  <a:gd name="T16" fmla="*/ 27 w 55"/>
                  <a:gd name="T17" fmla="*/ 55 h 55"/>
                  <a:gd name="T18" fmla="*/ 27 w 55"/>
                  <a:gd name="T19" fmla="*/ 55 h 55"/>
                  <a:gd name="T20" fmla="*/ 27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7" y="29"/>
                    </a:lnTo>
                    <a:lnTo>
                      <a:pt x="27" y="0"/>
                    </a:lnTo>
                    <a:lnTo>
                      <a:pt x="27" y="0"/>
                    </a:lnTo>
                    <a:lnTo>
                      <a:pt x="27" y="29"/>
                    </a:lnTo>
                    <a:lnTo>
                      <a:pt x="55" y="29"/>
                    </a:lnTo>
                    <a:lnTo>
                      <a:pt x="55" y="29"/>
                    </a:lnTo>
                    <a:lnTo>
                      <a:pt x="27" y="29"/>
                    </a:lnTo>
                    <a:lnTo>
                      <a:pt x="27" y="55"/>
                    </a:lnTo>
                    <a:lnTo>
                      <a:pt x="27" y="55"/>
                    </a:lnTo>
                    <a:lnTo>
                      <a:pt x="27" y="29"/>
                    </a:lnTo>
                    <a:lnTo>
                      <a:pt x="0" y="29"/>
                    </a:lnTo>
                    <a:lnTo>
                      <a:pt x="0" y="29"/>
                    </a:lnTo>
                    <a:lnTo>
                      <a:pt x="0" y="29"/>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60" name="Freeform 209">
                <a:extLst>
                  <a:ext uri="{FF2B5EF4-FFF2-40B4-BE49-F238E27FC236}">
                    <a16:creationId xmlns:a16="http://schemas.microsoft.com/office/drawing/2014/main" id="{881834B7-ED7F-3AC8-3681-6648DD4E9F8B}"/>
                  </a:ext>
                </a:extLst>
              </p:cNvPr>
              <p:cNvSpPr>
                <a:spLocks/>
              </p:cNvSpPr>
              <p:nvPr/>
            </p:nvSpPr>
            <p:spPr bwMode="auto">
              <a:xfrm>
                <a:off x="11677521" y="4604404"/>
                <a:ext cx="108000" cy="108000"/>
              </a:xfrm>
              <a:custGeom>
                <a:avLst/>
                <a:gdLst>
                  <a:gd name="T0" fmla="*/ 0 w 52"/>
                  <a:gd name="T1" fmla="*/ 28 h 55"/>
                  <a:gd name="T2" fmla="*/ 26 w 52"/>
                  <a:gd name="T3" fmla="*/ 28 h 55"/>
                  <a:gd name="T4" fmla="*/ 26 w 52"/>
                  <a:gd name="T5" fmla="*/ 0 h 55"/>
                  <a:gd name="T6" fmla="*/ 26 w 52"/>
                  <a:gd name="T7" fmla="*/ 0 h 55"/>
                  <a:gd name="T8" fmla="*/ 26 w 52"/>
                  <a:gd name="T9" fmla="*/ 28 h 55"/>
                  <a:gd name="T10" fmla="*/ 52 w 52"/>
                  <a:gd name="T11" fmla="*/ 28 h 55"/>
                  <a:gd name="T12" fmla="*/ 52 w 52"/>
                  <a:gd name="T13" fmla="*/ 28 h 55"/>
                  <a:gd name="T14" fmla="*/ 26 w 52"/>
                  <a:gd name="T15" fmla="*/ 28 h 55"/>
                  <a:gd name="T16" fmla="*/ 26 w 52"/>
                  <a:gd name="T17" fmla="*/ 55 h 55"/>
                  <a:gd name="T18" fmla="*/ 26 w 52"/>
                  <a:gd name="T19" fmla="*/ 55 h 55"/>
                  <a:gd name="T20" fmla="*/ 26 w 52"/>
                  <a:gd name="T21" fmla="*/ 28 h 55"/>
                  <a:gd name="T22" fmla="*/ 0 w 52"/>
                  <a:gd name="T23" fmla="*/ 28 h 55"/>
                  <a:gd name="T24" fmla="*/ 0 w 52"/>
                  <a:gd name="T25" fmla="*/ 28 h 55"/>
                  <a:gd name="T26" fmla="*/ 0 w 52"/>
                  <a:gd name="T2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8"/>
                    </a:moveTo>
                    <a:lnTo>
                      <a:pt x="26" y="28"/>
                    </a:lnTo>
                    <a:lnTo>
                      <a:pt x="26" y="0"/>
                    </a:lnTo>
                    <a:lnTo>
                      <a:pt x="26" y="0"/>
                    </a:lnTo>
                    <a:lnTo>
                      <a:pt x="26" y="28"/>
                    </a:lnTo>
                    <a:lnTo>
                      <a:pt x="52" y="28"/>
                    </a:lnTo>
                    <a:lnTo>
                      <a:pt x="52" y="28"/>
                    </a:lnTo>
                    <a:lnTo>
                      <a:pt x="26" y="28"/>
                    </a:lnTo>
                    <a:lnTo>
                      <a:pt x="26" y="55"/>
                    </a:lnTo>
                    <a:lnTo>
                      <a:pt x="26" y="55"/>
                    </a:lnTo>
                    <a:lnTo>
                      <a:pt x="26" y="28"/>
                    </a:lnTo>
                    <a:lnTo>
                      <a:pt x="0" y="28"/>
                    </a:lnTo>
                    <a:lnTo>
                      <a:pt x="0" y="28"/>
                    </a:lnTo>
                    <a:lnTo>
                      <a:pt x="0" y="28"/>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61" name="Freeform 210">
                <a:extLst>
                  <a:ext uri="{FF2B5EF4-FFF2-40B4-BE49-F238E27FC236}">
                    <a16:creationId xmlns:a16="http://schemas.microsoft.com/office/drawing/2014/main" id="{BCA87E4B-78C3-8F69-FD4B-24EE0C57BC27}"/>
                  </a:ext>
                </a:extLst>
              </p:cNvPr>
              <p:cNvSpPr>
                <a:spLocks/>
              </p:cNvSpPr>
              <p:nvPr/>
            </p:nvSpPr>
            <p:spPr bwMode="auto">
              <a:xfrm>
                <a:off x="11747019" y="4612111"/>
                <a:ext cx="108000" cy="108000"/>
              </a:xfrm>
              <a:custGeom>
                <a:avLst/>
                <a:gdLst>
                  <a:gd name="T0" fmla="*/ 0 w 52"/>
                  <a:gd name="T1" fmla="*/ 28 h 54"/>
                  <a:gd name="T2" fmla="*/ 26 w 52"/>
                  <a:gd name="T3" fmla="*/ 28 h 54"/>
                  <a:gd name="T4" fmla="*/ 26 w 52"/>
                  <a:gd name="T5" fmla="*/ 0 h 54"/>
                  <a:gd name="T6" fmla="*/ 26 w 52"/>
                  <a:gd name="T7" fmla="*/ 0 h 54"/>
                  <a:gd name="T8" fmla="*/ 26 w 52"/>
                  <a:gd name="T9" fmla="*/ 28 h 54"/>
                  <a:gd name="T10" fmla="*/ 52 w 52"/>
                  <a:gd name="T11" fmla="*/ 28 h 54"/>
                  <a:gd name="T12" fmla="*/ 52 w 52"/>
                  <a:gd name="T13" fmla="*/ 28 h 54"/>
                  <a:gd name="T14" fmla="*/ 26 w 52"/>
                  <a:gd name="T15" fmla="*/ 28 h 54"/>
                  <a:gd name="T16" fmla="*/ 26 w 52"/>
                  <a:gd name="T17" fmla="*/ 54 h 54"/>
                  <a:gd name="T18" fmla="*/ 26 w 52"/>
                  <a:gd name="T19" fmla="*/ 54 h 54"/>
                  <a:gd name="T20" fmla="*/ 26 w 52"/>
                  <a:gd name="T21" fmla="*/ 28 h 54"/>
                  <a:gd name="T22" fmla="*/ 0 w 52"/>
                  <a:gd name="T23" fmla="*/ 28 h 54"/>
                  <a:gd name="T24" fmla="*/ 0 w 52"/>
                  <a:gd name="T25" fmla="*/ 28 h 54"/>
                  <a:gd name="T26" fmla="*/ 0 w 52"/>
                  <a:gd name="T2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4">
                    <a:moveTo>
                      <a:pt x="0" y="28"/>
                    </a:moveTo>
                    <a:lnTo>
                      <a:pt x="26" y="28"/>
                    </a:lnTo>
                    <a:lnTo>
                      <a:pt x="26" y="0"/>
                    </a:lnTo>
                    <a:lnTo>
                      <a:pt x="26" y="0"/>
                    </a:lnTo>
                    <a:lnTo>
                      <a:pt x="26" y="28"/>
                    </a:lnTo>
                    <a:lnTo>
                      <a:pt x="52" y="28"/>
                    </a:lnTo>
                    <a:lnTo>
                      <a:pt x="52" y="28"/>
                    </a:lnTo>
                    <a:lnTo>
                      <a:pt x="26" y="28"/>
                    </a:lnTo>
                    <a:lnTo>
                      <a:pt x="26" y="54"/>
                    </a:lnTo>
                    <a:lnTo>
                      <a:pt x="26" y="54"/>
                    </a:lnTo>
                    <a:lnTo>
                      <a:pt x="26" y="28"/>
                    </a:lnTo>
                    <a:lnTo>
                      <a:pt x="0" y="28"/>
                    </a:lnTo>
                    <a:lnTo>
                      <a:pt x="0" y="28"/>
                    </a:lnTo>
                    <a:lnTo>
                      <a:pt x="0" y="28"/>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62" name="Freeform 211">
                <a:extLst>
                  <a:ext uri="{FF2B5EF4-FFF2-40B4-BE49-F238E27FC236}">
                    <a16:creationId xmlns:a16="http://schemas.microsoft.com/office/drawing/2014/main" id="{A89CC4A8-49D7-A78E-0014-288B3D4C97A0}"/>
                  </a:ext>
                </a:extLst>
              </p:cNvPr>
              <p:cNvSpPr>
                <a:spLocks/>
              </p:cNvSpPr>
              <p:nvPr/>
            </p:nvSpPr>
            <p:spPr bwMode="auto">
              <a:xfrm>
                <a:off x="11974045" y="4659895"/>
                <a:ext cx="108000" cy="108000"/>
              </a:xfrm>
              <a:custGeom>
                <a:avLst/>
                <a:gdLst>
                  <a:gd name="T0" fmla="*/ 0 w 54"/>
                  <a:gd name="T1" fmla="*/ 26 h 52"/>
                  <a:gd name="T2" fmla="*/ 26 w 54"/>
                  <a:gd name="T3" fmla="*/ 26 h 52"/>
                  <a:gd name="T4" fmla="*/ 26 w 54"/>
                  <a:gd name="T5" fmla="*/ 0 h 52"/>
                  <a:gd name="T6" fmla="*/ 26 w 54"/>
                  <a:gd name="T7" fmla="*/ 0 h 52"/>
                  <a:gd name="T8" fmla="*/ 26 w 54"/>
                  <a:gd name="T9" fmla="*/ 26 h 52"/>
                  <a:gd name="T10" fmla="*/ 54 w 54"/>
                  <a:gd name="T11" fmla="*/ 26 h 52"/>
                  <a:gd name="T12" fmla="*/ 54 w 54"/>
                  <a:gd name="T13" fmla="*/ 26 h 52"/>
                  <a:gd name="T14" fmla="*/ 26 w 54"/>
                  <a:gd name="T15" fmla="*/ 26 h 52"/>
                  <a:gd name="T16" fmla="*/ 26 w 54"/>
                  <a:gd name="T17" fmla="*/ 52 h 52"/>
                  <a:gd name="T18" fmla="*/ 26 w 54"/>
                  <a:gd name="T19" fmla="*/ 52 h 52"/>
                  <a:gd name="T20" fmla="*/ 26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6" y="26"/>
                    </a:lnTo>
                    <a:lnTo>
                      <a:pt x="26" y="0"/>
                    </a:lnTo>
                    <a:lnTo>
                      <a:pt x="26" y="0"/>
                    </a:lnTo>
                    <a:lnTo>
                      <a:pt x="26" y="26"/>
                    </a:lnTo>
                    <a:lnTo>
                      <a:pt x="54" y="26"/>
                    </a:lnTo>
                    <a:lnTo>
                      <a:pt x="54"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63" name="Freeform 212">
                <a:extLst>
                  <a:ext uri="{FF2B5EF4-FFF2-40B4-BE49-F238E27FC236}">
                    <a16:creationId xmlns:a16="http://schemas.microsoft.com/office/drawing/2014/main" id="{AC400EC1-FC26-94DD-5BBE-9CD7BA1F8C1E}"/>
                  </a:ext>
                </a:extLst>
              </p:cNvPr>
              <p:cNvSpPr>
                <a:spLocks/>
              </p:cNvSpPr>
              <p:nvPr/>
            </p:nvSpPr>
            <p:spPr bwMode="auto">
              <a:xfrm>
                <a:off x="11992578" y="4659895"/>
                <a:ext cx="108000" cy="108000"/>
              </a:xfrm>
              <a:custGeom>
                <a:avLst/>
                <a:gdLst>
                  <a:gd name="T0" fmla="*/ 0 w 54"/>
                  <a:gd name="T1" fmla="*/ 26 h 52"/>
                  <a:gd name="T2" fmla="*/ 28 w 54"/>
                  <a:gd name="T3" fmla="*/ 26 h 52"/>
                  <a:gd name="T4" fmla="*/ 28 w 54"/>
                  <a:gd name="T5" fmla="*/ 0 h 52"/>
                  <a:gd name="T6" fmla="*/ 28 w 54"/>
                  <a:gd name="T7" fmla="*/ 0 h 52"/>
                  <a:gd name="T8" fmla="*/ 28 w 54"/>
                  <a:gd name="T9" fmla="*/ 26 h 52"/>
                  <a:gd name="T10" fmla="*/ 54 w 54"/>
                  <a:gd name="T11" fmla="*/ 26 h 52"/>
                  <a:gd name="T12" fmla="*/ 54 w 54"/>
                  <a:gd name="T13" fmla="*/ 26 h 52"/>
                  <a:gd name="T14" fmla="*/ 28 w 54"/>
                  <a:gd name="T15" fmla="*/ 26 h 52"/>
                  <a:gd name="T16" fmla="*/ 28 w 54"/>
                  <a:gd name="T17" fmla="*/ 52 h 52"/>
                  <a:gd name="T18" fmla="*/ 28 w 54"/>
                  <a:gd name="T19" fmla="*/ 52 h 52"/>
                  <a:gd name="T20" fmla="*/ 28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8" y="26"/>
                    </a:lnTo>
                    <a:lnTo>
                      <a:pt x="28" y="0"/>
                    </a:lnTo>
                    <a:lnTo>
                      <a:pt x="28" y="0"/>
                    </a:lnTo>
                    <a:lnTo>
                      <a:pt x="28" y="26"/>
                    </a:lnTo>
                    <a:lnTo>
                      <a:pt x="54" y="26"/>
                    </a:lnTo>
                    <a:lnTo>
                      <a:pt x="54" y="26"/>
                    </a:lnTo>
                    <a:lnTo>
                      <a:pt x="28" y="26"/>
                    </a:lnTo>
                    <a:lnTo>
                      <a:pt x="28" y="52"/>
                    </a:lnTo>
                    <a:lnTo>
                      <a:pt x="28" y="52"/>
                    </a:lnTo>
                    <a:lnTo>
                      <a:pt x="28"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64" name="Freeform 213">
                <a:extLst>
                  <a:ext uri="{FF2B5EF4-FFF2-40B4-BE49-F238E27FC236}">
                    <a16:creationId xmlns:a16="http://schemas.microsoft.com/office/drawing/2014/main" id="{5513E620-E641-8A2D-0505-D4347758EDCF}"/>
                  </a:ext>
                </a:extLst>
              </p:cNvPr>
              <p:cNvSpPr>
                <a:spLocks/>
              </p:cNvSpPr>
              <p:nvPr/>
            </p:nvSpPr>
            <p:spPr bwMode="auto">
              <a:xfrm>
                <a:off x="12262849" y="4659895"/>
                <a:ext cx="108000" cy="108000"/>
              </a:xfrm>
              <a:custGeom>
                <a:avLst/>
                <a:gdLst>
                  <a:gd name="T0" fmla="*/ 0 w 55"/>
                  <a:gd name="T1" fmla="*/ 26 h 52"/>
                  <a:gd name="T2" fmla="*/ 29 w 55"/>
                  <a:gd name="T3" fmla="*/ 26 h 52"/>
                  <a:gd name="T4" fmla="*/ 29 w 55"/>
                  <a:gd name="T5" fmla="*/ 0 h 52"/>
                  <a:gd name="T6" fmla="*/ 29 w 55"/>
                  <a:gd name="T7" fmla="*/ 0 h 52"/>
                  <a:gd name="T8" fmla="*/ 29 w 55"/>
                  <a:gd name="T9" fmla="*/ 26 h 52"/>
                  <a:gd name="T10" fmla="*/ 55 w 55"/>
                  <a:gd name="T11" fmla="*/ 26 h 52"/>
                  <a:gd name="T12" fmla="*/ 55 w 55"/>
                  <a:gd name="T13" fmla="*/ 26 h 52"/>
                  <a:gd name="T14" fmla="*/ 29 w 55"/>
                  <a:gd name="T15" fmla="*/ 26 h 52"/>
                  <a:gd name="T16" fmla="*/ 29 w 55"/>
                  <a:gd name="T17" fmla="*/ 52 h 52"/>
                  <a:gd name="T18" fmla="*/ 29 w 55"/>
                  <a:gd name="T19" fmla="*/ 52 h 52"/>
                  <a:gd name="T20" fmla="*/ 29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9" y="26"/>
                    </a:lnTo>
                    <a:lnTo>
                      <a:pt x="29" y="0"/>
                    </a:lnTo>
                    <a:lnTo>
                      <a:pt x="29" y="0"/>
                    </a:lnTo>
                    <a:lnTo>
                      <a:pt x="29" y="26"/>
                    </a:lnTo>
                    <a:lnTo>
                      <a:pt x="55" y="26"/>
                    </a:lnTo>
                    <a:lnTo>
                      <a:pt x="55" y="26"/>
                    </a:lnTo>
                    <a:lnTo>
                      <a:pt x="29" y="26"/>
                    </a:lnTo>
                    <a:lnTo>
                      <a:pt x="29" y="52"/>
                    </a:lnTo>
                    <a:lnTo>
                      <a:pt x="29" y="52"/>
                    </a:lnTo>
                    <a:lnTo>
                      <a:pt x="29"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65" name="Freeform 214">
                <a:extLst>
                  <a:ext uri="{FF2B5EF4-FFF2-40B4-BE49-F238E27FC236}">
                    <a16:creationId xmlns:a16="http://schemas.microsoft.com/office/drawing/2014/main" id="{84A48C21-AA4E-C733-A4D6-3862F875C816}"/>
                  </a:ext>
                </a:extLst>
              </p:cNvPr>
              <p:cNvSpPr>
                <a:spLocks/>
              </p:cNvSpPr>
              <p:nvPr/>
            </p:nvSpPr>
            <p:spPr bwMode="auto">
              <a:xfrm>
                <a:off x="12318447" y="4659895"/>
                <a:ext cx="108000" cy="108000"/>
              </a:xfrm>
              <a:custGeom>
                <a:avLst/>
                <a:gdLst>
                  <a:gd name="T0" fmla="*/ 0 w 54"/>
                  <a:gd name="T1" fmla="*/ 26 h 52"/>
                  <a:gd name="T2" fmla="*/ 28 w 54"/>
                  <a:gd name="T3" fmla="*/ 26 h 52"/>
                  <a:gd name="T4" fmla="*/ 28 w 54"/>
                  <a:gd name="T5" fmla="*/ 0 h 52"/>
                  <a:gd name="T6" fmla="*/ 28 w 54"/>
                  <a:gd name="T7" fmla="*/ 0 h 52"/>
                  <a:gd name="T8" fmla="*/ 28 w 54"/>
                  <a:gd name="T9" fmla="*/ 26 h 52"/>
                  <a:gd name="T10" fmla="*/ 54 w 54"/>
                  <a:gd name="T11" fmla="*/ 26 h 52"/>
                  <a:gd name="T12" fmla="*/ 54 w 54"/>
                  <a:gd name="T13" fmla="*/ 26 h 52"/>
                  <a:gd name="T14" fmla="*/ 28 w 54"/>
                  <a:gd name="T15" fmla="*/ 26 h 52"/>
                  <a:gd name="T16" fmla="*/ 28 w 54"/>
                  <a:gd name="T17" fmla="*/ 52 h 52"/>
                  <a:gd name="T18" fmla="*/ 28 w 54"/>
                  <a:gd name="T19" fmla="*/ 52 h 52"/>
                  <a:gd name="T20" fmla="*/ 28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8" y="26"/>
                    </a:lnTo>
                    <a:lnTo>
                      <a:pt x="28" y="0"/>
                    </a:lnTo>
                    <a:lnTo>
                      <a:pt x="28" y="0"/>
                    </a:lnTo>
                    <a:lnTo>
                      <a:pt x="28" y="26"/>
                    </a:lnTo>
                    <a:lnTo>
                      <a:pt x="54" y="26"/>
                    </a:lnTo>
                    <a:lnTo>
                      <a:pt x="54" y="26"/>
                    </a:lnTo>
                    <a:lnTo>
                      <a:pt x="28" y="26"/>
                    </a:lnTo>
                    <a:lnTo>
                      <a:pt x="28" y="52"/>
                    </a:lnTo>
                    <a:lnTo>
                      <a:pt x="28" y="52"/>
                    </a:lnTo>
                    <a:lnTo>
                      <a:pt x="28"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66" name="Freeform 215">
                <a:extLst>
                  <a:ext uri="{FF2B5EF4-FFF2-40B4-BE49-F238E27FC236}">
                    <a16:creationId xmlns:a16="http://schemas.microsoft.com/office/drawing/2014/main" id="{9B7D4660-6B8F-55BE-97F0-3EEC092C2587}"/>
                  </a:ext>
                </a:extLst>
              </p:cNvPr>
              <p:cNvSpPr>
                <a:spLocks/>
              </p:cNvSpPr>
              <p:nvPr/>
            </p:nvSpPr>
            <p:spPr bwMode="auto">
              <a:xfrm>
                <a:off x="12366323" y="4659895"/>
                <a:ext cx="108000"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67" name="Freeform 216">
                <a:extLst>
                  <a:ext uri="{FF2B5EF4-FFF2-40B4-BE49-F238E27FC236}">
                    <a16:creationId xmlns:a16="http://schemas.microsoft.com/office/drawing/2014/main" id="{E0395424-4381-B043-7291-9F58E366772B}"/>
                  </a:ext>
                </a:extLst>
              </p:cNvPr>
              <p:cNvSpPr>
                <a:spLocks/>
              </p:cNvSpPr>
              <p:nvPr/>
            </p:nvSpPr>
            <p:spPr bwMode="auto">
              <a:xfrm>
                <a:off x="12401845" y="4659895"/>
                <a:ext cx="108000" cy="108000"/>
              </a:xfrm>
              <a:custGeom>
                <a:avLst/>
                <a:gdLst>
                  <a:gd name="T0" fmla="*/ 0 w 55"/>
                  <a:gd name="T1" fmla="*/ 26 h 52"/>
                  <a:gd name="T2" fmla="*/ 27 w 55"/>
                  <a:gd name="T3" fmla="*/ 26 h 52"/>
                  <a:gd name="T4" fmla="*/ 27 w 55"/>
                  <a:gd name="T5" fmla="*/ 0 h 52"/>
                  <a:gd name="T6" fmla="*/ 27 w 55"/>
                  <a:gd name="T7" fmla="*/ 0 h 52"/>
                  <a:gd name="T8" fmla="*/ 27 w 55"/>
                  <a:gd name="T9" fmla="*/ 26 h 52"/>
                  <a:gd name="T10" fmla="*/ 55 w 55"/>
                  <a:gd name="T11" fmla="*/ 26 h 52"/>
                  <a:gd name="T12" fmla="*/ 55 w 55"/>
                  <a:gd name="T13" fmla="*/ 26 h 52"/>
                  <a:gd name="T14" fmla="*/ 27 w 55"/>
                  <a:gd name="T15" fmla="*/ 26 h 52"/>
                  <a:gd name="T16" fmla="*/ 27 w 55"/>
                  <a:gd name="T17" fmla="*/ 52 h 52"/>
                  <a:gd name="T18" fmla="*/ 27 w 55"/>
                  <a:gd name="T19" fmla="*/ 52 h 52"/>
                  <a:gd name="T20" fmla="*/ 27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7" y="26"/>
                    </a:lnTo>
                    <a:lnTo>
                      <a:pt x="27" y="0"/>
                    </a:lnTo>
                    <a:lnTo>
                      <a:pt x="27" y="0"/>
                    </a:lnTo>
                    <a:lnTo>
                      <a:pt x="27" y="26"/>
                    </a:lnTo>
                    <a:lnTo>
                      <a:pt x="55" y="26"/>
                    </a:lnTo>
                    <a:lnTo>
                      <a:pt x="55" y="26"/>
                    </a:lnTo>
                    <a:lnTo>
                      <a:pt x="27" y="26"/>
                    </a:lnTo>
                    <a:lnTo>
                      <a:pt x="27" y="52"/>
                    </a:lnTo>
                    <a:lnTo>
                      <a:pt x="27" y="52"/>
                    </a:lnTo>
                    <a:lnTo>
                      <a:pt x="27"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68" name="Freeform 217">
                <a:extLst>
                  <a:ext uri="{FF2B5EF4-FFF2-40B4-BE49-F238E27FC236}">
                    <a16:creationId xmlns:a16="http://schemas.microsoft.com/office/drawing/2014/main" id="{910F0416-02CE-782A-62E2-25CC7679CEC9}"/>
                  </a:ext>
                </a:extLst>
              </p:cNvPr>
              <p:cNvSpPr>
                <a:spLocks/>
              </p:cNvSpPr>
              <p:nvPr/>
            </p:nvSpPr>
            <p:spPr bwMode="auto">
              <a:xfrm>
                <a:off x="12449721" y="4659895"/>
                <a:ext cx="108000" cy="108000"/>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69" name="Freeform 218">
                <a:extLst>
                  <a:ext uri="{FF2B5EF4-FFF2-40B4-BE49-F238E27FC236}">
                    <a16:creationId xmlns:a16="http://schemas.microsoft.com/office/drawing/2014/main" id="{CE129F3B-162B-CF1D-AB1E-040B7B16A434}"/>
                  </a:ext>
                </a:extLst>
              </p:cNvPr>
              <p:cNvSpPr>
                <a:spLocks/>
              </p:cNvSpPr>
              <p:nvPr/>
            </p:nvSpPr>
            <p:spPr bwMode="auto">
              <a:xfrm>
                <a:off x="12479065" y="4666061"/>
                <a:ext cx="108000" cy="108000"/>
              </a:xfrm>
              <a:custGeom>
                <a:avLst/>
                <a:gdLst>
                  <a:gd name="T0" fmla="*/ 0 w 55"/>
                  <a:gd name="T1" fmla="*/ 29 h 55"/>
                  <a:gd name="T2" fmla="*/ 29 w 55"/>
                  <a:gd name="T3" fmla="*/ 29 h 55"/>
                  <a:gd name="T4" fmla="*/ 29 w 55"/>
                  <a:gd name="T5" fmla="*/ 0 h 55"/>
                  <a:gd name="T6" fmla="*/ 29 w 55"/>
                  <a:gd name="T7" fmla="*/ 0 h 55"/>
                  <a:gd name="T8" fmla="*/ 29 w 55"/>
                  <a:gd name="T9" fmla="*/ 29 h 55"/>
                  <a:gd name="T10" fmla="*/ 55 w 55"/>
                  <a:gd name="T11" fmla="*/ 29 h 55"/>
                  <a:gd name="T12" fmla="*/ 55 w 55"/>
                  <a:gd name="T13" fmla="*/ 29 h 55"/>
                  <a:gd name="T14" fmla="*/ 29 w 55"/>
                  <a:gd name="T15" fmla="*/ 29 h 55"/>
                  <a:gd name="T16" fmla="*/ 29 w 55"/>
                  <a:gd name="T17" fmla="*/ 55 h 55"/>
                  <a:gd name="T18" fmla="*/ 29 w 55"/>
                  <a:gd name="T19" fmla="*/ 55 h 55"/>
                  <a:gd name="T20" fmla="*/ 29 w 55"/>
                  <a:gd name="T21" fmla="*/ 29 h 55"/>
                  <a:gd name="T22" fmla="*/ 0 w 55"/>
                  <a:gd name="T23" fmla="*/ 29 h 55"/>
                  <a:gd name="T24" fmla="*/ 0 w 55"/>
                  <a:gd name="T25" fmla="*/ 29 h 55"/>
                  <a:gd name="T26" fmla="*/ 0 w 55"/>
                  <a:gd name="T2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9"/>
                    </a:moveTo>
                    <a:lnTo>
                      <a:pt x="29" y="29"/>
                    </a:lnTo>
                    <a:lnTo>
                      <a:pt x="29" y="0"/>
                    </a:lnTo>
                    <a:lnTo>
                      <a:pt x="29" y="0"/>
                    </a:lnTo>
                    <a:lnTo>
                      <a:pt x="29" y="29"/>
                    </a:lnTo>
                    <a:lnTo>
                      <a:pt x="55" y="29"/>
                    </a:lnTo>
                    <a:lnTo>
                      <a:pt x="55" y="29"/>
                    </a:lnTo>
                    <a:lnTo>
                      <a:pt x="29" y="29"/>
                    </a:lnTo>
                    <a:lnTo>
                      <a:pt x="29" y="55"/>
                    </a:lnTo>
                    <a:lnTo>
                      <a:pt x="29" y="55"/>
                    </a:lnTo>
                    <a:lnTo>
                      <a:pt x="29" y="29"/>
                    </a:lnTo>
                    <a:lnTo>
                      <a:pt x="0" y="29"/>
                    </a:lnTo>
                    <a:lnTo>
                      <a:pt x="0" y="29"/>
                    </a:lnTo>
                    <a:lnTo>
                      <a:pt x="0" y="29"/>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70" name="Freeform 219">
                <a:extLst>
                  <a:ext uri="{FF2B5EF4-FFF2-40B4-BE49-F238E27FC236}">
                    <a16:creationId xmlns:a16="http://schemas.microsoft.com/office/drawing/2014/main" id="{740CF658-393F-1CDC-818D-0F7E4B93744D}"/>
                  </a:ext>
                </a:extLst>
              </p:cNvPr>
              <p:cNvSpPr>
                <a:spLocks/>
              </p:cNvSpPr>
              <p:nvPr/>
            </p:nvSpPr>
            <p:spPr bwMode="auto">
              <a:xfrm>
                <a:off x="12500686" y="4676850"/>
                <a:ext cx="108000" cy="108000"/>
              </a:xfrm>
              <a:custGeom>
                <a:avLst/>
                <a:gdLst>
                  <a:gd name="T0" fmla="*/ 0 w 55"/>
                  <a:gd name="T1" fmla="*/ 27 h 55"/>
                  <a:gd name="T2" fmla="*/ 29 w 55"/>
                  <a:gd name="T3" fmla="*/ 27 h 55"/>
                  <a:gd name="T4" fmla="*/ 29 w 55"/>
                  <a:gd name="T5" fmla="*/ 0 h 55"/>
                  <a:gd name="T6" fmla="*/ 29 w 55"/>
                  <a:gd name="T7" fmla="*/ 0 h 55"/>
                  <a:gd name="T8" fmla="*/ 29 w 55"/>
                  <a:gd name="T9" fmla="*/ 27 h 55"/>
                  <a:gd name="T10" fmla="*/ 55 w 55"/>
                  <a:gd name="T11" fmla="*/ 27 h 55"/>
                  <a:gd name="T12" fmla="*/ 55 w 55"/>
                  <a:gd name="T13" fmla="*/ 27 h 55"/>
                  <a:gd name="T14" fmla="*/ 29 w 55"/>
                  <a:gd name="T15" fmla="*/ 27 h 55"/>
                  <a:gd name="T16" fmla="*/ 29 w 55"/>
                  <a:gd name="T17" fmla="*/ 55 h 55"/>
                  <a:gd name="T18" fmla="*/ 29 w 55"/>
                  <a:gd name="T19" fmla="*/ 55 h 55"/>
                  <a:gd name="T20" fmla="*/ 29 w 55"/>
                  <a:gd name="T21" fmla="*/ 27 h 55"/>
                  <a:gd name="T22" fmla="*/ 0 w 55"/>
                  <a:gd name="T23" fmla="*/ 27 h 55"/>
                  <a:gd name="T24" fmla="*/ 0 w 55"/>
                  <a:gd name="T25" fmla="*/ 27 h 55"/>
                  <a:gd name="T26" fmla="*/ 0 w 55"/>
                  <a:gd name="T2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7"/>
                    </a:moveTo>
                    <a:lnTo>
                      <a:pt x="29" y="27"/>
                    </a:lnTo>
                    <a:lnTo>
                      <a:pt x="29" y="0"/>
                    </a:lnTo>
                    <a:lnTo>
                      <a:pt x="29" y="0"/>
                    </a:lnTo>
                    <a:lnTo>
                      <a:pt x="29" y="27"/>
                    </a:lnTo>
                    <a:lnTo>
                      <a:pt x="55" y="27"/>
                    </a:lnTo>
                    <a:lnTo>
                      <a:pt x="55" y="27"/>
                    </a:lnTo>
                    <a:lnTo>
                      <a:pt x="29" y="27"/>
                    </a:lnTo>
                    <a:lnTo>
                      <a:pt x="29" y="55"/>
                    </a:lnTo>
                    <a:lnTo>
                      <a:pt x="29" y="55"/>
                    </a:lnTo>
                    <a:lnTo>
                      <a:pt x="29" y="27"/>
                    </a:lnTo>
                    <a:lnTo>
                      <a:pt x="0" y="27"/>
                    </a:lnTo>
                    <a:lnTo>
                      <a:pt x="0" y="27"/>
                    </a:lnTo>
                    <a:lnTo>
                      <a:pt x="0" y="27"/>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71" name="Freeform 220">
                <a:extLst>
                  <a:ext uri="{FF2B5EF4-FFF2-40B4-BE49-F238E27FC236}">
                    <a16:creationId xmlns:a16="http://schemas.microsoft.com/office/drawing/2014/main" id="{596FC008-89FB-F70A-B952-C10A871E9550}"/>
                  </a:ext>
                </a:extLst>
              </p:cNvPr>
              <p:cNvSpPr>
                <a:spLocks/>
              </p:cNvSpPr>
              <p:nvPr/>
            </p:nvSpPr>
            <p:spPr bwMode="auto">
              <a:xfrm>
                <a:off x="12577907" y="4681475"/>
                <a:ext cx="108000" cy="108000"/>
              </a:xfrm>
              <a:custGeom>
                <a:avLst/>
                <a:gdLst>
                  <a:gd name="T0" fmla="*/ 0 w 55"/>
                  <a:gd name="T1" fmla="*/ 26 h 55"/>
                  <a:gd name="T2" fmla="*/ 26 w 55"/>
                  <a:gd name="T3" fmla="*/ 26 h 55"/>
                  <a:gd name="T4" fmla="*/ 26 w 55"/>
                  <a:gd name="T5" fmla="*/ 0 h 55"/>
                  <a:gd name="T6" fmla="*/ 26 w 55"/>
                  <a:gd name="T7" fmla="*/ 0 h 55"/>
                  <a:gd name="T8" fmla="*/ 26 w 55"/>
                  <a:gd name="T9" fmla="*/ 26 h 55"/>
                  <a:gd name="T10" fmla="*/ 55 w 55"/>
                  <a:gd name="T11" fmla="*/ 26 h 55"/>
                  <a:gd name="T12" fmla="*/ 55 w 55"/>
                  <a:gd name="T13" fmla="*/ 26 h 55"/>
                  <a:gd name="T14" fmla="*/ 26 w 55"/>
                  <a:gd name="T15" fmla="*/ 26 h 55"/>
                  <a:gd name="T16" fmla="*/ 26 w 55"/>
                  <a:gd name="T17" fmla="*/ 55 h 55"/>
                  <a:gd name="T18" fmla="*/ 26 w 55"/>
                  <a:gd name="T19" fmla="*/ 55 h 55"/>
                  <a:gd name="T20" fmla="*/ 26 w 55"/>
                  <a:gd name="T21" fmla="*/ 26 h 55"/>
                  <a:gd name="T22" fmla="*/ 0 w 55"/>
                  <a:gd name="T23" fmla="*/ 26 h 55"/>
                  <a:gd name="T24" fmla="*/ 0 w 55"/>
                  <a:gd name="T25" fmla="*/ 26 h 55"/>
                  <a:gd name="T26" fmla="*/ 0 w 55"/>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5">
                    <a:moveTo>
                      <a:pt x="0" y="26"/>
                    </a:moveTo>
                    <a:lnTo>
                      <a:pt x="26" y="26"/>
                    </a:lnTo>
                    <a:lnTo>
                      <a:pt x="26" y="0"/>
                    </a:lnTo>
                    <a:lnTo>
                      <a:pt x="26" y="0"/>
                    </a:lnTo>
                    <a:lnTo>
                      <a:pt x="26" y="26"/>
                    </a:lnTo>
                    <a:lnTo>
                      <a:pt x="55" y="26"/>
                    </a:lnTo>
                    <a:lnTo>
                      <a:pt x="55" y="26"/>
                    </a:lnTo>
                    <a:lnTo>
                      <a:pt x="26" y="26"/>
                    </a:lnTo>
                    <a:lnTo>
                      <a:pt x="26" y="55"/>
                    </a:lnTo>
                    <a:lnTo>
                      <a:pt x="26" y="55"/>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72" name="Freeform 221">
                <a:extLst>
                  <a:ext uri="{FF2B5EF4-FFF2-40B4-BE49-F238E27FC236}">
                    <a16:creationId xmlns:a16="http://schemas.microsoft.com/office/drawing/2014/main" id="{8CA65667-35C4-41F2-CE91-5CD018417CB7}"/>
                  </a:ext>
                </a:extLst>
              </p:cNvPr>
              <p:cNvSpPr>
                <a:spLocks/>
              </p:cNvSpPr>
              <p:nvPr/>
            </p:nvSpPr>
            <p:spPr bwMode="auto">
              <a:xfrm>
                <a:off x="12670571" y="4681475"/>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73" name="Freeform 222">
                <a:extLst>
                  <a:ext uri="{FF2B5EF4-FFF2-40B4-BE49-F238E27FC236}">
                    <a16:creationId xmlns:a16="http://schemas.microsoft.com/office/drawing/2014/main" id="{AC70C99E-A645-1B3D-09D7-C8224EDD1FB4}"/>
                  </a:ext>
                </a:extLst>
              </p:cNvPr>
              <p:cNvSpPr>
                <a:spLocks/>
              </p:cNvSpPr>
              <p:nvPr/>
            </p:nvSpPr>
            <p:spPr bwMode="auto">
              <a:xfrm>
                <a:off x="12710725" y="4681475"/>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74" name="Freeform 223">
                <a:extLst>
                  <a:ext uri="{FF2B5EF4-FFF2-40B4-BE49-F238E27FC236}">
                    <a16:creationId xmlns:a16="http://schemas.microsoft.com/office/drawing/2014/main" id="{139F4487-A361-16B8-5CE0-E93B84B63511}"/>
                  </a:ext>
                </a:extLst>
              </p:cNvPr>
              <p:cNvSpPr>
                <a:spLocks/>
              </p:cNvSpPr>
              <p:nvPr/>
            </p:nvSpPr>
            <p:spPr bwMode="auto">
              <a:xfrm>
                <a:off x="12750879" y="4681475"/>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75" name="Freeform 224">
                <a:extLst>
                  <a:ext uri="{FF2B5EF4-FFF2-40B4-BE49-F238E27FC236}">
                    <a16:creationId xmlns:a16="http://schemas.microsoft.com/office/drawing/2014/main" id="{DCAF5D3B-483A-BDBE-FB66-708B96E40EA8}"/>
                  </a:ext>
                </a:extLst>
              </p:cNvPr>
              <p:cNvSpPr>
                <a:spLocks/>
              </p:cNvSpPr>
              <p:nvPr/>
            </p:nvSpPr>
            <p:spPr bwMode="auto">
              <a:xfrm>
                <a:off x="12787945" y="4681475"/>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76" name="Freeform 225">
                <a:extLst>
                  <a:ext uri="{FF2B5EF4-FFF2-40B4-BE49-F238E27FC236}">
                    <a16:creationId xmlns:a16="http://schemas.microsoft.com/office/drawing/2014/main" id="{9968AE48-9E2F-ED36-823D-8A653896B369}"/>
                  </a:ext>
                </a:extLst>
              </p:cNvPr>
              <p:cNvSpPr>
                <a:spLocks/>
              </p:cNvSpPr>
              <p:nvPr/>
            </p:nvSpPr>
            <p:spPr bwMode="auto">
              <a:xfrm>
                <a:off x="12817288" y="4681475"/>
                <a:ext cx="108000" cy="108000"/>
              </a:xfrm>
              <a:custGeom>
                <a:avLst/>
                <a:gdLst>
                  <a:gd name="T0" fmla="*/ 0 w 54"/>
                  <a:gd name="T1" fmla="*/ 26 h 55"/>
                  <a:gd name="T2" fmla="*/ 28 w 54"/>
                  <a:gd name="T3" fmla="*/ 26 h 55"/>
                  <a:gd name="T4" fmla="*/ 28 w 54"/>
                  <a:gd name="T5" fmla="*/ 0 h 55"/>
                  <a:gd name="T6" fmla="*/ 28 w 54"/>
                  <a:gd name="T7" fmla="*/ 0 h 55"/>
                  <a:gd name="T8" fmla="*/ 28 w 54"/>
                  <a:gd name="T9" fmla="*/ 26 h 55"/>
                  <a:gd name="T10" fmla="*/ 54 w 54"/>
                  <a:gd name="T11" fmla="*/ 26 h 55"/>
                  <a:gd name="T12" fmla="*/ 54 w 54"/>
                  <a:gd name="T13" fmla="*/ 26 h 55"/>
                  <a:gd name="T14" fmla="*/ 28 w 54"/>
                  <a:gd name="T15" fmla="*/ 26 h 55"/>
                  <a:gd name="T16" fmla="*/ 28 w 54"/>
                  <a:gd name="T17" fmla="*/ 55 h 55"/>
                  <a:gd name="T18" fmla="*/ 28 w 54"/>
                  <a:gd name="T19" fmla="*/ 55 h 55"/>
                  <a:gd name="T20" fmla="*/ 28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8" y="26"/>
                    </a:lnTo>
                    <a:lnTo>
                      <a:pt x="28" y="0"/>
                    </a:lnTo>
                    <a:lnTo>
                      <a:pt x="28" y="0"/>
                    </a:lnTo>
                    <a:lnTo>
                      <a:pt x="28" y="26"/>
                    </a:lnTo>
                    <a:lnTo>
                      <a:pt x="54" y="26"/>
                    </a:lnTo>
                    <a:lnTo>
                      <a:pt x="54" y="26"/>
                    </a:lnTo>
                    <a:lnTo>
                      <a:pt x="28" y="26"/>
                    </a:lnTo>
                    <a:lnTo>
                      <a:pt x="28" y="55"/>
                    </a:lnTo>
                    <a:lnTo>
                      <a:pt x="28" y="55"/>
                    </a:lnTo>
                    <a:lnTo>
                      <a:pt x="28"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77" name="Freeform 226">
                <a:extLst>
                  <a:ext uri="{FF2B5EF4-FFF2-40B4-BE49-F238E27FC236}">
                    <a16:creationId xmlns:a16="http://schemas.microsoft.com/office/drawing/2014/main" id="{A3BA78E0-2F2C-E6F0-0917-5D65C7366BBE}"/>
                  </a:ext>
                </a:extLst>
              </p:cNvPr>
              <p:cNvSpPr>
                <a:spLocks/>
              </p:cNvSpPr>
              <p:nvPr/>
            </p:nvSpPr>
            <p:spPr bwMode="auto">
              <a:xfrm>
                <a:off x="12860531" y="4681475"/>
                <a:ext cx="108000" cy="108000"/>
              </a:xfrm>
              <a:custGeom>
                <a:avLst/>
                <a:gdLst>
                  <a:gd name="T0" fmla="*/ 0 w 52"/>
                  <a:gd name="T1" fmla="*/ 26 h 55"/>
                  <a:gd name="T2" fmla="*/ 26 w 52"/>
                  <a:gd name="T3" fmla="*/ 26 h 55"/>
                  <a:gd name="T4" fmla="*/ 26 w 52"/>
                  <a:gd name="T5" fmla="*/ 0 h 55"/>
                  <a:gd name="T6" fmla="*/ 26 w 52"/>
                  <a:gd name="T7" fmla="*/ 0 h 55"/>
                  <a:gd name="T8" fmla="*/ 26 w 52"/>
                  <a:gd name="T9" fmla="*/ 26 h 55"/>
                  <a:gd name="T10" fmla="*/ 52 w 52"/>
                  <a:gd name="T11" fmla="*/ 26 h 55"/>
                  <a:gd name="T12" fmla="*/ 52 w 52"/>
                  <a:gd name="T13" fmla="*/ 26 h 55"/>
                  <a:gd name="T14" fmla="*/ 26 w 52"/>
                  <a:gd name="T15" fmla="*/ 26 h 55"/>
                  <a:gd name="T16" fmla="*/ 26 w 52"/>
                  <a:gd name="T17" fmla="*/ 55 h 55"/>
                  <a:gd name="T18" fmla="*/ 26 w 52"/>
                  <a:gd name="T19" fmla="*/ 55 h 55"/>
                  <a:gd name="T20" fmla="*/ 26 w 52"/>
                  <a:gd name="T21" fmla="*/ 26 h 55"/>
                  <a:gd name="T22" fmla="*/ 0 w 52"/>
                  <a:gd name="T23" fmla="*/ 26 h 55"/>
                  <a:gd name="T24" fmla="*/ 0 w 52"/>
                  <a:gd name="T25" fmla="*/ 26 h 55"/>
                  <a:gd name="T26" fmla="*/ 0 w 52"/>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5">
                    <a:moveTo>
                      <a:pt x="0" y="26"/>
                    </a:moveTo>
                    <a:lnTo>
                      <a:pt x="26" y="26"/>
                    </a:lnTo>
                    <a:lnTo>
                      <a:pt x="26" y="0"/>
                    </a:lnTo>
                    <a:lnTo>
                      <a:pt x="26" y="0"/>
                    </a:lnTo>
                    <a:lnTo>
                      <a:pt x="26" y="26"/>
                    </a:lnTo>
                    <a:lnTo>
                      <a:pt x="52" y="26"/>
                    </a:lnTo>
                    <a:lnTo>
                      <a:pt x="52" y="26"/>
                    </a:lnTo>
                    <a:lnTo>
                      <a:pt x="26" y="26"/>
                    </a:lnTo>
                    <a:lnTo>
                      <a:pt x="26" y="55"/>
                    </a:lnTo>
                    <a:lnTo>
                      <a:pt x="26" y="55"/>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78" name="Freeform 227">
                <a:extLst>
                  <a:ext uri="{FF2B5EF4-FFF2-40B4-BE49-F238E27FC236}">
                    <a16:creationId xmlns:a16="http://schemas.microsoft.com/office/drawing/2014/main" id="{4E8FA412-6859-324C-7ED4-855A0A13ABF1}"/>
                  </a:ext>
                </a:extLst>
              </p:cNvPr>
              <p:cNvSpPr>
                <a:spLocks/>
              </p:cNvSpPr>
              <p:nvPr/>
            </p:nvSpPr>
            <p:spPr bwMode="auto">
              <a:xfrm>
                <a:off x="12886787" y="4681475"/>
                <a:ext cx="108000" cy="108000"/>
              </a:xfrm>
              <a:custGeom>
                <a:avLst/>
                <a:gdLst>
                  <a:gd name="T0" fmla="*/ 0 w 54"/>
                  <a:gd name="T1" fmla="*/ 26 h 55"/>
                  <a:gd name="T2" fmla="*/ 26 w 54"/>
                  <a:gd name="T3" fmla="*/ 26 h 55"/>
                  <a:gd name="T4" fmla="*/ 26 w 54"/>
                  <a:gd name="T5" fmla="*/ 0 h 55"/>
                  <a:gd name="T6" fmla="*/ 26 w 54"/>
                  <a:gd name="T7" fmla="*/ 0 h 55"/>
                  <a:gd name="T8" fmla="*/ 26 w 54"/>
                  <a:gd name="T9" fmla="*/ 26 h 55"/>
                  <a:gd name="T10" fmla="*/ 54 w 54"/>
                  <a:gd name="T11" fmla="*/ 26 h 55"/>
                  <a:gd name="T12" fmla="*/ 54 w 54"/>
                  <a:gd name="T13" fmla="*/ 26 h 55"/>
                  <a:gd name="T14" fmla="*/ 26 w 54"/>
                  <a:gd name="T15" fmla="*/ 26 h 55"/>
                  <a:gd name="T16" fmla="*/ 26 w 54"/>
                  <a:gd name="T17" fmla="*/ 55 h 55"/>
                  <a:gd name="T18" fmla="*/ 26 w 54"/>
                  <a:gd name="T19" fmla="*/ 55 h 55"/>
                  <a:gd name="T20" fmla="*/ 26 w 54"/>
                  <a:gd name="T21" fmla="*/ 26 h 55"/>
                  <a:gd name="T22" fmla="*/ 0 w 54"/>
                  <a:gd name="T23" fmla="*/ 26 h 55"/>
                  <a:gd name="T24" fmla="*/ 0 w 54"/>
                  <a:gd name="T25" fmla="*/ 26 h 55"/>
                  <a:gd name="T26" fmla="*/ 0 w 54"/>
                  <a:gd name="T2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5">
                    <a:moveTo>
                      <a:pt x="0" y="26"/>
                    </a:moveTo>
                    <a:lnTo>
                      <a:pt x="26" y="26"/>
                    </a:lnTo>
                    <a:lnTo>
                      <a:pt x="26" y="0"/>
                    </a:lnTo>
                    <a:lnTo>
                      <a:pt x="26" y="0"/>
                    </a:lnTo>
                    <a:lnTo>
                      <a:pt x="26" y="26"/>
                    </a:lnTo>
                    <a:lnTo>
                      <a:pt x="54" y="26"/>
                    </a:lnTo>
                    <a:lnTo>
                      <a:pt x="54" y="26"/>
                    </a:lnTo>
                    <a:lnTo>
                      <a:pt x="26" y="26"/>
                    </a:lnTo>
                    <a:lnTo>
                      <a:pt x="26" y="55"/>
                    </a:lnTo>
                    <a:lnTo>
                      <a:pt x="26" y="55"/>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79" name="Freeform 228">
                <a:extLst>
                  <a:ext uri="{FF2B5EF4-FFF2-40B4-BE49-F238E27FC236}">
                    <a16:creationId xmlns:a16="http://schemas.microsoft.com/office/drawing/2014/main" id="{24C6497E-C91D-DF05-4855-D44AB88E0828}"/>
                  </a:ext>
                </a:extLst>
              </p:cNvPr>
              <p:cNvSpPr>
                <a:spLocks/>
              </p:cNvSpPr>
              <p:nvPr/>
            </p:nvSpPr>
            <p:spPr bwMode="auto">
              <a:xfrm>
                <a:off x="13036593" y="4710762"/>
                <a:ext cx="108000" cy="108000"/>
              </a:xfrm>
              <a:custGeom>
                <a:avLst/>
                <a:gdLst>
                  <a:gd name="T0" fmla="*/ 0 w 52"/>
                  <a:gd name="T1" fmla="*/ 26 h 52"/>
                  <a:gd name="T2" fmla="*/ 26 w 52"/>
                  <a:gd name="T3" fmla="*/ 26 h 52"/>
                  <a:gd name="T4" fmla="*/ 26 w 52"/>
                  <a:gd name="T5" fmla="*/ 0 h 52"/>
                  <a:gd name="T6" fmla="*/ 26 w 52"/>
                  <a:gd name="T7" fmla="*/ 0 h 52"/>
                  <a:gd name="T8" fmla="*/ 26 w 52"/>
                  <a:gd name="T9" fmla="*/ 26 h 52"/>
                  <a:gd name="T10" fmla="*/ 52 w 52"/>
                  <a:gd name="T11" fmla="*/ 26 h 52"/>
                  <a:gd name="T12" fmla="*/ 52 w 52"/>
                  <a:gd name="T13" fmla="*/ 26 h 52"/>
                  <a:gd name="T14" fmla="*/ 26 w 52"/>
                  <a:gd name="T15" fmla="*/ 26 h 52"/>
                  <a:gd name="T16" fmla="*/ 26 w 52"/>
                  <a:gd name="T17" fmla="*/ 52 h 52"/>
                  <a:gd name="T18" fmla="*/ 26 w 52"/>
                  <a:gd name="T19" fmla="*/ 52 h 52"/>
                  <a:gd name="T20" fmla="*/ 26 w 52"/>
                  <a:gd name="T21" fmla="*/ 26 h 52"/>
                  <a:gd name="T22" fmla="*/ 0 w 52"/>
                  <a:gd name="T23" fmla="*/ 26 h 52"/>
                  <a:gd name="T24" fmla="*/ 0 w 52"/>
                  <a:gd name="T25" fmla="*/ 26 h 52"/>
                  <a:gd name="T26" fmla="*/ 0 w 52"/>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52">
                    <a:moveTo>
                      <a:pt x="0" y="26"/>
                    </a:moveTo>
                    <a:lnTo>
                      <a:pt x="26" y="26"/>
                    </a:lnTo>
                    <a:lnTo>
                      <a:pt x="26" y="0"/>
                    </a:lnTo>
                    <a:lnTo>
                      <a:pt x="26" y="0"/>
                    </a:lnTo>
                    <a:lnTo>
                      <a:pt x="26" y="26"/>
                    </a:lnTo>
                    <a:lnTo>
                      <a:pt x="52" y="26"/>
                    </a:lnTo>
                    <a:lnTo>
                      <a:pt x="52"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80" name="Freeform 229">
                <a:extLst>
                  <a:ext uri="{FF2B5EF4-FFF2-40B4-BE49-F238E27FC236}">
                    <a16:creationId xmlns:a16="http://schemas.microsoft.com/office/drawing/2014/main" id="{DF377439-C965-46AD-7703-DCC1A5279BE7}"/>
                  </a:ext>
                </a:extLst>
              </p:cNvPr>
              <p:cNvSpPr>
                <a:spLocks/>
              </p:cNvSpPr>
              <p:nvPr/>
            </p:nvSpPr>
            <p:spPr bwMode="auto">
              <a:xfrm>
                <a:off x="13007250" y="4710762"/>
                <a:ext cx="108000" cy="108000"/>
              </a:xfrm>
              <a:custGeom>
                <a:avLst/>
                <a:gdLst>
                  <a:gd name="T0" fmla="*/ 0 w 54"/>
                  <a:gd name="T1" fmla="*/ 26 h 52"/>
                  <a:gd name="T2" fmla="*/ 28 w 54"/>
                  <a:gd name="T3" fmla="*/ 26 h 52"/>
                  <a:gd name="T4" fmla="*/ 28 w 54"/>
                  <a:gd name="T5" fmla="*/ 0 h 52"/>
                  <a:gd name="T6" fmla="*/ 28 w 54"/>
                  <a:gd name="T7" fmla="*/ 0 h 52"/>
                  <a:gd name="T8" fmla="*/ 28 w 54"/>
                  <a:gd name="T9" fmla="*/ 26 h 52"/>
                  <a:gd name="T10" fmla="*/ 54 w 54"/>
                  <a:gd name="T11" fmla="*/ 26 h 52"/>
                  <a:gd name="T12" fmla="*/ 54 w 54"/>
                  <a:gd name="T13" fmla="*/ 26 h 52"/>
                  <a:gd name="T14" fmla="*/ 28 w 54"/>
                  <a:gd name="T15" fmla="*/ 26 h 52"/>
                  <a:gd name="T16" fmla="*/ 28 w 54"/>
                  <a:gd name="T17" fmla="*/ 52 h 52"/>
                  <a:gd name="T18" fmla="*/ 28 w 54"/>
                  <a:gd name="T19" fmla="*/ 52 h 52"/>
                  <a:gd name="T20" fmla="*/ 28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8" y="26"/>
                    </a:lnTo>
                    <a:lnTo>
                      <a:pt x="28" y="0"/>
                    </a:lnTo>
                    <a:lnTo>
                      <a:pt x="28" y="0"/>
                    </a:lnTo>
                    <a:lnTo>
                      <a:pt x="28" y="26"/>
                    </a:lnTo>
                    <a:lnTo>
                      <a:pt x="54" y="26"/>
                    </a:lnTo>
                    <a:lnTo>
                      <a:pt x="54" y="26"/>
                    </a:lnTo>
                    <a:lnTo>
                      <a:pt x="28" y="26"/>
                    </a:lnTo>
                    <a:lnTo>
                      <a:pt x="28" y="52"/>
                    </a:lnTo>
                    <a:lnTo>
                      <a:pt x="28" y="52"/>
                    </a:lnTo>
                    <a:lnTo>
                      <a:pt x="28"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81" name="Freeform 230">
                <a:extLst>
                  <a:ext uri="{FF2B5EF4-FFF2-40B4-BE49-F238E27FC236}">
                    <a16:creationId xmlns:a16="http://schemas.microsoft.com/office/drawing/2014/main" id="{C234D0AE-FB55-6A15-B7F6-8CB6C18461B2}"/>
                  </a:ext>
                </a:extLst>
              </p:cNvPr>
              <p:cNvSpPr>
                <a:spLocks/>
              </p:cNvSpPr>
              <p:nvPr/>
            </p:nvSpPr>
            <p:spPr bwMode="auto">
              <a:xfrm>
                <a:off x="13062848" y="4710762"/>
                <a:ext cx="108000" cy="108000"/>
              </a:xfrm>
              <a:custGeom>
                <a:avLst/>
                <a:gdLst>
                  <a:gd name="T0" fmla="*/ 0 w 54"/>
                  <a:gd name="T1" fmla="*/ 26 h 52"/>
                  <a:gd name="T2" fmla="*/ 26 w 54"/>
                  <a:gd name="T3" fmla="*/ 26 h 52"/>
                  <a:gd name="T4" fmla="*/ 26 w 54"/>
                  <a:gd name="T5" fmla="*/ 0 h 52"/>
                  <a:gd name="T6" fmla="*/ 26 w 54"/>
                  <a:gd name="T7" fmla="*/ 0 h 52"/>
                  <a:gd name="T8" fmla="*/ 26 w 54"/>
                  <a:gd name="T9" fmla="*/ 26 h 52"/>
                  <a:gd name="T10" fmla="*/ 54 w 54"/>
                  <a:gd name="T11" fmla="*/ 26 h 52"/>
                  <a:gd name="T12" fmla="*/ 54 w 54"/>
                  <a:gd name="T13" fmla="*/ 26 h 52"/>
                  <a:gd name="T14" fmla="*/ 26 w 54"/>
                  <a:gd name="T15" fmla="*/ 26 h 52"/>
                  <a:gd name="T16" fmla="*/ 26 w 54"/>
                  <a:gd name="T17" fmla="*/ 52 h 52"/>
                  <a:gd name="T18" fmla="*/ 26 w 54"/>
                  <a:gd name="T19" fmla="*/ 52 h 52"/>
                  <a:gd name="T20" fmla="*/ 26 w 54"/>
                  <a:gd name="T21" fmla="*/ 26 h 52"/>
                  <a:gd name="T22" fmla="*/ 0 w 54"/>
                  <a:gd name="T23" fmla="*/ 26 h 52"/>
                  <a:gd name="T24" fmla="*/ 0 w 54"/>
                  <a:gd name="T25" fmla="*/ 26 h 52"/>
                  <a:gd name="T26" fmla="*/ 0 w 54"/>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2">
                    <a:moveTo>
                      <a:pt x="0" y="26"/>
                    </a:moveTo>
                    <a:lnTo>
                      <a:pt x="26" y="26"/>
                    </a:lnTo>
                    <a:lnTo>
                      <a:pt x="26" y="0"/>
                    </a:lnTo>
                    <a:lnTo>
                      <a:pt x="26" y="0"/>
                    </a:lnTo>
                    <a:lnTo>
                      <a:pt x="26" y="26"/>
                    </a:lnTo>
                    <a:lnTo>
                      <a:pt x="54" y="26"/>
                    </a:lnTo>
                    <a:lnTo>
                      <a:pt x="54"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sp>
            <p:nvSpPr>
              <p:cNvPr id="382" name="Freeform 231">
                <a:extLst>
                  <a:ext uri="{FF2B5EF4-FFF2-40B4-BE49-F238E27FC236}">
                    <a16:creationId xmlns:a16="http://schemas.microsoft.com/office/drawing/2014/main" id="{C47F1078-2DEA-ED27-9B06-2F1B086FD8E3}"/>
                  </a:ext>
                </a:extLst>
              </p:cNvPr>
              <p:cNvSpPr>
                <a:spLocks/>
              </p:cNvSpPr>
              <p:nvPr/>
            </p:nvSpPr>
            <p:spPr bwMode="auto">
              <a:xfrm>
                <a:off x="13116902" y="4710762"/>
                <a:ext cx="108000" cy="108000"/>
              </a:xfrm>
              <a:custGeom>
                <a:avLst/>
                <a:gdLst>
                  <a:gd name="T0" fmla="*/ 0 w 55"/>
                  <a:gd name="T1" fmla="*/ 26 h 52"/>
                  <a:gd name="T2" fmla="*/ 26 w 55"/>
                  <a:gd name="T3" fmla="*/ 26 h 52"/>
                  <a:gd name="T4" fmla="*/ 26 w 55"/>
                  <a:gd name="T5" fmla="*/ 0 h 52"/>
                  <a:gd name="T6" fmla="*/ 26 w 55"/>
                  <a:gd name="T7" fmla="*/ 0 h 52"/>
                  <a:gd name="T8" fmla="*/ 26 w 55"/>
                  <a:gd name="T9" fmla="*/ 26 h 52"/>
                  <a:gd name="T10" fmla="*/ 55 w 55"/>
                  <a:gd name="T11" fmla="*/ 26 h 52"/>
                  <a:gd name="T12" fmla="*/ 55 w 55"/>
                  <a:gd name="T13" fmla="*/ 26 h 52"/>
                  <a:gd name="T14" fmla="*/ 26 w 55"/>
                  <a:gd name="T15" fmla="*/ 26 h 52"/>
                  <a:gd name="T16" fmla="*/ 26 w 55"/>
                  <a:gd name="T17" fmla="*/ 52 h 52"/>
                  <a:gd name="T18" fmla="*/ 26 w 55"/>
                  <a:gd name="T19" fmla="*/ 52 h 52"/>
                  <a:gd name="T20" fmla="*/ 26 w 55"/>
                  <a:gd name="T21" fmla="*/ 26 h 52"/>
                  <a:gd name="T22" fmla="*/ 0 w 55"/>
                  <a:gd name="T23" fmla="*/ 26 h 52"/>
                  <a:gd name="T24" fmla="*/ 0 w 55"/>
                  <a:gd name="T25" fmla="*/ 26 h 52"/>
                  <a:gd name="T26" fmla="*/ 0 w 55"/>
                  <a:gd name="T27"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2">
                    <a:moveTo>
                      <a:pt x="0" y="26"/>
                    </a:moveTo>
                    <a:lnTo>
                      <a:pt x="26" y="26"/>
                    </a:lnTo>
                    <a:lnTo>
                      <a:pt x="26" y="0"/>
                    </a:lnTo>
                    <a:lnTo>
                      <a:pt x="26" y="0"/>
                    </a:lnTo>
                    <a:lnTo>
                      <a:pt x="26" y="26"/>
                    </a:lnTo>
                    <a:lnTo>
                      <a:pt x="55" y="26"/>
                    </a:lnTo>
                    <a:lnTo>
                      <a:pt x="55" y="26"/>
                    </a:lnTo>
                    <a:lnTo>
                      <a:pt x="26" y="26"/>
                    </a:lnTo>
                    <a:lnTo>
                      <a:pt x="26" y="52"/>
                    </a:lnTo>
                    <a:lnTo>
                      <a:pt x="26" y="52"/>
                    </a:lnTo>
                    <a:lnTo>
                      <a:pt x="26" y="26"/>
                    </a:lnTo>
                    <a:lnTo>
                      <a:pt x="0" y="26"/>
                    </a:lnTo>
                    <a:lnTo>
                      <a:pt x="0" y="26"/>
                    </a:lnTo>
                    <a:lnTo>
                      <a:pt x="0" y="26"/>
                    </a:lnTo>
                    <a:close/>
                  </a:path>
                </a:pathLst>
              </a:custGeom>
              <a:noFill/>
              <a:ln w="12700" cap="flat">
                <a:solidFill>
                  <a:schemeClr val="accent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0960" tIns="30480" rIns="60960" bIns="30480" numCol="1" anchor="t" anchorCtr="0" compatLnSpc="1">
                <a:prstTxWarp prst="textNoShape">
                  <a:avLst/>
                </a:prstTxWarp>
              </a:bodyPr>
              <a:lstStyle/>
              <a:p>
                <a:pPr defTabSz="609630">
                  <a:defRPr/>
                </a:pPr>
                <a:endParaRPr lang="en-GB" sz="1200" noProof="0" dirty="0">
                  <a:solidFill>
                    <a:prstClr val="black"/>
                  </a:solidFill>
                  <a:latin typeface="Calibri" panose="020F0502020204030204"/>
                </a:endParaRPr>
              </a:p>
            </p:txBody>
          </p:sp>
        </p:grpSp>
      </p:grpSp>
      <p:sp>
        <p:nvSpPr>
          <p:cNvPr id="265" name="TextBox 264">
            <a:extLst>
              <a:ext uri="{FF2B5EF4-FFF2-40B4-BE49-F238E27FC236}">
                <a16:creationId xmlns:a16="http://schemas.microsoft.com/office/drawing/2014/main" id="{B42A9AC5-0613-E72D-D954-1B9E7EC195A7}"/>
              </a:ext>
            </a:extLst>
          </p:cNvPr>
          <p:cNvSpPr txBox="1"/>
          <p:nvPr/>
        </p:nvSpPr>
        <p:spPr>
          <a:xfrm>
            <a:off x="6439957" y="2359748"/>
            <a:ext cx="673908" cy="307777"/>
          </a:xfrm>
          <a:prstGeom prst="rect">
            <a:avLst/>
          </a:prstGeom>
          <a:noFill/>
        </p:spPr>
        <p:txBody>
          <a:bodyPr wrap="square" lIns="0" tIns="0" rIns="0" bIns="0" anchor="ctr">
            <a:spAutoFit/>
          </a:bodyPr>
          <a:lstStyle/>
          <a:p>
            <a:pPr defTabSz="609630">
              <a:defRPr/>
            </a:pPr>
            <a:r>
              <a:rPr lang="en-GB" sz="1000" b="1" noProof="0" dirty="0">
                <a:solidFill>
                  <a:prstClr val="black"/>
                </a:solidFill>
                <a:latin typeface="Arial" panose="020B0604020202020204" pitchFamily="34" charset="0"/>
                <a:cs typeface="Arial" panose="020B0604020202020204" pitchFamily="34" charset="0"/>
              </a:rPr>
              <a:t>36-mo OS</a:t>
            </a:r>
          </a:p>
          <a:p>
            <a:pPr defTabSz="609630">
              <a:defRPr/>
            </a:pPr>
            <a:r>
              <a:rPr lang="en-GB" sz="1000" b="1" noProof="0" dirty="0">
                <a:solidFill>
                  <a:prstClr val="black"/>
                </a:solidFill>
                <a:latin typeface="Arial" panose="020B0604020202020204" pitchFamily="34" charset="0"/>
                <a:cs typeface="Arial" panose="020B0604020202020204" pitchFamily="34" charset="0"/>
              </a:rPr>
              <a:t>∆: 6.7 </a:t>
            </a:r>
          </a:p>
        </p:txBody>
      </p:sp>
      <p:cxnSp>
        <p:nvCxnSpPr>
          <p:cNvPr id="267" name="Straight Connector 266">
            <a:extLst>
              <a:ext uri="{FF2B5EF4-FFF2-40B4-BE49-F238E27FC236}">
                <a16:creationId xmlns:a16="http://schemas.microsoft.com/office/drawing/2014/main" id="{C3661CD3-59F1-1276-0E20-A6E403FC64E0}"/>
              </a:ext>
            </a:extLst>
          </p:cNvPr>
          <p:cNvCxnSpPr>
            <a:cxnSpLocks/>
            <a:endCxn id="162" idx="5"/>
          </p:cNvCxnSpPr>
          <p:nvPr/>
        </p:nvCxnSpPr>
        <p:spPr>
          <a:xfrm flipH="1" flipV="1">
            <a:off x="6650266" y="2929121"/>
            <a:ext cx="9826" cy="1853535"/>
          </a:xfrm>
          <a:prstGeom prst="line">
            <a:avLst/>
          </a:prstGeom>
          <a:ln w="10160" cap="sq">
            <a:solidFill>
              <a:schemeClr val="tx1"/>
            </a:solidFill>
            <a:prstDash val="sysDash"/>
          </a:ln>
        </p:spPr>
        <p:style>
          <a:lnRef idx="1">
            <a:schemeClr val="accent1"/>
          </a:lnRef>
          <a:fillRef idx="0">
            <a:schemeClr val="accent1"/>
          </a:fillRef>
          <a:effectRef idx="0">
            <a:schemeClr val="accent1"/>
          </a:effectRef>
          <a:fontRef idx="minor">
            <a:schemeClr val="tx1"/>
          </a:fontRef>
        </p:style>
      </p:cxnSp>
      <p:graphicFrame>
        <p:nvGraphicFramePr>
          <p:cNvPr id="5" name="Table 4">
            <a:extLst>
              <a:ext uri="{FF2B5EF4-FFF2-40B4-BE49-F238E27FC236}">
                <a16:creationId xmlns:a16="http://schemas.microsoft.com/office/drawing/2014/main" id="{411F1069-3998-1183-516C-446C12493A28}"/>
              </a:ext>
            </a:extLst>
          </p:cNvPr>
          <p:cNvGraphicFramePr>
            <a:graphicFrameLocks noGrp="1"/>
          </p:cNvGraphicFramePr>
          <p:nvPr/>
        </p:nvGraphicFramePr>
        <p:xfrm>
          <a:off x="7470671" y="1755205"/>
          <a:ext cx="4369621" cy="1014960"/>
        </p:xfrm>
        <a:graphic>
          <a:graphicData uri="http://schemas.openxmlformats.org/drawingml/2006/table">
            <a:tbl>
              <a:tblPr firstRow="1" bandRow="1"/>
              <a:tblGrid>
                <a:gridCol w="1821231">
                  <a:extLst>
                    <a:ext uri="{9D8B030D-6E8A-4147-A177-3AD203B41FA5}">
                      <a16:colId xmlns:a16="http://schemas.microsoft.com/office/drawing/2014/main" val="1829181355"/>
                    </a:ext>
                  </a:extLst>
                </a:gridCol>
                <a:gridCol w="1274195">
                  <a:extLst>
                    <a:ext uri="{9D8B030D-6E8A-4147-A177-3AD203B41FA5}">
                      <a16:colId xmlns:a16="http://schemas.microsoft.com/office/drawing/2014/main" val="3158332161"/>
                    </a:ext>
                  </a:extLst>
                </a:gridCol>
                <a:gridCol w="1274195">
                  <a:extLst>
                    <a:ext uri="{9D8B030D-6E8A-4147-A177-3AD203B41FA5}">
                      <a16:colId xmlns:a16="http://schemas.microsoft.com/office/drawing/2014/main" val="3600675927"/>
                    </a:ext>
                  </a:extLst>
                </a:gridCol>
              </a:tblGrid>
              <a:tr h="167915">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nSpc>
                          <a:spcPct val="90000"/>
                        </a:lnSpc>
                      </a:pPr>
                      <a:endParaRPr lang="en-GB" sz="1000" b="1" noProof="0" dirty="0">
                        <a:solidFill>
                          <a:schemeClr val="bg1"/>
                        </a:solidFill>
                        <a:latin typeface="Arial" panose="020B0604020202020204" pitchFamily="34" charset="0"/>
                        <a:cs typeface="Arial" panose="020B0604020202020204" pitchFamily="34" charset="0"/>
                      </a:endParaRPr>
                    </a:p>
                  </a:txBody>
                  <a:tcPr marL="60960" marR="60960" marT="24000" marB="2400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1000" b="1" noProof="0" dirty="0">
                          <a:solidFill>
                            <a:schemeClr val="bg1"/>
                          </a:solidFill>
                          <a:latin typeface="Arial" panose="020B0604020202020204" pitchFamily="34" charset="0"/>
                          <a:cs typeface="Arial" panose="020B0604020202020204" pitchFamily="34" charset="0"/>
                        </a:rPr>
                        <a:t>Durvalumab + FLOT </a:t>
                      </a:r>
                    </a:p>
                    <a:p>
                      <a:pPr marL="0" marR="0" lvl="0" indent="0" algn="ctr" defTabSz="914400" rtl="0" eaLnBrk="1" fontAlgn="auto" hangingPunct="1">
                        <a:lnSpc>
                          <a:spcPct val="90000"/>
                        </a:lnSpc>
                        <a:spcBef>
                          <a:spcPts val="0"/>
                        </a:spcBef>
                        <a:spcAft>
                          <a:spcPts val="0"/>
                        </a:spcAft>
                        <a:buFontTx/>
                        <a:buNone/>
                      </a:pPr>
                      <a:r>
                        <a:rPr lang="en-GB" sz="1000" b="1" noProof="0" dirty="0">
                          <a:solidFill>
                            <a:schemeClr val="bg1"/>
                          </a:solidFill>
                          <a:latin typeface="Arial" panose="020B0604020202020204" pitchFamily="34" charset="0"/>
                          <a:cs typeface="Arial" panose="020B0604020202020204" pitchFamily="34" charset="0"/>
                        </a:rPr>
                        <a:t>(n=474)</a:t>
                      </a:r>
                      <a:r>
                        <a:rPr lang="en-GB" sz="1000" b="1" baseline="30000" noProof="0" dirty="0">
                          <a:solidFill>
                            <a:schemeClr val="bg1"/>
                          </a:solidFill>
                          <a:latin typeface="Arial" panose="020B0604020202020204" pitchFamily="34" charset="0"/>
                          <a:cs typeface="Arial" panose="020B0604020202020204" pitchFamily="34" charset="0"/>
                        </a:rPr>
                        <a:t>a</a:t>
                      </a:r>
                    </a:p>
                  </a:txBody>
                  <a:tcPr marL="0" marR="0" marT="24000" marB="2400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hangingPunct="1">
                        <a:lnSpc>
                          <a:spcPct val="90000"/>
                        </a:lnSpc>
                        <a:spcBef>
                          <a:spcPts val="0"/>
                        </a:spcBef>
                        <a:spcAft>
                          <a:spcPts val="0"/>
                        </a:spcAft>
                        <a:buFontTx/>
                        <a:buNone/>
                      </a:pPr>
                      <a:r>
                        <a:rPr lang="en-GB" sz="1000" b="1" noProof="0" dirty="0">
                          <a:solidFill>
                            <a:schemeClr val="bg1"/>
                          </a:solidFill>
                          <a:latin typeface="Arial" panose="020B0604020202020204" pitchFamily="34" charset="0"/>
                          <a:cs typeface="Arial" panose="020B0604020202020204" pitchFamily="34" charset="0"/>
                        </a:rPr>
                        <a:t>Placebo + FLOT (n=474)</a:t>
                      </a:r>
                      <a:r>
                        <a:rPr lang="en-GB" sz="1000" b="1" baseline="30000" noProof="0" dirty="0">
                          <a:solidFill>
                            <a:schemeClr val="bg1"/>
                          </a:solidFill>
                          <a:latin typeface="Arial" panose="020B0604020202020204" pitchFamily="34" charset="0"/>
                          <a:cs typeface="Arial" panose="020B0604020202020204" pitchFamily="34" charset="0"/>
                        </a:rPr>
                        <a:t>a</a:t>
                      </a:r>
                    </a:p>
                  </a:txBody>
                  <a:tcPr marL="0" marR="0" marT="24000" marB="2400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3533857899"/>
                  </a:ext>
                </a:extLst>
              </a:tr>
              <a:tr h="16791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auto" hangingPunct="1">
                        <a:lnSpc>
                          <a:spcPct val="90000"/>
                        </a:lnSpc>
                        <a:spcBef>
                          <a:spcPts val="0"/>
                        </a:spcBef>
                        <a:spcAft>
                          <a:spcPts val="0"/>
                        </a:spcAft>
                        <a:buFontTx/>
                        <a:buNone/>
                      </a:pPr>
                      <a:r>
                        <a:rPr lang="en-GB" sz="1000" noProof="0" dirty="0">
                          <a:latin typeface="Arial" panose="020B0604020202020204" pitchFamily="34" charset="0"/>
                          <a:cs typeface="Arial" panose="020B0604020202020204" pitchFamily="34" charset="0"/>
                        </a:rPr>
                        <a:t>Median OS (95% CI), months</a:t>
                      </a:r>
                    </a:p>
                  </a:txBody>
                  <a:tcPr marL="60960" marR="60960" marT="24000" marB="24000" anchor="ctr">
                    <a:lnL>
                      <a:noFill/>
                    </a:lnL>
                    <a:lnR>
                      <a:noFill/>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1000" b="1" noProof="0" dirty="0">
                          <a:latin typeface="Arial" panose="020B0604020202020204" pitchFamily="34" charset="0"/>
                          <a:cs typeface="Arial" panose="020B0604020202020204" pitchFamily="34" charset="0"/>
                        </a:rPr>
                        <a:t>NR (NR-NR)</a:t>
                      </a:r>
                    </a:p>
                  </a:txBody>
                  <a:tcPr marL="0" marR="0" marT="24000" marB="24000" anchor="ctr">
                    <a:lnL>
                      <a:noFill/>
                    </a:lnL>
                    <a:lnR>
                      <a:noFill/>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hangingPunct="1">
                        <a:lnSpc>
                          <a:spcPct val="90000"/>
                        </a:lnSpc>
                        <a:spcBef>
                          <a:spcPts val="0"/>
                        </a:spcBef>
                        <a:spcAft>
                          <a:spcPts val="0"/>
                        </a:spcAft>
                        <a:buFontTx/>
                        <a:buNone/>
                      </a:pPr>
                      <a:r>
                        <a:rPr lang="en-GB" sz="1000" b="1" noProof="0" dirty="0">
                          <a:latin typeface="Arial" panose="020B0604020202020204" pitchFamily="34" charset="0"/>
                          <a:cs typeface="Arial" panose="020B0604020202020204" pitchFamily="34" charset="0"/>
                        </a:rPr>
                        <a:t>NR (NR-NR)</a:t>
                      </a:r>
                    </a:p>
                  </a:txBody>
                  <a:tcPr marL="0" marR="0" marT="24000" marB="24000" anchor="ctr">
                    <a:lnL>
                      <a:noFill/>
                    </a:lnL>
                    <a:lnR>
                      <a:noFill/>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val="2853359994"/>
                  </a:ext>
                </a:extLst>
              </a:tr>
              <a:tr h="9646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auto" hangingPunct="1">
                        <a:lnSpc>
                          <a:spcPct val="90000"/>
                        </a:lnSpc>
                        <a:spcBef>
                          <a:spcPts val="0"/>
                        </a:spcBef>
                        <a:spcAft>
                          <a:spcPts val="0"/>
                        </a:spcAft>
                        <a:buFontTx/>
                        <a:buNone/>
                      </a:pPr>
                      <a:r>
                        <a:rPr lang="en-GB" sz="1000" noProof="0" dirty="0">
                          <a:latin typeface="Arial" panose="020B0604020202020204" pitchFamily="34" charset="0"/>
                          <a:cs typeface="Arial" panose="020B0604020202020204" pitchFamily="34" charset="0"/>
                        </a:rPr>
                        <a:t>HR (95% CI)</a:t>
                      </a:r>
                    </a:p>
                  </a:txBody>
                  <a:tcPr marL="60960" marR="60960" marT="24000" marB="24000" anchor="ctr">
                    <a:lnL>
                      <a:noFill/>
                    </a:lnL>
                    <a:lnR>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1000" b="1" noProof="0" dirty="0">
                          <a:latin typeface="Arial" panose="020B0604020202020204" pitchFamily="34" charset="0"/>
                          <a:cs typeface="Arial" panose="020B0604020202020204" pitchFamily="34" charset="0"/>
                        </a:rPr>
                        <a:t>0.78 (0.63-0.96)</a:t>
                      </a:r>
                    </a:p>
                  </a:txBody>
                  <a:tcPr marL="0" marR="0" marT="24000" marB="24000" anchor="ctr">
                    <a:lnL>
                      <a:noFill/>
                    </a:lnL>
                    <a:lnR>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a:p>
                  </a:txBody>
                  <a:tcPr/>
                </a:tc>
                <a:extLst>
                  <a:ext uri="{0D108BD9-81ED-4DB2-BD59-A6C34878D82A}">
                    <a16:rowId xmlns:a16="http://schemas.microsoft.com/office/drawing/2014/main" val="1915134389"/>
                  </a:ext>
                </a:extLst>
              </a:tr>
              <a:tr h="96460">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auto" hangingPunct="1">
                        <a:lnSpc>
                          <a:spcPct val="90000"/>
                        </a:lnSpc>
                        <a:spcBef>
                          <a:spcPts val="0"/>
                        </a:spcBef>
                        <a:spcAft>
                          <a:spcPts val="0"/>
                        </a:spcAft>
                        <a:buFontTx/>
                        <a:buNone/>
                      </a:pPr>
                      <a:r>
                        <a:rPr lang="en-GB" sz="1000" noProof="0" dirty="0">
                          <a:latin typeface="Arial" panose="020B0604020202020204" pitchFamily="34" charset="0"/>
                          <a:cs typeface="Arial" panose="020B0604020202020204" pitchFamily="34" charset="0"/>
                        </a:rPr>
                        <a:t>Stratified log-rank p-value</a:t>
                      </a:r>
                    </a:p>
                  </a:txBody>
                  <a:tcPr marL="60960" marR="60960" marT="24000" marB="24000">
                    <a:lnL>
                      <a:noFill/>
                    </a:lnL>
                    <a:lnR>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grid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1000" b="0" noProof="0" dirty="0">
                          <a:latin typeface="Arial" panose="020B0604020202020204" pitchFamily="34" charset="0"/>
                          <a:cs typeface="Arial" panose="020B0604020202020204" pitchFamily="34" charset="0"/>
                        </a:rPr>
                        <a:t>0.021</a:t>
                      </a:r>
                      <a:br>
                        <a:rPr lang="en-GB" sz="1000" b="0" noProof="0" dirty="0">
                          <a:latin typeface="Arial" panose="020B0604020202020204" pitchFamily="34" charset="0"/>
                          <a:cs typeface="Arial" panose="020B0604020202020204" pitchFamily="34" charset="0"/>
                        </a:rPr>
                      </a:br>
                      <a:r>
                        <a:rPr lang="en-GB" sz="1000" b="0" noProof="0" dirty="0">
                          <a:latin typeface="Arial" panose="020B0604020202020204" pitchFamily="34" charset="0"/>
                          <a:cs typeface="Arial" panose="020B0604020202020204" pitchFamily="34" charset="0"/>
                        </a:rPr>
                        <a:t>(significance threshold p&lt;0.0499)</a:t>
                      </a:r>
                    </a:p>
                  </a:txBody>
                  <a:tcPr marL="0" marR="0" marT="24000" marB="24000" anchor="ctr">
                    <a:lnL>
                      <a:noFill/>
                    </a:lnL>
                    <a:lnR>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hMerge="1">
                  <a:txBody>
                    <a:bodyPr/>
                    <a:lstStyle/>
                    <a:p>
                      <a:endParaRPr lang="en-US"/>
                    </a:p>
                  </a:txBody>
                  <a:tcPr/>
                </a:tc>
                <a:extLst>
                  <a:ext uri="{0D108BD9-81ED-4DB2-BD59-A6C34878D82A}">
                    <a16:rowId xmlns:a16="http://schemas.microsoft.com/office/drawing/2014/main" val="1100649353"/>
                  </a:ext>
                </a:extLst>
              </a:tr>
            </a:tbl>
          </a:graphicData>
        </a:graphic>
      </p:graphicFrame>
      <p:sp>
        <p:nvSpPr>
          <p:cNvPr id="393" name="TextBox 392">
            <a:extLst>
              <a:ext uri="{FF2B5EF4-FFF2-40B4-BE49-F238E27FC236}">
                <a16:creationId xmlns:a16="http://schemas.microsoft.com/office/drawing/2014/main" id="{E5D0CEF2-58DE-3E0E-9D71-8A80D591BB0E}"/>
              </a:ext>
            </a:extLst>
          </p:cNvPr>
          <p:cNvSpPr txBox="1"/>
          <p:nvPr/>
        </p:nvSpPr>
        <p:spPr>
          <a:xfrm>
            <a:off x="240037" y="5109952"/>
            <a:ext cx="1534073" cy="461665"/>
          </a:xfrm>
          <a:prstGeom prst="rect">
            <a:avLst/>
          </a:prstGeom>
          <a:noFill/>
        </p:spPr>
        <p:txBody>
          <a:bodyPr wrap="none" lIns="0" tIns="0" rIns="0" bIns="0" rtlCol="0" anchor="t" anchorCtr="0">
            <a:spAutoFit/>
          </a:bodyPr>
          <a:lstStyle/>
          <a:p>
            <a:pPr algn="r">
              <a:defRPr/>
            </a:pPr>
            <a:r>
              <a:rPr lang="en-GB" sz="1000" b="1" noProof="0" dirty="0">
                <a:ln/>
                <a:solidFill>
                  <a:srgbClr val="231F20"/>
                </a:solidFill>
                <a:latin typeface="Arial" panose="020B0604020202020204" pitchFamily="34" charset="0"/>
                <a:cs typeface="Arial" panose="020B0604020202020204" pitchFamily="34" charset="0"/>
                <a:sym typeface="HelveticaNeueLTPro-Roman"/>
                <a:rtl val="0"/>
              </a:rPr>
              <a:t>No. of participants at risk</a:t>
            </a:r>
          </a:p>
          <a:p>
            <a:pPr algn="r">
              <a:defRPr/>
            </a:pPr>
            <a:r>
              <a:rPr lang="en-GB" sz="1000" b="1" noProof="0" dirty="0">
                <a:ln/>
                <a:solidFill>
                  <a:schemeClr val="accent1"/>
                </a:solidFill>
                <a:latin typeface="Arial" panose="020B0604020202020204" pitchFamily="34" charset="0"/>
                <a:cs typeface="Arial" panose="020B0604020202020204" pitchFamily="34" charset="0"/>
                <a:sym typeface="HelveticaNeueLTPro-Roman"/>
                <a:rtl val="0"/>
              </a:rPr>
              <a:t>Durvalumab + FLOT</a:t>
            </a:r>
          </a:p>
          <a:p>
            <a:pPr algn="r">
              <a:defRPr/>
            </a:pPr>
            <a:r>
              <a:rPr lang="en-GB" sz="1000" b="1" noProof="0" dirty="0">
                <a:ln/>
                <a:solidFill>
                  <a:schemeClr val="accent6"/>
                </a:solidFill>
                <a:latin typeface="Arial" panose="020B0604020202020204" pitchFamily="34" charset="0"/>
                <a:cs typeface="Arial" panose="020B0604020202020204" pitchFamily="34" charset="0"/>
                <a:sym typeface="HelveticaNeueLTPro-Roman"/>
                <a:rtl val="0"/>
              </a:rPr>
              <a:t>Placebo + FLOT</a:t>
            </a:r>
            <a:endParaRPr lang="en-GB" sz="1000" b="1" noProof="0" dirty="0">
              <a:ln/>
              <a:solidFill>
                <a:schemeClr val="accent1"/>
              </a:solidFill>
              <a:latin typeface="Arial" panose="020B0604020202020204" pitchFamily="34" charset="0"/>
              <a:cs typeface="Arial" panose="020B0604020202020204" pitchFamily="34" charset="0"/>
              <a:sym typeface="HelveticaNeueLTPro-Roman"/>
              <a:rtl val="0"/>
            </a:endParaRPr>
          </a:p>
        </p:txBody>
      </p:sp>
      <p:sp>
        <p:nvSpPr>
          <p:cNvPr id="394" name="TextBox 393">
            <a:extLst>
              <a:ext uri="{FF2B5EF4-FFF2-40B4-BE49-F238E27FC236}">
                <a16:creationId xmlns:a16="http://schemas.microsoft.com/office/drawing/2014/main" id="{9E129BB8-9161-BD2A-40EF-61ACE1081C15}"/>
              </a:ext>
            </a:extLst>
          </p:cNvPr>
          <p:cNvSpPr txBox="1"/>
          <p:nvPr/>
        </p:nvSpPr>
        <p:spPr>
          <a:xfrm>
            <a:off x="1953818" y="5294618"/>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474</a:t>
            </a:r>
          </a:p>
          <a:p>
            <a:pPr algn="ctr">
              <a:lnSpc>
                <a:spcPct val="90000"/>
              </a:lnSpc>
            </a:pPr>
            <a:r>
              <a:rPr lang="en-GB" sz="1000" noProof="0" dirty="0">
                <a:latin typeface="Arial" panose="020B0604020202020204" pitchFamily="34" charset="0"/>
                <a:ea typeface="Aileron" charset="0"/>
                <a:cs typeface="Arial" panose="020B0604020202020204" pitchFamily="34" charset="0"/>
              </a:rPr>
              <a:t>474</a:t>
            </a:r>
          </a:p>
        </p:txBody>
      </p:sp>
      <p:sp>
        <p:nvSpPr>
          <p:cNvPr id="395" name="TextBox 394">
            <a:extLst>
              <a:ext uri="{FF2B5EF4-FFF2-40B4-BE49-F238E27FC236}">
                <a16:creationId xmlns:a16="http://schemas.microsoft.com/office/drawing/2014/main" id="{3CA0BCCC-81F9-B2E3-DCD7-72404D469839}"/>
              </a:ext>
            </a:extLst>
          </p:cNvPr>
          <p:cNvSpPr txBox="1"/>
          <p:nvPr/>
        </p:nvSpPr>
        <p:spPr>
          <a:xfrm>
            <a:off x="6899534" y="4067372"/>
            <a:ext cx="3677532" cy="553998"/>
          </a:xfrm>
          <a:prstGeom prst="rect">
            <a:avLst/>
          </a:prstGeom>
          <a:noFill/>
        </p:spPr>
        <p:txBody>
          <a:bodyPr wrap="square" rtlCol="0">
            <a:spAutoFit/>
          </a:bodyPr>
          <a:lstStyle/>
          <a:p>
            <a:pPr>
              <a:defRPr/>
            </a:pPr>
            <a:r>
              <a:rPr lang="en-GB" sz="1000" b="1" noProof="0" dirty="0">
                <a:solidFill>
                  <a:prstClr val="black"/>
                </a:solidFill>
                <a:latin typeface="Arial" panose="020B0604020202020204" pitchFamily="34" charset="0"/>
                <a:cs typeface="Arial" panose="020B0604020202020204" pitchFamily="34" charset="0"/>
              </a:rPr>
              <a:t>Median (range) duration of </a:t>
            </a:r>
            <a:r>
              <a:rPr lang="en-GB" sz="1000" b="1" noProof="0" dirty="0">
                <a:latin typeface="Arial" panose="020B0604020202020204" pitchFamily="34" charset="0"/>
                <a:cs typeface="Arial" panose="020B0604020202020204" pitchFamily="34" charset="0"/>
              </a:rPr>
              <a:t>follow-up,</a:t>
            </a:r>
            <a:r>
              <a:rPr lang="en-GB" sz="1000" b="1" baseline="30000" noProof="0" dirty="0">
                <a:latin typeface="Arial" panose="020B0604020202020204" pitchFamily="34" charset="0"/>
                <a:cs typeface="Arial" panose="020B0604020202020204" pitchFamily="34" charset="0"/>
              </a:rPr>
              <a:t>b</a:t>
            </a:r>
            <a:r>
              <a:rPr lang="en-GB" sz="1000" b="1" noProof="0" dirty="0">
                <a:latin typeface="Arial" panose="020B0604020202020204" pitchFamily="34" charset="0"/>
                <a:cs typeface="Arial" panose="020B0604020202020204" pitchFamily="34" charset="0"/>
              </a:rPr>
              <a:t> months</a:t>
            </a:r>
          </a:p>
          <a:p>
            <a:pPr>
              <a:defRPr/>
            </a:pPr>
            <a:r>
              <a:rPr lang="en-GB" sz="1000" noProof="0" dirty="0">
                <a:solidFill>
                  <a:prstClr val="black"/>
                </a:solidFill>
                <a:latin typeface="Arial" panose="020B0604020202020204" pitchFamily="34" charset="0"/>
                <a:cs typeface="Arial" panose="020B0604020202020204" pitchFamily="34" charset="0"/>
              </a:rPr>
              <a:t>Durvalumab + FLOT: 43.0 (3.4-57.0)</a:t>
            </a:r>
          </a:p>
          <a:p>
            <a:pPr>
              <a:defRPr/>
            </a:pPr>
            <a:r>
              <a:rPr lang="en-GB" sz="1000" noProof="0" dirty="0">
                <a:solidFill>
                  <a:prstClr val="black"/>
                </a:solidFill>
                <a:latin typeface="Arial" panose="020B0604020202020204" pitchFamily="34" charset="0"/>
                <a:cs typeface="Arial" panose="020B0604020202020204" pitchFamily="34" charset="0"/>
              </a:rPr>
              <a:t>Placebo + FLOT: 42.9 (0.0-56.5)</a:t>
            </a:r>
          </a:p>
        </p:txBody>
      </p:sp>
      <p:sp>
        <p:nvSpPr>
          <p:cNvPr id="396" name="TextBox 395">
            <a:extLst>
              <a:ext uri="{FF2B5EF4-FFF2-40B4-BE49-F238E27FC236}">
                <a16:creationId xmlns:a16="http://schemas.microsoft.com/office/drawing/2014/main" id="{A2D93DA5-34D6-F0AC-3400-54EE45761B3E}"/>
              </a:ext>
            </a:extLst>
          </p:cNvPr>
          <p:cNvSpPr txBox="1"/>
          <p:nvPr/>
        </p:nvSpPr>
        <p:spPr>
          <a:xfrm>
            <a:off x="9406874" y="3155047"/>
            <a:ext cx="1170192" cy="184666"/>
          </a:xfrm>
          <a:prstGeom prst="rect">
            <a:avLst/>
          </a:prstGeom>
          <a:noFill/>
        </p:spPr>
        <p:txBody>
          <a:bodyPr wrap="none" lIns="0" tIns="0" rIns="0" bIns="0" rtlCol="0">
            <a:spAutoFit/>
          </a:bodyPr>
          <a:lstStyle/>
          <a:p>
            <a:pPr algn="r">
              <a:defRPr/>
            </a:pPr>
            <a:r>
              <a:rPr lang="en-GB" sz="1200" b="1" noProof="0" dirty="0">
                <a:ln/>
                <a:solidFill>
                  <a:schemeClr val="accent6"/>
                </a:solidFill>
                <a:latin typeface="Arial" panose="020B0604020202020204" pitchFamily="34" charset="0"/>
                <a:cs typeface="Arial" panose="020B0604020202020204" pitchFamily="34" charset="0"/>
                <a:sym typeface="HelveticaNeueLTPro-Bd"/>
                <a:rtl val="0"/>
              </a:rPr>
              <a:t>Placebo + FLOT</a:t>
            </a:r>
          </a:p>
        </p:txBody>
      </p:sp>
      <p:sp>
        <p:nvSpPr>
          <p:cNvPr id="397" name="TextBox 396">
            <a:extLst>
              <a:ext uri="{FF2B5EF4-FFF2-40B4-BE49-F238E27FC236}">
                <a16:creationId xmlns:a16="http://schemas.microsoft.com/office/drawing/2014/main" id="{FC9E3D91-24EA-7CDD-1A4D-6EF7B17359FD}"/>
              </a:ext>
            </a:extLst>
          </p:cNvPr>
          <p:cNvSpPr txBox="1"/>
          <p:nvPr/>
        </p:nvSpPr>
        <p:spPr>
          <a:xfrm>
            <a:off x="9406874" y="2951263"/>
            <a:ext cx="1511632" cy="184666"/>
          </a:xfrm>
          <a:prstGeom prst="rect">
            <a:avLst/>
          </a:prstGeom>
          <a:noFill/>
        </p:spPr>
        <p:txBody>
          <a:bodyPr wrap="none" lIns="0" tIns="0" rIns="0" bIns="0" rtlCol="0">
            <a:spAutoFit/>
          </a:bodyPr>
          <a:lstStyle/>
          <a:p>
            <a:pPr>
              <a:defRPr/>
            </a:pPr>
            <a:r>
              <a:rPr lang="en-GB" sz="1200" b="1" noProof="0" dirty="0">
                <a:solidFill>
                  <a:schemeClr val="accent1"/>
                </a:solidFill>
                <a:latin typeface="Arial" panose="020B0604020202020204" pitchFamily="34" charset="0"/>
                <a:cs typeface="Arial" panose="020B0604020202020204" pitchFamily="34" charset="0"/>
                <a:sym typeface="HelveticaNeueLTPro-Roman"/>
              </a:rPr>
              <a:t>Durvalumab + FLOT </a:t>
            </a:r>
          </a:p>
        </p:txBody>
      </p:sp>
      <p:sp>
        <p:nvSpPr>
          <p:cNvPr id="398" name="Slide Number Placeholder 397">
            <a:extLst>
              <a:ext uri="{FF2B5EF4-FFF2-40B4-BE49-F238E27FC236}">
                <a16:creationId xmlns:a16="http://schemas.microsoft.com/office/drawing/2014/main" id="{B8187EA2-1A60-4C91-088E-26AD0E169149}"/>
              </a:ext>
            </a:extLst>
          </p:cNvPr>
          <p:cNvSpPr>
            <a:spLocks noGrp="1"/>
          </p:cNvSpPr>
          <p:nvPr>
            <p:ph type="sldNum" sz="quarter" idx="4"/>
          </p:nvPr>
        </p:nvSpPr>
        <p:spPr/>
        <p:txBody>
          <a:bodyPr/>
          <a:lstStyle/>
          <a:p>
            <a:fld id="{FCE43C0F-8A7B-3A4B-9DB5-B3472E36E833}" type="slidenum">
              <a:rPr lang="en-GB" noProof="0" smtClean="0"/>
              <a:pPr/>
              <a:t>42</a:t>
            </a:fld>
            <a:endParaRPr lang="en-GB" noProof="0" dirty="0"/>
          </a:p>
        </p:txBody>
      </p:sp>
      <p:sp>
        <p:nvSpPr>
          <p:cNvPr id="435" name="TextBox 434">
            <a:extLst>
              <a:ext uri="{FF2B5EF4-FFF2-40B4-BE49-F238E27FC236}">
                <a16:creationId xmlns:a16="http://schemas.microsoft.com/office/drawing/2014/main" id="{FF5A4CF0-AE50-DCF7-1133-7F3CC5C94859}"/>
              </a:ext>
            </a:extLst>
          </p:cNvPr>
          <p:cNvSpPr txBox="1"/>
          <p:nvPr/>
        </p:nvSpPr>
        <p:spPr>
          <a:xfrm rot="16200000">
            <a:off x="853026" y="3299702"/>
            <a:ext cx="1251946"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Probability of OS</a:t>
            </a:r>
          </a:p>
        </p:txBody>
      </p:sp>
      <p:sp>
        <p:nvSpPr>
          <p:cNvPr id="436" name="TextBox 435">
            <a:extLst>
              <a:ext uri="{FF2B5EF4-FFF2-40B4-BE49-F238E27FC236}">
                <a16:creationId xmlns:a16="http://schemas.microsoft.com/office/drawing/2014/main" id="{843D1681-B619-BC81-67DA-A84F340EC19B}"/>
              </a:ext>
            </a:extLst>
          </p:cNvPr>
          <p:cNvSpPr txBox="1"/>
          <p:nvPr/>
        </p:nvSpPr>
        <p:spPr>
          <a:xfrm>
            <a:off x="1717403" y="1962148"/>
            <a:ext cx="213199" cy="2893549"/>
          </a:xfrm>
          <a:prstGeom prst="rect">
            <a:avLst/>
          </a:prstGeom>
          <a:noFill/>
        </p:spPr>
        <p:txBody>
          <a:bodyPr wrap="none" lIns="0" tIns="0" rIns="0" bIns="0" rtlCol="0">
            <a:spAutoFit/>
          </a:bodyPr>
          <a:lstStyle/>
          <a:p>
            <a:pPr algn="r">
              <a:lnSpc>
                <a:spcPct val="142000"/>
              </a:lnSpc>
            </a:pPr>
            <a:r>
              <a:rPr lang="en-GB" sz="1200" noProof="0" dirty="0">
                <a:latin typeface="Arial" panose="020B0604020202020204" pitchFamily="34" charset="0"/>
                <a:ea typeface="Aileron" charset="0"/>
                <a:cs typeface="Arial" panose="020B0604020202020204" pitchFamily="34" charset="0"/>
              </a:rPr>
              <a:t>1.0</a:t>
            </a:r>
          </a:p>
          <a:p>
            <a:pPr algn="r">
              <a:lnSpc>
                <a:spcPct val="142000"/>
              </a:lnSpc>
            </a:pPr>
            <a:r>
              <a:rPr lang="en-GB" sz="1200" noProof="0" dirty="0">
                <a:latin typeface="Arial" panose="020B0604020202020204" pitchFamily="34" charset="0"/>
                <a:ea typeface="Aileron" charset="0"/>
                <a:cs typeface="Arial" panose="020B0604020202020204" pitchFamily="34" charset="0"/>
              </a:rPr>
              <a:t>0.9</a:t>
            </a:r>
          </a:p>
          <a:p>
            <a:pPr algn="r">
              <a:lnSpc>
                <a:spcPct val="142000"/>
              </a:lnSpc>
            </a:pPr>
            <a:r>
              <a:rPr lang="en-GB" sz="1200" noProof="0" dirty="0">
                <a:latin typeface="Arial" panose="020B0604020202020204" pitchFamily="34" charset="0"/>
                <a:ea typeface="Aileron" charset="0"/>
                <a:cs typeface="Arial" panose="020B0604020202020204" pitchFamily="34" charset="0"/>
              </a:rPr>
              <a:t>0.8</a:t>
            </a:r>
          </a:p>
          <a:p>
            <a:pPr algn="r">
              <a:lnSpc>
                <a:spcPct val="142000"/>
              </a:lnSpc>
            </a:pPr>
            <a:r>
              <a:rPr lang="en-GB" sz="1200" noProof="0" dirty="0">
                <a:latin typeface="Arial" panose="020B0604020202020204" pitchFamily="34" charset="0"/>
                <a:ea typeface="Aileron" charset="0"/>
                <a:cs typeface="Arial" panose="020B0604020202020204" pitchFamily="34" charset="0"/>
              </a:rPr>
              <a:t>0.7</a:t>
            </a:r>
          </a:p>
          <a:p>
            <a:pPr algn="r">
              <a:lnSpc>
                <a:spcPct val="142000"/>
              </a:lnSpc>
            </a:pPr>
            <a:r>
              <a:rPr lang="en-GB" sz="1200" noProof="0" dirty="0">
                <a:latin typeface="Arial" panose="020B0604020202020204" pitchFamily="34" charset="0"/>
                <a:ea typeface="Aileron" charset="0"/>
                <a:cs typeface="Arial" panose="020B0604020202020204" pitchFamily="34" charset="0"/>
              </a:rPr>
              <a:t>0.6</a:t>
            </a:r>
          </a:p>
          <a:p>
            <a:pPr algn="r">
              <a:lnSpc>
                <a:spcPct val="142000"/>
              </a:lnSpc>
            </a:pPr>
            <a:r>
              <a:rPr lang="en-GB" sz="1200" noProof="0" dirty="0">
                <a:latin typeface="Arial" panose="020B0604020202020204" pitchFamily="34" charset="0"/>
                <a:ea typeface="Aileron" charset="0"/>
                <a:cs typeface="Arial" panose="020B0604020202020204" pitchFamily="34" charset="0"/>
              </a:rPr>
              <a:t>0.5</a:t>
            </a:r>
          </a:p>
          <a:p>
            <a:pPr algn="r">
              <a:lnSpc>
                <a:spcPct val="142000"/>
              </a:lnSpc>
            </a:pPr>
            <a:r>
              <a:rPr lang="en-GB" sz="1200" noProof="0" dirty="0">
                <a:latin typeface="Arial" panose="020B0604020202020204" pitchFamily="34" charset="0"/>
                <a:ea typeface="Aileron" charset="0"/>
                <a:cs typeface="Arial" panose="020B0604020202020204" pitchFamily="34" charset="0"/>
              </a:rPr>
              <a:t>0.4</a:t>
            </a:r>
          </a:p>
          <a:p>
            <a:pPr algn="r">
              <a:lnSpc>
                <a:spcPct val="142000"/>
              </a:lnSpc>
            </a:pPr>
            <a:r>
              <a:rPr lang="en-GB" sz="1200" noProof="0" dirty="0">
                <a:latin typeface="Arial" panose="020B0604020202020204" pitchFamily="34" charset="0"/>
                <a:ea typeface="Aileron" charset="0"/>
                <a:cs typeface="Arial" panose="020B0604020202020204" pitchFamily="34" charset="0"/>
              </a:rPr>
              <a:t>0.3</a:t>
            </a:r>
          </a:p>
          <a:p>
            <a:pPr algn="r">
              <a:lnSpc>
                <a:spcPct val="142000"/>
              </a:lnSpc>
            </a:pPr>
            <a:r>
              <a:rPr lang="en-GB" sz="1200" noProof="0" dirty="0">
                <a:latin typeface="Arial" panose="020B0604020202020204" pitchFamily="34" charset="0"/>
                <a:ea typeface="Aileron" charset="0"/>
                <a:cs typeface="Arial" panose="020B0604020202020204" pitchFamily="34" charset="0"/>
              </a:rPr>
              <a:t>0.2</a:t>
            </a:r>
          </a:p>
          <a:p>
            <a:pPr algn="r">
              <a:lnSpc>
                <a:spcPct val="142000"/>
              </a:lnSpc>
            </a:pPr>
            <a:r>
              <a:rPr lang="en-GB" sz="1200" noProof="0" dirty="0">
                <a:latin typeface="Arial" panose="020B0604020202020204" pitchFamily="34" charset="0"/>
                <a:ea typeface="Aileron" charset="0"/>
                <a:cs typeface="Arial" panose="020B0604020202020204" pitchFamily="34" charset="0"/>
              </a:rPr>
              <a:t>0.1</a:t>
            </a:r>
          </a:p>
          <a:p>
            <a:pPr algn="r">
              <a:lnSpc>
                <a:spcPct val="142000"/>
              </a:lnSpc>
            </a:pPr>
            <a:r>
              <a:rPr lang="en-GB" sz="1200" noProof="0" dirty="0">
                <a:latin typeface="Arial" panose="020B0604020202020204" pitchFamily="34" charset="0"/>
                <a:ea typeface="Aileron" charset="0"/>
                <a:cs typeface="Arial" panose="020B0604020202020204" pitchFamily="34" charset="0"/>
              </a:rPr>
              <a:t>0.0</a:t>
            </a:r>
          </a:p>
        </p:txBody>
      </p:sp>
      <p:sp>
        <p:nvSpPr>
          <p:cNvPr id="437" name="TextBox 436">
            <a:extLst>
              <a:ext uri="{FF2B5EF4-FFF2-40B4-BE49-F238E27FC236}">
                <a16:creationId xmlns:a16="http://schemas.microsoft.com/office/drawing/2014/main" id="{3982A658-F338-78FD-22E2-EBC8876CF08D}"/>
              </a:ext>
            </a:extLst>
          </p:cNvPr>
          <p:cNvSpPr txBox="1"/>
          <p:nvPr/>
        </p:nvSpPr>
        <p:spPr>
          <a:xfrm>
            <a:off x="4583832" y="4998954"/>
            <a:ext cx="2598918" cy="184666"/>
          </a:xfrm>
          <a:prstGeom prst="rect">
            <a:avLst/>
          </a:prstGeom>
          <a:noFill/>
        </p:spPr>
        <p:txBody>
          <a:bodyPr wrap="none" lIns="0" tIns="0" rIns="0" bIns="0" rtlCol="0">
            <a:spAutoFit/>
          </a:bodyPr>
          <a:lstStyle/>
          <a:p>
            <a:pPr algn="ctr">
              <a:defRPr/>
            </a:pPr>
            <a:r>
              <a:rPr lang="en-GB" sz="1200" b="1" noProof="0" dirty="0">
                <a:ln/>
                <a:solidFill>
                  <a:srgbClr val="231F20"/>
                </a:solidFill>
                <a:latin typeface="Arial" panose="020B0604020202020204" pitchFamily="34" charset="0"/>
                <a:cs typeface="Arial" panose="020B0604020202020204" pitchFamily="34" charset="0"/>
                <a:sym typeface="HelveticaNeueLTPro-Bd"/>
                <a:rtl val="0"/>
              </a:rPr>
              <a:t>Time since randomisation (months)</a:t>
            </a:r>
          </a:p>
        </p:txBody>
      </p:sp>
      <p:sp>
        <p:nvSpPr>
          <p:cNvPr id="438" name="TextBox 437">
            <a:extLst>
              <a:ext uri="{FF2B5EF4-FFF2-40B4-BE49-F238E27FC236}">
                <a16:creationId xmlns:a16="http://schemas.microsoft.com/office/drawing/2014/main" id="{2AA46EDD-1B79-57D4-5FB1-174BF07B1014}"/>
              </a:ext>
            </a:extLst>
          </p:cNvPr>
          <p:cNvSpPr txBox="1"/>
          <p:nvPr/>
        </p:nvSpPr>
        <p:spPr>
          <a:xfrm>
            <a:off x="3906875" y="5294618"/>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389</a:t>
            </a:r>
          </a:p>
          <a:p>
            <a:pPr algn="ctr">
              <a:lnSpc>
                <a:spcPct val="90000"/>
              </a:lnSpc>
            </a:pPr>
            <a:r>
              <a:rPr lang="en-GB" sz="1000" noProof="0" dirty="0">
                <a:latin typeface="Arial" panose="020B0604020202020204" pitchFamily="34" charset="0"/>
                <a:ea typeface="Aileron" charset="0"/>
                <a:cs typeface="Arial" panose="020B0604020202020204" pitchFamily="34" charset="0"/>
              </a:rPr>
              <a:t>374</a:t>
            </a:r>
          </a:p>
        </p:txBody>
      </p:sp>
      <p:sp>
        <p:nvSpPr>
          <p:cNvPr id="439" name="TextBox 438">
            <a:extLst>
              <a:ext uri="{FF2B5EF4-FFF2-40B4-BE49-F238E27FC236}">
                <a16:creationId xmlns:a16="http://schemas.microsoft.com/office/drawing/2014/main" id="{13B48901-07DD-6FF6-4318-3795CA203FAE}"/>
              </a:ext>
            </a:extLst>
          </p:cNvPr>
          <p:cNvSpPr txBox="1"/>
          <p:nvPr/>
        </p:nvSpPr>
        <p:spPr>
          <a:xfrm>
            <a:off x="2348450" y="5294618"/>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464</a:t>
            </a:r>
          </a:p>
          <a:p>
            <a:pPr algn="ctr">
              <a:lnSpc>
                <a:spcPct val="90000"/>
              </a:lnSpc>
            </a:pPr>
            <a:r>
              <a:rPr lang="en-GB" sz="1000" noProof="0" dirty="0">
                <a:latin typeface="Arial" panose="020B0604020202020204" pitchFamily="34" charset="0"/>
                <a:ea typeface="Aileron" charset="0"/>
                <a:cs typeface="Arial" panose="020B0604020202020204" pitchFamily="34" charset="0"/>
              </a:rPr>
              <a:t>457</a:t>
            </a:r>
          </a:p>
        </p:txBody>
      </p:sp>
      <p:sp>
        <p:nvSpPr>
          <p:cNvPr id="440" name="TextBox 439">
            <a:extLst>
              <a:ext uri="{FF2B5EF4-FFF2-40B4-BE49-F238E27FC236}">
                <a16:creationId xmlns:a16="http://schemas.microsoft.com/office/drawing/2014/main" id="{05CDF312-80AE-A044-0972-3E41B16F4246}"/>
              </a:ext>
            </a:extLst>
          </p:cNvPr>
          <p:cNvSpPr txBox="1"/>
          <p:nvPr/>
        </p:nvSpPr>
        <p:spPr>
          <a:xfrm>
            <a:off x="2729450" y="5294618"/>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438</a:t>
            </a:r>
          </a:p>
          <a:p>
            <a:pPr algn="ctr">
              <a:lnSpc>
                <a:spcPct val="90000"/>
              </a:lnSpc>
            </a:pPr>
            <a:r>
              <a:rPr lang="en-GB" sz="1000" noProof="0" dirty="0">
                <a:latin typeface="Arial" panose="020B0604020202020204" pitchFamily="34" charset="0"/>
                <a:ea typeface="Aileron" charset="0"/>
                <a:cs typeface="Arial" panose="020B0604020202020204" pitchFamily="34" charset="0"/>
              </a:rPr>
              <a:t>439</a:t>
            </a:r>
          </a:p>
        </p:txBody>
      </p:sp>
      <p:sp>
        <p:nvSpPr>
          <p:cNvPr id="441" name="TextBox 440">
            <a:extLst>
              <a:ext uri="{FF2B5EF4-FFF2-40B4-BE49-F238E27FC236}">
                <a16:creationId xmlns:a16="http://schemas.microsoft.com/office/drawing/2014/main" id="{0CF55251-A719-E786-4873-0B9E7123D4B3}"/>
              </a:ext>
            </a:extLst>
          </p:cNvPr>
          <p:cNvSpPr txBox="1"/>
          <p:nvPr/>
        </p:nvSpPr>
        <p:spPr>
          <a:xfrm>
            <a:off x="3113625" y="5294618"/>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422</a:t>
            </a:r>
          </a:p>
          <a:p>
            <a:pPr algn="ctr">
              <a:lnSpc>
                <a:spcPct val="90000"/>
              </a:lnSpc>
            </a:pPr>
            <a:r>
              <a:rPr lang="en-GB" sz="1000" noProof="0" dirty="0">
                <a:latin typeface="Arial" panose="020B0604020202020204" pitchFamily="34" charset="0"/>
                <a:ea typeface="Aileron" charset="0"/>
                <a:cs typeface="Arial" panose="020B0604020202020204" pitchFamily="34" charset="0"/>
              </a:rPr>
              <a:t>414</a:t>
            </a:r>
          </a:p>
        </p:txBody>
      </p:sp>
      <p:sp>
        <p:nvSpPr>
          <p:cNvPr id="442" name="TextBox 441">
            <a:extLst>
              <a:ext uri="{FF2B5EF4-FFF2-40B4-BE49-F238E27FC236}">
                <a16:creationId xmlns:a16="http://schemas.microsoft.com/office/drawing/2014/main" id="{18E29EC2-FA71-85CA-4932-D73723C16C8D}"/>
              </a:ext>
            </a:extLst>
          </p:cNvPr>
          <p:cNvSpPr txBox="1"/>
          <p:nvPr/>
        </p:nvSpPr>
        <p:spPr>
          <a:xfrm>
            <a:off x="3520025" y="5294618"/>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403</a:t>
            </a:r>
          </a:p>
          <a:p>
            <a:pPr algn="ctr">
              <a:lnSpc>
                <a:spcPct val="90000"/>
              </a:lnSpc>
            </a:pPr>
            <a:r>
              <a:rPr lang="en-GB" sz="1000" noProof="0" dirty="0">
                <a:latin typeface="Arial" panose="020B0604020202020204" pitchFamily="34" charset="0"/>
                <a:ea typeface="Aileron" charset="0"/>
                <a:cs typeface="Arial" panose="020B0604020202020204" pitchFamily="34" charset="0"/>
              </a:rPr>
              <a:t>395</a:t>
            </a:r>
          </a:p>
        </p:txBody>
      </p:sp>
      <p:sp>
        <p:nvSpPr>
          <p:cNvPr id="443" name="TextBox 442">
            <a:extLst>
              <a:ext uri="{FF2B5EF4-FFF2-40B4-BE49-F238E27FC236}">
                <a16:creationId xmlns:a16="http://schemas.microsoft.com/office/drawing/2014/main" id="{F26F302E-7131-C22B-99E2-648C3F10ED23}"/>
              </a:ext>
            </a:extLst>
          </p:cNvPr>
          <p:cNvSpPr txBox="1"/>
          <p:nvPr/>
        </p:nvSpPr>
        <p:spPr>
          <a:xfrm>
            <a:off x="5434050" y="5294618"/>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338</a:t>
            </a:r>
          </a:p>
          <a:p>
            <a:pPr algn="ctr">
              <a:lnSpc>
                <a:spcPct val="90000"/>
              </a:lnSpc>
            </a:pPr>
            <a:r>
              <a:rPr lang="en-GB" sz="1000" noProof="0" dirty="0">
                <a:latin typeface="Arial" panose="020B0604020202020204" pitchFamily="34" charset="0"/>
                <a:ea typeface="Aileron" charset="0"/>
                <a:cs typeface="Arial" panose="020B0604020202020204" pitchFamily="34" charset="0"/>
              </a:rPr>
              <a:t>310</a:t>
            </a:r>
          </a:p>
        </p:txBody>
      </p:sp>
      <p:sp>
        <p:nvSpPr>
          <p:cNvPr id="444" name="TextBox 443">
            <a:extLst>
              <a:ext uri="{FF2B5EF4-FFF2-40B4-BE49-F238E27FC236}">
                <a16:creationId xmlns:a16="http://schemas.microsoft.com/office/drawing/2014/main" id="{842CAB8F-DCC0-6A8F-C300-99F78A231ECF}"/>
              </a:ext>
            </a:extLst>
          </p:cNvPr>
          <p:cNvSpPr txBox="1"/>
          <p:nvPr/>
        </p:nvSpPr>
        <p:spPr>
          <a:xfrm>
            <a:off x="4256625" y="5294618"/>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377</a:t>
            </a:r>
          </a:p>
          <a:p>
            <a:pPr algn="ctr">
              <a:lnSpc>
                <a:spcPct val="90000"/>
              </a:lnSpc>
            </a:pPr>
            <a:r>
              <a:rPr lang="en-GB" sz="1000" noProof="0" dirty="0">
                <a:latin typeface="Arial" panose="020B0604020202020204" pitchFamily="34" charset="0"/>
                <a:ea typeface="Aileron" charset="0"/>
                <a:cs typeface="Arial" panose="020B0604020202020204" pitchFamily="34" charset="0"/>
              </a:rPr>
              <a:t>355</a:t>
            </a:r>
          </a:p>
        </p:txBody>
      </p:sp>
      <p:sp>
        <p:nvSpPr>
          <p:cNvPr id="445" name="TextBox 444">
            <a:extLst>
              <a:ext uri="{FF2B5EF4-FFF2-40B4-BE49-F238E27FC236}">
                <a16:creationId xmlns:a16="http://schemas.microsoft.com/office/drawing/2014/main" id="{4C6B8F1D-0C3E-D06E-3EDD-3386DC89323E}"/>
              </a:ext>
            </a:extLst>
          </p:cNvPr>
          <p:cNvSpPr txBox="1"/>
          <p:nvPr/>
        </p:nvSpPr>
        <p:spPr>
          <a:xfrm>
            <a:off x="4640800" y="5294618"/>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367</a:t>
            </a:r>
          </a:p>
          <a:p>
            <a:pPr algn="ctr">
              <a:lnSpc>
                <a:spcPct val="90000"/>
              </a:lnSpc>
            </a:pPr>
            <a:r>
              <a:rPr lang="en-GB" sz="1000" noProof="0" dirty="0">
                <a:latin typeface="Arial" panose="020B0604020202020204" pitchFamily="34" charset="0"/>
                <a:ea typeface="Aileron" charset="0"/>
                <a:cs typeface="Arial" panose="020B0604020202020204" pitchFamily="34" charset="0"/>
              </a:rPr>
              <a:t>338</a:t>
            </a:r>
          </a:p>
        </p:txBody>
      </p:sp>
      <p:sp>
        <p:nvSpPr>
          <p:cNvPr id="446" name="TextBox 445">
            <a:extLst>
              <a:ext uri="{FF2B5EF4-FFF2-40B4-BE49-F238E27FC236}">
                <a16:creationId xmlns:a16="http://schemas.microsoft.com/office/drawing/2014/main" id="{9FB3CFDF-896F-87DE-FCB5-FAF48252B15B}"/>
              </a:ext>
            </a:extLst>
          </p:cNvPr>
          <p:cNvSpPr txBox="1"/>
          <p:nvPr/>
        </p:nvSpPr>
        <p:spPr>
          <a:xfrm>
            <a:off x="5047200" y="5294618"/>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351</a:t>
            </a:r>
          </a:p>
          <a:p>
            <a:pPr algn="ctr">
              <a:lnSpc>
                <a:spcPct val="90000"/>
              </a:lnSpc>
            </a:pPr>
            <a:r>
              <a:rPr lang="en-GB" sz="1000" noProof="0" dirty="0">
                <a:latin typeface="Arial" panose="020B0604020202020204" pitchFamily="34" charset="0"/>
                <a:ea typeface="Aileron" charset="0"/>
                <a:cs typeface="Arial" panose="020B0604020202020204" pitchFamily="34" charset="0"/>
              </a:rPr>
              <a:t>324</a:t>
            </a:r>
          </a:p>
        </p:txBody>
      </p:sp>
      <p:sp>
        <p:nvSpPr>
          <p:cNvPr id="447" name="TextBox 446">
            <a:extLst>
              <a:ext uri="{FF2B5EF4-FFF2-40B4-BE49-F238E27FC236}">
                <a16:creationId xmlns:a16="http://schemas.microsoft.com/office/drawing/2014/main" id="{00E0AA57-91D9-7096-1A20-310F187D7B89}"/>
              </a:ext>
            </a:extLst>
          </p:cNvPr>
          <p:cNvSpPr txBox="1"/>
          <p:nvPr/>
        </p:nvSpPr>
        <p:spPr>
          <a:xfrm>
            <a:off x="5805525" y="5294618"/>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334</a:t>
            </a:r>
          </a:p>
          <a:p>
            <a:pPr algn="ctr">
              <a:lnSpc>
                <a:spcPct val="90000"/>
              </a:lnSpc>
            </a:pPr>
            <a:r>
              <a:rPr lang="en-GB" sz="1000" noProof="0" dirty="0">
                <a:latin typeface="Arial" panose="020B0604020202020204" pitchFamily="34" charset="0"/>
                <a:ea typeface="Aileron" charset="0"/>
                <a:cs typeface="Arial" panose="020B0604020202020204" pitchFamily="34" charset="0"/>
              </a:rPr>
              <a:t>298</a:t>
            </a:r>
          </a:p>
        </p:txBody>
      </p:sp>
      <p:sp>
        <p:nvSpPr>
          <p:cNvPr id="448" name="TextBox 447">
            <a:extLst>
              <a:ext uri="{FF2B5EF4-FFF2-40B4-BE49-F238E27FC236}">
                <a16:creationId xmlns:a16="http://schemas.microsoft.com/office/drawing/2014/main" id="{606CA198-8081-F64E-990F-3039D03E89F2}"/>
              </a:ext>
            </a:extLst>
          </p:cNvPr>
          <p:cNvSpPr txBox="1"/>
          <p:nvPr/>
        </p:nvSpPr>
        <p:spPr>
          <a:xfrm>
            <a:off x="6186525" y="5294618"/>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323</a:t>
            </a:r>
          </a:p>
          <a:p>
            <a:pPr algn="ctr">
              <a:lnSpc>
                <a:spcPct val="90000"/>
              </a:lnSpc>
            </a:pPr>
            <a:r>
              <a:rPr lang="en-GB" sz="1000" noProof="0" dirty="0">
                <a:latin typeface="Arial" panose="020B0604020202020204" pitchFamily="34" charset="0"/>
                <a:ea typeface="Aileron" charset="0"/>
                <a:cs typeface="Arial" panose="020B0604020202020204" pitchFamily="34" charset="0"/>
              </a:rPr>
              <a:t>293</a:t>
            </a:r>
          </a:p>
        </p:txBody>
      </p:sp>
      <p:sp>
        <p:nvSpPr>
          <p:cNvPr id="449" name="TextBox 448">
            <a:extLst>
              <a:ext uri="{FF2B5EF4-FFF2-40B4-BE49-F238E27FC236}">
                <a16:creationId xmlns:a16="http://schemas.microsoft.com/office/drawing/2014/main" id="{DD563D22-FE76-96FD-EF99-9EDAAB48080F}"/>
              </a:ext>
            </a:extLst>
          </p:cNvPr>
          <p:cNvSpPr txBox="1"/>
          <p:nvPr/>
        </p:nvSpPr>
        <p:spPr>
          <a:xfrm>
            <a:off x="6573875" y="5294618"/>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316</a:t>
            </a:r>
          </a:p>
          <a:p>
            <a:pPr algn="ctr">
              <a:lnSpc>
                <a:spcPct val="90000"/>
              </a:lnSpc>
            </a:pPr>
            <a:r>
              <a:rPr lang="en-GB" sz="1000" noProof="0" dirty="0">
                <a:latin typeface="Arial" panose="020B0604020202020204" pitchFamily="34" charset="0"/>
                <a:ea typeface="Aileron" charset="0"/>
                <a:cs typeface="Arial" panose="020B0604020202020204" pitchFamily="34" charset="0"/>
              </a:rPr>
              <a:t>278</a:t>
            </a:r>
          </a:p>
        </p:txBody>
      </p:sp>
      <p:sp>
        <p:nvSpPr>
          <p:cNvPr id="450" name="TextBox 449">
            <a:extLst>
              <a:ext uri="{FF2B5EF4-FFF2-40B4-BE49-F238E27FC236}">
                <a16:creationId xmlns:a16="http://schemas.microsoft.com/office/drawing/2014/main" id="{773C8B4C-A427-D97E-EA04-9978248561DE}"/>
              </a:ext>
            </a:extLst>
          </p:cNvPr>
          <p:cNvSpPr txBox="1"/>
          <p:nvPr/>
        </p:nvSpPr>
        <p:spPr>
          <a:xfrm>
            <a:off x="6951700" y="5294618"/>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255</a:t>
            </a:r>
          </a:p>
          <a:p>
            <a:pPr algn="ctr">
              <a:lnSpc>
                <a:spcPct val="90000"/>
              </a:lnSpc>
            </a:pPr>
            <a:r>
              <a:rPr lang="en-GB" sz="1000" noProof="0" dirty="0">
                <a:latin typeface="Arial" panose="020B0604020202020204" pitchFamily="34" charset="0"/>
                <a:ea typeface="Aileron" charset="0"/>
                <a:cs typeface="Arial" panose="020B0604020202020204" pitchFamily="34" charset="0"/>
              </a:rPr>
              <a:t>221</a:t>
            </a:r>
          </a:p>
        </p:txBody>
      </p:sp>
      <p:sp>
        <p:nvSpPr>
          <p:cNvPr id="451" name="TextBox 450">
            <a:extLst>
              <a:ext uri="{FF2B5EF4-FFF2-40B4-BE49-F238E27FC236}">
                <a16:creationId xmlns:a16="http://schemas.microsoft.com/office/drawing/2014/main" id="{A5A7E378-0288-7FA0-30D8-1222DB459F3A}"/>
              </a:ext>
            </a:extLst>
          </p:cNvPr>
          <p:cNvSpPr txBox="1"/>
          <p:nvPr/>
        </p:nvSpPr>
        <p:spPr>
          <a:xfrm>
            <a:off x="7326350" y="5294618"/>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182</a:t>
            </a:r>
          </a:p>
          <a:p>
            <a:pPr algn="ctr">
              <a:lnSpc>
                <a:spcPct val="90000"/>
              </a:lnSpc>
            </a:pPr>
            <a:r>
              <a:rPr lang="en-GB" sz="1000" noProof="0" dirty="0">
                <a:latin typeface="Arial" panose="020B0604020202020204" pitchFamily="34" charset="0"/>
                <a:ea typeface="Aileron" charset="0"/>
                <a:cs typeface="Arial" panose="020B0604020202020204" pitchFamily="34" charset="0"/>
              </a:rPr>
              <a:t>167</a:t>
            </a:r>
          </a:p>
        </p:txBody>
      </p:sp>
      <p:sp>
        <p:nvSpPr>
          <p:cNvPr id="452" name="TextBox 451">
            <a:extLst>
              <a:ext uri="{FF2B5EF4-FFF2-40B4-BE49-F238E27FC236}">
                <a16:creationId xmlns:a16="http://schemas.microsoft.com/office/drawing/2014/main" id="{014A95AB-2D28-BA74-5FCD-858C3BA353D6}"/>
              </a:ext>
            </a:extLst>
          </p:cNvPr>
          <p:cNvSpPr txBox="1"/>
          <p:nvPr/>
        </p:nvSpPr>
        <p:spPr>
          <a:xfrm>
            <a:off x="7697825" y="5294618"/>
            <a:ext cx="211596"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112</a:t>
            </a:r>
          </a:p>
          <a:p>
            <a:pPr algn="ctr">
              <a:lnSpc>
                <a:spcPct val="90000"/>
              </a:lnSpc>
            </a:pPr>
            <a:r>
              <a:rPr lang="en-GB" sz="1000" noProof="0" dirty="0">
                <a:latin typeface="Arial" panose="020B0604020202020204" pitchFamily="34" charset="0"/>
                <a:ea typeface="Aileron" charset="0"/>
                <a:cs typeface="Arial" panose="020B0604020202020204" pitchFamily="34" charset="0"/>
              </a:rPr>
              <a:t>99</a:t>
            </a:r>
          </a:p>
        </p:txBody>
      </p:sp>
      <p:sp>
        <p:nvSpPr>
          <p:cNvPr id="453" name="TextBox 452">
            <a:extLst>
              <a:ext uri="{FF2B5EF4-FFF2-40B4-BE49-F238E27FC236}">
                <a16:creationId xmlns:a16="http://schemas.microsoft.com/office/drawing/2014/main" id="{C028BD03-C9D9-CA6D-330F-88D4E5243954}"/>
              </a:ext>
            </a:extLst>
          </p:cNvPr>
          <p:cNvSpPr txBox="1"/>
          <p:nvPr/>
        </p:nvSpPr>
        <p:spPr>
          <a:xfrm>
            <a:off x="8123616" y="5294618"/>
            <a:ext cx="141064"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71</a:t>
            </a:r>
          </a:p>
          <a:p>
            <a:pPr algn="ctr">
              <a:lnSpc>
                <a:spcPct val="90000"/>
              </a:lnSpc>
            </a:pPr>
            <a:r>
              <a:rPr lang="en-GB" sz="1000" noProof="0" dirty="0">
                <a:latin typeface="Arial" panose="020B0604020202020204" pitchFamily="34" charset="0"/>
                <a:ea typeface="Aileron" charset="0"/>
                <a:cs typeface="Arial" panose="020B0604020202020204" pitchFamily="34" charset="0"/>
              </a:rPr>
              <a:t>61</a:t>
            </a:r>
          </a:p>
        </p:txBody>
      </p:sp>
      <p:sp>
        <p:nvSpPr>
          <p:cNvPr id="454" name="TextBox 453">
            <a:extLst>
              <a:ext uri="{FF2B5EF4-FFF2-40B4-BE49-F238E27FC236}">
                <a16:creationId xmlns:a16="http://schemas.microsoft.com/office/drawing/2014/main" id="{10444DB0-AE88-413E-678E-476F33BB18A6}"/>
              </a:ext>
            </a:extLst>
          </p:cNvPr>
          <p:cNvSpPr txBox="1"/>
          <p:nvPr/>
        </p:nvSpPr>
        <p:spPr>
          <a:xfrm>
            <a:off x="8510966" y="5294618"/>
            <a:ext cx="141064"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29</a:t>
            </a:r>
          </a:p>
          <a:p>
            <a:pPr algn="ctr">
              <a:lnSpc>
                <a:spcPct val="90000"/>
              </a:lnSpc>
            </a:pPr>
            <a:r>
              <a:rPr lang="en-GB" sz="1000" noProof="0" dirty="0">
                <a:latin typeface="Arial" panose="020B0604020202020204" pitchFamily="34" charset="0"/>
                <a:ea typeface="Aileron" charset="0"/>
                <a:cs typeface="Arial" panose="020B0604020202020204" pitchFamily="34" charset="0"/>
              </a:rPr>
              <a:t>23</a:t>
            </a:r>
          </a:p>
        </p:txBody>
      </p:sp>
      <p:sp>
        <p:nvSpPr>
          <p:cNvPr id="455" name="TextBox 454">
            <a:extLst>
              <a:ext uri="{FF2B5EF4-FFF2-40B4-BE49-F238E27FC236}">
                <a16:creationId xmlns:a16="http://schemas.microsoft.com/office/drawing/2014/main" id="{56477812-7CB3-8555-338D-4159FF28A1DE}"/>
              </a:ext>
            </a:extLst>
          </p:cNvPr>
          <p:cNvSpPr txBox="1"/>
          <p:nvPr/>
        </p:nvSpPr>
        <p:spPr>
          <a:xfrm>
            <a:off x="8933582" y="5294618"/>
            <a:ext cx="70532"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6</a:t>
            </a:r>
          </a:p>
          <a:p>
            <a:pPr algn="ctr">
              <a:lnSpc>
                <a:spcPct val="90000"/>
              </a:lnSpc>
            </a:pPr>
            <a:r>
              <a:rPr lang="en-GB" sz="1000" noProof="0" dirty="0">
                <a:latin typeface="Arial" panose="020B0604020202020204" pitchFamily="34" charset="0"/>
                <a:ea typeface="Aileron" charset="0"/>
                <a:cs typeface="Arial" panose="020B0604020202020204" pitchFamily="34" charset="0"/>
              </a:rPr>
              <a:t>7</a:t>
            </a:r>
          </a:p>
        </p:txBody>
      </p:sp>
      <p:sp>
        <p:nvSpPr>
          <p:cNvPr id="456" name="TextBox 455">
            <a:extLst>
              <a:ext uri="{FF2B5EF4-FFF2-40B4-BE49-F238E27FC236}">
                <a16:creationId xmlns:a16="http://schemas.microsoft.com/office/drawing/2014/main" id="{11751CDE-2806-6AF0-44BA-1480CCAE16D5}"/>
              </a:ext>
            </a:extLst>
          </p:cNvPr>
          <p:cNvSpPr txBox="1"/>
          <p:nvPr/>
        </p:nvSpPr>
        <p:spPr>
          <a:xfrm>
            <a:off x="9311407" y="5294618"/>
            <a:ext cx="70532"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1</a:t>
            </a:r>
          </a:p>
          <a:p>
            <a:pPr algn="ctr">
              <a:lnSpc>
                <a:spcPct val="90000"/>
              </a:lnSpc>
            </a:pPr>
            <a:r>
              <a:rPr lang="en-GB" sz="1000" noProof="0" dirty="0">
                <a:latin typeface="Arial" panose="020B0604020202020204" pitchFamily="34" charset="0"/>
                <a:ea typeface="Aileron" charset="0"/>
                <a:cs typeface="Arial" panose="020B0604020202020204" pitchFamily="34" charset="0"/>
              </a:rPr>
              <a:t>0</a:t>
            </a:r>
          </a:p>
        </p:txBody>
      </p:sp>
      <p:sp>
        <p:nvSpPr>
          <p:cNvPr id="457" name="TextBox 456">
            <a:extLst>
              <a:ext uri="{FF2B5EF4-FFF2-40B4-BE49-F238E27FC236}">
                <a16:creationId xmlns:a16="http://schemas.microsoft.com/office/drawing/2014/main" id="{C082DEAF-BB9D-B9A2-17AD-BC864B409D24}"/>
              </a:ext>
            </a:extLst>
          </p:cNvPr>
          <p:cNvSpPr txBox="1"/>
          <p:nvPr/>
        </p:nvSpPr>
        <p:spPr>
          <a:xfrm>
            <a:off x="9698757" y="5294618"/>
            <a:ext cx="70532" cy="276999"/>
          </a:xfrm>
          <a:prstGeom prst="rect">
            <a:avLst/>
          </a:prstGeom>
          <a:noFill/>
        </p:spPr>
        <p:txBody>
          <a:bodyPr wrap="none" lIns="0" tIns="0" rIns="0" bIns="0" rtlCol="0">
            <a:spAutoFit/>
          </a:bodyPr>
          <a:lstStyle/>
          <a:p>
            <a:pPr algn="ctr">
              <a:lnSpc>
                <a:spcPct val="90000"/>
              </a:lnSpc>
            </a:pPr>
            <a:r>
              <a:rPr lang="en-GB" sz="1000" noProof="0" dirty="0">
                <a:latin typeface="Arial" panose="020B0604020202020204" pitchFamily="34" charset="0"/>
                <a:ea typeface="Aileron" charset="0"/>
                <a:cs typeface="Arial" panose="020B0604020202020204" pitchFamily="34" charset="0"/>
              </a:rPr>
              <a:t>0</a:t>
            </a:r>
          </a:p>
          <a:p>
            <a:pPr algn="ctr">
              <a:lnSpc>
                <a:spcPct val="90000"/>
              </a:lnSpc>
            </a:pPr>
            <a:r>
              <a:rPr lang="en-GB" sz="1000" noProof="0" dirty="0">
                <a:latin typeface="Arial" panose="020B0604020202020204" pitchFamily="34" charset="0"/>
                <a:ea typeface="Aileron" charset="0"/>
                <a:cs typeface="Arial" panose="020B0604020202020204" pitchFamily="34" charset="0"/>
              </a:rPr>
              <a:t>0</a:t>
            </a:r>
          </a:p>
        </p:txBody>
      </p:sp>
      <p:sp>
        <p:nvSpPr>
          <p:cNvPr id="458" name="TextBox 457">
            <a:extLst>
              <a:ext uri="{FF2B5EF4-FFF2-40B4-BE49-F238E27FC236}">
                <a16:creationId xmlns:a16="http://schemas.microsoft.com/office/drawing/2014/main" id="{3A171077-5C0C-6456-7B5B-180CA9434205}"/>
              </a:ext>
            </a:extLst>
          </p:cNvPr>
          <p:cNvSpPr txBox="1"/>
          <p:nvPr/>
        </p:nvSpPr>
        <p:spPr>
          <a:xfrm>
            <a:off x="9957656" y="5017619"/>
            <a:ext cx="561051" cy="553998"/>
          </a:xfrm>
          <a:prstGeom prst="rect">
            <a:avLst/>
          </a:prstGeom>
          <a:solidFill>
            <a:schemeClr val="bg1"/>
          </a:solidFill>
        </p:spPr>
        <p:txBody>
          <a:bodyPr wrap="none" lIns="0" tIns="0" rIns="0" bIns="0" rtlCol="0">
            <a:spAutoFit/>
          </a:bodyPr>
          <a:lstStyle/>
          <a:p>
            <a:pPr algn="ctr">
              <a:lnSpc>
                <a:spcPct val="90000"/>
              </a:lnSpc>
            </a:pPr>
            <a:r>
              <a:rPr lang="en-GB" sz="1000" b="1" noProof="0" dirty="0">
                <a:latin typeface="Arial" panose="020B0604020202020204" pitchFamily="34" charset="0"/>
                <a:ea typeface="Aileron" charset="0"/>
                <a:cs typeface="Arial" panose="020B0604020202020204" pitchFamily="34" charset="0"/>
              </a:rPr>
              <a:t>Total no.</a:t>
            </a:r>
            <a:br>
              <a:rPr lang="en-GB" sz="1000" b="1" noProof="0" dirty="0">
                <a:latin typeface="Arial" panose="020B0604020202020204" pitchFamily="34" charset="0"/>
                <a:ea typeface="Aileron" charset="0"/>
                <a:cs typeface="Arial" panose="020B0604020202020204" pitchFamily="34" charset="0"/>
              </a:rPr>
            </a:br>
            <a:r>
              <a:rPr lang="en-GB" sz="1000" b="1" noProof="0" dirty="0">
                <a:latin typeface="Arial" panose="020B0604020202020204" pitchFamily="34" charset="0"/>
                <a:ea typeface="Aileron" charset="0"/>
                <a:cs typeface="Arial" panose="020B0604020202020204" pitchFamily="34" charset="0"/>
              </a:rPr>
              <a:t>of events</a:t>
            </a:r>
          </a:p>
          <a:p>
            <a:pPr algn="ctr">
              <a:lnSpc>
                <a:spcPct val="90000"/>
              </a:lnSpc>
            </a:pPr>
            <a:r>
              <a:rPr lang="en-GB" sz="1000" noProof="0" dirty="0">
                <a:latin typeface="Arial" panose="020B0604020202020204" pitchFamily="34" charset="0"/>
                <a:ea typeface="Aileron" charset="0"/>
                <a:cs typeface="Arial" panose="020B0604020202020204" pitchFamily="34" charset="0"/>
              </a:rPr>
              <a:t>160</a:t>
            </a:r>
          </a:p>
          <a:p>
            <a:pPr algn="ctr">
              <a:lnSpc>
                <a:spcPct val="90000"/>
              </a:lnSpc>
            </a:pPr>
            <a:r>
              <a:rPr lang="en-GB" sz="1000" noProof="0" dirty="0">
                <a:latin typeface="Arial" panose="020B0604020202020204" pitchFamily="34" charset="0"/>
                <a:ea typeface="Aileron" charset="0"/>
                <a:cs typeface="Arial" panose="020B0604020202020204" pitchFamily="34" charset="0"/>
              </a:rPr>
              <a:t>192</a:t>
            </a:r>
          </a:p>
        </p:txBody>
      </p:sp>
      <p:sp>
        <p:nvSpPr>
          <p:cNvPr id="459" name="TextBox 458">
            <a:extLst>
              <a:ext uri="{FF2B5EF4-FFF2-40B4-BE49-F238E27FC236}">
                <a16:creationId xmlns:a16="http://schemas.microsoft.com/office/drawing/2014/main" id="{80FA9CF2-A390-F63F-7B69-FE3A936DAA9C}"/>
              </a:ext>
            </a:extLst>
          </p:cNvPr>
          <p:cNvSpPr txBox="1"/>
          <p:nvPr/>
        </p:nvSpPr>
        <p:spPr>
          <a:xfrm>
            <a:off x="3748996" y="2721142"/>
            <a:ext cx="551884" cy="153888"/>
          </a:xfrm>
          <a:prstGeom prst="rect">
            <a:avLst/>
          </a:prstGeom>
          <a:noFill/>
        </p:spPr>
        <p:txBody>
          <a:bodyPr wrap="square" lIns="0" tIns="0" rIns="0" bIns="0" rtlCol="0">
            <a:spAutoFit/>
          </a:bodyPr>
          <a:lstStyle/>
          <a:p>
            <a:pPr algn="r">
              <a:defRPr/>
            </a:pPr>
            <a:r>
              <a:rPr lang="en-GB" sz="1000" b="1" noProof="0" dirty="0">
                <a:ln/>
                <a:solidFill>
                  <a:schemeClr val="accent6"/>
                </a:solidFill>
                <a:latin typeface="Arial" panose="020B0604020202020204" pitchFamily="34" charset="0"/>
                <a:cs typeface="Arial" panose="020B0604020202020204" pitchFamily="34" charset="0"/>
                <a:sym typeface="HelveticaNeueLTPro-Bd"/>
                <a:rtl val="0"/>
              </a:rPr>
              <a:t>77.1%</a:t>
            </a:r>
          </a:p>
        </p:txBody>
      </p:sp>
      <p:sp>
        <p:nvSpPr>
          <p:cNvPr id="460" name="TextBox 459">
            <a:extLst>
              <a:ext uri="{FF2B5EF4-FFF2-40B4-BE49-F238E27FC236}">
                <a16:creationId xmlns:a16="http://schemas.microsoft.com/office/drawing/2014/main" id="{BAF9A401-9FDA-9B24-7FB4-D82B3F873E18}"/>
              </a:ext>
            </a:extLst>
          </p:cNvPr>
          <p:cNvSpPr txBox="1"/>
          <p:nvPr/>
        </p:nvSpPr>
        <p:spPr>
          <a:xfrm>
            <a:off x="4514891" y="2898942"/>
            <a:ext cx="551884" cy="153888"/>
          </a:xfrm>
          <a:prstGeom prst="rect">
            <a:avLst/>
          </a:prstGeom>
          <a:noFill/>
        </p:spPr>
        <p:txBody>
          <a:bodyPr wrap="square" lIns="0" tIns="0" rIns="0" bIns="0" rtlCol="0">
            <a:spAutoFit/>
          </a:bodyPr>
          <a:lstStyle/>
          <a:p>
            <a:pPr algn="r">
              <a:defRPr/>
            </a:pPr>
            <a:r>
              <a:rPr lang="en-GB" sz="1000" b="1" noProof="0" dirty="0">
                <a:ln/>
                <a:solidFill>
                  <a:schemeClr val="accent6"/>
                </a:solidFill>
                <a:latin typeface="Arial" panose="020B0604020202020204" pitchFamily="34" charset="0"/>
                <a:cs typeface="Arial" panose="020B0604020202020204" pitchFamily="34" charset="0"/>
                <a:sym typeface="HelveticaNeueLTPro-Bd"/>
                <a:rtl val="0"/>
              </a:rPr>
              <a:t>70.4%</a:t>
            </a:r>
          </a:p>
        </p:txBody>
      </p:sp>
      <p:sp>
        <p:nvSpPr>
          <p:cNvPr id="461" name="TextBox 460">
            <a:extLst>
              <a:ext uri="{FF2B5EF4-FFF2-40B4-BE49-F238E27FC236}">
                <a16:creationId xmlns:a16="http://schemas.microsoft.com/office/drawing/2014/main" id="{178E956E-A25D-8C58-16AC-3D2A77DBD166}"/>
              </a:ext>
            </a:extLst>
          </p:cNvPr>
          <p:cNvSpPr txBox="1"/>
          <p:nvPr/>
        </p:nvSpPr>
        <p:spPr>
          <a:xfrm>
            <a:off x="6038738" y="3174370"/>
            <a:ext cx="551884" cy="153888"/>
          </a:xfrm>
          <a:prstGeom prst="rect">
            <a:avLst/>
          </a:prstGeom>
          <a:noFill/>
        </p:spPr>
        <p:txBody>
          <a:bodyPr wrap="square" lIns="0" tIns="0" rIns="0" bIns="0" rtlCol="0">
            <a:spAutoFit/>
          </a:bodyPr>
          <a:lstStyle/>
          <a:p>
            <a:pPr algn="r">
              <a:defRPr/>
            </a:pPr>
            <a:r>
              <a:rPr lang="en-GB" sz="1000" b="1" noProof="0" dirty="0">
                <a:ln/>
                <a:solidFill>
                  <a:schemeClr val="accent6"/>
                </a:solidFill>
                <a:latin typeface="Arial" panose="020B0604020202020204" pitchFamily="34" charset="0"/>
                <a:cs typeface="Arial" panose="020B0604020202020204" pitchFamily="34" charset="0"/>
                <a:sym typeface="HelveticaNeueLTPro-Bd"/>
                <a:rtl val="0"/>
              </a:rPr>
              <a:t>61.9%</a:t>
            </a:r>
          </a:p>
        </p:txBody>
      </p:sp>
      <p:sp>
        <p:nvSpPr>
          <p:cNvPr id="462" name="TextBox 461">
            <a:extLst>
              <a:ext uri="{FF2B5EF4-FFF2-40B4-BE49-F238E27FC236}">
                <a16:creationId xmlns:a16="http://schemas.microsoft.com/office/drawing/2014/main" id="{1B6C0A4B-2540-2C0B-AA27-B8A66B5D8E42}"/>
              </a:ext>
            </a:extLst>
          </p:cNvPr>
          <p:cNvSpPr txBox="1"/>
          <p:nvPr/>
        </p:nvSpPr>
        <p:spPr>
          <a:xfrm>
            <a:off x="6048956" y="2708272"/>
            <a:ext cx="551884" cy="153888"/>
          </a:xfrm>
          <a:prstGeom prst="rect">
            <a:avLst/>
          </a:prstGeom>
          <a:noFill/>
        </p:spPr>
        <p:txBody>
          <a:bodyPr wrap="square" lIns="0" tIns="0" rIns="0" bIns="0" rtlCol="0">
            <a:spAutoFit/>
          </a:bodyPr>
          <a:lstStyle/>
          <a:p>
            <a:pPr algn="r">
              <a:defRPr/>
            </a:pPr>
            <a:r>
              <a:rPr lang="en-GB" sz="1000" b="1" noProof="0" dirty="0">
                <a:ln/>
                <a:solidFill>
                  <a:schemeClr val="accent1"/>
                </a:solidFill>
                <a:latin typeface="Arial" panose="020B0604020202020204" pitchFamily="34" charset="0"/>
                <a:cs typeface="Arial" panose="020B0604020202020204" pitchFamily="34" charset="0"/>
                <a:sym typeface="HelveticaNeueLTPro-Bd"/>
                <a:rtl val="0"/>
              </a:rPr>
              <a:t>68.6%</a:t>
            </a:r>
          </a:p>
        </p:txBody>
      </p:sp>
      <p:sp>
        <p:nvSpPr>
          <p:cNvPr id="463" name="TextBox 462">
            <a:extLst>
              <a:ext uri="{FF2B5EF4-FFF2-40B4-BE49-F238E27FC236}">
                <a16:creationId xmlns:a16="http://schemas.microsoft.com/office/drawing/2014/main" id="{B38ED3C9-CD70-9C8D-6C27-9C243E2FF33D}"/>
              </a:ext>
            </a:extLst>
          </p:cNvPr>
          <p:cNvSpPr txBox="1"/>
          <p:nvPr/>
        </p:nvSpPr>
        <p:spPr>
          <a:xfrm>
            <a:off x="4990372" y="2190992"/>
            <a:ext cx="673908" cy="307777"/>
          </a:xfrm>
          <a:prstGeom prst="rect">
            <a:avLst/>
          </a:prstGeom>
          <a:noFill/>
        </p:spPr>
        <p:txBody>
          <a:bodyPr wrap="square" lIns="0" tIns="0" rIns="0" bIns="0" anchor="ctr">
            <a:spAutoFit/>
          </a:bodyPr>
          <a:lstStyle/>
          <a:p>
            <a:pPr defTabSz="609630">
              <a:defRPr/>
            </a:pPr>
            <a:r>
              <a:rPr lang="en-GB" sz="1000" b="1" noProof="0" dirty="0">
                <a:solidFill>
                  <a:prstClr val="black"/>
                </a:solidFill>
                <a:latin typeface="Arial" panose="020B0604020202020204" pitchFamily="34" charset="0"/>
                <a:cs typeface="Arial" panose="020B0604020202020204" pitchFamily="34" charset="0"/>
              </a:rPr>
              <a:t>24-mo OS</a:t>
            </a:r>
          </a:p>
          <a:p>
            <a:pPr defTabSz="609630">
              <a:defRPr/>
            </a:pPr>
            <a:r>
              <a:rPr lang="en-GB" sz="1000" b="1" noProof="0" dirty="0">
                <a:solidFill>
                  <a:prstClr val="black"/>
                </a:solidFill>
                <a:latin typeface="Arial" panose="020B0604020202020204" pitchFamily="34" charset="0"/>
                <a:cs typeface="Arial" panose="020B0604020202020204" pitchFamily="34" charset="0"/>
              </a:rPr>
              <a:t>∆: 5.1 </a:t>
            </a:r>
          </a:p>
        </p:txBody>
      </p:sp>
      <p:sp>
        <p:nvSpPr>
          <p:cNvPr id="464" name="TextBox 463">
            <a:extLst>
              <a:ext uri="{FF2B5EF4-FFF2-40B4-BE49-F238E27FC236}">
                <a16:creationId xmlns:a16="http://schemas.microsoft.com/office/drawing/2014/main" id="{D10E4FB2-D039-63C3-E5BD-40CAE7D4FBE9}"/>
              </a:ext>
            </a:extLst>
          </p:cNvPr>
          <p:cNvSpPr txBox="1"/>
          <p:nvPr/>
        </p:nvSpPr>
        <p:spPr>
          <a:xfrm>
            <a:off x="4842456" y="2520947"/>
            <a:ext cx="551884" cy="153888"/>
          </a:xfrm>
          <a:prstGeom prst="rect">
            <a:avLst/>
          </a:prstGeom>
          <a:noFill/>
        </p:spPr>
        <p:txBody>
          <a:bodyPr wrap="square" lIns="0" tIns="0" rIns="0" bIns="0" rtlCol="0">
            <a:spAutoFit/>
          </a:bodyPr>
          <a:lstStyle/>
          <a:p>
            <a:pPr algn="r">
              <a:defRPr/>
            </a:pPr>
            <a:r>
              <a:rPr lang="en-GB" sz="1000" b="1" noProof="0" dirty="0">
                <a:ln/>
                <a:solidFill>
                  <a:schemeClr val="accent1"/>
                </a:solidFill>
                <a:latin typeface="Arial" panose="020B0604020202020204" pitchFamily="34" charset="0"/>
                <a:cs typeface="Arial" panose="020B0604020202020204" pitchFamily="34" charset="0"/>
                <a:sym typeface="HelveticaNeueLTPro-Bd"/>
                <a:rtl val="0"/>
              </a:rPr>
              <a:t>75.5%</a:t>
            </a:r>
          </a:p>
        </p:txBody>
      </p:sp>
      <p:sp>
        <p:nvSpPr>
          <p:cNvPr id="465" name="TextBox 464">
            <a:extLst>
              <a:ext uri="{FF2B5EF4-FFF2-40B4-BE49-F238E27FC236}">
                <a16:creationId xmlns:a16="http://schemas.microsoft.com/office/drawing/2014/main" id="{6CDE0F28-0508-1C7D-05F1-C83B000A503D}"/>
              </a:ext>
            </a:extLst>
          </p:cNvPr>
          <p:cNvSpPr txBox="1"/>
          <p:nvPr/>
        </p:nvSpPr>
        <p:spPr>
          <a:xfrm>
            <a:off x="4166855" y="2022631"/>
            <a:ext cx="673908" cy="307777"/>
          </a:xfrm>
          <a:prstGeom prst="rect">
            <a:avLst/>
          </a:prstGeom>
          <a:noFill/>
        </p:spPr>
        <p:txBody>
          <a:bodyPr wrap="square" lIns="0" tIns="0" rIns="0" bIns="0" anchor="ctr">
            <a:spAutoFit/>
          </a:bodyPr>
          <a:lstStyle/>
          <a:p>
            <a:pPr defTabSz="609630">
              <a:defRPr/>
            </a:pPr>
            <a:r>
              <a:rPr lang="en-GB" sz="1000" b="1" noProof="0" dirty="0">
                <a:solidFill>
                  <a:prstClr val="black"/>
                </a:solidFill>
                <a:latin typeface="Arial" panose="020B0604020202020204" pitchFamily="34" charset="0"/>
                <a:cs typeface="Arial" panose="020B0604020202020204" pitchFamily="34" charset="0"/>
              </a:rPr>
              <a:t>18-mo OS</a:t>
            </a:r>
          </a:p>
          <a:p>
            <a:pPr defTabSz="609630">
              <a:defRPr/>
            </a:pPr>
            <a:r>
              <a:rPr lang="en-GB" sz="1000" b="1" noProof="0" dirty="0">
                <a:solidFill>
                  <a:prstClr val="black"/>
                </a:solidFill>
                <a:latin typeface="Arial" panose="020B0604020202020204" pitchFamily="34" charset="0"/>
                <a:cs typeface="Arial" panose="020B0604020202020204" pitchFamily="34" charset="0"/>
              </a:rPr>
              <a:t>∆: 4.0</a:t>
            </a:r>
          </a:p>
        </p:txBody>
      </p:sp>
      <p:sp>
        <p:nvSpPr>
          <p:cNvPr id="466" name="TextBox 465">
            <a:extLst>
              <a:ext uri="{FF2B5EF4-FFF2-40B4-BE49-F238E27FC236}">
                <a16:creationId xmlns:a16="http://schemas.microsoft.com/office/drawing/2014/main" id="{75F45611-9C28-A755-A8A6-6D2221DD4302}"/>
              </a:ext>
            </a:extLst>
          </p:cNvPr>
          <p:cNvSpPr txBox="1"/>
          <p:nvPr/>
        </p:nvSpPr>
        <p:spPr>
          <a:xfrm>
            <a:off x="4018939" y="2352586"/>
            <a:ext cx="551884" cy="153888"/>
          </a:xfrm>
          <a:prstGeom prst="rect">
            <a:avLst/>
          </a:prstGeom>
          <a:noFill/>
        </p:spPr>
        <p:txBody>
          <a:bodyPr wrap="square" lIns="0" tIns="0" rIns="0" bIns="0" rtlCol="0">
            <a:spAutoFit/>
          </a:bodyPr>
          <a:lstStyle/>
          <a:p>
            <a:pPr algn="r">
              <a:defRPr/>
            </a:pPr>
            <a:r>
              <a:rPr lang="en-GB" sz="1000" b="1" noProof="0" dirty="0">
                <a:ln/>
                <a:solidFill>
                  <a:schemeClr val="accent1"/>
                </a:solidFill>
                <a:latin typeface="Arial" panose="020B0604020202020204" pitchFamily="34" charset="0"/>
                <a:cs typeface="Arial" panose="020B0604020202020204" pitchFamily="34" charset="0"/>
                <a:sym typeface="HelveticaNeueLTPro-Bd"/>
                <a:rtl val="0"/>
              </a:rPr>
              <a:t>81.1%</a:t>
            </a:r>
          </a:p>
        </p:txBody>
      </p:sp>
    </p:spTree>
    <p:extLst>
      <p:ext uri="{BB962C8B-B14F-4D97-AF65-F5344CB8AC3E}">
        <p14:creationId xmlns:p14="http://schemas.microsoft.com/office/powerpoint/2010/main" val="237810409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F2BF14-F286-E921-8728-D22628B5871F}"/>
            </a:ext>
          </a:extLst>
        </p:cNvPr>
        <p:cNvGrpSpPr/>
        <p:nvPr/>
      </p:nvGrpSpPr>
      <p:grpSpPr>
        <a:xfrm>
          <a:off x="0" y="0"/>
          <a:ext cx="0" cy="0"/>
          <a:chOff x="0" y="0"/>
          <a:chExt cx="0" cy="0"/>
        </a:xfrm>
      </p:grpSpPr>
      <p:sp>
        <p:nvSpPr>
          <p:cNvPr id="12" name="Text Placeholder 1">
            <a:extLst>
              <a:ext uri="{FF2B5EF4-FFF2-40B4-BE49-F238E27FC236}">
                <a16:creationId xmlns:a16="http://schemas.microsoft.com/office/drawing/2014/main" id="{C0423A49-31E1-66EC-D35A-24D155E77039}"/>
              </a:ext>
            </a:extLst>
          </p:cNvPr>
          <p:cNvSpPr>
            <a:spLocks noGrp="1"/>
          </p:cNvSpPr>
          <p:nvPr>
            <p:ph type="body" idx="1"/>
          </p:nvPr>
        </p:nvSpPr>
        <p:spPr>
          <a:xfrm>
            <a:off x="609600" y="792000"/>
            <a:ext cx="10972800" cy="701675"/>
          </a:xfrm>
        </p:spPr>
        <p:txBody>
          <a:bodyPr>
            <a:normAutofit/>
          </a:bodyPr>
          <a:lstStyle/>
          <a:p>
            <a:r>
              <a:rPr lang="en-GB" noProof="0" dirty="0"/>
              <a:t>A consistent benefit in OS was observed with durvalumab + FLOT versus placebo + FLOT in most key subgroups</a:t>
            </a:r>
          </a:p>
        </p:txBody>
      </p:sp>
      <p:sp>
        <p:nvSpPr>
          <p:cNvPr id="4" name="Title 3">
            <a:extLst>
              <a:ext uri="{FF2B5EF4-FFF2-40B4-BE49-F238E27FC236}">
                <a16:creationId xmlns:a16="http://schemas.microsoft.com/office/drawing/2014/main" id="{898411B3-93EF-AFCD-515F-B37CEFE00553}"/>
              </a:ext>
            </a:extLst>
          </p:cNvPr>
          <p:cNvSpPr>
            <a:spLocks noGrp="1"/>
          </p:cNvSpPr>
          <p:nvPr>
            <p:ph type="title"/>
          </p:nvPr>
        </p:nvSpPr>
        <p:spPr>
          <a:xfrm>
            <a:off x="619201" y="259200"/>
            <a:ext cx="10963199" cy="864000"/>
          </a:xfrm>
        </p:spPr>
        <p:txBody>
          <a:bodyPr/>
          <a:lstStyle/>
          <a:p>
            <a:r>
              <a:rPr lang="en-GB" noProof="0" dirty="0"/>
              <a:t>Matterhorn: OS in key subgroups</a:t>
            </a:r>
          </a:p>
        </p:txBody>
      </p:sp>
      <p:sp>
        <p:nvSpPr>
          <p:cNvPr id="5" name="Content Placeholder 4">
            <a:extLst>
              <a:ext uri="{FF2B5EF4-FFF2-40B4-BE49-F238E27FC236}">
                <a16:creationId xmlns:a16="http://schemas.microsoft.com/office/drawing/2014/main" id="{57B73EB4-3B93-146D-82F9-DEE490AC3655}"/>
              </a:ext>
            </a:extLst>
          </p:cNvPr>
          <p:cNvSpPr>
            <a:spLocks noGrp="1"/>
          </p:cNvSpPr>
          <p:nvPr>
            <p:ph sz="quarter" idx="15"/>
          </p:nvPr>
        </p:nvSpPr>
        <p:spPr>
          <a:xfrm>
            <a:off x="620183" y="6356351"/>
            <a:ext cx="10180340" cy="365125"/>
          </a:xfrm>
        </p:spPr>
        <p:txBody>
          <a:bodyPr anchor="b" anchorCtr="0"/>
          <a:lstStyle/>
          <a:p>
            <a:pPr>
              <a:spcBef>
                <a:spcPts val="0"/>
              </a:spcBef>
              <a:spcAft>
                <a:spcPts val="100"/>
              </a:spcAft>
            </a:pPr>
            <a:r>
              <a:rPr lang="en-GB" sz="950" baseline="30000" noProof="0" dirty="0">
                <a:solidFill>
                  <a:schemeClr val="accent6">
                    <a:lumMod val="60000"/>
                    <a:lumOff val="40000"/>
                  </a:schemeClr>
                </a:solidFill>
              </a:rPr>
              <a:t>a</a:t>
            </a:r>
            <a:r>
              <a:rPr lang="en-GB" sz="950" noProof="0" dirty="0">
                <a:solidFill>
                  <a:schemeClr val="accent6">
                    <a:lumMod val="60000"/>
                    <a:lumOff val="40000"/>
                  </a:schemeClr>
                </a:solidFill>
              </a:rPr>
              <a:t> Measured by immunohistochemistry using VENTANA PD-L1 (SP263) Companion Diagnostic Assay (Roche Diagnostics; investigational use only) and recorded at randomisation on the Interactive Response Technology System, Randomisation and Trial Supply Management, Electronic Case Report Form or from external vendor data from samples collected on or before randomisation. Participants provided a tumour tissue sample at screening to determine PD-L1 status using the TAP scoring method</a:t>
            </a:r>
          </a:p>
          <a:p>
            <a:pPr>
              <a:spcBef>
                <a:spcPts val="0"/>
              </a:spcBef>
              <a:spcAft>
                <a:spcPts val="100"/>
              </a:spcAft>
            </a:pPr>
            <a:r>
              <a:rPr lang="en-GB" sz="950" noProof="0" dirty="0">
                <a:solidFill>
                  <a:schemeClr val="accent6">
                    <a:lumMod val="60000"/>
                    <a:lumOff val="40000"/>
                  </a:schemeClr>
                </a:solidFill>
              </a:rPr>
              <a:t>Data cut-off: 01 September 2025. The analysis was performed using a Cox proportional hazards model with treatment as the only covariate. An HR &lt;1 favours durvalumab + FLOT. The CI was calculated using a profile likelihood approach. The grey band represents the 95% CI for the intention-to-treat HR</a:t>
            </a:r>
          </a:p>
          <a:p>
            <a:pPr>
              <a:spcBef>
                <a:spcPts val="0"/>
              </a:spcBef>
              <a:spcAft>
                <a:spcPts val="100"/>
              </a:spcAft>
            </a:pPr>
            <a:r>
              <a:rPr lang="en-GB" sz="950" noProof="0" dirty="0">
                <a:solidFill>
                  <a:schemeClr val="accent6">
                    <a:lumMod val="60000"/>
                    <a:lumOff val="40000"/>
                  </a:schemeClr>
                </a:solidFill>
              </a:rPr>
              <a:t>CI, confidence interval; ECOG, Eastern Cooperative Oncology Group performance status; FLOT, 5-fluorouracil, leucovorin, oxaliplatin and docetaxel; </a:t>
            </a:r>
            <a:r>
              <a:rPr lang="en-GB" sz="1000" noProof="0" dirty="0">
                <a:solidFill>
                  <a:schemeClr val="accent6">
                    <a:lumMod val="60000"/>
                    <a:lumOff val="40000"/>
                  </a:schemeClr>
                </a:solidFill>
              </a:rPr>
              <a:t>GEJ, gastroesophageal junction; </a:t>
            </a:r>
            <a:r>
              <a:rPr lang="en-GB" sz="950" noProof="0" dirty="0">
                <a:solidFill>
                  <a:schemeClr val="accent6">
                    <a:lumMod val="60000"/>
                    <a:lumOff val="40000"/>
                  </a:schemeClr>
                </a:solidFill>
              </a:rPr>
              <a:t>HR, hazard ratio; OS, overall survival; TAP, Tumour Area Positivity</a:t>
            </a:r>
          </a:p>
          <a:p>
            <a:r>
              <a:rPr lang="en-GB" sz="900" noProof="0" dirty="0">
                <a:solidFill>
                  <a:schemeClr val="accent6">
                    <a:lumMod val="60000"/>
                    <a:lumOff val="40000"/>
                  </a:schemeClr>
                </a:solidFill>
              </a:rPr>
              <a:t>Tabernero J, et al. Ann Oncol. 2025;36(suppl_2):S1-S60. 10.1016/annonc/annonc1965. Presented at ESMO 2025 (Abstract LBA81)</a:t>
            </a:r>
          </a:p>
        </p:txBody>
      </p:sp>
      <p:grpSp>
        <p:nvGrpSpPr>
          <p:cNvPr id="378" name="Group 377">
            <a:extLst>
              <a:ext uri="{FF2B5EF4-FFF2-40B4-BE49-F238E27FC236}">
                <a16:creationId xmlns:a16="http://schemas.microsoft.com/office/drawing/2014/main" id="{DB265DF0-63EF-6EEB-0D33-7467BF5B55CC}"/>
              </a:ext>
            </a:extLst>
          </p:cNvPr>
          <p:cNvGrpSpPr/>
          <p:nvPr/>
        </p:nvGrpSpPr>
        <p:grpSpPr>
          <a:xfrm>
            <a:off x="988291" y="1920175"/>
            <a:ext cx="10220518" cy="2381484"/>
            <a:chOff x="1482436" y="3396588"/>
            <a:chExt cx="15330777" cy="3572227"/>
          </a:xfrm>
        </p:grpSpPr>
        <p:sp>
          <p:nvSpPr>
            <p:cNvPr id="288" name="Freeform: Shape 287">
              <a:extLst>
                <a:ext uri="{FF2B5EF4-FFF2-40B4-BE49-F238E27FC236}">
                  <a16:creationId xmlns:a16="http://schemas.microsoft.com/office/drawing/2014/main" id="{5770D164-3ED9-C086-970C-544658F582F4}"/>
                </a:ext>
              </a:extLst>
            </p:cNvPr>
            <p:cNvSpPr/>
            <p:nvPr/>
          </p:nvSpPr>
          <p:spPr>
            <a:xfrm>
              <a:off x="1482436" y="3396588"/>
              <a:ext cx="15330777" cy="511783"/>
            </a:xfrm>
            <a:custGeom>
              <a:avLst/>
              <a:gdLst>
                <a:gd name="connsiteX0" fmla="*/ 0 w 10423265"/>
                <a:gd name="connsiteY0" fmla="*/ 0 h 127582"/>
                <a:gd name="connsiteX1" fmla="*/ 10423265 w 10423265"/>
                <a:gd name="connsiteY1" fmla="*/ 0 h 127582"/>
                <a:gd name="connsiteX2" fmla="*/ 10423265 w 10423265"/>
                <a:gd name="connsiteY2" fmla="*/ 127583 h 127582"/>
                <a:gd name="connsiteX3" fmla="*/ 0 w 10423265"/>
                <a:gd name="connsiteY3" fmla="*/ 127583 h 127582"/>
              </a:gdLst>
              <a:ahLst/>
              <a:cxnLst>
                <a:cxn ang="0">
                  <a:pos x="connsiteX0" y="connsiteY0"/>
                </a:cxn>
                <a:cxn ang="0">
                  <a:pos x="connsiteX1" y="connsiteY1"/>
                </a:cxn>
                <a:cxn ang="0">
                  <a:pos x="connsiteX2" y="connsiteY2"/>
                </a:cxn>
                <a:cxn ang="0">
                  <a:pos x="connsiteX3" y="connsiteY3"/>
                </a:cxn>
              </a:cxnLst>
              <a:rect l="l" t="t" r="r" b="b"/>
              <a:pathLst>
                <a:path w="10423265" h="127582">
                  <a:moveTo>
                    <a:pt x="0" y="0"/>
                  </a:moveTo>
                  <a:lnTo>
                    <a:pt x="10423265" y="0"/>
                  </a:lnTo>
                  <a:lnTo>
                    <a:pt x="10423265" y="127583"/>
                  </a:lnTo>
                  <a:lnTo>
                    <a:pt x="0" y="127583"/>
                  </a:lnTo>
                  <a:close/>
                </a:path>
              </a:pathLst>
            </a:custGeom>
            <a:solidFill>
              <a:srgbClr val="F1F2F2"/>
            </a:solidFill>
            <a:ln w="12766" cap="flat">
              <a:noFill/>
              <a:prstDash val="solid"/>
              <a:miter/>
            </a:ln>
          </p:spPr>
          <p:txBody>
            <a:bodyPr rtlCol="0" anchor="ctr"/>
            <a:lstStyle/>
            <a:p>
              <a:pPr defTabSz="914446">
                <a:defRPr/>
              </a:pPr>
              <a:endParaRPr lang="en-GB" sz="1200" noProof="0" dirty="0">
                <a:solidFill>
                  <a:prstClr val="black"/>
                </a:solidFill>
                <a:latin typeface="Arial" panose="020B0604020202020204" pitchFamily="34" charset="0"/>
                <a:cs typeface="Arial" panose="020B0604020202020204" pitchFamily="34" charset="0"/>
              </a:endParaRPr>
            </a:p>
          </p:txBody>
        </p:sp>
        <p:sp>
          <p:nvSpPr>
            <p:cNvPr id="373" name="Freeform: Shape 372">
              <a:extLst>
                <a:ext uri="{FF2B5EF4-FFF2-40B4-BE49-F238E27FC236}">
                  <a16:creationId xmlns:a16="http://schemas.microsoft.com/office/drawing/2014/main" id="{ED000D54-1478-46F0-EED3-3FEE81C8CD4A}"/>
                </a:ext>
              </a:extLst>
            </p:cNvPr>
            <p:cNvSpPr/>
            <p:nvPr/>
          </p:nvSpPr>
          <p:spPr>
            <a:xfrm>
              <a:off x="1482436" y="4416736"/>
              <a:ext cx="15330777" cy="511783"/>
            </a:xfrm>
            <a:custGeom>
              <a:avLst/>
              <a:gdLst>
                <a:gd name="connsiteX0" fmla="*/ 0 w 10423265"/>
                <a:gd name="connsiteY0" fmla="*/ 0 h 127582"/>
                <a:gd name="connsiteX1" fmla="*/ 10423265 w 10423265"/>
                <a:gd name="connsiteY1" fmla="*/ 0 h 127582"/>
                <a:gd name="connsiteX2" fmla="*/ 10423265 w 10423265"/>
                <a:gd name="connsiteY2" fmla="*/ 127583 h 127582"/>
                <a:gd name="connsiteX3" fmla="*/ 0 w 10423265"/>
                <a:gd name="connsiteY3" fmla="*/ 127583 h 127582"/>
              </a:gdLst>
              <a:ahLst/>
              <a:cxnLst>
                <a:cxn ang="0">
                  <a:pos x="connsiteX0" y="connsiteY0"/>
                </a:cxn>
                <a:cxn ang="0">
                  <a:pos x="connsiteX1" y="connsiteY1"/>
                </a:cxn>
                <a:cxn ang="0">
                  <a:pos x="connsiteX2" y="connsiteY2"/>
                </a:cxn>
                <a:cxn ang="0">
                  <a:pos x="connsiteX3" y="connsiteY3"/>
                </a:cxn>
              </a:cxnLst>
              <a:rect l="l" t="t" r="r" b="b"/>
              <a:pathLst>
                <a:path w="10423265" h="127582">
                  <a:moveTo>
                    <a:pt x="0" y="0"/>
                  </a:moveTo>
                  <a:lnTo>
                    <a:pt x="10423265" y="0"/>
                  </a:lnTo>
                  <a:lnTo>
                    <a:pt x="10423265" y="127583"/>
                  </a:lnTo>
                  <a:lnTo>
                    <a:pt x="0" y="127583"/>
                  </a:lnTo>
                  <a:close/>
                </a:path>
              </a:pathLst>
            </a:custGeom>
            <a:solidFill>
              <a:srgbClr val="F1F2F2"/>
            </a:solidFill>
            <a:ln w="12766" cap="flat">
              <a:noFill/>
              <a:prstDash val="solid"/>
              <a:miter/>
            </a:ln>
          </p:spPr>
          <p:txBody>
            <a:bodyPr rtlCol="0" anchor="ctr"/>
            <a:lstStyle/>
            <a:p>
              <a:pPr defTabSz="914446">
                <a:defRPr/>
              </a:pPr>
              <a:endParaRPr lang="en-GB" sz="1200" noProof="0" dirty="0">
                <a:solidFill>
                  <a:prstClr val="black"/>
                </a:solidFill>
                <a:latin typeface="Arial" panose="020B0604020202020204" pitchFamily="34" charset="0"/>
                <a:cs typeface="Arial" panose="020B0604020202020204" pitchFamily="34" charset="0"/>
              </a:endParaRPr>
            </a:p>
          </p:txBody>
        </p:sp>
        <p:sp>
          <p:nvSpPr>
            <p:cNvPr id="374" name="Freeform: Shape 373">
              <a:extLst>
                <a:ext uri="{FF2B5EF4-FFF2-40B4-BE49-F238E27FC236}">
                  <a16:creationId xmlns:a16="http://schemas.microsoft.com/office/drawing/2014/main" id="{6DF09528-5930-3077-CF23-29E4251B31E4}"/>
                </a:ext>
              </a:extLst>
            </p:cNvPr>
            <p:cNvSpPr/>
            <p:nvPr/>
          </p:nvSpPr>
          <p:spPr>
            <a:xfrm>
              <a:off x="1482436" y="5436884"/>
              <a:ext cx="15330777" cy="511783"/>
            </a:xfrm>
            <a:custGeom>
              <a:avLst/>
              <a:gdLst>
                <a:gd name="connsiteX0" fmla="*/ 0 w 10423265"/>
                <a:gd name="connsiteY0" fmla="*/ 0 h 127582"/>
                <a:gd name="connsiteX1" fmla="*/ 10423265 w 10423265"/>
                <a:gd name="connsiteY1" fmla="*/ 0 h 127582"/>
                <a:gd name="connsiteX2" fmla="*/ 10423265 w 10423265"/>
                <a:gd name="connsiteY2" fmla="*/ 127583 h 127582"/>
                <a:gd name="connsiteX3" fmla="*/ 0 w 10423265"/>
                <a:gd name="connsiteY3" fmla="*/ 127583 h 127582"/>
              </a:gdLst>
              <a:ahLst/>
              <a:cxnLst>
                <a:cxn ang="0">
                  <a:pos x="connsiteX0" y="connsiteY0"/>
                </a:cxn>
                <a:cxn ang="0">
                  <a:pos x="connsiteX1" y="connsiteY1"/>
                </a:cxn>
                <a:cxn ang="0">
                  <a:pos x="connsiteX2" y="connsiteY2"/>
                </a:cxn>
                <a:cxn ang="0">
                  <a:pos x="connsiteX3" y="connsiteY3"/>
                </a:cxn>
              </a:cxnLst>
              <a:rect l="l" t="t" r="r" b="b"/>
              <a:pathLst>
                <a:path w="10423265" h="127582">
                  <a:moveTo>
                    <a:pt x="0" y="0"/>
                  </a:moveTo>
                  <a:lnTo>
                    <a:pt x="10423265" y="0"/>
                  </a:lnTo>
                  <a:lnTo>
                    <a:pt x="10423265" y="127583"/>
                  </a:lnTo>
                  <a:lnTo>
                    <a:pt x="0" y="127583"/>
                  </a:lnTo>
                  <a:close/>
                </a:path>
              </a:pathLst>
            </a:custGeom>
            <a:solidFill>
              <a:srgbClr val="F1F2F2"/>
            </a:solidFill>
            <a:ln w="12766" cap="flat">
              <a:noFill/>
              <a:prstDash val="solid"/>
              <a:miter/>
            </a:ln>
          </p:spPr>
          <p:txBody>
            <a:bodyPr rtlCol="0" anchor="ctr"/>
            <a:lstStyle/>
            <a:p>
              <a:pPr defTabSz="914446">
                <a:defRPr/>
              </a:pPr>
              <a:endParaRPr lang="en-GB" sz="1200" noProof="0" dirty="0">
                <a:solidFill>
                  <a:prstClr val="black"/>
                </a:solidFill>
                <a:latin typeface="Arial" panose="020B0604020202020204" pitchFamily="34" charset="0"/>
                <a:cs typeface="Arial" panose="020B0604020202020204" pitchFamily="34" charset="0"/>
              </a:endParaRPr>
            </a:p>
          </p:txBody>
        </p:sp>
        <p:sp>
          <p:nvSpPr>
            <p:cNvPr id="375" name="Freeform: Shape 374">
              <a:extLst>
                <a:ext uri="{FF2B5EF4-FFF2-40B4-BE49-F238E27FC236}">
                  <a16:creationId xmlns:a16="http://schemas.microsoft.com/office/drawing/2014/main" id="{6F32557B-80BF-AA8D-578F-74ED8C8028A1}"/>
                </a:ext>
              </a:extLst>
            </p:cNvPr>
            <p:cNvSpPr/>
            <p:nvPr/>
          </p:nvSpPr>
          <p:spPr>
            <a:xfrm>
              <a:off x="1482436" y="6457032"/>
              <a:ext cx="15330777" cy="511783"/>
            </a:xfrm>
            <a:custGeom>
              <a:avLst/>
              <a:gdLst>
                <a:gd name="connsiteX0" fmla="*/ 0 w 10423265"/>
                <a:gd name="connsiteY0" fmla="*/ 0 h 127582"/>
                <a:gd name="connsiteX1" fmla="*/ 10423265 w 10423265"/>
                <a:gd name="connsiteY1" fmla="*/ 0 h 127582"/>
                <a:gd name="connsiteX2" fmla="*/ 10423265 w 10423265"/>
                <a:gd name="connsiteY2" fmla="*/ 127583 h 127582"/>
                <a:gd name="connsiteX3" fmla="*/ 0 w 10423265"/>
                <a:gd name="connsiteY3" fmla="*/ 127583 h 127582"/>
              </a:gdLst>
              <a:ahLst/>
              <a:cxnLst>
                <a:cxn ang="0">
                  <a:pos x="connsiteX0" y="connsiteY0"/>
                </a:cxn>
                <a:cxn ang="0">
                  <a:pos x="connsiteX1" y="connsiteY1"/>
                </a:cxn>
                <a:cxn ang="0">
                  <a:pos x="connsiteX2" y="connsiteY2"/>
                </a:cxn>
                <a:cxn ang="0">
                  <a:pos x="connsiteX3" y="connsiteY3"/>
                </a:cxn>
              </a:cxnLst>
              <a:rect l="l" t="t" r="r" b="b"/>
              <a:pathLst>
                <a:path w="10423265" h="127582">
                  <a:moveTo>
                    <a:pt x="0" y="0"/>
                  </a:moveTo>
                  <a:lnTo>
                    <a:pt x="10423265" y="0"/>
                  </a:lnTo>
                  <a:lnTo>
                    <a:pt x="10423265" y="127583"/>
                  </a:lnTo>
                  <a:lnTo>
                    <a:pt x="0" y="127583"/>
                  </a:lnTo>
                  <a:close/>
                </a:path>
              </a:pathLst>
            </a:custGeom>
            <a:solidFill>
              <a:srgbClr val="F1F2F2"/>
            </a:solidFill>
            <a:ln w="12766" cap="flat">
              <a:noFill/>
              <a:prstDash val="solid"/>
              <a:miter/>
            </a:ln>
          </p:spPr>
          <p:txBody>
            <a:bodyPr rtlCol="0" anchor="ctr"/>
            <a:lstStyle/>
            <a:p>
              <a:pPr defTabSz="914446">
                <a:defRPr/>
              </a:pPr>
              <a:endParaRPr lang="en-GB" sz="1200" noProof="0" dirty="0">
                <a:solidFill>
                  <a:prstClr val="black"/>
                </a:solidFill>
                <a:latin typeface="Arial" panose="020B0604020202020204" pitchFamily="34" charset="0"/>
                <a:cs typeface="Arial" panose="020B0604020202020204" pitchFamily="34" charset="0"/>
              </a:endParaRPr>
            </a:p>
          </p:txBody>
        </p:sp>
      </p:grpSp>
      <p:sp>
        <p:nvSpPr>
          <p:cNvPr id="287" name="Freeform: Shape 286">
            <a:extLst>
              <a:ext uri="{FF2B5EF4-FFF2-40B4-BE49-F238E27FC236}">
                <a16:creationId xmlns:a16="http://schemas.microsoft.com/office/drawing/2014/main" id="{2C97F377-738E-68C9-8CED-1A30D91E507B}"/>
              </a:ext>
            </a:extLst>
          </p:cNvPr>
          <p:cNvSpPr/>
          <p:nvPr/>
        </p:nvSpPr>
        <p:spPr>
          <a:xfrm>
            <a:off x="6252634" y="1639099"/>
            <a:ext cx="838200" cy="3242733"/>
          </a:xfrm>
          <a:custGeom>
            <a:avLst/>
            <a:gdLst>
              <a:gd name="connsiteX0" fmla="*/ 0 w 810759"/>
              <a:gd name="connsiteY0" fmla="*/ 0 h 2736739"/>
              <a:gd name="connsiteX1" fmla="*/ 810759 w 810759"/>
              <a:gd name="connsiteY1" fmla="*/ 0 h 2736739"/>
              <a:gd name="connsiteX2" fmla="*/ 810759 w 810759"/>
              <a:gd name="connsiteY2" fmla="*/ 2736740 h 2736739"/>
              <a:gd name="connsiteX3" fmla="*/ 0 w 810759"/>
              <a:gd name="connsiteY3" fmla="*/ 2736740 h 2736739"/>
            </a:gdLst>
            <a:ahLst/>
            <a:cxnLst>
              <a:cxn ang="0">
                <a:pos x="connsiteX0" y="connsiteY0"/>
              </a:cxn>
              <a:cxn ang="0">
                <a:pos x="connsiteX1" y="connsiteY1"/>
              </a:cxn>
              <a:cxn ang="0">
                <a:pos x="connsiteX2" y="connsiteY2"/>
              </a:cxn>
              <a:cxn ang="0">
                <a:pos x="connsiteX3" y="connsiteY3"/>
              </a:cxn>
            </a:cxnLst>
            <a:rect l="l" t="t" r="r" b="b"/>
            <a:pathLst>
              <a:path w="810759" h="2736739">
                <a:moveTo>
                  <a:pt x="0" y="0"/>
                </a:moveTo>
                <a:lnTo>
                  <a:pt x="810759" y="0"/>
                </a:lnTo>
                <a:lnTo>
                  <a:pt x="810759" y="2736740"/>
                </a:lnTo>
                <a:lnTo>
                  <a:pt x="0" y="2736740"/>
                </a:lnTo>
                <a:close/>
              </a:path>
            </a:pathLst>
          </a:custGeom>
          <a:solidFill>
            <a:schemeClr val="bg1">
              <a:lumMod val="85000"/>
            </a:schemeClr>
          </a:solidFill>
          <a:ln w="12766" cap="flat">
            <a:noFill/>
            <a:prstDash val="solid"/>
            <a:miter/>
          </a:ln>
        </p:spPr>
        <p:txBody>
          <a:bodyPr rtlCol="0" anchor="ctr"/>
          <a:lstStyle/>
          <a:p>
            <a:pPr defTabSz="914446">
              <a:defRPr/>
            </a:pPr>
            <a:endParaRPr lang="en-GB" sz="1200" noProof="0" dirty="0">
              <a:solidFill>
                <a:prstClr val="black"/>
              </a:solidFill>
              <a:latin typeface="Arial" panose="020B0604020202020204" pitchFamily="34" charset="0"/>
              <a:cs typeface="Arial" panose="020B0604020202020204" pitchFamily="34" charset="0"/>
            </a:endParaRPr>
          </a:p>
        </p:txBody>
      </p:sp>
      <p:grpSp>
        <p:nvGrpSpPr>
          <p:cNvPr id="289" name="Group 288">
            <a:extLst>
              <a:ext uri="{FF2B5EF4-FFF2-40B4-BE49-F238E27FC236}">
                <a16:creationId xmlns:a16="http://schemas.microsoft.com/office/drawing/2014/main" id="{0FF6FB2B-873B-F017-04CA-0C691E8E0F02}"/>
              </a:ext>
            </a:extLst>
          </p:cNvPr>
          <p:cNvGrpSpPr/>
          <p:nvPr/>
        </p:nvGrpSpPr>
        <p:grpSpPr>
          <a:xfrm>
            <a:off x="988291" y="1631903"/>
            <a:ext cx="10215419" cy="3609205"/>
            <a:chOff x="1482436" y="2964180"/>
            <a:chExt cx="15323128" cy="5413809"/>
          </a:xfrm>
        </p:grpSpPr>
        <p:cxnSp>
          <p:nvCxnSpPr>
            <p:cNvPr id="65" name="Straight Connector 64">
              <a:extLst>
                <a:ext uri="{FF2B5EF4-FFF2-40B4-BE49-F238E27FC236}">
                  <a16:creationId xmlns:a16="http://schemas.microsoft.com/office/drawing/2014/main" id="{F1871EB5-6249-FA1F-671A-2F1E0470ADFD}"/>
                </a:ext>
              </a:extLst>
            </p:cNvPr>
            <p:cNvCxnSpPr>
              <a:cxnSpLocks/>
            </p:cNvCxnSpPr>
            <p:nvPr/>
          </p:nvCxnSpPr>
          <p:spPr>
            <a:xfrm flipH="1">
              <a:off x="1482436" y="7838372"/>
              <a:ext cx="15323128"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6" name="Group 205">
              <a:extLst>
                <a:ext uri="{FF2B5EF4-FFF2-40B4-BE49-F238E27FC236}">
                  <a16:creationId xmlns:a16="http://schemas.microsoft.com/office/drawing/2014/main" id="{BB478310-515C-DE45-FC53-1716753D10C9}"/>
                </a:ext>
              </a:extLst>
            </p:cNvPr>
            <p:cNvGrpSpPr/>
            <p:nvPr/>
          </p:nvGrpSpPr>
          <p:grpSpPr>
            <a:xfrm>
              <a:off x="6784824" y="2964180"/>
              <a:ext cx="7993003" cy="5413809"/>
              <a:chOff x="6876658" y="2964180"/>
              <a:chExt cx="6003678" cy="5413809"/>
            </a:xfrm>
          </p:grpSpPr>
          <p:sp>
            <p:nvSpPr>
              <p:cNvPr id="63" name="TextBox 62">
                <a:extLst>
                  <a:ext uri="{FF2B5EF4-FFF2-40B4-BE49-F238E27FC236}">
                    <a16:creationId xmlns:a16="http://schemas.microsoft.com/office/drawing/2014/main" id="{15D2EF71-CC3E-2980-AB59-5F7758FB51BB}"/>
                  </a:ext>
                </a:extLst>
              </p:cNvPr>
              <p:cNvSpPr txBox="1"/>
              <p:nvPr/>
            </p:nvSpPr>
            <p:spPr>
              <a:xfrm>
                <a:off x="9437820" y="8147157"/>
                <a:ext cx="881358" cy="230832"/>
              </a:xfrm>
              <a:prstGeom prst="rect">
                <a:avLst/>
              </a:prstGeom>
              <a:noFill/>
            </p:spPr>
            <p:txBody>
              <a:bodyPr wrap="none" lIns="0" tIns="0" rIns="0" bIns="0" rtlCol="0">
                <a:spAutoFit/>
              </a:bodyPr>
              <a:lstStyle/>
              <a:p>
                <a:pPr algn="ctr" defTabSz="609630">
                  <a:defRPr/>
                </a:pPr>
                <a:r>
                  <a:rPr lang="en-GB" sz="1000" b="1" noProof="0" dirty="0">
                    <a:ln/>
                    <a:solidFill>
                      <a:srgbClr val="231F20"/>
                    </a:solidFill>
                    <a:latin typeface="Arial" panose="020B0604020202020204" pitchFamily="34" charset="0"/>
                    <a:cs typeface="Arial" panose="020B0604020202020204" pitchFamily="34" charset="0"/>
                    <a:sym typeface="HelveticaNeueLTPro-Bd"/>
                    <a:rtl val="0"/>
                  </a:rPr>
                  <a:t>Hazard Ratio</a:t>
                </a:r>
              </a:p>
            </p:txBody>
          </p:sp>
          <p:cxnSp>
            <p:nvCxnSpPr>
              <p:cNvPr id="74" name="Straight Connector 73">
                <a:extLst>
                  <a:ext uri="{FF2B5EF4-FFF2-40B4-BE49-F238E27FC236}">
                    <a16:creationId xmlns:a16="http://schemas.microsoft.com/office/drawing/2014/main" id="{CC65A81B-DA8D-AE24-4D69-C5DEE6684D40}"/>
                  </a:ext>
                </a:extLst>
              </p:cNvPr>
              <p:cNvCxnSpPr>
                <a:cxnSpLocks/>
              </p:cNvCxnSpPr>
              <p:nvPr/>
            </p:nvCxnSpPr>
            <p:spPr>
              <a:xfrm flipV="1">
                <a:off x="9878497" y="2964180"/>
                <a:ext cx="0" cy="4872972"/>
              </a:xfrm>
              <a:prstGeom prst="line">
                <a:avLst/>
              </a:prstGeom>
              <a:ln w="10160" cap="sq">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nvGrpSpPr>
              <p:cNvPr id="204" name="Group 203">
                <a:extLst>
                  <a:ext uri="{FF2B5EF4-FFF2-40B4-BE49-F238E27FC236}">
                    <a16:creationId xmlns:a16="http://schemas.microsoft.com/office/drawing/2014/main" id="{2B79507C-2E94-FCF5-1391-7D150911D952}"/>
                  </a:ext>
                </a:extLst>
              </p:cNvPr>
              <p:cNvGrpSpPr/>
              <p:nvPr/>
            </p:nvGrpSpPr>
            <p:grpSpPr>
              <a:xfrm>
                <a:off x="6876658" y="7976096"/>
                <a:ext cx="6003678" cy="215348"/>
                <a:chOff x="6876658" y="7976096"/>
                <a:chExt cx="6003678" cy="215348"/>
              </a:xfrm>
            </p:grpSpPr>
            <p:sp>
              <p:nvSpPr>
                <p:cNvPr id="165" name="TextBox 164">
                  <a:extLst>
                    <a:ext uri="{FF2B5EF4-FFF2-40B4-BE49-F238E27FC236}">
                      <a16:creationId xmlns:a16="http://schemas.microsoft.com/office/drawing/2014/main" id="{72FF4CD5-5C75-8941-446E-00EA8F4F5BC5}"/>
                    </a:ext>
                  </a:extLst>
                </p:cNvPr>
                <p:cNvSpPr txBox="1"/>
                <p:nvPr/>
              </p:nvSpPr>
              <p:spPr>
                <a:xfrm>
                  <a:off x="9783678" y="7976096"/>
                  <a:ext cx="189637" cy="21534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panose="020B0604020202020204" pitchFamily="34" charset="0"/>
                      <a:cs typeface="Arial" panose="020B0604020202020204" pitchFamily="34" charset="0"/>
                      <a:sym typeface="HelveticaNeueLTPro-Roman"/>
                    </a:rPr>
                    <a:t>1.0</a:t>
                  </a:r>
                </a:p>
              </p:txBody>
            </p:sp>
            <p:sp>
              <p:nvSpPr>
                <p:cNvPr id="192" name="TextBox 191">
                  <a:extLst>
                    <a:ext uri="{FF2B5EF4-FFF2-40B4-BE49-F238E27FC236}">
                      <a16:creationId xmlns:a16="http://schemas.microsoft.com/office/drawing/2014/main" id="{E476819A-EBF6-6DA7-549B-5DED14B993DF}"/>
                    </a:ext>
                  </a:extLst>
                </p:cNvPr>
                <p:cNvSpPr txBox="1"/>
                <p:nvPr/>
              </p:nvSpPr>
              <p:spPr>
                <a:xfrm>
                  <a:off x="6876658" y="7976096"/>
                  <a:ext cx="189637" cy="21534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panose="020B0604020202020204" pitchFamily="34" charset="0"/>
                      <a:cs typeface="Arial" panose="020B0604020202020204" pitchFamily="34" charset="0"/>
                      <a:sym typeface="HelveticaNeueLTPro-Roman"/>
                    </a:rPr>
                    <a:t>0.0</a:t>
                  </a:r>
                </a:p>
              </p:txBody>
            </p:sp>
            <p:sp>
              <p:nvSpPr>
                <p:cNvPr id="195" name="TextBox 194">
                  <a:extLst>
                    <a:ext uri="{FF2B5EF4-FFF2-40B4-BE49-F238E27FC236}">
                      <a16:creationId xmlns:a16="http://schemas.microsoft.com/office/drawing/2014/main" id="{30895FE0-5FC4-DBD5-9A08-5FFB4190343B}"/>
                    </a:ext>
                  </a:extLst>
                </p:cNvPr>
                <p:cNvSpPr txBox="1"/>
                <p:nvPr/>
              </p:nvSpPr>
              <p:spPr>
                <a:xfrm>
                  <a:off x="8330169" y="7976096"/>
                  <a:ext cx="189637" cy="21534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panose="020B0604020202020204" pitchFamily="34" charset="0"/>
                      <a:cs typeface="Arial" panose="020B0604020202020204" pitchFamily="34" charset="0"/>
                      <a:sym typeface="HelveticaNeueLTPro-Roman"/>
                    </a:rPr>
                    <a:t>0.5</a:t>
                  </a:r>
                </a:p>
              </p:txBody>
            </p:sp>
            <p:sp>
              <p:nvSpPr>
                <p:cNvPr id="198" name="TextBox 197">
                  <a:extLst>
                    <a:ext uri="{FF2B5EF4-FFF2-40B4-BE49-F238E27FC236}">
                      <a16:creationId xmlns:a16="http://schemas.microsoft.com/office/drawing/2014/main" id="{1CBEF339-3C6F-8FA5-3E41-4F82721DD46E}"/>
                    </a:ext>
                  </a:extLst>
                </p:cNvPr>
                <p:cNvSpPr txBox="1"/>
                <p:nvPr/>
              </p:nvSpPr>
              <p:spPr>
                <a:xfrm>
                  <a:off x="11237191" y="7976096"/>
                  <a:ext cx="189637" cy="21534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panose="020B0604020202020204" pitchFamily="34" charset="0"/>
                      <a:cs typeface="Arial" panose="020B0604020202020204" pitchFamily="34" charset="0"/>
                      <a:sym typeface="HelveticaNeueLTPro-Roman"/>
                    </a:rPr>
                    <a:t>1.5</a:t>
                  </a:r>
                </a:p>
              </p:txBody>
            </p:sp>
            <p:sp>
              <p:nvSpPr>
                <p:cNvPr id="201" name="TextBox 200">
                  <a:extLst>
                    <a:ext uri="{FF2B5EF4-FFF2-40B4-BE49-F238E27FC236}">
                      <a16:creationId xmlns:a16="http://schemas.microsoft.com/office/drawing/2014/main" id="{F39A63BE-E7A0-352B-C3C1-F20B6E188A57}"/>
                    </a:ext>
                  </a:extLst>
                </p:cNvPr>
                <p:cNvSpPr txBox="1"/>
                <p:nvPr/>
              </p:nvSpPr>
              <p:spPr>
                <a:xfrm>
                  <a:off x="12690699" y="7976096"/>
                  <a:ext cx="189637" cy="21534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panose="020B0604020202020204" pitchFamily="34" charset="0"/>
                      <a:cs typeface="Arial" panose="020B0604020202020204" pitchFamily="34" charset="0"/>
                      <a:sym typeface="HelveticaNeueLTPro-Roman"/>
                    </a:rPr>
                    <a:t>2.0</a:t>
                  </a:r>
                </a:p>
              </p:txBody>
            </p:sp>
          </p:grpSp>
          <p:grpSp>
            <p:nvGrpSpPr>
              <p:cNvPr id="203" name="Group 202">
                <a:extLst>
                  <a:ext uri="{FF2B5EF4-FFF2-40B4-BE49-F238E27FC236}">
                    <a16:creationId xmlns:a16="http://schemas.microsoft.com/office/drawing/2014/main" id="{DCBDEA89-A52A-3D17-E1B2-5C5D3B1BD971}"/>
                  </a:ext>
                </a:extLst>
              </p:cNvPr>
              <p:cNvGrpSpPr/>
              <p:nvPr/>
            </p:nvGrpSpPr>
            <p:grpSpPr>
              <a:xfrm>
                <a:off x="6971478" y="7839651"/>
                <a:ext cx="5814039" cy="108000"/>
                <a:chOff x="6971478" y="7839651"/>
                <a:chExt cx="5814039" cy="108000"/>
              </a:xfrm>
            </p:grpSpPr>
            <p:cxnSp>
              <p:nvCxnSpPr>
                <p:cNvPr id="144" name="Straight Connector 143">
                  <a:extLst>
                    <a:ext uri="{FF2B5EF4-FFF2-40B4-BE49-F238E27FC236}">
                      <a16:creationId xmlns:a16="http://schemas.microsoft.com/office/drawing/2014/main" id="{E343B757-3942-974A-A231-1CBEC34D8E4A}"/>
                    </a:ext>
                  </a:extLst>
                </p:cNvPr>
                <p:cNvCxnSpPr>
                  <a:cxnSpLocks/>
                </p:cNvCxnSpPr>
                <p:nvPr/>
              </p:nvCxnSpPr>
              <p:spPr>
                <a:xfrm rot="16200000">
                  <a:off x="9824498" y="7893651"/>
                  <a:ext cx="108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79A5E9D8-6DC5-C027-942A-BF40C72217C3}"/>
                    </a:ext>
                  </a:extLst>
                </p:cNvPr>
                <p:cNvCxnSpPr>
                  <a:cxnSpLocks/>
                </p:cNvCxnSpPr>
                <p:nvPr/>
              </p:nvCxnSpPr>
              <p:spPr>
                <a:xfrm rot="16200000">
                  <a:off x="6917478" y="7893651"/>
                  <a:ext cx="108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C1BEB8D0-0773-8F5D-E962-D49D7440B7C3}"/>
                    </a:ext>
                  </a:extLst>
                </p:cNvPr>
                <p:cNvCxnSpPr>
                  <a:cxnSpLocks/>
                </p:cNvCxnSpPr>
                <p:nvPr/>
              </p:nvCxnSpPr>
              <p:spPr>
                <a:xfrm rot="16200000">
                  <a:off x="8370988" y="7893651"/>
                  <a:ext cx="108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B2A654A0-C040-503E-62AB-2EFDBFA95D33}"/>
                    </a:ext>
                  </a:extLst>
                </p:cNvPr>
                <p:cNvCxnSpPr>
                  <a:cxnSpLocks/>
                </p:cNvCxnSpPr>
                <p:nvPr/>
              </p:nvCxnSpPr>
              <p:spPr>
                <a:xfrm rot="16200000">
                  <a:off x="11278008" y="7893651"/>
                  <a:ext cx="108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80868DC0-B740-D25A-3548-0B38DC5E260F}"/>
                    </a:ext>
                  </a:extLst>
                </p:cNvPr>
                <p:cNvCxnSpPr>
                  <a:cxnSpLocks/>
                </p:cNvCxnSpPr>
                <p:nvPr/>
              </p:nvCxnSpPr>
              <p:spPr>
                <a:xfrm rot="16200000">
                  <a:off x="12731517" y="7893651"/>
                  <a:ext cx="108000"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4" name="Straight Connector 33">
              <a:extLst>
                <a:ext uri="{FF2B5EF4-FFF2-40B4-BE49-F238E27FC236}">
                  <a16:creationId xmlns:a16="http://schemas.microsoft.com/office/drawing/2014/main" id="{5F7DB776-8BF7-0E83-E541-4BA8B561E9F1}"/>
                </a:ext>
              </a:extLst>
            </p:cNvPr>
            <p:cNvCxnSpPr>
              <a:cxnSpLocks/>
            </p:cNvCxnSpPr>
            <p:nvPr/>
          </p:nvCxnSpPr>
          <p:spPr>
            <a:xfrm flipH="1">
              <a:off x="1482436" y="2984192"/>
              <a:ext cx="15323128" cy="0"/>
            </a:xfrm>
            <a:prstGeom prst="line">
              <a:avLst/>
            </a:prstGeom>
            <a:ln w="12700" cap="sq">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72" name="Group 371">
            <a:extLst>
              <a:ext uri="{FF2B5EF4-FFF2-40B4-BE49-F238E27FC236}">
                <a16:creationId xmlns:a16="http://schemas.microsoft.com/office/drawing/2014/main" id="{CE353EA8-6162-0DBE-0EA2-A34296D3A789}"/>
              </a:ext>
            </a:extLst>
          </p:cNvPr>
          <p:cNvGrpSpPr/>
          <p:nvPr/>
        </p:nvGrpSpPr>
        <p:grpSpPr>
          <a:xfrm>
            <a:off x="5597526" y="1799446"/>
            <a:ext cx="2916559" cy="2962701"/>
            <a:chOff x="8396288" y="3215495"/>
            <a:chExt cx="4374838" cy="4444053"/>
          </a:xfrm>
        </p:grpSpPr>
        <p:grpSp>
          <p:nvGrpSpPr>
            <p:cNvPr id="292" name="Group 291">
              <a:extLst>
                <a:ext uri="{FF2B5EF4-FFF2-40B4-BE49-F238E27FC236}">
                  <a16:creationId xmlns:a16="http://schemas.microsoft.com/office/drawing/2014/main" id="{5E3ED916-6AC3-5BBA-4ACC-0D6FE46116D0}"/>
                </a:ext>
              </a:extLst>
            </p:cNvPr>
            <p:cNvGrpSpPr/>
            <p:nvPr/>
          </p:nvGrpSpPr>
          <p:grpSpPr>
            <a:xfrm>
              <a:off x="9367838" y="3215495"/>
              <a:ext cx="1273174" cy="108000"/>
              <a:chOff x="6704286" y="3446585"/>
              <a:chExt cx="1273174" cy="108000"/>
            </a:xfrm>
          </p:grpSpPr>
          <p:sp>
            <p:nvSpPr>
              <p:cNvPr id="290" name="Oval 289">
                <a:extLst>
                  <a:ext uri="{FF2B5EF4-FFF2-40B4-BE49-F238E27FC236}">
                    <a16:creationId xmlns:a16="http://schemas.microsoft.com/office/drawing/2014/main" id="{D6F06274-3D69-1E1D-2D43-515E24D775BD}"/>
                  </a:ext>
                </a:extLst>
              </p:cNvPr>
              <p:cNvSpPr/>
              <p:nvPr/>
            </p:nvSpPr>
            <p:spPr>
              <a:xfrm>
                <a:off x="7232873" y="3446585"/>
                <a:ext cx="108000" cy="1080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sp>
            <p:nvSpPr>
              <p:cNvPr id="291" name="Arrow: Left-Right 290">
                <a:extLst>
                  <a:ext uri="{FF2B5EF4-FFF2-40B4-BE49-F238E27FC236}">
                    <a16:creationId xmlns:a16="http://schemas.microsoft.com/office/drawing/2014/main" id="{4D103DD2-3370-2870-3066-B68B5CB7B639}"/>
                  </a:ext>
                </a:extLst>
              </p:cNvPr>
              <p:cNvSpPr/>
              <p:nvPr/>
            </p:nvSpPr>
            <p:spPr>
              <a:xfrm>
                <a:off x="6704286" y="3446585"/>
                <a:ext cx="1273174" cy="108000"/>
              </a:xfrm>
              <a:prstGeom prst="leftRightArrow">
                <a:avLst>
                  <a:gd name="adj1" fmla="val 0"/>
                  <a:gd name="adj2" fmla="val 0"/>
                </a:avLst>
              </a:prstGeom>
              <a:noFill/>
              <a:ln w="10160" cap="sq">
                <a:solidFill>
                  <a:schemeClr val="tx1"/>
                </a:solidFill>
                <a:beve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grpSp>
        <p:grpSp>
          <p:nvGrpSpPr>
            <p:cNvPr id="320" name="Group 319">
              <a:extLst>
                <a:ext uri="{FF2B5EF4-FFF2-40B4-BE49-F238E27FC236}">
                  <a16:creationId xmlns:a16="http://schemas.microsoft.com/office/drawing/2014/main" id="{036C7474-BF40-725C-CF2A-E7F15165145E}"/>
                </a:ext>
              </a:extLst>
            </p:cNvPr>
            <p:cNvGrpSpPr/>
            <p:nvPr/>
          </p:nvGrpSpPr>
          <p:grpSpPr>
            <a:xfrm>
              <a:off x="8396288" y="7551548"/>
              <a:ext cx="2237577" cy="108000"/>
              <a:chOff x="5565306" y="3446585"/>
              <a:chExt cx="2237577" cy="108000"/>
            </a:xfrm>
          </p:grpSpPr>
          <p:sp>
            <p:nvSpPr>
              <p:cNvPr id="321" name="Oval 320">
                <a:extLst>
                  <a:ext uri="{FF2B5EF4-FFF2-40B4-BE49-F238E27FC236}">
                    <a16:creationId xmlns:a16="http://schemas.microsoft.com/office/drawing/2014/main" id="{19D09C8B-5C3E-765C-A973-D76B3331BDF4}"/>
                  </a:ext>
                </a:extLst>
              </p:cNvPr>
              <p:cNvSpPr/>
              <p:nvPr/>
            </p:nvSpPr>
            <p:spPr>
              <a:xfrm>
                <a:off x="6394486" y="3446585"/>
                <a:ext cx="108000" cy="1080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sp>
            <p:nvSpPr>
              <p:cNvPr id="322" name="Arrow: Left-Right 321">
                <a:extLst>
                  <a:ext uri="{FF2B5EF4-FFF2-40B4-BE49-F238E27FC236}">
                    <a16:creationId xmlns:a16="http://schemas.microsoft.com/office/drawing/2014/main" id="{AFB464F5-7DFE-B359-385A-762FC4A6698A}"/>
                  </a:ext>
                </a:extLst>
              </p:cNvPr>
              <p:cNvSpPr/>
              <p:nvPr/>
            </p:nvSpPr>
            <p:spPr>
              <a:xfrm>
                <a:off x="5565306" y="3446585"/>
                <a:ext cx="2237577" cy="108000"/>
              </a:xfrm>
              <a:prstGeom prst="leftRightArrow">
                <a:avLst>
                  <a:gd name="adj1" fmla="val 0"/>
                  <a:gd name="adj2" fmla="val 0"/>
                </a:avLst>
              </a:prstGeom>
              <a:noFill/>
              <a:ln w="10160" cap="sq">
                <a:solidFill>
                  <a:schemeClr val="tx1"/>
                </a:solidFill>
                <a:beve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grpSp>
        <p:grpSp>
          <p:nvGrpSpPr>
            <p:cNvPr id="324" name="Group 323">
              <a:extLst>
                <a:ext uri="{FF2B5EF4-FFF2-40B4-BE49-F238E27FC236}">
                  <a16:creationId xmlns:a16="http://schemas.microsoft.com/office/drawing/2014/main" id="{DC6E5B4C-C82C-11FE-6BCE-4E1C7B6FA2BB}"/>
                </a:ext>
              </a:extLst>
            </p:cNvPr>
            <p:cNvGrpSpPr/>
            <p:nvPr/>
          </p:nvGrpSpPr>
          <p:grpSpPr>
            <a:xfrm>
              <a:off x="9560719" y="7296487"/>
              <a:ext cx="2767812" cy="108000"/>
              <a:chOff x="5035071" y="3446585"/>
              <a:chExt cx="2767812" cy="108000"/>
            </a:xfrm>
          </p:grpSpPr>
          <p:sp>
            <p:nvSpPr>
              <p:cNvPr id="325" name="Oval 324">
                <a:extLst>
                  <a:ext uri="{FF2B5EF4-FFF2-40B4-BE49-F238E27FC236}">
                    <a16:creationId xmlns:a16="http://schemas.microsoft.com/office/drawing/2014/main" id="{C8EBB73F-9A5D-82AB-3258-F88E0B3A45EA}"/>
                  </a:ext>
                </a:extLst>
              </p:cNvPr>
              <p:cNvSpPr/>
              <p:nvPr/>
            </p:nvSpPr>
            <p:spPr>
              <a:xfrm>
                <a:off x="6123299" y="3446585"/>
                <a:ext cx="108000" cy="1080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sp>
            <p:nvSpPr>
              <p:cNvPr id="326" name="Arrow: Left-Right 325">
                <a:extLst>
                  <a:ext uri="{FF2B5EF4-FFF2-40B4-BE49-F238E27FC236}">
                    <a16:creationId xmlns:a16="http://schemas.microsoft.com/office/drawing/2014/main" id="{5B3B140F-68CB-3312-9078-FB6456A95654}"/>
                  </a:ext>
                </a:extLst>
              </p:cNvPr>
              <p:cNvSpPr/>
              <p:nvPr/>
            </p:nvSpPr>
            <p:spPr>
              <a:xfrm>
                <a:off x="5035071" y="3446585"/>
                <a:ext cx="2767812" cy="108000"/>
              </a:xfrm>
              <a:prstGeom prst="leftRightArrow">
                <a:avLst>
                  <a:gd name="adj1" fmla="val 0"/>
                  <a:gd name="adj2" fmla="val 0"/>
                </a:avLst>
              </a:prstGeom>
              <a:noFill/>
              <a:ln w="10160" cap="sq">
                <a:solidFill>
                  <a:schemeClr val="tx1"/>
                </a:solidFill>
                <a:beve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grpSp>
        <p:grpSp>
          <p:nvGrpSpPr>
            <p:cNvPr id="327" name="Group 326">
              <a:extLst>
                <a:ext uri="{FF2B5EF4-FFF2-40B4-BE49-F238E27FC236}">
                  <a16:creationId xmlns:a16="http://schemas.microsoft.com/office/drawing/2014/main" id="{ED57532D-3CAE-DF74-9EAE-F311297D4B81}"/>
                </a:ext>
              </a:extLst>
            </p:cNvPr>
            <p:cNvGrpSpPr/>
            <p:nvPr/>
          </p:nvGrpSpPr>
          <p:grpSpPr>
            <a:xfrm>
              <a:off x="9063038" y="7041425"/>
              <a:ext cx="1915688" cy="108000"/>
              <a:chOff x="5887195" y="3446585"/>
              <a:chExt cx="1915688" cy="108000"/>
            </a:xfrm>
          </p:grpSpPr>
          <p:sp>
            <p:nvSpPr>
              <p:cNvPr id="328" name="Oval 327">
                <a:extLst>
                  <a:ext uri="{FF2B5EF4-FFF2-40B4-BE49-F238E27FC236}">
                    <a16:creationId xmlns:a16="http://schemas.microsoft.com/office/drawing/2014/main" id="{8E2589D7-1B0C-A406-8B77-03093EC4035B}"/>
                  </a:ext>
                </a:extLst>
              </p:cNvPr>
              <p:cNvSpPr/>
              <p:nvPr/>
            </p:nvSpPr>
            <p:spPr>
              <a:xfrm>
                <a:off x="6647831" y="3446585"/>
                <a:ext cx="108000" cy="1080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sp>
            <p:nvSpPr>
              <p:cNvPr id="329" name="Arrow: Left-Right 328">
                <a:extLst>
                  <a:ext uri="{FF2B5EF4-FFF2-40B4-BE49-F238E27FC236}">
                    <a16:creationId xmlns:a16="http://schemas.microsoft.com/office/drawing/2014/main" id="{9DB9DA0B-207C-9CD3-7678-FF271862A2A5}"/>
                  </a:ext>
                </a:extLst>
              </p:cNvPr>
              <p:cNvSpPr/>
              <p:nvPr/>
            </p:nvSpPr>
            <p:spPr>
              <a:xfrm>
                <a:off x="5887195" y="3446585"/>
                <a:ext cx="1915688" cy="108000"/>
              </a:xfrm>
              <a:prstGeom prst="leftRightArrow">
                <a:avLst>
                  <a:gd name="adj1" fmla="val 0"/>
                  <a:gd name="adj2" fmla="val 0"/>
                </a:avLst>
              </a:prstGeom>
              <a:noFill/>
              <a:ln w="10160" cap="sq">
                <a:solidFill>
                  <a:schemeClr val="tx1"/>
                </a:solidFill>
                <a:beve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grpSp>
        <p:grpSp>
          <p:nvGrpSpPr>
            <p:cNvPr id="330" name="Group 329">
              <a:extLst>
                <a:ext uri="{FF2B5EF4-FFF2-40B4-BE49-F238E27FC236}">
                  <a16:creationId xmlns:a16="http://schemas.microsoft.com/office/drawing/2014/main" id="{23A85E46-5E41-A3B4-5994-FFCCC2A0E3CC}"/>
                </a:ext>
              </a:extLst>
            </p:cNvPr>
            <p:cNvGrpSpPr/>
            <p:nvPr/>
          </p:nvGrpSpPr>
          <p:grpSpPr>
            <a:xfrm>
              <a:off x="9148763" y="6786363"/>
              <a:ext cx="2876856" cy="108000"/>
              <a:chOff x="4926027" y="3446585"/>
              <a:chExt cx="2876856" cy="108000"/>
            </a:xfrm>
          </p:grpSpPr>
          <p:sp>
            <p:nvSpPr>
              <p:cNvPr id="331" name="Oval 330">
                <a:extLst>
                  <a:ext uri="{FF2B5EF4-FFF2-40B4-BE49-F238E27FC236}">
                    <a16:creationId xmlns:a16="http://schemas.microsoft.com/office/drawing/2014/main" id="{C458D038-D96D-AE2D-97AA-379A439D7A87}"/>
                  </a:ext>
                </a:extLst>
              </p:cNvPr>
              <p:cNvSpPr/>
              <p:nvPr/>
            </p:nvSpPr>
            <p:spPr>
              <a:xfrm>
                <a:off x="5999916" y="3446585"/>
                <a:ext cx="108000" cy="1080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sp>
            <p:nvSpPr>
              <p:cNvPr id="332" name="Arrow: Left-Right 331">
                <a:extLst>
                  <a:ext uri="{FF2B5EF4-FFF2-40B4-BE49-F238E27FC236}">
                    <a16:creationId xmlns:a16="http://schemas.microsoft.com/office/drawing/2014/main" id="{1C63A671-BBA7-E11C-B5A1-F5DB04CEFADA}"/>
                  </a:ext>
                </a:extLst>
              </p:cNvPr>
              <p:cNvSpPr/>
              <p:nvPr/>
            </p:nvSpPr>
            <p:spPr>
              <a:xfrm>
                <a:off x="4926027" y="3446585"/>
                <a:ext cx="2876856" cy="108000"/>
              </a:xfrm>
              <a:prstGeom prst="leftRightArrow">
                <a:avLst>
                  <a:gd name="adj1" fmla="val 0"/>
                  <a:gd name="adj2" fmla="val 0"/>
                </a:avLst>
              </a:prstGeom>
              <a:noFill/>
              <a:ln w="10160" cap="sq">
                <a:solidFill>
                  <a:schemeClr val="tx1"/>
                </a:solidFill>
                <a:beve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grpSp>
        <p:grpSp>
          <p:nvGrpSpPr>
            <p:cNvPr id="333" name="Group 332">
              <a:extLst>
                <a:ext uri="{FF2B5EF4-FFF2-40B4-BE49-F238E27FC236}">
                  <a16:creationId xmlns:a16="http://schemas.microsoft.com/office/drawing/2014/main" id="{069C0B73-8E3E-DE5A-9253-CFC6A93EF8EA}"/>
                </a:ext>
              </a:extLst>
            </p:cNvPr>
            <p:cNvGrpSpPr/>
            <p:nvPr/>
          </p:nvGrpSpPr>
          <p:grpSpPr>
            <a:xfrm>
              <a:off x="9208294" y="6531301"/>
              <a:ext cx="1470439" cy="108000"/>
              <a:chOff x="6332444" y="3446585"/>
              <a:chExt cx="1470439" cy="108000"/>
            </a:xfrm>
          </p:grpSpPr>
          <p:sp>
            <p:nvSpPr>
              <p:cNvPr id="334" name="Oval 333">
                <a:extLst>
                  <a:ext uri="{FF2B5EF4-FFF2-40B4-BE49-F238E27FC236}">
                    <a16:creationId xmlns:a16="http://schemas.microsoft.com/office/drawing/2014/main" id="{0F1B5255-26DB-8EE2-D1EA-DF727EEFAE78}"/>
                  </a:ext>
                </a:extLst>
              </p:cNvPr>
              <p:cNvSpPr/>
              <p:nvPr/>
            </p:nvSpPr>
            <p:spPr>
              <a:xfrm>
                <a:off x="6940681" y="3446585"/>
                <a:ext cx="108000" cy="1080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sp>
            <p:nvSpPr>
              <p:cNvPr id="335" name="Arrow: Left-Right 334">
                <a:extLst>
                  <a:ext uri="{FF2B5EF4-FFF2-40B4-BE49-F238E27FC236}">
                    <a16:creationId xmlns:a16="http://schemas.microsoft.com/office/drawing/2014/main" id="{FCACCA67-89AD-B912-3858-C27011A341AB}"/>
                  </a:ext>
                </a:extLst>
              </p:cNvPr>
              <p:cNvSpPr/>
              <p:nvPr/>
            </p:nvSpPr>
            <p:spPr>
              <a:xfrm>
                <a:off x="6332444" y="3446585"/>
                <a:ext cx="1470439" cy="108000"/>
              </a:xfrm>
              <a:prstGeom prst="leftRightArrow">
                <a:avLst>
                  <a:gd name="adj1" fmla="val 0"/>
                  <a:gd name="adj2" fmla="val 0"/>
                </a:avLst>
              </a:prstGeom>
              <a:noFill/>
              <a:ln w="10160" cap="sq">
                <a:solidFill>
                  <a:schemeClr val="tx1"/>
                </a:solidFill>
                <a:beve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grpSp>
        <p:grpSp>
          <p:nvGrpSpPr>
            <p:cNvPr id="336" name="Group 335">
              <a:extLst>
                <a:ext uri="{FF2B5EF4-FFF2-40B4-BE49-F238E27FC236}">
                  <a16:creationId xmlns:a16="http://schemas.microsoft.com/office/drawing/2014/main" id="{30122963-9CE5-3D3C-9134-21FC51158103}"/>
                </a:ext>
              </a:extLst>
            </p:cNvPr>
            <p:cNvGrpSpPr/>
            <p:nvPr/>
          </p:nvGrpSpPr>
          <p:grpSpPr>
            <a:xfrm>
              <a:off x="8748713" y="6276239"/>
              <a:ext cx="1991789" cy="108000"/>
              <a:chOff x="5811094" y="3446585"/>
              <a:chExt cx="1991789" cy="108000"/>
            </a:xfrm>
          </p:grpSpPr>
          <p:sp>
            <p:nvSpPr>
              <p:cNvPr id="337" name="Oval 336">
                <a:extLst>
                  <a:ext uri="{FF2B5EF4-FFF2-40B4-BE49-F238E27FC236}">
                    <a16:creationId xmlns:a16="http://schemas.microsoft.com/office/drawing/2014/main" id="{3FEA75F0-97E1-AAC0-1D8F-D10AEAD827D6}"/>
                  </a:ext>
                </a:extLst>
              </p:cNvPr>
              <p:cNvSpPr/>
              <p:nvPr/>
            </p:nvSpPr>
            <p:spPr>
              <a:xfrm>
                <a:off x="6580237" y="3446585"/>
                <a:ext cx="108000" cy="1080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sp>
            <p:nvSpPr>
              <p:cNvPr id="338" name="Arrow: Left-Right 337">
                <a:extLst>
                  <a:ext uri="{FF2B5EF4-FFF2-40B4-BE49-F238E27FC236}">
                    <a16:creationId xmlns:a16="http://schemas.microsoft.com/office/drawing/2014/main" id="{99259234-B77D-908A-0567-445B5D72ED09}"/>
                  </a:ext>
                </a:extLst>
              </p:cNvPr>
              <p:cNvSpPr/>
              <p:nvPr/>
            </p:nvSpPr>
            <p:spPr>
              <a:xfrm>
                <a:off x="5811094" y="3446585"/>
                <a:ext cx="1991789" cy="108000"/>
              </a:xfrm>
              <a:prstGeom prst="leftRightArrow">
                <a:avLst>
                  <a:gd name="adj1" fmla="val 0"/>
                  <a:gd name="adj2" fmla="val 0"/>
                </a:avLst>
              </a:prstGeom>
              <a:noFill/>
              <a:ln w="10160" cap="sq">
                <a:solidFill>
                  <a:schemeClr val="tx1"/>
                </a:solidFill>
                <a:beve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grpSp>
        <p:grpSp>
          <p:nvGrpSpPr>
            <p:cNvPr id="339" name="Group 338">
              <a:extLst>
                <a:ext uri="{FF2B5EF4-FFF2-40B4-BE49-F238E27FC236}">
                  <a16:creationId xmlns:a16="http://schemas.microsoft.com/office/drawing/2014/main" id="{0D419E64-61B6-C2AE-7A69-094DA3A64845}"/>
                </a:ext>
              </a:extLst>
            </p:cNvPr>
            <p:cNvGrpSpPr/>
            <p:nvPr/>
          </p:nvGrpSpPr>
          <p:grpSpPr>
            <a:xfrm>
              <a:off x="9463088" y="6021177"/>
              <a:ext cx="1700954" cy="108000"/>
              <a:chOff x="6101929" y="3446585"/>
              <a:chExt cx="1700954" cy="108000"/>
            </a:xfrm>
          </p:grpSpPr>
          <p:sp>
            <p:nvSpPr>
              <p:cNvPr id="340" name="Oval 339">
                <a:extLst>
                  <a:ext uri="{FF2B5EF4-FFF2-40B4-BE49-F238E27FC236}">
                    <a16:creationId xmlns:a16="http://schemas.microsoft.com/office/drawing/2014/main" id="{21E4F197-1E9E-49BC-32FC-AF9C63BC6466}"/>
                  </a:ext>
                </a:extLst>
              </p:cNvPr>
              <p:cNvSpPr/>
              <p:nvPr/>
            </p:nvSpPr>
            <p:spPr>
              <a:xfrm>
                <a:off x="6793863" y="3446585"/>
                <a:ext cx="108000" cy="1080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sp>
            <p:nvSpPr>
              <p:cNvPr id="341" name="Arrow: Left-Right 340">
                <a:extLst>
                  <a:ext uri="{FF2B5EF4-FFF2-40B4-BE49-F238E27FC236}">
                    <a16:creationId xmlns:a16="http://schemas.microsoft.com/office/drawing/2014/main" id="{548FC47B-3107-24EC-B92C-004F5B0C1FCC}"/>
                  </a:ext>
                </a:extLst>
              </p:cNvPr>
              <p:cNvSpPr/>
              <p:nvPr/>
            </p:nvSpPr>
            <p:spPr>
              <a:xfrm>
                <a:off x="6101929" y="3446585"/>
                <a:ext cx="1700954" cy="108000"/>
              </a:xfrm>
              <a:prstGeom prst="leftRightArrow">
                <a:avLst>
                  <a:gd name="adj1" fmla="val 0"/>
                  <a:gd name="adj2" fmla="val 0"/>
                </a:avLst>
              </a:prstGeom>
              <a:noFill/>
              <a:ln w="10160" cap="sq">
                <a:solidFill>
                  <a:schemeClr val="tx1"/>
                </a:solidFill>
                <a:beve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grpSp>
        <p:grpSp>
          <p:nvGrpSpPr>
            <p:cNvPr id="342" name="Group 341">
              <a:extLst>
                <a:ext uri="{FF2B5EF4-FFF2-40B4-BE49-F238E27FC236}">
                  <a16:creationId xmlns:a16="http://schemas.microsoft.com/office/drawing/2014/main" id="{BD1074AA-031D-031D-6D0F-00E7A41EF612}"/>
                </a:ext>
              </a:extLst>
            </p:cNvPr>
            <p:cNvGrpSpPr/>
            <p:nvPr/>
          </p:nvGrpSpPr>
          <p:grpSpPr>
            <a:xfrm>
              <a:off x="9510713" y="5766115"/>
              <a:ext cx="3260413" cy="108000"/>
              <a:chOff x="4542470" y="3446585"/>
              <a:chExt cx="3260413" cy="108000"/>
            </a:xfrm>
          </p:grpSpPr>
          <p:sp>
            <p:nvSpPr>
              <p:cNvPr id="343" name="Oval 342">
                <a:extLst>
                  <a:ext uri="{FF2B5EF4-FFF2-40B4-BE49-F238E27FC236}">
                    <a16:creationId xmlns:a16="http://schemas.microsoft.com/office/drawing/2014/main" id="{BC122923-4263-03F0-DD15-EE963DCBBB87}"/>
                  </a:ext>
                </a:extLst>
              </p:cNvPr>
              <p:cNvSpPr/>
              <p:nvPr/>
            </p:nvSpPr>
            <p:spPr>
              <a:xfrm>
                <a:off x="5791933" y="3446585"/>
                <a:ext cx="108000" cy="1080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sp>
            <p:nvSpPr>
              <p:cNvPr id="344" name="Arrow: Left-Right 343">
                <a:extLst>
                  <a:ext uri="{FF2B5EF4-FFF2-40B4-BE49-F238E27FC236}">
                    <a16:creationId xmlns:a16="http://schemas.microsoft.com/office/drawing/2014/main" id="{CDC1A79F-D03A-46C1-A95C-7A25A43D19AD}"/>
                  </a:ext>
                </a:extLst>
              </p:cNvPr>
              <p:cNvSpPr/>
              <p:nvPr/>
            </p:nvSpPr>
            <p:spPr>
              <a:xfrm>
                <a:off x="4542470" y="3446585"/>
                <a:ext cx="3260413" cy="108000"/>
              </a:xfrm>
              <a:prstGeom prst="leftRightArrow">
                <a:avLst>
                  <a:gd name="adj1" fmla="val 0"/>
                  <a:gd name="adj2" fmla="val 0"/>
                </a:avLst>
              </a:prstGeom>
              <a:noFill/>
              <a:ln w="10160" cap="sq">
                <a:solidFill>
                  <a:schemeClr val="tx1"/>
                </a:solidFill>
                <a:beve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grpSp>
        <p:grpSp>
          <p:nvGrpSpPr>
            <p:cNvPr id="345" name="Group 344">
              <a:extLst>
                <a:ext uri="{FF2B5EF4-FFF2-40B4-BE49-F238E27FC236}">
                  <a16:creationId xmlns:a16="http://schemas.microsoft.com/office/drawing/2014/main" id="{FD985E3A-602A-DC5C-8AD8-6509B496A73A}"/>
                </a:ext>
              </a:extLst>
            </p:cNvPr>
            <p:cNvGrpSpPr/>
            <p:nvPr/>
          </p:nvGrpSpPr>
          <p:grpSpPr>
            <a:xfrm>
              <a:off x="9124950" y="5511053"/>
              <a:ext cx="1409539" cy="108000"/>
              <a:chOff x="6393344" y="3446585"/>
              <a:chExt cx="1409539" cy="108000"/>
            </a:xfrm>
          </p:grpSpPr>
          <p:sp>
            <p:nvSpPr>
              <p:cNvPr id="346" name="Oval 345">
                <a:extLst>
                  <a:ext uri="{FF2B5EF4-FFF2-40B4-BE49-F238E27FC236}">
                    <a16:creationId xmlns:a16="http://schemas.microsoft.com/office/drawing/2014/main" id="{6E7362B9-FE84-AA68-9E98-FF31790D2A8D}"/>
                  </a:ext>
                </a:extLst>
              </p:cNvPr>
              <p:cNvSpPr/>
              <p:nvPr/>
            </p:nvSpPr>
            <p:spPr>
              <a:xfrm>
                <a:off x="6969085" y="3446585"/>
                <a:ext cx="108000" cy="1080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sp>
            <p:nvSpPr>
              <p:cNvPr id="347" name="Arrow: Left-Right 346">
                <a:extLst>
                  <a:ext uri="{FF2B5EF4-FFF2-40B4-BE49-F238E27FC236}">
                    <a16:creationId xmlns:a16="http://schemas.microsoft.com/office/drawing/2014/main" id="{B4D4D746-079F-3614-8012-E5E08F1C07F7}"/>
                  </a:ext>
                </a:extLst>
              </p:cNvPr>
              <p:cNvSpPr/>
              <p:nvPr/>
            </p:nvSpPr>
            <p:spPr>
              <a:xfrm>
                <a:off x="6393344" y="3446585"/>
                <a:ext cx="1409539" cy="108000"/>
              </a:xfrm>
              <a:prstGeom prst="leftRightArrow">
                <a:avLst>
                  <a:gd name="adj1" fmla="val 0"/>
                  <a:gd name="adj2" fmla="val 0"/>
                </a:avLst>
              </a:prstGeom>
              <a:noFill/>
              <a:ln w="10160" cap="sq">
                <a:solidFill>
                  <a:schemeClr val="tx1"/>
                </a:solidFill>
                <a:beve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grpSp>
        <p:grpSp>
          <p:nvGrpSpPr>
            <p:cNvPr id="348" name="Group 347">
              <a:extLst>
                <a:ext uri="{FF2B5EF4-FFF2-40B4-BE49-F238E27FC236}">
                  <a16:creationId xmlns:a16="http://schemas.microsoft.com/office/drawing/2014/main" id="{F0EDF53A-0F88-D3B4-E128-0F1E9D9FFF82}"/>
                </a:ext>
              </a:extLst>
            </p:cNvPr>
            <p:cNvGrpSpPr/>
            <p:nvPr/>
          </p:nvGrpSpPr>
          <p:grpSpPr>
            <a:xfrm>
              <a:off x="8486776" y="5255991"/>
              <a:ext cx="4246980" cy="108000"/>
              <a:chOff x="3555904" y="3446585"/>
              <a:chExt cx="4246980" cy="108000"/>
            </a:xfrm>
          </p:grpSpPr>
          <p:sp>
            <p:nvSpPr>
              <p:cNvPr id="349" name="Oval 348">
                <a:extLst>
                  <a:ext uri="{FF2B5EF4-FFF2-40B4-BE49-F238E27FC236}">
                    <a16:creationId xmlns:a16="http://schemas.microsoft.com/office/drawing/2014/main" id="{C73F31B8-AFCE-61D6-D4A8-EA1C9A041D53}"/>
                  </a:ext>
                </a:extLst>
              </p:cNvPr>
              <p:cNvSpPr/>
              <p:nvPr/>
            </p:nvSpPr>
            <p:spPr>
              <a:xfrm>
                <a:off x="4975936" y="3446585"/>
                <a:ext cx="108000" cy="1080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sp>
            <p:nvSpPr>
              <p:cNvPr id="350" name="Arrow: Left-Right 349">
                <a:extLst>
                  <a:ext uri="{FF2B5EF4-FFF2-40B4-BE49-F238E27FC236}">
                    <a16:creationId xmlns:a16="http://schemas.microsoft.com/office/drawing/2014/main" id="{05E2EA52-E28E-81FF-4117-0142CE045FDE}"/>
                  </a:ext>
                </a:extLst>
              </p:cNvPr>
              <p:cNvSpPr/>
              <p:nvPr/>
            </p:nvSpPr>
            <p:spPr>
              <a:xfrm>
                <a:off x="3555904" y="3446585"/>
                <a:ext cx="4246980" cy="108000"/>
              </a:xfrm>
              <a:prstGeom prst="leftRightArrow">
                <a:avLst>
                  <a:gd name="adj1" fmla="val 0"/>
                  <a:gd name="adj2" fmla="val 0"/>
                </a:avLst>
              </a:prstGeom>
              <a:noFill/>
              <a:ln w="10160" cap="sq">
                <a:solidFill>
                  <a:schemeClr val="tx1"/>
                </a:solidFill>
                <a:beve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grpSp>
        <p:grpSp>
          <p:nvGrpSpPr>
            <p:cNvPr id="351" name="Group 350">
              <a:extLst>
                <a:ext uri="{FF2B5EF4-FFF2-40B4-BE49-F238E27FC236}">
                  <a16:creationId xmlns:a16="http://schemas.microsoft.com/office/drawing/2014/main" id="{F1F70F50-FD16-49C8-E9E4-C93E902B6E3A}"/>
                </a:ext>
              </a:extLst>
            </p:cNvPr>
            <p:cNvGrpSpPr/>
            <p:nvPr/>
          </p:nvGrpSpPr>
          <p:grpSpPr>
            <a:xfrm>
              <a:off x="9367838" y="5000929"/>
              <a:ext cx="1372381" cy="108000"/>
              <a:chOff x="6430502" y="3446585"/>
              <a:chExt cx="1372381" cy="108000"/>
            </a:xfrm>
          </p:grpSpPr>
          <p:sp>
            <p:nvSpPr>
              <p:cNvPr id="352" name="Oval 351">
                <a:extLst>
                  <a:ext uri="{FF2B5EF4-FFF2-40B4-BE49-F238E27FC236}">
                    <a16:creationId xmlns:a16="http://schemas.microsoft.com/office/drawing/2014/main" id="{83BA3839-A2FC-9C47-05AA-E57B60CCC87A}"/>
                  </a:ext>
                </a:extLst>
              </p:cNvPr>
              <p:cNvSpPr/>
              <p:nvPr/>
            </p:nvSpPr>
            <p:spPr>
              <a:xfrm>
                <a:off x="6992908" y="3446585"/>
                <a:ext cx="108000" cy="1080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sp>
            <p:nvSpPr>
              <p:cNvPr id="353" name="Arrow: Left-Right 352">
                <a:extLst>
                  <a:ext uri="{FF2B5EF4-FFF2-40B4-BE49-F238E27FC236}">
                    <a16:creationId xmlns:a16="http://schemas.microsoft.com/office/drawing/2014/main" id="{36AF8868-9E7A-4CB4-8319-A37C3BBC4231}"/>
                  </a:ext>
                </a:extLst>
              </p:cNvPr>
              <p:cNvSpPr/>
              <p:nvPr/>
            </p:nvSpPr>
            <p:spPr>
              <a:xfrm>
                <a:off x="6430502" y="3446585"/>
                <a:ext cx="1372381" cy="108000"/>
              </a:xfrm>
              <a:prstGeom prst="leftRightArrow">
                <a:avLst>
                  <a:gd name="adj1" fmla="val 0"/>
                  <a:gd name="adj2" fmla="val 0"/>
                </a:avLst>
              </a:prstGeom>
              <a:noFill/>
              <a:ln w="10160" cap="sq">
                <a:solidFill>
                  <a:schemeClr val="tx1"/>
                </a:solidFill>
                <a:beve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grpSp>
        <p:grpSp>
          <p:nvGrpSpPr>
            <p:cNvPr id="354" name="Group 353">
              <a:extLst>
                <a:ext uri="{FF2B5EF4-FFF2-40B4-BE49-F238E27FC236}">
                  <a16:creationId xmlns:a16="http://schemas.microsoft.com/office/drawing/2014/main" id="{55B2081F-15D6-1B5E-5A13-80B751780202}"/>
                </a:ext>
              </a:extLst>
            </p:cNvPr>
            <p:cNvGrpSpPr/>
            <p:nvPr/>
          </p:nvGrpSpPr>
          <p:grpSpPr>
            <a:xfrm>
              <a:off x="9377363" y="4745867"/>
              <a:ext cx="1424454" cy="108000"/>
              <a:chOff x="6378429" y="3446585"/>
              <a:chExt cx="1424454" cy="108000"/>
            </a:xfrm>
          </p:grpSpPr>
          <p:sp>
            <p:nvSpPr>
              <p:cNvPr id="355" name="Oval 354">
                <a:extLst>
                  <a:ext uri="{FF2B5EF4-FFF2-40B4-BE49-F238E27FC236}">
                    <a16:creationId xmlns:a16="http://schemas.microsoft.com/office/drawing/2014/main" id="{3CBD71DA-0043-4F65-4C55-955C7B4CA30A}"/>
                  </a:ext>
                </a:extLst>
              </p:cNvPr>
              <p:cNvSpPr/>
              <p:nvPr/>
            </p:nvSpPr>
            <p:spPr>
              <a:xfrm>
                <a:off x="6956253" y="3446585"/>
                <a:ext cx="108000" cy="1080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sp>
            <p:nvSpPr>
              <p:cNvPr id="356" name="Arrow: Left-Right 355">
                <a:extLst>
                  <a:ext uri="{FF2B5EF4-FFF2-40B4-BE49-F238E27FC236}">
                    <a16:creationId xmlns:a16="http://schemas.microsoft.com/office/drawing/2014/main" id="{1E8A5229-B55A-A807-471F-489971AE3BB3}"/>
                  </a:ext>
                </a:extLst>
              </p:cNvPr>
              <p:cNvSpPr/>
              <p:nvPr/>
            </p:nvSpPr>
            <p:spPr>
              <a:xfrm>
                <a:off x="6378429" y="3446585"/>
                <a:ext cx="1424454" cy="108000"/>
              </a:xfrm>
              <a:prstGeom prst="leftRightArrow">
                <a:avLst>
                  <a:gd name="adj1" fmla="val 0"/>
                  <a:gd name="adj2" fmla="val 0"/>
                </a:avLst>
              </a:prstGeom>
              <a:noFill/>
              <a:ln w="10160" cap="sq">
                <a:solidFill>
                  <a:schemeClr val="tx1"/>
                </a:solidFill>
                <a:beve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grpSp>
        <p:grpSp>
          <p:nvGrpSpPr>
            <p:cNvPr id="357" name="Group 356">
              <a:extLst>
                <a:ext uri="{FF2B5EF4-FFF2-40B4-BE49-F238E27FC236}">
                  <a16:creationId xmlns:a16="http://schemas.microsoft.com/office/drawing/2014/main" id="{3A8D9907-D2D6-B80A-2928-2262C20256EA}"/>
                </a:ext>
              </a:extLst>
            </p:cNvPr>
            <p:cNvGrpSpPr/>
            <p:nvPr/>
          </p:nvGrpSpPr>
          <p:grpSpPr>
            <a:xfrm>
              <a:off x="8570119" y="4490805"/>
              <a:ext cx="3241499" cy="108000"/>
              <a:chOff x="4561384" y="3446585"/>
              <a:chExt cx="3241499" cy="108000"/>
            </a:xfrm>
          </p:grpSpPr>
          <p:sp>
            <p:nvSpPr>
              <p:cNvPr id="358" name="Oval 357">
                <a:extLst>
                  <a:ext uri="{FF2B5EF4-FFF2-40B4-BE49-F238E27FC236}">
                    <a16:creationId xmlns:a16="http://schemas.microsoft.com/office/drawing/2014/main" id="{0DB021A7-1EFE-9437-1FCB-7B8AAE1F6A76}"/>
                  </a:ext>
                </a:extLst>
              </p:cNvPr>
              <p:cNvSpPr/>
              <p:nvPr/>
            </p:nvSpPr>
            <p:spPr>
              <a:xfrm>
                <a:off x="5715586" y="3446585"/>
                <a:ext cx="108000" cy="1080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sp>
            <p:nvSpPr>
              <p:cNvPr id="359" name="Arrow: Left-Right 358">
                <a:extLst>
                  <a:ext uri="{FF2B5EF4-FFF2-40B4-BE49-F238E27FC236}">
                    <a16:creationId xmlns:a16="http://schemas.microsoft.com/office/drawing/2014/main" id="{C1979691-7691-A33F-B898-9D945C01F1A3}"/>
                  </a:ext>
                </a:extLst>
              </p:cNvPr>
              <p:cNvSpPr/>
              <p:nvPr/>
            </p:nvSpPr>
            <p:spPr>
              <a:xfrm>
                <a:off x="4561384" y="3446585"/>
                <a:ext cx="3241499" cy="108000"/>
              </a:xfrm>
              <a:prstGeom prst="leftRightArrow">
                <a:avLst>
                  <a:gd name="adj1" fmla="val 0"/>
                  <a:gd name="adj2" fmla="val 0"/>
                </a:avLst>
              </a:prstGeom>
              <a:noFill/>
              <a:ln w="10160" cap="sq">
                <a:solidFill>
                  <a:schemeClr val="tx1"/>
                </a:solidFill>
                <a:beve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grpSp>
        <p:grpSp>
          <p:nvGrpSpPr>
            <p:cNvPr id="360" name="Group 359">
              <a:extLst>
                <a:ext uri="{FF2B5EF4-FFF2-40B4-BE49-F238E27FC236}">
                  <a16:creationId xmlns:a16="http://schemas.microsoft.com/office/drawing/2014/main" id="{29B166F5-C8A0-CF79-3362-BBC16C4A2A2C}"/>
                </a:ext>
              </a:extLst>
            </p:cNvPr>
            <p:cNvGrpSpPr/>
            <p:nvPr/>
          </p:nvGrpSpPr>
          <p:grpSpPr>
            <a:xfrm>
              <a:off x="9174956" y="4235743"/>
              <a:ext cx="2030036" cy="108000"/>
              <a:chOff x="5772847" y="3446585"/>
              <a:chExt cx="2030036" cy="108000"/>
            </a:xfrm>
          </p:grpSpPr>
          <p:sp>
            <p:nvSpPr>
              <p:cNvPr id="361" name="Oval 360">
                <a:extLst>
                  <a:ext uri="{FF2B5EF4-FFF2-40B4-BE49-F238E27FC236}">
                    <a16:creationId xmlns:a16="http://schemas.microsoft.com/office/drawing/2014/main" id="{049C8A20-25CD-1970-B286-97C26166F224}"/>
                  </a:ext>
                </a:extLst>
              </p:cNvPr>
              <p:cNvSpPr/>
              <p:nvPr/>
            </p:nvSpPr>
            <p:spPr>
              <a:xfrm>
                <a:off x="6574992" y="3446585"/>
                <a:ext cx="108000" cy="1080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sp>
            <p:nvSpPr>
              <p:cNvPr id="362" name="Arrow: Left-Right 361">
                <a:extLst>
                  <a:ext uri="{FF2B5EF4-FFF2-40B4-BE49-F238E27FC236}">
                    <a16:creationId xmlns:a16="http://schemas.microsoft.com/office/drawing/2014/main" id="{DF9FEC55-7394-C3BE-D430-522FAD7B5D4F}"/>
                  </a:ext>
                </a:extLst>
              </p:cNvPr>
              <p:cNvSpPr/>
              <p:nvPr/>
            </p:nvSpPr>
            <p:spPr>
              <a:xfrm>
                <a:off x="5772847" y="3446585"/>
                <a:ext cx="2030036" cy="108000"/>
              </a:xfrm>
              <a:prstGeom prst="leftRightArrow">
                <a:avLst>
                  <a:gd name="adj1" fmla="val 0"/>
                  <a:gd name="adj2" fmla="val 0"/>
                </a:avLst>
              </a:prstGeom>
              <a:noFill/>
              <a:ln w="10160" cap="sq">
                <a:solidFill>
                  <a:schemeClr val="tx1"/>
                </a:solidFill>
                <a:beve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grpSp>
        <p:grpSp>
          <p:nvGrpSpPr>
            <p:cNvPr id="363" name="Group 362">
              <a:extLst>
                <a:ext uri="{FF2B5EF4-FFF2-40B4-BE49-F238E27FC236}">
                  <a16:creationId xmlns:a16="http://schemas.microsoft.com/office/drawing/2014/main" id="{210DCB97-E0D6-2AC4-383B-6A4161BFCE90}"/>
                </a:ext>
              </a:extLst>
            </p:cNvPr>
            <p:cNvGrpSpPr/>
            <p:nvPr/>
          </p:nvGrpSpPr>
          <p:grpSpPr>
            <a:xfrm>
              <a:off x="9210675" y="3980681"/>
              <a:ext cx="1714454" cy="108000"/>
              <a:chOff x="6088429" y="3446585"/>
              <a:chExt cx="1714454" cy="108000"/>
            </a:xfrm>
          </p:grpSpPr>
          <p:sp>
            <p:nvSpPr>
              <p:cNvPr id="364" name="Oval 363">
                <a:extLst>
                  <a:ext uri="{FF2B5EF4-FFF2-40B4-BE49-F238E27FC236}">
                    <a16:creationId xmlns:a16="http://schemas.microsoft.com/office/drawing/2014/main" id="{73615677-D98E-DD36-20A3-FCAE48758422}"/>
                  </a:ext>
                </a:extLst>
              </p:cNvPr>
              <p:cNvSpPr/>
              <p:nvPr/>
            </p:nvSpPr>
            <p:spPr>
              <a:xfrm>
                <a:off x="6778941" y="3446585"/>
                <a:ext cx="108000" cy="1080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sp>
            <p:nvSpPr>
              <p:cNvPr id="365" name="Arrow: Left-Right 364">
                <a:extLst>
                  <a:ext uri="{FF2B5EF4-FFF2-40B4-BE49-F238E27FC236}">
                    <a16:creationId xmlns:a16="http://schemas.microsoft.com/office/drawing/2014/main" id="{79BDB24C-0C8C-9DBA-56D0-34CE7545E137}"/>
                  </a:ext>
                </a:extLst>
              </p:cNvPr>
              <p:cNvSpPr/>
              <p:nvPr/>
            </p:nvSpPr>
            <p:spPr>
              <a:xfrm>
                <a:off x="6088429" y="3446585"/>
                <a:ext cx="1714454" cy="108000"/>
              </a:xfrm>
              <a:prstGeom prst="leftRightArrow">
                <a:avLst>
                  <a:gd name="adj1" fmla="val 0"/>
                  <a:gd name="adj2" fmla="val 0"/>
                </a:avLst>
              </a:prstGeom>
              <a:noFill/>
              <a:ln w="10160" cap="sq">
                <a:solidFill>
                  <a:schemeClr val="tx1"/>
                </a:solidFill>
                <a:beve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grpSp>
        <p:grpSp>
          <p:nvGrpSpPr>
            <p:cNvPr id="366" name="Group 365">
              <a:extLst>
                <a:ext uri="{FF2B5EF4-FFF2-40B4-BE49-F238E27FC236}">
                  <a16:creationId xmlns:a16="http://schemas.microsoft.com/office/drawing/2014/main" id="{659BDE5C-8CEF-9588-76FE-EE82DAF4BD6E}"/>
                </a:ext>
              </a:extLst>
            </p:cNvPr>
            <p:cNvGrpSpPr/>
            <p:nvPr/>
          </p:nvGrpSpPr>
          <p:grpSpPr>
            <a:xfrm>
              <a:off x="9303544" y="3725619"/>
              <a:ext cx="2830967" cy="108000"/>
              <a:chOff x="4971916" y="3446585"/>
              <a:chExt cx="2830967" cy="108000"/>
            </a:xfrm>
          </p:grpSpPr>
          <p:sp>
            <p:nvSpPr>
              <p:cNvPr id="367" name="Oval 366">
                <a:extLst>
                  <a:ext uri="{FF2B5EF4-FFF2-40B4-BE49-F238E27FC236}">
                    <a16:creationId xmlns:a16="http://schemas.microsoft.com/office/drawing/2014/main" id="{91D5D7E3-2FC8-FB06-2417-1CD766C7845E}"/>
                  </a:ext>
                </a:extLst>
              </p:cNvPr>
              <p:cNvSpPr/>
              <p:nvPr/>
            </p:nvSpPr>
            <p:spPr>
              <a:xfrm>
                <a:off x="6066255" y="3446585"/>
                <a:ext cx="108000" cy="1080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sp>
            <p:nvSpPr>
              <p:cNvPr id="368" name="Arrow: Left-Right 367">
                <a:extLst>
                  <a:ext uri="{FF2B5EF4-FFF2-40B4-BE49-F238E27FC236}">
                    <a16:creationId xmlns:a16="http://schemas.microsoft.com/office/drawing/2014/main" id="{E0328C03-0EC1-8368-6BB4-925E877541EF}"/>
                  </a:ext>
                </a:extLst>
              </p:cNvPr>
              <p:cNvSpPr/>
              <p:nvPr/>
            </p:nvSpPr>
            <p:spPr>
              <a:xfrm>
                <a:off x="4971916" y="3446585"/>
                <a:ext cx="2830967" cy="108000"/>
              </a:xfrm>
              <a:prstGeom prst="leftRightArrow">
                <a:avLst>
                  <a:gd name="adj1" fmla="val 0"/>
                  <a:gd name="adj2" fmla="val 0"/>
                </a:avLst>
              </a:prstGeom>
              <a:noFill/>
              <a:ln w="10160" cap="sq">
                <a:solidFill>
                  <a:schemeClr val="tx1"/>
                </a:solidFill>
                <a:beve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grpSp>
        <p:grpSp>
          <p:nvGrpSpPr>
            <p:cNvPr id="369" name="Group 368">
              <a:extLst>
                <a:ext uri="{FF2B5EF4-FFF2-40B4-BE49-F238E27FC236}">
                  <a16:creationId xmlns:a16="http://schemas.microsoft.com/office/drawing/2014/main" id="{FECBC3F7-D57A-6837-E0E6-5BBF2A979781}"/>
                </a:ext>
              </a:extLst>
            </p:cNvPr>
            <p:cNvGrpSpPr/>
            <p:nvPr/>
          </p:nvGrpSpPr>
          <p:grpSpPr>
            <a:xfrm>
              <a:off x="9136856" y="3470557"/>
              <a:ext cx="1472113" cy="108000"/>
              <a:chOff x="6359345" y="3446585"/>
              <a:chExt cx="1472113" cy="108000"/>
            </a:xfrm>
          </p:grpSpPr>
          <p:sp>
            <p:nvSpPr>
              <p:cNvPr id="370" name="Oval 369">
                <a:extLst>
                  <a:ext uri="{FF2B5EF4-FFF2-40B4-BE49-F238E27FC236}">
                    <a16:creationId xmlns:a16="http://schemas.microsoft.com/office/drawing/2014/main" id="{D2105136-B96A-776A-5918-0DD8CD6C515E}"/>
                  </a:ext>
                </a:extLst>
              </p:cNvPr>
              <p:cNvSpPr/>
              <p:nvPr/>
            </p:nvSpPr>
            <p:spPr>
              <a:xfrm>
                <a:off x="6965275" y="3446585"/>
                <a:ext cx="108000" cy="1080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sp>
            <p:nvSpPr>
              <p:cNvPr id="371" name="Arrow: Left-Right 370">
                <a:extLst>
                  <a:ext uri="{FF2B5EF4-FFF2-40B4-BE49-F238E27FC236}">
                    <a16:creationId xmlns:a16="http://schemas.microsoft.com/office/drawing/2014/main" id="{A0680EDB-EECC-F75B-B938-0E7CD4A063D8}"/>
                  </a:ext>
                </a:extLst>
              </p:cNvPr>
              <p:cNvSpPr/>
              <p:nvPr/>
            </p:nvSpPr>
            <p:spPr>
              <a:xfrm>
                <a:off x="6359345" y="3446585"/>
                <a:ext cx="1472113" cy="108000"/>
              </a:xfrm>
              <a:prstGeom prst="leftRightArrow">
                <a:avLst>
                  <a:gd name="adj1" fmla="val 0"/>
                  <a:gd name="adj2" fmla="val 0"/>
                </a:avLst>
              </a:prstGeom>
              <a:noFill/>
              <a:ln w="10160" cap="sq">
                <a:solidFill>
                  <a:schemeClr val="tx1"/>
                </a:solidFill>
                <a:beve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09630">
                  <a:defRPr/>
                </a:pPr>
                <a:endParaRPr lang="en-GB" sz="1200" noProof="0" dirty="0">
                  <a:solidFill>
                    <a:prstClr val="white"/>
                  </a:solidFill>
                  <a:latin typeface="Arial" panose="020B0604020202020204" pitchFamily="34" charset="0"/>
                  <a:cs typeface="Arial" panose="020B0604020202020204" pitchFamily="34" charset="0"/>
                </a:endParaRPr>
              </a:p>
            </p:txBody>
          </p:sp>
        </p:grpSp>
      </p:grpSp>
      <p:grpSp>
        <p:nvGrpSpPr>
          <p:cNvPr id="262" name="Group 261">
            <a:extLst>
              <a:ext uri="{FF2B5EF4-FFF2-40B4-BE49-F238E27FC236}">
                <a16:creationId xmlns:a16="http://schemas.microsoft.com/office/drawing/2014/main" id="{9C5B3CF3-EC59-FC90-11B5-E3A666851A61}"/>
              </a:ext>
            </a:extLst>
          </p:cNvPr>
          <p:cNvGrpSpPr/>
          <p:nvPr/>
        </p:nvGrpSpPr>
        <p:grpSpPr>
          <a:xfrm>
            <a:off x="2790825" y="1484365"/>
            <a:ext cx="738985" cy="3313564"/>
            <a:chOff x="4295115" y="2742874"/>
            <a:chExt cx="1108478" cy="4970348"/>
          </a:xfrm>
        </p:grpSpPr>
        <p:sp>
          <p:nvSpPr>
            <p:cNvPr id="220" name="TextBox 219">
              <a:extLst>
                <a:ext uri="{FF2B5EF4-FFF2-40B4-BE49-F238E27FC236}">
                  <a16:creationId xmlns:a16="http://schemas.microsoft.com/office/drawing/2014/main" id="{4A92A43B-1AC4-63F5-1325-5A5019A84FCA}"/>
                </a:ext>
              </a:extLst>
            </p:cNvPr>
            <p:cNvSpPr txBox="1"/>
            <p:nvPr/>
          </p:nvSpPr>
          <p:spPr>
            <a:xfrm>
              <a:off x="4295115" y="2742874"/>
              <a:ext cx="783869" cy="215348"/>
            </a:xfrm>
            <a:prstGeom prst="rect">
              <a:avLst/>
            </a:prstGeom>
            <a:noFill/>
          </p:spPr>
          <p:txBody>
            <a:bodyPr wrap="none" lIns="0" tIns="0" rIns="0" bIns="0" rtlCol="0" anchor="ctr">
              <a:spAutoFit/>
            </a:bodyPr>
            <a:lstStyle/>
            <a:p>
              <a:pPr defTabSz="914446">
                <a:defRPr/>
              </a:pPr>
              <a:r>
                <a:rPr lang="en-GB" sz="933" b="1" noProof="0" dirty="0">
                  <a:ln/>
                  <a:solidFill>
                    <a:srgbClr val="231F20"/>
                  </a:solidFill>
                  <a:latin typeface="Arial" panose="020B0604020202020204" pitchFamily="34" charset="0"/>
                  <a:cs typeface="Arial" panose="020B0604020202020204" pitchFamily="34" charset="0"/>
                  <a:sym typeface="HelveticaNeueLTPro-Bd"/>
                  <a:rtl val="0"/>
                </a:rPr>
                <a:t>Category</a:t>
              </a:r>
            </a:p>
          </p:txBody>
        </p:sp>
        <p:grpSp>
          <p:nvGrpSpPr>
            <p:cNvPr id="222" name="Group 221">
              <a:extLst>
                <a:ext uri="{FF2B5EF4-FFF2-40B4-BE49-F238E27FC236}">
                  <a16:creationId xmlns:a16="http://schemas.microsoft.com/office/drawing/2014/main" id="{72A4B59F-3B68-57AF-9676-39F198DE59F8}"/>
                </a:ext>
              </a:extLst>
            </p:cNvPr>
            <p:cNvGrpSpPr/>
            <p:nvPr/>
          </p:nvGrpSpPr>
          <p:grpSpPr>
            <a:xfrm>
              <a:off x="4295115" y="3417287"/>
              <a:ext cx="1108478" cy="4295935"/>
              <a:chOff x="7282197" y="3417287"/>
              <a:chExt cx="1108478" cy="4295935"/>
            </a:xfrm>
          </p:grpSpPr>
          <p:sp>
            <p:nvSpPr>
              <p:cNvPr id="223" name="TextBox 222">
                <a:extLst>
                  <a:ext uri="{FF2B5EF4-FFF2-40B4-BE49-F238E27FC236}">
                    <a16:creationId xmlns:a16="http://schemas.microsoft.com/office/drawing/2014/main" id="{29FBC588-258E-F7EB-810F-64B47D4DE90E}"/>
                  </a:ext>
                </a:extLst>
              </p:cNvPr>
              <p:cNvSpPr txBox="1"/>
              <p:nvPr/>
            </p:nvSpPr>
            <p:spPr>
              <a:xfrm>
                <a:off x="7282197" y="7242843"/>
                <a:ext cx="562655"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Diffuse</a:t>
                </a:r>
              </a:p>
            </p:txBody>
          </p:sp>
          <p:sp>
            <p:nvSpPr>
              <p:cNvPr id="224" name="TextBox 223">
                <a:extLst>
                  <a:ext uri="{FF2B5EF4-FFF2-40B4-BE49-F238E27FC236}">
                    <a16:creationId xmlns:a16="http://schemas.microsoft.com/office/drawing/2014/main" id="{3B843759-8A70-0E1E-0ED0-7F264C37AEA5}"/>
                  </a:ext>
                </a:extLst>
              </p:cNvPr>
              <p:cNvSpPr txBox="1"/>
              <p:nvPr/>
            </p:nvSpPr>
            <p:spPr>
              <a:xfrm>
                <a:off x="7282197" y="3417287"/>
                <a:ext cx="391935"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Male</a:t>
                </a:r>
              </a:p>
            </p:txBody>
          </p:sp>
          <p:sp>
            <p:nvSpPr>
              <p:cNvPr id="225" name="TextBox 224">
                <a:extLst>
                  <a:ext uri="{FF2B5EF4-FFF2-40B4-BE49-F238E27FC236}">
                    <a16:creationId xmlns:a16="http://schemas.microsoft.com/office/drawing/2014/main" id="{C4B7518B-CADB-BE03-DB27-4302389E276F}"/>
                  </a:ext>
                </a:extLst>
              </p:cNvPr>
              <p:cNvSpPr txBox="1"/>
              <p:nvPr/>
            </p:nvSpPr>
            <p:spPr>
              <a:xfrm>
                <a:off x="7282197" y="3672325"/>
                <a:ext cx="603531"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Female</a:t>
                </a:r>
              </a:p>
            </p:txBody>
          </p:sp>
          <p:sp>
            <p:nvSpPr>
              <p:cNvPr id="226" name="TextBox 225">
                <a:extLst>
                  <a:ext uri="{FF2B5EF4-FFF2-40B4-BE49-F238E27FC236}">
                    <a16:creationId xmlns:a16="http://schemas.microsoft.com/office/drawing/2014/main" id="{78962FED-23AF-548C-1A45-C2B3E5A4607F}"/>
                  </a:ext>
                </a:extLst>
              </p:cNvPr>
              <p:cNvSpPr txBox="1"/>
              <p:nvPr/>
            </p:nvSpPr>
            <p:spPr>
              <a:xfrm>
                <a:off x="7282197" y="3927362"/>
                <a:ext cx="798296"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&lt;65 years</a:t>
                </a:r>
              </a:p>
            </p:txBody>
          </p:sp>
          <p:sp>
            <p:nvSpPr>
              <p:cNvPr id="227" name="TextBox 226">
                <a:extLst>
                  <a:ext uri="{FF2B5EF4-FFF2-40B4-BE49-F238E27FC236}">
                    <a16:creationId xmlns:a16="http://schemas.microsoft.com/office/drawing/2014/main" id="{3D634CA2-631A-E46E-9D5F-8142ED9800BB}"/>
                  </a:ext>
                </a:extLst>
              </p:cNvPr>
              <p:cNvSpPr txBox="1"/>
              <p:nvPr/>
            </p:nvSpPr>
            <p:spPr>
              <a:xfrm>
                <a:off x="7282197" y="4182398"/>
                <a:ext cx="791082"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≥65 years</a:t>
                </a:r>
              </a:p>
            </p:txBody>
          </p:sp>
          <p:sp>
            <p:nvSpPr>
              <p:cNvPr id="228" name="TextBox 227">
                <a:extLst>
                  <a:ext uri="{FF2B5EF4-FFF2-40B4-BE49-F238E27FC236}">
                    <a16:creationId xmlns:a16="http://schemas.microsoft.com/office/drawing/2014/main" id="{E209A253-ED70-6A1B-A4FB-B63B6A196D90}"/>
                  </a:ext>
                </a:extLst>
              </p:cNvPr>
              <p:cNvSpPr txBox="1"/>
              <p:nvPr/>
            </p:nvSpPr>
            <p:spPr>
              <a:xfrm>
                <a:off x="7282197" y="4437436"/>
                <a:ext cx="351057"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Asia</a:t>
                </a:r>
              </a:p>
            </p:txBody>
          </p:sp>
          <p:sp>
            <p:nvSpPr>
              <p:cNvPr id="229" name="TextBox 228">
                <a:extLst>
                  <a:ext uri="{FF2B5EF4-FFF2-40B4-BE49-F238E27FC236}">
                    <a16:creationId xmlns:a16="http://schemas.microsoft.com/office/drawing/2014/main" id="{8AD68B72-C184-26A3-DCFB-029C4C04817E}"/>
                  </a:ext>
                </a:extLst>
              </p:cNvPr>
              <p:cNvSpPr txBox="1"/>
              <p:nvPr/>
            </p:nvSpPr>
            <p:spPr>
              <a:xfrm>
                <a:off x="7282197" y="4692472"/>
                <a:ext cx="742992"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Non-Asia</a:t>
                </a:r>
              </a:p>
            </p:txBody>
          </p:sp>
          <p:sp>
            <p:nvSpPr>
              <p:cNvPr id="230" name="TextBox 229">
                <a:extLst>
                  <a:ext uri="{FF2B5EF4-FFF2-40B4-BE49-F238E27FC236}">
                    <a16:creationId xmlns:a16="http://schemas.microsoft.com/office/drawing/2014/main" id="{B7EB31E8-EE8E-88AF-925B-215C042F92AD}"/>
                  </a:ext>
                </a:extLst>
              </p:cNvPr>
              <p:cNvSpPr txBox="1"/>
              <p:nvPr/>
            </p:nvSpPr>
            <p:spPr>
              <a:xfrm>
                <a:off x="7282197" y="4947509"/>
                <a:ext cx="759824"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TAP ≥1%</a:t>
                </a:r>
              </a:p>
            </p:txBody>
          </p:sp>
          <p:sp>
            <p:nvSpPr>
              <p:cNvPr id="231" name="TextBox 230">
                <a:extLst>
                  <a:ext uri="{FF2B5EF4-FFF2-40B4-BE49-F238E27FC236}">
                    <a16:creationId xmlns:a16="http://schemas.microsoft.com/office/drawing/2014/main" id="{7463F70D-B360-FE9E-8F54-7F856B1C93ED}"/>
                  </a:ext>
                </a:extLst>
              </p:cNvPr>
              <p:cNvSpPr txBox="1"/>
              <p:nvPr/>
            </p:nvSpPr>
            <p:spPr>
              <a:xfrm>
                <a:off x="7282197" y="5202547"/>
                <a:ext cx="767037"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TAP &lt;1%</a:t>
                </a:r>
              </a:p>
            </p:txBody>
          </p:sp>
          <p:sp>
            <p:nvSpPr>
              <p:cNvPr id="232" name="TextBox 231">
                <a:extLst>
                  <a:ext uri="{FF2B5EF4-FFF2-40B4-BE49-F238E27FC236}">
                    <a16:creationId xmlns:a16="http://schemas.microsoft.com/office/drawing/2014/main" id="{52A13378-E394-8785-793A-50CF2681B5A3}"/>
                  </a:ext>
                </a:extLst>
              </p:cNvPr>
              <p:cNvSpPr txBox="1"/>
              <p:nvPr/>
            </p:nvSpPr>
            <p:spPr>
              <a:xfrm>
                <a:off x="7282197" y="5457583"/>
                <a:ext cx="632385"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Positive</a:t>
                </a:r>
              </a:p>
            </p:txBody>
          </p:sp>
          <p:sp>
            <p:nvSpPr>
              <p:cNvPr id="233" name="TextBox 232">
                <a:extLst>
                  <a:ext uri="{FF2B5EF4-FFF2-40B4-BE49-F238E27FC236}">
                    <a16:creationId xmlns:a16="http://schemas.microsoft.com/office/drawing/2014/main" id="{4C67F4C3-3249-E2B4-C7F3-AE58480BF380}"/>
                  </a:ext>
                </a:extLst>
              </p:cNvPr>
              <p:cNvSpPr txBox="1"/>
              <p:nvPr/>
            </p:nvSpPr>
            <p:spPr>
              <a:xfrm>
                <a:off x="7282197" y="5712621"/>
                <a:ext cx="714138"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Negative</a:t>
                </a:r>
              </a:p>
            </p:txBody>
          </p:sp>
          <p:sp>
            <p:nvSpPr>
              <p:cNvPr id="234" name="TextBox 233">
                <a:extLst>
                  <a:ext uri="{FF2B5EF4-FFF2-40B4-BE49-F238E27FC236}">
                    <a16:creationId xmlns:a16="http://schemas.microsoft.com/office/drawing/2014/main" id="{EF33AD6A-2FD9-F38A-85A4-F10CDB3C603A}"/>
                  </a:ext>
                </a:extLst>
              </p:cNvPr>
              <p:cNvSpPr txBox="1"/>
              <p:nvPr/>
            </p:nvSpPr>
            <p:spPr>
              <a:xfrm>
                <a:off x="7282197" y="5967658"/>
                <a:ext cx="569868"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Gastric</a:t>
                </a:r>
              </a:p>
            </p:txBody>
          </p:sp>
          <p:sp>
            <p:nvSpPr>
              <p:cNvPr id="235" name="TextBox 234">
                <a:extLst>
                  <a:ext uri="{FF2B5EF4-FFF2-40B4-BE49-F238E27FC236}">
                    <a16:creationId xmlns:a16="http://schemas.microsoft.com/office/drawing/2014/main" id="{BC1E8898-498A-610B-F1C5-D4B252BCC6F8}"/>
                  </a:ext>
                </a:extLst>
              </p:cNvPr>
              <p:cNvSpPr txBox="1"/>
              <p:nvPr/>
            </p:nvSpPr>
            <p:spPr>
              <a:xfrm>
                <a:off x="7282197" y="6222694"/>
                <a:ext cx="348654"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GEJ</a:t>
                </a:r>
              </a:p>
            </p:txBody>
          </p:sp>
          <p:sp>
            <p:nvSpPr>
              <p:cNvPr id="236" name="TextBox 235">
                <a:extLst>
                  <a:ext uri="{FF2B5EF4-FFF2-40B4-BE49-F238E27FC236}">
                    <a16:creationId xmlns:a16="http://schemas.microsoft.com/office/drawing/2014/main" id="{78F2F5BC-FC34-8E95-1138-FC7349C1989C}"/>
                  </a:ext>
                </a:extLst>
              </p:cNvPr>
              <p:cNvSpPr txBox="1"/>
              <p:nvPr/>
            </p:nvSpPr>
            <p:spPr>
              <a:xfrm>
                <a:off x="7282197" y="6477732"/>
                <a:ext cx="100989"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0</a:t>
                </a:r>
              </a:p>
            </p:txBody>
          </p:sp>
          <p:sp>
            <p:nvSpPr>
              <p:cNvPr id="237" name="TextBox 236">
                <a:extLst>
                  <a:ext uri="{FF2B5EF4-FFF2-40B4-BE49-F238E27FC236}">
                    <a16:creationId xmlns:a16="http://schemas.microsoft.com/office/drawing/2014/main" id="{5137A8B2-7034-8110-BC54-72F43167947B}"/>
                  </a:ext>
                </a:extLst>
              </p:cNvPr>
              <p:cNvSpPr txBox="1"/>
              <p:nvPr/>
            </p:nvSpPr>
            <p:spPr>
              <a:xfrm>
                <a:off x="7282197" y="6732768"/>
                <a:ext cx="100989"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1</a:t>
                </a:r>
              </a:p>
            </p:txBody>
          </p:sp>
          <p:sp>
            <p:nvSpPr>
              <p:cNvPr id="238" name="TextBox 237">
                <a:extLst>
                  <a:ext uri="{FF2B5EF4-FFF2-40B4-BE49-F238E27FC236}">
                    <a16:creationId xmlns:a16="http://schemas.microsoft.com/office/drawing/2014/main" id="{0EC34D3F-DD35-29F5-70CC-BF1FC327D2C3}"/>
                  </a:ext>
                </a:extLst>
              </p:cNvPr>
              <p:cNvSpPr txBox="1"/>
              <p:nvPr/>
            </p:nvSpPr>
            <p:spPr>
              <a:xfrm>
                <a:off x="7282197" y="7497874"/>
                <a:ext cx="1108478"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Indeterminate</a:t>
                </a:r>
              </a:p>
            </p:txBody>
          </p:sp>
          <p:sp>
            <p:nvSpPr>
              <p:cNvPr id="239" name="TextBox 238">
                <a:extLst>
                  <a:ext uri="{FF2B5EF4-FFF2-40B4-BE49-F238E27FC236}">
                    <a16:creationId xmlns:a16="http://schemas.microsoft.com/office/drawing/2014/main" id="{1A2703B5-D8FE-FCC4-9355-59C0584E3201}"/>
                  </a:ext>
                </a:extLst>
              </p:cNvPr>
              <p:cNvSpPr txBox="1"/>
              <p:nvPr/>
            </p:nvSpPr>
            <p:spPr>
              <a:xfrm>
                <a:off x="7282197" y="6987805"/>
                <a:ext cx="726161"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Intestinal</a:t>
                </a:r>
              </a:p>
            </p:txBody>
          </p:sp>
        </p:grpSp>
      </p:grpSp>
      <p:grpSp>
        <p:nvGrpSpPr>
          <p:cNvPr id="261" name="Group 260">
            <a:extLst>
              <a:ext uri="{FF2B5EF4-FFF2-40B4-BE49-F238E27FC236}">
                <a16:creationId xmlns:a16="http://schemas.microsoft.com/office/drawing/2014/main" id="{2441F352-FE3F-FF9C-14E8-C142C5F61BDB}"/>
              </a:ext>
            </a:extLst>
          </p:cNvPr>
          <p:cNvGrpSpPr/>
          <p:nvPr/>
        </p:nvGrpSpPr>
        <p:grpSpPr>
          <a:xfrm>
            <a:off x="1140894" y="1484366"/>
            <a:ext cx="1401025" cy="2973518"/>
            <a:chOff x="1482436" y="2742875"/>
            <a:chExt cx="2101537" cy="4460278"/>
          </a:xfrm>
        </p:grpSpPr>
        <p:sp>
          <p:nvSpPr>
            <p:cNvPr id="207" name="TextBox 206">
              <a:extLst>
                <a:ext uri="{FF2B5EF4-FFF2-40B4-BE49-F238E27FC236}">
                  <a16:creationId xmlns:a16="http://schemas.microsoft.com/office/drawing/2014/main" id="{184FC94B-A459-7A5C-2DDC-4C8868A798CD}"/>
                </a:ext>
              </a:extLst>
            </p:cNvPr>
            <p:cNvSpPr txBox="1"/>
            <p:nvPr/>
          </p:nvSpPr>
          <p:spPr>
            <a:xfrm>
              <a:off x="1482436" y="2742875"/>
              <a:ext cx="853600" cy="215348"/>
            </a:xfrm>
            <a:prstGeom prst="rect">
              <a:avLst/>
            </a:prstGeom>
            <a:noFill/>
          </p:spPr>
          <p:txBody>
            <a:bodyPr wrap="none" lIns="0" tIns="0" rIns="0" bIns="0" rtlCol="0" anchor="ctr">
              <a:spAutoFit/>
            </a:bodyPr>
            <a:lstStyle/>
            <a:p>
              <a:pPr defTabSz="914446">
                <a:defRPr/>
              </a:pPr>
              <a:r>
                <a:rPr lang="en-GB" sz="933" b="1" noProof="0" dirty="0">
                  <a:ln/>
                  <a:solidFill>
                    <a:srgbClr val="231F20"/>
                  </a:solidFill>
                  <a:latin typeface="Arial" panose="020B0604020202020204" pitchFamily="34" charset="0"/>
                  <a:cs typeface="Arial" panose="020B0604020202020204" pitchFamily="34" charset="0"/>
                  <a:sym typeface="HelveticaNeueLTPro-Bd"/>
                  <a:rtl val="0"/>
                </a:rPr>
                <a:t>Subgroup</a:t>
              </a:r>
            </a:p>
          </p:txBody>
        </p:sp>
        <p:grpSp>
          <p:nvGrpSpPr>
            <p:cNvPr id="260" name="Group 259">
              <a:extLst>
                <a:ext uri="{FF2B5EF4-FFF2-40B4-BE49-F238E27FC236}">
                  <a16:creationId xmlns:a16="http://schemas.microsoft.com/office/drawing/2014/main" id="{74EB41A9-8428-13BB-C859-CAF838CA1E0F}"/>
                </a:ext>
              </a:extLst>
            </p:cNvPr>
            <p:cNvGrpSpPr/>
            <p:nvPr/>
          </p:nvGrpSpPr>
          <p:grpSpPr>
            <a:xfrm>
              <a:off x="1482436" y="3162573"/>
              <a:ext cx="2101537" cy="4040580"/>
              <a:chOff x="1482436" y="3162573"/>
              <a:chExt cx="2101537" cy="4040580"/>
            </a:xfrm>
          </p:grpSpPr>
          <p:sp>
            <p:nvSpPr>
              <p:cNvPr id="209" name="TextBox 208">
                <a:extLst>
                  <a:ext uri="{FF2B5EF4-FFF2-40B4-BE49-F238E27FC236}">
                    <a16:creationId xmlns:a16="http://schemas.microsoft.com/office/drawing/2014/main" id="{D0516F69-B4CE-621D-5576-BD6FA716C075}"/>
                  </a:ext>
                </a:extLst>
              </p:cNvPr>
              <p:cNvSpPr txBox="1"/>
              <p:nvPr/>
            </p:nvSpPr>
            <p:spPr>
              <a:xfrm>
                <a:off x="1482436" y="3162573"/>
                <a:ext cx="1178206"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All participants</a:t>
                </a:r>
              </a:p>
            </p:txBody>
          </p:sp>
          <p:sp>
            <p:nvSpPr>
              <p:cNvPr id="210" name="TextBox 209">
                <a:extLst>
                  <a:ext uri="{FF2B5EF4-FFF2-40B4-BE49-F238E27FC236}">
                    <a16:creationId xmlns:a16="http://schemas.microsoft.com/office/drawing/2014/main" id="{63613E43-1D38-0628-96C4-7D0E3525CA13}"/>
                  </a:ext>
                </a:extLst>
              </p:cNvPr>
              <p:cNvSpPr txBox="1"/>
              <p:nvPr/>
            </p:nvSpPr>
            <p:spPr>
              <a:xfrm>
                <a:off x="1482436" y="3417288"/>
                <a:ext cx="310182"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Sex</a:t>
                </a:r>
              </a:p>
            </p:txBody>
          </p:sp>
          <p:sp>
            <p:nvSpPr>
              <p:cNvPr id="211" name="TextBox 210">
                <a:extLst>
                  <a:ext uri="{FF2B5EF4-FFF2-40B4-BE49-F238E27FC236}">
                    <a16:creationId xmlns:a16="http://schemas.microsoft.com/office/drawing/2014/main" id="{585ABAF6-CE64-E621-7A7A-4789C4E44691}"/>
                  </a:ext>
                </a:extLst>
              </p:cNvPr>
              <p:cNvSpPr txBox="1"/>
              <p:nvPr/>
            </p:nvSpPr>
            <p:spPr>
              <a:xfrm>
                <a:off x="1482436" y="3927362"/>
                <a:ext cx="1712007"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Age at randomisation</a:t>
                </a:r>
              </a:p>
            </p:txBody>
          </p:sp>
          <p:sp>
            <p:nvSpPr>
              <p:cNvPr id="212" name="TextBox 211">
                <a:extLst>
                  <a:ext uri="{FF2B5EF4-FFF2-40B4-BE49-F238E27FC236}">
                    <a16:creationId xmlns:a16="http://schemas.microsoft.com/office/drawing/2014/main" id="{6D20E818-16BC-FFD4-E32B-EA460F1C19CE}"/>
                  </a:ext>
                </a:extLst>
              </p:cNvPr>
              <p:cNvSpPr txBox="1"/>
              <p:nvPr/>
            </p:nvSpPr>
            <p:spPr>
              <a:xfrm>
                <a:off x="1482436" y="4437435"/>
                <a:ext cx="1490793"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Geographic region</a:t>
                </a:r>
              </a:p>
            </p:txBody>
          </p:sp>
          <p:sp>
            <p:nvSpPr>
              <p:cNvPr id="213" name="TextBox 212">
                <a:extLst>
                  <a:ext uri="{FF2B5EF4-FFF2-40B4-BE49-F238E27FC236}">
                    <a16:creationId xmlns:a16="http://schemas.microsoft.com/office/drawing/2014/main" id="{3822F022-35CB-C6D5-3307-6AC9E7CBDB37}"/>
                  </a:ext>
                </a:extLst>
              </p:cNvPr>
              <p:cNvSpPr txBox="1"/>
              <p:nvPr/>
            </p:nvSpPr>
            <p:spPr>
              <a:xfrm>
                <a:off x="1482436" y="5457583"/>
                <a:ext cx="2101537"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Clinical lymph node status</a:t>
                </a:r>
              </a:p>
            </p:txBody>
          </p:sp>
          <p:sp>
            <p:nvSpPr>
              <p:cNvPr id="215" name="TextBox 214">
                <a:extLst>
                  <a:ext uri="{FF2B5EF4-FFF2-40B4-BE49-F238E27FC236}">
                    <a16:creationId xmlns:a16="http://schemas.microsoft.com/office/drawing/2014/main" id="{18AF9096-0BD1-9EA1-F0D2-EFEC18C5714E}"/>
                  </a:ext>
                </a:extLst>
              </p:cNvPr>
              <p:cNvSpPr txBox="1"/>
              <p:nvPr/>
            </p:nvSpPr>
            <p:spPr>
              <a:xfrm>
                <a:off x="1482436" y="5967658"/>
                <a:ext cx="1909176"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Primary tumour location</a:t>
                </a:r>
              </a:p>
            </p:txBody>
          </p:sp>
          <p:sp>
            <p:nvSpPr>
              <p:cNvPr id="216" name="TextBox 215">
                <a:extLst>
                  <a:ext uri="{FF2B5EF4-FFF2-40B4-BE49-F238E27FC236}">
                    <a16:creationId xmlns:a16="http://schemas.microsoft.com/office/drawing/2014/main" id="{DC5254EF-C9C3-B44F-CCD7-5CF1FCD283F9}"/>
                  </a:ext>
                </a:extLst>
              </p:cNvPr>
              <p:cNvSpPr txBox="1"/>
              <p:nvPr/>
            </p:nvSpPr>
            <p:spPr>
              <a:xfrm>
                <a:off x="1482436" y="6477732"/>
                <a:ext cx="819937" cy="215348"/>
              </a:xfrm>
              <a:prstGeom prst="rect">
                <a:avLst/>
              </a:prstGeom>
              <a:noFill/>
            </p:spPr>
            <p:txBody>
              <a:bodyPr wrap="none" lIns="0" tIns="0" rIns="0" bIns="0" rtlCol="0" anchor="ctr">
                <a:spAutoFit/>
              </a:bodyPr>
              <a:lstStyle/>
              <a:p>
                <a:pPr defTabSz="914446">
                  <a:defRPr/>
                </a:pPr>
                <a:r>
                  <a:rPr lang="en-GB" sz="933" noProof="0" dirty="0">
                    <a:ln/>
                    <a:latin typeface="Arial" panose="020B0604020202020204" pitchFamily="34" charset="0"/>
                    <a:cs typeface="Arial" panose="020B0604020202020204" pitchFamily="34" charset="0"/>
                    <a:sym typeface="HelveticaNeueLTPro-Roman"/>
                    <a:rtl val="0"/>
                  </a:rPr>
                  <a:t>ECOG PS</a:t>
                </a:r>
              </a:p>
            </p:txBody>
          </p:sp>
          <p:sp>
            <p:nvSpPr>
              <p:cNvPr id="217" name="TextBox 216">
                <a:extLst>
                  <a:ext uri="{FF2B5EF4-FFF2-40B4-BE49-F238E27FC236}">
                    <a16:creationId xmlns:a16="http://schemas.microsoft.com/office/drawing/2014/main" id="{A26F2CB4-BEEE-161F-2D9C-18919C5D8D06}"/>
                  </a:ext>
                </a:extLst>
              </p:cNvPr>
              <p:cNvSpPr txBox="1"/>
              <p:nvPr/>
            </p:nvSpPr>
            <p:spPr>
              <a:xfrm>
                <a:off x="1482436" y="6987805"/>
                <a:ext cx="1134925" cy="215348"/>
              </a:xfrm>
              <a:prstGeom prst="rect">
                <a:avLst/>
              </a:prstGeom>
              <a:noFill/>
            </p:spPr>
            <p:txBody>
              <a:bodyPr wrap="none" lIns="0" tIns="0" rIns="0" bIns="0" rtlCol="0" anchor="ctr">
                <a:spAutoFit/>
              </a:bodyPr>
              <a:lstStyle/>
              <a:p>
                <a:pP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Histology type</a:t>
                </a:r>
                <a:endParaRPr lang="en-GB" sz="933" baseline="30000" noProof="0" dirty="0">
                  <a:ln/>
                  <a:solidFill>
                    <a:srgbClr val="231F20"/>
                  </a:solidFill>
                  <a:latin typeface="Arial" panose="020B0604020202020204" pitchFamily="34" charset="0"/>
                  <a:cs typeface="Arial" panose="020B0604020202020204" pitchFamily="34" charset="0"/>
                  <a:sym typeface="HelveticaNeueLTPro-Roman"/>
                  <a:rtl val="0"/>
                </a:endParaRPr>
              </a:p>
            </p:txBody>
          </p:sp>
          <p:sp>
            <p:nvSpPr>
              <p:cNvPr id="218" name="TextBox 217">
                <a:extLst>
                  <a:ext uri="{FF2B5EF4-FFF2-40B4-BE49-F238E27FC236}">
                    <a16:creationId xmlns:a16="http://schemas.microsoft.com/office/drawing/2014/main" id="{A9ADF30A-A750-3E19-A551-C392AF3E4FF8}"/>
                  </a:ext>
                </a:extLst>
              </p:cNvPr>
              <p:cNvSpPr txBox="1"/>
              <p:nvPr/>
            </p:nvSpPr>
            <p:spPr>
              <a:xfrm>
                <a:off x="1482436" y="4947509"/>
                <a:ext cx="2067874" cy="215348"/>
              </a:xfrm>
              <a:prstGeom prst="rect">
                <a:avLst/>
              </a:prstGeom>
              <a:noFill/>
            </p:spPr>
            <p:txBody>
              <a:bodyPr wrap="none" lIns="0" tIns="0" rIns="0" bIns="0" rtlCol="0" anchor="ctr">
                <a:spAutoFit/>
              </a:bodyPr>
              <a:lstStyle/>
              <a:p>
                <a:pPr defTabSz="914446">
                  <a:defRPr/>
                </a:pPr>
                <a:r>
                  <a:rPr lang="en-GB" sz="933" noProof="0" dirty="0">
                    <a:ln/>
                    <a:latin typeface="Arial" panose="020B0604020202020204" pitchFamily="34" charset="0"/>
                    <a:cs typeface="Arial" panose="020B0604020202020204" pitchFamily="34" charset="0"/>
                    <a:sym typeface="HelveticaNeueLTPro-Roman"/>
                    <a:rtl val="0"/>
                  </a:rPr>
                  <a:t>PD-L1 expression status</a:t>
                </a:r>
                <a:r>
                  <a:rPr lang="en-GB" sz="933" baseline="30000" noProof="0" dirty="0">
                    <a:ln/>
                    <a:latin typeface="Arial" panose="020B0604020202020204" pitchFamily="34" charset="0"/>
                    <a:cs typeface="Arial" panose="020B0604020202020204" pitchFamily="34" charset="0"/>
                    <a:sym typeface="HelveticaNeueLTPro-Roman"/>
                    <a:rtl val="0"/>
                  </a:rPr>
                  <a:t>a</a:t>
                </a:r>
              </a:p>
            </p:txBody>
          </p:sp>
        </p:grpSp>
      </p:grpSp>
      <p:grpSp>
        <p:nvGrpSpPr>
          <p:cNvPr id="285" name="Group 284">
            <a:extLst>
              <a:ext uri="{FF2B5EF4-FFF2-40B4-BE49-F238E27FC236}">
                <a16:creationId xmlns:a16="http://schemas.microsoft.com/office/drawing/2014/main" id="{A5E96742-1FB9-0BFB-EF2D-85E8BDF2EE87}"/>
              </a:ext>
            </a:extLst>
          </p:cNvPr>
          <p:cNvGrpSpPr/>
          <p:nvPr/>
        </p:nvGrpSpPr>
        <p:grpSpPr>
          <a:xfrm>
            <a:off x="10245328" y="1340768"/>
            <a:ext cx="888067" cy="3457162"/>
            <a:chOff x="15596897" y="2527478"/>
            <a:chExt cx="1332101" cy="5185744"/>
          </a:xfrm>
        </p:grpSpPr>
        <p:sp>
          <p:nvSpPr>
            <p:cNvPr id="241" name="TextBox 240">
              <a:extLst>
                <a:ext uri="{FF2B5EF4-FFF2-40B4-BE49-F238E27FC236}">
                  <a16:creationId xmlns:a16="http://schemas.microsoft.com/office/drawing/2014/main" id="{B8AAF168-6CA1-954C-B07A-C75ECDC0D9EB}"/>
                </a:ext>
              </a:extLst>
            </p:cNvPr>
            <p:cNvSpPr txBox="1"/>
            <p:nvPr/>
          </p:nvSpPr>
          <p:spPr>
            <a:xfrm>
              <a:off x="15907080" y="2527478"/>
              <a:ext cx="711735" cy="430695"/>
            </a:xfrm>
            <a:prstGeom prst="rect">
              <a:avLst/>
            </a:prstGeom>
            <a:noFill/>
          </p:spPr>
          <p:txBody>
            <a:bodyPr wrap="none" lIns="0" tIns="0" rIns="0" bIns="0" rtlCol="0" anchor="ctr">
              <a:spAutoFit/>
            </a:bodyPr>
            <a:lstStyle/>
            <a:p>
              <a:pPr algn="ctr" defTabSz="914446">
                <a:defRPr/>
              </a:pPr>
              <a:r>
                <a:rPr lang="en-GB" sz="933" b="1" noProof="0" dirty="0">
                  <a:ln/>
                  <a:solidFill>
                    <a:srgbClr val="231F20"/>
                  </a:solidFill>
                  <a:latin typeface="Arial" panose="020B0604020202020204" pitchFamily="34" charset="0"/>
                  <a:cs typeface="Arial" panose="020B0604020202020204" pitchFamily="34" charset="0"/>
                  <a:sym typeface="HelveticaNeueLTPro-Bd"/>
                </a:rPr>
                <a:t>OS HR</a:t>
              </a:r>
              <a:br>
                <a:rPr lang="en-GB" sz="933" b="1" noProof="0" dirty="0">
                  <a:ln/>
                  <a:latin typeface="Arial" panose="020B0604020202020204" pitchFamily="34" charset="0"/>
                  <a:cs typeface="Arial" panose="020B0604020202020204" pitchFamily="34" charset="0"/>
                </a:rPr>
              </a:br>
              <a:r>
                <a:rPr lang="en-GB" sz="933" b="1" noProof="0" dirty="0">
                  <a:ln/>
                  <a:solidFill>
                    <a:srgbClr val="231F20"/>
                  </a:solidFill>
                  <a:latin typeface="Arial" panose="020B0604020202020204" pitchFamily="34" charset="0"/>
                  <a:cs typeface="Arial" panose="020B0604020202020204" pitchFamily="34" charset="0"/>
                  <a:sym typeface="HelveticaNeueLTPro-Bd"/>
                </a:rPr>
                <a:t>(95% CI)</a:t>
              </a:r>
            </a:p>
          </p:txBody>
        </p:sp>
        <p:grpSp>
          <p:nvGrpSpPr>
            <p:cNvPr id="266" name="Group 265">
              <a:extLst>
                <a:ext uri="{FF2B5EF4-FFF2-40B4-BE49-F238E27FC236}">
                  <a16:creationId xmlns:a16="http://schemas.microsoft.com/office/drawing/2014/main" id="{0936F19E-A33B-D9CA-BE33-1A4C288567AD}"/>
                </a:ext>
              </a:extLst>
            </p:cNvPr>
            <p:cNvGrpSpPr/>
            <p:nvPr/>
          </p:nvGrpSpPr>
          <p:grpSpPr>
            <a:xfrm>
              <a:off x="15596897" y="3162250"/>
              <a:ext cx="1332101" cy="4550972"/>
              <a:chOff x="6738780" y="3162250"/>
              <a:chExt cx="1332101" cy="4550972"/>
            </a:xfrm>
          </p:grpSpPr>
          <p:sp>
            <p:nvSpPr>
              <p:cNvPr id="267" name="TextBox 266">
                <a:extLst>
                  <a:ext uri="{FF2B5EF4-FFF2-40B4-BE49-F238E27FC236}">
                    <a16:creationId xmlns:a16="http://schemas.microsoft.com/office/drawing/2014/main" id="{A624B1BA-9D5F-5CC5-AC78-2AFFA9760596}"/>
                  </a:ext>
                </a:extLst>
              </p:cNvPr>
              <p:cNvSpPr txBox="1"/>
              <p:nvPr/>
            </p:nvSpPr>
            <p:spPr>
              <a:xfrm>
                <a:off x="6738780" y="7242843"/>
                <a:ext cx="1332098"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0.98 (0.68, 1.40)</a:t>
                </a:r>
              </a:p>
            </p:txBody>
          </p:sp>
          <p:sp>
            <p:nvSpPr>
              <p:cNvPr id="268" name="TextBox 267">
                <a:extLst>
                  <a:ext uri="{FF2B5EF4-FFF2-40B4-BE49-F238E27FC236}">
                    <a16:creationId xmlns:a16="http://schemas.microsoft.com/office/drawing/2014/main" id="{67457E94-F645-2538-F91A-E99C324AC185}"/>
                  </a:ext>
                </a:extLst>
              </p:cNvPr>
              <p:cNvSpPr txBox="1"/>
              <p:nvPr/>
            </p:nvSpPr>
            <p:spPr>
              <a:xfrm>
                <a:off x="6738783" y="3417288"/>
                <a:ext cx="1332098"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0.74 (0.58, 0.95)</a:t>
                </a:r>
              </a:p>
            </p:txBody>
          </p:sp>
          <p:sp>
            <p:nvSpPr>
              <p:cNvPr id="269" name="TextBox 268">
                <a:extLst>
                  <a:ext uri="{FF2B5EF4-FFF2-40B4-BE49-F238E27FC236}">
                    <a16:creationId xmlns:a16="http://schemas.microsoft.com/office/drawing/2014/main" id="{3BA13974-854B-1D7E-3BA0-F00EB7C88A84}"/>
                  </a:ext>
                </a:extLst>
              </p:cNvPr>
              <p:cNvSpPr txBox="1"/>
              <p:nvPr/>
            </p:nvSpPr>
            <p:spPr>
              <a:xfrm>
                <a:off x="6738780" y="3672324"/>
                <a:ext cx="1332098"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0.91 (0.62, 1.35)</a:t>
                </a:r>
              </a:p>
            </p:txBody>
          </p:sp>
          <p:sp>
            <p:nvSpPr>
              <p:cNvPr id="270" name="TextBox 269">
                <a:extLst>
                  <a:ext uri="{FF2B5EF4-FFF2-40B4-BE49-F238E27FC236}">
                    <a16:creationId xmlns:a16="http://schemas.microsoft.com/office/drawing/2014/main" id="{3B797947-1F01-E01B-43C6-059391563BF5}"/>
                  </a:ext>
                </a:extLst>
              </p:cNvPr>
              <p:cNvSpPr txBox="1"/>
              <p:nvPr/>
            </p:nvSpPr>
            <p:spPr>
              <a:xfrm>
                <a:off x="6738780" y="3927363"/>
                <a:ext cx="1332098"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0.78 (0.59, 1.04)</a:t>
                </a:r>
              </a:p>
            </p:txBody>
          </p:sp>
          <p:sp>
            <p:nvSpPr>
              <p:cNvPr id="271" name="TextBox 270">
                <a:extLst>
                  <a:ext uri="{FF2B5EF4-FFF2-40B4-BE49-F238E27FC236}">
                    <a16:creationId xmlns:a16="http://schemas.microsoft.com/office/drawing/2014/main" id="{2E6BFB6A-7523-BD47-8D5D-4583C77DB59A}"/>
                  </a:ext>
                </a:extLst>
              </p:cNvPr>
              <p:cNvSpPr txBox="1"/>
              <p:nvPr/>
            </p:nvSpPr>
            <p:spPr>
              <a:xfrm>
                <a:off x="6738780" y="4182399"/>
                <a:ext cx="1332098"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0.81 (0.58, 1.11)</a:t>
                </a:r>
              </a:p>
            </p:txBody>
          </p:sp>
          <p:sp>
            <p:nvSpPr>
              <p:cNvPr id="272" name="TextBox 271">
                <a:extLst>
                  <a:ext uri="{FF2B5EF4-FFF2-40B4-BE49-F238E27FC236}">
                    <a16:creationId xmlns:a16="http://schemas.microsoft.com/office/drawing/2014/main" id="{DD25F142-6684-1F9C-C973-2363D1621744}"/>
                  </a:ext>
                </a:extLst>
              </p:cNvPr>
              <p:cNvSpPr txBox="1"/>
              <p:nvPr/>
            </p:nvSpPr>
            <p:spPr>
              <a:xfrm>
                <a:off x="6738780" y="4437435"/>
                <a:ext cx="1332098"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0.74 (0.43, 1.27)</a:t>
                </a:r>
              </a:p>
            </p:txBody>
          </p:sp>
          <p:sp>
            <p:nvSpPr>
              <p:cNvPr id="273" name="TextBox 272">
                <a:extLst>
                  <a:ext uri="{FF2B5EF4-FFF2-40B4-BE49-F238E27FC236}">
                    <a16:creationId xmlns:a16="http://schemas.microsoft.com/office/drawing/2014/main" id="{9C881CA1-5EB6-63F6-B888-D52B7BF49FB2}"/>
                  </a:ext>
                </a:extLst>
              </p:cNvPr>
              <p:cNvSpPr txBox="1"/>
              <p:nvPr/>
            </p:nvSpPr>
            <p:spPr>
              <a:xfrm>
                <a:off x="6738780" y="4692474"/>
                <a:ext cx="1332098"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0.80 (0.64, 1.00)</a:t>
                </a:r>
              </a:p>
            </p:txBody>
          </p:sp>
          <p:sp>
            <p:nvSpPr>
              <p:cNvPr id="274" name="TextBox 273">
                <a:extLst>
                  <a:ext uri="{FF2B5EF4-FFF2-40B4-BE49-F238E27FC236}">
                    <a16:creationId xmlns:a16="http://schemas.microsoft.com/office/drawing/2014/main" id="{21245A9A-5E2A-D514-8184-4670718CF312}"/>
                  </a:ext>
                </a:extLst>
              </p:cNvPr>
              <p:cNvSpPr txBox="1"/>
              <p:nvPr/>
            </p:nvSpPr>
            <p:spPr>
              <a:xfrm>
                <a:off x="6738780" y="4947510"/>
                <a:ext cx="1332098"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0.79 (0.63, 0.99)</a:t>
                </a:r>
              </a:p>
            </p:txBody>
          </p:sp>
          <p:sp>
            <p:nvSpPr>
              <p:cNvPr id="275" name="TextBox 274">
                <a:extLst>
                  <a:ext uri="{FF2B5EF4-FFF2-40B4-BE49-F238E27FC236}">
                    <a16:creationId xmlns:a16="http://schemas.microsoft.com/office/drawing/2014/main" id="{BDA51460-49B1-92CF-8DFC-48285898D283}"/>
                  </a:ext>
                </a:extLst>
              </p:cNvPr>
              <p:cNvSpPr txBox="1"/>
              <p:nvPr/>
            </p:nvSpPr>
            <p:spPr>
              <a:xfrm>
                <a:off x="6738780" y="5202547"/>
                <a:ext cx="1332098"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0.79 (0.41, 1.50)</a:t>
                </a:r>
              </a:p>
            </p:txBody>
          </p:sp>
          <p:sp>
            <p:nvSpPr>
              <p:cNvPr id="276" name="TextBox 275">
                <a:extLst>
                  <a:ext uri="{FF2B5EF4-FFF2-40B4-BE49-F238E27FC236}">
                    <a16:creationId xmlns:a16="http://schemas.microsoft.com/office/drawing/2014/main" id="{FAE069D3-49EC-090C-EAE0-5EA70D6339DC}"/>
                  </a:ext>
                </a:extLst>
              </p:cNvPr>
              <p:cNvSpPr txBox="1"/>
              <p:nvPr/>
            </p:nvSpPr>
            <p:spPr>
              <a:xfrm>
                <a:off x="6738780" y="5457583"/>
                <a:ext cx="1332098"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0.73 (0.57, 0.94)</a:t>
                </a:r>
              </a:p>
            </p:txBody>
          </p:sp>
          <p:sp>
            <p:nvSpPr>
              <p:cNvPr id="277" name="TextBox 276">
                <a:extLst>
                  <a:ext uri="{FF2B5EF4-FFF2-40B4-BE49-F238E27FC236}">
                    <a16:creationId xmlns:a16="http://schemas.microsoft.com/office/drawing/2014/main" id="{52336880-523B-3CBF-E180-5C270D552EBA}"/>
                  </a:ext>
                </a:extLst>
              </p:cNvPr>
              <p:cNvSpPr txBox="1"/>
              <p:nvPr/>
            </p:nvSpPr>
            <p:spPr>
              <a:xfrm>
                <a:off x="6738780" y="5712619"/>
                <a:ext cx="1332098"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1.01 (0.67, 1.51)</a:t>
                </a:r>
              </a:p>
            </p:txBody>
          </p:sp>
          <p:sp>
            <p:nvSpPr>
              <p:cNvPr id="278" name="TextBox 277">
                <a:extLst>
                  <a:ext uri="{FF2B5EF4-FFF2-40B4-BE49-F238E27FC236}">
                    <a16:creationId xmlns:a16="http://schemas.microsoft.com/office/drawing/2014/main" id="{456F919B-A2D1-A335-4307-E3DDA447EEE2}"/>
                  </a:ext>
                </a:extLst>
              </p:cNvPr>
              <p:cNvSpPr txBox="1"/>
              <p:nvPr/>
            </p:nvSpPr>
            <p:spPr>
              <a:xfrm>
                <a:off x="6738780" y="5967658"/>
                <a:ext cx="1332098"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0.85 (0.66, 1.10)</a:t>
                </a:r>
              </a:p>
            </p:txBody>
          </p:sp>
          <p:sp>
            <p:nvSpPr>
              <p:cNvPr id="279" name="TextBox 278">
                <a:extLst>
                  <a:ext uri="{FF2B5EF4-FFF2-40B4-BE49-F238E27FC236}">
                    <a16:creationId xmlns:a16="http://schemas.microsoft.com/office/drawing/2014/main" id="{F3EA9A7B-7B70-F06F-98F4-0E28A2D67056}"/>
                  </a:ext>
                </a:extLst>
              </p:cNvPr>
              <p:cNvSpPr txBox="1"/>
              <p:nvPr/>
            </p:nvSpPr>
            <p:spPr>
              <a:xfrm>
                <a:off x="6738780" y="6222694"/>
                <a:ext cx="1332098"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0.69 (0.47, 0.99)</a:t>
                </a:r>
              </a:p>
            </p:txBody>
          </p:sp>
          <p:sp>
            <p:nvSpPr>
              <p:cNvPr id="280" name="TextBox 279">
                <a:extLst>
                  <a:ext uri="{FF2B5EF4-FFF2-40B4-BE49-F238E27FC236}">
                    <a16:creationId xmlns:a16="http://schemas.microsoft.com/office/drawing/2014/main" id="{3E461ECC-C4C8-6B89-A14B-7AAFE97D5978}"/>
                  </a:ext>
                </a:extLst>
              </p:cNvPr>
              <p:cNvSpPr txBox="1"/>
              <p:nvPr/>
            </p:nvSpPr>
            <p:spPr>
              <a:xfrm>
                <a:off x="6738780" y="6477732"/>
                <a:ext cx="1332098"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0.76 (0.59, 0.97)</a:t>
                </a:r>
              </a:p>
            </p:txBody>
          </p:sp>
          <p:sp>
            <p:nvSpPr>
              <p:cNvPr id="281" name="TextBox 280">
                <a:extLst>
                  <a:ext uri="{FF2B5EF4-FFF2-40B4-BE49-F238E27FC236}">
                    <a16:creationId xmlns:a16="http://schemas.microsoft.com/office/drawing/2014/main" id="{C315FB41-D740-A574-F365-610A5A7B10F9}"/>
                  </a:ext>
                </a:extLst>
              </p:cNvPr>
              <p:cNvSpPr txBox="1"/>
              <p:nvPr/>
            </p:nvSpPr>
            <p:spPr>
              <a:xfrm>
                <a:off x="6738780" y="6732769"/>
                <a:ext cx="1332098"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0.87 (0.58, 1.32)</a:t>
                </a:r>
              </a:p>
            </p:txBody>
          </p:sp>
          <p:sp>
            <p:nvSpPr>
              <p:cNvPr id="282" name="TextBox 281">
                <a:extLst>
                  <a:ext uri="{FF2B5EF4-FFF2-40B4-BE49-F238E27FC236}">
                    <a16:creationId xmlns:a16="http://schemas.microsoft.com/office/drawing/2014/main" id="{186CF486-87E8-C743-F021-B889701D1C9C}"/>
                  </a:ext>
                </a:extLst>
              </p:cNvPr>
              <p:cNvSpPr txBox="1"/>
              <p:nvPr/>
            </p:nvSpPr>
            <p:spPr>
              <a:xfrm>
                <a:off x="6738780" y="7497874"/>
                <a:ext cx="1332098"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0.61 (0.38, 0.96)</a:t>
                </a:r>
              </a:p>
            </p:txBody>
          </p:sp>
          <p:sp>
            <p:nvSpPr>
              <p:cNvPr id="283" name="TextBox 282">
                <a:extLst>
                  <a:ext uri="{FF2B5EF4-FFF2-40B4-BE49-F238E27FC236}">
                    <a16:creationId xmlns:a16="http://schemas.microsoft.com/office/drawing/2014/main" id="{EBE40FAE-3353-B838-B4EB-EF0B537E4F68}"/>
                  </a:ext>
                </a:extLst>
              </p:cNvPr>
              <p:cNvSpPr txBox="1"/>
              <p:nvPr/>
            </p:nvSpPr>
            <p:spPr>
              <a:xfrm>
                <a:off x="6738780" y="6987805"/>
                <a:ext cx="1332098"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0.76 (0.56, 1.05)</a:t>
                </a:r>
              </a:p>
            </p:txBody>
          </p:sp>
          <p:sp>
            <p:nvSpPr>
              <p:cNvPr id="284" name="TextBox 283">
                <a:extLst>
                  <a:ext uri="{FF2B5EF4-FFF2-40B4-BE49-F238E27FC236}">
                    <a16:creationId xmlns:a16="http://schemas.microsoft.com/office/drawing/2014/main" id="{EC32ECD7-3BE8-7EA1-A177-54E81D71AA91}"/>
                  </a:ext>
                </a:extLst>
              </p:cNvPr>
              <p:cNvSpPr txBox="1"/>
              <p:nvPr/>
            </p:nvSpPr>
            <p:spPr>
              <a:xfrm>
                <a:off x="6738783" y="3162250"/>
                <a:ext cx="1332098"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0.78 (0.63, 0.96)</a:t>
                </a:r>
              </a:p>
            </p:txBody>
          </p:sp>
        </p:grpSp>
      </p:grpSp>
      <p:grpSp>
        <p:nvGrpSpPr>
          <p:cNvPr id="263" name="Group 262">
            <a:extLst>
              <a:ext uri="{FF2B5EF4-FFF2-40B4-BE49-F238E27FC236}">
                <a16:creationId xmlns:a16="http://schemas.microsoft.com/office/drawing/2014/main" id="{23E319E5-70D0-D6C8-FFB6-B19BE7B0E65D}"/>
              </a:ext>
            </a:extLst>
          </p:cNvPr>
          <p:cNvGrpSpPr/>
          <p:nvPr/>
        </p:nvGrpSpPr>
        <p:grpSpPr>
          <a:xfrm>
            <a:off x="3864744" y="1484365"/>
            <a:ext cx="201979" cy="3313565"/>
            <a:chOff x="7253343" y="2742874"/>
            <a:chExt cx="302968" cy="4970349"/>
          </a:xfrm>
        </p:grpSpPr>
        <p:sp>
          <p:nvSpPr>
            <p:cNvPr id="10" name="TextBox 9">
              <a:extLst>
                <a:ext uri="{FF2B5EF4-FFF2-40B4-BE49-F238E27FC236}">
                  <a16:creationId xmlns:a16="http://schemas.microsoft.com/office/drawing/2014/main" id="{B9E8AB4A-E18E-87FD-C20F-BF621791927D}"/>
                </a:ext>
              </a:extLst>
            </p:cNvPr>
            <p:cNvSpPr txBox="1"/>
            <p:nvPr/>
          </p:nvSpPr>
          <p:spPr>
            <a:xfrm>
              <a:off x="7339904" y="2742874"/>
              <a:ext cx="129845" cy="215348"/>
            </a:xfrm>
            <a:prstGeom prst="rect">
              <a:avLst/>
            </a:prstGeom>
            <a:noFill/>
          </p:spPr>
          <p:txBody>
            <a:bodyPr wrap="none" lIns="0" tIns="0" rIns="0" bIns="0" rtlCol="0" anchor="ctr">
              <a:spAutoFit/>
            </a:bodyPr>
            <a:lstStyle/>
            <a:p>
              <a:pPr algn="ctr" defTabSz="914446">
                <a:defRPr/>
              </a:pPr>
              <a:r>
                <a:rPr lang="en-GB" sz="933" b="1" noProof="0" dirty="0">
                  <a:ln/>
                  <a:solidFill>
                    <a:srgbClr val="231F20"/>
                  </a:solidFill>
                  <a:latin typeface="Arial" panose="020B0604020202020204" pitchFamily="34" charset="0"/>
                  <a:cs typeface="Arial" panose="020B0604020202020204" pitchFamily="34" charset="0"/>
                  <a:sym typeface="HelveticaNeueLTPro-Bd"/>
                  <a:rtl val="0"/>
                </a:rPr>
                <a:t>N</a:t>
              </a:r>
            </a:p>
          </p:txBody>
        </p:sp>
        <p:grpSp>
          <p:nvGrpSpPr>
            <p:cNvPr id="221" name="Group 220">
              <a:extLst>
                <a:ext uri="{FF2B5EF4-FFF2-40B4-BE49-F238E27FC236}">
                  <a16:creationId xmlns:a16="http://schemas.microsoft.com/office/drawing/2014/main" id="{D843C5D7-FE0D-3433-6257-30C5C042780F}"/>
                </a:ext>
              </a:extLst>
            </p:cNvPr>
            <p:cNvGrpSpPr/>
            <p:nvPr/>
          </p:nvGrpSpPr>
          <p:grpSpPr>
            <a:xfrm>
              <a:off x="7253343" y="3162250"/>
              <a:ext cx="302968" cy="4550973"/>
              <a:chOff x="7253343" y="3162250"/>
              <a:chExt cx="302968" cy="4550973"/>
            </a:xfrm>
          </p:grpSpPr>
          <p:sp>
            <p:nvSpPr>
              <p:cNvPr id="9" name="TextBox 8">
                <a:extLst>
                  <a:ext uri="{FF2B5EF4-FFF2-40B4-BE49-F238E27FC236}">
                    <a16:creationId xmlns:a16="http://schemas.microsoft.com/office/drawing/2014/main" id="{D6CBEC44-E9DF-ADA4-A347-2F9D08100AC3}"/>
                  </a:ext>
                </a:extLst>
              </p:cNvPr>
              <p:cNvSpPr txBox="1"/>
              <p:nvPr/>
            </p:nvSpPr>
            <p:spPr>
              <a:xfrm>
                <a:off x="7253343" y="7242842"/>
                <a:ext cx="302968"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249</a:t>
                </a:r>
              </a:p>
            </p:txBody>
          </p:sp>
          <p:sp>
            <p:nvSpPr>
              <p:cNvPr id="11" name="TextBox 10">
                <a:extLst>
                  <a:ext uri="{FF2B5EF4-FFF2-40B4-BE49-F238E27FC236}">
                    <a16:creationId xmlns:a16="http://schemas.microsoft.com/office/drawing/2014/main" id="{BB8703CB-56CD-E87A-2B65-57094C7490BC}"/>
                  </a:ext>
                </a:extLst>
              </p:cNvPr>
              <p:cNvSpPr txBox="1"/>
              <p:nvPr/>
            </p:nvSpPr>
            <p:spPr>
              <a:xfrm>
                <a:off x="7253343" y="3417288"/>
                <a:ext cx="302967"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682</a:t>
                </a:r>
              </a:p>
            </p:txBody>
          </p:sp>
          <p:sp>
            <p:nvSpPr>
              <p:cNvPr id="13" name="TextBox 12">
                <a:extLst>
                  <a:ext uri="{FF2B5EF4-FFF2-40B4-BE49-F238E27FC236}">
                    <a16:creationId xmlns:a16="http://schemas.microsoft.com/office/drawing/2014/main" id="{172A5AAC-9A1D-1695-B086-C4061D8F4916}"/>
                  </a:ext>
                </a:extLst>
              </p:cNvPr>
              <p:cNvSpPr txBox="1"/>
              <p:nvPr/>
            </p:nvSpPr>
            <p:spPr>
              <a:xfrm>
                <a:off x="7253343" y="3672324"/>
                <a:ext cx="302967"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266</a:t>
                </a:r>
              </a:p>
            </p:txBody>
          </p:sp>
          <p:sp>
            <p:nvSpPr>
              <p:cNvPr id="15" name="TextBox 14">
                <a:extLst>
                  <a:ext uri="{FF2B5EF4-FFF2-40B4-BE49-F238E27FC236}">
                    <a16:creationId xmlns:a16="http://schemas.microsoft.com/office/drawing/2014/main" id="{02C9C520-F11A-B3EE-41C0-307EAC855CB7}"/>
                  </a:ext>
                </a:extLst>
              </p:cNvPr>
              <p:cNvSpPr txBox="1"/>
              <p:nvPr/>
            </p:nvSpPr>
            <p:spPr>
              <a:xfrm>
                <a:off x="7253343" y="3927361"/>
                <a:ext cx="302967"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556</a:t>
                </a:r>
              </a:p>
            </p:txBody>
          </p:sp>
          <p:sp>
            <p:nvSpPr>
              <p:cNvPr id="16" name="TextBox 15">
                <a:extLst>
                  <a:ext uri="{FF2B5EF4-FFF2-40B4-BE49-F238E27FC236}">
                    <a16:creationId xmlns:a16="http://schemas.microsoft.com/office/drawing/2014/main" id="{C5362ABB-CBA1-5386-98E2-B5C3ABA5D49F}"/>
                  </a:ext>
                </a:extLst>
              </p:cNvPr>
              <p:cNvSpPr txBox="1"/>
              <p:nvPr/>
            </p:nvSpPr>
            <p:spPr>
              <a:xfrm>
                <a:off x="7253343" y="4182399"/>
                <a:ext cx="302967"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392</a:t>
                </a:r>
              </a:p>
            </p:txBody>
          </p:sp>
          <p:sp>
            <p:nvSpPr>
              <p:cNvPr id="17" name="TextBox 16">
                <a:extLst>
                  <a:ext uri="{FF2B5EF4-FFF2-40B4-BE49-F238E27FC236}">
                    <a16:creationId xmlns:a16="http://schemas.microsoft.com/office/drawing/2014/main" id="{6A1A5265-2F89-A565-F0BE-B7CB1A37B00A}"/>
                  </a:ext>
                </a:extLst>
              </p:cNvPr>
              <p:cNvSpPr txBox="1"/>
              <p:nvPr/>
            </p:nvSpPr>
            <p:spPr>
              <a:xfrm>
                <a:off x="7253343" y="4437435"/>
                <a:ext cx="302967"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180</a:t>
                </a:r>
              </a:p>
            </p:txBody>
          </p:sp>
          <p:sp>
            <p:nvSpPr>
              <p:cNvPr id="18" name="TextBox 17">
                <a:extLst>
                  <a:ext uri="{FF2B5EF4-FFF2-40B4-BE49-F238E27FC236}">
                    <a16:creationId xmlns:a16="http://schemas.microsoft.com/office/drawing/2014/main" id="{3C1896CF-57B7-62EC-CCF2-7A7CCB8717DF}"/>
                  </a:ext>
                </a:extLst>
              </p:cNvPr>
              <p:cNvSpPr txBox="1"/>
              <p:nvPr/>
            </p:nvSpPr>
            <p:spPr>
              <a:xfrm>
                <a:off x="7253343" y="4692473"/>
                <a:ext cx="302967"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768</a:t>
                </a:r>
              </a:p>
            </p:txBody>
          </p:sp>
          <p:sp>
            <p:nvSpPr>
              <p:cNvPr id="19" name="TextBox 18">
                <a:extLst>
                  <a:ext uri="{FF2B5EF4-FFF2-40B4-BE49-F238E27FC236}">
                    <a16:creationId xmlns:a16="http://schemas.microsoft.com/office/drawing/2014/main" id="{B4644728-829F-B95D-3330-D1ABE48C33A8}"/>
                  </a:ext>
                </a:extLst>
              </p:cNvPr>
              <p:cNvSpPr txBox="1"/>
              <p:nvPr/>
            </p:nvSpPr>
            <p:spPr>
              <a:xfrm>
                <a:off x="7253343" y="4947510"/>
                <a:ext cx="302967"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853</a:t>
                </a:r>
              </a:p>
            </p:txBody>
          </p:sp>
          <p:sp>
            <p:nvSpPr>
              <p:cNvPr id="20" name="TextBox 19">
                <a:extLst>
                  <a:ext uri="{FF2B5EF4-FFF2-40B4-BE49-F238E27FC236}">
                    <a16:creationId xmlns:a16="http://schemas.microsoft.com/office/drawing/2014/main" id="{5199CFF9-C6DB-A6EC-321D-AE851C817F9F}"/>
                  </a:ext>
                </a:extLst>
              </p:cNvPr>
              <p:cNvSpPr txBox="1"/>
              <p:nvPr/>
            </p:nvSpPr>
            <p:spPr>
              <a:xfrm>
                <a:off x="7303839" y="5202546"/>
                <a:ext cx="201978"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95</a:t>
                </a:r>
              </a:p>
            </p:txBody>
          </p:sp>
          <p:sp>
            <p:nvSpPr>
              <p:cNvPr id="21" name="TextBox 20">
                <a:extLst>
                  <a:ext uri="{FF2B5EF4-FFF2-40B4-BE49-F238E27FC236}">
                    <a16:creationId xmlns:a16="http://schemas.microsoft.com/office/drawing/2014/main" id="{0793755D-07C7-19CE-9D76-13CBF73697A6}"/>
                  </a:ext>
                </a:extLst>
              </p:cNvPr>
              <p:cNvSpPr txBox="1"/>
              <p:nvPr/>
            </p:nvSpPr>
            <p:spPr>
              <a:xfrm>
                <a:off x="7253343" y="5457584"/>
                <a:ext cx="302967"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Pr>
                  <a:t>667</a:t>
                </a:r>
                <a:endParaRPr lang="en-GB" sz="933" noProof="0" dirty="0">
                  <a:ln/>
                  <a:solidFill>
                    <a:srgbClr val="231F20"/>
                  </a:solidFill>
                  <a:latin typeface="Arial" panose="020B0604020202020204" pitchFamily="34" charset="0"/>
                  <a:cs typeface="Arial" panose="020B0604020202020204" pitchFamily="34" charset="0"/>
                  <a:sym typeface="HelveticaNeueLTPro-Roman"/>
                  <a:rtl val="0"/>
                </a:endParaRPr>
              </a:p>
            </p:txBody>
          </p:sp>
          <p:sp>
            <p:nvSpPr>
              <p:cNvPr id="22" name="TextBox 21">
                <a:extLst>
                  <a:ext uri="{FF2B5EF4-FFF2-40B4-BE49-F238E27FC236}">
                    <a16:creationId xmlns:a16="http://schemas.microsoft.com/office/drawing/2014/main" id="{B29C0057-FDD7-1AE8-F7C7-635A851CA090}"/>
                  </a:ext>
                </a:extLst>
              </p:cNvPr>
              <p:cNvSpPr txBox="1"/>
              <p:nvPr/>
            </p:nvSpPr>
            <p:spPr>
              <a:xfrm>
                <a:off x="7253343" y="5712621"/>
                <a:ext cx="302967"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277</a:t>
                </a:r>
              </a:p>
            </p:txBody>
          </p:sp>
          <p:sp>
            <p:nvSpPr>
              <p:cNvPr id="23" name="TextBox 22">
                <a:extLst>
                  <a:ext uri="{FF2B5EF4-FFF2-40B4-BE49-F238E27FC236}">
                    <a16:creationId xmlns:a16="http://schemas.microsoft.com/office/drawing/2014/main" id="{A1360BD3-A16A-2967-F28C-2441F6F5412B}"/>
                  </a:ext>
                </a:extLst>
              </p:cNvPr>
              <p:cNvSpPr txBox="1"/>
              <p:nvPr/>
            </p:nvSpPr>
            <p:spPr>
              <a:xfrm>
                <a:off x="7253343" y="5967657"/>
                <a:ext cx="302967"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640</a:t>
                </a:r>
              </a:p>
            </p:txBody>
          </p:sp>
          <p:sp>
            <p:nvSpPr>
              <p:cNvPr id="24" name="TextBox 23">
                <a:extLst>
                  <a:ext uri="{FF2B5EF4-FFF2-40B4-BE49-F238E27FC236}">
                    <a16:creationId xmlns:a16="http://schemas.microsoft.com/office/drawing/2014/main" id="{33E17989-2A66-E39B-79BE-9837B086DBAF}"/>
                  </a:ext>
                </a:extLst>
              </p:cNvPr>
              <p:cNvSpPr txBox="1"/>
              <p:nvPr/>
            </p:nvSpPr>
            <p:spPr>
              <a:xfrm>
                <a:off x="7253343" y="6222695"/>
                <a:ext cx="302967"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308</a:t>
                </a:r>
              </a:p>
            </p:txBody>
          </p:sp>
          <p:sp>
            <p:nvSpPr>
              <p:cNvPr id="25" name="TextBox 24">
                <a:extLst>
                  <a:ext uri="{FF2B5EF4-FFF2-40B4-BE49-F238E27FC236}">
                    <a16:creationId xmlns:a16="http://schemas.microsoft.com/office/drawing/2014/main" id="{0FB7B879-2EBE-B29B-0CBB-86D28BBE9198}"/>
                  </a:ext>
                </a:extLst>
              </p:cNvPr>
              <p:cNvSpPr txBox="1"/>
              <p:nvPr/>
            </p:nvSpPr>
            <p:spPr>
              <a:xfrm>
                <a:off x="7253343" y="6477733"/>
                <a:ext cx="302967"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703</a:t>
                </a:r>
              </a:p>
            </p:txBody>
          </p:sp>
          <p:sp>
            <p:nvSpPr>
              <p:cNvPr id="26" name="TextBox 25">
                <a:extLst>
                  <a:ext uri="{FF2B5EF4-FFF2-40B4-BE49-F238E27FC236}">
                    <a16:creationId xmlns:a16="http://schemas.microsoft.com/office/drawing/2014/main" id="{87D657E0-F911-CB6D-1874-D73E21298B22}"/>
                  </a:ext>
                </a:extLst>
              </p:cNvPr>
              <p:cNvSpPr txBox="1"/>
              <p:nvPr/>
            </p:nvSpPr>
            <p:spPr>
              <a:xfrm>
                <a:off x="7253343" y="6732769"/>
                <a:ext cx="302967"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245</a:t>
                </a:r>
              </a:p>
            </p:txBody>
          </p:sp>
          <p:sp>
            <p:nvSpPr>
              <p:cNvPr id="27" name="TextBox 26">
                <a:extLst>
                  <a:ext uri="{FF2B5EF4-FFF2-40B4-BE49-F238E27FC236}">
                    <a16:creationId xmlns:a16="http://schemas.microsoft.com/office/drawing/2014/main" id="{BC96E650-C848-1663-FF00-67A804577CCA}"/>
                  </a:ext>
                </a:extLst>
              </p:cNvPr>
              <p:cNvSpPr txBox="1"/>
              <p:nvPr/>
            </p:nvSpPr>
            <p:spPr>
              <a:xfrm>
                <a:off x="7253343" y="7497875"/>
                <a:ext cx="302967"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216</a:t>
                </a:r>
              </a:p>
            </p:txBody>
          </p:sp>
          <p:sp>
            <p:nvSpPr>
              <p:cNvPr id="28" name="TextBox 27">
                <a:extLst>
                  <a:ext uri="{FF2B5EF4-FFF2-40B4-BE49-F238E27FC236}">
                    <a16:creationId xmlns:a16="http://schemas.microsoft.com/office/drawing/2014/main" id="{215D4185-62FC-4051-4CF6-8F8CA574D0FC}"/>
                  </a:ext>
                </a:extLst>
              </p:cNvPr>
              <p:cNvSpPr txBox="1"/>
              <p:nvPr/>
            </p:nvSpPr>
            <p:spPr>
              <a:xfrm>
                <a:off x="7253343" y="6987805"/>
                <a:ext cx="302967"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483</a:t>
                </a:r>
              </a:p>
            </p:txBody>
          </p:sp>
          <p:sp>
            <p:nvSpPr>
              <p:cNvPr id="29" name="TextBox 28">
                <a:extLst>
                  <a:ext uri="{FF2B5EF4-FFF2-40B4-BE49-F238E27FC236}">
                    <a16:creationId xmlns:a16="http://schemas.microsoft.com/office/drawing/2014/main" id="{2118799E-BB19-82AB-98F3-2DAC1F1F2809}"/>
                  </a:ext>
                </a:extLst>
              </p:cNvPr>
              <p:cNvSpPr txBox="1"/>
              <p:nvPr/>
            </p:nvSpPr>
            <p:spPr>
              <a:xfrm>
                <a:off x="7253343" y="3162250"/>
                <a:ext cx="302967" cy="215348"/>
              </a:xfrm>
              <a:prstGeom prst="rect">
                <a:avLst/>
              </a:prstGeom>
              <a:noFill/>
            </p:spPr>
            <p:txBody>
              <a:bodyPr wrap="none" lIns="0" tIns="0" rIns="0" bIns="0" rtlCol="0" anchor="ctr">
                <a:spAutoFit/>
              </a:bodyPr>
              <a:lstStyle/>
              <a:p>
                <a:pPr algn="ctr" defTabSz="914446">
                  <a:defRPr/>
                </a:pPr>
                <a:r>
                  <a:rPr lang="en-GB" sz="933" noProof="0" dirty="0">
                    <a:ln/>
                    <a:solidFill>
                      <a:srgbClr val="231F20"/>
                    </a:solidFill>
                    <a:latin typeface="Arial" panose="020B0604020202020204" pitchFamily="34" charset="0"/>
                    <a:cs typeface="Arial" panose="020B0604020202020204" pitchFamily="34" charset="0"/>
                    <a:sym typeface="HelveticaNeueLTPro-Roman"/>
                    <a:rtl val="0"/>
                  </a:rPr>
                  <a:t>948</a:t>
                </a:r>
              </a:p>
            </p:txBody>
          </p:sp>
        </p:grpSp>
      </p:grpSp>
      <p:sp>
        <p:nvSpPr>
          <p:cNvPr id="33" name="Slide Number Placeholder 32">
            <a:extLst>
              <a:ext uri="{FF2B5EF4-FFF2-40B4-BE49-F238E27FC236}">
                <a16:creationId xmlns:a16="http://schemas.microsoft.com/office/drawing/2014/main" id="{225D3144-186A-C6F7-1F24-A11E7C10EE35}"/>
              </a:ext>
            </a:extLst>
          </p:cNvPr>
          <p:cNvSpPr>
            <a:spLocks noGrp="1"/>
          </p:cNvSpPr>
          <p:nvPr>
            <p:ph type="sldNum" sz="quarter" idx="4"/>
          </p:nvPr>
        </p:nvSpPr>
        <p:spPr/>
        <p:txBody>
          <a:bodyPr/>
          <a:lstStyle/>
          <a:p>
            <a:fld id="{FCE43C0F-8A7B-3A4B-9DB5-B3472E36E833}" type="slidenum">
              <a:rPr lang="en-GB" noProof="0" smtClean="0"/>
              <a:pPr/>
              <a:t>43</a:t>
            </a:fld>
            <a:endParaRPr lang="en-GB" noProof="0" dirty="0"/>
          </a:p>
        </p:txBody>
      </p:sp>
      <p:cxnSp>
        <p:nvCxnSpPr>
          <p:cNvPr id="3" name="Straight Arrow Connector 2">
            <a:extLst>
              <a:ext uri="{FF2B5EF4-FFF2-40B4-BE49-F238E27FC236}">
                <a16:creationId xmlns:a16="http://schemas.microsoft.com/office/drawing/2014/main" id="{4E068A0C-E629-A535-216F-7F0FCC6346FA}"/>
              </a:ext>
            </a:extLst>
          </p:cNvPr>
          <p:cNvCxnSpPr>
            <a:cxnSpLocks/>
          </p:cNvCxnSpPr>
          <p:nvPr/>
        </p:nvCxnSpPr>
        <p:spPr>
          <a:xfrm flipH="1">
            <a:off x="5597526" y="5157564"/>
            <a:ext cx="1141356" cy="0"/>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7" name="Straight Arrow Connector 6">
            <a:extLst>
              <a:ext uri="{FF2B5EF4-FFF2-40B4-BE49-F238E27FC236}">
                <a16:creationId xmlns:a16="http://schemas.microsoft.com/office/drawing/2014/main" id="{9084679E-E9A2-B813-71A8-361010D4670B}"/>
              </a:ext>
            </a:extLst>
          </p:cNvPr>
          <p:cNvCxnSpPr>
            <a:cxnSpLocks/>
          </p:cNvCxnSpPr>
          <p:nvPr/>
        </p:nvCxnSpPr>
        <p:spPr>
          <a:xfrm>
            <a:off x="7648343" y="5157564"/>
            <a:ext cx="570678" cy="0"/>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31" name="TextBox 30">
            <a:extLst>
              <a:ext uri="{FF2B5EF4-FFF2-40B4-BE49-F238E27FC236}">
                <a16:creationId xmlns:a16="http://schemas.microsoft.com/office/drawing/2014/main" id="{C4D83FD5-B036-B9D0-B9FF-6B7402B9FD5A}"/>
              </a:ext>
            </a:extLst>
          </p:cNvPr>
          <p:cNvSpPr txBox="1"/>
          <p:nvPr/>
        </p:nvSpPr>
        <p:spPr>
          <a:xfrm>
            <a:off x="5160834" y="5206064"/>
            <a:ext cx="1876683" cy="246221"/>
          </a:xfrm>
          <a:prstGeom prst="rect">
            <a:avLst/>
          </a:prstGeom>
          <a:noFill/>
        </p:spPr>
        <p:txBody>
          <a:bodyPr wrap="square">
            <a:spAutoFit/>
          </a:bodyPr>
          <a:lstStyle/>
          <a:p>
            <a:r>
              <a:rPr lang="en-GB" sz="1000" b="1" i="0" u="none" strike="noStrike" baseline="0" noProof="0" dirty="0">
                <a:latin typeface="Arial" panose="020B0604020202020204" pitchFamily="34" charset="0"/>
              </a:rPr>
              <a:t>Durvalumab + FLOT better</a:t>
            </a:r>
            <a:endParaRPr lang="en-GB" sz="1000" noProof="0" dirty="0"/>
          </a:p>
        </p:txBody>
      </p:sp>
      <p:sp>
        <p:nvSpPr>
          <p:cNvPr id="32" name="TextBox 31">
            <a:extLst>
              <a:ext uri="{FF2B5EF4-FFF2-40B4-BE49-F238E27FC236}">
                <a16:creationId xmlns:a16="http://schemas.microsoft.com/office/drawing/2014/main" id="{BBED2626-938F-676D-AC75-60F42DD541F2}"/>
              </a:ext>
            </a:extLst>
          </p:cNvPr>
          <p:cNvSpPr txBox="1"/>
          <p:nvPr/>
        </p:nvSpPr>
        <p:spPr>
          <a:xfrm>
            <a:off x="7575130" y="5206064"/>
            <a:ext cx="1876683" cy="246221"/>
          </a:xfrm>
          <a:prstGeom prst="rect">
            <a:avLst/>
          </a:prstGeom>
          <a:noFill/>
        </p:spPr>
        <p:txBody>
          <a:bodyPr wrap="square">
            <a:spAutoFit/>
          </a:bodyPr>
          <a:lstStyle/>
          <a:p>
            <a:r>
              <a:rPr lang="en-GB" sz="1000" b="1" i="0" u="none" strike="noStrike" baseline="0" noProof="0" dirty="0">
                <a:latin typeface="Arial" panose="020B0604020202020204" pitchFamily="34" charset="0"/>
              </a:rPr>
              <a:t>Placebo + FLOT better</a:t>
            </a:r>
            <a:endParaRPr lang="en-GB" sz="1000" noProof="0" dirty="0"/>
          </a:p>
        </p:txBody>
      </p:sp>
    </p:spTree>
    <p:extLst>
      <p:ext uri="{BB962C8B-B14F-4D97-AF65-F5344CB8AC3E}">
        <p14:creationId xmlns:p14="http://schemas.microsoft.com/office/powerpoint/2010/main" val="49848271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D934A5-1C7F-0C1A-5A52-BF1AB8C2FA1F}"/>
            </a:ext>
          </a:extLst>
        </p:cNvPr>
        <p:cNvGrpSpPr/>
        <p:nvPr/>
      </p:nvGrpSpPr>
      <p:grpSpPr>
        <a:xfrm>
          <a:off x="0" y="0"/>
          <a:ext cx="0" cy="0"/>
          <a:chOff x="0" y="0"/>
          <a:chExt cx="0" cy="0"/>
        </a:xfrm>
      </p:grpSpPr>
      <p:sp>
        <p:nvSpPr>
          <p:cNvPr id="15" name="Rectangle 14">
            <a:extLst>
              <a:ext uri="{FF2B5EF4-FFF2-40B4-BE49-F238E27FC236}">
                <a16:creationId xmlns:a16="http://schemas.microsoft.com/office/drawing/2014/main" id="{EC8F620C-50F2-B667-C8A4-29D3E7370C43}"/>
              </a:ext>
            </a:extLst>
          </p:cNvPr>
          <p:cNvSpPr/>
          <p:nvPr/>
        </p:nvSpPr>
        <p:spPr>
          <a:xfrm>
            <a:off x="498484" y="1563992"/>
            <a:ext cx="11195031" cy="4043852"/>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2" name="Text Placeholder 1">
            <a:extLst>
              <a:ext uri="{FF2B5EF4-FFF2-40B4-BE49-F238E27FC236}">
                <a16:creationId xmlns:a16="http://schemas.microsoft.com/office/drawing/2014/main" id="{1D03EF0D-E5F3-3037-50CE-99E9C71682AE}"/>
              </a:ext>
            </a:extLst>
          </p:cNvPr>
          <p:cNvSpPr>
            <a:spLocks noGrp="1"/>
          </p:cNvSpPr>
          <p:nvPr>
            <p:ph type="body" idx="1"/>
          </p:nvPr>
        </p:nvSpPr>
        <p:spPr>
          <a:xfrm>
            <a:off x="609600" y="792000"/>
            <a:ext cx="10972800" cy="701675"/>
          </a:xfrm>
        </p:spPr>
        <p:txBody>
          <a:bodyPr>
            <a:normAutofit/>
          </a:bodyPr>
          <a:lstStyle/>
          <a:p>
            <a:r>
              <a:rPr lang="en-GB" noProof="0" dirty="0"/>
              <a:t>OS was improved with durvalumab + FLOT versus placebo + FLOT regardless of PD-L1 status</a:t>
            </a:r>
          </a:p>
        </p:txBody>
      </p:sp>
      <p:sp>
        <p:nvSpPr>
          <p:cNvPr id="4" name="Title 3">
            <a:extLst>
              <a:ext uri="{FF2B5EF4-FFF2-40B4-BE49-F238E27FC236}">
                <a16:creationId xmlns:a16="http://schemas.microsoft.com/office/drawing/2014/main" id="{993D078D-0CDE-8860-3AB2-0532FE52E4F2}"/>
              </a:ext>
            </a:extLst>
          </p:cNvPr>
          <p:cNvSpPr>
            <a:spLocks noGrp="1"/>
          </p:cNvSpPr>
          <p:nvPr>
            <p:ph type="title"/>
          </p:nvPr>
        </p:nvSpPr>
        <p:spPr>
          <a:xfrm>
            <a:off x="619201" y="259200"/>
            <a:ext cx="10963199" cy="864000"/>
          </a:xfrm>
        </p:spPr>
        <p:txBody>
          <a:bodyPr/>
          <a:lstStyle/>
          <a:p>
            <a:r>
              <a:rPr lang="en-GB" noProof="0" dirty="0"/>
              <a:t>MATTERHORN: OS by PD-L1 status</a:t>
            </a:r>
          </a:p>
        </p:txBody>
      </p:sp>
      <p:sp>
        <p:nvSpPr>
          <p:cNvPr id="5" name="Content Placeholder 4">
            <a:extLst>
              <a:ext uri="{FF2B5EF4-FFF2-40B4-BE49-F238E27FC236}">
                <a16:creationId xmlns:a16="http://schemas.microsoft.com/office/drawing/2014/main" id="{4AF0BACB-56A1-658A-4117-6A2BB3B565E9}"/>
              </a:ext>
            </a:extLst>
          </p:cNvPr>
          <p:cNvSpPr>
            <a:spLocks noGrp="1"/>
          </p:cNvSpPr>
          <p:nvPr>
            <p:ph sz="quarter" idx="15"/>
          </p:nvPr>
        </p:nvSpPr>
        <p:spPr>
          <a:xfrm>
            <a:off x="620183" y="6356351"/>
            <a:ext cx="10180339" cy="365125"/>
          </a:xfrm>
        </p:spPr>
        <p:txBody>
          <a:bodyPr anchor="b" anchorCtr="0"/>
          <a:lstStyle/>
          <a:p>
            <a:r>
              <a:rPr lang="en-GB" sz="1000" baseline="30000" noProof="0" dirty="0">
                <a:solidFill>
                  <a:schemeClr val="accent6">
                    <a:lumMod val="60000"/>
                    <a:lumOff val="40000"/>
                  </a:schemeClr>
                </a:solidFill>
              </a:rPr>
              <a:t>a</a:t>
            </a:r>
            <a:r>
              <a:rPr lang="en-GB" sz="1000" noProof="0" dirty="0">
                <a:solidFill>
                  <a:schemeClr val="accent6">
                    <a:lumMod val="60000"/>
                    <a:lumOff val="40000"/>
                  </a:schemeClr>
                </a:solidFill>
              </a:rPr>
              <a:t> Measured by immunohistochemistry using VENTANA PD-L1 (SP263) Companion Diagnostic Assay (Roche Diagnostics; investigational use only) and recorded at randomisation on the Interactive Response Technology System, Randomisation and Trial Supply Management, Electronic Case Report Form or from external vendor data from samples collected on or before randomisation. Participants provided a tumour tissue sample at screening to determine PD-L1 status using the TAP scoring method</a:t>
            </a:r>
          </a:p>
          <a:p>
            <a:r>
              <a:rPr lang="en-GB" sz="1000" noProof="0" dirty="0">
                <a:solidFill>
                  <a:schemeClr val="accent6">
                    <a:lumMod val="60000"/>
                    <a:lumOff val="40000"/>
                  </a:schemeClr>
                </a:solidFill>
              </a:rPr>
              <a:t>Data cut-off: 01 September 2025. The HR and its CI were estimated from a Cox proportional hazards model. The CI for the HR was calculated using a profile likelihood approach </a:t>
            </a:r>
          </a:p>
          <a:p>
            <a:r>
              <a:rPr lang="en-GB" sz="1000" noProof="0" dirty="0">
                <a:solidFill>
                  <a:schemeClr val="accent6">
                    <a:lumMod val="60000"/>
                    <a:lumOff val="40000"/>
                  </a:schemeClr>
                </a:solidFill>
              </a:rPr>
              <a:t>CI, confidence interval; FLOT, 5-fluorouracil, leucovorin, oxaliplatin and docetaxel; HR, hazard ratio; NR, not reached; OS, overall survival; TAP, Tumour Area Positivity</a:t>
            </a:r>
          </a:p>
          <a:p>
            <a:r>
              <a:rPr lang="en-GB" sz="1000" noProof="0" dirty="0">
                <a:solidFill>
                  <a:schemeClr val="accent6">
                    <a:lumMod val="60000"/>
                    <a:lumOff val="40000"/>
                  </a:schemeClr>
                </a:solidFill>
              </a:rPr>
              <a:t>Tabernero J, et al. Ann Oncol. 2025;36(suppl_2):S1-S60. 10.1016/annonc/annonc1965. Presented at ESMO 2025 (Abstract LBA81)</a:t>
            </a:r>
          </a:p>
        </p:txBody>
      </p:sp>
      <p:sp>
        <p:nvSpPr>
          <p:cNvPr id="54" name="TextBox 53">
            <a:extLst>
              <a:ext uri="{FF2B5EF4-FFF2-40B4-BE49-F238E27FC236}">
                <a16:creationId xmlns:a16="http://schemas.microsoft.com/office/drawing/2014/main" id="{07F1205A-BC5F-75C3-393E-DBD1252476DF}"/>
              </a:ext>
            </a:extLst>
          </p:cNvPr>
          <p:cNvSpPr txBox="1"/>
          <p:nvPr/>
        </p:nvSpPr>
        <p:spPr>
          <a:xfrm>
            <a:off x="1642802" y="1587148"/>
            <a:ext cx="4193521" cy="297454"/>
          </a:xfrm>
          <a:prstGeom prst="rect">
            <a:avLst/>
          </a:prstGeom>
          <a:noFill/>
        </p:spPr>
        <p:txBody>
          <a:bodyPr wrap="square" rtlCol="0" anchor="ctr">
            <a:spAutoFit/>
          </a:bodyPr>
          <a:lstStyle/>
          <a:p>
            <a:pPr algn="ctr" defTabSz="609630">
              <a:defRPr/>
            </a:pPr>
            <a:r>
              <a:rPr lang="en-GB" sz="1333" b="1" noProof="0" dirty="0">
                <a:latin typeface="Arial Narrow" panose="020B0606020202030204" pitchFamily="34" charset="0"/>
              </a:rPr>
              <a:t>PD-L1 TAP ≥1%</a:t>
            </a:r>
            <a:r>
              <a:rPr lang="en-GB" sz="1333" b="1" baseline="30000" noProof="0" dirty="0">
                <a:latin typeface="Arial Narrow" panose="020B0606020202030204" pitchFamily="34" charset="0"/>
              </a:rPr>
              <a:t>a</a:t>
            </a:r>
            <a:r>
              <a:rPr lang="en-GB" sz="1333" b="1" noProof="0" dirty="0">
                <a:latin typeface="Arial Narrow" panose="020B0606020202030204" pitchFamily="34" charset="0"/>
              </a:rPr>
              <a:t>  </a:t>
            </a:r>
          </a:p>
        </p:txBody>
      </p:sp>
      <p:sp>
        <p:nvSpPr>
          <p:cNvPr id="55" name="TextBox 54">
            <a:extLst>
              <a:ext uri="{FF2B5EF4-FFF2-40B4-BE49-F238E27FC236}">
                <a16:creationId xmlns:a16="http://schemas.microsoft.com/office/drawing/2014/main" id="{FB0BD03D-8862-FAE0-505B-3ABBE189E0F7}"/>
              </a:ext>
            </a:extLst>
          </p:cNvPr>
          <p:cNvSpPr txBox="1"/>
          <p:nvPr/>
        </p:nvSpPr>
        <p:spPr>
          <a:xfrm>
            <a:off x="7435365" y="1587148"/>
            <a:ext cx="4168089" cy="297454"/>
          </a:xfrm>
          <a:prstGeom prst="rect">
            <a:avLst/>
          </a:prstGeom>
          <a:noFill/>
        </p:spPr>
        <p:txBody>
          <a:bodyPr wrap="square" rtlCol="0" anchor="ctr">
            <a:spAutoFit/>
          </a:bodyPr>
          <a:lstStyle/>
          <a:p>
            <a:pPr algn="ctr" defTabSz="609630">
              <a:defRPr/>
            </a:pPr>
            <a:r>
              <a:rPr lang="en-GB" sz="1333" b="1" noProof="0" dirty="0">
                <a:latin typeface="Arial Narrow" panose="020B0606020202030204" pitchFamily="34" charset="0"/>
              </a:rPr>
              <a:t>PD-L1 TAP &lt;1%</a:t>
            </a:r>
            <a:r>
              <a:rPr lang="en-GB" sz="1333" b="1" baseline="30000" noProof="0" dirty="0">
                <a:latin typeface="Arial Narrow" panose="020B0606020202030204" pitchFamily="34" charset="0"/>
              </a:rPr>
              <a:t>a</a:t>
            </a:r>
            <a:r>
              <a:rPr lang="en-GB" sz="1333" b="1" noProof="0" dirty="0">
                <a:latin typeface="Arial Narrow" panose="020B0606020202030204" pitchFamily="34" charset="0"/>
              </a:rPr>
              <a:t> </a:t>
            </a:r>
          </a:p>
        </p:txBody>
      </p:sp>
      <p:pic>
        <p:nvPicPr>
          <p:cNvPr id="59" name="Graphic 58">
            <a:extLst>
              <a:ext uri="{FF2B5EF4-FFF2-40B4-BE49-F238E27FC236}">
                <a16:creationId xmlns:a16="http://schemas.microsoft.com/office/drawing/2014/main" id="{90287CF6-5F1A-2BD0-8732-BA1938D6B85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716920" y="2472000"/>
            <a:ext cx="3510143" cy="941303"/>
          </a:xfrm>
          <a:prstGeom prst="rect">
            <a:avLst/>
          </a:prstGeom>
        </p:spPr>
      </p:pic>
      <p:pic>
        <p:nvPicPr>
          <p:cNvPr id="60" name="Graphic 59">
            <a:extLst>
              <a:ext uri="{FF2B5EF4-FFF2-40B4-BE49-F238E27FC236}">
                <a16:creationId xmlns:a16="http://schemas.microsoft.com/office/drawing/2014/main" id="{1EAEFF92-C015-891C-6584-18981DCB210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739499" y="2501846"/>
            <a:ext cx="3519862" cy="741472"/>
          </a:xfrm>
          <a:prstGeom prst="rect">
            <a:avLst/>
          </a:prstGeom>
        </p:spPr>
      </p:pic>
      <p:sp>
        <p:nvSpPr>
          <p:cNvPr id="61" name="TextBox 60">
            <a:extLst>
              <a:ext uri="{FF2B5EF4-FFF2-40B4-BE49-F238E27FC236}">
                <a16:creationId xmlns:a16="http://schemas.microsoft.com/office/drawing/2014/main" id="{8C7FB63E-DA3E-C2EA-164A-AF389BAA5748}"/>
              </a:ext>
            </a:extLst>
          </p:cNvPr>
          <p:cNvSpPr txBox="1"/>
          <p:nvPr/>
        </p:nvSpPr>
        <p:spPr>
          <a:xfrm>
            <a:off x="1654915" y="4901925"/>
            <a:ext cx="3997725" cy="276999"/>
          </a:xfrm>
          <a:prstGeom prst="rect">
            <a:avLst/>
          </a:prstGeom>
          <a:solidFill>
            <a:schemeClr val="bg1"/>
          </a:solidFill>
        </p:spPr>
        <p:txBody>
          <a:bodyPr wrap="square" rtlCol="0">
            <a:spAutoFit/>
          </a:bodyPr>
          <a:lstStyle/>
          <a:p>
            <a:pPr defTabSz="609630">
              <a:defRPr/>
            </a:pPr>
            <a:endParaRPr lang="en-GB" sz="1200" noProof="0" dirty="0">
              <a:solidFill>
                <a:prstClr val="black"/>
              </a:solidFill>
              <a:latin typeface="Arial" panose="020B0604020202020204"/>
            </a:endParaRPr>
          </a:p>
        </p:txBody>
      </p:sp>
      <p:sp>
        <p:nvSpPr>
          <p:cNvPr id="67" name="TextBox 66">
            <a:extLst>
              <a:ext uri="{FF2B5EF4-FFF2-40B4-BE49-F238E27FC236}">
                <a16:creationId xmlns:a16="http://schemas.microsoft.com/office/drawing/2014/main" id="{D5C0D512-ED66-7024-C161-2191E3F4D942}"/>
              </a:ext>
            </a:extLst>
          </p:cNvPr>
          <p:cNvSpPr txBox="1"/>
          <p:nvPr/>
        </p:nvSpPr>
        <p:spPr>
          <a:xfrm>
            <a:off x="5505588" y="4953983"/>
            <a:ext cx="432811" cy="287130"/>
          </a:xfrm>
          <a:prstGeom prst="rect">
            <a:avLst/>
          </a:prstGeom>
          <a:solidFill>
            <a:schemeClr val="bg1"/>
          </a:solidFill>
        </p:spPr>
        <p:txBody>
          <a:bodyPr wrap="none" lIns="0" tIns="0" rIns="0" bIns="0" rtlCol="0">
            <a:spAutoFit/>
          </a:bodyPr>
          <a:lstStyle/>
          <a:p>
            <a:pPr algn="ctr" defTabSz="609630">
              <a:defRPr/>
            </a:pPr>
            <a:r>
              <a:rPr lang="en-GB" sz="933" b="1" noProof="0" dirty="0">
                <a:solidFill>
                  <a:prstClr val="black"/>
                </a:solidFill>
                <a:latin typeface="Arial Narrow" panose="020B0606020202030204" pitchFamily="34" charset="0"/>
              </a:rPr>
              <a:t>Total no. </a:t>
            </a:r>
          </a:p>
          <a:p>
            <a:pPr algn="ctr" defTabSz="609630">
              <a:defRPr/>
            </a:pPr>
            <a:r>
              <a:rPr lang="en-GB" sz="933" b="1" noProof="0" dirty="0">
                <a:solidFill>
                  <a:prstClr val="black"/>
                </a:solidFill>
                <a:latin typeface="Arial Narrow" panose="020B0606020202030204" pitchFamily="34" charset="0"/>
              </a:rPr>
              <a:t>of events</a:t>
            </a:r>
          </a:p>
        </p:txBody>
      </p:sp>
      <p:sp>
        <p:nvSpPr>
          <p:cNvPr id="68" name="TextBox 67">
            <a:extLst>
              <a:ext uri="{FF2B5EF4-FFF2-40B4-BE49-F238E27FC236}">
                <a16:creationId xmlns:a16="http://schemas.microsoft.com/office/drawing/2014/main" id="{9C971095-8A8A-4153-0550-47751F19B590}"/>
              </a:ext>
            </a:extLst>
          </p:cNvPr>
          <p:cNvSpPr txBox="1"/>
          <p:nvPr/>
        </p:nvSpPr>
        <p:spPr>
          <a:xfrm>
            <a:off x="2753072" y="4865992"/>
            <a:ext cx="1646285" cy="189732"/>
          </a:xfrm>
          <a:prstGeom prst="rect">
            <a:avLst/>
          </a:prstGeom>
          <a:noFill/>
        </p:spPr>
        <p:txBody>
          <a:bodyPr wrap="none" lIns="0" tIns="0" rIns="0" rtlCol="0">
            <a:spAutoFit/>
          </a:bodyPr>
          <a:lstStyle/>
          <a:p>
            <a:pPr algn="ctr" defTabSz="609630">
              <a:defRPr/>
            </a:pPr>
            <a:r>
              <a:rPr lang="en-GB" sz="933" b="1" noProof="0" dirty="0">
                <a:ln/>
                <a:solidFill>
                  <a:prstClr val="black"/>
                </a:solidFill>
                <a:latin typeface="Arial Narrow" panose="020B0606020202030204" pitchFamily="34" charset="0"/>
                <a:sym typeface="HelveticaNeueLTPro-Bd"/>
                <a:rtl val="0"/>
              </a:rPr>
              <a:t>Time since randomisation (months)</a:t>
            </a:r>
          </a:p>
        </p:txBody>
      </p:sp>
      <p:sp>
        <p:nvSpPr>
          <p:cNvPr id="69" name="TextBox 68">
            <a:extLst>
              <a:ext uri="{FF2B5EF4-FFF2-40B4-BE49-F238E27FC236}">
                <a16:creationId xmlns:a16="http://schemas.microsoft.com/office/drawing/2014/main" id="{ED5FDB95-2956-A915-E678-5353F218A0EA}"/>
              </a:ext>
            </a:extLst>
          </p:cNvPr>
          <p:cNvSpPr txBox="1"/>
          <p:nvPr/>
        </p:nvSpPr>
        <p:spPr>
          <a:xfrm>
            <a:off x="679332" y="4949583"/>
            <a:ext cx="868828" cy="287130"/>
          </a:xfrm>
          <a:prstGeom prst="rect">
            <a:avLst/>
          </a:prstGeom>
          <a:noFill/>
        </p:spPr>
        <p:txBody>
          <a:bodyPr wrap="none" lIns="0" tIns="0" rIns="0" bIns="0" rtlCol="0" anchor="ctr" anchorCtr="0">
            <a:spAutoFit/>
          </a:bodyPr>
          <a:lstStyle/>
          <a:p>
            <a:pPr algn="r" defTabSz="609630">
              <a:defRPr/>
            </a:pPr>
            <a:r>
              <a:rPr lang="en-GB" sz="933" b="1" noProof="0" dirty="0">
                <a:ln/>
                <a:solidFill>
                  <a:prstClr val="black"/>
                </a:solidFill>
                <a:latin typeface="Arial Narrow" panose="020B0606020202030204" pitchFamily="34" charset="0"/>
                <a:sym typeface="HelveticaNeueLTPro-Roman"/>
                <a:rtl val="0"/>
              </a:rPr>
              <a:t>No. of </a:t>
            </a:r>
            <a:br>
              <a:rPr lang="en-GB" sz="933" b="1" noProof="0" dirty="0">
                <a:ln/>
                <a:solidFill>
                  <a:prstClr val="black"/>
                </a:solidFill>
                <a:latin typeface="Arial Narrow" panose="020B0606020202030204" pitchFamily="34" charset="0"/>
                <a:sym typeface="HelveticaNeueLTPro-Roman"/>
                <a:rtl val="0"/>
              </a:rPr>
            </a:br>
            <a:r>
              <a:rPr lang="en-GB" sz="933" b="1" noProof="0" dirty="0">
                <a:ln/>
                <a:solidFill>
                  <a:prstClr val="black"/>
                </a:solidFill>
                <a:latin typeface="Arial Narrow" panose="020B0606020202030204" pitchFamily="34" charset="0"/>
                <a:sym typeface="HelveticaNeueLTPro-Roman"/>
                <a:rtl val="0"/>
              </a:rPr>
              <a:t>participants at risk</a:t>
            </a:r>
          </a:p>
        </p:txBody>
      </p:sp>
      <p:cxnSp>
        <p:nvCxnSpPr>
          <p:cNvPr id="70" name="Straight Connector 69">
            <a:extLst>
              <a:ext uri="{FF2B5EF4-FFF2-40B4-BE49-F238E27FC236}">
                <a16:creationId xmlns:a16="http://schemas.microsoft.com/office/drawing/2014/main" id="{EB25D275-8CC4-411E-C794-D095153BF4CF}"/>
              </a:ext>
            </a:extLst>
          </p:cNvPr>
          <p:cNvCxnSpPr>
            <a:cxnSpLocks/>
          </p:cNvCxnSpPr>
          <p:nvPr/>
        </p:nvCxnSpPr>
        <p:spPr>
          <a:xfrm flipH="1">
            <a:off x="1742659" y="4513377"/>
            <a:ext cx="366711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1" name="Group 70">
            <a:extLst>
              <a:ext uri="{FF2B5EF4-FFF2-40B4-BE49-F238E27FC236}">
                <a16:creationId xmlns:a16="http://schemas.microsoft.com/office/drawing/2014/main" id="{5FE313E1-A21D-A7EC-6584-F86CBEC42B8C}"/>
              </a:ext>
            </a:extLst>
          </p:cNvPr>
          <p:cNvGrpSpPr/>
          <p:nvPr/>
        </p:nvGrpSpPr>
        <p:grpSpPr>
          <a:xfrm>
            <a:off x="1715411" y="4584256"/>
            <a:ext cx="3749544" cy="143566"/>
            <a:chOff x="3926205" y="7069403"/>
            <a:chExt cx="11753479" cy="279017"/>
          </a:xfrm>
        </p:grpSpPr>
        <p:sp>
          <p:nvSpPr>
            <p:cNvPr id="72" name="TextBox 71">
              <a:extLst>
                <a:ext uri="{FF2B5EF4-FFF2-40B4-BE49-F238E27FC236}">
                  <a16:creationId xmlns:a16="http://schemas.microsoft.com/office/drawing/2014/main" id="{9AB97B71-7183-C2B1-F3C0-B444D33ECBC6}"/>
                </a:ext>
              </a:extLst>
            </p:cNvPr>
            <p:cNvSpPr txBox="1"/>
            <p:nvPr/>
          </p:nvSpPr>
          <p:spPr>
            <a:xfrm>
              <a:off x="3926205" y="7069403"/>
              <a:ext cx="170844"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0</a:t>
              </a:r>
            </a:p>
          </p:txBody>
        </p:sp>
        <p:sp>
          <p:nvSpPr>
            <p:cNvPr id="73" name="TextBox 72">
              <a:extLst>
                <a:ext uri="{FF2B5EF4-FFF2-40B4-BE49-F238E27FC236}">
                  <a16:creationId xmlns:a16="http://schemas.microsoft.com/office/drawing/2014/main" id="{34491157-3DBF-8D23-8B69-4A90C113D949}"/>
                </a:ext>
              </a:extLst>
            </p:cNvPr>
            <p:cNvSpPr txBox="1"/>
            <p:nvPr/>
          </p:nvSpPr>
          <p:spPr>
            <a:xfrm>
              <a:off x="4501064" y="7069403"/>
              <a:ext cx="170844"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a:t>
              </a:r>
            </a:p>
          </p:txBody>
        </p:sp>
        <p:sp>
          <p:nvSpPr>
            <p:cNvPr id="74" name="TextBox 73">
              <a:extLst>
                <a:ext uri="{FF2B5EF4-FFF2-40B4-BE49-F238E27FC236}">
                  <a16:creationId xmlns:a16="http://schemas.microsoft.com/office/drawing/2014/main" id="{6229CCA8-707F-CB0E-45C0-5FE2A276EF8E}"/>
                </a:ext>
              </a:extLst>
            </p:cNvPr>
            <p:cNvSpPr txBox="1"/>
            <p:nvPr/>
          </p:nvSpPr>
          <p:spPr>
            <a:xfrm>
              <a:off x="5075926" y="7069403"/>
              <a:ext cx="170844"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6</a:t>
              </a:r>
            </a:p>
          </p:txBody>
        </p:sp>
        <p:sp>
          <p:nvSpPr>
            <p:cNvPr id="75" name="TextBox 74">
              <a:extLst>
                <a:ext uri="{FF2B5EF4-FFF2-40B4-BE49-F238E27FC236}">
                  <a16:creationId xmlns:a16="http://schemas.microsoft.com/office/drawing/2014/main" id="{2AA9F165-45C3-9984-535A-5EA4E3952E63}"/>
                </a:ext>
              </a:extLst>
            </p:cNvPr>
            <p:cNvSpPr txBox="1"/>
            <p:nvPr/>
          </p:nvSpPr>
          <p:spPr>
            <a:xfrm>
              <a:off x="5650788" y="7069403"/>
              <a:ext cx="170844"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9</a:t>
              </a:r>
            </a:p>
          </p:txBody>
        </p:sp>
        <p:sp>
          <p:nvSpPr>
            <p:cNvPr id="76" name="TextBox 75">
              <a:extLst>
                <a:ext uri="{FF2B5EF4-FFF2-40B4-BE49-F238E27FC236}">
                  <a16:creationId xmlns:a16="http://schemas.microsoft.com/office/drawing/2014/main" id="{4A2CD431-EF16-4CAC-3E8F-7D7BDE05CE23}"/>
                </a:ext>
              </a:extLst>
            </p:cNvPr>
            <p:cNvSpPr txBox="1"/>
            <p:nvPr/>
          </p:nvSpPr>
          <p:spPr>
            <a:xfrm>
              <a:off x="6140222" y="7069403"/>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12</a:t>
              </a:r>
            </a:p>
          </p:txBody>
        </p:sp>
        <p:sp>
          <p:nvSpPr>
            <p:cNvPr id="77" name="TextBox 76">
              <a:extLst>
                <a:ext uri="{FF2B5EF4-FFF2-40B4-BE49-F238E27FC236}">
                  <a16:creationId xmlns:a16="http://schemas.microsoft.com/office/drawing/2014/main" id="{7DC45F17-A6E6-A851-CB8D-856F785ABA03}"/>
                </a:ext>
              </a:extLst>
            </p:cNvPr>
            <p:cNvSpPr txBox="1"/>
            <p:nvPr/>
          </p:nvSpPr>
          <p:spPr>
            <a:xfrm>
              <a:off x="6715084" y="7069403"/>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15</a:t>
              </a:r>
            </a:p>
          </p:txBody>
        </p:sp>
        <p:sp>
          <p:nvSpPr>
            <p:cNvPr id="78" name="TextBox 77">
              <a:extLst>
                <a:ext uri="{FF2B5EF4-FFF2-40B4-BE49-F238E27FC236}">
                  <a16:creationId xmlns:a16="http://schemas.microsoft.com/office/drawing/2014/main" id="{08334F1B-E460-CD7A-21BD-3047F39D7378}"/>
                </a:ext>
              </a:extLst>
            </p:cNvPr>
            <p:cNvSpPr txBox="1"/>
            <p:nvPr/>
          </p:nvSpPr>
          <p:spPr>
            <a:xfrm>
              <a:off x="7289943" y="7069403"/>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18</a:t>
              </a:r>
            </a:p>
          </p:txBody>
        </p:sp>
        <p:sp>
          <p:nvSpPr>
            <p:cNvPr id="79" name="TextBox 78">
              <a:extLst>
                <a:ext uri="{FF2B5EF4-FFF2-40B4-BE49-F238E27FC236}">
                  <a16:creationId xmlns:a16="http://schemas.microsoft.com/office/drawing/2014/main" id="{98EB292A-DB38-87B9-5607-B25D9A42ACB0}"/>
                </a:ext>
              </a:extLst>
            </p:cNvPr>
            <p:cNvSpPr txBox="1"/>
            <p:nvPr/>
          </p:nvSpPr>
          <p:spPr>
            <a:xfrm>
              <a:off x="7864802" y="7069405"/>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21</a:t>
              </a:r>
            </a:p>
          </p:txBody>
        </p:sp>
        <p:sp>
          <p:nvSpPr>
            <p:cNvPr id="80" name="TextBox 79">
              <a:extLst>
                <a:ext uri="{FF2B5EF4-FFF2-40B4-BE49-F238E27FC236}">
                  <a16:creationId xmlns:a16="http://schemas.microsoft.com/office/drawing/2014/main" id="{C70929CA-F6ED-BE70-E8CE-5D70E974C342}"/>
                </a:ext>
              </a:extLst>
            </p:cNvPr>
            <p:cNvSpPr txBox="1"/>
            <p:nvPr/>
          </p:nvSpPr>
          <p:spPr>
            <a:xfrm>
              <a:off x="8439667" y="7069405"/>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24</a:t>
              </a:r>
            </a:p>
          </p:txBody>
        </p:sp>
        <p:sp>
          <p:nvSpPr>
            <p:cNvPr id="81" name="TextBox 80">
              <a:extLst>
                <a:ext uri="{FF2B5EF4-FFF2-40B4-BE49-F238E27FC236}">
                  <a16:creationId xmlns:a16="http://schemas.microsoft.com/office/drawing/2014/main" id="{15DDBF1B-A386-62B5-A4ED-C48117428023}"/>
                </a:ext>
              </a:extLst>
            </p:cNvPr>
            <p:cNvSpPr txBox="1"/>
            <p:nvPr/>
          </p:nvSpPr>
          <p:spPr>
            <a:xfrm>
              <a:off x="9014526" y="7069405"/>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27</a:t>
              </a:r>
            </a:p>
          </p:txBody>
        </p:sp>
        <p:sp>
          <p:nvSpPr>
            <p:cNvPr id="82" name="TextBox 81">
              <a:extLst>
                <a:ext uri="{FF2B5EF4-FFF2-40B4-BE49-F238E27FC236}">
                  <a16:creationId xmlns:a16="http://schemas.microsoft.com/office/drawing/2014/main" id="{B5AE2F0B-F0EA-A8A8-923E-BDA88029A6AD}"/>
                </a:ext>
              </a:extLst>
            </p:cNvPr>
            <p:cNvSpPr txBox="1"/>
            <p:nvPr/>
          </p:nvSpPr>
          <p:spPr>
            <a:xfrm>
              <a:off x="9589388" y="7069405"/>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30</a:t>
              </a:r>
            </a:p>
          </p:txBody>
        </p:sp>
        <p:sp>
          <p:nvSpPr>
            <p:cNvPr id="83" name="TextBox 82">
              <a:extLst>
                <a:ext uri="{FF2B5EF4-FFF2-40B4-BE49-F238E27FC236}">
                  <a16:creationId xmlns:a16="http://schemas.microsoft.com/office/drawing/2014/main" id="{6C55B11F-E8A2-54A0-194C-A43CB3B3957D}"/>
                </a:ext>
              </a:extLst>
            </p:cNvPr>
            <p:cNvSpPr txBox="1"/>
            <p:nvPr/>
          </p:nvSpPr>
          <p:spPr>
            <a:xfrm>
              <a:off x="10164247" y="7069405"/>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33</a:t>
              </a:r>
            </a:p>
          </p:txBody>
        </p:sp>
        <p:sp>
          <p:nvSpPr>
            <p:cNvPr id="84" name="TextBox 83">
              <a:extLst>
                <a:ext uri="{FF2B5EF4-FFF2-40B4-BE49-F238E27FC236}">
                  <a16:creationId xmlns:a16="http://schemas.microsoft.com/office/drawing/2014/main" id="{B213884B-4F44-9734-8E62-BFD7F18142F5}"/>
                </a:ext>
              </a:extLst>
            </p:cNvPr>
            <p:cNvSpPr txBox="1"/>
            <p:nvPr/>
          </p:nvSpPr>
          <p:spPr>
            <a:xfrm>
              <a:off x="10739109" y="7069405"/>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36</a:t>
              </a:r>
            </a:p>
          </p:txBody>
        </p:sp>
        <p:sp>
          <p:nvSpPr>
            <p:cNvPr id="85" name="TextBox 84">
              <a:extLst>
                <a:ext uri="{FF2B5EF4-FFF2-40B4-BE49-F238E27FC236}">
                  <a16:creationId xmlns:a16="http://schemas.microsoft.com/office/drawing/2014/main" id="{460788B2-C4BF-65EA-55FE-73E846DE59C2}"/>
                </a:ext>
              </a:extLst>
            </p:cNvPr>
            <p:cNvSpPr txBox="1"/>
            <p:nvPr/>
          </p:nvSpPr>
          <p:spPr>
            <a:xfrm>
              <a:off x="11313971" y="7069405"/>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39</a:t>
              </a:r>
            </a:p>
          </p:txBody>
        </p:sp>
        <p:sp>
          <p:nvSpPr>
            <p:cNvPr id="86" name="TextBox 85">
              <a:extLst>
                <a:ext uri="{FF2B5EF4-FFF2-40B4-BE49-F238E27FC236}">
                  <a16:creationId xmlns:a16="http://schemas.microsoft.com/office/drawing/2014/main" id="{3A8B5F07-99B3-5B4D-7572-8DEF668AF8AD}"/>
                </a:ext>
              </a:extLst>
            </p:cNvPr>
            <p:cNvSpPr txBox="1"/>
            <p:nvPr/>
          </p:nvSpPr>
          <p:spPr>
            <a:xfrm>
              <a:off x="11888833" y="7069405"/>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42</a:t>
              </a:r>
            </a:p>
          </p:txBody>
        </p:sp>
        <p:sp>
          <p:nvSpPr>
            <p:cNvPr id="87" name="TextBox 86">
              <a:extLst>
                <a:ext uri="{FF2B5EF4-FFF2-40B4-BE49-F238E27FC236}">
                  <a16:creationId xmlns:a16="http://schemas.microsoft.com/office/drawing/2014/main" id="{D075128A-9411-0583-3859-220A2FAC7FD9}"/>
                </a:ext>
              </a:extLst>
            </p:cNvPr>
            <p:cNvSpPr txBox="1"/>
            <p:nvPr/>
          </p:nvSpPr>
          <p:spPr>
            <a:xfrm>
              <a:off x="12463692" y="7069405"/>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45</a:t>
              </a:r>
            </a:p>
          </p:txBody>
        </p:sp>
        <p:sp>
          <p:nvSpPr>
            <p:cNvPr id="88" name="TextBox 87">
              <a:extLst>
                <a:ext uri="{FF2B5EF4-FFF2-40B4-BE49-F238E27FC236}">
                  <a16:creationId xmlns:a16="http://schemas.microsoft.com/office/drawing/2014/main" id="{916CD8F8-BC2F-7BB7-F8C5-07F87A640D39}"/>
                </a:ext>
              </a:extLst>
            </p:cNvPr>
            <p:cNvSpPr txBox="1"/>
            <p:nvPr/>
          </p:nvSpPr>
          <p:spPr>
            <a:xfrm>
              <a:off x="13038554" y="7069405"/>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48</a:t>
              </a:r>
            </a:p>
          </p:txBody>
        </p:sp>
        <p:sp>
          <p:nvSpPr>
            <p:cNvPr id="89" name="TextBox 88">
              <a:extLst>
                <a:ext uri="{FF2B5EF4-FFF2-40B4-BE49-F238E27FC236}">
                  <a16:creationId xmlns:a16="http://schemas.microsoft.com/office/drawing/2014/main" id="{0A20D2D8-0EEA-F174-7DE3-3A314E615F9F}"/>
                </a:ext>
              </a:extLst>
            </p:cNvPr>
            <p:cNvSpPr txBox="1"/>
            <p:nvPr/>
          </p:nvSpPr>
          <p:spPr>
            <a:xfrm>
              <a:off x="13613413" y="7069405"/>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51</a:t>
              </a:r>
            </a:p>
          </p:txBody>
        </p:sp>
        <p:sp>
          <p:nvSpPr>
            <p:cNvPr id="90" name="TextBox 89">
              <a:extLst>
                <a:ext uri="{FF2B5EF4-FFF2-40B4-BE49-F238E27FC236}">
                  <a16:creationId xmlns:a16="http://schemas.microsoft.com/office/drawing/2014/main" id="{0D09DB2C-8C09-3D80-A3E8-8CECC7687AD8}"/>
                </a:ext>
              </a:extLst>
            </p:cNvPr>
            <p:cNvSpPr txBox="1"/>
            <p:nvPr/>
          </p:nvSpPr>
          <p:spPr>
            <a:xfrm>
              <a:off x="14188278" y="7069405"/>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54</a:t>
              </a:r>
            </a:p>
          </p:txBody>
        </p:sp>
        <p:sp>
          <p:nvSpPr>
            <p:cNvPr id="91" name="TextBox 90">
              <a:extLst>
                <a:ext uri="{FF2B5EF4-FFF2-40B4-BE49-F238E27FC236}">
                  <a16:creationId xmlns:a16="http://schemas.microsoft.com/office/drawing/2014/main" id="{9342B41F-468B-D44C-1239-D00F90B0441B}"/>
                </a:ext>
              </a:extLst>
            </p:cNvPr>
            <p:cNvSpPr txBox="1"/>
            <p:nvPr/>
          </p:nvSpPr>
          <p:spPr>
            <a:xfrm>
              <a:off x="14763137" y="7069405"/>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57</a:t>
              </a:r>
            </a:p>
          </p:txBody>
        </p:sp>
        <p:sp>
          <p:nvSpPr>
            <p:cNvPr id="92" name="TextBox 91">
              <a:extLst>
                <a:ext uri="{FF2B5EF4-FFF2-40B4-BE49-F238E27FC236}">
                  <a16:creationId xmlns:a16="http://schemas.microsoft.com/office/drawing/2014/main" id="{19281400-520D-9ECA-66E4-7C3C83403B15}"/>
                </a:ext>
              </a:extLst>
            </p:cNvPr>
            <p:cNvSpPr txBox="1"/>
            <p:nvPr/>
          </p:nvSpPr>
          <p:spPr>
            <a:xfrm>
              <a:off x="15337992" y="7069405"/>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60</a:t>
              </a:r>
            </a:p>
          </p:txBody>
        </p:sp>
      </p:grpSp>
      <p:grpSp>
        <p:nvGrpSpPr>
          <p:cNvPr id="93" name="Group 92">
            <a:extLst>
              <a:ext uri="{FF2B5EF4-FFF2-40B4-BE49-F238E27FC236}">
                <a16:creationId xmlns:a16="http://schemas.microsoft.com/office/drawing/2014/main" id="{7EE986E3-43A7-EBEB-CDDF-BC2B14E41FF1}"/>
              </a:ext>
            </a:extLst>
          </p:cNvPr>
          <p:cNvGrpSpPr/>
          <p:nvPr/>
        </p:nvGrpSpPr>
        <p:grpSpPr>
          <a:xfrm>
            <a:off x="1742660" y="4514035"/>
            <a:ext cx="3667791" cy="55571"/>
            <a:chOff x="4011623" y="6932958"/>
            <a:chExt cx="11497215" cy="108001"/>
          </a:xfrm>
        </p:grpSpPr>
        <p:cxnSp>
          <p:nvCxnSpPr>
            <p:cNvPr id="94" name="Straight Connector 93">
              <a:extLst>
                <a:ext uri="{FF2B5EF4-FFF2-40B4-BE49-F238E27FC236}">
                  <a16:creationId xmlns:a16="http://schemas.microsoft.com/office/drawing/2014/main" id="{6B4BBAA2-3FBE-18D8-B310-83CEA6BAB6C5}"/>
                </a:ext>
              </a:extLst>
            </p:cNvPr>
            <p:cNvCxnSpPr>
              <a:cxnSpLocks/>
            </p:cNvCxnSpPr>
            <p:nvPr/>
          </p:nvCxnSpPr>
          <p:spPr>
            <a:xfrm rot="16200000">
              <a:off x="3957623" y="6986958"/>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EE454AF-D4E8-D9FE-F3DB-6EF2EE66552C}"/>
                </a:ext>
              </a:extLst>
            </p:cNvPr>
            <p:cNvCxnSpPr>
              <a:cxnSpLocks/>
            </p:cNvCxnSpPr>
            <p:nvPr/>
          </p:nvCxnSpPr>
          <p:spPr>
            <a:xfrm rot="16200000">
              <a:off x="4532484" y="6986958"/>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58D916B6-DD1B-5C1E-A42F-BC5CB5CCB552}"/>
                </a:ext>
              </a:extLst>
            </p:cNvPr>
            <p:cNvCxnSpPr>
              <a:cxnSpLocks/>
            </p:cNvCxnSpPr>
            <p:nvPr/>
          </p:nvCxnSpPr>
          <p:spPr>
            <a:xfrm rot="16200000">
              <a:off x="5107345" y="6986958"/>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D026438A-BF60-6143-84F0-B67D977AFD9F}"/>
                </a:ext>
              </a:extLst>
            </p:cNvPr>
            <p:cNvCxnSpPr>
              <a:cxnSpLocks/>
            </p:cNvCxnSpPr>
            <p:nvPr/>
          </p:nvCxnSpPr>
          <p:spPr>
            <a:xfrm rot="16200000">
              <a:off x="5682206" y="6986958"/>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9DC3D969-2987-C11F-9B46-60F2CAF65166}"/>
                </a:ext>
              </a:extLst>
            </p:cNvPr>
            <p:cNvCxnSpPr>
              <a:cxnSpLocks/>
            </p:cNvCxnSpPr>
            <p:nvPr/>
          </p:nvCxnSpPr>
          <p:spPr>
            <a:xfrm rot="16200000">
              <a:off x="6257067" y="6986958"/>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6BC59067-79C8-7222-CB4E-D1DAE22E239D}"/>
                </a:ext>
              </a:extLst>
            </p:cNvPr>
            <p:cNvCxnSpPr>
              <a:cxnSpLocks/>
            </p:cNvCxnSpPr>
            <p:nvPr/>
          </p:nvCxnSpPr>
          <p:spPr>
            <a:xfrm rot="16200000">
              <a:off x="6831928" y="6986958"/>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A866A9A9-35DD-C378-5F6B-C288431D3E68}"/>
                </a:ext>
              </a:extLst>
            </p:cNvPr>
            <p:cNvCxnSpPr>
              <a:cxnSpLocks/>
            </p:cNvCxnSpPr>
            <p:nvPr/>
          </p:nvCxnSpPr>
          <p:spPr>
            <a:xfrm rot="16200000">
              <a:off x="7406789" y="6986958"/>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3B23AFCE-AABC-AA15-B08F-E987D62FC28E}"/>
                </a:ext>
              </a:extLst>
            </p:cNvPr>
            <p:cNvCxnSpPr>
              <a:cxnSpLocks/>
            </p:cNvCxnSpPr>
            <p:nvPr/>
          </p:nvCxnSpPr>
          <p:spPr>
            <a:xfrm rot="16200000">
              <a:off x="7981650"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AE691C0A-A5FF-9CE7-491E-4B7FDF999E8F}"/>
                </a:ext>
              </a:extLst>
            </p:cNvPr>
            <p:cNvCxnSpPr>
              <a:cxnSpLocks/>
            </p:cNvCxnSpPr>
            <p:nvPr/>
          </p:nvCxnSpPr>
          <p:spPr>
            <a:xfrm rot="16200000">
              <a:off x="8556511"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27E26027-17B8-C3B1-9809-9BEC55FB4C50}"/>
                </a:ext>
              </a:extLst>
            </p:cNvPr>
            <p:cNvCxnSpPr>
              <a:cxnSpLocks/>
            </p:cNvCxnSpPr>
            <p:nvPr/>
          </p:nvCxnSpPr>
          <p:spPr>
            <a:xfrm rot="16200000">
              <a:off x="9131372"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A515FAF6-A278-39E4-56D8-F36C953EBE36}"/>
                </a:ext>
              </a:extLst>
            </p:cNvPr>
            <p:cNvCxnSpPr>
              <a:cxnSpLocks/>
            </p:cNvCxnSpPr>
            <p:nvPr/>
          </p:nvCxnSpPr>
          <p:spPr>
            <a:xfrm rot="16200000">
              <a:off x="9706233"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4994A239-AE2F-D837-0FBE-23AB0B377983}"/>
                </a:ext>
              </a:extLst>
            </p:cNvPr>
            <p:cNvCxnSpPr>
              <a:cxnSpLocks/>
            </p:cNvCxnSpPr>
            <p:nvPr/>
          </p:nvCxnSpPr>
          <p:spPr>
            <a:xfrm rot="16200000">
              <a:off x="10281094"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D41EF8A3-5F08-8501-35FC-7D2D0C6D89F3}"/>
                </a:ext>
              </a:extLst>
            </p:cNvPr>
            <p:cNvCxnSpPr>
              <a:cxnSpLocks/>
            </p:cNvCxnSpPr>
            <p:nvPr/>
          </p:nvCxnSpPr>
          <p:spPr>
            <a:xfrm rot="16200000">
              <a:off x="10855955"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E3EFADE0-1C79-0431-BE9B-43A85769A04F}"/>
                </a:ext>
              </a:extLst>
            </p:cNvPr>
            <p:cNvCxnSpPr>
              <a:cxnSpLocks/>
            </p:cNvCxnSpPr>
            <p:nvPr/>
          </p:nvCxnSpPr>
          <p:spPr>
            <a:xfrm rot="16200000">
              <a:off x="11430816"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61E45796-48EF-C341-7232-4A5ACAE878C8}"/>
                </a:ext>
              </a:extLst>
            </p:cNvPr>
            <p:cNvCxnSpPr>
              <a:cxnSpLocks/>
            </p:cNvCxnSpPr>
            <p:nvPr/>
          </p:nvCxnSpPr>
          <p:spPr>
            <a:xfrm rot="16200000">
              <a:off x="12005677"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60DF8E5E-9CEE-FFFE-3A9A-35C62CB01962}"/>
                </a:ext>
              </a:extLst>
            </p:cNvPr>
            <p:cNvCxnSpPr>
              <a:cxnSpLocks/>
            </p:cNvCxnSpPr>
            <p:nvPr/>
          </p:nvCxnSpPr>
          <p:spPr>
            <a:xfrm rot="16200000">
              <a:off x="12580538"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6C1F7009-F4C7-2239-EC53-E6322DB9C493}"/>
                </a:ext>
              </a:extLst>
            </p:cNvPr>
            <p:cNvCxnSpPr>
              <a:cxnSpLocks/>
            </p:cNvCxnSpPr>
            <p:nvPr/>
          </p:nvCxnSpPr>
          <p:spPr>
            <a:xfrm rot="16200000">
              <a:off x="13155399"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20D35D8-4FAC-1275-1B84-F2F6AFD19CEE}"/>
                </a:ext>
              </a:extLst>
            </p:cNvPr>
            <p:cNvCxnSpPr>
              <a:cxnSpLocks/>
            </p:cNvCxnSpPr>
            <p:nvPr/>
          </p:nvCxnSpPr>
          <p:spPr>
            <a:xfrm rot="16200000">
              <a:off x="13730260"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5068B5D5-4189-DDE3-8F53-415ABB112EC6}"/>
                </a:ext>
              </a:extLst>
            </p:cNvPr>
            <p:cNvCxnSpPr>
              <a:cxnSpLocks/>
            </p:cNvCxnSpPr>
            <p:nvPr/>
          </p:nvCxnSpPr>
          <p:spPr>
            <a:xfrm rot="16200000">
              <a:off x="14305121"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736E936E-191F-B486-98DD-5F0F7E452EC5}"/>
                </a:ext>
              </a:extLst>
            </p:cNvPr>
            <p:cNvCxnSpPr>
              <a:cxnSpLocks/>
            </p:cNvCxnSpPr>
            <p:nvPr/>
          </p:nvCxnSpPr>
          <p:spPr>
            <a:xfrm rot="16200000">
              <a:off x="14879982"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A8C8F1A9-558A-5A2E-5D9F-75751AC9CBAC}"/>
                </a:ext>
              </a:extLst>
            </p:cNvPr>
            <p:cNvCxnSpPr>
              <a:cxnSpLocks/>
            </p:cNvCxnSpPr>
            <p:nvPr/>
          </p:nvCxnSpPr>
          <p:spPr>
            <a:xfrm rot="16200000">
              <a:off x="15454838"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97BD2F5E-202A-9106-51F0-C635BA73C882}"/>
              </a:ext>
            </a:extLst>
          </p:cNvPr>
          <p:cNvGrpSpPr/>
          <p:nvPr/>
        </p:nvGrpSpPr>
        <p:grpSpPr>
          <a:xfrm>
            <a:off x="616814" y="5256717"/>
            <a:ext cx="5186932" cy="143566"/>
            <a:chOff x="482497" y="7736825"/>
            <a:chExt cx="16259178" cy="279017"/>
          </a:xfrm>
        </p:grpSpPr>
        <p:sp>
          <p:nvSpPr>
            <p:cNvPr id="116" name="TextBox 115">
              <a:extLst>
                <a:ext uri="{FF2B5EF4-FFF2-40B4-BE49-F238E27FC236}">
                  <a16:creationId xmlns:a16="http://schemas.microsoft.com/office/drawing/2014/main" id="{141BB2E2-5EE4-446A-E889-34726D8AB4A9}"/>
                </a:ext>
              </a:extLst>
            </p:cNvPr>
            <p:cNvSpPr txBox="1"/>
            <p:nvPr/>
          </p:nvSpPr>
          <p:spPr>
            <a:xfrm>
              <a:off x="482497" y="7736827"/>
              <a:ext cx="2919434" cy="279015"/>
            </a:xfrm>
            <a:prstGeom prst="rect">
              <a:avLst/>
            </a:prstGeom>
            <a:noFill/>
          </p:spPr>
          <p:txBody>
            <a:bodyPr wrap="none" lIns="0" tIns="0" rIns="0" bIns="0" rtlCol="0">
              <a:spAutoFit/>
            </a:bodyPr>
            <a:lstStyle/>
            <a:p>
              <a:pPr algn="r" defTabSz="609630">
                <a:defRPr/>
              </a:pPr>
              <a:r>
                <a:rPr lang="en-GB" sz="933" b="1" noProof="0" dirty="0">
                  <a:ln/>
                  <a:solidFill>
                    <a:schemeClr val="accent1"/>
                  </a:solidFill>
                  <a:latin typeface="Arial Narrow" panose="020B0606020202030204" pitchFamily="34" charset="0"/>
                  <a:cs typeface="Arial"/>
                  <a:sym typeface="Arial"/>
                  <a:rtl val="0"/>
                </a:rPr>
                <a:t>Durvalumab + FLOT</a:t>
              </a:r>
            </a:p>
          </p:txBody>
        </p:sp>
        <p:grpSp>
          <p:nvGrpSpPr>
            <p:cNvPr id="117" name="Group 116">
              <a:extLst>
                <a:ext uri="{FF2B5EF4-FFF2-40B4-BE49-F238E27FC236}">
                  <a16:creationId xmlns:a16="http://schemas.microsoft.com/office/drawing/2014/main" id="{4687B20C-A255-134E-89B5-562D685CE3F5}"/>
                </a:ext>
              </a:extLst>
            </p:cNvPr>
            <p:cNvGrpSpPr/>
            <p:nvPr/>
          </p:nvGrpSpPr>
          <p:grpSpPr>
            <a:xfrm>
              <a:off x="3755359" y="7736825"/>
              <a:ext cx="12986316" cy="279017"/>
              <a:chOff x="3755359" y="7069403"/>
              <a:chExt cx="12986316" cy="279017"/>
            </a:xfrm>
          </p:grpSpPr>
          <p:sp>
            <p:nvSpPr>
              <p:cNvPr id="118" name="TextBox 117">
                <a:extLst>
                  <a:ext uri="{FF2B5EF4-FFF2-40B4-BE49-F238E27FC236}">
                    <a16:creationId xmlns:a16="http://schemas.microsoft.com/office/drawing/2014/main" id="{D7C6BFAA-2CEF-3830-93F7-396E1C5FEFEC}"/>
                  </a:ext>
                </a:extLst>
              </p:cNvPr>
              <p:cNvSpPr txBox="1"/>
              <p:nvPr/>
            </p:nvSpPr>
            <p:spPr>
              <a:xfrm>
                <a:off x="3755359" y="7069403"/>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426</a:t>
                </a:r>
              </a:p>
            </p:txBody>
          </p:sp>
          <p:sp>
            <p:nvSpPr>
              <p:cNvPr id="119" name="TextBox 118">
                <a:extLst>
                  <a:ext uri="{FF2B5EF4-FFF2-40B4-BE49-F238E27FC236}">
                    <a16:creationId xmlns:a16="http://schemas.microsoft.com/office/drawing/2014/main" id="{901D6C87-699B-ECC7-AB0A-0562524A3DBD}"/>
                  </a:ext>
                </a:extLst>
              </p:cNvPr>
              <p:cNvSpPr txBox="1"/>
              <p:nvPr/>
            </p:nvSpPr>
            <p:spPr>
              <a:xfrm>
                <a:off x="4330218" y="7069403"/>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418</a:t>
                </a:r>
              </a:p>
            </p:txBody>
          </p:sp>
          <p:sp>
            <p:nvSpPr>
              <p:cNvPr id="120" name="TextBox 119">
                <a:extLst>
                  <a:ext uri="{FF2B5EF4-FFF2-40B4-BE49-F238E27FC236}">
                    <a16:creationId xmlns:a16="http://schemas.microsoft.com/office/drawing/2014/main" id="{CE944A0E-F6B4-8E77-609D-5AD02157B959}"/>
                  </a:ext>
                </a:extLst>
              </p:cNvPr>
              <p:cNvSpPr txBox="1"/>
              <p:nvPr/>
            </p:nvSpPr>
            <p:spPr>
              <a:xfrm>
                <a:off x="4905080" y="7069403"/>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394</a:t>
                </a:r>
              </a:p>
            </p:txBody>
          </p:sp>
          <p:sp>
            <p:nvSpPr>
              <p:cNvPr id="121" name="TextBox 120">
                <a:extLst>
                  <a:ext uri="{FF2B5EF4-FFF2-40B4-BE49-F238E27FC236}">
                    <a16:creationId xmlns:a16="http://schemas.microsoft.com/office/drawing/2014/main" id="{F7E1C879-B5B1-A58E-6B7A-8098615BA96A}"/>
                  </a:ext>
                </a:extLst>
              </p:cNvPr>
              <p:cNvSpPr txBox="1"/>
              <p:nvPr/>
            </p:nvSpPr>
            <p:spPr>
              <a:xfrm>
                <a:off x="5479942" y="7069403"/>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383</a:t>
                </a:r>
              </a:p>
            </p:txBody>
          </p:sp>
          <p:sp>
            <p:nvSpPr>
              <p:cNvPr id="122" name="TextBox 121">
                <a:extLst>
                  <a:ext uri="{FF2B5EF4-FFF2-40B4-BE49-F238E27FC236}">
                    <a16:creationId xmlns:a16="http://schemas.microsoft.com/office/drawing/2014/main" id="{A1DF41E9-A711-B26C-DCBE-EEF57908347B}"/>
                  </a:ext>
                </a:extLst>
              </p:cNvPr>
              <p:cNvSpPr txBox="1"/>
              <p:nvPr/>
            </p:nvSpPr>
            <p:spPr>
              <a:xfrm>
                <a:off x="6054804" y="7069403"/>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365</a:t>
                </a:r>
              </a:p>
            </p:txBody>
          </p:sp>
          <p:sp>
            <p:nvSpPr>
              <p:cNvPr id="123" name="TextBox 122">
                <a:extLst>
                  <a:ext uri="{FF2B5EF4-FFF2-40B4-BE49-F238E27FC236}">
                    <a16:creationId xmlns:a16="http://schemas.microsoft.com/office/drawing/2014/main" id="{7E736950-E225-0628-2B12-A23C028675E2}"/>
                  </a:ext>
                </a:extLst>
              </p:cNvPr>
              <p:cNvSpPr txBox="1"/>
              <p:nvPr/>
            </p:nvSpPr>
            <p:spPr>
              <a:xfrm>
                <a:off x="6629663" y="7069403"/>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353</a:t>
                </a:r>
              </a:p>
            </p:txBody>
          </p:sp>
          <p:sp>
            <p:nvSpPr>
              <p:cNvPr id="124" name="TextBox 123">
                <a:extLst>
                  <a:ext uri="{FF2B5EF4-FFF2-40B4-BE49-F238E27FC236}">
                    <a16:creationId xmlns:a16="http://schemas.microsoft.com/office/drawing/2014/main" id="{933FD036-B4CC-640A-DA24-73308EA82C1B}"/>
                  </a:ext>
                </a:extLst>
              </p:cNvPr>
              <p:cNvSpPr txBox="1"/>
              <p:nvPr/>
            </p:nvSpPr>
            <p:spPr>
              <a:xfrm>
                <a:off x="7204525" y="7069403"/>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341</a:t>
                </a:r>
              </a:p>
            </p:txBody>
          </p:sp>
          <p:sp>
            <p:nvSpPr>
              <p:cNvPr id="125" name="TextBox 124">
                <a:extLst>
                  <a:ext uri="{FF2B5EF4-FFF2-40B4-BE49-F238E27FC236}">
                    <a16:creationId xmlns:a16="http://schemas.microsoft.com/office/drawing/2014/main" id="{B87F0EE4-B94D-092B-379E-8D6A7747D48C}"/>
                  </a:ext>
                </a:extLst>
              </p:cNvPr>
              <p:cNvSpPr txBox="1"/>
              <p:nvPr/>
            </p:nvSpPr>
            <p:spPr>
              <a:xfrm>
                <a:off x="7779387" y="7069405"/>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332</a:t>
                </a:r>
              </a:p>
            </p:txBody>
          </p:sp>
          <p:sp>
            <p:nvSpPr>
              <p:cNvPr id="126" name="TextBox 125">
                <a:extLst>
                  <a:ext uri="{FF2B5EF4-FFF2-40B4-BE49-F238E27FC236}">
                    <a16:creationId xmlns:a16="http://schemas.microsoft.com/office/drawing/2014/main" id="{495CF090-3D10-69B7-0F34-4926063FEC57}"/>
                  </a:ext>
                </a:extLst>
              </p:cNvPr>
              <p:cNvSpPr txBox="1"/>
              <p:nvPr/>
            </p:nvSpPr>
            <p:spPr>
              <a:xfrm>
                <a:off x="8354246" y="7069405"/>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317</a:t>
                </a:r>
              </a:p>
            </p:txBody>
          </p:sp>
          <p:sp>
            <p:nvSpPr>
              <p:cNvPr id="127" name="TextBox 126">
                <a:extLst>
                  <a:ext uri="{FF2B5EF4-FFF2-40B4-BE49-F238E27FC236}">
                    <a16:creationId xmlns:a16="http://schemas.microsoft.com/office/drawing/2014/main" id="{6ECA8456-59D2-2CEC-BE93-EA5C7A453752}"/>
                  </a:ext>
                </a:extLst>
              </p:cNvPr>
              <p:cNvSpPr txBox="1"/>
              <p:nvPr/>
            </p:nvSpPr>
            <p:spPr>
              <a:xfrm>
                <a:off x="8929108" y="7069405"/>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304</a:t>
                </a:r>
              </a:p>
            </p:txBody>
          </p:sp>
          <p:sp>
            <p:nvSpPr>
              <p:cNvPr id="128" name="TextBox 127">
                <a:extLst>
                  <a:ext uri="{FF2B5EF4-FFF2-40B4-BE49-F238E27FC236}">
                    <a16:creationId xmlns:a16="http://schemas.microsoft.com/office/drawing/2014/main" id="{13E1CEC5-2487-9B68-4241-8C2FCB0BD278}"/>
                  </a:ext>
                </a:extLst>
              </p:cNvPr>
              <p:cNvSpPr txBox="1"/>
              <p:nvPr/>
            </p:nvSpPr>
            <p:spPr>
              <a:xfrm>
                <a:off x="9503971" y="7069405"/>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301</a:t>
                </a:r>
              </a:p>
            </p:txBody>
          </p:sp>
          <p:sp>
            <p:nvSpPr>
              <p:cNvPr id="129" name="TextBox 128">
                <a:extLst>
                  <a:ext uri="{FF2B5EF4-FFF2-40B4-BE49-F238E27FC236}">
                    <a16:creationId xmlns:a16="http://schemas.microsoft.com/office/drawing/2014/main" id="{93270518-208B-4A87-B5AF-54ECD417FA9F}"/>
                  </a:ext>
                </a:extLst>
              </p:cNvPr>
              <p:cNvSpPr txBox="1"/>
              <p:nvPr/>
            </p:nvSpPr>
            <p:spPr>
              <a:xfrm>
                <a:off x="10078830" y="7069405"/>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292</a:t>
                </a:r>
              </a:p>
            </p:txBody>
          </p:sp>
          <p:sp>
            <p:nvSpPr>
              <p:cNvPr id="130" name="TextBox 129">
                <a:extLst>
                  <a:ext uri="{FF2B5EF4-FFF2-40B4-BE49-F238E27FC236}">
                    <a16:creationId xmlns:a16="http://schemas.microsoft.com/office/drawing/2014/main" id="{02D1FC50-E2E5-6BB3-B303-3CA70712797D}"/>
                  </a:ext>
                </a:extLst>
              </p:cNvPr>
              <p:cNvSpPr txBox="1"/>
              <p:nvPr/>
            </p:nvSpPr>
            <p:spPr>
              <a:xfrm>
                <a:off x="10653692" y="7069405"/>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286</a:t>
                </a:r>
              </a:p>
            </p:txBody>
          </p:sp>
          <p:sp>
            <p:nvSpPr>
              <p:cNvPr id="131" name="TextBox 130">
                <a:extLst>
                  <a:ext uri="{FF2B5EF4-FFF2-40B4-BE49-F238E27FC236}">
                    <a16:creationId xmlns:a16="http://schemas.microsoft.com/office/drawing/2014/main" id="{72FC6CC2-D7FD-98BA-E6DC-3A1604647B49}"/>
                  </a:ext>
                </a:extLst>
              </p:cNvPr>
              <p:cNvSpPr txBox="1"/>
              <p:nvPr/>
            </p:nvSpPr>
            <p:spPr>
              <a:xfrm>
                <a:off x="11228551" y="7069405"/>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229</a:t>
                </a:r>
              </a:p>
            </p:txBody>
          </p:sp>
          <p:sp>
            <p:nvSpPr>
              <p:cNvPr id="132" name="TextBox 131">
                <a:extLst>
                  <a:ext uri="{FF2B5EF4-FFF2-40B4-BE49-F238E27FC236}">
                    <a16:creationId xmlns:a16="http://schemas.microsoft.com/office/drawing/2014/main" id="{AC993E62-8A51-4CEC-C933-45F2893BF2AF}"/>
                  </a:ext>
                </a:extLst>
              </p:cNvPr>
              <p:cNvSpPr txBox="1"/>
              <p:nvPr/>
            </p:nvSpPr>
            <p:spPr>
              <a:xfrm>
                <a:off x="11803413" y="7069405"/>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165</a:t>
                </a:r>
              </a:p>
            </p:txBody>
          </p:sp>
          <p:sp>
            <p:nvSpPr>
              <p:cNvPr id="133" name="TextBox 132">
                <a:extLst>
                  <a:ext uri="{FF2B5EF4-FFF2-40B4-BE49-F238E27FC236}">
                    <a16:creationId xmlns:a16="http://schemas.microsoft.com/office/drawing/2014/main" id="{09C10F58-A255-D31F-D2B0-F7190F9DBD52}"/>
                  </a:ext>
                </a:extLst>
              </p:cNvPr>
              <p:cNvSpPr txBox="1"/>
              <p:nvPr/>
            </p:nvSpPr>
            <p:spPr>
              <a:xfrm>
                <a:off x="12378272" y="7069405"/>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101</a:t>
                </a:r>
              </a:p>
            </p:txBody>
          </p:sp>
          <p:sp>
            <p:nvSpPr>
              <p:cNvPr id="134" name="TextBox 133">
                <a:extLst>
                  <a:ext uri="{FF2B5EF4-FFF2-40B4-BE49-F238E27FC236}">
                    <a16:creationId xmlns:a16="http://schemas.microsoft.com/office/drawing/2014/main" id="{14F81D6B-03EE-2DE9-9D11-6A084D15F6D5}"/>
                  </a:ext>
                </a:extLst>
              </p:cNvPr>
              <p:cNvSpPr txBox="1"/>
              <p:nvPr/>
            </p:nvSpPr>
            <p:spPr>
              <a:xfrm>
                <a:off x="13038550" y="7069405"/>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64</a:t>
                </a:r>
              </a:p>
            </p:txBody>
          </p:sp>
          <p:sp>
            <p:nvSpPr>
              <p:cNvPr id="135" name="TextBox 134">
                <a:extLst>
                  <a:ext uri="{FF2B5EF4-FFF2-40B4-BE49-F238E27FC236}">
                    <a16:creationId xmlns:a16="http://schemas.microsoft.com/office/drawing/2014/main" id="{3B4B0DBD-3779-EAFE-152E-23A56B34AC3C}"/>
                  </a:ext>
                </a:extLst>
              </p:cNvPr>
              <p:cNvSpPr txBox="1"/>
              <p:nvPr/>
            </p:nvSpPr>
            <p:spPr>
              <a:xfrm>
                <a:off x="13613415" y="7069405"/>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25</a:t>
                </a:r>
              </a:p>
            </p:txBody>
          </p:sp>
          <p:sp>
            <p:nvSpPr>
              <p:cNvPr id="136" name="TextBox 135">
                <a:extLst>
                  <a:ext uri="{FF2B5EF4-FFF2-40B4-BE49-F238E27FC236}">
                    <a16:creationId xmlns:a16="http://schemas.microsoft.com/office/drawing/2014/main" id="{886CBAF5-8188-0D59-57DA-224842FE191E}"/>
                  </a:ext>
                </a:extLst>
              </p:cNvPr>
              <p:cNvSpPr txBox="1"/>
              <p:nvPr/>
            </p:nvSpPr>
            <p:spPr>
              <a:xfrm>
                <a:off x="14273705" y="7069405"/>
                <a:ext cx="170844"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6</a:t>
                </a:r>
              </a:p>
            </p:txBody>
          </p:sp>
          <p:sp>
            <p:nvSpPr>
              <p:cNvPr id="137" name="TextBox 136">
                <a:extLst>
                  <a:ext uri="{FF2B5EF4-FFF2-40B4-BE49-F238E27FC236}">
                    <a16:creationId xmlns:a16="http://schemas.microsoft.com/office/drawing/2014/main" id="{BD76472B-2EF5-E481-B41D-48F34F11C280}"/>
                  </a:ext>
                </a:extLst>
              </p:cNvPr>
              <p:cNvSpPr txBox="1"/>
              <p:nvPr/>
            </p:nvSpPr>
            <p:spPr>
              <a:xfrm>
                <a:off x="14848564" y="7069405"/>
                <a:ext cx="170844"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1</a:t>
                </a:r>
              </a:p>
            </p:txBody>
          </p:sp>
          <p:sp>
            <p:nvSpPr>
              <p:cNvPr id="138" name="TextBox 137">
                <a:extLst>
                  <a:ext uri="{FF2B5EF4-FFF2-40B4-BE49-F238E27FC236}">
                    <a16:creationId xmlns:a16="http://schemas.microsoft.com/office/drawing/2014/main" id="{1FB5251D-8F13-E168-DF5D-CCA5BFF3668D}"/>
                  </a:ext>
                </a:extLst>
              </p:cNvPr>
              <p:cNvSpPr txBox="1"/>
              <p:nvPr/>
            </p:nvSpPr>
            <p:spPr>
              <a:xfrm>
                <a:off x="15423420" y="7069405"/>
                <a:ext cx="170844"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0</a:t>
                </a:r>
              </a:p>
            </p:txBody>
          </p:sp>
          <p:sp>
            <p:nvSpPr>
              <p:cNvPr id="139" name="TextBox 138">
                <a:extLst>
                  <a:ext uri="{FF2B5EF4-FFF2-40B4-BE49-F238E27FC236}">
                    <a16:creationId xmlns:a16="http://schemas.microsoft.com/office/drawing/2014/main" id="{D85EF801-318B-9B9D-EAE0-2A940D9D0368}"/>
                  </a:ext>
                </a:extLst>
              </p:cNvPr>
              <p:cNvSpPr txBox="1"/>
              <p:nvPr/>
            </p:nvSpPr>
            <p:spPr>
              <a:xfrm>
                <a:off x="16229139" y="7069405"/>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143</a:t>
                </a:r>
              </a:p>
            </p:txBody>
          </p:sp>
        </p:grpSp>
      </p:grpSp>
      <p:grpSp>
        <p:nvGrpSpPr>
          <p:cNvPr id="140" name="Group 139">
            <a:extLst>
              <a:ext uri="{FF2B5EF4-FFF2-40B4-BE49-F238E27FC236}">
                <a16:creationId xmlns:a16="http://schemas.microsoft.com/office/drawing/2014/main" id="{D0452719-99F2-E3A8-E47C-F0EFA6EAADD3}"/>
              </a:ext>
            </a:extLst>
          </p:cNvPr>
          <p:cNvGrpSpPr/>
          <p:nvPr/>
        </p:nvGrpSpPr>
        <p:grpSpPr>
          <a:xfrm>
            <a:off x="805968" y="5388734"/>
            <a:ext cx="4997778" cy="143567"/>
            <a:chOff x="1075428" y="7998540"/>
            <a:chExt cx="15666247" cy="279019"/>
          </a:xfrm>
        </p:grpSpPr>
        <p:sp>
          <p:nvSpPr>
            <p:cNvPr id="141" name="TextBox 140">
              <a:extLst>
                <a:ext uri="{FF2B5EF4-FFF2-40B4-BE49-F238E27FC236}">
                  <a16:creationId xmlns:a16="http://schemas.microsoft.com/office/drawing/2014/main" id="{E1412ABD-F63A-DA8F-B062-A107040FD2AD}"/>
                </a:ext>
              </a:extLst>
            </p:cNvPr>
            <p:cNvSpPr txBox="1"/>
            <p:nvPr/>
          </p:nvSpPr>
          <p:spPr>
            <a:xfrm>
              <a:off x="1075428" y="7998544"/>
              <a:ext cx="2326503" cy="279015"/>
            </a:xfrm>
            <a:prstGeom prst="rect">
              <a:avLst/>
            </a:prstGeom>
            <a:noFill/>
          </p:spPr>
          <p:txBody>
            <a:bodyPr wrap="none" lIns="0" tIns="0" rIns="0" bIns="0" rtlCol="0">
              <a:spAutoFit/>
            </a:bodyPr>
            <a:lstStyle/>
            <a:p>
              <a:pPr algn="r" defTabSz="609630">
                <a:defRPr/>
              </a:pPr>
              <a:r>
                <a:rPr lang="en-GB" sz="933" b="1" noProof="0" dirty="0">
                  <a:ln/>
                  <a:solidFill>
                    <a:schemeClr val="accent6"/>
                  </a:solidFill>
                  <a:latin typeface="Arial Narrow" panose="020B0606020202030204" pitchFamily="34" charset="0"/>
                  <a:cs typeface="Arial"/>
                  <a:sym typeface="Arial"/>
                  <a:rtl val="0"/>
                </a:rPr>
                <a:t>Placebo + FLOT</a:t>
              </a:r>
            </a:p>
          </p:txBody>
        </p:sp>
        <p:grpSp>
          <p:nvGrpSpPr>
            <p:cNvPr id="142" name="Group 141">
              <a:extLst>
                <a:ext uri="{FF2B5EF4-FFF2-40B4-BE49-F238E27FC236}">
                  <a16:creationId xmlns:a16="http://schemas.microsoft.com/office/drawing/2014/main" id="{8837DC87-B5BD-B9E5-21BC-3AC12CDF2585}"/>
                </a:ext>
              </a:extLst>
            </p:cNvPr>
            <p:cNvGrpSpPr/>
            <p:nvPr/>
          </p:nvGrpSpPr>
          <p:grpSpPr>
            <a:xfrm>
              <a:off x="3755359" y="7998540"/>
              <a:ext cx="12986316" cy="279019"/>
              <a:chOff x="3755359" y="7069402"/>
              <a:chExt cx="12986316" cy="279019"/>
            </a:xfrm>
          </p:grpSpPr>
          <p:sp>
            <p:nvSpPr>
              <p:cNvPr id="143" name="TextBox 142">
                <a:extLst>
                  <a:ext uri="{FF2B5EF4-FFF2-40B4-BE49-F238E27FC236}">
                    <a16:creationId xmlns:a16="http://schemas.microsoft.com/office/drawing/2014/main" id="{16D143B2-D4C8-FD5A-488C-5B2C9A2FB9B6}"/>
                  </a:ext>
                </a:extLst>
              </p:cNvPr>
              <p:cNvSpPr txBox="1"/>
              <p:nvPr/>
            </p:nvSpPr>
            <p:spPr>
              <a:xfrm>
                <a:off x="3755359" y="7069404"/>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427</a:t>
                </a:r>
              </a:p>
            </p:txBody>
          </p:sp>
          <p:sp>
            <p:nvSpPr>
              <p:cNvPr id="144" name="TextBox 143">
                <a:extLst>
                  <a:ext uri="{FF2B5EF4-FFF2-40B4-BE49-F238E27FC236}">
                    <a16:creationId xmlns:a16="http://schemas.microsoft.com/office/drawing/2014/main" id="{35C9E57E-7097-71F9-E05B-DB97763C3562}"/>
                  </a:ext>
                </a:extLst>
              </p:cNvPr>
              <p:cNvSpPr txBox="1"/>
              <p:nvPr/>
            </p:nvSpPr>
            <p:spPr>
              <a:xfrm>
                <a:off x="4330218" y="7069404"/>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412</a:t>
                </a:r>
              </a:p>
            </p:txBody>
          </p:sp>
          <p:sp>
            <p:nvSpPr>
              <p:cNvPr id="145" name="TextBox 144">
                <a:extLst>
                  <a:ext uri="{FF2B5EF4-FFF2-40B4-BE49-F238E27FC236}">
                    <a16:creationId xmlns:a16="http://schemas.microsoft.com/office/drawing/2014/main" id="{DE38E467-36A2-BD48-1236-F2DE03589CC5}"/>
                  </a:ext>
                </a:extLst>
              </p:cNvPr>
              <p:cNvSpPr txBox="1"/>
              <p:nvPr/>
            </p:nvSpPr>
            <p:spPr>
              <a:xfrm>
                <a:off x="4905080" y="7069404"/>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397</a:t>
                </a:r>
              </a:p>
            </p:txBody>
          </p:sp>
          <p:sp>
            <p:nvSpPr>
              <p:cNvPr id="146" name="TextBox 145">
                <a:extLst>
                  <a:ext uri="{FF2B5EF4-FFF2-40B4-BE49-F238E27FC236}">
                    <a16:creationId xmlns:a16="http://schemas.microsoft.com/office/drawing/2014/main" id="{A6B4DB1F-9F76-3AD2-62FA-95E38EC28A97}"/>
                  </a:ext>
                </a:extLst>
              </p:cNvPr>
              <p:cNvSpPr txBox="1"/>
              <p:nvPr/>
            </p:nvSpPr>
            <p:spPr>
              <a:xfrm>
                <a:off x="5479942" y="7069404"/>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377</a:t>
                </a:r>
              </a:p>
            </p:txBody>
          </p:sp>
          <p:sp>
            <p:nvSpPr>
              <p:cNvPr id="147" name="TextBox 146">
                <a:extLst>
                  <a:ext uri="{FF2B5EF4-FFF2-40B4-BE49-F238E27FC236}">
                    <a16:creationId xmlns:a16="http://schemas.microsoft.com/office/drawing/2014/main" id="{546977E7-F08B-6C48-64FF-BA6D24FF3DF5}"/>
                  </a:ext>
                </a:extLst>
              </p:cNvPr>
              <p:cNvSpPr txBox="1"/>
              <p:nvPr/>
            </p:nvSpPr>
            <p:spPr>
              <a:xfrm>
                <a:off x="6054804" y="7069404"/>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358</a:t>
                </a:r>
              </a:p>
            </p:txBody>
          </p:sp>
          <p:sp>
            <p:nvSpPr>
              <p:cNvPr id="148" name="TextBox 147">
                <a:extLst>
                  <a:ext uri="{FF2B5EF4-FFF2-40B4-BE49-F238E27FC236}">
                    <a16:creationId xmlns:a16="http://schemas.microsoft.com/office/drawing/2014/main" id="{998A53A7-DB64-F4FF-F2D5-A4B4F35CA6C2}"/>
                  </a:ext>
                </a:extLst>
              </p:cNvPr>
              <p:cNvSpPr txBox="1"/>
              <p:nvPr/>
            </p:nvSpPr>
            <p:spPr>
              <a:xfrm>
                <a:off x="6629663" y="7069404"/>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340</a:t>
                </a:r>
              </a:p>
            </p:txBody>
          </p:sp>
          <p:sp>
            <p:nvSpPr>
              <p:cNvPr id="149" name="TextBox 148">
                <a:extLst>
                  <a:ext uri="{FF2B5EF4-FFF2-40B4-BE49-F238E27FC236}">
                    <a16:creationId xmlns:a16="http://schemas.microsoft.com/office/drawing/2014/main" id="{B32B6134-6F99-B585-C874-4474714D6220}"/>
                  </a:ext>
                </a:extLst>
              </p:cNvPr>
              <p:cNvSpPr txBox="1"/>
              <p:nvPr/>
            </p:nvSpPr>
            <p:spPr>
              <a:xfrm>
                <a:off x="7204525" y="7069404"/>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324</a:t>
                </a:r>
              </a:p>
            </p:txBody>
          </p:sp>
          <p:sp>
            <p:nvSpPr>
              <p:cNvPr id="150" name="TextBox 149">
                <a:extLst>
                  <a:ext uri="{FF2B5EF4-FFF2-40B4-BE49-F238E27FC236}">
                    <a16:creationId xmlns:a16="http://schemas.microsoft.com/office/drawing/2014/main" id="{FC1023B1-7189-EE37-93CB-A2B4984743BC}"/>
                  </a:ext>
                </a:extLst>
              </p:cNvPr>
              <p:cNvSpPr txBox="1"/>
              <p:nvPr/>
            </p:nvSpPr>
            <p:spPr>
              <a:xfrm>
                <a:off x="7779387" y="7069406"/>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308</a:t>
                </a:r>
              </a:p>
            </p:txBody>
          </p:sp>
          <p:sp>
            <p:nvSpPr>
              <p:cNvPr id="151" name="TextBox 150">
                <a:extLst>
                  <a:ext uri="{FF2B5EF4-FFF2-40B4-BE49-F238E27FC236}">
                    <a16:creationId xmlns:a16="http://schemas.microsoft.com/office/drawing/2014/main" id="{66C3BF9C-BE52-FD38-A220-72EF92DFCDC5}"/>
                  </a:ext>
                </a:extLst>
              </p:cNvPr>
              <p:cNvSpPr txBox="1"/>
              <p:nvPr/>
            </p:nvSpPr>
            <p:spPr>
              <a:xfrm>
                <a:off x="8354246" y="7069406"/>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295</a:t>
                </a:r>
              </a:p>
            </p:txBody>
          </p:sp>
          <p:sp>
            <p:nvSpPr>
              <p:cNvPr id="152" name="TextBox 151">
                <a:extLst>
                  <a:ext uri="{FF2B5EF4-FFF2-40B4-BE49-F238E27FC236}">
                    <a16:creationId xmlns:a16="http://schemas.microsoft.com/office/drawing/2014/main" id="{19DDB1E8-1917-0C21-A939-C346468B340D}"/>
                  </a:ext>
                </a:extLst>
              </p:cNvPr>
              <p:cNvSpPr txBox="1"/>
              <p:nvPr/>
            </p:nvSpPr>
            <p:spPr>
              <a:xfrm>
                <a:off x="8929108" y="7069406"/>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281</a:t>
                </a:r>
              </a:p>
            </p:txBody>
          </p:sp>
          <p:sp>
            <p:nvSpPr>
              <p:cNvPr id="153" name="TextBox 152">
                <a:extLst>
                  <a:ext uri="{FF2B5EF4-FFF2-40B4-BE49-F238E27FC236}">
                    <a16:creationId xmlns:a16="http://schemas.microsoft.com/office/drawing/2014/main" id="{729DACC8-A7F8-80FC-A12D-36BE0FDC465D}"/>
                  </a:ext>
                </a:extLst>
              </p:cNvPr>
              <p:cNvSpPr txBox="1"/>
              <p:nvPr/>
            </p:nvSpPr>
            <p:spPr>
              <a:xfrm>
                <a:off x="9503971" y="7069406"/>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270</a:t>
                </a:r>
              </a:p>
            </p:txBody>
          </p:sp>
          <p:sp>
            <p:nvSpPr>
              <p:cNvPr id="154" name="TextBox 153">
                <a:extLst>
                  <a:ext uri="{FF2B5EF4-FFF2-40B4-BE49-F238E27FC236}">
                    <a16:creationId xmlns:a16="http://schemas.microsoft.com/office/drawing/2014/main" id="{524BD459-2045-6268-5541-66E5A8C60FB0}"/>
                  </a:ext>
                </a:extLst>
              </p:cNvPr>
              <p:cNvSpPr txBox="1"/>
              <p:nvPr/>
            </p:nvSpPr>
            <p:spPr>
              <a:xfrm>
                <a:off x="10078830" y="7069406"/>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267</a:t>
                </a:r>
              </a:p>
            </p:txBody>
          </p:sp>
          <p:sp>
            <p:nvSpPr>
              <p:cNvPr id="155" name="TextBox 154">
                <a:extLst>
                  <a:ext uri="{FF2B5EF4-FFF2-40B4-BE49-F238E27FC236}">
                    <a16:creationId xmlns:a16="http://schemas.microsoft.com/office/drawing/2014/main" id="{C5FABBE6-4F21-960C-FF47-148DC5787D89}"/>
                  </a:ext>
                </a:extLst>
              </p:cNvPr>
              <p:cNvSpPr txBox="1"/>
              <p:nvPr/>
            </p:nvSpPr>
            <p:spPr>
              <a:xfrm>
                <a:off x="10653688" y="7069406"/>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253</a:t>
                </a:r>
              </a:p>
            </p:txBody>
          </p:sp>
          <p:sp>
            <p:nvSpPr>
              <p:cNvPr id="156" name="TextBox 155">
                <a:extLst>
                  <a:ext uri="{FF2B5EF4-FFF2-40B4-BE49-F238E27FC236}">
                    <a16:creationId xmlns:a16="http://schemas.microsoft.com/office/drawing/2014/main" id="{D8F9A8F7-58AC-EEA8-4666-99488537D844}"/>
                  </a:ext>
                </a:extLst>
              </p:cNvPr>
              <p:cNvSpPr txBox="1"/>
              <p:nvPr/>
            </p:nvSpPr>
            <p:spPr>
              <a:xfrm>
                <a:off x="11228551" y="7069406"/>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200</a:t>
                </a:r>
              </a:p>
            </p:txBody>
          </p:sp>
          <p:sp>
            <p:nvSpPr>
              <p:cNvPr id="157" name="TextBox 156">
                <a:extLst>
                  <a:ext uri="{FF2B5EF4-FFF2-40B4-BE49-F238E27FC236}">
                    <a16:creationId xmlns:a16="http://schemas.microsoft.com/office/drawing/2014/main" id="{902E62E9-A04D-9DDB-BABF-D44B81BD9E1E}"/>
                  </a:ext>
                </a:extLst>
              </p:cNvPr>
              <p:cNvSpPr txBox="1"/>
              <p:nvPr/>
            </p:nvSpPr>
            <p:spPr>
              <a:xfrm>
                <a:off x="11803413" y="7069406"/>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152</a:t>
                </a:r>
              </a:p>
            </p:txBody>
          </p:sp>
          <p:sp>
            <p:nvSpPr>
              <p:cNvPr id="158" name="TextBox 157">
                <a:extLst>
                  <a:ext uri="{FF2B5EF4-FFF2-40B4-BE49-F238E27FC236}">
                    <a16:creationId xmlns:a16="http://schemas.microsoft.com/office/drawing/2014/main" id="{D557B1E3-1941-591F-C90E-3325EB24B861}"/>
                  </a:ext>
                </a:extLst>
              </p:cNvPr>
              <p:cNvSpPr txBox="1"/>
              <p:nvPr/>
            </p:nvSpPr>
            <p:spPr>
              <a:xfrm>
                <a:off x="12463691" y="7069406"/>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91</a:t>
                </a:r>
              </a:p>
            </p:txBody>
          </p:sp>
          <p:sp>
            <p:nvSpPr>
              <p:cNvPr id="159" name="TextBox 158">
                <a:extLst>
                  <a:ext uri="{FF2B5EF4-FFF2-40B4-BE49-F238E27FC236}">
                    <a16:creationId xmlns:a16="http://schemas.microsoft.com/office/drawing/2014/main" id="{5F8BC878-E09F-24EA-593D-601A392553B0}"/>
                  </a:ext>
                </a:extLst>
              </p:cNvPr>
              <p:cNvSpPr txBox="1"/>
              <p:nvPr/>
            </p:nvSpPr>
            <p:spPr>
              <a:xfrm>
                <a:off x="13038553" y="7069406"/>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59</a:t>
                </a:r>
              </a:p>
            </p:txBody>
          </p:sp>
          <p:sp>
            <p:nvSpPr>
              <p:cNvPr id="160" name="TextBox 159">
                <a:extLst>
                  <a:ext uri="{FF2B5EF4-FFF2-40B4-BE49-F238E27FC236}">
                    <a16:creationId xmlns:a16="http://schemas.microsoft.com/office/drawing/2014/main" id="{F6B7AD5A-60FF-0A54-46A0-F8B82A5DC2B3}"/>
                  </a:ext>
                </a:extLst>
              </p:cNvPr>
              <p:cNvSpPr txBox="1"/>
              <p:nvPr/>
            </p:nvSpPr>
            <p:spPr>
              <a:xfrm>
                <a:off x="13613415" y="7069406"/>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22</a:t>
                </a:r>
              </a:p>
            </p:txBody>
          </p:sp>
          <p:sp>
            <p:nvSpPr>
              <p:cNvPr id="161" name="TextBox 160">
                <a:extLst>
                  <a:ext uri="{FF2B5EF4-FFF2-40B4-BE49-F238E27FC236}">
                    <a16:creationId xmlns:a16="http://schemas.microsoft.com/office/drawing/2014/main" id="{9A2D74D9-77B8-86FA-6A12-65F55293FAFF}"/>
                  </a:ext>
                </a:extLst>
              </p:cNvPr>
              <p:cNvSpPr txBox="1"/>
              <p:nvPr/>
            </p:nvSpPr>
            <p:spPr>
              <a:xfrm>
                <a:off x="14273702" y="7069406"/>
                <a:ext cx="170844"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6</a:t>
                </a:r>
              </a:p>
            </p:txBody>
          </p:sp>
          <p:sp>
            <p:nvSpPr>
              <p:cNvPr id="162" name="TextBox 161">
                <a:extLst>
                  <a:ext uri="{FF2B5EF4-FFF2-40B4-BE49-F238E27FC236}">
                    <a16:creationId xmlns:a16="http://schemas.microsoft.com/office/drawing/2014/main" id="{DBCD90D2-E662-AC54-2FF0-FD62CA8B61D2}"/>
                  </a:ext>
                </a:extLst>
              </p:cNvPr>
              <p:cNvSpPr txBox="1"/>
              <p:nvPr/>
            </p:nvSpPr>
            <p:spPr>
              <a:xfrm>
                <a:off x="14848564" y="7069406"/>
                <a:ext cx="170844"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0</a:t>
                </a:r>
              </a:p>
            </p:txBody>
          </p:sp>
          <p:sp>
            <p:nvSpPr>
              <p:cNvPr id="163" name="TextBox 162">
                <a:extLst>
                  <a:ext uri="{FF2B5EF4-FFF2-40B4-BE49-F238E27FC236}">
                    <a16:creationId xmlns:a16="http://schemas.microsoft.com/office/drawing/2014/main" id="{A240CB97-8427-6B74-80DE-8E6347D54F66}"/>
                  </a:ext>
                </a:extLst>
              </p:cNvPr>
              <p:cNvSpPr txBox="1"/>
              <p:nvPr/>
            </p:nvSpPr>
            <p:spPr>
              <a:xfrm>
                <a:off x="15423420" y="7069406"/>
                <a:ext cx="170844"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0</a:t>
                </a:r>
              </a:p>
            </p:txBody>
          </p:sp>
          <p:sp>
            <p:nvSpPr>
              <p:cNvPr id="164" name="TextBox 163">
                <a:extLst>
                  <a:ext uri="{FF2B5EF4-FFF2-40B4-BE49-F238E27FC236}">
                    <a16:creationId xmlns:a16="http://schemas.microsoft.com/office/drawing/2014/main" id="{6DA0D7D7-D3AF-019E-1901-0A80BCD1B649}"/>
                  </a:ext>
                </a:extLst>
              </p:cNvPr>
              <p:cNvSpPr txBox="1"/>
              <p:nvPr/>
            </p:nvSpPr>
            <p:spPr>
              <a:xfrm>
                <a:off x="16229139" y="7069402"/>
                <a:ext cx="512536"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172</a:t>
                </a:r>
              </a:p>
            </p:txBody>
          </p:sp>
        </p:grpSp>
      </p:grpSp>
      <p:sp>
        <p:nvSpPr>
          <p:cNvPr id="165" name="TextBox 164">
            <a:extLst>
              <a:ext uri="{FF2B5EF4-FFF2-40B4-BE49-F238E27FC236}">
                <a16:creationId xmlns:a16="http://schemas.microsoft.com/office/drawing/2014/main" id="{52709439-5A7E-DAA1-6F79-96D51E4CA524}"/>
              </a:ext>
            </a:extLst>
          </p:cNvPr>
          <p:cNvSpPr txBox="1"/>
          <p:nvPr/>
        </p:nvSpPr>
        <p:spPr>
          <a:xfrm rot="16200000">
            <a:off x="1009889" y="3436921"/>
            <a:ext cx="793487" cy="143565"/>
          </a:xfrm>
          <a:prstGeom prst="rect">
            <a:avLst/>
          </a:prstGeom>
          <a:noFill/>
        </p:spPr>
        <p:txBody>
          <a:bodyPr wrap="none" lIns="0" tIns="0" rIns="0" bIns="0" rtlCol="0" anchor="ctr">
            <a:spAutoFit/>
          </a:bodyPr>
          <a:lstStyle/>
          <a:p>
            <a:pPr algn="ctr" defTabSz="609630">
              <a:defRPr/>
            </a:pPr>
            <a:r>
              <a:rPr lang="en-GB" sz="933" b="1" noProof="0" dirty="0">
                <a:solidFill>
                  <a:prstClr val="black"/>
                </a:solidFill>
                <a:latin typeface="Arial Narrow" panose="020B0606020202030204" pitchFamily="34" charset="0"/>
                <a:sym typeface="HelveticaNeueLTPro-Bd"/>
              </a:rPr>
              <a:t>Probability of OS</a:t>
            </a:r>
          </a:p>
        </p:txBody>
      </p:sp>
      <p:grpSp>
        <p:nvGrpSpPr>
          <p:cNvPr id="166" name="Group 165">
            <a:extLst>
              <a:ext uri="{FF2B5EF4-FFF2-40B4-BE49-F238E27FC236}">
                <a16:creationId xmlns:a16="http://schemas.microsoft.com/office/drawing/2014/main" id="{4F1D0911-0C2B-363D-8DFB-055BE5C302D2}"/>
              </a:ext>
            </a:extLst>
          </p:cNvPr>
          <p:cNvGrpSpPr/>
          <p:nvPr/>
        </p:nvGrpSpPr>
        <p:grpSpPr>
          <a:xfrm>
            <a:off x="1549137" y="2431847"/>
            <a:ext cx="136256" cy="2153713"/>
            <a:chOff x="2523182" y="2787596"/>
            <a:chExt cx="427115" cy="4185719"/>
          </a:xfrm>
        </p:grpSpPr>
        <p:sp>
          <p:nvSpPr>
            <p:cNvPr id="167" name="TextBox 166">
              <a:extLst>
                <a:ext uri="{FF2B5EF4-FFF2-40B4-BE49-F238E27FC236}">
                  <a16:creationId xmlns:a16="http://schemas.microsoft.com/office/drawing/2014/main" id="{B5F617A6-8568-A783-4CE1-9BAA9BA13C5F}"/>
                </a:ext>
              </a:extLst>
            </p:cNvPr>
            <p:cNvSpPr txBox="1"/>
            <p:nvPr/>
          </p:nvSpPr>
          <p:spPr>
            <a:xfrm>
              <a:off x="2523182" y="2787596"/>
              <a:ext cx="427115" cy="279017"/>
            </a:xfrm>
            <a:prstGeom prst="rect">
              <a:avLst/>
            </a:prstGeom>
            <a:noFill/>
          </p:spPr>
          <p:txBody>
            <a:bodyPr wrap="none" lIns="0" tIns="0" rIns="0" bIns="0" rtlCol="0" anchor="ctr">
              <a:spAutoFit/>
            </a:bodyPr>
            <a:lstStyle/>
            <a:p>
              <a:pPr algn="r" defTabSz="609630">
                <a:defRPr/>
              </a:pPr>
              <a:r>
                <a:rPr lang="en-GB" sz="933" noProof="0" dirty="0">
                  <a:solidFill>
                    <a:prstClr val="black"/>
                  </a:solidFill>
                  <a:latin typeface="Arial Narrow" panose="020B0606020202030204" pitchFamily="34" charset="0"/>
                  <a:sym typeface="HelveticaNeueLTPro-Roman"/>
                </a:rPr>
                <a:t>1.0</a:t>
              </a:r>
            </a:p>
          </p:txBody>
        </p:sp>
        <p:sp>
          <p:nvSpPr>
            <p:cNvPr id="168" name="TextBox 167">
              <a:extLst>
                <a:ext uri="{FF2B5EF4-FFF2-40B4-BE49-F238E27FC236}">
                  <a16:creationId xmlns:a16="http://schemas.microsoft.com/office/drawing/2014/main" id="{70F10C74-F3B6-BC78-6042-9405D9D94F09}"/>
                </a:ext>
              </a:extLst>
            </p:cNvPr>
            <p:cNvSpPr txBox="1"/>
            <p:nvPr/>
          </p:nvSpPr>
          <p:spPr>
            <a:xfrm>
              <a:off x="2523182" y="6694298"/>
              <a:ext cx="427115" cy="279017"/>
            </a:xfrm>
            <a:prstGeom prst="rect">
              <a:avLst/>
            </a:prstGeom>
            <a:noFill/>
          </p:spPr>
          <p:txBody>
            <a:bodyPr wrap="none" lIns="0" tIns="0" rIns="0" bIns="0" rtlCol="0" anchor="ctr">
              <a:spAutoFit/>
            </a:bodyPr>
            <a:lstStyle/>
            <a:p>
              <a:pPr algn="r" defTabSz="609630">
                <a:defRPr/>
              </a:pPr>
              <a:r>
                <a:rPr lang="en-GB" sz="933" noProof="0" dirty="0">
                  <a:solidFill>
                    <a:prstClr val="black"/>
                  </a:solidFill>
                  <a:latin typeface="Arial Narrow" panose="020B0606020202030204" pitchFamily="34" charset="0"/>
                  <a:sym typeface="HelveticaNeueLTPro-Roman"/>
                </a:rPr>
                <a:t>0.0</a:t>
              </a:r>
            </a:p>
          </p:txBody>
        </p:sp>
        <p:sp>
          <p:nvSpPr>
            <p:cNvPr id="169" name="TextBox 168">
              <a:extLst>
                <a:ext uri="{FF2B5EF4-FFF2-40B4-BE49-F238E27FC236}">
                  <a16:creationId xmlns:a16="http://schemas.microsoft.com/office/drawing/2014/main" id="{BD86B32B-5D56-8EED-56D7-8F2E23E63816}"/>
                </a:ext>
              </a:extLst>
            </p:cNvPr>
            <p:cNvSpPr txBox="1"/>
            <p:nvPr/>
          </p:nvSpPr>
          <p:spPr>
            <a:xfrm>
              <a:off x="2523182" y="6303625"/>
              <a:ext cx="427115" cy="279017"/>
            </a:xfrm>
            <a:prstGeom prst="rect">
              <a:avLst/>
            </a:prstGeom>
            <a:noFill/>
          </p:spPr>
          <p:txBody>
            <a:bodyPr wrap="none" lIns="0" tIns="0" rIns="0" bIns="0" rtlCol="0" anchor="ctr">
              <a:spAutoFit/>
            </a:bodyPr>
            <a:lstStyle/>
            <a:p>
              <a:pPr algn="r" defTabSz="609630">
                <a:defRPr/>
              </a:pPr>
              <a:r>
                <a:rPr lang="en-GB" sz="933" noProof="0" dirty="0">
                  <a:solidFill>
                    <a:prstClr val="black"/>
                  </a:solidFill>
                  <a:latin typeface="Arial Narrow" panose="020B0606020202030204" pitchFamily="34" charset="0"/>
                  <a:sym typeface="HelveticaNeueLTPro-Roman"/>
                </a:rPr>
                <a:t>0.1</a:t>
              </a:r>
            </a:p>
          </p:txBody>
        </p:sp>
        <p:sp>
          <p:nvSpPr>
            <p:cNvPr id="170" name="TextBox 169">
              <a:extLst>
                <a:ext uri="{FF2B5EF4-FFF2-40B4-BE49-F238E27FC236}">
                  <a16:creationId xmlns:a16="http://schemas.microsoft.com/office/drawing/2014/main" id="{75B9BBE5-560A-9EBE-9784-AE535B6C06E9}"/>
                </a:ext>
              </a:extLst>
            </p:cNvPr>
            <p:cNvSpPr txBox="1"/>
            <p:nvPr/>
          </p:nvSpPr>
          <p:spPr>
            <a:xfrm>
              <a:off x="2523182" y="5912957"/>
              <a:ext cx="427115" cy="279017"/>
            </a:xfrm>
            <a:prstGeom prst="rect">
              <a:avLst/>
            </a:prstGeom>
            <a:noFill/>
          </p:spPr>
          <p:txBody>
            <a:bodyPr wrap="none" lIns="0" tIns="0" rIns="0" bIns="0" rtlCol="0" anchor="ctr">
              <a:spAutoFit/>
            </a:bodyPr>
            <a:lstStyle/>
            <a:p>
              <a:pPr algn="r" defTabSz="609630">
                <a:defRPr/>
              </a:pPr>
              <a:r>
                <a:rPr lang="en-GB" sz="933" noProof="0" dirty="0">
                  <a:solidFill>
                    <a:prstClr val="black"/>
                  </a:solidFill>
                  <a:latin typeface="Arial Narrow" panose="020B0606020202030204" pitchFamily="34" charset="0"/>
                  <a:sym typeface="HelveticaNeueLTPro-Roman"/>
                </a:rPr>
                <a:t>0.2</a:t>
              </a:r>
            </a:p>
          </p:txBody>
        </p:sp>
        <p:sp>
          <p:nvSpPr>
            <p:cNvPr id="171" name="TextBox 170">
              <a:extLst>
                <a:ext uri="{FF2B5EF4-FFF2-40B4-BE49-F238E27FC236}">
                  <a16:creationId xmlns:a16="http://schemas.microsoft.com/office/drawing/2014/main" id="{8AA22005-CD7F-3EB4-7713-B83022875B42}"/>
                </a:ext>
              </a:extLst>
            </p:cNvPr>
            <p:cNvSpPr txBox="1"/>
            <p:nvPr/>
          </p:nvSpPr>
          <p:spPr>
            <a:xfrm>
              <a:off x="2523182" y="5522286"/>
              <a:ext cx="427115" cy="279017"/>
            </a:xfrm>
            <a:prstGeom prst="rect">
              <a:avLst/>
            </a:prstGeom>
            <a:noFill/>
          </p:spPr>
          <p:txBody>
            <a:bodyPr wrap="none" lIns="0" tIns="0" rIns="0" bIns="0" rtlCol="0" anchor="ctr">
              <a:spAutoFit/>
            </a:bodyPr>
            <a:lstStyle/>
            <a:p>
              <a:pPr algn="r" defTabSz="609630">
                <a:defRPr/>
              </a:pPr>
              <a:r>
                <a:rPr lang="en-GB" sz="933" noProof="0" dirty="0">
                  <a:solidFill>
                    <a:prstClr val="black"/>
                  </a:solidFill>
                  <a:latin typeface="Arial Narrow" panose="020B0606020202030204" pitchFamily="34" charset="0"/>
                  <a:sym typeface="HelveticaNeueLTPro-Roman"/>
                </a:rPr>
                <a:t>0.3</a:t>
              </a:r>
            </a:p>
          </p:txBody>
        </p:sp>
        <p:sp>
          <p:nvSpPr>
            <p:cNvPr id="172" name="TextBox 171">
              <a:extLst>
                <a:ext uri="{FF2B5EF4-FFF2-40B4-BE49-F238E27FC236}">
                  <a16:creationId xmlns:a16="http://schemas.microsoft.com/office/drawing/2014/main" id="{E76FEE02-2D16-3621-FEB3-BCAFF5B247F1}"/>
                </a:ext>
              </a:extLst>
            </p:cNvPr>
            <p:cNvSpPr txBox="1"/>
            <p:nvPr/>
          </p:nvSpPr>
          <p:spPr>
            <a:xfrm>
              <a:off x="2523182" y="5131618"/>
              <a:ext cx="427115" cy="279017"/>
            </a:xfrm>
            <a:prstGeom prst="rect">
              <a:avLst/>
            </a:prstGeom>
            <a:noFill/>
          </p:spPr>
          <p:txBody>
            <a:bodyPr wrap="none" lIns="0" tIns="0" rIns="0" bIns="0" rtlCol="0" anchor="ctr">
              <a:spAutoFit/>
            </a:bodyPr>
            <a:lstStyle/>
            <a:p>
              <a:pPr algn="r" defTabSz="609630">
                <a:defRPr/>
              </a:pPr>
              <a:r>
                <a:rPr lang="en-GB" sz="933" noProof="0" dirty="0">
                  <a:solidFill>
                    <a:prstClr val="black"/>
                  </a:solidFill>
                  <a:latin typeface="Arial Narrow" panose="020B0606020202030204" pitchFamily="34" charset="0"/>
                  <a:sym typeface="HelveticaNeueLTPro-Roman"/>
                </a:rPr>
                <a:t>0.4</a:t>
              </a:r>
            </a:p>
          </p:txBody>
        </p:sp>
        <p:sp>
          <p:nvSpPr>
            <p:cNvPr id="173" name="TextBox 172">
              <a:extLst>
                <a:ext uri="{FF2B5EF4-FFF2-40B4-BE49-F238E27FC236}">
                  <a16:creationId xmlns:a16="http://schemas.microsoft.com/office/drawing/2014/main" id="{668C75E1-0EBD-0C9F-0CCC-9099006CEA29}"/>
                </a:ext>
              </a:extLst>
            </p:cNvPr>
            <p:cNvSpPr txBox="1"/>
            <p:nvPr/>
          </p:nvSpPr>
          <p:spPr>
            <a:xfrm>
              <a:off x="2523182" y="4740947"/>
              <a:ext cx="427115" cy="279017"/>
            </a:xfrm>
            <a:prstGeom prst="rect">
              <a:avLst/>
            </a:prstGeom>
            <a:noFill/>
          </p:spPr>
          <p:txBody>
            <a:bodyPr wrap="none" lIns="0" tIns="0" rIns="0" bIns="0" rtlCol="0" anchor="ctr">
              <a:spAutoFit/>
            </a:bodyPr>
            <a:lstStyle/>
            <a:p>
              <a:pPr algn="r" defTabSz="609630">
                <a:defRPr/>
              </a:pPr>
              <a:r>
                <a:rPr lang="en-GB" sz="933" noProof="0" dirty="0">
                  <a:solidFill>
                    <a:prstClr val="black"/>
                  </a:solidFill>
                  <a:latin typeface="Arial Narrow" panose="020B0606020202030204" pitchFamily="34" charset="0"/>
                  <a:sym typeface="HelveticaNeueLTPro-Roman"/>
                </a:rPr>
                <a:t>0.5</a:t>
              </a:r>
            </a:p>
          </p:txBody>
        </p:sp>
        <p:sp>
          <p:nvSpPr>
            <p:cNvPr id="174" name="TextBox 173">
              <a:extLst>
                <a:ext uri="{FF2B5EF4-FFF2-40B4-BE49-F238E27FC236}">
                  <a16:creationId xmlns:a16="http://schemas.microsoft.com/office/drawing/2014/main" id="{D825F098-F13B-A075-A7D5-02CD075D303B}"/>
                </a:ext>
              </a:extLst>
            </p:cNvPr>
            <p:cNvSpPr txBox="1"/>
            <p:nvPr/>
          </p:nvSpPr>
          <p:spPr>
            <a:xfrm>
              <a:off x="2523182" y="4350276"/>
              <a:ext cx="427115" cy="279017"/>
            </a:xfrm>
            <a:prstGeom prst="rect">
              <a:avLst/>
            </a:prstGeom>
            <a:noFill/>
          </p:spPr>
          <p:txBody>
            <a:bodyPr wrap="none" lIns="0" tIns="0" rIns="0" bIns="0" rtlCol="0" anchor="ctr">
              <a:spAutoFit/>
            </a:bodyPr>
            <a:lstStyle/>
            <a:p>
              <a:pPr algn="r" defTabSz="609630">
                <a:defRPr/>
              </a:pPr>
              <a:r>
                <a:rPr lang="en-GB" sz="933" noProof="0" dirty="0">
                  <a:solidFill>
                    <a:prstClr val="black"/>
                  </a:solidFill>
                  <a:latin typeface="Arial Narrow" panose="020B0606020202030204" pitchFamily="34" charset="0"/>
                  <a:sym typeface="HelveticaNeueLTPro-Roman"/>
                </a:rPr>
                <a:t>0.6</a:t>
              </a:r>
            </a:p>
          </p:txBody>
        </p:sp>
        <p:sp>
          <p:nvSpPr>
            <p:cNvPr id="175" name="TextBox 174">
              <a:extLst>
                <a:ext uri="{FF2B5EF4-FFF2-40B4-BE49-F238E27FC236}">
                  <a16:creationId xmlns:a16="http://schemas.microsoft.com/office/drawing/2014/main" id="{989FEBF1-6619-ED14-D7F5-593AFD54CD2E}"/>
                </a:ext>
              </a:extLst>
            </p:cNvPr>
            <p:cNvSpPr txBox="1"/>
            <p:nvPr/>
          </p:nvSpPr>
          <p:spPr>
            <a:xfrm>
              <a:off x="2523182" y="3959606"/>
              <a:ext cx="427115" cy="279017"/>
            </a:xfrm>
            <a:prstGeom prst="rect">
              <a:avLst/>
            </a:prstGeom>
            <a:noFill/>
          </p:spPr>
          <p:txBody>
            <a:bodyPr wrap="none" lIns="0" tIns="0" rIns="0" bIns="0" rtlCol="0" anchor="ctr">
              <a:spAutoFit/>
            </a:bodyPr>
            <a:lstStyle/>
            <a:p>
              <a:pPr algn="r" defTabSz="609630">
                <a:defRPr/>
              </a:pPr>
              <a:r>
                <a:rPr lang="en-GB" sz="933" noProof="0" dirty="0">
                  <a:solidFill>
                    <a:prstClr val="black"/>
                  </a:solidFill>
                  <a:latin typeface="Arial Narrow" panose="020B0606020202030204" pitchFamily="34" charset="0"/>
                  <a:sym typeface="HelveticaNeueLTPro-Roman"/>
                </a:rPr>
                <a:t>0.7</a:t>
              </a:r>
            </a:p>
          </p:txBody>
        </p:sp>
        <p:sp>
          <p:nvSpPr>
            <p:cNvPr id="176" name="TextBox 175">
              <a:extLst>
                <a:ext uri="{FF2B5EF4-FFF2-40B4-BE49-F238E27FC236}">
                  <a16:creationId xmlns:a16="http://schemas.microsoft.com/office/drawing/2014/main" id="{DC3EE109-0FAF-FB07-CE14-F0BE8CB112D8}"/>
                </a:ext>
              </a:extLst>
            </p:cNvPr>
            <p:cNvSpPr txBox="1"/>
            <p:nvPr/>
          </p:nvSpPr>
          <p:spPr>
            <a:xfrm>
              <a:off x="2523182" y="3568935"/>
              <a:ext cx="427115" cy="279017"/>
            </a:xfrm>
            <a:prstGeom prst="rect">
              <a:avLst/>
            </a:prstGeom>
            <a:noFill/>
          </p:spPr>
          <p:txBody>
            <a:bodyPr wrap="none" lIns="0" tIns="0" rIns="0" bIns="0" rtlCol="0" anchor="ctr">
              <a:spAutoFit/>
            </a:bodyPr>
            <a:lstStyle/>
            <a:p>
              <a:pPr algn="r" defTabSz="609630">
                <a:defRPr/>
              </a:pPr>
              <a:r>
                <a:rPr lang="en-GB" sz="933" noProof="0" dirty="0">
                  <a:solidFill>
                    <a:prstClr val="black"/>
                  </a:solidFill>
                  <a:latin typeface="Arial Narrow" panose="020B0606020202030204" pitchFamily="34" charset="0"/>
                  <a:sym typeface="HelveticaNeueLTPro-Roman"/>
                </a:rPr>
                <a:t>0.8</a:t>
              </a:r>
            </a:p>
          </p:txBody>
        </p:sp>
        <p:sp>
          <p:nvSpPr>
            <p:cNvPr id="177" name="TextBox 176">
              <a:extLst>
                <a:ext uri="{FF2B5EF4-FFF2-40B4-BE49-F238E27FC236}">
                  <a16:creationId xmlns:a16="http://schemas.microsoft.com/office/drawing/2014/main" id="{14E5FE49-89F0-7447-C146-B77365AC2CB2}"/>
                </a:ext>
              </a:extLst>
            </p:cNvPr>
            <p:cNvSpPr txBox="1"/>
            <p:nvPr/>
          </p:nvSpPr>
          <p:spPr>
            <a:xfrm>
              <a:off x="2523182" y="3178267"/>
              <a:ext cx="427115" cy="279017"/>
            </a:xfrm>
            <a:prstGeom prst="rect">
              <a:avLst/>
            </a:prstGeom>
            <a:noFill/>
          </p:spPr>
          <p:txBody>
            <a:bodyPr wrap="none" lIns="0" tIns="0" rIns="0" bIns="0" rtlCol="0" anchor="ctr">
              <a:spAutoFit/>
            </a:bodyPr>
            <a:lstStyle/>
            <a:p>
              <a:pPr algn="r" defTabSz="609630">
                <a:defRPr/>
              </a:pPr>
              <a:r>
                <a:rPr lang="en-GB" sz="933" noProof="0" dirty="0">
                  <a:solidFill>
                    <a:prstClr val="black"/>
                  </a:solidFill>
                  <a:latin typeface="Arial Narrow" panose="020B0606020202030204" pitchFamily="34" charset="0"/>
                  <a:sym typeface="HelveticaNeueLTPro-Roman"/>
                </a:rPr>
                <a:t>0.9</a:t>
              </a:r>
            </a:p>
          </p:txBody>
        </p:sp>
      </p:grpSp>
      <p:grpSp>
        <p:nvGrpSpPr>
          <p:cNvPr id="178" name="Group 177">
            <a:extLst>
              <a:ext uri="{FF2B5EF4-FFF2-40B4-BE49-F238E27FC236}">
                <a16:creationId xmlns:a16="http://schemas.microsoft.com/office/drawing/2014/main" id="{E0835139-5A2C-A996-84B0-78A2590B8B41}"/>
              </a:ext>
            </a:extLst>
          </p:cNvPr>
          <p:cNvGrpSpPr/>
          <p:nvPr/>
        </p:nvGrpSpPr>
        <p:grpSpPr>
          <a:xfrm>
            <a:off x="1707447" y="2503631"/>
            <a:ext cx="35213" cy="2010147"/>
            <a:chOff x="3019425" y="2927104"/>
            <a:chExt cx="110381" cy="3906701"/>
          </a:xfrm>
        </p:grpSpPr>
        <p:cxnSp>
          <p:nvCxnSpPr>
            <p:cNvPr id="179" name="Straight Connector 178">
              <a:extLst>
                <a:ext uri="{FF2B5EF4-FFF2-40B4-BE49-F238E27FC236}">
                  <a16:creationId xmlns:a16="http://schemas.microsoft.com/office/drawing/2014/main" id="{EBE76376-856D-B3FA-9442-DECE8C522B56}"/>
                </a:ext>
              </a:extLst>
            </p:cNvPr>
            <p:cNvCxnSpPr>
              <a:cxnSpLocks/>
            </p:cNvCxnSpPr>
            <p:nvPr/>
          </p:nvCxnSpPr>
          <p:spPr>
            <a:xfrm>
              <a:off x="3019425" y="292710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0C2D04FD-997D-ECB6-8CAB-DC36C2C9E9FE}"/>
                </a:ext>
              </a:extLst>
            </p:cNvPr>
            <p:cNvCxnSpPr>
              <a:cxnSpLocks/>
            </p:cNvCxnSpPr>
            <p:nvPr/>
          </p:nvCxnSpPr>
          <p:spPr>
            <a:xfrm flipV="1">
              <a:off x="3129806" y="2931319"/>
              <a:ext cx="0" cy="3900487"/>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F22077BF-ED89-EC82-43C5-15F976E70F80}"/>
                </a:ext>
              </a:extLst>
            </p:cNvPr>
            <p:cNvCxnSpPr>
              <a:cxnSpLocks/>
            </p:cNvCxnSpPr>
            <p:nvPr/>
          </p:nvCxnSpPr>
          <p:spPr>
            <a:xfrm>
              <a:off x="3019425" y="6833805"/>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323F4D0F-20C7-E3E8-88B2-4FFD5010F9F5}"/>
                </a:ext>
              </a:extLst>
            </p:cNvPr>
            <p:cNvCxnSpPr>
              <a:cxnSpLocks/>
            </p:cNvCxnSpPr>
            <p:nvPr/>
          </p:nvCxnSpPr>
          <p:spPr>
            <a:xfrm>
              <a:off x="3019425" y="644313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F2D0DBE7-6961-3018-4BB6-D4A5B13C5C26}"/>
                </a:ext>
              </a:extLst>
            </p:cNvPr>
            <p:cNvCxnSpPr>
              <a:cxnSpLocks/>
            </p:cNvCxnSpPr>
            <p:nvPr/>
          </p:nvCxnSpPr>
          <p:spPr>
            <a:xfrm>
              <a:off x="3019425" y="605246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036B6F08-DDBB-EE4B-D6DC-CB6BBFF65A84}"/>
                </a:ext>
              </a:extLst>
            </p:cNvPr>
            <p:cNvCxnSpPr>
              <a:cxnSpLocks/>
            </p:cNvCxnSpPr>
            <p:nvPr/>
          </p:nvCxnSpPr>
          <p:spPr>
            <a:xfrm>
              <a:off x="3019425" y="566179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6C1213E7-9213-C315-4473-09F91BD6510D}"/>
                </a:ext>
              </a:extLst>
            </p:cNvPr>
            <p:cNvCxnSpPr>
              <a:cxnSpLocks/>
            </p:cNvCxnSpPr>
            <p:nvPr/>
          </p:nvCxnSpPr>
          <p:spPr>
            <a:xfrm>
              <a:off x="3019425" y="527112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8DFA41BF-EB73-3174-E221-C9B14E65A14E}"/>
                </a:ext>
              </a:extLst>
            </p:cNvPr>
            <p:cNvCxnSpPr>
              <a:cxnSpLocks/>
            </p:cNvCxnSpPr>
            <p:nvPr/>
          </p:nvCxnSpPr>
          <p:spPr>
            <a:xfrm>
              <a:off x="3019425" y="488045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E5E14F5A-C1E2-A840-366F-64B920F97BAC}"/>
                </a:ext>
              </a:extLst>
            </p:cNvPr>
            <p:cNvCxnSpPr>
              <a:cxnSpLocks/>
            </p:cNvCxnSpPr>
            <p:nvPr/>
          </p:nvCxnSpPr>
          <p:spPr>
            <a:xfrm>
              <a:off x="3019425" y="448978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53D47148-716D-7F0B-22C3-8B947BCF532E}"/>
                </a:ext>
              </a:extLst>
            </p:cNvPr>
            <p:cNvCxnSpPr>
              <a:cxnSpLocks/>
            </p:cNvCxnSpPr>
            <p:nvPr/>
          </p:nvCxnSpPr>
          <p:spPr>
            <a:xfrm>
              <a:off x="3019425" y="409911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A82214BF-8ADC-6EE1-78E4-6C9300353FC2}"/>
                </a:ext>
              </a:extLst>
            </p:cNvPr>
            <p:cNvCxnSpPr>
              <a:cxnSpLocks/>
            </p:cNvCxnSpPr>
            <p:nvPr/>
          </p:nvCxnSpPr>
          <p:spPr>
            <a:xfrm>
              <a:off x="3019425" y="370844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DB818BC0-B00D-8BCA-B1D5-17B9BFDCEDE3}"/>
                </a:ext>
              </a:extLst>
            </p:cNvPr>
            <p:cNvCxnSpPr>
              <a:cxnSpLocks/>
            </p:cNvCxnSpPr>
            <p:nvPr/>
          </p:nvCxnSpPr>
          <p:spPr>
            <a:xfrm>
              <a:off x="3019425" y="331777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96" name="TextBox 195">
            <a:extLst>
              <a:ext uri="{FF2B5EF4-FFF2-40B4-BE49-F238E27FC236}">
                <a16:creationId xmlns:a16="http://schemas.microsoft.com/office/drawing/2014/main" id="{9861C82F-7B20-D90B-E69A-80AE28A5A608}"/>
              </a:ext>
            </a:extLst>
          </p:cNvPr>
          <p:cNvSpPr txBox="1"/>
          <p:nvPr/>
        </p:nvSpPr>
        <p:spPr>
          <a:xfrm>
            <a:off x="11098585" y="4953983"/>
            <a:ext cx="432811" cy="287130"/>
          </a:xfrm>
          <a:prstGeom prst="rect">
            <a:avLst/>
          </a:prstGeom>
          <a:solidFill>
            <a:schemeClr val="bg1"/>
          </a:solidFill>
        </p:spPr>
        <p:txBody>
          <a:bodyPr wrap="none" lIns="0" tIns="0" rIns="0" bIns="0" rtlCol="0">
            <a:spAutoFit/>
          </a:bodyPr>
          <a:lstStyle/>
          <a:p>
            <a:pPr algn="ctr" defTabSz="609630">
              <a:defRPr/>
            </a:pPr>
            <a:r>
              <a:rPr lang="en-GB" sz="933" b="1" noProof="0" dirty="0">
                <a:solidFill>
                  <a:prstClr val="black"/>
                </a:solidFill>
                <a:latin typeface="Arial Narrow" panose="020B0606020202030204" pitchFamily="34" charset="0"/>
              </a:rPr>
              <a:t>Total no. </a:t>
            </a:r>
          </a:p>
          <a:p>
            <a:pPr algn="ctr" defTabSz="609630">
              <a:defRPr/>
            </a:pPr>
            <a:r>
              <a:rPr lang="en-GB" sz="933" b="1" noProof="0" dirty="0">
                <a:solidFill>
                  <a:prstClr val="black"/>
                </a:solidFill>
                <a:latin typeface="Arial Narrow" panose="020B0606020202030204" pitchFamily="34" charset="0"/>
              </a:rPr>
              <a:t>of events</a:t>
            </a:r>
          </a:p>
        </p:txBody>
      </p:sp>
      <p:sp>
        <p:nvSpPr>
          <p:cNvPr id="197" name="TextBox 196">
            <a:extLst>
              <a:ext uri="{FF2B5EF4-FFF2-40B4-BE49-F238E27FC236}">
                <a16:creationId xmlns:a16="http://schemas.microsoft.com/office/drawing/2014/main" id="{BD896BD7-3F53-9AB8-5BC2-A16EF0BF1960}"/>
              </a:ext>
            </a:extLst>
          </p:cNvPr>
          <p:cNvSpPr txBox="1"/>
          <p:nvPr/>
        </p:nvSpPr>
        <p:spPr>
          <a:xfrm>
            <a:off x="8406473" y="4865992"/>
            <a:ext cx="1646285" cy="189732"/>
          </a:xfrm>
          <a:prstGeom prst="rect">
            <a:avLst/>
          </a:prstGeom>
          <a:noFill/>
        </p:spPr>
        <p:txBody>
          <a:bodyPr wrap="none" lIns="0" tIns="0" rIns="0" rtlCol="0">
            <a:spAutoFit/>
          </a:bodyPr>
          <a:lstStyle/>
          <a:p>
            <a:pPr algn="ctr" defTabSz="609630">
              <a:defRPr/>
            </a:pPr>
            <a:r>
              <a:rPr lang="en-GB" sz="933" b="1" noProof="0" dirty="0">
                <a:ln/>
                <a:solidFill>
                  <a:srgbClr val="231F20"/>
                </a:solidFill>
                <a:latin typeface="Arial Narrow" panose="020B0606020202030204" pitchFamily="34" charset="0"/>
                <a:sym typeface="HelveticaNeueLTPro-Bd"/>
                <a:rtl val="0"/>
              </a:rPr>
              <a:t>Time since randomisation (months)</a:t>
            </a:r>
          </a:p>
        </p:txBody>
      </p:sp>
      <p:sp>
        <p:nvSpPr>
          <p:cNvPr id="198" name="TextBox 197">
            <a:extLst>
              <a:ext uri="{FF2B5EF4-FFF2-40B4-BE49-F238E27FC236}">
                <a16:creationId xmlns:a16="http://schemas.microsoft.com/office/drawing/2014/main" id="{F9C85258-33C3-541C-F97F-583425F3E104}"/>
              </a:ext>
            </a:extLst>
          </p:cNvPr>
          <p:cNvSpPr txBox="1"/>
          <p:nvPr/>
        </p:nvSpPr>
        <p:spPr>
          <a:xfrm>
            <a:off x="6332733" y="4954047"/>
            <a:ext cx="868828" cy="287130"/>
          </a:xfrm>
          <a:prstGeom prst="rect">
            <a:avLst/>
          </a:prstGeom>
          <a:noFill/>
        </p:spPr>
        <p:txBody>
          <a:bodyPr wrap="none" lIns="0" tIns="0" rIns="0" bIns="0" rtlCol="0" anchor="ctr" anchorCtr="0">
            <a:spAutoFit/>
          </a:bodyPr>
          <a:lstStyle/>
          <a:p>
            <a:pPr algn="r" defTabSz="609630">
              <a:defRPr/>
            </a:pPr>
            <a:r>
              <a:rPr lang="en-GB" sz="933" b="1" noProof="0" dirty="0">
                <a:ln/>
                <a:solidFill>
                  <a:srgbClr val="231F20"/>
                </a:solidFill>
                <a:latin typeface="Arial Narrow" panose="020B0606020202030204" pitchFamily="34" charset="0"/>
                <a:sym typeface="HelveticaNeueLTPro-Roman"/>
                <a:rtl val="0"/>
              </a:rPr>
              <a:t>No. of </a:t>
            </a:r>
            <a:br>
              <a:rPr lang="en-GB" sz="933" b="1" noProof="0" dirty="0">
                <a:ln/>
                <a:solidFill>
                  <a:srgbClr val="231F20"/>
                </a:solidFill>
                <a:latin typeface="Arial Narrow" panose="020B0606020202030204" pitchFamily="34" charset="0"/>
                <a:sym typeface="HelveticaNeueLTPro-Roman"/>
                <a:rtl val="0"/>
              </a:rPr>
            </a:br>
            <a:r>
              <a:rPr lang="en-GB" sz="933" b="1" noProof="0" dirty="0">
                <a:ln/>
                <a:solidFill>
                  <a:srgbClr val="231F20"/>
                </a:solidFill>
                <a:latin typeface="Arial Narrow" panose="020B0606020202030204" pitchFamily="34" charset="0"/>
                <a:sym typeface="HelveticaNeueLTPro-Roman"/>
                <a:rtl val="0"/>
              </a:rPr>
              <a:t>participants at risk</a:t>
            </a:r>
          </a:p>
        </p:txBody>
      </p:sp>
      <p:cxnSp>
        <p:nvCxnSpPr>
          <p:cNvPr id="199" name="Straight Connector 198">
            <a:extLst>
              <a:ext uri="{FF2B5EF4-FFF2-40B4-BE49-F238E27FC236}">
                <a16:creationId xmlns:a16="http://schemas.microsoft.com/office/drawing/2014/main" id="{3EDE61E5-7AB1-F332-0B31-BF7CF22EFD3A}"/>
              </a:ext>
            </a:extLst>
          </p:cNvPr>
          <p:cNvCxnSpPr>
            <a:cxnSpLocks/>
          </p:cNvCxnSpPr>
          <p:nvPr/>
        </p:nvCxnSpPr>
        <p:spPr>
          <a:xfrm flipH="1">
            <a:off x="7396060" y="4513377"/>
            <a:ext cx="366711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0" name="Group 199">
            <a:extLst>
              <a:ext uri="{FF2B5EF4-FFF2-40B4-BE49-F238E27FC236}">
                <a16:creationId xmlns:a16="http://schemas.microsoft.com/office/drawing/2014/main" id="{0FC72E7E-3FDB-8E38-FD7D-6EB4398FF444}"/>
              </a:ext>
            </a:extLst>
          </p:cNvPr>
          <p:cNvGrpSpPr/>
          <p:nvPr/>
        </p:nvGrpSpPr>
        <p:grpSpPr>
          <a:xfrm>
            <a:off x="7368811" y="4584230"/>
            <a:ext cx="3749545" cy="143566"/>
            <a:chOff x="3926203" y="7069403"/>
            <a:chExt cx="11753483" cy="279020"/>
          </a:xfrm>
        </p:grpSpPr>
        <p:sp>
          <p:nvSpPr>
            <p:cNvPr id="201" name="TextBox 200">
              <a:extLst>
                <a:ext uri="{FF2B5EF4-FFF2-40B4-BE49-F238E27FC236}">
                  <a16:creationId xmlns:a16="http://schemas.microsoft.com/office/drawing/2014/main" id="{B5A0534B-2EFB-7342-D32A-D5ACC9A2F15E}"/>
                </a:ext>
              </a:extLst>
            </p:cNvPr>
            <p:cNvSpPr txBox="1"/>
            <p:nvPr/>
          </p:nvSpPr>
          <p:spPr>
            <a:xfrm>
              <a:off x="3926203" y="7069403"/>
              <a:ext cx="170844"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0</a:t>
              </a:r>
            </a:p>
          </p:txBody>
        </p:sp>
        <p:sp>
          <p:nvSpPr>
            <p:cNvPr id="202" name="TextBox 201">
              <a:extLst>
                <a:ext uri="{FF2B5EF4-FFF2-40B4-BE49-F238E27FC236}">
                  <a16:creationId xmlns:a16="http://schemas.microsoft.com/office/drawing/2014/main" id="{6EE88D95-B2BC-B655-B999-EFD36EBD69AA}"/>
                </a:ext>
              </a:extLst>
            </p:cNvPr>
            <p:cNvSpPr txBox="1"/>
            <p:nvPr/>
          </p:nvSpPr>
          <p:spPr>
            <a:xfrm>
              <a:off x="4501062" y="7069403"/>
              <a:ext cx="170844"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a:t>
              </a:r>
            </a:p>
          </p:txBody>
        </p:sp>
        <p:sp>
          <p:nvSpPr>
            <p:cNvPr id="203" name="TextBox 202">
              <a:extLst>
                <a:ext uri="{FF2B5EF4-FFF2-40B4-BE49-F238E27FC236}">
                  <a16:creationId xmlns:a16="http://schemas.microsoft.com/office/drawing/2014/main" id="{47265EDA-FC6D-52FA-7F5A-1268675F82FA}"/>
                </a:ext>
              </a:extLst>
            </p:cNvPr>
            <p:cNvSpPr txBox="1"/>
            <p:nvPr/>
          </p:nvSpPr>
          <p:spPr>
            <a:xfrm>
              <a:off x="5075924" y="7069403"/>
              <a:ext cx="170844"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6</a:t>
              </a:r>
            </a:p>
          </p:txBody>
        </p:sp>
        <p:sp>
          <p:nvSpPr>
            <p:cNvPr id="204" name="TextBox 203">
              <a:extLst>
                <a:ext uri="{FF2B5EF4-FFF2-40B4-BE49-F238E27FC236}">
                  <a16:creationId xmlns:a16="http://schemas.microsoft.com/office/drawing/2014/main" id="{2B38FA5C-E9E4-4EE6-C6A5-D6A9638F58F9}"/>
                </a:ext>
              </a:extLst>
            </p:cNvPr>
            <p:cNvSpPr txBox="1"/>
            <p:nvPr/>
          </p:nvSpPr>
          <p:spPr>
            <a:xfrm>
              <a:off x="5650786" y="7069403"/>
              <a:ext cx="170844"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9</a:t>
              </a:r>
            </a:p>
          </p:txBody>
        </p:sp>
        <p:sp>
          <p:nvSpPr>
            <p:cNvPr id="205" name="TextBox 204">
              <a:extLst>
                <a:ext uri="{FF2B5EF4-FFF2-40B4-BE49-F238E27FC236}">
                  <a16:creationId xmlns:a16="http://schemas.microsoft.com/office/drawing/2014/main" id="{F7325499-B892-7287-1276-BE5BD7276DEB}"/>
                </a:ext>
              </a:extLst>
            </p:cNvPr>
            <p:cNvSpPr txBox="1"/>
            <p:nvPr/>
          </p:nvSpPr>
          <p:spPr>
            <a:xfrm>
              <a:off x="6140223" y="7069403"/>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12</a:t>
              </a:r>
            </a:p>
          </p:txBody>
        </p:sp>
        <p:sp>
          <p:nvSpPr>
            <p:cNvPr id="206" name="TextBox 205">
              <a:extLst>
                <a:ext uri="{FF2B5EF4-FFF2-40B4-BE49-F238E27FC236}">
                  <a16:creationId xmlns:a16="http://schemas.microsoft.com/office/drawing/2014/main" id="{8EA64199-B0DE-8274-CD96-2E945651BF5B}"/>
                </a:ext>
              </a:extLst>
            </p:cNvPr>
            <p:cNvSpPr txBox="1"/>
            <p:nvPr/>
          </p:nvSpPr>
          <p:spPr>
            <a:xfrm>
              <a:off x="6715085" y="7069403"/>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15</a:t>
              </a:r>
            </a:p>
          </p:txBody>
        </p:sp>
        <p:sp>
          <p:nvSpPr>
            <p:cNvPr id="207" name="TextBox 206">
              <a:extLst>
                <a:ext uri="{FF2B5EF4-FFF2-40B4-BE49-F238E27FC236}">
                  <a16:creationId xmlns:a16="http://schemas.microsoft.com/office/drawing/2014/main" id="{C1B4DC32-EA29-3813-704A-A6ED941EA33D}"/>
                </a:ext>
              </a:extLst>
            </p:cNvPr>
            <p:cNvSpPr txBox="1"/>
            <p:nvPr/>
          </p:nvSpPr>
          <p:spPr>
            <a:xfrm>
              <a:off x="7289947" y="7069403"/>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18</a:t>
              </a:r>
            </a:p>
          </p:txBody>
        </p:sp>
        <p:sp>
          <p:nvSpPr>
            <p:cNvPr id="208" name="TextBox 207">
              <a:extLst>
                <a:ext uri="{FF2B5EF4-FFF2-40B4-BE49-F238E27FC236}">
                  <a16:creationId xmlns:a16="http://schemas.microsoft.com/office/drawing/2014/main" id="{2955248E-F5F5-6C11-1F6F-D75F71EA2B6C}"/>
                </a:ext>
              </a:extLst>
            </p:cNvPr>
            <p:cNvSpPr txBox="1"/>
            <p:nvPr/>
          </p:nvSpPr>
          <p:spPr>
            <a:xfrm>
              <a:off x="7864806"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21</a:t>
              </a:r>
            </a:p>
          </p:txBody>
        </p:sp>
        <p:sp>
          <p:nvSpPr>
            <p:cNvPr id="209" name="TextBox 208">
              <a:extLst>
                <a:ext uri="{FF2B5EF4-FFF2-40B4-BE49-F238E27FC236}">
                  <a16:creationId xmlns:a16="http://schemas.microsoft.com/office/drawing/2014/main" id="{56C8C611-F551-1E2D-2916-95F33DC047E1}"/>
                </a:ext>
              </a:extLst>
            </p:cNvPr>
            <p:cNvSpPr txBox="1"/>
            <p:nvPr/>
          </p:nvSpPr>
          <p:spPr>
            <a:xfrm>
              <a:off x="8439668"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24</a:t>
              </a:r>
            </a:p>
          </p:txBody>
        </p:sp>
        <p:sp>
          <p:nvSpPr>
            <p:cNvPr id="210" name="TextBox 209">
              <a:extLst>
                <a:ext uri="{FF2B5EF4-FFF2-40B4-BE49-F238E27FC236}">
                  <a16:creationId xmlns:a16="http://schemas.microsoft.com/office/drawing/2014/main" id="{DD0AA3EB-9C20-AF87-34B2-65536EFBF92B}"/>
                </a:ext>
              </a:extLst>
            </p:cNvPr>
            <p:cNvSpPr txBox="1"/>
            <p:nvPr/>
          </p:nvSpPr>
          <p:spPr>
            <a:xfrm>
              <a:off x="9014530"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27</a:t>
              </a:r>
            </a:p>
          </p:txBody>
        </p:sp>
        <p:sp>
          <p:nvSpPr>
            <p:cNvPr id="211" name="TextBox 210">
              <a:extLst>
                <a:ext uri="{FF2B5EF4-FFF2-40B4-BE49-F238E27FC236}">
                  <a16:creationId xmlns:a16="http://schemas.microsoft.com/office/drawing/2014/main" id="{07380342-2BC8-9F75-7586-DB4519E48009}"/>
                </a:ext>
              </a:extLst>
            </p:cNvPr>
            <p:cNvSpPr txBox="1"/>
            <p:nvPr/>
          </p:nvSpPr>
          <p:spPr>
            <a:xfrm>
              <a:off x="9589392"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30</a:t>
              </a:r>
            </a:p>
          </p:txBody>
        </p:sp>
        <p:sp>
          <p:nvSpPr>
            <p:cNvPr id="212" name="TextBox 211">
              <a:extLst>
                <a:ext uri="{FF2B5EF4-FFF2-40B4-BE49-F238E27FC236}">
                  <a16:creationId xmlns:a16="http://schemas.microsoft.com/office/drawing/2014/main" id="{BACC2663-2A21-3F92-ED62-9555E1FE7565}"/>
                </a:ext>
              </a:extLst>
            </p:cNvPr>
            <p:cNvSpPr txBox="1"/>
            <p:nvPr/>
          </p:nvSpPr>
          <p:spPr>
            <a:xfrm>
              <a:off x="10164251"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33</a:t>
              </a:r>
            </a:p>
          </p:txBody>
        </p:sp>
        <p:sp>
          <p:nvSpPr>
            <p:cNvPr id="213" name="TextBox 212">
              <a:extLst>
                <a:ext uri="{FF2B5EF4-FFF2-40B4-BE49-F238E27FC236}">
                  <a16:creationId xmlns:a16="http://schemas.microsoft.com/office/drawing/2014/main" id="{E1F1B580-E012-0CB7-9813-0D84B6A07D68}"/>
                </a:ext>
              </a:extLst>
            </p:cNvPr>
            <p:cNvSpPr txBox="1"/>
            <p:nvPr/>
          </p:nvSpPr>
          <p:spPr>
            <a:xfrm>
              <a:off x="10739113"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36</a:t>
              </a:r>
            </a:p>
          </p:txBody>
        </p:sp>
        <p:sp>
          <p:nvSpPr>
            <p:cNvPr id="214" name="TextBox 213">
              <a:extLst>
                <a:ext uri="{FF2B5EF4-FFF2-40B4-BE49-F238E27FC236}">
                  <a16:creationId xmlns:a16="http://schemas.microsoft.com/office/drawing/2014/main" id="{20260A71-46DD-7BD9-3673-C38719CC6441}"/>
                </a:ext>
              </a:extLst>
            </p:cNvPr>
            <p:cNvSpPr txBox="1"/>
            <p:nvPr/>
          </p:nvSpPr>
          <p:spPr>
            <a:xfrm>
              <a:off x="11313972"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39</a:t>
              </a:r>
            </a:p>
          </p:txBody>
        </p:sp>
        <p:sp>
          <p:nvSpPr>
            <p:cNvPr id="215" name="TextBox 214">
              <a:extLst>
                <a:ext uri="{FF2B5EF4-FFF2-40B4-BE49-F238E27FC236}">
                  <a16:creationId xmlns:a16="http://schemas.microsoft.com/office/drawing/2014/main" id="{8C0A44B6-3CDA-DFC3-7F2E-672A19E6926B}"/>
                </a:ext>
              </a:extLst>
            </p:cNvPr>
            <p:cNvSpPr txBox="1"/>
            <p:nvPr/>
          </p:nvSpPr>
          <p:spPr>
            <a:xfrm>
              <a:off x="11888834"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42</a:t>
              </a:r>
            </a:p>
          </p:txBody>
        </p:sp>
        <p:sp>
          <p:nvSpPr>
            <p:cNvPr id="216" name="TextBox 215">
              <a:extLst>
                <a:ext uri="{FF2B5EF4-FFF2-40B4-BE49-F238E27FC236}">
                  <a16:creationId xmlns:a16="http://schemas.microsoft.com/office/drawing/2014/main" id="{A882FC72-E48C-1D17-DF50-85410842D9DE}"/>
                </a:ext>
              </a:extLst>
            </p:cNvPr>
            <p:cNvSpPr txBox="1"/>
            <p:nvPr/>
          </p:nvSpPr>
          <p:spPr>
            <a:xfrm>
              <a:off x="12463693"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45</a:t>
              </a:r>
            </a:p>
          </p:txBody>
        </p:sp>
        <p:sp>
          <p:nvSpPr>
            <p:cNvPr id="217" name="TextBox 216">
              <a:extLst>
                <a:ext uri="{FF2B5EF4-FFF2-40B4-BE49-F238E27FC236}">
                  <a16:creationId xmlns:a16="http://schemas.microsoft.com/office/drawing/2014/main" id="{971911AF-758B-B0CB-EB7B-2996B590CC15}"/>
                </a:ext>
              </a:extLst>
            </p:cNvPr>
            <p:cNvSpPr txBox="1"/>
            <p:nvPr/>
          </p:nvSpPr>
          <p:spPr>
            <a:xfrm>
              <a:off x="13038556"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48</a:t>
              </a:r>
            </a:p>
          </p:txBody>
        </p:sp>
        <p:sp>
          <p:nvSpPr>
            <p:cNvPr id="218" name="TextBox 217">
              <a:extLst>
                <a:ext uri="{FF2B5EF4-FFF2-40B4-BE49-F238E27FC236}">
                  <a16:creationId xmlns:a16="http://schemas.microsoft.com/office/drawing/2014/main" id="{CA7D7F26-F7EF-6F63-1ACE-8856BF8F43BB}"/>
                </a:ext>
              </a:extLst>
            </p:cNvPr>
            <p:cNvSpPr txBox="1"/>
            <p:nvPr/>
          </p:nvSpPr>
          <p:spPr>
            <a:xfrm>
              <a:off x="13613418"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51</a:t>
              </a:r>
            </a:p>
          </p:txBody>
        </p:sp>
        <p:sp>
          <p:nvSpPr>
            <p:cNvPr id="219" name="TextBox 218">
              <a:extLst>
                <a:ext uri="{FF2B5EF4-FFF2-40B4-BE49-F238E27FC236}">
                  <a16:creationId xmlns:a16="http://schemas.microsoft.com/office/drawing/2014/main" id="{3FEE9B95-3B67-FDAE-313F-D22994236B96}"/>
                </a:ext>
              </a:extLst>
            </p:cNvPr>
            <p:cNvSpPr txBox="1"/>
            <p:nvPr/>
          </p:nvSpPr>
          <p:spPr>
            <a:xfrm>
              <a:off x="14188280"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54</a:t>
              </a:r>
            </a:p>
          </p:txBody>
        </p:sp>
        <p:sp>
          <p:nvSpPr>
            <p:cNvPr id="220" name="TextBox 219">
              <a:extLst>
                <a:ext uri="{FF2B5EF4-FFF2-40B4-BE49-F238E27FC236}">
                  <a16:creationId xmlns:a16="http://schemas.microsoft.com/office/drawing/2014/main" id="{B46D94D1-2C7D-1775-4F48-43F9465CFF3C}"/>
                </a:ext>
              </a:extLst>
            </p:cNvPr>
            <p:cNvSpPr txBox="1"/>
            <p:nvPr/>
          </p:nvSpPr>
          <p:spPr>
            <a:xfrm>
              <a:off x="14763139"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57</a:t>
              </a:r>
            </a:p>
          </p:txBody>
        </p:sp>
        <p:sp>
          <p:nvSpPr>
            <p:cNvPr id="221" name="TextBox 220">
              <a:extLst>
                <a:ext uri="{FF2B5EF4-FFF2-40B4-BE49-F238E27FC236}">
                  <a16:creationId xmlns:a16="http://schemas.microsoft.com/office/drawing/2014/main" id="{378569DB-E77C-BB94-0D20-0887A19E2E23}"/>
                </a:ext>
              </a:extLst>
            </p:cNvPr>
            <p:cNvSpPr txBox="1"/>
            <p:nvPr/>
          </p:nvSpPr>
          <p:spPr>
            <a:xfrm>
              <a:off x="15337994"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60</a:t>
              </a:r>
            </a:p>
          </p:txBody>
        </p:sp>
      </p:grpSp>
      <p:grpSp>
        <p:nvGrpSpPr>
          <p:cNvPr id="222" name="Group 221">
            <a:extLst>
              <a:ext uri="{FF2B5EF4-FFF2-40B4-BE49-F238E27FC236}">
                <a16:creationId xmlns:a16="http://schemas.microsoft.com/office/drawing/2014/main" id="{8CAD42FA-AF99-973D-9FCA-794123862A73}"/>
              </a:ext>
            </a:extLst>
          </p:cNvPr>
          <p:cNvGrpSpPr/>
          <p:nvPr/>
        </p:nvGrpSpPr>
        <p:grpSpPr>
          <a:xfrm>
            <a:off x="7396061" y="4514035"/>
            <a:ext cx="3667791" cy="55571"/>
            <a:chOff x="4011623" y="6932958"/>
            <a:chExt cx="11497215" cy="108001"/>
          </a:xfrm>
        </p:grpSpPr>
        <p:cxnSp>
          <p:nvCxnSpPr>
            <p:cNvPr id="223" name="Straight Connector 222">
              <a:extLst>
                <a:ext uri="{FF2B5EF4-FFF2-40B4-BE49-F238E27FC236}">
                  <a16:creationId xmlns:a16="http://schemas.microsoft.com/office/drawing/2014/main" id="{CD985B48-B927-3B7C-AEF9-32F29986A188}"/>
                </a:ext>
              </a:extLst>
            </p:cNvPr>
            <p:cNvCxnSpPr>
              <a:cxnSpLocks/>
            </p:cNvCxnSpPr>
            <p:nvPr/>
          </p:nvCxnSpPr>
          <p:spPr>
            <a:xfrm rot="16200000">
              <a:off x="3957623" y="6986958"/>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91CBB5F5-16A7-4080-98BD-FC952A055ED9}"/>
                </a:ext>
              </a:extLst>
            </p:cNvPr>
            <p:cNvCxnSpPr>
              <a:cxnSpLocks/>
            </p:cNvCxnSpPr>
            <p:nvPr/>
          </p:nvCxnSpPr>
          <p:spPr>
            <a:xfrm rot="16200000">
              <a:off x="4532484" y="6986958"/>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54449494-269D-7C8A-449A-5D1073545329}"/>
                </a:ext>
              </a:extLst>
            </p:cNvPr>
            <p:cNvCxnSpPr>
              <a:cxnSpLocks/>
            </p:cNvCxnSpPr>
            <p:nvPr/>
          </p:nvCxnSpPr>
          <p:spPr>
            <a:xfrm rot="16200000">
              <a:off x="5107345" y="6986958"/>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CBFC67B3-5CFD-E994-8BAC-7168FE77B51E}"/>
                </a:ext>
              </a:extLst>
            </p:cNvPr>
            <p:cNvCxnSpPr>
              <a:cxnSpLocks/>
            </p:cNvCxnSpPr>
            <p:nvPr/>
          </p:nvCxnSpPr>
          <p:spPr>
            <a:xfrm rot="16200000">
              <a:off x="5682206" y="6986958"/>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DCD6EB59-66D9-B486-1322-0FE9C5C5E905}"/>
                </a:ext>
              </a:extLst>
            </p:cNvPr>
            <p:cNvCxnSpPr>
              <a:cxnSpLocks/>
            </p:cNvCxnSpPr>
            <p:nvPr/>
          </p:nvCxnSpPr>
          <p:spPr>
            <a:xfrm rot="16200000">
              <a:off x="6257067" y="6986958"/>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80D8F791-6342-54D8-74ED-EA731E98CA1E}"/>
                </a:ext>
              </a:extLst>
            </p:cNvPr>
            <p:cNvCxnSpPr>
              <a:cxnSpLocks/>
            </p:cNvCxnSpPr>
            <p:nvPr/>
          </p:nvCxnSpPr>
          <p:spPr>
            <a:xfrm rot="16200000">
              <a:off x="6831928" y="6986958"/>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096E1BBF-C404-2BD8-6979-BB24B2814379}"/>
                </a:ext>
              </a:extLst>
            </p:cNvPr>
            <p:cNvCxnSpPr>
              <a:cxnSpLocks/>
            </p:cNvCxnSpPr>
            <p:nvPr/>
          </p:nvCxnSpPr>
          <p:spPr>
            <a:xfrm rot="16200000">
              <a:off x="7406789" y="6986958"/>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2F07737F-AD5A-86F0-79A5-8A94BA0324AA}"/>
                </a:ext>
              </a:extLst>
            </p:cNvPr>
            <p:cNvCxnSpPr>
              <a:cxnSpLocks/>
            </p:cNvCxnSpPr>
            <p:nvPr/>
          </p:nvCxnSpPr>
          <p:spPr>
            <a:xfrm rot="16200000">
              <a:off x="7981650"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ED3F215C-F258-3E71-A099-16481D0A4BEE}"/>
                </a:ext>
              </a:extLst>
            </p:cNvPr>
            <p:cNvCxnSpPr>
              <a:cxnSpLocks/>
            </p:cNvCxnSpPr>
            <p:nvPr/>
          </p:nvCxnSpPr>
          <p:spPr>
            <a:xfrm rot="16200000">
              <a:off x="8556511"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95E4ED46-D58D-4479-1C51-9E57EEF176BC}"/>
                </a:ext>
              </a:extLst>
            </p:cNvPr>
            <p:cNvCxnSpPr>
              <a:cxnSpLocks/>
            </p:cNvCxnSpPr>
            <p:nvPr/>
          </p:nvCxnSpPr>
          <p:spPr>
            <a:xfrm rot="16200000">
              <a:off x="9131372"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534F8A77-78BA-2B37-7A28-5D637122D33B}"/>
                </a:ext>
              </a:extLst>
            </p:cNvPr>
            <p:cNvCxnSpPr>
              <a:cxnSpLocks/>
            </p:cNvCxnSpPr>
            <p:nvPr/>
          </p:nvCxnSpPr>
          <p:spPr>
            <a:xfrm rot="16200000">
              <a:off x="9706233"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D80AC841-B048-7A69-A012-8303BB5C5F09}"/>
                </a:ext>
              </a:extLst>
            </p:cNvPr>
            <p:cNvCxnSpPr>
              <a:cxnSpLocks/>
            </p:cNvCxnSpPr>
            <p:nvPr/>
          </p:nvCxnSpPr>
          <p:spPr>
            <a:xfrm rot="16200000">
              <a:off x="10281094"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F8A4588B-1C5A-85BE-CA68-25211E7C9CE4}"/>
                </a:ext>
              </a:extLst>
            </p:cNvPr>
            <p:cNvCxnSpPr>
              <a:cxnSpLocks/>
            </p:cNvCxnSpPr>
            <p:nvPr/>
          </p:nvCxnSpPr>
          <p:spPr>
            <a:xfrm rot="16200000">
              <a:off x="10855955"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B529EDF0-1E59-F630-9029-C04676CD5130}"/>
                </a:ext>
              </a:extLst>
            </p:cNvPr>
            <p:cNvCxnSpPr>
              <a:cxnSpLocks/>
            </p:cNvCxnSpPr>
            <p:nvPr/>
          </p:nvCxnSpPr>
          <p:spPr>
            <a:xfrm rot="16200000">
              <a:off x="11430816"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9A4B38B9-EC85-7FCC-C492-E09C633073AC}"/>
                </a:ext>
              </a:extLst>
            </p:cNvPr>
            <p:cNvCxnSpPr>
              <a:cxnSpLocks/>
            </p:cNvCxnSpPr>
            <p:nvPr/>
          </p:nvCxnSpPr>
          <p:spPr>
            <a:xfrm rot="16200000">
              <a:off x="12005677"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345D76EF-FDF5-53C7-AD7D-C90EDD1687C2}"/>
                </a:ext>
              </a:extLst>
            </p:cNvPr>
            <p:cNvCxnSpPr>
              <a:cxnSpLocks/>
            </p:cNvCxnSpPr>
            <p:nvPr/>
          </p:nvCxnSpPr>
          <p:spPr>
            <a:xfrm rot="16200000">
              <a:off x="12580538"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9EE763EE-35AD-CDF8-17F3-1C20C0E38AA4}"/>
                </a:ext>
              </a:extLst>
            </p:cNvPr>
            <p:cNvCxnSpPr>
              <a:cxnSpLocks/>
            </p:cNvCxnSpPr>
            <p:nvPr/>
          </p:nvCxnSpPr>
          <p:spPr>
            <a:xfrm rot="16200000">
              <a:off x="13155399"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0EFE0463-CCBA-AC27-2374-A2A587D43BD2}"/>
                </a:ext>
              </a:extLst>
            </p:cNvPr>
            <p:cNvCxnSpPr>
              <a:cxnSpLocks/>
            </p:cNvCxnSpPr>
            <p:nvPr/>
          </p:nvCxnSpPr>
          <p:spPr>
            <a:xfrm rot="16200000">
              <a:off x="13730260"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4C78373D-2C40-213D-AD47-1A11CD102040}"/>
                </a:ext>
              </a:extLst>
            </p:cNvPr>
            <p:cNvCxnSpPr>
              <a:cxnSpLocks/>
            </p:cNvCxnSpPr>
            <p:nvPr/>
          </p:nvCxnSpPr>
          <p:spPr>
            <a:xfrm rot="16200000">
              <a:off x="14305121"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AE145963-FDCA-6A2D-19CD-DFBE12C8D5EA}"/>
                </a:ext>
              </a:extLst>
            </p:cNvPr>
            <p:cNvCxnSpPr>
              <a:cxnSpLocks/>
            </p:cNvCxnSpPr>
            <p:nvPr/>
          </p:nvCxnSpPr>
          <p:spPr>
            <a:xfrm rot="16200000">
              <a:off x="14879982"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4239817A-76E1-8D99-FEDD-4E4223DC835B}"/>
                </a:ext>
              </a:extLst>
            </p:cNvPr>
            <p:cNvCxnSpPr>
              <a:cxnSpLocks/>
            </p:cNvCxnSpPr>
            <p:nvPr/>
          </p:nvCxnSpPr>
          <p:spPr>
            <a:xfrm rot="16200000">
              <a:off x="15454838" y="6986959"/>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4" name="Group 243">
            <a:extLst>
              <a:ext uri="{FF2B5EF4-FFF2-40B4-BE49-F238E27FC236}">
                <a16:creationId xmlns:a16="http://schemas.microsoft.com/office/drawing/2014/main" id="{83B2743C-6DC8-DAA2-B1EF-2984CFD1D7F4}"/>
              </a:ext>
            </a:extLst>
          </p:cNvPr>
          <p:cNvGrpSpPr/>
          <p:nvPr/>
        </p:nvGrpSpPr>
        <p:grpSpPr>
          <a:xfrm>
            <a:off x="6270215" y="5237790"/>
            <a:ext cx="5203674" cy="162473"/>
            <a:chOff x="482498" y="7700079"/>
            <a:chExt cx="16311660" cy="315766"/>
          </a:xfrm>
        </p:grpSpPr>
        <p:sp>
          <p:nvSpPr>
            <p:cNvPr id="245" name="TextBox 244">
              <a:extLst>
                <a:ext uri="{FF2B5EF4-FFF2-40B4-BE49-F238E27FC236}">
                  <a16:creationId xmlns:a16="http://schemas.microsoft.com/office/drawing/2014/main" id="{D5C0DC90-30B9-D8C0-16FC-AC82AFD2A4E6}"/>
                </a:ext>
              </a:extLst>
            </p:cNvPr>
            <p:cNvSpPr txBox="1"/>
            <p:nvPr/>
          </p:nvSpPr>
          <p:spPr>
            <a:xfrm>
              <a:off x="482498" y="7736827"/>
              <a:ext cx="2919434" cy="279018"/>
            </a:xfrm>
            <a:prstGeom prst="rect">
              <a:avLst/>
            </a:prstGeom>
            <a:noFill/>
          </p:spPr>
          <p:txBody>
            <a:bodyPr wrap="none" lIns="0" tIns="0" rIns="0" bIns="0" rtlCol="0">
              <a:spAutoFit/>
            </a:bodyPr>
            <a:lstStyle/>
            <a:p>
              <a:pPr algn="r" defTabSz="609630">
                <a:defRPr/>
              </a:pPr>
              <a:r>
                <a:rPr lang="en-GB" sz="933" b="1" noProof="0" dirty="0">
                  <a:ln/>
                  <a:solidFill>
                    <a:schemeClr val="accent1"/>
                  </a:solidFill>
                  <a:latin typeface="Arial Narrow" panose="020B0606020202030204" pitchFamily="34" charset="0"/>
                  <a:cs typeface="Arial"/>
                  <a:sym typeface="Arial"/>
                  <a:rtl val="0"/>
                </a:rPr>
                <a:t>Durvalumab + FLOT</a:t>
              </a:r>
            </a:p>
          </p:txBody>
        </p:sp>
        <p:grpSp>
          <p:nvGrpSpPr>
            <p:cNvPr id="246" name="Group 245">
              <a:extLst>
                <a:ext uri="{FF2B5EF4-FFF2-40B4-BE49-F238E27FC236}">
                  <a16:creationId xmlns:a16="http://schemas.microsoft.com/office/drawing/2014/main" id="{9339C0AC-15B5-18AD-B616-80D25C1381F4}"/>
                </a:ext>
              </a:extLst>
            </p:cNvPr>
            <p:cNvGrpSpPr/>
            <p:nvPr/>
          </p:nvGrpSpPr>
          <p:grpSpPr>
            <a:xfrm>
              <a:off x="3840777" y="7700079"/>
              <a:ext cx="12953381" cy="315766"/>
              <a:chOff x="3840777" y="7032657"/>
              <a:chExt cx="12953381" cy="315766"/>
            </a:xfrm>
          </p:grpSpPr>
          <p:sp>
            <p:nvSpPr>
              <p:cNvPr id="247" name="TextBox 246">
                <a:extLst>
                  <a:ext uri="{FF2B5EF4-FFF2-40B4-BE49-F238E27FC236}">
                    <a16:creationId xmlns:a16="http://schemas.microsoft.com/office/drawing/2014/main" id="{5353FE8A-A300-3A25-E149-835C4E23C850}"/>
                  </a:ext>
                </a:extLst>
              </p:cNvPr>
              <p:cNvSpPr txBox="1"/>
              <p:nvPr/>
            </p:nvSpPr>
            <p:spPr>
              <a:xfrm>
                <a:off x="3840777" y="7069403"/>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48</a:t>
                </a:r>
              </a:p>
            </p:txBody>
          </p:sp>
          <p:sp>
            <p:nvSpPr>
              <p:cNvPr id="248" name="TextBox 247">
                <a:extLst>
                  <a:ext uri="{FF2B5EF4-FFF2-40B4-BE49-F238E27FC236}">
                    <a16:creationId xmlns:a16="http://schemas.microsoft.com/office/drawing/2014/main" id="{15592EFF-F7B0-7A25-62BB-812460B2FAAF}"/>
                  </a:ext>
                </a:extLst>
              </p:cNvPr>
              <p:cNvSpPr txBox="1"/>
              <p:nvPr/>
            </p:nvSpPr>
            <p:spPr>
              <a:xfrm>
                <a:off x="4415636" y="7069403"/>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46</a:t>
                </a:r>
              </a:p>
            </p:txBody>
          </p:sp>
          <p:sp>
            <p:nvSpPr>
              <p:cNvPr id="249" name="TextBox 248">
                <a:extLst>
                  <a:ext uri="{FF2B5EF4-FFF2-40B4-BE49-F238E27FC236}">
                    <a16:creationId xmlns:a16="http://schemas.microsoft.com/office/drawing/2014/main" id="{59B488A8-4DEF-8464-6C86-8166CE43A85C}"/>
                  </a:ext>
                </a:extLst>
              </p:cNvPr>
              <p:cNvSpPr txBox="1"/>
              <p:nvPr/>
            </p:nvSpPr>
            <p:spPr>
              <a:xfrm>
                <a:off x="4990498" y="7069403"/>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44</a:t>
                </a:r>
              </a:p>
            </p:txBody>
          </p:sp>
          <p:sp>
            <p:nvSpPr>
              <p:cNvPr id="250" name="TextBox 249">
                <a:extLst>
                  <a:ext uri="{FF2B5EF4-FFF2-40B4-BE49-F238E27FC236}">
                    <a16:creationId xmlns:a16="http://schemas.microsoft.com/office/drawing/2014/main" id="{860B9AD2-F2DE-4901-E216-9181D9837104}"/>
                  </a:ext>
                </a:extLst>
              </p:cNvPr>
              <p:cNvSpPr txBox="1"/>
              <p:nvPr/>
            </p:nvSpPr>
            <p:spPr>
              <a:xfrm>
                <a:off x="5565360" y="7069403"/>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39</a:t>
                </a:r>
              </a:p>
            </p:txBody>
          </p:sp>
          <p:sp>
            <p:nvSpPr>
              <p:cNvPr id="251" name="TextBox 250">
                <a:extLst>
                  <a:ext uri="{FF2B5EF4-FFF2-40B4-BE49-F238E27FC236}">
                    <a16:creationId xmlns:a16="http://schemas.microsoft.com/office/drawing/2014/main" id="{41C7982F-A808-43A3-63D8-E6D1B75694A5}"/>
                  </a:ext>
                </a:extLst>
              </p:cNvPr>
              <p:cNvSpPr txBox="1"/>
              <p:nvPr/>
            </p:nvSpPr>
            <p:spPr>
              <a:xfrm>
                <a:off x="6140222" y="7069403"/>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38</a:t>
                </a:r>
              </a:p>
            </p:txBody>
          </p:sp>
          <p:sp>
            <p:nvSpPr>
              <p:cNvPr id="252" name="TextBox 251">
                <a:extLst>
                  <a:ext uri="{FF2B5EF4-FFF2-40B4-BE49-F238E27FC236}">
                    <a16:creationId xmlns:a16="http://schemas.microsoft.com/office/drawing/2014/main" id="{9FED794F-1EB1-6999-EFD4-83533D347591}"/>
                  </a:ext>
                </a:extLst>
              </p:cNvPr>
              <p:cNvSpPr txBox="1"/>
              <p:nvPr/>
            </p:nvSpPr>
            <p:spPr>
              <a:xfrm>
                <a:off x="6715081" y="7069403"/>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36</a:t>
                </a:r>
              </a:p>
            </p:txBody>
          </p:sp>
          <p:sp>
            <p:nvSpPr>
              <p:cNvPr id="253" name="TextBox 252">
                <a:extLst>
                  <a:ext uri="{FF2B5EF4-FFF2-40B4-BE49-F238E27FC236}">
                    <a16:creationId xmlns:a16="http://schemas.microsoft.com/office/drawing/2014/main" id="{9E165F36-53C2-023E-DA2B-41D8D73091E0}"/>
                  </a:ext>
                </a:extLst>
              </p:cNvPr>
              <p:cNvSpPr txBox="1"/>
              <p:nvPr/>
            </p:nvSpPr>
            <p:spPr>
              <a:xfrm>
                <a:off x="7289943" y="7069403"/>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36</a:t>
                </a:r>
              </a:p>
            </p:txBody>
          </p:sp>
          <p:sp>
            <p:nvSpPr>
              <p:cNvPr id="254" name="TextBox 253">
                <a:extLst>
                  <a:ext uri="{FF2B5EF4-FFF2-40B4-BE49-F238E27FC236}">
                    <a16:creationId xmlns:a16="http://schemas.microsoft.com/office/drawing/2014/main" id="{F9F4D59A-89F6-200C-7957-BEED1BD69E23}"/>
                  </a:ext>
                </a:extLst>
              </p:cNvPr>
              <p:cNvSpPr txBox="1"/>
              <p:nvPr/>
            </p:nvSpPr>
            <p:spPr>
              <a:xfrm>
                <a:off x="7864802"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35</a:t>
                </a:r>
              </a:p>
            </p:txBody>
          </p:sp>
          <p:sp>
            <p:nvSpPr>
              <p:cNvPr id="255" name="TextBox 254">
                <a:extLst>
                  <a:ext uri="{FF2B5EF4-FFF2-40B4-BE49-F238E27FC236}">
                    <a16:creationId xmlns:a16="http://schemas.microsoft.com/office/drawing/2014/main" id="{E38C770E-4A71-53BE-B760-81C1E4A71C13}"/>
                  </a:ext>
                </a:extLst>
              </p:cNvPr>
              <p:cNvSpPr txBox="1"/>
              <p:nvPr/>
            </p:nvSpPr>
            <p:spPr>
              <a:xfrm>
                <a:off x="8439665"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34</a:t>
                </a:r>
              </a:p>
            </p:txBody>
          </p:sp>
          <p:sp>
            <p:nvSpPr>
              <p:cNvPr id="256" name="TextBox 255">
                <a:extLst>
                  <a:ext uri="{FF2B5EF4-FFF2-40B4-BE49-F238E27FC236}">
                    <a16:creationId xmlns:a16="http://schemas.microsoft.com/office/drawing/2014/main" id="{778BB99A-429D-0364-61AB-8B54F7E53BB9}"/>
                  </a:ext>
                </a:extLst>
              </p:cNvPr>
              <p:cNvSpPr txBox="1"/>
              <p:nvPr/>
            </p:nvSpPr>
            <p:spPr>
              <a:xfrm>
                <a:off x="9014527"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34</a:t>
                </a:r>
              </a:p>
            </p:txBody>
          </p:sp>
          <p:sp>
            <p:nvSpPr>
              <p:cNvPr id="257" name="TextBox 256">
                <a:extLst>
                  <a:ext uri="{FF2B5EF4-FFF2-40B4-BE49-F238E27FC236}">
                    <a16:creationId xmlns:a16="http://schemas.microsoft.com/office/drawing/2014/main" id="{7640A5CE-D9ED-A35F-3EA5-2B3EE625877D}"/>
                  </a:ext>
                </a:extLst>
              </p:cNvPr>
              <p:cNvSpPr txBox="1"/>
              <p:nvPr/>
            </p:nvSpPr>
            <p:spPr>
              <a:xfrm>
                <a:off x="9589389"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33</a:t>
                </a:r>
              </a:p>
            </p:txBody>
          </p:sp>
          <p:sp>
            <p:nvSpPr>
              <p:cNvPr id="258" name="TextBox 257">
                <a:extLst>
                  <a:ext uri="{FF2B5EF4-FFF2-40B4-BE49-F238E27FC236}">
                    <a16:creationId xmlns:a16="http://schemas.microsoft.com/office/drawing/2014/main" id="{B95B5E81-710B-BD2A-7D7D-015F17FC87A6}"/>
                  </a:ext>
                </a:extLst>
              </p:cNvPr>
              <p:cNvSpPr txBox="1"/>
              <p:nvPr/>
            </p:nvSpPr>
            <p:spPr>
              <a:xfrm>
                <a:off x="10164248"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31</a:t>
                </a:r>
              </a:p>
            </p:txBody>
          </p:sp>
          <p:sp>
            <p:nvSpPr>
              <p:cNvPr id="259" name="TextBox 258">
                <a:extLst>
                  <a:ext uri="{FF2B5EF4-FFF2-40B4-BE49-F238E27FC236}">
                    <a16:creationId xmlns:a16="http://schemas.microsoft.com/office/drawing/2014/main" id="{3402830C-FC21-1C71-CE4D-75406F0CF8C7}"/>
                  </a:ext>
                </a:extLst>
              </p:cNvPr>
              <p:cNvSpPr txBox="1"/>
              <p:nvPr/>
            </p:nvSpPr>
            <p:spPr>
              <a:xfrm>
                <a:off x="10739107"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30</a:t>
                </a:r>
              </a:p>
            </p:txBody>
          </p:sp>
          <p:sp>
            <p:nvSpPr>
              <p:cNvPr id="260" name="TextBox 259">
                <a:extLst>
                  <a:ext uri="{FF2B5EF4-FFF2-40B4-BE49-F238E27FC236}">
                    <a16:creationId xmlns:a16="http://schemas.microsoft.com/office/drawing/2014/main" id="{144B314C-A925-F485-291A-3A3555C68AF2}"/>
                  </a:ext>
                </a:extLst>
              </p:cNvPr>
              <p:cNvSpPr txBox="1"/>
              <p:nvPr/>
            </p:nvSpPr>
            <p:spPr>
              <a:xfrm>
                <a:off x="11313972"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26</a:t>
                </a:r>
              </a:p>
            </p:txBody>
          </p:sp>
          <p:sp>
            <p:nvSpPr>
              <p:cNvPr id="261" name="TextBox 260">
                <a:extLst>
                  <a:ext uri="{FF2B5EF4-FFF2-40B4-BE49-F238E27FC236}">
                    <a16:creationId xmlns:a16="http://schemas.microsoft.com/office/drawing/2014/main" id="{701063B8-4C52-E61E-7962-75FDD6DF7ADE}"/>
                  </a:ext>
                </a:extLst>
              </p:cNvPr>
              <p:cNvSpPr txBox="1"/>
              <p:nvPr/>
            </p:nvSpPr>
            <p:spPr>
              <a:xfrm>
                <a:off x="11888831"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17</a:t>
                </a:r>
              </a:p>
            </p:txBody>
          </p:sp>
          <p:sp>
            <p:nvSpPr>
              <p:cNvPr id="262" name="TextBox 261">
                <a:extLst>
                  <a:ext uri="{FF2B5EF4-FFF2-40B4-BE49-F238E27FC236}">
                    <a16:creationId xmlns:a16="http://schemas.microsoft.com/office/drawing/2014/main" id="{C1017EE9-061C-9AC1-EAF1-1EE71B7FA3D3}"/>
                  </a:ext>
                </a:extLst>
              </p:cNvPr>
              <p:cNvSpPr txBox="1"/>
              <p:nvPr/>
            </p:nvSpPr>
            <p:spPr>
              <a:xfrm>
                <a:off x="12463690" y="7069405"/>
                <a:ext cx="341692"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11</a:t>
                </a:r>
              </a:p>
            </p:txBody>
          </p:sp>
          <p:sp>
            <p:nvSpPr>
              <p:cNvPr id="263" name="TextBox 262">
                <a:extLst>
                  <a:ext uri="{FF2B5EF4-FFF2-40B4-BE49-F238E27FC236}">
                    <a16:creationId xmlns:a16="http://schemas.microsoft.com/office/drawing/2014/main" id="{373009C1-0F74-161D-88AB-08AE14560711}"/>
                  </a:ext>
                </a:extLst>
              </p:cNvPr>
              <p:cNvSpPr txBox="1"/>
              <p:nvPr/>
            </p:nvSpPr>
            <p:spPr>
              <a:xfrm>
                <a:off x="13123977" y="7069405"/>
                <a:ext cx="170844"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7</a:t>
                </a:r>
              </a:p>
            </p:txBody>
          </p:sp>
          <p:sp>
            <p:nvSpPr>
              <p:cNvPr id="264" name="TextBox 263">
                <a:extLst>
                  <a:ext uri="{FF2B5EF4-FFF2-40B4-BE49-F238E27FC236}">
                    <a16:creationId xmlns:a16="http://schemas.microsoft.com/office/drawing/2014/main" id="{3BC1C4BE-BB83-F4D5-B071-8437BFA60B06}"/>
                  </a:ext>
                </a:extLst>
              </p:cNvPr>
              <p:cNvSpPr txBox="1"/>
              <p:nvPr/>
            </p:nvSpPr>
            <p:spPr>
              <a:xfrm>
                <a:off x="13698843" y="7069405"/>
                <a:ext cx="170844"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4</a:t>
                </a:r>
              </a:p>
            </p:txBody>
          </p:sp>
          <p:sp>
            <p:nvSpPr>
              <p:cNvPr id="265" name="TextBox 264">
                <a:extLst>
                  <a:ext uri="{FF2B5EF4-FFF2-40B4-BE49-F238E27FC236}">
                    <a16:creationId xmlns:a16="http://schemas.microsoft.com/office/drawing/2014/main" id="{422A12CB-CF7A-2366-C1B8-66069EC14453}"/>
                  </a:ext>
                </a:extLst>
              </p:cNvPr>
              <p:cNvSpPr txBox="1"/>
              <p:nvPr/>
            </p:nvSpPr>
            <p:spPr>
              <a:xfrm>
                <a:off x="14273702" y="7069405"/>
                <a:ext cx="170844"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0</a:t>
                </a:r>
              </a:p>
            </p:txBody>
          </p:sp>
          <p:sp>
            <p:nvSpPr>
              <p:cNvPr id="266" name="TextBox 265">
                <a:extLst>
                  <a:ext uri="{FF2B5EF4-FFF2-40B4-BE49-F238E27FC236}">
                    <a16:creationId xmlns:a16="http://schemas.microsoft.com/office/drawing/2014/main" id="{15020746-9FBF-B257-F4E2-ABAC07B5C728}"/>
                  </a:ext>
                </a:extLst>
              </p:cNvPr>
              <p:cNvSpPr txBox="1"/>
              <p:nvPr/>
            </p:nvSpPr>
            <p:spPr>
              <a:xfrm>
                <a:off x="14848564" y="7069405"/>
                <a:ext cx="170844"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0</a:t>
                </a:r>
              </a:p>
            </p:txBody>
          </p:sp>
          <p:sp>
            <p:nvSpPr>
              <p:cNvPr id="267" name="TextBox 266">
                <a:extLst>
                  <a:ext uri="{FF2B5EF4-FFF2-40B4-BE49-F238E27FC236}">
                    <a16:creationId xmlns:a16="http://schemas.microsoft.com/office/drawing/2014/main" id="{206BD769-6E5A-0072-1D81-6E6444E1ACE1}"/>
                  </a:ext>
                </a:extLst>
              </p:cNvPr>
              <p:cNvSpPr txBox="1"/>
              <p:nvPr/>
            </p:nvSpPr>
            <p:spPr>
              <a:xfrm>
                <a:off x="15423420" y="7069405"/>
                <a:ext cx="170844" cy="279018"/>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0</a:t>
                </a:r>
              </a:p>
            </p:txBody>
          </p:sp>
          <p:sp>
            <p:nvSpPr>
              <p:cNvPr id="268" name="TextBox 267">
                <a:extLst>
                  <a:ext uri="{FF2B5EF4-FFF2-40B4-BE49-F238E27FC236}">
                    <a16:creationId xmlns:a16="http://schemas.microsoft.com/office/drawing/2014/main" id="{F4CBAC51-F99C-9AF5-07DD-0985CD092D4B}"/>
                  </a:ext>
                </a:extLst>
              </p:cNvPr>
              <p:cNvSpPr txBox="1"/>
              <p:nvPr/>
            </p:nvSpPr>
            <p:spPr>
              <a:xfrm>
                <a:off x="15922248" y="7032657"/>
                <a:ext cx="871910" cy="279018"/>
              </a:xfrm>
              <a:prstGeom prst="rect">
                <a:avLst/>
              </a:prstGeom>
              <a:noFill/>
            </p:spPr>
            <p:txBody>
              <a:bodyPr wrap="squar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17</a:t>
                </a:r>
              </a:p>
            </p:txBody>
          </p:sp>
        </p:grpSp>
      </p:grpSp>
      <p:grpSp>
        <p:nvGrpSpPr>
          <p:cNvPr id="269" name="Group 268">
            <a:extLst>
              <a:ext uri="{FF2B5EF4-FFF2-40B4-BE49-F238E27FC236}">
                <a16:creationId xmlns:a16="http://schemas.microsoft.com/office/drawing/2014/main" id="{4E6AA12C-0F4B-3D26-18C1-0B873EDF2196}"/>
              </a:ext>
            </a:extLst>
          </p:cNvPr>
          <p:cNvGrpSpPr/>
          <p:nvPr/>
        </p:nvGrpSpPr>
        <p:grpSpPr>
          <a:xfrm>
            <a:off x="6459369" y="5388734"/>
            <a:ext cx="4932055" cy="143567"/>
            <a:chOff x="1075428" y="7998540"/>
            <a:chExt cx="15460231" cy="279019"/>
          </a:xfrm>
        </p:grpSpPr>
        <p:sp>
          <p:nvSpPr>
            <p:cNvPr id="270" name="TextBox 269">
              <a:extLst>
                <a:ext uri="{FF2B5EF4-FFF2-40B4-BE49-F238E27FC236}">
                  <a16:creationId xmlns:a16="http://schemas.microsoft.com/office/drawing/2014/main" id="{EB4F90FE-242D-681B-24B1-580A2129CB93}"/>
                </a:ext>
              </a:extLst>
            </p:cNvPr>
            <p:cNvSpPr txBox="1"/>
            <p:nvPr/>
          </p:nvSpPr>
          <p:spPr>
            <a:xfrm>
              <a:off x="1075428" y="7998544"/>
              <a:ext cx="2326504" cy="279015"/>
            </a:xfrm>
            <a:prstGeom prst="rect">
              <a:avLst/>
            </a:prstGeom>
            <a:noFill/>
          </p:spPr>
          <p:txBody>
            <a:bodyPr wrap="none" lIns="0" tIns="0" rIns="0" bIns="0" rtlCol="0">
              <a:spAutoFit/>
            </a:bodyPr>
            <a:lstStyle/>
            <a:p>
              <a:pPr algn="r" defTabSz="609630">
                <a:defRPr/>
              </a:pPr>
              <a:r>
                <a:rPr lang="en-GB" sz="933" b="1" noProof="0" dirty="0">
                  <a:ln/>
                  <a:solidFill>
                    <a:schemeClr val="accent6"/>
                  </a:solidFill>
                  <a:latin typeface="Arial Narrow" panose="020B0606020202030204" pitchFamily="34" charset="0"/>
                  <a:cs typeface="Arial"/>
                  <a:sym typeface="Arial"/>
                  <a:rtl val="0"/>
                </a:rPr>
                <a:t>Placebo + FLOT</a:t>
              </a:r>
            </a:p>
          </p:txBody>
        </p:sp>
        <p:grpSp>
          <p:nvGrpSpPr>
            <p:cNvPr id="271" name="Group 270">
              <a:extLst>
                <a:ext uri="{FF2B5EF4-FFF2-40B4-BE49-F238E27FC236}">
                  <a16:creationId xmlns:a16="http://schemas.microsoft.com/office/drawing/2014/main" id="{96765301-5091-FE18-5696-ECE98BF2D960}"/>
                </a:ext>
              </a:extLst>
            </p:cNvPr>
            <p:cNvGrpSpPr/>
            <p:nvPr/>
          </p:nvGrpSpPr>
          <p:grpSpPr>
            <a:xfrm>
              <a:off x="3840777" y="7998540"/>
              <a:ext cx="12694882" cy="279019"/>
              <a:chOff x="3840777" y="7069402"/>
              <a:chExt cx="12694882" cy="279019"/>
            </a:xfrm>
          </p:grpSpPr>
          <p:sp>
            <p:nvSpPr>
              <p:cNvPr id="272" name="TextBox 271">
                <a:extLst>
                  <a:ext uri="{FF2B5EF4-FFF2-40B4-BE49-F238E27FC236}">
                    <a16:creationId xmlns:a16="http://schemas.microsoft.com/office/drawing/2014/main" id="{D79BEE20-4771-D353-E448-A83003BE393A}"/>
                  </a:ext>
                </a:extLst>
              </p:cNvPr>
              <p:cNvSpPr txBox="1"/>
              <p:nvPr/>
            </p:nvSpPr>
            <p:spPr>
              <a:xfrm>
                <a:off x="3840777" y="7069404"/>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47</a:t>
                </a:r>
              </a:p>
            </p:txBody>
          </p:sp>
          <p:sp>
            <p:nvSpPr>
              <p:cNvPr id="273" name="TextBox 272">
                <a:extLst>
                  <a:ext uri="{FF2B5EF4-FFF2-40B4-BE49-F238E27FC236}">
                    <a16:creationId xmlns:a16="http://schemas.microsoft.com/office/drawing/2014/main" id="{AEDC2F90-7652-68B2-873F-6951D349091A}"/>
                  </a:ext>
                </a:extLst>
              </p:cNvPr>
              <p:cNvSpPr txBox="1"/>
              <p:nvPr/>
            </p:nvSpPr>
            <p:spPr>
              <a:xfrm>
                <a:off x="4415636" y="7069404"/>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45</a:t>
                </a:r>
              </a:p>
            </p:txBody>
          </p:sp>
          <p:sp>
            <p:nvSpPr>
              <p:cNvPr id="274" name="TextBox 273">
                <a:extLst>
                  <a:ext uri="{FF2B5EF4-FFF2-40B4-BE49-F238E27FC236}">
                    <a16:creationId xmlns:a16="http://schemas.microsoft.com/office/drawing/2014/main" id="{05C175E2-3427-3339-382B-4FCC56B1B351}"/>
                  </a:ext>
                </a:extLst>
              </p:cNvPr>
              <p:cNvSpPr txBox="1"/>
              <p:nvPr/>
            </p:nvSpPr>
            <p:spPr>
              <a:xfrm>
                <a:off x="4990498" y="7069404"/>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42</a:t>
                </a:r>
              </a:p>
            </p:txBody>
          </p:sp>
          <p:sp>
            <p:nvSpPr>
              <p:cNvPr id="275" name="TextBox 274">
                <a:extLst>
                  <a:ext uri="{FF2B5EF4-FFF2-40B4-BE49-F238E27FC236}">
                    <a16:creationId xmlns:a16="http://schemas.microsoft.com/office/drawing/2014/main" id="{3FC063BF-F44D-7BF8-9216-94826DA72709}"/>
                  </a:ext>
                </a:extLst>
              </p:cNvPr>
              <p:cNvSpPr txBox="1"/>
              <p:nvPr/>
            </p:nvSpPr>
            <p:spPr>
              <a:xfrm>
                <a:off x="5565360" y="7069404"/>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37</a:t>
                </a:r>
              </a:p>
            </p:txBody>
          </p:sp>
          <p:sp>
            <p:nvSpPr>
              <p:cNvPr id="276" name="TextBox 275">
                <a:extLst>
                  <a:ext uri="{FF2B5EF4-FFF2-40B4-BE49-F238E27FC236}">
                    <a16:creationId xmlns:a16="http://schemas.microsoft.com/office/drawing/2014/main" id="{77D9DC04-C5AD-2BED-BB00-855700AA08BB}"/>
                  </a:ext>
                </a:extLst>
              </p:cNvPr>
              <p:cNvSpPr txBox="1"/>
              <p:nvPr/>
            </p:nvSpPr>
            <p:spPr>
              <a:xfrm>
                <a:off x="6140222" y="7069404"/>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37</a:t>
                </a:r>
              </a:p>
            </p:txBody>
          </p:sp>
          <p:sp>
            <p:nvSpPr>
              <p:cNvPr id="277" name="TextBox 276">
                <a:extLst>
                  <a:ext uri="{FF2B5EF4-FFF2-40B4-BE49-F238E27FC236}">
                    <a16:creationId xmlns:a16="http://schemas.microsoft.com/office/drawing/2014/main" id="{C5C97212-4AF4-F3F5-9A62-41B67780ABB7}"/>
                  </a:ext>
                </a:extLst>
              </p:cNvPr>
              <p:cNvSpPr txBox="1"/>
              <p:nvPr/>
            </p:nvSpPr>
            <p:spPr>
              <a:xfrm>
                <a:off x="6715081" y="7069404"/>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34</a:t>
                </a:r>
              </a:p>
            </p:txBody>
          </p:sp>
          <p:sp>
            <p:nvSpPr>
              <p:cNvPr id="278" name="TextBox 277">
                <a:extLst>
                  <a:ext uri="{FF2B5EF4-FFF2-40B4-BE49-F238E27FC236}">
                    <a16:creationId xmlns:a16="http://schemas.microsoft.com/office/drawing/2014/main" id="{D8A69941-470A-1098-5247-98D74F3AF52D}"/>
                  </a:ext>
                </a:extLst>
              </p:cNvPr>
              <p:cNvSpPr txBox="1"/>
              <p:nvPr/>
            </p:nvSpPr>
            <p:spPr>
              <a:xfrm>
                <a:off x="7289943" y="7069404"/>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31</a:t>
                </a:r>
              </a:p>
            </p:txBody>
          </p:sp>
          <p:sp>
            <p:nvSpPr>
              <p:cNvPr id="279" name="TextBox 278">
                <a:extLst>
                  <a:ext uri="{FF2B5EF4-FFF2-40B4-BE49-F238E27FC236}">
                    <a16:creationId xmlns:a16="http://schemas.microsoft.com/office/drawing/2014/main" id="{3D8EF04D-D6DA-AC59-4906-94DE7BB93B57}"/>
                  </a:ext>
                </a:extLst>
              </p:cNvPr>
              <p:cNvSpPr txBox="1"/>
              <p:nvPr/>
            </p:nvSpPr>
            <p:spPr>
              <a:xfrm>
                <a:off x="7864805" y="7069406"/>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30</a:t>
                </a:r>
              </a:p>
            </p:txBody>
          </p:sp>
          <p:sp>
            <p:nvSpPr>
              <p:cNvPr id="280" name="TextBox 279">
                <a:extLst>
                  <a:ext uri="{FF2B5EF4-FFF2-40B4-BE49-F238E27FC236}">
                    <a16:creationId xmlns:a16="http://schemas.microsoft.com/office/drawing/2014/main" id="{869A7EFE-A710-AC5D-9B1D-B7C745DFD29D}"/>
                  </a:ext>
                </a:extLst>
              </p:cNvPr>
              <p:cNvSpPr txBox="1"/>
              <p:nvPr/>
            </p:nvSpPr>
            <p:spPr>
              <a:xfrm>
                <a:off x="8439667" y="7069406"/>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29</a:t>
                </a:r>
              </a:p>
            </p:txBody>
          </p:sp>
          <p:sp>
            <p:nvSpPr>
              <p:cNvPr id="281" name="TextBox 280">
                <a:extLst>
                  <a:ext uri="{FF2B5EF4-FFF2-40B4-BE49-F238E27FC236}">
                    <a16:creationId xmlns:a16="http://schemas.microsoft.com/office/drawing/2014/main" id="{1A192229-DDEF-1718-4F03-43390340E7B4}"/>
                  </a:ext>
                </a:extLst>
              </p:cNvPr>
              <p:cNvSpPr txBox="1"/>
              <p:nvPr/>
            </p:nvSpPr>
            <p:spPr>
              <a:xfrm>
                <a:off x="9014526" y="7069406"/>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29</a:t>
                </a:r>
              </a:p>
            </p:txBody>
          </p:sp>
          <p:sp>
            <p:nvSpPr>
              <p:cNvPr id="282" name="TextBox 281">
                <a:extLst>
                  <a:ext uri="{FF2B5EF4-FFF2-40B4-BE49-F238E27FC236}">
                    <a16:creationId xmlns:a16="http://schemas.microsoft.com/office/drawing/2014/main" id="{44CD276A-C9AB-05EB-5ED4-776DB19CC123}"/>
                  </a:ext>
                </a:extLst>
              </p:cNvPr>
              <p:cNvSpPr txBox="1"/>
              <p:nvPr/>
            </p:nvSpPr>
            <p:spPr>
              <a:xfrm>
                <a:off x="9589389" y="7069406"/>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28</a:t>
                </a:r>
              </a:p>
            </p:txBody>
          </p:sp>
          <p:sp>
            <p:nvSpPr>
              <p:cNvPr id="283" name="TextBox 282">
                <a:extLst>
                  <a:ext uri="{FF2B5EF4-FFF2-40B4-BE49-F238E27FC236}">
                    <a16:creationId xmlns:a16="http://schemas.microsoft.com/office/drawing/2014/main" id="{A8002B70-B94F-5968-0EE5-A32E99032032}"/>
                  </a:ext>
                </a:extLst>
              </p:cNvPr>
              <p:cNvSpPr txBox="1"/>
              <p:nvPr/>
            </p:nvSpPr>
            <p:spPr>
              <a:xfrm>
                <a:off x="10164247" y="7069406"/>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26</a:t>
                </a:r>
              </a:p>
            </p:txBody>
          </p:sp>
          <p:sp>
            <p:nvSpPr>
              <p:cNvPr id="284" name="TextBox 283">
                <a:extLst>
                  <a:ext uri="{FF2B5EF4-FFF2-40B4-BE49-F238E27FC236}">
                    <a16:creationId xmlns:a16="http://schemas.microsoft.com/office/drawing/2014/main" id="{E7B36BF0-C353-F1E9-78B8-DE0052ED36AB}"/>
                  </a:ext>
                </a:extLst>
              </p:cNvPr>
              <p:cNvSpPr txBox="1"/>
              <p:nvPr/>
            </p:nvSpPr>
            <p:spPr>
              <a:xfrm>
                <a:off x="10739106" y="7069406"/>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25</a:t>
                </a:r>
              </a:p>
            </p:txBody>
          </p:sp>
          <p:sp>
            <p:nvSpPr>
              <p:cNvPr id="285" name="TextBox 284">
                <a:extLst>
                  <a:ext uri="{FF2B5EF4-FFF2-40B4-BE49-F238E27FC236}">
                    <a16:creationId xmlns:a16="http://schemas.microsoft.com/office/drawing/2014/main" id="{5BCB1E89-ABCE-B79A-EAC0-D7C1A6EF90D3}"/>
                  </a:ext>
                </a:extLst>
              </p:cNvPr>
              <p:cNvSpPr txBox="1"/>
              <p:nvPr/>
            </p:nvSpPr>
            <p:spPr>
              <a:xfrm>
                <a:off x="11313972" y="7069406"/>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21</a:t>
                </a:r>
              </a:p>
            </p:txBody>
          </p:sp>
          <p:sp>
            <p:nvSpPr>
              <p:cNvPr id="286" name="TextBox 285">
                <a:extLst>
                  <a:ext uri="{FF2B5EF4-FFF2-40B4-BE49-F238E27FC236}">
                    <a16:creationId xmlns:a16="http://schemas.microsoft.com/office/drawing/2014/main" id="{0053FDE0-0931-4080-6EBF-FCB68FCDCE31}"/>
                  </a:ext>
                </a:extLst>
              </p:cNvPr>
              <p:cNvSpPr txBox="1"/>
              <p:nvPr/>
            </p:nvSpPr>
            <p:spPr>
              <a:xfrm>
                <a:off x="11888831" y="7069406"/>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15</a:t>
                </a:r>
              </a:p>
            </p:txBody>
          </p:sp>
          <p:sp>
            <p:nvSpPr>
              <p:cNvPr id="287" name="TextBox 286">
                <a:extLst>
                  <a:ext uri="{FF2B5EF4-FFF2-40B4-BE49-F238E27FC236}">
                    <a16:creationId xmlns:a16="http://schemas.microsoft.com/office/drawing/2014/main" id="{14D2C699-9383-9357-8B4A-DCC4C9602030}"/>
                  </a:ext>
                </a:extLst>
              </p:cNvPr>
              <p:cNvSpPr txBox="1"/>
              <p:nvPr/>
            </p:nvSpPr>
            <p:spPr>
              <a:xfrm>
                <a:off x="12549121" y="7069406"/>
                <a:ext cx="170844"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8</a:t>
                </a:r>
              </a:p>
            </p:txBody>
          </p:sp>
          <p:sp>
            <p:nvSpPr>
              <p:cNvPr id="288" name="TextBox 287">
                <a:extLst>
                  <a:ext uri="{FF2B5EF4-FFF2-40B4-BE49-F238E27FC236}">
                    <a16:creationId xmlns:a16="http://schemas.microsoft.com/office/drawing/2014/main" id="{5E4D1B99-7017-87BF-8368-CB0935C219A3}"/>
                  </a:ext>
                </a:extLst>
              </p:cNvPr>
              <p:cNvSpPr txBox="1"/>
              <p:nvPr/>
            </p:nvSpPr>
            <p:spPr>
              <a:xfrm>
                <a:off x="13123977" y="7069406"/>
                <a:ext cx="170844"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a:t>
                </a:r>
              </a:p>
            </p:txBody>
          </p:sp>
          <p:sp>
            <p:nvSpPr>
              <p:cNvPr id="289" name="TextBox 288">
                <a:extLst>
                  <a:ext uri="{FF2B5EF4-FFF2-40B4-BE49-F238E27FC236}">
                    <a16:creationId xmlns:a16="http://schemas.microsoft.com/office/drawing/2014/main" id="{50B35261-16B6-9E30-794D-56D7D8F5A17F}"/>
                  </a:ext>
                </a:extLst>
              </p:cNvPr>
              <p:cNvSpPr txBox="1"/>
              <p:nvPr/>
            </p:nvSpPr>
            <p:spPr>
              <a:xfrm>
                <a:off x="13698839" y="7069406"/>
                <a:ext cx="170844"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1</a:t>
                </a:r>
              </a:p>
            </p:txBody>
          </p:sp>
          <p:sp>
            <p:nvSpPr>
              <p:cNvPr id="290" name="TextBox 289">
                <a:extLst>
                  <a:ext uri="{FF2B5EF4-FFF2-40B4-BE49-F238E27FC236}">
                    <a16:creationId xmlns:a16="http://schemas.microsoft.com/office/drawing/2014/main" id="{1FAA6E03-61AB-C3DF-8165-9D302601CEA2}"/>
                  </a:ext>
                </a:extLst>
              </p:cNvPr>
              <p:cNvSpPr txBox="1"/>
              <p:nvPr/>
            </p:nvSpPr>
            <p:spPr>
              <a:xfrm>
                <a:off x="14273701" y="7069406"/>
                <a:ext cx="170844"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1</a:t>
                </a:r>
              </a:p>
            </p:txBody>
          </p:sp>
          <p:sp>
            <p:nvSpPr>
              <p:cNvPr id="291" name="TextBox 290">
                <a:extLst>
                  <a:ext uri="{FF2B5EF4-FFF2-40B4-BE49-F238E27FC236}">
                    <a16:creationId xmlns:a16="http://schemas.microsoft.com/office/drawing/2014/main" id="{65BE22A9-1708-6A27-C7EC-930957915729}"/>
                  </a:ext>
                </a:extLst>
              </p:cNvPr>
              <p:cNvSpPr txBox="1"/>
              <p:nvPr/>
            </p:nvSpPr>
            <p:spPr>
              <a:xfrm>
                <a:off x="14848563" y="7069406"/>
                <a:ext cx="170844"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0</a:t>
                </a:r>
              </a:p>
            </p:txBody>
          </p:sp>
          <p:sp>
            <p:nvSpPr>
              <p:cNvPr id="292" name="TextBox 291">
                <a:extLst>
                  <a:ext uri="{FF2B5EF4-FFF2-40B4-BE49-F238E27FC236}">
                    <a16:creationId xmlns:a16="http://schemas.microsoft.com/office/drawing/2014/main" id="{7123B4E1-F6EB-7E0D-D8CE-77CC58AD1D53}"/>
                  </a:ext>
                </a:extLst>
              </p:cNvPr>
              <p:cNvSpPr txBox="1"/>
              <p:nvPr/>
            </p:nvSpPr>
            <p:spPr>
              <a:xfrm>
                <a:off x="15423419" y="7069406"/>
                <a:ext cx="170844"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0</a:t>
                </a:r>
              </a:p>
            </p:txBody>
          </p:sp>
          <p:sp>
            <p:nvSpPr>
              <p:cNvPr id="293" name="TextBox 292">
                <a:extLst>
                  <a:ext uri="{FF2B5EF4-FFF2-40B4-BE49-F238E27FC236}">
                    <a16:creationId xmlns:a16="http://schemas.microsoft.com/office/drawing/2014/main" id="{87259F78-92BF-7ED0-4CB5-0404B707E122}"/>
                  </a:ext>
                </a:extLst>
              </p:cNvPr>
              <p:cNvSpPr txBox="1"/>
              <p:nvPr/>
            </p:nvSpPr>
            <p:spPr>
              <a:xfrm>
                <a:off x="16193967" y="7069402"/>
                <a:ext cx="341692" cy="279015"/>
              </a:xfrm>
              <a:prstGeom prst="rect">
                <a:avLst/>
              </a:prstGeom>
              <a:noFill/>
            </p:spPr>
            <p:txBody>
              <a:bodyPr wrap="none" lIns="0" tIns="0" rIns="0" bIns="0" rtlCol="0" anchor="t">
                <a:spAutoFit/>
              </a:bodyPr>
              <a:lstStyle/>
              <a:p>
                <a:pPr algn="ctr" defTabSz="609630">
                  <a:defRPr/>
                </a:pPr>
                <a:r>
                  <a:rPr lang="en-GB" sz="933" noProof="0" dirty="0">
                    <a:solidFill>
                      <a:prstClr val="black"/>
                    </a:solidFill>
                    <a:latin typeface="Arial Narrow" panose="020B0606020202030204" pitchFamily="34" charset="0"/>
                    <a:sym typeface="HelveticaNeueLTPro-Roman"/>
                  </a:rPr>
                  <a:t>20</a:t>
                </a:r>
              </a:p>
            </p:txBody>
          </p:sp>
        </p:grpSp>
      </p:grpSp>
      <p:sp>
        <p:nvSpPr>
          <p:cNvPr id="294" name="TextBox 293">
            <a:extLst>
              <a:ext uri="{FF2B5EF4-FFF2-40B4-BE49-F238E27FC236}">
                <a16:creationId xmlns:a16="http://schemas.microsoft.com/office/drawing/2014/main" id="{7B22B0A2-5540-7C2A-6DFF-EA0B3F270B80}"/>
              </a:ext>
            </a:extLst>
          </p:cNvPr>
          <p:cNvSpPr txBox="1"/>
          <p:nvPr/>
        </p:nvSpPr>
        <p:spPr>
          <a:xfrm rot="16200000">
            <a:off x="6643052" y="3436921"/>
            <a:ext cx="793487" cy="143565"/>
          </a:xfrm>
          <a:prstGeom prst="rect">
            <a:avLst/>
          </a:prstGeom>
          <a:noFill/>
        </p:spPr>
        <p:txBody>
          <a:bodyPr wrap="none" lIns="0" tIns="0" rIns="0" bIns="0" rtlCol="0" anchor="ctr">
            <a:spAutoFit/>
          </a:bodyPr>
          <a:lstStyle/>
          <a:p>
            <a:pPr algn="ctr" defTabSz="609630">
              <a:defRPr/>
            </a:pPr>
            <a:r>
              <a:rPr lang="en-GB" sz="933" b="1" noProof="0" dirty="0">
                <a:solidFill>
                  <a:prstClr val="black"/>
                </a:solidFill>
                <a:latin typeface="Arial Narrow" panose="020B0606020202030204" pitchFamily="34" charset="0"/>
                <a:sym typeface="HelveticaNeueLTPro-Bd"/>
              </a:rPr>
              <a:t>Probability of OS</a:t>
            </a:r>
          </a:p>
        </p:txBody>
      </p:sp>
      <p:grpSp>
        <p:nvGrpSpPr>
          <p:cNvPr id="295" name="Group 294">
            <a:extLst>
              <a:ext uri="{FF2B5EF4-FFF2-40B4-BE49-F238E27FC236}">
                <a16:creationId xmlns:a16="http://schemas.microsoft.com/office/drawing/2014/main" id="{B333B724-0F57-54E0-B462-BF2B9FCB5335}"/>
              </a:ext>
            </a:extLst>
          </p:cNvPr>
          <p:cNvGrpSpPr/>
          <p:nvPr/>
        </p:nvGrpSpPr>
        <p:grpSpPr>
          <a:xfrm>
            <a:off x="7202538" y="2431848"/>
            <a:ext cx="136256" cy="2153713"/>
            <a:chOff x="2523182" y="2787596"/>
            <a:chExt cx="427115" cy="4185719"/>
          </a:xfrm>
        </p:grpSpPr>
        <p:sp>
          <p:nvSpPr>
            <p:cNvPr id="296" name="TextBox 295">
              <a:extLst>
                <a:ext uri="{FF2B5EF4-FFF2-40B4-BE49-F238E27FC236}">
                  <a16:creationId xmlns:a16="http://schemas.microsoft.com/office/drawing/2014/main" id="{86B2E4EB-4689-3EE7-0110-10C1EA24277D}"/>
                </a:ext>
              </a:extLst>
            </p:cNvPr>
            <p:cNvSpPr txBox="1"/>
            <p:nvPr/>
          </p:nvSpPr>
          <p:spPr>
            <a:xfrm>
              <a:off x="2523182" y="2787596"/>
              <a:ext cx="427115" cy="279017"/>
            </a:xfrm>
            <a:prstGeom prst="rect">
              <a:avLst/>
            </a:prstGeom>
            <a:noFill/>
          </p:spPr>
          <p:txBody>
            <a:bodyPr wrap="none" lIns="0" tIns="0" rIns="0" bIns="0" rtlCol="0" anchor="ctr">
              <a:spAutoFit/>
            </a:bodyPr>
            <a:lstStyle/>
            <a:p>
              <a:pPr algn="r" defTabSz="609630">
                <a:defRPr/>
              </a:pPr>
              <a:r>
                <a:rPr lang="en-GB" sz="933" noProof="0" dirty="0">
                  <a:solidFill>
                    <a:prstClr val="black"/>
                  </a:solidFill>
                  <a:latin typeface="Arial Narrow" panose="020B0606020202030204" pitchFamily="34" charset="0"/>
                  <a:sym typeface="HelveticaNeueLTPro-Roman"/>
                </a:rPr>
                <a:t>1.0</a:t>
              </a:r>
            </a:p>
          </p:txBody>
        </p:sp>
        <p:sp>
          <p:nvSpPr>
            <p:cNvPr id="297" name="TextBox 296">
              <a:extLst>
                <a:ext uri="{FF2B5EF4-FFF2-40B4-BE49-F238E27FC236}">
                  <a16:creationId xmlns:a16="http://schemas.microsoft.com/office/drawing/2014/main" id="{6F631680-0799-A925-B41F-8102C80C084C}"/>
                </a:ext>
              </a:extLst>
            </p:cNvPr>
            <p:cNvSpPr txBox="1"/>
            <p:nvPr/>
          </p:nvSpPr>
          <p:spPr>
            <a:xfrm>
              <a:off x="2523182" y="6694298"/>
              <a:ext cx="427115" cy="279017"/>
            </a:xfrm>
            <a:prstGeom prst="rect">
              <a:avLst/>
            </a:prstGeom>
            <a:noFill/>
          </p:spPr>
          <p:txBody>
            <a:bodyPr wrap="none" lIns="0" tIns="0" rIns="0" bIns="0" rtlCol="0" anchor="ctr">
              <a:spAutoFit/>
            </a:bodyPr>
            <a:lstStyle/>
            <a:p>
              <a:pPr algn="r" defTabSz="609630">
                <a:defRPr/>
              </a:pPr>
              <a:r>
                <a:rPr lang="en-GB" sz="933" noProof="0" dirty="0">
                  <a:solidFill>
                    <a:prstClr val="black"/>
                  </a:solidFill>
                  <a:latin typeface="Arial Narrow" panose="020B0606020202030204" pitchFamily="34" charset="0"/>
                  <a:sym typeface="HelveticaNeueLTPro-Roman"/>
                </a:rPr>
                <a:t>0.0</a:t>
              </a:r>
            </a:p>
          </p:txBody>
        </p:sp>
        <p:sp>
          <p:nvSpPr>
            <p:cNvPr id="298" name="TextBox 297">
              <a:extLst>
                <a:ext uri="{FF2B5EF4-FFF2-40B4-BE49-F238E27FC236}">
                  <a16:creationId xmlns:a16="http://schemas.microsoft.com/office/drawing/2014/main" id="{84A9F5F9-305F-351C-6F93-FB65237F9E91}"/>
                </a:ext>
              </a:extLst>
            </p:cNvPr>
            <p:cNvSpPr txBox="1"/>
            <p:nvPr/>
          </p:nvSpPr>
          <p:spPr>
            <a:xfrm>
              <a:off x="2523182" y="6303625"/>
              <a:ext cx="427115" cy="279017"/>
            </a:xfrm>
            <a:prstGeom prst="rect">
              <a:avLst/>
            </a:prstGeom>
            <a:noFill/>
          </p:spPr>
          <p:txBody>
            <a:bodyPr wrap="none" lIns="0" tIns="0" rIns="0" bIns="0" rtlCol="0" anchor="ctr">
              <a:spAutoFit/>
            </a:bodyPr>
            <a:lstStyle/>
            <a:p>
              <a:pPr algn="r" defTabSz="609630">
                <a:defRPr/>
              </a:pPr>
              <a:r>
                <a:rPr lang="en-GB" sz="933" noProof="0" dirty="0">
                  <a:solidFill>
                    <a:prstClr val="black"/>
                  </a:solidFill>
                  <a:latin typeface="Arial Narrow" panose="020B0606020202030204" pitchFamily="34" charset="0"/>
                  <a:sym typeface="HelveticaNeueLTPro-Roman"/>
                </a:rPr>
                <a:t>0.1</a:t>
              </a:r>
            </a:p>
          </p:txBody>
        </p:sp>
        <p:sp>
          <p:nvSpPr>
            <p:cNvPr id="299" name="TextBox 298">
              <a:extLst>
                <a:ext uri="{FF2B5EF4-FFF2-40B4-BE49-F238E27FC236}">
                  <a16:creationId xmlns:a16="http://schemas.microsoft.com/office/drawing/2014/main" id="{F41342EA-9697-4F63-DDDD-D65C43D72E8C}"/>
                </a:ext>
              </a:extLst>
            </p:cNvPr>
            <p:cNvSpPr txBox="1"/>
            <p:nvPr/>
          </p:nvSpPr>
          <p:spPr>
            <a:xfrm>
              <a:off x="2523182" y="5912957"/>
              <a:ext cx="427115" cy="279017"/>
            </a:xfrm>
            <a:prstGeom prst="rect">
              <a:avLst/>
            </a:prstGeom>
            <a:noFill/>
          </p:spPr>
          <p:txBody>
            <a:bodyPr wrap="none" lIns="0" tIns="0" rIns="0" bIns="0" rtlCol="0" anchor="ctr">
              <a:spAutoFit/>
            </a:bodyPr>
            <a:lstStyle/>
            <a:p>
              <a:pPr algn="r" defTabSz="609630">
                <a:defRPr/>
              </a:pPr>
              <a:r>
                <a:rPr lang="en-GB" sz="933" noProof="0" dirty="0">
                  <a:solidFill>
                    <a:prstClr val="black"/>
                  </a:solidFill>
                  <a:latin typeface="Arial Narrow" panose="020B0606020202030204" pitchFamily="34" charset="0"/>
                  <a:sym typeface="HelveticaNeueLTPro-Roman"/>
                </a:rPr>
                <a:t>0.2</a:t>
              </a:r>
            </a:p>
          </p:txBody>
        </p:sp>
        <p:sp>
          <p:nvSpPr>
            <p:cNvPr id="300" name="TextBox 299">
              <a:extLst>
                <a:ext uri="{FF2B5EF4-FFF2-40B4-BE49-F238E27FC236}">
                  <a16:creationId xmlns:a16="http://schemas.microsoft.com/office/drawing/2014/main" id="{A998EB61-6704-6B61-382C-4D7C644E5128}"/>
                </a:ext>
              </a:extLst>
            </p:cNvPr>
            <p:cNvSpPr txBox="1"/>
            <p:nvPr/>
          </p:nvSpPr>
          <p:spPr>
            <a:xfrm>
              <a:off x="2523182" y="5522286"/>
              <a:ext cx="427115" cy="279017"/>
            </a:xfrm>
            <a:prstGeom prst="rect">
              <a:avLst/>
            </a:prstGeom>
            <a:noFill/>
          </p:spPr>
          <p:txBody>
            <a:bodyPr wrap="none" lIns="0" tIns="0" rIns="0" bIns="0" rtlCol="0" anchor="ctr">
              <a:spAutoFit/>
            </a:bodyPr>
            <a:lstStyle/>
            <a:p>
              <a:pPr algn="r" defTabSz="609630">
                <a:defRPr/>
              </a:pPr>
              <a:r>
                <a:rPr lang="en-GB" sz="933" noProof="0" dirty="0">
                  <a:solidFill>
                    <a:prstClr val="black"/>
                  </a:solidFill>
                  <a:latin typeface="Arial Narrow" panose="020B0606020202030204" pitchFamily="34" charset="0"/>
                  <a:sym typeface="HelveticaNeueLTPro-Roman"/>
                </a:rPr>
                <a:t>0.3</a:t>
              </a:r>
            </a:p>
          </p:txBody>
        </p:sp>
        <p:sp>
          <p:nvSpPr>
            <p:cNvPr id="301" name="TextBox 300">
              <a:extLst>
                <a:ext uri="{FF2B5EF4-FFF2-40B4-BE49-F238E27FC236}">
                  <a16:creationId xmlns:a16="http://schemas.microsoft.com/office/drawing/2014/main" id="{5B62A499-3EDD-F946-4467-25C3E507389C}"/>
                </a:ext>
              </a:extLst>
            </p:cNvPr>
            <p:cNvSpPr txBox="1"/>
            <p:nvPr/>
          </p:nvSpPr>
          <p:spPr>
            <a:xfrm>
              <a:off x="2523182" y="5131618"/>
              <a:ext cx="427115" cy="279017"/>
            </a:xfrm>
            <a:prstGeom prst="rect">
              <a:avLst/>
            </a:prstGeom>
            <a:noFill/>
          </p:spPr>
          <p:txBody>
            <a:bodyPr wrap="none" lIns="0" tIns="0" rIns="0" bIns="0" rtlCol="0" anchor="ctr">
              <a:spAutoFit/>
            </a:bodyPr>
            <a:lstStyle/>
            <a:p>
              <a:pPr algn="r" defTabSz="609630">
                <a:defRPr/>
              </a:pPr>
              <a:r>
                <a:rPr lang="en-GB" sz="933" noProof="0" dirty="0">
                  <a:solidFill>
                    <a:prstClr val="black"/>
                  </a:solidFill>
                  <a:latin typeface="Arial Narrow" panose="020B0606020202030204" pitchFamily="34" charset="0"/>
                  <a:sym typeface="HelveticaNeueLTPro-Roman"/>
                </a:rPr>
                <a:t>0.4</a:t>
              </a:r>
            </a:p>
          </p:txBody>
        </p:sp>
        <p:sp>
          <p:nvSpPr>
            <p:cNvPr id="302" name="TextBox 301">
              <a:extLst>
                <a:ext uri="{FF2B5EF4-FFF2-40B4-BE49-F238E27FC236}">
                  <a16:creationId xmlns:a16="http://schemas.microsoft.com/office/drawing/2014/main" id="{0BD16645-B943-8170-BF1F-3AFC1E9959E5}"/>
                </a:ext>
              </a:extLst>
            </p:cNvPr>
            <p:cNvSpPr txBox="1"/>
            <p:nvPr/>
          </p:nvSpPr>
          <p:spPr>
            <a:xfrm>
              <a:off x="2523182" y="4740947"/>
              <a:ext cx="427115" cy="279017"/>
            </a:xfrm>
            <a:prstGeom prst="rect">
              <a:avLst/>
            </a:prstGeom>
            <a:noFill/>
          </p:spPr>
          <p:txBody>
            <a:bodyPr wrap="none" lIns="0" tIns="0" rIns="0" bIns="0" rtlCol="0" anchor="ctr">
              <a:spAutoFit/>
            </a:bodyPr>
            <a:lstStyle/>
            <a:p>
              <a:pPr algn="r" defTabSz="609630">
                <a:defRPr/>
              </a:pPr>
              <a:r>
                <a:rPr lang="en-GB" sz="933" noProof="0" dirty="0">
                  <a:solidFill>
                    <a:prstClr val="black"/>
                  </a:solidFill>
                  <a:latin typeface="Arial Narrow" panose="020B0606020202030204" pitchFamily="34" charset="0"/>
                  <a:sym typeface="HelveticaNeueLTPro-Roman"/>
                </a:rPr>
                <a:t>0.5</a:t>
              </a:r>
            </a:p>
          </p:txBody>
        </p:sp>
        <p:sp>
          <p:nvSpPr>
            <p:cNvPr id="303" name="TextBox 302">
              <a:extLst>
                <a:ext uri="{FF2B5EF4-FFF2-40B4-BE49-F238E27FC236}">
                  <a16:creationId xmlns:a16="http://schemas.microsoft.com/office/drawing/2014/main" id="{C4ABA5DF-8A45-AECA-BEEA-549037ADF13C}"/>
                </a:ext>
              </a:extLst>
            </p:cNvPr>
            <p:cNvSpPr txBox="1"/>
            <p:nvPr/>
          </p:nvSpPr>
          <p:spPr>
            <a:xfrm>
              <a:off x="2523182" y="4350276"/>
              <a:ext cx="427115" cy="279017"/>
            </a:xfrm>
            <a:prstGeom prst="rect">
              <a:avLst/>
            </a:prstGeom>
            <a:noFill/>
          </p:spPr>
          <p:txBody>
            <a:bodyPr wrap="none" lIns="0" tIns="0" rIns="0" bIns="0" rtlCol="0" anchor="ctr">
              <a:spAutoFit/>
            </a:bodyPr>
            <a:lstStyle/>
            <a:p>
              <a:pPr algn="r" defTabSz="609630">
                <a:defRPr/>
              </a:pPr>
              <a:r>
                <a:rPr lang="en-GB" sz="933" noProof="0" dirty="0">
                  <a:solidFill>
                    <a:prstClr val="black"/>
                  </a:solidFill>
                  <a:latin typeface="Arial Narrow" panose="020B0606020202030204" pitchFamily="34" charset="0"/>
                  <a:sym typeface="HelveticaNeueLTPro-Roman"/>
                </a:rPr>
                <a:t>0.6</a:t>
              </a:r>
            </a:p>
          </p:txBody>
        </p:sp>
        <p:sp>
          <p:nvSpPr>
            <p:cNvPr id="304" name="TextBox 303">
              <a:extLst>
                <a:ext uri="{FF2B5EF4-FFF2-40B4-BE49-F238E27FC236}">
                  <a16:creationId xmlns:a16="http://schemas.microsoft.com/office/drawing/2014/main" id="{E3BFE3D6-4B2F-D921-D541-9E2337E14F0B}"/>
                </a:ext>
              </a:extLst>
            </p:cNvPr>
            <p:cNvSpPr txBox="1"/>
            <p:nvPr/>
          </p:nvSpPr>
          <p:spPr>
            <a:xfrm>
              <a:off x="2523182" y="3959606"/>
              <a:ext cx="427115" cy="279017"/>
            </a:xfrm>
            <a:prstGeom prst="rect">
              <a:avLst/>
            </a:prstGeom>
            <a:noFill/>
          </p:spPr>
          <p:txBody>
            <a:bodyPr wrap="none" lIns="0" tIns="0" rIns="0" bIns="0" rtlCol="0" anchor="ctr">
              <a:spAutoFit/>
            </a:bodyPr>
            <a:lstStyle/>
            <a:p>
              <a:pPr algn="r" defTabSz="609630">
                <a:defRPr/>
              </a:pPr>
              <a:r>
                <a:rPr lang="en-GB" sz="933" noProof="0" dirty="0">
                  <a:solidFill>
                    <a:prstClr val="black"/>
                  </a:solidFill>
                  <a:latin typeface="Arial Narrow" panose="020B0606020202030204" pitchFamily="34" charset="0"/>
                  <a:sym typeface="HelveticaNeueLTPro-Roman"/>
                </a:rPr>
                <a:t>0.7</a:t>
              </a:r>
            </a:p>
          </p:txBody>
        </p:sp>
        <p:sp>
          <p:nvSpPr>
            <p:cNvPr id="305" name="TextBox 304">
              <a:extLst>
                <a:ext uri="{FF2B5EF4-FFF2-40B4-BE49-F238E27FC236}">
                  <a16:creationId xmlns:a16="http://schemas.microsoft.com/office/drawing/2014/main" id="{BED0E8C0-6CB3-720B-4F07-E8C21DFAA10D}"/>
                </a:ext>
              </a:extLst>
            </p:cNvPr>
            <p:cNvSpPr txBox="1"/>
            <p:nvPr/>
          </p:nvSpPr>
          <p:spPr>
            <a:xfrm>
              <a:off x="2523182" y="3568935"/>
              <a:ext cx="427115" cy="279017"/>
            </a:xfrm>
            <a:prstGeom prst="rect">
              <a:avLst/>
            </a:prstGeom>
            <a:noFill/>
          </p:spPr>
          <p:txBody>
            <a:bodyPr wrap="none" lIns="0" tIns="0" rIns="0" bIns="0" rtlCol="0" anchor="ctr">
              <a:spAutoFit/>
            </a:bodyPr>
            <a:lstStyle/>
            <a:p>
              <a:pPr algn="r" defTabSz="609630">
                <a:defRPr/>
              </a:pPr>
              <a:r>
                <a:rPr lang="en-GB" sz="933" noProof="0" dirty="0">
                  <a:solidFill>
                    <a:prstClr val="black"/>
                  </a:solidFill>
                  <a:latin typeface="Arial Narrow" panose="020B0606020202030204" pitchFamily="34" charset="0"/>
                  <a:sym typeface="HelveticaNeueLTPro-Roman"/>
                </a:rPr>
                <a:t>0.8</a:t>
              </a:r>
            </a:p>
          </p:txBody>
        </p:sp>
        <p:sp>
          <p:nvSpPr>
            <p:cNvPr id="306" name="TextBox 305">
              <a:extLst>
                <a:ext uri="{FF2B5EF4-FFF2-40B4-BE49-F238E27FC236}">
                  <a16:creationId xmlns:a16="http://schemas.microsoft.com/office/drawing/2014/main" id="{14194908-74A8-96D5-1418-8B5F87B9B491}"/>
                </a:ext>
              </a:extLst>
            </p:cNvPr>
            <p:cNvSpPr txBox="1"/>
            <p:nvPr/>
          </p:nvSpPr>
          <p:spPr>
            <a:xfrm>
              <a:off x="2523182" y="3178267"/>
              <a:ext cx="427115" cy="279017"/>
            </a:xfrm>
            <a:prstGeom prst="rect">
              <a:avLst/>
            </a:prstGeom>
            <a:noFill/>
          </p:spPr>
          <p:txBody>
            <a:bodyPr wrap="none" lIns="0" tIns="0" rIns="0" bIns="0" rtlCol="0" anchor="ctr">
              <a:spAutoFit/>
            </a:bodyPr>
            <a:lstStyle/>
            <a:p>
              <a:pPr algn="r" defTabSz="609630">
                <a:defRPr/>
              </a:pPr>
              <a:r>
                <a:rPr lang="en-GB" sz="933" noProof="0" dirty="0">
                  <a:solidFill>
                    <a:prstClr val="black"/>
                  </a:solidFill>
                  <a:latin typeface="Arial Narrow" panose="020B0606020202030204" pitchFamily="34" charset="0"/>
                  <a:sym typeface="HelveticaNeueLTPro-Roman"/>
                </a:rPr>
                <a:t>0.9</a:t>
              </a:r>
            </a:p>
          </p:txBody>
        </p:sp>
      </p:grpSp>
      <p:grpSp>
        <p:nvGrpSpPr>
          <p:cNvPr id="307" name="Group 306">
            <a:extLst>
              <a:ext uri="{FF2B5EF4-FFF2-40B4-BE49-F238E27FC236}">
                <a16:creationId xmlns:a16="http://schemas.microsoft.com/office/drawing/2014/main" id="{3D250A21-BEBF-28A3-4C91-9BFDDC5B5F32}"/>
              </a:ext>
            </a:extLst>
          </p:cNvPr>
          <p:cNvGrpSpPr/>
          <p:nvPr/>
        </p:nvGrpSpPr>
        <p:grpSpPr>
          <a:xfrm>
            <a:off x="7360848" y="2503631"/>
            <a:ext cx="35213" cy="2010147"/>
            <a:chOff x="3019425" y="2927104"/>
            <a:chExt cx="110381" cy="3906701"/>
          </a:xfrm>
        </p:grpSpPr>
        <p:cxnSp>
          <p:nvCxnSpPr>
            <p:cNvPr id="308" name="Straight Connector 307">
              <a:extLst>
                <a:ext uri="{FF2B5EF4-FFF2-40B4-BE49-F238E27FC236}">
                  <a16:creationId xmlns:a16="http://schemas.microsoft.com/office/drawing/2014/main" id="{40016C7D-44F5-2AA2-A10A-737E2AECBE23}"/>
                </a:ext>
              </a:extLst>
            </p:cNvPr>
            <p:cNvCxnSpPr>
              <a:cxnSpLocks/>
            </p:cNvCxnSpPr>
            <p:nvPr/>
          </p:nvCxnSpPr>
          <p:spPr>
            <a:xfrm>
              <a:off x="3019425" y="292710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EC423E5F-51B4-9D45-5081-D2437311A5B3}"/>
                </a:ext>
              </a:extLst>
            </p:cNvPr>
            <p:cNvCxnSpPr>
              <a:cxnSpLocks/>
            </p:cNvCxnSpPr>
            <p:nvPr/>
          </p:nvCxnSpPr>
          <p:spPr>
            <a:xfrm flipV="1">
              <a:off x="3129806" y="2931319"/>
              <a:ext cx="0" cy="3900487"/>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E6C4D7B6-BADC-2A10-C870-5DF8909DC1E3}"/>
                </a:ext>
              </a:extLst>
            </p:cNvPr>
            <p:cNvCxnSpPr>
              <a:cxnSpLocks/>
            </p:cNvCxnSpPr>
            <p:nvPr/>
          </p:nvCxnSpPr>
          <p:spPr>
            <a:xfrm>
              <a:off x="3019425" y="6833805"/>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D0BB05CD-2E80-8859-E7D4-0FDD85614866}"/>
                </a:ext>
              </a:extLst>
            </p:cNvPr>
            <p:cNvCxnSpPr>
              <a:cxnSpLocks/>
            </p:cNvCxnSpPr>
            <p:nvPr/>
          </p:nvCxnSpPr>
          <p:spPr>
            <a:xfrm>
              <a:off x="3019425" y="644313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C84C5B08-3D8A-948C-5115-3F41784D54EF}"/>
                </a:ext>
              </a:extLst>
            </p:cNvPr>
            <p:cNvCxnSpPr>
              <a:cxnSpLocks/>
            </p:cNvCxnSpPr>
            <p:nvPr/>
          </p:nvCxnSpPr>
          <p:spPr>
            <a:xfrm>
              <a:off x="3019425" y="605246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73CEB735-4823-37B1-8704-B3C5F6E86BFA}"/>
                </a:ext>
              </a:extLst>
            </p:cNvPr>
            <p:cNvCxnSpPr>
              <a:cxnSpLocks/>
            </p:cNvCxnSpPr>
            <p:nvPr/>
          </p:nvCxnSpPr>
          <p:spPr>
            <a:xfrm>
              <a:off x="3019425" y="566179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944C7A8C-49E9-D698-AC91-D5703C91B785}"/>
                </a:ext>
              </a:extLst>
            </p:cNvPr>
            <p:cNvCxnSpPr>
              <a:cxnSpLocks/>
            </p:cNvCxnSpPr>
            <p:nvPr/>
          </p:nvCxnSpPr>
          <p:spPr>
            <a:xfrm>
              <a:off x="3019425" y="527112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6766547E-4325-AA18-A222-747BFF7577A8}"/>
                </a:ext>
              </a:extLst>
            </p:cNvPr>
            <p:cNvCxnSpPr>
              <a:cxnSpLocks/>
            </p:cNvCxnSpPr>
            <p:nvPr/>
          </p:nvCxnSpPr>
          <p:spPr>
            <a:xfrm>
              <a:off x="3019425" y="488045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A5B288F5-2E22-88E7-C563-EC23B70082B5}"/>
                </a:ext>
              </a:extLst>
            </p:cNvPr>
            <p:cNvCxnSpPr>
              <a:cxnSpLocks/>
            </p:cNvCxnSpPr>
            <p:nvPr/>
          </p:nvCxnSpPr>
          <p:spPr>
            <a:xfrm>
              <a:off x="3019425" y="448978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42D4517E-3EFF-8A75-BEBD-81711EFAF8CB}"/>
                </a:ext>
              </a:extLst>
            </p:cNvPr>
            <p:cNvCxnSpPr>
              <a:cxnSpLocks/>
            </p:cNvCxnSpPr>
            <p:nvPr/>
          </p:nvCxnSpPr>
          <p:spPr>
            <a:xfrm>
              <a:off x="3019425" y="409911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2799352C-B0F5-F0DF-5164-55EB0823DCBE}"/>
                </a:ext>
              </a:extLst>
            </p:cNvPr>
            <p:cNvCxnSpPr>
              <a:cxnSpLocks/>
            </p:cNvCxnSpPr>
            <p:nvPr/>
          </p:nvCxnSpPr>
          <p:spPr>
            <a:xfrm>
              <a:off x="3019425" y="370844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8F103F44-D0B6-7C0F-AAB2-33C6C000ABDA}"/>
                </a:ext>
              </a:extLst>
            </p:cNvPr>
            <p:cNvCxnSpPr>
              <a:cxnSpLocks/>
            </p:cNvCxnSpPr>
            <p:nvPr/>
          </p:nvCxnSpPr>
          <p:spPr>
            <a:xfrm>
              <a:off x="3019425" y="3317774"/>
              <a:ext cx="108000" cy="0"/>
            </a:xfrm>
            <a:prstGeom prst="line">
              <a:avLst/>
            </a:prstGeom>
            <a:ln w="10160" cap="sq">
              <a:solidFill>
                <a:schemeClr val="tx1"/>
              </a:solidFill>
            </a:ln>
          </p:spPr>
          <p:style>
            <a:lnRef idx="1">
              <a:schemeClr val="accent1"/>
            </a:lnRef>
            <a:fillRef idx="0">
              <a:schemeClr val="accent1"/>
            </a:fillRef>
            <a:effectRef idx="0">
              <a:schemeClr val="accent1"/>
            </a:effectRef>
            <a:fontRef idx="minor">
              <a:schemeClr val="tx1"/>
            </a:fontRef>
          </p:style>
        </p:cxnSp>
      </p:grpSp>
      <p:pic>
        <p:nvPicPr>
          <p:cNvPr id="320" name="Graphic 319">
            <a:extLst>
              <a:ext uri="{FF2B5EF4-FFF2-40B4-BE49-F238E27FC236}">
                <a16:creationId xmlns:a16="http://schemas.microsoft.com/office/drawing/2014/main" id="{129F745F-5387-8831-CCBA-478A1BAA545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7399955" y="2510282"/>
            <a:ext cx="3318317" cy="803458"/>
          </a:xfrm>
          <a:prstGeom prst="rect">
            <a:avLst/>
          </a:prstGeom>
        </p:spPr>
      </p:pic>
      <p:pic>
        <p:nvPicPr>
          <p:cNvPr id="321" name="Graphic 320">
            <a:extLst>
              <a:ext uri="{FF2B5EF4-FFF2-40B4-BE49-F238E27FC236}">
                <a16:creationId xmlns:a16="http://schemas.microsoft.com/office/drawing/2014/main" id="{F9C652D9-CF17-6811-7C15-A8440B2232AF}"/>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395218" y="2495877"/>
            <a:ext cx="3481012" cy="959991"/>
          </a:xfrm>
          <a:prstGeom prst="rect">
            <a:avLst/>
          </a:prstGeom>
        </p:spPr>
      </p:pic>
      <p:sp>
        <p:nvSpPr>
          <p:cNvPr id="322" name="TextBox 321">
            <a:extLst>
              <a:ext uri="{FF2B5EF4-FFF2-40B4-BE49-F238E27FC236}">
                <a16:creationId xmlns:a16="http://schemas.microsoft.com/office/drawing/2014/main" id="{AF1F2D8F-39D4-FFFC-E644-BCB0112E43C2}"/>
              </a:ext>
            </a:extLst>
          </p:cNvPr>
          <p:cNvSpPr txBox="1"/>
          <p:nvPr/>
        </p:nvSpPr>
        <p:spPr>
          <a:xfrm>
            <a:off x="4192829" y="2879012"/>
            <a:ext cx="1069203" cy="164212"/>
          </a:xfrm>
          <a:prstGeom prst="rect">
            <a:avLst/>
          </a:prstGeom>
          <a:noFill/>
        </p:spPr>
        <p:txBody>
          <a:bodyPr wrap="none" lIns="0" tIns="0" rIns="0" bIns="0" rtlCol="0">
            <a:spAutoFit/>
          </a:bodyPr>
          <a:lstStyle/>
          <a:p>
            <a:pPr defTabSz="609630">
              <a:defRPr/>
            </a:pPr>
            <a:r>
              <a:rPr lang="en-GB" sz="1067" b="1" noProof="0" dirty="0">
                <a:ln/>
                <a:solidFill>
                  <a:schemeClr val="accent1"/>
                </a:solidFill>
                <a:latin typeface="Arial Narrow" panose="020B0606020202030204" pitchFamily="34" charset="0"/>
                <a:cs typeface="Arial"/>
                <a:sym typeface="Arial"/>
                <a:rtl val="0"/>
              </a:rPr>
              <a:t>Durvalumab + FLOT</a:t>
            </a:r>
          </a:p>
        </p:txBody>
      </p:sp>
      <p:sp>
        <p:nvSpPr>
          <p:cNvPr id="323" name="TextBox 322">
            <a:extLst>
              <a:ext uri="{FF2B5EF4-FFF2-40B4-BE49-F238E27FC236}">
                <a16:creationId xmlns:a16="http://schemas.microsoft.com/office/drawing/2014/main" id="{12304C35-7500-509A-B50E-3F814EC4201F}"/>
              </a:ext>
            </a:extLst>
          </p:cNvPr>
          <p:cNvSpPr txBox="1"/>
          <p:nvPr/>
        </p:nvSpPr>
        <p:spPr>
          <a:xfrm>
            <a:off x="4378540" y="3504207"/>
            <a:ext cx="851195" cy="164212"/>
          </a:xfrm>
          <a:prstGeom prst="rect">
            <a:avLst/>
          </a:prstGeom>
          <a:noFill/>
        </p:spPr>
        <p:txBody>
          <a:bodyPr wrap="none" lIns="0" tIns="0" rIns="0" bIns="0" rtlCol="0">
            <a:spAutoFit/>
          </a:bodyPr>
          <a:lstStyle/>
          <a:p>
            <a:pPr defTabSz="609630">
              <a:defRPr/>
            </a:pPr>
            <a:r>
              <a:rPr lang="en-GB" sz="1067" b="1" noProof="0" dirty="0">
                <a:ln/>
                <a:solidFill>
                  <a:schemeClr val="accent6"/>
                </a:solidFill>
                <a:latin typeface="Arial Narrow" panose="020B0606020202030204" pitchFamily="34" charset="0"/>
                <a:cs typeface="Arial"/>
                <a:sym typeface="Arial"/>
                <a:rtl val="0"/>
              </a:rPr>
              <a:t>Placebo + FLOT</a:t>
            </a:r>
          </a:p>
        </p:txBody>
      </p:sp>
      <p:sp>
        <p:nvSpPr>
          <p:cNvPr id="324" name="TextBox 323">
            <a:extLst>
              <a:ext uri="{FF2B5EF4-FFF2-40B4-BE49-F238E27FC236}">
                <a16:creationId xmlns:a16="http://schemas.microsoft.com/office/drawing/2014/main" id="{DFFB0036-AF2A-9C79-AF1E-73D94CBCF98F}"/>
              </a:ext>
            </a:extLst>
          </p:cNvPr>
          <p:cNvSpPr txBox="1"/>
          <p:nvPr/>
        </p:nvSpPr>
        <p:spPr>
          <a:xfrm>
            <a:off x="9651741" y="2879012"/>
            <a:ext cx="1069203" cy="164212"/>
          </a:xfrm>
          <a:prstGeom prst="rect">
            <a:avLst/>
          </a:prstGeom>
          <a:noFill/>
        </p:spPr>
        <p:txBody>
          <a:bodyPr wrap="none" lIns="0" tIns="0" rIns="0" bIns="0" rtlCol="0">
            <a:spAutoFit/>
          </a:bodyPr>
          <a:lstStyle/>
          <a:p>
            <a:pPr defTabSz="609630">
              <a:defRPr/>
            </a:pPr>
            <a:r>
              <a:rPr lang="en-GB" sz="1067" b="1" noProof="0" dirty="0">
                <a:ln/>
                <a:solidFill>
                  <a:schemeClr val="accent1"/>
                </a:solidFill>
                <a:latin typeface="Arial Narrow" panose="020B0606020202030204" pitchFamily="34" charset="0"/>
                <a:cs typeface="Arial"/>
                <a:sym typeface="Arial"/>
                <a:rtl val="0"/>
              </a:rPr>
              <a:t>Durvalumab + FLOT</a:t>
            </a:r>
          </a:p>
        </p:txBody>
      </p:sp>
      <p:sp>
        <p:nvSpPr>
          <p:cNvPr id="325" name="TextBox 324">
            <a:extLst>
              <a:ext uri="{FF2B5EF4-FFF2-40B4-BE49-F238E27FC236}">
                <a16:creationId xmlns:a16="http://schemas.microsoft.com/office/drawing/2014/main" id="{9945186A-D77A-E759-3878-D7110E5CF344}"/>
              </a:ext>
            </a:extLst>
          </p:cNvPr>
          <p:cNvSpPr txBox="1"/>
          <p:nvPr/>
        </p:nvSpPr>
        <p:spPr>
          <a:xfrm>
            <a:off x="10027707" y="3504207"/>
            <a:ext cx="851195" cy="164212"/>
          </a:xfrm>
          <a:prstGeom prst="rect">
            <a:avLst/>
          </a:prstGeom>
          <a:noFill/>
        </p:spPr>
        <p:txBody>
          <a:bodyPr wrap="none" lIns="0" tIns="0" rIns="0" bIns="0" rtlCol="0">
            <a:spAutoFit/>
          </a:bodyPr>
          <a:lstStyle/>
          <a:p>
            <a:pPr defTabSz="609630">
              <a:defRPr/>
            </a:pPr>
            <a:r>
              <a:rPr lang="en-GB" sz="1067" b="1" noProof="0" dirty="0">
                <a:ln/>
                <a:solidFill>
                  <a:schemeClr val="accent6"/>
                </a:solidFill>
                <a:latin typeface="Arial Narrow" panose="020B0606020202030204" pitchFamily="34" charset="0"/>
                <a:cs typeface="Arial"/>
                <a:sym typeface="Arial"/>
                <a:rtl val="0"/>
              </a:rPr>
              <a:t>Placebo + FLOT</a:t>
            </a:r>
          </a:p>
        </p:txBody>
      </p:sp>
      <p:graphicFrame>
        <p:nvGraphicFramePr>
          <p:cNvPr id="328" name="Table 327">
            <a:extLst>
              <a:ext uri="{FF2B5EF4-FFF2-40B4-BE49-F238E27FC236}">
                <a16:creationId xmlns:a16="http://schemas.microsoft.com/office/drawing/2014/main" id="{B5D753EE-AB12-B37B-BFCC-4647D1A7B986}"/>
              </a:ext>
            </a:extLst>
          </p:cNvPr>
          <p:cNvGraphicFramePr>
            <a:graphicFrameLocks noGrp="1"/>
          </p:cNvGraphicFramePr>
          <p:nvPr/>
        </p:nvGraphicFramePr>
        <p:xfrm>
          <a:off x="3447669" y="1971937"/>
          <a:ext cx="2778245" cy="692640"/>
        </p:xfrm>
        <a:graphic>
          <a:graphicData uri="http://schemas.openxmlformats.org/drawingml/2006/table">
            <a:tbl>
              <a:tblPr firstRow="1" bandRow="1"/>
              <a:tblGrid>
                <a:gridCol w="1157955">
                  <a:extLst>
                    <a:ext uri="{9D8B030D-6E8A-4147-A177-3AD203B41FA5}">
                      <a16:colId xmlns:a16="http://schemas.microsoft.com/office/drawing/2014/main" val="1829181355"/>
                    </a:ext>
                  </a:extLst>
                </a:gridCol>
                <a:gridCol w="810145">
                  <a:extLst>
                    <a:ext uri="{9D8B030D-6E8A-4147-A177-3AD203B41FA5}">
                      <a16:colId xmlns:a16="http://schemas.microsoft.com/office/drawing/2014/main" val="3158332161"/>
                    </a:ext>
                  </a:extLst>
                </a:gridCol>
                <a:gridCol w="810145">
                  <a:extLst>
                    <a:ext uri="{9D8B030D-6E8A-4147-A177-3AD203B41FA5}">
                      <a16:colId xmlns:a16="http://schemas.microsoft.com/office/drawing/2014/main" val="3600675927"/>
                    </a:ext>
                  </a:extLst>
                </a:gridCol>
              </a:tblGrid>
              <a:tr h="377184">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nSpc>
                          <a:spcPct val="90000"/>
                        </a:lnSpc>
                      </a:pPr>
                      <a:endParaRPr lang="en-GB" sz="800" b="1" noProof="0" dirty="0">
                        <a:solidFill>
                          <a:schemeClr val="bg1"/>
                        </a:solidFill>
                        <a:latin typeface="Arial Narrow" panose="020B0606020202030204" pitchFamily="34" charset="0"/>
                      </a:endParaRPr>
                    </a:p>
                  </a:txBody>
                  <a:tcPr marL="24000" marR="24000" marT="24000" marB="2400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800" b="1" noProof="0" dirty="0">
                          <a:solidFill>
                            <a:schemeClr val="bg1"/>
                          </a:solidFill>
                          <a:latin typeface="Arial Narrow" panose="020B0606020202030204" pitchFamily="34" charset="0"/>
                        </a:rPr>
                        <a:t>Durvalumab + FLOT </a:t>
                      </a:r>
                    </a:p>
                    <a:p>
                      <a:pPr marL="0" marR="0" lvl="0" indent="0" algn="ctr" defTabSz="914400" rtl="0" eaLnBrk="1" fontAlgn="auto" hangingPunct="1">
                        <a:lnSpc>
                          <a:spcPct val="90000"/>
                        </a:lnSpc>
                        <a:spcBef>
                          <a:spcPts val="0"/>
                        </a:spcBef>
                        <a:spcAft>
                          <a:spcPts val="0"/>
                        </a:spcAft>
                        <a:buFontTx/>
                        <a:buNone/>
                      </a:pPr>
                      <a:r>
                        <a:rPr lang="en-GB" sz="800" b="1" noProof="0" dirty="0">
                          <a:solidFill>
                            <a:schemeClr val="bg1"/>
                          </a:solidFill>
                          <a:latin typeface="Arial Narrow" panose="020B0606020202030204" pitchFamily="34" charset="0"/>
                        </a:rPr>
                        <a:t>(n=426)</a:t>
                      </a:r>
                    </a:p>
                  </a:txBody>
                  <a:tcPr marL="24000" marR="24000" marT="24000" marB="24000" anchor="ctr">
                    <a:lnL>
                      <a:noFill/>
                    </a:lnL>
                    <a:lnR>
                      <a:no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hangingPunct="1">
                        <a:lnSpc>
                          <a:spcPct val="90000"/>
                        </a:lnSpc>
                        <a:spcBef>
                          <a:spcPts val="0"/>
                        </a:spcBef>
                        <a:spcAft>
                          <a:spcPts val="0"/>
                        </a:spcAft>
                        <a:buFontTx/>
                        <a:buNone/>
                      </a:pPr>
                      <a:r>
                        <a:rPr lang="en-GB" sz="800" b="1" noProof="0" dirty="0">
                          <a:solidFill>
                            <a:schemeClr val="bg1"/>
                          </a:solidFill>
                          <a:latin typeface="Arial Narrow" panose="020B0606020202030204" pitchFamily="34" charset="0"/>
                        </a:rPr>
                        <a:t>Placebo + FLOT </a:t>
                      </a:r>
                    </a:p>
                    <a:p>
                      <a:pPr marL="0" marR="0" lvl="0" indent="0" algn="ctr" defTabSz="914400" rtl="0" eaLnBrk="1" fontAlgn="auto" hangingPunct="1">
                        <a:lnSpc>
                          <a:spcPct val="90000"/>
                        </a:lnSpc>
                        <a:spcBef>
                          <a:spcPts val="0"/>
                        </a:spcBef>
                        <a:spcAft>
                          <a:spcPts val="0"/>
                        </a:spcAft>
                        <a:buFontTx/>
                        <a:buNone/>
                      </a:pPr>
                      <a:r>
                        <a:rPr lang="en-GB" sz="800" b="1" noProof="0" dirty="0">
                          <a:solidFill>
                            <a:schemeClr val="bg1"/>
                          </a:solidFill>
                          <a:latin typeface="Arial Narrow" panose="020B0606020202030204" pitchFamily="34" charset="0"/>
                        </a:rPr>
                        <a:t>(n=427)</a:t>
                      </a:r>
                    </a:p>
                  </a:txBody>
                  <a:tcPr marL="24000" marR="24000" marT="24000" marB="24000" anchor="ctr">
                    <a:lnL>
                      <a:noFill/>
                    </a:lnL>
                    <a:lnR>
                      <a:no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3533857899"/>
                  </a:ext>
                </a:extLst>
              </a:tr>
              <a:tr h="157728">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auto" hangingPunct="1">
                        <a:lnSpc>
                          <a:spcPct val="90000"/>
                        </a:lnSpc>
                        <a:spcBef>
                          <a:spcPts val="0"/>
                        </a:spcBef>
                        <a:spcAft>
                          <a:spcPts val="0"/>
                        </a:spcAft>
                        <a:buFontTx/>
                        <a:buNone/>
                      </a:pPr>
                      <a:r>
                        <a:rPr lang="en-GB" sz="800" noProof="0" dirty="0">
                          <a:latin typeface="Arial Narrow" panose="020B0606020202030204" pitchFamily="34" charset="0"/>
                        </a:rPr>
                        <a:t>Median OS (95% CI), mo</a:t>
                      </a:r>
                    </a:p>
                  </a:txBody>
                  <a:tcPr marL="24000" marR="24000" marT="24000" marB="2400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800" b="1" noProof="0" dirty="0">
                          <a:latin typeface="Arial Narrow" panose="020B0606020202030204" pitchFamily="34" charset="0"/>
                        </a:rPr>
                        <a:t>NR (NR–NR)</a:t>
                      </a:r>
                    </a:p>
                  </a:txBody>
                  <a:tcPr marL="24000" marR="24000" marT="24000" marB="24000" anchor="ctr">
                    <a:lnL>
                      <a:noFill/>
                    </a:lnL>
                    <a:lnR>
                      <a:noFill/>
                    </a:lnR>
                    <a:lnT w="12700" cap="flat" cmpd="sng" algn="ctr">
                      <a:solidFill>
                        <a:sysClr val="window" lastClr="FFFFFF"/>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hangingPunct="1">
                        <a:lnSpc>
                          <a:spcPct val="90000"/>
                        </a:lnSpc>
                        <a:spcBef>
                          <a:spcPts val="0"/>
                        </a:spcBef>
                        <a:spcAft>
                          <a:spcPts val="0"/>
                        </a:spcAft>
                        <a:buFontTx/>
                        <a:buNone/>
                      </a:pPr>
                      <a:r>
                        <a:rPr lang="en-GB" sz="800" b="1" noProof="0" dirty="0">
                          <a:latin typeface="Arial Narrow" panose="020B0606020202030204" pitchFamily="34" charset="0"/>
                        </a:rPr>
                        <a:t>NR (NR–NR)</a:t>
                      </a:r>
                    </a:p>
                  </a:txBody>
                  <a:tcPr marL="24000" marR="24000" marT="24000" marB="24000" anchor="ctr">
                    <a:lnL>
                      <a:noFill/>
                    </a:lnL>
                    <a:lnR>
                      <a:noFill/>
                    </a:lnR>
                    <a:lnT w="12700" cap="flat" cmpd="sng" algn="ctr">
                      <a:solidFill>
                        <a:sysClr val="window" lastClr="FFFFFF"/>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2853359994"/>
                  </a:ext>
                </a:extLst>
              </a:tr>
              <a:tr h="157728">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auto" hangingPunct="1">
                        <a:lnSpc>
                          <a:spcPct val="90000"/>
                        </a:lnSpc>
                        <a:spcBef>
                          <a:spcPts val="0"/>
                        </a:spcBef>
                        <a:spcAft>
                          <a:spcPts val="0"/>
                        </a:spcAft>
                        <a:buFontTx/>
                        <a:buNone/>
                      </a:pPr>
                      <a:r>
                        <a:rPr lang="en-GB" sz="800" noProof="0" dirty="0">
                          <a:latin typeface="Arial Narrow" panose="020B0606020202030204" pitchFamily="34" charset="0"/>
                        </a:rPr>
                        <a:t>HR (95% CI)</a:t>
                      </a:r>
                    </a:p>
                  </a:txBody>
                  <a:tcPr marL="24000" marR="24000" marT="24000" marB="24000" anchor="ctr">
                    <a:lnL>
                      <a:noFill/>
                    </a:lnL>
                    <a:lnR>
                      <a:noFill/>
                    </a:lnR>
                    <a:lnT>
                      <a:noFill/>
                    </a:lnT>
                    <a:lnB>
                      <a:noFill/>
                    </a:lnB>
                    <a:lnTlToBr w="12700" cmpd="sng">
                      <a:noFill/>
                      <a:prstDash val="solid"/>
                    </a:lnTlToBr>
                    <a:lnBlToTr w="12700" cmpd="sng">
                      <a:noFill/>
                      <a:prstDash val="solid"/>
                    </a:lnBlToTr>
                    <a:solidFill>
                      <a:sysClr val="window" lastClr="FFFFFF"/>
                    </a:solidFill>
                  </a:tcPr>
                </a:tc>
                <a:tc grid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800" b="1" noProof="0" dirty="0">
                          <a:latin typeface="Arial Narrow" panose="020B0606020202030204" pitchFamily="34" charset="0"/>
                        </a:rPr>
                        <a:t>0.79 (0.63–0.99)</a:t>
                      </a:r>
                    </a:p>
                  </a:txBody>
                  <a:tcPr marL="24000" marR="24000" marT="24000" marB="24000" anchor="ctr">
                    <a:lnL>
                      <a:noFill/>
                    </a:lnL>
                    <a:lnR>
                      <a:noFill/>
                    </a:lnR>
                    <a:lnT>
                      <a:noFill/>
                    </a:lnT>
                    <a:lnB>
                      <a:noFill/>
                    </a:lnB>
                    <a:lnTlToBr w="12700" cmpd="sng">
                      <a:noFill/>
                      <a:prstDash val="solid"/>
                    </a:lnTlToBr>
                    <a:lnBlToTr w="12700" cmpd="sng">
                      <a:noFill/>
                      <a:prstDash val="solid"/>
                    </a:lnBlToTr>
                    <a:solidFill>
                      <a:sysClr val="window" lastClr="FFFFFF"/>
                    </a:solidFill>
                  </a:tcPr>
                </a:tc>
                <a:tc hMerge="1">
                  <a:txBody>
                    <a:bodyPr/>
                    <a:lstStyle/>
                    <a:p>
                      <a:endParaRPr lang="en-US"/>
                    </a:p>
                  </a:txBody>
                  <a:tcPr/>
                </a:tc>
                <a:extLst>
                  <a:ext uri="{0D108BD9-81ED-4DB2-BD59-A6C34878D82A}">
                    <a16:rowId xmlns:a16="http://schemas.microsoft.com/office/drawing/2014/main" val="1915134389"/>
                  </a:ext>
                </a:extLst>
              </a:tr>
            </a:tbl>
          </a:graphicData>
        </a:graphic>
      </p:graphicFrame>
      <p:graphicFrame>
        <p:nvGraphicFramePr>
          <p:cNvPr id="329" name="Table 328">
            <a:extLst>
              <a:ext uri="{FF2B5EF4-FFF2-40B4-BE49-F238E27FC236}">
                <a16:creationId xmlns:a16="http://schemas.microsoft.com/office/drawing/2014/main" id="{A7B62141-473E-E3CC-03FB-52040DF177FC}"/>
              </a:ext>
            </a:extLst>
          </p:cNvPr>
          <p:cNvGraphicFramePr>
            <a:graphicFrameLocks noGrp="1"/>
          </p:cNvGraphicFramePr>
          <p:nvPr/>
        </p:nvGraphicFramePr>
        <p:xfrm>
          <a:off x="8802587" y="1971937"/>
          <a:ext cx="2764837" cy="692640"/>
        </p:xfrm>
        <a:graphic>
          <a:graphicData uri="http://schemas.openxmlformats.org/drawingml/2006/table">
            <a:tbl>
              <a:tblPr firstRow="1" bandRow="1"/>
              <a:tblGrid>
                <a:gridCol w="1152367">
                  <a:extLst>
                    <a:ext uri="{9D8B030D-6E8A-4147-A177-3AD203B41FA5}">
                      <a16:colId xmlns:a16="http://schemas.microsoft.com/office/drawing/2014/main" val="1829181355"/>
                    </a:ext>
                  </a:extLst>
                </a:gridCol>
                <a:gridCol w="806235">
                  <a:extLst>
                    <a:ext uri="{9D8B030D-6E8A-4147-A177-3AD203B41FA5}">
                      <a16:colId xmlns:a16="http://schemas.microsoft.com/office/drawing/2014/main" val="3158332161"/>
                    </a:ext>
                  </a:extLst>
                </a:gridCol>
                <a:gridCol w="806235">
                  <a:extLst>
                    <a:ext uri="{9D8B030D-6E8A-4147-A177-3AD203B41FA5}">
                      <a16:colId xmlns:a16="http://schemas.microsoft.com/office/drawing/2014/main" val="3600675927"/>
                    </a:ext>
                  </a:extLst>
                </a:gridCol>
              </a:tblGrid>
              <a:tr h="377184">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nSpc>
                          <a:spcPct val="90000"/>
                        </a:lnSpc>
                      </a:pPr>
                      <a:endParaRPr lang="en-GB" sz="800" b="1" noProof="0" dirty="0">
                        <a:solidFill>
                          <a:schemeClr val="bg1"/>
                        </a:solidFill>
                        <a:latin typeface="Arial Narrow" panose="020B0606020202030204" pitchFamily="34" charset="0"/>
                      </a:endParaRPr>
                    </a:p>
                  </a:txBody>
                  <a:tcPr marL="24000" marR="24000" marT="24000" marB="2400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800" b="1" noProof="0" dirty="0">
                          <a:solidFill>
                            <a:schemeClr val="bg1"/>
                          </a:solidFill>
                          <a:latin typeface="Arial Narrow" panose="020B0606020202030204" pitchFamily="34" charset="0"/>
                        </a:rPr>
                        <a:t>Durvalumab + FLOT </a:t>
                      </a:r>
                    </a:p>
                    <a:p>
                      <a:pPr marL="0" marR="0" lvl="0" indent="0" algn="ctr" defTabSz="914400" rtl="0" eaLnBrk="1" fontAlgn="auto" hangingPunct="1">
                        <a:lnSpc>
                          <a:spcPct val="90000"/>
                        </a:lnSpc>
                        <a:spcBef>
                          <a:spcPts val="0"/>
                        </a:spcBef>
                        <a:spcAft>
                          <a:spcPts val="0"/>
                        </a:spcAft>
                        <a:buFontTx/>
                        <a:buNone/>
                      </a:pPr>
                      <a:r>
                        <a:rPr lang="en-GB" sz="800" b="1" noProof="0" dirty="0">
                          <a:solidFill>
                            <a:schemeClr val="bg1"/>
                          </a:solidFill>
                          <a:latin typeface="Arial Narrow" panose="020B0606020202030204" pitchFamily="34" charset="0"/>
                        </a:rPr>
                        <a:t>(n=48)</a:t>
                      </a:r>
                    </a:p>
                  </a:txBody>
                  <a:tcPr marL="24000" marR="24000" marT="24000" marB="24000" anchor="ctr">
                    <a:lnL>
                      <a:noFill/>
                    </a:lnL>
                    <a:lnR>
                      <a:no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hangingPunct="1">
                        <a:lnSpc>
                          <a:spcPct val="90000"/>
                        </a:lnSpc>
                        <a:spcBef>
                          <a:spcPts val="0"/>
                        </a:spcBef>
                        <a:spcAft>
                          <a:spcPts val="0"/>
                        </a:spcAft>
                        <a:buFontTx/>
                        <a:buNone/>
                      </a:pPr>
                      <a:r>
                        <a:rPr lang="en-GB" sz="800" b="1" noProof="0" dirty="0">
                          <a:solidFill>
                            <a:schemeClr val="bg1"/>
                          </a:solidFill>
                          <a:latin typeface="Arial Narrow" panose="020B0606020202030204" pitchFamily="34" charset="0"/>
                        </a:rPr>
                        <a:t>Placebo + FLOT </a:t>
                      </a:r>
                    </a:p>
                    <a:p>
                      <a:pPr marL="0" marR="0" lvl="0" indent="0" algn="ctr" defTabSz="914400" rtl="0" eaLnBrk="1" fontAlgn="auto" hangingPunct="1">
                        <a:lnSpc>
                          <a:spcPct val="90000"/>
                        </a:lnSpc>
                        <a:spcBef>
                          <a:spcPts val="0"/>
                        </a:spcBef>
                        <a:spcAft>
                          <a:spcPts val="0"/>
                        </a:spcAft>
                        <a:buFontTx/>
                        <a:buNone/>
                      </a:pPr>
                      <a:r>
                        <a:rPr lang="en-GB" sz="800" b="1" noProof="0" dirty="0">
                          <a:solidFill>
                            <a:schemeClr val="bg1"/>
                          </a:solidFill>
                          <a:latin typeface="Arial Narrow" panose="020B0606020202030204" pitchFamily="34" charset="0"/>
                        </a:rPr>
                        <a:t>(n=47)</a:t>
                      </a:r>
                    </a:p>
                  </a:txBody>
                  <a:tcPr marL="24000" marR="24000" marT="24000" marB="24000" anchor="ctr">
                    <a:lnL>
                      <a:noFill/>
                    </a:lnL>
                    <a:lnR>
                      <a:no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3533857899"/>
                  </a:ext>
                </a:extLst>
              </a:tr>
              <a:tr h="157728">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auto" hangingPunct="1">
                        <a:lnSpc>
                          <a:spcPct val="90000"/>
                        </a:lnSpc>
                        <a:spcBef>
                          <a:spcPts val="0"/>
                        </a:spcBef>
                        <a:spcAft>
                          <a:spcPts val="0"/>
                        </a:spcAft>
                        <a:buFontTx/>
                        <a:buNone/>
                      </a:pPr>
                      <a:r>
                        <a:rPr lang="en-GB" sz="800" noProof="0" dirty="0">
                          <a:latin typeface="Arial Narrow" panose="020B0606020202030204" pitchFamily="34" charset="0"/>
                        </a:rPr>
                        <a:t>Median OS (95% CI), mo</a:t>
                      </a:r>
                    </a:p>
                  </a:txBody>
                  <a:tcPr marL="24000" marR="24000" marT="24000" marB="2400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800" b="1" noProof="0" dirty="0">
                          <a:latin typeface="Arial Narrow" panose="020B0606020202030204" pitchFamily="34" charset="0"/>
                        </a:rPr>
                        <a:t>NR (43.66–NR)</a:t>
                      </a:r>
                    </a:p>
                  </a:txBody>
                  <a:tcPr marL="24000" marR="24000" marT="24000" marB="24000" anchor="ctr">
                    <a:lnL>
                      <a:noFill/>
                    </a:lnL>
                    <a:lnR>
                      <a:noFill/>
                    </a:lnR>
                    <a:lnT w="12700" cap="flat" cmpd="sng" algn="ctr">
                      <a:solidFill>
                        <a:sysClr val="window" lastClr="FFFFFF"/>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lumMod val="95000"/>
                      </a:sysClr>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hangingPunct="1">
                        <a:lnSpc>
                          <a:spcPct val="90000"/>
                        </a:lnSpc>
                        <a:spcBef>
                          <a:spcPts val="0"/>
                        </a:spcBef>
                        <a:spcAft>
                          <a:spcPts val="0"/>
                        </a:spcAft>
                        <a:buFontTx/>
                        <a:buNone/>
                      </a:pPr>
                      <a:r>
                        <a:rPr lang="en-GB" sz="800" b="1" noProof="0" dirty="0">
                          <a:latin typeface="Arial Narrow" panose="020B0606020202030204" pitchFamily="34" charset="0"/>
                        </a:rPr>
                        <a:t>NR (21.72–NR)</a:t>
                      </a:r>
                    </a:p>
                  </a:txBody>
                  <a:tcPr marL="24000" marR="24000" marT="24000" marB="24000" anchor="ctr">
                    <a:lnL>
                      <a:noFill/>
                    </a:lnL>
                    <a:lnR>
                      <a:noFill/>
                    </a:lnR>
                    <a:lnT w="12700" cap="flat" cmpd="sng" algn="ctr">
                      <a:solidFill>
                        <a:sysClr val="window" lastClr="FFFFFF"/>
                      </a:solidFill>
                      <a:prstDash val="solid"/>
                      <a:round/>
                      <a:headEnd type="none" w="med" len="med"/>
                      <a:tailEnd type="none" w="med" len="med"/>
                    </a:lnT>
                    <a:lnB>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2853359994"/>
                  </a:ext>
                </a:extLst>
              </a:tr>
              <a:tr h="157728">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auto" hangingPunct="1">
                        <a:lnSpc>
                          <a:spcPct val="90000"/>
                        </a:lnSpc>
                        <a:spcBef>
                          <a:spcPts val="0"/>
                        </a:spcBef>
                        <a:spcAft>
                          <a:spcPts val="0"/>
                        </a:spcAft>
                        <a:buFontTx/>
                        <a:buNone/>
                      </a:pPr>
                      <a:r>
                        <a:rPr lang="en-GB" sz="800" noProof="0" dirty="0">
                          <a:latin typeface="Arial Narrow" panose="020B0606020202030204" pitchFamily="34" charset="0"/>
                        </a:rPr>
                        <a:t>HR (95% CI)</a:t>
                      </a:r>
                    </a:p>
                  </a:txBody>
                  <a:tcPr marL="24000" marR="24000" marT="24000" marB="24000" anchor="ctr">
                    <a:lnL>
                      <a:noFill/>
                    </a:lnL>
                    <a:lnR>
                      <a:noFill/>
                    </a:lnR>
                    <a:lnT>
                      <a:noFill/>
                    </a:lnT>
                    <a:lnB>
                      <a:noFill/>
                    </a:lnB>
                    <a:lnTlToBr w="12700" cmpd="sng">
                      <a:noFill/>
                      <a:prstDash val="solid"/>
                    </a:lnTlToBr>
                    <a:lnBlToTr w="12700" cmpd="sng">
                      <a:noFill/>
                      <a:prstDash val="solid"/>
                    </a:lnBlToTr>
                    <a:solidFill>
                      <a:sysClr val="window" lastClr="FFFFFF"/>
                    </a:solidFill>
                  </a:tcPr>
                </a:tc>
                <a:tc grid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800" b="1" noProof="0" dirty="0">
                          <a:latin typeface="Arial Narrow" panose="020B0606020202030204" pitchFamily="34" charset="0"/>
                        </a:rPr>
                        <a:t>0.79 (0.41–1.50)</a:t>
                      </a:r>
                    </a:p>
                  </a:txBody>
                  <a:tcPr marL="24000" marR="24000" marT="24000" marB="24000" anchor="ctr">
                    <a:lnL>
                      <a:noFill/>
                    </a:lnL>
                    <a:lnR>
                      <a:noFill/>
                    </a:lnR>
                    <a:lnT>
                      <a:noFill/>
                    </a:lnT>
                    <a:lnB>
                      <a:noFill/>
                    </a:lnB>
                    <a:lnTlToBr w="12700" cmpd="sng">
                      <a:noFill/>
                      <a:prstDash val="solid"/>
                    </a:lnTlToBr>
                    <a:lnBlToTr w="12700" cmpd="sng">
                      <a:noFill/>
                      <a:prstDash val="solid"/>
                    </a:lnBlToTr>
                    <a:solidFill>
                      <a:sysClr val="window" lastClr="FFFFFF"/>
                    </a:solidFill>
                  </a:tcPr>
                </a:tc>
                <a:tc hMerge="1">
                  <a:txBody>
                    <a:bodyPr/>
                    <a:lstStyle/>
                    <a:p>
                      <a:endParaRPr lang="en-US"/>
                    </a:p>
                  </a:txBody>
                  <a:tcPr/>
                </a:tc>
                <a:extLst>
                  <a:ext uri="{0D108BD9-81ED-4DB2-BD59-A6C34878D82A}">
                    <a16:rowId xmlns:a16="http://schemas.microsoft.com/office/drawing/2014/main" val="1915134389"/>
                  </a:ext>
                </a:extLst>
              </a:tr>
            </a:tbl>
          </a:graphicData>
        </a:graphic>
      </p:graphicFrame>
      <p:sp>
        <p:nvSpPr>
          <p:cNvPr id="13" name="Slide Number Placeholder 12">
            <a:extLst>
              <a:ext uri="{FF2B5EF4-FFF2-40B4-BE49-F238E27FC236}">
                <a16:creationId xmlns:a16="http://schemas.microsoft.com/office/drawing/2014/main" id="{6EFE76EA-ACF3-7BEB-20B1-6228B919F38D}"/>
              </a:ext>
            </a:extLst>
          </p:cNvPr>
          <p:cNvSpPr>
            <a:spLocks noGrp="1"/>
          </p:cNvSpPr>
          <p:nvPr>
            <p:ph type="sldNum" sz="quarter" idx="4"/>
          </p:nvPr>
        </p:nvSpPr>
        <p:spPr/>
        <p:txBody>
          <a:bodyPr/>
          <a:lstStyle/>
          <a:p>
            <a:fld id="{FCE43C0F-8A7B-3A4B-9DB5-B3472E36E833}" type="slidenum">
              <a:rPr lang="en-GB" noProof="0" smtClean="0"/>
              <a:pPr/>
              <a:t>44</a:t>
            </a:fld>
            <a:endParaRPr lang="en-GB" noProof="0" dirty="0"/>
          </a:p>
        </p:txBody>
      </p:sp>
    </p:spTree>
    <p:extLst>
      <p:ext uri="{BB962C8B-B14F-4D97-AF65-F5344CB8AC3E}">
        <p14:creationId xmlns:p14="http://schemas.microsoft.com/office/powerpoint/2010/main" val="174240779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EB66BD-EE52-14DD-4868-6105A14FF22D}"/>
            </a:ext>
          </a:extLst>
        </p:cNvPr>
        <p:cNvGrpSpPr/>
        <p:nvPr/>
      </p:nvGrpSpPr>
      <p:grpSpPr>
        <a:xfrm>
          <a:off x="0" y="0"/>
          <a:ext cx="0" cy="0"/>
          <a:chOff x="0" y="0"/>
          <a:chExt cx="0" cy="0"/>
        </a:xfrm>
      </p:grpSpPr>
      <p:sp>
        <p:nvSpPr>
          <p:cNvPr id="1167" name="Rectangle 1166">
            <a:extLst>
              <a:ext uri="{FF2B5EF4-FFF2-40B4-BE49-F238E27FC236}">
                <a16:creationId xmlns:a16="http://schemas.microsoft.com/office/drawing/2014/main" id="{0F2A27E8-3399-D618-B640-B0619FEA1B6B}"/>
              </a:ext>
            </a:extLst>
          </p:cNvPr>
          <p:cNvSpPr/>
          <p:nvPr/>
        </p:nvSpPr>
        <p:spPr>
          <a:xfrm>
            <a:off x="157553" y="1563992"/>
            <a:ext cx="11876893" cy="370158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2" name="Text Placeholder 1">
            <a:extLst>
              <a:ext uri="{FF2B5EF4-FFF2-40B4-BE49-F238E27FC236}">
                <a16:creationId xmlns:a16="http://schemas.microsoft.com/office/drawing/2014/main" id="{C4AAD90E-FCCB-A52F-37DD-CC7597E87C51}"/>
              </a:ext>
            </a:extLst>
          </p:cNvPr>
          <p:cNvSpPr>
            <a:spLocks noGrp="1"/>
          </p:cNvSpPr>
          <p:nvPr>
            <p:ph type="body" idx="1"/>
          </p:nvPr>
        </p:nvSpPr>
        <p:spPr>
          <a:xfrm>
            <a:off x="609600" y="792000"/>
            <a:ext cx="10972800" cy="701675"/>
          </a:xfrm>
        </p:spPr>
        <p:txBody>
          <a:bodyPr>
            <a:normAutofit/>
          </a:bodyPr>
          <a:lstStyle/>
          <a:p>
            <a:r>
              <a:rPr lang="en-GB" noProof="0" dirty="0"/>
              <a:t>EFS was improved with durvalumab + FLOT versus placebo + FLOT among participants with any degree of pathological response </a:t>
            </a:r>
          </a:p>
        </p:txBody>
      </p:sp>
      <p:sp>
        <p:nvSpPr>
          <p:cNvPr id="13" name="Title 12">
            <a:extLst>
              <a:ext uri="{FF2B5EF4-FFF2-40B4-BE49-F238E27FC236}">
                <a16:creationId xmlns:a16="http://schemas.microsoft.com/office/drawing/2014/main" id="{14653F5D-0D8A-EEE5-2356-41611A7A507B}"/>
              </a:ext>
            </a:extLst>
          </p:cNvPr>
          <p:cNvSpPr>
            <a:spLocks noGrp="1"/>
          </p:cNvSpPr>
          <p:nvPr>
            <p:ph type="title"/>
          </p:nvPr>
        </p:nvSpPr>
        <p:spPr>
          <a:xfrm>
            <a:off x="619201" y="259200"/>
            <a:ext cx="10963199" cy="864000"/>
          </a:xfrm>
        </p:spPr>
        <p:txBody>
          <a:bodyPr/>
          <a:lstStyle/>
          <a:p>
            <a:r>
              <a:rPr lang="en-GB" noProof="0" dirty="0"/>
              <a:t>MATTERHORN: Pathological response and EFS </a:t>
            </a:r>
            <a:br>
              <a:rPr lang="en-GB" noProof="0" dirty="0"/>
            </a:br>
            <a:endParaRPr lang="en-GB" noProof="0" dirty="0"/>
          </a:p>
        </p:txBody>
      </p:sp>
      <p:sp>
        <p:nvSpPr>
          <p:cNvPr id="21" name="Content Placeholder 20">
            <a:extLst>
              <a:ext uri="{FF2B5EF4-FFF2-40B4-BE49-F238E27FC236}">
                <a16:creationId xmlns:a16="http://schemas.microsoft.com/office/drawing/2014/main" id="{DAF97432-3C26-8156-82AC-678EAE131967}"/>
              </a:ext>
            </a:extLst>
          </p:cNvPr>
          <p:cNvSpPr>
            <a:spLocks noGrp="1"/>
          </p:cNvSpPr>
          <p:nvPr>
            <p:ph sz="quarter" idx="15"/>
          </p:nvPr>
        </p:nvSpPr>
        <p:spPr>
          <a:xfrm>
            <a:off x="620713" y="6356350"/>
            <a:ext cx="10279564" cy="365125"/>
          </a:xfrm>
        </p:spPr>
        <p:txBody>
          <a:bodyPr anchor="b" anchorCtr="0"/>
          <a:lstStyle/>
          <a:p>
            <a:r>
              <a:rPr lang="en-GB" sz="1000" baseline="30000" noProof="0" dirty="0">
                <a:solidFill>
                  <a:schemeClr val="accent6">
                    <a:lumMod val="60000"/>
                    <a:lumOff val="40000"/>
                  </a:schemeClr>
                </a:solidFill>
              </a:rPr>
              <a:t>a</a:t>
            </a:r>
            <a:r>
              <a:rPr lang="en-GB" sz="1000" noProof="0" dirty="0">
                <a:solidFill>
                  <a:schemeClr val="accent6">
                    <a:lumMod val="60000"/>
                    <a:lumOff val="40000"/>
                  </a:schemeClr>
                </a:solidFill>
              </a:rPr>
              <a:t> Among participants who completed surgery with samples that were evaluable for modified Ryan scoring by central assessment, the rate of participants who achieved any pathological response was 89.9% in the durvalumab + FLOT arm and 84.1% in the placebo + FLOT arm</a:t>
            </a:r>
          </a:p>
          <a:p>
            <a:r>
              <a:rPr lang="en-GB" sz="1000" noProof="0" dirty="0">
                <a:solidFill>
                  <a:schemeClr val="accent6">
                    <a:lumMod val="60000"/>
                    <a:lumOff val="40000"/>
                  </a:schemeClr>
                </a:solidFill>
              </a:rPr>
              <a:t>Data cut-off: 20 December 2024. pCR is defined as modified Ryan score of 0; MPR is defined as modified Ryan score of 0 and 1; </a:t>
            </a:r>
            <a:r>
              <a:rPr lang="en-US" sz="1000" dirty="0">
                <a:solidFill>
                  <a:schemeClr val="accent6">
                    <a:lumMod val="60000"/>
                    <a:lumOff val="40000"/>
                  </a:schemeClr>
                </a:solidFill>
              </a:rPr>
              <a:t>any pathological response is defined as modified Ryan score 0, 1, and 2 </a:t>
            </a:r>
            <a:r>
              <a:rPr lang="en-GB" sz="1000" dirty="0">
                <a:solidFill>
                  <a:schemeClr val="accent6">
                    <a:lumMod val="60000"/>
                    <a:lumOff val="40000"/>
                  </a:schemeClr>
                </a:solidFill>
              </a:rPr>
              <a:t>. Events were defined as the earliest of RECIST v1.1 events, non-RECIST v1.1 events or deaths due to any </a:t>
            </a:r>
            <a:r>
              <a:rPr lang="en-GB" sz="1000" noProof="0" dirty="0">
                <a:solidFill>
                  <a:schemeClr val="accent6">
                    <a:lumMod val="60000"/>
                    <a:lumOff val="40000"/>
                  </a:schemeClr>
                </a:solidFill>
              </a:rPr>
              <a:t>cause. Analysis was based on BICR assessments and / or locally by pathology testing if clinically required. The HR and its CI were estimated from a Cox proportional hazards model. The CI for the HR was calculated using a profile likelihood approach</a:t>
            </a:r>
          </a:p>
          <a:p>
            <a:r>
              <a:rPr lang="en-GB" sz="1000" noProof="0" dirty="0">
                <a:solidFill>
                  <a:schemeClr val="accent6">
                    <a:lumMod val="60000"/>
                    <a:lumOff val="40000"/>
                  </a:schemeClr>
                </a:solidFill>
              </a:rPr>
              <a:t>BICR, blinded independent central review; CI, confidence interval; EFS, event-free survival; FLOT, 5-fluorouracil, leucovorin, oxaliplatin and docetaxel; HR, hazard ratio; mo, month; MPR, major pathological response; NR, not reached; pCR, pathological complete response; RECIST v1.1, Response Evaluation Criteria for Solid Tumours version 1.1</a:t>
            </a:r>
          </a:p>
          <a:p>
            <a:r>
              <a:rPr lang="en-GB" sz="1000" noProof="0" dirty="0">
                <a:solidFill>
                  <a:schemeClr val="accent6">
                    <a:lumMod val="60000"/>
                    <a:lumOff val="40000"/>
                  </a:schemeClr>
                </a:solidFill>
              </a:rPr>
              <a:t>Tabernero J, et al. Ann Oncol. 2025;36(suppl_2):S1-S60. 10.1016/annonc/annonc1965. Presented at ESMO 2025 (Abstract LBA81)</a:t>
            </a:r>
          </a:p>
        </p:txBody>
      </p:sp>
      <p:cxnSp>
        <p:nvCxnSpPr>
          <p:cNvPr id="3" name="Straight Connector 2">
            <a:extLst>
              <a:ext uri="{FF2B5EF4-FFF2-40B4-BE49-F238E27FC236}">
                <a16:creationId xmlns:a16="http://schemas.microsoft.com/office/drawing/2014/main" id="{2CA4ED64-5E29-DA0C-8985-05A4C2A5D057}"/>
              </a:ext>
            </a:extLst>
          </p:cNvPr>
          <p:cNvCxnSpPr>
            <a:cxnSpLocks/>
          </p:cNvCxnSpPr>
          <p:nvPr/>
        </p:nvCxnSpPr>
        <p:spPr>
          <a:xfrm flipV="1">
            <a:off x="10254251" y="2692956"/>
            <a:ext cx="0" cy="1605839"/>
          </a:xfrm>
          <a:prstGeom prst="line">
            <a:avLst/>
          </a:prstGeom>
          <a:ln w="952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E5A4B1F3-2BA6-8B0D-C997-C6A4AAAE542A}"/>
              </a:ext>
            </a:extLst>
          </p:cNvPr>
          <p:cNvSpPr txBox="1"/>
          <p:nvPr/>
        </p:nvSpPr>
        <p:spPr>
          <a:xfrm>
            <a:off x="9558725" y="2897867"/>
            <a:ext cx="664303" cy="215444"/>
          </a:xfrm>
          <a:prstGeom prst="rect">
            <a:avLst/>
          </a:prstGeom>
          <a:noFill/>
        </p:spPr>
        <p:txBody>
          <a:bodyPr wrap="square" lIns="36000" tIns="0" rIns="0" bIns="0" anchor="ctr">
            <a:spAutoFit/>
          </a:bodyPr>
          <a:lstStyle/>
          <a:p>
            <a:pPr algn="r"/>
            <a:r>
              <a:rPr lang="en-GB" sz="700" b="1" noProof="0" dirty="0">
                <a:solidFill>
                  <a:schemeClr val="accent6"/>
                </a:solidFill>
                <a:latin typeface="Arial" panose="020B0604020202020204" pitchFamily="34" charset="0"/>
                <a:cs typeface="Arial" panose="020B0604020202020204" pitchFamily="34" charset="0"/>
              </a:rPr>
              <a:t>24-mo EFS: 68.0%</a:t>
            </a:r>
          </a:p>
        </p:txBody>
      </p:sp>
      <p:sp>
        <p:nvSpPr>
          <p:cNvPr id="6" name="TextBox 5">
            <a:extLst>
              <a:ext uri="{FF2B5EF4-FFF2-40B4-BE49-F238E27FC236}">
                <a16:creationId xmlns:a16="http://schemas.microsoft.com/office/drawing/2014/main" id="{0916DB0E-8813-B4EE-1C66-7036B3BCF98D}"/>
              </a:ext>
            </a:extLst>
          </p:cNvPr>
          <p:cNvSpPr txBox="1"/>
          <p:nvPr/>
        </p:nvSpPr>
        <p:spPr>
          <a:xfrm>
            <a:off x="10285475" y="2484375"/>
            <a:ext cx="692175" cy="215444"/>
          </a:xfrm>
          <a:prstGeom prst="rect">
            <a:avLst/>
          </a:prstGeom>
          <a:noFill/>
        </p:spPr>
        <p:txBody>
          <a:bodyPr wrap="square" lIns="0" tIns="0" rIns="0" bIns="0" anchor="ctr">
            <a:spAutoFit/>
          </a:bodyPr>
          <a:lstStyle/>
          <a:p>
            <a:r>
              <a:rPr lang="en-GB" sz="700" b="1" noProof="0" dirty="0">
                <a:solidFill>
                  <a:schemeClr val="accent1"/>
                </a:solidFill>
                <a:latin typeface="Arial" panose="020B0604020202020204" pitchFamily="34" charset="0"/>
                <a:cs typeface="Arial" panose="020B0604020202020204" pitchFamily="34" charset="0"/>
              </a:rPr>
              <a:t>24-mo EFS: 78.3%</a:t>
            </a:r>
          </a:p>
        </p:txBody>
      </p:sp>
      <p:cxnSp>
        <p:nvCxnSpPr>
          <p:cNvPr id="7" name="Straight Connector 6">
            <a:extLst>
              <a:ext uri="{FF2B5EF4-FFF2-40B4-BE49-F238E27FC236}">
                <a16:creationId xmlns:a16="http://schemas.microsoft.com/office/drawing/2014/main" id="{6BF41EE6-5CFF-06B1-9E40-EBC4D102CE85}"/>
              </a:ext>
            </a:extLst>
          </p:cNvPr>
          <p:cNvCxnSpPr>
            <a:cxnSpLocks/>
          </p:cNvCxnSpPr>
          <p:nvPr/>
        </p:nvCxnSpPr>
        <p:spPr>
          <a:xfrm flipV="1">
            <a:off x="6297241" y="2393950"/>
            <a:ext cx="0" cy="1904845"/>
          </a:xfrm>
          <a:prstGeom prst="line">
            <a:avLst/>
          </a:prstGeom>
          <a:ln w="952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B4EAE55-CAFE-75BC-0C8B-CDF34DA0F2C3}"/>
              </a:ext>
            </a:extLst>
          </p:cNvPr>
          <p:cNvCxnSpPr>
            <a:cxnSpLocks/>
          </p:cNvCxnSpPr>
          <p:nvPr/>
        </p:nvCxnSpPr>
        <p:spPr>
          <a:xfrm flipV="1">
            <a:off x="2296615" y="2319604"/>
            <a:ext cx="0" cy="1979191"/>
          </a:xfrm>
          <a:prstGeom prst="line">
            <a:avLst/>
          </a:prstGeom>
          <a:ln w="952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F52F804C-F906-31D0-353A-D62241C477FD}"/>
              </a:ext>
            </a:extLst>
          </p:cNvPr>
          <p:cNvSpPr txBox="1"/>
          <p:nvPr/>
        </p:nvSpPr>
        <p:spPr>
          <a:xfrm>
            <a:off x="1138975" y="1694978"/>
            <a:ext cx="2305563" cy="297454"/>
          </a:xfrm>
          <a:prstGeom prst="rect">
            <a:avLst/>
          </a:prstGeom>
          <a:noFill/>
        </p:spPr>
        <p:txBody>
          <a:bodyPr wrap="square" rtlCol="0" anchor="ctr">
            <a:spAutoFit/>
          </a:bodyPr>
          <a:lstStyle/>
          <a:p>
            <a:pPr algn="ctr" defTabSz="609630">
              <a:defRPr/>
            </a:pPr>
            <a:r>
              <a:rPr lang="en-GB" sz="1333" b="1" noProof="0" dirty="0">
                <a:solidFill>
                  <a:prstClr val="black"/>
                </a:solidFill>
                <a:latin typeface="Arial" panose="020B0604020202020204" pitchFamily="34" charset="0"/>
                <a:cs typeface="Arial" panose="020B0604020202020204" pitchFamily="34" charset="0"/>
              </a:rPr>
              <a:t>pCR</a:t>
            </a:r>
          </a:p>
        </p:txBody>
      </p:sp>
      <p:sp>
        <p:nvSpPr>
          <p:cNvPr id="10" name="TextBox 9">
            <a:extLst>
              <a:ext uri="{FF2B5EF4-FFF2-40B4-BE49-F238E27FC236}">
                <a16:creationId xmlns:a16="http://schemas.microsoft.com/office/drawing/2014/main" id="{E9A1E3CB-E2C1-87D6-FE9D-3C4C1BF6817B}"/>
              </a:ext>
            </a:extLst>
          </p:cNvPr>
          <p:cNvSpPr txBox="1"/>
          <p:nvPr/>
        </p:nvSpPr>
        <p:spPr>
          <a:xfrm>
            <a:off x="9096611" y="1592419"/>
            <a:ext cx="2305563" cy="502573"/>
          </a:xfrm>
          <a:prstGeom prst="rect">
            <a:avLst/>
          </a:prstGeom>
          <a:noFill/>
        </p:spPr>
        <p:txBody>
          <a:bodyPr wrap="square" rtlCol="0" anchor="ctr">
            <a:spAutoFit/>
          </a:bodyPr>
          <a:lstStyle/>
          <a:p>
            <a:pPr algn="ctr" defTabSz="609630">
              <a:defRPr/>
            </a:pPr>
            <a:r>
              <a:rPr lang="en-GB" sz="1333" b="1" noProof="0" dirty="0">
                <a:solidFill>
                  <a:prstClr val="black"/>
                </a:solidFill>
                <a:latin typeface="Arial" panose="020B0604020202020204" pitchFamily="34" charset="0"/>
                <a:cs typeface="Arial" panose="020B0604020202020204" pitchFamily="34" charset="0"/>
              </a:rPr>
              <a:t>Any pathological </a:t>
            </a:r>
            <a:r>
              <a:rPr lang="en-GB" sz="1333" b="1" noProof="0" dirty="0">
                <a:latin typeface="Arial" panose="020B0604020202020204" pitchFamily="34" charset="0"/>
                <a:cs typeface="Arial" panose="020B0604020202020204" pitchFamily="34" charset="0"/>
              </a:rPr>
              <a:t>response</a:t>
            </a:r>
            <a:r>
              <a:rPr lang="en-GB" sz="1333" b="1" baseline="30000" noProof="0" dirty="0">
                <a:latin typeface="Arial" panose="020B0604020202020204" pitchFamily="34" charset="0"/>
                <a:cs typeface="Arial" panose="020B0604020202020204" pitchFamily="34" charset="0"/>
              </a:rPr>
              <a:t>a</a:t>
            </a:r>
          </a:p>
        </p:txBody>
      </p:sp>
      <p:sp>
        <p:nvSpPr>
          <p:cNvPr id="11" name="TextBox 10">
            <a:extLst>
              <a:ext uri="{FF2B5EF4-FFF2-40B4-BE49-F238E27FC236}">
                <a16:creationId xmlns:a16="http://schemas.microsoft.com/office/drawing/2014/main" id="{5551D1CC-4BF0-6AFD-6FC9-DEFEE6A5D136}"/>
              </a:ext>
            </a:extLst>
          </p:cNvPr>
          <p:cNvSpPr txBox="1"/>
          <p:nvPr/>
        </p:nvSpPr>
        <p:spPr>
          <a:xfrm>
            <a:off x="5141653" y="1694978"/>
            <a:ext cx="2303510" cy="297454"/>
          </a:xfrm>
          <a:prstGeom prst="rect">
            <a:avLst/>
          </a:prstGeom>
          <a:noFill/>
        </p:spPr>
        <p:txBody>
          <a:bodyPr wrap="square" rtlCol="0" anchor="ctr">
            <a:spAutoFit/>
          </a:bodyPr>
          <a:lstStyle/>
          <a:p>
            <a:pPr algn="ctr" defTabSz="609630">
              <a:defRPr/>
            </a:pPr>
            <a:r>
              <a:rPr lang="en-GB" sz="1333" b="1" noProof="0" dirty="0">
                <a:solidFill>
                  <a:prstClr val="black"/>
                </a:solidFill>
                <a:latin typeface="Arial" panose="020B0604020202020204" pitchFamily="34" charset="0"/>
                <a:cs typeface="Arial" panose="020B0604020202020204" pitchFamily="34" charset="0"/>
              </a:rPr>
              <a:t>MPR</a:t>
            </a:r>
          </a:p>
        </p:txBody>
      </p:sp>
      <p:sp>
        <p:nvSpPr>
          <p:cNvPr id="15" name="Freeform: Shape 14">
            <a:extLst>
              <a:ext uri="{FF2B5EF4-FFF2-40B4-BE49-F238E27FC236}">
                <a16:creationId xmlns:a16="http://schemas.microsoft.com/office/drawing/2014/main" id="{1714668E-150B-FFAB-C396-45CEC3DDBF74}"/>
              </a:ext>
            </a:extLst>
          </p:cNvPr>
          <p:cNvSpPr/>
          <p:nvPr/>
        </p:nvSpPr>
        <p:spPr>
          <a:xfrm>
            <a:off x="1141027" y="2246063"/>
            <a:ext cx="0" cy="2050267"/>
          </a:xfrm>
          <a:custGeom>
            <a:avLst/>
            <a:gdLst>
              <a:gd name="connsiteX0" fmla="*/ 0 w 12723"/>
              <a:gd name="connsiteY0" fmla="*/ 0 h 3867971"/>
              <a:gd name="connsiteX1" fmla="*/ 0 w 12723"/>
              <a:gd name="connsiteY1" fmla="*/ 3867971 h 3867971"/>
            </a:gdLst>
            <a:ahLst/>
            <a:cxnLst>
              <a:cxn ang="0">
                <a:pos x="connsiteX0" y="connsiteY0"/>
              </a:cxn>
              <a:cxn ang="0">
                <a:pos x="connsiteX1" y="connsiteY1"/>
              </a:cxn>
            </a:cxnLst>
            <a:rect l="l" t="t" r="r" b="b"/>
            <a:pathLst>
              <a:path w="12723" h="3867971">
                <a:moveTo>
                  <a:pt x="0" y="0"/>
                </a:moveTo>
                <a:lnTo>
                  <a:pt x="0" y="3867971"/>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358" name="Freeform: Shape 357">
            <a:extLst>
              <a:ext uri="{FF2B5EF4-FFF2-40B4-BE49-F238E27FC236}">
                <a16:creationId xmlns:a16="http://schemas.microsoft.com/office/drawing/2014/main" id="{8C145135-15B2-953A-AC00-2867DA2458F4}"/>
              </a:ext>
            </a:extLst>
          </p:cNvPr>
          <p:cNvSpPr/>
          <p:nvPr/>
        </p:nvSpPr>
        <p:spPr>
          <a:xfrm>
            <a:off x="1141027" y="4293368"/>
            <a:ext cx="0"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359" name="Freeform: Shape 358">
            <a:extLst>
              <a:ext uri="{FF2B5EF4-FFF2-40B4-BE49-F238E27FC236}">
                <a16:creationId xmlns:a16="http://schemas.microsoft.com/office/drawing/2014/main" id="{A0BA00E3-039C-6528-BB1A-DCF409E0F36A}"/>
              </a:ext>
            </a:extLst>
          </p:cNvPr>
          <p:cNvSpPr/>
          <p:nvPr/>
        </p:nvSpPr>
        <p:spPr>
          <a:xfrm>
            <a:off x="2008891"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360" name="Freeform: Shape 359">
            <a:extLst>
              <a:ext uri="{FF2B5EF4-FFF2-40B4-BE49-F238E27FC236}">
                <a16:creationId xmlns:a16="http://schemas.microsoft.com/office/drawing/2014/main" id="{C3DDDB1A-A810-68BC-6B9D-8040BEA95597}"/>
              </a:ext>
            </a:extLst>
          </p:cNvPr>
          <p:cNvSpPr/>
          <p:nvPr/>
        </p:nvSpPr>
        <p:spPr>
          <a:xfrm>
            <a:off x="2296615" y="4293368"/>
            <a:ext cx="0"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361" name="Freeform: Shape 360">
            <a:extLst>
              <a:ext uri="{FF2B5EF4-FFF2-40B4-BE49-F238E27FC236}">
                <a16:creationId xmlns:a16="http://schemas.microsoft.com/office/drawing/2014/main" id="{9AA4D83B-D879-8A73-312D-0C728911CE0D}"/>
              </a:ext>
            </a:extLst>
          </p:cNvPr>
          <p:cNvSpPr/>
          <p:nvPr/>
        </p:nvSpPr>
        <p:spPr>
          <a:xfrm>
            <a:off x="2580505"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362" name="Freeform: Shape 361">
            <a:extLst>
              <a:ext uri="{FF2B5EF4-FFF2-40B4-BE49-F238E27FC236}">
                <a16:creationId xmlns:a16="http://schemas.microsoft.com/office/drawing/2014/main" id="{3B219C7F-58FA-5D5A-5DB3-04D3F6885033}"/>
              </a:ext>
            </a:extLst>
          </p:cNvPr>
          <p:cNvSpPr/>
          <p:nvPr/>
        </p:nvSpPr>
        <p:spPr>
          <a:xfrm>
            <a:off x="2862345"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363" name="Freeform: Shape 362">
            <a:extLst>
              <a:ext uri="{FF2B5EF4-FFF2-40B4-BE49-F238E27FC236}">
                <a16:creationId xmlns:a16="http://schemas.microsoft.com/office/drawing/2014/main" id="{E8F6B028-BB12-7D65-61A3-652ABBFB68EE}"/>
              </a:ext>
            </a:extLst>
          </p:cNvPr>
          <p:cNvSpPr/>
          <p:nvPr/>
        </p:nvSpPr>
        <p:spPr>
          <a:xfrm>
            <a:off x="3152204"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364" name="Freeform: Shape 363">
            <a:extLst>
              <a:ext uri="{FF2B5EF4-FFF2-40B4-BE49-F238E27FC236}">
                <a16:creationId xmlns:a16="http://schemas.microsoft.com/office/drawing/2014/main" id="{577A8EB1-D23F-504A-B905-F4487531D5EE}"/>
              </a:ext>
            </a:extLst>
          </p:cNvPr>
          <p:cNvSpPr/>
          <p:nvPr/>
        </p:nvSpPr>
        <p:spPr>
          <a:xfrm>
            <a:off x="3438181" y="4293368"/>
            <a:ext cx="6356" cy="53392"/>
          </a:xfrm>
          <a:custGeom>
            <a:avLst/>
            <a:gdLst>
              <a:gd name="connsiteX0" fmla="*/ 1 w 12723"/>
              <a:gd name="connsiteY0" fmla="*/ 106875 h 106874"/>
              <a:gd name="connsiteX1" fmla="*/ 1 w 12723"/>
              <a:gd name="connsiteY1" fmla="*/ 0 h 106874"/>
            </a:gdLst>
            <a:ahLst/>
            <a:cxnLst>
              <a:cxn ang="0">
                <a:pos x="connsiteX0" y="connsiteY0"/>
              </a:cxn>
              <a:cxn ang="0">
                <a:pos x="connsiteX1" y="connsiteY1"/>
              </a:cxn>
            </a:cxnLst>
            <a:rect l="l" t="t" r="r" b="b"/>
            <a:pathLst>
              <a:path w="12723" h="106874">
                <a:moveTo>
                  <a:pt x="1" y="106875"/>
                </a:moveTo>
                <a:lnTo>
                  <a:pt x="1"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365" name="Freeform: Shape 364">
            <a:extLst>
              <a:ext uri="{FF2B5EF4-FFF2-40B4-BE49-F238E27FC236}">
                <a16:creationId xmlns:a16="http://schemas.microsoft.com/office/drawing/2014/main" id="{AE0D62DF-78A3-BA60-071F-60EE9E969D29}"/>
              </a:ext>
            </a:extLst>
          </p:cNvPr>
          <p:cNvSpPr/>
          <p:nvPr/>
        </p:nvSpPr>
        <p:spPr>
          <a:xfrm>
            <a:off x="3582182" y="4293368"/>
            <a:ext cx="6356" cy="53392"/>
          </a:xfrm>
          <a:custGeom>
            <a:avLst/>
            <a:gdLst>
              <a:gd name="connsiteX0" fmla="*/ 1 w 12723"/>
              <a:gd name="connsiteY0" fmla="*/ 106875 h 106874"/>
              <a:gd name="connsiteX1" fmla="*/ 1 w 12723"/>
              <a:gd name="connsiteY1" fmla="*/ 0 h 106874"/>
            </a:gdLst>
            <a:ahLst/>
            <a:cxnLst>
              <a:cxn ang="0">
                <a:pos x="connsiteX0" y="connsiteY0"/>
              </a:cxn>
              <a:cxn ang="0">
                <a:pos x="connsiteX1" y="connsiteY1"/>
              </a:cxn>
            </a:cxnLst>
            <a:rect l="l" t="t" r="r" b="b"/>
            <a:pathLst>
              <a:path w="12723" h="106874">
                <a:moveTo>
                  <a:pt x="1" y="106875"/>
                </a:moveTo>
                <a:lnTo>
                  <a:pt x="1"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366" name="Freeform: Shape 365">
            <a:extLst>
              <a:ext uri="{FF2B5EF4-FFF2-40B4-BE49-F238E27FC236}">
                <a16:creationId xmlns:a16="http://schemas.microsoft.com/office/drawing/2014/main" id="{9292674F-88AF-5744-9CF6-FAE5F19A3F46}"/>
              </a:ext>
            </a:extLst>
          </p:cNvPr>
          <p:cNvSpPr/>
          <p:nvPr/>
        </p:nvSpPr>
        <p:spPr>
          <a:xfrm>
            <a:off x="1721969"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367" name="Freeform: Shape 366">
            <a:extLst>
              <a:ext uri="{FF2B5EF4-FFF2-40B4-BE49-F238E27FC236}">
                <a16:creationId xmlns:a16="http://schemas.microsoft.com/office/drawing/2014/main" id="{D7097DB2-1857-AE6B-C737-27C777C6C5EC}"/>
              </a:ext>
            </a:extLst>
          </p:cNvPr>
          <p:cNvSpPr/>
          <p:nvPr/>
        </p:nvSpPr>
        <p:spPr>
          <a:xfrm>
            <a:off x="1862787"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368" name="Freeform: Shape 367">
            <a:extLst>
              <a:ext uri="{FF2B5EF4-FFF2-40B4-BE49-F238E27FC236}">
                <a16:creationId xmlns:a16="http://schemas.microsoft.com/office/drawing/2014/main" id="{D0856F82-B79E-7E58-E694-88056BAB7055}"/>
              </a:ext>
            </a:extLst>
          </p:cNvPr>
          <p:cNvSpPr/>
          <p:nvPr/>
        </p:nvSpPr>
        <p:spPr>
          <a:xfrm>
            <a:off x="1573216"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369" name="Freeform: Shape 368">
            <a:extLst>
              <a:ext uri="{FF2B5EF4-FFF2-40B4-BE49-F238E27FC236}">
                <a16:creationId xmlns:a16="http://schemas.microsoft.com/office/drawing/2014/main" id="{231F2D64-37C9-C555-35B2-CDF976E38F66}"/>
              </a:ext>
            </a:extLst>
          </p:cNvPr>
          <p:cNvSpPr/>
          <p:nvPr/>
        </p:nvSpPr>
        <p:spPr>
          <a:xfrm>
            <a:off x="1434304"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370" name="Freeform: Shape 369">
            <a:extLst>
              <a:ext uri="{FF2B5EF4-FFF2-40B4-BE49-F238E27FC236}">
                <a16:creationId xmlns:a16="http://schemas.microsoft.com/office/drawing/2014/main" id="{E982ACCD-2934-EA0D-8931-DB2C47574ABA}"/>
              </a:ext>
            </a:extLst>
          </p:cNvPr>
          <p:cNvSpPr/>
          <p:nvPr/>
        </p:nvSpPr>
        <p:spPr>
          <a:xfrm>
            <a:off x="1289547"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371" name="Freeform: Shape 370">
            <a:extLst>
              <a:ext uri="{FF2B5EF4-FFF2-40B4-BE49-F238E27FC236}">
                <a16:creationId xmlns:a16="http://schemas.microsoft.com/office/drawing/2014/main" id="{56410B50-03A9-5A8A-482D-49FE52035771}"/>
              </a:ext>
            </a:extLst>
          </p:cNvPr>
          <p:cNvSpPr/>
          <p:nvPr/>
        </p:nvSpPr>
        <p:spPr>
          <a:xfrm>
            <a:off x="2152737"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372" name="Freeform: Shape 371">
            <a:extLst>
              <a:ext uri="{FF2B5EF4-FFF2-40B4-BE49-F238E27FC236}">
                <a16:creationId xmlns:a16="http://schemas.microsoft.com/office/drawing/2014/main" id="{CB586EFD-401C-6C69-712C-B3DCA3B437E9}"/>
              </a:ext>
            </a:extLst>
          </p:cNvPr>
          <p:cNvSpPr/>
          <p:nvPr/>
        </p:nvSpPr>
        <p:spPr>
          <a:xfrm>
            <a:off x="2438804"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373" name="Freeform: Shape 372">
            <a:extLst>
              <a:ext uri="{FF2B5EF4-FFF2-40B4-BE49-F238E27FC236}">
                <a16:creationId xmlns:a16="http://schemas.microsoft.com/office/drawing/2014/main" id="{97F25596-9E89-9A67-F410-C979E5FB6DC1}"/>
              </a:ext>
            </a:extLst>
          </p:cNvPr>
          <p:cNvSpPr/>
          <p:nvPr/>
        </p:nvSpPr>
        <p:spPr>
          <a:xfrm>
            <a:off x="2723977"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374" name="Freeform: Shape 373">
            <a:extLst>
              <a:ext uri="{FF2B5EF4-FFF2-40B4-BE49-F238E27FC236}">
                <a16:creationId xmlns:a16="http://schemas.microsoft.com/office/drawing/2014/main" id="{EF0644D8-D176-885F-8028-EA42A127D190}"/>
              </a:ext>
            </a:extLst>
          </p:cNvPr>
          <p:cNvSpPr/>
          <p:nvPr/>
        </p:nvSpPr>
        <p:spPr>
          <a:xfrm>
            <a:off x="3010723"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375" name="Freeform: Shape 374">
            <a:extLst>
              <a:ext uri="{FF2B5EF4-FFF2-40B4-BE49-F238E27FC236}">
                <a16:creationId xmlns:a16="http://schemas.microsoft.com/office/drawing/2014/main" id="{73BBF73F-9C38-39AC-D2D8-A7EA837A4300}"/>
              </a:ext>
            </a:extLst>
          </p:cNvPr>
          <p:cNvSpPr/>
          <p:nvPr/>
        </p:nvSpPr>
        <p:spPr>
          <a:xfrm>
            <a:off x="3295347"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376" name="TextBox 375">
            <a:extLst>
              <a:ext uri="{FF2B5EF4-FFF2-40B4-BE49-F238E27FC236}">
                <a16:creationId xmlns:a16="http://schemas.microsoft.com/office/drawing/2014/main" id="{2835AC5B-67A3-2AD8-3AAC-D09CE3F51052}"/>
              </a:ext>
            </a:extLst>
          </p:cNvPr>
          <p:cNvSpPr txBox="1"/>
          <p:nvPr/>
        </p:nvSpPr>
        <p:spPr>
          <a:xfrm>
            <a:off x="1020470" y="4334651"/>
            <a:ext cx="234360"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0</a:t>
            </a:r>
          </a:p>
        </p:txBody>
      </p:sp>
      <p:sp>
        <p:nvSpPr>
          <p:cNvPr id="377" name="TextBox 376">
            <a:extLst>
              <a:ext uri="{FF2B5EF4-FFF2-40B4-BE49-F238E27FC236}">
                <a16:creationId xmlns:a16="http://schemas.microsoft.com/office/drawing/2014/main" id="{C44BAF22-C3C2-FB72-0076-A3F6D1985A84}"/>
              </a:ext>
            </a:extLst>
          </p:cNvPr>
          <p:cNvSpPr txBox="1"/>
          <p:nvPr/>
        </p:nvSpPr>
        <p:spPr>
          <a:xfrm>
            <a:off x="1866029"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18</a:t>
            </a:r>
          </a:p>
        </p:txBody>
      </p:sp>
      <p:sp>
        <p:nvSpPr>
          <p:cNvPr id="378" name="TextBox 377">
            <a:extLst>
              <a:ext uri="{FF2B5EF4-FFF2-40B4-BE49-F238E27FC236}">
                <a16:creationId xmlns:a16="http://schemas.microsoft.com/office/drawing/2014/main" id="{36737AC1-F524-DCF3-EBDB-5E3CCA3544EC}"/>
              </a:ext>
            </a:extLst>
          </p:cNvPr>
          <p:cNvSpPr txBox="1"/>
          <p:nvPr/>
        </p:nvSpPr>
        <p:spPr>
          <a:xfrm>
            <a:off x="2150091"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24</a:t>
            </a:r>
          </a:p>
        </p:txBody>
      </p:sp>
      <p:sp>
        <p:nvSpPr>
          <p:cNvPr id="379" name="TextBox 378">
            <a:extLst>
              <a:ext uri="{FF2B5EF4-FFF2-40B4-BE49-F238E27FC236}">
                <a16:creationId xmlns:a16="http://schemas.microsoft.com/office/drawing/2014/main" id="{27114527-DE86-8FBD-C680-71308288BFF7}"/>
              </a:ext>
            </a:extLst>
          </p:cNvPr>
          <p:cNvSpPr txBox="1"/>
          <p:nvPr/>
        </p:nvSpPr>
        <p:spPr>
          <a:xfrm>
            <a:off x="2439231"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30</a:t>
            </a:r>
          </a:p>
        </p:txBody>
      </p:sp>
      <p:sp>
        <p:nvSpPr>
          <p:cNvPr id="380" name="TextBox 379">
            <a:extLst>
              <a:ext uri="{FF2B5EF4-FFF2-40B4-BE49-F238E27FC236}">
                <a16:creationId xmlns:a16="http://schemas.microsoft.com/office/drawing/2014/main" id="{3D0F39EE-E136-889A-5068-E2211D3FD34D}"/>
              </a:ext>
            </a:extLst>
          </p:cNvPr>
          <p:cNvSpPr txBox="1"/>
          <p:nvPr/>
        </p:nvSpPr>
        <p:spPr>
          <a:xfrm>
            <a:off x="2721072"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36</a:t>
            </a:r>
          </a:p>
        </p:txBody>
      </p:sp>
      <p:sp>
        <p:nvSpPr>
          <p:cNvPr id="381" name="TextBox 380">
            <a:extLst>
              <a:ext uri="{FF2B5EF4-FFF2-40B4-BE49-F238E27FC236}">
                <a16:creationId xmlns:a16="http://schemas.microsoft.com/office/drawing/2014/main" id="{9302882F-9E2E-1DAE-2604-A085D4D74D5A}"/>
              </a:ext>
            </a:extLst>
          </p:cNvPr>
          <p:cNvSpPr txBox="1"/>
          <p:nvPr/>
        </p:nvSpPr>
        <p:spPr>
          <a:xfrm>
            <a:off x="3010931"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42</a:t>
            </a:r>
          </a:p>
        </p:txBody>
      </p:sp>
      <p:sp>
        <p:nvSpPr>
          <p:cNvPr id="382" name="TextBox 381">
            <a:extLst>
              <a:ext uri="{FF2B5EF4-FFF2-40B4-BE49-F238E27FC236}">
                <a16:creationId xmlns:a16="http://schemas.microsoft.com/office/drawing/2014/main" id="{013F0639-207A-63A5-D65C-DE7197FFC9AA}"/>
              </a:ext>
            </a:extLst>
          </p:cNvPr>
          <p:cNvSpPr txBox="1"/>
          <p:nvPr/>
        </p:nvSpPr>
        <p:spPr>
          <a:xfrm>
            <a:off x="3296908"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48</a:t>
            </a:r>
          </a:p>
        </p:txBody>
      </p:sp>
      <p:sp>
        <p:nvSpPr>
          <p:cNvPr id="383" name="TextBox 382">
            <a:extLst>
              <a:ext uri="{FF2B5EF4-FFF2-40B4-BE49-F238E27FC236}">
                <a16:creationId xmlns:a16="http://schemas.microsoft.com/office/drawing/2014/main" id="{43F9561F-D0D3-E0E8-D79D-99B1357E81B9}"/>
              </a:ext>
            </a:extLst>
          </p:cNvPr>
          <p:cNvSpPr txBox="1"/>
          <p:nvPr/>
        </p:nvSpPr>
        <p:spPr>
          <a:xfrm>
            <a:off x="3440908"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51</a:t>
            </a:r>
          </a:p>
        </p:txBody>
      </p:sp>
      <p:sp>
        <p:nvSpPr>
          <p:cNvPr id="384" name="TextBox 383">
            <a:extLst>
              <a:ext uri="{FF2B5EF4-FFF2-40B4-BE49-F238E27FC236}">
                <a16:creationId xmlns:a16="http://schemas.microsoft.com/office/drawing/2014/main" id="{ADB36AEA-9E62-809D-7282-68F7173AC215}"/>
              </a:ext>
            </a:extLst>
          </p:cNvPr>
          <p:cNvSpPr txBox="1"/>
          <p:nvPr/>
        </p:nvSpPr>
        <p:spPr>
          <a:xfrm>
            <a:off x="1579106" y="4334524"/>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12</a:t>
            </a:r>
          </a:p>
        </p:txBody>
      </p:sp>
      <p:sp>
        <p:nvSpPr>
          <p:cNvPr id="385" name="TextBox 384">
            <a:extLst>
              <a:ext uri="{FF2B5EF4-FFF2-40B4-BE49-F238E27FC236}">
                <a16:creationId xmlns:a16="http://schemas.microsoft.com/office/drawing/2014/main" id="{34C68E47-B7D0-BAEB-6AAA-8BA6328F7111}"/>
              </a:ext>
            </a:extLst>
          </p:cNvPr>
          <p:cNvSpPr txBox="1"/>
          <p:nvPr/>
        </p:nvSpPr>
        <p:spPr>
          <a:xfrm>
            <a:off x="1719924"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15</a:t>
            </a:r>
          </a:p>
        </p:txBody>
      </p:sp>
      <p:sp>
        <p:nvSpPr>
          <p:cNvPr id="386" name="TextBox 385">
            <a:extLst>
              <a:ext uri="{FF2B5EF4-FFF2-40B4-BE49-F238E27FC236}">
                <a16:creationId xmlns:a16="http://schemas.microsoft.com/office/drawing/2014/main" id="{5456FC81-638B-0B01-F22E-0302B9579BF9}"/>
              </a:ext>
            </a:extLst>
          </p:cNvPr>
          <p:cNvSpPr txBox="1"/>
          <p:nvPr/>
        </p:nvSpPr>
        <p:spPr>
          <a:xfrm>
            <a:off x="1452658" y="4334651"/>
            <a:ext cx="234360"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9</a:t>
            </a:r>
          </a:p>
        </p:txBody>
      </p:sp>
      <p:sp>
        <p:nvSpPr>
          <p:cNvPr id="387" name="TextBox 386">
            <a:extLst>
              <a:ext uri="{FF2B5EF4-FFF2-40B4-BE49-F238E27FC236}">
                <a16:creationId xmlns:a16="http://schemas.microsoft.com/office/drawing/2014/main" id="{9D7A5BD5-1A4F-D137-D96F-32CD18960E29}"/>
              </a:ext>
            </a:extLst>
          </p:cNvPr>
          <p:cNvSpPr txBox="1"/>
          <p:nvPr/>
        </p:nvSpPr>
        <p:spPr>
          <a:xfrm>
            <a:off x="1313746" y="4334651"/>
            <a:ext cx="234360"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6</a:t>
            </a:r>
          </a:p>
        </p:txBody>
      </p:sp>
      <p:sp>
        <p:nvSpPr>
          <p:cNvPr id="388" name="TextBox 387">
            <a:extLst>
              <a:ext uri="{FF2B5EF4-FFF2-40B4-BE49-F238E27FC236}">
                <a16:creationId xmlns:a16="http://schemas.microsoft.com/office/drawing/2014/main" id="{5849F466-5CC8-6785-4132-EF89A7437FDD}"/>
              </a:ext>
            </a:extLst>
          </p:cNvPr>
          <p:cNvSpPr txBox="1"/>
          <p:nvPr/>
        </p:nvSpPr>
        <p:spPr>
          <a:xfrm>
            <a:off x="1169004" y="4334651"/>
            <a:ext cx="234360"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3</a:t>
            </a:r>
          </a:p>
        </p:txBody>
      </p:sp>
      <p:sp>
        <p:nvSpPr>
          <p:cNvPr id="389" name="TextBox 388">
            <a:extLst>
              <a:ext uri="{FF2B5EF4-FFF2-40B4-BE49-F238E27FC236}">
                <a16:creationId xmlns:a16="http://schemas.microsoft.com/office/drawing/2014/main" id="{268D01A5-CF00-0719-E7E5-9D32EDE273F8}"/>
              </a:ext>
            </a:extLst>
          </p:cNvPr>
          <p:cNvSpPr txBox="1"/>
          <p:nvPr/>
        </p:nvSpPr>
        <p:spPr>
          <a:xfrm>
            <a:off x="2009874"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21</a:t>
            </a:r>
          </a:p>
        </p:txBody>
      </p:sp>
      <p:sp>
        <p:nvSpPr>
          <p:cNvPr id="390" name="TextBox 389">
            <a:extLst>
              <a:ext uri="{FF2B5EF4-FFF2-40B4-BE49-F238E27FC236}">
                <a16:creationId xmlns:a16="http://schemas.microsoft.com/office/drawing/2014/main" id="{3C12DF98-8556-EFDE-7703-935295135A94}"/>
              </a:ext>
            </a:extLst>
          </p:cNvPr>
          <p:cNvSpPr txBox="1"/>
          <p:nvPr/>
        </p:nvSpPr>
        <p:spPr>
          <a:xfrm>
            <a:off x="2297531" y="4334524"/>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27</a:t>
            </a:r>
          </a:p>
        </p:txBody>
      </p:sp>
      <p:sp>
        <p:nvSpPr>
          <p:cNvPr id="391" name="TextBox 390">
            <a:extLst>
              <a:ext uri="{FF2B5EF4-FFF2-40B4-BE49-F238E27FC236}">
                <a16:creationId xmlns:a16="http://schemas.microsoft.com/office/drawing/2014/main" id="{5D7ABB87-D45C-AC84-5A14-4A38090FE05E}"/>
              </a:ext>
            </a:extLst>
          </p:cNvPr>
          <p:cNvSpPr txBox="1"/>
          <p:nvPr/>
        </p:nvSpPr>
        <p:spPr>
          <a:xfrm>
            <a:off x="2582704"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33</a:t>
            </a:r>
          </a:p>
        </p:txBody>
      </p:sp>
      <p:sp>
        <p:nvSpPr>
          <p:cNvPr id="392" name="TextBox 391">
            <a:extLst>
              <a:ext uri="{FF2B5EF4-FFF2-40B4-BE49-F238E27FC236}">
                <a16:creationId xmlns:a16="http://schemas.microsoft.com/office/drawing/2014/main" id="{FF9495B3-32EC-5C4C-DC7F-14EDD5F32406}"/>
              </a:ext>
            </a:extLst>
          </p:cNvPr>
          <p:cNvSpPr txBox="1"/>
          <p:nvPr/>
        </p:nvSpPr>
        <p:spPr>
          <a:xfrm>
            <a:off x="2869449"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39</a:t>
            </a:r>
          </a:p>
        </p:txBody>
      </p:sp>
      <p:sp>
        <p:nvSpPr>
          <p:cNvPr id="393" name="TextBox 392">
            <a:extLst>
              <a:ext uri="{FF2B5EF4-FFF2-40B4-BE49-F238E27FC236}">
                <a16:creationId xmlns:a16="http://schemas.microsoft.com/office/drawing/2014/main" id="{C0428D22-527E-85E8-619A-12563583DD47}"/>
              </a:ext>
            </a:extLst>
          </p:cNvPr>
          <p:cNvSpPr txBox="1"/>
          <p:nvPr/>
        </p:nvSpPr>
        <p:spPr>
          <a:xfrm>
            <a:off x="3154074"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45</a:t>
            </a:r>
          </a:p>
        </p:txBody>
      </p:sp>
      <p:sp>
        <p:nvSpPr>
          <p:cNvPr id="394" name="TextBox 393">
            <a:extLst>
              <a:ext uri="{FF2B5EF4-FFF2-40B4-BE49-F238E27FC236}">
                <a16:creationId xmlns:a16="http://schemas.microsoft.com/office/drawing/2014/main" id="{80679B04-059E-8618-D59E-AC46ABF245CD}"/>
              </a:ext>
            </a:extLst>
          </p:cNvPr>
          <p:cNvSpPr txBox="1"/>
          <p:nvPr/>
        </p:nvSpPr>
        <p:spPr>
          <a:xfrm>
            <a:off x="244026" y="4860857"/>
            <a:ext cx="793777" cy="153759"/>
          </a:xfrm>
          <a:prstGeom prst="rect">
            <a:avLst/>
          </a:prstGeom>
          <a:noFill/>
        </p:spPr>
        <p:txBody>
          <a:bodyPr wrap="none" lIns="0" rIns="0" rtlCol="0">
            <a:noAutofit/>
          </a:bodyPr>
          <a:lstStyle/>
          <a:p>
            <a:pPr algn="r"/>
            <a:r>
              <a:rPr lang="en-GB" sz="700" b="1" noProof="0" dirty="0">
                <a:ln/>
                <a:solidFill>
                  <a:schemeClr val="accent1"/>
                </a:solidFill>
                <a:latin typeface="Arial Narrow" panose="020B0606020202030204" pitchFamily="34" charset="0"/>
                <a:cs typeface="Arial"/>
                <a:sym typeface="Arial"/>
                <a:rtl val="0"/>
              </a:rPr>
              <a:t>Durvalumab + FLOT</a:t>
            </a:r>
          </a:p>
        </p:txBody>
      </p:sp>
      <p:sp>
        <p:nvSpPr>
          <p:cNvPr id="395" name="TextBox 394">
            <a:extLst>
              <a:ext uri="{FF2B5EF4-FFF2-40B4-BE49-F238E27FC236}">
                <a16:creationId xmlns:a16="http://schemas.microsoft.com/office/drawing/2014/main" id="{96D8B3E6-518C-A18D-3D26-A10353B63226}"/>
              </a:ext>
            </a:extLst>
          </p:cNvPr>
          <p:cNvSpPr txBox="1"/>
          <p:nvPr/>
        </p:nvSpPr>
        <p:spPr>
          <a:xfrm>
            <a:off x="387374" y="4991605"/>
            <a:ext cx="650430" cy="153759"/>
          </a:xfrm>
          <a:prstGeom prst="rect">
            <a:avLst/>
          </a:prstGeom>
          <a:noFill/>
        </p:spPr>
        <p:txBody>
          <a:bodyPr wrap="none" lIns="0" rIns="0" rtlCol="0">
            <a:noAutofit/>
          </a:bodyPr>
          <a:lstStyle/>
          <a:p>
            <a:pPr algn="r"/>
            <a:r>
              <a:rPr lang="en-GB" sz="700" b="1" noProof="0" dirty="0">
                <a:ln/>
                <a:solidFill>
                  <a:schemeClr val="accent6"/>
                </a:solidFill>
                <a:latin typeface="Arial Narrow" panose="020B0606020202030204" pitchFamily="34" charset="0"/>
                <a:cs typeface="Arial"/>
                <a:sym typeface="Arial"/>
                <a:rtl val="0"/>
              </a:rPr>
              <a:t>Placebo + FLOT</a:t>
            </a:r>
          </a:p>
        </p:txBody>
      </p:sp>
      <p:sp>
        <p:nvSpPr>
          <p:cNvPr id="396" name="TextBox 395">
            <a:extLst>
              <a:ext uri="{FF2B5EF4-FFF2-40B4-BE49-F238E27FC236}">
                <a16:creationId xmlns:a16="http://schemas.microsoft.com/office/drawing/2014/main" id="{60CA300D-D846-537F-2F47-94A8C8F0C492}"/>
              </a:ext>
            </a:extLst>
          </p:cNvPr>
          <p:cNvSpPr txBox="1"/>
          <p:nvPr/>
        </p:nvSpPr>
        <p:spPr>
          <a:xfrm rot="16200000">
            <a:off x="-244394" y="3171522"/>
            <a:ext cx="1984235" cy="200055"/>
          </a:xfrm>
          <a:prstGeom prst="rect">
            <a:avLst/>
          </a:prstGeom>
          <a:noFill/>
        </p:spPr>
        <p:txBody>
          <a:bodyPr wrap="square" rtlCol="0" anchor="ctr">
            <a:spAutoFit/>
          </a:bodyPr>
          <a:lstStyle/>
          <a:p>
            <a:pPr algn="ctr">
              <a:defRPr/>
            </a:pPr>
            <a:r>
              <a:rPr lang="en-GB" sz="700" b="1" noProof="0" dirty="0">
                <a:solidFill>
                  <a:prstClr val="black"/>
                </a:solidFill>
                <a:latin typeface="Arial" panose="020B0604020202020204" pitchFamily="34" charset="0"/>
                <a:cs typeface="Arial" panose="020B0604020202020204" pitchFamily="34" charset="0"/>
                <a:sym typeface="HelveticaNeueLTPro-Bd"/>
              </a:rPr>
              <a:t>Probability of EFS</a:t>
            </a:r>
          </a:p>
        </p:txBody>
      </p:sp>
      <p:sp>
        <p:nvSpPr>
          <p:cNvPr id="397" name="TextBox 396">
            <a:extLst>
              <a:ext uri="{FF2B5EF4-FFF2-40B4-BE49-F238E27FC236}">
                <a16:creationId xmlns:a16="http://schemas.microsoft.com/office/drawing/2014/main" id="{D9A55950-CAE1-3AC1-7882-752B136243BE}"/>
              </a:ext>
            </a:extLst>
          </p:cNvPr>
          <p:cNvSpPr txBox="1"/>
          <p:nvPr/>
        </p:nvSpPr>
        <p:spPr>
          <a:xfrm>
            <a:off x="1135555" y="4506775"/>
            <a:ext cx="2457715" cy="200055"/>
          </a:xfrm>
          <a:prstGeom prst="rect">
            <a:avLst/>
          </a:prstGeom>
          <a:noFill/>
        </p:spPr>
        <p:txBody>
          <a:bodyPr wrap="square" rtlCol="0">
            <a:spAutoFit/>
          </a:bodyPr>
          <a:lstStyle/>
          <a:p>
            <a:pPr algn="ctr">
              <a:defRPr/>
            </a:pPr>
            <a:r>
              <a:rPr lang="en-GB" sz="700" b="1" noProof="0" dirty="0">
                <a:ln/>
                <a:solidFill>
                  <a:srgbClr val="231F20"/>
                </a:solidFill>
                <a:latin typeface="Arial" panose="020B0604020202020204" pitchFamily="34" charset="0"/>
                <a:cs typeface="Arial" panose="020B0604020202020204" pitchFamily="34" charset="0"/>
                <a:sym typeface="HelveticaNeueLTPro-Bd"/>
                <a:rtl val="0"/>
              </a:rPr>
              <a:t>Time since randomisation (months)</a:t>
            </a:r>
          </a:p>
        </p:txBody>
      </p:sp>
      <p:sp>
        <p:nvSpPr>
          <p:cNvPr id="409" name="TextBox 408">
            <a:extLst>
              <a:ext uri="{FF2B5EF4-FFF2-40B4-BE49-F238E27FC236}">
                <a16:creationId xmlns:a16="http://schemas.microsoft.com/office/drawing/2014/main" id="{D75472FB-11C9-702B-3D15-8B1B77B9FD96}"/>
              </a:ext>
            </a:extLst>
          </p:cNvPr>
          <p:cNvSpPr txBox="1"/>
          <p:nvPr/>
        </p:nvSpPr>
        <p:spPr>
          <a:xfrm>
            <a:off x="990762" y="486085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91</a:t>
            </a:r>
          </a:p>
        </p:txBody>
      </p:sp>
      <p:sp>
        <p:nvSpPr>
          <p:cNvPr id="410" name="TextBox 409">
            <a:extLst>
              <a:ext uri="{FF2B5EF4-FFF2-40B4-BE49-F238E27FC236}">
                <a16:creationId xmlns:a16="http://schemas.microsoft.com/office/drawing/2014/main" id="{EE3F25E2-58E5-9BE8-6B2D-A181ACB925A0}"/>
              </a:ext>
            </a:extLst>
          </p:cNvPr>
          <p:cNvSpPr txBox="1"/>
          <p:nvPr/>
        </p:nvSpPr>
        <p:spPr>
          <a:xfrm>
            <a:off x="1876470" y="486085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85</a:t>
            </a:r>
          </a:p>
        </p:txBody>
      </p:sp>
      <p:sp>
        <p:nvSpPr>
          <p:cNvPr id="411" name="TextBox 410">
            <a:extLst>
              <a:ext uri="{FF2B5EF4-FFF2-40B4-BE49-F238E27FC236}">
                <a16:creationId xmlns:a16="http://schemas.microsoft.com/office/drawing/2014/main" id="{4A26621B-322C-5D15-B04B-60E12E3D8307}"/>
              </a:ext>
            </a:extLst>
          </p:cNvPr>
          <p:cNvSpPr txBox="1"/>
          <p:nvPr/>
        </p:nvSpPr>
        <p:spPr>
          <a:xfrm>
            <a:off x="2160531" y="486085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83</a:t>
            </a:r>
          </a:p>
        </p:txBody>
      </p:sp>
      <p:sp>
        <p:nvSpPr>
          <p:cNvPr id="412" name="TextBox 411">
            <a:extLst>
              <a:ext uri="{FF2B5EF4-FFF2-40B4-BE49-F238E27FC236}">
                <a16:creationId xmlns:a16="http://schemas.microsoft.com/office/drawing/2014/main" id="{23380147-046D-D7AB-8493-B7287CADC804}"/>
              </a:ext>
            </a:extLst>
          </p:cNvPr>
          <p:cNvSpPr txBox="1"/>
          <p:nvPr/>
        </p:nvSpPr>
        <p:spPr>
          <a:xfrm>
            <a:off x="2449671" y="486085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60</a:t>
            </a:r>
          </a:p>
        </p:txBody>
      </p:sp>
      <p:sp>
        <p:nvSpPr>
          <p:cNvPr id="413" name="TextBox 412">
            <a:extLst>
              <a:ext uri="{FF2B5EF4-FFF2-40B4-BE49-F238E27FC236}">
                <a16:creationId xmlns:a16="http://schemas.microsoft.com/office/drawing/2014/main" id="{F51128F9-03E8-9EA7-68E6-4567924B8675}"/>
              </a:ext>
            </a:extLst>
          </p:cNvPr>
          <p:cNvSpPr txBox="1"/>
          <p:nvPr/>
        </p:nvSpPr>
        <p:spPr>
          <a:xfrm>
            <a:off x="2731512" y="486085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27</a:t>
            </a:r>
          </a:p>
        </p:txBody>
      </p:sp>
      <p:sp>
        <p:nvSpPr>
          <p:cNvPr id="414" name="TextBox 413">
            <a:extLst>
              <a:ext uri="{FF2B5EF4-FFF2-40B4-BE49-F238E27FC236}">
                <a16:creationId xmlns:a16="http://schemas.microsoft.com/office/drawing/2014/main" id="{C3380C1B-6619-46C7-0A5E-DA66BE4D3054}"/>
              </a:ext>
            </a:extLst>
          </p:cNvPr>
          <p:cNvSpPr txBox="1"/>
          <p:nvPr/>
        </p:nvSpPr>
        <p:spPr>
          <a:xfrm>
            <a:off x="3042210" y="4860858"/>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5</a:t>
            </a:r>
          </a:p>
        </p:txBody>
      </p:sp>
      <p:sp>
        <p:nvSpPr>
          <p:cNvPr id="415" name="TextBox 414">
            <a:extLst>
              <a:ext uri="{FF2B5EF4-FFF2-40B4-BE49-F238E27FC236}">
                <a16:creationId xmlns:a16="http://schemas.microsoft.com/office/drawing/2014/main" id="{4293D7A3-6474-C31F-6836-85E58CE6371A}"/>
              </a:ext>
            </a:extLst>
          </p:cNvPr>
          <p:cNvSpPr txBox="1"/>
          <p:nvPr/>
        </p:nvSpPr>
        <p:spPr>
          <a:xfrm>
            <a:off x="3328188" y="4860858"/>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a:t>
            </a:r>
          </a:p>
        </p:txBody>
      </p:sp>
      <p:sp>
        <p:nvSpPr>
          <p:cNvPr id="416" name="TextBox 415">
            <a:extLst>
              <a:ext uri="{FF2B5EF4-FFF2-40B4-BE49-F238E27FC236}">
                <a16:creationId xmlns:a16="http://schemas.microsoft.com/office/drawing/2014/main" id="{2AFEA39B-2C40-7240-F41C-3B6645CCC06C}"/>
              </a:ext>
            </a:extLst>
          </p:cNvPr>
          <p:cNvSpPr txBox="1"/>
          <p:nvPr/>
        </p:nvSpPr>
        <p:spPr>
          <a:xfrm>
            <a:off x="3472188" y="4860858"/>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0</a:t>
            </a:r>
          </a:p>
        </p:txBody>
      </p:sp>
      <p:sp>
        <p:nvSpPr>
          <p:cNvPr id="417" name="TextBox 416">
            <a:extLst>
              <a:ext uri="{FF2B5EF4-FFF2-40B4-BE49-F238E27FC236}">
                <a16:creationId xmlns:a16="http://schemas.microsoft.com/office/drawing/2014/main" id="{D0142FB9-71C7-50A3-D980-D4D1D825A2A7}"/>
              </a:ext>
            </a:extLst>
          </p:cNvPr>
          <p:cNvSpPr txBox="1"/>
          <p:nvPr/>
        </p:nvSpPr>
        <p:spPr>
          <a:xfrm>
            <a:off x="1589547" y="4860794"/>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87</a:t>
            </a:r>
          </a:p>
        </p:txBody>
      </p:sp>
      <p:sp>
        <p:nvSpPr>
          <p:cNvPr id="418" name="TextBox 417">
            <a:extLst>
              <a:ext uri="{FF2B5EF4-FFF2-40B4-BE49-F238E27FC236}">
                <a16:creationId xmlns:a16="http://schemas.microsoft.com/office/drawing/2014/main" id="{86163709-8955-4027-0279-80DEB32F3261}"/>
              </a:ext>
            </a:extLst>
          </p:cNvPr>
          <p:cNvSpPr txBox="1"/>
          <p:nvPr/>
        </p:nvSpPr>
        <p:spPr>
          <a:xfrm>
            <a:off x="1730364" y="486085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86</a:t>
            </a:r>
          </a:p>
        </p:txBody>
      </p:sp>
      <p:sp>
        <p:nvSpPr>
          <p:cNvPr id="419" name="TextBox 418">
            <a:extLst>
              <a:ext uri="{FF2B5EF4-FFF2-40B4-BE49-F238E27FC236}">
                <a16:creationId xmlns:a16="http://schemas.microsoft.com/office/drawing/2014/main" id="{FBDBC234-D3B6-7910-7D38-DEB35918C9E5}"/>
              </a:ext>
            </a:extLst>
          </p:cNvPr>
          <p:cNvSpPr txBox="1"/>
          <p:nvPr/>
        </p:nvSpPr>
        <p:spPr>
          <a:xfrm>
            <a:off x="1439205" y="486085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88</a:t>
            </a:r>
          </a:p>
        </p:txBody>
      </p:sp>
      <p:sp>
        <p:nvSpPr>
          <p:cNvPr id="420" name="TextBox 419">
            <a:extLst>
              <a:ext uri="{FF2B5EF4-FFF2-40B4-BE49-F238E27FC236}">
                <a16:creationId xmlns:a16="http://schemas.microsoft.com/office/drawing/2014/main" id="{B390E33C-32D7-462F-B04D-3E94CE382899}"/>
              </a:ext>
            </a:extLst>
          </p:cNvPr>
          <p:cNvSpPr txBox="1"/>
          <p:nvPr/>
        </p:nvSpPr>
        <p:spPr>
          <a:xfrm>
            <a:off x="1300293" y="486085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88</a:t>
            </a:r>
          </a:p>
        </p:txBody>
      </p:sp>
      <p:sp>
        <p:nvSpPr>
          <p:cNvPr id="421" name="TextBox 420">
            <a:extLst>
              <a:ext uri="{FF2B5EF4-FFF2-40B4-BE49-F238E27FC236}">
                <a16:creationId xmlns:a16="http://schemas.microsoft.com/office/drawing/2014/main" id="{E1784A6C-3887-D79B-A728-CDEF937E46C2}"/>
              </a:ext>
            </a:extLst>
          </p:cNvPr>
          <p:cNvSpPr txBox="1"/>
          <p:nvPr/>
        </p:nvSpPr>
        <p:spPr>
          <a:xfrm>
            <a:off x="1155551" y="486085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90</a:t>
            </a:r>
          </a:p>
        </p:txBody>
      </p:sp>
      <p:sp>
        <p:nvSpPr>
          <p:cNvPr id="422" name="TextBox 421">
            <a:extLst>
              <a:ext uri="{FF2B5EF4-FFF2-40B4-BE49-F238E27FC236}">
                <a16:creationId xmlns:a16="http://schemas.microsoft.com/office/drawing/2014/main" id="{0EF3166B-99D0-CB1F-93CE-E413228E3A02}"/>
              </a:ext>
            </a:extLst>
          </p:cNvPr>
          <p:cNvSpPr txBox="1"/>
          <p:nvPr/>
        </p:nvSpPr>
        <p:spPr>
          <a:xfrm>
            <a:off x="2020314" y="486085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85</a:t>
            </a:r>
          </a:p>
        </p:txBody>
      </p:sp>
      <p:sp>
        <p:nvSpPr>
          <p:cNvPr id="423" name="TextBox 422">
            <a:extLst>
              <a:ext uri="{FF2B5EF4-FFF2-40B4-BE49-F238E27FC236}">
                <a16:creationId xmlns:a16="http://schemas.microsoft.com/office/drawing/2014/main" id="{5CE379B9-76A2-4970-95D4-35E053A3E7F3}"/>
              </a:ext>
            </a:extLst>
          </p:cNvPr>
          <p:cNvSpPr txBox="1"/>
          <p:nvPr/>
        </p:nvSpPr>
        <p:spPr>
          <a:xfrm>
            <a:off x="2307972" y="4860794"/>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68</a:t>
            </a:r>
          </a:p>
        </p:txBody>
      </p:sp>
      <p:sp>
        <p:nvSpPr>
          <p:cNvPr id="424" name="TextBox 423">
            <a:extLst>
              <a:ext uri="{FF2B5EF4-FFF2-40B4-BE49-F238E27FC236}">
                <a16:creationId xmlns:a16="http://schemas.microsoft.com/office/drawing/2014/main" id="{DBD1E002-3754-C81F-B155-0B28A9CE149E}"/>
              </a:ext>
            </a:extLst>
          </p:cNvPr>
          <p:cNvSpPr txBox="1"/>
          <p:nvPr/>
        </p:nvSpPr>
        <p:spPr>
          <a:xfrm>
            <a:off x="2593144" y="486085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38</a:t>
            </a:r>
          </a:p>
        </p:txBody>
      </p:sp>
      <p:sp>
        <p:nvSpPr>
          <p:cNvPr id="425" name="TextBox 424">
            <a:extLst>
              <a:ext uri="{FF2B5EF4-FFF2-40B4-BE49-F238E27FC236}">
                <a16:creationId xmlns:a16="http://schemas.microsoft.com/office/drawing/2014/main" id="{41CA8B9A-3CE2-BF36-8079-7DAC948B732F}"/>
              </a:ext>
            </a:extLst>
          </p:cNvPr>
          <p:cNvSpPr txBox="1"/>
          <p:nvPr/>
        </p:nvSpPr>
        <p:spPr>
          <a:xfrm>
            <a:off x="2900729" y="4860858"/>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7</a:t>
            </a:r>
          </a:p>
        </p:txBody>
      </p:sp>
      <p:sp>
        <p:nvSpPr>
          <p:cNvPr id="426" name="TextBox 425">
            <a:extLst>
              <a:ext uri="{FF2B5EF4-FFF2-40B4-BE49-F238E27FC236}">
                <a16:creationId xmlns:a16="http://schemas.microsoft.com/office/drawing/2014/main" id="{AAB529FC-0954-C108-E283-0ACF516857C0}"/>
              </a:ext>
            </a:extLst>
          </p:cNvPr>
          <p:cNvSpPr txBox="1"/>
          <p:nvPr/>
        </p:nvSpPr>
        <p:spPr>
          <a:xfrm>
            <a:off x="3185354" y="4860858"/>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a:t>
            </a:r>
          </a:p>
        </p:txBody>
      </p:sp>
      <p:sp>
        <p:nvSpPr>
          <p:cNvPr id="427" name="TextBox 426">
            <a:extLst>
              <a:ext uri="{FF2B5EF4-FFF2-40B4-BE49-F238E27FC236}">
                <a16:creationId xmlns:a16="http://schemas.microsoft.com/office/drawing/2014/main" id="{81DBA89F-566C-A88B-BFD7-D5D3D04389F1}"/>
              </a:ext>
            </a:extLst>
          </p:cNvPr>
          <p:cNvSpPr txBox="1"/>
          <p:nvPr/>
        </p:nvSpPr>
        <p:spPr>
          <a:xfrm>
            <a:off x="990764"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34</a:t>
            </a:r>
          </a:p>
        </p:txBody>
      </p:sp>
      <p:sp>
        <p:nvSpPr>
          <p:cNvPr id="428" name="TextBox 427">
            <a:extLst>
              <a:ext uri="{FF2B5EF4-FFF2-40B4-BE49-F238E27FC236}">
                <a16:creationId xmlns:a16="http://schemas.microsoft.com/office/drawing/2014/main" id="{3DF41CBF-398F-6838-AF9A-0C418E130FE1}"/>
              </a:ext>
            </a:extLst>
          </p:cNvPr>
          <p:cNvSpPr txBox="1"/>
          <p:nvPr/>
        </p:nvSpPr>
        <p:spPr>
          <a:xfrm>
            <a:off x="1876470"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29</a:t>
            </a:r>
          </a:p>
        </p:txBody>
      </p:sp>
      <p:sp>
        <p:nvSpPr>
          <p:cNvPr id="429" name="TextBox 428">
            <a:extLst>
              <a:ext uri="{FF2B5EF4-FFF2-40B4-BE49-F238E27FC236}">
                <a16:creationId xmlns:a16="http://schemas.microsoft.com/office/drawing/2014/main" id="{2ECC9751-FE45-C95D-AAA4-AB2F7A1A83FF}"/>
              </a:ext>
            </a:extLst>
          </p:cNvPr>
          <p:cNvSpPr txBox="1"/>
          <p:nvPr/>
        </p:nvSpPr>
        <p:spPr>
          <a:xfrm>
            <a:off x="2160533"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29</a:t>
            </a:r>
          </a:p>
        </p:txBody>
      </p:sp>
      <p:sp>
        <p:nvSpPr>
          <p:cNvPr id="430" name="TextBox 429">
            <a:extLst>
              <a:ext uri="{FF2B5EF4-FFF2-40B4-BE49-F238E27FC236}">
                <a16:creationId xmlns:a16="http://schemas.microsoft.com/office/drawing/2014/main" id="{453CF117-FC1B-ECB0-2357-32718B136873}"/>
              </a:ext>
            </a:extLst>
          </p:cNvPr>
          <p:cNvSpPr txBox="1"/>
          <p:nvPr/>
        </p:nvSpPr>
        <p:spPr>
          <a:xfrm>
            <a:off x="2449672"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16</a:t>
            </a:r>
          </a:p>
        </p:txBody>
      </p:sp>
      <p:sp>
        <p:nvSpPr>
          <p:cNvPr id="431" name="TextBox 430">
            <a:extLst>
              <a:ext uri="{FF2B5EF4-FFF2-40B4-BE49-F238E27FC236}">
                <a16:creationId xmlns:a16="http://schemas.microsoft.com/office/drawing/2014/main" id="{27FC3EE9-265A-CE34-A04D-88E7C115EF45}"/>
              </a:ext>
            </a:extLst>
          </p:cNvPr>
          <p:cNvSpPr txBox="1"/>
          <p:nvPr/>
        </p:nvSpPr>
        <p:spPr>
          <a:xfrm>
            <a:off x="2752352" y="4991605"/>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8</a:t>
            </a:r>
          </a:p>
        </p:txBody>
      </p:sp>
      <p:sp>
        <p:nvSpPr>
          <p:cNvPr id="432" name="TextBox 431">
            <a:extLst>
              <a:ext uri="{FF2B5EF4-FFF2-40B4-BE49-F238E27FC236}">
                <a16:creationId xmlns:a16="http://schemas.microsoft.com/office/drawing/2014/main" id="{3DD00138-1AB2-0940-E0F2-0D4947FF7F6C}"/>
              </a:ext>
            </a:extLst>
          </p:cNvPr>
          <p:cNvSpPr txBox="1"/>
          <p:nvPr/>
        </p:nvSpPr>
        <p:spPr>
          <a:xfrm>
            <a:off x="3042210" y="4991605"/>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a:t>
            </a:r>
          </a:p>
        </p:txBody>
      </p:sp>
      <p:sp>
        <p:nvSpPr>
          <p:cNvPr id="433" name="TextBox 432">
            <a:extLst>
              <a:ext uri="{FF2B5EF4-FFF2-40B4-BE49-F238E27FC236}">
                <a16:creationId xmlns:a16="http://schemas.microsoft.com/office/drawing/2014/main" id="{E6E51C3D-7B21-21C0-57AB-0F56DA5B68C3}"/>
              </a:ext>
            </a:extLst>
          </p:cNvPr>
          <p:cNvSpPr txBox="1"/>
          <p:nvPr/>
        </p:nvSpPr>
        <p:spPr>
          <a:xfrm>
            <a:off x="3328188" y="4991605"/>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0</a:t>
            </a:r>
          </a:p>
        </p:txBody>
      </p:sp>
      <p:sp>
        <p:nvSpPr>
          <p:cNvPr id="434" name="TextBox 433">
            <a:extLst>
              <a:ext uri="{FF2B5EF4-FFF2-40B4-BE49-F238E27FC236}">
                <a16:creationId xmlns:a16="http://schemas.microsoft.com/office/drawing/2014/main" id="{6F6CD1E4-042F-1974-7272-92890C898F67}"/>
              </a:ext>
            </a:extLst>
          </p:cNvPr>
          <p:cNvSpPr txBox="1"/>
          <p:nvPr/>
        </p:nvSpPr>
        <p:spPr>
          <a:xfrm>
            <a:off x="3472188" y="4991605"/>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0</a:t>
            </a:r>
          </a:p>
        </p:txBody>
      </p:sp>
      <p:sp>
        <p:nvSpPr>
          <p:cNvPr id="435" name="TextBox 434">
            <a:extLst>
              <a:ext uri="{FF2B5EF4-FFF2-40B4-BE49-F238E27FC236}">
                <a16:creationId xmlns:a16="http://schemas.microsoft.com/office/drawing/2014/main" id="{943FE01D-1CE6-9085-ACC8-FA6ADE61EB50}"/>
              </a:ext>
            </a:extLst>
          </p:cNvPr>
          <p:cNvSpPr txBox="1"/>
          <p:nvPr/>
        </p:nvSpPr>
        <p:spPr>
          <a:xfrm>
            <a:off x="3674808" y="4860858"/>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5</a:t>
            </a:r>
          </a:p>
        </p:txBody>
      </p:sp>
      <p:sp>
        <p:nvSpPr>
          <p:cNvPr id="436" name="TextBox 435">
            <a:extLst>
              <a:ext uri="{FF2B5EF4-FFF2-40B4-BE49-F238E27FC236}">
                <a16:creationId xmlns:a16="http://schemas.microsoft.com/office/drawing/2014/main" id="{75EC3C23-9637-6834-671B-A65BBDCAF617}"/>
              </a:ext>
            </a:extLst>
          </p:cNvPr>
          <p:cNvSpPr txBox="1"/>
          <p:nvPr/>
        </p:nvSpPr>
        <p:spPr>
          <a:xfrm>
            <a:off x="3532943" y="4587876"/>
            <a:ext cx="510076" cy="307777"/>
          </a:xfrm>
          <a:prstGeom prst="rect">
            <a:avLst/>
          </a:prstGeom>
          <a:noFill/>
        </p:spPr>
        <p:txBody>
          <a:bodyPr wrap="none" rtlCol="0">
            <a:spAutoFit/>
          </a:bodyPr>
          <a:lstStyle/>
          <a:p>
            <a:pPr algn="ctr"/>
            <a:r>
              <a:rPr lang="en-GB" sz="700" b="1" noProof="0" dirty="0">
                <a:ln/>
                <a:solidFill>
                  <a:srgbClr val="000000"/>
                </a:solidFill>
                <a:latin typeface="Arial Narrow" panose="020B0606020202030204" pitchFamily="34" charset="0"/>
                <a:cs typeface="Arial"/>
                <a:sym typeface="Arial"/>
                <a:rtl val="0"/>
              </a:rPr>
              <a:t>Total no.</a:t>
            </a:r>
            <a:br>
              <a:rPr lang="en-GB" sz="700" b="1" noProof="0" dirty="0">
                <a:ln/>
                <a:solidFill>
                  <a:srgbClr val="000000"/>
                </a:solidFill>
                <a:latin typeface="Arial Narrow" panose="020B0606020202030204" pitchFamily="34" charset="0"/>
                <a:cs typeface="Arial"/>
                <a:sym typeface="Arial"/>
                <a:rtl val="0"/>
              </a:rPr>
            </a:br>
            <a:r>
              <a:rPr lang="en-GB" sz="700" b="1" noProof="0" dirty="0">
                <a:ln/>
                <a:solidFill>
                  <a:srgbClr val="000000"/>
                </a:solidFill>
                <a:latin typeface="Arial Narrow" panose="020B0606020202030204" pitchFamily="34" charset="0"/>
                <a:cs typeface="Arial"/>
                <a:sym typeface="Arial"/>
                <a:rtl val="0"/>
              </a:rPr>
              <a:t>of events</a:t>
            </a:r>
          </a:p>
        </p:txBody>
      </p:sp>
      <p:sp>
        <p:nvSpPr>
          <p:cNvPr id="437" name="TextBox 436">
            <a:extLst>
              <a:ext uri="{FF2B5EF4-FFF2-40B4-BE49-F238E27FC236}">
                <a16:creationId xmlns:a16="http://schemas.microsoft.com/office/drawing/2014/main" id="{BFDEE3A3-DA03-5999-A10F-2E7F50ED65A7}"/>
              </a:ext>
            </a:extLst>
          </p:cNvPr>
          <p:cNvSpPr txBox="1"/>
          <p:nvPr/>
        </p:nvSpPr>
        <p:spPr>
          <a:xfrm>
            <a:off x="3674808" y="4991605"/>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6</a:t>
            </a:r>
          </a:p>
        </p:txBody>
      </p:sp>
      <p:sp>
        <p:nvSpPr>
          <p:cNvPr id="438" name="TextBox 437">
            <a:extLst>
              <a:ext uri="{FF2B5EF4-FFF2-40B4-BE49-F238E27FC236}">
                <a16:creationId xmlns:a16="http://schemas.microsoft.com/office/drawing/2014/main" id="{EB636654-4F3A-ABE0-51FB-CC627FD979C0}"/>
              </a:ext>
            </a:extLst>
          </p:cNvPr>
          <p:cNvSpPr txBox="1"/>
          <p:nvPr/>
        </p:nvSpPr>
        <p:spPr>
          <a:xfrm>
            <a:off x="1589547" y="499147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31</a:t>
            </a:r>
          </a:p>
        </p:txBody>
      </p:sp>
      <p:sp>
        <p:nvSpPr>
          <p:cNvPr id="439" name="TextBox 438">
            <a:extLst>
              <a:ext uri="{FF2B5EF4-FFF2-40B4-BE49-F238E27FC236}">
                <a16:creationId xmlns:a16="http://schemas.microsoft.com/office/drawing/2014/main" id="{F875DCFC-66B5-B74E-890C-634BB1847DC0}"/>
              </a:ext>
            </a:extLst>
          </p:cNvPr>
          <p:cNvSpPr txBox="1"/>
          <p:nvPr/>
        </p:nvSpPr>
        <p:spPr>
          <a:xfrm>
            <a:off x="1730366"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29</a:t>
            </a:r>
          </a:p>
        </p:txBody>
      </p:sp>
      <p:sp>
        <p:nvSpPr>
          <p:cNvPr id="440" name="TextBox 439">
            <a:extLst>
              <a:ext uri="{FF2B5EF4-FFF2-40B4-BE49-F238E27FC236}">
                <a16:creationId xmlns:a16="http://schemas.microsoft.com/office/drawing/2014/main" id="{DB9F8F99-425E-74B3-5331-859CB733F9A8}"/>
              </a:ext>
            </a:extLst>
          </p:cNvPr>
          <p:cNvSpPr txBox="1"/>
          <p:nvPr/>
        </p:nvSpPr>
        <p:spPr>
          <a:xfrm>
            <a:off x="1439206"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31</a:t>
            </a:r>
          </a:p>
        </p:txBody>
      </p:sp>
      <p:sp>
        <p:nvSpPr>
          <p:cNvPr id="441" name="TextBox 440">
            <a:extLst>
              <a:ext uri="{FF2B5EF4-FFF2-40B4-BE49-F238E27FC236}">
                <a16:creationId xmlns:a16="http://schemas.microsoft.com/office/drawing/2014/main" id="{F29F0407-0838-E133-67BB-7E3A4135D7F2}"/>
              </a:ext>
            </a:extLst>
          </p:cNvPr>
          <p:cNvSpPr txBox="1"/>
          <p:nvPr/>
        </p:nvSpPr>
        <p:spPr>
          <a:xfrm>
            <a:off x="1300294"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32</a:t>
            </a:r>
          </a:p>
        </p:txBody>
      </p:sp>
      <p:sp>
        <p:nvSpPr>
          <p:cNvPr id="442" name="TextBox 441">
            <a:extLst>
              <a:ext uri="{FF2B5EF4-FFF2-40B4-BE49-F238E27FC236}">
                <a16:creationId xmlns:a16="http://schemas.microsoft.com/office/drawing/2014/main" id="{D501F1F9-25E6-4DC9-FBB4-158DF10263FF}"/>
              </a:ext>
            </a:extLst>
          </p:cNvPr>
          <p:cNvSpPr txBox="1"/>
          <p:nvPr/>
        </p:nvSpPr>
        <p:spPr>
          <a:xfrm>
            <a:off x="1155552"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34</a:t>
            </a:r>
          </a:p>
        </p:txBody>
      </p:sp>
      <p:sp>
        <p:nvSpPr>
          <p:cNvPr id="443" name="TextBox 442">
            <a:extLst>
              <a:ext uri="{FF2B5EF4-FFF2-40B4-BE49-F238E27FC236}">
                <a16:creationId xmlns:a16="http://schemas.microsoft.com/office/drawing/2014/main" id="{069F4A28-4791-5241-DC90-5F8572648E84}"/>
              </a:ext>
            </a:extLst>
          </p:cNvPr>
          <p:cNvSpPr txBox="1"/>
          <p:nvPr/>
        </p:nvSpPr>
        <p:spPr>
          <a:xfrm>
            <a:off x="2020316"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29</a:t>
            </a:r>
          </a:p>
        </p:txBody>
      </p:sp>
      <p:sp>
        <p:nvSpPr>
          <p:cNvPr id="444" name="TextBox 443">
            <a:extLst>
              <a:ext uri="{FF2B5EF4-FFF2-40B4-BE49-F238E27FC236}">
                <a16:creationId xmlns:a16="http://schemas.microsoft.com/office/drawing/2014/main" id="{A81065E6-1473-F42E-9E32-4B62A44856D5}"/>
              </a:ext>
            </a:extLst>
          </p:cNvPr>
          <p:cNvSpPr txBox="1"/>
          <p:nvPr/>
        </p:nvSpPr>
        <p:spPr>
          <a:xfrm>
            <a:off x="2307972" y="499147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23</a:t>
            </a:r>
          </a:p>
        </p:txBody>
      </p:sp>
      <p:sp>
        <p:nvSpPr>
          <p:cNvPr id="445" name="TextBox 444">
            <a:extLst>
              <a:ext uri="{FF2B5EF4-FFF2-40B4-BE49-F238E27FC236}">
                <a16:creationId xmlns:a16="http://schemas.microsoft.com/office/drawing/2014/main" id="{0350F18A-6B44-AFB8-528B-460D7DBAF61E}"/>
              </a:ext>
            </a:extLst>
          </p:cNvPr>
          <p:cNvSpPr txBox="1"/>
          <p:nvPr/>
        </p:nvSpPr>
        <p:spPr>
          <a:xfrm>
            <a:off x="2593146"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11</a:t>
            </a:r>
          </a:p>
        </p:txBody>
      </p:sp>
      <p:sp>
        <p:nvSpPr>
          <p:cNvPr id="446" name="TextBox 445">
            <a:extLst>
              <a:ext uri="{FF2B5EF4-FFF2-40B4-BE49-F238E27FC236}">
                <a16:creationId xmlns:a16="http://schemas.microsoft.com/office/drawing/2014/main" id="{A661EC7D-960A-60E4-7092-34C2B34E4F79}"/>
              </a:ext>
            </a:extLst>
          </p:cNvPr>
          <p:cNvSpPr txBox="1"/>
          <p:nvPr/>
        </p:nvSpPr>
        <p:spPr>
          <a:xfrm>
            <a:off x="2894665" y="4991605"/>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a:t>
            </a:r>
          </a:p>
        </p:txBody>
      </p:sp>
      <p:sp>
        <p:nvSpPr>
          <p:cNvPr id="447" name="TextBox 446">
            <a:extLst>
              <a:ext uri="{FF2B5EF4-FFF2-40B4-BE49-F238E27FC236}">
                <a16:creationId xmlns:a16="http://schemas.microsoft.com/office/drawing/2014/main" id="{381A953C-A1E6-F45C-2114-9C5DFE0CDB5A}"/>
              </a:ext>
            </a:extLst>
          </p:cNvPr>
          <p:cNvSpPr txBox="1"/>
          <p:nvPr/>
        </p:nvSpPr>
        <p:spPr>
          <a:xfrm>
            <a:off x="3185353" y="4991605"/>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0</a:t>
            </a:r>
          </a:p>
        </p:txBody>
      </p:sp>
      <p:sp>
        <p:nvSpPr>
          <p:cNvPr id="448" name="Freeform: Shape 447">
            <a:extLst>
              <a:ext uri="{FF2B5EF4-FFF2-40B4-BE49-F238E27FC236}">
                <a16:creationId xmlns:a16="http://schemas.microsoft.com/office/drawing/2014/main" id="{70793066-8BF0-FDE5-C0DE-57D83254D2A3}"/>
              </a:ext>
            </a:extLst>
          </p:cNvPr>
          <p:cNvSpPr/>
          <p:nvPr/>
        </p:nvSpPr>
        <p:spPr>
          <a:xfrm>
            <a:off x="5141654" y="2246063"/>
            <a:ext cx="0" cy="2050267"/>
          </a:xfrm>
          <a:custGeom>
            <a:avLst/>
            <a:gdLst>
              <a:gd name="connsiteX0" fmla="*/ 0 w 12723"/>
              <a:gd name="connsiteY0" fmla="*/ 0 h 3867971"/>
              <a:gd name="connsiteX1" fmla="*/ 0 w 12723"/>
              <a:gd name="connsiteY1" fmla="*/ 3867971 h 3867971"/>
            </a:gdLst>
            <a:ahLst/>
            <a:cxnLst>
              <a:cxn ang="0">
                <a:pos x="connsiteX0" y="connsiteY0"/>
              </a:cxn>
              <a:cxn ang="0">
                <a:pos x="connsiteX1" y="connsiteY1"/>
              </a:cxn>
            </a:cxnLst>
            <a:rect l="l" t="t" r="r" b="b"/>
            <a:pathLst>
              <a:path w="12723" h="3867971">
                <a:moveTo>
                  <a:pt x="0" y="0"/>
                </a:moveTo>
                <a:lnTo>
                  <a:pt x="0" y="3867971"/>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449" name="Freeform: Shape 448">
            <a:extLst>
              <a:ext uri="{FF2B5EF4-FFF2-40B4-BE49-F238E27FC236}">
                <a16:creationId xmlns:a16="http://schemas.microsoft.com/office/drawing/2014/main" id="{9D964C08-8FC7-390C-F829-B434409A0C9D}"/>
              </a:ext>
            </a:extLst>
          </p:cNvPr>
          <p:cNvSpPr/>
          <p:nvPr/>
        </p:nvSpPr>
        <p:spPr>
          <a:xfrm>
            <a:off x="5139601" y="4293368"/>
            <a:ext cx="2445933" cy="0"/>
          </a:xfrm>
          <a:custGeom>
            <a:avLst/>
            <a:gdLst>
              <a:gd name="connsiteX0" fmla="*/ 11670712 w 11670711"/>
              <a:gd name="connsiteY0" fmla="*/ 0 h 12723"/>
              <a:gd name="connsiteX1" fmla="*/ 0 w 11670711"/>
              <a:gd name="connsiteY1" fmla="*/ 0 h 12723"/>
            </a:gdLst>
            <a:ahLst/>
            <a:cxnLst>
              <a:cxn ang="0">
                <a:pos x="connsiteX0" y="connsiteY0"/>
              </a:cxn>
              <a:cxn ang="0">
                <a:pos x="connsiteX1" y="connsiteY1"/>
              </a:cxn>
            </a:cxnLst>
            <a:rect l="l" t="t" r="r" b="b"/>
            <a:pathLst>
              <a:path w="11670711" h="12723">
                <a:moveTo>
                  <a:pt x="11670712" y="0"/>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461" name="Freeform: Shape 460">
            <a:extLst>
              <a:ext uri="{FF2B5EF4-FFF2-40B4-BE49-F238E27FC236}">
                <a16:creationId xmlns:a16="http://schemas.microsoft.com/office/drawing/2014/main" id="{63813894-DE98-BBF8-C443-404E2ACFC5A3}"/>
              </a:ext>
            </a:extLst>
          </p:cNvPr>
          <p:cNvSpPr/>
          <p:nvPr/>
        </p:nvSpPr>
        <p:spPr>
          <a:xfrm>
            <a:off x="5141654" y="4293368"/>
            <a:ext cx="0"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462" name="Freeform: Shape 461">
            <a:extLst>
              <a:ext uri="{FF2B5EF4-FFF2-40B4-BE49-F238E27FC236}">
                <a16:creationId xmlns:a16="http://schemas.microsoft.com/office/drawing/2014/main" id="{3B97C00F-BB23-E192-7E8C-81C63A0C6930}"/>
              </a:ext>
            </a:extLst>
          </p:cNvPr>
          <p:cNvSpPr/>
          <p:nvPr/>
        </p:nvSpPr>
        <p:spPr>
          <a:xfrm>
            <a:off x="6009518"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463" name="Freeform: Shape 462">
            <a:extLst>
              <a:ext uri="{FF2B5EF4-FFF2-40B4-BE49-F238E27FC236}">
                <a16:creationId xmlns:a16="http://schemas.microsoft.com/office/drawing/2014/main" id="{8D30A1F5-5620-FCB5-7CCE-043A0FEEC6B7}"/>
              </a:ext>
            </a:extLst>
          </p:cNvPr>
          <p:cNvSpPr/>
          <p:nvPr/>
        </p:nvSpPr>
        <p:spPr>
          <a:xfrm>
            <a:off x="6297241" y="4293368"/>
            <a:ext cx="0"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464" name="Freeform: Shape 463">
            <a:extLst>
              <a:ext uri="{FF2B5EF4-FFF2-40B4-BE49-F238E27FC236}">
                <a16:creationId xmlns:a16="http://schemas.microsoft.com/office/drawing/2014/main" id="{68E8F79F-ED98-9F5C-2934-786B8EF75547}"/>
              </a:ext>
            </a:extLst>
          </p:cNvPr>
          <p:cNvSpPr/>
          <p:nvPr/>
        </p:nvSpPr>
        <p:spPr>
          <a:xfrm>
            <a:off x="6581131"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465" name="Freeform: Shape 464">
            <a:extLst>
              <a:ext uri="{FF2B5EF4-FFF2-40B4-BE49-F238E27FC236}">
                <a16:creationId xmlns:a16="http://schemas.microsoft.com/office/drawing/2014/main" id="{34493AE2-E5AF-0C71-94BB-43BEEDB4FE37}"/>
              </a:ext>
            </a:extLst>
          </p:cNvPr>
          <p:cNvSpPr/>
          <p:nvPr/>
        </p:nvSpPr>
        <p:spPr>
          <a:xfrm>
            <a:off x="6862972"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466" name="Freeform: Shape 465">
            <a:extLst>
              <a:ext uri="{FF2B5EF4-FFF2-40B4-BE49-F238E27FC236}">
                <a16:creationId xmlns:a16="http://schemas.microsoft.com/office/drawing/2014/main" id="{A483D601-19DE-28AE-0107-F961AD22CE73}"/>
              </a:ext>
            </a:extLst>
          </p:cNvPr>
          <p:cNvSpPr/>
          <p:nvPr/>
        </p:nvSpPr>
        <p:spPr>
          <a:xfrm>
            <a:off x="7152830"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467" name="Freeform: Shape 466">
            <a:extLst>
              <a:ext uri="{FF2B5EF4-FFF2-40B4-BE49-F238E27FC236}">
                <a16:creationId xmlns:a16="http://schemas.microsoft.com/office/drawing/2014/main" id="{7ACFD538-20AA-8C9F-85E3-93037E9ED313}"/>
              </a:ext>
            </a:extLst>
          </p:cNvPr>
          <p:cNvSpPr/>
          <p:nvPr/>
        </p:nvSpPr>
        <p:spPr>
          <a:xfrm>
            <a:off x="7438808" y="4293368"/>
            <a:ext cx="6356" cy="53392"/>
          </a:xfrm>
          <a:custGeom>
            <a:avLst/>
            <a:gdLst>
              <a:gd name="connsiteX0" fmla="*/ 1 w 12723"/>
              <a:gd name="connsiteY0" fmla="*/ 106875 h 106874"/>
              <a:gd name="connsiteX1" fmla="*/ 1 w 12723"/>
              <a:gd name="connsiteY1" fmla="*/ 0 h 106874"/>
            </a:gdLst>
            <a:ahLst/>
            <a:cxnLst>
              <a:cxn ang="0">
                <a:pos x="connsiteX0" y="connsiteY0"/>
              </a:cxn>
              <a:cxn ang="0">
                <a:pos x="connsiteX1" y="connsiteY1"/>
              </a:cxn>
            </a:cxnLst>
            <a:rect l="l" t="t" r="r" b="b"/>
            <a:pathLst>
              <a:path w="12723" h="106874">
                <a:moveTo>
                  <a:pt x="1" y="106875"/>
                </a:moveTo>
                <a:lnTo>
                  <a:pt x="1"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468" name="Freeform: Shape 467">
            <a:extLst>
              <a:ext uri="{FF2B5EF4-FFF2-40B4-BE49-F238E27FC236}">
                <a16:creationId xmlns:a16="http://schemas.microsoft.com/office/drawing/2014/main" id="{4C0380D6-F252-F92C-8DA0-AD850924D881}"/>
              </a:ext>
            </a:extLst>
          </p:cNvPr>
          <p:cNvSpPr/>
          <p:nvPr/>
        </p:nvSpPr>
        <p:spPr>
          <a:xfrm>
            <a:off x="7582808" y="4293368"/>
            <a:ext cx="6356" cy="53392"/>
          </a:xfrm>
          <a:custGeom>
            <a:avLst/>
            <a:gdLst>
              <a:gd name="connsiteX0" fmla="*/ 1 w 12723"/>
              <a:gd name="connsiteY0" fmla="*/ 106875 h 106874"/>
              <a:gd name="connsiteX1" fmla="*/ 1 w 12723"/>
              <a:gd name="connsiteY1" fmla="*/ 0 h 106874"/>
            </a:gdLst>
            <a:ahLst/>
            <a:cxnLst>
              <a:cxn ang="0">
                <a:pos x="connsiteX0" y="connsiteY0"/>
              </a:cxn>
              <a:cxn ang="0">
                <a:pos x="connsiteX1" y="connsiteY1"/>
              </a:cxn>
            </a:cxnLst>
            <a:rect l="l" t="t" r="r" b="b"/>
            <a:pathLst>
              <a:path w="12723" h="106874">
                <a:moveTo>
                  <a:pt x="1" y="106875"/>
                </a:moveTo>
                <a:lnTo>
                  <a:pt x="1"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469" name="Freeform: Shape 468">
            <a:extLst>
              <a:ext uri="{FF2B5EF4-FFF2-40B4-BE49-F238E27FC236}">
                <a16:creationId xmlns:a16="http://schemas.microsoft.com/office/drawing/2014/main" id="{2A1C1ECB-D017-F383-18C9-2904D1625DAD}"/>
              </a:ext>
            </a:extLst>
          </p:cNvPr>
          <p:cNvSpPr/>
          <p:nvPr/>
        </p:nvSpPr>
        <p:spPr>
          <a:xfrm>
            <a:off x="5722595"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470" name="Freeform: Shape 469">
            <a:extLst>
              <a:ext uri="{FF2B5EF4-FFF2-40B4-BE49-F238E27FC236}">
                <a16:creationId xmlns:a16="http://schemas.microsoft.com/office/drawing/2014/main" id="{A1612DB9-7197-0404-14AD-AB5E8C96B5A2}"/>
              </a:ext>
            </a:extLst>
          </p:cNvPr>
          <p:cNvSpPr/>
          <p:nvPr/>
        </p:nvSpPr>
        <p:spPr>
          <a:xfrm>
            <a:off x="5863413"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471" name="Freeform: Shape 470">
            <a:extLst>
              <a:ext uri="{FF2B5EF4-FFF2-40B4-BE49-F238E27FC236}">
                <a16:creationId xmlns:a16="http://schemas.microsoft.com/office/drawing/2014/main" id="{86F7DBB2-D486-257C-8B4B-377C2B0953B3}"/>
              </a:ext>
            </a:extLst>
          </p:cNvPr>
          <p:cNvSpPr/>
          <p:nvPr/>
        </p:nvSpPr>
        <p:spPr>
          <a:xfrm>
            <a:off x="5573842"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472" name="Freeform: Shape 471">
            <a:extLst>
              <a:ext uri="{FF2B5EF4-FFF2-40B4-BE49-F238E27FC236}">
                <a16:creationId xmlns:a16="http://schemas.microsoft.com/office/drawing/2014/main" id="{5EE294C5-168E-17DC-3D3D-09F829833D43}"/>
              </a:ext>
            </a:extLst>
          </p:cNvPr>
          <p:cNvSpPr/>
          <p:nvPr/>
        </p:nvSpPr>
        <p:spPr>
          <a:xfrm>
            <a:off x="5434930"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473" name="Freeform: Shape 472">
            <a:extLst>
              <a:ext uri="{FF2B5EF4-FFF2-40B4-BE49-F238E27FC236}">
                <a16:creationId xmlns:a16="http://schemas.microsoft.com/office/drawing/2014/main" id="{F4C47EAF-75A3-042E-4C83-2E83E0B07CB8}"/>
              </a:ext>
            </a:extLst>
          </p:cNvPr>
          <p:cNvSpPr/>
          <p:nvPr/>
        </p:nvSpPr>
        <p:spPr>
          <a:xfrm>
            <a:off x="5290174"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474" name="Freeform: Shape 473">
            <a:extLst>
              <a:ext uri="{FF2B5EF4-FFF2-40B4-BE49-F238E27FC236}">
                <a16:creationId xmlns:a16="http://schemas.microsoft.com/office/drawing/2014/main" id="{4BFA6925-0FF3-C5BA-096C-C13B582E5050}"/>
              </a:ext>
            </a:extLst>
          </p:cNvPr>
          <p:cNvSpPr/>
          <p:nvPr/>
        </p:nvSpPr>
        <p:spPr>
          <a:xfrm>
            <a:off x="6153363"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475" name="Freeform: Shape 474">
            <a:extLst>
              <a:ext uri="{FF2B5EF4-FFF2-40B4-BE49-F238E27FC236}">
                <a16:creationId xmlns:a16="http://schemas.microsoft.com/office/drawing/2014/main" id="{AF461400-CD09-3AE2-7E7E-E21CDEAE41F1}"/>
              </a:ext>
            </a:extLst>
          </p:cNvPr>
          <p:cNvSpPr/>
          <p:nvPr/>
        </p:nvSpPr>
        <p:spPr>
          <a:xfrm>
            <a:off x="6439430"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476" name="Freeform: Shape 475">
            <a:extLst>
              <a:ext uri="{FF2B5EF4-FFF2-40B4-BE49-F238E27FC236}">
                <a16:creationId xmlns:a16="http://schemas.microsoft.com/office/drawing/2014/main" id="{D01CF241-5FBE-F2A7-BD1F-63D5644495B7}"/>
              </a:ext>
            </a:extLst>
          </p:cNvPr>
          <p:cNvSpPr/>
          <p:nvPr/>
        </p:nvSpPr>
        <p:spPr>
          <a:xfrm>
            <a:off x="6724604"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477" name="Freeform: Shape 476">
            <a:extLst>
              <a:ext uri="{FF2B5EF4-FFF2-40B4-BE49-F238E27FC236}">
                <a16:creationId xmlns:a16="http://schemas.microsoft.com/office/drawing/2014/main" id="{0CB00B5C-FBC4-4757-E7C0-90463D68CD60}"/>
              </a:ext>
            </a:extLst>
          </p:cNvPr>
          <p:cNvSpPr/>
          <p:nvPr/>
        </p:nvSpPr>
        <p:spPr>
          <a:xfrm>
            <a:off x="7011349"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478" name="Freeform: Shape 477">
            <a:extLst>
              <a:ext uri="{FF2B5EF4-FFF2-40B4-BE49-F238E27FC236}">
                <a16:creationId xmlns:a16="http://schemas.microsoft.com/office/drawing/2014/main" id="{68E54D85-0C24-DD84-83FF-273B38FC43D2}"/>
              </a:ext>
            </a:extLst>
          </p:cNvPr>
          <p:cNvSpPr/>
          <p:nvPr/>
        </p:nvSpPr>
        <p:spPr>
          <a:xfrm>
            <a:off x="7295974"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479" name="TextBox 478">
            <a:extLst>
              <a:ext uri="{FF2B5EF4-FFF2-40B4-BE49-F238E27FC236}">
                <a16:creationId xmlns:a16="http://schemas.microsoft.com/office/drawing/2014/main" id="{3EE15ECF-4429-2C09-C2F8-F4FE68520AFC}"/>
              </a:ext>
            </a:extLst>
          </p:cNvPr>
          <p:cNvSpPr txBox="1"/>
          <p:nvPr/>
        </p:nvSpPr>
        <p:spPr>
          <a:xfrm>
            <a:off x="5023919" y="4334651"/>
            <a:ext cx="234360"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0</a:t>
            </a:r>
          </a:p>
        </p:txBody>
      </p:sp>
      <p:sp>
        <p:nvSpPr>
          <p:cNvPr id="480" name="TextBox 479">
            <a:extLst>
              <a:ext uri="{FF2B5EF4-FFF2-40B4-BE49-F238E27FC236}">
                <a16:creationId xmlns:a16="http://schemas.microsoft.com/office/drawing/2014/main" id="{68798303-C42E-B097-107E-3974DF8026C2}"/>
              </a:ext>
            </a:extLst>
          </p:cNvPr>
          <p:cNvSpPr txBox="1"/>
          <p:nvPr/>
        </p:nvSpPr>
        <p:spPr>
          <a:xfrm>
            <a:off x="5869478"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18</a:t>
            </a:r>
          </a:p>
        </p:txBody>
      </p:sp>
      <p:sp>
        <p:nvSpPr>
          <p:cNvPr id="481" name="TextBox 480">
            <a:extLst>
              <a:ext uri="{FF2B5EF4-FFF2-40B4-BE49-F238E27FC236}">
                <a16:creationId xmlns:a16="http://schemas.microsoft.com/office/drawing/2014/main" id="{F489EA56-AD80-822A-0891-66D5B0747E97}"/>
              </a:ext>
            </a:extLst>
          </p:cNvPr>
          <p:cNvSpPr txBox="1"/>
          <p:nvPr/>
        </p:nvSpPr>
        <p:spPr>
          <a:xfrm>
            <a:off x="6153540"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24</a:t>
            </a:r>
          </a:p>
        </p:txBody>
      </p:sp>
      <p:sp>
        <p:nvSpPr>
          <p:cNvPr id="482" name="TextBox 481">
            <a:extLst>
              <a:ext uri="{FF2B5EF4-FFF2-40B4-BE49-F238E27FC236}">
                <a16:creationId xmlns:a16="http://schemas.microsoft.com/office/drawing/2014/main" id="{6C48219F-DA96-46D0-E684-1101D4A75959}"/>
              </a:ext>
            </a:extLst>
          </p:cNvPr>
          <p:cNvSpPr txBox="1"/>
          <p:nvPr/>
        </p:nvSpPr>
        <p:spPr>
          <a:xfrm>
            <a:off x="6442680"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30</a:t>
            </a:r>
          </a:p>
        </p:txBody>
      </p:sp>
      <p:sp>
        <p:nvSpPr>
          <p:cNvPr id="483" name="TextBox 482">
            <a:extLst>
              <a:ext uri="{FF2B5EF4-FFF2-40B4-BE49-F238E27FC236}">
                <a16:creationId xmlns:a16="http://schemas.microsoft.com/office/drawing/2014/main" id="{0ADB9B80-6362-B8E1-3438-A67FDECE4DE1}"/>
              </a:ext>
            </a:extLst>
          </p:cNvPr>
          <p:cNvSpPr txBox="1"/>
          <p:nvPr/>
        </p:nvSpPr>
        <p:spPr>
          <a:xfrm>
            <a:off x="6724521"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36</a:t>
            </a:r>
          </a:p>
        </p:txBody>
      </p:sp>
      <p:sp>
        <p:nvSpPr>
          <p:cNvPr id="484" name="TextBox 483">
            <a:extLst>
              <a:ext uri="{FF2B5EF4-FFF2-40B4-BE49-F238E27FC236}">
                <a16:creationId xmlns:a16="http://schemas.microsoft.com/office/drawing/2014/main" id="{8DC1E39C-BC82-9613-7C1F-F17483872030}"/>
              </a:ext>
            </a:extLst>
          </p:cNvPr>
          <p:cNvSpPr txBox="1"/>
          <p:nvPr/>
        </p:nvSpPr>
        <p:spPr>
          <a:xfrm>
            <a:off x="7014380"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42</a:t>
            </a:r>
          </a:p>
        </p:txBody>
      </p:sp>
      <p:sp>
        <p:nvSpPr>
          <p:cNvPr id="485" name="TextBox 484">
            <a:extLst>
              <a:ext uri="{FF2B5EF4-FFF2-40B4-BE49-F238E27FC236}">
                <a16:creationId xmlns:a16="http://schemas.microsoft.com/office/drawing/2014/main" id="{0F1AF29B-2F74-1DD1-C9AE-F906E76B52BE}"/>
              </a:ext>
            </a:extLst>
          </p:cNvPr>
          <p:cNvSpPr txBox="1"/>
          <p:nvPr/>
        </p:nvSpPr>
        <p:spPr>
          <a:xfrm>
            <a:off x="7300357"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48</a:t>
            </a:r>
          </a:p>
        </p:txBody>
      </p:sp>
      <p:sp>
        <p:nvSpPr>
          <p:cNvPr id="486" name="TextBox 485">
            <a:extLst>
              <a:ext uri="{FF2B5EF4-FFF2-40B4-BE49-F238E27FC236}">
                <a16:creationId xmlns:a16="http://schemas.microsoft.com/office/drawing/2014/main" id="{E5E60F79-BFA9-60B0-448B-043B0AB604B3}"/>
              </a:ext>
            </a:extLst>
          </p:cNvPr>
          <p:cNvSpPr txBox="1"/>
          <p:nvPr/>
        </p:nvSpPr>
        <p:spPr>
          <a:xfrm>
            <a:off x="7444357"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51</a:t>
            </a:r>
          </a:p>
        </p:txBody>
      </p:sp>
      <p:sp>
        <p:nvSpPr>
          <p:cNvPr id="487" name="TextBox 486">
            <a:extLst>
              <a:ext uri="{FF2B5EF4-FFF2-40B4-BE49-F238E27FC236}">
                <a16:creationId xmlns:a16="http://schemas.microsoft.com/office/drawing/2014/main" id="{0401EC69-E18C-13A6-8205-27DFBF6CC214}"/>
              </a:ext>
            </a:extLst>
          </p:cNvPr>
          <p:cNvSpPr txBox="1"/>
          <p:nvPr/>
        </p:nvSpPr>
        <p:spPr>
          <a:xfrm>
            <a:off x="5582555" y="4334524"/>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12</a:t>
            </a:r>
          </a:p>
        </p:txBody>
      </p:sp>
      <p:sp>
        <p:nvSpPr>
          <p:cNvPr id="488" name="TextBox 487">
            <a:extLst>
              <a:ext uri="{FF2B5EF4-FFF2-40B4-BE49-F238E27FC236}">
                <a16:creationId xmlns:a16="http://schemas.microsoft.com/office/drawing/2014/main" id="{2D141112-D2CA-F338-DF28-1F5B4A986B92}"/>
              </a:ext>
            </a:extLst>
          </p:cNvPr>
          <p:cNvSpPr txBox="1"/>
          <p:nvPr/>
        </p:nvSpPr>
        <p:spPr>
          <a:xfrm>
            <a:off x="5723373"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15</a:t>
            </a:r>
          </a:p>
        </p:txBody>
      </p:sp>
      <p:sp>
        <p:nvSpPr>
          <p:cNvPr id="489" name="TextBox 488">
            <a:extLst>
              <a:ext uri="{FF2B5EF4-FFF2-40B4-BE49-F238E27FC236}">
                <a16:creationId xmlns:a16="http://schemas.microsoft.com/office/drawing/2014/main" id="{74216C8C-6E92-17A3-F1B4-896FC433D2B2}"/>
              </a:ext>
            </a:extLst>
          </p:cNvPr>
          <p:cNvSpPr txBox="1"/>
          <p:nvPr/>
        </p:nvSpPr>
        <p:spPr>
          <a:xfrm>
            <a:off x="5456107" y="4334651"/>
            <a:ext cx="234360"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9</a:t>
            </a:r>
          </a:p>
        </p:txBody>
      </p:sp>
      <p:sp>
        <p:nvSpPr>
          <p:cNvPr id="490" name="TextBox 489">
            <a:extLst>
              <a:ext uri="{FF2B5EF4-FFF2-40B4-BE49-F238E27FC236}">
                <a16:creationId xmlns:a16="http://schemas.microsoft.com/office/drawing/2014/main" id="{7AFC19BE-8F94-C9C4-DA83-B9982835E726}"/>
              </a:ext>
            </a:extLst>
          </p:cNvPr>
          <p:cNvSpPr txBox="1"/>
          <p:nvPr/>
        </p:nvSpPr>
        <p:spPr>
          <a:xfrm>
            <a:off x="5317195" y="4334651"/>
            <a:ext cx="234360"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6</a:t>
            </a:r>
          </a:p>
        </p:txBody>
      </p:sp>
      <p:sp>
        <p:nvSpPr>
          <p:cNvPr id="491" name="TextBox 490">
            <a:extLst>
              <a:ext uri="{FF2B5EF4-FFF2-40B4-BE49-F238E27FC236}">
                <a16:creationId xmlns:a16="http://schemas.microsoft.com/office/drawing/2014/main" id="{F49A0402-0F7C-2D2B-E292-878AC6EC31F7}"/>
              </a:ext>
            </a:extLst>
          </p:cNvPr>
          <p:cNvSpPr txBox="1"/>
          <p:nvPr/>
        </p:nvSpPr>
        <p:spPr>
          <a:xfrm>
            <a:off x="5172453" y="4334651"/>
            <a:ext cx="234360"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3</a:t>
            </a:r>
          </a:p>
        </p:txBody>
      </p:sp>
      <p:sp>
        <p:nvSpPr>
          <p:cNvPr id="492" name="TextBox 491">
            <a:extLst>
              <a:ext uri="{FF2B5EF4-FFF2-40B4-BE49-F238E27FC236}">
                <a16:creationId xmlns:a16="http://schemas.microsoft.com/office/drawing/2014/main" id="{052D7128-AB43-36D3-17E1-1ABDAC5C78BE}"/>
              </a:ext>
            </a:extLst>
          </p:cNvPr>
          <p:cNvSpPr txBox="1"/>
          <p:nvPr/>
        </p:nvSpPr>
        <p:spPr>
          <a:xfrm>
            <a:off x="6013323"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21</a:t>
            </a:r>
          </a:p>
        </p:txBody>
      </p:sp>
      <p:sp>
        <p:nvSpPr>
          <p:cNvPr id="493" name="TextBox 492">
            <a:extLst>
              <a:ext uri="{FF2B5EF4-FFF2-40B4-BE49-F238E27FC236}">
                <a16:creationId xmlns:a16="http://schemas.microsoft.com/office/drawing/2014/main" id="{3B09955A-0258-AEDD-4C39-8748DF6C3EF4}"/>
              </a:ext>
            </a:extLst>
          </p:cNvPr>
          <p:cNvSpPr txBox="1"/>
          <p:nvPr/>
        </p:nvSpPr>
        <p:spPr>
          <a:xfrm>
            <a:off x="6300980" y="4334524"/>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27</a:t>
            </a:r>
          </a:p>
        </p:txBody>
      </p:sp>
      <p:sp>
        <p:nvSpPr>
          <p:cNvPr id="494" name="TextBox 493">
            <a:extLst>
              <a:ext uri="{FF2B5EF4-FFF2-40B4-BE49-F238E27FC236}">
                <a16:creationId xmlns:a16="http://schemas.microsoft.com/office/drawing/2014/main" id="{D1405A33-69FA-1CB2-F121-B77589EB30E6}"/>
              </a:ext>
            </a:extLst>
          </p:cNvPr>
          <p:cNvSpPr txBox="1"/>
          <p:nvPr/>
        </p:nvSpPr>
        <p:spPr>
          <a:xfrm>
            <a:off x="6586153"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33</a:t>
            </a:r>
          </a:p>
        </p:txBody>
      </p:sp>
      <p:sp>
        <p:nvSpPr>
          <p:cNvPr id="495" name="TextBox 494">
            <a:extLst>
              <a:ext uri="{FF2B5EF4-FFF2-40B4-BE49-F238E27FC236}">
                <a16:creationId xmlns:a16="http://schemas.microsoft.com/office/drawing/2014/main" id="{CEFBCB25-DD46-9CB9-83A9-1820A57FF48D}"/>
              </a:ext>
            </a:extLst>
          </p:cNvPr>
          <p:cNvSpPr txBox="1"/>
          <p:nvPr/>
        </p:nvSpPr>
        <p:spPr>
          <a:xfrm>
            <a:off x="6872898"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39</a:t>
            </a:r>
          </a:p>
        </p:txBody>
      </p:sp>
      <p:sp>
        <p:nvSpPr>
          <p:cNvPr id="496" name="TextBox 495">
            <a:extLst>
              <a:ext uri="{FF2B5EF4-FFF2-40B4-BE49-F238E27FC236}">
                <a16:creationId xmlns:a16="http://schemas.microsoft.com/office/drawing/2014/main" id="{9AD389DF-CAE9-ECF8-1F68-94B3DC50FCB0}"/>
              </a:ext>
            </a:extLst>
          </p:cNvPr>
          <p:cNvSpPr txBox="1"/>
          <p:nvPr/>
        </p:nvSpPr>
        <p:spPr>
          <a:xfrm>
            <a:off x="7157523"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45</a:t>
            </a:r>
          </a:p>
        </p:txBody>
      </p:sp>
      <p:sp>
        <p:nvSpPr>
          <p:cNvPr id="497" name="TextBox 496">
            <a:extLst>
              <a:ext uri="{FF2B5EF4-FFF2-40B4-BE49-F238E27FC236}">
                <a16:creationId xmlns:a16="http://schemas.microsoft.com/office/drawing/2014/main" id="{3B72C094-0C7A-C579-7F15-62F1A8A83B4C}"/>
              </a:ext>
            </a:extLst>
          </p:cNvPr>
          <p:cNvSpPr txBox="1"/>
          <p:nvPr/>
        </p:nvSpPr>
        <p:spPr>
          <a:xfrm>
            <a:off x="4244653" y="4860857"/>
            <a:ext cx="793777" cy="153759"/>
          </a:xfrm>
          <a:prstGeom prst="rect">
            <a:avLst/>
          </a:prstGeom>
          <a:noFill/>
        </p:spPr>
        <p:txBody>
          <a:bodyPr wrap="none" lIns="0" rIns="0" rtlCol="0">
            <a:noAutofit/>
          </a:bodyPr>
          <a:lstStyle/>
          <a:p>
            <a:pPr algn="r"/>
            <a:r>
              <a:rPr lang="en-GB" sz="700" b="1" noProof="0" dirty="0">
                <a:ln/>
                <a:solidFill>
                  <a:schemeClr val="accent1"/>
                </a:solidFill>
                <a:latin typeface="Arial Narrow" panose="020B0606020202030204" pitchFamily="34" charset="0"/>
                <a:cs typeface="Arial"/>
                <a:sym typeface="Arial"/>
                <a:rtl val="0"/>
              </a:rPr>
              <a:t>Durvalumab + FLOT</a:t>
            </a:r>
          </a:p>
        </p:txBody>
      </p:sp>
      <p:sp>
        <p:nvSpPr>
          <p:cNvPr id="498" name="TextBox 497">
            <a:extLst>
              <a:ext uri="{FF2B5EF4-FFF2-40B4-BE49-F238E27FC236}">
                <a16:creationId xmlns:a16="http://schemas.microsoft.com/office/drawing/2014/main" id="{00C0DEF7-3164-AC30-78CF-18D42E7307DB}"/>
              </a:ext>
            </a:extLst>
          </p:cNvPr>
          <p:cNvSpPr txBox="1"/>
          <p:nvPr/>
        </p:nvSpPr>
        <p:spPr>
          <a:xfrm>
            <a:off x="4388001" y="4991605"/>
            <a:ext cx="650430" cy="153759"/>
          </a:xfrm>
          <a:prstGeom prst="rect">
            <a:avLst/>
          </a:prstGeom>
          <a:noFill/>
        </p:spPr>
        <p:txBody>
          <a:bodyPr wrap="none" lIns="0" rIns="0" rtlCol="0">
            <a:noAutofit/>
          </a:bodyPr>
          <a:lstStyle/>
          <a:p>
            <a:pPr algn="r"/>
            <a:r>
              <a:rPr lang="en-GB" sz="700" b="1" noProof="0" dirty="0">
                <a:ln/>
                <a:solidFill>
                  <a:schemeClr val="accent6"/>
                </a:solidFill>
                <a:latin typeface="Arial Narrow" panose="020B0606020202030204" pitchFamily="34" charset="0"/>
                <a:cs typeface="Arial"/>
                <a:sym typeface="Arial"/>
                <a:rtl val="0"/>
              </a:rPr>
              <a:t>Placebo + FLOT</a:t>
            </a:r>
          </a:p>
        </p:txBody>
      </p:sp>
      <p:sp>
        <p:nvSpPr>
          <p:cNvPr id="500" name="TextBox 499">
            <a:extLst>
              <a:ext uri="{FF2B5EF4-FFF2-40B4-BE49-F238E27FC236}">
                <a16:creationId xmlns:a16="http://schemas.microsoft.com/office/drawing/2014/main" id="{193CC50B-9F13-7F3C-6936-3FD8A112F803}"/>
              </a:ext>
            </a:extLst>
          </p:cNvPr>
          <p:cNvSpPr txBox="1"/>
          <p:nvPr/>
        </p:nvSpPr>
        <p:spPr>
          <a:xfrm>
            <a:off x="5146706" y="4506775"/>
            <a:ext cx="2442458" cy="200055"/>
          </a:xfrm>
          <a:prstGeom prst="rect">
            <a:avLst/>
          </a:prstGeom>
          <a:noFill/>
        </p:spPr>
        <p:txBody>
          <a:bodyPr wrap="square" rtlCol="0">
            <a:spAutoFit/>
          </a:bodyPr>
          <a:lstStyle/>
          <a:p>
            <a:pPr algn="ctr">
              <a:defRPr/>
            </a:pPr>
            <a:r>
              <a:rPr lang="en-GB" sz="700" b="1" noProof="0" dirty="0">
                <a:ln/>
                <a:solidFill>
                  <a:srgbClr val="231F20"/>
                </a:solidFill>
                <a:latin typeface="Arial" panose="020B0604020202020204" pitchFamily="34" charset="0"/>
                <a:cs typeface="Arial" panose="020B0604020202020204" pitchFamily="34" charset="0"/>
                <a:sym typeface="HelveticaNeueLTPro-Bd"/>
                <a:rtl val="0"/>
              </a:rPr>
              <a:t>Time since randomisation (months)</a:t>
            </a:r>
          </a:p>
        </p:txBody>
      </p:sp>
      <p:sp>
        <p:nvSpPr>
          <p:cNvPr id="512" name="TextBox 511">
            <a:extLst>
              <a:ext uri="{FF2B5EF4-FFF2-40B4-BE49-F238E27FC236}">
                <a16:creationId xmlns:a16="http://schemas.microsoft.com/office/drawing/2014/main" id="{1A559692-2E73-6556-FA0F-0059305624A0}"/>
              </a:ext>
            </a:extLst>
          </p:cNvPr>
          <p:cNvSpPr txBox="1"/>
          <p:nvPr/>
        </p:nvSpPr>
        <p:spPr>
          <a:xfrm>
            <a:off x="4118457" y="4579112"/>
            <a:ext cx="919974" cy="270152"/>
          </a:xfrm>
          <a:prstGeom prst="rect">
            <a:avLst/>
          </a:prstGeom>
          <a:noFill/>
        </p:spPr>
        <p:txBody>
          <a:bodyPr wrap="none" lIns="0" rIns="0" rtlCol="0" anchor="ctr" anchorCtr="0">
            <a:noAutofit/>
          </a:bodyPr>
          <a:lstStyle/>
          <a:p>
            <a:pPr algn="r">
              <a:defRPr/>
            </a:pPr>
            <a:r>
              <a:rPr lang="en-GB" sz="700" b="1" noProof="0" dirty="0">
                <a:ln/>
                <a:solidFill>
                  <a:srgbClr val="231F20"/>
                </a:solidFill>
                <a:latin typeface="Arial Narrow" panose="020B0606020202030204" pitchFamily="34" charset="0"/>
                <a:sym typeface="HelveticaNeueLTPro-Roman"/>
                <a:rtl val="0"/>
              </a:rPr>
              <a:t>No. of </a:t>
            </a:r>
            <a:br>
              <a:rPr lang="en-GB" sz="700" b="1" noProof="0" dirty="0">
                <a:ln/>
                <a:solidFill>
                  <a:srgbClr val="231F20"/>
                </a:solidFill>
                <a:latin typeface="Arial Narrow" panose="020B0606020202030204" pitchFamily="34" charset="0"/>
                <a:sym typeface="HelveticaNeueLTPro-Roman"/>
                <a:rtl val="0"/>
              </a:rPr>
            </a:br>
            <a:r>
              <a:rPr lang="en-GB" sz="700" b="1" noProof="0" dirty="0">
                <a:ln/>
                <a:solidFill>
                  <a:srgbClr val="231F20"/>
                </a:solidFill>
                <a:latin typeface="Arial Narrow" panose="020B0606020202030204" pitchFamily="34" charset="0"/>
                <a:sym typeface="HelveticaNeueLTPro-Roman"/>
                <a:rtl val="0"/>
              </a:rPr>
              <a:t>participants at risk</a:t>
            </a:r>
          </a:p>
        </p:txBody>
      </p:sp>
      <p:sp>
        <p:nvSpPr>
          <p:cNvPr id="513" name="TextBox 512">
            <a:extLst>
              <a:ext uri="{FF2B5EF4-FFF2-40B4-BE49-F238E27FC236}">
                <a16:creationId xmlns:a16="http://schemas.microsoft.com/office/drawing/2014/main" id="{D2D66243-9139-DCAE-2E79-07087895254A}"/>
              </a:ext>
            </a:extLst>
          </p:cNvPr>
          <p:cNvSpPr txBox="1"/>
          <p:nvPr/>
        </p:nvSpPr>
        <p:spPr>
          <a:xfrm>
            <a:off x="4970550" y="4860858"/>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127</a:t>
            </a:r>
          </a:p>
        </p:txBody>
      </p:sp>
      <p:sp>
        <p:nvSpPr>
          <p:cNvPr id="514" name="TextBox 513">
            <a:extLst>
              <a:ext uri="{FF2B5EF4-FFF2-40B4-BE49-F238E27FC236}">
                <a16:creationId xmlns:a16="http://schemas.microsoft.com/office/drawing/2014/main" id="{0A8BD2F4-16CC-7F32-9A16-8AC642D64430}"/>
              </a:ext>
            </a:extLst>
          </p:cNvPr>
          <p:cNvSpPr txBox="1"/>
          <p:nvPr/>
        </p:nvSpPr>
        <p:spPr>
          <a:xfrm>
            <a:off x="5856257" y="4860858"/>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117</a:t>
            </a:r>
          </a:p>
        </p:txBody>
      </p:sp>
      <p:sp>
        <p:nvSpPr>
          <p:cNvPr id="515" name="TextBox 514">
            <a:extLst>
              <a:ext uri="{FF2B5EF4-FFF2-40B4-BE49-F238E27FC236}">
                <a16:creationId xmlns:a16="http://schemas.microsoft.com/office/drawing/2014/main" id="{1B3F152F-3603-8486-3E0E-877F7674551E}"/>
              </a:ext>
            </a:extLst>
          </p:cNvPr>
          <p:cNvSpPr txBox="1"/>
          <p:nvPr/>
        </p:nvSpPr>
        <p:spPr>
          <a:xfrm>
            <a:off x="6140318" y="4860858"/>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111</a:t>
            </a:r>
          </a:p>
        </p:txBody>
      </p:sp>
      <p:sp>
        <p:nvSpPr>
          <p:cNvPr id="516" name="TextBox 515">
            <a:extLst>
              <a:ext uri="{FF2B5EF4-FFF2-40B4-BE49-F238E27FC236}">
                <a16:creationId xmlns:a16="http://schemas.microsoft.com/office/drawing/2014/main" id="{FC1748CB-5E02-75B1-891E-4FC29C500B40}"/>
              </a:ext>
            </a:extLst>
          </p:cNvPr>
          <p:cNvSpPr txBox="1"/>
          <p:nvPr/>
        </p:nvSpPr>
        <p:spPr>
          <a:xfrm>
            <a:off x="6450297" y="486085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78</a:t>
            </a:r>
          </a:p>
        </p:txBody>
      </p:sp>
      <p:sp>
        <p:nvSpPr>
          <p:cNvPr id="517" name="TextBox 516">
            <a:extLst>
              <a:ext uri="{FF2B5EF4-FFF2-40B4-BE49-F238E27FC236}">
                <a16:creationId xmlns:a16="http://schemas.microsoft.com/office/drawing/2014/main" id="{74B61564-C627-44B2-CC27-9400EB0BE541}"/>
              </a:ext>
            </a:extLst>
          </p:cNvPr>
          <p:cNvSpPr txBox="1"/>
          <p:nvPr/>
        </p:nvSpPr>
        <p:spPr>
          <a:xfrm>
            <a:off x="6732139" y="486085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34</a:t>
            </a:r>
          </a:p>
        </p:txBody>
      </p:sp>
      <p:sp>
        <p:nvSpPr>
          <p:cNvPr id="518" name="TextBox 517">
            <a:extLst>
              <a:ext uri="{FF2B5EF4-FFF2-40B4-BE49-F238E27FC236}">
                <a16:creationId xmlns:a16="http://schemas.microsoft.com/office/drawing/2014/main" id="{A06BCEED-AD22-A328-AEAB-5947C832D9E7}"/>
              </a:ext>
            </a:extLst>
          </p:cNvPr>
          <p:cNvSpPr txBox="1"/>
          <p:nvPr/>
        </p:nvSpPr>
        <p:spPr>
          <a:xfrm>
            <a:off x="7042836" y="4860858"/>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6</a:t>
            </a:r>
          </a:p>
        </p:txBody>
      </p:sp>
      <p:sp>
        <p:nvSpPr>
          <p:cNvPr id="519" name="TextBox 518">
            <a:extLst>
              <a:ext uri="{FF2B5EF4-FFF2-40B4-BE49-F238E27FC236}">
                <a16:creationId xmlns:a16="http://schemas.microsoft.com/office/drawing/2014/main" id="{2F22A1CB-7B8F-ACC9-D80D-91066470EFF5}"/>
              </a:ext>
            </a:extLst>
          </p:cNvPr>
          <p:cNvSpPr txBox="1"/>
          <p:nvPr/>
        </p:nvSpPr>
        <p:spPr>
          <a:xfrm>
            <a:off x="7328814" y="4860858"/>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a:t>
            </a:r>
          </a:p>
        </p:txBody>
      </p:sp>
      <p:sp>
        <p:nvSpPr>
          <p:cNvPr id="520" name="TextBox 519">
            <a:extLst>
              <a:ext uri="{FF2B5EF4-FFF2-40B4-BE49-F238E27FC236}">
                <a16:creationId xmlns:a16="http://schemas.microsoft.com/office/drawing/2014/main" id="{E3FA8985-B372-A640-E7D4-E4DA62542A6A}"/>
              </a:ext>
            </a:extLst>
          </p:cNvPr>
          <p:cNvSpPr txBox="1"/>
          <p:nvPr/>
        </p:nvSpPr>
        <p:spPr>
          <a:xfrm>
            <a:off x="7472814" y="4860858"/>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0</a:t>
            </a:r>
          </a:p>
        </p:txBody>
      </p:sp>
      <p:sp>
        <p:nvSpPr>
          <p:cNvPr id="521" name="TextBox 520">
            <a:extLst>
              <a:ext uri="{FF2B5EF4-FFF2-40B4-BE49-F238E27FC236}">
                <a16:creationId xmlns:a16="http://schemas.microsoft.com/office/drawing/2014/main" id="{66CE858A-E213-3AE4-296C-F292839B374E}"/>
              </a:ext>
            </a:extLst>
          </p:cNvPr>
          <p:cNvSpPr txBox="1"/>
          <p:nvPr/>
        </p:nvSpPr>
        <p:spPr>
          <a:xfrm>
            <a:off x="5569334" y="4860794"/>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120</a:t>
            </a:r>
          </a:p>
        </p:txBody>
      </p:sp>
      <p:sp>
        <p:nvSpPr>
          <p:cNvPr id="522" name="TextBox 521">
            <a:extLst>
              <a:ext uri="{FF2B5EF4-FFF2-40B4-BE49-F238E27FC236}">
                <a16:creationId xmlns:a16="http://schemas.microsoft.com/office/drawing/2014/main" id="{642F4455-8AD5-6A9C-AB78-23FB3826FDAF}"/>
              </a:ext>
            </a:extLst>
          </p:cNvPr>
          <p:cNvSpPr txBox="1"/>
          <p:nvPr/>
        </p:nvSpPr>
        <p:spPr>
          <a:xfrm>
            <a:off x="5710152" y="4860858"/>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119</a:t>
            </a:r>
          </a:p>
        </p:txBody>
      </p:sp>
      <p:sp>
        <p:nvSpPr>
          <p:cNvPr id="523" name="TextBox 522">
            <a:extLst>
              <a:ext uri="{FF2B5EF4-FFF2-40B4-BE49-F238E27FC236}">
                <a16:creationId xmlns:a16="http://schemas.microsoft.com/office/drawing/2014/main" id="{C90535B9-C743-24E8-B94A-C29B5C0612EB}"/>
              </a:ext>
            </a:extLst>
          </p:cNvPr>
          <p:cNvSpPr txBox="1"/>
          <p:nvPr/>
        </p:nvSpPr>
        <p:spPr>
          <a:xfrm>
            <a:off x="5418992" y="4860858"/>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121</a:t>
            </a:r>
          </a:p>
        </p:txBody>
      </p:sp>
      <p:sp>
        <p:nvSpPr>
          <p:cNvPr id="524" name="TextBox 523">
            <a:extLst>
              <a:ext uri="{FF2B5EF4-FFF2-40B4-BE49-F238E27FC236}">
                <a16:creationId xmlns:a16="http://schemas.microsoft.com/office/drawing/2014/main" id="{8FA89E06-1F1C-A121-0242-B9EABD597441}"/>
              </a:ext>
            </a:extLst>
          </p:cNvPr>
          <p:cNvSpPr txBox="1"/>
          <p:nvPr/>
        </p:nvSpPr>
        <p:spPr>
          <a:xfrm>
            <a:off x="5280080" y="4860858"/>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122</a:t>
            </a:r>
          </a:p>
        </p:txBody>
      </p:sp>
      <p:sp>
        <p:nvSpPr>
          <p:cNvPr id="525" name="TextBox 524">
            <a:extLst>
              <a:ext uri="{FF2B5EF4-FFF2-40B4-BE49-F238E27FC236}">
                <a16:creationId xmlns:a16="http://schemas.microsoft.com/office/drawing/2014/main" id="{BCAF65FF-36B8-3FEE-2349-0CFB91C51240}"/>
              </a:ext>
            </a:extLst>
          </p:cNvPr>
          <p:cNvSpPr txBox="1"/>
          <p:nvPr/>
        </p:nvSpPr>
        <p:spPr>
          <a:xfrm>
            <a:off x="5135338" y="4860858"/>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126</a:t>
            </a:r>
          </a:p>
        </p:txBody>
      </p:sp>
      <p:sp>
        <p:nvSpPr>
          <p:cNvPr id="526" name="TextBox 525">
            <a:extLst>
              <a:ext uri="{FF2B5EF4-FFF2-40B4-BE49-F238E27FC236}">
                <a16:creationId xmlns:a16="http://schemas.microsoft.com/office/drawing/2014/main" id="{93503A8C-EC25-4C5F-0A4E-A8113306F63B}"/>
              </a:ext>
            </a:extLst>
          </p:cNvPr>
          <p:cNvSpPr txBox="1"/>
          <p:nvPr/>
        </p:nvSpPr>
        <p:spPr>
          <a:xfrm>
            <a:off x="6000102" y="4860858"/>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115</a:t>
            </a:r>
          </a:p>
        </p:txBody>
      </p:sp>
      <p:sp>
        <p:nvSpPr>
          <p:cNvPr id="527" name="TextBox 526">
            <a:extLst>
              <a:ext uri="{FF2B5EF4-FFF2-40B4-BE49-F238E27FC236}">
                <a16:creationId xmlns:a16="http://schemas.microsoft.com/office/drawing/2014/main" id="{3D389ABD-8B3E-D119-60CD-160DB947D4BE}"/>
              </a:ext>
            </a:extLst>
          </p:cNvPr>
          <p:cNvSpPr txBox="1"/>
          <p:nvPr/>
        </p:nvSpPr>
        <p:spPr>
          <a:xfrm>
            <a:off x="6308598" y="4860794"/>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91</a:t>
            </a:r>
          </a:p>
        </p:txBody>
      </p:sp>
      <p:sp>
        <p:nvSpPr>
          <p:cNvPr id="528" name="TextBox 527">
            <a:extLst>
              <a:ext uri="{FF2B5EF4-FFF2-40B4-BE49-F238E27FC236}">
                <a16:creationId xmlns:a16="http://schemas.microsoft.com/office/drawing/2014/main" id="{9D3D5EEC-185B-7000-2E69-5B4E632573C4}"/>
              </a:ext>
            </a:extLst>
          </p:cNvPr>
          <p:cNvSpPr txBox="1"/>
          <p:nvPr/>
        </p:nvSpPr>
        <p:spPr>
          <a:xfrm>
            <a:off x="6593771" y="486085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45</a:t>
            </a:r>
          </a:p>
        </p:txBody>
      </p:sp>
      <p:sp>
        <p:nvSpPr>
          <p:cNvPr id="529" name="TextBox 528">
            <a:extLst>
              <a:ext uri="{FF2B5EF4-FFF2-40B4-BE49-F238E27FC236}">
                <a16:creationId xmlns:a16="http://schemas.microsoft.com/office/drawing/2014/main" id="{7F9499B3-ACAC-9010-E04D-EE7D11ACBE2A}"/>
              </a:ext>
            </a:extLst>
          </p:cNvPr>
          <p:cNvSpPr txBox="1"/>
          <p:nvPr/>
        </p:nvSpPr>
        <p:spPr>
          <a:xfrm>
            <a:off x="6901355" y="4860858"/>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9</a:t>
            </a:r>
          </a:p>
        </p:txBody>
      </p:sp>
      <p:sp>
        <p:nvSpPr>
          <p:cNvPr id="530" name="TextBox 529">
            <a:extLst>
              <a:ext uri="{FF2B5EF4-FFF2-40B4-BE49-F238E27FC236}">
                <a16:creationId xmlns:a16="http://schemas.microsoft.com/office/drawing/2014/main" id="{E8C4A115-BF4D-9802-F5B3-86F66D525ABF}"/>
              </a:ext>
            </a:extLst>
          </p:cNvPr>
          <p:cNvSpPr txBox="1"/>
          <p:nvPr/>
        </p:nvSpPr>
        <p:spPr>
          <a:xfrm>
            <a:off x="7185980" y="4860858"/>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a:t>
            </a:r>
          </a:p>
        </p:txBody>
      </p:sp>
      <p:sp>
        <p:nvSpPr>
          <p:cNvPr id="531" name="TextBox 530">
            <a:extLst>
              <a:ext uri="{FF2B5EF4-FFF2-40B4-BE49-F238E27FC236}">
                <a16:creationId xmlns:a16="http://schemas.microsoft.com/office/drawing/2014/main" id="{5E222F98-AE20-D821-80C6-0CE6C7C56F97}"/>
              </a:ext>
            </a:extLst>
          </p:cNvPr>
          <p:cNvSpPr txBox="1"/>
          <p:nvPr/>
        </p:nvSpPr>
        <p:spPr>
          <a:xfrm>
            <a:off x="4991390"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68</a:t>
            </a:r>
          </a:p>
        </p:txBody>
      </p:sp>
      <p:sp>
        <p:nvSpPr>
          <p:cNvPr id="532" name="TextBox 531">
            <a:extLst>
              <a:ext uri="{FF2B5EF4-FFF2-40B4-BE49-F238E27FC236}">
                <a16:creationId xmlns:a16="http://schemas.microsoft.com/office/drawing/2014/main" id="{631AF05B-AF42-1891-A336-8B20B2B730D8}"/>
              </a:ext>
            </a:extLst>
          </p:cNvPr>
          <p:cNvSpPr txBox="1"/>
          <p:nvPr/>
        </p:nvSpPr>
        <p:spPr>
          <a:xfrm>
            <a:off x="5877097"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57</a:t>
            </a:r>
          </a:p>
        </p:txBody>
      </p:sp>
      <p:sp>
        <p:nvSpPr>
          <p:cNvPr id="533" name="TextBox 532">
            <a:extLst>
              <a:ext uri="{FF2B5EF4-FFF2-40B4-BE49-F238E27FC236}">
                <a16:creationId xmlns:a16="http://schemas.microsoft.com/office/drawing/2014/main" id="{6F402043-E3EB-E7A8-09D1-8349AE63C957}"/>
              </a:ext>
            </a:extLst>
          </p:cNvPr>
          <p:cNvSpPr txBox="1"/>
          <p:nvPr/>
        </p:nvSpPr>
        <p:spPr>
          <a:xfrm>
            <a:off x="6161159"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54</a:t>
            </a:r>
          </a:p>
        </p:txBody>
      </p:sp>
      <p:sp>
        <p:nvSpPr>
          <p:cNvPr id="534" name="TextBox 533">
            <a:extLst>
              <a:ext uri="{FF2B5EF4-FFF2-40B4-BE49-F238E27FC236}">
                <a16:creationId xmlns:a16="http://schemas.microsoft.com/office/drawing/2014/main" id="{05376700-2787-5AFF-7B00-FA2CF61E6061}"/>
              </a:ext>
            </a:extLst>
          </p:cNvPr>
          <p:cNvSpPr txBox="1"/>
          <p:nvPr/>
        </p:nvSpPr>
        <p:spPr>
          <a:xfrm>
            <a:off x="6450299"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35</a:t>
            </a:r>
          </a:p>
        </p:txBody>
      </p:sp>
      <p:sp>
        <p:nvSpPr>
          <p:cNvPr id="535" name="TextBox 534">
            <a:extLst>
              <a:ext uri="{FF2B5EF4-FFF2-40B4-BE49-F238E27FC236}">
                <a16:creationId xmlns:a16="http://schemas.microsoft.com/office/drawing/2014/main" id="{AB630859-ED31-FFED-9784-21DF39B8C4D1}"/>
              </a:ext>
            </a:extLst>
          </p:cNvPr>
          <p:cNvSpPr txBox="1"/>
          <p:nvPr/>
        </p:nvSpPr>
        <p:spPr>
          <a:xfrm>
            <a:off x="6732141"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13</a:t>
            </a:r>
          </a:p>
        </p:txBody>
      </p:sp>
      <p:sp>
        <p:nvSpPr>
          <p:cNvPr id="536" name="TextBox 535">
            <a:extLst>
              <a:ext uri="{FF2B5EF4-FFF2-40B4-BE49-F238E27FC236}">
                <a16:creationId xmlns:a16="http://schemas.microsoft.com/office/drawing/2014/main" id="{7600B95B-46AC-4E90-EFE8-A2E67CA39B11}"/>
              </a:ext>
            </a:extLst>
          </p:cNvPr>
          <p:cNvSpPr txBox="1"/>
          <p:nvPr/>
        </p:nvSpPr>
        <p:spPr>
          <a:xfrm>
            <a:off x="7042836" y="4991605"/>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a:t>
            </a:r>
          </a:p>
        </p:txBody>
      </p:sp>
      <p:sp>
        <p:nvSpPr>
          <p:cNvPr id="537" name="TextBox 536">
            <a:extLst>
              <a:ext uri="{FF2B5EF4-FFF2-40B4-BE49-F238E27FC236}">
                <a16:creationId xmlns:a16="http://schemas.microsoft.com/office/drawing/2014/main" id="{F4143218-2CEB-3C12-FEA5-57C517EC9F30}"/>
              </a:ext>
            </a:extLst>
          </p:cNvPr>
          <p:cNvSpPr txBox="1"/>
          <p:nvPr/>
        </p:nvSpPr>
        <p:spPr>
          <a:xfrm>
            <a:off x="7328814" y="4991605"/>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0</a:t>
            </a:r>
          </a:p>
        </p:txBody>
      </p:sp>
      <p:sp>
        <p:nvSpPr>
          <p:cNvPr id="538" name="TextBox 537">
            <a:extLst>
              <a:ext uri="{FF2B5EF4-FFF2-40B4-BE49-F238E27FC236}">
                <a16:creationId xmlns:a16="http://schemas.microsoft.com/office/drawing/2014/main" id="{754A51FB-7322-B6AB-0CC8-3D22A5E49E08}"/>
              </a:ext>
            </a:extLst>
          </p:cNvPr>
          <p:cNvSpPr txBox="1"/>
          <p:nvPr/>
        </p:nvSpPr>
        <p:spPr>
          <a:xfrm>
            <a:off x="7472814" y="4991605"/>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0</a:t>
            </a:r>
          </a:p>
        </p:txBody>
      </p:sp>
      <p:sp>
        <p:nvSpPr>
          <p:cNvPr id="539" name="TextBox 538">
            <a:extLst>
              <a:ext uri="{FF2B5EF4-FFF2-40B4-BE49-F238E27FC236}">
                <a16:creationId xmlns:a16="http://schemas.microsoft.com/office/drawing/2014/main" id="{4A05B5AE-37FE-A406-1277-D04A378E50F3}"/>
              </a:ext>
            </a:extLst>
          </p:cNvPr>
          <p:cNvSpPr txBox="1"/>
          <p:nvPr/>
        </p:nvSpPr>
        <p:spPr>
          <a:xfrm>
            <a:off x="7654597" y="486085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11</a:t>
            </a:r>
          </a:p>
        </p:txBody>
      </p:sp>
      <p:sp>
        <p:nvSpPr>
          <p:cNvPr id="540" name="TextBox 539">
            <a:extLst>
              <a:ext uri="{FF2B5EF4-FFF2-40B4-BE49-F238E27FC236}">
                <a16:creationId xmlns:a16="http://schemas.microsoft.com/office/drawing/2014/main" id="{73905C49-9840-8AF5-4B4F-4D2EAD4C01D4}"/>
              </a:ext>
            </a:extLst>
          </p:cNvPr>
          <p:cNvSpPr txBox="1"/>
          <p:nvPr/>
        </p:nvSpPr>
        <p:spPr>
          <a:xfrm>
            <a:off x="7533570" y="4587876"/>
            <a:ext cx="510076" cy="307777"/>
          </a:xfrm>
          <a:prstGeom prst="rect">
            <a:avLst/>
          </a:prstGeom>
          <a:noFill/>
        </p:spPr>
        <p:txBody>
          <a:bodyPr wrap="none" rtlCol="0">
            <a:spAutoFit/>
          </a:bodyPr>
          <a:lstStyle/>
          <a:p>
            <a:pPr algn="ctr"/>
            <a:r>
              <a:rPr lang="en-GB" sz="700" b="1" noProof="0" dirty="0">
                <a:ln/>
                <a:solidFill>
                  <a:srgbClr val="000000"/>
                </a:solidFill>
                <a:latin typeface="Arial Narrow" panose="020B0606020202030204" pitchFamily="34" charset="0"/>
                <a:cs typeface="Arial"/>
                <a:sym typeface="Arial"/>
                <a:rtl val="0"/>
              </a:rPr>
              <a:t>Total no.</a:t>
            </a:r>
            <a:br>
              <a:rPr lang="en-GB" sz="700" b="1" noProof="0" dirty="0">
                <a:ln/>
                <a:solidFill>
                  <a:srgbClr val="000000"/>
                </a:solidFill>
                <a:latin typeface="Arial Narrow" panose="020B0606020202030204" pitchFamily="34" charset="0"/>
                <a:cs typeface="Arial"/>
                <a:sym typeface="Arial"/>
                <a:rtl val="0"/>
              </a:rPr>
            </a:br>
            <a:r>
              <a:rPr lang="en-GB" sz="700" b="1" noProof="0" dirty="0">
                <a:ln/>
                <a:solidFill>
                  <a:srgbClr val="000000"/>
                </a:solidFill>
                <a:latin typeface="Arial Narrow" panose="020B0606020202030204" pitchFamily="34" charset="0"/>
                <a:cs typeface="Arial"/>
                <a:sym typeface="Arial"/>
                <a:rtl val="0"/>
              </a:rPr>
              <a:t>of events</a:t>
            </a:r>
          </a:p>
        </p:txBody>
      </p:sp>
      <p:sp>
        <p:nvSpPr>
          <p:cNvPr id="541" name="TextBox 540">
            <a:extLst>
              <a:ext uri="{FF2B5EF4-FFF2-40B4-BE49-F238E27FC236}">
                <a16:creationId xmlns:a16="http://schemas.microsoft.com/office/drawing/2014/main" id="{8E32A462-C7D7-381D-1514-AFC5F7B58B6D}"/>
              </a:ext>
            </a:extLst>
          </p:cNvPr>
          <p:cNvSpPr txBox="1"/>
          <p:nvPr/>
        </p:nvSpPr>
        <p:spPr>
          <a:xfrm>
            <a:off x="7654596"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17</a:t>
            </a:r>
          </a:p>
        </p:txBody>
      </p:sp>
      <p:sp>
        <p:nvSpPr>
          <p:cNvPr id="542" name="TextBox 541">
            <a:extLst>
              <a:ext uri="{FF2B5EF4-FFF2-40B4-BE49-F238E27FC236}">
                <a16:creationId xmlns:a16="http://schemas.microsoft.com/office/drawing/2014/main" id="{AF87AB8E-1FC3-DEA6-03E5-B8888848D09C}"/>
              </a:ext>
            </a:extLst>
          </p:cNvPr>
          <p:cNvSpPr txBox="1"/>
          <p:nvPr/>
        </p:nvSpPr>
        <p:spPr>
          <a:xfrm>
            <a:off x="5590173" y="499147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61</a:t>
            </a:r>
          </a:p>
        </p:txBody>
      </p:sp>
      <p:sp>
        <p:nvSpPr>
          <p:cNvPr id="543" name="TextBox 542">
            <a:extLst>
              <a:ext uri="{FF2B5EF4-FFF2-40B4-BE49-F238E27FC236}">
                <a16:creationId xmlns:a16="http://schemas.microsoft.com/office/drawing/2014/main" id="{D122141B-2478-F083-7841-9C0995B028DC}"/>
              </a:ext>
            </a:extLst>
          </p:cNvPr>
          <p:cNvSpPr txBox="1"/>
          <p:nvPr/>
        </p:nvSpPr>
        <p:spPr>
          <a:xfrm>
            <a:off x="5730992"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59</a:t>
            </a:r>
          </a:p>
        </p:txBody>
      </p:sp>
      <p:sp>
        <p:nvSpPr>
          <p:cNvPr id="544" name="TextBox 543">
            <a:extLst>
              <a:ext uri="{FF2B5EF4-FFF2-40B4-BE49-F238E27FC236}">
                <a16:creationId xmlns:a16="http://schemas.microsoft.com/office/drawing/2014/main" id="{B69FD591-7965-491B-3C04-9AE2928CA810}"/>
              </a:ext>
            </a:extLst>
          </p:cNvPr>
          <p:cNvSpPr txBox="1"/>
          <p:nvPr/>
        </p:nvSpPr>
        <p:spPr>
          <a:xfrm>
            <a:off x="5439832"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64</a:t>
            </a:r>
          </a:p>
        </p:txBody>
      </p:sp>
      <p:sp>
        <p:nvSpPr>
          <p:cNvPr id="545" name="TextBox 544">
            <a:extLst>
              <a:ext uri="{FF2B5EF4-FFF2-40B4-BE49-F238E27FC236}">
                <a16:creationId xmlns:a16="http://schemas.microsoft.com/office/drawing/2014/main" id="{D93DFAE5-61AF-8B70-B564-FF56A52B3FC7}"/>
              </a:ext>
            </a:extLst>
          </p:cNvPr>
          <p:cNvSpPr txBox="1"/>
          <p:nvPr/>
        </p:nvSpPr>
        <p:spPr>
          <a:xfrm>
            <a:off x="5300921"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65</a:t>
            </a:r>
          </a:p>
        </p:txBody>
      </p:sp>
      <p:sp>
        <p:nvSpPr>
          <p:cNvPr id="546" name="TextBox 545">
            <a:extLst>
              <a:ext uri="{FF2B5EF4-FFF2-40B4-BE49-F238E27FC236}">
                <a16:creationId xmlns:a16="http://schemas.microsoft.com/office/drawing/2014/main" id="{58B97925-DC9C-1458-B6D1-67B5ACB74BC6}"/>
              </a:ext>
            </a:extLst>
          </p:cNvPr>
          <p:cNvSpPr txBox="1"/>
          <p:nvPr/>
        </p:nvSpPr>
        <p:spPr>
          <a:xfrm>
            <a:off x="5156179"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67</a:t>
            </a:r>
          </a:p>
        </p:txBody>
      </p:sp>
      <p:sp>
        <p:nvSpPr>
          <p:cNvPr id="547" name="TextBox 546">
            <a:extLst>
              <a:ext uri="{FF2B5EF4-FFF2-40B4-BE49-F238E27FC236}">
                <a16:creationId xmlns:a16="http://schemas.microsoft.com/office/drawing/2014/main" id="{73902713-F033-FD2F-D67B-2A7C00CCBE05}"/>
              </a:ext>
            </a:extLst>
          </p:cNvPr>
          <p:cNvSpPr txBox="1"/>
          <p:nvPr/>
        </p:nvSpPr>
        <p:spPr>
          <a:xfrm>
            <a:off x="6020943"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56</a:t>
            </a:r>
          </a:p>
        </p:txBody>
      </p:sp>
      <p:sp>
        <p:nvSpPr>
          <p:cNvPr id="548" name="TextBox 547">
            <a:extLst>
              <a:ext uri="{FF2B5EF4-FFF2-40B4-BE49-F238E27FC236}">
                <a16:creationId xmlns:a16="http://schemas.microsoft.com/office/drawing/2014/main" id="{F250BCE7-9FF4-0DAE-7074-F5EF12667982}"/>
              </a:ext>
            </a:extLst>
          </p:cNvPr>
          <p:cNvSpPr txBox="1"/>
          <p:nvPr/>
        </p:nvSpPr>
        <p:spPr>
          <a:xfrm>
            <a:off x="6308599" y="499147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45</a:t>
            </a:r>
          </a:p>
        </p:txBody>
      </p:sp>
      <p:sp>
        <p:nvSpPr>
          <p:cNvPr id="549" name="TextBox 548">
            <a:extLst>
              <a:ext uri="{FF2B5EF4-FFF2-40B4-BE49-F238E27FC236}">
                <a16:creationId xmlns:a16="http://schemas.microsoft.com/office/drawing/2014/main" id="{B727A883-026D-5FB3-C880-D1223F69D041}"/>
              </a:ext>
            </a:extLst>
          </p:cNvPr>
          <p:cNvSpPr txBox="1"/>
          <p:nvPr/>
        </p:nvSpPr>
        <p:spPr>
          <a:xfrm>
            <a:off x="6593773"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19</a:t>
            </a:r>
          </a:p>
        </p:txBody>
      </p:sp>
      <p:sp>
        <p:nvSpPr>
          <p:cNvPr id="550" name="TextBox 549">
            <a:extLst>
              <a:ext uri="{FF2B5EF4-FFF2-40B4-BE49-F238E27FC236}">
                <a16:creationId xmlns:a16="http://schemas.microsoft.com/office/drawing/2014/main" id="{72C76E09-E840-AA88-F579-48160BEB4375}"/>
              </a:ext>
            </a:extLst>
          </p:cNvPr>
          <p:cNvSpPr txBox="1"/>
          <p:nvPr/>
        </p:nvSpPr>
        <p:spPr>
          <a:xfrm>
            <a:off x="6901355" y="4991605"/>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3</a:t>
            </a:r>
          </a:p>
        </p:txBody>
      </p:sp>
      <p:sp>
        <p:nvSpPr>
          <p:cNvPr id="551" name="TextBox 550">
            <a:extLst>
              <a:ext uri="{FF2B5EF4-FFF2-40B4-BE49-F238E27FC236}">
                <a16:creationId xmlns:a16="http://schemas.microsoft.com/office/drawing/2014/main" id="{BA07B5DF-E15C-45DF-9849-56C9D6DB9DFE}"/>
              </a:ext>
            </a:extLst>
          </p:cNvPr>
          <p:cNvSpPr txBox="1"/>
          <p:nvPr/>
        </p:nvSpPr>
        <p:spPr>
          <a:xfrm>
            <a:off x="7185980" y="4991605"/>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0</a:t>
            </a:r>
          </a:p>
        </p:txBody>
      </p:sp>
      <p:sp>
        <p:nvSpPr>
          <p:cNvPr id="552" name="Freeform: Shape 551">
            <a:extLst>
              <a:ext uri="{FF2B5EF4-FFF2-40B4-BE49-F238E27FC236}">
                <a16:creationId xmlns:a16="http://schemas.microsoft.com/office/drawing/2014/main" id="{EC79F015-477B-49B0-64E4-140FE158DDA2}"/>
              </a:ext>
            </a:extLst>
          </p:cNvPr>
          <p:cNvSpPr/>
          <p:nvPr/>
        </p:nvSpPr>
        <p:spPr>
          <a:xfrm>
            <a:off x="9098664" y="2246063"/>
            <a:ext cx="0" cy="2050267"/>
          </a:xfrm>
          <a:custGeom>
            <a:avLst/>
            <a:gdLst>
              <a:gd name="connsiteX0" fmla="*/ 0 w 12723"/>
              <a:gd name="connsiteY0" fmla="*/ 0 h 3867971"/>
              <a:gd name="connsiteX1" fmla="*/ 0 w 12723"/>
              <a:gd name="connsiteY1" fmla="*/ 3867971 h 3867971"/>
            </a:gdLst>
            <a:ahLst/>
            <a:cxnLst>
              <a:cxn ang="0">
                <a:pos x="connsiteX0" y="connsiteY0"/>
              </a:cxn>
              <a:cxn ang="0">
                <a:pos x="connsiteX1" y="connsiteY1"/>
              </a:cxn>
            </a:cxnLst>
            <a:rect l="l" t="t" r="r" b="b"/>
            <a:pathLst>
              <a:path w="12723" h="3867971">
                <a:moveTo>
                  <a:pt x="0" y="0"/>
                </a:moveTo>
                <a:lnTo>
                  <a:pt x="0" y="3867971"/>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553" name="Freeform: Shape 552">
            <a:extLst>
              <a:ext uri="{FF2B5EF4-FFF2-40B4-BE49-F238E27FC236}">
                <a16:creationId xmlns:a16="http://schemas.microsoft.com/office/drawing/2014/main" id="{87CEC7C6-46CD-79F5-FFDE-2E30F457E5DA}"/>
              </a:ext>
            </a:extLst>
          </p:cNvPr>
          <p:cNvSpPr/>
          <p:nvPr/>
        </p:nvSpPr>
        <p:spPr>
          <a:xfrm>
            <a:off x="9096612" y="4293368"/>
            <a:ext cx="2445933" cy="0"/>
          </a:xfrm>
          <a:custGeom>
            <a:avLst/>
            <a:gdLst>
              <a:gd name="connsiteX0" fmla="*/ 11670712 w 11670711"/>
              <a:gd name="connsiteY0" fmla="*/ 0 h 12723"/>
              <a:gd name="connsiteX1" fmla="*/ 0 w 11670711"/>
              <a:gd name="connsiteY1" fmla="*/ 0 h 12723"/>
            </a:gdLst>
            <a:ahLst/>
            <a:cxnLst>
              <a:cxn ang="0">
                <a:pos x="connsiteX0" y="connsiteY0"/>
              </a:cxn>
              <a:cxn ang="0">
                <a:pos x="connsiteX1" y="connsiteY1"/>
              </a:cxn>
            </a:cxnLst>
            <a:rect l="l" t="t" r="r" b="b"/>
            <a:pathLst>
              <a:path w="11670711" h="12723">
                <a:moveTo>
                  <a:pt x="11670712" y="0"/>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565" name="Freeform: Shape 564">
            <a:extLst>
              <a:ext uri="{FF2B5EF4-FFF2-40B4-BE49-F238E27FC236}">
                <a16:creationId xmlns:a16="http://schemas.microsoft.com/office/drawing/2014/main" id="{C970FB91-0293-DB42-AD94-B87C7DED6C27}"/>
              </a:ext>
            </a:extLst>
          </p:cNvPr>
          <p:cNvSpPr/>
          <p:nvPr/>
        </p:nvSpPr>
        <p:spPr>
          <a:xfrm>
            <a:off x="9098664" y="4293368"/>
            <a:ext cx="0"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566" name="Freeform: Shape 565">
            <a:extLst>
              <a:ext uri="{FF2B5EF4-FFF2-40B4-BE49-F238E27FC236}">
                <a16:creationId xmlns:a16="http://schemas.microsoft.com/office/drawing/2014/main" id="{3A25F95D-4691-5D46-283E-FF1ADF6743EA}"/>
              </a:ext>
            </a:extLst>
          </p:cNvPr>
          <p:cNvSpPr/>
          <p:nvPr/>
        </p:nvSpPr>
        <p:spPr>
          <a:xfrm>
            <a:off x="9966528"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567" name="Freeform: Shape 566">
            <a:extLst>
              <a:ext uri="{FF2B5EF4-FFF2-40B4-BE49-F238E27FC236}">
                <a16:creationId xmlns:a16="http://schemas.microsoft.com/office/drawing/2014/main" id="{EAEA6D42-8C79-355A-3896-ABD24088CA92}"/>
              </a:ext>
            </a:extLst>
          </p:cNvPr>
          <p:cNvSpPr/>
          <p:nvPr/>
        </p:nvSpPr>
        <p:spPr>
          <a:xfrm>
            <a:off x="10254251" y="4293368"/>
            <a:ext cx="0"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568" name="Freeform: Shape 567">
            <a:extLst>
              <a:ext uri="{FF2B5EF4-FFF2-40B4-BE49-F238E27FC236}">
                <a16:creationId xmlns:a16="http://schemas.microsoft.com/office/drawing/2014/main" id="{8FEC757D-5F42-00BB-054C-3228436FBFDF}"/>
              </a:ext>
            </a:extLst>
          </p:cNvPr>
          <p:cNvSpPr/>
          <p:nvPr/>
        </p:nvSpPr>
        <p:spPr>
          <a:xfrm>
            <a:off x="10538141"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569" name="Freeform: Shape 568">
            <a:extLst>
              <a:ext uri="{FF2B5EF4-FFF2-40B4-BE49-F238E27FC236}">
                <a16:creationId xmlns:a16="http://schemas.microsoft.com/office/drawing/2014/main" id="{CF429EA5-2C1E-B44F-CB35-B61B84F94221}"/>
              </a:ext>
            </a:extLst>
          </p:cNvPr>
          <p:cNvSpPr/>
          <p:nvPr/>
        </p:nvSpPr>
        <p:spPr>
          <a:xfrm>
            <a:off x="10819982"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570" name="Freeform: Shape 569">
            <a:extLst>
              <a:ext uri="{FF2B5EF4-FFF2-40B4-BE49-F238E27FC236}">
                <a16:creationId xmlns:a16="http://schemas.microsoft.com/office/drawing/2014/main" id="{30992EFC-485A-23A1-CFD6-7A5EB09F42BF}"/>
              </a:ext>
            </a:extLst>
          </p:cNvPr>
          <p:cNvSpPr/>
          <p:nvPr/>
        </p:nvSpPr>
        <p:spPr>
          <a:xfrm>
            <a:off x="11109841"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571" name="Freeform: Shape 570">
            <a:extLst>
              <a:ext uri="{FF2B5EF4-FFF2-40B4-BE49-F238E27FC236}">
                <a16:creationId xmlns:a16="http://schemas.microsoft.com/office/drawing/2014/main" id="{84A8FBB5-BC12-E251-7988-3325F37A9780}"/>
              </a:ext>
            </a:extLst>
          </p:cNvPr>
          <p:cNvSpPr/>
          <p:nvPr/>
        </p:nvSpPr>
        <p:spPr>
          <a:xfrm>
            <a:off x="11395818" y="4293368"/>
            <a:ext cx="6356" cy="53392"/>
          </a:xfrm>
          <a:custGeom>
            <a:avLst/>
            <a:gdLst>
              <a:gd name="connsiteX0" fmla="*/ 1 w 12723"/>
              <a:gd name="connsiteY0" fmla="*/ 106875 h 106874"/>
              <a:gd name="connsiteX1" fmla="*/ 1 w 12723"/>
              <a:gd name="connsiteY1" fmla="*/ 0 h 106874"/>
            </a:gdLst>
            <a:ahLst/>
            <a:cxnLst>
              <a:cxn ang="0">
                <a:pos x="connsiteX0" y="connsiteY0"/>
              </a:cxn>
              <a:cxn ang="0">
                <a:pos x="connsiteX1" y="connsiteY1"/>
              </a:cxn>
            </a:cxnLst>
            <a:rect l="l" t="t" r="r" b="b"/>
            <a:pathLst>
              <a:path w="12723" h="106874">
                <a:moveTo>
                  <a:pt x="1" y="106875"/>
                </a:moveTo>
                <a:lnTo>
                  <a:pt x="1"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572" name="Freeform: Shape 571">
            <a:extLst>
              <a:ext uri="{FF2B5EF4-FFF2-40B4-BE49-F238E27FC236}">
                <a16:creationId xmlns:a16="http://schemas.microsoft.com/office/drawing/2014/main" id="{533BDD78-94C0-41D6-DD5E-B084B3894D3D}"/>
              </a:ext>
            </a:extLst>
          </p:cNvPr>
          <p:cNvSpPr/>
          <p:nvPr/>
        </p:nvSpPr>
        <p:spPr>
          <a:xfrm>
            <a:off x="11539819" y="4293368"/>
            <a:ext cx="6356" cy="53392"/>
          </a:xfrm>
          <a:custGeom>
            <a:avLst/>
            <a:gdLst>
              <a:gd name="connsiteX0" fmla="*/ 1 w 12723"/>
              <a:gd name="connsiteY0" fmla="*/ 106875 h 106874"/>
              <a:gd name="connsiteX1" fmla="*/ 1 w 12723"/>
              <a:gd name="connsiteY1" fmla="*/ 0 h 106874"/>
            </a:gdLst>
            <a:ahLst/>
            <a:cxnLst>
              <a:cxn ang="0">
                <a:pos x="connsiteX0" y="connsiteY0"/>
              </a:cxn>
              <a:cxn ang="0">
                <a:pos x="connsiteX1" y="connsiteY1"/>
              </a:cxn>
            </a:cxnLst>
            <a:rect l="l" t="t" r="r" b="b"/>
            <a:pathLst>
              <a:path w="12723" h="106874">
                <a:moveTo>
                  <a:pt x="1" y="106875"/>
                </a:moveTo>
                <a:lnTo>
                  <a:pt x="1"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573" name="Freeform: Shape 572">
            <a:extLst>
              <a:ext uri="{FF2B5EF4-FFF2-40B4-BE49-F238E27FC236}">
                <a16:creationId xmlns:a16="http://schemas.microsoft.com/office/drawing/2014/main" id="{978B786E-C16F-2FDA-EEA3-A1CD865F628B}"/>
              </a:ext>
            </a:extLst>
          </p:cNvPr>
          <p:cNvSpPr/>
          <p:nvPr/>
        </p:nvSpPr>
        <p:spPr>
          <a:xfrm>
            <a:off x="9679605"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574" name="Freeform: Shape 573">
            <a:extLst>
              <a:ext uri="{FF2B5EF4-FFF2-40B4-BE49-F238E27FC236}">
                <a16:creationId xmlns:a16="http://schemas.microsoft.com/office/drawing/2014/main" id="{1F1AB755-6F7A-DAFB-C25F-82D5F932C17E}"/>
              </a:ext>
            </a:extLst>
          </p:cNvPr>
          <p:cNvSpPr/>
          <p:nvPr/>
        </p:nvSpPr>
        <p:spPr>
          <a:xfrm>
            <a:off x="9820423"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575" name="Freeform: Shape 574">
            <a:extLst>
              <a:ext uri="{FF2B5EF4-FFF2-40B4-BE49-F238E27FC236}">
                <a16:creationId xmlns:a16="http://schemas.microsoft.com/office/drawing/2014/main" id="{E619AA5F-7804-A525-0A6F-54FB963C4885}"/>
              </a:ext>
            </a:extLst>
          </p:cNvPr>
          <p:cNvSpPr/>
          <p:nvPr/>
        </p:nvSpPr>
        <p:spPr>
          <a:xfrm>
            <a:off x="9530853"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576" name="Freeform: Shape 575">
            <a:extLst>
              <a:ext uri="{FF2B5EF4-FFF2-40B4-BE49-F238E27FC236}">
                <a16:creationId xmlns:a16="http://schemas.microsoft.com/office/drawing/2014/main" id="{0E9764F5-9E48-4B71-6E83-44C941A1E7F8}"/>
              </a:ext>
            </a:extLst>
          </p:cNvPr>
          <p:cNvSpPr/>
          <p:nvPr/>
        </p:nvSpPr>
        <p:spPr>
          <a:xfrm>
            <a:off x="9391941"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577" name="Freeform: Shape 576">
            <a:extLst>
              <a:ext uri="{FF2B5EF4-FFF2-40B4-BE49-F238E27FC236}">
                <a16:creationId xmlns:a16="http://schemas.microsoft.com/office/drawing/2014/main" id="{844BE76D-CC38-0721-2F0E-BEC9F0E8B54C}"/>
              </a:ext>
            </a:extLst>
          </p:cNvPr>
          <p:cNvSpPr/>
          <p:nvPr/>
        </p:nvSpPr>
        <p:spPr>
          <a:xfrm>
            <a:off x="9247184"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578" name="Freeform: Shape 577">
            <a:extLst>
              <a:ext uri="{FF2B5EF4-FFF2-40B4-BE49-F238E27FC236}">
                <a16:creationId xmlns:a16="http://schemas.microsoft.com/office/drawing/2014/main" id="{0445EFF8-3459-B4DE-E3B1-3ABEF645D756}"/>
              </a:ext>
            </a:extLst>
          </p:cNvPr>
          <p:cNvSpPr/>
          <p:nvPr/>
        </p:nvSpPr>
        <p:spPr>
          <a:xfrm>
            <a:off x="10110373"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579" name="Freeform: Shape 578">
            <a:extLst>
              <a:ext uri="{FF2B5EF4-FFF2-40B4-BE49-F238E27FC236}">
                <a16:creationId xmlns:a16="http://schemas.microsoft.com/office/drawing/2014/main" id="{5373C824-4F59-4A71-2EA1-FFC0A4605999}"/>
              </a:ext>
            </a:extLst>
          </p:cNvPr>
          <p:cNvSpPr/>
          <p:nvPr/>
        </p:nvSpPr>
        <p:spPr>
          <a:xfrm>
            <a:off x="10396441"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580" name="Freeform: Shape 579">
            <a:extLst>
              <a:ext uri="{FF2B5EF4-FFF2-40B4-BE49-F238E27FC236}">
                <a16:creationId xmlns:a16="http://schemas.microsoft.com/office/drawing/2014/main" id="{7538739C-FC93-47A9-159C-BDC479B147A8}"/>
              </a:ext>
            </a:extLst>
          </p:cNvPr>
          <p:cNvSpPr/>
          <p:nvPr/>
        </p:nvSpPr>
        <p:spPr>
          <a:xfrm>
            <a:off x="10681614"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581" name="Freeform: Shape 580">
            <a:extLst>
              <a:ext uri="{FF2B5EF4-FFF2-40B4-BE49-F238E27FC236}">
                <a16:creationId xmlns:a16="http://schemas.microsoft.com/office/drawing/2014/main" id="{EA77F542-2B70-632C-7172-5B7AAF94A3FB}"/>
              </a:ext>
            </a:extLst>
          </p:cNvPr>
          <p:cNvSpPr/>
          <p:nvPr/>
        </p:nvSpPr>
        <p:spPr>
          <a:xfrm>
            <a:off x="10968359"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582" name="Freeform: Shape 581">
            <a:extLst>
              <a:ext uri="{FF2B5EF4-FFF2-40B4-BE49-F238E27FC236}">
                <a16:creationId xmlns:a16="http://schemas.microsoft.com/office/drawing/2014/main" id="{51BEDAE0-4789-0CDC-3E9E-BFB5F0DB10DD}"/>
              </a:ext>
            </a:extLst>
          </p:cNvPr>
          <p:cNvSpPr/>
          <p:nvPr/>
        </p:nvSpPr>
        <p:spPr>
          <a:xfrm>
            <a:off x="11252984" y="4293368"/>
            <a:ext cx="6356" cy="53392"/>
          </a:xfrm>
          <a:custGeom>
            <a:avLst/>
            <a:gdLst>
              <a:gd name="connsiteX0" fmla="*/ 0 w 12723"/>
              <a:gd name="connsiteY0" fmla="*/ 106875 h 106874"/>
              <a:gd name="connsiteX1" fmla="*/ 0 w 12723"/>
              <a:gd name="connsiteY1" fmla="*/ 0 h 106874"/>
            </a:gdLst>
            <a:ahLst/>
            <a:cxnLst>
              <a:cxn ang="0">
                <a:pos x="connsiteX0" y="connsiteY0"/>
              </a:cxn>
              <a:cxn ang="0">
                <a:pos x="connsiteX1" y="connsiteY1"/>
              </a:cxn>
            </a:cxnLst>
            <a:rect l="l" t="t" r="r" b="b"/>
            <a:pathLst>
              <a:path w="12723" h="106874">
                <a:moveTo>
                  <a:pt x="0" y="106875"/>
                </a:moveTo>
                <a:lnTo>
                  <a:pt x="0" y="0"/>
                </a:lnTo>
              </a:path>
            </a:pathLst>
          </a:custGeom>
          <a:ln w="10160" cap="flat">
            <a:solidFill>
              <a:srgbClr val="231F20"/>
            </a:solidFill>
            <a:prstDash val="solid"/>
            <a:miter/>
          </a:ln>
        </p:spPr>
        <p:txBody>
          <a:bodyPr rtlCol="0" anchor="ctr"/>
          <a:lstStyle/>
          <a:p>
            <a:endParaRPr lang="en-GB" sz="800" noProof="0" dirty="0">
              <a:latin typeface="Arial" panose="020B0604020202020204" pitchFamily="34" charset="0"/>
              <a:cs typeface="Arial" panose="020B0604020202020204" pitchFamily="34" charset="0"/>
            </a:endParaRPr>
          </a:p>
        </p:txBody>
      </p:sp>
      <p:sp>
        <p:nvSpPr>
          <p:cNvPr id="583" name="TextBox 582">
            <a:extLst>
              <a:ext uri="{FF2B5EF4-FFF2-40B4-BE49-F238E27FC236}">
                <a16:creationId xmlns:a16="http://schemas.microsoft.com/office/drawing/2014/main" id="{A496EEBA-E593-F1B8-FC7C-5FB9328A6A52}"/>
              </a:ext>
            </a:extLst>
          </p:cNvPr>
          <p:cNvSpPr txBox="1"/>
          <p:nvPr/>
        </p:nvSpPr>
        <p:spPr>
          <a:xfrm>
            <a:off x="8979518" y="4334651"/>
            <a:ext cx="234360"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0</a:t>
            </a:r>
          </a:p>
        </p:txBody>
      </p:sp>
      <p:sp>
        <p:nvSpPr>
          <p:cNvPr id="584" name="TextBox 583">
            <a:extLst>
              <a:ext uri="{FF2B5EF4-FFF2-40B4-BE49-F238E27FC236}">
                <a16:creationId xmlns:a16="http://schemas.microsoft.com/office/drawing/2014/main" id="{D32073AD-72C5-5CA9-72E7-530BA59E6038}"/>
              </a:ext>
            </a:extLst>
          </p:cNvPr>
          <p:cNvSpPr txBox="1"/>
          <p:nvPr/>
        </p:nvSpPr>
        <p:spPr>
          <a:xfrm>
            <a:off x="9825077"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18</a:t>
            </a:r>
          </a:p>
        </p:txBody>
      </p:sp>
      <p:sp>
        <p:nvSpPr>
          <p:cNvPr id="585" name="TextBox 584">
            <a:extLst>
              <a:ext uri="{FF2B5EF4-FFF2-40B4-BE49-F238E27FC236}">
                <a16:creationId xmlns:a16="http://schemas.microsoft.com/office/drawing/2014/main" id="{F3E035AE-7539-4D15-2183-BB776B111391}"/>
              </a:ext>
            </a:extLst>
          </p:cNvPr>
          <p:cNvSpPr txBox="1"/>
          <p:nvPr/>
        </p:nvSpPr>
        <p:spPr>
          <a:xfrm>
            <a:off x="10109139"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24</a:t>
            </a:r>
          </a:p>
        </p:txBody>
      </p:sp>
      <p:sp>
        <p:nvSpPr>
          <p:cNvPr id="586" name="TextBox 585">
            <a:extLst>
              <a:ext uri="{FF2B5EF4-FFF2-40B4-BE49-F238E27FC236}">
                <a16:creationId xmlns:a16="http://schemas.microsoft.com/office/drawing/2014/main" id="{16AB0DC0-DB45-BCEA-E7EC-A6705FAC106E}"/>
              </a:ext>
            </a:extLst>
          </p:cNvPr>
          <p:cNvSpPr txBox="1"/>
          <p:nvPr/>
        </p:nvSpPr>
        <p:spPr>
          <a:xfrm>
            <a:off x="10398279"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30</a:t>
            </a:r>
          </a:p>
        </p:txBody>
      </p:sp>
      <p:sp>
        <p:nvSpPr>
          <p:cNvPr id="587" name="TextBox 586">
            <a:extLst>
              <a:ext uri="{FF2B5EF4-FFF2-40B4-BE49-F238E27FC236}">
                <a16:creationId xmlns:a16="http://schemas.microsoft.com/office/drawing/2014/main" id="{1219EC06-4604-AF6A-BBBF-337A3C9007C6}"/>
              </a:ext>
            </a:extLst>
          </p:cNvPr>
          <p:cNvSpPr txBox="1"/>
          <p:nvPr/>
        </p:nvSpPr>
        <p:spPr>
          <a:xfrm>
            <a:off x="10680120"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36</a:t>
            </a:r>
          </a:p>
        </p:txBody>
      </p:sp>
      <p:sp>
        <p:nvSpPr>
          <p:cNvPr id="588" name="TextBox 587">
            <a:extLst>
              <a:ext uri="{FF2B5EF4-FFF2-40B4-BE49-F238E27FC236}">
                <a16:creationId xmlns:a16="http://schemas.microsoft.com/office/drawing/2014/main" id="{B08BCB63-3E91-5E06-F076-C60F2031A71F}"/>
              </a:ext>
            </a:extLst>
          </p:cNvPr>
          <p:cNvSpPr txBox="1"/>
          <p:nvPr/>
        </p:nvSpPr>
        <p:spPr>
          <a:xfrm>
            <a:off x="10969979"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42</a:t>
            </a:r>
          </a:p>
        </p:txBody>
      </p:sp>
      <p:sp>
        <p:nvSpPr>
          <p:cNvPr id="589" name="TextBox 588">
            <a:extLst>
              <a:ext uri="{FF2B5EF4-FFF2-40B4-BE49-F238E27FC236}">
                <a16:creationId xmlns:a16="http://schemas.microsoft.com/office/drawing/2014/main" id="{380A8EF5-4E0B-ADC4-2AC8-AAFA1C30CE00}"/>
              </a:ext>
            </a:extLst>
          </p:cNvPr>
          <p:cNvSpPr txBox="1"/>
          <p:nvPr/>
        </p:nvSpPr>
        <p:spPr>
          <a:xfrm>
            <a:off x="11255956"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48</a:t>
            </a:r>
          </a:p>
        </p:txBody>
      </p:sp>
      <p:sp>
        <p:nvSpPr>
          <p:cNvPr id="590" name="TextBox 589">
            <a:extLst>
              <a:ext uri="{FF2B5EF4-FFF2-40B4-BE49-F238E27FC236}">
                <a16:creationId xmlns:a16="http://schemas.microsoft.com/office/drawing/2014/main" id="{8A96D069-76CC-74D9-5C0B-C4590CE278E2}"/>
              </a:ext>
            </a:extLst>
          </p:cNvPr>
          <p:cNvSpPr txBox="1"/>
          <p:nvPr/>
        </p:nvSpPr>
        <p:spPr>
          <a:xfrm>
            <a:off x="11399956"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51</a:t>
            </a:r>
          </a:p>
        </p:txBody>
      </p:sp>
      <p:sp>
        <p:nvSpPr>
          <p:cNvPr id="591" name="TextBox 590">
            <a:extLst>
              <a:ext uri="{FF2B5EF4-FFF2-40B4-BE49-F238E27FC236}">
                <a16:creationId xmlns:a16="http://schemas.microsoft.com/office/drawing/2014/main" id="{6C4B3C63-CBF8-044B-EBCA-92F7A03BDBE2}"/>
              </a:ext>
            </a:extLst>
          </p:cNvPr>
          <p:cNvSpPr txBox="1"/>
          <p:nvPr/>
        </p:nvSpPr>
        <p:spPr>
          <a:xfrm>
            <a:off x="9538154" y="4334524"/>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12</a:t>
            </a:r>
          </a:p>
        </p:txBody>
      </p:sp>
      <p:sp>
        <p:nvSpPr>
          <p:cNvPr id="592" name="TextBox 591">
            <a:extLst>
              <a:ext uri="{FF2B5EF4-FFF2-40B4-BE49-F238E27FC236}">
                <a16:creationId xmlns:a16="http://schemas.microsoft.com/office/drawing/2014/main" id="{50B2A748-DD52-5136-6232-3D0E77BCF651}"/>
              </a:ext>
            </a:extLst>
          </p:cNvPr>
          <p:cNvSpPr txBox="1"/>
          <p:nvPr/>
        </p:nvSpPr>
        <p:spPr>
          <a:xfrm>
            <a:off x="9678972"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15</a:t>
            </a:r>
          </a:p>
        </p:txBody>
      </p:sp>
      <p:sp>
        <p:nvSpPr>
          <p:cNvPr id="593" name="TextBox 592">
            <a:extLst>
              <a:ext uri="{FF2B5EF4-FFF2-40B4-BE49-F238E27FC236}">
                <a16:creationId xmlns:a16="http://schemas.microsoft.com/office/drawing/2014/main" id="{4EE2CD7C-1A6F-FC2A-E143-34C729B374F2}"/>
              </a:ext>
            </a:extLst>
          </p:cNvPr>
          <p:cNvSpPr txBox="1"/>
          <p:nvPr/>
        </p:nvSpPr>
        <p:spPr>
          <a:xfrm>
            <a:off x="9411706" y="4334651"/>
            <a:ext cx="234360"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9</a:t>
            </a:r>
          </a:p>
        </p:txBody>
      </p:sp>
      <p:sp>
        <p:nvSpPr>
          <p:cNvPr id="594" name="TextBox 593">
            <a:extLst>
              <a:ext uri="{FF2B5EF4-FFF2-40B4-BE49-F238E27FC236}">
                <a16:creationId xmlns:a16="http://schemas.microsoft.com/office/drawing/2014/main" id="{50144755-26AE-6DD1-3D5C-E798F613CB45}"/>
              </a:ext>
            </a:extLst>
          </p:cNvPr>
          <p:cNvSpPr txBox="1"/>
          <p:nvPr/>
        </p:nvSpPr>
        <p:spPr>
          <a:xfrm>
            <a:off x="9272794" y="4334651"/>
            <a:ext cx="234360"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6</a:t>
            </a:r>
          </a:p>
        </p:txBody>
      </p:sp>
      <p:sp>
        <p:nvSpPr>
          <p:cNvPr id="595" name="TextBox 594">
            <a:extLst>
              <a:ext uri="{FF2B5EF4-FFF2-40B4-BE49-F238E27FC236}">
                <a16:creationId xmlns:a16="http://schemas.microsoft.com/office/drawing/2014/main" id="{11CD9BEF-16AA-4C0E-3A15-C3A4695D0DBB}"/>
              </a:ext>
            </a:extLst>
          </p:cNvPr>
          <p:cNvSpPr txBox="1"/>
          <p:nvPr/>
        </p:nvSpPr>
        <p:spPr>
          <a:xfrm>
            <a:off x="9128052" y="4334651"/>
            <a:ext cx="234360"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3</a:t>
            </a:r>
          </a:p>
        </p:txBody>
      </p:sp>
      <p:sp>
        <p:nvSpPr>
          <p:cNvPr id="596" name="TextBox 595">
            <a:extLst>
              <a:ext uri="{FF2B5EF4-FFF2-40B4-BE49-F238E27FC236}">
                <a16:creationId xmlns:a16="http://schemas.microsoft.com/office/drawing/2014/main" id="{8C3961EB-1EA7-FDD1-BEBD-38C84785C830}"/>
              </a:ext>
            </a:extLst>
          </p:cNvPr>
          <p:cNvSpPr txBox="1"/>
          <p:nvPr/>
        </p:nvSpPr>
        <p:spPr>
          <a:xfrm>
            <a:off x="9968922"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21</a:t>
            </a:r>
          </a:p>
        </p:txBody>
      </p:sp>
      <p:sp>
        <p:nvSpPr>
          <p:cNvPr id="597" name="TextBox 596">
            <a:extLst>
              <a:ext uri="{FF2B5EF4-FFF2-40B4-BE49-F238E27FC236}">
                <a16:creationId xmlns:a16="http://schemas.microsoft.com/office/drawing/2014/main" id="{E5FB0114-2C2A-1758-E65A-3D96E6F7D0F7}"/>
              </a:ext>
            </a:extLst>
          </p:cNvPr>
          <p:cNvSpPr txBox="1"/>
          <p:nvPr/>
        </p:nvSpPr>
        <p:spPr>
          <a:xfrm>
            <a:off x="10256579" y="4334524"/>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27</a:t>
            </a:r>
          </a:p>
        </p:txBody>
      </p:sp>
      <p:sp>
        <p:nvSpPr>
          <p:cNvPr id="598" name="TextBox 597">
            <a:extLst>
              <a:ext uri="{FF2B5EF4-FFF2-40B4-BE49-F238E27FC236}">
                <a16:creationId xmlns:a16="http://schemas.microsoft.com/office/drawing/2014/main" id="{8BF80711-DBCC-7DB5-418F-0C4C16ECEC42}"/>
              </a:ext>
            </a:extLst>
          </p:cNvPr>
          <p:cNvSpPr txBox="1"/>
          <p:nvPr/>
        </p:nvSpPr>
        <p:spPr>
          <a:xfrm>
            <a:off x="10541752"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33</a:t>
            </a:r>
          </a:p>
        </p:txBody>
      </p:sp>
      <p:sp>
        <p:nvSpPr>
          <p:cNvPr id="599" name="TextBox 598">
            <a:extLst>
              <a:ext uri="{FF2B5EF4-FFF2-40B4-BE49-F238E27FC236}">
                <a16:creationId xmlns:a16="http://schemas.microsoft.com/office/drawing/2014/main" id="{353A1DDF-A806-BB8B-E444-BBFF71C52D29}"/>
              </a:ext>
            </a:extLst>
          </p:cNvPr>
          <p:cNvSpPr txBox="1"/>
          <p:nvPr/>
        </p:nvSpPr>
        <p:spPr>
          <a:xfrm>
            <a:off x="10828497"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39</a:t>
            </a:r>
          </a:p>
        </p:txBody>
      </p:sp>
      <p:sp>
        <p:nvSpPr>
          <p:cNvPr id="600" name="TextBox 599">
            <a:extLst>
              <a:ext uri="{FF2B5EF4-FFF2-40B4-BE49-F238E27FC236}">
                <a16:creationId xmlns:a16="http://schemas.microsoft.com/office/drawing/2014/main" id="{92F1058B-1B79-D53E-88A9-C728CDBCA8C7}"/>
              </a:ext>
            </a:extLst>
          </p:cNvPr>
          <p:cNvSpPr txBox="1"/>
          <p:nvPr/>
        </p:nvSpPr>
        <p:spPr>
          <a:xfrm>
            <a:off x="11113122" y="4334651"/>
            <a:ext cx="284052" cy="200055"/>
          </a:xfrm>
          <a:prstGeom prst="rect">
            <a:avLst/>
          </a:prstGeom>
          <a:noFill/>
        </p:spPr>
        <p:txBody>
          <a:bodyPr wrap="none" rtlCol="0">
            <a:spAutoFit/>
          </a:bodyPr>
          <a:lstStyle/>
          <a:p>
            <a:pPr algn="ctr"/>
            <a:r>
              <a:rPr lang="en-GB" sz="700" noProof="0" dirty="0">
                <a:ln/>
                <a:solidFill>
                  <a:srgbClr val="000000"/>
                </a:solidFill>
                <a:latin typeface="Arial" panose="020B0604020202020204" pitchFamily="34" charset="0"/>
                <a:cs typeface="Arial" panose="020B0604020202020204" pitchFamily="34" charset="0"/>
                <a:sym typeface="Arial"/>
                <a:rtl val="0"/>
              </a:rPr>
              <a:t>45</a:t>
            </a:r>
          </a:p>
        </p:txBody>
      </p:sp>
      <p:sp>
        <p:nvSpPr>
          <p:cNvPr id="601" name="TextBox 600">
            <a:extLst>
              <a:ext uri="{FF2B5EF4-FFF2-40B4-BE49-F238E27FC236}">
                <a16:creationId xmlns:a16="http://schemas.microsoft.com/office/drawing/2014/main" id="{DA3DE09E-4CCC-1D17-265E-9CB11226F809}"/>
              </a:ext>
            </a:extLst>
          </p:cNvPr>
          <p:cNvSpPr txBox="1"/>
          <p:nvPr/>
        </p:nvSpPr>
        <p:spPr>
          <a:xfrm>
            <a:off x="8201663" y="4860857"/>
            <a:ext cx="793777" cy="153759"/>
          </a:xfrm>
          <a:prstGeom prst="rect">
            <a:avLst/>
          </a:prstGeom>
          <a:noFill/>
        </p:spPr>
        <p:txBody>
          <a:bodyPr wrap="none" lIns="0" rIns="0" rtlCol="0">
            <a:noAutofit/>
          </a:bodyPr>
          <a:lstStyle/>
          <a:p>
            <a:pPr algn="r"/>
            <a:r>
              <a:rPr lang="en-GB" sz="700" b="1" noProof="0" dirty="0">
                <a:ln/>
                <a:solidFill>
                  <a:schemeClr val="accent1"/>
                </a:solidFill>
                <a:latin typeface="Arial Narrow" panose="020B0606020202030204" pitchFamily="34" charset="0"/>
                <a:cs typeface="Arial"/>
                <a:sym typeface="Arial"/>
                <a:rtl val="0"/>
              </a:rPr>
              <a:t>Durvalumab + FLOT</a:t>
            </a:r>
          </a:p>
        </p:txBody>
      </p:sp>
      <p:sp>
        <p:nvSpPr>
          <p:cNvPr id="602" name="TextBox 601">
            <a:extLst>
              <a:ext uri="{FF2B5EF4-FFF2-40B4-BE49-F238E27FC236}">
                <a16:creationId xmlns:a16="http://schemas.microsoft.com/office/drawing/2014/main" id="{99E6A92E-E21C-6178-5809-4272F2938CBE}"/>
              </a:ext>
            </a:extLst>
          </p:cNvPr>
          <p:cNvSpPr txBox="1"/>
          <p:nvPr/>
        </p:nvSpPr>
        <p:spPr>
          <a:xfrm>
            <a:off x="8345011" y="4991605"/>
            <a:ext cx="650430" cy="153759"/>
          </a:xfrm>
          <a:prstGeom prst="rect">
            <a:avLst/>
          </a:prstGeom>
          <a:noFill/>
        </p:spPr>
        <p:txBody>
          <a:bodyPr wrap="none" lIns="0" rIns="0" rtlCol="0">
            <a:noAutofit/>
          </a:bodyPr>
          <a:lstStyle/>
          <a:p>
            <a:pPr algn="r"/>
            <a:r>
              <a:rPr lang="en-GB" sz="700" b="1" noProof="0" dirty="0">
                <a:ln/>
                <a:solidFill>
                  <a:schemeClr val="accent6"/>
                </a:solidFill>
                <a:latin typeface="Arial Narrow" panose="020B0606020202030204" pitchFamily="34" charset="0"/>
                <a:cs typeface="Arial"/>
                <a:sym typeface="Arial"/>
                <a:rtl val="0"/>
              </a:rPr>
              <a:t>Placebo + FLOT</a:t>
            </a:r>
          </a:p>
        </p:txBody>
      </p:sp>
      <p:sp>
        <p:nvSpPr>
          <p:cNvPr id="604" name="TextBox 603">
            <a:extLst>
              <a:ext uri="{FF2B5EF4-FFF2-40B4-BE49-F238E27FC236}">
                <a16:creationId xmlns:a16="http://schemas.microsoft.com/office/drawing/2014/main" id="{8228D5CD-6E92-7D48-FA3D-651528B4742F}"/>
              </a:ext>
            </a:extLst>
          </p:cNvPr>
          <p:cNvSpPr txBox="1"/>
          <p:nvPr/>
        </p:nvSpPr>
        <p:spPr>
          <a:xfrm>
            <a:off x="9124730" y="4509058"/>
            <a:ext cx="2423975" cy="200055"/>
          </a:xfrm>
          <a:prstGeom prst="rect">
            <a:avLst/>
          </a:prstGeom>
          <a:noFill/>
        </p:spPr>
        <p:txBody>
          <a:bodyPr wrap="square" rtlCol="0">
            <a:spAutoFit/>
          </a:bodyPr>
          <a:lstStyle/>
          <a:p>
            <a:pPr algn="ctr">
              <a:defRPr/>
            </a:pPr>
            <a:r>
              <a:rPr lang="en-GB" sz="700" b="1" noProof="0" dirty="0">
                <a:ln/>
                <a:solidFill>
                  <a:srgbClr val="231F20"/>
                </a:solidFill>
                <a:latin typeface="Arial" panose="020B0604020202020204" pitchFamily="34" charset="0"/>
                <a:cs typeface="Arial" panose="020B0604020202020204" pitchFamily="34" charset="0"/>
                <a:sym typeface="HelveticaNeueLTPro-Bd"/>
                <a:rtl val="0"/>
              </a:rPr>
              <a:t>Time since randomisation (months)</a:t>
            </a:r>
          </a:p>
        </p:txBody>
      </p:sp>
      <p:sp>
        <p:nvSpPr>
          <p:cNvPr id="616" name="TextBox 615">
            <a:extLst>
              <a:ext uri="{FF2B5EF4-FFF2-40B4-BE49-F238E27FC236}">
                <a16:creationId xmlns:a16="http://schemas.microsoft.com/office/drawing/2014/main" id="{B447B4F0-9B9F-DB2E-9066-B669C1E171CD}"/>
              </a:ext>
            </a:extLst>
          </p:cNvPr>
          <p:cNvSpPr txBox="1"/>
          <p:nvPr/>
        </p:nvSpPr>
        <p:spPr>
          <a:xfrm>
            <a:off x="8075467" y="4579112"/>
            <a:ext cx="919974" cy="270152"/>
          </a:xfrm>
          <a:prstGeom prst="rect">
            <a:avLst/>
          </a:prstGeom>
          <a:noFill/>
        </p:spPr>
        <p:txBody>
          <a:bodyPr wrap="none" lIns="0" rIns="0" rtlCol="0" anchor="ctr" anchorCtr="0">
            <a:noAutofit/>
          </a:bodyPr>
          <a:lstStyle/>
          <a:p>
            <a:pPr algn="r">
              <a:defRPr/>
            </a:pPr>
            <a:r>
              <a:rPr lang="en-GB" sz="700" b="1" noProof="0" dirty="0">
                <a:ln/>
                <a:solidFill>
                  <a:srgbClr val="231F20"/>
                </a:solidFill>
                <a:latin typeface="Arial Narrow" panose="020B0606020202030204" pitchFamily="34" charset="0"/>
                <a:sym typeface="HelveticaNeueLTPro-Roman"/>
                <a:rtl val="0"/>
              </a:rPr>
              <a:t>No. of </a:t>
            </a:r>
            <a:br>
              <a:rPr lang="en-GB" sz="700" b="1" noProof="0" dirty="0">
                <a:ln/>
                <a:solidFill>
                  <a:srgbClr val="231F20"/>
                </a:solidFill>
                <a:latin typeface="Arial Narrow" panose="020B0606020202030204" pitchFamily="34" charset="0"/>
                <a:sym typeface="HelveticaNeueLTPro-Roman"/>
                <a:rtl val="0"/>
              </a:rPr>
            </a:br>
            <a:r>
              <a:rPr lang="en-GB" sz="700" b="1" noProof="0" dirty="0">
                <a:ln/>
                <a:solidFill>
                  <a:srgbClr val="231F20"/>
                </a:solidFill>
                <a:latin typeface="Arial Narrow" panose="020B0606020202030204" pitchFamily="34" charset="0"/>
                <a:sym typeface="HelveticaNeueLTPro-Roman"/>
                <a:rtl val="0"/>
              </a:rPr>
              <a:t>participants at risk</a:t>
            </a:r>
          </a:p>
        </p:txBody>
      </p:sp>
      <p:sp>
        <p:nvSpPr>
          <p:cNvPr id="617" name="TextBox 616">
            <a:extLst>
              <a:ext uri="{FF2B5EF4-FFF2-40B4-BE49-F238E27FC236}">
                <a16:creationId xmlns:a16="http://schemas.microsoft.com/office/drawing/2014/main" id="{766A7DFB-6E41-427E-7C6D-81AD93E027EA}"/>
              </a:ext>
            </a:extLst>
          </p:cNvPr>
          <p:cNvSpPr txBox="1"/>
          <p:nvPr/>
        </p:nvSpPr>
        <p:spPr>
          <a:xfrm>
            <a:off x="8927561" y="4860858"/>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346</a:t>
            </a:r>
          </a:p>
        </p:txBody>
      </p:sp>
      <p:sp>
        <p:nvSpPr>
          <p:cNvPr id="618" name="TextBox 617">
            <a:extLst>
              <a:ext uri="{FF2B5EF4-FFF2-40B4-BE49-F238E27FC236}">
                <a16:creationId xmlns:a16="http://schemas.microsoft.com/office/drawing/2014/main" id="{18F557F8-4459-A3F9-FDDF-09ECB78485C2}"/>
              </a:ext>
            </a:extLst>
          </p:cNvPr>
          <p:cNvSpPr txBox="1"/>
          <p:nvPr/>
        </p:nvSpPr>
        <p:spPr>
          <a:xfrm>
            <a:off x="9813268" y="4860858"/>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273</a:t>
            </a:r>
          </a:p>
        </p:txBody>
      </p:sp>
      <p:sp>
        <p:nvSpPr>
          <p:cNvPr id="619" name="TextBox 618">
            <a:extLst>
              <a:ext uri="{FF2B5EF4-FFF2-40B4-BE49-F238E27FC236}">
                <a16:creationId xmlns:a16="http://schemas.microsoft.com/office/drawing/2014/main" id="{2D20F8FC-8860-28F5-9A41-01442A79DD7F}"/>
              </a:ext>
            </a:extLst>
          </p:cNvPr>
          <p:cNvSpPr txBox="1"/>
          <p:nvPr/>
        </p:nvSpPr>
        <p:spPr>
          <a:xfrm>
            <a:off x="10097329" y="4860858"/>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248</a:t>
            </a:r>
          </a:p>
        </p:txBody>
      </p:sp>
      <p:sp>
        <p:nvSpPr>
          <p:cNvPr id="620" name="TextBox 619">
            <a:extLst>
              <a:ext uri="{FF2B5EF4-FFF2-40B4-BE49-F238E27FC236}">
                <a16:creationId xmlns:a16="http://schemas.microsoft.com/office/drawing/2014/main" id="{B3B57D39-C0C6-59CF-2906-227C5131C36A}"/>
              </a:ext>
            </a:extLst>
          </p:cNvPr>
          <p:cNvSpPr txBox="1"/>
          <p:nvPr/>
        </p:nvSpPr>
        <p:spPr>
          <a:xfrm>
            <a:off x="10386469" y="4860858"/>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162</a:t>
            </a:r>
          </a:p>
        </p:txBody>
      </p:sp>
      <p:sp>
        <p:nvSpPr>
          <p:cNvPr id="621" name="TextBox 620">
            <a:extLst>
              <a:ext uri="{FF2B5EF4-FFF2-40B4-BE49-F238E27FC236}">
                <a16:creationId xmlns:a16="http://schemas.microsoft.com/office/drawing/2014/main" id="{C31126AD-CFE9-D960-7BB6-C6DBBE08EBB2}"/>
              </a:ext>
            </a:extLst>
          </p:cNvPr>
          <p:cNvSpPr txBox="1"/>
          <p:nvPr/>
        </p:nvSpPr>
        <p:spPr>
          <a:xfrm>
            <a:off x="10689150" y="486085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75</a:t>
            </a:r>
          </a:p>
        </p:txBody>
      </p:sp>
      <p:sp>
        <p:nvSpPr>
          <p:cNvPr id="622" name="TextBox 621">
            <a:extLst>
              <a:ext uri="{FF2B5EF4-FFF2-40B4-BE49-F238E27FC236}">
                <a16:creationId xmlns:a16="http://schemas.microsoft.com/office/drawing/2014/main" id="{DD9269AC-0EC8-437D-8376-E21B8BF80BA8}"/>
              </a:ext>
            </a:extLst>
          </p:cNvPr>
          <p:cNvSpPr txBox="1"/>
          <p:nvPr/>
        </p:nvSpPr>
        <p:spPr>
          <a:xfrm>
            <a:off x="10979008" y="486085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17</a:t>
            </a:r>
          </a:p>
        </p:txBody>
      </p:sp>
      <p:sp>
        <p:nvSpPr>
          <p:cNvPr id="623" name="TextBox 622">
            <a:extLst>
              <a:ext uri="{FF2B5EF4-FFF2-40B4-BE49-F238E27FC236}">
                <a16:creationId xmlns:a16="http://schemas.microsoft.com/office/drawing/2014/main" id="{385FCB07-7B8A-1271-830C-B77B770AF666}"/>
              </a:ext>
            </a:extLst>
          </p:cNvPr>
          <p:cNvSpPr txBox="1"/>
          <p:nvPr/>
        </p:nvSpPr>
        <p:spPr>
          <a:xfrm>
            <a:off x="11285825" y="4860858"/>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a:t>
            </a:r>
          </a:p>
        </p:txBody>
      </p:sp>
      <p:sp>
        <p:nvSpPr>
          <p:cNvPr id="624" name="TextBox 623">
            <a:extLst>
              <a:ext uri="{FF2B5EF4-FFF2-40B4-BE49-F238E27FC236}">
                <a16:creationId xmlns:a16="http://schemas.microsoft.com/office/drawing/2014/main" id="{043DB5D6-F1A6-5A5D-898C-B031F3FAC654}"/>
              </a:ext>
            </a:extLst>
          </p:cNvPr>
          <p:cNvSpPr txBox="1"/>
          <p:nvPr/>
        </p:nvSpPr>
        <p:spPr>
          <a:xfrm>
            <a:off x="11429825" y="4860858"/>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0</a:t>
            </a:r>
          </a:p>
        </p:txBody>
      </p:sp>
      <p:sp>
        <p:nvSpPr>
          <p:cNvPr id="625" name="TextBox 624">
            <a:extLst>
              <a:ext uri="{FF2B5EF4-FFF2-40B4-BE49-F238E27FC236}">
                <a16:creationId xmlns:a16="http://schemas.microsoft.com/office/drawing/2014/main" id="{731329F4-6F73-0ED9-96C4-177B9C5CCAE6}"/>
              </a:ext>
            </a:extLst>
          </p:cNvPr>
          <p:cNvSpPr txBox="1"/>
          <p:nvPr/>
        </p:nvSpPr>
        <p:spPr>
          <a:xfrm>
            <a:off x="9526345" y="4860794"/>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295</a:t>
            </a:r>
          </a:p>
        </p:txBody>
      </p:sp>
      <p:sp>
        <p:nvSpPr>
          <p:cNvPr id="626" name="TextBox 625">
            <a:extLst>
              <a:ext uri="{FF2B5EF4-FFF2-40B4-BE49-F238E27FC236}">
                <a16:creationId xmlns:a16="http://schemas.microsoft.com/office/drawing/2014/main" id="{22CD8DA7-34E4-15CE-20FA-C7BBA2EA6A62}"/>
              </a:ext>
            </a:extLst>
          </p:cNvPr>
          <p:cNvSpPr txBox="1"/>
          <p:nvPr/>
        </p:nvSpPr>
        <p:spPr>
          <a:xfrm>
            <a:off x="9667163" y="4860858"/>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283</a:t>
            </a:r>
          </a:p>
        </p:txBody>
      </p:sp>
      <p:sp>
        <p:nvSpPr>
          <p:cNvPr id="627" name="TextBox 626">
            <a:extLst>
              <a:ext uri="{FF2B5EF4-FFF2-40B4-BE49-F238E27FC236}">
                <a16:creationId xmlns:a16="http://schemas.microsoft.com/office/drawing/2014/main" id="{00DFA63B-53B7-DB4B-0A42-E7626E8662F6}"/>
              </a:ext>
            </a:extLst>
          </p:cNvPr>
          <p:cNvSpPr txBox="1"/>
          <p:nvPr/>
        </p:nvSpPr>
        <p:spPr>
          <a:xfrm>
            <a:off x="9376003" y="4860858"/>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314</a:t>
            </a:r>
          </a:p>
        </p:txBody>
      </p:sp>
      <p:sp>
        <p:nvSpPr>
          <p:cNvPr id="628" name="TextBox 627">
            <a:extLst>
              <a:ext uri="{FF2B5EF4-FFF2-40B4-BE49-F238E27FC236}">
                <a16:creationId xmlns:a16="http://schemas.microsoft.com/office/drawing/2014/main" id="{31AA22EE-DB7D-7735-9CE4-2AD46C3BC5C8}"/>
              </a:ext>
            </a:extLst>
          </p:cNvPr>
          <p:cNvSpPr txBox="1"/>
          <p:nvPr/>
        </p:nvSpPr>
        <p:spPr>
          <a:xfrm>
            <a:off x="9237091" y="4860858"/>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330</a:t>
            </a:r>
          </a:p>
        </p:txBody>
      </p:sp>
      <p:sp>
        <p:nvSpPr>
          <p:cNvPr id="629" name="TextBox 628">
            <a:extLst>
              <a:ext uri="{FF2B5EF4-FFF2-40B4-BE49-F238E27FC236}">
                <a16:creationId xmlns:a16="http://schemas.microsoft.com/office/drawing/2014/main" id="{B0ED4CE4-50C0-3941-A403-5A0D12113171}"/>
              </a:ext>
            </a:extLst>
          </p:cNvPr>
          <p:cNvSpPr txBox="1"/>
          <p:nvPr/>
        </p:nvSpPr>
        <p:spPr>
          <a:xfrm>
            <a:off x="9092349" y="4860858"/>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343</a:t>
            </a:r>
          </a:p>
        </p:txBody>
      </p:sp>
      <p:sp>
        <p:nvSpPr>
          <p:cNvPr id="630" name="TextBox 629">
            <a:extLst>
              <a:ext uri="{FF2B5EF4-FFF2-40B4-BE49-F238E27FC236}">
                <a16:creationId xmlns:a16="http://schemas.microsoft.com/office/drawing/2014/main" id="{979169CD-2B86-520B-AAA9-E698EFD0DB72}"/>
              </a:ext>
            </a:extLst>
          </p:cNvPr>
          <p:cNvSpPr txBox="1"/>
          <p:nvPr/>
        </p:nvSpPr>
        <p:spPr>
          <a:xfrm>
            <a:off x="9957113" y="4860858"/>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265</a:t>
            </a:r>
          </a:p>
        </p:txBody>
      </p:sp>
      <p:sp>
        <p:nvSpPr>
          <p:cNvPr id="631" name="TextBox 630">
            <a:extLst>
              <a:ext uri="{FF2B5EF4-FFF2-40B4-BE49-F238E27FC236}">
                <a16:creationId xmlns:a16="http://schemas.microsoft.com/office/drawing/2014/main" id="{BE03CED4-CE3F-C17D-D15E-7F658034B502}"/>
              </a:ext>
            </a:extLst>
          </p:cNvPr>
          <p:cNvSpPr txBox="1"/>
          <p:nvPr/>
        </p:nvSpPr>
        <p:spPr>
          <a:xfrm>
            <a:off x="10244769" y="4860794"/>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201</a:t>
            </a:r>
          </a:p>
        </p:txBody>
      </p:sp>
      <p:sp>
        <p:nvSpPr>
          <p:cNvPr id="632" name="TextBox 631">
            <a:extLst>
              <a:ext uri="{FF2B5EF4-FFF2-40B4-BE49-F238E27FC236}">
                <a16:creationId xmlns:a16="http://schemas.microsoft.com/office/drawing/2014/main" id="{8DEC3D48-332D-31D8-4B8C-78E721A0A4A6}"/>
              </a:ext>
            </a:extLst>
          </p:cNvPr>
          <p:cNvSpPr txBox="1"/>
          <p:nvPr/>
        </p:nvSpPr>
        <p:spPr>
          <a:xfrm>
            <a:off x="10550782" y="486085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90</a:t>
            </a:r>
          </a:p>
        </p:txBody>
      </p:sp>
      <p:sp>
        <p:nvSpPr>
          <p:cNvPr id="633" name="TextBox 632">
            <a:extLst>
              <a:ext uri="{FF2B5EF4-FFF2-40B4-BE49-F238E27FC236}">
                <a16:creationId xmlns:a16="http://schemas.microsoft.com/office/drawing/2014/main" id="{BCE70CDD-3C48-CC5D-83D1-28D7964BE7A7}"/>
              </a:ext>
            </a:extLst>
          </p:cNvPr>
          <p:cNvSpPr txBox="1"/>
          <p:nvPr/>
        </p:nvSpPr>
        <p:spPr>
          <a:xfrm>
            <a:off x="10837527" y="486085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28</a:t>
            </a:r>
          </a:p>
        </p:txBody>
      </p:sp>
      <p:sp>
        <p:nvSpPr>
          <p:cNvPr id="634" name="TextBox 633">
            <a:extLst>
              <a:ext uri="{FF2B5EF4-FFF2-40B4-BE49-F238E27FC236}">
                <a16:creationId xmlns:a16="http://schemas.microsoft.com/office/drawing/2014/main" id="{3A65ED6F-05D7-2E9C-32F5-0AC17C473ED1}"/>
              </a:ext>
            </a:extLst>
          </p:cNvPr>
          <p:cNvSpPr txBox="1"/>
          <p:nvPr/>
        </p:nvSpPr>
        <p:spPr>
          <a:xfrm>
            <a:off x="11142991" y="4860858"/>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a:t>
            </a:r>
          </a:p>
        </p:txBody>
      </p:sp>
      <p:sp>
        <p:nvSpPr>
          <p:cNvPr id="635" name="TextBox 634">
            <a:extLst>
              <a:ext uri="{FF2B5EF4-FFF2-40B4-BE49-F238E27FC236}">
                <a16:creationId xmlns:a16="http://schemas.microsoft.com/office/drawing/2014/main" id="{13F8723E-4B64-1166-B30F-33E9A285062B}"/>
              </a:ext>
            </a:extLst>
          </p:cNvPr>
          <p:cNvSpPr txBox="1"/>
          <p:nvPr/>
        </p:nvSpPr>
        <p:spPr>
          <a:xfrm>
            <a:off x="8927561" y="4991605"/>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313</a:t>
            </a:r>
          </a:p>
        </p:txBody>
      </p:sp>
      <p:sp>
        <p:nvSpPr>
          <p:cNvPr id="636" name="TextBox 635">
            <a:extLst>
              <a:ext uri="{FF2B5EF4-FFF2-40B4-BE49-F238E27FC236}">
                <a16:creationId xmlns:a16="http://schemas.microsoft.com/office/drawing/2014/main" id="{7D39EA0D-1021-EE10-84F2-435CE97197A2}"/>
              </a:ext>
            </a:extLst>
          </p:cNvPr>
          <p:cNvSpPr txBox="1"/>
          <p:nvPr/>
        </p:nvSpPr>
        <p:spPr>
          <a:xfrm>
            <a:off x="9813268" y="4991605"/>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224</a:t>
            </a:r>
          </a:p>
        </p:txBody>
      </p:sp>
      <p:sp>
        <p:nvSpPr>
          <p:cNvPr id="637" name="TextBox 636">
            <a:extLst>
              <a:ext uri="{FF2B5EF4-FFF2-40B4-BE49-F238E27FC236}">
                <a16:creationId xmlns:a16="http://schemas.microsoft.com/office/drawing/2014/main" id="{E6A1FF28-FB23-9C07-6C48-4FA113F7D25C}"/>
              </a:ext>
            </a:extLst>
          </p:cNvPr>
          <p:cNvSpPr txBox="1"/>
          <p:nvPr/>
        </p:nvSpPr>
        <p:spPr>
          <a:xfrm>
            <a:off x="10097331" y="4991605"/>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200</a:t>
            </a:r>
          </a:p>
        </p:txBody>
      </p:sp>
      <p:sp>
        <p:nvSpPr>
          <p:cNvPr id="638" name="TextBox 637">
            <a:extLst>
              <a:ext uri="{FF2B5EF4-FFF2-40B4-BE49-F238E27FC236}">
                <a16:creationId xmlns:a16="http://schemas.microsoft.com/office/drawing/2014/main" id="{63D345F0-ED83-A055-DFAC-DFD793D19E67}"/>
              </a:ext>
            </a:extLst>
          </p:cNvPr>
          <p:cNvSpPr txBox="1"/>
          <p:nvPr/>
        </p:nvSpPr>
        <p:spPr>
          <a:xfrm>
            <a:off x="10386470" y="4991605"/>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129</a:t>
            </a:r>
          </a:p>
        </p:txBody>
      </p:sp>
      <p:sp>
        <p:nvSpPr>
          <p:cNvPr id="639" name="TextBox 638">
            <a:extLst>
              <a:ext uri="{FF2B5EF4-FFF2-40B4-BE49-F238E27FC236}">
                <a16:creationId xmlns:a16="http://schemas.microsoft.com/office/drawing/2014/main" id="{A4B561BC-B0FF-54F0-5486-E2CA6D5EE686}"/>
              </a:ext>
            </a:extLst>
          </p:cNvPr>
          <p:cNvSpPr txBox="1"/>
          <p:nvPr/>
        </p:nvSpPr>
        <p:spPr>
          <a:xfrm>
            <a:off x="10689150"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54</a:t>
            </a:r>
          </a:p>
        </p:txBody>
      </p:sp>
      <p:sp>
        <p:nvSpPr>
          <p:cNvPr id="640" name="TextBox 639">
            <a:extLst>
              <a:ext uri="{FF2B5EF4-FFF2-40B4-BE49-F238E27FC236}">
                <a16:creationId xmlns:a16="http://schemas.microsoft.com/office/drawing/2014/main" id="{7C3F7489-145E-47B3-090B-393385FF104D}"/>
              </a:ext>
            </a:extLst>
          </p:cNvPr>
          <p:cNvSpPr txBox="1"/>
          <p:nvPr/>
        </p:nvSpPr>
        <p:spPr>
          <a:xfrm>
            <a:off x="10979008"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17</a:t>
            </a:r>
          </a:p>
        </p:txBody>
      </p:sp>
      <p:sp>
        <p:nvSpPr>
          <p:cNvPr id="641" name="TextBox 640">
            <a:extLst>
              <a:ext uri="{FF2B5EF4-FFF2-40B4-BE49-F238E27FC236}">
                <a16:creationId xmlns:a16="http://schemas.microsoft.com/office/drawing/2014/main" id="{BA6A0D12-47DA-1CE8-6700-251963798BD0}"/>
              </a:ext>
            </a:extLst>
          </p:cNvPr>
          <p:cNvSpPr txBox="1"/>
          <p:nvPr/>
        </p:nvSpPr>
        <p:spPr>
          <a:xfrm>
            <a:off x="11285825" y="4991605"/>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a:t>
            </a:r>
          </a:p>
        </p:txBody>
      </p:sp>
      <p:sp>
        <p:nvSpPr>
          <p:cNvPr id="642" name="TextBox 641">
            <a:extLst>
              <a:ext uri="{FF2B5EF4-FFF2-40B4-BE49-F238E27FC236}">
                <a16:creationId xmlns:a16="http://schemas.microsoft.com/office/drawing/2014/main" id="{5F9CEE7C-2778-AB3B-1107-9F33CF8D26E9}"/>
              </a:ext>
            </a:extLst>
          </p:cNvPr>
          <p:cNvSpPr txBox="1"/>
          <p:nvPr/>
        </p:nvSpPr>
        <p:spPr>
          <a:xfrm>
            <a:off x="11429825" y="4991605"/>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0</a:t>
            </a:r>
          </a:p>
        </p:txBody>
      </p:sp>
      <p:sp>
        <p:nvSpPr>
          <p:cNvPr id="643" name="TextBox 642">
            <a:extLst>
              <a:ext uri="{FF2B5EF4-FFF2-40B4-BE49-F238E27FC236}">
                <a16:creationId xmlns:a16="http://schemas.microsoft.com/office/drawing/2014/main" id="{36D8786F-4781-37FC-81AC-A4323643E023}"/>
              </a:ext>
            </a:extLst>
          </p:cNvPr>
          <p:cNvSpPr txBox="1"/>
          <p:nvPr/>
        </p:nvSpPr>
        <p:spPr>
          <a:xfrm>
            <a:off x="11611607" y="4860858"/>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87</a:t>
            </a:r>
          </a:p>
        </p:txBody>
      </p:sp>
      <p:sp>
        <p:nvSpPr>
          <p:cNvPr id="644" name="TextBox 643">
            <a:extLst>
              <a:ext uri="{FF2B5EF4-FFF2-40B4-BE49-F238E27FC236}">
                <a16:creationId xmlns:a16="http://schemas.microsoft.com/office/drawing/2014/main" id="{652E1070-BA21-9A7D-1907-FAD2020A7AB7}"/>
              </a:ext>
            </a:extLst>
          </p:cNvPr>
          <p:cNvSpPr txBox="1"/>
          <p:nvPr/>
        </p:nvSpPr>
        <p:spPr>
          <a:xfrm>
            <a:off x="11490580" y="4587876"/>
            <a:ext cx="510076" cy="307777"/>
          </a:xfrm>
          <a:prstGeom prst="rect">
            <a:avLst/>
          </a:prstGeom>
          <a:noFill/>
        </p:spPr>
        <p:txBody>
          <a:bodyPr wrap="none" rtlCol="0">
            <a:spAutoFit/>
          </a:bodyPr>
          <a:lstStyle/>
          <a:p>
            <a:pPr algn="ctr"/>
            <a:r>
              <a:rPr lang="en-GB" sz="700" b="1" noProof="0" dirty="0">
                <a:ln/>
                <a:solidFill>
                  <a:srgbClr val="000000"/>
                </a:solidFill>
                <a:latin typeface="Arial Narrow" panose="020B0606020202030204" pitchFamily="34" charset="0"/>
                <a:cs typeface="Arial"/>
                <a:sym typeface="Arial"/>
                <a:rtl val="0"/>
              </a:rPr>
              <a:t>Total no.</a:t>
            </a:r>
            <a:br>
              <a:rPr lang="en-GB" sz="700" b="1" noProof="0" dirty="0">
                <a:ln/>
                <a:solidFill>
                  <a:srgbClr val="000000"/>
                </a:solidFill>
                <a:latin typeface="Arial Narrow" panose="020B0606020202030204" pitchFamily="34" charset="0"/>
                <a:cs typeface="Arial"/>
                <a:sym typeface="Arial"/>
                <a:rtl val="0"/>
              </a:rPr>
            </a:br>
            <a:r>
              <a:rPr lang="en-GB" sz="700" b="1" noProof="0" dirty="0">
                <a:ln/>
                <a:solidFill>
                  <a:srgbClr val="000000"/>
                </a:solidFill>
                <a:latin typeface="Arial Narrow" panose="020B0606020202030204" pitchFamily="34" charset="0"/>
                <a:cs typeface="Arial"/>
                <a:sym typeface="Arial"/>
                <a:rtl val="0"/>
              </a:rPr>
              <a:t>of events</a:t>
            </a:r>
          </a:p>
        </p:txBody>
      </p:sp>
      <p:sp>
        <p:nvSpPr>
          <p:cNvPr id="645" name="TextBox 644">
            <a:extLst>
              <a:ext uri="{FF2B5EF4-FFF2-40B4-BE49-F238E27FC236}">
                <a16:creationId xmlns:a16="http://schemas.microsoft.com/office/drawing/2014/main" id="{28C86CFD-C178-0897-5D4D-25AB6B174972}"/>
              </a:ext>
            </a:extLst>
          </p:cNvPr>
          <p:cNvSpPr txBox="1"/>
          <p:nvPr/>
        </p:nvSpPr>
        <p:spPr>
          <a:xfrm>
            <a:off x="11590767" y="4991605"/>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123</a:t>
            </a:r>
          </a:p>
        </p:txBody>
      </p:sp>
      <p:sp>
        <p:nvSpPr>
          <p:cNvPr id="646" name="TextBox 645">
            <a:extLst>
              <a:ext uri="{FF2B5EF4-FFF2-40B4-BE49-F238E27FC236}">
                <a16:creationId xmlns:a16="http://schemas.microsoft.com/office/drawing/2014/main" id="{1E273A80-4E78-32CA-1CC2-A8F08FDDD9D0}"/>
              </a:ext>
            </a:extLst>
          </p:cNvPr>
          <p:cNvSpPr txBox="1"/>
          <p:nvPr/>
        </p:nvSpPr>
        <p:spPr>
          <a:xfrm>
            <a:off x="9526345" y="4991478"/>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257</a:t>
            </a:r>
          </a:p>
        </p:txBody>
      </p:sp>
      <p:sp>
        <p:nvSpPr>
          <p:cNvPr id="647" name="TextBox 646">
            <a:extLst>
              <a:ext uri="{FF2B5EF4-FFF2-40B4-BE49-F238E27FC236}">
                <a16:creationId xmlns:a16="http://schemas.microsoft.com/office/drawing/2014/main" id="{EE770D0C-D2E9-23D3-FB06-D3FC50E37E41}"/>
              </a:ext>
            </a:extLst>
          </p:cNvPr>
          <p:cNvSpPr txBox="1"/>
          <p:nvPr/>
        </p:nvSpPr>
        <p:spPr>
          <a:xfrm>
            <a:off x="9667163" y="4991605"/>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242</a:t>
            </a:r>
          </a:p>
        </p:txBody>
      </p:sp>
      <p:sp>
        <p:nvSpPr>
          <p:cNvPr id="648" name="TextBox 647">
            <a:extLst>
              <a:ext uri="{FF2B5EF4-FFF2-40B4-BE49-F238E27FC236}">
                <a16:creationId xmlns:a16="http://schemas.microsoft.com/office/drawing/2014/main" id="{01F1E1F2-25CA-2BF2-E087-300FCE66CB77}"/>
              </a:ext>
            </a:extLst>
          </p:cNvPr>
          <p:cNvSpPr txBox="1"/>
          <p:nvPr/>
        </p:nvSpPr>
        <p:spPr>
          <a:xfrm>
            <a:off x="9376003" y="4991605"/>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279</a:t>
            </a:r>
          </a:p>
        </p:txBody>
      </p:sp>
      <p:sp>
        <p:nvSpPr>
          <p:cNvPr id="649" name="TextBox 648">
            <a:extLst>
              <a:ext uri="{FF2B5EF4-FFF2-40B4-BE49-F238E27FC236}">
                <a16:creationId xmlns:a16="http://schemas.microsoft.com/office/drawing/2014/main" id="{D0382650-91AA-18F4-D5A6-FBA6D22B553C}"/>
              </a:ext>
            </a:extLst>
          </p:cNvPr>
          <p:cNvSpPr txBox="1"/>
          <p:nvPr/>
        </p:nvSpPr>
        <p:spPr>
          <a:xfrm>
            <a:off x="9237092" y="4991605"/>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300</a:t>
            </a:r>
          </a:p>
        </p:txBody>
      </p:sp>
      <p:sp>
        <p:nvSpPr>
          <p:cNvPr id="650" name="TextBox 649">
            <a:extLst>
              <a:ext uri="{FF2B5EF4-FFF2-40B4-BE49-F238E27FC236}">
                <a16:creationId xmlns:a16="http://schemas.microsoft.com/office/drawing/2014/main" id="{A44D1917-6604-0D86-DF1B-1B48A83478F6}"/>
              </a:ext>
            </a:extLst>
          </p:cNvPr>
          <p:cNvSpPr txBox="1"/>
          <p:nvPr/>
        </p:nvSpPr>
        <p:spPr>
          <a:xfrm>
            <a:off x="9092350" y="4991605"/>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312</a:t>
            </a:r>
          </a:p>
        </p:txBody>
      </p:sp>
      <p:sp>
        <p:nvSpPr>
          <p:cNvPr id="651" name="TextBox 650">
            <a:extLst>
              <a:ext uri="{FF2B5EF4-FFF2-40B4-BE49-F238E27FC236}">
                <a16:creationId xmlns:a16="http://schemas.microsoft.com/office/drawing/2014/main" id="{5A184A5E-A78B-710A-76FB-9F63DC2EF012}"/>
              </a:ext>
            </a:extLst>
          </p:cNvPr>
          <p:cNvSpPr txBox="1"/>
          <p:nvPr/>
        </p:nvSpPr>
        <p:spPr>
          <a:xfrm>
            <a:off x="9957114" y="4991605"/>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213</a:t>
            </a:r>
          </a:p>
        </p:txBody>
      </p:sp>
      <p:sp>
        <p:nvSpPr>
          <p:cNvPr id="652" name="TextBox 651">
            <a:extLst>
              <a:ext uri="{FF2B5EF4-FFF2-40B4-BE49-F238E27FC236}">
                <a16:creationId xmlns:a16="http://schemas.microsoft.com/office/drawing/2014/main" id="{8BCF12AC-997B-506B-67D3-17A8984A8690}"/>
              </a:ext>
            </a:extLst>
          </p:cNvPr>
          <p:cNvSpPr txBox="1"/>
          <p:nvPr/>
        </p:nvSpPr>
        <p:spPr>
          <a:xfrm>
            <a:off x="10244770" y="4991478"/>
            <a:ext cx="309700"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160</a:t>
            </a:r>
          </a:p>
        </p:txBody>
      </p:sp>
      <p:sp>
        <p:nvSpPr>
          <p:cNvPr id="653" name="TextBox 652">
            <a:extLst>
              <a:ext uri="{FF2B5EF4-FFF2-40B4-BE49-F238E27FC236}">
                <a16:creationId xmlns:a16="http://schemas.microsoft.com/office/drawing/2014/main" id="{A5D33620-7A95-66B0-8DEC-ED59E619B4E4}"/>
              </a:ext>
            </a:extLst>
          </p:cNvPr>
          <p:cNvSpPr txBox="1"/>
          <p:nvPr/>
        </p:nvSpPr>
        <p:spPr>
          <a:xfrm>
            <a:off x="10550782"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74</a:t>
            </a:r>
          </a:p>
        </p:txBody>
      </p:sp>
      <p:sp>
        <p:nvSpPr>
          <p:cNvPr id="654" name="TextBox 653">
            <a:extLst>
              <a:ext uri="{FF2B5EF4-FFF2-40B4-BE49-F238E27FC236}">
                <a16:creationId xmlns:a16="http://schemas.microsoft.com/office/drawing/2014/main" id="{05F6B16F-9A9F-6D8B-87F4-D3FCD88A55AE}"/>
              </a:ext>
            </a:extLst>
          </p:cNvPr>
          <p:cNvSpPr txBox="1"/>
          <p:nvPr/>
        </p:nvSpPr>
        <p:spPr>
          <a:xfrm>
            <a:off x="10837527" y="4991605"/>
            <a:ext cx="268022"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21</a:t>
            </a:r>
          </a:p>
        </p:txBody>
      </p:sp>
      <p:sp>
        <p:nvSpPr>
          <p:cNvPr id="655" name="TextBox 654">
            <a:extLst>
              <a:ext uri="{FF2B5EF4-FFF2-40B4-BE49-F238E27FC236}">
                <a16:creationId xmlns:a16="http://schemas.microsoft.com/office/drawing/2014/main" id="{FCF165EE-BE03-7C92-44B0-1E390F7EFA7E}"/>
              </a:ext>
            </a:extLst>
          </p:cNvPr>
          <p:cNvSpPr txBox="1"/>
          <p:nvPr/>
        </p:nvSpPr>
        <p:spPr>
          <a:xfrm>
            <a:off x="11142990" y="4991605"/>
            <a:ext cx="226345" cy="200055"/>
          </a:xfrm>
          <a:prstGeom prst="rect">
            <a:avLst/>
          </a:prstGeom>
          <a:noFill/>
        </p:spPr>
        <p:txBody>
          <a:bodyPr wrap="none" rtlCol="0">
            <a:spAutoFit/>
          </a:bodyPr>
          <a:lstStyle/>
          <a:p>
            <a:pPr algn="ctr"/>
            <a:r>
              <a:rPr lang="en-GB" sz="700" noProof="0" dirty="0">
                <a:ln/>
                <a:solidFill>
                  <a:srgbClr val="000000"/>
                </a:solidFill>
                <a:latin typeface="Arial Narrow" panose="020B0606020202030204" pitchFamily="34" charset="0"/>
                <a:cs typeface="Arial"/>
                <a:sym typeface="Arial"/>
                <a:rtl val="0"/>
              </a:rPr>
              <a:t>2</a:t>
            </a:r>
          </a:p>
        </p:txBody>
      </p:sp>
      <p:grpSp>
        <p:nvGrpSpPr>
          <p:cNvPr id="873" name="Graphic 657">
            <a:extLst>
              <a:ext uri="{FF2B5EF4-FFF2-40B4-BE49-F238E27FC236}">
                <a16:creationId xmlns:a16="http://schemas.microsoft.com/office/drawing/2014/main" id="{56A5009A-4665-7522-00A0-1B2352284EDB}"/>
              </a:ext>
            </a:extLst>
          </p:cNvPr>
          <p:cNvGrpSpPr/>
          <p:nvPr/>
        </p:nvGrpSpPr>
        <p:grpSpPr>
          <a:xfrm>
            <a:off x="9245678" y="2232747"/>
            <a:ext cx="2149901" cy="956350"/>
            <a:chOff x="9276582" y="2232747"/>
            <a:chExt cx="2149901" cy="956350"/>
          </a:xfrm>
        </p:grpSpPr>
        <p:sp>
          <p:nvSpPr>
            <p:cNvPr id="874" name="Freeform 873">
              <a:extLst>
                <a:ext uri="{FF2B5EF4-FFF2-40B4-BE49-F238E27FC236}">
                  <a16:creationId xmlns:a16="http://schemas.microsoft.com/office/drawing/2014/main" id="{E60EDEC8-31E5-51D8-FEBF-F508BAA78F8D}"/>
                </a:ext>
              </a:extLst>
            </p:cNvPr>
            <p:cNvSpPr/>
            <p:nvPr/>
          </p:nvSpPr>
          <p:spPr>
            <a:xfrm>
              <a:off x="9276582" y="223274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875" name="Freeform 874">
              <a:extLst>
                <a:ext uri="{FF2B5EF4-FFF2-40B4-BE49-F238E27FC236}">
                  <a16:creationId xmlns:a16="http://schemas.microsoft.com/office/drawing/2014/main" id="{858BB85B-489A-F94A-7311-AF6F6EDDBE13}"/>
                </a:ext>
              </a:extLst>
            </p:cNvPr>
            <p:cNvSpPr/>
            <p:nvPr/>
          </p:nvSpPr>
          <p:spPr>
            <a:xfrm>
              <a:off x="9285093" y="223274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876" name="Freeform 875">
              <a:extLst>
                <a:ext uri="{FF2B5EF4-FFF2-40B4-BE49-F238E27FC236}">
                  <a16:creationId xmlns:a16="http://schemas.microsoft.com/office/drawing/2014/main" id="{C8921E7D-5BE8-EF60-6E80-E30937E34031}"/>
                </a:ext>
              </a:extLst>
            </p:cNvPr>
            <p:cNvSpPr/>
            <p:nvPr/>
          </p:nvSpPr>
          <p:spPr>
            <a:xfrm>
              <a:off x="9388214" y="226995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877" name="Freeform 876">
              <a:extLst>
                <a:ext uri="{FF2B5EF4-FFF2-40B4-BE49-F238E27FC236}">
                  <a16:creationId xmlns:a16="http://schemas.microsoft.com/office/drawing/2014/main" id="{62FD2C6E-E82F-8F11-0AFD-D82B0FAFFB93}"/>
                </a:ext>
              </a:extLst>
            </p:cNvPr>
            <p:cNvSpPr/>
            <p:nvPr/>
          </p:nvSpPr>
          <p:spPr>
            <a:xfrm>
              <a:off x="9475924" y="2312213"/>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878" name="Freeform 877">
              <a:extLst>
                <a:ext uri="{FF2B5EF4-FFF2-40B4-BE49-F238E27FC236}">
                  <a16:creationId xmlns:a16="http://schemas.microsoft.com/office/drawing/2014/main" id="{FA782730-B442-D377-94D1-33C3C52588F6}"/>
                </a:ext>
              </a:extLst>
            </p:cNvPr>
            <p:cNvSpPr/>
            <p:nvPr/>
          </p:nvSpPr>
          <p:spPr>
            <a:xfrm>
              <a:off x="9544084" y="239626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6"/>
              </a:solidFill>
              <a:prstDash val="solid"/>
              <a:miter/>
            </a:ln>
          </p:spPr>
          <p:txBody>
            <a:bodyPr rtlCol="0" anchor="ctr"/>
            <a:lstStyle/>
            <a:p>
              <a:endParaRPr lang="en-GB" noProof="0" dirty="0"/>
            </a:p>
          </p:txBody>
        </p:sp>
        <p:sp>
          <p:nvSpPr>
            <p:cNvPr id="879" name="Freeform 878">
              <a:extLst>
                <a:ext uri="{FF2B5EF4-FFF2-40B4-BE49-F238E27FC236}">
                  <a16:creationId xmlns:a16="http://schemas.microsoft.com/office/drawing/2014/main" id="{571499ED-C0BE-338A-92F2-40FA14AF182F}"/>
                </a:ext>
              </a:extLst>
            </p:cNvPr>
            <p:cNvSpPr/>
            <p:nvPr/>
          </p:nvSpPr>
          <p:spPr>
            <a:xfrm>
              <a:off x="9584565" y="244969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880" name="Freeform 879">
              <a:extLst>
                <a:ext uri="{FF2B5EF4-FFF2-40B4-BE49-F238E27FC236}">
                  <a16:creationId xmlns:a16="http://schemas.microsoft.com/office/drawing/2014/main" id="{339F26EE-363C-8655-BB5E-2640847DADF6}"/>
                </a:ext>
              </a:extLst>
            </p:cNvPr>
            <p:cNvSpPr/>
            <p:nvPr/>
          </p:nvSpPr>
          <p:spPr>
            <a:xfrm>
              <a:off x="9821782" y="2632372"/>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881" name="Freeform 880">
              <a:extLst>
                <a:ext uri="{FF2B5EF4-FFF2-40B4-BE49-F238E27FC236}">
                  <a16:creationId xmlns:a16="http://schemas.microsoft.com/office/drawing/2014/main" id="{69FD8E50-89DC-D7A9-5C22-F23D18C089B2}"/>
                </a:ext>
              </a:extLst>
            </p:cNvPr>
            <p:cNvSpPr/>
            <p:nvPr/>
          </p:nvSpPr>
          <p:spPr>
            <a:xfrm>
              <a:off x="9886952" y="267361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882" name="Freeform 881">
              <a:extLst>
                <a:ext uri="{FF2B5EF4-FFF2-40B4-BE49-F238E27FC236}">
                  <a16:creationId xmlns:a16="http://schemas.microsoft.com/office/drawing/2014/main" id="{6E7F8CAE-B7FE-E46D-44CD-747473AC9BE8}"/>
                </a:ext>
              </a:extLst>
            </p:cNvPr>
            <p:cNvSpPr/>
            <p:nvPr/>
          </p:nvSpPr>
          <p:spPr>
            <a:xfrm>
              <a:off x="9896765" y="267361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883" name="Freeform 882">
              <a:extLst>
                <a:ext uri="{FF2B5EF4-FFF2-40B4-BE49-F238E27FC236}">
                  <a16:creationId xmlns:a16="http://schemas.microsoft.com/office/drawing/2014/main" id="{1C9C34E0-158C-F438-1BCE-5FA6D91D1B63}"/>
                </a:ext>
              </a:extLst>
            </p:cNvPr>
            <p:cNvSpPr/>
            <p:nvPr/>
          </p:nvSpPr>
          <p:spPr>
            <a:xfrm>
              <a:off x="10044125" y="2785164"/>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884" name="Freeform 883">
              <a:extLst>
                <a:ext uri="{FF2B5EF4-FFF2-40B4-BE49-F238E27FC236}">
                  <a16:creationId xmlns:a16="http://schemas.microsoft.com/office/drawing/2014/main" id="{9471E9F3-F603-E919-C0E3-75AE2824FABD}"/>
                </a:ext>
              </a:extLst>
            </p:cNvPr>
            <p:cNvSpPr/>
            <p:nvPr/>
          </p:nvSpPr>
          <p:spPr>
            <a:xfrm>
              <a:off x="10148473" y="283053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6"/>
              </a:solidFill>
              <a:prstDash val="solid"/>
              <a:miter/>
            </a:ln>
          </p:spPr>
          <p:txBody>
            <a:bodyPr rtlCol="0" anchor="ctr"/>
            <a:lstStyle/>
            <a:p>
              <a:endParaRPr lang="en-GB" noProof="0" dirty="0"/>
            </a:p>
          </p:txBody>
        </p:sp>
        <p:sp>
          <p:nvSpPr>
            <p:cNvPr id="885" name="Freeform 884">
              <a:extLst>
                <a:ext uri="{FF2B5EF4-FFF2-40B4-BE49-F238E27FC236}">
                  <a16:creationId xmlns:a16="http://schemas.microsoft.com/office/drawing/2014/main" id="{73378399-BB7E-91AB-3E57-5255BD7E04FC}"/>
                </a:ext>
              </a:extLst>
            </p:cNvPr>
            <p:cNvSpPr/>
            <p:nvPr/>
          </p:nvSpPr>
          <p:spPr>
            <a:xfrm>
              <a:off x="10286095" y="2895519"/>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6"/>
              </a:solidFill>
              <a:prstDash val="solid"/>
              <a:miter/>
            </a:ln>
          </p:spPr>
          <p:txBody>
            <a:bodyPr rtlCol="0" anchor="ctr"/>
            <a:lstStyle/>
            <a:p>
              <a:endParaRPr lang="en-GB" noProof="0" dirty="0"/>
            </a:p>
          </p:txBody>
        </p:sp>
        <p:sp>
          <p:nvSpPr>
            <p:cNvPr id="886" name="Freeform 885">
              <a:extLst>
                <a:ext uri="{FF2B5EF4-FFF2-40B4-BE49-F238E27FC236}">
                  <a16:creationId xmlns:a16="http://schemas.microsoft.com/office/drawing/2014/main" id="{138C7A4A-315F-1562-DDAE-DFCAF188CBF4}"/>
                </a:ext>
              </a:extLst>
            </p:cNvPr>
            <p:cNvSpPr/>
            <p:nvPr/>
          </p:nvSpPr>
          <p:spPr>
            <a:xfrm>
              <a:off x="10268615" y="2877188"/>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6"/>
              </a:solidFill>
              <a:prstDash val="solid"/>
              <a:miter/>
            </a:ln>
          </p:spPr>
          <p:txBody>
            <a:bodyPr rtlCol="0" anchor="ctr"/>
            <a:lstStyle/>
            <a:p>
              <a:endParaRPr lang="en-GB" noProof="0" dirty="0"/>
            </a:p>
          </p:txBody>
        </p:sp>
        <p:sp>
          <p:nvSpPr>
            <p:cNvPr id="887" name="Freeform 886">
              <a:extLst>
                <a:ext uri="{FF2B5EF4-FFF2-40B4-BE49-F238E27FC236}">
                  <a16:creationId xmlns:a16="http://schemas.microsoft.com/office/drawing/2014/main" id="{BC89813B-14A8-79E1-5EB5-578B29351791}"/>
                </a:ext>
              </a:extLst>
            </p:cNvPr>
            <p:cNvSpPr/>
            <p:nvPr/>
          </p:nvSpPr>
          <p:spPr>
            <a:xfrm>
              <a:off x="10341451" y="2909360"/>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6"/>
              </a:solidFill>
              <a:prstDash val="solid"/>
              <a:miter/>
            </a:ln>
          </p:spPr>
          <p:txBody>
            <a:bodyPr rtlCol="0" anchor="ctr"/>
            <a:lstStyle/>
            <a:p>
              <a:endParaRPr lang="en-GB" noProof="0" dirty="0"/>
            </a:p>
          </p:txBody>
        </p:sp>
        <p:sp>
          <p:nvSpPr>
            <p:cNvPr id="888" name="Freeform 887">
              <a:extLst>
                <a:ext uri="{FF2B5EF4-FFF2-40B4-BE49-F238E27FC236}">
                  <a16:creationId xmlns:a16="http://schemas.microsoft.com/office/drawing/2014/main" id="{C8096699-CAB2-07A1-D86D-23EBDF8FBE41}"/>
                </a:ext>
              </a:extLst>
            </p:cNvPr>
            <p:cNvSpPr/>
            <p:nvPr/>
          </p:nvSpPr>
          <p:spPr>
            <a:xfrm>
              <a:off x="10362305" y="293199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889" name="Freeform 888">
              <a:extLst>
                <a:ext uri="{FF2B5EF4-FFF2-40B4-BE49-F238E27FC236}">
                  <a16:creationId xmlns:a16="http://schemas.microsoft.com/office/drawing/2014/main" id="{2F7A0372-455C-5814-B490-9C41CAECC92D}"/>
                </a:ext>
              </a:extLst>
            </p:cNvPr>
            <p:cNvSpPr/>
            <p:nvPr/>
          </p:nvSpPr>
          <p:spPr>
            <a:xfrm>
              <a:off x="10368285" y="293199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890" name="Freeform 889">
              <a:extLst>
                <a:ext uri="{FF2B5EF4-FFF2-40B4-BE49-F238E27FC236}">
                  <a16:creationId xmlns:a16="http://schemas.microsoft.com/office/drawing/2014/main" id="{7B12F87B-6CA8-9135-F05E-2DA3727C072A}"/>
                </a:ext>
              </a:extLst>
            </p:cNvPr>
            <p:cNvSpPr/>
            <p:nvPr/>
          </p:nvSpPr>
          <p:spPr>
            <a:xfrm>
              <a:off x="10372962" y="293199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891" name="Freeform 890">
              <a:extLst>
                <a:ext uri="{FF2B5EF4-FFF2-40B4-BE49-F238E27FC236}">
                  <a16:creationId xmlns:a16="http://schemas.microsoft.com/office/drawing/2014/main" id="{B22E0C81-2E1B-8726-3DB2-A0367BE22CE1}"/>
                </a:ext>
              </a:extLst>
            </p:cNvPr>
            <p:cNvSpPr/>
            <p:nvPr/>
          </p:nvSpPr>
          <p:spPr>
            <a:xfrm>
              <a:off x="10380629" y="293199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892" name="Freeform 891">
              <a:extLst>
                <a:ext uri="{FF2B5EF4-FFF2-40B4-BE49-F238E27FC236}">
                  <a16:creationId xmlns:a16="http://schemas.microsoft.com/office/drawing/2014/main" id="{5A3615CB-77D3-AFAD-6B17-3F184FF12EA1}"/>
                </a:ext>
              </a:extLst>
            </p:cNvPr>
            <p:cNvSpPr/>
            <p:nvPr/>
          </p:nvSpPr>
          <p:spPr>
            <a:xfrm>
              <a:off x="10387913" y="293199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893" name="Freeform 892">
              <a:extLst>
                <a:ext uri="{FF2B5EF4-FFF2-40B4-BE49-F238E27FC236}">
                  <a16:creationId xmlns:a16="http://schemas.microsoft.com/office/drawing/2014/main" id="{017F1A9E-A388-FAD9-A3FD-3C5DDE6D66F2}"/>
                </a:ext>
              </a:extLst>
            </p:cNvPr>
            <p:cNvSpPr/>
            <p:nvPr/>
          </p:nvSpPr>
          <p:spPr>
            <a:xfrm>
              <a:off x="10390826" y="293199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894" name="Freeform 893">
              <a:extLst>
                <a:ext uri="{FF2B5EF4-FFF2-40B4-BE49-F238E27FC236}">
                  <a16:creationId xmlns:a16="http://schemas.microsoft.com/office/drawing/2014/main" id="{A4B69D4C-0D00-28FD-770B-089EBAD250E5}"/>
                </a:ext>
              </a:extLst>
            </p:cNvPr>
            <p:cNvSpPr/>
            <p:nvPr/>
          </p:nvSpPr>
          <p:spPr>
            <a:xfrm>
              <a:off x="10395963" y="2940798"/>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895" name="Freeform 894">
              <a:extLst>
                <a:ext uri="{FF2B5EF4-FFF2-40B4-BE49-F238E27FC236}">
                  <a16:creationId xmlns:a16="http://schemas.microsoft.com/office/drawing/2014/main" id="{A75C814C-7A99-6D6F-5F29-3D472DF4163E}"/>
                </a:ext>
              </a:extLst>
            </p:cNvPr>
            <p:cNvSpPr/>
            <p:nvPr/>
          </p:nvSpPr>
          <p:spPr>
            <a:xfrm>
              <a:off x="10403630" y="2940798"/>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896" name="Freeform 895">
              <a:extLst>
                <a:ext uri="{FF2B5EF4-FFF2-40B4-BE49-F238E27FC236}">
                  <a16:creationId xmlns:a16="http://schemas.microsoft.com/office/drawing/2014/main" id="{64C2C45F-418E-D2D3-8A62-7846783BDAD4}"/>
                </a:ext>
              </a:extLst>
            </p:cNvPr>
            <p:cNvSpPr/>
            <p:nvPr/>
          </p:nvSpPr>
          <p:spPr>
            <a:xfrm>
              <a:off x="10410914" y="2940798"/>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897" name="Freeform 896">
              <a:extLst>
                <a:ext uri="{FF2B5EF4-FFF2-40B4-BE49-F238E27FC236}">
                  <a16:creationId xmlns:a16="http://schemas.microsoft.com/office/drawing/2014/main" id="{90E1EA9D-A5C5-3554-3860-23D53770BB9B}"/>
                </a:ext>
              </a:extLst>
            </p:cNvPr>
            <p:cNvSpPr/>
            <p:nvPr/>
          </p:nvSpPr>
          <p:spPr>
            <a:xfrm>
              <a:off x="10413827" y="2940798"/>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898" name="Freeform 897">
              <a:extLst>
                <a:ext uri="{FF2B5EF4-FFF2-40B4-BE49-F238E27FC236}">
                  <a16:creationId xmlns:a16="http://schemas.microsoft.com/office/drawing/2014/main" id="{D936E946-811D-4E97-DD09-8BC448640CB5}"/>
                </a:ext>
              </a:extLst>
            </p:cNvPr>
            <p:cNvSpPr/>
            <p:nvPr/>
          </p:nvSpPr>
          <p:spPr>
            <a:xfrm>
              <a:off x="10419808" y="2940798"/>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899" name="Freeform 898">
              <a:extLst>
                <a:ext uri="{FF2B5EF4-FFF2-40B4-BE49-F238E27FC236}">
                  <a16:creationId xmlns:a16="http://schemas.microsoft.com/office/drawing/2014/main" id="{8C76F9EC-BE7D-64CF-DF91-F3E7F6BD56A9}"/>
                </a:ext>
              </a:extLst>
            </p:cNvPr>
            <p:cNvSpPr/>
            <p:nvPr/>
          </p:nvSpPr>
          <p:spPr>
            <a:xfrm>
              <a:off x="10413827" y="2963529"/>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6"/>
              </a:solidFill>
              <a:prstDash val="solid"/>
              <a:miter/>
            </a:ln>
          </p:spPr>
          <p:txBody>
            <a:bodyPr rtlCol="0" anchor="ctr"/>
            <a:lstStyle/>
            <a:p>
              <a:endParaRPr lang="en-GB" noProof="0" dirty="0"/>
            </a:p>
          </p:txBody>
        </p:sp>
        <p:sp>
          <p:nvSpPr>
            <p:cNvPr id="900" name="Freeform 899">
              <a:extLst>
                <a:ext uri="{FF2B5EF4-FFF2-40B4-BE49-F238E27FC236}">
                  <a16:creationId xmlns:a16="http://schemas.microsoft.com/office/drawing/2014/main" id="{F5A0EBAA-39C0-7A8A-B88A-0BA75DF052DA}"/>
                </a:ext>
              </a:extLst>
            </p:cNvPr>
            <p:cNvSpPr/>
            <p:nvPr/>
          </p:nvSpPr>
          <p:spPr>
            <a:xfrm>
              <a:off x="10416818" y="2963529"/>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6"/>
              </a:solidFill>
              <a:prstDash val="solid"/>
              <a:miter/>
            </a:ln>
          </p:spPr>
          <p:txBody>
            <a:bodyPr rtlCol="0" anchor="ctr"/>
            <a:lstStyle/>
            <a:p>
              <a:endParaRPr lang="en-GB" noProof="0" dirty="0"/>
            </a:p>
          </p:txBody>
        </p:sp>
        <p:sp>
          <p:nvSpPr>
            <p:cNvPr id="901" name="Freeform 900">
              <a:extLst>
                <a:ext uri="{FF2B5EF4-FFF2-40B4-BE49-F238E27FC236}">
                  <a16:creationId xmlns:a16="http://schemas.microsoft.com/office/drawing/2014/main" id="{BDC7C0FB-A9B2-63F4-9C57-055A08A7AD78}"/>
                </a:ext>
              </a:extLst>
            </p:cNvPr>
            <p:cNvSpPr/>
            <p:nvPr/>
          </p:nvSpPr>
          <p:spPr>
            <a:xfrm>
              <a:off x="10422798" y="2963529"/>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6"/>
              </a:solidFill>
              <a:prstDash val="solid"/>
              <a:miter/>
            </a:ln>
          </p:spPr>
          <p:txBody>
            <a:bodyPr rtlCol="0" anchor="ctr"/>
            <a:lstStyle/>
            <a:p>
              <a:endParaRPr lang="en-GB" noProof="0" dirty="0"/>
            </a:p>
          </p:txBody>
        </p:sp>
        <p:sp>
          <p:nvSpPr>
            <p:cNvPr id="902" name="Freeform 901">
              <a:extLst>
                <a:ext uri="{FF2B5EF4-FFF2-40B4-BE49-F238E27FC236}">
                  <a16:creationId xmlns:a16="http://schemas.microsoft.com/office/drawing/2014/main" id="{D01C08D4-3BCF-2D64-52AE-E20DAF2A005E}"/>
                </a:ext>
              </a:extLst>
            </p:cNvPr>
            <p:cNvSpPr/>
            <p:nvPr/>
          </p:nvSpPr>
          <p:spPr>
            <a:xfrm>
              <a:off x="10424485" y="2963529"/>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6"/>
              </a:solidFill>
              <a:prstDash val="solid"/>
              <a:miter/>
            </a:ln>
          </p:spPr>
          <p:txBody>
            <a:bodyPr rtlCol="0" anchor="ctr"/>
            <a:lstStyle/>
            <a:p>
              <a:endParaRPr lang="en-GB" noProof="0" dirty="0"/>
            </a:p>
          </p:txBody>
        </p:sp>
        <p:sp>
          <p:nvSpPr>
            <p:cNvPr id="903" name="Freeform 902">
              <a:extLst>
                <a:ext uri="{FF2B5EF4-FFF2-40B4-BE49-F238E27FC236}">
                  <a16:creationId xmlns:a16="http://schemas.microsoft.com/office/drawing/2014/main" id="{A4DE8EB7-F1B2-7CAB-2B05-9438FCCDA202}"/>
                </a:ext>
              </a:extLst>
            </p:cNvPr>
            <p:cNvSpPr/>
            <p:nvPr/>
          </p:nvSpPr>
          <p:spPr>
            <a:xfrm>
              <a:off x="10427475" y="2963529"/>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6"/>
              </a:solidFill>
              <a:prstDash val="solid"/>
              <a:miter/>
            </a:ln>
          </p:spPr>
          <p:txBody>
            <a:bodyPr rtlCol="0" anchor="ctr"/>
            <a:lstStyle/>
            <a:p>
              <a:endParaRPr lang="en-GB" noProof="0" dirty="0"/>
            </a:p>
          </p:txBody>
        </p:sp>
        <p:sp>
          <p:nvSpPr>
            <p:cNvPr id="904" name="Freeform 903">
              <a:extLst>
                <a:ext uri="{FF2B5EF4-FFF2-40B4-BE49-F238E27FC236}">
                  <a16:creationId xmlns:a16="http://schemas.microsoft.com/office/drawing/2014/main" id="{18B42A40-DED9-FFB7-8312-5463CA573E34}"/>
                </a:ext>
              </a:extLst>
            </p:cNvPr>
            <p:cNvSpPr/>
            <p:nvPr/>
          </p:nvSpPr>
          <p:spPr>
            <a:xfrm>
              <a:off x="10433455" y="2963529"/>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6"/>
              </a:solidFill>
              <a:prstDash val="solid"/>
              <a:miter/>
            </a:ln>
          </p:spPr>
          <p:txBody>
            <a:bodyPr rtlCol="0" anchor="ctr"/>
            <a:lstStyle/>
            <a:p>
              <a:endParaRPr lang="en-GB" noProof="0" dirty="0"/>
            </a:p>
          </p:txBody>
        </p:sp>
        <p:sp>
          <p:nvSpPr>
            <p:cNvPr id="905" name="Freeform 904">
              <a:extLst>
                <a:ext uri="{FF2B5EF4-FFF2-40B4-BE49-F238E27FC236}">
                  <a16:creationId xmlns:a16="http://schemas.microsoft.com/office/drawing/2014/main" id="{58D1AA87-461C-ADEA-23B5-4A5FC17E54FC}"/>
                </a:ext>
              </a:extLst>
            </p:cNvPr>
            <p:cNvSpPr/>
            <p:nvPr/>
          </p:nvSpPr>
          <p:spPr>
            <a:xfrm>
              <a:off x="10431308" y="2972053"/>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06" name="Freeform 905">
              <a:extLst>
                <a:ext uri="{FF2B5EF4-FFF2-40B4-BE49-F238E27FC236}">
                  <a16:creationId xmlns:a16="http://schemas.microsoft.com/office/drawing/2014/main" id="{EC266906-8CDA-719F-E600-A457D0F65D81}"/>
                </a:ext>
              </a:extLst>
            </p:cNvPr>
            <p:cNvSpPr/>
            <p:nvPr/>
          </p:nvSpPr>
          <p:spPr>
            <a:xfrm>
              <a:off x="10434298" y="2972053"/>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07" name="Freeform 906">
              <a:extLst>
                <a:ext uri="{FF2B5EF4-FFF2-40B4-BE49-F238E27FC236}">
                  <a16:creationId xmlns:a16="http://schemas.microsoft.com/office/drawing/2014/main" id="{39ECFE6E-D49A-5FDF-F71E-25127B49D4F7}"/>
                </a:ext>
              </a:extLst>
            </p:cNvPr>
            <p:cNvSpPr/>
            <p:nvPr/>
          </p:nvSpPr>
          <p:spPr>
            <a:xfrm>
              <a:off x="10440279" y="2972053"/>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08" name="Freeform 907">
              <a:extLst>
                <a:ext uri="{FF2B5EF4-FFF2-40B4-BE49-F238E27FC236}">
                  <a16:creationId xmlns:a16="http://schemas.microsoft.com/office/drawing/2014/main" id="{87897CFE-8F1D-F97D-7CDB-8D45AEB70698}"/>
                </a:ext>
              </a:extLst>
            </p:cNvPr>
            <p:cNvSpPr/>
            <p:nvPr/>
          </p:nvSpPr>
          <p:spPr>
            <a:xfrm>
              <a:off x="10441965" y="2972053"/>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09" name="Freeform 908">
              <a:extLst>
                <a:ext uri="{FF2B5EF4-FFF2-40B4-BE49-F238E27FC236}">
                  <a16:creationId xmlns:a16="http://schemas.microsoft.com/office/drawing/2014/main" id="{7ECDF8FA-6BD2-6EC7-1D2C-159EA04799C0}"/>
                </a:ext>
              </a:extLst>
            </p:cNvPr>
            <p:cNvSpPr/>
            <p:nvPr/>
          </p:nvSpPr>
          <p:spPr>
            <a:xfrm>
              <a:off x="10444955" y="2972053"/>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10" name="Freeform 909">
              <a:extLst>
                <a:ext uri="{FF2B5EF4-FFF2-40B4-BE49-F238E27FC236}">
                  <a16:creationId xmlns:a16="http://schemas.microsoft.com/office/drawing/2014/main" id="{9617A69B-F364-5100-1C77-5986BF2CC09B}"/>
                </a:ext>
              </a:extLst>
            </p:cNvPr>
            <p:cNvSpPr/>
            <p:nvPr/>
          </p:nvSpPr>
          <p:spPr>
            <a:xfrm>
              <a:off x="10450936" y="2972053"/>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11" name="Freeform 910">
              <a:extLst>
                <a:ext uri="{FF2B5EF4-FFF2-40B4-BE49-F238E27FC236}">
                  <a16:creationId xmlns:a16="http://schemas.microsoft.com/office/drawing/2014/main" id="{7DE01A1D-E69F-F41B-6893-7F9313511516}"/>
                </a:ext>
              </a:extLst>
            </p:cNvPr>
            <p:cNvSpPr/>
            <p:nvPr/>
          </p:nvSpPr>
          <p:spPr>
            <a:xfrm>
              <a:off x="10457299" y="2972053"/>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12" name="Freeform 911">
              <a:extLst>
                <a:ext uri="{FF2B5EF4-FFF2-40B4-BE49-F238E27FC236}">
                  <a16:creationId xmlns:a16="http://schemas.microsoft.com/office/drawing/2014/main" id="{C453B48B-CD6C-6799-9584-7525C5380CDB}"/>
                </a:ext>
              </a:extLst>
            </p:cNvPr>
            <p:cNvSpPr/>
            <p:nvPr/>
          </p:nvSpPr>
          <p:spPr>
            <a:xfrm>
              <a:off x="10463663" y="2986168"/>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13" name="Freeform 912">
              <a:extLst>
                <a:ext uri="{FF2B5EF4-FFF2-40B4-BE49-F238E27FC236}">
                  <a16:creationId xmlns:a16="http://schemas.microsoft.com/office/drawing/2014/main" id="{A94657CE-D677-5396-7CF6-37401F6AA4F1}"/>
                </a:ext>
              </a:extLst>
            </p:cNvPr>
            <p:cNvSpPr/>
            <p:nvPr/>
          </p:nvSpPr>
          <p:spPr>
            <a:xfrm>
              <a:off x="10472250" y="2986168"/>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14" name="Freeform 913">
              <a:extLst>
                <a:ext uri="{FF2B5EF4-FFF2-40B4-BE49-F238E27FC236}">
                  <a16:creationId xmlns:a16="http://schemas.microsoft.com/office/drawing/2014/main" id="{3048D789-CAD3-920F-6DEA-D8343A21F597}"/>
                </a:ext>
              </a:extLst>
            </p:cNvPr>
            <p:cNvSpPr/>
            <p:nvPr/>
          </p:nvSpPr>
          <p:spPr>
            <a:xfrm>
              <a:off x="10482830" y="3006516"/>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15" name="Freeform 914">
              <a:extLst>
                <a:ext uri="{FF2B5EF4-FFF2-40B4-BE49-F238E27FC236}">
                  <a16:creationId xmlns:a16="http://schemas.microsoft.com/office/drawing/2014/main" id="{FB03A572-8784-112E-5926-A1F02CE3DF4A}"/>
                </a:ext>
              </a:extLst>
            </p:cNvPr>
            <p:cNvSpPr/>
            <p:nvPr/>
          </p:nvSpPr>
          <p:spPr>
            <a:xfrm>
              <a:off x="10502918" y="3006516"/>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16" name="Freeform 915">
              <a:extLst>
                <a:ext uri="{FF2B5EF4-FFF2-40B4-BE49-F238E27FC236}">
                  <a16:creationId xmlns:a16="http://schemas.microsoft.com/office/drawing/2014/main" id="{88FA7B22-F596-9170-264E-E2C7A8D05A7E}"/>
                </a:ext>
              </a:extLst>
            </p:cNvPr>
            <p:cNvSpPr/>
            <p:nvPr/>
          </p:nvSpPr>
          <p:spPr>
            <a:xfrm>
              <a:off x="10537803" y="301742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6"/>
              </a:solidFill>
              <a:prstDash val="solid"/>
              <a:miter/>
            </a:ln>
          </p:spPr>
          <p:txBody>
            <a:bodyPr rtlCol="0" anchor="ctr"/>
            <a:lstStyle/>
            <a:p>
              <a:endParaRPr lang="en-GB" noProof="0" dirty="0"/>
            </a:p>
          </p:txBody>
        </p:sp>
        <p:sp>
          <p:nvSpPr>
            <p:cNvPr id="917" name="Freeform 916">
              <a:extLst>
                <a:ext uri="{FF2B5EF4-FFF2-40B4-BE49-F238E27FC236}">
                  <a16:creationId xmlns:a16="http://schemas.microsoft.com/office/drawing/2014/main" id="{4C2375BD-1F1E-19A5-4C32-1FDE05467A7E}"/>
                </a:ext>
              </a:extLst>
            </p:cNvPr>
            <p:cNvSpPr/>
            <p:nvPr/>
          </p:nvSpPr>
          <p:spPr>
            <a:xfrm>
              <a:off x="10551833" y="301742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6"/>
              </a:solidFill>
              <a:prstDash val="solid"/>
              <a:miter/>
            </a:ln>
          </p:spPr>
          <p:txBody>
            <a:bodyPr rtlCol="0" anchor="ctr"/>
            <a:lstStyle/>
            <a:p>
              <a:endParaRPr lang="en-GB" noProof="0" dirty="0"/>
            </a:p>
          </p:txBody>
        </p:sp>
        <p:sp>
          <p:nvSpPr>
            <p:cNvPr id="918" name="Freeform 917">
              <a:extLst>
                <a:ext uri="{FF2B5EF4-FFF2-40B4-BE49-F238E27FC236}">
                  <a16:creationId xmlns:a16="http://schemas.microsoft.com/office/drawing/2014/main" id="{7C29EF43-7AEE-474D-271E-0B5F5112CD7E}"/>
                </a:ext>
              </a:extLst>
            </p:cNvPr>
            <p:cNvSpPr/>
            <p:nvPr/>
          </p:nvSpPr>
          <p:spPr>
            <a:xfrm>
              <a:off x="10562107" y="3029247"/>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6"/>
              </a:solidFill>
              <a:prstDash val="solid"/>
              <a:miter/>
            </a:ln>
          </p:spPr>
          <p:txBody>
            <a:bodyPr rtlCol="0" anchor="ctr"/>
            <a:lstStyle/>
            <a:p>
              <a:endParaRPr lang="en-GB" noProof="0" dirty="0"/>
            </a:p>
          </p:txBody>
        </p:sp>
        <p:sp>
          <p:nvSpPr>
            <p:cNvPr id="919" name="Freeform 918">
              <a:extLst>
                <a:ext uri="{FF2B5EF4-FFF2-40B4-BE49-F238E27FC236}">
                  <a16:creationId xmlns:a16="http://schemas.microsoft.com/office/drawing/2014/main" id="{62C28BFC-AABC-1C75-A5E2-63E8780C602E}"/>
                </a:ext>
              </a:extLst>
            </p:cNvPr>
            <p:cNvSpPr/>
            <p:nvPr/>
          </p:nvSpPr>
          <p:spPr>
            <a:xfrm>
              <a:off x="10573148" y="3029247"/>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6"/>
              </a:solidFill>
              <a:prstDash val="solid"/>
              <a:miter/>
            </a:ln>
          </p:spPr>
          <p:txBody>
            <a:bodyPr rtlCol="0" anchor="ctr"/>
            <a:lstStyle/>
            <a:p>
              <a:endParaRPr lang="en-GB" noProof="0" dirty="0"/>
            </a:p>
          </p:txBody>
        </p:sp>
        <p:sp>
          <p:nvSpPr>
            <p:cNvPr id="920" name="Freeform 919">
              <a:extLst>
                <a:ext uri="{FF2B5EF4-FFF2-40B4-BE49-F238E27FC236}">
                  <a16:creationId xmlns:a16="http://schemas.microsoft.com/office/drawing/2014/main" id="{6DC84CB0-A59F-9989-B38B-FBCD2E824656}"/>
                </a:ext>
              </a:extLst>
            </p:cNvPr>
            <p:cNvSpPr/>
            <p:nvPr/>
          </p:nvSpPr>
          <p:spPr>
            <a:xfrm>
              <a:off x="10604659" y="303529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21" name="Freeform 920">
              <a:extLst>
                <a:ext uri="{FF2B5EF4-FFF2-40B4-BE49-F238E27FC236}">
                  <a16:creationId xmlns:a16="http://schemas.microsoft.com/office/drawing/2014/main" id="{9B7BFD38-4824-CEA2-6FBE-EEC6FAE4A25E}"/>
                </a:ext>
              </a:extLst>
            </p:cNvPr>
            <p:cNvSpPr/>
            <p:nvPr/>
          </p:nvSpPr>
          <p:spPr>
            <a:xfrm>
              <a:off x="10608109" y="304647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22" name="Freeform 921">
              <a:extLst>
                <a:ext uri="{FF2B5EF4-FFF2-40B4-BE49-F238E27FC236}">
                  <a16:creationId xmlns:a16="http://schemas.microsoft.com/office/drawing/2014/main" id="{DA1C2975-E98F-9748-80C4-247300580D83}"/>
                </a:ext>
              </a:extLst>
            </p:cNvPr>
            <p:cNvSpPr/>
            <p:nvPr/>
          </p:nvSpPr>
          <p:spPr>
            <a:xfrm>
              <a:off x="10615776" y="304647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23" name="Freeform 922">
              <a:extLst>
                <a:ext uri="{FF2B5EF4-FFF2-40B4-BE49-F238E27FC236}">
                  <a16:creationId xmlns:a16="http://schemas.microsoft.com/office/drawing/2014/main" id="{40C7C0B0-F368-C651-12E3-38705311CE3F}"/>
                </a:ext>
              </a:extLst>
            </p:cNvPr>
            <p:cNvSpPr/>
            <p:nvPr/>
          </p:nvSpPr>
          <p:spPr>
            <a:xfrm>
              <a:off x="10621756" y="304647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24" name="Freeform 923">
              <a:extLst>
                <a:ext uri="{FF2B5EF4-FFF2-40B4-BE49-F238E27FC236}">
                  <a16:creationId xmlns:a16="http://schemas.microsoft.com/office/drawing/2014/main" id="{006037A5-3E82-07D6-EADF-E456270A1647}"/>
                </a:ext>
              </a:extLst>
            </p:cNvPr>
            <p:cNvSpPr/>
            <p:nvPr/>
          </p:nvSpPr>
          <p:spPr>
            <a:xfrm>
              <a:off x="10629423" y="304647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25" name="Freeform 924">
              <a:extLst>
                <a:ext uri="{FF2B5EF4-FFF2-40B4-BE49-F238E27FC236}">
                  <a16:creationId xmlns:a16="http://schemas.microsoft.com/office/drawing/2014/main" id="{8419536B-4DE5-D7FD-B679-CA2C2249839E}"/>
                </a:ext>
              </a:extLst>
            </p:cNvPr>
            <p:cNvSpPr/>
            <p:nvPr/>
          </p:nvSpPr>
          <p:spPr>
            <a:xfrm>
              <a:off x="10635327" y="304647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26" name="Freeform 925">
              <a:extLst>
                <a:ext uri="{FF2B5EF4-FFF2-40B4-BE49-F238E27FC236}">
                  <a16:creationId xmlns:a16="http://schemas.microsoft.com/office/drawing/2014/main" id="{4E419FA1-1E9B-362B-BCD9-34933F17115B}"/>
                </a:ext>
              </a:extLst>
            </p:cNvPr>
            <p:cNvSpPr/>
            <p:nvPr/>
          </p:nvSpPr>
          <p:spPr>
            <a:xfrm>
              <a:off x="10642610" y="304647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27" name="Freeform 926">
              <a:extLst>
                <a:ext uri="{FF2B5EF4-FFF2-40B4-BE49-F238E27FC236}">
                  <a16:creationId xmlns:a16="http://schemas.microsoft.com/office/drawing/2014/main" id="{FC33B661-4318-0A50-5187-3EF1989B3C8B}"/>
                </a:ext>
              </a:extLst>
            </p:cNvPr>
            <p:cNvSpPr/>
            <p:nvPr/>
          </p:nvSpPr>
          <p:spPr>
            <a:xfrm>
              <a:off x="10650277" y="304647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28" name="Freeform 927">
              <a:extLst>
                <a:ext uri="{FF2B5EF4-FFF2-40B4-BE49-F238E27FC236}">
                  <a16:creationId xmlns:a16="http://schemas.microsoft.com/office/drawing/2014/main" id="{673E7428-0209-D163-AD19-C1859F2D44DB}"/>
                </a:ext>
              </a:extLst>
            </p:cNvPr>
            <p:cNvSpPr/>
            <p:nvPr/>
          </p:nvSpPr>
          <p:spPr>
            <a:xfrm>
              <a:off x="10858130"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29" name="Freeform 928">
              <a:extLst>
                <a:ext uri="{FF2B5EF4-FFF2-40B4-BE49-F238E27FC236}">
                  <a16:creationId xmlns:a16="http://schemas.microsoft.com/office/drawing/2014/main" id="{7B949801-AF77-10AD-1E6A-C92A48ABD286}"/>
                </a:ext>
              </a:extLst>
            </p:cNvPr>
            <p:cNvSpPr/>
            <p:nvPr/>
          </p:nvSpPr>
          <p:spPr>
            <a:xfrm>
              <a:off x="10864110"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30" name="Freeform 929">
              <a:extLst>
                <a:ext uri="{FF2B5EF4-FFF2-40B4-BE49-F238E27FC236}">
                  <a16:creationId xmlns:a16="http://schemas.microsoft.com/office/drawing/2014/main" id="{BDFB58AB-E2AF-7F82-4FDA-612BFB993F21}"/>
                </a:ext>
              </a:extLst>
            </p:cNvPr>
            <p:cNvSpPr/>
            <p:nvPr/>
          </p:nvSpPr>
          <p:spPr>
            <a:xfrm>
              <a:off x="10871317"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31" name="Freeform 930">
              <a:extLst>
                <a:ext uri="{FF2B5EF4-FFF2-40B4-BE49-F238E27FC236}">
                  <a16:creationId xmlns:a16="http://schemas.microsoft.com/office/drawing/2014/main" id="{2B63CF8A-4803-2C16-BE86-036AADDC0812}"/>
                </a:ext>
              </a:extLst>
            </p:cNvPr>
            <p:cNvSpPr/>
            <p:nvPr/>
          </p:nvSpPr>
          <p:spPr>
            <a:xfrm>
              <a:off x="10878984"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32" name="Freeform 931">
              <a:extLst>
                <a:ext uri="{FF2B5EF4-FFF2-40B4-BE49-F238E27FC236}">
                  <a16:creationId xmlns:a16="http://schemas.microsoft.com/office/drawing/2014/main" id="{E9455BF6-D210-DAF2-5EFD-4E8CC51F61A5}"/>
                </a:ext>
              </a:extLst>
            </p:cNvPr>
            <p:cNvSpPr/>
            <p:nvPr/>
          </p:nvSpPr>
          <p:spPr>
            <a:xfrm>
              <a:off x="10885347"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33" name="Freeform 932">
              <a:extLst>
                <a:ext uri="{FF2B5EF4-FFF2-40B4-BE49-F238E27FC236}">
                  <a16:creationId xmlns:a16="http://schemas.microsoft.com/office/drawing/2014/main" id="{FE9A4290-65FC-1B08-3748-4C35185E907A}"/>
                </a:ext>
              </a:extLst>
            </p:cNvPr>
            <p:cNvSpPr/>
            <p:nvPr/>
          </p:nvSpPr>
          <p:spPr>
            <a:xfrm>
              <a:off x="10891328"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34" name="Freeform 933">
              <a:extLst>
                <a:ext uri="{FF2B5EF4-FFF2-40B4-BE49-F238E27FC236}">
                  <a16:creationId xmlns:a16="http://schemas.microsoft.com/office/drawing/2014/main" id="{087EF252-F2D7-C635-9BD7-C99B79967538}"/>
                </a:ext>
              </a:extLst>
            </p:cNvPr>
            <p:cNvSpPr/>
            <p:nvPr/>
          </p:nvSpPr>
          <p:spPr>
            <a:xfrm>
              <a:off x="10898611"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35" name="Freeform 934">
              <a:extLst>
                <a:ext uri="{FF2B5EF4-FFF2-40B4-BE49-F238E27FC236}">
                  <a16:creationId xmlns:a16="http://schemas.microsoft.com/office/drawing/2014/main" id="{C131CB07-6774-04A1-B19A-9614F5A1CE39}"/>
                </a:ext>
              </a:extLst>
            </p:cNvPr>
            <p:cNvSpPr/>
            <p:nvPr/>
          </p:nvSpPr>
          <p:spPr>
            <a:xfrm>
              <a:off x="10906278"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36" name="Freeform 935">
              <a:extLst>
                <a:ext uri="{FF2B5EF4-FFF2-40B4-BE49-F238E27FC236}">
                  <a16:creationId xmlns:a16="http://schemas.microsoft.com/office/drawing/2014/main" id="{3D674861-7949-9A3A-1FD2-EE3EB189FAEF}"/>
                </a:ext>
              </a:extLst>
            </p:cNvPr>
            <p:cNvSpPr/>
            <p:nvPr/>
          </p:nvSpPr>
          <p:spPr>
            <a:xfrm>
              <a:off x="10911339"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37" name="Freeform 936">
              <a:extLst>
                <a:ext uri="{FF2B5EF4-FFF2-40B4-BE49-F238E27FC236}">
                  <a16:creationId xmlns:a16="http://schemas.microsoft.com/office/drawing/2014/main" id="{B930ADD9-65BA-36CB-21A6-D8169B50B07D}"/>
                </a:ext>
              </a:extLst>
            </p:cNvPr>
            <p:cNvSpPr/>
            <p:nvPr/>
          </p:nvSpPr>
          <p:spPr>
            <a:xfrm>
              <a:off x="10917319"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38" name="Freeform 937">
              <a:extLst>
                <a:ext uri="{FF2B5EF4-FFF2-40B4-BE49-F238E27FC236}">
                  <a16:creationId xmlns:a16="http://schemas.microsoft.com/office/drawing/2014/main" id="{75F7E4B7-FED1-9390-035C-A5A2EE62BFC9}"/>
                </a:ext>
              </a:extLst>
            </p:cNvPr>
            <p:cNvSpPr/>
            <p:nvPr/>
          </p:nvSpPr>
          <p:spPr>
            <a:xfrm>
              <a:off x="10924603"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39" name="Freeform 938">
              <a:extLst>
                <a:ext uri="{FF2B5EF4-FFF2-40B4-BE49-F238E27FC236}">
                  <a16:creationId xmlns:a16="http://schemas.microsoft.com/office/drawing/2014/main" id="{2D6A657F-84E7-AEBE-E969-7CFD10E1C11F}"/>
                </a:ext>
              </a:extLst>
            </p:cNvPr>
            <p:cNvSpPr/>
            <p:nvPr/>
          </p:nvSpPr>
          <p:spPr>
            <a:xfrm>
              <a:off x="10932269"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40" name="Freeform 939">
              <a:extLst>
                <a:ext uri="{FF2B5EF4-FFF2-40B4-BE49-F238E27FC236}">
                  <a16:creationId xmlns:a16="http://schemas.microsoft.com/office/drawing/2014/main" id="{E84FF01A-C094-6225-760A-2F2189713D92}"/>
                </a:ext>
              </a:extLst>
            </p:cNvPr>
            <p:cNvSpPr/>
            <p:nvPr/>
          </p:nvSpPr>
          <p:spPr>
            <a:xfrm>
              <a:off x="10943770"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41" name="Freeform 940">
              <a:extLst>
                <a:ext uri="{FF2B5EF4-FFF2-40B4-BE49-F238E27FC236}">
                  <a16:creationId xmlns:a16="http://schemas.microsoft.com/office/drawing/2014/main" id="{C1B263A4-3D58-0A3E-AE6F-05945DD753F2}"/>
                </a:ext>
              </a:extLst>
            </p:cNvPr>
            <p:cNvSpPr/>
            <p:nvPr/>
          </p:nvSpPr>
          <p:spPr>
            <a:xfrm>
              <a:off x="10968841"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42" name="Freeform 941">
              <a:extLst>
                <a:ext uri="{FF2B5EF4-FFF2-40B4-BE49-F238E27FC236}">
                  <a16:creationId xmlns:a16="http://schemas.microsoft.com/office/drawing/2014/main" id="{F1731A2F-F49E-47FB-16B0-4C28DCE73A8E}"/>
                </a:ext>
              </a:extLst>
            </p:cNvPr>
            <p:cNvSpPr/>
            <p:nvPr/>
          </p:nvSpPr>
          <p:spPr>
            <a:xfrm>
              <a:off x="10975281"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43" name="Freeform 942">
              <a:extLst>
                <a:ext uri="{FF2B5EF4-FFF2-40B4-BE49-F238E27FC236}">
                  <a16:creationId xmlns:a16="http://schemas.microsoft.com/office/drawing/2014/main" id="{9A0B7977-7549-FE48-00D5-AAAF50727684}"/>
                </a:ext>
              </a:extLst>
            </p:cNvPr>
            <p:cNvSpPr/>
            <p:nvPr/>
          </p:nvSpPr>
          <p:spPr>
            <a:xfrm>
              <a:off x="10993989"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44" name="Freeform 943">
              <a:extLst>
                <a:ext uri="{FF2B5EF4-FFF2-40B4-BE49-F238E27FC236}">
                  <a16:creationId xmlns:a16="http://schemas.microsoft.com/office/drawing/2014/main" id="{EC03FB28-3CFB-2B2B-28D5-44EBF7431CAD}"/>
                </a:ext>
              </a:extLst>
            </p:cNvPr>
            <p:cNvSpPr/>
            <p:nvPr/>
          </p:nvSpPr>
          <p:spPr>
            <a:xfrm>
              <a:off x="11064295"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45" name="Freeform 944">
              <a:extLst>
                <a:ext uri="{FF2B5EF4-FFF2-40B4-BE49-F238E27FC236}">
                  <a16:creationId xmlns:a16="http://schemas.microsoft.com/office/drawing/2014/main" id="{8DCA5208-FFAB-2C78-810E-46346B505E6A}"/>
                </a:ext>
              </a:extLst>
            </p:cNvPr>
            <p:cNvSpPr/>
            <p:nvPr/>
          </p:nvSpPr>
          <p:spPr>
            <a:xfrm>
              <a:off x="11075336"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46" name="Freeform 945">
              <a:extLst>
                <a:ext uri="{FF2B5EF4-FFF2-40B4-BE49-F238E27FC236}">
                  <a16:creationId xmlns:a16="http://schemas.microsoft.com/office/drawing/2014/main" id="{D602B84A-32AF-C6F2-3290-11EC27AB5A92}"/>
                </a:ext>
              </a:extLst>
            </p:cNvPr>
            <p:cNvSpPr/>
            <p:nvPr/>
          </p:nvSpPr>
          <p:spPr>
            <a:xfrm>
              <a:off x="11114131"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47" name="Freeform 946">
              <a:extLst>
                <a:ext uri="{FF2B5EF4-FFF2-40B4-BE49-F238E27FC236}">
                  <a16:creationId xmlns:a16="http://schemas.microsoft.com/office/drawing/2014/main" id="{47C55BCF-00E7-8BF2-10A7-C97AD6995B20}"/>
                </a:ext>
              </a:extLst>
            </p:cNvPr>
            <p:cNvSpPr/>
            <p:nvPr/>
          </p:nvSpPr>
          <p:spPr>
            <a:xfrm>
              <a:off x="11135445"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48" name="Freeform 947">
              <a:extLst>
                <a:ext uri="{FF2B5EF4-FFF2-40B4-BE49-F238E27FC236}">
                  <a16:creationId xmlns:a16="http://schemas.microsoft.com/office/drawing/2014/main" id="{BCF1AD3D-A41B-0F5D-F8D1-5FAAABD30D68}"/>
                </a:ext>
              </a:extLst>
            </p:cNvPr>
            <p:cNvSpPr/>
            <p:nvPr/>
          </p:nvSpPr>
          <p:spPr>
            <a:xfrm>
              <a:off x="11140505"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49" name="Freeform 948">
              <a:extLst>
                <a:ext uri="{FF2B5EF4-FFF2-40B4-BE49-F238E27FC236}">
                  <a16:creationId xmlns:a16="http://schemas.microsoft.com/office/drawing/2014/main" id="{9DA4EFBB-E299-76A2-3934-047BABE714ED}"/>
                </a:ext>
              </a:extLst>
            </p:cNvPr>
            <p:cNvSpPr/>
            <p:nvPr/>
          </p:nvSpPr>
          <p:spPr>
            <a:xfrm>
              <a:off x="11153692"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50" name="Freeform 949">
              <a:extLst>
                <a:ext uri="{FF2B5EF4-FFF2-40B4-BE49-F238E27FC236}">
                  <a16:creationId xmlns:a16="http://schemas.microsoft.com/office/drawing/2014/main" id="{C13CFE49-3E42-C5C6-10F7-DD723645A834}"/>
                </a:ext>
              </a:extLst>
            </p:cNvPr>
            <p:cNvSpPr/>
            <p:nvPr/>
          </p:nvSpPr>
          <p:spPr>
            <a:xfrm>
              <a:off x="11160133"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51" name="Freeform 950">
              <a:extLst>
                <a:ext uri="{FF2B5EF4-FFF2-40B4-BE49-F238E27FC236}">
                  <a16:creationId xmlns:a16="http://schemas.microsoft.com/office/drawing/2014/main" id="{F19A2D3F-6B83-16A9-A13A-E58EE8AD6C1E}"/>
                </a:ext>
              </a:extLst>
            </p:cNvPr>
            <p:cNvSpPr/>
            <p:nvPr/>
          </p:nvSpPr>
          <p:spPr>
            <a:xfrm>
              <a:off x="11165193"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52" name="Freeform 951">
              <a:extLst>
                <a:ext uri="{FF2B5EF4-FFF2-40B4-BE49-F238E27FC236}">
                  <a16:creationId xmlns:a16="http://schemas.microsoft.com/office/drawing/2014/main" id="{9D00FFD8-46C9-8EFC-4363-6AA018FB15D0}"/>
                </a:ext>
              </a:extLst>
            </p:cNvPr>
            <p:cNvSpPr/>
            <p:nvPr/>
          </p:nvSpPr>
          <p:spPr>
            <a:xfrm>
              <a:off x="11184820"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53" name="Freeform 952">
              <a:extLst>
                <a:ext uri="{FF2B5EF4-FFF2-40B4-BE49-F238E27FC236}">
                  <a16:creationId xmlns:a16="http://schemas.microsoft.com/office/drawing/2014/main" id="{1C990C1D-6415-524F-C09D-59C67B5BF252}"/>
                </a:ext>
              </a:extLst>
            </p:cNvPr>
            <p:cNvSpPr/>
            <p:nvPr/>
          </p:nvSpPr>
          <p:spPr>
            <a:xfrm>
              <a:off x="11218018"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54" name="Freeform 953">
              <a:extLst>
                <a:ext uri="{FF2B5EF4-FFF2-40B4-BE49-F238E27FC236}">
                  <a16:creationId xmlns:a16="http://schemas.microsoft.com/office/drawing/2014/main" id="{137B391D-CA30-2556-8B96-6AABB3B2DA77}"/>
                </a:ext>
              </a:extLst>
            </p:cNvPr>
            <p:cNvSpPr/>
            <p:nvPr/>
          </p:nvSpPr>
          <p:spPr>
            <a:xfrm>
              <a:off x="11261490"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55" name="Freeform 954">
              <a:extLst>
                <a:ext uri="{FF2B5EF4-FFF2-40B4-BE49-F238E27FC236}">
                  <a16:creationId xmlns:a16="http://schemas.microsoft.com/office/drawing/2014/main" id="{EC14FD51-27A4-53E0-D32C-45CBA0275415}"/>
                </a:ext>
              </a:extLst>
            </p:cNvPr>
            <p:cNvSpPr/>
            <p:nvPr/>
          </p:nvSpPr>
          <p:spPr>
            <a:xfrm>
              <a:off x="11414370"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56" name="Freeform 955">
              <a:extLst>
                <a:ext uri="{FF2B5EF4-FFF2-40B4-BE49-F238E27FC236}">
                  <a16:creationId xmlns:a16="http://schemas.microsoft.com/office/drawing/2014/main" id="{2A7FB911-974D-67AA-70FB-77CBD1B4BA25}"/>
                </a:ext>
              </a:extLst>
            </p:cNvPr>
            <p:cNvSpPr/>
            <p:nvPr/>
          </p:nvSpPr>
          <p:spPr>
            <a:xfrm>
              <a:off x="11426484"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57" name="Freeform 956">
              <a:extLst>
                <a:ext uri="{FF2B5EF4-FFF2-40B4-BE49-F238E27FC236}">
                  <a16:creationId xmlns:a16="http://schemas.microsoft.com/office/drawing/2014/main" id="{140974F1-DD77-493E-E77C-4E89116AFB1D}"/>
                </a:ext>
              </a:extLst>
            </p:cNvPr>
            <p:cNvSpPr/>
            <p:nvPr/>
          </p:nvSpPr>
          <p:spPr>
            <a:xfrm>
              <a:off x="10696279" y="3088733"/>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58" name="Freeform 957">
              <a:extLst>
                <a:ext uri="{FF2B5EF4-FFF2-40B4-BE49-F238E27FC236}">
                  <a16:creationId xmlns:a16="http://schemas.microsoft.com/office/drawing/2014/main" id="{6545EB77-77E4-A28A-9BE1-05B44604E9A0}"/>
                </a:ext>
              </a:extLst>
            </p:cNvPr>
            <p:cNvSpPr/>
            <p:nvPr/>
          </p:nvSpPr>
          <p:spPr>
            <a:xfrm>
              <a:off x="10702260" y="3088733"/>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59" name="Freeform 958">
              <a:extLst>
                <a:ext uri="{FF2B5EF4-FFF2-40B4-BE49-F238E27FC236}">
                  <a16:creationId xmlns:a16="http://schemas.microsoft.com/office/drawing/2014/main" id="{65BAD594-8FCA-027D-E421-187200701793}"/>
                </a:ext>
              </a:extLst>
            </p:cNvPr>
            <p:cNvSpPr/>
            <p:nvPr/>
          </p:nvSpPr>
          <p:spPr>
            <a:xfrm>
              <a:off x="10709467" y="3088733"/>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60" name="Freeform 959">
              <a:extLst>
                <a:ext uri="{FF2B5EF4-FFF2-40B4-BE49-F238E27FC236}">
                  <a16:creationId xmlns:a16="http://schemas.microsoft.com/office/drawing/2014/main" id="{4AAC9539-8AA7-2528-6459-327A27034027}"/>
                </a:ext>
              </a:extLst>
            </p:cNvPr>
            <p:cNvSpPr/>
            <p:nvPr/>
          </p:nvSpPr>
          <p:spPr>
            <a:xfrm>
              <a:off x="10717134" y="3088733"/>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61" name="Freeform 960">
              <a:extLst>
                <a:ext uri="{FF2B5EF4-FFF2-40B4-BE49-F238E27FC236}">
                  <a16:creationId xmlns:a16="http://schemas.microsoft.com/office/drawing/2014/main" id="{22A50480-7698-0D08-1050-89E132CB8052}"/>
                </a:ext>
              </a:extLst>
            </p:cNvPr>
            <p:cNvSpPr/>
            <p:nvPr/>
          </p:nvSpPr>
          <p:spPr>
            <a:xfrm>
              <a:off x="10721427" y="3088733"/>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62" name="Freeform 961">
              <a:extLst>
                <a:ext uri="{FF2B5EF4-FFF2-40B4-BE49-F238E27FC236}">
                  <a16:creationId xmlns:a16="http://schemas.microsoft.com/office/drawing/2014/main" id="{5C0AB67A-C0E9-54EF-3E7B-B95F2D2CA2F5}"/>
                </a:ext>
              </a:extLst>
            </p:cNvPr>
            <p:cNvSpPr/>
            <p:nvPr/>
          </p:nvSpPr>
          <p:spPr>
            <a:xfrm>
              <a:off x="10729094" y="3088733"/>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63" name="Freeform 962">
              <a:extLst>
                <a:ext uri="{FF2B5EF4-FFF2-40B4-BE49-F238E27FC236}">
                  <a16:creationId xmlns:a16="http://schemas.microsoft.com/office/drawing/2014/main" id="{AF984FFE-DC54-649E-9270-7A7A16347B81}"/>
                </a:ext>
              </a:extLst>
            </p:cNvPr>
            <p:cNvSpPr/>
            <p:nvPr/>
          </p:nvSpPr>
          <p:spPr>
            <a:xfrm>
              <a:off x="10741438" y="31054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6"/>
              </a:solidFill>
              <a:prstDash val="solid"/>
              <a:miter/>
            </a:ln>
          </p:spPr>
          <p:txBody>
            <a:bodyPr rtlCol="0" anchor="ctr"/>
            <a:lstStyle/>
            <a:p>
              <a:endParaRPr lang="en-GB" noProof="0" dirty="0"/>
            </a:p>
          </p:txBody>
        </p:sp>
        <p:sp>
          <p:nvSpPr>
            <p:cNvPr id="964" name="Freeform 963">
              <a:extLst>
                <a:ext uri="{FF2B5EF4-FFF2-40B4-BE49-F238E27FC236}">
                  <a16:creationId xmlns:a16="http://schemas.microsoft.com/office/drawing/2014/main" id="{A3E60FA1-4456-04B5-EDA0-FA4EBB54DD53}"/>
                </a:ext>
              </a:extLst>
            </p:cNvPr>
            <p:cNvSpPr/>
            <p:nvPr/>
          </p:nvSpPr>
          <p:spPr>
            <a:xfrm>
              <a:off x="10751865" y="31054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6"/>
              </a:solidFill>
              <a:prstDash val="solid"/>
              <a:miter/>
            </a:ln>
          </p:spPr>
          <p:txBody>
            <a:bodyPr rtlCol="0" anchor="ctr"/>
            <a:lstStyle/>
            <a:p>
              <a:endParaRPr lang="en-GB" noProof="0" dirty="0"/>
            </a:p>
          </p:txBody>
        </p:sp>
        <p:sp>
          <p:nvSpPr>
            <p:cNvPr id="965" name="Freeform 964">
              <a:extLst>
                <a:ext uri="{FF2B5EF4-FFF2-40B4-BE49-F238E27FC236}">
                  <a16:creationId xmlns:a16="http://schemas.microsoft.com/office/drawing/2014/main" id="{8A7FCE67-4033-CEFC-7DEE-484DC3D5E09E}"/>
                </a:ext>
              </a:extLst>
            </p:cNvPr>
            <p:cNvSpPr/>
            <p:nvPr/>
          </p:nvSpPr>
          <p:spPr>
            <a:xfrm>
              <a:off x="10761679" y="31054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6"/>
              </a:solidFill>
              <a:prstDash val="solid"/>
              <a:miter/>
            </a:ln>
          </p:spPr>
          <p:txBody>
            <a:bodyPr rtlCol="0" anchor="ctr"/>
            <a:lstStyle/>
            <a:p>
              <a:endParaRPr lang="en-GB" noProof="0" dirty="0"/>
            </a:p>
          </p:txBody>
        </p:sp>
        <p:sp>
          <p:nvSpPr>
            <p:cNvPr id="966" name="Freeform 965">
              <a:extLst>
                <a:ext uri="{FF2B5EF4-FFF2-40B4-BE49-F238E27FC236}">
                  <a16:creationId xmlns:a16="http://schemas.microsoft.com/office/drawing/2014/main" id="{B6E065FF-2C91-44AA-D98A-66B581EABBF3}"/>
                </a:ext>
              </a:extLst>
            </p:cNvPr>
            <p:cNvSpPr/>
            <p:nvPr/>
          </p:nvSpPr>
          <p:spPr>
            <a:xfrm>
              <a:off x="10784450" y="31054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6"/>
              </a:solidFill>
              <a:prstDash val="solid"/>
              <a:miter/>
            </a:ln>
          </p:spPr>
          <p:txBody>
            <a:bodyPr rtlCol="0" anchor="ctr"/>
            <a:lstStyle/>
            <a:p>
              <a:endParaRPr lang="en-GB" noProof="0" dirty="0"/>
            </a:p>
          </p:txBody>
        </p:sp>
        <p:sp>
          <p:nvSpPr>
            <p:cNvPr id="967" name="Freeform 966">
              <a:extLst>
                <a:ext uri="{FF2B5EF4-FFF2-40B4-BE49-F238E27FC236}">
                  <a16:creationId xmlns:a16="http://schemas.microsoft.com/office/drawing/2014/main" id="{6F492D14-8482-447A-8383-5841802C6C8B}"/>
                </a:ext>
              </a:extLst>
            </p:cNvPr>
            <p:cNvSpPr/>
            <p:nvPr/>
          </p:nvSpPr>
          <p:spPr>
            <a:xfrm>
              <a:off x="10796334" y="31054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6"/>
              </a:solidFill>
              <a:prstDash val="solid"/>
              <a:miter/>
            </a:ln>
          </p:spPr>
          <p:txBody>
            <a:bodyPr rtlCol="0" anchor="ctr"/>
            <a:lstStyle/>
            <a:p>
              <a:endParaRPr lang="en-GB" noProof="0" dirty="0"/>
            </a:p>
          </p:txBody>
        </p:sp>
        <p:sp>
          <p:nvSpPr>
            <p:cNvPr id="968" name="Freeform 967">
              <a:extLst>
                <a:ext uri="{FF2B5EF4-FFF2-40B4-BE49-F238E27FC236}">
                  <a16:creationId xmlns:a16="http://schemas.microsoft.com/office/drawing/2014/main" id="{3614CA27-D131-04FA-C077-FCF37F8F4E4F}"/>
                </a:ext>
              </a:extLst>
            </p:cNvPr>
            <p:cNvSpPr/>
            <p:nvPr/>
          </p:nvSpPr>
          <p:spPr>
            <a:xfrm>
              <a:off x="10831295" y="312493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69" name="Freeform 968">
              <a:extLst>
                <a:ext uri="{FF2B5EF4-FFF2-40B4-BE49-F238E27FC236}">
                  <a16:creationId xmlns:a16="http://schemas.microsoft.com/office/drawing/2014/main" id="{39030D2C-088C-4640-EA28-2179C41C470F}"/>
                </a:ext>
              </a:extLst>
            </p:cNvPr>
            <p:cNvSpPr/>
            <p:nvPr/>
          </p:nvSpPr>
          <p:spPr>
            <a:xfrm>
              <a:off x="10851766" y="314372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70" name="Freeform 969">
              <a:extLst>
                <a:ext uri="{FF2B5EF4-FFF2-40B4-BE49-F238E27FC236}">
                  <a16:creationId xmlns:a16="http://schemas.microsoft.com/office/drawing/2014/main" id="{B6E62B07-FA94-3014-BDDA-E5BB040D6F9D}"/>
                </a:ext>
              </a:extLst>
            </p:cNvPr>
            <p:cNvSpPr/>
            <p:nvPr/>
          </p:nvSpPr>
          <p:spPr>
            <a:xfrm>
              <a:off x="10656258" y="304647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71" name="Freeform 970">
              <a:extLst>
                <a:ext uri="{FF2B5EF4-FFF2-40B4-BE49-F238E27FC236}">
                  <a16:creationId xmlns:a16="http://schemas.microsoft.com/office/drawing/2014/main" id="{0D5A5441-DA51-F030-46C6-56AFE2E6DF82}"/>
                </a:ext>
              </a:extLst>
            </p:cNvPr>
            <p:cNvSpPr/>
            <p:nvPr/>
          </p:nvSpPr>
          <p:spPr>
            <a:xfrm>
              <a:off x="10663925" y="304647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72" name="Freeform 971">
              <a:extLst>
                <a:ext uri="{FF2B5EF4-FFF2-40B4-BE49-F238E27FC236}">
                  <a16:creationId xmlns:a16="http://schemas.microsoft.com/office/drawing/2014/main" id="{3702AA80-6886-6554-17BF-7D3A965CE66A}"/>
                </a:ext>
              </a:extLst>
            </p:cNvPr>
            <p:cNvSpPr/>
            <p:nvPr/>
          </p:nvSpPr>
          <p:spPr>
            <a:xfrm>
              <a:off x="10669828" y="304647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73" name="Freeform 972">
              <a:extLst>
                <a:ext uri="{FF2B5EF4-FFF2-40B4-BE49-F238E27FC236}">
                  <a16:creationId xmlns:a16="http://schemas.microsoft.com/office/drawing/2014/main" id="{121B16FF-7C5F-A8A1-D7B1-E2B2AD2B2265}"/>
                </a:ext>
              </a:extLst>
            </p:cNvPr>
            <p:cNvSpPr/>
            <p:nvPr/>
          </p:nvSpPr>
          <p:spPr>
            <a:xfrm>
              <a:off x="10677955" y="305564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6"/>
              </a:solidFill>
              <a:prstDash val="solid"/>
              <a:miter/>
            </a:ln>
          </p:spPr>
          <p:txBody>
            <a:bodyPr rtlCol="0" anchor="ctr"/>
            <a:lstStyle/>
            <a:p>
              <a:endParaRPr lang="en-GB" noProof="0" dirty="0"/>
            </a:p>
          </p:txBody>
        </p:sp>
        <p:sp>
          <p:nvSpPr>
            <p:cNvPr id="974" name="Freeform 973">
              <a:extLst>
                <a:ext uri="{FF2B5EF4-FFF2-40B4-BE49-F238E27FC236}">
                  <a16:creationId xmlns:a16="http://schemas.microsoft.com/office/drawing/2014/main" id="{3CB69890-1539-0ABA-2234-E7D640DE7508}"/>
                </a:ext>
              </a:extLst>
            </p:cNvPr>
            <p:cNvSpPr/>
            <p:nvPr/>
          </p:nvSpPr>
          <p:spPr>
            <a:xfrm>
              <a:off x="10677955" y="3074526"/>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75" name="Freeform 974">
              <a:extLst>
                <a:ext uri="{FF2B5EF4-FFF2-40B4-BE49-F238E27FC236}">
                  <a16:creationId xmlns:a16="http://schemas.microsoft.com/office/drawing/2014/main" id="{201C97D2-1D36-D29C-CF71-F6B6D22FE516}"/>
                </a:ext>
              </a:extLst>
            </p:cNvPr>
            <p:cNvSpPr/>
            <p:nvPr/>
          </p:nvSpPr>
          <p:spPr>
            <a:xfrm>
              <a:off x="10690299" y="3074526"/>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sp>
          <p:nvSpPr>
            <p:cNvPr id="976" name="Freeform 975">
              <a:extLst>
                <a:ext uri="{FF2B5EF4-FFF2-40B4-BE49-F238E27FC236}">
                  <a16:creationId xmlns:a16="http://schemas.microsoft.com/office/drawing/2014/main" id="{C29E8D7F-DB75-D47D-2FCF-355A01BAB6AD}"/>
                </a:ext>
              </a:extLst>
            </p:cNvPr>
            <p:cNvSpPr/>
            <p:nvPr/>
          </p:nvSpPr>
          <p:spPr>
            <a:xfrm>
              <a:off x="10351878" y="2914217"/>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6"/>
              </a:solidFill>
              <a:prstDash val="solid"/>
              <a:miter/>
            </a:ln>
          </p:spPr>
          <p:txBody>
            <a:bodyPr rtlCol="0" anchor="ctr"/>
            <a:lstStyle/>
            <a:p>
              <a:endParaRPr lang="en-GB" noProof="0" dirty="0"/>
            </a:p>
          </p:txBody>
        </p:sp>
        <p:sp>
          <p:nvSpPr>
            <p:cNvPr id="977" name="Freeform 976">
              <a:extLst>
                <a:ext uri="{FF2B5EF4-FFF2-40B4-BE49-F238E27FC236}">
                  <a16:creationId xmlns:a16="http://schemas.microsoft.com/office/drawing/2014/main" id="{2BB5736B-3E1C-F5A5-AD43-764FAE417693}"/>
                </a:ext>
              </a:extLst>
            </p:cNvPr>
            <p:cNvSpPr/>
            <p:nvPr/>
          </p:nvSpPr>
          <p:spPr>
            <a:xfrm>
              <a:off x="9331555" y="2252636"/>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6"/>
              </a:solidFill>
              <a:prstDash val="solid"/>
              <a:miter/>
            </a:ln>
          </p:spPr>
          <p:txBody>
            <a:bodyPr rtlCol="0" anchor="ctr"/>
            <a:lstStyle/>
            <a:p>
              <a:endParaRPr lang="en-GB" noProof="0" dirty="0"/>
            </a:p>
          </p:txBody>
        </p:sp>
      </p:grpSp>
      <p:sp>
        <p:nvSpPr>
          <p:cNvPr id="978" name="Freeform 977">
            <a:extLst>
              <a:ext uri="{FF2B5EF4-FFF2-40B4-BE49-F238E27FC236}">
                <a16:creationId xmlns:a16="http://schemas.microsoft.com/office/drawing/2014/main" id="{E458E674-2639-D136-1A4A-B00FB40C320B}"/>
              </a:ext>
            </a:extLst>
          </p:cNvPr>
          <p:cNvSpPr/>
          <p:nvPr/>
        </p:nvSpPr>
        <p:spPr>
          <a:xfrm>
            <a:off x="9103992" y="2247870"/>
            <a:ext cx="2291587" cy="918587"/>
          </a:xfrm>
          <a:custGeom>
            <a:avLst/>
            <a:gdLst>
              <a:gd name="connsiteX0" fmla="*/ 0 w 2291587"/>
              <a:gd name="connsiteY0" fmla="*/ 0 h 918587"/>
              <a:gd name="connsiteX1" fmla="*/ 147666 w 2291587"/>
              <a:gd name="connsiteY1" fmla="*/ 0 h 918587"/>
              <a:gd name="connsiteX2" fmla="*/ 147666 w 2291587"/>
              <a:gd name="connsiteY2" fmla="*/ 16407 h 918587"/>
              <a:gd name="connsiteX3" fmla="*/ 194205 w 2291587"/>
              <a:gd name="connsiteY3" fmla="*/ 16407 h 918587"/>
              <a:gd name="connsiteX4" fmla="*/ 194205 w 2291587"/>
              <a:gd name="connsiteY4" fmla="*/ 38129 h 918587"/>
              <a:gd name="connsiteX5" fmla="*/ 243044 w 2291587"/>
              <a:gd name="connsiteY5" fmla="*/ 38129 h 918587"/>
              <a:gd name="connsiteX6" fmla="*/ 243044 w 2291587"/>
              <a:gd name="connsiteY6" fmla="*/ 51786 h 918587"/>
              <a:gd name="connsiteX7" fmla="*/ 284522 w 2291587"/>
              <a:gd name="connsiteY7" fmla="*/ 51786 h 918587"/>
              <a:gd name="connsiteX8" fmla="*/ 284522 w 2291587"/>
              <a:gd name="connsiteY8" fmla="*/ 64343 h 918587"/>
              <a:gd name="connsiteX9" fmla="*/ 330831 w 2291587"/>
              <a:gd name="connsiteY9" fmla="*/ 64343 h 918587"/>
              <a:gd name="connsiteX10" fmla="*/ 330831 w 2291587"/>
              <a:gd name="connsiteY10" fmla="*/ 71401 h 918587"/>
              <a:gd name="connsiteX11" fmla="*/ 341028 w 2291587"/>
              <a:gd name="connsiteY11" fmla="*/ 71401 h 918587"/>
              <a:gd name="connsiteX12" fmla="*/ 341028 w 2291587"/>
              <a:gd name="connsiteY12" fmla="*/ 95873 h 918587"/>
              <a:gd name="connsiteX13" fmla="*/ 357512 w 2291587"/>
              <a:gd name="connsiteY13" fmla="*/ 95873 h 918587"/>
              <a:gd name="connsiteX14" fmla="*/ 357512 w 2291587"/>
              <a:gd name="connsiteY14" fmla="*/ 107056 h 918587"/>
              <a:gd name="connsiteX15" fmla="*/ 378519 w 2291587"/>
              <a:gd name="connsiteY15" fmla="*/ 107056 h 918587"/>
              <a:gd name="connsiteX16" fmla="*/ 378519 w 2291587"/>
              <a:gd name="connsiteY16" fmla="*/ 135561 h 918587"/>
              <a:gd name="connsiteX17" fmla="*/ 389560 w 2291587"/>
              <a:gd name="connsiteY17" fmla="*/ 135561 h 918587"/>
              <a:gd name="connsiteX18" fmla="*/ 389560 w 2291587"/>
              <a:gd name="connsiteY18" fmla="*/ 171032 h 918587"/>
              <a:gd name="connsiteX19" fmla="*/ 425058 w 2291587"/>
              <a:gd name="connsiteY19" fmla="*/ 171032 h 918587"/>
              <a:gd name="connsiteX20" fmla="*/ 425058 w 2291587"/>
              <a:gd name="connsiteY20" fmla="*/ 183773 h 918587"/>
              <a:gd name="connsiteX21" fmla="*/ 435869 w 2291587"/>
              <a:gd name="connsiteY21" fmla="*/ 183773 h 918587"/>
              <a:gd name="connsiteX22" fmla="*/ 435869 w 2291587"/>
              <a:gd name="connsiteY22" fmla="*/ 227218 h 918587"/>
              <a:gd name="connsiteX23" fmla="*/ 475660 w 2291587"/>
              <a:gd name="connsiteY23" fmla="*/ 227218 h 918587"/>
              <a:gd name="connsiteX24" fmla="*/ 475660 w 2291587"/>
              <a:gd name="connsiteY24" fmla="*/ 234001 h 918587"/>
              <a:gd name="connsiteX25" fmla="*/ 506558 w 2291587"/>
              <a:gd name="connsiteY25" fmla="*/ 234001 h 918587"/>
              <a:gd name="connsiteX26" fmla="*/ 506558 w 2291587"/>
              <a:gd name="connsiteY26" fmla="*/ 251049 h 918587"/>
              <a:gd name="connsiteX27" fmla="*/ 515375 w 2291587"/>
              <a:gd name="connsiteY27" fmla="*/ 251049 h 918587"/>
              <a:gd name="connsiteX28" fmla="*/ 515375 w 2291587"/>
              <a:gd name="connsiteY28" fmla="*/ 276163 h 918587"/>
              <a:gd name="connsiteX29" fmla="*/ 550337 w 2291587"/>
              <a:gd name="connsiteY29" fmla="*/ 276163 h 918587"/>
              <a:gd name="connsiteX30" fmla="*/ 550337 w 2291587"/>
              <a:gd name="connsiteY30" fmla="*/ 301919 h 918587"/>
              <a:gd name="connsiteX31" fmla="*/ 568201 w 2291587"/>
              <a:gd name="connsiteY31" fmla="*/ 301919 h 918587"/>
              <a:gd name="connsiteX32" fmla="*/ 568201 w 2291587"/>
              <a:gd name="connsiteY32" fmla="*/ 319242 h 918587"/>
              <a:gd name="connsiteX33" fmla="*/ 578168 w 2291587"/>
              <a:gd name="connsiteY33" fmla="*/ 319242 h 918587"/>
              <a:gd name="connsiteX34" fmla="*/ 578168 w 2291587"/>
              <a:gd name="connsiteY34" fmla="*/ 332166 h 918587"/>
              <a:gd name="connsiteX35" fmla="*/ 604849 w 2291587"/>
              <a:gd name="connsiteY35" fmla="*/ 332166 h 918587"/>
              <a:gd name="connsiteX36" fmla="*/ 604849 w 2291587"/>
              <a:gd name="connsiteY36" fmla="*/ 352513 h 918587"/>
              <a:gd name="connsiteX37" fmla="*/ 617346 w 2291587"/>
              <a:gd name="connsiteY37" fmla="*/ 352513 h 918587"/>
              <a:gd name="connsiteX38" fmla="*/ 617346 w 2291587"/>
              <a:gd name="connsiteY38" fmla="*/ 370845 h 918587"/>
              <a:gd name="connsiteX39" fmla="*/ 626700 w 2291587"/>
              <a:gd name="connsiteY39" fmla="*/ 370845 h 918587"/>
              <a:gd name="connsiteX40" fmla="*/ 626700 w 2291587"/>
              <a:gd name="connsiteY40" fmla="*/ 384135 h 918587"/>
              <a:gd name="connsiteX41" fmla="*/ 635824 w 2291587"/>
              <a:gd name="connsiteY41" fmla="*/ 384135 h 918587"/>
              <a:gd name="connsiteX42" fmla="*/ 635824 w 2291587"/>
              <a:gd name="connsiteY42" fmla="*/ 400725 h 918587"/>
              <a:gd name="connsiteX43" fmla="*/ 713567 w 2291587"/>
              <a:gd name="connsiteY43" fmla="*/ 400725 h 918587"/>
              <a:gd name="connsiteX44" fmla="*/ 713567 w 2291587"/>
              <a:gd name="connsiteY44" fmla="*/ 415665 h 918587"/>
              <a:gd name="connsiteX45" fmla="*/ 743392 w 2291587"/>
              <a:gd name="connsiteY45" fmla="*/ 415665 h 918587"/>
              <a:gd name="connsiteX46" fmla="*/ 743392 w 2291587"/>
              <a:gd name="connsiteY46" fmla="*/ 449945 h 918587"/>
              <a:gd name="connsiteX47" fmla="*/ 785177 w 2291587"/>
              <a:gd name="connsiteY47" fmla="*/ 449945 h 918587"/>
              <a:gd name="connsiteX48" fmla="*/ 785177 w 2291587"/>
              <a:gd name="connsiteY48" fmla="*/ 471118 h 918587"/>
              <a:gd name="connsiteX49" fmla="*/ 807028 w 2291587"/>
              <a:gd name="connsiteY49" fmla="*/ 471118 h 918587"/>
              <a:gd name="connsiteX50" fmla="*/ 810401 w 2291587"/>
              <a:gd name="connsiteY50" fmla="*/ 471118 h 918587"/>
              <a:gd name="connsiteX51" fmla="*/ 810401 w 2291587"/>
              <a:gd name="connsiteY51" fmla="*/ 500906 h 918587"/>
              <a:gd name="connsiteX52" fmla="*/ 843369 w 2291587"/>
              <a:gd name="connsiteY52" fmla="*/ 500906 h 918587"/>
              <a:gd name="connsiteX53" fmla="*/ 843369 w 2291587"/>
              <a:gd name="connsiteY53" fmla="*/ 514747 h 918587"/>
              <a:gd name="connsiteX54" fmla="*/ 855023 w 2291587"/>
              <a:gd name="connsiteY54" fmla="*/ 514747 h 918587"/>
              <a:gd name="connsiteX55" fmla="*/ 855023 w 2291587"/>
              <a:gd name="connsiteY55" fmla="*/ 533445 h 918587"/>
              <a:gd name="connsiteX56" fmla="*/ 892515 w 2291587"/>
              <a:gd name="connsiteY56" fmla="*/ 533445 h 918587"/>
              <a:gd name="connsiteX57" fmla="*/ 892515 w 2291587"/>
              <a:gd name="connsiteY57" fmla="*/ 561950 h 918587"/>
              <a:gd name="connsiteX58" fmla="*/ 920576 w 2291587"/>
              <a:gd name="connsiteY58" fmla="*/ 561950 h 918587"/>
              <a:gd name="connsiteX59" fmla="*/ 920576 w 2291587"/>
              <a:gd name="connsiteY59" fmla="*/ 569466 h 918587"/>
              <a:gd name="connsiteX60" fmla="*/ 954694 w 2291587"/>
              <a:gd name="connsiteY60" fmla="*/ 569466 h 918587"/>
              <a:gd name="connsiteX61" fmla="*/ 954694 w 2291587"/>
              <a:gd name="connsiteY61" fmla="*/ 577623 h 918587"/>
              <a:gd name="connsiteX62" fmla="*/ 994716 w 2291587"/>
              <a:gd name="connsiteY62" fmla="*/ 577623 h 918587"/>
              <a:gd name="connsiteX63" fmla="*/ 994716 w 2291587"/>
              <a:gd name="connsiteY63" fmla="*/ 591464 h 918587"/>
              <a:gd name="connsiteX64" fmla="*/ 1001846 w 2291587"/>
              <a:gd name="connsiteY64" fmla="*/ 591464 h 918587"/>
              <a:gd name="connsiteX65" fmla="*/ 1001846 w 2291587"/>
              <a:gd name="connsiteY65" fmla="*/ 609153 h 918587"/>
              <a:gd name="connsiteX66" fmla="*/ 1045241 w 2291587"/>
              <a:gd name="connsiteY66" fmla="*/ 609153 h 918587"/>
              <a:gd name="connsiteX67" fmla="*/ 1045241 w 2291587"/>
              <a:gd name="connsiteY67" fmla="*/ 619327 h 918587"/>
              <a:gd name="connsiteX68" fmla="*/ 1051222 w 2291587"/>
              <a:gd name="connsiteY68" fmla="*/ 619327 h 918587"/>
              <a:gd name="connsiteX69" fmla="*/ 1051222 w 2291587"/>
              <a:gd name="connsiteY69" fmla="*/ 626110 h 918587"/>
              <a:gd name="connsiteX70" fmla="*/ 1092700 w 2291587"/>
              <a:gd name="connsiteY70" fmla="*/ 626110 h 918587"/>
              <a:gd name="connsiteX71" fmla="*/ 1092700 w 2291587"/>
              <a:gd name="connsiteY71" fmla="*/ 645450 h 918587"/>
              <a:gd name="connsiteX72" fmla="*/ 1122755 w 2291587"/>
              <a:gd name="connsiteY72" fmla="*/ 645450 h 918587"/>
              <a:gd name="connsiteX73" fmla="*/ 1122755 w 2291587"/>
              <a:gd name="connsiteY73" fmla="*/ 666347 h 918587"/>
              <a:gd name="connsiteX74" fmla="*/ 1169370 w 2291587"/>
              <a:gd name="connsiteY74" fmla="*/ 666347 h 918587"/>
              <a:gd name="connsiteX75" fmla="*/ 1169370 w 2291587"/>
              <a:gd name="connsiteY75" fmla="*/ 684129 h 918587"/>
              <a:gd name="connsiteX76" fmla="*/ 1224726 w 2291587"/>
              <a:gd name="connsiteY76" fmla="*/ 684129 h 918587"/>
              <a:gd name="connsiteX77" fmla="*/ 1224726 w 2291587"/>
              <a:gd name="connsiteY77" fmla="*/ 709610 h 918587"/>
              <a:gd name="connsiteX78" fmla="*/ 1257387 w 2291587"/>
              <a:gd name="connsiteY78" fmla="*/ 709610 h 918587"/>
              <a:gd name="connsiteX79" fmla="*/ 1257387 w 2291587"/>
              <a:gd name="connsiteY79" fmla="*/ 721892 h 918587"/>
              <a:gd name="connsiteX80" fmla="*/ 1284911 w 2291587"/>
              <a:gd name="connsiteY80" fmla="*/ 721892 h 918587"/>
              <a:gd name="connsiteX81" fmla="*/ 1284911 w 2291587"/>
              <a:gd name="connsiteY81" fmla="*/ 751039 h 918587"/>
              <a:gd name="connsiteX82" fmla="*/ 1324090 w 2291587"/>
              <a:gd name="connsiteY82" fmla="*/ 751039 h 918587"/>
              <a:gd name="connsiteX83" fmla="*/ 1324090 w 2291587"/>
              <a:gd name="connsiteY83" fmla="*/ 760938 h 918587"/>
              <a:gd name="connsiteX84" fmla="*/ 1338887 w 2291587"/>
              <a:gd name="connsiteY84" fmla="*/ 760938 h 918587"/>
              <a:gd name="connsiteX85" fmla="*/ 1338887 w 2291587"/>
              <a:gd name="connsiteY85" fmla="*/ 781377 h 918587"/>
              <a:gd name="connsiteX86" fmla="*/ 1382589 w 2291587"/>
              <a:gd name="connsiteY86" fmla="*/ 781377 h 918587"/>
              <a:gd name="connsiteX87" fmla="*/ 1382589 w 2291587"/>
              <a:gd name="connsiteY87" fmla="*/ 792193 h 918587"/>
              <a:gd name="connsiteX88" fmla="*/ 1416937 w 2291587"/>
              <a:gd name="connsiteY88" fmla="*/ 792193 h 918587"/>
              <a:gd name="connsiteX89" fmla="*/ 1416937 w 2291587"/>
              <a:gd name="connsiteY89" fmla="*/ 800259 h 918587"/>
              <a:gd name="connsiteX90" fmla="*/ 1461866 w 2291587"/>
              <a:gd name="connsiteY90" fmla="*/ 800259 h 918587"/>
              <a:gd name="connsiteX91" fmla="*/ 1461866 w 2291587"/>
              <a:gd name="connsiteY91" fmla="*/ 811807 h 918587"/>
              <a:gd name="connsiteX92" fmla="*/ 1476050 w 2291587"/>
              <a:gd name="connsiteY92" fmla="*/ 811807 h 918587"/>
              <a:gd name="connsiteX93" fmla="*/ 1476050 w 2291587"/>
              <a:gd name="connsiteY93" fmla="*/ 824089 h 918587"/>
              <a:gd name="connsiteX94" fmla="*/ 1537079 w 2291587"/>
              <a:gd name="connsiteY94" fmla="*/ 824089 h 918587"/>
              <a:gd name="connsiteX95" fmla="*/ 1537079 w 2291587"/>
              <a:gd name="connsiteY95" fmla="*/ 835547 h 918587"/>
              <a:gd name="connsiteX96" fmla="*/ 1543059 w 2291587"/>
              <a:gd name="connsiteY96" fmla="*/ 835547 h 918587"/>
              <a:gd name="connsiteX97" fmla="*/ 1543059 w 2291587"/>
              <a:gd name="connsiteY97" fmla="*/ 849387 h 918587"/>
              <a:gd name="connsiteX98" fmla="*/ 1555403 w 2291587"/>
              <a:gd name="connsiteY98" fmla="*/ 849387 h 918587"/>
              <a:gd name="connsiteX99" fmla="*/ 1555403 w 2291587"/>
              <a:gd name="connsiteY99" fmla="*/ 857544 h 918587"/>
              <a:gd name="connsiteX100" fmla="*/ 1555403 w 2291587"/>
              <a:gd name="connsiteY100" fmla="*/ 866802 h 918587"/>
              <a:gd name="connsiteX101" fmla="*/ 1599872 w 2291587"/>
              <a:gd name="connsiteY101" fmla="*/ 866802 h 918587"/>
              <a:gd name="connsiteX102" fmla="*/ 1599872 w 2291587"/>
              <a:gd name="connsiteY102" fmla="*/ 878717 h 918587"/>
              <a:gd name="connsiteX103" fmla="*/ 1683058 w 2291587"/>
              <a:gd name="connsiteY103" fmla="*/ 878717 h 918587"/>
              <a:gd name="connsiteX104" fmla="*/ 1683058 w 2291587"/>
              <a:gd name="connsiteY104" fmla="*/ 902823 h 918587"/>
              <a:gd name="connsiteX105" fmla="*/ 1710583 w 2291587"/>
              <a:gd name="connsiteY105" fmla="*/ 902823 h 918587"/>
              <a:gd name="connsiteX106" fmla="*/ 1710583 w 2291587"/>
              <a:gd name="connsiteY106" fmla="*/ 918588 h 918587"/>
              <a:gd name="connsiteX107" fmla="*/ 2291588 w 2291587"/>
              <a:gd name="connsiteY107" fmla="*/ 918588 h 91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2291587" h="918587">
                <a:moveTo>
                  <a:pt x="0" y="0"/>
                </a:moveTo>
                <a:lnTo>
                  <a:pt x="147666" y="0"/>
                </a:lnTo>
                <a:lnTo>
                  <a:pt x="147666" y="16407"/>
                </a:lnTo>
                <a:lnTo>
                  <a:pt x="194205" y="16407"/>
                </a:lnTo>
                <a:lnTo>
                  <a:pt x="194205" y="38129"/>
                </a:lnTo>
                <a:lnTo>
                  <a:pt x="243044" y="38129"/>
                </a:lnTo>
                <a:lnTo>
                  <a:pt x="243044" y="51786"/>
                </a:lnTo>
                <a:lnTo>
                  <a:pt x="284522" y="51786"/>
                </a:lnTo>
                <a:lnTo>
                  <a:pt x="284522" y="64343"/>
                </a:lnTo>
                <a:lnTo>
                  <a:pt x="330831" y="64343"/>
                </a:lnTo>
                <a:lnTo>
                  <a:pt x="330831" y="71401"/>
                </a:lnTo>
                <a:lnTo>
                  <a:pt x="341028" y="71401"/>
                </a:lnTo>
                <a:lnTo>
                  <a:pt x="341028" y="95873"/>
                </a:lnTo>
                <a:lnTo>
                  <a:pt x="357512" y="95873"/>
                </a:lnTo>
                <a:lnTo>
                  <a:pt x="357512" y="107056"/>
                </a:lnTo>
                <a:lnTo>
                  <a:pt x="378519" y="107056"/>
                </a:lnTo>
                <a:lnTo>
                  <a:pt x="378519" y="135561"/>
                </a:lnTo>
                <a:lnTo>
                  <a:pt x="389560" y="135561"/>
                </a:lnTo>
                <a:lnTo>
                  <a:pt x="389560" y="171032"/>
                </a:lnTo>
                <a:lnTo>
                  <a:pt x="425058" y="171032"/>
                </a:lnTo>
                <a:lnTo>
                  <a:pt x="425058" y="183773"/>
                </a:lnTo>
                <a:lnTo>
                  <a:pt x="435869" y="183773"/>
                </a:lnTo>
                <a:lnTo>
                  <a:pt x="435869" y="227218"/>
                </a:lnTo>
                <a:lnTo>
                  <a:pt x="475660" y="227218"/>
                </a:lnTo>
                <a:lnTo>
                  <a:pt x="475660" y="234001"/>
                </a:lnTo>
                <a:lnTo>
                  <a:pt x="506558" y="234001"/>
                </a:lnTo>
                <a:lnTo>
                  <a:pt x="506558" y="251049"/>
                </a:lnTo>
                <a:lnTo>
                  <a:pt x="515375" y="251049"/>
                </a:lnTo>
                <a:lnTo>
                  <a:pt x="515375" y="276163"/>
                </a:lnTo>
                <a:lnTo>
                  <a:pt x="550337" y="276163"/>
                </a:lnTo>
                <a:lnTo>
                  <a:pt x="550337" y="301919"/>
                </a:lnTo>
                <a:lnTo>
                  <a:pt x="568201" y="301919"/>
                </a:lnTo>
                <a:lnTo>
                  <a:pt x="568201" y="319242"/>
                </a:lnTo>
                <a:lnTo>
                  <a:pt x="578168" y="319242"/>
                </a:lnTo>
                <a:lnTo>
                  <a:pt x="578168" y="332166"/>
                </a:lnTo>
                <a:lnTo>
                  <a:pt x="604849" y="332166"/>
                </a:lnTo>
                <a:lnTo>
                  <a:pt x="604849" y="352513"/>
                </a:lnTo>
                <a:lnTo>
                  <a:pt x="617346" y="352513"/>
                </a:lnTo>
                <a:lnTo>
                  <a:pt x="617346" y="370845"/>
                </a:lnTo>
                <a:lnTo>
                  <a:pt x="626700" y="370845"/>
                </a:lnTo>
                <a:lnTo>
                  <a:pt x="626700" y="384135"/>
                </a:lnTo>
                <a:lnTo>
                  <a:pt x="635824" y="384135"/>
                </a:lnTo>
                <a:lnTo>
                  <a:pt x="635824" y="400725"/>
                </a:lnTo>
                <a:lnTo>
                  <a:pt x="713567" y="400725"/>
                </a:lnTo>
                <a:lnTo>
                  <a:pt x="713567" y="415665"/>
                </a:lnTo>
                <a:lnTo>
                  <a:pt x="743392" y="415665"/>
                </a:lnTo>
                <a:lnTo>
                  <a:pt x="743392" y="449945"/>
                </a:lnTo>
                <a:lnTo>
                  <a:pt x="785177" y="449945"/>
                </a:lnTo>
                <a:lnTo>
                  <a:pt x="785177" y="471118"/>
                </a:lnTo>
                <a:lnTo>
                  <a:pt x="807028" y="471118"/>
                </a:lnTo>
                <a:lnTo>
                  <a:pt x="810401" y="471118"/>
                </a:lnTo>
                <a:lnTo>
                  <a:pt x="810401" y="500906"/>
                </a:lnTo>
                <a:lnTo>
                  <a:pt x="843369" y="500906"/>
                </a:lnTo>
                <a:lnTo>
                  <a:pt x="843369" y="514747"/>
                </a:lnTo>
                <a:lnTo>
                  <a:pt x="855023" y="514747"/>
                </a:lnTo>
                <a:lnTo>
                  <a:pt x="855023" y="533445"/>
                </a:lnTo>
                <a:lnTo>
                  <a:pt x="892515" y="533445"/>
                </a:lnTo>
                <a:lnTo>
                  <a:pt x="892515" y="561950"/>
                </a:lnTo>
                <a:lnTo>
                  <a:pt x="920576" y="561950"/>
                </a:lnTo>
                <a:lnTo>
                  <a:pt x="920576" y="569466"/>
                </a:lnTo>
                <a:lnTo>
                  <a:pt x="954694" y="569466"/>
                </a:lnTo>
                <a:lnTo>
                  <a:pt x="954694" y="577623"/>
                </a:lnTo>
                <a:lnTo>
                  <a:pt x="994716" y="577623"/>
                </a:lnTo>
                <a:lnTo>
                  <a:pt x="994716" y="591464"/>
                </a:lnTo>
                <a:lnTo>
                  <a:pt x="1001846" y="591464"/>
                </a:lnTo>
                <a:lnTo>
                  <a:pt x="1001846" y="609153"/>
                </a:lnTo>
                <a:lnTo>
                  <a:pt x="1045241" y="609153"/>
                </a:lnTo>
                <a:lnTo>
                  <a:pt x="1045241" y="619327"/>
                </a:lnTo>
                <a:lnTo>
                  <a:pt x="1051222" y="619327"/>
                </a:lnTo>
                <a:lnTo>
                  <a:pt x="1051222" y="626110"/>
                </a:lnTo>
                <a:lnTo>
                  <a:pt x="1092700" y="626110"/>
                </a:lnTo>
                <a:lnTo>
                  <a:pt x="1092700" y="645450"/>
                </a:lnTo>
                <a:lnTo>
                  <a:pt x="1122755" y="645450"/>
                </a:lnTo>
                <a:lnTo>
                  <a:pt x="1122755" y="666347"/>
                </a:lnTo>
                <a:lnTo>
                  <a:pt x="1169370" y="666347"/>
                </a:lnTo>
                <a:lnTo>
                  <a:pt x="1169370" y="684129"/>
                </a:lnTo>
                <a:lnTo>
                  <a:pt x="1224726" y="684129"/>
                </a:lnTo>
                <a:lnTo>
                  <a:pt x="1224726" y="709610"/>
                </a:lnTo>
                <a:lnTo>
                  <a:pt x="1257387" y="709610"/>
                </a:lnTo>
                <a:lnTo>
                  <a:pt x="1257387" y="721892"/>
                </a:lnTo>
                <a:lnTo>
                  <a:pt x="1284911" y="721892"/>
                </a:lnTo>
                <a:lnTo>
                  <a:pt x="1284911" y="751039"/>
                </a:lnTo>
                <a:lnTo>
                  <a:pt x="1324090" y="751039"/>
                </a:lnTo>
                <a:lnTo>
                  <a:pt x="1324090" y="760938"/>
                </a:lnTo>
                <a:lnTo>
                  <a:pt x="1338887" y="760938"/>
                </a:lnTo>
                <a:lnTo>
                  <a:pt x="1338887" y="781377"/>
                </a:lnTo>
                <a:lnTo>
                  <a:pt x="1382589" y="781377"/>
                </a:lnTo>
                <a:lnTo>
                  <a:pt x="1382589" y="792193"/>
                </a:lnTo>
                <a:lnTo>
                  <a:pt x="1416937" y="792193"/>
                </a:lnTo>
                <a:lnTo>
                  <a:pt x="1416937" y="800259"/>
                </a:lnTo>
                <a:lnTo>
                  <a:pt x="1461866" y="800259"/>
                </a:lnTo>
                <a:lnTo>
                  <a:pt x="1461866" y="811807"/>
                </a:lnTo>
                <a:lnTo>
                  <a:pt x="1476050" y="811807"/>
                </a:lnTo>
                <a:lnTo>
                  <a:pt x="1476050" y="824089"/>
                </a:lnTo>
                <a:lnTo>
                  <a:pt x="1537079" y="824089"/>
                </a:lnTo>
                <a:lnTo>
                  <a:pt x="1537079" y="835547"/>
                </a:lnTo>
                <a:lnTo>
                  <a:pt x="1543059" y="835547"/>
                </a:lnTo>
                <a:lnTo>
                  <a:pt x="1543059" y="849387"/>
                </a:lnTo>
                <a:lnTo>
                  <a:pt x="1555403" y="849387"/>
                </a:lnTo>
                <a:lnTo>
                  <a:pt x="1555403" y="857544"/>
                </a:lnTo>
                <a:lnTo>
                  <a:pt x="1555403" y="866802"/>
                </a:lnTo>
                <a:lnTo>
                  <a:pt x="1599872" y="866802"/>
                </a:lnTo>
                <a:lnTo>
                  <a:pt x="1599872" y="878717"/>
                </a:lnTo>
                <a:lnTo>
                  <a:pt x="1683058" y="878717"/>
                </a:lnTo>
                <a:lnTo>
                  <a:pt x="1683058" y="902823"/>
                </a:lnTo>
                <a:lnTo>
                  <a:pt x="1710583" y="902823"/>
                </a:lnTo>
                <a:lnTo>
                  <a:pt x="1710583" y="918588"/>
                </a:lnTo>
                <a:lnTo>
                  <a:pt x="2291588" y="918588"/>
                </a:lnTo>
              </a:path>
            </a:pathLst>
          </a:custGeom>
          <a:noFill/>
          <a:ln w="10160" cap="flat">
            <a:solidFill>
              <a:schemeClr val="accent6"/>
            </a:solidFill>
            <a:custDash>
              <a:ds d="225000" sp="75000"/>
            </a:custDash>
            <a:miter/>
          </a:ln>
        </p:spPr>
        <p:txBody>
          <a:bodyPr rtlCol="0" anchor="ctr"/>
          <a:lstStyle/>
          <a:p>
            <a:endParaRPr lang="en-GB" noProof="0" dirty="0"/>
          </a:p>
        </p:txBody>
      </p:sp>
      <p:grpSp>
        <p:nvGrpSpPr>
          <p:cNvPr id="979" name="Graphic 657">
            <a:extLst>
              <a:ext uri="{FF2B5EF4-FFF2-40B4-BE49-F238E27FC236}">
                <a16:creationId xmlns:a16="http://schemas.microsoft.com/office/drawing/2014/main" id="{BB0A71DE-0BE4-2342-6A2C-FB1815212CE6}"/>
              </a:ext>
            </a:extLst>
          </p:cNvPr>
          <p:cNvGrpSpPr/>
          <p:nvPr/>
        </p:nvGrpSpPr>
        <p:grpSpPr>
          <a:xfrm>
            <a:off x="9222064" y="2227156"/>
            <a:ext cx="2173592" cy="682845"/>
            <a:chOff x="9252968" y="2227156"/>
            <a:chExt cx="2173592" cy="682845"/>
          </a:xfrm>
        </p:grpSpPr>
        <p:sp>
          <p:nvSpPr>
            <p:cNvPr id="980" name="Freeform 979">
              <a:extLst>
                <a:ext uri="{FF2B5EF4-FFF2-40B4-BE49-F238E27FC236}">
                  <a16:creationId xmlns:a16="http://schemas.microsoft.com/office/drawing/2014/main" id="{E7DFD91C-8EF6-821B-B530-A76162CC7C71}"/>
                </a:ext>
              </a:extLst>
            </p:cNvPr>
            <p:cNvSpPr/>
            <p:nvPr/>
          </p:nvSpPr>
          <p:spPr>
            <a:xfrm>
              <a:off x="9252968" y="2227156"/>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981" name="Freeform 980">
              <a:extLst>
                <a:ext uri="{FF2B5EF4-FFF2-40B4-BE49-F238E27FC236}">
                  <a16:creationId xmlns:a16="http://schemas.microsoft.com/office/drawing/2014/main" id="{907BC017-AE1E-1F14-CF49-534AEE65D32D}"/>
                </a:ext>
              </a:extLst>
            </p:cNvPr>
            <p:cNvSpPr/>
            <p:nvPr/>
          </p:nvSpPr>
          <p:spPr>
            <a:xfrm>
              <a:off x="9354096" y="2252636"/>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982" name="Freeform 981">
              <a:extLst>
                <a:ext uri="{FF2B5EF4-FFF2-40B4-BE49-F238E27FC236}">
                  <a16:creationId xmlns:a16="http://schemas.microsoft.com/office/drawing/2014/main" id="{685702AE-EEE4-10A0-8FB0-A10435F79A82}"/>
                </a:ext>
              </a:extLst>
            </p:cNvPr>
            <p:cNvSpPr/>
            <p:nvPr/>
          </p:nvSpPr>
          <p:spPr>
            <a:xfrm>
              <a:off x="9333471" y="2252636"/>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983" name="Freeform 982">
              <a:extLst>
                <a:ext uri="{FF2B5EF4-FFF2-40B4-BE49-F238E27FC236}">
                  <a16:creationId xmlns:a16="http://schemas.microsoft.com/office/drawing/2014/main" id="{D75E5DE8-8672-4BE3-0621-C893B0D0297F}"/>
                </a:ext>
              </a:extLst>
            </p:cNvPr>
            <p:cNvSpPr/>
            <p:nvPr/>
          </p:nvSpPr>
          <p:spPr>
            <a:xfrm>
              <a:off x="9446790" y="2287008"/>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984" name="Freeform 983">
              <a:extLst>
                <a:ext uri="{FF2B5EF4-FFF2-40B4-BE49-F238E27FC236}">
                  <a16:creationId xmlns:a16="http://schemas.microsoft.com/office/drawing/2014/main" id="{44FE3A06-9381-1E4C-04D5-4A820EDF5C5C}"/>
                </a:ext>
              </a:extLst>
            </p:cNvPr>
            <p:cNvSpPr/>
            <p:nvPr/>
          </p:nvSpPr>
          <p:spPr>
            <a:xfrm>
              <a:off x="9459133" y="2287008"/>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985" name="Freeform 984">
              <a:extLst>
                <a:ext uri="{FF2B5EF4-FFF2-40B4-BE49-F238E27FC236}">
                  <a16:creationId xmlns:a16="http://schemas.microsoft.com/office/drawing/2014/main" id="{8CABFA06-B254-89E6-6AEE-8B1B7FDBB8BB}"/>
                </a:ext>
              </a:extLst>
            </p:cNvPr>
            <p:cNvSpPr/>
            <p:nvPr/>
          </p:nvSpPr>
          <p:spPr>
            <a:xfrm>
              <a:off x="9501685" y="2329720"/>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986" name="Freeform 985">
              <a:extLst>
                <a:ext uri="{FF2B5EF4-FFF2-40B4-BE49-F238E27FC236}">
                  <a16:creationId xmlns:a16="http://schemas.microsoft.com/office/drawing/2014/main" id="{856DF5C8-4678-A2D2-8F40-E1BD0BEBD24F}"/>
                </a:ext>
              </a:extLst>
            </p:cNvPr>
            <p:cNvSpPr/>
            <p:nvPr/>
          </p:nvSpPr>
          <p:spPr>
            <a:xfrm>
              <a:off x="9598826" y="2392872"/>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987" name="Freeform 986">
              <a:extLst>
                <a:ext uri="{FF2B5EF4-FFF2-40B4-BE49-F238E27FC236}">
                  <a16:creationId xmlns:a16="http://schemas.microsoft.com/office/drawing/2014/main" id="{91E907BE-31C0-4C59-ACB6-692392A222E9}"/>
                </a:ext>
              </a:extLst>
            </p:cNvPr>
            <p:cNvSpPr/>
            <p:nvPr/>
          </p:nvSpPr>
          <p:spPr>
            <a:xfrm>
              <a:off x="9633711" y="2422477"/>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988" name="Freeform 987">
              <a:extLst>
                <a:ext uri="{FF2B5EF4-FFF2-40B4-BE49-F238E27FC236}">
                  <a16:creationId xmlns:a16="http://schemas.microsoft.com/office/drawing/2014/main" id="{2D149432-7A91-DE9E-975E-4DE71848739F}"/>
                </a:ext>
              </a:extLst>
            </p:cNvPr>
            <p:cNvSpPr/>
            <p:nvPr/>
          </p:nvSpPr>
          <p:spPr>
            <a:xfrm>
              <a:off x="9715518" y="2470597"/>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989" name="Freeform 988">
              <a:extLst>
                <a:ext uri="{FF2B5EF4-FFF2-40B4-BE49-F238E27FC236}">
                  <a16:creationId xmlns:a16="http://schemas.microsoft.com/office/drawing/2014/main" id="{012D1ECC-7115-5AA6-5649-5E8660EF3C65}"/>
                </a:ext>
              </a:extLst>
            </p:cNvPr>
            <p:cNvSpPr/>
            <p:nvPr/>
          </p:nvSpPr>
          <p:spPr>
            <a:xfrm>
              <a:off x="9744499" y="248205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990" name="Freeform 989">
              <a:extLst>
                <a:ext uri="{FF2B5EF4-FFF2-40B4-BE49-F238E27FC236}">
                  <a16:creationId xmlns:a16="http://schemas.microsoft.com/office/drawing/2014/main" id="{08812416-217D-E3AB-6256-17C1B72F3D5F}"/>
                </a:ext>
              </a:extLst>
            </p:cNvPr>
            <p:cNvSpPr/>
            <p:nvPr/>
          </p:nvSpPr>
          <p:spPr>
            <a:xfrm>
              <a:off x="9766887" y="2495161"/>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991" name="Freeform 990">
              <a:extLst>
                <a:ext uri="{FF2B5EF4-FFF2-40B4-BE49-F238E27FC236}">
                  <a16:creationId xmlns:a16="http://schemas.microsoft.com/office/drawing/2014/main" id="{858238E2-7E20-340E-2C76-48C9265B9AA3}"/>
                </a:ext>
              </a:extLst>
            </p:cNvPr>
            <p:cNvSpPr/>
            <p:nvPr/>
          </p:nvSpPr>
          <p:spPr>
            <a:xfrm>
              <a:off x="9818792" y="250221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992" name="Freeform 991">
              <a:extLst>
                <a:ext uri="{FF2B5EF4-FFF2-40B4-BE49-F238E27FC236}">
                  <a16:creationId xmlns:a16="http://schemas.microsoft.com/office/drawing/2014/main" id="{92B80605-FC9F-5318-45A6-3ED0EC3851F4}"/>
                </a:ext>
              </a:extLst>
            </p:cNvPr>
            <p:cNvSpPr/>
            <p:nvPr/>
          </p:nvSpPr>
          <p:spPr>
            <a:xfrm>
              <a:off x="9822472" y="250221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993" name="Freeform 992">
              <a:extLst>
                <a:ext uri="{FF2B5EF4-FFF2-40B4-BE49-F238E27FC236}">
                  <a16:creationId xmlns:a16="http://schemas.microsoft.com/office/drawing/2014/main" id="{0C88EA7D-4C6F-F7B0-6F21-734F659B644F}"/>
                </a:ext>
              </a:extLst>
            </p:cNvPr>
            <p:cNvSpPr/>
            <p:nvPr/>
          </p:nvSpPr>
          <p:spPr>
            <a:xfrm>
              <a:off x="9934257" y="2517800"/>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994" name="Freeform 993">
              <a:extLst>
                <a:ext uri="{FF2B5EF4-FFF2-40B4-BE49-F238E27FC236}">
                  <a16:creationId xmlns:a16="http://schemas.microsoft.com/office/drawing/2014/main" id="{CE460FF7-F0A3-251E-3E06-B12C7E54542F}"/>
                </a:ext>
              </a:extLst>
            </p:cNvPr>
            <p:cNvSpPr/>
            <p:nvPr/>
          </p:nvSpPr>
          <p:spPr>
            <a:xfrm>
              <a:off x="9980872" y="255033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995" name="Freeform 994">
              <a:extLst>
                <a:ext uri="{FF2B5EF4-FFF2-40B4-BE49-F238E27FC236}">
                  <a16:creationId xmlns:a16="http://schemas.microsoft.com/office/drawing/2014/main" id="{20D54E46-E066-4AC1-F580-2E6EBE0C7DA5}"/>
                </a:ext>
              </a:extLst>
            </p:cNvPr>
            <p:cNvSpPr/>
            <p:nvPr/>
          </p:nvSpPr>
          <p:spPr>
            <a:xfrm>
              <a:off x="10046042" y="2560054"/>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996" name="Freeform 995">
              <a:extLst>
                <a:ext uri="{FF2B5EF4-FFF2-40B4-BE49-F238E27FC236}">
                  <a16:creationId xmlns:a16="http://schemas.microsoft.com/office/drawing/2014/main" id="{971CAFBB-56AB-16E0-1EE4-74B88A7A82A8}"/>
                </a:ext>
              </a:extLst>
            </p:cNvPr>
            <p:cNvSpPr/>
            <p:nvPr/>
          </p:nvSpPr>
          <p:spPr>
            <a:xfrm>
              <a:off x="10054552" y="2566195"/>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997" name="Freeform 996">
              <a:extLst>
                <a:ext uri="{FF2B5EF4-FFF2-40B4-BE49-F238E27FC236}">
                  <a16:creationId xmlns:a16="http://schemas.microsoft.com/office/drawing/2014/main" id="{0161D651-474C-82B3-9B68-A14D338AF12F}"/>
                </a:ext>
              </a:extLst>
            </p:cNvPr>
            <p:cNvSpPr/>
            <p:nvPr/>
          </p:nvSpPr>
          <p:spPr>
            <a:xfrm>
              <a:off x="10241320" y="2655011"/>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998" name="Freeform 997">
              <a:extLst>
                <a:ext uri="{FF2B5EF4-FFF2-40B4-BE49-F238E27FC236}">
                  <a16:creationId xmlns:a16="http://schemas.microsoft.com/office/drawing/2014/main" id="{D6902788-4ECD-6B3C-66DF-8DF9BA5D8DB1}"/>
                </a:ext>
              </a:extLst>
            </p:cNvPr>
            <p:cNvSpPr/>
            <p:nvPr/>
          </p:nvSpPr>
          <p:spPr>
            <a:xfrm>
              <a:off x="10252667" y="2658586"/>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999" name="Freeform 998">
              <a:extLst>
                <a:ext uri="{FF2B5EF4-FFF2-40B4-BE49-F238E27FC236}">
                  <a16:creationId xmlns:a16="http://schemas.microsoft.com/office/drawing/2014/main" id="{45283407-E2C4-B51C-DBBF-600026CCC84F}"/>
                </a:ext>
              </a:extLst>
            </p:cNvPr>
            <p:cNvSpPr/>
            <p:nvPr/>
          </p:nvSpPr>
          <p:spPr>
            <a:xfrm>
              <a:off x="10265624" y="2667201"/>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00" name="Freeform 999">
              <a:extLst>
                <a:ext uri="{FF2B5EF4-FFF2-40B4-BE49-F238E27FC236}">
                  <a16:creationId xmlns:a16="http://schemas.microsoft.com/office/drawing/2014/main" id="{F31595F3-DA07-D4C7-8E20-64D881F462FD}"/>
                </a:ext>
              </a:extLst>
            </p:cNvPr>
            <p:cNvSpPr/>
            <p:nvPr/>
          </p:nvSpPr>
          <p:spPr>
            <a:xfrm>
              <a:off x="10270991" y="2667201"/>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01" name="Freeform 1000">
              <a:extLst>
                <a:ext uri="{FF2B5EF4-FFF2-40B4-BE49-F238E27FC236}">
                  <a16:creationId xmlns:a16="http://schemas.microsoft.com/office/drawing/2014/main" id="{7F131E37-EF85-B25A-BACD-E6D9CDB630F8}"/>
                </a:ext>
              </a:extLst>
            </p:cNvPr>
            <p:cNvSpPr/>
            <p:nvPr/>
          </p:nvSpPr>
          <p:spPr>
            <a:xfrm>
              <a:off x="10298823" y="2694974"/>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02" name="Freeform 1001">
              <a:extLst>
                <a:ext uri="{FF2B5EF4-FFF2-40B4-BE49-F238E27FC236}">
                  <a16:creationId xmlns:a16="http://schemas.microsoft.com/office/drawing/2014/main" id="{8E43E600-A77C-057E-7043-003C300B284C}"/>
                </a:ext>
              </a:extLst>
            </p:cNvPr>
            <p:cNvSpPr/>
            <p:nvPr/>
          </p:nvSpPr>
          <p:spPr>
            <a:xfrm>
              <a:off x="10334014" y="2711564"/>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03" name="Freeform 1002">
              <a:extLst>
                <a:ext uri="{FF2B5EF4-FFF2-40B4-BE49-F238E27FC236}">
                  <a16:creationId xmlns:a16="http://schemas.microsoft.com/office/drawing/2014/main" id="{60222AF7-439E-0B6E-3C64-06D411E70629}"/>
                </a:ext>
              </a:extLst>
            </p:cNvPr>
            <p:cNvSpPr/>
            <p:nvPr/>
          </p:nvSpPr>
          <p:spPr>
            <a:xfrm>
              <a:off x="10354868" y="2711564"/>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04" name="Freeform 1003">
              <a:extLst>
                <a:ext uri="{FF2B5EF4-FFF2-40B4-BE49-F238E27FC236}">
                  <a16:creationId xmlns:a16="http://schemas.microsoft.com/office/drawing/2014/main" id="{544432B7-5D8E-9B9D-B003-4D0FB6724ACA}"/>
                </a:ext>
              </a:extLst>
            </p:cNvPr>
            <p:cNvSpPr/>
            <p:nvPr/>
          </p:nvSpPr>
          <p:spPr>
            <a:xfrm>
              <a:off x="10361922" y="2711564"/>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05" name="Freeform 1004">
              <a:extLst>
                <a:ext uri="{FF2B5EF4-FFF2-40B4-BE49-F238E27FC236}">
                  <a16:creationId xmlns:a16="http://schemas.microsoft.com/office/drawing/2014/main" id="{B2C17D0D-2355-0576-2C1F-595641FEB9A7}"/>
                </a:ext>
              </a:extLst>
            </p:cNvPr>
            <p:cNvSpPr/>
            <p:nvPr/>
          </p:nvSpPr>
          <p:spPr>
            <a:xfrm>
              <a:off x="10366982" y="2711564"/>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06" name="Freeform 1005">
              <a:extLst>
                <a:ext uri="{FF2B5EF4-FFF2-40B4-BE49-F238E27FC236}">
                  <a16:creationId xmlns:a16="http://schemas.microsoft.com/office/drawing/2014/main" id="{FC2A92BA-F14A-ADE5-FD59-BE7232B43962}"/>
                </a:ext>
              </a:extLst>
            </p:cNvPr>
            <p:cNvSpPr/>
            <p:nvPr/>
          </p:nvSpPr>
          <p:spPr>
            <a:xfrm>
              <a:off x="10375109" y="2711564"/>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07" name="Freeform 1006">
              <a:extLst>
                <a:ext uri="{FF2B5EF4-FFF2-40B4-BE49-F238E27FC236}">
                  <a16:creationId xmlns:a16="http://schemas.microsoft.com/office/drawing/2014/main" id="{CA4B89B3-D100-EDF2-2794-2032AC1EABD0}"/>
                </a:ext>
              </a:extLst>
            </p:cNvPr>
            <p:cNvSpPr/>
            <p:nvPr/>
          </p:nvSpPr>
          <p:spPr>
            <a:xfrm>
              <a:off x="10381473" y="2717705"/>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08" name="Freeform 1007">
              <a:extLst>
                <a:ext uri="{FF2B5EF4-FFF2-40B4-BE49-F238E27FC236}">
                  <a16:creationId xmlns:a16="http://schemas.microsoft.com/office/drawing/2014/main" id="{3F17CE56-C671-C09E-D97E-7D696FEC88E3}"/>
                </a:ext>
              </a:extLst>
            </p:cNvPr>
            <p:cNvSpPr/>
            <p:nvPr/>
          </p:nvSpPr>
          <p:spPr>
            <a:xfrm>
              <a:off x="10385766" y="272173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09" name="Freeform 1008">
              <a:extLst>
                <a:ext uri="{FF2B5EF4-FFF2-40B4-BE49-F238E27FC236}">
                  <a16:creationId xmlns:a16="http://schemas.microsoft.com/office/drawing/2014/main" id="{6F9BF8DB-DF00-52E1-E407-E8FA4DC4BB5C}"/>
                </a:ext>
              </a:extLst>
            </p:cNvPr>
            <p:cNvSpPr/>
            <p:nvPr/>
          </p:nvSpPr>
          <p:spPr>
            <a:xfrm>
              <a:off x="10392130" y="2727054"/>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10" name="Freeform 1009">
              <a:extLst>
                <a:ext uri="{FF2B5EF4-FFF2-40B4-BE49-F238E27FC236}">
                  <a16:creationId xmlns:a16="http://schemas.microsoft.com/office/drawing/2014/main" id="{F93F7153-530B-15A1-737C-16DC4D12F9CD}"/>
                </a:ext>
              </a:extLst>
            </p:cNvPr>
            <p:cNvSpPr/>
            <p:nvPr/>
          </p:nvSpPr>
          <p:spPr>
            <a:xfrm>
              <a:off x="10398110" y="272833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11" name="Freeform 1010">
              <a:extLst>
                <a:ext uri="{FF2B5EF4-FFF2-40B4-BE49-F238E27FC236}">
                  <a16:creationId xmlns:a16="http://schemas.microsoft.com/office/drawing/2014/main" id="{0C9A01D1-869F-7E52-78C3-45CA20DF50AF}"/>
                </a:ext>
              </a:extLst>
            </p:cNvPr>
            <p:cNvSpPr/>
            <p:nvPr/>
          </p:nvSpPr>
          <p:spPr>
            <a:xfrm>
              <a:off x="10405777" y="272833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12" name="Freeform 1011">
              <a:extLst>
                <a:ext uri="{FF2B5EF4-FFF2-40B4-BE49-F238E27FC236}">
                  <a16:creationId xmlns:a16="http://schemas.microsoft.com/office/drawing/2014/main" id="{5B5976E9-8505-8218-0C60-DABD528A5F8F}"/>
                </a:ext>
              </a:extLst>
            </p:cNvPr>
            <p:cNvSpPr/>
            <p:nvPr/>
          </p:nvSpPr>
          <p:spPr>
            <a:xfrm>
              <a:off x="10412601" y="272833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13" name="Freeform 1012">
              <a:extLst>
                <a:ext uri="{FF2B5EF4-FFF2-40B4-BE49-F238E27FC236}">
                  <a16:creationId xmlns:a16="http://schemas.microsoft.com/office/drawing/2014/main" id="{8CE99A7A-92EE-2D34-B3B4-6CBBA613C363}"/>
                </a:ext>
              </a:extLst>
            </p:cNvPr>
            <p:cNvSpPr/>
            <p:nvPr/>
          </p:nvSpPr>
          <p:spPr>
            <a:xfrm>
              <a:off x="10417278" y="272833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14" name="Freeform 1013">
              <a:extLst>
                <a:ext uri="{FF2B5EF4-FFF2-40B4-BE49-F238E27FC236}">
                  <a16:creationId xmlns:a16="http://schemas.microsoft.com/office/drawing/2014/main" id="{237B7609-8F98-FF3A-86D8-DE0533229CCC}"/>
                </a:ext>
              </a:extLst>
            </p:cNvPr>
            <p:cNvSpPr/>
            <p:nvPr/>
          </p:nvSpPr>
          <p:spPr>
            <a:xfrm>
              <a:off x="10424715" y="2728337"/>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15" name="Freeform 1014">
              <a:extLst>
                <a:ext uri="{FF2B5EF4-FFF2-40B4-BE49-F238E27FC236}">
                  <a16:creationId xmlns:a16="http://schemas.microsoft.com/office/drawing/2014/main" id="{54F860D3-9196-9E5B-5019-6FBE8E4E2C04}"/>
                </a:ext>
              </a:extLst>
            </p:cNvPr>
            <p:cNvSpPr/>
            <p:nvPr/>
          </p:nvSpPr>
          <p:spPr>
            <a:xfrm>
              <a:off x="10430465" y="2735211"/>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16" name="Freeform 1015">
              <a:extLst>
                <a:ext uri="{FF2B5EF4-FFF2-40B4-BE49-F238E27FC236}">
                  <a16:creationId xmlns:a16="http://schemas.microsoft.com/office/drawing/2014/main" id="{F6D3B828-092B-CDFD-49FC-8971354336F5}"/>
                </a:ext>
              </a:extLst>
            </p:cNvPr>
            <p:cNvSpPr/>
            <p:nvPr/>
          </p:nvSpPr>
          <p:spPr>
            <a:xfrm>
              <a:off x="10437748" y="2735211"/>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17" name="Freeform 1016">
              <a:extLst>
                <a:ext uri="{FF2B5EF4-FFF2-40B4-BE49-F238E27FC236}">
                  <a16:creationId xmlns:a16="http://schemas.microsoft.com/office/drawing/2014/main" id="{BC8776FF-B86F-F934-5D9B-AA802C63B4BB}"/>
                </a:ext>
              </a:extLst>
            </p:cNvPr>
            <p:cNvSpPr/>
            <p:nvPr/>
          </p:nvSpPr>
          <p:spPr>
            <a:xfrm>
              <a:off x="10444495" y="2735211"/>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18" name="Freeform 1017">
              <a:extLst>
                <a:ext uri="{FF2B5EF4-FFF2-40B4-BE49-F238E27FC236}">
                  <a16:creationId xmlns:a16="http://schemas.microsoft.com/office/drawing/2014/main" id="{D675687D-6247-C273-2B69-738874CE718D}"/>
                </a:ext>
              </a:extLst>
            </p:cNvPr>
            <p:cNvSpPr/>
            <p:nvPr/>
          </p:nvSpPr>
          <p:spPr>
            <a:xfrm>
              <a:off x="10450476" y="2735211"/>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19" name="Freeform 1018">
              <a:extLst>
                <a:ext uri="{FF2B5EF4-FFF2-40B4-BE49-F238E27FC236}">
                  <a16:creationId xmlns:a16="http://schemas.microsoft.com/office/drawing/2014/main" id="{EA3780E3-8FD4-D180-016B-30A21F7A9298}"/>
                </a:ext>
              </a:extLst>
            </p:cNvPr>
            <p:cNvSpPr/>
            <p:nvPr/>
          </p:nvSpPr>
          <p:spPr>
            <a:xfrm>
              <a:off x="10457759" y="2735211"/>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20" name="Freeform 1019">
              <a:extLst>
                <a:ext uri="{FF2B5EF4-FFF2-40B4-BE49-F238E27FC236}">
                  <a16:creationId xmlns:a16="http://schemas.microsoft.com/office/drawing/2014/main" id="{14EC6B37-9F4D-BCB5-0776-D090867D023F}"/>
                </a:ext>
              </a:extLst>
            </p:cNvPr>
            <p:cNvSpPr/>
            <p:nvPr/>
          </p:nvSpPr>
          <p:spPr>
            <a:xfrm>
              <a:off x="10464583" y="2735211"/>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21" name="Freeform 1020">
              <a:extLst>
                <a:ext uri="{FF2B5EF4-FFF2-40B4-BE49-F238E27FC236}">
                  <a16:creationId xmlns:a16="http://schemas.microsoft.com/office/drawing/2014/main" id="{CFB3B3F3-6287-5D79-EA02-20FE2B31C368}"/>
                </a:ext>
              </a:extLst>
            </p:cNvPr>
            <p:cNvSpPr/>
            <p:nvPr/>
          </p:nvSpPr>
          <p:spPr>
            <a:xfrm>
              <a:off x="10472250" y="2735211"/>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22" name="Freeform 1021">
              <a:extLst>
                <a:ext uri="{FF2B5EF4-FFF2-40B4-BE49-F238E27FC236}">
                  <a16:creationId xmlns:a16="http://schemas.microsoft.com/office/drawing/2014/main" id="{259585C3-51FC-9F78-4678-B30613323905}"/>
                </a:ext>
              </a:extLst>
            </p:cNvPr>
            <p:cNvSpPr/>
            <p:nvPr/>
          </p:nvSpPr>
          <p:spPr>
            <a:xfrm>
              <a:off x="10480760" y="2745935"/>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23" name="Freeform 1022">
              <a:extLst>
                <a:ext uri="{FF2B5EF4-FFF2-40B4-BE49-F238E27FC236}">
                  <a16:creationId xmlns:a16="http://schemas.microsoft.com/office/drawing/2014/main" id="{107BBDE3-68B5-73DD-6635-BA6F55C76E69}"/>
                </a:ext>
              </a:extLst>
            </p:cNvPr>
            <p:cNvSpPr/>
            <p:nvPr/>
          </p:nvSpPr>
          <p:spPr>
            <a:xfrm>
              <a:off x="10488197" y="2745935"/>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24" name="Freeform 1023">
              <a:extLst>
                <a:ext uri="{FF2B5EF4-FFF2-40B4-BE49-F238E27FC236}">
                  <a16:creationId xmlns:a16="http://schemas.microsoft.com/office/drawing/2014/main" id="{71931F05-1D58-BDF9-DC7F-2E2BCF70ACF8}"/>
                </a:ext>
              </a:extLst>
            </p:cNvPr>
            <p:cNvSpPr/>
            <p:nvPr/>
          </p:nvSpPr>
          <p:spPr>
            <a:xfrm>
              <a:off x="10497321" y="2745935"/>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25" name="Freeform 1024">
              <a:extLst>
                <a:ext uri="{FF2B5EF4-FFF2-40B4-BE49-F238E27FC236}">
                  <a16:creationId xmlns:a16="http://schemas.microsoft.com/office/drawing/2014/main" id="{7C3FA6FD-3E04-E561-6E02-E6C08A794D94}"/>
                </a:ext>
              </a:extLst>
            </p:cNvPr>
            <p:cNvSpPr/>
            <p:nvPr/>
          </p:nvSpPr>
          <p:spPr>
            <a:xfrm>
              <a:off x="10509665" y="2745935"/>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26" name="Freeform 1025">
              <a:extLst>
                <a:ext uri="{FF2B5EF4-FFF2-40B4-BE49-F238E27FC236}">
                  <a16:creationId xmlns:a16="http://schemas.microsoft.com/office/drawing/2014/main" id="{07DD0BFB-4955-6B20-AD88-3F086E1DD24A}"/>
                </a:ext>
              </a:extLst>
            </p:cNvPr>
            <p:cNvSpPr/>
            <p:nvPr/>
          </p:nvSpPr>
          <p:spPr>
            <a:xfrm>
              <a:off x="10522239" y="2745935"/>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27" name="Freeform 1026">
              <a:extLst>
                <a:ext uri="{FF2B5EF4-FFF2-40B4-BE49-F238E27FC236}">
                  <a16:creationId xmlns:a16="http://schemas.microsoft.com/office/drawing/2014/main" id="{73AFD773-8AB4-48C8-F107-2E143D5C99FE}"/>
                </a:ext>
              </a:extLst>
            </p:cNvPr>
            <p:cNvSpPr/>
            <p:nvPr/>
          </p:nvSpPr>
          <p:spPr>
            <a:xfrm>
              <a:off x="10533126" y="2745935"/>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28" name="Freeform 1027">
              <a:extLst>
                <a:ext uri="{FF2B5EF4-FFF2-40B4-BE49-F238E27FC236}">
                  <a16:creationId xmlns:a16="http://schemas.microsoft.com/office/drawing/2014/main" id="{27E8E939-2BD5-6A98-A143-81017F1D7647}"/>
                </a:ext>
              </a:extLst>
            </p:cNvPr>
            <p:cNvSpPr/>
            <p:nvPr/>
          </p:nvSpPr>
          <p:spPr>
            <a:xfrm>
              <a:off x="10544626" y="2745935"/>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29" name="Freeform 1028">
              <a:extLst>
                <a:ext uri="{FF2B5EF4-FFF2-40B4-BE49-F238E27FC236}">
                  <a16:creationId xmlns:a16="http://schemas.microsoft.com/office/drawing/2014/main" id="{05D5EBA6-F4D3-ED25-1B2A-D67CE671968B}"/>
                </a:ext>
              </a:extLst>
            </p:cNvPr>
            <p:cNvSpPr/>
            <p:nvPr/>
          </p:nvSpPr>
          <p:spPr>
            <a:xfrm>
              <a:off x="10559117" y="275610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30" name="Freeform 1029">
              <a:extLst>
                <a:ext uri="{FF2B5EF4-FFF2-40B4-BE49-F238E27FC236}">
                  <a16:creationId xmlns:a16="http://schemas.microsoft.com/office/drawing/2014/main" id="{94F7C17A-6368-EE31-9CCA-D0B405B439FC}"/>
                </a:ext>
              </a:extLst>
            </p:cNvPr>
            <p:cNvSpPr/>
            <p:nvPr/>
          </p:nvSpPr>
          <p:spPr>
            <a:xfrm>
              <a:off x="10581275" y="275610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31" name="Freeform 1030">
              <a:extLst>
                <a:ext uri="{FF2B5EF4-FFF2-40B4-BE49-F238E27FC236}">
                  <a16:creationId xmlns:a16="http://schemas.microsoft.com/office/drawing/2014/main" id="{F257C374-D948-21A9-5D68-DC7318350BB7}"/>
                </a:ext>
              </a:extLst>
            </p:cNvPr>
            <p:cNvSpPr/>
            <p:nvPr/>
          </p:nvSpPr>
          <p:spPr>
            <a:xfrm>
              <a:off x="10598295" y="275610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32" name="Freeform 1031">
              <a:extLst>
                <a:ext uri="{FF2B5EF4-FFF2-40B4-BE49-F238E27FC236}">
                  <a16:creationId xmlns:a16="http://schemas.microsoft.com/office/drawing/2014/main" id="{ACC6EF29-81EC-2715-3BE1-24588847FA60}"/>
                </a:ext>
              </a:extLst>
            </p:cNvPr>
            <p:cNvSpPr/>
            <p:nvPr/>
          </p:nvSpPr>
          <p:spPr>
            <a:xfrm>
              <a:off x="10608109" y="275610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33" name="Freeform 1032">
              <a:extLst>
                <a:ext uri="{FF2B5EF4-FFF2-40B4-BE49-F238E27FC236}">
                  <a16:creationId xmlns:a16="http://schemas.microsoft.com/office/drawing/2014/main" id="{49ABD13B-507D-6192-B474-CF723695A388}"/>
                </a:ext>
              </a:extLst>
            </p:cNvPr>
            <p:cNvSpPr/>
            <p:nvPr/>
          </p:nvSpPr>
          <p:spPr>
            <a:xfrm>
              <a:off x="10613016" y="275610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34" name="Freeform 1033">
              <a:extLst>
                <a:ext uri="{FF2B5EF4-FFF2-40B4-BE49-F238E27FC236}">
                  <a16:creationId xmlns:a16="http://schemas.microsoft.com/office/drawing/2014/main" id="{EBFA635B-97FE-D7DE-C8D2-217F3D40DC22}"/>
                </a:ext>
              </a:extLst>
            </p:cNvPr>
            <p:cNvSpPr/>
            <p:nvPr/>
          </p:nvSpPr>
          <p:spPr>
            <a:xfrm>
              <a:off x="10619610" y="275610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35" name="Freeform 1034">
              <a:extLst>
                <a:ext uri="{FF2B5EF4-FFF2-40B4-BE49-F238E27FC236}">
                  <a16:creationId xmlns:a16="http://schemas.microsoft.com/office/drawing/2014/main" id="{5803B437-19A6-1AA9-5E3E-0CDC786D21F7}"/>
                </a:ext>
              </a:extLst>
            </p:cNvPr>
            <p:cNvSpPr/>
            <p:nvPr/>
          </p:nvSpPr>
          <p:spPr>
            <a:xfrm>
              <a:off x="10626586" y="275610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36" name="Freeform 1035">
              <a:extLst>
                <a:ext uri="{FF2B5EF4-FFF2-40B4-BE49-F238E27FC236}">
                  <a16:creationId xmlns:a16="http://schemas.microsoft.com/office/drawing/2014/main" id="{C3D71F00-E4EA-AD64-6709-3609D5063606}"/>
                </a:ext>
              </a:extLst>
            </p:cNvPr>
            <p:cNvSpPr/>
            <p:nvPr/>
          </p:nvSpPr>
          <p:spPr>
            <a:xfrm>
              <a:off x="10631493" y="275610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37" name="Freeform 1036">
              <a:extLst>
                <a:ext uri="{FF2B5EF4-FFF2-40B4-BE49-F238E27FC236}">
                  <a16:creationId xmlns:a16="http://schemas.microsoft.com/office/drawing/2014/main" id="{27142BB2-6749-4FA4-D7B4-47AB246D28D9}"/>
                </a:ext>
              </a:extLst>
            </p:cNvPr>
            <p:cNvSpPr/>
            <p:nvPr/>
          </p:nvSpPr>
          <p:spPr>
            <a:xfrm>
              <a:off x="10638087" y="275610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38" name="Freeform 1037">
              <a:extLst>
                <a:ext uri="{FF2B5EF4-FFF2-40B4-BE49-F238E27FC236}">
                  <a16:creationId xmlns:a16="http://schemas.microsoft.com/office/drawing/2014/main" id="{8AAA64F8-0FDB-6FD7-5072-FB19092FD876}"/>
                </a:ext>
              </a:extLst>
            </p:cNvPr>
            <p:cNvSpPr/>
            <p:nvPr/>
          </p:nvSpPr>
          <p:spPr>
            <a:xfrm>
              <a:off x="10645601" y="275610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39" name="Freeform 1038">
              <a:extLst>
                <a:ext uri="{FF2B5EF4-FFF2-40B4-BE49-F238E27FC236}">
                  <a16:creationId xmlns:a16="http://schemas.microsoft.com/office/drawing/2014/main" id="{AA9D876C-39C8-B3B3-4D31-93E52D013642}"/>
                </a:ext>
              </a:extLst>
            </p:cNvPr>
            <p:cNvSpPr/>
            <p:nvPr/>
          </p:nvSpPr>
          <p:spPr>
            <a:xfrm>
              <a:off x="10650507" y="2756109"/>
              <a:ext cx="7666" cy="45370"/>
            </a:xfrm>
            <a:custGeom>
              <a:avLst/>
              <a:gdLst>
                <a:gd name="connsiteX0" fmla="*/ 0 w 7666"/>
                <a:gd name="connsiteY0" fmla="*/ 0 h 45370"/>
                <a:gd name="connsiteX1" fmla="*/ 0 w 7666"/>
                <a:gd name="connsiteY1" fmla="*/ 45370 h 45370"/>
              </a:gdLst>
              <a:ahLst/>
              <a:cxnLst>
                <a:cxn ang="0">
                  <a:pos x="connsiteX0" y="connsiteY0"/>
                </a:cxn>
                <a:cxn ang="0">
                  <a:pos x="connsiteX1" y="connsiteY1"/>
                </a:cxn>
              </a:cxnLst>
              <a:rect l="l" t="t" r="r" b="b"/>
              <a:pathLst>
                <a:path w="7666" h="45370">
                  <a:moveTo>
                    <a:pt x="0" y="0"/>
                  </a:moveTo>
                  <a:lnTo>
                    <a:pt x="0" y="45370"/>
                  </a:lnTo>
                </a:path>
              </a:pathLst>
            </a:custGeom>
            <a:ln w="8455" cap="flat">
              <a:solidFill>
                <a:schemeClr val="accent1"/>
              </a:solidFill>
              <a:prstDash val="solid"/>
              <a:miter/>
            </a:ln>
          </p:spPr>
          <p:txBody>
            <a:bodyPr rtlCol="0" anchor="ctr"/>
            <a:lstStyle/>
            <a:p>
              <a:endParaRPr lang="en-GB" noProof="0" dirty="0"/>
            </a:p>
          </p:txBody>
        </p:sp>
        <p:sp>
          <p:nvSpPr>
            <p:cNvPr id="1040" name="Freeform 1039">
              <a:extLst>
                <a:ext uri="{FF2B5EF4-FFF2-40B4-BE49-F238E27FC236}">
                  <a16:creationId xmlns:a16="http://schemas.microsoft.com/office/drawing/2014/main" id="{CADD9613-2D05-B23A-4D24-2C21CCCA4400}"/>
                </a:ext>
              </a:extLst>
            </p:cNvPr>
            <p:cNvSpPr/>
            <p:nvPr/>
          </p:nvSpPr>
          <p:spPr>
            <a:xfrm>
              <a:off x="10645601" y="276738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41" name="Freeform 1040">
              <a:extLst>
                <a:ext uri="{FF2B5EF4-FFF2-40B4-BE49-F238E27FC236}">
                  <a16:creationId xmlns:a16="http://schemas.microsoft.com/office/drawing/2014/main" id="{8189C8E9-D92D-46B1-6ACF-2991BBD2D53B}"/>
                </a:ext>
              </a:extLst>
            </p:cNvPr>
            <p:cNvSpPr/>
            <p:nvPr/>
          </p:nvSpPr>
          <p:spPr>
            <a:xfrm>
              <a:off x="10652194" y="276738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42" name="Freeform 1041">
              <a:extLst>
                <a:ext uri="{FF2B5EF4-FFF2-40B4-BE49-F238E27FC236}">
                  <a16:creationId xmlns:a16="http://schemas.microsoft.com/office/drawing/2014/main" id="{202972EE-8EBD-4D2B-4A43-24465D7CB7E5}"/>
                </a:ext>
              </a:extLst>
            </p:cNvPr>
            <p:cNvSpPr/>
            <p:nvPr/>
          </p:nvSpPr>
          <p:spPr>
            <a:xfrm>
              <a:off x="10659171" y="276738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43" name="Freeform 1042">
              <a:extLst>
                <a:ext uri="{FF2B5EF4-FFF2-40B4-BE49-F238E27FC236}">
                  <a16:creationId xmlns:a16="http://schemas.microsoft.com/office/drawing/2014/main" id="{CA1876AC-1B76-2C8C-3B3A-63C6BFAC994E}"/>
                </a:ext>
              </a:extLst>
            </p:cNvPr>
            <p:cNvSpPr/>
            <p:nvPr/>
          </p:nvSpPr>
          <p:spPr>
            <a:xfrm>
              <a:off x="10664078" y="276738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44" name="Freeform 1043">
              <a:extLst>
                <a:ext uri="{FF2B5EF4-FFF2-40B4-BE49-F238E27FC236}">
                  <a16:creationId xmlns:a16="http://schemas.microsoft.com/office/drawing/2014/main" id="{38FBDF67-08D4-7325-272A-653041A1C257}"/>
                </a:ext>
              </a:extLst>
            </p:cNvPr>
            <p:cNvSpPr/>
            <p:nvPr/>
          </p:nvSpPr>
          <p:spPr>
            <a:xfrm>
              <a:off x="10670672" y="276738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45" name="Freeform 1044">
              <a:extLst>
                <a:ext uri="{FF2B5EF4-FFF2-40B4-BE49-F238E27FC236}">
                  <a16:creationId xmlns:a16="http://schemas.microsoft.com/office/drawing/2014/main" id="{4E40402A-8F82-A480-8A93-5920D501BF48}"/>
                </a:ext>
              </a:extLst>
            </p:cNvPr>
            <p:cNvSpPr/>
            <p:nvPr/>
          </p:nvSpPr>
          <p:spPr>
            <a:xfrm>
              <a:off x="10678185" y="276738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46" name="Freeform 1045">
              <a:extLst>
                <a:ext uri="{FF2B5EF4-FFF2-40B4-BE49-F238E27FC236}">
                  <a16:creationId xmlns:a16="http://schemas.microsoft.com/office/drawing/2014/main" id="{E998A9D7-C9B7-23D3-2C09-149F92FF35B8}"/>
                </a:ext>
              </a:extLst>
            </p:cNvPr>
            <p:cNvSpPr/>
            <p:nvPr/>
          </p:nvSpPr>
          <p:spPr>
            <a:xfrm>
              <a:off x="10683092" y="276738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47" name="Freeform 1046">
              <a:extLst>
                <a:ext uri="{FF2B5EF4-FFF2-40B4-BE49-F238E27FC236}">
                  <a16:creationId xmlns:a16="http://schemas.microsoft.com/office/drawing/2014/main" id="{52056080-2DBB-F0B4-ADD1-8CB52DFC96B0}"/>
                </a:ext>
              </a:extLst>
            </p:cNvPr>
            <p:cNvSpPr/>
            <p:nvPr/>
          </p:nvSpPr>
          <p:spPr>
            <a:xfrm>
              <a:off x="10690529" y="276738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48" name="Freeform 1047">
              <a:extLst>
                <a:ext uri="{FF2B5EF4-FFF2-40B4-BE49-F238E27FC236}">
                  <a16:creationId xmlns:a16="http://schemas.microsoft.com/office/drawing/2014/main" id="{6B631A6E-C4FE-ABC8-E586-440028299B0D}"/>
                </a:ext>
              </a:extLst>
            </p:cNvPr>
            <p:cNvSpPr/>
            <p:nvPr/>
          </p:nvSpPr>
          <p:spPr>
            <a:xfrm>
              <a:off x="10697123" y="276738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49" name="Freeform 1048">
              <a:extLst>
                <a:ext uri="{FF2B5EF4-FFF2-40B4-BE49-F238E27FC236}">
                  <a16:creationId xmlns:a16="http://schemas.microsoft.com/office/drawing/2014/main" id="{DDD17653-35BC-C071-5ED5-FBC29F9D236D}"/>
                </a:ext>
              </a:extLst>
            </p:cNvPr>
            <p:cNvSpPr/>
            <p:nvPr/>
          </p:nvSpPr>
          <p:spPr>
            <a:xfrm>
              <a:off x="10704176" y="276738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50" name="Freeform 1049">
              <a:extLst>
                <a:ext uri="{FF2B5EF4-FFF2-40B4-BE49-F238E27FC236}">
                  <a16:creationId xmlns:a16="http://schemas.microsoft.com/office/drawing/2014/main" id="{F761D368-CD4D-5AC3-5C2E-0411BAFDC9C0}"/>
                </a:ext>
              </a:extLst>
            </p:cNvPr>
            <p:cNvSpPr/>
            <p:nvPr/>
          </p:nvSpPr>
          <p:spPr>
            <a:xfrm>
              <a:off x="10709007" y="276738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51" name="Freeform 1050">
              <a:extLst>
                <a:ext uri="{FF2B5EF4-FFF2-40B4-BE49-F238E27FC236}">
                  <a16:creationId xmlns:a16="http://schemas.microsoft.com/office/drawing/2014/main" id="{79FCB87B-C431-9F6C-5BDC-D752FB76CB52}"/>
                </a:ext>
              </a:extLst>
            </p:cNvPr>
            <p:cNvSpPr/>
            <p:nvPr/>
          </p:nvSpPr>
          <p:spPr>
            <a:xfrm>
              <a:off x="10715677" y="276738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52" name="Freeform 1051">
              <a:extLst>
                <a:ext uri="{FF2B5EF4-FFF2-40B4-BE49-F238E27FC236}">
                  <a16:creationId xmlns:a16="http://schemas.microsoft.com/office/drawing/2014/main" id="{856AAC68-65CD-8773-D85F-AFAA9D6DDED8}"/>
                </a:ext>
              </a:extLst>
            </p:cNvPr>
            <p:cNvSpPr/>
            <p:nvPr/>
          </p:nvSpPr>
          <p:spPr>
            <a:xfrm>
              <a:off x="10723114" y="276738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53" name="Freeform 1052">
              <a:extLst>
                <a:ext uri="{FF2B5EF4-FFF2-40B4-BE49-F238E27FC236}">
                  <a16:creationId xmlns:a16="http://schemas.microsoft.com/office/drawing/2014/main" id="{03887621-00B4-D3F1-C404-18320D29F35B}"/>
                </a:ext>
              </a:extLst>
            </p:cNvPr>
            <p:cNvSpPr/>
            <p:nvPr/>
          </p:nvSpPr>
          <p:spPr>
            <a:xfrm>
              <a:off x="10728021" y="276738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54" name="Freeform 1053">
              <a:extLst>
                <a:ext uri="{FF2B5EF4-FFF2-40B4-BE49-F238E27FC236}">
                  <a16:creationId xmlns:a16="http://schemas.microsoft.com/office/drawing/2014/main" id="{10EDED02-DB2F-919A-215D-26CC5EEA29D8}"/>
                </a:ext>
              </a:extLst>
            </p:cNvPr>
            <p:cNvSpPr/>
            <p:nvPr/>
          </p:nvSpPr>
          <p:spPr>
            <a:xfrm>
              <a:off x="10879521"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55" name="Freeform 1054">
              <a:extLst>
                <a:ext uri="{FF2B5EF4-FFF2-40B4-BE49-F238E27FC236}">
                  <a16:creationId xmlns:a16="http://schemas.microsoft.com/office/drawing/2014/main" id="{74179087-EE52-9EF0-8D4E-3A0717C425B4}"/>
                </a:ext>
              </a:extLst>
            </p:cNvPr>
            <p:cNvSpPr/>
            <p:nvPr/>
          </p:nvSpPr>
          <p:spPr>
            <a:xfrm>
              <a:off x="10884427"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56" name="Freeform 1055">
              <a:extLst>
                <a:ext uri="{FF2B5EF4-FFF2-40B4-BE49-F238E27FC236}">
                  <a16:creationId xmlns:a16="http://schemas.microsoft.com/office/drawing/2014/main" id="{1E2EFA36-1739-B3A8-F510-C85056D11FF0}"/>
                </a:ext>
              </a:extLst>
            </p:cNvPr>
            <p:cNvSpPr/>
            <p:nvPr/>
          </p:nvSpPr>
          <p:spPr>
            <a:xfrm>
              <a:off x="10891941"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57" name="Freeform 1056">
              <a:extLst>
                <a:ext uri="{FF2B5EF4-FFF2-40B4-BE49-F238E27FC236}">
                  <a16:creationId xmlns:a16="http://schemas.microsoft.com/office/drawing/2014/main" id="{4E24F923-A319-BD34-FDA5-BDCCA41263AF}"/>
                </a:ext>
              </a:extLst>
            </p:cNvPr>
            <p:cNvSpPr/>
            <p:nvPr/>
          </p:nvSpPr>
          <p:spPr>
            <a:xfrm>
              <a:off x="10898535"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58" name="Freeform 1057">
              <a:extLst>
                <a:ext uri="{FF2B5EF4-FFF2-40B4-BE49-F238E27FC236}">
                  <a16:creationId xmlns:a16="http://schemas.microsoft.com/office/drawing/2014/main" id="{80036BE8-625A-4DF8-3E9A-FCFEBA179F91}"/>
                </a:ext>
              </a:extLst>
            </p:cNvPr>
            <p:cNvSpPr/>
            <p:nvPr/>
          </p:nvSpPr>
          <p:spPr>
            <a:xfrm>
              <a:off x="10905512"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59" name="Freeform 1058">
              <a:extLst>
                <a:ext uri="{FF2B5EF4-FFF2-40B4-BE49-F238E27FC236}">
                  <a16:creationId xmlns:a16="http://schemas.microsoft.com/office/drawing/2014/main" id="{3A5198FB-EE99-BB3F-CCE4-9D3EF081C3EF}"/>
                </a:ext>
              </a:extLst>
            </p:cNvPr>
            <p:cNvSpPr/>
            <p:nvPr/>
          </p:nvSpPr>
          <p:spPr>
            <a:xfrm>
              <a:off x="10910419"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60" name="Freeform 1059">
              <a:extLst>
                <a:ext uri="{FF2B5EF4-FFF2-40B4-BE49-F238E27FC236}">
                  <a16:creationId xmlns:a16="http://schemas.microsoft.com/office/drawing/2014/main" id="{B0D5E455-BCA7-6103-EA73-5E192A9B7E89}"/>
                </a:ext>
              </a:extLst>
            </p:cNvPr>
            <p:cNvSpPr/>
            <p:nvPr/>
          </p:nvSpPr>
          <p:spPr>
            <a:xfrm>
              <a:off x="10917012"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61" name="Freeform 1060">
              <a:extLst>
                <a:ext uri="{FF2B5EF4-FFF2-40B4-BE49-F238E27FC236}">
                  <a16:creationId xmlns:a16="http://schemas.microsoft.com/office/drawing/2014/main" id="{27A46AFF-D18D-5E97-8BB0-786727526FA8}"/>
                </a:ext>
              </a:extLst>
            </p:cNvPr>
            <p:cNvSpPr/>
            <p:nvPr/>
          </p:nvSpPr>
          <p:spPr>
            <a:xfrm>
              <a:off x="10924526"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62" name="Freeform 1061">
              <a:extLst>
                <a:ext uri="{FF2B5EF4-FFF2-40B4-BE49-F238E27FC236}">
                  <a16:creationId xmlns:a16="http://schemas.microsoft.com/office/drawing/2014/main" id="{48EE989B-218C-B65D-BC40-CB457B66FC1C}"/>
                </a:ext>
              </a:extLst>
            </p:cNvPr>
            <p:cNvSpPr/>
            <p:nvPr/>
          </p:nvSpPr>
          <p:spPr>
            <a:xfrm>
              <a:off x="10929356"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63" name="Freeform 1062">
              <a:extLst>
                <a:ext uri="{FF2B5EF4-FFF2-40B4-BE49-F238E27FC236}">
                  <a16:creationId xmlns:a16="http://schemas.microsoft.com/office/drawing/2014/main" id="{666240C8-EB8D-F4A3-6B7D-4D2532B1354E}"/>
                </a:ext>
              </a:extLst>
            </p:cNvPr>
            <p:cNvSpPr/>
            <p:nvPr/>
          </p:nvSpPr>
          <p:spPr>
            <a:xfrm>
              <a:off x="10935950"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64" name="Freeform 1063">
              <a:extLst>
                <a:ext uri="{FF2B5EF4-FFF2-40B4-BE49-F238E27FC236}">
                  <a16:creationId xmlns:a16="http://schemas.microsoft.com/office/drawing/2014/main" id="{0426C961-D058-FC97-2BBF-21DC066FFB53}"/>
                </a:ext>
              </a:extLst>
            </p:cNvPr>
            <p:cNvSpPr/>
            <p:nvPr/>
          </p:nvSpPr>
          <p:spPr>
            <a:xfrm>
              <a:off x="10943387"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65" name="Freeform 1064">
              <a:extLst>
                <a:ext uri="{FF2B5EF4-FFF2-40B4-BE49-F238E27FC236}">
                  <a16:creationId xmlns:a16="http://schemas.microsoft.com/office/drawing/2014/main" id="{BF416A0D-0E53-4A1E-7022-95AE22D5DBC4}"/>
                </a:ext>
              </a:extLst>
            </p:cNvPr>
            <p:cNvSpPr/>
            <p:nvPr/>
          </p:nvSpPr>
          <p:spPr>
            <a:xfrm>
              <a:off x="10949980"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66" name="Freeform 1065">
              <a:extLst>
                <a:ext uri="{FF2B5EF4-FFF2-40B4-BE49-F238E27FC236}">
                  <a16:creationId xmlns:a16="http://schemas.microsoft.com/office/drawing/2014/main" id="{4839766D-8275-A818-434D-1865C9DBAD3B}"/>
                </a:ext>
              </a:extLst>
            </p:cNvPr>
            <p:cNvSpPr/>
            <p:nvPr/>
          </p:nvSpPr>
          <p:spPr>
            <a:xfrm>
              <a:off x="10957034"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67" name="Freeform 1066">
              <a:extLst>
                <a:ext uri="{FF2B5EF4-FFF2-40B4-BE49-F238E27FC236}">
                  <a16:creationId xmlns:a16="http://schemas.microsoft.com/office/drawing/2014/main" id="{2E25F6B1-411E-57A4-10A8-4FAB279A7B46}"/>
                </a:ext>
              </a:extLst>
            </p:cNvPr>
            <p:cNvSpPr/>
            <p:nvPr/>
          </p:nvSpPr>
          <p:spPr>
            <a:xfrm>
              <a:off x="10961941"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68" name="Freeform 1067">
              <a:extLst>
                <a:ext uri="{FF2B5EF4-FFF2-40B4-BE49-F238E27FC236}">
                  <a16:creationId xmlns:a16="http://schemas.microsoft.com/office/drawing/2014/main" id="{DB4B08BC-2562-1C45-70E0-4B6EEB7D97B1}"/>
                </a:ext>
              </a:extLst>
            </p:cNvPr>
            <p:cNvSpPr/>
            <p:nvPr/>
          </p:nvSpPr>
          <p:spPr>
            <a:xfrm>
              <a:off x="10968534"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69" name="Freeform 1068">
              <a:extLst>
                <a:ext uri="{FF2B5EF4-FFF2-40B4-BE49-F238E27FC236}">
                  <a16:creationId xmlns:a16="http://schemas.microsoft.com/office/drawing/2014/main" id="{20012E32-89B8-42B6-DCFD-9A412D9C1BEF}"/>
                </a:ext>
              </a:extLst>
            </p:cNvPr>
            <p:cNvSpPr/>
            <p:nvPr/>
          </p:nvSpPr>
          <p:spPr>
            <a:xfrm>
              <a:off x="10975971"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70" name="Freeform 1069">
              <a:extLst>
                <a:ext uri="{FF2B5EF4-FFF2-40B4-BE49-F238E27FC236}">
                  <a16:creationId xmlns:a16="http://schemas.microsoft.com/office/drawing/2014/main" id="{B79D5A83-8414-6A4B-06A1-A05D5A3586E9}"/>
                </a:ext>
              </a:extLst>
            </p:cNvPr>
            <p:cNvSpPr/>
            <p:nvPr/>
          </p:nvSpPr>
          <p:spPr>
            <a:xfrm>
              <a:off x="10980878"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71" name="Freeform 1070">
              <a:extLst>
                <a:ext uri="{FF2B5EF4-FFF2-40B4-BE49-F238E27FC236}">
                  <a16:creationId xmlns:a16="http://schemas.microsoft.com/office/drawing/2014/main" id="{D13E0B00-6C1E-DA48-5677-E02C68A4299D}"/>
                </a:ext>
              </a:extLst>
            </p:cNvPr>
            <p:cNvSpPr/>
            <p:nvPr/>
          </p:nvSpPr>
          <p:spPr>
            <a:xfrm>
              <a:off x="10990845"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72" name="Freeform 1071">
              <a:extLst>
                <a:ext uri="{FF2B5EF4-FFF2-40B4-BE49-F238E27FC236}">
                  <a16:creationId xmlns:a16="http://schemas.microsoft.com/office/drawing/2014/main" id="{D35DEE38-2163-95F6-A64D-ADEBA8CDA66D}"/>
                </a:ext>
              </a:extLst>
            </p:cNvPr>
            <p:cNvSpPr/>
            <p:nvPr/>
          </p:nvSpPr>
          <p:spPr>
            <a:xfrm>
              <a:off x="10999969"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73" name="Freeform 1072">
              <a:extLst>
                <a:ext uri="{FF2B5EF4-FFF2-40B4-BE49-F238E27FC236}">
                  <a16:creationId xmlns:a16="http://schemas.microsoft.com/office/drawing/2014/main" id="{35C6F265-D4C2-2E49-4FD3-CEFEBD02ABA5}"/>
                </a:ext>
              </a:extLst>
            </p:cNvPr>
            <p:cNvSpPr/>
            <p:nvPr/>
          </p:nvSpPr>
          <p:spPr>
            <a:xfrm>
              <a:off x="11012466"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74" name="Freeform 1073">
              <a:extLst>
                <a:ext uri="{FF2B5EF4-FFF2-40B4-BE49-F238E27FC236}">
                  <a16:creationId xmlns:a16="http://schemas.microsoft.com/office/drawing/2014/main" id="{488AF9E7-EEF3-B88A-7763-81EE333CE7AC}"/>
                </a:ext>
              </a:extLst>
            </p:cNvPr>
            <p:cNvSpPr/>
            <p:nvPr/>
          </p:nvSpPr>
          <p:spPr>
            <a:xfrm>
              <a:off x="11028107"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75" name="Freeform 1074">
              <a:extLst>
                <a:ext uri="{FF2B5EF4-FFF2-40B4-BE49-F238E27FC236}">
                  <a16:creationId xmlns:a16="http://schemas.microsoft.com/office/drawing/2014/main" id="{6A5E1C87-5530-8FCC-EA95-F5ECC70D289E}"/>
                </a:ext>
              </a:extLst>
            </p:cNvPr>
            <p:cNvSpPr/>
            <p:nvPr/>
          </p:nvSpPr>
          <p:spPr>
            <a:xfrm>
              <a:off x="11053945"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76" name="Freeform 1075">
              <a:extLst>
                <a:ext uri="{FF2B5EF4-FFF2-40B4-BE49-F238E27FC236}">
                  <a16:creationId xmlns:a16="http://schemas.microsoft.com/office/drawing/2014/main" id="{2DA0D470-F0CE-BEE1-E54E-2A809E98BA02}"/>
                </a:ext>
              </a:extLst>
            </p:cNvPr>
            <p:cNvSpPr/>
            <p:nvPr/>
          </p:nvSpPr>
          <p:spPr>
            <a:xfrm>
              <a:off x="11092280" y="286472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77" name="Freeform 1076">
              <a:extLst>
                <a:ext uri="{FF2B5EF4-FFF2-40B4-BE49-F238E27FC236}">
                  <a16:creationId xmlns:a16="http://schemas.microsoft.com/office/drawing/2014/main" id="{913D8B93-54AD-4353-CFFD-E3BF0C40B57B}"/>
                </a:ext>
              </a:extLst>
            </p:cNvPr>
            <p:cNvSpPr/>
            <p:nvPr/>
          </p:nvSpPr>
          <p:spPr>
            <a:xfrm>
              <a:off x="11141348" y="286472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78" name="Freeform 1077">
              <a:extLst>
                <a:ext uri="{FF2B5EF4-FFF2-40B4-BE49-F238E27FC236}">
                  <a16:creationId xmlns:a16="http://schemas.microsoft.com/office/drawing/2014/main" id="{10FF6F2A-B735-2132-7169-ACC0D81B1096}"/>
                </a:ext>
              </a:extLst>
            </p:cNvPr>
            <p:cNvSpPr/>
            <p:nvPr/>
          </p:nvSpPr>
          <p:spPr>
            <a:xfrm>
              <a:off x="11162663" y="286472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79" name="Freeform 1078">
              <a:extLst>
                <a:ext uri="{FF2B5EF4-FFF2-40B4-BE49-F238E27FC236}">
                  <a16:creationId xmlns:a16="http://schemas.microsoft.com/office/drawing/2014/main" id="{27F0C800-68B4-2F45-2843-E1809357E946}"/>
                </a:ext>
              </a:extLst>
            </p:cNvPr>
            <p:cNvSpPr/>
            <p:nvPr/>
          </p:nvSpPr>
          <p:spPr>
            <a:xfrm>
              <a:off x="11172860" y="286472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80" name="Freeform 1079">
              <a:extLst>
                <a:ext uri="{FF2B5EF4-FFF2-40B4-BE49-F238E27FC236}">
                  <a16:creationId xmlns:a16="http://schemas.microsoft.com/office/drawing/2014/main" id="{4F75C224-CCED-5680-E01C-2F40D55DF15B}"/>
                </a:ext>
              </a:extLst>
            </p:cNvPr>
            <p:cNvSpPr/>
            <p:nvPr/>
          </p:nvSpPr>
          <p:spPr>
            <a:xfrm>
              <a:off x="11179683" y="286472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81" name="Freeform 1080">
              <a:extLst>
                <a:ext uri="{FF2B5EF4-FFF2-40B4-BE49-F238E27FC236}">
                  <a16:creationId xmlns:a16="http://schemas.microsoft.com/office/drawing/2014/main" id="{CF52396D-7EFC-E3AE-D365-A4122DEA62DB}"/>
                </a:ext>
              </a:extLst>
            </p:cNvPr>
            <p:cNvSpPr/>
            <p:nvPr/>
          </p:nvSpPr>
          <p:spPr>
            <a:xfrm>
              <a:off x="11187120" y="286472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82" name="Freeform 1081">
              <a:extLst>
                <a:ext uri="{FF2B5EF4-FFF2-40B4-BE49-F238E27FC236}">
                  <a16:creationId xmlns:a16="http://schemas.microsoft.com/office/drawing/2014/main" id="{60D53368-E633-03A1-DCA4-096D4029202A}"/>
                </a:ext>
              </a:extLst>
            </p:cNvPr>
            <p:cNvSpPr/>
            <p:nvPr/>
          </p:nvSpPr>
          <p:spPr>
            <a:xfrm>
              <a:off x="11200154" y="286472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83" name="Freeform 1082">
              <a:extLst>
                <a:ext uri="{FF2B5EF4-FFF2-40B4-BE49-F238E27FC236}">
                  <a16:creationId xmlns:a16="http://schemas.microsoft.com/office/drawing/2014/main" id="{A7464597-8E00-C2B5-6E50-56FF878F37F6}"/>
                </a:ext>
              </a:extLst>
            </p:cNvPr>
            <p:cNvSpPr/>
            <p:nvPr/>
          </p:nvSpPr>
          <p:spPr>
            <a:xfrm>
              <a:off x="11206978" y="286472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84" name="Freeform 1083">
              <a:extLst>
                <a:ext uri="{FF2B5EF4-FFF2-40B4-BE49-F238E27FC236}">
                  <a16:creationId xmlns:a16="http://schemas.microsoft.com/office/drawing/2014/main" id="{A60B43A5-2410-2D2E-0977-4F9B8CA828F1}"/>
                </a:ext>
              </a:extLst>
            </p:cNvPr>
            <p:cNvSpPr/>
            <p:nvPr/>
          </p:nvSpPr>
          <p:spPr>
            <a:xfrm>
              <a:off x="11219168" y="286472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85" name="Freeform 1084">
              <a:extLst>
                <a:ext uri="{FF2B5EF4-FFF2-40B4-BE49-F238E27FC236}">
                  <a16:creationId xmlns:a16="http://schemas.microsoft.com/office/drawing/2014/main" id="{B8689D5A-2593-BE0A-95F8-BF7A4A3A231A}"/>
                </a:ext>
              </a:extLst>
            </p:cNvPr>
            <p:cNvSpPr/>
            <p:nvPr/>
          </p:nvSpPr>
          <p:spPr>
            <a:xfrm>
              <a:off x="11403330" y="286472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86" name="Freeform 1085">
              <a:extLst>
                <a:ext uri="{FF2B5EF4-FFF2-40B4-BE49-F238E27FC236}">
                  <a16:creationId xmlns:a16="http://schemas.microsoft.com/office/drawing/2014/main" id="{7018EC82-E6BA-9243-5499-10AC6DCACCCE}"/>
                </a:ext>
              </a:extLst>
            </p:cNvPr>
            <p:cNvSpPr/>
            <p:nvPr/>
          </p:nvSpPr>
          <p:spPr>
            <a:xfrm>
              <a:off x="11426561" y="286472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87" name="Freeform 1086">
              <a:extLst>
                <a:ext uri="{FF2B5EF4-FFF2-40B4-BE49-F238E27FC236}">
                  <a16:creationId xmlns:a16="http://schemas.microsoft.com/office/drawing/2014/main" id="{BD1C3AC6-9367-C3DD-ADD3-B319EBA38566}"/>
                </a:ext>
              </a:extLst>
            </p:cNvPr>
            <p:cNvSpPr/>
            <p:nvPr/>
          </p:nvSpPr>
          <p:spPr>
            <a:xfrm>
              <a:off x="10739675" y="276738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88" name="Freeform 1087">
              <a:extLst>
                <a:ext uri="{FF2B5EF4-FFF2-40B4-BE49-F238E27FC236}">
                  <a16:creationId xmlns:a16="http://schemas.microsoft.com/office/drawing/2014/main" id="{8EF60F26-8D40-8DB0-3DAE-CDD13DA91263}"/>
                </a:ext>
              </a:extLst>
            </p:cNvPr>
            <p:cNvSpPr/>
            <p:nvPr/>
          </p:nvSpPr>
          <p:spPr>
            <a:xfrm>
              <a:off x="10750792" y="276738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89" name="Freeform 1088">
              <a:extLst>
                <a:ext uri="{FF2B5EF4-FFF2-40B4-BE49-F238E27FC236}">
                  <a16:creationId xmlns:a16="http://schemas.microsoft.com/office/drawing/2014/main" id="{64E26B9A-973A-BF15-F8B6-DB9C1370F0CC}"/>
                </a:ext>
              </a:extLst>
            </p:cNvPr>
            <p:cNvSpPr/>
            <p:nvPr/>
          </p:nvSpPr>
          <p:spPr>
            <a:xfrm>
              <a:off x="10766969" y="276738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90" name="Freeform 1089">
              <a:extLst>
                <a:ext uri="{FF2B5EF4-FFF2-40B4-BE49-F238E27FC236}">
                  <a16:creationId xmlns:a16="http://schemas.microsoft.com/office/drawing/2014/main" id="{1B609BA9-846B-DD3E-E848-C75414EAC463}"/>
                </a:ext>
              </a:extLst>
            </p:cNvPr>
            <p:cNvSpPr/>
            <p:nvPr/>
          </p:nvSpPr>
          <p:spPr>
            <a:xfrm>
              <a:off x="10779083" y="276738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91" name="Freeform 1090">
              <a:extLst>
                <a:ext uri="{FF2B5EF4-FFF2-40B4-BE49-F238E27FC236}">
                  <a16:creationId xmlns:a16="http://schemas.microsoft.com/office/drawing/2014/main" id="{5630C804-8600-F2A5-67E5-A9D1A2848F46}"/>
                </a:ext>
              </a:extLst>
            </p:cNvPr>
            <p:cNvSpPr/>
            <p:nvPr/>
          </p:nvSpPr>
          <p:spPr>
            <a:xfrm>
              <a:off x="10781690" y="276738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92" name="Freeform 1091">
              <a:extLst>
                <a:ext uri="{FF2B5EF4-FFF2-40B4-BE49-F238E27FC236}">
                  <a16:creationId xmlns:a16="http://schemas.microsoft.com/office/drawing/2014/main" id="{CBE5157E-A936-3C64-0E7A-C3A90178FFC1}"/>
                </a:ext>
              </a:extLst>
            </p:cNvPr>
            <p:cNvSpPr/>
            <p:nvPr/>
          </p:nvSpPr>
          <p:spPr>
            <a:xfrm>
              <a:off x="10792960" y="276738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93" name="Freeform 1092">
              <a:extLst>
                <a:ext uri="{FF2B5EF4-FFF2-40B4-BE49-F238E27FC236}">
                  <a16:creationId xmlns:a16="http://schemas.microsoft.com/office/drawing/2014/main" id="{EDD4FDF7-F32D-5947-6814-909A6F71EE23}"/>
                </a:ext>
              </a:extLst>
            </p:cNvPr>
            <p:cNvSpPr/>
            <p:nvPr/>
          </p:nvSpPr>
          <p:spPr>
            <a:xfrm>
              <a:off x="10803157" y="2767383"/>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94" name="Freeform 1093">
              <a:extLst>
                <a:ext uri="{FF2B5EF4-FFF2-40B4-BE49-F238E27FC236}">
                  <a16:creationId xmlns:a16="http://schemas.microsoft.com/office/drawing/2014/main" id="{935D9225-6D64-1B79-40AE-9A5D9951A164}"/>
                </a:ext>
              </a:extLst>
            </p:cNvPr>
            <p:cNvSpPr/>
            <p:nvPr/>
          </p:nvSpPr>
          <p:spPr>
            <a:xfrm>
              <a:off x="10814274"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95" name="Freeform 1094">
              <a:extLst>
                <a:ext uri="{FF2B5EF4-FFF2-40B4-BE49-F238E27FC236}">
                  <a16:creationId xmlns:a16="http://schemas.microsoft.com/office/drawing/2014/main" id="{35D3699E-D291-819A-3994-6280D6CB3A36}"/>
                </a:ext>
              </a:extLst>
            </p:cNvPr>
            <p:cNvSpPr/>
            <p:nvPr/>
          </p:nvSpPr>
          <p:spPr>
            <a:xfrm>
              <a:off x="10862807"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sp>
          <p:nvSpPr>
            <p:cNvPr id="1096" name="Freeform 1095">
              <a:extLst>
                <a:ext uri="{FF2B5EF4-FFF2-40B4-BE49-F238E27FC236}">
                  <a16:creationId xmlns:a16="http://schemas.microsoft.com/office/drawing/2014/main" id="{6EECF474-8E3A-5C7F-D12C-87DBD7622F05}"/>
                </a:ext>
              </a:extLst>
            </p:cNvPr>
            <p:cNvSpPr/>
            <p:nvPr/>
          </p:nvSpPr>
          <p:spPr>
            <a:xfrm>
              <a:off x="10872160" y="2789014"/>
              <a:ext cx="7666" cy="45278"/>
            </a:xfrm>
            <a:custGeom>
              <a:avLst/>
              <a:gdLst>
                <a:gd name="connsiteX0" fmla="*/ 0 w 7666"/>
                <a:gd name="connsiteY0" fmla="*/ 0 h 45278"/>
                <a:gd name="connsiteX1" fmla="*/ 0 w 7666"/>
                <a:gd name="connsiteY1" fmla="*/ 45279 h 45278"/>
              </a:gdLst>
              <a:ahLst/>
              <a:cxnLst>
                <a:cxn ang="0">
                  <a:pos x="connsiteX0" y="connsiteY0"/>
                </a:cxn>
                <a:cxn ang="0">
                  <a:pos x="connsiteX1" y="connsiteY1"/>
                </a:cxn>
              </a:cxnLst>
              <a:rect l="l" t="t" r="r" b="b"/>
              <a:pathLst>
                <a:path w="7666" h="45278">
                  <a:moveTo>
                    <a:pt x="0" y="0"/>
                  </a:moveTo>
                  <a:lnTo>
                    <a:pt x="0" y="45279"/>
                  </a:lnTo>
                </a:path>
              </a:pathLst>
            </a:custGeom>
            <a:ln w="8455" cap="flat">
              <a:solidFill>
                <a:schemeClr val="accent1"/>
              </a:solidFill>
              <a:prstDash val="solid"/>
              <a:miter/>
            </a:ln>
          </p:spPr>
          <p:txBody>
            <a:bodyPr rtlCol="0" anchor="ctr"/>
            <a:lstStyle/>
            <a:p>
              <a:endParaRPr lang="en-GB" noProof="0" dirty="0"/>
            </a:p>
          </p:txBody>
        </p:sp>
      </p:grpSp>
      <p:sp>
        <p:nvSpPr>
          <p:cNvPr id="1097" name="Freeform 1096">
            <a:extLst>
              <a:ext uri="{FF2B5EF4-FFF2-40B4-BE49-F238E27FC236}">
                <a16:creationId xmlns:a16="http://schemas.microsoft.com/office/drawing/2014/main" id="{5AAE5013-396A-B2B2-F5E1-116FB5ED19AD}"/>
              </a:ext>
            </a:extLst>
          </p:cNvPr>
          <p:cNvSpPr/>
          <p:nvPr/>
        </p:nvSpPr>
        <p:spPr>
          <a:xfrm>
            <a:off x="9102076" y="2252636"/>
            <a:ext cx="2293581" cy="634725"/>
          </a:xfrm>
          <a:custGeom>
            <a:avLst/>
            <a:gdLst>
              <a:gd name="connsiteX0" fmla="*/ 0 w 2293581"/>
              <a:gd name="connsiteY0" fmla="*/ 0 h 634725"/>
              <a:gd name="connsiteX1" fmla="*/ 139386 w 2293581"/>
              <a:gd name="connsiteY1" fmla="*/ 0 h 634725"/>
              <a:gd name="connsiteX2" fmla="*/ 139386 w 2293581"/>
              <a:gd name="connsiteY2" fmla="*/ 7791 h 634725"/>
              <a:gd name="connsiteX3" fmla="*/ 187075 w 2293581"/>
              <a:gd name="connsiteY3" fmla="*/ 7791 h 634725"/>
              <a:gd name="connsiteX4" fmla="*/ 187075 w 2293581"/>
              <a:gd name="connsiteY4" fmla="*/ 24564 h 634725"/>
              <a:gd name="connsiteX5" fmla="*/ 239594 w 2293581"/>
              <a:gd name="connsiteY5" fmla="*/ 24564 h 634725"/>
              <a:gd name="connsiteX6" fmla="*/ 239594 w 2293581"/>
              <a:gd name="connsiteY6" fmla="*/ 40879 h 634725"/>
              <a:gd name="connsiteX7" fmla="*/ 272255 w 2293581"/>
              <a:gd name="connsiteY7" fmla="*/ 40879 h 634725"/>
              <a:gd name="connsiteX8" fmla="*/ 272255 w 2293581"/>
              <a:gd name="connsiteY8" fmla="*/ 55086 h 634725"/>
              <a:gd name="connsiteX9" fmla="*/ 338728 w 2293581"/>
              <a:gd name="connsiteY9" fmla="*/ 55086 h 634725"/>
              <a:gd name="connsiteX10" fmla="*/ 338728 w 2293581"/>
              <a:gd name="connsiteY10" fmla="*/ 79650 h 634725"/>
              <a:gd name="connsiteX11" fmla="*/ 338728 w 2293581"/>
              <a:gd name="connsiteY11" fmla="*/ 88357 h 634725"/>
              <a:gd name="connsiteX12" fmla="*/ 360579 w 2293581"/>
              <a:gd name="connsiteY12" fmla="*/ 88357 h 634725"/>
              <a:gd name="connsiteX13" fmla="*/ 360579 w 2293581"/>
              <a:gd name="connsiteY13" fmla="*/ 102656 h 634725"/>
              <a:gd name="connsiteX14" fmla="*/ 386953 w 2293581"/>
              <a:gd name="connsiteY14" fmla="*/ 102656 h 634725"/>
              <a:gd name="connsiteX15" fmla="*/ 386953 w 2293581"/>
              <a:gd name="connsiteY15" fmla="*/ 113838 h 634725"/>
              <a:gd name="connsiteX16" fmla="*/ 403974 w 2293581"/>
              <a:gd name="connsiteY16" fmla="*/ 113838 h 634725"/>
              <a:gd name="connsiteX17" fmla="*/ 403974 w 2293581"/>
              <a:gd name="connsiteY17" fmla="*/ 122454 h 634725"/>
              <a:gd name="connsiteX18" fmla="*/ 423295 w 2293581"/>
              <a:gd name="connsiteY18" fmla="*/ 122454 h 634725"/>
              <a:gd name="connsiteX19" fmla="*/ 423295 w 2293581"/>
              <a:gd name="connsiteY19" fmla="*/ 132170 h 634725"/>
              <a:gd name="connsiteX20" fmla="*/ 436405 w 2293581"/>
              <a:gd name="connsiteY20" fmla="*/ 132170 h 634725"/>
              <a:gd name="connsiteX21" fmla="*/ 436405 w 2293581"/>
              <a:gd name="connsiteY21" fmla="*/ 147843 h 634725"/>
              <a:gd name="connsiteX22" fmla="*/ 455649 w 2293581"/>
              <a:gd name="connsiteY22" fmla="*/ 147843 h 634725"/>
              <a:gd name="connsiteX23" fmla="*/ 455649 w 2293581"/>
              <a:gd name="connsiteY23" fmla="*/ 164800 h 634725"/>
              <a:gd name="connsiteX24" fmla="*/ 483251 w 2293581"/>
              <a:gd name="connsiteY24" fmla="*/ 164800 h 634725"/>
              <a:gd name="connsiteX25" fmla="*/ 483251 w 2293581"/>
              <a:gd name="connsiteY25" fmla="*/ 182764 h 634725"/>
              <a:gd name="connsiteX26" fmla="*/ 493141 w 2293581"/>
              <a:gd name="connsiteY26" fmla="*/ 182764 h 634725"/>
              <a:gd name="connsiteX27" fmla="*/ 493141 w 2293581"/>
              <a:gd name="connsiteY27" fmla="*/ 196055 h 634725"/>
              <a:gd name="connsiteX28" fmla="*/ 518442 w 2293581"/>
              <a:gd name="connsiteY28" fmla="*/ 196055 h 634725"/>
              <a:gd name="connsiteX29" fmla="*/ 518442 w 2293581"/>
              <a:gd name="connsiteY29" fmla="*/ 202104 h 634725"/>
              <a:gd name="connsiteX30" fmla="*/ 526109 w 2293581"/>
              <a:gd name="connsiteY30" fmla="*/ 202104 h 634725"/>
              <a:gd name="connsiteX31" fmla="*/ 526109 w 2293581"/>
              <a:gd name="connsiteY31" fmla="*/ 210628 h 634725"/>
              <a:gd name="connsiteX32" fmla="*/ 537150 w 2293581"/>
              <a:gd name="connsiteY32" fmla="*/ 210628 h 634725"/>
              <a:gd name="connsiteX33" fmla="*/ 537150 w 2293581"/>
              <a:gd name="connsiteY33" fmla="*/ 227951 h 634725"/>
              <a:gd name="connsiteX34" fmla="*/ 553097 w 2293581"/>
              <a:gd name="connsiteY34" fmla="*/ 227951 h 634725"/>
              <a:gd name="connsiteX35" fmla="*/ 553097 w 2293581"/>
              <a:gd name="connsiteY35" fmla="*/ 235376 h 634725"/>
              <a:gd name="connsiteX36" fmla="*/ 570654 w 2293581"/>
              <a:gd name="connsiteY36" fmla="*/ 235376 h 634725"/>
              <a:gd name="connsiteX37" fmla="*/ 570654 w 2293581"/>
              <a:gd name="connsiteY37" fmla="*/ 245549 h 634725"/>
              <a:gd name="connsiteX38" fmla="*/ 601092 w 2293581"/>
              <a:gd name="connsiteY38" fmla="*/ 245549 h 634725"/>
              <a:gd name="connsiteX39" fmla="*/ 601092 w 2293581"/>
              <a:gd name="connsiteY39" fmla="*/ 254715 h 634725"/>
              <a:gd name="connsiteX40" fmla="*/ 623787 w 2293581"/>
              <a:gd name="connsiteY40" fmla="*/ 254715 h 634725"/>
              <a:gd name="connsiteX41" fmla="*/ 623787 w 2293581"/>
              <a:gd name="connsiteY41" fmla="*/ 263239 h 634725"/>
              <a:gd name="connsiteX42" fmla="*/ 648244 w 2293581"/>
              <a:gd name="connsiteY42" fmla="*/ 263239 h 634725"/>
              <a:gd name="connsiteX43" fmla="*/ 648244 w 2293581"/>
              <a:gd name="connsiteY43" fmla="*/ 272313 h 634725"/>
              <a:gd name="connsiteX44" fmla="*/ 713490 w 2293581"/>
              <a:gd name="connsiteY44" fmla="*/ 272313 h 634725"/>
              <a:gd name="connsiteX45" fmla="*/ 713490 w 2293581"/>
              <a:gd name="connsiteY45" fmla="*/ 278179 h 634725"/>
              <a:gd name="connsiteX46" fmla="*/ 728288 w 2293581"/>
              <a:gd name="connsiteY46" fmla="*/ 278179 h 634725"/>
              <a:gd name="connsiteX47" fmla="*/ 728288 w 2293581"/>
              <a:gd name="connsiteY47" fmla="*/ 285329 h 634725"/>
              <a:gd name="connsiteX48" fmla="*/ 741935 w 2293581"/>
              <a:gd name="connsiteY48" fmla="*/ 285329 h 634725"/>
              <a:gd name="connsiteX49" fmla="*/ 741935 w 2293581"/>
              <a:gd name="connsiteY49" fmla="*/ 289362 h 634725"/>
              <a:gd name="connsiteX50" fmla="*/ 808101 w 2293581"/>
              <a:gd name="connsiteY50" fmla="*/ 289362 h 634725"/>
              <a:gd name="connsiteX51" fmla="*/ 808101 w 2293581"/>
              <a:gd name="connsiteY51" fmla="*/ 300910 h 634725"/>
              <a:gd name="connsiteX52" fmla="*/ 818298 w 2293581"/>
              <a:gd name="connsiteY52" fmla="*/ 300910 h 634725"/>
              <a:gd name="connsiteX53" fmla="*/ 818298 w 2293581"/>
              <a:gd name="connsiteY53" fmla="*/ 307418 h 634725"/>
              <a:gd name="connsiteX54" fmla="*/ 838999 w 2293581"/>
              <a:gd name="connsiteY54" fmla="*/ 307418 h 634725"/>
              <a:gd name="connsiteX55" fmla="*/ 838999 w 2293581"/>
              <a:gd name="connsiteY55" fmla="*/ 322633 h 634725"/>
              <a:gd name="connsiteX56" fmla="*/ 877947 w 2293581"/>
              <a:gd name="connsiteY56" fmla="*/ 322633 h 634725"/>
              <a:gd name="connsiteX57" fmla="*/ 877947 w 2293581"/>
              <a:gd name="connsiteY57" fmla="*/ 333815 h 634725"/>
              <a:gd name="connsiteX58" fmla="*/ 930466 w 2293581"/>
              <a:gd name="connsiteY58" fmla="*/ 333815 h 634725"/>
              <a:gd name="connsiteX59" fmla="*/ 930466 w 2293581"/>
              <a:gd name="connsiteY59" fmla="*/ 339223 h 634725"/>
              <a:gd name="connsiteX60" fmla="*/ 953467 w 2293581"/>
              <a:gd name="connsiteY60" fmla="*/ 339223 h 634725"/>
              <a:gd name="connsiteX61" fmla="*/ 953467 w 2293581"/>
              <a:gd name="connsiteY61" fmla="*/ 352788 h 634725"/>
              <a:gd name="connsiteX62" fmla="*/ 985592 w 2293581"/>
              <a:gd name="connsiteY62" fmla="*/ 352788 h 634725"/>
              <a:gd name="connsiteX63" fmla="*/ 985592 w 2293581"/>
              <a:gd name="connsiteY63" fmla="*/ 358838 h 634725"/>
              <a:gd name="connsiteX64" fmla="*/ 1002306 w 2293581"/>
              <a:gd name="connsiteY64" fmla="*/ 358838 h 634725"/>
              <a:gd name="connsiteX65" fmla="*/ 1002306 w 2293581"/>
              <a:gd name="connsiteY65" fmla="*/ 367087 h 634725"/>
              <a:gd name="connsiteX66" fmla="*/ 1023927 w 2293581"/>
              <a:gd name="connsiteY66" fmla="*/ 367087 h 634725"/>
              <a:gd name="connsiteX67" fmla="*/ 1023927 w 2293581"/>
              <a:gd name="connsiteY67" fmla="*/ 376253 h 634725"/>
              <a:gd name="connsiteX68" fmla="*/ 1038341 w 2293581"/>
              <a:gd name="connsiteY68" fmla="*/ 376253 h 634725"/>
              <a:gd name="connsiteX69" fmla="*/ 1038341 w 2293581"/>
              <a:gd name="connsiteY69" fmla="*/ 384043 h 634725"/>
              <a:gd name="connsiteX70" fmla="*/ 1043171 w 2293581"/>
              <a:gd name="connsiteY70" fmla="*/ 384043 h 634725"/>
              <a:gd name="connsiteX71" fmla="*/ 1043171 w 2293581"/>
              <a:gd name="connsiteY71" fmla="*/ 388535 h 634725"/>
              <a:gd name="connsiteX72" fmla="*/ 1057125 w 2293581"/>
              <a:gd name="connsiteY72" fmla="*/ 388535 h 634725"/>
              <a:gd name="connsiteX73" fmla="*/ 1057125 w 2293581"/>
              <a:gd name="connsiteY73" fmla="*/ 399350 h 634725"/>
              <a:gd name="connsiteX74" fmla="*/ 1084650 w 2293581"/>
              <a:gd name="connsiteY74" fmla="*/ 399350 h 634725"/>
              <a:gd name="connsiteX75" fmla="*/ 1084650 w 2293581"/>
              <a:gd name="connsiteY75" fmla="*/ 410899 h 634725"/>
              <a:gd name="connsiteX76" fmla="*/ 1096840 w 2293581"/>
              <a:gd name="connsiteY76" fmla="*/ 410899 h 634725"/>
              <a:gd name="connsiteX77" fmla="*/ 1096840 w 2293581"/>
              <a:gd name="connsiteY77" fmla="*/ 427214 h 634725"/>
              <a:gd name="connsiteX78" fmla="*/ 1126665 w 2293581"/>
              <a:gd name="connsiteY78" fmla="*/ 427214 h 634725"/>
              <a:gd name="connsiteX79" fmla="*/ 1126665 w 2293581"/>
              <a:gd name="connsiteY79" fmla="*/ 439404 h 634725"/>
              <a:gd name="connsiteX80" fmla="*/ 1148286 w 2293581"/>
              <a:gd name="connsiteY80" fmla="*/ 439404 h 634725"/>
              <a:gd name="connsiteX81" fmla="*/ 1148286 w 2293581"/>
              <a:gd name="connsiteY81" fmla="*/ 447745 h 634725"/>
              <a:gd name="connsiteX82" fmla="*/ 1156796 w 2293581"/>
              <a:gd name="connsiteY82" fmla="*/ 447745 h 634725"/>
              <a:gd name="connsiteX83" fmla="*/ 1156796 w 2293581"/>
              <a:gd name="connsiteY83" fmla="*/ 465068 h 634725"/>
              <a:gd name="connsiteX84" fmla="*/ 1184321 w 2293581"/>
              <a:gd name="connsiteY84" fmla="*/ 465068 h 634725"/>
              <a:gd name="connsiteX85" fmla="*/ 1184321 w 2293581"/>
              <a:gd name="connsiteY85" fmla="*/ 474417 h 634725"/>
              <a:gd name="connsiteX86" fmla="*/ 1192601 w 2293581"/>
              <a:gd name="connsiteY86" fmla="*/ 474417 h 634725"/>
              <a:gd name="connsiteX87" fmla="*/ 1192601 w 2293581"/>
              <a:gd name="connsiteY87" fmla="*/ 482575 h 634725"/>
              <a:gd name="connsiteX88" fmla="*/ 1254167 w 2293581"/>
              <a:gd name="connsiteY88" fmla="*/ 482575 h 634725"/>
              <a:gd name="connsiteX89" fmla="*/ 1254167 w 2293581"/>
              <a:gd name="connsiteY89" fmla="*/ 497148 h 634725"/>
              <a:gd name="connsiteX90" fmla="*/ 1261834 w 2293581"/>
              <a:gd name="connsiteY90" fmla="*/ 497148 h 634725"/>
              <a:gd name="connsiteX91" fmla="*/ 1261834 w 2293581"/>
              <a:gd name="connsiteY91" fmla="*/ 500815 h 634725"/>
              <a:gd name="connsiteX92" fmla="*/ 1294802 w 2293581"/>
              <a:gd name="connsiteY92" fmla="*/ 500815 h 634725"/>
              <a:gd name="connsiteX93" fmla="*/ 1294802 w 2293581"/>
              <a:gd name="connsiteY93" fmla="*/ 508972 h 634725"/>
              <a:gd name="connsiteX94" fmla="*/ 1342184 w 2293581"/>
              <a:gd name="connsiteY94" fmla="*/ 508972 h 634725"/>
              <a:gd name="connsiteX95" fmla="*/ 1342184 w 2293581"/>
              <a:gd name="connsiteY95" fmla="*/ 514747 h 634725"/>
              <a:gd name="connsiteX96" fmla="*/ 1418854 w 2293581"/>
              <a:gd name="connsiteY96" fmla="*/ 514747 h 634725"/>
              <a:gd name="connsiteX97" fmla="*/ 1418854 w 2293581"/>
              <a:gd name="connsiteY97" fmla="*/ 526204 h 634725"/>
              <a:gd name="connsiteX98" fmla="*/ 1517528 w 2293581"/>
              <a:gd name="connsiteY98" fmla="*/ 526204 h 634725"/>
              <a:gd name="connsiteX99" fmla="*/ 1517528 w 2293581"/>
              <a:gd name="connsiteY99" fmla="*/ 534086 h 634725"/>
              <a:gd name="connsiteX100" fmla="*/ 1675008 w 2293581"/>
              <a:gd name="connsiteY100" fmla="*/ 534086 h 634725"/>
              <a:gd name="connsiteX101" fmla="*/ 1675008 w 2293581"/>
              <a:gd name="connsiteY101" fmla="*/ 556909 h 634725"/>
              <a:gd name="connsiteX102" fmla="*/ 1944810 w 2293581"/>
              <a:gd name="connsiteY102" fmla="*/ 556909 h 634725"/>
              <a:gd name="connsiteX103" fmla="*/ 1944810 w 2293581"/>
              <a:gd name="connsiteY103" fmla="*/ 634726 h 634725"/>
              <a:gd name="connsiteX104" fmla="*/ 2293581 w 2293581"/>
              <a:gd name="connsiteY104" fmla="*/ 634726 h 6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2293581" h="634725">
                <a:moveTo>
                  <a:pt x="0" y="0"/>
                </a:moveTo>
                <a:lnTo>
                  <a:pt x="139386" y="0"/>
                </a:lnTo>
                <a:lnTo>
                  <a:pt x="139386" y="7791"/>
                </a:lnTo>
                <a:lnTo>
                  <a:pt x="187075" y="7791"/>
                </a:lnTo>
                <a:lnTo>
                  <a:pt x="187075" y="24564"/>
                </a:lnTo>
                <a:lnTo>
                  <a:pt x="239594" y="24564"/>
                </a:lnTo>
                <a:lnTo>
                  <a:pt x="239594" y="40879"/>
                </a:lnTo>
                <a:lnTo>
                  <a:pt x="272255" y="40879"/>
                </a:lnTo>
                <a:lnTo>
                  <a:pt x="272255" y="55086"/>
                </a:lnTo>
                <a:lnTo>
                  <a:pt x="338728" y="55086"/>
                </a:lnTo>
                <a:lnTo>
                  <a:pt x="338728" y="79650"/>
                </a:lnTo>
                <a:lnTo>
                  <a:pt x="338728" y="88357"/>
                </a:lnTo>
                <a:lnTo>
                  <a:pt x="360579" y="88357"/>
                </a:lnTo>
                <a:lnTo>
                  <a:pt x="360579" y="102656"/>
                </a:lnTo>
                <a:lnTo>
                  <a:pt x="386953" y="102656"/>
                </a:lnTo>
                <a:lnTo>
                  <a:pt x="386953" y="113838"/>
                </a:lnTo>
                <a:lnTo>
                  <a:pt x="403974" y="113838"/>
                </a:lnTo>
                <a:lnTo>
                  <a:pt x="403974" y="122454"/>
                </a:lnTo>
                <a:lnTo>
                  <a:pt x="423295" y="122454"/>
                </a:lnTo>
                <a:lnTo>
                  <a:pt x="423295" y="132170"/>
                </a:lnTo>
                <a:lnTo>
                  <a:pt x="436405" y="132170"/>
                </a:lnTo>
                <a:lnTo>
                  <a:pt x="436405" y="147843"/>
                </a:lnTo>
                <a:lnTo>
                  <a:pt x="455649" y="147843"/>
                </a:lnTo>
                <a:lnTo>
                  <a:pt x="455649" y="164800"/>
                </a:lnTo>
                <a:lnTo>
                  <a:pt x="483251" y="164800"/>
                </a:lnTo>
                <a:lnTo>
                  <a:pt x="483251" y="182764"/>
                </a:lnTo>
                <a:lnTo>
                  <a:pt x="493141" y="182764"/>
                </a:lnTo>
                <a:lnTo>
                  <a:pt x="493141" y="196055"/>
                </a:lnTo>
                <a:lnTo>
                  <a:pt x="518442" y="196055"/>
                </a:lnTo>
                <a:lnTo>
                  <a:pt x="518442" y="202104"/>
                </a:lnTo>
                <a:lnTo>
                  <a:pt x="526109" y="202104"/>
                </a:lnTo>
                <a:lnTo>
                  <a:pt x="526109" y="210628"/>
                </a:lnTo>
                <a:lnTo>
                  <a:pt x="537150" y="210628"/>
                </a:lnTo>
                <a:lnTo>
                  <a:pt x="537150" y="227951"/>
                </a:lnTo>
                <a:lnTo>
                  <a:pt x="553097" y="227951"/>
                </a:lnTo>
                <a:lnTo>
                  <a:pt x="553097" y="235376"/>
                </a:lnTo>
                <a:lnTo>
                  <a:pt x="570654" y="235376"/>
                </a:lnTo>
                <a:lnTo>
                  <a:pt x="570654" y="245549"/>
                </a:lnTo>
                <a:lnTo>
                  <a:pt x="601092" y="245549"/>
                </a:lnTo>
                <a:lnTo>
                  <a:pt x="601092" y="254715"/>
                </a:lnTo>
                <a:lnTo>
                  <a:pt x="623787" y="254715"/>
                </a:lnTo>
                <a:lnTo>
                  <a:pt x="623787" y="263239"/>
                </a:lnTo>
                <a:lnTo>
                  <a:pt x="648244" y="263239"/>
                </a:lnTo>
                <a:lnTo>
                  <a:pt x="648244" y="272313"/>
                </a:lnTo>
                <a:lnTo>
                  <a:pt x="713490" y="272313"/>
                </a:lnTo>
                <a:lnTo>
                  <a:pt x="713490" y="278179"/>
                </a:lnTo>
                <a:lnTo>
                  <a:pt x="728288" y="278179"/>
                </a:lnTo>
                <a:lnTo>
                  <a:pt x="728288" y="285329"/>
                </a:lnTo>
                <a:lnTo>
                  <a:pt x="741935" y="285329"/>
                </a:lnTo>
                <a:lnTo>
                  <a:pt x="741935" y="289362"/>
                </a:lnTo>
                <a:lnTo>
                  <a:pt x="808101" y="289362"/>
                </a:lnTo>
                <a:lnTo>
                  <a:pt x="808101" y="300910"/>
                </a:lnTo>
                <a:lnTo>
                  <a:pt x="818298" y="300910"/>
                </a:lnTo>
                <a:lnTo>
                  <a:pt x="818298" y="307418"/>
                </a:lnTo>
                <a:lnTo>
                  <a:pt x="838999" y="307418"/>
                </a:lnTo>
                <a:lnTo>
                  <a:pt x="838999" y="322633"/>
                </a:lnTo>
                <a:lnTo>
                  <a:pt x="877947" y="322633"/>
                </a:lnTo>
                <a:lnTo>
                  <a:pt x="877947" y="333815"/>
                </a:lnTo>
                <a:lnTo>
                  <a:pt x="930466" y="333815"/>
                </a:lnTo>
                <a:lnTo>
                  <a:pt x="930466" y="339223"/>
                </a:lnTo>
                <a:lnTo>
                  <a:pt x="953467" y="339223"/>
                </a:lnTo>
                <a:lnTo>
                  <a:pt x="953467" y="352788"/>
                </a:lnTo>
                <a:lnTo>
                  <a:pt x="985592" y="352788"/>
                </a:lnTo>
                <a:lnTo>
                  <a:pt x="985592" y="358838"/>
                </a:lnTo>
                <a:lnTo>
                  <a:pt x="1002306" y="358838"/>
                </a:lnTo>
                <a:lnTo>
                  <a:pt x="1002306" y="367087"/>
                </a:lnTo>
                <a:lnTo>
                  <a:pt x="1023927" y="367087"/>
                </a:lnTo>
                <a:lnTo>
                  <a:pt x="1023927" y="376253"/>
                </a:lnTo>
                <a:lnTo>
                  <a:pt x="1038341" y="376253"/>
                </a:lnTo>
                <a:lnTo>
                  <a:pt x="1038341" y="384043"/>
                </a:lnTo>
                <a:lnTo>
                  <a:pt x="1043171" y="384043"/>
                </a:lnTo>
                <a:lnTo>
                  <a:pt x="1043171" y="388535"/>
                </a:lnTo>
                <a:lnTo>
                  <a:pt x="1057125" y="388535"/>
                </a:lnTo>
                <a:lnTo>
                  <a:pt x="1057125" y="399350"/>
                </a:lnTo>
                <a:lnTo>
                  <a:pt x="1084650" y="399350"/>
                </a:lnTo>
                <a:lnTo>
                  <a:pt x="1084650" y="410899"/>
                </a:lnTo>
                <a:lnTo>
                  <a:pt x="1096840" y="410899"/>
                </a:lnTo>
                <a:lnTo>
                  <a:pt x="1096840" y="427214"/>
                </a:lnTo>
                <a:lnTo>
                  <a:pt x="1126665" y="427214"/>
                </a:lnTo>
                <a:lnTo>
                  <a:pt x="1126665" y="439404"/>
                </a:lnTo>
                <a:lnTo>
                  <a:pt x="1148286" y="439404"/>
                </a:lnTo>
                <a:lnTo>
                  <a:pt x="1148286" y="447745"/>
                </a:lnTo>
                <a:lnTo>
                  <a:pt x="1156796" y="447745"/>
                </a:lnTo>
                <a:lnTo>
                  <a:pt x="1156796" y="465068"/>
                </a:lnTo>
                <a:lnTo>
                  <a:pt x="1184321" y="465068"/>
                </a:lnTo>
                <a:lnTo>
                  <a:pt x="1184321" y="474417"/>
                </a:lnTo>
                <a:lnTo>
                  <a:pt x="1192601" y="474417"/>
                </a:lnTo>
                <a:lnTo>
                  <a:pt x="1192601" y="482575"/>
                </a:lnTo>
                <a:lnTo>
                  <a:pt x="1254167" y="482575"/>
                </a:lnTo>
                <a:lnTo>
                  <a:pt x="1254167" y="497148"/>
                </a:lnTo>
                <a:lnTo>
                  <a:pt x="1261834" y="497148"/>
                </a:lnTo>
                <a:lnTo>
                  <a:pt x="1261834" y="500815"/>
                </a:lnTo>
                <a:lnTo>
                  <a:pt x="1294802" y="500815"/>
                </a:lnTo>
                <a:lnTo>
                  <a:pt x="1294802" y="508972"/>
                </a:lnTo>
                <a:lnTo>
                  <a:pt x="1342184" y="508972"/>
                </a:lnTo>
                <a:lnTo>
                  <a:pt x="1342184" y="514747"/>
                </a:lnTo>
                <a:lnTo>
                  <a:pt x="1418854" y="514747"/>
                </a:lnTo>
                <a:lnTo>
                  <a:pt x="1418854" y="526204"/>
                </a:lnTo>
                <a:lnTo>
                  <a:pt x="1517528" y="526204"/>
                </a:lnTo>
                <a:lnTo>
                  <a:pt x="1517528" y="534086"/>
                </a:lnTo>
                <a:lnTo>
                  <a:pt x="1675008" y="534086"/>
                </a:lnTo>
                <a:lnTo>
                  <a:pt x="1675008" y="556909"/>
                </a:lnTo>
                <a:lnTo>
                  <a:pt x="1944810" y="556909"/>
                </a:lnTo>
                <a:lnTo>
                  <a:pt x="1944810" y="634726"/>
                </a:lnTo>
                <a:lnTo>
                  <a:pt x="2293581" y="634726"/>
                </a:lnTo>
              </a:path>
            </a:pathLst>
          </a:custGeom>
          <a:noFill/>
          <a:ln w="10160" cap="flat">
            <a:solidFill>
              <a:schemeClr val="accent1"/>
            </a:solidFill>
            <a:prstDash val="solid"/>
            <a:miter/>
          </a:ln>
        </p:spPr>
        <p:txBody>
          <a:bodyPr rtlCol="0" anchor="ctr"/>
          <a:lstStyle/>
          <a:p>
            <a:endParaRPr lang="en-GB" noProof="0" dirty="0"/>
          </a:p>
        </p:txBody>
      </p:sp>
      <p:grpSp>
        <p:nvGrpSpPr>
          <p:cNvPr id="766" name="Graphic 658">
            <a:extLst>
              <a:ext uri="{FF2B5EF4-FFF2-40B4-BE49-F238E27FC236}">
                <a16:creationId xmlns:a16="http://schemas.microsoft.com/office/drawing/2014/main" id="{BA748B59-6C29-CB98-7528-E61D2C4FC67E}"/>
              </a:ext>
            </a:extLst>
          </p:cNvPr>
          <p:cNvGrpSpPr/>
          <p:nvPr/>
        </p:nvGrpSpPr>
        <p:grpSpPr>
          <a:xfrm>
            <a:off x="6374925" y="2673726"/>
            <a:ext cx="778870" cy="187256"/>
            <a:chOff x="6267666" y="2673726"/>
            <a:chExt cx="778870" cy="187256"/>
          </a:xfrm>
        </p:grpSpPr>
        <p:sp>
          <p:nvSpPr>
            <p:cNvPr id="767" name="Freeform 766">
              <a:extLst>
                <a:ext uri="{FF2B5EF4-FFF2-40B4-BE49-F238E27FC236}">
                  <a16:creationId xmlns:a16="http://schemas.microsoft.com/office/drawing/2014/main" id="{04D1F0B7-F67E-3052-F37F-C52724890E30}"/>
                </a:ext>
              </a:extLst>
            </p:cNvPr>
            <p:cNvSpPr/>
            <p:nvPr/>
          </p:nvSpPr>
          <p:spPr>
            <a:xfrm>
              <a:off x="6267666" y="2673726"/>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6"/>
              </a:solidFill>
              <a:prstDash val="solid"/>
              <a:miter/>
            </a:ln>
          </p:spPr>
          <p:txBody>
            <a:bodyPr rtlCol="0" anchor="ctr"/>
            <a:lstStyle/>
            <a:p>
              <a:endParaRPr lang="en-GB" noProof="0" dirty="0"/>
            </a:p>
          </p:txBody>
        </p:sp>
        <p:sp>
          <p:nvSpPr>
            <p:cNvPr id="768" name="Freeform 767">
              <a:extLst>
                <a:ext uri="{FF2B5EF4-FFF2-40B4-BE49-F238E27FC236}">
                  <a16:creationId xmlns:a16="http://schemas.microsoft.com/office/drawing/2014/main" id="{9704AF68-F59F-D74C-8BA3-9FBDD7A370D6}"/>
                </a:ext>
              </a:extLst>
            </p:cNvPr>
            <p:cNvSpPr/>
            <p:nvPr/>
          </p:nvSpPr>
          <p:spPr>
            <a:xfrm>
              <a:off x="6285058" y="2673726"/>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6"/>
              </a:solidFill>
              <a:prstDash val="solid"/>
              <a:miter/>
            </a:ln>
          </p:spPr>
          <p:txBody>
            <a:bodyPr rtlCol="0" anchor="ctr"/>
            <a:lstStyle/>
            <a:p>
              <a:endParaRPr lang="en-GB" noProof="0" dirty="0"/>
            </a:p>
          </p:txBody>
        </p:sp>
        <p:sp>
          <p:nvSpPr>
            <p:cNvPr id="769" name="Freeform 768">
              <a:extLst>
                <a:ext uri="{FF2B5EF4-FFF2-40B4-BE49-F238E27FC236}">
                  <a16:creationId xmlns:a16="http://schemas.microsoft.com/office/drawing/2014/main" id="{C2F12BDF-CF80-1042-4F0D-4FC282F67832}"/>
                </a:ext>
              </a:extLst>
            </p:cNvPr>
            <p:cNvSpPr/>
            <p:nvPr/>
          </p:nvSpPr>
          <p:spPr>
            <a:xfrm>
              <a:off x="6304671" y="2705526"/>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6"/>
              </a:solidFill>
              <a:prstDash val="solid"/>
              <a:miter/>
            </a:ln>
          </p:spPr>
          <p:txBody>
            <a:bodyPr rtlCol="0" anchor="ctr"/>
            <a:lstStyle/>
            <a:p>
              <a:endParaRPr lang="en-GB" noProof="0" dirty="0"/>
            </a:p>
          </p:txBody>
        </p:sp>
        <p:sp>
          <p:nvSpPr>
            <p:cNvPr id="770" name="Freeform 769">
              <a:extLst>
                <a:ext uri="{FF2B5EF4-FFF2-40B4-BE49-F238E27FC236}">
                  <a16:creationId xmlns:a16="http://schemas.microsoft.com/office/drawing/2014/main" id="{959B8A51-7E67-8B64-3E6A-38884946A227}"/>
                </a:ext>
              </a:extLst>
            </p:cNvPr>
            <p:cNvSpPr/>
            <p:nvPr/>
          </p:nvSpPr>
          <p:spPr>
            <a:xfrm>
              <a:off x="6315704" y="2705526"/>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6"/>
              </a:solidFill>
              <a:prstDash val="solid"/>
              <a:miter/>
            </a:ln>
          </p:spPr>
          <p:txBody>
            <a:bodyPr rtlCol="0" anchor="ctr"/>
            <a:lstStyle/>
            <a:p>
              <a:endParaRPr lang="en-GB" noProof="0" dirty="0"/>
            </a:p>
          </p:txBody>
        </p:sp>
        <p:sp>
          <p:nvSpPr>
            <p:cNvPr id="771" name="Freeform 770">
              <a:extLst>
                <a:ext uri="{FF2B5EF4-FFF2-40B4-BE49-F238E27FC236}">
                  <a16:creationId xmlns:a16="http://schemas.microsoft.com/office/drawing/2014/main" id="{15209C99-218F-AE3C-271B-4D80DDD2296A}"/>
                </a:ext>
              </a:extLst>
            </p:cNvPr>
            <p:cNvSpPr/>
            <p:nvPr/>
          </p:nvSpPr>
          <p:spPr>
            <a:xfrm>
              <a:off x="6332789" y="2705526"/>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6"/>
              </a:solidFill>
              <a:prstDash val="solid"/>
              <a:miter/>
            </a:ln>
          </p:spPr>
          <p:txBody>
            <a:bodyPr rtlCol="0" anchor="ctr"/>
            <a:lstStyle/>
            <a:p>
              <a:endParaRPr lang="en-GB" noProof="0" dirty="0"/>
            </a:p>
          </p:txBody>
        </p:sp>
        <p:sp>
          <p:nvSpPr>
            <p:cNvPr id="772" name="Freeform 771">
              <a:extLst>
                <a:ext uri="{FF2B5EF4-FFF2-40B4-BE49-F238E27FC236}">
                  <a16:creationId xmlns:a16="http://schemas.microsoft.com/office/drawing/2014/main" id="{96903A4E-F3ED-FD78-1100-5C44B28C8770}"/>
                </a:ext>
              </a:extLst>
            </p:cNvPr>
            <p:cNvSpPr/>
            <p:nvPr/>
          </p:nvSpPr>
          <p:spPr>
            <a:xfrm>
              <a:off x="6344664" y="2705526"/>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6"/>
              </a:solidFill>
              <a:prstDash val="solid"/>
              <a:miter/>
            </a:ln>
          </p:spPr>
          <p:txBody>
            <a:bodyPr rtlCol="0" anchor="ctr"/>
            <a:lstStyle/>
            <a:p>
              <a:endParaRPr lang="en-GB" noProof="0" dirty="0"/>
            </a:p>
          </p:txBody>
        </p:sp>
        <p:sp>
          <p:nvSpPr>
            <p:cNvPr id="773" name="Freeform 772">
              <a:extLst>
                <a:ext uri="{FF2B5EF4-FFF2-40B4-BE49-F238E27FC236}">
                  <a16:creationId xmlns:a16="http://schemas.microsoft.com/office/drawing/2014/main" id="{B6C95FA0-8528-8EC3-7CB6-9CA836CE341E}"/>
                </a:ext>
              </a:extLst>
            </p:cNvPr>
            <p:cNvSpPr/>
            <p:nvPr/>
          </p:nvSpPr>
          <p:spPr>
            <a:xfrm>
              <a:off x="6367266" y="2705526"/>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6"/>
              </a:solidFill>
              <a:prstDash val="solid"/>
              <a:miter/>
            </a:ln>
          </p:spPr>
          <p:txBody>
            <a:bodyPr rtlCol="0" anchor="ctr"/>
            <a:lstStyle/>
            <a:p>
              <a:endParaRPr lang="en-GB" noProof="0" dirty="0"/>
            </a:p>
          </p:txBody>
        </p:sp>
        <p:sp>
          <p:nvSpPr>
            <p:cNvPr id="774" name="Freeform 773">
              <a:extLst>
                <a:ext uri="{FF2B5EF4-FFF2-40B4-BE49-F238E27FC236}">
                  <a16:creationId xmlns:a16="http://schemas.microsoft.com/office/drawing/2014/main" id="{0944899A-61F8-D7DA-32C2-1F3ED806195A}"/>
                </a:ext>
              </a:extLst>
            </p:cNvPr>
            <p:cNvSpPr/>
            <p:nvPr/>
          </p:nvSpPr>
          <p:spPr>
            <a:xfrm>
              <a:off x="6376996" y="2705526"/>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6"/>
              </a:solidFill>
              <a:prstDash val="solid"/>
              <a:miter/>
            </a:ln>
          </p:spPr>
          <p:txBody>
            <a:bodyPr rtlCol="0" anchor="ctr"/>
            <a:lstStyle/>
            <a:p>
              <a:endParaRPr lang="en-GB" noProof="0" dirty="0"/>
            </a:p>
          </p:txBody>
        </p:sp>
        <p:sp>
          <p:nvSpPr>
            <p:cNvPr id="775" name="Freeform 774">
              <a:extLst>
                <a:ext uri="{FF2B5EF4-FFF2-40B4-BE49-F238E27FC236}">
                  <a16:creationId xmlns:a16="http://schemas.microsoft.com/office/drawing/2014/main" id="{1A25A92B-21EA-BD25-594F-4ACCB00B08D2}"/>
                </a:ext>
              </a:extLst>
            </p:cNvPr>
            <p:cNvSpPr/>
            <p:nvPr/>
          </p:nvSpPr>
          <p:spPr>
            <a:xfrm>
              <a:off x="6442962" y="2705526"/>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6"/>
              </a:solidFill>
              <a:prstDash val="solid"/>
              <a:miter/>
            </a:ln>
          </p:spPr>
          <p:txBody>
            <a:bodyPr rtlCol="0" anchor="ctr"/>
            <a:lstStyle/>
            <a:p>
              <a:endParaRPr lang="en-GB" noProof="0" dirty="0"/>
            </a:p>
          </p:txBody>
        </p:sp>
        <p:sp>
          <p:nvSpPr>
            <p:cNvPr id="776" name="Freeform 775">
              <a:extLst>
                <a:ext uri="{FF2B5EF4-FFF2-40B4-BE49-F238E27FC236}">
                  <a16:creationId xmlns:a16="http://schemas.microsoft.com/office/drawing/2014/main" id="{1EFDDFD7-8DD4-438F-FB5D-B0DC24936B18}"/>
                </a:ext>
              </a:extLst>
            </p:cNvPr>
            <p:cNvSpPr/>
            <p:nvPr/>
          </p:nvSpPr>
          <p:spPr>
            <a:xfrm>
              <a:off x="6465946" y="2705526"/>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6"/>
              </a:solidFill>
              <a:prstDash val="solid"/>
              <a:miter/>
            </a:ln>
          </p:spPr>
          <p:txBody>
            <a:bodyPr rtlCol="0" anchor="ctr"/>
            <a:lstStyle/>
            <a:p>
              <a:endParaRPr lang="en-GB" noProof="0" dirty="0"/>
            </a:p>
          </p:txBody>
        </p:sp>
        <p:sp>
          <p:nvSpPr>
            <p:cNvPr id="777" name="Freeform 776">
              <a:extLst>
                <a:ext uri="{FF2B5EF4-FFF2-40B4-BE49-F238E27FC236}">
                  <a16:creationId xmlns:a16="http://schemas.microsoft.com/office/drawing/2014/main" id="{71253936-24A5-B872-3594-3F9FBD996EE0}"/>
                </a:ext>
              </a:extLst>
            </p:cNvPr>
            <p:cNvSpPr/>
            <p:nvPr/>
          </p:nvSpPr>
          <p:spPr>
            <a:xfrm>
              <a:off x="6511073" y="2705526"/>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6"/>
              </a:solidFill>
              <a:prstDash val="solid"/>
              <a:miter/>
            </a:ln>
          </p:spPr>
          <p:txBody>
            <a:bodyPr rtlCol="0" anchor="ctr"/>
            <a:lstStyle/>
            <a:p>
              <a:endParaRPr lang="en-GB" noProof="0" dirty="0"/>
            </a:p>
          </p:txBody>
        </p:sp>
        <p:sp>
          <p:nvSpPr>
            <p:cNvPr id="778" name="Freeform 777">
              <a:extLst>
                <a:ext uri="{FF2B5EF4-FFF2-40B4-BE49-F238E27FC236}">
                  <a16:creationId xmlns:a16="http://schemas.microsoft.com/office/drawing/2014/main" id="{D9C4D732-AC1B-8D5A-C3B2-898E63CB62E9}"/>
                </a:ext>
              </a:extLst>
            </p:cNvPr>
            <p:cNvSpPr/>
            <p:nvPr/>
          </p:nvSpPr>
          <p:spPr>
            <a:xfrm>
              <a:off x="6521722" y="2705526"/>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6"/>
              </a:solidFill>
              <a:prstDash val="solid"/>
              <a:miter/>
            </a:ln>
          </p:spPr>
          <p:txBody>
            <a:bodyPr rtlCol="0" anchor="ctr"/>
            <a:lstStyle/>
            <a:p>
              <a:endParaRPr lang="en-GB" noProof="0" dirty="0"/>
            </a:p>
          </p:txBody>
        </p:sp>
        <p:sp>
          <p:nvSpPr>
            <p:cNvPr id="779" name="Freeform 778">
              <a:extLst>
                <a:ext uri="{FF2B5EF4-FFF2-40B4-BE49-F238E27FC236}">
                  <a16:creationId xmlns:a16="http://schemas.microsoft.com/office/drawing/2014/main" id="{E35F3566-179C-A6F3-F900-65DA19302C22}"/>
                </a:ext>
              </a:extLst>
            </p:cNvPr>
            <p:cNvSpPr/>
            <p:nvPr/>
          </p:nvSpPr>
          <p:spPr>
            <a:xfrm>
              <a:off x="6537888" y="2705526"/>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6"/>
              </a:solidFill>
              <a:prstDash val="solid"/>
              <a:miter/>
            </a:ln>
          </p:spPr>
          <p:txBody>
            <a:bodyPr rtlCol="0" anchor="ctr"/>
            <a:lstStyle/>
            <a:p>
              <a:endParaRPr lang="en-GB" noProof="0" dirty="0"/>
            </a:p>
          </p:txBody>
        </p:sp>
        <p:sp>
          <p:nvSpPr>
            <p:cNvPr id="780" name="Freeform 779">
              <a:extLst>
                <a:ext uri="{FF2B5EF4-FFF2-40B4-BE49-F238E27FC236}">
                  <a16:creationId xmlns:a16="http://schemas.microsoft.com/office/drawing/2014/main" id="{8EE5B916-4054-1D58-5079-DA2FDC2ADEF9}"/>
                </a:ext>
              </a:extLst>
            </p:cNvPr>
            <p:cNvSpPr/>
            <p:nvPr/>
          </p:nvSpPr>
          <p:spPr>
            <a:xfrm>
              <a:off x="6545549" y="2705526"/>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6"/>
              </a:solidFill>
              <a:prstDash val="solid"/>
              <a:miter/>
            </a:ln>
          </p:spPr>
          <p:txBody>
            <a:bodyPr rtlCol="0" anchor="ctr"/>
            <a:lstStyle/>
            <a:p>
              <a:endParaRPr lang="en-GB" noProof="0" dirty="0"/>
            </a:p>
          </p:txBody>
        </p:sp>
        <p:sp>
          <p:nvSpPr>
            <p:cNvPr id="781" name="Freeform 780">
              <a:extLst>
                <a:ext uri="{FF2B5EF4-FFF2-40B4-BE49-F238E27FC236}">
                  <a16:creationId xmlns:a16="http://schemas.microsoft.com/office/drawing/2014/main" id="{87B828E4-4B90-6C9E-33AB-EA7A4E464E4C}"/>
                </a:ext>
              </a:extLst>
            </p:cNvPr>
            <p:cNvSpPr/>
            <p:nvPr/>
          </p:nvSpPr>
          <p:spPr>
            <a:xfrm>
              <a:off x="6551142" y="2705526"/>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6"/>
              </a:solidFill>
              <a:prstDash val="solid"/>
              <a:miter/>
            </a:ln>
          </p:spPr>
          <p:txBody>
            <a:bodyPr rtlCol="0" anchor="ctr"/>
            <a:lstStyle/>
            <a:p>
              <a:endParaRPr lang="en-GB" noProof="0" dirty="0"/>
            </a:p>
          </p:txBody>
        </p:sp>
        <p:sp>
          <p:nvSpPr>
            <p:cNvPr id="782" name="Freeform 781">
              <a:extLst>
                <a:ext uri="{FF2B5EF4-FFF2-40B4-BE49-F238E27FC236}">
                  <a16:creationId xmlns:a16="http://schemas.microsoft.com/office/drawing/2014/main" id="{89C4E574-0B0E-7654-621E-B0F72D1D5805}"/>
                </a:ext>
              </a:extLst>
            </p:cNvPr>
            <p:cNvSpPr/>
            <p:nvPr/>
          </p:nvSpPr>
          <p:spPr>
            <a:xfrm>
              <a:off x="6563477" y="2705526"/>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6"/>
              </a:solidFill>
              <a:prstDash val="solid"/>
              <a:miter/>
            </a:ln>
          </p:spPr>
          <p:txBody>
            <a:bodyPr rtlCol="0" anchor="ctr"/>
            <a:lstStyle/>
            <a:p>
              <a:endParaRPr lang="en-GB" noProof="0" dirty="0"/>
            </a:p>
          </p:txBody>
        </p:sp>
        <p:sp>
          <p:nvSpPr>
            <p:cNvPr id="783" name="Freeform 782">
              <a:extLst>
                <a:ext uri="{FF2B5EF4-FFF2-40B4-BE49-F238E27FC236}">
                  <a16:creationId xmlns:a16="http://schemas.microsoft.com/office/drawing/2014/main" id="{9787097A-5011-828E-99B9-95DC0E716D02}"/>
                </a:ext>
              </a:extLst>
            </p:cNvPr>
            <p:cNvSpPr/>
            <p:nvPr/>
          </p:nvSpPr>
          <p:spPr>
            <a:xfrm>
              <a:off x="6576655" y="2705526"/>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6"/>
              </a:solidFill>
              <a:prstDash val="solid"/>
              <a:miter/>
            </a:ln>
          </p:spPr>
          <p:txBody>
            <a:bodyPr rtlCol="0" anchor="ctr"/>
            <a:lstStyle/>
            <a:p>
              <a:endParaRPr lang="en-GB" noProof="0" dirty="0"/>
            </a:p>
          </p:txBody>
        </p:sp>
        <p:sp>
          <p:nvSpPr>
            <p:cNvPr id="784" name="Freeform 783">
              <a:extLst>
                <a:ext uri="{FF2B5EF4-FFF2-40B4-BE49-F238E27FC236}">
                  <a16:creationId xmlns:a16="http://schemas.microsoft.com/office/drawing/2014/main" id="{B20888D0-5736-3752-1C23-E09F83F77B09}"/>
                </a:ext>
              </a:extLst>
            </p:cNvPr>
            <p:cNvSpPr/>
            <p:nvPr/>
          </p:nvSpPr>
          <p:spPr>
            <a:xfrm>
              <a:off x="6582172" y="2705526"/>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6"/>
              </a:solidFill>
              <a:prstDash val="solid"/>
              <a:miter/>
            </a:ln>
          </p:spPr>
          <p:txBody>
            <a:bodyPr rtlCol="0" anchor="ctr"/>
            <a:lstStyle/>
            <a:p>
              <a:endParaRPr lang="en-GB" noProof="0" dirty="0"/>
            </a:p>
          </p:txBody>
        </p:sp>
        <p:sp>
          <p:nvSpPr>
            <p:cNvPr id="785" name="Freeform 784">
              <a:extLst>
                <a:ext uri="{FF2B5EF4-FFF2-40B4-BE49-F238E27FC236}">
                  <a16:creationId xmlns:a16="http://schemas.microsoft.com/office/drawing/2014/main" id="{7CE21152-B7BD-558A-0555-213B8433819D}"/>
                </a:ext>
              </a:extLst>
            </p:cNvPr>
            <p:cNvSpPr/>
            <p:nvPr/>
          </p:nvSpPr>
          <p:spPr>
            <a:xfrm>
              <a:off x="6609447" y="2705526"/>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6"/>
              </a:solidFill>
              <a:prstDash val="solid"/>
              <a:miter/>
            </a:ln>
          </p:spPr>
          <p:txBody>
            <a:bodyPr rtlCol="0" anchor="ctr"/>
            <a:lstStyle/>
            <a:p>
              <a:endParaRPr lang="en-GB" noProof="0" dirty="0"/>
            </a:p>
          </p:txBody>
        </p:sp>
        <p:sp>
          <p:nvSpPr>
            <p:cNvPr id="786" name="Freeform 785">
              <a:extLst>
                <a:ext uri="{FF2B5EF4-FFF2-40B4-BE49-F238E27FC236}">
                  <a16:creationId xmlns:a16="http://schemas.microsoft.com/office/drawing/2014/main" id="{DAC47890-18ED-5240-307C-B8276E6F816F}"/>
                </a:ext>
              </a:extLst>
            </p:cNvPr>
            <p:cNvSpPr/>
            <p:nvPr/>
          </p:nvSpPr>
          <p:spPr>
            <a:xfrm>
              <a:off x="6619177" y="2705526"/>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6"/>
              </a:solidFill>
              <a:prstDash val="solid"/>
              <a:miter/>
            </a:ln>
          </p:spPr>
          <p:txBody>
            <a:bodyPr rtlCol="0" anchor="ctr"/>
            <a:lstStyle/>
            <a:p>
              <a:endParaRPr lang="en-GB" noProof="0" dirty="0"/>
            </a:p>
          </p:txBody>
        </p:sp>
        <p:sp>
          <p:nvSpPr>
            <p:cNvPr id="787" name="Freeform 786">
              <a:extLst>
                <a:ext uri="{FF2B5EF4-FFF2-40B4-BE49-F238E27FC236}">
                  <a16:creationId xmlns:a16="http://schemas.microsoft.com/office/drawing/2014/main" id="{E61C3545-AB40-0289-94D0-1E7E19240E20}"/>
                </a:ext>
              </a:extLst>
            </p:cNvPr>
            <p:cNvSpPr/>
            <p:nvPr/>
          </p:nvSpPr>
          <p:spPr>
            <a:xfrm>
              <a:off x="6686905" y="2705526"/>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6"/>
              </a:solidFill>
              <a:prstDash val="solid"/>
              <a:miter/>
            </a:ln>
          </p:spPr>
          <p:txBody>
            <a:bodyPr rtlCol="0" anchor="ctr"/>
            <a:lstStyle/>
            <a:p>
              <a:endParaRPr lang="en-GB" noProof="0" dirty="0"/>
            </a:p>
          </p:txBody>
        </p:sp>
        <p:sp>
          <p:nvSpPr>
            <p:cNvPr id="788" name="Freeform 787">
              <a:extLst>
                <a:ext uri="{FF2B5EF4-FFF2-40B4-BE49-F238E27FC236}">
                  <a16:creationId xmlns:a16="http://schemas.microsoft.com/office/drawing/2014/main" id="{06A17F75-DC07-3108-8283-92082448CC69}"/>
                </a:ext>
              </a:extLst>
            </p:cNvPr>
            <p:cNvSpPr/>
            <p:nvPr/>
          </p:nvSpPr>
          <p:spPr>
            <a:xfrm>
              <a:off x="6786504" y="2816008"/>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6"/>
              </a:solidFill>
              <a:prstDash val="solid"/>
              <a:miter/>
            </a:ln>
          </p:spPr>
          <p:txBody>
            <a:bodyPr rtlCol="0" anchor="ctr"/>
            <a:lstStyle/>
            <a:p>
              <a:endParaRPr lang="en-GB" noProof="0" dirty="0"/>
            </a:p>
          </p:txBody>
        </p:sp>
        <p:sp>
          <p:nvSpPr>
            <p:cNvPr id="789" name="Freeform 788">
              <a:extLst>
                <a:ext uri="{FF2B5EF4-FFF2-40B4-BE49-F238E27FC236}">
                  <a16:creationId xmlns:a16="http://schemas.microsoft.com/office/drawing/2014/main" id="{CCCB5F53-F808-2285-2FFC-19F72EC033A8}"/>
                </a:ext>
              </a:extLst>
            </p:cNvPr>
            <p:cNvSpPr/>
            <p:nvPr/>
          </p:nvSpPr>
          <p:spPr>
            <a:xfrm>
              <a:off x="6790718" y="2816008"/>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6"/>
              </a:solidFill>
              <a:prstDash val="solid"/>
              <a:miter/>
            </a:ln>
          </p:spPr>
          <p:txBody>
            <a:bodyPr rtlCol="0" anchor="ctr"/>
            <a:lstStyle/>
            <a:p>
              <a:endParaRPr lang="en-GB" noProof="0" dirty="0"/>
            </a:p>
          </p:txBody>
        </p:sp>
        <p:sp>
          <p:nvSpPr>
            <p:cNvPr id="790" name="Freeform 789">
              <a:extLst>
                <a:ext uri="{FF2B5EF4-FFF2-40B4-BE49-F238E27FC236}">
                  <a16:creationId xmlns:a16="http://schemas.microsoft.com/office/drawing/2014/main" id="{C4C7922B-DFB7-5D36-7170-91D40D254891}"/>
                </a:ext>
              </a:extLst>
            </p:cNvPr>
            <p:cNvSpPr/>
            <p:nvPr/>
          </p:nvSpPr>
          <p:spPr>
            <a:xfrm>
              <a:off x="6822667" y="2816008"/>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6"/>
              </a:solidFill>
              <a:prstDash val="solid"/>
              <a:miter/>
            </a:ln>
          </p:spPr>
          <p:txBody>
            <a:bodyPr rtlCol="0" anchor="ctr"/>
            <a:lstStyle/>
            <a:p>
              <a:endParaRPr lang="en-GB" noProof="0" dirty="0"/>
            </a:p>
          </p:txBody>
        </p:sp>
        <p:sp>
          <p:nvSpPr>
            <p:cNvPr id="791" name="Freeform 790">
              <a:extLst>
                <a:ext uri="{FF2B5EF4-FFF2-40B4-BE49-F238E27FC236}">
                  <a16:creationId xmlns:a16="http://schemas.microsoft.com/office/drawing/2014/main" id="{19D35B04-B599-4C9B-2379-33D110FFB97A}"/>
                </a:ext>
              </a:extLst>
            </p:cNvPr>
            <p:cNvSpPr/>
            <p:nvPr/>
          </p:nvSpPr>
          <p:spPr>
            <a:xfrm>
              <a:off x="6834159" y="2816008"/>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6"/>
              </a:solidFill>
              <a:prstDash val="solid"/>
              <a:miter/>
            </a:ln>
          </p:spPr>
          <p:txBody>
            <a:bodyPr rtlCol="0" anchor="ctr"/>
            <a:lstStyle/>
            <a:p>
              <a:endParaRPr lang="en-GB" noProof="0" dirty="0"/>
            </a:p>
          </p:txBody>
        </p:sp>
        <p:sp>
          <p:nvSpPr>
            <p:cNvPr id="792" name="Freeform 791">
              <a:extLst>
                <a:ext uri="{FF2B5EF4-FFF2-40B4-BE49-F238E27FC236}">
                  <a16:creationId xmlns:a16="http://schemas.microsoft.com/office/drawing/2014/main" id="{FA20548C-928B-3F8B-8D01-BE7C33BE05CF}"/>
                </a:ext>
              </a:extLst>
            </p:cNvPr>
            <p:cNvSpPr/>
            <p:nvPr/>
          </p:nvSpPr>
          <p:spPr>
            <a:xfrm>
              <a:off x="6873769" y="2816008"/>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6"/>
              </a:solidFill>
              <a:prstDash val="solid"/>
              <a:miter/>
            </a:ln>
          </p:spPr>
          <p:txBody>
            <a:bodyPr rtlCol="0" anchor="ctr"/>
            <a:lstStyle/>
            <a:p>
              <a:endParaRPr lang="en-GB" noProof="0" dirty="0"/>
            </a:p>
          </p:txBody>
        </p:sp>
        <p:sp>
          <p:nvSpPr>
            <p:cNvPr id="793" name="Freeform 792">
              <a:extLst>
                <a:ext uri="{FF2B5EF4-FFF2-40B4-BE49-F238E27FC236}">
                  <a16:creationId xmlns:a16="http://schemas.microsoft.com/office/drawing/2014/main" id="{ED87A969-101C-82C5-95B1-15B7A880744A}"/>
                </a:ext>
              </a:extLst>
            </p:cNvPr>
            <p:cNvSpPr/>
            <p:nvPr/>
          </p:nvSpPr>
          <p:spPr>
            <a:xfrm>
              <a:off x="6877600" y="2816008"/>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6"/>
              </a:solidFill>
              <a:prstDash val="solid"/>
              <a:miter/>
            </a:ln>
          </p:spPr>
          <p:txBody>
            <a:bodyPr rtlCol="0" anchor="ctr"/>
            <a:lstStyle/>
            <a:p>
              <a:endParaRPr lang="en-GB" noProof="0" dirty="0"/>
            </a:p>
          </p:txBody>
        </p:sp>
        <p:sp>
          <p:nvSpPr>
            <p:cNvPr id="794" name="Freeform 793">
              <a:extLst>
                <a:ext uri="{FF2B5EF4-FFF2-40B4-BE49-F238E27FC236}">
                  <a16:creationId xmlns:a16="http://schemas.microsoft.com/office/drawing/2014/main" id="{41FA39B1-B310-9DB8-9510-9C2CB80A9EE0}"/>
                </a:ext>
              </a:extLst>
            </p:cNvPr>
            <p:cNvSpPr/>
            <p:nvPr/>
          </p:nvSpPr>
          <p:spPr>
            <a:xfrm>
              <a:off x="6969538" y="2816008"/>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6"/>
              </a:solidFill>
              <a:prstDash val="solid"/>
              <a:miter/>
            </a:ln>
          </p:spPr>
          <p:txBody>
            <a:bodyPr rtlCol="0" anchor="ctr"/>
            <a:lstStyle/>
            <a:p>
              <a:endParaRPr lang="en-GB" noProof="0" dirty="0"/>
            </a:p>
          </p:txBody>
        </p:sp>
        <p:sp>
          <p:nvSpPr>
            <p:cNvPr id="795" name="Freeform 794">
              <a:extLst>
                <a:ext uri="{FF2B5EF4-FFF2-40B4-BE49-F238E27FC236}">
                  <a16:creationId xmlns:a16="http://schemas.microsoft.com/office/drawing/2014/main" id="{22260438-15B0-63F7-825B-060A716B45BC}"/>
                </a:ext>
              </a:extLst>
            </p:cNvPr>
            <p:cNvSpPr/>
            <p:nvPr/>
          </p:nvSpPr>
          <p:spPr>
            <a:xfrm>
              <a:off x="7018036" y="2816008"/>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6"/>
              </a:solidFill>
              <a:prstDash val="solid"/>
              <a:miter/>
            </a:ln>
          </p:spPr>
          <p:txBody>
            <a:bodyPr rtlCol="0" anchor="ctr"/>
            <a:lstStyle/>
            <a:p>
              <a:endParaRPr lang="en-GB" noProof="0" dirty="0"/>
            </a:p>
          </p:txBody>
        </p:sp>
        <p:sp>
          <p:nvSpPr>
            <p:cNvPr id="796" name="Freeform 795">
              <a:extLst>
                <a:ext uri="{FF2B5EF4-FFF2-40B4-BE49-F238E27FC236}">
                  <a16:creationId xmlns:a16="http://schemas.microsoft.com/office/drawing/2014/main" id="{1D7A48DA-577F-D7A8-C283-5D0BE23E1A74}"/>
                </a:ext>
              </a:extLst>
            </p:cNvPr>
            <p:cNvSpPr/>
            <p:nvPr/>
          </p:nvSpPr>
          <p:spPr>
            <a:xfrm>
              <a:off x="7046537" y="2816008"/>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6"/>
              </a:solidFill>
              <a:prstDash val="solid"/>
              <a:miter/>
            </a:ln>
          </p:spPr>
          <p:txBody>
            <a:bodyPr rtlCol="0" anchor="ctr"/>
            <a:lstStyle/>
            <a:p>
              <a:endParaRPr lang="en-GB" noProof="0" dirty="0"/>
            </a:p>
          </p:txBody>
        </p:sp>
      </p:grpSp>
      <p:sp>
        <p:nvSpPr>
          <p:cNvPr id="797" name="Freeform 796">
            <a:extLst>
              <a:ext uri="{FF2B5EF4-FFF2-40B4-BE49-F238E27FC236}">
                <a16:creationId xmlns:a16="http://schemas.microsoft.com/office/drawing/2014/main" id="{0202DEDA-7D44-14C0-04E5-8FA3AEC1F8AA}"/>
              </a:ext>
            </a:extLst>
          </p:cNvPr>
          <p:cNvSpPr/>
          <p:nvPr/>
        </p:nvSpPr>
        <p:spPr>
          <a:xfrm>
            <a:off x="5146706" y="2247151"/>
            <a:ext cx="2007090" cy="591389"/>
          </a:xfrm>
          <a:custGeom>
            <a:avLst/>
            <a:gdLst>
              <a:gd name="connsiteX0" fmla="*/ 0 w 2007090"/>
              <a:gd name="connsiteY0" fmla="*/ 0 h 591389"/>
              <a:gd name="connsiteX1" fmla="*/ 121129 w 2007090"/>
              <a:gd name="connsiteY1" fmla="*/ 0 h 591389"/>
              <a:gd name="connsiteX2" fmla="*/ 121129 w 2007090"/>
              <a:gd name="connsiteY2" fmla="*/ 35616 h 591389"/>
              <a:gd name="connsiteX3" fmla="*/ 233447 w 2007090"/>
              <a:gd name="connsiteY3" fmla="*/ 35616 h 591389"/>
              <a:gd name="connsiteX4" fmla="*/ 233447 w 2007090"/>
              <a:gd name="connsiteY4" fmla="*/ 62419 h 591389"/>
              <a:gd name="connsiteX5" fmla="*/ 252601 w 2007090"/>
              <a:gd name="connsiteY5" fmla="*/ 62419 h 591389"/>
              <a:gd name="connsiteX6" fmla="*/ 252601 w 2007090"/>
              <a:gd name="connsiteY6" fmla="*/ 92220 h 591389"/>
              <a:gd name="connsiteX7" fmla="*/ 362850 w 2007090"/>
              <a:gd name="connsiteY7" fmla="*/ 92220 h 591389"/>
              <a:gd name="connsiteX8" fmla="*/ 362850 w 2007090"/>
              <a:gd name="connsiteY8" fmla="*/ 125019 h 591389"/>
              <a:gd name="connsiteX9" fmla="*/ 459921 w 2007090"/>
              <a:gd name="connsiteY9" fmla="*/ 125019 h 591389"/>
              <a:gd name="connsiteX10" fmla="*/ 459921 w 2007090"/>
              <a:gd name="connsiteY10" fmla="*/ 150187 h 591389"/>
              <a:gd name="connsiteX11" fmla="*/ 511867 w 2007090"/>
              <a:gd name="connsiteY11" fmla="*/ 150187 h 591389"/>
              <a:gd name="connsiteX12" fmla="*/ 511867 w 2007090"/>
              <a:gd name="connsiteY12" fmla="*/ 182532 h 591389"/>
              <a:gd name="connsiteX13" fmla="*/ 565880 w 2007090"/>
              <a:gd name="connsiteY13" fmla="*/ 182532 h 591389"/>
              <a:gd name="connsiteX14" fmla="*/ 565880 w 2007090"/>
              <a:gd name="connsiteY14" fmla="*/ 213333 h 591389"/>
              <a:gd name="connsiteX15" fmla="*/ 606333 w 2007090"/>
              <a:gd name="connsiteY15" fmla="*/ 213333 h 591389"/>
              <a:gd name="connsiteX16" fmla="*/ 606333 w 2007090"/>
              <a:gd name="connsiteY16" fmla="*/ 241589 h 591389"/>
              <a:gd name="connsiteX17" fmla="*/ 632306 w 2007090"/>
              <a:gd name="connsiteY17" fmla="*/ 241589 h 591389"/>
              <a:gd name="connsiteX18" fmla="*/ 632306 w 2007090"/>
              <a:gd name="connsiteY18" fmla="*/ 269391 h 591389"/>
              <a:gd name="connsiteX19" fmla="*/ 811892 w 2007090"/>
              <a:gd name="connsiteY19" fmla="*/ 269391 h 591389"/>
              <a:gd name="connsiteX20" fmla="*/ 811892 w 2007090"/>
              <a:gd name="connsiteY20" fmla="*/ 298647 h 591389"/>
              <a:gd name="connsiteX21" fmla="*/ 845143 w 2007090"/>
              <a:gd name="connsiteY21" fmla="*/ 298647 h 591389"/>
              <a:gd name="connsiteX22" fmla="*/ 845143 w 2007090"/>
              <a:gd name="connsiteY22" fmla="*/ 331447 h 591389"/>
              <a:gd name="connsiteX23" fmla="*/ 993240 w 2007090"/>
              <a:gd name="connsiteY23" fmla="*/ 331447 h 591389"/>
              <a:gd name="connsiteX24" fmla="*/ 993240 w 2007090"/>
              <a:gd name="connsiteY24" fmla="*/ 361248 h 591389"/>
              <a:gd name="connsiteX25" fmla="*/ 1089009 w 2007090"/>
              <a:gd name="connsiteY25" fmla="*/ 361248 h 591389"/>
              <a:gd name="connsiteX26" fmla="*/ 1089009 w 2007090"/>
              <a:gd name="connsiteY26" fmla="*/ 385961 h 591389"/>
              <a:gd name="connsiteX27" fmla="*/ 1131531 w 2007090"/>
              <a:gd name="connsiteY27" fmla="*/ 385961 h 591389"/>
              <a:gd name="connsiteX28" fmla="*/ 1131531 w 2007090"/>
              <a:gd name="connsiteY28" fmla="*/ 422304 h 591389"/>
              <a:gd name="connsiteX29" fmla="*/ 1149459 w 2007090"/>
              <a:gd name="connsiteY29" fmla="*/ 422304 h 591389"/>
              <a:gd name="connsiteX30" fmla="*/ 1149459 w 2007090"/>
              <a:gd name="connsiteY30" fmla="*/ 447017 h 591389"/>
              <a:gd name="connsiteX31" fmla="*/ 1254575 w 2007090"/>
              <a:gd name="connsiteY31" fmla="*/ 447017 h 591389"/>
              <a:gd name="connsiteX32" fmla="*/ 1254575 w 2007090"/>
              <a:gd name="connsiteY32" fmla="*/ 482906 h 591389"/>
              <a:gd name="connsiteX33" fmla="*/ 1698101 w 2007090"/>
              <a:gd name="connsiteY33" fmla="*/ 482906 h 591389"/>
              <a:gd name="connsiteX34" fmla="*/ 1698101 w 2007090"/>
              <a:gd name="connsiteY34" fmla="*/ 591389 h 591389"/>
              <a:gd name="connsiteX35" fmla="*/ 2007090 w 2007090"/>
              <a:gd name="connsiteY35"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7090" h="591389">
                <a:moveTo>
                  <a:pt x="0" y="0"/>
                </a:moveTo>
                <a:lnTo>
                  <a:pt x="121129" y="0"/>
                </a:lnTo>
                <a:lnTo>
                  <a:pt x="121129" y="35616"/>
                </a:lnTo>
                <a:lnTo>
                  <a:pt x="233447" y="35616"/>
                </a:lnTo>
                <a:lnTo>
                  <a:pt x="233447" y="62419"/>
                </a:lnTo>
                <a:lnTo>
                  <a:pt x="252601" y="62419"/>
                </a:lnTo>
                <a:lnTo>
                  <a:pt x="252601" y="92220"/>
                </a:lnTo>
                <a:lnTo>
                  <a:pt x="362850" y="92220"/>
                </a:lnTo>
                <a:lnTo>
                  <a:pt x="362850" y="125019"/>
                </a:lnTo>
                <a:lnTo>
                  <a:pt x="459921" y="125019"/>
                </a:lnTo>
                <a:lnTo>
                  <a:pt x="459921" y="150187"/>
                </a:lnTo>
                <a:lnTo>
                  <a:pt x="511867" y="150187"/>
                </a:lnTo>
                <a:lnTo>
                  <a:pt x="511867" y="182532"/>
                </a:lnTo>
                <a:lnTo>
                  <a:pt x="565880" y="182532"/>
                </a:lnTo>
                <a:lnTo>
                  <a:pt x="565880" y="213333"/>
                </a:lnTo>
                <a:lnTo>
                  <a:pt x="606333" y="213333"/>
                </a:lnTo>
                <a:lnTo>
                  <a:pt x="606333" y="241589"/>
                </a:lnTo>
                <a:lnTo>
                  <a:pt x="632306" y="241589"/>
                </a:lnTo>
                <a:lnTo>
                  <a:pt x="632306" y="269391"/>
                </a:lnTo>
                <a:lnTo>
                  <a:pt x="811892" y="269391"/>
                </a:lnTo>
                <a:lnTo>
                  <a:pt x="811892" y="298647"/>
                </a:lnTo>
                <a:lnTo>
                  <a:pt x="845143" y="298647"/>
                </a:lnTo>
                <a:lnTo>
                  <a:pt x="845143" y="331447"/>
                </a:lnTo>
                <a:lnTo>
                  <a:pt x="993240" y="331447"/>
                </a:lnTo>
                <a:lnTo>
                  <a:pt x="993240" y="361248"/>
                </a:lnTo>
                <a:lnTo>
                  <a:pt x="1089009" y="361248"/>
                </a:lnTo>
                <a:lnTo>
                  <a:pt x="1089009" y="385961"/>
                </a:lnTo>
                <a:lnTo>
                  <a:pt x="1131531" y="385961"/>
                </a:lnTo>
                <a:lnTo>
                  <a:pt x="1131531" y="422304"/>
                </a:lnTo>
                <a:lnTo>
                  <a:pt x="1149459" y="422304"/>
                </a:lnTo>
                <a:lnTo>
                  <a:pt x="1149459" y="447017"/>
                </a:lnTo>
                <a:lnTo>
                  <a:pt x="1254575" y="447017"/>
                </a:lnTo>
                <a:lnTo>
                  <a:pt x="1254575" y="482906"/>
                </a:lnTo>
                <a:lnTo>
                  <a:pt x="1698101" y="482906"/>
                </a:lnTo>
                <a:lnTo>
                  <a:pt x="1698101" y="591389"/>
                </a:lnTo>
                <a:lnTo>
                  <a:pt x="2007090" y="591389"/>
                </a:lnTo>
              </a:path>
            </a:pathLst>
          </a:custGeom>
          <a:noFill/>
          <a:ln w="10202" cap="flat">
            <a:solidFill>
              <a:schemeClr val="accent6"/>
            </a:solidFill>
            <a:prstDash val="solid"/>
            <a:miter/>
          </a:ln>
        </p:spPr>
        <p:txBody>
          <a:bodyPr rtlCol="0" anchor="ctr"/>
          <a:lstStyle/>
          <a:p>
            <a:endParaRPr lang="en-GB" noProof="0" dirty="0"/>
          </a:p>
        </p:txBody>
      </p:sp>
      <p:grpSp>
        <p:nvGrpSpPr>
          <p:cNvPr id="798" name="Graphic 658">
            <a:extLst>
              <a:ext uri="{FF2B5EF4-FFF2-40B4-BE49-F238E27FC236}">
                <a16:creationId xmlns:a16="http://schemas.microsoft.com/office/drawing/2014/main" id="{F216CFD1-95AD-A040-F2C8-ACD5DEBF4A2B}"/>
              </a:ext>
            </a:extLst>
          </p:cNvPr>
          <p:cNvGrpSpPr/>
          <p:nvPr/>
        </p:nvGrpSpPr>
        <p:grpSpPr>
          <a:xfrm>
            <a:off x="5264999" y="2226618"/>
            <a:ext cx="2173575" cy="267029"/>
            <a:chOff x="5157740" y="2226618"/>
            <a:chExt cx="2173575" cy="267029"/>
          </a:xfrm>
        </p:grpSpPr>
        <p:sp>
          <p:nvSpPr>
            <p:cNvPr id="799" name="Freeform 798">
              <a:extLst>
                <a:ext uri="{FF2B5EF4-FFF2-40B4-BE49-F238E27FC236}">
                  <a16:creationId xmlns:a16="http://schemas.microsoft.com/office/drawing/2014/main" id="{7E617CAA-C01B-5FC2-EFB2-38BDD58236D2}"/>
                </a:ext>
              </a:extLst>
            </p:cNvPr>
            <p:cNvSpPr/>
            <p:nvPr/>
          </p:nvSpPr>
          <p:spPr>
            <a:xfrm>
              <a:off x="5157740" y="2226618"/>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00" name="Freeform 799">
              <a:extLst>
                <a:ext uri="{FF2B5EF4-FFF2-40B4-BE49-F238E27FC236}">
                  <a16:creationId xmlns:a16="http://schemas.microsoft.com/office/drawing/2014/main" id="{2BACB404-C26B-E7DE-EA45-18D0438636B8}"/>
                </a:ext>
              </a:extLst>
            </p:cNvPr>
            <p:cNvSpPr/>
            <p:nvPr/>
          </p:nvSpPr>
          <p:spPr>
            <a:xfrm>
              <a:off x="5238570" y="2243608"/>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1"/>
              </a:solidFill>
              <a:prstDash val="solid"/>
              <a:miter/>
            </a:ln>
          </p:spPr>
          <p:txBody>
            <a:bodyPr rtlCol="0" anchor="ctr"/>
            <a:lstStyle/>
            <a:p>
              <a:endParaRPr lang="en-GB" noProof="0" dirty="0"/>
            </a:p>
          </p:txBody>
        </p:sp>
        <p:sp>
          <p:nvSpPr>
            <p:cNvPr id="801" name="Freeform 800">
              <a:extLst>
                <a:ext uri="{FF2B5EF4-FFF2-40B4-BE49-F238E27FC236}">
                  <a16:creationId xmlns:a16="http://schemas.microsoft.com/office/drawing/2014/main" id="{A9E3272B-8EF2-4982-1551-F624B41A26DB}"/>
                </a:ext>
              </a:extLst>
            </p:cNvPr>
            <p:cNvSpPr/>
            <p:nvPr/>
          </p:nvSpPr>
          <p:spPr>
            <a:xfrm>
              <a:off x="5258719" y="2243608"/>
              <a:ext cx="7661" cy="44883"/>
            </a:xfrm>
            <a:custGeom>
              <a:avLst/>
              <a:gdLst>
                <a:gd name="connsiteX0" fmla="*/ 0 w 7661"/>
                <a:gd name="connsiteY0" fmla="*/ 0 h 44883"/>
                <a:gd name="connsiteX1" fmla="*/ 0 w 7661"/>
                <a:gd name="connsiteY1" fmla="*/ 44883 h 44883"/>
              </a:gdLst>
              <a:ahLst/>
              <a:cxnLst>
                <a:cxn ang="0">
                  <a:pos x="connsiteX0" y="connsiteY0"/>
                </a:cxn>
                <a:cxn ang="0">
                  <a:pos x="connsiteX1" y="connsiteY1"/>
                </a:cxn>
              </a:cxnLst>
              <a:rect l="l" t="t" r="r" b="b"/>
              <a:pathLst>
                <a:path w="7661" h="44883">
                  <a:moveTo>
                    <a:pt x="0" y="0"/>
                  </a:moveTo>
                  <a:lnTo>
                    <a:pt x="0" y="44883"/>
                  </a:lnTo>
                </a:path>
              </a:pathLst>
            </a:custGeom>
            <a:ln w="10202" cap="flat">
              <a:solidFill>
                <a:schemeClr val="accent1"/>
              </a:solidFill>
              <a:prstDash val="solid"/>
              <a:miter/>
            </a:ln>
          </p:spPr>
          <p:txBody>
            <a:bodyPr rtlCol="0" anchor="ctr"/>
            <a:lstStyle/>
            <a:p>
              <a:endParaRPr lang="en-GB" noProof="0" dirty="0"/>
            </a:p>
          </p:txBody>
        </p:sp>
        <p:sp>
          <p:nvSpPr>
            <p:cNvPr id="802" name="Freeform 801">
              <a:extLst>
                <a:ext uri="{FF2B5EF4-FFF2-40B4-BE49-F238E27FC236}">
                  <a16:creationId xmlns:a16="http://schemas.microsoft.com/office/drawing/2014/main" id="{10F7856D-C273-3393-A73D-A23E05C59EA4}"/>
                </a:ext>
              </a:extLst>
            </p:cNvPr>
            <p:cNvSpPr/>
            <p:nvPr/>
          </p:nvSpPr>
          <p:spPr>
            <a:xfrm>
              <a:off x="5623638" y="2295578"/>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03" name="Freeform 802">
              <a:extLst>
                <a:ext uri="{FF2B5EF4-FFF2-40B4-BE49-F238E27FC236}">
                  <a16:creationId xmlns:a16="http://schemas.microsoft.com/office/drawing/2014/main" id="{72183805-0E33-243E-1813-6588F844389A}"/>
                </a:ext>
              </a:extLst>
            </p:cNvPr>
            <p:cNvSpPr/>
            <p:nvPr/>
          </p:nvSpPr>
          <p:spPr>
            <a:xfrm>
              <a:off x="5885432" y="230866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04" name="Freeform 803">
              <a:extLst>
                <a:ext uri="{FF2B5EF4-FFF2-40B4-BE49-F238E27FC236}">
                  <a16:creationId xmlns:a16="http://schemas.microsoft.com/office/drawing/2014/main" id="{209D4B3D-9364-02BA-2DF9-D524886D573C}"/>
                </a:ext>
              </a:extLst>
            </p:cNvPr>
            <p:cNvSpPr/>
            <p:nvPr/>
          </p:nvSpPr>
          <p:spPr>
            <a:xfrm>
              <a:off x="5953926" y="230866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05" name="Freeform 804">
              <a:extLst>
                <a:ext uri="{FF2B5EF4-FFF2-40B4-BE49-F238E27FC236}">
                  <a16:creationId xmlns:a16="http://schemas.microsoft.com/office/drawing/2014/main" id="{D2192864-45E3-DCBB-E039-BEBCBA5F1A39}"/>
                </a:ext>
              </a:extLst>
            </p:cNvPr>
            <p:cNvSpPr/>
            <p:nvPr/>
          </p:nvSpPr>
          <p:spPr>
            <a:xfrm>
              <a:off x="6143779" y="2362176"/>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06" name="Freeform 805">
              <a:extLst>
                <a:ext uri="{FF2B5EF4-FFF2-40B4-BE49-F238E27FC236}">
                  <a16:creationId xmlns:a16="http://schemas.microsoft.com/office/drawing/2014/main" id="{746703AB-5029-C3DC-B378-DAB5F4C98C10}"/>
                </a:ext>
              </a:extLst>
            </p:cNvPr>
            <p:cNvSpPr/>
            <p:nvPr/>
          </p:nvSpPr>
          <p:spPr>
            <a:xfrm>
              <a:off x="6265061" y="237444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07" name="Freeform 806">
              <a:extLst>
                <a:ext uri="{FF2B5EF4-FFF2-40B4-BE49-F238E27FC236}">
                  <a16:creationId xmlns:a16="http://schemas.microsoft.com/office/drawing/2014/main" id="{97FB52E3-82A1-AF99-113D-A28AF709ED0C}"/>
                </a:ext>
              </a:extLst>
            </p:cNvPr>
            <p:cNvSpPr/>
            <p:nvPr/>
          </p:nvSpPr>
          <p:spPr>
            <a:xfrm>
              <a:off x="6270577" y="237444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08" name="Freeform 807">
              <a:extLst>
                <a:ext uri="{FF2B5EF4-FFF2-40B4-BE49-F238E27FC236}">
                  <a16:creationId xmlns:a16="http://schemas.microsoft.com/office/drawing/2014/main" id="{004399AB-84CF-FEF4-2B92-C6C6E879AD15}"/>
                </a:ext>
              </a:extLst>
            </p:cNvPr>
            <p:cNvSpPr/>
            <p:nvPr/>
          </p:nvSpPr>
          <p:spPr>
            <a:xfrm>
              <a:off x="6276170" y="237444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09" name="Freeform 808">
              <a:extLst>
                <a:ext uri="{FF2B5EF4-FFF2-40B4-BE49-F238E27FC236}">
                  <a16:creationId xmlns:a16="http://schemas.microsoft.com/office/drawing/2014/main" id="{49664AC9-A371-7DF4-1A17-E52B5CF5F006}"/>
                </a:ext>
              </a:extLst>
            </p:cNvPr>
            <p:cNvSpPr/>
            <p:nvPr/>
          </p:nvSpPr>
          <p:spPr>
            <a:xfrm>
              <a:off x="6282529" y="237444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10" name="Freeform 809">
              <a:extLst>
                <a:ext uri="{FF2B5EF4-FFF2-40B4-BE49-F238E27FC236}">
                  <a16:creationId xmlns:a16="http://schemas.microsoft.com/office/drawing/2014/main" id="{D853F81F-0E0C-4FB9-2B61-03DF2DA3EF10}"/>
                </a:ext>
              </a:extLst>
            </p:cNvPr>
            <p:cNvSpPr/>
            <p:nvPr/>
          </p:nvSpPr>
          <p:spPr>
            <a:xfrm>
              <a:off x="6285900"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11" name="Freeform 810">
              <a:extLst>
                <a:ext uri="{FF2B5EF4-FFF2-40B4-BE49-F238E27FC236}">
                  <a16:creationId xmlns:a16="http://schemas.microsoft.com/office/drawing/2014/main" id="{D86E05FA-0099-757B-6923-DD5D2AF0AC1D}"/>
                </a:ext>
              </a:extLst>
            </p:cNvPr>
            <p:cNvSpPr/>
            <p:nvPr/>
          </p:nvSpPr>
          <p:spPr>
            <a:xfrm>
              <a:off x="6291493"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12" name="Freeform 811">
              <a:extLst>
                <a:ext uri="{FF2B5EF4-FFF2-40B4-BE49-F238E27FC236}">
                  <a16:creationId xmlns:a16="http://schemas.microsoft.com/office/drawing/2014/main" id="{C4AA0139-3DE0-FB90-4F1C-F52F8CF78050}"/>
                </a:ext>
              </a:extLst>
            </p:cNvPr>
            <p:cNvSpPr/>
            <p:nvPr/>
          </p:nvSpPr>
          <p:spPr>
            <a:xfrm>
              <a:off x="6297009"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13" name="Freeform 812">
              <a:extLst>
                <a:ext uri="{FF2B5EF4-FFF2-40B4-BE49-F238E27FC236}">
                  <a16:creationId xmlns:a16="http://schemas.microsoft.com/office/drawing/2014/main" id="{C9B2C86C-3499-0BCE-3DC5-A68184EAE3D1}"/>
                </a:ext>
              </a:extLst>
            </p:cNvPr>
            <p:cNvSpPr/>
            <p:nvPr/>
          </p:nvSpPr>
          <p:spPr>
            <a:xfrm>
              <a:off x="6303369"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14" name="Freeform 813">
              <a:extLst>
                <a:ext uri="{FF2B5EF4-FFF2-40B4-BE49-F238E27FC236}">
                  <a16:creationId xmlns:a16="http://schemas.microsoft.com/office/drawing/2014/main" id="{9F447018-64DD-84C8-F11E-49C1C979FE68}"/>
                </a:ext>
              </a:extLst>
            </p:cNvPr>
            <p:cNvSpPr/>
            <p:nvPr/>
          </p:nvSpPr>
          <p:spPr>
            <a:xfrm>
              <a:off x="6309804"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15" name="Freeform 814">
              <a:extLst>
                <a:ext uri="{FF2B5EF4-FFF2-40B4-BE49-F238E27FC236}">
                  <a16:creationId xmlns:a16="http://schemas.microsoft.com/office/drawing/2014/main" id="{6C1E5C63-EFA7-86F9-F74C-158EA99E31D1}"/>
                </a:ext>
              </a:extLst>
            </p:cNvPr>
            <p:cNvSpPr/>
            <p:nvPr/>
          </p:nvSpPr>
          <p:spPr>
            <a:xfrm>
              <a:off x="6315321"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16" name="Freeform 815">
              <a:extLst>
                <a:ext uri="{FF2B5EF4-FFF2-40B4-BE49-F238E27FC236}">
                  <a16:creationId xmlns:a16="http://schemas.microsoft.com/office/drawing/2014/main" id="{50E67297-92FE-BE91-8D06-4274F3C17956}"/>
                </a:ext>
              </a:extLst>
            </p:cNvPr>
            <p:cNvSpPr/>
            <p:nvPr/>
          </p:nvSpPr>
          <p:spPr>
            <a:xfrm>
              <a:off x="6320837"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17" name="Freeform 816">
              <a:extLst>
                <a:ext uri="{FF2B5EF4-FFF2-40B4-BE49-F238E27FC236}">
                  <a16:creationId xmlns:a16="http://schemas.microsoft.com/office/drawing/2014/main" id="{3D0E60E5-FCEE-380F-FEC1-8640F3E8C6DA}"/>
                </a:ext>
              </a:extLst>
            </p:cNvPr>
            <p:cNvSpPr/>
            <p:nvPr/>
          </p:nvSpPr>
          <p:spPr>
            <a:xfrm>
              <a:off x="6517508"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18" name="Freeform 817">
              <a:extLst>
                <a:ext uri="{FF2B5EF4-FFF2-40B4-BE49-F238E27FC236}">
                  <a16:creationId xmlns:a16="http://schemas.microsoft.com/office/drawing/2014/main" id="{CC401E03-FEE3-9A7E-694F-EDE4750CEBBA}"/>
                </a:ext>
              </a:extLst>
            </p:cNvPr>
            <p:cNvSpPr/>
            <p:nvPr/>
          </p:nvSpPr>
          <p:spPr>
            <a:xfrm>
              <a:off x="6523867"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19" name="Freeform 818">
              <a:extLst>
                <a:ext uri="{FF2B5EF4-FFF2-40B4-BE49-F238E27FC236}">
                  <a16:creationId xmlns:a16="http://schemas.microsoft.com/office/drawing/2014/main" id="{9015D2A3-96CB-1132-DB92-C0E05EFC7699}"/>
                </a:ext>
              </a:extLst>
            </p:cNvPr>
            <p:cNvSpPr/>
            <p:nvPr/>
          </p:nvSpPr>
          <p:spPr>
            <a:xfrm>
              <a:off x="6530226"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20" name="Freeform 819">
              <a:extLst>
                <a:ext uri="{FF2B5EF4-FFF2-40B4-BE49-F238E27FC236}">
                  <a16:creationId xmlns:a16="http://schemas.microsoft.com/office/drawing/2014/main" id="{BA8AABD7-2908-ECCA-4D33-80E566D267FA}"/>
                </a:ext>
              </a:extLst>
            </p:cNvPr>
            <p:cNvSpPr/>
            <p:nvPr/>
          </p:nvSpPr>
          <p:spPr>
            <a:xfrm>
              <a:off x="6535819"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21" name="Freeform 820">
              <a:extLst>
                <a:ext uri="{FF2B5EF4-FFF2-40B4-BE49-F238E27FC236}">
                  <a16:creationId xmlns:a16="http://schemas.microsoft.com/office/drawing/2014/main" id="{6666BDB8-47E8-272A-2EF1-978E092E4F19}"/>
                </a:ext>
              </a:extLst>
            </p:cNvPr>
            <p:cNvSpPr/>
            <p:nvPr/>
          </p:nvSpPr>
          <p:spPr>
            <a:xfrm>
              <a:off x="6541336"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22" name="Freeform 821">
              <a:extLst>
                <a:ext uri="{FF2B5EF4-FFF2-40B4-BE49-F238E27FC236}">
                  <a16:creationId xmlns:a16="http://schemas.microsoft.com/office/drawing/2014/main" id="{8A9C6AC9-B316-C265-9803-CA45B206C3BA}"/>
                </a:ext>
              </a:extLst>
            </p:cNvPr>
            <p:cNvSpPr/>
            <p:nvPr/>
          </p:nvSpPr>
          <p:spPr>
            <a:xfrm>
              <a:off x="6548154"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23" name="Freeform 822">
              <a:extLst>
                <a:ext uri="{FF2B5EF4-FFF2-40B4-BE49-F238E27FC236}">
                  <a16:creationId xmlns:a16="http://schemas.microsoft.com/office/drawing/2014/main" id="{7EE40CB5-0BBD-940F-35E8-30F58A47CFA4}"/>
                </a:ext>
              </a:extLst>
            </p:cNvPr>
            <p:cNvSpPr/>
            <p:nvPr/>
          </p:nvSpPr>
          <p:spPr>
            <a:xfrm>
              <a:off x="6554513"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24" name="Freeform 823">
              <a:extLst>
                <a:ext uri="{FF2B5EF4-FFF2-40B4-BE49-F238E27FC236}">
                  <a16:creationId xmlns:a16="http://schemas.microsoft.com/office/drawing/2014/main" id="{2E93E04F-FD5B-C343-4F94-5ED0E8DEB934}"/>
                </a:ext>
              </a:extLst>
            </p:cNvPr>
            <p:cNvSpPr/>
            <p:nvPr/>
          </p:nvSpPr>
          <p:spPr>
            <a:xfrm>
              <a:off x="6560872"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25" name="Freeform 824">
              <a:extLst>
                <a:ext uri="{FF2B5EF4-FFF2-40B4-BE49-F238E27FC236}">
                  <a16:creationId xmlns:a16="http://schemas.microsoft.com/office/drawing/2014/main" id="{9FE15B51-E3A4-7586-05B6-DF2BC17F5349}"/>
                </a:ext>
              </a:extLst>
            </p:cNvPr>
            <p:cNvSpPr/>
            <p:nvPr/>
          </p:nvSpPr>
          <p:spPr>
            <a:xfrm>
              <a:off x="6566465"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26" name="Freeform 825">
              <a:extLst>
                <a:ext uri="{FF2B5EF4-FFF2-40B4-BE49-F238E27FC236}">
                  <a16:creationId xmlns:a16="http://schemas.microsoft.com/office/drawing/2014/main" id="{D0927D38-FC04-3AA9-1879-83C1D9347710}"/>
                </a:ext>
              </a:extLst>
            </p:cNvPr>
            <p:cNvSpPr/>
            <p:nvPr/>
          </p:nvSpPr>
          <p:spPr>
            <a:xfrm>
              <a:off x="6571982"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27" name="Freeform 826">
              <a:extLst>
                <a:ext uri="{FF2B5EF4-FFF2-40B4-BE49-F238E27FC236}">
                  <a16:creationId xmlns:a16="http://schemas.microsoft.com/office/drawing/2014/main" id="{CA9D5028-6713-AF3E-AE34-9D695A408B9B}"/>
                </a:ext>
              </a:extLst>
            </p:cNvPr>
            <p:cNvSpPr/>
            <p:nvPr/>
          </p:nvSpPr>
          <p:spPr>
            <a:xfrm>
              <a:off x="6579643"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28" name="Freeform 827">
              <a:extLst>
                <a:ext uri="{FF2B5EF4-FFF2-40B4-BE49-F238E27FC236}">
                  <a16:creationId xmlns:a16="http://schemas.microsoft.com/office/drawing/2014/main" id="{6A127ADF-4A83-E9A8-E59D-615FFABDBFC1}"/>
                </a:ext>
              </a:extLst>
            </p:cNvPr>
            <p:cNvSpPr/>
            <p:nvPr/>
          </p:nvSpPr>
          <p:spPr>
            <a:xfrm>
              <a:off x="6586002"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29" name="Freeform 828">
              <a:extLst>
                <a:ext uri="{FF2B5EF4-FFF2-40B4-BE49-F238E27FC236}">
                  <a16:creationId xmlns:a16="http://schemas.microsoft.com/office/drawing/2014/main" id="{192C4990-C16F-2A49-2FDD-8AD6AD36E362}"/>
                </a:ext>
              </a:extLst>
            </p:cNvPr>
            <p:cNvSpPr/>
            <p:nvPr/>
          </p:nvSpPr>
          <p:spPr>
            <a:xfrm>
              <a:off x="6592361"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30" name="Freeform 829">
              <a:extLst>
                <a:ext uri="{FF2B5EF4-FFF2-40B4-BE49-F238E27FC236}">
                  <a16:creationId xmlns:a16="http://schemas.microsoft.com/office/drawing/2014/main" id="{EE6430B3-6CC5-D1E4-AD34-26085E5FA5C2}"/>
                </a:ext>
              </a:extLst>
            </p:cNvPr>
            <p:cNvSpPr/>
            <p:nvPr/>
          </p:nvSpPr>
          <p:spPr>
            <a:xfrm>
              <a:off x="6597954"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31" name="Freeform 830">
              <a:extLst>
                <a:ext uri="{FF2B5EF4-FFF2-40B4-BE49-F238E27FC236}">
                  <a16:creationId xmlns:a16="http://schemas.microsoft.com/office/drawing/2014/main" id="{E229804F-A76B-65E1-AA05-A3686FD54F2B}"/>
                </a:ext>
              </a:extLst>
            </p:cNvPr>
            <p:cNvSpPr/>
            <p:nvPr/>
          </p:nvSpPr>
          <p:spPr>
            <a:xfrm>
              <a:off x="6603471"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32" name="Freeform 831">
              <a:extLst>
                <a:ext uri="{FF2B5EF4-FFF2-40B4-BE49-F238E27FC236}">
                  <a16:creationId xmlns:a16="http://schemas.microsoft.com/office/drawing/2014/main" id="{3F922925-251B-10A9-F6FC-F0CF57C77B1D}"/>
                </a:ext>
              </a:extLst>
            </p:cNvPr>
            <p:cNvSpPr/>
            <p:nvPr/>
          </p:nvSpPr>
          <p:spPr>
            <a:xfrm>
              <a:off x="6615806"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33" name="Freeform 832">
              <a:extLst>
                <a:ext uri="{FF2B5EF4-FFF2-40B4-BE49-F238E27FC236}">
                  <a16:creationId xmlns:a16="http://schemas.microsoft.com/office/drawing/2014/main" id="{3C7A995F-2974-B040-2A2B-EAD63FFB7684}"/>
                </a:ext>
              </a:extLst>
            </p:cNvPr>
            <p:cNvSpPr/>
            <p:nvPr/>
          </p:nvSpPr>
          <p:spPr>
            <a:xfrm>
              <a:off x="6628600"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34" name="Freeform 833">
              <a:extLst>
                <a:ext uri="{FF2B5EF4-FFF2-40B4-BE49-F238E27FC236}">
                  <a16:creationId xmlns:a16="http://schemas.microsoft.com/office/drawing/2014/main" id="{3B0B058D-D718-35DE-6E62-B74841976B7A}"/>
                </a:ext>
              </a:extLst>
            </p:cNvPr>
            <p:cNvSpPr/>
            <p:nvPr/>
          </p:nvSpPr>
          <p:spPr>
            <a:xfrm>
              <a:off x="6643081"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35" name="Freeform 834">
              <a:extLst>
                <a:ext uri="{FF2B5EF4-FFF2-40B4-BE49-F238E27FC236}">
                  <a16:creationId xmlns:a16="http://schemas.microsoft.com/office/drawing/2014/main" id="{038DFFE6-2AD1-EEB9-4AA6-51394FE4BA27}"/>
                </a:ext>
              </a:extLst>
            </p:cNvPr>
            <p:cNvSpPr/>
            <p:nvPr/>
          </p:nvSpPr>
          <p:spPr>
            <a:xfrm>
              <a:off x="6653654"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36" name="Freeform 835">
              <a:extLst>
                <a:ext uri="{FF2B5EF4-FFF2-40B4-BE49-F238E27FC236}">
                  <a16:creationId xmlns:a16="http://schemas.microsoft.com/office/drawing/2014/main" id="{7220BDEC-4AA8-F17E-BD8A-3224D483365B}"/>
                </a:ext>
              </a:extLst>
            </p:cNvPr>
            <p:cNvSpPr/>
            <p:nvPr/>
          </p:nvSpPr>
          <p:spPr>
            <a:xfrm>
              <a:off x="6677558"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37" name="Freeform 836">
              <a:extLst>
                <a:ext uri="{FF2B5EF4-FFF2-40B4-BE49-F238E27FC236}">
                  <a16:creationId xmlns:a16="http://schemas.microsoft.com/office/drawing/2014/main" id="{9B5C93C0-A72A-1B92-7D0F-6B36AFB90AE4}"/>
                </a:ext>
              </a:extLst>
            </p:cNvPr>
            <p:cNvSpPr/>
            <p:nvPr/>
          </p:nvSpPr>
          <p:spPr>
            <a:xfrm>
              <a:off x="6691961"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38" name="Freeform 837">
              <a:extLst>
                <a:ext uri="{FF2B5EF4-FFF2-40B4-BE49-F238E27FC236}">
                  <a16:creationId xmlns:a16="http://schemas.microsoft.com/office/drawing/2014/main" id="{3DCDAECC-A513-84D6-F06C-C4979D9ABEDC}"/>
                </a:ext>
              </a:extLst>
            </p:cNvPr>
            <p:cNvSpPr/>
            <p:nvPr/>
          </p:nvSpPr>
          <p:spPr>
            <a:xfrm>
              <a:off x="6705216"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39" name="Freeform 838">
              <a:extLst>
                <a:ext uri="{FF2B5EF4-FFF2-40B4-BE49-F238E27FC236}">
                  <a16:creationId xmlns:a16="http://schemas.microsoft.com/office/drawing/2014/main" id="{9BA3C35E-3D4D-31DF-3BAE-B16856CC48B1}"/>
                </a:ext>
              </a:extLst>
            </p:cNvPr>
            <p:cNvSpPr/>
            <p:nvPr/>
          </p:nvSpPr>
          <p:spPr>
            <a:xfrm>
              <a:off x="6720079"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40" name="Freeform 839">
              <a:extLst>
                <a:ext uri="{FF2B5EF4-FFF2-40B4-BE49-F238E27FC236}">
                  <a16:creationId xmlns:a16="http://schemas.microsoft.com/office/drawing/2014/main" id="{6910AD53-47C1-E578-2532-8B76E0E0BAB9}"/>
                </a:ext>
              </a:extLst>
            </p:cNvPr>
            <p:cNvSpPr/>
            <p:nvPr/>
          </p:nvSpPr>
          <p:spPr>
            <a:xfrm>
              <a:off x="6770339"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41" name="Freeform 840">
              <a:extLst>
                <a:ext uri="{FF2B5EF4-FFF2-40B4-BE49-F238E27FC236}">
                  <a16:creationId xmlns:a16="http://schemas.microsoft.com/office/drawing/2014/main" id="{E67498D7-6F51-848F-AE9A-F459C98B5E84}"/>
                </a:ext>
              </a:extLst>
            </p:cNvPr>
            <p:cNvSpPr/>
            <p:nvPr/>
          </p:nvSpPr>
          <p:spPr>
            <a:xfrm>
              <a:off x="6780069"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42" name="Freeform 841">
              <a:extLst>
                <a:ext uri="{FF2B5EF4-FFF2-40B4-BE49-F238E27FC236}">
                  <a16:creationId xmlns:a16="http://schemas.microsoft.com/office/drawing/2014/main" id="{A4B0EB26-ECB2-D30B-01AF-BA7015C93585}"/>
                </a:ext>
              </a:extLst>
            </p:cNvPr>
            <p:cNvSpPr/>
            <p:nvPr/>
          </p:nvSpPr>
          <p:spPr>
            <a:xfrm>
              <a:off x="6786504"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43" name="Freeform 842">
              <a:extLst>
                <a:ext uri="{FF2B5EF4-FFF2-40B4-BE49-F238E27FC236}">
                  <a16:creationId xmlns:a16="http://schemas.microsoft.com/office/drawing/2014/main" id="{CE821F76-9A02-3A28-F599-C3DBFD154209}"/>
                </a:ext>
              </a:extLst>
            </p:cNvPr>
            <p:cNvSpPr/>
            <p:nvPr/>
          </p:nvSpPr>
          <p:spPr>
            <a:xfrm>
              <a:off x="6795009"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44" name="Freeform 843">
              <a:extLst>
                <a:ext uri="{FF2B5EF4-FFF2-40B4-BE49-F238E27FC236}">
                  <a16:creationId xmlns:a16="http://schemas.microsoft.com/office/drawing/2014/main" id="{DE4A05E8-F53F-17E5-8C6C-B16E5C1103F7}"/>
                </a:ext>
              </a:extLst>
            </p:cNvPr>
            <p:cNvSpPr/>
            <p:nvPr/>
          </p:nvSpPr>
          <p:spPr>
            <a:xfrm>
              <a:off x="6805658"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45" name="Freeform 844">
              <a:extLst>
                <a:ext uri="{FF2B5EF4-FFF2-40B4-BE49-F238E27FC236}">
                  <a16:creationId xmlns:a16="http://schemas.microsoft.com/office/drawing/2014/main" id="{418251AC-9CB0-3E90-CFFB-FC13B5E4017D}"/>
                </a:ext>
              </a:extLst>
            </p:cNvPr>
            <p:cNvSpPr/>
            <p:nvPr/>
          </p:nvSpPr>
          <p:spPr>
            <a:xfrm>
              <a:off x="6818836"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46" name="Freeform 845">
              <a:extLst>
                <a:ext uri="{FF2B5EF4-FFF2-40B4-BE49-F238E27FC236}">
                  <a16:creationId xmlns:a16="http://schemas.microsoft.com/office/drawing/2014/main" id="{BD9DAAE9-2627-7E32-8689-163D57075043}"/>
                </a:ext>
              </a:extLst>
            </p:cNvPr>
            <p:cNvSpPr/>
            <p:nvPr/>
          </p:nvSpPr>
          <p:spPr>
            <a:xfrm>
              <a:off x="6830788"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47" name="Freeform 846">
              <a:extLst>
                <a:ext uri="{FF2B5EF4-FFF2-40B4-BE49-F238E27FC236}">
                  <a16:creationId xmlns:a16="http://schemas.microsoft.com/office/drawing/2014/main" id="{3D06977A-7690-38BB-D8E0-D7B5BECF2CD6}"/>
                </a:ext>
              </a:extLst>
            </p:cNvPr>
            <p:cNvSpPr/>
            <p:nvPr/>
          </p:nvSpPr>
          <p:spPr>
            <a:xfrm>
              <a:off x="6836304"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48" name="Freeform 847">
              <a:extLst>
                <a:ext uri="{FF2B5EF4-FFF2-40B4-BE49-F238E27FC236}">
                  <a16:creationId xmlns:a16="http://schemas.microsoft.com/office/drawing/2014/main" id="{67C30BE4-6207-38EA-C6E5-AA8AA58ABF39}"/>
                </a:ext>
              </a:extLst>
            </p:cNvPr>
            <p:cNvSpPr/>
            <p:nvPr/>
          </p:nvSpPr>
          <p:spPr>
            <a:xfrm>
              <a:off x="6840518"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49" name="Freeform 848">
              <a:extLst>
                <a:ext uri="{FF2B5EF4-FFF2-40B4-BE49-F238E27FC236}">
                  <a16:creationId xmlns:a16="http://schemas.microsoft.com/office/drawing/2014/main" id="{4C3E9A8B-C459-5EF1-FB52-B0A930F5ED68}"/>
                </a:ext>
              </a:extLst>
            </p:cNvPr>
            <p:cNvSpPr/>
            <p:nvPr/>
          </p:nvSpPr>
          <p:spPr>
            <a:xfrm>
              <a:off x="6852010"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50" name="Freeform 849">
              <a:extLst>
                <a:ext uri="{FF2B5EF4-FFF2-40B4-BE49-F238E27FC236}">
                  <a16:creationId xmlns:a16="http://schemas.microsoft.com/office/drawing/2014/main" id="{5EAB92C5-B29D-EF25-0AD4-A01B013E7968}"/>
                </a:ext>
              </a:extLst>
            </p:cNvPr>
            <p:cNvSpPr/>
            <p:nvPr/>
          </p:nvSpPr>
          <p:spPr>
            <a:xfrm>
              <a:off x="6866950"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51" name="Freeform 850">
              <a:extLst>
                <a:ext uri="{FF2B5EF4-FFF2-40B4-BE49-F238E27FC236}">
                  <a16:creationId xmlns:a16="http://schemas.microsoft.com/office/drawing/2014/main" id="{908EF75F-65DE-68AB-CDA8-14BA52DEFA59}"/>
                </a:ext>
              </a:extLst>
            </p:cNvPr>
            <p:cNvSpPr/>
            <p:nvPr/>
          </p:nvSpPr>
          <p:spPr>
            <a:xfrm>
              <a:off x="6872007"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52" name="Freeform 851">
              <a:extLst>
                <a:ext uri="{FF2B5EF4-FFF2-40B4-BE49-F238E27FC236}">
                  <a16:creationId xmlns:a16="http://schemas.microsoft.com/office/drawing/2014/main" id="{301E830B-2C55-774E-B350-AB381AABB9ED}"/>
                </a:ext>
              </a:extLst>
            </p:cNvPr>
            <p:cNvSpPr/>
            <p:nvPr/>
          </p:nvSpPr>
          <p:spPr>
            <a:xfrm>
              <a:off x="6877140"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53" name="Freeform 852">
              <a:extLst>
                <a:ext uri="{FF2B5EF4-FFF2-40B4-BE49-F238E27FC236}">
                  <a16:creationId xmlns:a16="http://schemas.microsoft.com/office/drawing/2014/main" id="{52183A7F-51CA-EC71-39D2-DF0559B88FDC}"/>
                </a:ext>
              </a:extLst>
            </p:cNvPr>
            <p:cNvSpPr/>
            <p:nvPr/>
          </p:nvSpPr>
          <p:spPr>
            <a:xfrm>
              <a:off x="6886104"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54" name="Freeform 853">
              <a:extLst>
                <a:ext uri="{FF2B5EF4-FFF2-40B4-BE49-F238E27FC236}">
                  <a16:creationId xmlns:a16="http://schemas.microsoft.com/office/drawing/2014/main" id="{C3E17CA4-27D2-BB0F-537C-78D5A13A791B}"/>
                </a:ext>
              </a:extLst>
            </p:cNvPr>
            <p:cNvSpPr/>
            <p:nvPr/>
          </p:nvSpPr>
          <p:spPr>
            <a:xfrm>
              <a:off x="6935904"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55" name="Freeform 854">
              <a:extLst>
                <a:ext uri="{FF2B5EF4-FFF2-40B4-BE49-F238E27FC236}">
                  <a16:creationId xmlns:a16="http://schemas.microsoft.com/office/drawing/2014/main" id="{84CF6DEE-61FA-B002-EF22-60ACDCBA04EE}"/>
                </a:ext>
              </a:extLst>
            </p:cNvPr>
            <p:cNvSpPr/>
            <p:nvPr/>
          </p:nvSpPr>
          <p:spPr>
            <a:xfrm>
              <a:off x="6959732"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56" name="Freeform 855">
              <a:extLst>
                <a:ext uri="{FF2B5EF4-FFF2-40B4-BE49-F238E27FC236}">
                  <a16:creationId xmlns:a16="http://schemas.microsoft.com/office/drawing/2014/main" id="{20BDD34E-1713-07D2-8967-6DB8F0DB66A6}"/>
                </a:ext>
              </a:extLst>
            </p:cNvPr>
            <p:cNvSpPr/>
            <p:nvPr/>
          </p:nvSpPr>
          <p:spPr>
            <a:xfrm>
              <a:off x="7070824"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57" name="Freeform 856">
              <a:extLst>
                <a:ext uri="{FF2B5EF4-FFF2-40B4-BE49-F238E27FC236}">
                  <a16:creationId xmlns:a16="http://schemas.microsoft.com/office/drawing/2014/main" id="{7B518B0E-7499-2042-A42A-2BA23DAA2390}"/>
                </a:ext>
              </a:extLst>
            </p:cNvPr>
            <p:cNvSpPr/>
            <p:nvPr/>
          </p:nvSpPr>
          <p:spPr>
            <a:xfrm>
              <a:off x="7081473"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58" name="Freeform 857">
              <a:extLst>
                <a:ext uri="{FF2B5EF4-FFF2-40B4-BE49-F238E27FC236}">
                  <a16:creationId xmlns:a16="http://schemas.microsoft.com/office/drawing/2014/main" id="{C1840140-BEDF-F18C-5058-3CA2E499894F}"/>
                </a:ext>
              </a:extLst>
            </p:cNvPr>
            <p:cNvSpPr/>
            <p:nvPr/>
          </p:nvSpPr>
          <p:spPr>
            <a:xfrm>
              <a:off x="7087449"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59" name="Freeform 858">
              <a:extLst>
                <a:ext uri="{FF2B5EF4-FFF2-40B4-BE49-F238E27FC236}">
                  <a16:creationId xmlns:a16="http://schemas.microsoft.com/office/drawing/2014/main" id="{ACE57304-6E8C-4C77-DB17-B05C3D337F65}"/>
                </a:ext>
              </a:extLst>
            </p:cNvPr>
            <p:cNvSpPr/>
            <p:nvPr/>
          </p:nvSpPr>
          <p:spPr>
            <a:xfrm>
              <a:off x="7092506"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60" name="Freeform 859">
              <a:extLst>
                <a:ext uri="{FF2B5EF4-FFF2-40B4-BE49-F238E27FC236}">
                  <a16:creationId xmlns:a16="http://schemas.microsoft.com/office/drawing/2014/main" id="{24BCC898-A4EC-1E3A-9259-7E94E26A24AE}"/>
                </a:ext>
              </a:extLst>
            </p:cNvPr>
            <p:cNvSpPr/>
            <p:nvPr/>
          </p:nvSpPr>
          <p:spPr>
            <a:xfrm>
              <a:off x="7110817"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61" name="Freeform 860">
              <a:extLst>
                <a:ext uri="{FF2B5EF4-FFF2-40B4-BE49-F238E27FC236}">
                  <a16:creationId xmlns:a16="http://schemas.microsoft.com/office/drawing/2014/main" id="{C098EC3C-3147-EF0F-8D7A-8B2C88C73729}"/>
                </a:ext>
              </a:extLst>
            </p:cNvPr>
            <p:cNvSpPr/>
            <p:nvPr/>
          </p:nvSpPr>
          <p:spPr>
            <a:xfrm>
              <a:off x="7331316" y="2448672"/>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62" name="Freeform 861">
              <a:extLst>
                <a:ext uri="{FF2B5EF4-FFF2-40B4-BE49-F238E27FC236}">
                  <a16:creationId xmlns:a16="http://schemas.microsoft.com/office/drawing/2014/main" id="{0BC3089D-610A-A1C1-DFD7-CF97B12BE01F}"/>
                </a:ext>
              </a:extLst>
            </p:cNvPr>
            <p:cNvSpPr/>
            <p:nvPr/>
          </p:nvSpPr>
          <p:spPr>
            <a:xfrm>
              <a:off x="6327196"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63" name="Freeform 862">
              <a:extLst>
                <a:ext uri="{FF2B5EF4-FFF2-40B4-BE49-F238E27FC236}">
                  <a16:creationId xmlns:a16="http://schemas.microsoft.com/office/drawing/2014/main" id="{1A64716E-87C7-EF05-53D7-B5A85A1E6748}"/>
                </a:ext>
              </a:extLst>
            </p:cNvPr>
            <p:cNvSpPr/>
            <p:nvPr/>
          </p:nvSpPr>
          <p:spPr>
            <a:xfrm>
              <a:off x="6336160"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64" name="Freeform 863">
              <a:extLst>
                <a:ext uri="{FF2B5EF4-FFF2-40B4-BE49-F238E27FC236}">
                  <a16:creationId xmlns:a16="http://schemas.microsoft.com/office/drawing/2014/main" id="{D6CCA138-3F54-C688-7C19-6504A15437AF}"/>
                </a:ext>
              </a:extLst>
            </p:cNvPr>
            <p:cNvSpPr/>
            <p:nvPr/>
          </p:nvSpPr>
          <p:spPr>
            <a:xfrm>
              <a:off x="6368492"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65" name="Freeform 864">
              <a:extLst>
                <a:ext uri="{FF2B5EF4-FFF2-40B4-BE49-F238E27FC236}">
                  <a16:creationId xmlns:a16="http://schemas.microsoft.com/office/drawing/2014/main" id="{BD5121C5-EE4E-A835-2DB7-6F9405D125CE}"/>
                </a:ext>
              </a:extLst>
            </p:cNvPr>
            <p:cNvSpPr/>
            <p:nvPr/>
          </p:nvSpPr>
          <p:spPr>
            <a:xfrm>
              <a:off x="6379984"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66" name="Freeform 865">
              <a:extLst>
                <a:ext uri="{FF2B5EF4-FFF2-40B4-BE49-F238E27FC236}">
                  <a16:creationId xmlns:a16="http://schemas.microsoft.com/office/drawing/2014/main" id="{965BB6B4-E535-825E-952D-27CFCB9F01FA}"/>
                </a:ext>
              </a:extLst>
            </p:cNvPr>
            <p:cNvSpPr/>
            <p:nvPr/>
          </p:nvSpPr>
          <p:spPr>
            <a:xfrm>
              <a:off x="6398755"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67" name="Freeform 866">
              <a:extLst>
                <a:ext uri="{FF2B5EF4-FFF2-40B4-BE49-F238E27FC236}">
                  <a16:creationId xmlns:a16="http://schemas.microsoft.com/office/drawing/2014/main" id="{C44FCA85-4264-7273-BD09-68150148DD67}"/>
                </a:ext>
              </a:extLst>
            </p:cNvPr>
            <p:cNvSpPr/>
            <p:nvPr/>
          </p:nvSpPr>
          <p:spPr>
            <a:xfrm>
              <a:off x="6425953"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68" name="Freeform 867">
              <a:extLst>
                <a:ext uri="{FF2B5EF4-FFF2-40B4-BE49-F238E27FC236}">
                  <a16:creationId xmlns:a16="http://schemas.microsoft.com/office/drawing/2014/main" id="{2C83C3B3-1DD9-26F8-EA3B-C124327046D3}"/>
                </a:ext>
              </a:extLst>
            </p:cNvPr>
            <p:cNvSpPr/>
            <p:nvPr/>
          </p:nvSpPr>
          <p:spPr>
            <a:xfrm>
              <a:off x="6440433"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69" name="Freeform 868">
              <a:extLst>
                <a:ext uri="{FF2B5EF4-FFF2-40B4-BE49-F238E27FC236}">
                  <a16:creationId xmlns:a16="http://schemas.microsoft.com/office/drawing/2014/main" id="{BE852964-6235-0BA6-D0D0-33558EFA78D4}"/>
                </a:ext>
              </a:extLst>
            </p:cNvPr>
            <p:cNvSpPr/>
            <p:nvPr/>
          </p:nvSpPr>
          <p:spPr>
            <a:xfrm>
              <a:off x="6463035"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sp>
          <p:nvSpPr>
            <p:cNvPr id="870" name="Freeform 869">
              <a:extLst>
                <a:ext uri="{FF2B5EF4-FFF2-40B4-BE49-F238E27FC236}">
                  <a16:creationId xmlns:a16="http://schemas.microsoft.com/office/drawing/2014/main" id="{4225B214-8083-AEF2-2DB7-01EA6344BA7A}"/>
                </a:ext>
              </a:extLst>
            </p:cNvPr>
            <p:cNvSpPr/>
            <p:nvPr/>
          </p:nvSpPr>
          <p:spPr>
            <a:xfrm>
              <a:off x="6507701" y="2392614"/>
              <a:ext cx="7661" cy="44974"/>
            </a:xfrm>
            <a:custGeom>
              <a:avLst/>
              <a:gdLst>
                <a:gd name="connsiteX0" fmla="*/ 0 w 7661"/>
                <a:gd name="connsiteY0" fmla="*/ 0 h 44974"/>
                <a:gd name="connsiteX1" fmla="*/ 0 w 7661"/>
                <a:gd name="connsiteY1" fmla="*/ 44974 h 44974"/>
              </a:gdLst>
              <a:ahLst/>
              <a:cxnLst>
                <a:cxn ang="0">
                  <a:pos x="connsiteX0" y="connsiteY0"/>
                </a:cxn>
                <a:cxn ang="0">
                  <a:pos x="connsiteX1" y="connsiteY1"/>
                </a:cxn>
              </a:cxnLst>
              <a:rect l="l" t="t" r="r" b="b"/>
              <a:pathLst>
                <a:path w="7661" h="44974">
                  <a:moveTo>
                    <a:pt x="0" y="0"/>
                  </a:moveTo>
                  <a:lnTo>
                    <a:pt x="0" y="44974"/>
                  </a:lnTo>
                </a:path>
              </a:pathLst>
            </a:custGeom>
            <a:ln w="10202" cap="flat">
              <a:solidFill>
                <a:schemeClr val="accent1"/>
              </a:solidFill>
              <a:prstDash val="solid"/>
              <a:miter/>
            </a:ln>
          </p:spPr>
          <p:txBody>
            <a:bodyPr rtlCol="0" anchor="ctr"/>
            <a:lstStyle/>
            <a:p>
              <a:endParaRPr lang="en-GB" noProof="0" dirty="0"/>
            </a:p>
          </p:txBody>
        </p:sp>
      </p:grpSp>
      <p:sp>
        <p:nvSpPr>
          <p:cNvPr id="871" name="Freeform 870">
            <a:extLst>
              <a:ext uri="{FF2B5EF4-FFF2-40B4-BE49-F238E27FC236}">
                <a16:creationId xmlns:a16="http://schemas.microsoft.com/office/drawing/2014/main" id="{B3BE5BDF-49D4-A09B-C8EA-806DF97F4146}"/>
              </a:ext>
            </a:extLst>
          </p:cNvPr>
          <p:cNvSpPr/>
          <p:nvPr/>
        </p:nvSpPr>
        <p:spPr>
          <a:xfrm>
            <a:off x="5146706" y="2247151"/>
            <a:ext cx="2291869" cy="223962"/>
          </a:xfrm>
          <a:custGeom>
            <a:avLst/>
            <a:gdLst>
              <a:gd name="connsiteX0" fmla="*/ 0 w 2291869"/>
              <a:gd name="connsiteY0" fmla="*/ 0 h 223962"/>
              <a:gd name="connsiteX1" fmla="*/ 148327 w 2291869"/>
              <a:gd name="connsiteY1" fmla="*/ 0 h 223962"/>
              <a:gd name="connsiteX2" fmla="*/ 148327 w 2291869"/>
              <a:gd name="connsiteY2" fmla="*/ 20534 h 223962"/>
              <a:gd name="connsiteX3" fmla="*/ 221571 w 2291869"/>
              <a:gd name="connsiteY3" fmla="*/ 20534 h 223962"/>
              <a:gd name="connsiteX4" fmla="*/ 221571 w 2291869"/>
              <a:gd name="connsiteY4" fmla="*/ 35616 h 223962"/>
              <a:gd name="connsiteX5" fmla="*/ 300715 w 2291869"/>
              <a:gd name="connsiteY5" fmla="*/ 35616 h 223962"/>
              <a:gd name="connsiteX6" fmla="*/ 300715 w 2291869"/>
              <a:gd name="connsiteY6" fmla="*/ 51789 h 223962"/>
              <a:gd name="connsiteX7" fmla="*/ 519528 w 2291869"/>
              <a:gd name="connsiteY7" fmla="*/ 51789 h 223962"/>
              <a:gd name="connsiteX8" fmla="*/ 519528 w 2291869"/>
              <a:gd name="connsiteY8" fmla="*/ 68415 h 223962"/>
              <a:gd name="connsiteX9" fmla="*/ 820396 w 2291869"/>
              <a:gd name="connsiteY9" fmla="*/ 68415 h 223962"/>
              <a:gd name="connsiteX10" fmla="*/ 820396 w 2291869"/>
              <a:gd name="connsiteY10" fmla="*/ 84043 h 223962"/>
              <a:gd name="connsiteX11" fmla="*/ 914480 w 2291869"/>
              <a:gd name="connsiteY11" fmla="*/ 84043 h 223962"/>
              <a:gd name="connsiteX12" fmla="*/ 914480 w 2291869"/>
              <a:gd name="connsiteY12" fmla="*/ 102759 h 223962"/>
              <a:gd name="connsiteX13" fmla="*/ 1083493 w 2291869"/>
              <a:gd name="connsiteY13" fmla="*/ 102759 h 223962"/>
              <a:gd name="connsiteX14" fmla="*/ 1083493 w 2291869"/>
              <a:gd name="connsiteY14" fmla="*/ 117387 h 223962"/>
              <a:gd name="connsiteX15" fmla="*/ 1106861 w 2291869"/>
              <a:gd name="connsiteY15" fmla="*/ 117387 h 223962"/>
              <a:gd name="connsiteX16" fmla="*/ 1106861 w 2291869"/>
              <a:gd name="connsiteY16" fmla="*/ 137558 h 223962"/>
              <a:gd name="connsiteX17" fmla="*/ 1129462 w 2291869"/>
              <a:gd name="connsiteY17" fmla="*/ 137558 h 223962"/>
              <a:gd name="connsiteX18" fmla="*/ 1129462 w 2291869"/>
              <a:gd name="connsiteY18" fmla="*/ 149823 h 223962"/>
              <a:gd name="connsiteX19" fmla="*/ 1246454 w 2291869"/>
              <a:gd name="connsiteY19" fmla="*/ 149823 h 223962"/>
              <a:gd name="connsiteX20" fmla="*/ 1246454 w 2291869"/>
              <a:gd name="connsiteY20" fmla="*/ 172265 h 223962"/>
              <a:gd name="connsiteX21" fmla="*/ 1669983 w 2291869"/>
              <a:gd name="connsiteY21" fmla="*/ 172265 h 223962"/>
              <a:gd name="connsiteX22" fmla="*/ 1669983 w 2291869"/>
              <a:gd name="connsiteY22" fmla="*/ 223963 h 223962"/>
              <a:gd name="connsiteX23" fmla="*/ 2291869 w 2291869"/>
              <a:gd name="connsiteY23" fmla="*/ 223963 h 223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91869" h="223962">
                <a:moveTo>
                  <a:pt x="0" y="0"/>
                </a:moveTo>
                <a:lnTo>
                  <a:pt x="148327" y="0"/>
                </a:lnTo>
                <a:lnTo>
                  <a:pt x="148327" y="20534"/>
                </a:lnTo>
                <a:lnTo>
                  <a:pt x="221571" y="20534"/>
                </a:lnTo>
                <a:lnTo>
                  <a:pt x="221571" y="35616"/>
                </a:lnTo>
                <a:lnTo>
                  <a:pt x="300715" y="35616"/>
                </a:lnTo>
                <a:lnTo>
                  <a:pt x="300715" y="51789"/>
                </a:lnTo>
                <a:lnTo>
                  <a:pt x="519528" y="51789"/>
                </a:lnTo>
                <a:lnTo>
                  <a:pt x="519528" y="68415"/>
                </a:lnTo>
                <a:lnTo>
                  <a:pt x="820396" y="68415"/>
                </a:lnTo>
                <a:lnTo>
                  <a:pt x="820396" y="84043"/>
                </a:lnTo>
                <a:lnTo>
                  <a:pt x="914480" y="84043"/>
                </a:lnTo>
                <a:lnTo>
                  <a:pt x="914480" y="102759"/>
                </a:lnTo>
                <a:lnTo>
                  <a:pt x="1083493" y="102759"/>
                </a:lnTo>
                <a:lnTo>
                  <a:pt x="1083493" y="117387"/>
                </a:lnTo>
                <a:lnTo>
                  <a:pt x="1106861" y="117387"/>
                </a:lnTo>
                <a:lnTo>
                  <a:pt x="1106861" y="137558"/>
                </a:lnTo>
                <a:lnTo>
                  <a:pt x="1129462" y="137558"/>
                </a:lnTo>
                <a:lnTo>
                  <a:pt x="1129462" y="149823"/>
                </a:lnTo>
                <a:lnTo>
                  <a:pt x="1246454" y="149823"/>
                </a:lnTo>
                <a:lnTo>
                  <a:pt x="1246454" y="172265"/>
                </a:lnTo>
                <a:lnTo>
                  <a:pt x="1669983" y="172265"/>
                </a:lnTo>
                <a:lnTo>
                  <a:pt x="1669983" y="223963"/>
                </a:lnTo>
                <a:lnTo>
                  <a:pt x="2291869" y="223963"/>
                </a:lnTo>
              </a:path>
            </a:pathLst>
          </a:custGeom>
          <a:noFill/>
          <a:ln w="10202" cap="flat">
            <a:solidFill>
              <a:schemeClr val="accent1"/>
            </a:solidFill>
            <a:prstDash val="solid"/>
            <a:miter/>
          </a:ln>
        </p:spPr>
        <p:txBody>
          <a:bodyPr rtlCol="0" anchor="ctr"/>
          <a:lstStyle/>
          <a:p>
            <a:endParaRPr lang="en-GB" noProof="0" dirty="0"/>
          </a:p>
        </p:txBody>
      </p:sp>
      <p:sp>
        <p:nvSpPr>
          <p:cNvPr id="660" name="TextBox 659">
            <a:extLst>
              <a:ext uri="{FF2B5EF4-FFF2-40B4-BE49-F238E27FC236}">
                <a16:creationId xmlns:a16="http://schemas.microsoft.com/office/drawing/2014/main" id="{26ED4CEE-74CB-5424-FA3D-386844E35EC1}"/>
              </a:ext>
            </a:extLst>
          </p:cNvPr>
          <p:cNvSpPr txBox="1"/>
          <p:nvPr/>
        </p:nvSpPr>
        <p:spPr>
          <a:xfrm>
            <a:off x="2522324" y="2150326"/>
            <a:ext cx="1040671" cy="200055"/>
          </a:xfrm>
          <a:prstGeom prst="rect">
            <a:avLst/>
          </a:prstGeom>
          <a:noFill/>
        </p:spPr>
        <p:txBody>
          <a:bodyPr wrap="none" rtlCol="0">
            <a:spAutoFit/>
          </a:bodyPr>
          <a:lstStyle/>
          <a:p>
            <a:pPr algn="r"/>
            <a:r>
              <a:rPr lang="en-GB" sz="700" b="1" noProof="0" dirty="0">
                <a:ln/>
                <a:solidFill>
                  <a:schemeClr val="accent1"/>
                </a:solidFill>
                <a:latin typeface="Arial" panose="020B0604020202020204" pitchFamily="34" charset="0"/>
                <a:cs typeface="Arial" panose="020B0604020202020204" pitchFamily="34" charset="0"/>
                <a:sym typeface="Arial"/>
                <a:rtl val="0"/>
              </a:rPr>
              <a:t>Durvalumab + FLOT</a:t>
            </a:r>
          </a:p>
        </p:txBody>
      </p:sp>
      <p:sp>
        <p:nvSpPr>
          <p:cNvPr id="661" name="TextBox 660">
            <a:extLst>
              <a:ext uri="{FF2B5EF4-FFF2-40B4-BE49-F238E27FC236}">
                <a16:creationId xmlns:a16="http://schemas.microsoft.com/office/drawing/2014/main" id="{050262EF-A4BA-3228-3FE1-E458D6E3CC61}"/>
              </a:ext>
            </a:extLst>
          </p:cNvPr>
          <p:cNvSpPr txBox="1"/>
          <p:nvPr/>
        </p:nvSpPr>
        <p:spPr>
          <a:xfrm>
            <a:off x="2356061" y="2637471"/>
            <a:ext cx="865943" cy="200055"/>
          </a:xfrm>
          <a:prstGeom prst="rect">
            <a:avLst/>
          </a:prstGeom>
          <a:noFill/>
        </p:spPr>
        <p:txBody>
          <a:bodyPr wrap="none" rtlCol="0">
            <a:spAutoFit/>
          </a:bodyPr>
          <a:lstStyle/>
          <a:p>
            <a:pPr algn="r"/>
            <a:r>
              <a:rPr lang="en-GB" sz="700" b="1" noProof="0" dirty="0">
                <a:ln/>
                <a:solidFill>
                  <a:schemeClr val="accent6"/>
                </a:solidFill>
                <a:latin typeface="Arial" panose="020B0604020202020204" pitchFamily="34" charset="0"/>
                <a:cs typeface="Arial" panose="020B0604020202020204" pitchFamily="34" charset="0"/>
                <a:sym typeface="Arial"/>
                <a:rtl val="0"/>
              </a:rPr>
              <a:t>Placebo + FLOT</a:t>
            </a:r>
          </a:p>
        </p:txBody>
      </p:sp>
      <p:sp>
        <p:nvSpPr>
          <p:cNvPr id="662" name="TextBox 661">
            <a:extLst>
              <a:ext uri="{FF2B5EF4-FFF2-40B4-BE49-F238E27FC236}">
                <a16:creationId xmlns:a16="http://schemas.microsoft.com/office/drawing/2014/main" id="{DB697D46-278B-EFC4-9BD2-90435455F6FA}"/>
              </a:ext>
            </a:extLst>
          </p:cNvPr>
          <p:cNvSpPr txBox="1"/>
          <p:nvPr/>
        </p:nvSpPr>
        <p:spPr>
          <a:xfrm>
            <a:off x="6457164" y="2150326"/>
            <a:ext cx="1040671" cy="200055"/>
          </a:xfrm>
          <a:prstGeom prst="rect">
            <a:avLst/>
          </a:prstGeom>
          <a:noFill/>
        </p:spPr>
        <p:txBody>
          <a:bodyPr wrap="none" rtlCol="0">
            <a:spAutoFit/>
          </a:bodyPr>
          <a:lstStyle/>
          <a:p>
            <a:pPr algn="r"/>
            <a:r>
              <a:rPr lang="en-GB" sz="700" b="1" noProof="0" dirty="0">
                <a:ln/>
                <a:solidFill>
                  <a:schemeClr val="accent1"/>
                </a:solidFill>
                <a:latin typeface="Arial" panose="020B0604020202020204" pitchFamily="34" charset="0"/>
                <a:cs typeface="Arial" panose="020B0604020202020204" pitchFamily="34" charset="0"/>
                <a:sym typeface="Arial"/>
                <a:rtl val="0"/>
              </a:rPr>
              <a:t>Durvalumab + FLOT</a:t>
            </a:r>
          </a:p>
        </p:txBody>
      </p:sp>
      <p:sp>
        <p:nvSpPr>
          <p:cNvPr id="663" name="TextBox 662">
            <a:extLst>
              <a:ext uri="{FF2B5EF4-FFF2-40B4-BE49-F238E27FC236}">
                <a16:creationId xmlns:a16="http://schemas.microsoft.com/office/drawing/2014/main" id="{0FD2E2D6-461C-9E8D-B0CF-B7895C32A4F0}"/>
              </a:ext>
            </a:extLst>
          </p:cNvPr>
          <p:cNvSpPr txBox="1"/>
          <p:nvPr/>
        </p:nvSpPr>
        <p:spPr>
          <a:xfrm>
            <a:off x="6560309" y="2893859"/>
            <a:ext cx="681276" cy="107722"/>
          </a:xfrm>
          <a:prstGeom prst="rect">
            <a:avLst/>
          </a:prstGeom>
          <a:noFill/>
        </p:spPr>
        <p:txBody>
          <a:bodyPr wrap="none" lIns="0" tIns="0" rIns="0" bIns="0" rtlCol="0">
            <a:spAutoFit/>
          </a:bodyPr>
          <a:lstStyle/>
          <a:p>
            <a:pPr algn="r"/>
            <a:r>
              <a:rPr lang="en-GB" sz="700" b="1" noProof="0" dirty="0">
                <a:ln/>
                <a:solidFill>
                  <a:schemeClr val="accent6"/>
                </a:solidFill>
                <a:latin typeface="Arial" panose="020B0604020202020204" pitchFamily="34" charset="0"/>
                <a:cs typeface="Arial" panose="020B0604020202020204" pitchFamily="34" charset="0"/>
                <a:sym typeface="Arial"/>
                <a:rtl val="0"/>
              </a:rPr>
              <a:t>Placebo + FLOT</a:t>
            </a:r>
          </a:p>
        </p:txBody>
      </p:sp>
      <p:sp>
        <p:nvSpPr>
          <p:cNvPr id="664" name="TextBox 663">
            <a:extLst>
              <a:ext uri="{FF2B5EF4-FFF2-40B4-BE49-F238E27FC236}">
                <a16:creationId xmlns:a16="http://schemas.microsoft.com/office/drawing/2014/main" id="{8213F752-7B9B-A30F-B546-173F755C286A}"/>
              </a:ext>
            </a:extLst>
          </p:cNvPr>
          <p:cNvSpPr txBox="1"/>
          <p:nvPr/>
        </p:nvSpPr>
        <p:spPr>
          <a:xfrm>
            <a:off x="10900596" y="2651535"/>
            <a:ext cx="856004" cy="107722"/>
          </a:xfrm>
          <a:prstGeom prst="rect">
            <a:avLst/>
          </a:prstGeom>
          <a:noFill/>
        </p:spPr>
        <p:txBody>
          <a:bodyPr wrap="none" lIns="0" tIns="0" rIns="0" bIns="0" rtlCol="0">
            <a:spAutoFit/>
          </a:bodyPr>
          <a:lstStyle/>
          <a:p>
            <a:pPr algn="r"/>
            <a:r>
              <a:rPr lang="en-GB" sz="700" b="1" noProof="0" dirty="0">
                <a:ln/>
                <a:solidFill>
                  <a:schemeClr val="accent1"/>
                </a:solidFill>
                <a:latin typeface="Arial" panose="020B0604020202020204" pitchFamily="34" charset="0"/>
                <a:cs typeface="Arial" panose="020B0604020202020204" pitchFamily="34" charset="0"/>
                <a:sym typeface="Arial"/>
                <a:rtl val="0"/>
              </a:rPr>
              <a:t>Durvalumab + FLOT</a:t>
            </a:r>
          </a:p>
        </p:txBody>
      </p:sp>
      <p:sp>
        <p:nvSpPr>
          <p:cNvPr id="665" name="TextBox 664">
            <a:extLst>
              <a:ext uri="{FF2B5EF4-FFF2-40B4-BE49-F238E27FC236}">
                <a16:creationId xmlns:a16="http://schemas.microsoft.com/office/drawing/2014/main" id="{B6A05018-6608-9CFE-3244-0CBA2FAA1E0E}"/>
              </a:ext>
            </a:extLst>
          </p:cNvPr>
          <p:cNvSpPr txBox="1"/>
          <p:nvPr/>
        </p:nvSpPr>
        <p:spPr>
          <a:xfrm>
            <a:off x="10781866" y="3226896"/>
            <a:ext cx="681277" cy="107722"/>
          </a:xfrm>
          <a:prstGeom prst="rect">
            <a:avLst/>
          </a:prstGeom>
          <a:noFill/>
        </p:spPr>
        <p:txBody>
          <a:bodyPr wrap="none" lIns="0" tIns="0" rIns="0" bIns="0" rtlCol="0">
            <a:spAutoFit/>
          </a:bodyPr>
          <a:lstStyle/>
          <a:p>
            <a:pPr algn="r"/>
            <a:r>
              <a:rPr lang="en-GB" sz="700" b="1" noProof="0" dirty="0">
                <a:ln/>
                <a:solidFill>
                  <a:schemeClr val="accent6"/>
                </a:solidFill>
                <a:latin typeface="Arial" panose="020B0604020202020204" pitchFamily="34" charset="0"/>
                <a:cs typeface="Arial" panose="020B0604020202020204" pitchFamily="34" charset="0"/>
                <a:sym typeface="Arial"/>
                <a:rtl val="0"/>
              </a:rPr>
              <a:t>Placebo + FLOT</a:t>
            </a:r>
          </a:p>
        </p:txBody>
      </p:sp>
      <p:graphicFrame>
        <p:nvGraphicFramePr>
          <p:cNvPr id="666" name="Table 665">
            <a:extLst>
              <a:ext uri="{FF2B5EF4-FFF2-40B4-BE49-F238E27FC236}">
                <a16:creationId xmlns:a16="http://schemas.microsoft.com/office/drawing/2014/main" id="{E284230B-A880-574A-CCFC-46C1DAC7345F}"/>
              </a:ext>
            </a:extLst>
          </p:cNvPr>
          <p:cNvGraphicFramePr>
            <a:graphicFrameLocks noGrp="1"/>
          </p:cNvGraphicFramePr>
          <p:nvPr/>
        </p:nvGraphicFramePr>
        <p:xfrm>
          <a:off x="1602259" y="3405323"/>
          <a:ext cx="1991014" cy="769439"/>
        </p:xfrm>
        <a:graphic>
          <a:graphicData uri="http://schemas.openxmlformats.org/drawingml/2006/table">
            <a:tbl>
              <a:tblPr firstRow="1" bandRow="1"/>
              <a:tblGrid>
                <a:gridCol w="829842">
                  <a:extLst>
                    <a:ext uri="{9D8B030D-6E8A-4147-A177-3AD203B41FA5}">
                      <a16:colId xmlns:a16="http://schemas.microsoft.com/office/drawing/2014/main" val="1829181355"/>
                    </a:ext>
                  </a:extLst>
                </a:gridCol>
                <a:gridCol w="580586">
                  <a:extLst>
                    <a:ext uri="{9D8B030D-6E8A-4147-A177-3AD203B41FA5}">
                      <a16:colId xmlns:a16="http://schemas.microsoft.com/office/drawing/2014/main" val="3158332161"/>
                    </a:ext>
                  </a:extLst>
                </a:gridCol>
                <a:gridCol w="580586">
                  <a:extLst>
                    <a:ext uri="{9D8B030D-6E8A-4147-A177-3AD203B41FA5}">
                      <a16:colId xmlns:a16="http://schemas.microsoft.com/office/drawing/2014/main" val="3600675927"/>
                    </a:ext>
                  </a:extLst>
                </a:gridCol>
              </a:tblGrid>
              <a:tr h="349752">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nSpc>
                          <a:spcPct val="90000"/>
                        </a:lnSpc>
                      </a:pPr>
                      <a:endParaRPr lang="en-GB" sz="700" b="1" noProof="0" dirty="0">
                        <a:solidFill>
                          <a:schemeClr val="bg1"/>
                        </a:solidFill>
                        <a:latin typeface="Arial Narrow" panose="020B0606020202030204" pitchFamily="34" charset="0"/>
                      </a:endParaRPr>
                    </a:p>
                  </a:txBody>
                  <a:tcPr marL="60960" marR="60960" marT="24000" marB="2400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700" b="1" noProof="0" dirty="0">
                          <a:solidFill>
                            <a:schemeClr val="bg1"/>
                          </a:solidFill>
                          <a:latin typeface="Arial Narrow" panose="020B0606020202030204" pitchFamily="34" charset="0"/>
                        </a:rPr>
                        <a:t> Durvalumab + FLOT </a:t>
                      </a:r>
                    </a:p>
                    <a:p>
                      <a:pPr marL="0" marR="0" lvl="0" indent="0" algn="ctr" defTabSz="914400" rtl="0" eaLnBrk="1" fontAlgn="auto" hangingPunct="1">
                        <a:lnSpc>
                          <a:spcPct val="90000"/>
                        </a:lnSpc>
                        <a:spcBef>
                          <a:spcPts val="0"/>
                        </a:spcBef>
                        <a:spcAft>
                          <a:spcPts val="0"/>
                        </a:spcAft>
                        <a:buFontTx/>
                        <a:buNone/>
                      </a:pPr>
                      <a:r>
                        <a:rPr lang="en-GB" sz="700" b="1" noProof="0" dirty="0">
                          <a:solidFill>
                            <a:schemeClr val="bg1"/>
                          </a:solidFill>
                          <a:latin typeface="Arial Narrow" panose="020B0606020202030204" pitchFamily="34" charset="0"/>
                        </a:rPr>
                        <a:t>(n=91)</a:t>
                      </a:r>
                    </a:p>
                  </a:txBody>
                  <a:tcPr marL="0" marR="0" marT="24000" marB="24000" anchor="ctr">
                    <a:lnL>
                      <a:noFill/>
                    </a:lnL>
                    <a:lnR>
                      <a:no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hangingPunct="1">
                        <a:lnSpc>
                          <a:spcPct val="90000"/>
                        </a:lnSpc>
                        <a:spcBef>
                          <a:spcPts val="0"/>
                        </a:spcBef>
                        <a:spcAft>
                          <a:spcPts val="0"/>
                        </a:spcAft>
                        <a:buFontTx/>
                        <a:buNone/>
                      </a:pPr>
                      <a:r>
                        <a:rPr lang="en-GB" sz="700" b="1" noProof="0" dirty="0">
                          <a:solidFill>
                            <a:schemeClr val="bg1"/>
                          </a:solidFill>
                          <a:latin typeface="Arial Narrow" panose="020B0606020202030204" pitchFamily="34" charset="0"/>
                        </a:rPr>
                        <a:t>Placebo </a:t>
                      </a:r>
                      <a:br>
                        <a:rPr lang="en-GB" sz="700" b="1" noProof="0" dirty="0">
                          <a:solidFill>
                            <a:schemeClr val="bg1"/>
                          </a:solidFill>
                          <a:latin typeface="Arial Narrow" panose="020B0606020202030204" pitchFamily="34" charset="0"/>
                        </a:rPr>
                      </a:br>
                      <a:r>
                        <a:rPr lang="en-GB" sz="700" b="1" noProof="0" dirty="0">
                          <a:solidFill>
                            <a:schemeClr val="bg1"/>
                          </a:solidFill>
                          <a:latin typeface="Arial Narrow" panose="020B0606020202030204" pitchFamily="34" charset="0"/>
                        </a:rPr>
                        <a:t>+ FLOT </a:t>
                      </a:r>
                    </a:p>
                    <a:p>
                      <a:pPr marL="0" marR="0" lvl="0" indent="0" algn="ctr" defTabSz="914400" rtl="0" eaLnBrk="1" fontAlgn="auto" hangingPunct="1">
                        <a:lnSpc>
                          <a:spcPct val="90000"/>
                        </a:lnSpc>
                        <a:spcBef>
                          <a:spcPts val="0"/>
                        </a:spcBef>
                        <a:spcAft>
                          <a:spcPts val="0"/>
                        </a:spcAft>
                        <a:buFontTx/>
                        <a:buNone/>
                      </a:pPr>
                      <a:r>
                        <a:rPr lang="en-GB" sz="700" b="1" noProof="0" dirty="0">
                          <a:solidFill>
                            <a:schemeClr val="bg1"/>
                          </a:solidFill>
                          <a:latin typeface="Arial Narrow" panose="020B0606020202030204" pitchFamily="34" charset="0"/>
                        </a:rPr>
                        <a:t>(n=34)</a:t>
                      </a:r>
                    </a:p>
                  </a:txBody>
                  <a:tcPr marL="0" marR="0" marT="24000" marB="24000" anchor="ctr">
                    <a:lnL>
                      <a:noFill/>
                    </a:lnL>
                    <a:lnR>
                      <a:no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3533857899"/>
                  </a:ext>
                </a:extLst>
              </a:tr>
              <a:tr h="249168">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auto" hangingPunct="1">
                        <a:lnSpc>
                          <a:spcPct val="90000"/>
                        </a:lnSpc>
                        <a:spcBef>
                          <a:spcPts val="0"/>
                        </a:spcBef>
                        <a:spcAft>
                          <a:spcPts val="0"/>
                        </a:spcAft>
                        <a:buFontTx/>
                        <a:buNone/>
                      </a:pPr>
                      <a:r>
                        <a:rPr lang="en-GB" sz="700" noProof="0" dirty="0">
                          <a:latin typeface="Arial Narrow" panose="020B0606020202030204" pitchFamily="34" charset="0"/>
                        </a:rPr>
                        <a:t>Median EFS (95% CI), months</a:t>
                      </a:r>
                    </a:p>
                  </a:txBody>
                  <a:tcPr marL="24960" marR="24960" marT="24000" marB="2400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700" b="1" noProof="0" dirty="0">
                          <a:latin typeface="Arial Narrow" panose="020B0606020202030204" pitchFamily="34" charset="0"/>
                        </a:rPr>
                        <a:t>NR (NR–NR)</a:t>
                      </a:r>
                    </a:p>
                  </a:txBody>
                  <a:tcPr marL="0" marR="0" marT="24000" marB="24000" anchor="ctr">
                    <a:lnL>
                      <a:noFill/>
                    </a:lnL>
                    <a:lnR>
                      <a:noFill/>
                    </a:lnR>
                    <a:lnT w="12700" cap="flat" cmpd="sng" algn="ctr">
                      <a:solidFill>
                        <a:sysClr val="window" lastClr="FFFFFF"/>
                      </a:solidFill>
                      <a:prstDash val="solid"/>
                      <a:round/>
                      <a:headEnd type="none" w="med" len="med"/>
                      <a:tailEnd type="none" w="med" len="med"/>
                    </a:lnT>
                    <a:lnB>
                      <a:noFill/>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hangingPunct="1">
                        <a:lnSpc>
                          <a:spcPct val="90000"/>
                        </a:lnSpc>
                        <a:spcBef>
                          <a:spcPts val="0"/>
                        </a:spcBef>
                        <a:spcAft>
                          <a:spcPts val="0"/>
                        </a:spcAft>
                        <a:buFontTx/>
                        <a:buNone/>
                      </a:pPr>
                      <a:r>
                        <a:rPr lang="en-GB" sz="700" b="1" noProof="0" dirty="0">
                          <a:latin typeface="Arial Narrow" panose="020B0606020202030204" pitchFamily="34" charset="0"/>
                        </a:rPr>
                        <a:t>NR (NR–NR)</a:t>
                      </a:r>
                    </a:p>
                  </a:txBody>
                  <a:tcPr marL="0" marR="0" marT="24000" marB="24000" anchor="ctr">
                    <a:lnL>
                      <a:noFill/>
                    </a:lnL>
                    <a:lnR>
                      <a:noFill/>
                    </a:lnR>
                    <a:lnT w="12700" cap="flat" cmpd="sng" algn="ctr">
                      <a:solidFill>
                        <a:sysClr val="window" lastClr="FFFFFF"/>
                      </a:solidFill>
                      <a:prstDash val="solid"/>
                      <a:round/>
                      <a:headEnd type="none" w="med" len="med"/>
                      <a:tailEnd type="none" w="med" len="med"/>
                    </a:lnT>
                    <a:lnB>
                      <a:noFill/>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val="2853359994"/>
                  </a:ext>
                </a:extLst>
              </a:tr>
              <a:tr h="170519">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auto" hangingPunct="1">
                        <a:lnSpc>
                          <a:spcPct val="90000"/>
                        </a:lnSpc>
                        <a:spcBef>
                          <a:spcPts val="0"/>
                        </a:spcBef>
                        <a:spcAft>
                          <a:spcPts val="0"/>
                        </a:spcAft>
                        <a:buFontTx/>
                        <a:buNone/>
                      </a:pPr>
                      <a:r>
                        <a:rPr lang="en-GB" sz="700" noProof="0" dirty="0">
                          <a:latin typeface="Arial Narrow" panose="020B0606020202030204" pitchFamily="34" charset="0"/>
                        </a:rPr>
                        <a:t>HR (95% CI)</a:t>
                      </a:r>
                    </a:p>
                  </a:txBody>
                  <a:tcPr marL="24960" marR="24960" marT="24000" marB="24000" anchor="ctr">
                    <a:lnL>
                      <a:noFill/>
                    </a:lnL>
                    <a:lnR>
                      <a:noFill/>
                    </a:lnR>
                    <a:lnT>
                      <a:noFill/>
                    </a:lnT>
                    <a:lnB>
                      <a:noFill/>
                    </a:lnB>
                    <a:lnTlToBr w="12700" cmpd="sng">
                      <a:noFill/>
                      <a:prstDash val="solid"/>
                    </a:lnTlToBr>
                    <a:lnBlToTr w="12700" cmpd="sng">
                      <a:noFill/>
                      <a:prstDash val="solid"/>
                    </a:lnBlToTr>
                    <a:solidFill>
                      <a:sysClr val="window" lastClr="FFFFFF"/>
                    </a:solidFill>
                  </a:tcPr>
                </a:tc>
                <a:tc grid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700" b="1" noProof="0" dirty="0">
                          <a:latin typeface="Arial Narrow" panose="020B0606020202030204" pitchFamily="34" charset="0"/>
                        </a:rPr>
                        <a:t>0.29 (0.08–0.96)</a:t>
                      </a:r>
                    </a:p>
                  </a:txBody>
                  <a:tcPr marL="0" marR="0" marT="24000" marB="24000" anchor="ctr">
                    <a:lnL>
                      <a:noFill/>
                    </a:lnL>
                    <a:lnR>
                      <a:noFill/>
                    </a:lnR>
                    <a:lnT>
                      <a:noFill/>
                    </a:lnT>
                    <a:lnB>
                      <a:noFill/>
                    </a:lnB>
                    <a:lnTlToBr w="12700" cmpd="sng">
                      <a:noFill/>
                      <a:prstDash val="solid"/>
                    </a:lnTlToBr>
                    <a:lnBlToTr w="12700" cmpd="sng">
                      <a:noFill/>
                      <a:prstDash val="solid"/>
                    </a:lnBlToTr>
                    <a:solidFill>
                      <a:sysClr val="window" lastClr="FFFFFF"/>
                    </a:solidFill>
                  </a:tcPr>
                </a:tc>
                <a:tc hMerge="1">
                  <a:txBody>
                    <a:bodyPr/>
                    <a:lstStyle/>
                    <a:p>
                      <a:endParaRPr lang="en-US"/>
                    </a:p>
                  </a:txBody>
                  <a:tcPr/>
                </a:tc>
                <a:extLst>
                  <a:ext uri="{0D108BD9-81ED-4DB2-BD59-A6C34878D82A}">
                    <a16:rowId xmlns:a16="http://schemas.microsoft.com/office/drawing/2014/main" val="1915134389"/>
                  </a:ext>
                </a:extLst>
              </a:tr>
            </a:tbl>
          </a:graphicData>
        </a:graphic>
      </p:graphicFrame>
      <p:sp>
        <p:nvSpPr>
          <p:cNvPr id="667" name="TextBox 666">
            <a:extLst>
              <a:ext uri="{FF2B5EF4-FFF2-40B4-BE49-F238E27FC236}">
                <a16:creationId xmlns:a16="http://schemas.microsoft.com/office/drawing/2014/main" id="{484FACD1-3C52-81EE-3939-D02893DF879E}"/>
              </a:ext>
            </a:extLst>
          </p:cNvPr>
          <p:cNvSpPr txBox="1"/>
          <p:nvPr/>
        </p:nvSpPr>
        <p:spPr>
          <a:xfrm>
            <a:off x="1540904" y="2627805"/>
            <a:ext cx="729433" cy="125355"/>
          </a:xfrm>
          <a:prstGeom prst="rect">
            <a:avLst/>
          </a:prstGeom>
          <a:noFill/>
        </p:spPr>
        <p:txBody>
          <a:bodyPr wrap="square" lIns="0" tIns="0" rIns="0" bIns="0" anchor="ctr">
            <a:noAutofit/>
          </a:bodyPr>
          <a:lstStyle/>
          <a:p>
            <a:pPr algn="r"/>
            <a:r>
              <a:rPr lang="en-GB" sz="700" b="1" noProof="0" dirty="0">
                <a:solidFill>
                  <a:schemeClr val="accent6"/>
                </a:solidFill>
                <a:latin typeface="Arial" panose="020B0604020202020204" pitchFamily="34" charset="0"/>
                <a:cs typeface="Arial" panose="020B0604020202020204" pitchFamily="34" charset="0"/>
              </a:rPr>
              <a:t>24-mo EFS: 85.3%</a:t>
            </a:r>
          </a:p>
        </p:txBody>
      </p:sp>
      <p:sp>
        <p:nvSpPr>
          <p:cNvPr id="668" name="TextBox 667">
            <a:extLst>
              <a:ext uri="{FF2B5EF4-FFF2-40B4-BE49-F238E27FC236}">
                <a16:creationId xmlns:a16="http://schemas.microsoft.com/office/drawing/2014/main" id="{80B3679E-67E4-D0C4-7280-2A9709D4A625}"/>
              </a:ext>
            </a:extLst>
          </p:cNvPr>
          <p:cNvSpPr txBox="1"/>
          <p:nvPr/>
        </p:nvSpPr>
        <p:spPr>
          <a:xfrm>
            <a:off x="1634148" y="2081395"/>
            <a:ext cx="653507" cy="125693"/>
          </a:xfrm>
          <a:prstGeom prst="rect">
            <a:avLst/>
          </a:prstGeom>
          <a:noFill/>
        </p:spPr>
        <p:txBody>
          <a:bodyPr wrap="square" lIns="0" tIns="0" rIns="0" bIns="0" anchor="ctr">
            <a:noAutofit/>
          </a:bodyPr>
          <a:lstStyle/>
          <a:p>
            <a:pPr algn="r"/>
            <a:r>
              <a:rPr lang="en-GB" sz="700" b="1" noProof="0" dirty="0">
                <a:solidFill>
                  <a:schemeClr val="accent1"/>
                </a:solidFill>
                <a:latin typeface="Arial" panose="020B0604020202020204" pitchFamily="34" charset="0"/>
                <a:cs typeface="Arial" panose="020B0604020202020204" pitchFamily="34" charset="0"/>
              </a:rPr>
              <a:t>24-mo EFS: 96.5%</a:t>
            </a:r>
          </a:p>
        </p:txBody>
      </p:sp>
      <p:grpSp>
        <p:nvGrpSpPr>
          <p:cNvPr id="53" name="Graphic 668">
            <a:extLst>
              <a:ext uri="{FF2B5EF4-FFF2-40B4-BE49-F238E27FC236}">
                <a16:creationId xmlns:a16="http://schemas.microsoft.com/office/drawing/2014/main" id="{73117F75-6A6B-9C1E-6596-99A6594C956C}"/>
              </a:ext>
            </a:extLst>
          </p:cNvPr>
          <p:cNvGrpSpPr/>
          <p:nvPr/>
        </p:nvGrpSpPr>
        <p:grpSpPr>
          <a:xfrm>
            <a:off x="2377256" y="2590521"/>
            <a:ext cx="785074" cy="45629"/>
            <a:chOff x="2159856" y="2590521"/>
            <a:chExt cx="785074" cy="45629"/>
          </a:xfrm>
        </p:grpSpPr>
        <p:sp>
          <p:nvSpPr>
            <p:cNvPr id="54" name="Freeform 53">
              <a:extLst>
                <a:ext uri="{FF2B5EF4-FFF2-40B4-BE49-F238E27FC236}">
                  <a16:creationId xmlns:a16="http://schemas.microsoft.com/office/drawing/2014/main" id="{7EE40DA8-EF5C-E0A5-0D46-3B66D4E81C1C}"/>
                </a:ext>
              </a:extLst>
            </p:cNvPr>
            <p:cNvSpPr/>
            <p:nvPr/>
          </p:nvSpPr>
          <p:spPr>
            <a:xfrm>
              <a:off x="2159856" y="259052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9525" cap="flat">
              <a:solidFill>
                <a:schemeClr val="accent6"/>
              </a:solidFill>
              <a:prstDash val="solid"/>
              <a:miter/>
            </a:ln>
          </p:spPr>
          <p:txBody>
            <a:bodyPr rtlCol="0" anchor="ctr"/>
            <a:lstStyle/>
            <a:p>
              <a:endParaRPr lang="en-GB" noProof="0" dirty="0"/>
            </a:p>
          </p:txBody>
        </p:sp>
        <p:sp>
          <p:nvSpPr>
            <p:cNvPr id="55" name="Freeform 54">
              <a:extLst>
                <a:ext uri="{FF2B5EF4-FFF2-40B4-BE49-F238E27FC236}">
                  <a16:creationId xmlns:a16="http://schemas.microsoft.com/office/drawing/2014/main" id="{1A8BB93C-90DF-E740-DE48-14B0D81E7373}"/>
                </a:ext>
              </a:extLst>
            </p:cNvPr>
            <p:cNvSpPr/>
            <p:nvPr/>
          </p:nvSpPr>
          <p:spPr>
            <a:xfrm>
              <a:off x="2175908" y="259052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9525" cap="flat">
              <a:solidFill>
                <a:schemeClr val="accent6"/>
              </a:solidFill>
              <a:prstDash val="solid"/>
              <a:miter/>
            </a:ln>
          </p:spPr>
          <p:txBody>
            <a:bodyPr rtlCol="0" anchor="ctr"/>
            <a:lstStyle/>
            <a:p>
              <a:endParaRPr lang="en-GB" noProof="0" dirty="0"/>
            </a:p>
          </p:txBody>
        </p:sp>
        <p:sp>
          <p:nvSpPr>
            <p:cNvPr id="56" name="Freeform 55">
              <a:extLst>
                <a:ext uri="{FF2B5EF4-FFF2-40B4-BE49-F238E27FC236}">
                  <a16:creationId xmlns:a16="http://schemas.microsoft.com/office/drawing/2014/main" id="{09AC5793-475F-4AD0-3689-9A0FF9A05AD1}"/>
                </a:ext>
              </a:extLst>
            </p:cNvPr>
            <p:cNvSpPr/>
            <p:nvPr/>
          </p:nvSpPr>
          <p:spPr>
            <a:xfrm>
              <a:off x="2197285" y="259052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9525" cap="flat">
              <a:solidFill>
                <a:schemeClr val="accent6"/>
              </a:solidFill>
              <a:prstDash val="solid"/>
              <a:miter/>
            </a:ln>
          </p:spPr>
          <p:txBody>
            <a:bodyPr rtlCol="0" anchor="ctr"/>
            <a:lstStyle/>
            <a:p>
              <a:endParaRPr lang="en-GB" noProof="0" dirty="0"/>
            </a:p>
          </p:txBody>
        </p:sp>
        <p:sp>
          <p:nvSpPr>
            <p:cNvPr id="57" name="Freeform 56">
              <a:extLst>
                <a:ext uri="{FF2B5EF4-FFF2-40B4-BE49-F238E27FC236}">
                  <a16:creationId xmlns:a16="http://schemas.microsoft.com/office/drawing/2014/main" id="{8CAA9E28-69A2-29BA-D182-AED0635E8E81}"/>
                </a:ext>
              </a:extLst>
            </p:cNvPr>
            <p:cNvSpPr/>
            <p:nvPr/>
          </p:nvSpPr>
          <p:spPr>
            <a:xfrm>
              <a:off x="2215189" y="259052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9525" cap="flat">
              <a:solidFill>
                <a:schemeClr val="accent6"/>
              </a:solidFill>
              <a:prstDash val="solid"/>
              <a:miter/>
            </a:ln>
          </p:spPr>
          <p:txBody>
            <a:bodyPr rtlCol="0" anchor="ctr"/>
            <a:lstStyle/>
            <a:p>
              <a:endParaRPr lang="en-GB" noProof="0" dirty="0"/>
            </a:p>
          </p:txBody>
        </p:sp>
        <p:sp>
          <p:nvSpPr>
            <p:cNvPr id="58" name="Freeform 57">
              <a:extLst>
                <a:ext uri="{FF2B5EF4-FFF2-40B4-BE49-F238E27FC236}">
                  <a16:creationId xmlns:a16="http://schemas.microsoft.com/office/drawing/2014/main" id="{0E1C4D6C-B8FC-AC6F-82B5-BA83819EF476}"/>
                </a:ext>
              </a:extLst>
            </p:cNvPr>
            <p:cNvSpPr/>
            <p:nvPr/>
          </p:nvSpPr>
          <p:spPr>
            <a:xfrm>
              <a:off x="2221131" y="259052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9525" cap="flat">
              <a:solidFill>
                <a:schemeClr val="accent6"/>
              </a:solidFill>
              <a:prstDash val="solid"/>
              <a:miter/>
            </a:ln>
          </p:spPr>
          <p:txBody>
            <a:bodyPr rtlCol="0" anchor="ctr"/>
            <a:lstStyle/>
            <a:p>
              <a:endParaRPr lang="en-GB" noProof="0" dirty="0"/>
            </a:p>
          </p:txBody>
        </p:sp>
        <p:sp>
          <p:nvSpPr>
            <p:cNvPr id="59" name="Freeform 58">
              <a:extLst>
                <a:ext uri="{FF2B5EF4-FFF2-40B4-BE49-F238E27FC236}">
                  <a16:creationId xmlns:a16="http://schemas.microsoft.com/office/drawing/2014/main" id="{980002FD-3458-6C1E-0FE2-A34EA0779E71}"/>
                </a:ext>
              </a:extLst>
            </p:cNvPr>
            <p:cNvSpPr/>
            <p:nvPr/>
          </p:nvSpPr>
          <p:spPr>
            <a:xfrm>
              <a:off x="2232090" y="259052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9525" cap="flat">
              <a:solidFill>
                <a:schemeClr val="accent6"/>
              </a:solidFill>
              <a:prstDash val="solid"/>
              <a:miter/>
            </a:ln>
          </p:spPr>
          <p:txBody>
            <a:bodyPr rtlCol="0" anchor="ctr"/>
            <a:lstStyle/>
            <a:p>
              <a:endParaRPr lang="en-GB" noProof="0" dirty="0"/>
            </a:p>
          </p:txBody>
        </p:sp>
        <p:sp>
          <p:nvSpPr>
            <p:cNvPr id="60" name="Freeform 59">
              <a:extLst>
                <a:ext uri="{FF2B5EF4-FFF2-40B4-BE49-F238E27FC236}">
                  <a16:creationId xmlns:a16="http://schemas.microsoft.com/office/drawing/2014/main" id="{257535F7-725E-8E50-93AB-AB316B2AB3FC}"/>
                </a:ext>
              </a:extLst>
            </p:cNvPr>
            <p:cNvSpPr/>
            <p:nvPr/>
          </p:nvSpPr>
          <p:spPr>
            <a:xfrm>
              <a:off x="2262727" y="259052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9525" cap="flat">
              <a:solidFill>
                <a:schemeClr val="accent6"/>
              </a:solidFill>
              <a:prstDash val="solid"/>
              <a:miter/>
            </a:ln>
          </p:spPr>
          <p:txBody>
            <a:bodyPr rtlCol="0" anchor="ctr"/>
            <a:lstStyle/>
            <a:p>
              <a:endParaRPr lang="en-GB" noProof="0" dirty="0"/>
            </a:p>
          </p:txBody>
        </p:sp>
        <p:sp>
          <p:nvSpPr>
            <p:cNvPr id="61" name="Freeform 60">
              <a:extLst>
                <a:ext uri="{FF2B5EF4-FFF2-40B4-BE49-F238E27FC236}">
                  <a16:creationId xmlns:a16="http://schemas.microsoft.com/office/drawing/2014/main" id="{C9907A74-140D-75A7-BDAF-90B36B3F4E45}"/>
                </a:ext>
              </a:extLst>
            </p:cNvPr>
            <p:cNvSpPr/>
            <p:nvPr/>
          </p:nvSpPr>
          <p:spPr>
            <a:xfrm>
              <a:off x="2336426" y="259052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9525" cap="flat">
              <a:solidFill>
                <a:schemeClr val="accent6"/>
              </a:solidFill>
              <a:prstDash val="solid"/>
              <a:miter/>
            </a:ln>
          </p:spPr>
          <p:txBody>
            <a:bodyPr rtlCol="0" anchor="ctr"/>
            <a:lstStyle/>
            <a:p>
              <a:endParaRPr lang="en-GB" noProof="0" dirty="0"/>
            </a:p>
          </p:txBody>
        </p:sp>
        <p:sp>
          <p:nvSpPr>
            <p:cNvPr id="62" name="Freeform 61">
              <a:extLst>
                <a:ext uri="{FF2B5EF4-FFF2-40B4-BE49-F238E27FC236}">
                  <a16:creationId xmlns:a16="http://schemas.microsoft.com/office/drawing/2014/main" id="{BC46C19E-12A6-FF3D-D1A9-81E0F1242012}"/>
                </a:ext>
              </a:extLst>
            </p:cNvPr>
            <p:cNvSpPr/>
            <p:nvPr/>
          </p:nvSpPr>
          <p:spPr>
            <a:xfrm>
              <a:off x="2405419" y="259052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9525" cap="flat">
              <a:solidFill>
                <a:schemeClr val="accent6"/>
              </a:solidFill>
              <a:prstDash val="solid"/>
              <a:miter/>
            </a:ln>
          </p:spPr>
          <p:txBody>
            <a:bodyPr rtlCol="0" anchor="ctr"/>
            <a:lstStyle/>
            <a:p>
              <a:endParaRPr lang="en-GB" noProof="0" dirty="0"/>
            </a:p>
          </p:txBody>
        </p:sp>
        <p:sp>
          <p:nvSpPr>
            <p:cNvPr id="63" name="Freeform 62">
              <a:extLst>
                <a:ext uri="{FF2B5EF4-FFF2-40B4-BE49-F238E27FC236}">
                  <a16:creationId xmlns:a16="http://schemas.microsoft.com/office/drawing/2014/main" id="{92194BAF-3684-6A57-02D2-E092A3D4A729}"/>
                </a:ext>
              </a:extLst>
            </p:cNvPr>
            <p:cNvSpPr/>
            <p:nvPr/>
          </p:nvSpPr>
          <p:spPr>
            <a:xfrm>
              <a:off x="2414062" y="259052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9525" cap="flat">
              <a:solidFill>
                <a:schemeClr val="accent6"/>
              </a:solidFill>
              <a:prstDash val="solid"/>
              <a:miter/>
            </a:ln>
          </p:spPr>
          <p:txBody>
            <a:bodyPr rtlCol="0" anchor="ctr"/>
            <a:lstStyle/>
            <a:p>
              <a:endParaRPr lang="en-GB" noProof="0" dirty="0"/>
            </a:p>
          </p:txBody>
        </p:sp>
        <p:sp>
          <p:nvSpPr>
            <p:cNvPr id="672" name="Freeform 671">
              <a:extLst>
                <a:ext uri="{FF2B5EF4-FFF2-40B4-BE49-F238E27FC236}">
                  <a16:creationId xmlns:a16="http://schemas.microsoft.com/office/drawing/2014/main" id="{087BC34A-5D41-49AB-30B1-8EE99822FF1E}"/>
                </a:ext>
              </a:extLst>
            </p:cNvPr>
            <p:cNvSpPr/>
            <p:nvPr/>
          </p:nvSpPr>
          <p:spPr>
            <a:xfrm>
              <a:off x="2435747" y="259052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9525" cap="flat">
              <a:solidFill>
                <a:schemeClr val="accent6"/>
              </a:solidFill>
              <a:prstDash val="solid"/>
              <a:miter/>
            </a:ln>
          </p:spPr>
          <p:txBody>
            <a:bodyPr rtlCol="0" anchor="ctr"/>
            <a:lstStyle/>
            <a:p>
              <a:endParaRPr lang="en-GB" noProof="0" dirty="0"/>
            </a:p>
          </p:txBody>
        </p:sp>
        <p:sp>
          <p:nvSpPr>
            <p:cNvPr id="673" name="Freeform 672">
              <a:extLst>
                <a:ext uri="{FF2B5EF4-FFF2-40B4-BE49-F238E27FC236}">
                  <a16:creationId xmlns:a16="http://schemas.microsoft.com/office/drawing/2014/main" id="{FD791999-8EAB-4CA7-4488-2BA2A71C1AE1}"/>
                </a:ext>
              </a:extLst>
            </p:cNvPr>
            <p:cNvSpPr/>
            <p:nvPr/>
          </p:nvSpPr>
          <p:spPr>
            <a:xfrm>
              <a:off x="2464533" y="259052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9525" cap="flat">
              <a:solidFill>
                <a:schemeClr val="accent6"/>
              </a:solidFill>
              <a:prstDash val="solid"/>
              <a:miter/>
            </a:ln>
          </p:spPr>
          <p:txBody>
            <a:bodyPr rtlCol="0" anchor="ctr"/>
            <a:lstStyle/>
            <a:p>
              <a:endParaRPr lang="en-GB" noProof="0" dirty="0"/>
            </a:p>
          </p:txBody>
        </p:sp>
        <p:sp>
          <p:nvSpPr>
            <p:cNvPr id="674" name="Freeform 673">
              <a:extLst>
                <a:ext uri="{FF2B5EF4-FFF2-40B4-BE49-F238E27FC236}">
                  <a16:creationId xmlns:a16="http://schemas.microsoft.com/office/drawing/2014/main" id="{461B4350-E994-DC2D-2DA8-049F60E674F5}"/>
                </a:ext>
              </a:extLst>
            </p:cNvPr>
            <p:cNvSpPr/>
            <p:nvPr/>
          </p:nvSpPr>
          <p:spPr>
            <a:xfrm>
              <a:off x="2507672" y="259052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9525" cap="flat">
              <a:solidFill>
                <a:schemeClr val="accent6"/>
              </a:solidFill>
              <a:prstDash val="solid"/>
              <a:miter/>
            </a:ln>
          </p:spPr>
          <p:txBody>
            <a:bodyPr rtlCol="0" anchor="ctr"/>
            <a:lstStyle/>
            <a:p>
              <a:endParaRPr lang="en-GB" noProof="0" dirty="0"/>
            </a:p>
          </p:txBody>
        </p:sp>
        <p:sp>
          <p:nvSpPr>
            <p:cNvPr id="675" name="Freeform 674">
              <a:extLst>
                <a:ext uri="{FF2B5EF4-FFF2-40B4-BE49-F238E27FC236}">
                  <a16:creationId xmlns:a16="http://schemas.microsoft.com/office/drawing/2014/main" id="{142A6FD8-B813-2B06-3C7F-FA6ED8670162}"/>
                </a:ext>
              </a:extLst>
            </p:cNvPr>
            <p:cNvSpPr/>
            <p:nvPr/>
          </p:nvSpPr>
          <p:spPr>
            <a:xfrm>
              <a:off x="2522566" y="259052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9525" cap="flat">
              <a:solidFill>
                <a:schemeClr val="accent6"/>
              </a:solidFill>
              <a:prstDash val="solid"/>
              <a:miter/>
            </a:ln>
          </p:spPr>
          <p:txBody>
            <a:bodyPr rtlCol="0" anchor="ctr"/>
            <a:lstStyle/>
            <a:p>
              <a:endParaRPr lang="en-GB" noProof="0" dirty="0"/>
            </a:p>
          </p:txBody>
        </p:sp>
        <p:sp>
          <p:nvSpPr>
            <p:cNvPr id="676" name="Freeform 675">
              <a:extLst>
                <a:ext uri="{FF2B5EF4-FFF2-40B4-BE49-F238E27FC236}">
                  <a16:creationId xmlns:a16="http://schemas.microsoft.com/office/drawing/2014/main" id="{CF3B60C4-CF9D-3103-E6F6-3688E765669D}"/>
                </a:ext>
              </a:extLst>
            </p:cNvPr>
            <p:cNvSpPr/>
            <p:nvPr/>
          </p:nvSpPr>
          <p:spPr>
            <a:xfrm>
              <a:off x="2581989" y="259052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9525" cap="flat">
              <a:solidFill>
                <a:schemeClr val="accent6"/>
              </a:solidFill>
              <a:prstDash val="solid"/>
              <a:miter/>
            </a:ln>
          </p:spPr>
          <p:txBody>
            <a:bodyPr rtlCol="0" anchor="ctr"/>
            <a:lstStyle/>
            <a:p>
              <a:endParaRPr lang="en-GB" noProof="0" dirty="0"/>
            </a:p>
          </p:txBody>
        </p:sp>
        <p:sp>
          <p:nvSpPr>
            <p:cNvPr id="677" name="Freeform 676">
              <a:extLst>
                <a:ext uri="{FF2B5EF4-FFF2-40B4-BE49-F238E27FC236}">
                  <a16:creationId xmlns:a16="http://schemas.microsoft.com/office/drawing/2014/main" id="{FC3FA80C-44F4-6E1E-FEF1-C59E311FBBDF}"/>
                </a:ext>
              </a:extLst>
            </p:cNvPr>
            <p:cNvSpPr/>
            <p:nvPr/>
          </p:nvSpPr>
          <p:spPr>
            <a:xfrm>
              <a:off x="2683933" y="259052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9525" cap="flat">
              <a:solidFill>
                <a:schemeClr val="accent6"/>
              </a:solidFill>
              <a:prstDash val="solid"/>
              <a:miter/>
            </a:ln>
          </p:spPr>
          <p:txBody>
            <a:bodyPr rtlCol="0" anchor="ctr"/>
            <a:lstStyle/>
            <a:p>
              <a:endParaRPr lang="en-GB" noProof="0" dirty="0"/>
            </a:p>
          </p:txBody>
        </p:sp>
        <p:sp>
          <p:nvSpPr>
            <p:cNvPr id="678" name="Freeform 677">
              <a:extLst>
                <a:ext uri="{FF2B5EF4-FFF2-40B4-BE49-F238E27FC236}">
                  <a16:creationId xmlns:a16="http://schemas.microsoft.com/office/drawing/2014/main" id="{FA5AA33F-2209-413C-7477-A23B40DB50C5}"/>
                </a:ext>
              </a:extLst>
            </p:cNvPr>
            <p:cNvSpPr/>
            <p:nvPr/>
          </p:nvSpPr>
          <p:spPr>
            <a:xfrm>
              <a:off x="2721979" y="259052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9525" cap="flat">
              <a:solidFill>
                <a:schemeClr val="accent6"/>
              </a:solidFill>
              <a:prstDash val="solid"/>
              <a:miter/>
            </a:ln>
          </p:spPr>
          <p:txBody>
            <a:bodyPr rtlCol="0" anchor="ctr"/>
            <a:lstStyle/>
            <a:p>
              <a:endParaRPr lang="en-GB" noProof="0" dirty="0"/>
            </a:p>
          </p:txBody>
        </p:sp>
        <p:sp>
          <p:nvSpPr>
            <p:cNvPr id="679" name="Freeform 678">
              <a:extLst>
                <a:ext uri="{FF2B5EF4-FFF2-40B4-BE49-F238E27FC236}">
                  <a16:creationId xmlns:a16="http://schemas.microsoft.com/office/drawing/2014/main" id="{ED9E65CB-C5EF-0273-1592-EF9D75762030}"/>
                </a:ext>
              </a:extLst>
            </p:cNvPr>
            <p:cNvSpPr/>
            <p:nvPr/>
          </p:nvSpPr>
          <p:spPr>
            <a:xfrm>
              <a:off x="2733324" y="259052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9525" cap="flat">
              <a:solidFill>
                <a:schemeClr val="accent6"/>
              </a:solidFill>
              <a:prstDash val="solid"/>
              <a:miter/>
            </a:ln>
          </p:spPr>
          <p:txBody>
            <a:bodyPr rtlCol="0" anchor="ctr"/>
            <a:lstStyle/>
            <a:p>
              <a:endParaRPr lang="en-GB" noProof="0" dirty="0"/>
            </a:p>
          </p:txBody>
        </p:sp>
        <p:sp>
          <p:nvSpPr>
            <p:cNvPr id="680" name="Freeform 679">
              <a:extLst>
                <a:ext uri="{FF2B5EF4-FFF2-40B4-BE49-F238E27FC236}">
                  <a16:creationId xmlns:a16="http://schemas.microsoft.com/office/drawing/2014/main" id="{5EF27E20-8FFE-FD50-BE02-2CEBD05BE1A0}"/>
                </a:ext>
              </a:extLst>
            </p:cNvPr>
            <p:cNvSpPr/>
            <p:nvPr/>
          </p:nvSpPr>
          <p:spPr>
            <a:xfrm>
              <a:off x="2771370" y="259052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9525" cap="flat">
              <a:solidFill>
                <a:schemeClr val="accent6"/>
              </a:solidFill>
              <a:prstDash val="solid"/>
              <a:miter/>
            </a:ln>
          </p:spPr>
          <p:txBody>
            <a:bodyPr rtlCol="0" anchor="ctr"/>
            <a:lstStyle/>
            <a:p>
              <a:endParaRPr lang="en-GB" noProof="0" dirty="0"/>
            </a:p>
          </p:txBody>
        </p:sp>
        <p:sp>
          <p:nvSpPr>
            <p:cNvPr id="681" name="Freeform 680">
              <a:extLst>
                <a:ext uri="{FF2B5EF4-FFF2-40B4-BE49-F238E27FC236}">
                  <a16:creationId xmlns:a16="http://schemas.microsoft.com/office/drawing/2014/main" id="{BD48CF39-13A4-E879-A45E-FDD24E85F0F4}"/>
                </a:ext>
              </a:extLst>
            </p:cNvPr>
            <p:cNvSpPr/>
            <p:nvPr/>
          </p:nvSpPr>
          <p:spPr>
            <a:xfrm>
              <a:off x="2774611" y="259052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9525" cap="flat">
              <a:solidFill>
                <a:schemeClr val="accent6"/>
              </a:solidFill>
              <a:prstDash val="solid"/>
              <a:miter/>
            </a:ln>
          </p:spPr>
          <p:txBody>
            <a:bodyPr rtlCol="0" anchor="ctr"/>
            <a:lstStyle/>
            <a:p>
              <a:endParaRPr lang="en-GB" noProof="0" dirty="0"/>
            </a:p>
          </p:txBody>
        </p:sp>
        <p:sp>
          <p:nvSpPr>
            <p:cNvPr id="682" name="Freeform 681">
              <a:extLst>
                <a:ext uri="{FF2B5EF4-FFF2-40B4-BE49-F238E27FC236}">
                  <a16:creationId xmlns:a16="http://schemas.microsoft.com/office/drawing/2014/main" id="{6144E3A6-B5BA-C39B-A7ED-3BC5FAFC1DB5}"/>
                </a:ext>
              </a:extLst>
            </p:cNvPr>
            <p:cNvSpPr/>
            <p:nvPr/>
          </p:nvSpPr>
          <p:spPr>
            <a:xfrm>
              <a:off x="2866446" y="259052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9525" cap="flat">
              <a:solidFill>
                <a:schemeClr val="accent6"/>
              </a:solidFill>
              <a:prstDash val="solid"/>
              <a:miter/>
            </a:ln>
          </p:spPr>
          <p:txBody>
            <a:bodyPr rtlCol="0" anchor="ctr"/>
            <a:lstStyle/>
            <a:p>
              <a:endParaRPr lang="en-GB" noProof="0" dirty="0"/>
            </a:p>
          </p:txBody>
        </p:sp>
        <p:sp>
          <p:nvSpPr>
            <p:cNvPr id="683" name="Freeform 682">
              <a:extLst>
                <a:ext uri="{FF2B5EF4-FFF2-40B4-BE49-F238E27FC236}">
                  <a16:creationId xmlns:a16="http://schemas.microsoft.com/office/drawing/2014/main" id="{7909457F-D2B0-AAF9-37DB-8BCDA3343225}"/>
                </a:ext>
              </a:extLst>
            </p:cNvPr>
            <p:cNvSpPr/>
            <p:nvPr/>
          </p:nvSpPr>
          <p:spPr>
            <a:xfrm>
              <a:off x="2944930" y="259052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9525" cap="flat">
              <a:solidFill>
                <a:schemeClr val="accent6"/>
              </a:solidFill>
              <a:prstDash val="solid"/>
              <a:miter/>
            </a:ln>
          </p:spPr>
          <p:txBody>
            <a:bodyPr rtlCol="0" anchor="ctr"/>
            <a:lstStyle/>
            <a:p>
              <a:endParaRPr lang="en-GB" noProof="0" dirty="0"/>
            </a:p>
          </p:txBody>
        </p:sp>
      </p:grpSp>
      <p:sp>
        <p:nvSpPr>
          <p:cNvPr id="684" name="Freeform 683">
            <a:extLst>
              <a:ext uri="{FF2B5EF4-FFF2-40B4-BE49-F238E27FC236}">
                <a16:creationId xmlns:a16="http://schemas.microsoft.com/office/drawing/2014/main" id="{1F8F5850-3357-D81A-EFEA-D0FA5EEAC72D}"/>
              </a:ext>
            </a:extLst>
          </p:cNvPr>
          <p:cNvSpPr/>
          <p:nvPr/>
        </p:nvSpPr>
        <p:spPr>
          <a:xfrm>
            <a:off x="1135554" y="2250277"/>
            <a:ext cx="2027394" cy="361168"/>
          </a:xfrm>
          <a:custGeom>
            <a:avLst/>
            <a:gdLst>
              <a:gd name="connsiteX0" fmla="*/ 0 w 2027394"/>
              <a:gd name="connsiteY0" fmla="*/ 0 h 361168"/>
              <a:gd name="connsiteX1" fmla="*/ 238385 w 2027394"/>
              <a:gd name="connsiteY1" fmla="*/ 0 h 361168"/>
              <a:gd name="connsiteX2" fmla="*/ 238385 w 2027394"/>
              <a:gd name="connsiteY2" fmla="*/ 62315 h 361168"/>
              <a:gd name="connsiteX3" fmla="*/ 256598 w 2027394"/>
              <a:gd name="connsiteY3" fmla="*/ 62315 h 361168"/>
              <a:gd name="connsiteX4" fmla="*/ 256598 w 2027394"/>
              <a:gd name="connsiteY4" fmla="*/ 124077 h 361168"/>
              <a:gd name="connsiteX5" fmla="*/ 367572 w 2027394"/>
              <a:gd name="connsiteY5" fmla="*/ 124077 h 361168"/>
              <a:gd name="connsiteX6" fmla="*/ 367572 w 2027394"/>
              <a:gd name="connsiteY6" fmla="*/ 180308 h 361168"/>
              <a:gd name="connsiteX7" fmla="*/ 613674 w 2027394"/>
              <a:gd name="connsiteY7" fmla="*/ 180308 h 361168"/>
              <a:gd name="connsiteX8" fmla="*/ 613674 w 2027394"/>
              <a:gd name="connsiteY8" fmla="*/ 241055 h 361168"/>
              <a:gd name="connsiteX9" fmla="*/ 638370 w 2027394"/>
              <a:gd name="connsiteY9" fmla="*/ 241055 h 361168"/>
              <a:gd name="connsiteX10" fmla="*/ 638370 w 2027394"/>
              <a:gd name="connsiteY10" fmla="*/ 298946 h 361168"/>
              <a:gd name="connsiteX11" fmla="*/ 1161752 w 2027394"/>
              <a:gd name="connsiteY11" fmla="*/ 298946 h 361168"/>
              <a:gd name="connsiteX12" fmla="*/ 1161752 w 2027394"/>
              <a:gd name="connsiteY12" fmla="*/ 361168 h 361168"/>
              <a:gd name="connsiteX13" fmla="*/ 2027394 w 2027394"/>
              <a:gd name="connsiteY13" fmla="*/ 361168 h 36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7394" h="361168">
                <a:moveTo>
                  <a:pt x="0" y="0"/>
                </a:moveTo>
                <a:lnTo>
                  <a:pt x="238385" y="0"/>
                </a:lnTo>
                <a:lnTo>
                  <a:pt x="238385" y="62315"/>
                </a:lnTo>
                <a:lnTo>
                  <a:pt x="256598" y="62315"/>
                </a:lnTo>
                <a:lnTo>
                  <a:pt x="256598" y="124077"/>
                </a:lnTo>
                <a:lnTo>
                  <a:pt x="367572" y="124077"/>
                </a:lnTo>
                <a:lnTo>
                  <a:pt x="367572" y="180308"/>
                </a:lnTo>
                <a:lnTo>
                  <a:pt x="613674" y="180308"/>
                </a:lnTo>
                <a:lnTo>
                  <a:pt x="613674" y="241055"/>
                </a:lnTo>
                <a:lnTo>
                  <a:pt x="638370" y="241055"/>
                </a:lnTo>
                <a:lnTo>
                  <a:pt x="638370" y="298946"/>
                </a:lnTo>
                <a:lnTo>
                  <a:pt x="1161752" y="298946"/>
                </a:lnTo>
                <a:lnTo>
                  <a:pt x="1161752" y="361168"/>
                </a:lnTo>
                <a:lnTo>
                  <a:pt x="2027394" y="361168"/>
                </a:lnTo>
              </a:path>
            </a:pathLst>
          </a:custGeom>
          <a:noFill/>
          <a:ln w="9906" cap="flat">
            <a:solidFill>
              <a:schemeClr val="accent6"/>
            </a:solidFill>
            <a:prstDash val="solid"/>
            <a:miter/>
          </a:ln>
        </p:spPr>
        <p:txBody>
          <a:bodyPr rtlCol="0" anchor="ctr"/>
          <a:lstStyle/>
          <a:p>
            <a:endParaRPr lang="en-GB" noProof="0" dirty="0"/>
          </a:p>
        </p:txBody>
      </p:sp>
      <p:grpSp>
        <p:nvGrpSpPr>
          <p:cNvPr id="685" name="Graphic 668">
            <a:extLst>
              <a:ext uri="{FF2B5EF4-FFF2-40B4-BE49-F238E27FC236}">
                <a16:creationId xmlns:a16="http://schemas.microsoft.com/office/drawing/2014/main" id="{3FCA0784-1F70-62CD-54BE-AD259987A5B5}"/>
              </a:ext>
            </a:extLst>
          </p:cNvPr>
          <p:cNvGrpSpPr/>
          <p:nvPr/>
        </p:nvGrpSpPr>
        <p:grpSpPr>
          <a:xfrm>
            <a:off x="1255942" y="2227509"/>
            <a:ext cx="2194780" cy="211557"/>
            <a:chOff x="1038542" y="2227509"/>
            <a:chExt cx="2194780" cy="211557"/>
          </a:xfrm>
        </p:grpSpPr>
        <p:sp>
          <p:nvSpPr>
            <p:cNvPr id="686" name="Freeform 685">
              <a:extLst>
                <a:ext uri="{FF2B5EF4-FFF2-40B4-BE49-F238E27FC236}">
                  <a16:creationId xmlns:a16="http://schemas.microsoft.com/office/drawing/2014/main" id="{8F6BCF91-F6B8-45F4-86C1-535CE8A2EE54}"/>
                </a:ext>
              </a:extLst>
            </p:cNvPr>
            <p:cNvSpPr/>
            <p:nvPr/>
          </p:nvSpPr>
          <p:spPr>
            <a:xfrm>
              <a:off x="1038542" y="2227509"/>
              <a:ext cx="7717" cy="45630"/>
            </a:xfrm>
            <a:custGeom>
              <a:avLst/>
              <a:gdLst>
                <a:gd name="connsiteX0" fmla="*/ 0 w 7717"/>
                <a:gd name="connsiteY0" fmla="*/ 0 h 45630"/>
                <a:gd name="connsiteX1" fmla="*/ 0 w 7717"/>
                <a:gd name="connsiteY1" fmla="*/ 45630 h 45630"/>
              </a:gdLst>
              <a:ahLst/>
              <a:cxnLst>
                <a:cxn ang="0">
                  <a:pos x="connsiteX0" y="connsiteY0"/>
                </a:cxn>
                <a:cxn ang="0">
                  <a:pos x="connsiteX1" y="connsiteY1"/>
                </a:cxn>
              </a:cxnLst>
              <a:rect l="l" t="t" r="r" b="b"/>
              <a:pathLst>
                <a:path w="7717" h="45630">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687" name="Freeform 686">
              <a:extLst>
                <a:ext uri="{FF2B5EF4-FFF2-40B4-BE49-F238E27FC236}">
                  <a16:creationId xmlns:a16="http://schemas.microsoft.com/office/drawing/2014/main" id="{DB7C13D3-EE4D-783A-36C4-213CD421B733}"/>
                </a:ext>
              </a:extLst>
            </p:cNvPr>
            <p:cNvSpPr/>
            <p:nvPr/>
          </p:nvSpPr>
          <p:spPr>
            <a:xfrm>
              <a:off x="1119959" y="2227509"/>
              <a:ext cx="7717" cy="45630"/>
            </a:xfrm>
            <a:custGeom>
              <a:avLst/>
              <a:gdLst>
                <a:gd name="connsiteX0" fmla="*/ 0 w 7717"/>
                <a:gd name="connsiteY0" fmla="*/ 0 h 45630"/>
                <a:gd name="connsiteX1" fmla="*/ 0 w 7717"/>
                <a:gd name="connsiteY1" fmla="*/ 45630 h 45630"/>
              </a:gdLst>
              <a:ahLst/>
              <a:cxnLst>
                <a:cxn ang="0">
                  <a:pos x="connsiteX0" y="connsiteY0"/>
                </a:cxn>
                <a:cxn ang="0">
                  <a:pos x="connsiteX1" y="connsiteY1"/>
                </a:cxn>
              </a:cxnLst>
              <a:rect l="l" t="t" r="r" b="b"/>
              <a:pathLst>
                <a:path w="7717" h="45630">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688" name="Freeform 687">
              <a:extLst>
                <a:ext uri="{FF2B5EF4-FFF2-40B4-BE49-F238E27FC236}">
                  <a16:creationId xmlns:a16="http://schemas.microsoft.com/office/drawing/2014/main" id="{D1B0D29E-F74A-32C4-9459-E3C53E9CCB04}"/>
                </a:ext>
              </a:extLst>
            </p:cNvPr>
            <p:cNvSpPr/>
            <p:nvPr/>
          </p:nvSpPr>
          <p:spPr>
            <a:xfrm>
              <a:off x="1507364" y="2256454"/>
              <a:ext cx="7717" cy="45537"/>
            </a:xfrm>
            <a:custGeom>
              <a:avLst/>
              <a:gdLst>
                <a:gd name="connsiteX0" fmla="*/ 0 w 7717"/>
                <a:gd name="connsiteY0" fmla="*/ 0 h 45537"/>
                <a:gd name="connsiteX1" fmla="*/ 0 w 7717"/>
                <a:gd name="connsiteY1" fmla="*/ 45538 h 45537"/>
              </a:gdLst>
              <a:ahLst/>
              <a:cxnLst>
                <a:cxn ang="0">
                  <a:pos x="connsiteX0" y="connsiteY0"/>
                </a:cxn>
                <a:cxn ang="0">
                  <a:pos x="connsiteX1" y="connsiteY1"/>
                </a:cxn>
              </a:cxnLst>
              <a:rect l="l" t="t" r="r" b="b"/>
              <a:pathLst>
                <a:path w="7717" h="45537">
                  <a:moveTo>
                    <a:pt x="0" y="0"/>
                  </a:moveTo>
                  <a:lnTo>
                    <a:pt x="0" y="45538"/>
                  </a:lnTo>
                </a:path>
              </a:pathLst>
            </a:custGeom>
            <a:ln w="8455" cap="flat">
              <a:solidFill>
                <a:schemeClr val="accent1"/>
              </a:solidFill>
              <a:prstDash val="solid"/>
              <a:miter/>
            </a:ln>
          </p:spPr>
          <p:txBody>
            <a:bodyPr rtlCol="0" anchor="ctr"/>
            <a:lstStyle/>
            <a:p>
              <a:endParaRPr lang="en-GB" noProof="0" dirty="0"/>
            </a:p>
          </p:txBody>
        </p:sp>
        <p:sp>
          <p:nvSpPr>
            <p:cNvPr id="689" name="Freeform 688">
              <a:extLst>
                <a:ext uri="{FF2B5EF4-FFF2-40B4-BE49-F238E27FC236}">
                  <a16:creationId xmlns:a16="http://schemas.microsoft.com/office/drawing/2014/main" id="{19719682-331A-6663-CE7F-8B3C1584AB0C}"/>
                </a:ext>
              </a:extLst>
            </p:cNvPr>
            <p:cNvSpPr/>
            <p:nvPr/>
          </p:nvSpPr>
          <p:spPr>
            <a:xfrm>
              <a:off x="1772220" y="2256454"/>
              <a:ext cx="7717" cy="45537"/>
            </a:xfrm>
            <a:custGeom>
              <a:avLst/>
              <a:gdLst>
                <a:gd name="connsiteX0" fmla="*/ 0 w 7717"/>
                <a:gd name="connsiteY0" fmla="*/ 0 h 45537"/>
                <a:gd name="connsiteX1" fmla="*/ 0 w 7717"/>
                <a:gd name="connsiteY1" fmla="*/ 45538 h 45537"/>
              </a:gdLst>
              <a:ahLst/>
              <a:cxnLst>
                <a:cxn ang="0">
                  <a:pos x="connsiteX0" y="connsiteY0"/>
                </a:cxn>
                <a:cxn ang="0">
                  <a:pos x="connsiteX1" y="connsiteY1"/>
                </a:cxn>
              </a:cxnLst>
              <a:rect l="l" t="t" r="r" b="b"/>
              <a:pathLst>
                <a:path w="7717" h="45537">
                  <a:moveTo>
                    <a:pt x="0" y="0"/>
                  </a:moveTo>
                  <a:lnTo>
                    <a:pt x="0" y="45538"/>
                  </a:lnTo>
                </a:path>
              </a:pathLst>
            </a:custGeom>
            <a:ln w="8455" cap="flat">
              <a:solidFill>
                <a:schemeClr val="accent1"/>
              </a:solidFill>
              <a:prstDash val="solid"/>
              <a:miter/>
            </a:ln>
          </p:spPr>
          <p:txBody>
            <a:bodyPr rtlCol="0" anchor="ctr"/>
            <a:lstStyle/>
            <a:p>
              <a:endParaRPr lang="en-GB" noProof="0" dirty="0"/>
            </a:p>
          </p:txBody>
        </p:sp>
        <p:sp>
          <p:nvSpPr>
            <p:cNvPr id="690" name="Freeform 689">
              <a:extLst>
                <a:ext uri="{FF2B5EF4-FFF2-40B4-BE49-F238E27FC236}">
                  <a16:creationId xmlns:a16="http://schemas.microsoft.com/office/drawing/2014/main" id="{C955CCC4-B158-5B75-BF5A-2D517A155566}"/>
                </a:ext>
              </a:extLst>
            </p:cNvPr>
            <p:cNvSpPr/>
            <p:nvPr/>
          </p:nvSpPr>
          <p:spPr>
            <a:xfrm>
              <a:off x="2155380" y="230199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691" name="Freeform 690">
              <a:extLst>
                <a:ext uri="{FF2B5EF4-FFF2-40B4-BE49-F238E27FC236}">
                  <a16:creationId xmlns:a16="http://schemas.microsoft.com/office/drawing/2014/main" id="{50AB32CA-6BDA-2CC5-B5A7-D13A0ED51E31}"/>
                </a:ext>
              </a:extLst>
            </p:cNvPr>
            <p:cNvSpPr/>
            <p:nvPr/>
          </p:nvSpPr>
          <p:spPr>
            <a:xfrm>
              <a:off x="2159856" y="230199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692" name="Freeform 691">
              <a:extLst>
                <a:ext uri="{FF2B5EF4-FFF2-40B4-BE49-F238E27FC236}">
                  <a16:creationId xmlns:a16="http://schemas.microsoft.com/office/drawing/2014/main" id="{43D58376-1059-D775-E6EA-2DAD5EF379C8}"/>
                </a:ext>
              </a:extLst>
            </p:cNvPr>
            <p:cNvSpPr/>
            <p:nvPr/>
          </p:nvSpPr>
          <p:spPr>
            <a:xfrm>
              <a:off x="2175908" y="230199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693" name="Freeform 692">
              <a:extLst>
                <a:ext uri="{FF2B5EF4-FFF2-40B4-BE49-F238E27FC236}">
                  <a16:creationId xmlns:a16="http://schemas.microsoft.com/office/drawing/2014/main" id="{6C408DD4-E742-BB13-4932-6D314C43C8F6}"/>
                </a:ext>
              </a:extLst>
            </p:cNvPr>
            <p:cNvSpPr/>
            <p:nvPr/>
          </p:nvSpPr>
          <p:spPr>
            <a:xfrm>
              <a:off x="2185709"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694" name="Freeform 693">
              <a:extLst>
                <a:ext uri="{FF2B5EF4-FFF2-40B4-BE49-F238E27FC236}">
                  <a16:creationId xmlns:a16="http://schemas.microsoft.com/office/drawing/2014/main" id="{94AF95D1-DC7A-4C8C-0D88-8B478667A996}"/>
                </a:ext>
              </a:extLst>
            </p:cNvPr>
            <p:cNvSpPr/>
            <p:nvPr/>
          </p:nvSpPr>
          <p:spPr>
            <a:xfrm>
              <a:off x="2189876"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695" name="Freeform 694">
              <a:extLst>
                <a:ext uri="{FF2B5EF4-FFF2-40B4-BE49-F238E27FC236}">
                  <a16:creationId xmlns:a16="http://schemas.microsoft.com/office/drawing/2014/main" id="{658A3E0C-689A-3F82-8C47-DA5566749277}"/>
                </a:ext>
              </a:extLst>
            </p:cNvPr>
            <p:cNvSpPr/>
            <p:nvPr/>
          </p:nvSpPr>
          <p:spPr>
            <a:xfrm>
              <a:off x="2192886"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696" name="Freeform 695">
              <a:extLst>
                <a:ext uri="{FF2B5EF4-FFF2-40B4-BE49-F238E27FC236}">
                  <a16:creationId xmlns:a16="http://schemas.microsoft.com/office/drawing/2014/main" id="{B4C18B4E-2F89-7EFF-7EDC-9BE99F720C5D}"/>
                </a:ext>
              </a:extLst>
            </p:cNvPr>
            <p:cNvSpPr/>
            <p:nvPr/>
          </p:nvSpPr>
          <p:spPr>
            <a:xfrm>
              <a:off x="2196127"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697" name="Freeform 696">
              <a:extLst>
                <a:ext uri="{FF2B5EF4-FFF2-40B4-BE49-F238E27FC236}">
                  <a16:creationId xmlns:a16="http://schemas.microsoft.com/office/drawing/2014/main" id="{B554D23B-E455-890E-E3A5-7A872FCD2589}"/>
                </a:ext>
              </a:extLst>
            </p:cNvPr>
            <p:cNvSpPr/>
            <p:nvPr/>
          </p:nvSpPr>
          <p:spPr>
            <a:xfrm>
              <a:off x="2198983"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698" name="Freeform 697">
              <a:extLst>
                <a:ext uri="{FF2B5EF4-FFF2-40B4-BE49-F238E27FC236}">
                  <a16:creationId xmlns:a16="http://schemas.microsoft.com/office/drawing/2014/main" id="{602E37B9-2EBD-A46F-1B78-73E3A73A1257}"/>
                </a:ext>
              </a:extLst>
            </p:cNvPr>
            <p:cNvSpPr/>
            <p:nvPr/>
          </p:nvSpPr>
          <p:spPr>
            <a:xfrm>
              <a:off x="2202455"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699" name="Freeform 698">
              <a:extLst>
                <a:ext uri="{FF2B5EF4-FFF2-40B4-BE49-F238E27FC236}">
                  <a16:creationId xmlns:a16="http://schemas.microsoft.com/office/drawing/2014/main" id="{0388B1F3-E17A-4EC7-FBC7-43CD780BE87C}"/>
                </a:ext>
              </a:extLst>
            </p:cNvPr>
            <p:cNvSpPr/>
            <p:nvPr/>
          </p:nvSpPr>
          <p:spPr>
            <a:xfrm>
              <a:off x="2205851"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00" name="Freeform 699">
              <a:extLst>
                <a:ext uri="{FF2B5EF4-FFF2-40B4-BE49-F238E27FC236}">
                  <a16:creationId xmlns:a16="http://schemas.microsoft.com/office/drawing/2014/main" id="{703808F6-4158-2727-9B36-16176FE2B5BA}"/>
                </a:ext>
              </a:extLst>
            </p:cNvPr>
            <p:cNvSpPr/>
            <p:nvPr/>
          </p:nvSpPr>
          <p:spPr>
            <a:xfrm>
              <a:off x="2211793"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01" name="Freeform 700">
              <a:extLst>
                <a:ext uri="{FF2B5EF4-FFF2-40B4-BE49-F238E27FC236}">
                  <a16:creationId xmlns:a16="http://schemas.microsoft.com/office/drawing/2014/main" id="{B06504EB-A3D7-1B54-B0C1-005DA177B7AD}"/>
                </a:ext>
              </a:extLst>
            </p:cNvPr>
            <p:cNvSpPr/>
            <p:nvPr/>
          </p:nvSpPr>
          <p:spPr>
            <a:xfrm>
              <a:off x="2217813"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02" name="Freeform 701">
              <a:extLst>
                <a:ext uri="{FF2B5EF4-FFF2-40B4-BE49-F238E27FC236}">
                  <a16:creationId xmlns:a16="http://schemas.microsoft.com/office/drawing/2014/main" id="{9EB6E782-E354-7B48-7A72-E645B898C292}"/>
                </a:ext>
              </a:extLst>
            </p:cNvPr>
            <p:cNvSpPr/>
            <p:nvPr/>
          </p:nvSpPr>
          <p:spPr>
            <a:xfrm>
              <a:off x="2215729"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03" name="Freeform 702">
              <a:extLst>
                <a:ext uri="{FF2B5EF4-FFF2-40B4-BE49-F238E27FC236}">
                  <a16:creationId xmlns:a16="http://schemas.microsoft.com/office/drawing/2014/main" id="{D04D8D59-3ED4-B769-E8BF-FF88EEB4E998}"/>
                </a:ext>
              </a:extLst>
            </p:cNvPr>
            <p:cNvSpPr/>
            <p:nvPr/>
          </p:nvSpPr>
          <p:spPr>
            <a:xfrm>
              <a:off x="2220977"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20" name="Freeform 319">
              <a:extLst>
                <a:ext uri="{FF2B5EF4-FFF2-40B4-BE49-F238E27FC236}">
                  <a16:creationId xmlns:a16="http://schemas.microsoft.com/office/drawing/2014/main" id="{360002DD-5D90-334D-669B-E50C35BB7BB5}"/>
                </a:ext>
              </a:extLst>
            </p:cNvPr>
            <p:cNvSpPr/>
            <p:nvPr/>
          </p:nvSpPr>
          <p:spPr>
            <a:xfrm>
              <a:off x="2229697"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21" name="Freeform 320">
              <a:extLst>
                <a:ext uri="{FF2B5EF4-FFF2-40B4-BE49-F238E27FC236}">
                  <a16:creationId xmlns:a16="http://schemas.microsoft.com/office/drawing/2014/main" id="{11F66689-15A4-0431-FE4D-2182D913637C}"/>
                </a:ext>
              </a:extLst>
            </p:cNvPr>
            <p:cNvSpPr/>
            <p:nvPr/>
          </p:nvSpPr>
          <p:spPr>
            <a:xfrm>
              <a:off x="2271139"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22" name="Freeform 321">
              <a:extLst>
                <a:ext uri="{FF2B5EF4-FFF2-40B4-BE49-F238E27FC236}">
                  <a16:creationId xmlns:a16="http://schemas.microsoft.com/office/drawing/2014/main" id="{FBDB6032-F080-C212-CB01-1A754C83F5EF}"/>
                </a:ext>
              </a:extLst>
            </p:cNvPr>
            <p:cNvSpPr/>
            <p:nvPr/>
          </p:nvSpPr>
          <p:spPr>
            <a:xfrm>
              <a:off x="2293519"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23" name="Freeform 322">
              <a:extLst>
                <a:ext uri="{FF2B5EF4-FFF2-40B4-BE49-F238E27FC236}">
                  <a16:creationId xmlns:a16="http://schemas.microsoft.com/office/drawing/2014/main" id="{298D18DC-3B4F-8193-D8EF-D5573443BD06}"/>
                </a:ext>
              </a:extLst>
            </p:cNvPr>
            <p:cNvSpPr/>
            <p:nvPr/>
          </p:nvSpPr>
          <p:spPr>
            <a:xfrm>
              <a:off x="2333571"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24" name="Freeform 323">
              <a:extLst>
                <a:ext uri="{FF2B5EF4-FFF2-40B4-BE49-F238E27FC236}">
                  <a16:creationId xmlns:a16="http://schemas.microsoft.com/office/drawing/2014/main" id="{6057998C-11EA-55F0-E0CB-85DA8748EB03}"/>
                </a:ext>
              </a:extLst>
            </p:cNvPr>
            <p:cNvSpPr/>
            <p:nvPr/>
          </p:nvSpPr>
          <p:spPr>
            <a:xfrm>
              <a:off x="2355951"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25" name="Freeform 324">
              <a:extLst>
                <a:ext uri="{FF2B5EF4-FFF2-40B4-BE49-F238E27FC236}">
                  <a16:creationId xmlns:a16="http://schemas.microsoft.com/office/drawing/2014/main" id="{1AB7C696-8D92-C91E-0E68-4602847DC6C5}"/>
                </a:ext>
              </a:extLst>
            </p:cNvPr>
            <p:cNvSpPr/>
            <p:nvPr/>
          </p:nvSpPr>
          <p:spPr>
            <a:xfrm>
              <a:off x="2382884"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26" name="Freeform 325">
              <a:extLst>
                <a:ext uri="{FF2B5EF4-FFF2-40B4-BE49-F238E27FC236}">
                  <a16:creationId xmlns:a16="http://schemas.microsoft.com/office/drawing/2014/main" id="{0A1329CF-A60A-9B2E-9FD1-7405EDD90A10}"/>
                </a:ext>
              </a:extLst>
            </p:cNvPr>
            <p:cNvSpPr/>
            <p:nvPr/>
          </p:nvSpPr>
          <p:spPr>
            <a:xfrm>
              <a:off x="2397007"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27" name="Freeform 326">
              <a:extLst>
                <a:ext uri="{FF2B5EF4-FFF2-40B4-BE49-F238E27FC236}">
                  <a16:creationId xmlns:a16="http://schemas.microsoft.com/office/drawing/2014/main" id="{5FAF2EC5-2339-2906-8E18-594B11D66D4B}"/>
                </a:ext>
              </a:extLst>
            </p:cNvPr>
            <p:cNvSpPr/>
            <p:nvPr/>
          </p:nvSpPr>
          <p:spPr>
            <a:xfrm>
              <a:off x="2405341"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28" name="Freeform 327">
              <a:extLst>
                <a:ext uri="{FF2B5EF4-FFF2-40B4-BE49-F238E27FC236}">
                  <a16:creationId xmlns:a16="http://schemas.microsoft.com/office/drawing/2014/main" id="{BB0C40EC-304C-43E5-19EA-91F5054E9812}"/>
                </a:ext>
              </a:extLst>
            </p:cNvPr>
            <p:cNvSpPr/>
            <p:nvPr/>
          </p:nvSpPr>
          <p:spPr>
            <a:xfrm>
              <a:off x="2418384"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29" name="Freeform 328">
              <a:extLst>
                <a:ext uri="{FF2B5EF4-FFF2-40B4-BE49-F238E27FC236}">
                  <a16:creationId xmlns:a16="http://schemas.microsoft.com/office/drawing/2014/main" id="{32CC4C55-DCC5-F46E-C38D-5AF59327438E}"/>
                </a:ext>
              </a:extLst>
            </p:cNvPr>
            <p:cNvSpPr/>
            <p:nvPr/>
          </p:nvSpPr>
          <p:spPr>
            <a:xfrm>
              <a:off x="2422165"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30" name="Freeform 329">
              <a:extLst>
                <a:ext uri="{FF2B5EF4-FFF2-40B4-BE49-F238E27FC236}">
                  <a16:creationId xmlns:a16="http://schemas.microsoft.com/office/drawing/2014/main" id="{255DCC86-8901-AAF7-657D-598E3AAE3B1C}"/>
                </a:ext>
              </a:extLst>
            </p:cNvPr>
            <p:cNvSpPr/>
            <p:nvPr/>
          </p:nvSpPr>
          <p:spPr>
            <a:xfrm>
              <a:off x="2425329"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31" name="Freeform 330">
              <a:extLst>
                <a:ext uri="{FF2B5EF4-FFF2-40B4-BE49-F238E27FC236}">
                  <a16:creationId xmlns:a16="http://schemas.microsoft.com/office/drawing/2014/main" id="{ADDB42DA-9665-6513-85F8-CD5148A54D5A}"/>
                </a:ext>
              </a:extLst>
            </p:cNvPr>
            <p:cNvSpPr/>
            <p:nvPr/>
          </p:nvSpPr>
          <p:spPr>
            <a:xfrm>
              <a:off x="2435207"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32" name="Freeform 331">
              <a:extLst>
                <a:ext uri="{FF2B5EF4-FFF2-40B4-BE49-F238E27FC236}">
                  <a16:creationId xmlns:a16="http://schemas.microsoft.com/office/drawing/2014/main" id="{05286D80-024C-C8BE-118C-6AFA24FC6FD5}"/>
                </a:ext>
              </a:extLst>
            </p:cNvPr>
            <p:cNvSpPr/>
            <p:nvPr/>
          </p:nvSpPr>
          <p:spPr>
            <a:xfrm>
              <a:off x="2437831"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33" name="Freeform 332">
              <a:extLst>
                <a:ext uri="{FF2B5EF4-FFF2-40B4-BE49-F238E27FC236}">
                  <a16:creationId xmlns:a16="http://schemas.microsoft.com/office/drawing/2014/main" id="{E510E0C4-C65A-3C1C-8F27-298F7D19C8CA}"/>
                </a:ext>
              </a:extLst>
            </p:cNvPr>
            <p:cNvSpPr/>
            <p:nvPr/>
          </p:nvSpPr>
          <p:spPr>
            <a:xfrm>
              <a:off x="2440455"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34" name="Freeform 333">
              <a:extLst>
                <a:ext uri="{FF2B5EF4-FFF2-40B4-BE49-F238E27FC236}">
                  <a16:creationId xmlns:a16="http://schemas.microsoft.com/office/drawing/2014/main" id="{5A12FE20-FF8C-EC5F-B534-3921E4E01F63}"/>
                </a:ext>
              </a:extLst>
            </p:cNvPr>
            <p:cNvSpPr/>
            <p:nvPr/>
          </p:nvSpPr>
          <p:spPr>
            <a:xfrm>
              <a:off x="2443079"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35" name="Freeform 334">
              <a:extLst>
                <a:ext uri="{FF2B5EF4-FFF2-40B4-BE49-F238E27FC236}">
                  <a16:creationId xmlns:a16="http://schemas.microsoft.com/office/drawing/2014/main" id="{3725C1BE-1F46-84F4-5833-579E0EBDA979}"/>
                </a:ext>
              </a:extLst>
            </p:cNvPr>
            <p:cNvSpPr/>
            <p:nvPr/>
          </p:nvSpPr>
          <p:spPr>
            <a:xfrm>
              <a:off x="2445625"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36" name="Freeform 335">
              <a:extLst>
                <a:ext uri="{FF2B5EF4-FFF2-40B4-BE49-F238E27FC236}">
                  <a16:creationId xmlns:a16="http://schemas.microsoft.com/office/drawing/2014/main" id="{FC2467D6-BB2B-D3F9-8F49-77308E0D34E5}"/>
                </a:ext>
              </a:extLst>
            </p:cNvPr>
            <p:cNvSpPr/>
            <p:nvPr/>
          </p:nvSpPr>
          <p:spPr>
            <a:xfrm>
              <a:off x="2448249"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37" name="Freeform 336">
              <a:extLst>
                <a:ext uri="{FF2B5EF4-FFF2-40B4-BE49-F238E27FC236}">
                  <a16:creationId xmlns:a16="http://schemas.microsoft.com/office/drawing/2014/main" id="{4C6B4713-EF6B-F5F1-9A56-23B926F8A164}"/>
                </a:ext>
              </a:extLst>
            </p:cNvPr>
            <p:cNvSpPr/>
            <p:nvPr/>
          </p:nvSpPr>
          <p:spPr>
            <a:xfrm>
              <a:off x="2450873"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38" name="Freeform 337">
              <a:extLst>
                <a:ext uri="{FF2B5EF4-FFF2-40B4-BE49-F238E27FC236}">
                  <a16:creationId xmlns:a16="http://schemas.microsoft.com/office/drawing/2014/main" id="{14962F9C-D5B8-349D-0ADF-3EF2A0D736A7}"/>
                </a:ext>
              </a:extLst>
            </p:cNvPr>
            <p:cNvSpPr/>
            <p:nvPr/>
          </p:nvSpPr>
          <p:spPr>
            <a:xfrm>
              <a:off x="2453420"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39" name="Freeform 338">
              <a:extLst>
                <a:ext uri="{FF2B5EF4-FFF2-40B4-BE49-F238E27FC236}">
                  <a16:creationId xmlns:a16="http://schemas.microsoft.com/office/drawing/2014/main" id="{FCE38D5A-801A-EEB1-DEC6-02A4F4248118}"/>
                </a:ext>
              </a:extLst>
            </p:cNvPr>
            <p:cNvSpPr/>
            <p:nvPr/>
          </p:nvSpPr>
          <p:spPr>
            <a:xfrm>
              <a:off x="2456044"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40" name="Freeform 339">
              <a:extLst>
                <a:ext uri="{FF2B5EF4-FFF2-40B4-BE49-F238E27FC236}">
                  <a16:creationId xmlns:a16="http://schemas.microsoft.com/office/drawing/2014/main" id="{4E31962E-B1A8-1792-827D-B09805DD604A}"/>
                </a:ext>
              </a:extLst>
            </p:cNvPr>
            <p:cNvSpPr/>
            <p:nvPr/>
          </p:nvSpPr>
          <p:spPr>
            <a:xfrm>
              <a:off x="2458667"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41" name="Freeform 340">
              <a:extLst>
                <a:ext uri="{FF2B5EF4-FFF2-40B4-BE49-F238E27FC236}">
                  <a16:creationId xmlns:a16="http://schemas.microsoft.com/office/drawing/2014/main" id="{73EF0C77-8134-A358-48E0-F518701B1474}"/>
                </a:ext>
              </a:extLst>
            </p:cNvPr>
            <p:cNvSpPr/>
            <p:nvPr/>
          </p:nvSpPr>
          <p:spPr>
            <a:xfrm>
              <a:off x="2461368"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42" name="Freeform 341">
              <a:extLst>
                <a:ext uri="{FF2B5EF4-FFF2-40B4-BE49-F238E27FC236}">
                  <a16:creationId xmlns:a16="http://schemas.microsoft.com/office/drawing/2014/main" id="{5440F2F3-BD52-8024-73C0-2E7C6A0BBCB9}"/>
                </a:ext>
              </a:extLst>
            </p:cNvPr>
            <p:cNvSpPr/>
            <p:nvPr/>
          </p:nvSpPr>
          <p:spPr>
            <a:xfrm>
              <a:off x="2463915"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43" name="Freeform 342">
              <a:extLst>
                <a:ext uri="{FF2B5EF4-FFF2-40B4-BE49-F238E27FC236}">
                  <a16:creationId xmlns:a16="http://schemas.microsoft.com/office/drawing/2014/main" id="{82117260-304C-BD6F-40BD-DFB1AFE4C3FD}"/>
                </a:ext>
              </a:extLst>
            </p:cNvPr>
            <p:cNvSpPr/>
            <p:nvPr/>
          </p:nvSpPr>
          <p:spPr>
            <a:xfrm>
              <a:off x="2466462"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44" name="Freeform 343">
              <a:extLst>
                <a:ext uri="{FF2B5EF4-FFF2-40B4-BE49-F238E27FC236}">
                  <a16:creationId xmlns:a16="http://schemas.microsoft.com/office/drawing/2014/main" id="{21E8D8AB-B29D-5E14-52D6-6B7922711399}"/>
                </a:ext>
              </a:extLst>
            </p:cNvPr>
            <p:cNvSpPr/>
            <p:nvPr/>
          </p:nvSpPr>
          <p:spPr>
            <a:xfrm>
              <a:off x="2469086"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345" name="Freeform 344">
              <a:extLst>
                <a:ext uri="{FF2B5EF4-FFF2-40B4-BE49-F238E27FC236}">
                  <a16:creationId xmlns:a16="http://schemas.microsoft.com/office/drawing/2014/main" id="{45B80C0C-D320-E96F-BE2D-780985F8B95F}"/>
                </a:ext>
              </a:extLst>
            </p:cNvPr>
            <p:cNvSpPr/>
            <p:nvPr/>
          </p:nvSpPr>
          <p:spPr>
            <a:xfrm>
              <a:off x="2471710"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04" name="Freeform 703">
              <a:extLst>
                <a:ext uri="{FF2B5EF4-FFF2-40B4-BE49-F238E27FC236}">
                  <a16:creationId xmlns:a16="http://schemas.microsoft.com/office/drawing/2014/main" id="{A5CB9892-2550-F599-94BE-CF6D03833DCD}"/>
                </a:ext>
              </a:extLst>
            </p:cNvPr>
            <p:cNvSpPr/>
            <p:nvPr/>
          </p:nvSpPr>
          <p:spPr>
            <a:xfrm>
              <a:off x="2474256"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05" name="Freeform 704">
              <a:extLst>
                <a:ext uri="{FF2B5EF4-FFF2-40B4-BE49-F238E27FC236}">
                  <a16:creationId xmlns:a16="http://schemas.microsoft.com/office/drawing/2014/main" id="{1F8B7846-0C10-25F4-0F67-5A32235F3ACB}"/>
                </a:ext>
              </a:extLst>
            </p:cNvPr>
            <p:cNvSpPr/>
            <p:nvPr/>
          </p:nvSpPr>
          <p:spPr>
            <a:xfrm>
              <a:off x="2476649"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06" name="Freeform 705">
              <a:extLst>
                <a:ext uri="{FF2B5EF4-FFF2-40B4-BE49-F238E27FC236}">
                  <a16:creationId xmlns:a16="http://schemas.microsoft.com/office/drawing/2014/main" id="{AE5CCA90-CDF0-9C6A-50F4-A2047BAC144E}"/>
                </a:ext>
              </a:extLst>
            </p:cNvPr>
            <p:cNvSpPr/>
            <p:nvPr/>
          </p:nvSpPr>
          <p:spPr>
            <a:xfrm>
              <a:off x="2479195"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07" name="Freeform 706">
              <a:extLst>
                <a:ext uri="{FF2B5EF4-FFF2-40B4-BE49-F238E27FC236}">
                  <a16:creationId xmlns:a16="http://schemas.microsoft.com/office/drawing/2014/main" id="{ABB551C5-7E86-7E6F-2470-12A76DA33E5E}"/>
                </a:ext>
              </a:extLst>
            </p:cNvPr>
            <p:cNvSpPr/>
            <p:nvPr/>
          </p:nvSpPr>
          <p:spPr>
            <a:xfrm>
              <a:off x="2481896"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08" name="Freeform 707">
              <a:extLst>
                <a:ext uri="{FF2B5EF4-FFF2-40B4-BE49-F238E27FC236}">
                  <a16:creationId xmlns:a16="http://schemas.microsoft.com/office/drawing/2014/main" id="{5A3334F3-4AD9-89A0-B680-2564BB05EA8D}"/>
                </a:ext>
              </a:extLst>
            </p:cNvPr>
            <p:cNvSpPr/>
            <p:nvPr/>
          </p:nvSpPr>
          <p:spPr>
            <a:xfrm>
              <a:off x="2484443"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09" name="Freeform 708">
              <a:extLst>
                <a:ext uri="{FF2B5EF4-FFF2-40B4-BE49-F238E27FC236}">
                  <a16:creationId xmlns:a16="http://schemas.microsoft.com/office/drawing/2014/main" id="{94C2C812-69F6-920A-DDD5-C76F7DAE5797}"/>
                </a:ext>
              </a:extLst>
            </p:cNvPr>
            <p:cNvSpPr/>
            <p:nvPr/>
          </p:nvSpPr>
          <p:spPr>
            <a:xfrm>
              <a:off x="2686866"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10" name="Freeform 709">
              <a:extLst>
                <a:ext uri="{FF2B5EF4-FFF2-40B4-BE49-F238E27FC236}">
                  <a16:creationId xmlns:a16="http://schemas.microsoft.com/office/drawing/2014/main" id="{73655A39-8E15-B780-9033-C0E85627AAAE}"/>
                </a:ext>
              </a:extLst>
            </p:cNvPr>
            <p:cNvSpPr/>
            <p:nvPr/>
          </p:nvSpPr>
          <p:spPr>
            <a:xfrm>
              <a:off x="2689490"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11" name="Freeform 710">
              <a:extLst>
                <a:ext uri="{FF2B5EF4-FFF2-40B4-BE49-F238E27FC236}">
                  <a16:creationId xmlns:a16="http://schemas.microsoft.com/office/drawing/2014/main" id="{A8180FBB-3338-FFE8-4284-672CD22D2A0B}"/>
                </a:ext>
              </a:extLst>
            </p:cNvPr>
            <p:cNvSpPr/>
            <p:nvPr/>
          </p:nvSpPr>
          <p:spPr>
            <a:xfrm>
              <a:off x="2692037"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12" name="Freeform 711">
              <a:extLst>
                <a:ext uri="{FF2B5EF4-FFF2-40B4-BE49-F238E27FC236}">
                  <a16:creationId xmlns:a16="http://schemas.microsoft.com/office/drawing/2014/main" id="{3E9DBF86-F2A0-0DFD-2F42-EA69335AD845}"/>
                </a:ext>
              </a:extLst>
            </p:cNvPr>
            <p:cNvSpPr/>
            <p:nvPr/>
          </p:nvSpPr>
          <p:spPr>
            <a:xfrm>
              <a:off x="2735099"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13" name="Freeform 712">
              <a:extLst>
                <a:ext uri="{FF2B5EF4-FFF2-40B4-BE49-F238E27FC236}">
                  <a16:creationId xmlns:a16="http://schemas.microsoft.com/office/drawing/2014/main" id="{634323CE-11C3-9BFA-2840-9F458B189E2B}"/>
                </a:ext>
              </a:extLst>
            </p:cNvPr>
            <p:cNvSpPr/>
            <p:nvPr/>
          </p:nvSpPr>
          <p:spPr>
            <a:xfrm>
              <a:off x="2739806"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14" name="Freeform 713">
              <a:extLst>
                <a:ext uri="{FF2B5EF4-FFF2-40B4-BE49-F238E27FC236}">
                  <a16:creationId xmlns:a16="http://schemas.microsoft.com/office/drawing/2014/main" id="{734A068A-A81C-2CAB-BDB8-3730FE5CBC04}"/>
                </a:ext>
              </a:extLst>
            </p:cNvPr>
            <p:cNvSpPr/>
            <p:nvPr/>
          </p:nvSpPr>
          <p:spPr>
            <a:xfrm>
              <a:off x="2744591"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15" name="Freeform 714">
              <a:extLst>
                <a:ext uri="{FF2B5EF4-FFF2-40B4-BE49-F238E27FC236}">
                  <a16:creationId xmlns:a16="http://schemas.microsoft.com/office/drawing/2014/main" id="{8216CB26-E9A5-AC3D-0844-C98D976326EC}"/>
                </a:ext>
              </a:extLst>
            </p:cNvPr>
            <p:cNvSpPr/>
            <p:nvPr/>
          </p:nvSpPr>
          <p:spPr>
            <a:xfrm>
              <a:off x="2703535"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16" name="Freeform 715">
              <a:extLst>
                <a:ext uri="{FF2B5EF4-FFF2-40B4-BE49-F238E27FC236}">
                  <a16:creationId xmlns:a16="http://schemas.microsoft.com/office/drawing/2014/main" id="{44AF9351-9681-B580-CFBE-53BCAFC6D524}"/>
                </a:ext>
              </a:extLst>
            </p:cNvPr>
            <p:cNvSpPr/>
            <p:nvPr/>
          </p:nvSpPr>
          <p:spPr>
            <a:xfrm>
              <a:off x="2706159"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17" name="Freeform 716">
              <a:extLst>
                <a:ext uri="{FF2B5EF4-FFF2-40B4-BE49-F238E27FC236}">
                  <a16:creationId xmlns:a16="http://schemas.microsoft.com/office/drawing/2014/main" id="{81CCC659-0EAA-5EF3-9152-63D1633E40F0}"/>
                </a:ext>
              </a:extLst>
            </p:cNvPr>
            <p:cNvSpPr/>
            <p:nvPr/>
          </p:nvSpPr>
          <p:spPr>
            <a:xfrm>
              <a:off x="2708706"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18" name="Freeform 717">
              <a:extLst>
                <a:ext uri="{FF2B5EF4-FFF2-40B4-BE49-F238E27FC236}">
                  <a16:creationId xmlns:a16="http://schemas.microsoft.com/office/drawing/2014/main" id="{84B7CB0C-A1F2-A600-6ADE-98C5B7D01865}"/>
                </a:ext>
              </a:extLst>
            </p:cNvPr>
            <p:cNvSpPr/>
            <p:nvPr/>
          </p:nvSpPr>
          <p:spPr>
            <a:xfrm>
              <a:off x="2711098"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19" name="Freeform 718">
              <a:extLst>
                <a:ext uri="{FF2B5EF4-FFF2-40B4-BE49-F238E27FC236}">
                  <a16:creationId xmlns:a16="http://schemas.microsoft.com/office/drawing/2014/main" id="{255D19E7-4D2F-E855-1794-9795E3BD01B7}"/>
                </a:ext>
              </a:extLst>
            </p:cNvPr>
            <p:cNvSpPr/>
            <p:nvPr/>
          </p:nvSpPr>
          <p:spPr>
            <a:xfrm>
              <a:off x="2713722"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20" name="Freeform 719">
              <a:extLst>
                <a:ext uri="{FF2B5EF4-FFF2-40B4-BE49-F238E27FC236}">
                  <a16:creationId xmlns:a16="http://schemas.microsoft.com/office/drawing/2014/main" id="{2F1F1E74-8DB6-828D-077E-8F164A4D4B8F}"/>
                </a:ext>
              </a:extLst>
            </p:cNvPr>
            <p:cNvSpPr/>
            <p:nvPr/>
          </p:nvSpPr>
          <p:spPr>
            <a:xfrm>
              <a:off x="2719819"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21" name="Freeform 720">
              <a:extLst>
                <a:ext uri="{FF2B5EF4-FFF2-40B4-BE49-F238E27FC236}">
                  <a16:creationId xmlns:a16="http://schemas.microsoft.com/office/drawing/2014/main" id="{F2A196A5-F190-C68D-DA44-35194C75C600}"/>
                </a:ext>
              </a:extLst>
            </p:cNvPr>
            <p:cNvSpPr/>
            <p:nvPr/>
          </p:nvSpPr>
          <p:spPr>
            <a:xfrm>
              <a:off x="2730314"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22" name="Freeform 721">
              <a:extLst>
                <a:ext uri="{FF2B5EF4-FFF2-40B4-BE49-F238E27FC236}">
                  <a16:creationId xmlns:a16="http://schemas.microsoft.com/office/drawing/2014/main" id="{70F75F0D-C4BC-7AC9-8635-E3F8FA8F091D}"/>
                </a:ext>
              </a:extLst>
            </p:cNvPr>
            <p:cNvSpPr/>
            <p:nvPr/>
          </p:nvSpPr>
          <p:spPr>
            <a:xfrm>
              <a:off x="2760257"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23" name="Freeform 722">
              <a:extLst>
                <a:ext uri="{FF2B5EF4-FFF2-40B4-BE49-F238E27FC236}">
                  <a16:creationId xmlns:a16="http://schemas.microsoft.com/office/drawing/2014/main" id="{0D03C847-86AF-4797-E8AE-93D6FB9608BA}"/>
                </a:ext>
              </a:extLst>
            </p:cNvPr>
            <p:cNvSpPr/>
            <p:nvPr/>
          </p:nvSpPr>
          <p:spPr>
            <a:xfrm>
              <a:off x="2783254"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24" name="Freeform 723">
              <a:extLst>
                <a:ext uri="{FF2B5EF4-FFF2-40B4-BE49-F238E27FC236}">
                  <a16:creationId xmlns:a16="http://schemas.microsoft.com/office/drawing/2014/main" id="{A81B7A59-1467-74BD-5C8C-B69A7033640F}"/>
                </a:ext>
              </a:extLst>
            </p:cNvPr>
            <p:cNvSpPr/>
            <p:nvPr/>
          </p:nvSpPr>
          <p:spPr>
            <a:xfrm>
              <a:off x="2791743"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25" name="Freeform 724">
              <a:extLst>
                <a:ext uri="{FF2B5EF4-FFF2-40B4-BE49-F238E27FC236}">
                  <a16:creationId xmlns:a16="http://schemas.microsoft.com/office/drawing/2014/main" id="{D2684338-43FD-8F79-77CF-7D8F7CC6594E}"/>
                </a:ext>
              </a:extLst>
            </p:cNvPr>
            <p:cNvSpPr/>
            <p:nvPr/>
          </p:nvSpPr>
          <p:spPr>
            <a:xfrm>
              <a:off x="2834342"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26" name="Freeform 725">
              <a:extLst>
                <a:ext uri="{FF2B5EF4-FFF2-40B4-BE49-F238E27FC236}">
                  <a16:creationId xmlns:a16="http://schemas.microsoft.com/office/drawing/2014/main" id="{932CDB47-5698-4679-3C78-E7055F2371EB}"/>
                </a:ext>
              </a:extLst>
            </p:cNvPr>
            <p:cNvSpPr/>
            <p:nvPr/>
          </p:nvSpPr>
          <p:spPr>
            <a:xfrm>
              <a:off x="2858189"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27" name="Freeform 726">
              <a:extLst>
                <a:ext uri="{FF2B5EF4-FFF2-40B4-BE49-F238E27FC236}">
                  <a16:creationId xmlns:a16="http://schemas.microsoft.com/office/drawing/2014/main" id="{7D662588-6BEE-FEB1-E242-3B758E44B6A5}"/>
                </a:ext>
              </a:extLst>
            </p:cNvPr>
            <p:cNvSpPr/>
            <p:nvPr/>
          </p:nvSpPr>
          <p:spPr>
            <a:xfrm>
              <a:off x="3233323"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28" name="Freeform 727">
              <a:extLst>
                <a:ext uri="{FF2B5EF4-FFF2-40B4-BE49-F238E27FC236}">
                  <a16:creationId xmlns:a16="http://schemas.microsoft.com/office/drawing/2014/main" id="{EECC0B22-7DAA-F82A-F54D-E3DC0508B1D9}"/>
                </a:ext>
              </a:extLst>
            </p:cNvPr>
            <p:cNvSpPr/>
            <p:nvPr/>
          </p:nvSpPr>
          <p:spPr>
            <a:xfrm>
              <a:off x="2968159"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29" name="Freeform 728">
              <a:extLst>
                <a:ext uri="{FF2B5EF4-FFF2-40B4-BE49-F238E27FC236}">
                  <a16:creationId xmlns:a16="http://schemas.microsoft.com/office/drawing/2014/main" id="{60C785B1-783F-8713-E027-D490AF05717F}"/>
                </a:ext>
              </a:extLst>
            </p:cNvPr>
            <p:cNvSpPr/>
            <p:nvPr/>
          </p:nvSpPr>
          <p:spPr>
            <a:xfrm>
              <a:off x="2974101"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30" name="Freeform 729">
              <a:extLst>
                <a:ext uri="{FF2B5EF4-FFF2-40B4-BE49-F238E27FC236}">
                  <a16:creationId xmlns:a16="http://schemas.microsoft.com/office/drawing/2014/main" id="{DB6801B2-65EE-1BCD-F7ED-B9BBE27DA35A}"/>
                </a:ext>
              </a:extLst>
            </p:cNvPr>
            <p:cNvSpPr/>
            <p:nvPr/>
          </p:nvSpPr>
          <p:spPr>
            <a:xfrm>
              <a:off x="2988687"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31" name="Freeform 730">
              <a:extLst>
                <a:ext uri="{FF2B5EF4-FFF2-40B4-BE49-F238E27FC236}">
                  <a16:creationId xmlns:a16="http://schemas.microsoft.com/office/drawing/2014/main" id="{8E928EE6-6C64-48D3-6C5A-92516D775E7F}"/>
                </a:ext>
              </a:extLst>
            </p:cNvPr>
            <p:cNvSpPr/>
            <p:nvPr/>
          </p:nvSpPr>
          <p:spPr>
            <a:xfrm>
              <a:off x="2995864"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32" name="Freeform 731">
              <a:extLst>
                <a:ext uri="{FF2B5EF4-FFF2-40B4-BE49-F238E27FC236}">
                  <a16:creationId xmlns:a16="http://schemas.microsoft.com/office/drawing/2014/main" id="{A91D0344-9B65-8B89-6A25-D70CF7D7A1A2}"/>
                </a:ext>
              </a:extLst>
            </p:cNvPr>
            <p:cNvSpPr/>
            <p:nvPr/>
          </p:nvSpPr>
          <p:spPr>
            <a:xfrm>
              <a:off x="2978037"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33" name="Freeform 732">
              <a:extLst>
                <a:ext uri="{FF2B5EF4-FFF2-40B4-BE49-F238E27FC236}">
                  <a16:creationId xmlns:a16="http://schemas.microsoft.com/office/drawing/2014/main" id="{8502ED4D-4F17-B820-7863-00F72C9EA846}"/>
                </a:ext>
              </a:extLst>
            </p:cNvPr>
            <p:cNvSpPr/>
            <p:nvPr/>
          </p:nvSpPr>
          <p:spPr>
            <a:xfrm>
              <a:off x="2980661"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34" name="Freeform 733">
              <a:extLst>
                <a:ext uri="{FF2B5EF4-FFF2-40B4-BE49-F238E27FC236}">
                  <a16:creationId xmlns:a16="http://schemas.microsoft.com/office/drawing/2014/main" id="{059E3F05-944C-4F1E-5C05-D2AE0D05D51C}"/>
                </a:ext>
              </a:extLst>
            </p:cNvPr>
            <p:cNvSpPr/>
            <p:nvPr/>
          </p:nvSpPr>
          <p:spPr>
            <a:xfrm>
              <a:off x="2983516"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35" name="Freeform 734">
              <a:extLst>
                <a:ext uri="{FF2B5EF4-FFF2-40B4-BE49-F238E27FC236}">
                  <a16:creationId xmlns:a16="http://schemas.microsoft.com/office/drawing/2014/main" id="{F7960D03-1FF3-0012-C097-85A0283C4083}"/>
                </a:ext>
              </a:extLst>
            </p:cNvPr>
            <p:cNvSpPr/>
            <p:nvPr/>
          </p:nvSpPr>
          <p:spPr>
            <a:xfrm>
              <a:off x="2772527"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36" name="Freeform 735">
              <a:extLst>
                <a:ext uri="{FF2B5EF4-FFF2-40B4-BE49-F238E27FC236}">
                  <a16:creationId xmlns:a16="http://schemas.microsoft.com/office/drawing/2014/main" id="{1786925F-EA25-EBA6-6E4F-B43A1FC50B79}"/>
                </a:ext>
              </a:extLst>
            </p:cNvPr>
            <p:cNvSpPr/>
            <p:nvPr/>
          </p:nvSpPr>
          <p:spPr>
            <a:xfrm>
              <a:off x="2757247"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37" name="Freeform 736">
              <a:extLst>
                <a:ext uri="{FF2B5EF4-FFF2-40B4-BE49-F238E27FC236}">
                  <a16:creationId xmlns:a16="http://schemas.microsoft.com/office/drawing/2014/main" id="{93803CD0-18DA-51DA-58F5-9495256CE22A}"/>
                </a:ext>
              </a:extLst>
            </p:cNvPr>
            <p:cNvSpPr/>
            <p:nvPr/>
          </p:nvSpPr>
          <p:spPr>
            <a:xfrm>
              <a:off x="2486990"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38" name="Freeform 737">
              <a:extLst>
                <a:ext uri="{FF2B5EF4-FFF2-40B4-BE49-F238E27FC236}">
                  <a16:creationId xmlns:a16="http://schemas.microsoft.com/office/drawing/2014/main" id="{9C2E1722-680A-07F4-CFD4-413877356C3E}"/>
                </a:ext>
              </a:extLst>
            </p:cNvPr>
            <p:cNvSpPr/>
            <p:nvPr/>
          </p:nvSpPr>
          <p:spPr>
            <a:xfrm>
              <a:off x="2489614"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39" name="Freeform 738">
              <a:extLst>
                <a:ext uri="{FF2B5EF4-FFF2-40B4-BE49-F238E27FC236}">
                  <a16:creationId xmlns:a16="http://schemas.microsoft.com/office/drawing/2014/main" id="{60D6D7DF-9342-84CD-3CF8-223449342B00}"/>
                </a:ext>
              </a:extLst>
            </p:cNvPr>
            <p:cNvSpPr/>
            <p:nvPr/>
          </p:nvSpPr>
          <p:spPr>
            <a:xfrm>
              <a:off x="2492237"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40" name="Freeform 739">
              <a:extLst>
                <a:ext uri="{FF2B5EF4-FFF2-40B4-BE49-F238E27FC236}">
                  <a16:creationId xmlns:a16="http://schemas.microsoft.com/office/drawing/2014/main" id="{431FFFF4-0125-2FD4-83C6-17847485C931}"/>
                </a:ext>
              </a:extLst>
            </p:cNvPr>
            <p:cNvSpPr/>
            <p:nvPr/>
          </p:nvSpPr>
          <p:spPr>
            <a:xfrm>
              <a:off x="2494167"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41" name="Freeform 740">
              <a:extLst>
                <a:ext uri="{FF2B5EF4-FFF2-40B4-BE49-F238E27FC236}">
                  <a16:creationId xmlns:a16="http://schemas.microsoft.com/office/drawing/2014/main" id="{8541D380-068B-2375-756F-48AE00A6E723}"/>
                </a:ext>
              </a:extLst>
            </p:cNvPr>
            <p:cNvSpPr/>
            <p:nvPr/>
          </p:nvSpPr>
          <p:spPr>
            <a:xfrm>
              <a:off x="2496791"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42" name="Freeform 741">
              <a:extLst>
                <a:ext uri="{FF2B5EF4-FFF2-40B4-BE49-F238E27FC236}">
                  <a16:creationId xmlns:a16="http://schemas.microsoft.com/office/drawing/2014/main" id="{E21C472B-932D-2295-FEB3-CFD3288302ED}"/>
                </a:ext>
              </a:extLst>
            </p:cNvPr>
            <p:cNvSpPr/>
            <p:nvPr/>
          </p:nvSpPr>
          <p:spPr>
            <a:xfrm>
              <a:off x="2499414"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43" name="Freeform 742">
              <a:extLst>
                <a:ext uri="{FF2B5EF4-FFF2-40B4-BE49-F238E27FC236}">
                  <a16:creationId xmlns:a16="http://schemas.microsoft.com/office/drawing/2014/main" id="{795AF93B-E969-4E43-F54D-B02D8A7B4BFD}"/>
                </a:ext>
              </a:extLst>
            </p:cNvPr>
            <p:cNvSpPr/>
            <p:nvPr/>
          </p:nvSpPr>
          <p:spPr>
            <a:xfrm>
              <a:off x="2504431"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44" name="Freeform 743">
              <a:extLst>
                <a:ext uri="{FF2B5EF4-FFF2-40B4-BE49-F238E27FC236}">
                  <a16:creationId xmlns:a16="http://schemas.microsoft.com/office/drawing/2014/main" id="{3DD53851-F75C-97BF-E219-D3BF897D44FD}"/>
                </a:ext>
              </a:extLst>
            </p:cNvPr>
            <p:cNvSpPr/>
            <p:nvPr/>
          </p:nvSpPr>
          <p:spPr>
            <a:xfrm>
              <a:off x="2507672"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45" name="Freeform 744">
              <a:extLst>
                <a:ext uri="{FF2B5EF4-FFF2-40B4-BE49-F238E27FC236}">
                  <a16:creationId xmlns:a16="http://schemas.microsoft.com/office/drawing/2014/main" id="{9C41F1F3-8A4B-2E9D-1F8E-0CDBFB957737}"/>
                </a:ext>
              </a:extLst>
            </p:cNvPr>
            <p:cNvSpPr/>
            <p:nvPr/>
          </p:nvSpPr>
          <p:spPr>
            <a:xfrm>
              <a:off x="2514540"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46" name="Freeform 745">
              <a:extLst>
                <a:ext uri="{FF2B5EF4-FFF2-40B4-BE49-F238E27FC236}">
                  <a16:creationId xmlns:a16="http://schemas.microsoft.com/office/drawing/2014/main" id="{021A4417-A3DF-4A00-0BBE-410FFEBACA66}"/>
                </a:ext>
              </a:extLst>
            </p:cNvPr>
            <p:cNvSpPr/>
            <p:nvPr/>
          </p:nvSpPr>
          <p:spPr>
            <a:xfrm>
              <a:off x="2518708"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47" name="Freeform 746">
              <a:extLst>
                <a:ext uri="{FF2B5EF4-FFF2-40B4-BE49-F238E27FC236}">
                  <a16:creationId xmlns:a16="http://schemas.microsoft.com/office/drawing/2014/main" id="{32F21EB4-BE79-D595-02AD-1AC2DD5FCD22}"/>
                </a:ext>
              </a:extLst>
            </p:cNvPr>
            <p:cNvSpPr/>
            <p:nvPr/>
          </p:nvSpPr>
          <p:spPr>
            <a:xfrm>
              <a:off x="2522566"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48" name="Freeform 747">
              <a:extLst>
                <a:ext uri="{FF2B5EF4-FFF2-40B4-BE49-F238E27FC236}">
                  <a16:creationId xmlns:a16="http://schemas.microsoft.com/office/drawing/2014/main" id="{21E65613-A0A7-B944-F3EF-15DA82F3F748}"/>
                </a:ext>
              </a:extLst>
            </p:cNvPr>
            <p:cNvSpPr/>
            <p:nvPr/>
          </p:nvSpPr>
          <p:spPr>
            <a:xfrm>
              <a:off x="2528354"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49" name="Freeform 748">
              <a:extLst>
                <a:ext uri="{FF2B5EF4-FFF2-40B4-BE49-F238E27FC236}">
                  <a16:creationId xmlns:a16="http://schemas.microsoft.com/office/drawing/2014/main" id="{CD9EA499-BD70-C6FD-810B-4CADDAECE985}"/>
                </a:ext>
              </a:extLst>
            </p:cNvPr>
            <p:cNvSpPr/>
            <p:nvPr/>
          </p:nvSpPr>
          <p:spPr>
            <a:xfrm>
              <a:off x="2533910"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50" name="Freeform 749">
              <a:extLst>
                <a:ext uri="{FF2B5EF4-FFF2-40B4-BE49-F238E27FC236}">
                  <a16:creationId xmlns:a16="http://schemas.microsoft.com/office/drawing/2014/main" id="{6B084228-BB0C-23AA-E417-D9FC38BA5275}"/>
                </a:ext>
              </a:extLst>
            </p:cNvPr>
            <p:cNvSpPr/>
            <p:nvPr/>
          </p:nvSpPr>
          <p:spPr>
            <a:xfrm>
              <a:off x="2541859"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51" name="Freeform 750">
              <a:extLst>
                <a:ext uri="{FF2B5EF4-FFF2-40B4-BE49-F238E27FC236}">
                  <a16:creationId xmlns:a16="http://schemas.microsoft.com/office/drawing/2014/main" id="{7F395BFD-7CA7-8D2D-257A-6A64018CADF5}"/>
                </a:ext>
              </a:extLst>
            </p:cNvPr>
            <p:cNvSpPr/>
            <p:nvPr/>
          </p:nvSpPr>
          <p:spPr>
            <a:xfrm>
              <a:off x="2548805"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52" name="Freeform 751">
              <a:extLst>
                <a:ext uri="{FF2B5EF4-FFF2-40B4-BE49-F238E27FC236}">
                  <a16:creationId xmlns:a16="http://schemas.microsoft.com/office/drawing/2014/main" id="{9B04D5F0-D452-1FB3-8E7C-DC6A10A5847E}"/>
                </a:ext>
              </a:extLst>
            </p:cNvPr>
            <p:cNvSpPr/>
            <p:nvPr/>
          </p:nvSpPr>
          <p:spPr>
            <a:xfrm>
              <a:off x="2573577"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53" name="Freeform 752">
              <a:extLst>
                <a:ext uri="{FF2B5EF4-FFF2-40B4-BE49-F238E27FC236}">
                  <a16:creationId xmlns:a16="http://schemas.microsoft.com/office/drawing/2014/main" id="{A6B323EE-ED75-11DC-0E50-F0B9A62088AA}"/>
                </a:ext>
              </a:extLst>
            </p:cNvPr>
            <p:cNvSpPr/>
            <p:nvPr/>
          </p:nvSpPr>
          <p:spPr>
            <a:xfrm>
              <a:off x="2581989"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54" name="Freeform 753">
              <a:extLst>
                <a:ext uri="{FF2B5EF4-FFF2-40B4-BE49-F238E27FC236}">
                  <a16:creationId xmlns:a16="http://schemas.microsoft.com/office/drawing/2014/main" id="{811BFB04-1819-DEF6-CC82-DD8FF912366F}"/>
                </a:ext>
              </a:extLst>
            </p:cNvPr>
            <p:cNvSpPr/>
            <p:nvPr/>
          </p:nvSpPr>
          <p:spPr>
            <a:xfrm>
              <a:off x="2591018"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55" name="Freeform 754">
              <a:extLst>
                <a:ext uri="{FF2B5EF4-FFF2-40B4-BE49-F238E27FC236}">
                  <a16:creationId xmlns:a16="http://schemas.microsoft.com/office/drawing/2014/main" id="{70FA514A-322F-8411-EA12-615316D8E5A9}"/>
                </a:ext>
              </a:extLst>
            </p:cNvPr>
            <p:cNvSpPr/>
            <p:nvPr/>
          </p:nvSpPr>
          <p:spPr>
            <a:xfrm>
              <a:off x="2601513"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56" name="Freeform 755">
              <a:extLst>
                <a:ext uri="{FF2B5EF4-FFF2-40B4-BE49-F238E27FC236}">
                  <a16:creationId xmlns:a16="http://schemas.microsoft.com/office/drawing/2014/main" id="{BAABA8AA-ADF2-5610-0B50-1C830F8F5165}"/>
                </a:ext>
              </a:extLst>
            </p:cNvPr>
            <p:cNvSpPr/>
            <p:nvPr/>
          </p:nvSpPr>
          <p:spPr>
            <a:xfrm>
              <a:off x="2615019"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57" name="Freeform 756">
              <a:extLst>
                <a:ext uri="{FF2B5EF4-FFF2-40B4-BE49-F238E27FC236}">
                  <a16:creationId xmlns:a16="http://schemas.microsoft.com/office/drawing/2014/main" id="{FDC7BF60-A9CA-EBFC-2625-CDB0E77AE10C}"/>
                </a:ext>
              </a:extLst>
            </p:cNvPr>
            <p:cNvSpPr/>
            <p:nvPr/>
          </p:nvSpPr>
          <p:spPr>
            <a:xfrm>
              <a:off x="2677605"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58" name="Freeform 757">
              <a:extLst>
                <a:ext uri="{FF2B5EF4-FFF2-40B4-BE49-F238E27FC236}">
                  <a16:creationId xmlns:a16="http://schemas.microsoft.com/office/drawing/2014/main" id="{4C41D70B-5D13-9232-4DAE-C608B55FA4A6}"/>
                </a:ext>
              </a:extLst>
            </p:cNvPr>
            <p:cNvSpPr/>
            <p:nvPr/>
          </p:nvSpPr>
          <p:spPr>
            <a:xfrm>
              <a:off x="2683933"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59" name="Freeform 758">
              <a:extLst>
                <a:ext uri="{FF2B5EF4-FFF2-40B4-BE49-F238E27FC236}">
                  <a16:creationId xmlns:a16="http://schemas.microsoft.com/office/drawing/2014/main" id="{4750E846-E984-D76A-305A-67C02FAA14FE}"/>
                </a:ext>
              </a:extLst>
            </p:cNvPr>
            <p:cNvSpPr/>
            <p:nvPr/>
          </p:nvSpPr>
          <p:spPr>
            <a:xfrm>
              <a:off x="2699445" y="2393436"/>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60" name="Freeform 759">
              <a:extLst>
                <a:ext uri="{FF2B5EF4-FFF2-40B4-BE49-F238E27FC236}">
                  <a16:creationId xmlns:a16="http://schemas.microsoft.com/office/drawing/2014/main" id="{D505AD9C-4CB4-3073-C130-D4D0C2333160}"/>
                </a:ext>
              </a:extLst>
            </p:cNvPr>
            <p:cNvSpPr/>
            <p:nvPr/>
          </p:nvSpPr>
          <p:spPr>
            <a:xfrm>
              <a:off x="2268361" y="2328724"/>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sp>
          <p:nvSpPr>
            <p:cNvPr id="761" name="Freeform 760">
              <a:extLst>
                <a:ext uri="{FF2B5EF4-FFF2-40B4-BE49-F238E27FC236}">
                  <a16:creationId xmlns:a16="http://schemas.microsoft.com/office/drawing/2014/main" id="{F21F935A-BEC9-930D-CDAA-97B81429F78A}"/>
                </a:ext>
              </a:extLst>
            </p:cNvPr>
            <p:cNvSpPr/>
            <p:nvPr/>
          </p:nvSpPr>
          <p:spPr>
            <a:xfrm>
              <a:off x="2172049" y="2301991"/>
              <a:ext cx="7717" cy="45629"/>
            </a:xfrm>
            <a:custGeom>
              <a:avLst/>
              <a:gdLst>
                <a:gd name="connsiteX0" fmla="*/ 0 w 7717"/>
                <a:gd name="connsiteY0" fmla="*/ 0 h 45629"/>
                <a:gd name="connsiteX1" fmla="*/ 0 w 7717"/>
                <a:gd name="connsiteY1" fmla="*/ 45630 h 45629"/>
              </a:gdLst>
              <a:ahLst/>
              <a:cxnLst>
                <a:cxn ang="0">
                  <a:pos x="connsiteX0" y="connsiteY0"/>
                </a:cxn>
                <a:cxn ang="0">
                  <a:pos x="connsiteX1" y="connsiteY1"/>
                </a:cxn>
              </a:cxnLst>
              <a:rect l="l" t="t" r="r" b="b"/>
              <a:pathLst>
                <a:path w="7717" h="45629">
                  <a:moveTo>
                    <a:pt x="0" y="0"/>
                  </a:moveTo>
                  <a:lnTo>
                    <a:pt x="0" y="45630"/>
                  </a:lnTo>
                </a:path>
              </a:pathLst>
            </a:custGeom>
            <a:ln w="8455" cap="flat">
              <a:solidFill>
                <a:schemeClr val="accent1"/>
              </a:solidFill>
              <a:prstDash val="solid"/>
              <a:miter/>
            </a:ln>
          </p:spPr>
          <p:txBody>
            <a:bodyPr rtlCol="0" anchor="ctr"/>
            <a:lstStyle/>
            <a:p>
              <a:endParaRPr lang="en-GB" noProof="0" dirty="0"/>
            </a:p>
          </p:txBody>
        </p:sp>
      </p:grpSp>
      <p:sp>
        <p:nvSpPr>
          <p:cNvPr id="762" name="Freeform 761">
            <a:extLst>
              <a:ext uri="{FF2B5EF4-FFF2-40B4-BE49-F238E27FC236}">
                <a16:creationId xmlns:a16="http://schemas.microsoft.com/office/drawing/2014/main" id="{54FE605E-583F-FFE1-16E4-692CDD85BB87}"/>
              </a:ext>
            </a:extLst>
          </p:cNvPr>
          <p:cNvSpPr/>
          <p:nvPr/>
        </p:nvSpPr>
        <p:spPr>
          <a:xfrm>
            <a:off x="1135554" y="2250277"/>
            <a:ext cx="2315169" cy="166019"/>
          </a:xfrm>
          <a:custGeom>
            <a:avLst/>
            <a:gdLst>
              <a:gd name="connsiteX0" fmla="*/ 0 w 2315169"/>
              <a:gd name="connsiteY0" fmla="*/ 0 h 166019"/>
              <a:gd name="connsiteX1" fmla="*/ 525852 w 2315169"/>
              <a:gd name="connsiteY1" fmla="*/ 0 h 166019"/>
              <a:gd name="connsiteX2" fmla="*/ 525852 w 2315169"/>
              <a:gd name="connsiteY2" fmla="*/ 27194 h 166019"/>
              <a:gd name="connsiteX3" fmla="*/ 1110278 w 2315169"/>
              <a:gd name="connsiteY3" fmla="*/ 27194 h 166019"/>
              <a:gd name="connsiteX4" fmla="*/ 1110278 w 2315169"/>
              <a:gd name="connsiteY4" fmla="*/ 47935 h 166019"/>
              <a:gd name="connsiteX5" fmla="*/ 1139449 w 2315169"/>
              <a:gd name="connsiteY5" fmla="*/ 47935 h 166019"/>
              <a:gd name="connsiteX6" fmla="*/ 1139449 w 2315169"/>
              <a:gd name="connsiteY6" fmla="*/ 70980 h 166019"/>
              <a:gd name="connsiteX7" fmla="*/ 1261922 w 2315169"/>
              <a:gd name="connsiteY7" fmla="*/ 70980 h 166019"/>
              <a:gd name="connsiteX8" fmla="*/ 1261922 w 2315169"/>
              <a:gd name="connsiteY8" fmla="*/ 101216 h 166019"/>
              <a:gd name="connsiteX9" fmla="*/ 1688531 w 2315169"/>
              <a:gd name="connsiteY9" fmla="*/ 101216 h 166019"/>
              <a:gd name="connsiteX10" fmla="*/ 1688531 w 2315169"/>
              <a:gd name="connsiteY10" fmla="*/ 166019 h 166019"/>
              <a:gd name="connsiteX11" fmla="*/ 2315170 w 2315169"/>
              <a:gd name="connsiteY11" fmla="*/ 166019 h 1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5169" h="166019">
                <a:moveTo>
                  <a:pt x="0" y="0"/>
                </a:moveTo>
                <a:lnTo>
                  <a:pt x="525852" y="0"/>
                </a:lnTo>
                <a:lnTo>
                  <a:pt x="525852" y="27194"/>
                </a:lnTo>
                <a:lnTo>
                  <a:pt x="1110278" y="27194"/>
                </a:lnTo>
                <a:lnTo>
                  <a:pt x="1110278" y="47935"/>
                </a:lnTo>
                <a:lnTo>
                  <a:pt x="1139449" y="47935"/>
                </a:lnTo>
                <a:lnTo>
                  <a:pt x="1139449" y="70980"/>
                </a:lnTo>
                <a:lnTo>
                  <a:pt x="1261922" y="70980"/>
                </a:lnTo>
                <a:lnTo>
                  <a:pt x="1261922" y="101216"/>
                </a:lnTo>
                <a:lnTo>
                  <a:pt x="1688531" y="101216"/>
                </a:lnTo>
                <a:lnTo>
                  <a:pt x="1688531" y="166019"/>
                </a:lnTo>
                <a:lnTo>
                  <a:pt x="2315170" y="166019"/>
                </a:lnTo>
              </a:path>
            </a:pathLst>
          </a:custGeom>
          <a:noFill/>
          <a:ln w="10160" cap="flat">
            <a:solidFill>
              <a:schemeClr val="accent1"/>
            </a:solidFill>
            <a:prstDash val="solid"/>
            <a:miter/>
          </a:ln>
        </p:spPr>
        <p:txBody>
          <a:bodyPr rtlCol="0" anchor="ctr"/>
          <a:lstStyle/>
          <a:p>
            <a:endParaRPr lang="en-GB" noProof="0" dirty="0"/>
          </a:p>
        </p:txBody>
      </p:sp>
      <p:sp>
        <p:nvSpPr>
          <p:cNvPr id="670" name="TextBox 669">
            <a:extLst>
              <a:ext uri="{FF2B5EF4-FFF2-40B4-BE49-F238E27FC236}">
                <a16:creationId xmlns:a16="http://schemas.microsoft.com/office/drawing/2014/main" id="{89B13646-75ED-90C8-5448-B5BD1C6F43DC}"/>
              </a:ext>
            </a:extLst>
          </p:cNvPr>
          <p:cNvSpPr txBox="1"/>
          <p:nvPr/>
        </p:nvSpPr>
        <p:spPr>
          <a:xfrm>
            <a:off x="5622791" y="2658365"/>
            <a:ext cx="643998" cy="215444"/>
          </a:xfrm>
          <a:prstGeom prst="rect">
            <a:avLst/>
          </a:prstGeom>
          <a:noFill/>
        </p:spPr>
        <p:txBody>
          <a:bodyPr wrap="square" lIns="0" tIns="0" rIns="0" bIns="0" anchor="ctr">
            <a:spAutoFit/>
          </a:bodyPr>
          <a:lstStyle/>
          <a:p>
            <a:pPr algn="r"/>
            <a:r>
              <a:rPr lang="en-GB" sz="700" b="1" noProof="0" dirty="0">
                <a:solidFill>
                  <a:schemeClr val="accent6"/>
                </a:solidFill>
                <a:latin typeface="Arial" panose="020B0604020202020204" pitchFamily="34" charset="0"/>
                <a:cs typeface="Arial" panose="020B0604020202020204" pitchFamily="34" charset="0"/>
              </a:rPr>
              <a:t>24-mo EFS: 79.4%</a:t>
            </a:r>
          </a:p>
        </p:txBody>
      </p:sp>
      <p:sp>
        <p:nvSpPr>
          <p:cNvPr id="671" name="TextBox 670">
            <a:extLst>
              <a:ext uri="{FF2B5EF4-FFF2-40B4-BE49-F238E27FC236}">
                <a16:creationId xmlns:a16="http://schemas.microsoft.com/office/drawing/2014/main" id="{59D8451B-067E-3BCB-91F5-4566F17101E1}"/>
              </a:ext>
            </a:extLst>
          </p:cNvPr>
          <p:cNvSpPr txBox="1"/>
          <p:nvPr/>
        </p:nvSpPr>
        <p:spPr>
          <a:xfrm>
            <a:off x="5674400" y="2113600"/>
            <a:ext cx="664303" cy="215444"/>
          </a:xfrm>
          <a:prstGeom prst="rect">
            <a:avLst/>
          </a:prstGeom>
          <a:noFill/>
        </p:spPr>
        <p:txBody>
          <a:bodyPr wrap="square" lIns="0" tIns="0" rIns="0" bIns="0" anchor="ctr">
            <a:spAutoFit/>
          </a:bodyPr>
          <a:lstStyle/>
          <a:p>
            <a:pPr algn="r"/>
            <a:r>
              <a:rPr lang="en-GB" sz="700" b="1" noProof="0" dirty="0">
                <a:solidFill>
                  <a:schemeClr val="accent1"/>
                </a:solidFill>
                <a:latin typeface="Arial" panose="020B0604020202020204" pitchFamily="34" charset="0"/>
                <a:cs typeface="Arial" panose="020B0604020202020204" pitchFamily="34" charset="0"/>
              </a:rPr>
              <a:t>24-mo EFS: 92.7%</a:t>
            </a:r>
          </a:p>
        </p:txBody>
      </p:sp>
      <p:cxnSp>
        <p:nvCxnSpPr>
          <p:cNvPr id="28" name="Straight Connector 27">
            <a:extLst>
              <a:ext uri="{FF2B5EF4-FFF2-40B4-BE49-F238E27FC236}">
                <a16:creationId xmlns:a16="http://schemas.microsoft.com/office/drawing/2014/main" id="{C1E84871-277F-298E-00CB-222E7923FFFF}"/>
              </a:ext>
            </a:extLst>
          </p:cNvPr>
          <p:cNvCxnSpPr>
            <a:cxnSpLocks/>
          </p:cNvCxnSpPr>
          <p:nvPr/>
        </p:nvCxnSpPr>
        <p:spPr>
          <a:xfrm>
            <a:off x="1080456" y="3066802"/>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418BDFD6-B968-E6E8-7FEF-E26F2400CB5E}"/>
              </a:ext>
            </a:extLst>
          </p:cNvPr>
          <p:cNvCxnSpPr>
            <a:cxnSpLocks/>
          </p:cNvCxnSpPr>
          <p:nvPr/>
        </p:nvCxnSpPr>
        <p:spPr>
          <a:xfrm>
            <a:off x="1080456" y="2860427"/>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77E877D-BC24-D8A7-A135-7259F9EC1659}"/>
              </a:ext>
            </a:extLst>
          </p:cNvPr>
          <p:cNvCxnSpPr>
            <a:cxnSpLocks/>
          </p:cNvCxnSpPr>
          <p:nvPr/>
        </p:nvCxnSpPr>
        <p:spPr>
          <a:xfrm>
            <a:off x="1080456" y="2657227"/>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B3D95AC5-73EE-290A-4CD3-36AC4E2B2D39}"/>
              </a:ext>
            </a:extLst>
          </p:cNvPr>
          <p:cNvCxnSpPr>
            <a:cxnSpLocks/>
          </p:cNvCxnSpPr>
          <p:nvPr/>
        </p:nvCxnSpPr>
        <p:spPr>
          <a:xfrm>
            <a:off x="1080456" y="3270002"/>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910B58A5-8CC2-BD9F-FAE5-0790D2AEF574}"/>
              </a:ext>
            </a:extLst>
          </p:cNvPr>
          <p:cNvCxnSpPr>
            <a:cxnSpLocks/>
          </p:cNvCxnSpPr>
          <p:nvPr/>
        </p:nvCxnSpPr>
        <p:spPr>
          <a:xfrm>
            <a:off x="1080456" y="3476377"/>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D92C4B84-25CE-2124-86E7-04B4C353C002}"/>
              </a:ext>
            </a:extLst>
          </p:cNvPr>
          <p:cNvCxnSpPr>
            <a:cxnSpLocks/>
          </p:cNvCxnSpPr>
          <p:nvPr/>
        </p:nvCxnSpPr>
        <p:spPr>
          <a:xfrm>
            <a:off x="1080456" y="3679577"/>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42EC1766-A527-6C30-A963-456C9767906A}"/>
              </a:ext>
            </a:extLst>
          </p:cNvPr>
          <p:cNvCxnSpPr>
            <a:cxnSpLocks/>
          </p:cNvCxnSpPr>
          <p:nvPr/>
        </p:nvCxnSpPr>
        <p:spPr>
          <a:xfrm>
            <a:off x="1080456" y="3882777"/>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503E33BD-06B9-184C-C8AE-49086F68FF58}"/>
              </a:ext>
            </a:extLst>
          </p:cNvPr>
          <p:cNvCxnSpPr>
            <a:cxnSpLocks/>
          </p:cNvCxnSpPr>
          <p:nvPr/>
        </p:nvCxnSpPr>
        <p:spPr>
          <a:xfrm>
            <a:off x="1080456" y="4089152"/>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A1D2535E-55F9-FDDF-43C8-2D30DEB1DCE8}"/>
              </a:ext>
            </a:extLst>
          </p:cNvPr>
          <p:cNvCxnSpPr>
            <a:cxnSpLocks/>
          </p:cNvCxnSpPr>
          <p:nvPr/>
        </p:nvCxnSpPr>
        <p:spPr>
          <a:xfrm>
            <a:off x="1080456" y="2454027"/>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61D1760A-3E43-CB38-AA22-51A6FA0649ED}"/>
              </a:ext>
            </a:extLst>
          </p:cNvPr>
          <p:cNvCxnSpPr>
            <a:cxnSpLocks/>
          </p:cNvCxnSpPr>
          <p:nvPr/>
        </p:nvCxnSpPr>
        <p:spPr>
          <a:xfrm>
            <a:off x="1080456" y="4292352"/>
            <a:ext cx="2502444"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EB201F88-267A-E8FF-0002-A595B7EAC61A}"/>
              </a:ext>
            </a:extLst>
          </p:cNvPr>
          <p:cNvSpPr txBox="1"/>
          <p:nvPr/>
        </p:nvSpPr>
        <p:spPr>
          <a:xfrm>
            <a:off x="922756" y="2191907"/>
            <a:ext cx="125034"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1.0</a:t>
            </a:r>
          </a:p>
        </p:txBody>
      </p:sp>
      <p:cxnSp>
        <p:nvCxnSpPr>
          <p:cNvPr id="41" name="Straight Connector 40">
            <a:extLst>
              <a:ext uri="{FF2B5EF4-FFF2-40B4-BE49-F238E27FC236}">
                <a16:creationId xmlns:a16="http://schemas.microsoft.com/office/drawing/2014/main" id="{4D1CEE91-2AED-8063-2295-A1812BB21275}"/>
              </a:ext>
            </a:extLst>
          </p:cNvPr>
          <p:cNvCxnSpPr>
            <a:cxnSpLocks/>
          </p:cNvCxnSpPr>
          <p:nvPr/>
        </p:nvCxnSpPr>
        <p:spPr>
          <a:xfrm>
            <a:off x="1080456" y="2250827"/>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C1B47CCB-EDFB-FB3B-178E-0066D13F9AF7}"/>
              </a:ext>
            </a:extLst>
          </p:cNvPr>
          <p:cNvSpPr txBox="1"/>
          <p:nvPr/>
        </p:nvSpPr>
        <p:spPr>
          <a:xfrm>
            <a:off x="922755" y="2398282"/>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0.9</a:t>
            </a:r>
          </a:p>
        </p:txBody>
      </p:sp>
      <p:sp>
        <p:nvSpPr>
          <p:cNvPr id="43" name="TextBox 42">
            <a:extLst>
              <a:ext uri="{FF2B5EF4-FFF2-40B4-BE49-F238E27FC236}">
                <a16:creationId xmlns:a16="http://schemas.microsoft.com/office/drawing/2014/main" id="{96440D05-CB56-5EC3-491F-96D20CC5B8A7}"/>
              </a:ext>
            </a:extLst>
          </p:cNvPr>
          <p:cNvSpPr txBox="1"/>
          <p:nvPr/>
        </p:nvSpPr>
        <p:spPr>
          <a:xfrm>
            <a:off x="922755" y="2601482"/>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0.8</a:t>
            </a:r>
          </a:p>
        </p:txBody>
      </p:sp>
      <p:sp>
        <p:nvSpPr>
          <p:cNvPr id="44" name="TextBox 43">
            <a:extLst>
              <a:ext uri="{FF2B5EF4-FFF2-40B4-BE49-F238E27FC236}">
                <a16:creationId xmlns:a16="http://schemas.microsoft.com/office/drawing/2014/main" id="{0C18537E-500A-82C6-B140-655DA42F35AA}"/>
              </a:ext>
            </a:extLst>
          </p:cNvPr>
          <p:cNvSpPr txBox="1"/>
          <p:nvPr/>
        </p:nvSpPr>
        <p:spPr>
          <a:xfrm>
            <a:off x="922755" y="2801507"/>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0.7</a:t>
            </a:r>
          </a:p>
        </p:txBody>
      </p:sp>
      <p:sp>
        <p:nvSpPr>
          <p:cNvPr id="45" name="TextBox 44">
            <a:extLst>
              <a:ext uri="{FF2B5EF4-FFF2-40B4-BE49-F238E27FC236}">
                <a16:creationId xmlns:a16="http://schemas.microsoft.com/office/drawing/2014/main" id="{E1E41E33-9475-93F5-A526-C539213BADC3}"/>
              </a:ext>
            </a:extLst>
          </p:cNvPr>
          <p:cNvSpPr txBox="1"/>
          <p:nvPr/>
        </p:nvSpPr>
        <p:spPr>
          <a:xfrm>
            <a:off x="922755" y="3007882"/>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0.6</a:t>
            </a:r>
          </a:p>
        </p:txBody>
      </p:sp>
      <p:sp>
        <p:nvSpPr>
          <p:cNvPr id="46" name="TextBox 45">
            <a:extLst>
              <a:ext uri="{FF2B5EF4-FFF2-40B4-BE49-F238E27FC236}">
                <a16:creationId xmlns:a16="http://schemas.microsoft.com/office/drawing/2014/main" id="{4FB04E10-D215-FFB9-33CE-1B1BC7B9A011}"/>
              </a:ext>
            </a:extLst>
          </p:cNvPr>
          <p:cNvSpPr txBox="1"/>
          <p:nvPr/>
        </p:nvSpPr>
        <p:spPr>
          <a:xfrm>
            <a:off x="922755" y="3211082"/>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0.5</a:t>
            </a:r>
          </a:p>
        </p:txBody>
      </p:sp>
      <p:sp>
        <p:nvSpPr>
          <p:cNvPr id="47" name="TextBox 46">
            <a:extLst>
              <a:ext uri="{FF2B5EF4-FFF2-40B4-BE49-F238E27FC236}">
                <a16:creationId xmlns:a16="http://schemas.microsoft.com/office/drawing/2014/main" id="{6FC8DC1B-CB0A-DDBD-1E15-9874C2B47CE3}"/>
              </a:ext>
            </a:extLst>
          </p:cNvPr>
          <p:cNvSpPr txBox="1"/>
          <p:nvPr/>
        </p:nvSpPr>
        <p:spPr>
          <a:xfrm>
            <a:off x="922755" y="3420632"/>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0.4</a:t>
            </a:r>
          </a:p>
        </p:txBody>
      </p:sp>
      <p:sp>
        <p:nvSpPr>
          <p:cNvPr id="48" name="TextBox 47">
            <a:extLst>
              <a:ext uri="{FF2B5EF4-FFF2-40B4-BE49-F238E27FC236}">
                <a16:creationId xmlns:a16="http://schemas.microsoft.com/office/drawing/2014/main" id="{8218E164-B6A7-91A4-6465-9D56A590626D}"/>
              </a:ext>
            </a:extLst>
          </p:cNvPr>
          <p:cNvSpPr txBox="1"/>
          <p:nvPr/>
        </p:nvSpPr>
        <p:spPr>
          <a:xfrm>
            <a:off x="922755" y="3627007"/>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0.3</a:t>
            </a:r>
          </a:p>
        </p:txBody>
      </p:sp>
      <p:sp>
        <p:nvSpPr>
          <p:cNvPr id="49" name="TextBox 48">
            <a:extLst>
              <a:ext uri="{FF2B5EF4-FFF2-40B4-BE49-F238E27FC236}">
                <a16:creationId xmlns:a16="http://schemas.microsoft.com/office/drawing/2014/main" id="{7EEB1AA4-3E76-484D-580D-CA03F36672C4}"/>
              </a:ext>
            </a:extLst>
          </p:cNvPr>
          <p:cNvSpPr txBox="1"/>
          <p:nvPr/>
        </p:nvSpPr>
        <p:spPr>
          <a:xfrm>
            <a:off x="922755" y="3827032"/>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0.2</a:t>
            </a:r>
          </a:p>
        </p:txBody>
      </p:sp>
      <p:sp>
        <p:nvSpPr>
          <p:cNvPr id="50" name="TextBox 49">
            <a:extLst>
              <a:ext uri="{FF2B5EF4-FFF2-40B4-BE49-F238E27FC236}">
                <a16:creationId xmlns:a16="http://schemas.microsoft.com/office/drawing/2014/main" id="{A94B50E2-0C79-FE1A-A46A-41D3273FC6A0}"/>
              </a:ext>
            </a:extLst>
          </p:cNvPr>
          <p:cNvSpPr txBox="1"/>
          <p:nvPr/>
        </p:nvSpPr>
        <p:spPr>
          <a:xfrm>
            <a:off x="922755" y="4030232"/>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0.1</a:t>
            </a:r>
          </a:p>
        </p:txBody>
      </p:sp>
      <p:sp>
        <p:nvSpPr>
          <p:cNvPr id="51" name="TextBox 50">
            <a:extLst>
              <a:ext uri="{FF2B5EF4-FFF2-40B4-BE49-F238E27FC236}">
                <a16:creationId xmlns:a16="http://schemas.microsoft.com/office/drawing/2014/main" id="{544B3276-8F00-A0EE-2C2E-60574D7474F8}"/>
              </a:ext>
            </a:extLst>
          </p:cNvPr>
          <p:cNvSpPr txBox="1"/>
          <p:nvPr/>
        </p:nvSpPr>
        <p:spPr>
          <a:xfrm>
            <a:off x="922755" y="4236607"/>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0.0</a:t>
            </a:r>
          </a:p>
        </p:txBody>
      </p:sp>
      <p:graphicFrame>
        <p:nvGraphicFramePr>
          <p:cNvPr id="763" name="Table 762">
            <a:extLst>
              <a:ext uri="{FF2B5EF4-FFF2-40B4-BE49-F238E27FC236}">
                <a16:creationId xmlns:a16="http://schemas.microsoft.com/office/drawing/2014/main" id="{7037BDCE-BD96-510B-41BD-0BA18B898B5A}"/>
              </a:ext>
            </a:extLst>
          </p:cNvPr>
          <p:cNvGraphicFramePr>
            <a:graphicFrameLocks noGrp="1"/>
          </p:cNvGraphicFramePr>
          <p:nvPr/>
        </p:nvGraphicFramePr>
        <p:xfrm>
          <a:off x="5606918" y="3405323"/>
          <a:ext cx="1991014" cy="769439"/>
        </p:xfrm>
        <a:graphic>
          <a:graphicData uri="http://schemas.openxmlformats.org/drawingml/2006/table">
            <a:tbl>
              <a:tblPr firstRow="1" bandRow="1"/>
              <a:tblGrid>
                <a:gridCol w="829842">
                  <a:extLst>
                    <a:ext uri="{9D8B030D-6E8A-4147-A177-3AD203B41FA5}">
                      <a16:colId xmlns:a16="http://schemas.microsoft.com/office/drawing/2014/main" val="1829181355"/>
                    </a:ext>
                  </a:extLst>
                </a:gridCol>
                <a:gridCol w="580586">
                  <a:extLst>
                    <a:ext uri="{9D8B030D-6E8A-4147-A177-3AD203B41FA5}">
                      <a16:colId xmlns:a16="http://schemas.microsoft.com/office/drawing/2014/main" val="3158332161"/>
                    </a:ext>
                  </a:extLst>
                </a:gridCol>
                <a:gridCol w="580586">
                  <a:extLst>
                    <a:ext uri="{9D8B030D-6E8A-4147-A177-3AD203B41FA5}">
                      <a16:colId xmlns:a16="http://schemas.microsoft.com/office/drawing/2014/main" val="3600675927"/>
                    </a:ext>
                  </a:extLst>
                </a:gridCol>
              </a:tblGrid>
              <a:tr h="349752">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nSpc>
                          <a:spcPct val="90000"/>
                        </a:lnSpc>
                      </a:pPr>
                      <a:endParaRPr lang="en-GB" sz="700" b="1" noProof="0" dirty="0">
                        <a:solidFill>
                          <a:schemeClr val="bg1"/>
                        </a:solidFill>
                        <a:latin typeface="Arial Narrow" panose="020B0606020202030204" pitchFamily="34" charset="0"/>
                      </a:endParaRPr>
                    </a:p>
                  </a:txBody>
                  <a:tcPr marL="60960" marR="60960" marT="24000" marB="2400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700" b="1" noProof="0" dirty="0">
                          <a:solidFill>
                            <a:schemeClr val="bg1"/>
                          </a:solidFill>
                          <a:latin typeface="Arial Narrow" panose="020B0606020202030204" pitchFamily="34" charset="0"/>
                        </a:rPr>
                        <a:t> Durvalumab </a:t>
                      </a:r>
                      <a:br>
                        <a:rPr lang="en-GB" sz="700" b="1" noProof="0" dirty="0">
                          <a:solidFill>
                            <a:schemeClr val="bg1"/>
                          </a:solidFill>
                          <a:latin typeface="Arial Narrow" panose="020B0606020202030204" pitchFamily="34" charset="0"/>
                        </a:rPr>
                      </a:br>
                      <a:r>
                        <a:rPr lang="en-GB" sz="700" b="1" noProof="0" dirty="0">
                          <a:solidFill>
                            <a:schemeClr val="bg1"/>
                          </a:solidFill>
                          <a:latin typeface="Arial Narrow" panose="020B0606020202030204" pitchFamily="34" charset="0"/>
                        </a:rPr>
                        <a:t>+ FLOT </a:t>
                      </a:r>
                    </a:p>
                    <a:p>
                      <a:pPr marL="0" marR="0" lvl="0" indent="0" algn="ctr" defTabSz="914400" rtl="0" eaLnBrk="1" fontAlgn="auto" hangingPunct="1">
                        <a:lnSpc>
                          <a:spcPct val="90000"/>
                        </a:lnSpc>
                        <a:spcBef>
                          <a:spcPts val="0"/>
                        </a:spcBef>
                        <a:spcAft>
                          <a:spcPts val="0"/>
                        </a:spcAft>
                        <a:buFontTx/>
                        <a:buNone/>
                      </a:pPr>
                      <a:r>
                        <a:rPr lang="en-GB" sz="700" b="1" noProof="0" dirty="0">
                          <a:solidFill>
                            <a:schemeClr val="bg1"/>
                          </a:solidFill>
                          <a:latin typeface="Arial Narrow" panose="020B0606020202030204" pitchFamily="34" charset="0"/>
                        </a:rPr>
                        <a:t>(n=127)</a:t>
                      </a:r>
                    </a:p>
                  </a:txBody>
                  <a:tcPr marL="0" marR="0" marT="24000" marB="24000" anchor="ctr">
                    <a:lnL>
                      <a:noFill/>
                    </a:lnL>
                    <a:lnR>
                      <a:no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hangingPunct="1">
                        <a:lnSpc>
                          <a:spcPct val="90000"/>
                        </a:lnSpc>
                        <a:spcBef>
                          <a:spcPts val="0"/>
                        </a:spcBef>
                        <a:spcAft>
                          <a:spcPts val="0"/>
                        </a:spcAft>
                        <a:buFontTx/>
                        <a:buNone/>
                      </a:pPr>
                      <a:r>
                        <a:rPr lang="en-GB" sz="700" b="1" noProof="0" dirty="0">
                          <a:solidFill>
                            <a:schemeClr val="bg1"/>
                          </a:solidFill>
                          <a:latin typeface="Arial Narrow" panose="020B0606020202030204" pitchFamily="34" charset="0"/>
                        </a:rPr>
                        <a:t>Placebo </a:t>
                      </a:r>
                      <a:br>
                        <a:rPr lang="en-GB" sz="700" b="1" noProof="0" dirty="0">
                          <a:solidFill>
                            <a:schemeClr val="bg1"/>
                          </a:solidFill>
                          <a:latin typeface="Arial Narrow" panose="020B0606020202030204" pitchFamily="34" charset="0"/>
                        </a:rPr>
                      </a:br>
                      <a:r>
                        <a:rPr lang="en-GB" sz="700" b="1" noProof="0" dirty="0">
                          <a:solidFill>
                            <a:schemeClr val="bg1"/>
                          </a:solidFill>
                          <a:latin typeface="Arial Narrow" panose="020B0606020202030204" pitchFamily="34" charset="0"/>
                        </a:rPr>
                        <a:t>+ FLOT </a:t>
                      </a:r>
                    </a:p>
                    <a:p>
                      <a:pPr marL="0" marR="0" lvl="0" indent="0" algn="ctr" defTabSz="914400" rtl="0" eaLnBrk="1" fontAlgn="auto" hangingPunct="1">
                        <a:lnSpc>
                          <a:spcPct val="90000"/>
                        </a:lnSpc>
                        <a:spcBef>
                          <a:spcPts val="0"/>
                        </a:spcBef>
                        <a:spcAft>
                          <a:spcPts val="0"/>
                        </a:spcAft>
                        <a:buFontTx/>
                        <a:buNone/>
                      </a:pPr>
                      <a:r>
                        <a:rPr lang="en-GB" sz="700" b="1" noProof="0" dirty="0">
                          <a:solidFill>
                            <a:schemeClr val="bg1"/>
                          </a:solidFill>
                          <a:latin typeface="Arial Narrow" panose="020B0606020202030204" pitchFamily="34" charset="0"/>
                        </a:rPr>
                        <a:t>(n=68)</a:t>
                      </a:r>
                    </a:p>
                  </a:txBody>
                  <a:tcPr marL="0" marR="0" marT="24000" marB="24000" anchor="ctr">
                    <a:lnL>
                      <a:noFill/>
                    </a:lnL>
                    <a:lnR>
                      <a:no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3533857899"/>
                  </a:ext>
                </a:extLst>
              </a:tr>
              <a:tr h="249168">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auto" hangingPunct="1">
                        <a:lnSpc>
                          <a:spcPct val="90000"/>
                        </a:lnSpc>
                        <a:spcBef>
                          <a:spcPts val="0"/>
                        </a:spcBef>
                        <a:spcAft>
                          <a:spcPts val="0"/>
                        </a:spcAft>
                        <a:buFontTx/>
                        <a:buNone/>
                      </a:pPr>
                      <a:r>
                        <a:rPr lang="en-GB" sz="700" noProof="0" dirty="0">
                          <a:latin typeface="Arial Narrow" panose="020B0606020202030204" pitchFamily="34" charset="0"/>
                        </a:rPr>
                        <a:t>Median EFS (95% CI), months</a:t>
                      </a:r>
                    </a:p>
                  </a:txBody>
                  <a:tcPr marL="24960" marR="24960" marT="24000" marB="2400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700" b="1" noProof="0" dirty="0">
                          <a:latin typeface="Arial Narrow" panose="020B0606020202030204" pitchFamily="34" charset="0"/>
                        </a:rPr>
                        <a:t>NR (NR-NR)</a:t>
                      </a:r>
                    </a:p>
                  </a:txBody>
                  <a:tcPr marL="0" marR="0" marT="24000" marB="24000" anchor="ctr">
                    <a:lnL>
                      <a:noFill/>
                    </a:lnL>
                    <a:lnR>
                      <a:noFill/>
                    </a:lnR>
                    <a:lnT w="12700" cap="flat" cmpd="sng" algn="ctr">
                      <a:solidFill>
                        <a:sysClr val="window" lastClr="FFFFFF"/>
                      </a:solidFill>
                      <a:prstDash val="solid"/>
                      <a:round/>
                      <a:headEnd type="none" w="med" len="med"/>
                      <a:tailEnd type="none" w="med" len="med"/>
                    </a:lnT>
                    <a:lnB>
                      <a:noFill/>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hangingPunct="1">
                        <a:lnSpc>
                          <a:spcPct val="90000"/>
                        </a:lnSpc>
                        <a:spcBef>
                          <a:spcPts val="0"/>
                        </a:spcBef>
                        <a:spcAft>
                          <a:spcPts val="0"/>
                        </a:spcAft>
                        <a:buFontTx/>
                        <a:buNone/>
                      </a:pPr>
                      <a:r>
                        <a:rPr lang="en-GB" sz="700" b="1" noProof="0" dirty="0">
                          <a:latin typeface="Arial Narrow" panose="020B0606020202030204" pitchFamily="34" charset="0"/>
                        </a:rPr>
                        <a:t>NR (NR-NR)</a:t>
                      </a:r>
                    </a:p>
                  </a:txBody>
                  <a:tcPr marL="0" marR="0" marT="24000" marB="24000" anchor="ctr">
                    <a:lnL>
                      <a:noFill/>
                    </a:lnL>
                    <a:lnR>
                      <a:noFill/>
                    </a:lnR>
                    <a:lnT w="12700" cap="flat" cmpd="sng" algn="ctr">
                      <a:solidFill>
                        <a:sysClr val="window" lastClr="FFFFFF"/>
                      </a:solidFill>
                      <a:prstDash val="solid"/>
                      <a:round/>
                      <a:headEnd type="none" w="med" len="med"/>
                      <a:tailEnd type="none" w="med" len="med"/>
                    </a:lnT>
                    <a:lnB>
                      <a:noFill/>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val="2853359994"/>
                  </a:ext>
                </a:extLst>
              </a:tr>
              <a:tr h="170519">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auto" hangingPunct="1">
                        <a:lnSpc>
                          <a:spcPct val="90000"/>
                        </a:lnSpc>
                        <a:spcBef>
                          <a:spcPts val="0"/>
                        </a:spcBef>
                        <a:spcAft>
                          <a:spcPts val="0"/>
                        </a:spcAft>
                        <a:buFontTx/>
                        <a:buNone/>
                      </a:pPr>
                      <a:r>
                        <a:rPr lang="en-GB" sz="700" noProof="0" dirty="0">
                          <a:latin typeface="Arial Narrow" panose="020B0606020202030204" pitchFamily="34" charset="0"/>
                        </a:rPr>
                        <a:t>HR (95% CI)</a:t>
                      </a:r>
                    </a:p>
                  </a:txBody>
                  <a:tcPr marL="24960" marR="24960" marT="24000" marB="24000" anchor="ctr">
                    <a:lnL>
                      <a:noFill/>
                    </a:lnL>
                    <a:lnR>
                      <a:noFill/>
                    </a:lnR>
                    <a:lnT>
                      <a:noFill/>
                    </a:lnT>
                    <a:lnB>
                      <a:noFill/>
                    </a:lnB>
                    <a:lnTlToBr w="12700" cmpd="sng">
                      <a:noFill/>
                      <a:prstDash val="solid"/>
                    </a:lnTlToBr>
                    <a:lnBlToTr w="12700" cmpd="sng">
                      <a:noFill/>
                      <a:prstDash val="solid"/>
                    </a:lnBlToTr>
                    <a:solidFill>
                      <a:sysClr val="window" lastClr="FFFFFF"/>
                    </a:solidFill>
                  </a:tcPr>
                </a:tc>
                <a:tc grid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700" b="1" noProof="0" dirty="0">
                          <a:latin typeface="Arial Narrow" panose="020B0606020202030204" pitchFamily="34" charset="0"/>
                        </a:rPr>
                        <a:t>0.32 (0.15-0.68)</a:t>
                      </a:r>
                    </a:p>
                  </a:txBody>
                  <a:tcPr marL="0" marR="0" marT="24000" marB="24000" anchor="ctr">
                    <a:lnL>
                      <a:noFill/>
                    </a:lnL>
                    <a:lnR>
                      <a:noFill/>
                    </a:lnR>
                    <a:lnT>
                      <a:noFill/>
                    </a:lnT>
                    <a:lnB>
                      <a:noFill/>
                    </a:lnB>
                    <a:lnTlToBr w="12700" cmpd="sng">
                      <a:noFill/>
                      <a:prstDash val="solid"/>
                    </a:lnTlToBr>
                    <a:lnBlToTr w="12700" cmpd="sng">
                      <a:noFill/>
                      <a:prstDash val="solid"/>
                    </a:lnBlToTr>
                    <a:solidFill>
                      <a:sysClr val="window" lastClr="FFFFFF"/>
                    </a:solidFill>
                  </a:tcPr>
                </a:tc>
                <a:tc hMerge="1">
                  <a:txBody>
                    <a:bodyPr/>
                    <a:lstStyle/>
                    <a:p>
                      <a:endParaRPr lang="en-US"/>
                    </a:p>
                  </a:txBody>
                  <a:tcPr/>
                </a:tc>
                <a:extLst>
                  <a:ext uri="{0D108BD9-81ED-4DB2-BD59-A6C34878D82A}">
                    <a16:rowId xmlns:a16="http://schemas.microsoft.com/office/drawing/2014/main" val="1915134389"/>
                  </a:ext>
                </a:extLst>
              </a:tr>
            </a:tbl>
          </a:graphicData>
        </a:graphic>
      </p:graphicFrame>
      <p:graphicFrame>
        <p:nvGraphicFramePr>
          <p:cNvPr id="764" name="Table 763">
            <a:extLst>
              <a:ext uri="{FF2B5EF4-FFF2-40B4-BE49-F238E27FC236}">
                <a16:creationId xmlns:a16="http://schemas.microsoft.com/office/drawing/2014/main" id="{FBA07904-619A-7189-9218-172051FDC6A4}"/>
              </a:ext>
            </a:extLst>
          </p:cNvPr>
          <p:cNvGraphicFramePr>
            <a:graphicFrameLocks noGrp="1"/>
          </p:cNvGraphicFramePr>
          <p:nvPr/>
        </p:nvGraphicFramePr>
        <p:xfrm>
          <a:off x="9560482" y="3405323"/>
          <a:ext cx="1991014" cy="769439"/>
        </p:xfrm>
        <a:graphic>
          <a:graphicData uri="http://schemas.openxmlformats.org/drawingml/2006/table">
            <a:tbl>
              <a:tblPr firstRow="1" bandRow="1"/>
              <a:tblGrid>
                <a:gridCol w="829842">
                  <a:extLst>
                    <a:ext uri="{9D8B030D-6E8A-4147-A177-3AD203B41FA5}">
                      <a16:colId xmlns:a16="http://schemas.microsoft.com/office/drawing/2014/main" val="1829181355"/>
                    </a:ext>
                  </a:extLst>
                </a:gridCol>
                <a:gridCol w="580586">
                  <a:extLst>
                    <a:ext uri="{9D8B030D-6E8A-4147-A177-3AD203B41FA5}">
                      <a16:colId xmlns:a16="http://schemas.microsoft.com/office/drawing/2014/main" val="3158332161"/>
                    </a:ext>
                  </a:extLst>
                </a:gridCol>
                <a:gridCol w="580586">
                  <a:extLst>
                    <a:ext uri="{9D8B030D-6E8A-4147-A177-3AD203B41FA5}">
                      <a16:colId xmlns:a16="http://schemas.microsoft.com/office/drawing/2014/main" val="3600675927"/>
                    </a:ext>
                  </a:extLst>
                </a:gridCol>
              </a:tblGrid>
              <a:tr h="349752">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a:lnSpc>
                          <a:spcPct val="90000"/>
                        </a:lnSpc>
                      </a:pPr>
                      <a:endParaRPr lang="en-GB" sz="700" b="1" noProof="0" dirty="0">
                        <a:solidFill>
                          <a:schemeClr val="bg1"/>
                        </a:solidFill>
                        <a:latin typeface="Arial Narrow" panose="020B0606020202030204" pitchFamily="34" charset="0"/>
                      </a:endParaRPr>
                    </a:p>
                  </a:txBody>
                  <a:tcPr marL="60960" marR="60960" marT="24000" marB="2400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Calibri"/>
                        </a:defRPr>
                      </a:lvl1pPr>
                      <a:lvl2pPr marL="457200" algn="l" defTabSz="914400" rtl="0" eaLnBrk="1" latinLnBrk="0" hangingPunct="1">
                        <a:defRPr sz="1800" b="1" kern="1200">
                          <a:solidFill>
                            <a:schemeClr val="tx1"/>
                          </a:solidFill>
                          <a:latin typeface="Calibri"/>
                        </a:defRPr>
                      </a:lvl2pPr>
                      <a:lvl3pPr marL="914400" algn="l" defTabSz="914400" rtl="0" eaLnBrk="1" latinLnBrk="0" hangingPunct="1">
                        <a:defRPr sz="1800" b="1" kern="1200">
                          <a:solidFill>
                            <a:schemeClr val="tx1"/>
                          </a:solidFill>
                          <a:latin typeface="Calibri"/>
                        </a:defRPr>
                      </a:lvl3pPr>
                      <a:lvl4pPr marL="1371600" algn="l" defTabSz="914400" rtl="0" eaLnBrk="1" latinLnBrk="0" hangingPunct="1">
                        <a:defRPr sz="1800" b="1" kern="1200">
                          <a:solidFill>
                            <a:schemeClr val="tx1"/>
                          </a:solidFill>
                          <a:latin typeface="Calibri"/>
                        </a:defRPr>
                      </a:lvl4pPr>
                      <a:lvl5pPr marL="1828800" algn="l" defTabSz="914400" rtl="0" eaLnBrk="1" latinLnBrk="0" hangingPunct="1">
                        <a:defRPr sz="1800" b="1" kern="1200">
                          <a:solidFill>
                            <a:schemeClr val="tx1"/>
                          </a:solidFill>
                          <a:latin typeface="Calibri"/>
                        </a:defRPr>
                      </a:lvl5pPr>
                      <a:lvl6pPr marL="2286000" algn="l" defTabSz="914400" rtl="0" eaLnBrk="1" latinLnBrk="0" hangingPunct="1">
                        <a:defRPr sz="1800" b="1" kern="1200">
                          <a:solidFill>
                            <a:schemeClr val="tx1"/>
                          </a:solidFill>
                          <a:latin typeface="Calibri"/>
                        </a:defRPr>
                      </a:lvl6pPr>
                      <a:lvl7pPr marL="2743200" algn="l" defTabSz="914400" rtl="0" eaLnBrk="1" latinLnBrk="0" hangingPunct="1">
                        <a:defRPr sz="1800" b="1" kern="1200">
                          <a:solidFill>
                            <a:schemeClr val="tx1"/>
                          </a:solidFill>
                          <a:latin typeface="Calibri"/>
                        </a:defRPr>
                      </a:lvl7pPr>
                      <a:lvl8pPr marL="3200400" algn="l" defTabSz="914400" rtl="0" eaLnBrk="1" latinLnBrk="0" hangingPunct="1">
                        <a:defRPr sz="1800" b="1" kern="1200">
                          <a:solidFill>
                            <a:schemeClr val="tx1"/>
                          </a:solidFill>
                          <a:latin typeface="Calibri"/>
                        </a:defRPr>
                      </a:lvl8pPr>
                      <a:lvl9pPr marL="3657600" algn="l" defTabSz="914400" rtl="0" eaLnBrk="1" latinLnBrk="0" hangingPunct="1">
                        <a:defRPr sz="1800" b="1"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700" b="1" noProof="0" dirty="0">
                          <a:solidFill>
                            <a:schemeClr val="bg1"/>
                          </a:solidFill>
                          <a:latin typeface="Arial Narrow" panose="020B0606020202030204" pitchFamily="34" charset="0"/>
                        </a:rPr>
                        <a:t> Durvalumab </a:t>
                      </a:r>
                      <a:br>
                        <a:rPr lang="en-GB" sz="700" b="1" noProof="0" dirty="0">
                          <a:solidFill>
                            <a:schemeClr val="bg1"/>
                          </a:solidFill>
                          <a:latin typeface="Arial Narrow" panose="020B0606020202030204" pitchFamily="34" charset="0"/>
                        </a:rPr>
                      </a:br>
                      <a:r>
                        <a:rPr lang="en-GB" sz="700" b="1" noProof="0" dirty="0">
                          <a:solidFill>
                            <a:schemeClr val="bg1"/>
                          </a:solidFill>
                          <a:latin typeface="Arial Narrow" panose="020B0606020202030204" pitchFamily="34" charset="0"/>
                        </a:rPr>
                        <a:t>+ FLOT </a:t>
                      </a:r>
                    </a:p>
                    <a:p>
                      <a:pPr marL="0" marR="0" lvl="0" indent="0" algn="ctr" defTabSz="914400" rtl="0" eaLnBrk="1" fontAlgn="auto" hangingPunct="1">
                        <a:lnSpc>
                          <a:spcPct val="90000"/>
                        </a:lnSpc>
                        <a:spcBef>
                          <a:spcPts val="0"/>
                        </a:spcBef>
                        <a:spcAft>
                          <a:spcPts val="0"/>
                        </a:spcAft>
                        <a:buFontTx/>
                        <a:buNone/>
                      </a:pPr>
                      <a:r>
                        <a:rPr lang="en-GB" sz="700" b="1" noProof="0" dirty="0">
                          <a:solidFill>
                            <a:schemeClr val="bg1"/>
                          </a:solidFill>
                          <a:latin typeface="Arial Narrow" panose="020B0606020202030204" pitchFamily="34" charset="0"/>
                        </a:rPr>
                        <a:t>(n=346)</a:t>
                      </a:r>
                    </a:p>
                  </a:txBody>
                  <a:tcPr marL="0" marR="0" marT="24000" marB="24000" anchor="ctr">
                    <a:lnL>
                      <a:noFill/>
                    </a:lnL>
                    <a:lnR>
                      <a:no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hangingPunct="1">
                        <a:lnSpc>
                          <a:spcPct val="90000"/>
                        </a:lnSpc>
                        <a:spcBef>
                          <a:spcPts val="0"/>
                        </a:spcBef>
                        <a:spcAft>
                          <a:spcPts val="0"/>
                        </a:spcAft>
                        <a:buFontTx/>
                        <a:buNone/>
                      </a:pPr>
                      <a:r>
                        <a:rPr lang="en-GB" sz="700" b="1" noProof="0" dirty="0">
                          <a:solidFill>
                            <a:schemeClr val="bg1"/>
                          </a:solidFill>
                          <a:latin typeface="Arial Narrow" panose="020B0606020202030204" pitchFamily="34" charset="0"/>
                        </a:rPr>
                        <a:t>Placebo </a:t>
                      </a:r>
                      <a:br>
                        <a:rPr lang="en-GB" sz="700" b="1" noProof="0" dirty="0">
                          <a:solidFill>
                            <a:schemeClr val="bg1"/>
                          </a:solidFill>
                          <a:latin typeface="Arial Narrow" panose="020B0606020202030204" pitchFamily="34" charset="0"/>
                        </a:rPr>
                      </a:br>
                      <a:r>
                        <a:rPr lang="en-GB" sz="700" b="1" noProof="0" dirty="0">
                          <a:solidFill>
                            <a:schemeClr val="bg1"/>
                          </a:solidFill>
                          <a:latin typeface="Arial Narrow" panose="020B0606020202030204" pitchFamily="34" charset="0"/>
                        </a:rPr>
                        <a:t>+ FLOT </a:t>
                      </a:r>
                    </a:p>
                    <a:p>
                      <a:pPr marL="0" marR="0" lvl="0" indent="0" algn="ctr" defTabSz="914400" rtl="0" eaLnBrk="1" fontAlgn="auto" hangingPunct="1">
                        <a:lnSpc>
                          <a:spcPct val="90000"/>
                        </a:lnSpc>
                        <a:spcBef>
                          <a:spcPts val="0"/>
                        </a:spcBef>
                        <a:spcAft>
                          <a:spcPts val="0"/>
                        </a:spcAft>
                        <a:buFontTx/>
                        <a:buNone/>
                      </a:pPr>
                      <a:r>
                        <a:rPr lang="en-GB" sz="700" b="1" noProof="0" dirty="0">
                          <a:solidFill>
                            <a:schemeClr val="bg1"/>
                          </a:solidFill>
                          <a:latin typeface="Arial Narrow" panose="020B0606020202030204" pitchFamily="34" charset="0"/>
                        </a:rPr>
                        <a:t>(n=313)</a:t>
                      </a:r>
                    </a:p>
                  </a:txBody>
                  <a:tcPr marL="0" marR="0" marT="24000" marB="24000" anchor="ctr">
                    <a:lnL>
                      <a:noFill/>
                    </a:lnL>
                    <a:lnR>
                      <a:noFill/>
                    </a:lnR>
                    <a:lnT w="12700" cap="flat" cmpd="sng" algn="ctr">
                      <a:no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3533857899"/>
                  </a:ext>
                </a:extLst>
              </a:tr>
              <a:tr h="249168">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auto" hangingPunct="1">
                        <a:lnSpc>
                          <a:spcPct val="90000"/>
                        </a:lnSpc>
                        <a:spcBef>
                          <a:spcPts val="0"/>
                        </a:spcBef>
                        <a:spcAft>
                          <a:spcPts val="0"/>
                        </a:spcAft>
                        <a:buFontTx/>
                        <a:buNone/>
                      </a:pPr>
                      <a:r>
                        <a:rPr lang="en-GB" sz="700" noProof="0" dirty="0">
                          <a:latin typeface="Arial Narrow" panose="020B0606020202030204" pitchFamily="34" charset="0"/>
                        </a:rPr>
                        <a:t>Median EFS (95% CI), months</a:t>
                      </a:r>
                    </a:p>
                  </a:txBody>
                  <a:tcPr marL="24960" marR="24960" marT="24000" marB="2400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700" b="1" noProof="0" dirty="0">
                          <a:latin typeface="Arial Narrow" panose="020B0606020202030204" pitchFamily="34" charset="0"/>
                        </a:rPr>
                        <a:t>NR (NR-NR)</a:t>
                      </a:r>
                    </a:p>
                  </a:txBody>
                  <a:tcPr marL="0" marR="0" marT="24000" marB="24000" anchor="ctr">
                    <a:lnL>
                      <a:noFill/>
                    </a:lnL>
                    <a:lnR>
                      <a:noFill/>
                    </a:lnR>
                    <a:lnT w="12700" cap="flat" cmpd="sng" algn="ctr">
                      <a:solidFill>
                        <a:sysClr val="window" lastClr="FFFFFF"/>
                      </a:solidFill>
                      <a:prstDash val="solid"/>
                      <a:round/>
                      <a:headEnd type="none" w="med" len="med"/>
                      <a:tailEnd type="none" w="med" len="med"/>
                    </a:lnT>
                    <a:lnB>
                      <a:noFill/>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hangingPunct="1">
                        <a:lnSpc>
                          <a:spcPct val="90000"/>
                        </a:lnSpc>
                        <a:spcBef>
                          <a:spcPts val="0"/>
                        </a:spcBef>
                        <a:spcAft>
                          <a:spcPts val="0"/>
                        </a:spcAft>
                        <a:buFontTx/>
                        <a:buNone/>
                      </a:pPr>
                      <a:r>
                        <a:rPr lang="en-GB" sz="700" b="1" noProof="0" dirty="0">
                          <a:latin typeface="Arial Narrow" panose="020B0606020202030204" pitchFamily="34" charset="0"/>
                        </a:rPr>
                        <a:t>NR</a:t>
                      </a:r>
                      <a:r>
                        <a:rPr lang="en-GB" sz="700" b="1" noProof="0" dirty="0">
                          <a:solidFill>
                            <a:schemeClr val="tx1"/>
                          </a:solidFill>
                          <a:latin typeface="Arial Narrow" panose="020B0606020202030204" pitchFamily="34" charset="0"/>
                        </a:rPr>
                        <a:t> (35.65-NR</a:t>
                      </a:r>
                      <a:r>
                        <a:rPr lang="en-GB" sz="700" b="1" noProof="0" dirty="0">
                          <a:latin typeface="Arial Narrow" panose="020B0606020202030204" pitchFamily="34" charset="0"/>
                        </a:rPr>
                        <a:t>)</a:t>
                      </a:r>
                    </a:p>
                  </a:txBody>
                  <a:tcPr marL="0" marR="0" marT="24000" marB="24000" anchor="ctr">
                    <a:lnL>
                      <a:noFill/>
                    </a:lnL>
                    <a:lnR>
                      <a:noFill/>
                    </a:lnR>
                    <a:lnT w="12700" cap="flat" cmpd="sng" algn="ctr">
                      <a:solidFill>
                        <a:sysClr val="window" lastClr="FFFFFF"/>
                      </a:solidFill>
                      <a:prstDash val="solid"/>
                      <a:round/>
                      <a:headEnd type="none" w="med" len="med"/>
                      <a:tailEnd type="none" w="med" len="med"/>
                    </a:lnT>
                    <a:lnB>
                      <a:noFill/>
                    </a:lnB>
                    <a:lnTlToBr w="12700" cmpd="sng">
                      <a:noFill/>
                      <a:prstDash val="solid"/>
                    </a:lnTlToBr>
                    <a:lnBlToTr w="12700" cmpd="sng">
                      <a:noFill/>
                      <a:prstDash val="solid"/>
                    </a:lnBlToTr>
                    <a:solidFill>
                      <a:schemeClr val="accent6">
                        <a:lumMod val="20000"/>
                        <a:lumOff val="80000"/>
                      </a:schemeClr>
                    </a:solidFill>
                  </a:tcPr>
                </a:tc>
                <a:extLst>
                  <a:ext uri="{0D108BD9-81ED-4DB2-BD59-A6C34878D82A}">
                    <a16:rowId xmlns:a16="http://schemas.microsoft.com/office/drawing/2014/main" val="2853359994"/>
                  </a:ext>
                </a:extLst>
              </a:tr>
              <a:tr h="170519">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l" defTabSz="914400" rtl="0" eaLnBrk="1" fontAlgn="auto" hangingPunct="1">
                        <a:lnSpc>
                          <a:spcPct val="90000"/>
                        </a:lnSpc>
                        <a:spcBef>
                          <a:spcPts val="0"/>
                        </a:spcBef>
                        <a:spcAft>
                          <a:spcPts val="0"/>
                        </a:spcAft>
                        <a:buFontTx/>
                        <a:buNone/>
                      </a:pPr>
                      <a:r>
                        <a:rPr lang="en-GB" sz="700" noProof="0" dirty="0">
                          <a:latin typeface="Arial Narrow" panose="020B0606020202030204" pitchFamily="34" charset="0"/>
                        </a:rPr>
                        <a:t>HR (95% CI)</a:t>
                      </a:r>
                    </a:p>
                  </a:txBody>
                  <a:tcPr marL="24960" marR="24960" marT="24000" marB="24000" anchor="ctr">
                    <a:lnL>
                      <a:noFill/>
                    </a:lnL>
                    <a:lnR>
                      <a:noFill/>
                    </a:lnR>
                    <a:lnT>
                      <a:noFill/>
                    </a:lnT>
                    <a:lnB>
                      <a:noFill/>
                    </a:lnB>
                    <a:lnTlToBr w="12700" cmpd="sng">
                      <a:noFill/>
                      <a:prstDash val="solid"/>
                    </a:lnTlToBr>
                    <a:lnBlToTr w="12700" cmpd="sng">
                      <a:noFill/>
                      <a:prstDash val="solid"/>
                    </a:lnBlToTr>
                    <a:solidFill>
                      <a:sysClr val="window" lastClr="FFFFFF"/>
                    </a:solidFill>
                  </a:tcPr>
                </a:tc>
                <a:tc grid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lvl="0" indent="0" algn="ctr" defTabSz="914400" rtl="0" eaLnBrk="1" fontAlgn="auto" hangingPunct="1">
                        <a:lnSpc>
                          <a:spcPct val="90000"/>
                        </a:lnSpc>
                        <a:spcBef>
                          <a:spcPts val="0"/>
                        </a:spcBef>
                        <a:spcAft>
                          <a:spcPts val="0"/>
                        </a:spcAft>
                        <a:buFontTx/>
                        <a:buNone/>
                      </a:pPr>
                      <a:r>
                        <a:rPr lang="en-GB" sz="700" b="1" noProof="0" dirty="0">
                          <a:latin typeface="Arial Narrow" panose="020B0606020202030204" pitchFamily="34" charset="0"/>
                        </a:rPr>
                        <a:t>0.60 (0.46-0.79)</a:t>
                      </a:r>
                    </a:p>
                  </a:txBody>
                  <a:tcPr marL="0" marR="0" marT="24000" marB="24000" anchor="ctr">
                    <a:lnL>
                      <a:noFill/>
                    </a:lnL>
                    <a:lnR>
                      <a:noFill/>
                    </a:lnR>
                    <a:lnT>
                      <a:noFill/>
                    </a:lnT>
                    <a:lnB>
                      <a:noFill/>
                    </a:lnB>
                    <a:lnTlToBr w="12700" cmpd="sng">
                      <a:noFill/>
                      <a:prstDash val="solid"/>
                    </a:lnTlToBr>
                    <a:lnBlToTr w="12700" cmpd="sng">
                      <a:noFill/>
                      <a:prstDash val="solid"/>
                    </a:lnBlToTr>
                    <a:solidFill>
                      <a:sysClr val="window" lastClr="FFFFFF"/>
                    </a:solidFill>
                  </a:tcPr>
                </a:tc>
                <a:tc hMerge="1">
                  <a:txBody>
                    <a:bodyPr/>
                    <a:lstStyle/>
                    <a:p>
                      <a:endParaRPr lang="en-US"/>
                    </a:p>
                  </a:txBody>
                  <a:tcPr/>
                </a:tc>
                <a:extLst>
                  <a:ext uri="{0D108BD9-81ED-4DB2-BD59-A6C34878D82A}">
                    <a16:rowId xmlns:a16="http://schemas.microsoft.com/office/drawing/2014/main" val="1915134389"/>
                  </a:ext>
                </a:extLst>
              </a:tr>
            </a:tbl>
          </a:graphicData>
        </a:graphic>
      </p:graphicFrame>
      <p:sp>
        <p:nvSpPr>
          <p:cNvPr id="1098" name="TextBox 1097">
            <a:extLst>
              <a:ext uri="{FF2B5EF4-FFF2-40B4-BE49-F238E27FC236}">
                <a16:creationId xmlns:a16="http://schemas.microsoft.com/office/drawing/2014/main" id="{3CCD1B12-470B-B61D-D191-B7EAA2EEC98A}"/>
              </a:ext>
            </a:extLst>
          </p:cNvPr>
          <p:cNvSpPr txBox="1"/>
          <p:nvPr/>
        </p:nvSpPr>
        <p:spPr>
          <a:xfrm rot="16200000">
            <a:off x="3756231" y="3171522"/>
            <a:ext cx="1984235" cy="200055"/>
          </a:xfrm>
          <a:prstGeom prst="rect">
            <a:avLst/>
          </a:prstGeom>
          <a:noFill/>
        </p:spPr>
        <p:txBody>
          <a:bodyPr wrap="square" rtlCol="0" anchor="ctr">
            <a:spAutoFit/>
          </a:bodyPr>
          <a:lstStyle/>
          <a:p>
            <a:pPr algn="ctr">
              <a:defRPr/>
            </a:pPr>
            <a:r>
              <a:rPr lang="en-GB" sz="700" b="1" noProof="0" dirty="0">
                <a:solidFill>
                  <a:prstClr val="black"/>
                </a:solidFill>
                <a:latin typeface="Arial" panose="020B0604020202020204" pitchFamily="34" charset="0"/>
                <a:cs typeface="Arial" panose="020B0604020202020204" pitchFamily="34" charset="0"/>
                <a:sym typeface="HelveticaNeueLTPro-Bd"/>
              </a:rPr>
              <a:t>Probability of EFS</a:t>
            </a:r>
          </a:p>
        </p:txBody>
      </p:sp>
      <p:cxnSp>
        <p:nvCxnSpPr>
          <p:cNvPr id="1099" name="Straight Connector 1098">
            <a:extLst>
              <a:ext uri="{FF2B5EF4-FFF2-40B4-BE49-F238E27FC236}">
                <a16:creationId xmlns:a16="http://schemas.microsoft.com/office/drawing/2014/main" id="{037E06D1-9674-379F-7C08-736DD8F0C6D5}"/>
              </a:ext>
            </a:extLst>
          </p:cNvPr>
          <p:cNvCxnSpPr>
            <a:cxnSpLocks/>
          </p:cNvCxnSpPr>
          <p:nvPr/>
        </p:nvCxnSpPr>
        <p:spPr>
          <a:xfrm>
            <a:off x="5081081" y="3066802"/>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0" name="Straight Connector 1099">
            <a:extLst>
              <a:ext uri="{FF2B5EF4-FFF2-40B4-BE49-F238E27FC236}">
                <a16:creationId xmlns:a16="http://schemas.microsoft.com/office/drawing/2014/main" id="{32BD55E9-1AD3-56AC-DF3B-4B92451EA2AA}"/>
              </a:ext>
            </a:extLst>
          </p:cNvPr>
          <p:cNvCxnSpPr>
            <a:cxnSpLocks/>
          </p:cNvCxnSpPr>
          <p:nvPr/>
        </p:nvCxnSpPr>
        <p:spPr>
          <a:xfrm>
            <a:off x="5081081" y="2860427"/>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1" name="Straight Connector 1100">
            <a:extLst>
              <a:ext uri="{FF2B5EF4-FFF2-40B4-BE49-F238E27FC236}">
                <a16:creationId xmlns:a16="http://schemas.microsoft.com/office/drawing/2014/main" id="{B7E8CDCD-9CBE-C7F8-EC9C-7E4A5DEA74E5}"/>
              </a:ext>
            </a:extLst>
          </p:cNvPr>
          <p:cNvCxnSpPr>
            <a:cxnSpLocks/>
          </p:cNvCxnSpPr>
          <p:nvPr/>
        </p:nvCxnSpPr>
        <p:spPr>
          <a:xfrm>
            <a:off x="5081081" y="2657227"/>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2" name="Straight Connector 1101">
            <a:extLst>
              <a:ext uri="{FF2B5EF4-FFF2-40B4-BE49-F238E27FC236}">
                <a16:creationId xmlns:a16="http://schemas.microsoft.com/office/drawing/2014/main" id="{33C5A0C2-6370-E37D-27FB-4E09D91A76A1}"/>
              </a:ext>
            </a:extLst>
          </p:cNvPr>
          <p:cNvCxnSpPr>
            <a:cxnSpLocks/>
          </p:cNvCxnSpPr>
          <p:nvPr/>
        </p:nvCxnSpPr>
        <p:spPr>
          <a:xfrm>
            <a:off x="5081081" y="3270002"/>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3" name="Straight Connector 1102">
            <a:extLst>
              <a:ext uri="{FF2B5EF4-FFF2-40B4-BE49-F238E27FC236}">
                <a16:creationId xmlns:a16="http://schemas.microsoft.com/office/drawing/2014/main" id="{32069429-B49A-CD46-5A37-D7B74FF9F0A2}"/>
              </a:ext>
            </a:extLst>
          </p:cNvPr>
          <p:cNvCxnSpPr>
            <a:cxnSpLocks/>
          </p:cNvCxnSpPr>
          <p:nvPr/>
        </p:nvCxnSpPr>
        <p:spPr>
          <a:xfrm>
            <a:off x="5081081" y="3476377"/>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4" name="Straight Connector 1103">
            <a:extLst>
              <a:ext uri="{FF2B5EF4-FFF2-40B4-BE49-F238E27FC236}">
                <a16:creationId xmlns:a16="http://schemas.microsoft.com/office/drawing/2014/main" id="{F5D3D9A8-2156-A365-897A-861CF9AD6CC7}"/>
              </a:ext>
            </a:extLst>
          </p:cNvPr>
          <p:cNvCxnSpPr>
            <a:cxnSpLocks/>
          </p:cNvCxnSpPr>
          <p:nvPr/>
        </p:nvCxnSpPr>
        <p:spPr>
          <a:xfrm>
            <a:off x="5081081" y="3679577"/>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5" name="Straight Connector 1104">
            <a:extLst>
              <a:ext uri="{FF2B5EF4-FFF2-40B4-BE49-F238E27FC236}">
                <a16:creationId xmlns:a16="http://schemas.microsoft.com/office/drawing/2014/main" id="{4A56E509-042B-E18D-24A7-7730D6191397}"/>
              </a:ext>
            </a:extLst>
          </p:cNvPr>
          <p:cNvCxnSpPr>
            <a:cxnSpLocks/>
          </p:cNvCxnSpPr>
          <p:nvPr/>
        </p:nvCxnSpPr>
        <p:spPr>
          <a:xfrm>
            <a:off x="5081081" y="3882777"/>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6" name="Straight Connector 1105">
            <a:extLst>
              <a:ext uri="{FF2B5EF4-FFF2-40B4-BE49-F238E27FC236}">
                <a16:creationId xmlns:a16="http://schemas.microsoft.com/office/drawing/2014/main" id="{A29AA7D4-58D0-7683-6881-9997EBE9A3A5}"/>
              </a:ext>
            </a:extLst>
          </p:cNvPr>
          <p:cNvCxnSpPr>
            <a:cxnSpLocks/>
          </p:cNvCxnSpPr>
          <p:nvPr/>
        </p:nvCxnSpPr>
        <p:spPr>
          <a:xfrm>
            <a:off x="5081081" y="4089152"/>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a:extLst>
              <a:ext uri="{FF2B5EF4-FFF2-40B4-BE49-F238E27FC236}">
                <a16:creationId xmlns:a16="http://schemas.microsoft.com/office/drawing/2014/main" id="{5A042AD2-4758-F1FF-484E-5082AB599FBC}"/>
              </a:ext>
            </a:extLst>
          </p:cNvPr>
          <p:cNvCxnSpPr>
            <a:cxnSpLocks/>
          </p:cNvCxnSpPr>
          <p:nvPr/>
        </p:nvCxnSpPr>
        <p:spPr>
          <a:xfrm>
            <a:off x="5081081" y="2454027"/>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sp>
        <p:nvSpPr>
          <p:cNvPr id="1108" name="TextBox 1107">
            <a:extLst>
              <a:ext uri="{FF2B5EF4-FFF2-40B4-BE49-F238E27FC236}">
                <a16:creationId xmlns:a16="http://schemas.microsoft.com/office/drawing/2014/main" id="{015BE4FE-E305-6191-2ACC-4FD6FF60A2D5}"/>
              </a:ext>
            </a:extLst>
          </p:cNvPr>
          <p:cNvSpPr txBox="1"/>
          <p:nvPr/>
        </p:nvSpPr>
        <p:spPr>
          <a:xfrm>
            <a:off x="4923381" y="2191907"/>
            <a:ext cx="125034"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1.0</a:t>
            </a:r>
          </a:p>
        </p:txBody>
      </p:sp>
      <p:cxnSp>
        <p:nvCxnSpPr>
          <p:cNvPr id="1109" name="Straight Connector 1108">
            <a:extLst>
              <a:ext uri="{FF2B5EF4-FFF2-40B4-BE49-F238E27FC236}">
                <a16:creationId xmlns:a16="http://schemas.microsoft.com/office/drawing/2014/main" id="{F807B6A0-6B25-E9FB-28AB-41585C539FF8}"/>
              </a:ext>
            </a:extLst>
          </p:cNvPr>
          <p:cNvCxnSpPr>
            <a:cxnSpLocks/>
          </p:cNvCxnSpPr>
          <p:nvPr/>
        </p:nvCxnSpPr>
        <p:spPr>
          <a:xfrm>
            <a:off x="5081081" y="2250827"/>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sp>
        <p:nvSpPr>
          <p:cNvPr id="1110" name="TextBox 1109">
            <a:extLst>
              <a:ext uri="{FF2B5EF4-FFF2-40B4-BE49-F238E27FC236}">
                <a16:creationId xmlns:a16="http://schemas.microsoft.com/office/drawing/2014/main" id="{BADE0544-5D6C-30D8-1920-243D728E7C3D}"/>
              </a:ext>
            </a:extLst>
          </p:cNvPr>
          <p:cNvSpPr txBox="1"/>
          <p:nvPr/>
        </p:nvSpPr>
        <p:spPr>
          <a:xfrm>
            <a:off x="4923380" y="2398282"/>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0.9</a:t>
            </a:r>
          </a:p>
        </p:txBody>
      </p:sp>
      <p:sp>
        <p:nvSpPr>
          <p:cNvPr id="1111" name="TextBox 1110">
            <a:extLst>
              <a:ext uri="{FF2B5EF4-FFF2-40B4-BE49-F238E27FC236}">
                <a16:creationId xmlns:a16="http://schemas.microsoft.com/office/drawing/2014/main" id="{E9D305C4-7ED6-6CD6-6B10-6F94119D6F95}"/>
              </a:ext>
            </a:extLst>
          </p:cNvPr>
          <p:cNvSpPr txBox="1"/>
          <p:nvPr/>
        </p:nvSpPr>
        <p:spPr>
          <a:xfrm>
            <a:off x="4923380" y="2601482"/>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0.8</a:t>
            </a:r>
          </a:p>
        </p:txBody>
      </p:sp>
      <p:sp>
        <p:nvSpPr>
          <p:cNvPr id="1112" name="TextBox 1111">
            <a:extLst>
              <a:ext uri="{FF2B5EF4-FFF2-40B4-BE49-F238E27FC236}">
                <a16:creationId xmlns:a16="http://schemas.microsoft.com/office/drawing/2014/main" id="{B102FAE2-649F-71D2-10F9-85781B7ECDC7}"/>
              </a:ext>
            </a:extLst>
          </p:cNvPr>
          <p:cNvSpPr txBox="1"/>
          <p:nvPr/>
        </p:nvSpPr>
        <p:spPr>
          <a:xfrm>
            <a:off x="4923380" y="2801507"/>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0.7</a:t>
            </a:r>
          </a:p>
        </p:txBody>
      </p:sp>
      <p:sp>
        <p:nvSpPr>
          <p:cNvPr id="1113" name="TextBox 1112">
            <a:extLst>
              <a:ext uri="{FF2B5EF4-FFF2-40B4-BE49-F238E27FC236}">
                <a16:creationId xmlns:a16="http://schemas.microsoft.com/office/drawing/2014/main" id="{83152881-D8D4-8CDF-954A-21C8C098EFE3}"/>
              </a:ext>
            </a:extLst>
          </p:cNvPr>
          <p:cNvSpPr txBox="1"/>
          <p:nvPr/>
        </p:nvSpPr>
        <p:spPr>
          <a:xfrm>
            <a:off x="4923380" y="3007882"/>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0.6</a:t>
            </a:r>
          </a:p>
        </p:txBody>
      </p:sp>
      <p:sp>
        <p:nvSpPr>
          <p:cNvPr id="1114" name="TextBox 1113">
            <a:extLst>
              <a:ext uri="{FF2B5EF4-FFF2-40B4-BE49-F238E27FC236}">
                <a16:creationId xmlns:a16="http://schemas.microsoft.com/office/drawing/2014/main" id="{A6C38E4B-F0F7-24F8-E3A4-79DDD9977F84}"/>
              </a:ext>
            </a:extLst>
          </p:cNvPr>
          <p:cNvSpPr txBox="1"/>
          <p:nvPr/>
        </p:nvSpPr>
        <p:spPr>
          <a:xfrm>
            <a:off x="4923380" y="3211082"/>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0.5</a:t>
            </a:r>
          </a:p>
        </p:txBody>
      </p:sp>
      <p:sp>
        <p:nvSpPr>
          <p:cNvPr id="1115" name="TextBox 1114">
            <a:extLst>
              <a:ext uri="{FF2B5EF4-FFF2-40B4-BE49-F238E27FC236}">
                <a16:creationId xmlns:a16="http://schemas.microsoft.com/office/drawing/2014/main" id="{8D123001-4059-C1AD-D6FC-BF7CE3618899}"/>
              </a:ext>
            </a:extLst>
          </p:cNvPr>
          <p:cNvSpPr txBox="1"/>
          <p:nvPr/>
        </p:nvSpPr>
        <p:spPr>
          <a:xfrm>
            <a:off x="4923380" y="3420632"/>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0.4</a:t>
            </a:r>
          </a:p>
        </p:txBody>
      </p:sp>
      <p:sp>
        <p:nvSpPr>
          <p:cNvPr id="1116" name="TextBox 1115">
            <a:extLst>
              <a:ext uri="{FF2B5EF4-FFF2-40B4-BE49-F238E27FC236}">
                <a16:creationId xmlns:a16="http://schemas.microsoft.com/office/drawing/2014/main" id="{C333B717-D901-8367-8D63-C4274BE7DEB6}"/>
              </a:ext>
            </a:extLst>
          </p:cNvPr>
          <p:cNvSpPr txBox="1"/>
          <p:nvPr/>
        </p:nvSpPr>
        <p:spPr>
          <a:xfrm>
            <a:off x="4923380" y="3627007"/>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0.3</a:t>
            </a:r>
          </a:p>
        </p:txBody>
      </p:sp>
      <p:sp>
        <p:nvSpPr>
          <p:cNvPr id="1117" name="TextBox 1116">
            <a:extLst>
              <a:ext uri="{FF2B5EF4-FFF2-40B4-BE49-F238E27FC236}">
                <a16:creationId xmlns:a16="http://schemas.microsoft.com/office/drawing/2014/main" id="{205A2DA4-6AB2-09BD-97E9-08D5B28B0659}"/>
              </a:ext>
            </a:extLst>
          </p:cNvPr>
          <p:cNvSpPr txBox="1"/>
          <p:nvPr/>
        </p:nvSpPr>
        <p:spPr>
          <a:xfrm>
            <a:off x="4923380" y="3827032"/>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0.2</a:t>
            </a:r>
          </a:p>
        </p:txBody>
      </p:sp>
      <p:sp>
        <p:nvSpPr>
          <p:cNvPr id="1118" name="TextBox 1117">
            <a:extLst>
              <a:ext uri="{FF2B5EF4-FFF2-40B4-BE49-F238E27FC236}">
                <a16:creationId xmlns:a16="http://schemas.microsoft.com/office/drawing/2014/main" id="{6F5ADF5D-69DC-5A66-E186-10936A58FE6C}"/>
              </a:ext>
            </a:extLst>
          </p:cNvPr>
          <p:cNvSpPr txBox="1"/>
          <p:nvPr/>
        </p:nvSpPr>
        <p:spPr>
          <a:xfrm>
            <a:off x="4923380" y="4030232"/>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0.1</a:t>
            </a:r>
          </a:p>
        </p:txBody>
      </p:sp>
      <p:cxnSp>
        <p:nvCxnSpPr>
          <p:cNvPr id="1119" name="Straight Connector 1118">
            <a:extLst>
              <a:ext uri="{FF2B5EF4-FFF2-40B4-BE49-F238E27FC236}">
                <a16:creationId xmlns:a16="http://schemas.microsoft.com/office/drawing/2014/main" id="{4EC422A0-EAB6-555A-2DC6-DF61A419C5AB}"/>
              </a:ext>
            </a:extLst>
          </p:cNvPr>
          <p:cNvCxnSpPr>
            <a:cxnSpLocks/>
          </p:cNvCxnSpPr>
          <p:nvPr/>
        </p:nvCxnSpPr>
        <p:spPr>
          <a:xfrm>
            <a:off x="5081081" y="4292352"/>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sp>
        <p:nvSpPr>
          <p:cNvPr id="1120" name="TextBox 1119">
            <a:extLst>
              <a:ext uri="{FF2B5EF4-FFF2-40B4-BE49-F238E27FC236}">
                <a16:creationId xmlns:a16="http://schemas.microsoft.com/office/drawing/2014/main" id="{CD28970D-CAB5-575E-AE3C-7F15625C0111}"/>
              </a:ext>
            </a:extLst>
          </p:cNvPr>
          <p:cNvSpPr txBox="1"/>
          <p:nvPr/>
        </p:nvSpPr>
        <p:spPr>
          <a:xfrm>
            <a:off x="4923380" y="4230257"/>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0.0</a:t>
            </a:r>
          </a:p>
        </p:txBody>
      </p:sp>
      <p:sp>
        <p:nvSpPr>
          <p:cNvPr id="1144" name="TextBox 1143">
            <a:extLst>
              <a:ext uri="{FF2B5EF4-FFF2-40B4-BE49-F238E27FC236}">
                <a16:creationId xmlns:a16="http://schemas.microsoft.com/office/drawing/2014/main" id="{2A552E95-B085-50A0-2648-5D0B383E9A9D}"/>
              </a:ext>
            </a:extLst>
          </p:cNvPr>
          <p:cNvSpPr txBox="1"/>
          <p:nvPr/>
        </p:nvSpPr>
        <p:spPr>
          <a:xfrm rot="16200000">
            <a:off x="7713818" y="3171522"/>
            <a:ext cx="1984235" cy="200055"/>
          </a:xfrm>
          <a:prstGeom prst="rect">
            <a:avLst/>
          </a:prstGeom>
          <a:noFill/>
        </p:spPr>
        <p:txBody>
          <a:bodyPr wrap="square" rtlCol="0" anchor="ctr">
            <a:spAutoFit/>
          </a:bodyPr>
          <a:lstStyle/>
          <a:p>
            <a:pPr algn="ctr">
              <a:defRPr/>
            </a:pPr>
            <a:r>
              <a:rPr lang="en-GB" sz="700" b="1" noProof="0" dirty="0">
                <a:solidFill>
                  <a:prstClr val="black"/>
                </a:solidFill>
                <a:latin typeface="Arial" panose="020B0604020202020204" pitchFamily="34" charset="0"/>
                <a:cs typeface="Arial" panose="020B0604020202020204" pitchFamily="34" charset="0"/>
                <a:sym typeface="HelveticaNeueLTPro-Bd"/>
              </a:rPr>
              <a:t>Probability of EFS</a:t>
            </a:r>
          </a:p>
        </p:txBody>
      </p:sp>
      <p:cxnSp>
        <p:nvCxnSpPr>
          <p:cNvPr id="1145" name="Straight Connector 1144">
            <a:extLst>
              <a:ext uri="{FF2B5EF4-FFF2-40B4-BE49-F238E27FC236}">
                <a16:creationId xmlns:a16="http://schemas.microsoft.com/office/drawing/2014/main" id="{288657A1-145F-456B-BC2F-A0E1B5EA30BF}"/>
              </a:ext>
            </a:extLst>
          </p:cNvPr>
          <p:cNvCxnSpPr>
            <a:cxnSpLocks/>
          </p:cNvCxnSpPr>
          <p:nvPr/>
        </p:nvCxnSpPr>
        <p:spPr>
          <a:xfrm>
            <a:off x="9038668" y="3066802"/>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6" name="Straight Connector 1145">
            <a:extLst>
              <a:ext uri="{FF2B5EF4-FFF2-40B4-BE49-F238E27FC236}">
                <a16:creationId xmlns:a16="http://schemas.microsoft.com/office/drawing/2014/main" id="{9BB5C16F-A35A-50E3-3AF5-92A03BAD527A}"/>
              </a:ext>
            </a:extLst>
          </p:cNvPr>
          <p:cNvCxnSpPr>
            <a:cxnSpLocks/>
          </p:cNvCxnSpPr>
          <p:nvPr/>
        </p:nvCxnSpPr>
        <p:spPr>
          <a:xfrm>
            <a:off x="9038668" y="2860427"/>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7" name="Straight Connector 1146">
            <a:extLst>
              <a:ext uri="{FF2B5EF4-FFF2-40B4-BE49-F238E27FC236}">
                <a16:creationId xmlns:a16="http://schemas.microsoft.com/office/drawing/2014/main" id="{84D63689-C773-CFFB-879A-18AC80AB17DB}"/>
              </a:ext>
            </a:extLst>
          </p:cNvPr>
          <p:cNvCxnSpPr>
            <a:cxnSpLocks/>
          </p:cNvCxnSpPr>
          <p:nvPr/>
        </p:nvCxnSpPr>
        <p:spPr>
          <a:xfrm>
            <a:off x="9038668" y="2657227"/>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8" name="Straight Connector 1147">
            <a:extLst>
              <a:ext uri="{FF2B5EF4-FFF2-40B4-BE49-F238E27FC236}">
                <a16:creationId xmlns:a16="http://schemas.microsoft.com/office/drawing/2014/main" id="{1E26E4DA-1237-5EB8-D4A9-73456673D104}"/>
              </a:ext>
            </a:extLst>
          </p:cNvPr>
          <p:cNvCxnSpPr>
            <a:cxnSpLocks/>
          </p:cNvCxnSpPr>
          <p:nvPr/>
        </p:nvCxnSpPr>
        <p:spPr>
          <a:xfrm>
            <a:off x="9038668" y="3270002"/>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9" name="Straight Connector 1148">
            <a:extLst>
              <a:ext uri="{FF2B5EF4-FFF2-40B4-BE49-F238E27FC236}">
                <a16:creationId xmlns:a16="http://schemas.microsoft.com/office/drawing/2014/main" id="{59D6051C-C8DD-65BE-8D87-36D358EF48A5}"/>
              </a:ext>
            </a:extLst>
          </p:cNvPr>
          <p:cNvCxnSpPr>
            <a:cxnSpLocks/>
          </p:cNvCxnSpPr>
          <p:nvPr/>
        </p:nvCxnSpPr>
        <p:spPr>
          <a:xfrm>
            <a:off x="9038668" y="3476377"/>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0" name="Straight Connector 1149">
            <a:extLst>
              <a:ext uri="{FF2B5EF4-FFF2-40B4-BE49-F238E27FC236}">
                <a16:creationId xmlns:a16="http://schemas.microsoft.com/office/drawing/2014/main" id="{18098B67-9778-3612-7CC4-F3F4B2E7A197}"/>
              </a:ext>
            </a:extLst>
          </p:cNvPr>
          <p:cNvCxnSpPr>
            <a:cxnSpLocks/>
          </p:cNvCxnSpPr>
          <p:nvPr/>
        </p:nvCxnSpPr>
        <p:spPr>
          <a:xfrm>
            <a:off x="9038668" y="3679577"/>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a:extLst>
              <a:ext uri="{FF2B5EF4-FFF2-40B4-BE49-F238E27FC236}">
                <a16:creationId xmlns:a16="http://schemas.microsoft.com/office/drawing/2014/main" id="{7D91AD75-D11C-A7A1-0B62-CEA8A2CE929F}"/>
              </a:ext>
            </a:extLst>
          </p:cNvPr>
          <p:cNvCxnSpPr>
            <a:cxnSpLocks/>
          </p:cNvCxnSpPr>
          <p:nvPr/>
        </p:nvCxnSpPr>
        <p:spPr>
          <a:xfrm>
            <a:off x="9038668" y="3882777"/>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a:extLst>
              <a:ext uri="{FF2B5EF4-FFF2-40B4-BE49-F238E27FC236}">
                <a16:creationId xmlns:a16="http://schemas.microsoft.com/office/drawing/2014/main" id="{FCD2A379-085B-6550-B375-593AC2D90A03}"/>
              </a:ext>
            </a:extLst>
          </p:cNvPr>
          <p:cNvCxnSpPr>
            <a:cxnSpLocks/>
          </p:cNvCxnSpPr>
          <p:nvPr/>
        </p:nvCxnSpPr>
        <p:spPr>
          <a:xfrm>
            <a:off x="9038668" y="4089152"/>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a:extLst>
              <a:ext uri="{FF2B5EF4-FFF2-40B4-BE49-F238E27FC236}">
                <a16:creationId xmlns:a16="http://schemas.microsoft.com/office/drawing/2014/main" id="{0E5D1F65-093E-0F35-944C-C2AD50E11AEB}"/>
              </a:ext>
            </a:extLst>
          </p:cNvPr>
          <p:cNvCxnSpPr>
            <a:cxnSpLocks/>
          </p:cNvCxnSpPr>
          <p:nvPr/>
        </p:nvCxnSpPr>
        <p:spPr>
          <a:xfrm>
            <a:off x="9038668" y="2454027"/>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sp>
        <p:nvSpPr>
          <p:cNvPr id="1154" name="TextBox 1153">
            <a:extLst>
              <a:ext uri="{FF2B5EF4-FFF2-40B4-BE49-F238E27FC236}">
                <a16:creationId xmlns:a16="http://schemas.microsoft.com/office/drawing/2014/main" id="{3AF1A3CF-5296-3481-A87E-7A59CDD4AF56}"/>
              </a:ext>
            </a:extLst>
          </p:cNvPr>
          <p:cNvSpPr txBox="1"/>
          <p:nvPr/>
        </p:nvSpPr>
        <p:spPr>
          <a:xfrm>
            <a:off x="8880968" y="2191907"/>
            <a:ext cx="125034"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1.0</a:t>
            </a:r>
          </a:p>
        </p:txBody>
      </p:sp>
      <p:cxnSp>
        <p:nvCxnSpPr>
          <p:cNvPr id="1155" name="Straight Connector 1154">
            <a:extLst>
              <a:ext uri="{FF2B5EF4-FFF2-40B4-BE49-F238E27FC236}">
                <a16:creationId xmlns:a16="http://schemas.microsoft.com/office/drawing/2014/main" id="{530F5FFD-9525-08F7-A388-5AE22BCC9229}"/>
              </a:ext>
            </a:extLst>
          </p:cNvPr>
          <p:cNvCxnSpPr>
            <a:cxnSpLocks/>
          </p:cNvCxnSpPr>
          <p:nvPr/>
        </p:nvCxnSpPr>
        <p:spPr>
          <a:xfrm>
            <a:off x="9038668" y="2250827"/>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sp>
        <p:nvSpPr>
          <p:cNvPr id="1156" name="TextBox 1155">
            <a:extLst>
              <a:ext uri="{FF2B5EF4-FFF2-40B4-BE49-F238E27FC236}">
                <a16:creationId xmlns:a16="http://schemas.microsoft.com/office/drawing/2014/main" id="{BECE523A-2A3B-57FA-8336-CB0FCE51150F}"/>
              </a:ext>
            </a:extLst>
          </p:cNvPr>
          <p:cNvSpPr txBox="1"/>
          <p:nvPr/>
        </p:nvSpPr>
        <p:spPr>
          <a:xfrm>
            <a:off x="8880967" y="2398282"/>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0.9</a:t>
            </a:r>
          </a:p>
        </p:txBody>
      </p:sp>
      <p:sp>
        <p:nvSpPr>
          <p:cNvPr id="1157" name="TextBox 1156">
            <a:extLst>
              <a:ext uri="{FF2B5EF4-FFF2-40B4-BE49-F238E27FC236}">
                <a16:creationId xmlns:a16="http://schemas.microsoft.com/office/drawing/2014/main" id="{73F45533-553D-C0EB-593F-3E4A8F62BBED}"/>
              </a:ext>
            </a:extLst>
          </p:cNvPr>
          <p:cNvSpPr txBox="1"/>
          <p:nvPr/>
        </p:nvSpPr>
        <p:spPr>
          <a:xfrm>
            <a:off x="8880967" y="2601482"/>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0.8</a:t>
            </a:r>
          </a:p>
        </p:txBody>
      </p:sp>
      <p:sp>
        <p:nvSpPr>
          <p:cNvPr id="1158" name="TextBox 1157">
            <a:extLst>
              <a:ext uri="{FF2B5EF4-FFF2-40B4-BE49-F238E27FC236}">
                <a16:creationId xmlns:a16="http://schemas.microsoft.com/office/drawing/2014/main" id="{59F51E03-788E-634B-1A5E-D1F14C288635}"/>
              </a:ext>
            </a:extLst>
          </p:cNvPr>
          <p:cNvSpPr txBox="1"/>
          <p:nvPr/>
        </p:nvSpPr>
        <p:spPr>
          <a:xfrm>
            <a:off x="8880967" y="2801507"/>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0.7</a:t>
            </a:r>
          </a:p>
        </p:txBody>
      </p:sp>
      <p:sp>
        <p:nvSpPr>
          <p:cNvPr id="1159" name="TextBox 1158">
            <a:extLst>
              <a:ext uri="{FF2B5EF4-FFF2-40B4-BE49-F238E27FC236}">
                <a16:creationId xmlns:a16="http://schemas.microsoft.com/office/drawing/2014/main" id="{DA3FC1C4-B68D-2287-FB10-7C6D72C4092A}"/>
              </a:ext>
            </a:extLst>
          </p:cNvPr>
          <p:cNvSpPr txBox="1"/>
          <p:nvPr/>
        </p:nvSpPr>
        <p:spPr>
          <a:xfrm>
            <a:off x="8880967" y="3007882"/>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0.6</a:t>
            </a:r>
          </a:p>
        </p:txBody>
      </p:sp>
      <p:sp>
        <p:nvSpPr>
          <p:cNvPr id="1160" name="TextBox 1159">
            <a:extLst>
              <a:ext uri="{FF2B5EF4-FFF2-40B4-BE49-F238E27FC236}">
                <a16:creationId xmlns:a16="http://schemas.microsoft.com/office/drawing/2014/main" id="{EA2D75D4-A9A7-8FF3-05B4-720CA578F034}"/>
              </a:ext>
            </a:extLst>
          </p:cNvPr>
          <p:cNvSpPr txBox="1"/>
          <p:nvPr/>
        </p:nvSpPr>
        <p:spPr>
          <a:xfrm>
            <a:off x="8880967" y="3211082"/>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0.5</a:t>
            </a:r>
          </a:p>
        </p:txBody>
      </p:sp>
      <p:sp>
        <p:nvSpPr>
          <p:cNvPr id="1161" name="TextBox 1160">
            <a:extLst>
              <a:ext uri="{FF2B5EF4-FFF2-40B4-BE49-F238E27FC236}">
                <a16:creationId xmlns:a16="http://schemas.microsoft.com/office/drawing/2014/main" id="{2EFDC13C-A461-E204-1884-A7EFAA7C3A48}"/>
              </a:ext>
            </a:extLst>
          </p:cNvPr>
          <p:cNvSpPr txBox="1"/>
          <p:nvPr/>
        </p:nvSpPr>
        <p:spPr>
          <a:xfrm>
            <a:off x="8880967" y="3420632"/>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0.4</a:t>
            </a:r>
          </a:p>
        </p:txBody>
      </p:sp>
      <p:sp>
        <p:nvSpPr>
          <p:cNvPr id="1162" name="TextBox 1161">
            <a:extLst>
              <a:ext uri="{FF2B5EF4-FFF2-40B4-BE49-F238E27FC236}">
                <a16:creationId xmlns:a16="http://schemas.microsoft.com/office/drawing/2014/main" id="{C5BC3F49-5D29-77CA-D41A-567B3117C0BD}"/>
              </a:ext>
            </a:extLst>
          </p:cNvPr>
          <p:cNvSpPr txBox="1"/>
          <p:nvPr/>
        </p:nvSpPr>
        <p:spPr>
          <a:xfrm>
            <a:off x="8880967" y="3627007"/>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0.3</a:t>
            </a:r>
          </a:p>
        </p:txBody>
      </p:sp>
      <p:sp>
        <p:nvSpPr>
          <p:cNvPr id="1163" name="TextBox 1162">
            <a:extLst>
              <a:ext uri="{FF2B5EF4-FFF2-40B4-BE49-F238E27FC236}">
                <a16:creationId xmlns:a16="http://schemas.microsoft.com/office/drawing/2014/main" id="{B0190217-1D2F-C570-9D44-223DDDC282A4}"/>
              </a:ext>
            </a:extLst>
          </p:cNvPr>
          <p:cNvSpPr txBox="1"/>
          <p:nvPr/>
        </p:nvSpPr>
        <p:spPr>
          <a:xfrm>
            <a:off x="8880967" y="3827032"/>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0.2</a:t>
            </a:r>
          </a:p>
        </p:txBody>
      </p:sp>
      <p:sp>
        <p:nvSpPr>
          <p:cNvPr id="1164" name="TextBox 1163">
            <a:extLst>
              <a:ext uri="{FF2B5EF4-FFF2-40B4-BE49-F238E27FC236}">
                <a16:creationId xmlns:a16="http://schemas.microsoft.com/office/drawing/2014/main" id="{7AA68EE9-CF20-5A62-7945-B8CA013F67E9}"/>
              </a:ext>
            </a:extLst>
          </p:cNvPr>
          <p:cNvSpPr txBox="1"/>
          <p:nvPr/>
        </p:nvSpPr>
        <p:spPr>
          <a:xfrm>
            <a:off x="8880967" y="4030232"/>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0.1</a:t>
            </a:r>
          </a:p>
        </p:txBody>
      </p:sp>
      <p:cxnSp>
        <p:nvCxnSpPr>
          <p:cNvPr id="1165" name="Straight Connector 1164">
            <a:extLst>
              <a:ext uri="{FF2B5EF4-FFF2-40B4-BE49-F238E27FC236}">
                <a16:creationId xmlns:a16="http://schemas.microsoft.com/office/drawing/2014/main" id="{FF0721CA-4CB1-45E5-5887-B11C4F89E9D6}"/>
              </a:ext>
            </a:extLst>
          </p:cNvPr>
          <p:cNvCxnSpPr>
            <a:cxnSpLocks/>
          </p:cNvCxnSpPr>
          <p:nvPr/>
        </p:nvCxnSpPr>
        <p:spPr>
          <a:xfrm>
            <a:off x="9038668" y="4292352"/>
            <a:ext cx="54000" cy="0"/>
          </a:xfrm>
          <a:prstGeom prst="line">
            <a:avLst/>
          </a:prstGeom>
          <a:ln w="9525" cap="sq">
            <a:solidFill>
              <a:schemeClr val="tx1"/>
            </a:solidFill>
          </a:ln>
        </p:spPr>
        <p:style>
          <a:lnRef idx="1">
            <a:schemeClr val="accent1"/>
          </a:lnRef>
          <a:fillRef idx="0">
            <a:schemeClr val="accent1"/>
          </a:fillRef>
          <a:effectRef idx="0">
            <a:schemeClr val="accent1"/>
          </a:effectRef>
          <a:fontRef idx="minor">
            <a:schemeClr val="tx1"/>
          </a:fontRef>
        </p:style>
      </p:cxnSp>
      <p:sp>
        <p:nvSpPr>
          <p:cNvPr id="1166" name="TextBox 1165">
            <a:extLst>
              <a:ext uri="{FF2B5EF4-FFF2-40B4-BE49-F238E27FC236}">
                <a16:creationId xmlns:a16="http://schemas.microsoft.com/office/drawing/2014/main" id="{143B13CF-25E1-BBEE-2DFB-E0D66F7F7526}"/>
              </a:ext>
            </a:extLst>
          </p:cNvPr>
          <p:cNvSpPr txBox="1"/>
          <p:nvPr/>
        </p:nvSpPr>
        <p:spPr>
          <a:xfrm>
            <a:off x="8880967" y="4230257"/>
            <a:ext cx="125035" cy="107722"/>
          </a:xfrm>
          <a:prstGeom prst="rect">
            <a:avLst/>
          </a:prstGeom>
          <a:noFill/>
        </p:spPr>
        <p:txBody>
          <a:bodyPr wrap="none" lIns="0" tIns="0" rIns="0" bIns="0" rtlCol="0">
            <a:spAutoFit/>
          </a:bodyPr>
          <a:lstStyle/>
          <a:p>
            <a:pPr algn="r"/>
            <a:r>
              <a:rPr lang="en-GB" sz="700" noProof="0" dirty="0">
                <a:latin typeface="Arial" panose="020B0604020202020204" pitchFamily="34" charset="0"/>
                <a:ea typeface="Aileron" charset="0"/>
                <a:cs typeface="Arial" panose="020B0604020202020204" pitchFamily="34" charset="0"/>
              </a:rPr>
              <a:t>0.0</a:t>
            </a:r>
          </a:p>
        </p:txBody>
      </p:sp>
      <p:sp>
        <p:nvSpPr>
          <p:cNvPr id="1169" name="Slide Number Placeholder 1168">
            <a:extLst>
              <a:ext uri="{FF2B5EF4-FFF2-40B4-BE49-F238E27FC236}">
                <a16:creationId xmlns:a16="http://schemas.microsoft.com/office/drawing/2014/main" id="{400C6475-E9AB-F16C-27AD-997A51675839}"/>
              </a:ext>
            </a:extLst>
          </p:cNvPr>
          <p:cNvSpPr>
            <a:spLocks noGrp="1"/>
          </p:cNvSpPr>
          <p:nvPr>
            <p:ph type="sldNum" sz="quarter" idx="4"/>
          </p:nvPr>
        </p:nvSpPr>
        <p:spPr/>
        <p:txBody>
          <a:bodyPr/>
          <a:lstStyle/>
          <a:p>
            <a:fld id="{FCE43C0F-8A7B-3A4B-9DB5-B3472E36E833}" type="slidenum">
              <a:rPr lang="en-GB" noProof="0" smtClean="0"/>
              <a:pPr/>
              <a:t>45</a:t>
            </a:fld>
            <a:endParaRPr lang="en-GB" noProof="0" dirty="0"/>
          </a:p>
        </p:txBody>
      </p:sp>
    </p:spTree>
    <p:extLst>
      <p:ext uri="{BB962C8B-B14F-4D97-AF65-F5344CB8AC3E}">
        <p14:creationId xmlns:p14="http://schemas.microsoft.com/office/powerpoint/2010/main" val="193447506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D039D0-57BB-CC76-02EE-517AB6486749}"/>
            </a:ext>
          </a:extLst>
        </p:cNvPr>
        <p:cNvGrpSpPr/>
        <p:nvPr/>
      </p:nvGrpSpPr>
      <p:grpSpPr>
        <a:xfrm>
          <a:off x="0" y="0"/>
          <a:ext cx="0" cy="0"/>
          <a:chOff x="0" y="0"/>
          <a:chExt cx="0" cy="0"/>
        </a:xfrm>
      </p:grpSpPr>
      <p:sp>
        <p:nvSpPr>
          <p:cNvPr id="58" name="Rectangle 57">
            <a:extLst>
              <a:ext uri="{FF2B5EF4-FFF2-40B4-BE49-F238E27FC236}">
                <a16:creationId xmlns:a16="http://schemas.microsoft.com/office/drawing/2014/main" id="{066ABD40-255B-C8FA-75AC-2DAD937029D3}"/>
              </a:ext>
            </a:extLst>
          </p:cNvPr>
          <p:cNvSpPr/>
          <p:nvPr/>
        </p:nvSpPr>
        <p:spPr>
          <a:xfrm>
            <a:off x="498484" y="1563992"/>
            <a:ext cx="11195031" cy="4043852"/>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6" name="Text Placeholder 35">
            <a:extLst>
              <a:ext uri="{FF2B5EF4-FFF2-40B4-BE49-F238E27FC236}">
                <a16:creationId xmlns:a16="http://schemas.microsoft.com/office/drawing/2014/main" id="{16F5E400-E967-1DC4-DEBB-9A6020A62353}"/>
              </a:ext>
            </a:extLst>
          </p:cNvPr>
          <p:cNvSpPr>
            <a:spLocks noGrp="1"/>
          </p:cNvSpPr>
          <p:nvPr>
            <p:ph type="body" idx="1"/>
          </p:nvPr>
        </p:nvSpPr>
        <p:spPr>
          <a:xfrm>
            <a:off x="609600" y="1214362"/>
            <a:ext cx="10972800" cy="702470"/>
          </a:xfrm>
        </p:spPr>
        <p:txBody>
          <a:bodyPr/>
          <a:lstStyle/>
          <a:p>
            <a:r>
              <a:rPr lang="en-GB" dirty="0"/>
              <a:t>MATTERHORN STUDY</a:t>
            </a:r>
          </a:p>
        </p:txBody>
      </p:sp>
      <p:sp>
        <p:nvSpPr>
          <p:cNvPr id="8" name="Title 1">
            <a:extLst>
              <a:ext uri="{FF2B5EF4-FFF2-40B4-BE49-F238E27FC236}">
                <a16:creationId xmlns:a16="http://schemas.microsoft.com/office/drawing/2014/main" id="{42802F87-4E15-258E-6DBF-0123159A6F04}"/>
              </a:ext>
            </a:extLst>
          </p:cNvPr>
          <p:cNvSpPr>
            <a:spLocks noGrp="1"/>
          </p:cNvSpPr>
          <p:nvPr>
            <p:ph type="title"/>
          </p:nvPr>
        </p:nvSpPr>
        <p:spPr>
          <a:xfrm>
            <a:off x="619201" y="259200"/>
            <a:ext cx="10963199" cy="864000"/>
          </a:xfrm>
        </p:spPr>
        <p:txBody>
          <a:bodyPr>
            <a:noAutofit/>
          </a:bodyPr>
          <a:lstStyle/>
          <a:p>
            <a:r>
              <a:rPr lang="en-US" noProof="0" dirty="0"/>
              <a:t>Common AE</a:t>
            </a:r>
            <a:r>
              <a:rPr lang="en-US" cap="none" noProof="0" dirty="0"/>
              <a:t>s</a:t>
            </a:r>
            <a:r>
              <a:rPr lang="en-US" noProof="0" dirty="0"/>
              <a:t>: Aligned With Known Profiles of Durvalumab and FLOT</a:t>
            </a:r>
          </a:p>
        </p:txBody>
      </p:sp>
      <p:sp>
        <p:nvSpPr>
          <p:cNvPr id="52" name="Content Placeholder 51">
            <a:extLst>
              <a:ext uri="{FF2B5EF4-FFF2-40B4-BE49-F238E27FC236}">
                <a16:creationId xmlns:a16="http://schemas.microsoft.com/office/drawing/2014/main" id="{7A312E1A-ED66-C953-B21B-2C976EB2B0CF}"/>
              </a:ext>
            </a:extLst>
          </p:cNvPr>
          <p:cNvSpPr>
            <a:spLocks noGrp="1"/>
          </p:cNvSpPr>
          <p:nvPr>
            <p:ph sz="quarter" idx="15"/>
          </p:nvPr>
        </p:nvSpPr>
        <p:spPr>
          <a:xfrm>
            <a:off x="620183" y="6356351"/>
            <a:ext cx="10180339" cy="365125"/>
          </a:xfrm>
        </p:spPr>
        <p:txBody>
          <a:bodyPr anchor="b" anchorCtr="0"/>
          <a:lstStyle/>
          <a:p>
            <a:pPr lvl="0" defTabSz="914400">
              <a:spcBef>
                <a:spcPts val="0"/>
              </a:spcBef>
              <a:buClr>
                <a:srgbClr val="008764"/>
              </a:buClr>
              <a:defRPr/>
            </a:pPr>
            <a:r>
              <a:rPr lang="en-US" sz="1000" spc="0" dirty="0">
                <a:solidFill>
                  <a:schemeClr val="accent6">
                    <a:lumMod val="60000"/>
                    <a:lumOff val="40000"/>
                  </a:schemeClr>
                </a:solidFill>
                <a:latin typeface="Arial"/>
                <a:cs typeface="Arial"/>
              </a:rPr>
              <a:t>* AEs occurring in ≥20% of participants in any treatment group;</a:t>
            </a:r>
            <a:r>
              <a:rPr lang="en-US" sz="1000" spc="0" baseline="30000" dirty="0">
                <a:solidFill>
                  <a:schemeClr val="accent6">
                    <a:lumMod val="60000"/>
                    <a:lumOff val="40000"/>
                  </a:schemeClr>
                </a:solidFill>
                <a:latin typeface="Arial"/>
                <a:cs typeface="Arial"/>
              </a:rPr>
              <a:t> † </a:t>
            </a:r>
            <a:r>
              <a:rPr lang="en-US" sz="1000" spc="0" dirty="0">
                <a:solidFill>
                  <a:schemeClr val="accent6">
                    <a:lumMod val="60000"/>
                    <a:lumOff val="40000"/>
                  </a:schemeClr>
                </a:solidFill>
                <a:latin typeface="Arial"/>
                <a:cs typeface="Arial"/>
              </a:rPr>
              <a:t>AEs occurring in ≥2% of participants in any treatment group; </a:t>
            </a:r>
            <a:r>
              <a:rPr lang="en-US" sz="1000" spc="0" baseline="30000" dirty="0">
                <a:solidFill>
                  <a:schemeClr val="accent6">
                    <a:lumMod val="60000"/>
                    <a:lumOff val="40000"/>
                  </a:schemeClr>
                </a:solidFill>
                <a:latin typeface="Arial"/>
                <a:cs typeface="Arial"/>
              </a:rPr>
              <a:t>‡ </a:t>
            </a:r>
            <a:r>
              <a:rPr lang="en-US" sz="1000" spc="0" dirty="0">
                <a:solidFill>
                  <a:schemeClr val="accent6">
                    <a:lumMod val="60000"/>
                    <a:lumOff val="40000"/>
                  </a:schemeClr>
                </a:solidFill>
                <a:latin typeface="Arial"/>
                <a:cs typeface="Arial"/>
              </a:rPr>
              <a:t>Safety analysis set (participants who received at least one dose of study treatment); one participant in the placebo + FLOT group received a single dose of durvalumab and is, therefore, included in the durvalumab + FLOT group for the safety analysis </a:t>
            </a:r>
          </a:p>
          <a:p>
            <a:r>
              <a:rPr lang="en-GB" sz="1000" dirty="0">
                <a:solidFill>
                  <a:schemeClr val="accent6">
                    <a:lumMod val="60000"/>
                    <a:lumOff val="40000"/>
                  </a:schemeClr>
                </a:solidFill>
              </a:rPr>
              <a:t>AE, adverse event; FLOT, 5-flouraoracil, leucovorin, oxaliplatin and docetaxel</a:t>
            </a:r>
          </a:p>
          <a:p>
            <a:r>
              <a:rPr lang="en-GB" sz="1000" dirty="0" err="1">
                <a:solidFill>
                  <a:schemeClr val="accent6">
                    <a:lumMod val="60000"/>
                    <a:lumOff val="40000"/>
                  </a:schemeClr>
                </a:solidFill>
              </a:rPr>
              <a:t>Janjigian</a:t>
            </a:r>
            <a:r>
              <a:rPr lang="en-GB" sz="1000" dirty="0">
                <a:solidFill>
                  <a:schemeClr val="accent6">
                    <a:lumMod val="60000"/>
                    <a:lumOff val="40000"/>
                  </a:schemeClr>
                </a:solidFill>
              </a:rPr>
              <a:t> J, et al. J Clin Oncol 2025; 43: LBA5-LBA5; DOI:</a:t>
            </a:r>
            <a:r>
              <a:rPr lang="en-GB" sz="1000" dirty="0">
                <a:solidFill>
                  <a:schemeClr val="accent6">
                    <a:lumMod val="60000"/>
                    <a:lumOff val="40000"/>
                  </a:schemeClr>
                </a:solidFill>
                <a:hlinkClick r:id="rId3" tooltip="Link to DOI">
                  <a:extLst>
                    <a:ext uri="{A12FA001-AC4F-418D-AE19-62706E023703}">
                      <ahyp:hlinkClr xmlns:ahyp="http://schemas.microsoft.com/office/drawing/2018/hyperlinkcolor" val="tx"/>
                    </a:ext>
                  </a:extLst>
                </a:hlinkClick>
              </a:rPr>
              <a:t>10.1200/JCO.2025.43.17_suppl.LBA5</a:t>
            </a:r>
            <a:r>
              <a:rPr lang="en-GB" sz="1000" dirty="0">
                <a:solidFill>
                  <a:schemeClr val="accent6">
                    <a:lumMod val="60000"/>
                    <a:lumOff val="40000"/>
                  </a:schemeClr>
                </a:solidFill>
              </a:rPr>
              <a:t> (ASCO 2025, oral presentation)</a:t>
            </a:r>
          </a:p>
        </p:txBody>
      </p:sp>
      <p:sp>
        <p:nvSpPr>
          <p:cNvPr id="3" name="Slide Number Placeholder 2">
            <a:extLst>
              <a:ext uri="{FF2B5EF4-FFF2-40B4-BE49-F238E27FC236}">
                <a16:creationId xmlns:a16="http://schemas.microsoft.com/office/drawing/2014/main" id="{A3C4E9E4-5984-D74B-264A-A39541E15C18}"/>
              </a:ext>
            </a:extLst>
          </p:cNvPr>
          <p:cNvSpPr>
            <a:spLocks noGrp="1"/>
          </p:cNvSpPr>
          <p:nvPr>
            <p:ph type="sldNum" sz="quarter" idx="4"/>
          </p:nvPr>
        </p:nvSpPr>
        <p:spPr>
          <a:xfrm>
            <a:off x="10800523" y="6428359"/>
            <a:ext cx="781877" cy="365125"/>
          </a:xfrm>
        </p:spPr>
        <p:txBody>
          <a:bodyPr/>
          <a:lstStyle/>
          <a:p>
            <a:pPr lvl="0"/>
            <a:fld id="{BE33F7A0-71F0-446B-9DE8-6D75BE64EE0F}" type="slidenum">
              <a:rPr lang="en-US" noProof="0" smtClean="0"/>
              <a:pPr lvl="0"/>
              <a:t>46</a:t>
            </a:fld>
            <a:endParaRPr lang="en-US" noProof="0" dirty="0"/>
          </a:p>
        </p:txBody>
      </p:sp>
      <p:sp>
        <p:nvSpPr>
          <p:cNvPr id="12" name="TextBox 11">
            <a:extLst>
              <a:ext uri="{FF2B5EF4-FFF2-40B4-BE49-F238E27FC236}">
                <a16:creationId xmlns:a16="http://schemas.microsoft.com/office/drawing/2014/main" id="{1746BD32-AA44-5E8C-6EA3-AF425C7AC22F}"/>
              </a:ext>
            </a:extLst>
          </p:cNvPr>
          <p:cNvSpPr txBox="1">
            <a:spLocks/>
          </p:cNvSpPr>
          <p:nvPr/>
        </p:nvSpPr>
        <p:spPr>
          <a:xfrm>
            <a:off x="419100" y="1615631"/>
            <a:ext cx="5641015"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panose="020B0604020202020204"/>
                <a:ea typeface="+mn-ea"/>
                <a:cs typeface="+mn-cs"/>
              </a:rPr>
              <a:t>Most common AEs of any grade*</a:t>
            </a:r>
          </a:p>
        </p:txBody>
      </p:sp>
      <p:sp>
        <p:nvSpPr>
          <p:cNvPr id="13" name="TextBox 12">
            <a:extLst>
              <a:ext uri="{FF2B5EF4-FFF2-40B4-BE49-F238E27FC236}">
                <a16:creationId xmlns:a16="http://schemas.microsoft.com/office/drawing/2014/main" id="{FFCFB50D-AA12-AEEA-4F41-19F0C8B2BFD9}"/>
              </a:ext>
            </a:extLst>
          </p:cNvPr>
          <p:cNvSpPr txBox="1">
            <a:spLocks/>
          </p:cNvSpPr>
          <p:nvPr/>
        </p:nvSpPr>
        <p:spPr>
          <a:xfrm>
            <a:off x="6060116" y="1615631"/>
            <a:ext cx="5641014"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panose="020B0604020202020204"/>
                <a:ea typeface="+mn-ea"/>
                <a:cs typeface="+mn-cs"/>
              </a:rPr>
              <a:t>Most common maximum Grade 3 or 4 AEs</a:t>
            </a:r>
            <a:r>
              <a:rPr kumimoji="0" lang="en-US" sz="1400" b="1" i="0" u="none" strike="noStrike" kern="1200" cap="none" spc="0" normalizeH="0" baseline="30000" noProof="0" dirty="0">
                <a:ln>
                  <a:noFill/>
                </a:ln>
                <a:solidFill>
                  <a:prstClr val="black"/>
                </a:solidFill>
                <a:effectLst/>
                <a:uLnTx/>
                <a:uFillTx/>
                <a:latin typeface="Arial" panose="020B0604020202020204"/>
                <a:ea typeface="+mn-ea"/>
                <a:cs typeface="+mn-cs"/>
              </a:rPr>
              <a:t>†</a:t>
            </a:r>
          </a:p>
        </p:txBody>
      </p:sp>
      <p:graphicFrame>
        <p:nvGraphicFramePr>
          <p:cNvPr id="2" name="Chart 1">
            <a:extLst>
              <a:ext uri="{FF2B5EF4-FFF2-40B4-BE49-F238E27FC236}">
                <a16:creationId xmlns:a16="http://schemas.microsoft.com/office/drawing/2014/main" id="{4BB09DB4-43CD-9F5C-FA35-13C2166DD158}"/>
              </a:ext>
            </a:extLst>
          </p:cNvPr>
          <p:cNvGraphicFramePr>
            <a:graphicFrameLocks/>
          </p:cNvGraphicFramePr>
          <p:nvPr/>
        </p:nvGraphicFramePr>
        <p:xfrm>
          <a:off x="500914" y="1960186"/>
          <a:ext cx="5415373" cy="306713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a:extLst>
              <a:ext uri="{FF2B5EF4-FFF2-40B4-BE49-F238E27FC236}">
                <a16:creationId xmlns:a16="http://schemas.microsoft.com/office/drawing/2014/main" id="{4E419AF2-D179-E140-A131-602CEF1FFDD2}"/>
              </a:ext>
            </a:extLst>
          </p:cNvPr>
          <p:cNvGraphicFramePr>
            <a:graphicFrameLocks/>
          </p:cNvGraphicFramePr>
          <p:nvPr/>
        </p:nvGraphicFramePr>
        <p:xfrm>
          <a:off x="5948445" y="1960186"/>
          <a:ext cx="5633955" cy="3067133"/>
        </p:xfrm>
        <a:graphic>
          <a:graphicData uri="http://schemas.openxmlformats.org/drawingml/2006/chart">
            <c:chart xmlns:c="http://schemas.openxmlformats.org/drawingml/2006/chart" xmlns:r="http://schemas.openxmlformats.org/officeDocument/2006/relationships" r:id="rId5"/>
          </a:graphicData>
        </a:graphic>
      </p:graphicFrame>
      <p:sp>
        <p:nvSpPr>
          <p:cNvPr id="16" name="object 167">
            <a:extLst>
              <a:ext uri="{FF2B5EF4-FFF2-40B4-BE49-F238E27FC236}">
                <a16:creationId xmlns:a16="http://schemas.microsoft.com/office/drawing/2014/main" id="{E6019DF4-1A42-FFFE-DE74-6616B969F42C}"/>
              </a:ext>
            </a:extLst>
          </p:cNvPr>
          <p:cNvSpPr txBox="1"/>
          <p:nvPr/>
        </p:nvSpPr>
        <p:spPr>
          <a:xfrm>
            <a:off x="3031858" y="5046350"/>
            <a:ext cx="2115023" cy="181555"/>
          </a:xfrm>
          <a:prstGeom prst="rect">
            <a:avLst/>
          </a:prstGeom>
          <a:noFill/>
          <a:ln>
            <a:noFill/>
          </a:ln>
        </p:spPr>
        <p:txBody>
          <a:bodyPr vert="horz" wrap="square" lIns="0" tIns="12700" rIns="0" bIns="0" rtlCol="0" anchor="ctr" anchorCtr="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Arial" panose="020B0604020202020204"/>
                <a:ea typeface="+mn-ea"/>
                <a:cs typeface="HelveticaNeueLT Pro 55 Roman"/>
              </a:rPr>
              <a:t>Event</a:t>
            </a:r>
            <a:r>
              <a:rPr kumimoji="0" lang="en-US" sz="1050" b="1" i="0" u="none" strike="noStrike" kern="1200" cap="none" spc="-10" normalizeH="0" baseline="0" noProof="0" dirty="0">
                <a:ln>
                  <a:noFill/>
                </a:ln>
                <a:solidFill>
                  <a:prstClr val="black"/>
                </a:solidFill>
                <a:effectLst/>
                <a:uLnTx/>
                <a:uFillTx/>
                <a:latin typeface="Arial" panose="020B0604020202020204"/>
                <a:ea typeface="+mn-ea"/>
                <a:cs typeface="HelveticaNeueLT Pro 55 Roman"/>
              </a:rPr>
              <a:t> </a:t>
            </a:r>
            <a:r>
              <a:rPr kumimoji="0" lang="en-US" sz="1050" b="1" i="0" u="none" strike="noStrike" kern="1200" cap="none" spc="0" normalizeH="0" baseline="0" noProof="0" dirty="0">
                <a:ln>
                  <a:noFill/>
                </a:ln>
                <a:solidFill>
                  <a:prstClr val="black"/>
                </a:solidFill>
                <a:effectLst/>
                <a:uLnTx/>
                <a:uFillTx/>
                <a:latin typeface="Arial" panose="020B0604020202020204"/>
                <a:ea typeface="+mn-ea"/>
                <a:cs typeface="HelveticaNeueLT Pro 55 Roman"/>
              </a:rPr>
              <a:t>rate</a:t>
            </a:r>
            <a:r>
              <a:rPr kumimoji="0" lang="en-US" sz="1050" b="1" i="0" u="none" strike="noStrike" kern="1200" cap="none" spc="-5" normalizeH="0" baseline="0" noProof="0" dirty="0">
                <a:ln>
                  <a:noFill/>
                </a:ln>
                <a:solidFill>
                  <a:prstClr val="black"/>
                </a:solidFill>
                <a:effectLst/>
                <a:uLnTx/>
                <a:uFillTx/>
                <a:latin typeface="Arial" panose="020B0604020202020204"/>
                <a:ea typeface="+mn-ea"/>
                <a:cs typeface="HelveticaNeueLT Pro 55 Roman"/>
              </a:rPr>
              <a:t> </a:t>
            </a:r>
            <a:r>
              <a:rPr kumimoji="0" lang="en-US" sz="1050" b="1" i="0" u="none" strike="noStrike" kern="1200" cap="none" spc="0" normalizeH="0" baseline="0" noProof="0" dirty="0">
                <a:ln>
                  <a:noFill/>
                </a:ln>
                <a:solidFill>
                  <a:prstClr val="black"/>
                </a:solidFill>
                <a:effectLst/>
                <a:uLnTx/>
                <a:uFillTx/>
                <a:latin typeface="Arial" panose="020B0604020202020204"/>
                <a:ea typeface="+mn-ea"/>
                <a:cs typeface="HelveticaNeueLT Pro 55 Roman"/>
              </a:rPr>
              <a:t>(%</a:t>
            </a:r>
            <a:r>
              <a:rPr kumimoji="0" lang="en-US" sz="1050" b="1" i="0" u="none" strike="noStrike" kern="1200" cap="none" spc="-10" normalizeH="0" baseline="0" noProof="0" dirty="0">
                <a:ln>
                  <a:noFill/>
                </a:ln>
                <a:solidFill>
                  <a:prstClr val="black"/>
                </a:solidFill>
                <a:effectLst/>
                <a:uLnTx/>
                <a:uFillTx/>
                <a:latin typeface="Arial" panose="020B0604020202020204"/>
                <a:ea typeface="+mn-ea"/>
                <a:cs typeface="HelveticaNeueLT Pro 55 Roman"/>
              </a:rPr>
              <a:t>)</a:t>
            </a:r>
            <a:endParaRPr kumimoji="0" lang="en-US" sz="1050" b="0" i="0" u="none" strike="noStrike" kern="1200" cap="none" spc="0" normalizeH="0" baseline="0" noProof="0" dirty="0">
              <a:ln>
                <a:noFill/>
              </a:ln>
              <a:solidFill>
                <a:prstClr val="black"/>
              </a:solidFill>
              <a:effectLst/>
              <a:uLnTx/>
              <a:uFillTx/>
              <a:latin typeface="Arial" panose="020B0604020202020204"/>
              <a:ea typeface="+mn-ea"/>
              <a:cs typeface="HelveticaNeueLT Pro 55 Roman"/>
            </a:endParaRPr>
          </a:p>
        </p:txBody>
      </p:sp>
      <p:grpSp>
        <p:nvGrpSpPr>
          <p:cNvPr id="35" name="Group 34">
            <a:extLst>
              <a:ext uri="{FF2B5EF4-FFF2-40B4-BE49-F238E27FC236}">
                <a16:creationId xmlns:a16="http://schemas.microsoft.com/office/drawing/2014/main" id="{B070A8F1-A94C-528E-AF56-48AAE4E20BE4}"/>
              </a:ext>
            </a:extLst>
          </p:cNvPr>
          <p:cNvGrpSpPr/>
          <p:nvPr/>
        </p:nvGrpSpPr>
        <p:grpSpPr>
          <a:xfrm>
            <a:off x="3613244" y="5289486"/>
            <a:ext cx="4965512" cy="205868"/>
            <a:chOff x="4741972" y="5439819"/>
            <a:chExt cx="3687653" cy="197764"/>
          </a:xfrm>
        </p:grpSpPr>
        <p:grpSp>
          <p:nvGrpSpPr>
            <p:cNvPr id="28" name="Group 27">
              <a:extLst>
                <a:ext uri="{FF2B5EF4-FFF2-40B4-BE49-F238E27FC236}">
                  <a16:creationId xmlns:a16="http://schemas.microsoft.com/office/drawing/2014/main" id="{510AECA8-ACFE-21DC-9CD2-9925773DD701}"/>
                </a:ext>
              </a:extLst>
            </p:cNvPr>
            <p:cNvGrpSpPr/>
            <p:nvPr/>
          </p:nvGrpSpPr>
          <p:grpSpPr>
            <a:xfrm>
              <a:off x="4741972" y="5444167"/>
              <a:ext cx="1877903" cy="189715"/>
              <a:chOff x="4741972" y="5444167"/>
              <a:chExt cx="1877903" cy="189715"/>
            </a:xfrm>
          </p:grpSpPr>
          <p:sp>
            <p:nvSpPr>
              <p:cNvPr id="24" name="object 7">
                <a:extLst>
                  <a:ext uri="{FF2B5EF4-FFF2-40B4-BE49-F238E27FC236}">
                    <a16:creationId xmlns:a16="http://schemas.microsoft.com/office/drawing/2014/main" id="{A4D91D0A-B628-DB99-1395-C0E427A4113A}"/>
                  </a:ext>
                </a:extLst>
              </p:cNvPr>
              <p:cNvSpPr txBox="1"/>
              <p:nvPr/>
            </p:nvSpPr>
            <p:spPr>
              <a:xfrm>
                <a:off x="4912222" y="5444167"/>
                <a:ext cx="1707653" cy="189715"/>
              </a:xfrm>
              <a:prstGeom prst="rect">
                <a:avLst/>
              </a:prstGeom>
            </p:spPr>
            <p:txBody>
              <a:bodyPr vert="horz" wrap="square" lIns="0" tIns="12700" rIns="0" bIns="0" rtlCol="0" anchor="ctr" anchorCtr="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Arial" panose="020B0604020202020204"/>
                    <a:ea typeface="+mn-ea"/>
                    <a:cs typeface="HelveticaNeueLT Pro 55 Roman"/>
                  </a:rPr>
                  <a:t>Durvalumab + FLOT (n=475)</a:t>
                </a:r>
                <a:r>
                  <a:rPr kumimoji="0" lang="en-US" sz="1200" b="1" i="0" u="none" strike="noStrike" kern="1200" cap="none" spc="0" normalizeH="0" baseline="30000" noProof="0" dirty="0">
                    <a:ln>
                      <a:noFill/>
                    </a:ln>
                    <a:solidFill>
                      <a:prstClr val="black"/>
                    </a:solidFill>
                    <a:effectLst/>
                    <a:uLnTx/>
                    <a:uFillTx/>
                    <a:latin typeface="Arial" panose="020B0604020202020204"/>
                    <a:ea typeface="+mn-ea"/>
                    <a:cs typeface="HelveticaNeueLT Pro 55 Roman"/>
                  </a:rPr>
                  <a:t>‡</a:t>
                </a:r>
              </a:p>
            </p:txBody>
          </p:sp>
          <p:sp>
            <p:nvSpPr>
              <p:cNvPr id="26" name="object 5">
                <a:extLst>
                  <a:ext uri="{FF2B5EF4-FFF2-40B4-BE49-F238E27FC236}">
                    <a16:creationId xmlns:a16="http://schemas.microsoft.com/office/drawing/2014/main" id="{D7B0F094-BB8D-5BC2-34D4-9C1C929B9827}"/>
                  </a:ext>
                </a:extLst>
              </p:cNvPr>
              <p:cNvSpPr/>
              <p:nvPr/>
            </p:nvSpPr>
            <p:spPr>
              <a:xfrm>
                <a:off x="4741972" y="5449389"/>
                <a:ext cx="142615" cy="182880"/>
              </a:xfrm>
              <a:custGeom>
                <a:avLst/>
                <a:gdLst/>
                <a:ahLst/>
                <a:cxnLst/>
                <a:rect l="l" t="t" r="r" b="b"/>
                <a:pathLst>
                  <a:path w="72389" h="72390">
                    <a:moveTo>
                      <a:pt x="71996" y="0"/>
                    </a:moveTo>
                    <a:lnTo>
                      <a:pt x="0" y="0"/>
                    </a:lnTo>
                    <a:lnTo>
                      <a:pt x="0" y="71996"/>
                    </a:lnTo>
                    <a:lnTo>
                      <a:pt x="71996" y="71996"/>
                    </a:lnTo>
                    <a:lnTo>
                      <a:pt x="71996" y="0"/>
                    </a:lnTo>
                    <a:close/>
                  </a:path>
                </a:pathLst>
              </a:custGeom>
              <a:solidFill>
                <a:schemeClr val="accent1"/>
              </a:solidFill>
              <a:ln w="12700">
                <a:noFill/>
              </a:ln>
            </p:spPr>
            <p:txBody>
              <a:bodyPr wrap="square" lIns="0" tIns="0" rIns="0" b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nvGrpSpPr>
            <p:cNvPr id="29" name="Group 28">
              <a:extLst>
                <a:ext uri="{FF2B5EF4-FFF2-40B4-BE49-F238E27FC236}">
                  <a16:creationId xmlns:a16="http://schemas.microsoft.com/office/drawing/2014/main" id="{BE22A924-699F-EB1C-4693-C4FBC4083E01}"/>
                </a:ext>
              </a:extLst>
            </p:cNvPr>
            <p:cNvGrpSpPr/>
            <p:nvPr/>
          </p:nvGrpSpPr>
          <p:grpSpPr>
            <a:xfrm>
              <a:off x="6778922" y="5439819"/>
              <a:ext cx="1650703" cy="197764"/>
              <a:chOff x="9345491" y="5444166"/>
              <a:chExt cx="1650703" cy="197764"/>
            </a:xfrm>
          </p:grpSpPr>
          <p:sp>
            <p:nvSpPr>
              <p:cNvPr id="25" name="object 16">
                <a:extLst>
                  <a:ext uri="{FF2B5EF4-FFF2-40B4-BE49-F238E27FC236}">
                    <a16:creationId xmlns:a16="http://schemas.microsoft.com/office/drawing/2014/main" id="{D43F50A3-12F5-59F0-D3B8-1D73400D9288}"/>
                  </a:ext>
                </a:extLst>
              </p:cNvPr>
              <p:cNvSpPr txBox="1"/>
              <p:nvPr/>
            </p:nvSpPr>
            <p:spPr>
              <a:xfrm>
                <a:off x="9522940" y="5444166"/>
                <a:ext cx="1473254" cy="189715"/>
              </a:xfrm>
              <a:prstGeom prst="rect">
                <a:avLst/>
              </a:prstGeom>
            </p:spPr>
            <p:txBody>
              <a:bodyPr vert="horz" wrap="square" lIns="0" tIns="12700" rIns="0" bIns="0" rtlCol="0" anchor="ctr" anchorCtr="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Arial" panose="020B0604020202020204"/>
                    <a:ea typeface="+mn-ea"/>
                    <a:cs typeface="HelveticaNeueLT Pro 55 Roman"/>
                  </a:rPr>
                  <a:t>Placebo + FLOT (n=469)</a:t>
                </a:r>
                <a:r>
                  <a:rPr kumimoji="0" lang="en-US" sz="1200" b="1" i="0" u="none" strike="noStrike" kern="1200" cap="none" spc="0" normalizeH="0" baseline="30000" noProof="0" dirty="0">
                    <a:ln>
                      <a:noFill/>
                    </a:ln>
                    <a:solidFill>
                      <a:prstClr val="black"/>
                    </a:solidFill>
                    <a:effectLst/>
                    <a:uLnTx/>
                    <a:uFillTx/>
                    <a:latin typeface="Arial" panose="020B0604020202020204"/>
                    <a:ea typeface="+mn-ea"/>
                    <a:cs typeface="HelveticaNeueLT Pro 55 Roman"/>
                  </a:rPr>
                  <a:t>‡</a:t>
                </a:r>
              </a:p>
            </p:txBody>
          </p:sp>
          <p:sp>
            <p:nvSpPr>
              <p:cNvPr id="27" name="object 5">
                <a:extLst>
                  <a:ext uri="{FF2B5EF4-FFF2-40B4-BE49-F238E27FC236}">
                    <a16:creationId xmlns:a16="http://schemas.microsoft.com/office/drawing/2014/main" id="{7950DD03-0A0B-4316-9069-94E98CCB032D}"/>
                  </a:ext>
                </a:extLst>
              </p:cNvPr>
              <p:cNvSpPr/>
              <p:nvPr/>
            </p:nvSpPr>
            <p:spPr>
              <a:xfrm>
                <a:off x="9345491" y="5459050"/>
                <a:ext cx="142615" cy="182880"/>
              </a:xfrm>
              <a:custGeom>
                <a:avLst/>
                <a:gdLst/>
                <a:ahLst/>
                <a:cxnLst/>
                <a:rect l="l" t="t" r="r" b="b"/>
                <a:pathLst>
                  <a:path w="72389" h="72390">
                    <a:moveTo>
                      <a:pt x="71996" y="0"/>
                    </a:moveTo>
                    <a:lnTo>
                      <a:pt x="0" y="0"/>
                    </a:lnTo>
                    <a:lnTo>
                      <a:pt x="0" y="71996"/>
                    </a:lnTo>
                    <a:lnTo>
                      <a:pt x="71996" y="71996"/>
                    </a:lnTo>
                    <a:lnTo>
                      <a:pt x="71996" y="0"/>
                    </a:lnTo>
                    <a:close/>
                  </a:path>
                </a:pathLst>
              </a:custGeom>
              <a:solidFill>
                <a:schemeClr val="accent6"/>
              </a:solidFill>
              <a:ln w="12700">
                <a:noFill/>
              </a:ln>
            </p:spPr>
            <p:txBody>
              <a:bodyPr wrap="square" lIns="0" tIns="0" rIns="0" bIns="0" rtlCol="0" anchor="ctr" anchorCtr="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grpSp>
      <p:sp>
        <p:nvSpPr>
          <p:cNvPr id="34" name="object 167">
            <a:extLst>
              <a:ext uri="{FF2B5EF4-FFF2-40B4-BE49-F238E27FC236}">
                <a16:creationId xmlns:a16="http://schemas.microsoft.com/office/drawing/2014/main" id="{F8D162C9-1403-904B-26C1-1E5A5072E3ED}"/>
              </a:ext>
            </a:extLst>
          </p:cNvPr>
          <p:cNvSpPr txBox="1"/>
          <p:nvPr/>
        </p:nvSpPr>
        <p:spPr>
          <a:xfrm>
            <a:off x="8671048" y="5046350"/>
            <a:ext cx="2115023" cy="181555"/>
          </a:xfrm>
          <a:prstGeom prst="rect">
            <a:avLst/>
          </a:prstGeom>
          <a:noFill/>
        </p:spPr>
        <p:txBody>
          <a:bodyPr vert="horz" wrap="square" lIns="0" tIns="12700" rIns="0" bIns="0" rtlCol="0" anchor="ctr" anchorCtr="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Arial" panose="020B0604020202020204"/>
                <a:ea typeface="+mn-ea"/>
                <a:cs typeface="HelveticaNeueLT Pro 55 Roman"/>
              </a:rPr>
              <a:t>Event</a:t>
            </a:r>
            <a:r>
              <a:rPr kumimoji="0" lang="en-US" sz="1050" b="1" i="0" u="none" strike="noStrike" kern="1200" cap="none" spc="-10" normalizeH="0" baseline="0" noProof="0" dirty="0">
                <a:ln>
                  <a:noFill/>
                </a:ln>
                <a:solidFill>
                  <a:prstClr val="black"/>
                </a:solidFill>
                <a:effectLst/>
                <a:uLnTx/>
                <a:uFillTx/>
                <a:latin typeface="Arial" panose="020B0604020202020204"/>
                <a:ea typeface="+mn-ea"/>
                <a:cs typeface="HelveticaNeueLT Pro 55 Roman"/>
              </a:rPr>
              <a:t> </a:t>
            </a:r>
            <a:r>
              <a:rPr kumimoji="0" lang="en-US" sz="1050" b="1" i="0" u="none" strike="noStrike" kern="1200" cap="none" spc="0" normalizeH="0" baseline="0" noProof="0" dirty="0">
                <a:ln>
                  <a:noFill/>
                </a:ln>
                <a:solidFill>
                  <a:prstClr val="black"/>
                </a:solidFill>
                <a:effectLst/>
                <a:uLnTx/>
                <a:uFillTx/>
                <a:latin typeface="Arial" panose="020B0604020202020204"/>
                <a:ea typeface="+mn-ea"/>
                <a:cs typeface="HelveticaNeueLT Pro 55 Roman"/>
              </a:rPr>
              <a:t>rate</a:t>
            </a:r>
            <a:r>
              <a:rPr kumimoji="0" lang="en-US" sz="1050" b="1" i="0" u="none" strike="noStrike" kern="1200" cap="none" spc="-5" normalizeH="0" baseline="0" noProof="0" dirty="0">
                <a:ln>
                  <a:noFill/>
                </a:ln>
                <a:solidFill>
                  <a:prstClr val="black"/>
                </a:solidFill>
                <a:effectLst/>
                <a:uLnTx/>
                <a:uFillTx/>
                <a:latin typeface="Arial" panose="020B0604020202020204"/>
                <a:ea typeface="+mn-ea"/>
                <a:cs typeface="HelveticaNeueLT Pro 55 Roman"/>
              </a:rPr>
              <a:t> </a:t>
            </a:r>
            <a:r>
              <a:rPr kumimoji="0" lang="en-US" sz="1050" b="1" i="0" u="none" strike="noStrike" kern="1200" cap="none" spc="0" normalizeH="0" baseline="0" noProof="0" dirty="0">
                <a:ln>
                  <a:noFill/>
                </a:ln>
                <a:solidFill>
                  <a:prstClr val="black"/>
                </a:solidFill>
                <a:effectLst/>
                <a:uLnTx/>
                <a:uFillTx/>
                <a:latin typeface="Arial" panose="020B0604020202020204"/>
                <a:ea typeface="+mn-ea"/>
                <a:cs typeface="HelveticaNeueLT Pro 55 Roman"/>
              </a:rPr>
              <a:t>(%</a:t>
            </a:r>
            <a:r>
              <a:rPr kumimoji="0" lang="en-US" sz="1050" b="1" i="0" u="none" strike="noStrike" kern="1200" cap="none" spc="-10" normalizeH="0" baseline="0" noProof="0" dirty="0">
                <a:ln>
                  <a:noFill/>
                </a:ln>
                <a:solidFill>
                  <a:prstClr val="black"/>
                </a:solidFill>
                <a:effectLst/>
                <a:uLnTx/>
                <a:uFillTx/>
                <a:latin typeface="Arial" panose="020B0604020202020204"/>
                <a:ea typeface="+mn-ea"/>
                <a:cs typeface="HelveticaNeueLT Pro 55 Roman"/>
              </a:rPr>
              <a:t>)</a:t>
            </a:r>
            <a:endParaRPr kumimoji="0" lang="en-US" sz="1050" b="0" i="0" u="none" strike="noStrike" kern="1200" cap="none" spc="0" normalizeH="0" baseline="0" noProof="0" dirty="0">
              <a:ln>
                <a:noFill/>
              </a:ln>
              <a:solidFill>
                <a:prstClr val="black"/>
              </a:solidFill>
              <a:effectLst/>
              <a:uLnTx/>
              <a:uFillTx/>
              <a:latin typeface="Arial" panose="020B0604020202020204"/>
              <a:ea typeface="+mn-ea"/>
              <a:cs typeface="HelveticaNeueLT Pro 55 Roman"/>
            </a:endParaRPr>
          </a:p>
        </p:txBody>
      </p:sp>
      <p:sp>
        <p:nvSpPr>
          <p:cNvPr id="59" name="TextBox 58">
            <a:extLst>
              <a:ext uri="{FF2B5EF4-FFF2-40B4-BE49-F238E27FC236}">
                <a16:creationId xmlns:a16="http://schemas.microsoft.com/office/drawing/2014/main" id="{AB2BC0F7-F20A-E3ED-1C31-A2D98A73C771}"/>
              </a:ext>
            </a:extLst>
          </p:cNvPr>
          <p:cNvSpPr txBox="1"/>
          <p:nvPr/>
        </p:nvSpPr>
        <p:spPr>
          <a:xfrm>
            <a:off x="11149400"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60</a:t>
            </a:r>
          </a:p>
        </p:txBody>
      </p:sp>
      <p:sp>
        <p:nvSpPr>
          <p:cNvPr id="60" name="TextBox 59">
            <a:extLst>
              <a:ext uri="{FF2B5EF4-FFF2-40B4-BE49-F238E27FC236}">
                <a16:creationId xmlns:a16="http://schemas.microsoft.com/office/drawing/2014/main" id="{28DBCD70-5703-3B6C-E2AE-E8B46CAD24C6}"/>
              </a:ext>
            </a:extLst>
          </p:cNvPr>
          <p:cNvSpPr txBox="1"/>
          <p:nvPr/>
        </p:nvSpPr>
        <p:spPr>
          <a:xfrm>
            <a:off x="11397618"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70</a:t>
            </a:r>
          </a:p>
        </p:txBody>
      </p:sp>
      <p:sp>
        <p:nvSpPr>
          <p:cNvPr id="61" name="TextBox 60">
            <a:extLst>
              <a:ext uri="{FF2B5EF4-FFF2-40B4-BE49-F238E27FC236}">
                <a16:creationId xmlns:a16="http://schemas.microsoft.com/office/drawing/2014/main" id="{F41E6C61-7F1C-36A3-B0C3-EFF669A354DD}"/>
              </a:ext>
            </a:extLst>
          </p:cNvPr>
          <p:cNvSpPr txBox="1"/>
          <p:nvPr/>
        </p:nvSpPr>
        <p:spPr>
          <a:xfrm>
            <a:off x="10901181"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50</a:t>
            </a:r>
          </a:p>
        </p:txBody>
      </p:sp>
      <p:sp>
        <p:nvSpPr>
          <p:cNvPr id="62" name="TextBox 61">
            <a:extLst>
              <a:ext uri="{FF2B5EF4-FFF2-40B4-BE49-F238E27FC236}">
                <a16:creationId xmlns:a16="http://schemas.microsoft.com/office/drawing/2014/main" id="{10BBB9EC-709A-27A3-1500-BF1F32435957}"/>
              </a:ext>
            </a:extLst>
          </p:cNvPr>
          <p:cNvSpPr txBox="1"/>
          <p:nvPr/>
        </p:nvSpPr>
        <p:spPr>
          <a:xfrm>
            <a:off x="10652962"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40</a:t>
            </a:r>
          </a:p>
        </p:txBody>
      </p:sp>
      <p:sp>
        <p:nvSpPr>
          <p:cNvPr id="63" name="TextBox 62">
            <a:extLst>
              <a:ext uri="{FF2B5EF4-FFF2-40B4-BE49-F238E27FC236}">
                <a16:creationId xmlns:a16="http://schemas.microsoft.com/office/drawing/2014/main" id="{00F17503-8AE3-D913-CEA3-2A627AE72151}"/>
              </a:ext>
            </a:extLst>
          </p:cNvPr>
          <p:cNvSpPr txBox="1"/>
          <p:nvPr/>
        </p:nvSpPr>
        <p:spPr>
          <a:xfrm>
            <a:off x="10404743"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30</a:t>
            </a:r>
          </a:p>
        </p:txBody>
      </p:sp>
      <p:sp>
        <p:nvSpPr>
          <p:cNvPr id="64" name="TextBox 63">
            <a:extLst>
              <a:ext uri="{FF2B5EF4-FFF2-40B4-BE49-F238E27FC236}">
                <a16:creationId xmlns:a16="http://schemas.microsoft.com/office/drawing/2014/main" id="{DFF48AD1-8728-9B3B-A45F-4257F331DE16}"/>
              </a:ext>
            </a:extLst>
          </p:cNvPr>
          <p:cNvSpPr txBox="1"/>
          <p:nvPr/>
        </p:nvSpPr>
        <p:spPr>
          <a:xfrm>
            <a:off x="10156524"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20</a:t>
            </a:r>
          </a:p>
        </p:txBody>
      </p:sp>
      <p:sp>
        <p:nvSpPr>
          <p:cNvPr id="65" name="TextBox 64">
            <a:extLst>
              <a:ext uri="{FF2B5EF4-FFF2-40B4-BE49-F238E27FC236}">
                <a16:creationId xmlns:a16="http://schemas.microsoft.com/office/drawing/2014/main" id="{B56D0724-A727-E6B5-C07E-F7595C1CD41B}"/>
              </a:ext>
            </a:extLst>
          </p:cNvPr>
          <p:cNvSpPr txBox="1"/>
          <p:nvPr/>
        </p:nvSpPr>
        <p:spPr>
          <a:xfrm>
            <a:off x="9908305"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10</a:t>
            </a:r>
          </a:p>
        </p:txBody>
      </p:sp>
      <p:sp>
        <p:nvSpPr>
          <p:cNvPr id="66" name="TextBox 65">
            <a:extLst>
              <a:ext uri="{FF2B5EF4-FFF2-40B4-BE49-F238E27FC236}">
                <a16:creationId xmlns:a16="http://schemas.microsoft.com/office/drawing/2014/main" id="{1AB23067-CC28-4BD5-0F40-3ABAAB210BF2}"/>
              </a:ext>
            </a:extLst>
          </p:cNvPr>
          <p:cNvSpPr txBox="1"/>
          <p:nvPr/>
        </p:nvSpPr>
        <p:spPr>
          <a:xfrm>
            <a:off x="9699706" y="4949076"/>
            <a:ext cx="57708"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0</a:t>
            </a:r>
          </a:p>
        </p:txBody>
      </p:sp>
      <p:sp>
        <p:nvSpPr>
          <p:cNvPr id="67" name="TextBox 66">
            <a:extLst>
              <a:ext uri="{FF2B5EF4-FFF2-40B4-BE49-F238E27FC236}">
                <a16:creationId xmlns:a16="http://schemas.microsoft.com/office/drawing/2014/main" id="{04C3AE86-4092-C129-F54C-B4D6BA13DB9A}"/>
              </a:ext>
            </a:extLst>
          </p:cNvPr>
          <p:cNvSpPr txBox="1"/>
          <p:nvPr/>
        </p:nvSpPr>
        <p:spPr>
          <a:xfrm>
            <a:off x="9418689"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10</a:t>
            </a:r>
          </a:p>
        </p:txBody>
      </p:sp>
      <p:sp>
        <p:nvSpPr>
          <p:cNvPr id="68" name="TextBox 67">
            <a:extLst>
              <a:ext uri="{FF2B5EF4-FFF2-40B4-BE49-F238E27FC236}">
                <a16:creationId xmlns:a16="http://schemas.microsoft.com/office/drawing/2014/main" id="{6ACE2747-62EA-47E9-A270-BE50C55F2573}"/>
              </a:ext>
            </a:extLst>
          </p:cNvPr>
          <p:cNvSpPr txBox="1"/>
          <p:nvPr/>
        </p:nvSpPr>
        <p:spPr>
          <a:xfrm>
            <a:off x="9174248"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20</a:t>
            </a:r>
          </a:p>
        </p:txBody>
      </p:sp>
      <p:sp>
        <p:nvSpPr>
          <p:cNvPr id="69" name="TextBox 68">
            <a:extLst>
              <a:ext uri="{FF2B5EF4-FFF2-40B4-BE49-F238E27FC236}">
                <a16:creationId xmlns:a16="http://schemas.microsoft.com/office/drawing/2014/main" id="{023F09EC-9F9E-BA97-465D-8D67E36A4C1A}"/>
              </a:ext>
            </a:extLst>
          </p:cNvPr>
          <p:cNvSpPr txBox="1"/>
          <p:nvPr/>
        </p:nvSpPr>
        <p:spPr>
          <a:xfrm>
            <a:off x="8929809"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30</a:t>
            </a:r>
          </a:p>
        </p:txBody>
      </p:sp>
      <p:sp>
        <p:nvSpPr>
          <p:cNvPr id="70" name="TextBox 69">
            <a:extLst>
              <a:ext uri="{FF2B5EF4-FFF2-40B4-BE49-F238E27FC236}">
                <a16:creationId xmlns:a16="http://schemas.microsoft.com/office/drawing/2014/main" id="{B7A92485-232F-54FE-92FD-95F3565A0941}"/>
              </a:ext>
            </a:extLst>
          </p:cNvPr>
          <p:cNvSpPr txBox="1"/>
          <p:nvPr/>
        </p:nvSpPr>
        <p:spPr>
          <a:xfrm>
            <a:off x="8685370"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40</a:t>
            </a:r>
          </a:p>
        </p:txBody>
      </p:sp>
      <p:sp>
        <p:nvSpPr>
          <p:cNvPr id="71" name="TextBox 70">
            <a:extLst>
              <a:ext uri="{FF2B5EF4-FFF2-40B4-BE49-F238E27FC236}">
                <a16:creationId xmlns:a16="http://schemas.microsoft.com/office/drawing/2014/main" id="{4DADED62-B8BC-6FEB-7363-834B039F16CB}"/>
              </a:ext>
            </a:extLst>
          </p:cNvPr>
          <p:cNvSpPr txBox="1"/>
          <p:nvPr/>
        </p:nvSpPr>
        <p:spPr>
          <a:xfrm>
            <a:off x="8440931"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50</a:t>
            </a:r>
          </a:p>
        </p:txBody>
      </p:sp>
      <p:sp>
        <p:nvSpPr>
          <p:cNvPr id="72" name="TextBox 71">
            <a:extLst>
              <a:ext uri="{FF2B5EF4-FFF2-40B4-BE49-F238E27FC236}">
                <a16:creationId xmlns:a16="http://schemas.microsoft.com/office/drawing/2014/main" id="{8A8E5A3D-2CC5-1972-44F1-5027C84C5EF2}"/>
              </a:ext>
            </a:extLst>
          </p:cNvPr>
          <p:cNvSpPr txBox="1"/>
          <p:nvPr/>
        </p:nvSpPr>
        <p:spPr>
          <a:xfrm>
            <a:off x="8196492"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60</a:t>
            </a:r>
          </a:p>
        </p:txBody>
      </p:sp>
      <p:sp>
        <p:nvSpPr>
          <p:cNvPr id="73" name="TextBox 72">
            <a:extLst>
              <a:ext uri="{FF2B5EF4-FFF2-40B4-BE49-F238E27FC236}">
                <a16:creationId xmlns:a16="http://schemas.microsoft.com/office/drawing/2014/main" id="{D677CEFE-5CE8-9E15-FC6C-B09B9A8326AC}"/>
              </a:ext>
            </a:extLst>
          </p:cNvPr>
          <p:cNvSpPr txBox="1"/>
          <p:nvPr/>
        </p:nvSpPr>
        <p:spPr>
          <a:xfrm>
            <a:off x="7952053"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70</a:t>
            </a:r>
          </a:p>
        </p:txBody>
      </p:sp>
      <p:sp>
        <p:nvSpPr>
          <p:cNvPr id="74" name="TextBox 73">
            <a:extLst>
              <a:ext uri="{FF2B5EF4-FFF2-40B4-BE49-F238E27FC236}">
                <a16:creationId xmlns:a16="http://schemas.microsoft.com/office/drawing/2014/main" id="{FEB7F0FD-420A-AE31-0D99-DE7955B8FDB2}"/>
              </a:ext>
            </a:extLst>
          </p:cNvPr>
          <p:cNvSpPr txBox="1"/>
          <p:nvPr/>
        </p:nvSpPr>
        <p:spPr>
          <a:xfrm>
            <a:off x="5472511"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60</a:t>
            </a:r>
          </a:p>
        </p:txBody>
      </p:sp>
      <p:sp>
        <p:nvSpPr>
          <p:cNvPr id="75" name="TextBox 74">
            <a:extLst>
              <a:ext uri="{FF2B5EF4-FFF2-40B4-BE49-F238E27FC236}">
                <a16:creationId xmlns:a16="http://schemas.microsoft.com/office/drawing/2014/main" id="{5F77A0EB-3992-C725-E1B5-4A9CA58377CC}"/>
              </a:ext>
            </a:extLst>
          </p:cNvPr>
          <p:cNvSpPr txBox="1"/>
          <p:nvPr/>
        </p:nvSpPr>
        <p:spPr>
          <a:xfrm>
            <a:off x="5713206"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70</a:t>
            </a:r>
          </a:p>
        </p:txBody>
      </p:sp>
      <p:sp>
        <p:nvSpPr>
          <p:cNvPr id="76" name="TextBox 75">
            <a:extLst>
              <a:ext uri="{FF2B5EF4-FFF2-40B4-BE49-F238E27FC236}">
                <a16:creationId xmlns:a16="http://schemas.microsoft.com/office/drawing/2014/main" id="{FAFD9482-3FCD-2360-0E87-74332E9A45FE}"/>
              </a:ext>
            </a:extLst>
          </p:cNvPr>
          <p:cNvSpPr txBox="1"/>
          <p:nvPr/>
        </p:nvSpPr>
        <p:spPr>
          <a:xfrm>
            <a:off x="5231815"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50</a:t>
            </a:r>
          </a:p>
        </p:txBody>
      </p:sp>
      <p:sp>
        <p:nvSpPr>
          <p:cNvPr id="77" name="TextBox 76">
            <a:extLst>
              <a:ext uri="{FF2B5EF4-FFF2-40B4-BE49-F238E27FC236}">
                <a16:creationId xmlns:a16="http://schemas.microsoft.com/office/drawing/2014/main" id="{CE683AC5-CFD0-4073-9496-2F5B7E651EE4}"/>
              </a:ext>
            </a:extLst>
          </p:cNvPr>
          <p:cNvSpPr txBox="1"/>
          <p:nvPr/>
        </p:nvSpPr>
        <p:spPr>
          <a:xfrm>
            <a:off x="4991119"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40</a:t>
            </a:r>
          </a:p>
        </p:txBody>
      </p:sp>
      <p:sp>
        <p:nvSpPr>
          <p:cNvPr id="78" name="TextBox 77">
            <a:extLst>
              <a:ext uri="{FF2B5EF4-FFF2-40B4-BE49-F238E27FC236}">
                <a16:creationId xmlns:a16="http://schemas.microsoft.com/office/drawing/2014/main" id="{2966FA6E-408D-56B7-47DE-DE8609F262B7}"/>
              </a:ext>
            </a:extLst>
          </p:cNvPr>
          <p:cNvSpPr txBox="1"/>
          <p:nvPr/>
        </p:nvSpPr>
        <p:spPr>
          <a:xfrm>
            <a:off x="4750423"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30</a:t>
            </a:r>
          </a:p>
        </p:txBody>
      </p:sp>
      <p:sp>
        <p:nvSpPr>
          <p:cNvPr id="79" name="TextBox 78">
            <a:extLst>
              <a:ext uri="{FF2B5EF4-FFF2-40B4-BE49-F238E27FC236}">
                <a16:creationId xmlns:a16="http://schemas.microsoft.com/office/drawing/2014/main" id="{9E30E379-B9EB-531E-33AF-F289C732510F}"/>
              </a:ext>
            </a:extLst>
          </p:cNvPr>
          <p:cNvSpPr txBox="1"/>
          <p:nvPr/>
        </p:nvSpPr>
        <p:spPr>
          <a:xfrm>
            <a:off x="4509727"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20</a:t>
            </a:r>
          </a:p>
        </p:txBody>
      </p:sp>
      <p:sp>
        <p:nvSpPr>
          <p:cNvPr id="80" name="TextBox 79">
            <a:extLst>
              <a:ext uri="{FF2B5EF4-FFF2-40B4-BE49-F238E27FC236}">
                <a16:creationId xmlns:a16="http://schemas.microsoft.com/office/drawing/2014/main" id="{8491C60F-B991-3BB2-CC91-E8F5F2CD2F93}"/>
              </a:ext>
            </a:extLst>
          </p:cNvPr>
          <p:cNvSpPr txBox="1"/>
          <p:nvPr/>
        </p:nvSpPr>
        <p:spPr>
          <a:xfrm>
            <a:off x="4269031"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10</a:t>
            </a:r>
          </a:p>
        </p:txBody>
      </p:sp>
      <p:sp>
        <p:nvSpPr>
          <p:cNvPr id="81" name="TextBox 80">
            <a:extLst>
              <a:ext uri="{FF2B5EF4-FFF2-40B4-BE49-F238E27FC236}">
                <a16:creationId xmlns:a16="http://schemas.microsoft.com/office/drawing/2014/main" id="{871BB882-519B-C0AC-B462-92CE3AEB4412}"/>
              </a:ext>
            </a:extLst>
          </p:cNvPr>
          <p:cNvSpPr txBox="1"/>
          <p:nvPr/>
        </p:nvSpPr>
        <p:spPr>
          <a:xfrm>
            <a:off x="4056471" y="4949076"/>
            <a:ext cx="57708"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0</a:t>
            </a:r>
          </a:p>
        </p:txBody>
      </p:sp>
      <p:sp>
        <p:nvSpPr>
          <p:cNvPr id="82" name="TextBox 81">
            <a:extLst>
              <a:ext uri="{FF2B5EF4-FFF2-40B4-BE49-F238E27FC236}">
                <a16:creationId xmlns:a16="http://schemas.microsoft.com/office/drawing/2014/main" id="{8E8BBF44-9397-BC98-6933-41B3ACB5A77C}"/>
              </a:ext>
            </a:extLst>
          </p:cNvPr>
          <p:cNvSpPr txBox="1"/>
          <p:nvPr/>
        </p:nvSpPr>
        <p:spPr>
          <a:xfrm>
            <a:off x="3798303"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10</a:t>
            </a:r>
          </a:p>
        </p:txBody>
      </p:sp>
      <p:sp>
        <p:nvSpPr>
          <p:cNvPr id="83" name="TextBox 82">
            <a:extLst>
              <a:ext uri="{FF2B5EF4-FFF2-40B4-BE49-F238E27FC236}">
                <a16:creationId xmlns:a16="http://schemas.microsoft.com/office/drawing/2014/main" id="{05656FF4-03BA-00A8-2A76-2234A3412CC8}"/>
              </a:ext>
            </a:extLst>
          </p:cNvPr>
          <p:cNvSpPr txBox="1"/>
          <p:nvPr/>
        </p:nvSpPr>
        <p:spPr>
          <a:xfrm>
            <a:off x="3560120"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20</a:t>
            </a:r>
          </a:p>
        </p:txBody>
      </p:sp>
      <p:sp>
        <p:nvSpPr>
          <p:cNvPr id="84" name="TextBox 83">
            <a:extLst>
              <a:ext uri="{FF2B5EF4-FFF2-40B4-BE49-F238E27FC236}">
                <a16:creationId xmlns:a16="http://schemas.microsoft.com/office/drawing/2014/main" id="{D29AF740-1859-7D7B-455B-96DFDB8D72E1}"/>
              </a:ext>
            </a:extLst>
          </p:cNvPr>
          <p:cNvSpPr txBox="1"/>
          <p:nvPr/>
        </p:nvSpPr>
        <p:spPr>
          <a:xfrm>
            <a:off x="3321938"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30</a:t>
            </a:r>
          </a:p>
        </p:txBody>
      </p:sp>
      <p:sp>
        <p:nvSpPr>
          <p:cNvPr id="85" name="TextBox 84">
            <a:extLst>
              <a:ext uri="{FF2B5EF4-FFF2-40B4-BE49-F238E27FC236}">
                <a16:creationId xmlns:a16="http://schemas.microsoft.com/office/drawing/2014/main" id="{E9F8A470-62F5-E3DC-224E-BBE97DCD4052}"/>
              </a:ext>
            </a:extLst>
          </p:cNvPr>
          <p:cNvSpPr txBox="1"/>
          <p:nvPr/>
        </p:nvSpPr>
        <p:spPr>
          <a:xfrm>
            <a:off x="3083756"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40</a:t>
            </a:r>
          </a:p>
        </p:txBody>
      </p:sp>
      <p:sp>
        <p:nvSpPr>
          <p:cNvPr id="86" name="TextBox 85">
            <a:extLst>
              <a:ext uri="{FF2B5EF4-FFF2-40B4-BE49-F238E27FC236}">
                <a16:creationId xmlns:a16="http://schemas.microsoft.com/office/drawing/2014/main" id="{8877D84D-0E5B-CFF0-1B53-41BA6693987B}"/>
              </a:ext>
            </a:extLst>
          </p:cNvPr>
          <p:cNvSpPr txBox="1"/>
          <p:nvPr/>
        </p:nvSpPr>
        <p:spPr>
          <a:xfrm>
            <a:off x="2845574"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50</a:t>
            </a:r>
          </a:p>
        </p:txBody>
      </p:sp>
      <p:sp>
        <p:nvSpPr>
          <p:cNvPr id="87" name="TextBox 86">
            <a:extLst>
              <a:ext uri="{FF2B5EF4-FFF2-40B4-BE49-F238E27FC236}">
                <a16:creationId xmlns:a16="http://schemas.microsoft.com/office/drawing/2014/main" id="{EB7C3CB6-E47F-029A-66FE-C83AC84DE45D}"/>
              </a:ext>
            </a:extLst>
          </p:cNvPr>
          <p:cNvSpPr txBox="1"/>
          <p:nvPr/>
        </p:nvSpPr>
        <p:spPr>
          <a:xfrm>
            <a:off x="2607392" y="4949076"/>
            <a:ext cx="115416" cy="12311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60</a:t>
            </a:r>
          </a:p>
        </p:txBody>
      </p:sp>
      <p:sp>
        <p:nvSpPr>
          <p:cNvPr id="88" name="TextBox 87">
            <a:extLst>
              <a:ext uri="{FF2B5EF4-FFF2-40B4-BE49-F238E27FC236}">
                <a16:creationId xmlns:a16="http://schemas.microsoft.com/office/drawing/2014/main" id="{F7F480D0-7B1C-BC55-0AC9-68860C328ED4}"/>
              </a:ext>
            </a:extLst>
          </p:cNvPr>
          <p:cNvSpPr txBox="1"/>
          <p:nvPr/>
        </p:nvSpPr>
        <p:spPr>
          <a:xfrm>
            <a:off x="2369210" y="4949076"/>
            <a:ext cx="115416" cy="123111"/>
          </a:xfrm>
          <a:prstGeom prst="rect">
            <a:avLst/>
          </a:prstGeom>
          <a:noFill/>
          <a:ln>
            <a:noFill/>
          </a:ln>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a:ea typeface="+mn-ea"/>
                <a:cs typeface="+mn-cs"/>
                <a:sym typeface="HelveticaNeueLTPro-Roman"/>
              </a:rPr>
              <a:t>70</a:t>
            </a:r>
          </a:p>
        </p:txBody>
      </p:sp>
    </p:spTree>
    <p:extLst>
      <p:ext uri="{BB962C8B-B14F-4D97-AF65-F5344CB8AC3E}">
        <p14:creationId xmlns:p14="http://schemas.microsoft.com/office/powerpoint/2010/main" val="35592685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FA2293-3DA3-3713-8A0F-5BECBDF53E05}"/>
            </a:ext>
          </a:extLst>
        </p:cNvPr>
        <p:cNvGrpSpPr/>
        <p:nvPr/>
      </p:nvGrpSpPr>
      <p:grpSpPr>
        <a:xfrm>
          <a:off x="0" y="0"/>
          <a:ext cx="0" cy="0"/>
          <a:chOff x="0" y="0"/>
          <a:chExt cx="0" cy="0"/>
        </a:xfrm>
      </p:grpSpPr>
      <p:sp>
        <p:nvSpPr>
          <p:cNvPr id="12" name="Text Placeholder 1">
            <a:extLst>
              <a:ext uri="{FF2B5EF4-FFF2-40B4-BE49-F238E27FC236}">
                <a16:creationId xmlns:a16="http://schemas.microsoft.com/office/drawing/2014/main" id="{9D25A229-1B21-D080-3E81-2861B4E3F389}"/>
              </a:ext>
            </a:extLst>
          </p:cNvPr>
          <p:cNvSpPr>
            <a:spLocks noGrp="1"/>
          </p:cNvSpPr>
          <p:nvPr>
            <p:ph sz="quarter" idx="12"/>
          </p:nvPr>
        </p:nvSpPr>
        <p:spPr>
          <a:xfrm>
            <a:off x="620184" y="1425600"/>
            <a:ext cx="10963200" cy="4525200"/>
          </a:xfrm>
        </p:spPr>
        <p:txBody>
          <a:bodyPr/>
          <a:lstStyle/>
          <a:p>
            <a:r>
              <a:rPr lang="en-GB" noProof="0" dirty="0"/>
              <a:t>Durvalumab + FLOT demonstrated a statistically significant and clinically meaningful improvement in OS versus FLOT alone in the intention to treat population</a:t>
            </a:r>
          </a:p>
          <a:p>
            <a:pPr lvl="1"/>
            <a:r>
              <a:rPr lang="en-GB" noProof="0" dirty="0"/>
              <a:t>HR, 0.78; 95% CI, 0.63–0.96; p=0.021</a:t>
            </a:r>
          </a:p>
          <a:p>
            <a:r>
              <a:rPr lang="en-GB" noProof="0" dirty="0"/>
              <a:t>OS improved with durvalumab + FLOT vs placebo + FLOT regardless of PD-L1 status</a:t>
            </a:r>
          </a:p>
          <a:p>
            <a:r>
              <a:rPr lang="en-GB" noProof="0" dirty="0"/>
              <a:t>Any degree of pathological response was associated with improved EFS for durvalumab + FLOT versus placebo + FLOT </a:t>
            </a:r>
          </a:p>
          <a:p>
            <a:r>
              <a:rPr lang="en-GB" noProof="0" dirty="0"/>
              <a:t>EFS was also improved regardless of pathological nodal status</a:t>
            </a:r>
          </a:p>
          <a:p>
            <a:endParaRPr lang="en-GB" noProof="0" dirty="0"/>
          </a:p>
        </p:txBody>
      </p:sp>
      <p:sp>
        <p:nvSpPr>
          <p:cNvPr id="2" name="Title 1">
            <a:extLst>
              <a:ext uri="{FF2B5EF4-FFF2-40B4-BE49-F238E27FC236}">
                <a16:creationId xmlns:a16="http://schemas.microsoft.com/office/drawing/2014/main" id="{6EE0AD50-8C61-81BF-0F03-48AD808A7C82}"/>
              </a:ext>
            </a:extLst>
          </p:cNvPr>
          <p:cNvSpPr>
            <a:spLocks noGrp="1"/>
          </p:cNvSpPr>
          <p:nvPr>
            <p:ph type="title"/>
          </p:nvPr>
        </p:nvSpPr>
        <p:spPr>
          <a:xfrm>
            <a:off x="619125" y="258763"/>
            <a:ext cx="10963275" cy="865187"/>
          </a:xfrm>
        </p:spPr>
        <p:txBody>
          <a:bodyPr/>
          <a:lstStyle/>
          <a:p>
            <a:r>
              <a:rPr lang="en-GB" noProof="0" dirty="0"/>
              <a:t>MATTERHORN: Conclusions</a:t>
            </a:r>
          </a:p>
        </p:txBody>
      </p:sp>
      <p:sp>
        <p:nvSpPr>
          <p:cNvPr id="16" name="Text Placeholder 3">
            <a:extLst>
              <a:ext uri="{FF2B5EF4-FFF2-40B4-BE49-F238E27FC236}">
                <a16:creationId xmlns:a16="http://schemas.microsoft.com/office/drawing/2014/main" id="{E701BDD2-9B67-FF51-A5FA-3D49B103CB4C}"/>
              </a:ext>
            </a:extLst>
          </p:cNvPr>
          <p:cNvSpPr>
            <a:spLocks noGrp="1"/>
          </p:cNvSpPr>
          <p:nvPr>
            <p:ph sz="quarter" idx="15"/>
          </p:nvPr>
        </p:nvSpPr>
        <p:spPr>
          <a:xfrm>
            <a:off x="620183" y="6356351"/>
            <a:ext cx="9796297" cy="365125"/>
          </a:xfrm>
        </p:spPr>
        <p:txBody>
          <a:bodyPr anchor="b" anchorCtr="0"/>
          <a:lstStyle/>
          <a:p>
            <a:r>
              <a:rPr lang="en-GB" sz="1000" noProof="0" dirty="0">
                <a:solidFill>
                  <a:schemeClr val="accent6">
                    <a:lumMod val="60000"/>
                    <a:lumOff val="40000"/>
                  </a:schemeClr>
                </a:solidFill>
              </a:rPr>
              <a:t>CI, confidence interval; EFS, event-free survival; FLOT, 5-fluorouracil, leucovorin, oxaliplatin and docetaxel; G/GEJ, gastric/gastroesophageal junction; HR, hazard ratio; OS, overall survival</a:t>
            </a:r>
          </a:p>
          <a:p>
            <a:r>
              <a:rPr lang="en-GB" sz="1000" noProof="0" dirty="0">
                <a:solidFill>
                  <a:schemeClr val="accent6">
                    <a:lumMod val="60000"/>
                    <a:lumOff val="40000"/>
                  </a:schemeClr>
                </a:solidFill>
              </a:rPr>
              <a:t>Tabernero J, et al. Ann Oncol. 2025;36(suppl_2):S1-S60. 10.1016/annonc/annonc1965. Presented at ESMO 2025 (Abstract LBA81)</a:t>
            </a:r>
          </a:p>
        </p:txBody>
      </p:sp>
      <p:sp>
        <p:nvSpPr>
          <p:cNvPr id="5" name="Content Placeholder 3">
            <a:extLst>
              <a:ext uri="{FF2B5EF4-FFF2-40B4-BE49-F238E27FC236}">
                <a16:creationId xmlns:a16="http://schemas.microsoft.com/office/drawing/2014/main" id="{130F8D25-7093-C068-6B1A-53F76ED77937}"/>
              </a:ext>
            </a:extLst>
          </p:cNvPr>
          <p:cNvSpPr txBox="1">
            <a:spLocks/>
          </p:cNvSpPr>
          <p:nvPr/>
        </p:nvSpPr>
        <p:spPr>
          <a:xfrm>
            <a:off x="619125" y="4933402"/>
            <a:ext cx="10963275" cy="838037"/>
          </a:xfrm>
          <a:prstGeom prst="roundRect">
            <a:avLst>
              <a:gd name="adj" fmla="val 9196"/>
            </a:avLst>
          </a:prstGeom>
          <a:solidFill>
            <a:schemeClr val="accent1"/>
          </a:solidFill>
          <a:ln w="57150">
            <a:noFill/>
          </a:ln>
          <a:effectLst>
            <a:outerShdw blurRad="50800" dist="38100" dir="2700000" algn="tl" rotWithShape="0">
              <a:prstClr val="black">
                <a:alpha val="40000"/>
              </a:prstClr>
            </a:outerShdw>
          </a:effectLst>
        </p:spPr>
        <p:txBody>
          <a:bodyPr vert="horz" lIns="60960" tIns="30480" rIns="60960" bIns="30480" rtlCol="0" anchor="ctr">
            <a:noAutofit/>
          </a:bodyPr>
          <a:lstStyle>
            <a:lvl1pPr marL="342900" indent="-342900" algn="l" defTabSz="914400" rtl="0" eaLnBrk="1" latinLnBrk="0" hangingPunct="1">
              <a:lnSpc>
                <a:spcPct val="100000"/>
              </a:lnSpc>
              <a:spcBef>
                <a:spcPts val="1000"/>
              </a:spcBef>
              <a:buClr>
                <a:schemeClr val="bg1"/>
              </a:buClr>
              <a:buFont typeface="Arial" panose="020B0604020202020204" pitchFamily="34" charset="0"/>
              <a:buChar char="•"/>
              <a:defRPr lang="en-US" sz="2400" kern="1200" dirty="0">
                <a:solidFill>
                  <a:schemeClr val="bg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chemeClr val="bg1"/>
              </a:buClr>
              <a:buFont typeface="Wingdings" panose="05000000000000000000" pitchFamily="2" charset="2"/>
              <a:buChar char="§"/>
              <a:defRPr lang="en-US" sz="2400" kern="1200" dirty="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chemeClr val="bg1"/>
              </a:buClr>
              <a:buFont typeface="Courier New" panose="02070309020205020404" pitchFamily="49" charset="0"/>
              <a:buChar char="o"/>
              <a:defRPr lang="en-US" sz="1800" kern="1200" dirty="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chemeClr val="bg1"/>
              </a:buClr>
              <a:buFont typeface="Arial" panose="020B0604020202020204" pitchFamily="34" charset="0"/>
              <a:buChar char="•"/>
              <a:defRPr lang="en-US" sz="1800" kern="1200" dirty="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chemeClr val="bg1"/>
              </a:buClr>
              <a:buFont typeface="Arial" panose="020B0604020202020204" pitchFamily="34" charset="0"/>
              <a:buChar char="•"/>
              <a:defRPr lang="en-US" sz="1800" kern="1200" dirty="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609630">
              <a:spcBef>
                <a:spcPts val="0"/>
              </a:spcBef>
              <a:buClrTx/>
              <a:buNone/>
              <a:defRPr/>
            </a:pPr>
            <a:r>
              <a:rPr lang="en-GB" sz="2000" b="1" noProof="0" dirty="0">
                <a:solidFill>
                  <a:prstClr val="white"/>
                </a:solidFill>
              </a:rPr>
              <a:t>MATTERHORN OS results strongly support peri-operative durvalumab + FLOT as a </a:t>
            </a:r>
          </a:p>
          <a:p>
            <a:pPr marL="0" indent="0" algn="ctr" defTabSz="609630">
              <a:spcBef>
                <a:spcPts val="0"/>
              </a:spcBef>
              <a:buClrTx/>
              <a:buNone/>
              <a:defRPr/>
            </a:pPr>
            <a:r>
              <a:rPr lang="en-GB" sz="2000" b="1" noProof="0" dirty="0">
                <a:solidFill>
                  <a:prstClr val="white"/>
                </a:solidFill>
              </a:rPr>
              <a:t>new global standard of care for patients with localised G/GEJ adenocarcinoma</a:t>
            </a:r>
          </a:p>
        </p:txBody>
      </p:sp>
      <p:sp>
        <p:nvSpPr>
          <p:cNvPr id="11" name="Slide Number Placeholder 10">
            <a:extLst>
              <a:ext uri="{FF2B5EF4-FFF2-40B4-BE49-F238E27FC236}">
                <a16:creationId xmlns:a16="http://schemas.microsoft.com/office/drawing/2014/main" id="{E4E63234-DB93-06F0-D747-B1DF37E1F2FB}"/>
              </a:ext>
            </a:extLst>
          </p:cNvPr>
          <p:cNvSpPr>
            <a:spLocks noGrp="1"/>
          </p:cNvSpPr>
          <p:nvPr>
            <p:ph type="sldNum" sz="quarter" idx="4"/>
          </p:nvPr>
        </p:nvSpPr>
        <p:spPr/>
        <p:txBody>
          <a:bodyPr/>
          <a:lstStyle/>
          <a:p>
            <a:fld id="{FCE43C0F-8A7B-3A4B-9DB5-B3472E36E833}" type="slidenum">
              <a:rPr lang="en-GB" noProof="0" smtClean="0"/>
              <a:pPr/>
              <a:t>47</a:t>
            </a:fld>
            <a:endParaRPr lang="en-GB" noProof="0" dirty="0"/>
          </a:p>
        </p:txBody>
      </p:sp>
    </p:spTree>
    <p:extLst>
      <p:ext uri="{BB962C8B-B14F-4D97-AF65-F5344CB8AC3E}">
        <p14:creationId xmlns:p14="http://schemas.microsoft.com/office/powerpoint/2010/main" val="2630949021"/>
      </p:ext>
    </p:extLst>
  </p:cSld>
  <p:clrMapOvr>
    <a:masterClrMapping/>
  </p:clrMapOvr>
  <p:transition>
    <p:fade/>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1925B7-EE32-95D1-0460-7FA4E24F05E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90AB9C0-C433-0871-6164-1A9461DFAE29}"/>
              </a:ext>
            </a:extLst>
          </p:cNvPr>
          <p:cNvSpPr>
            <a:spLocks noGrp="1"/>
          </p:cNvSpPr>
          <p:nvPr>
            <p:ph type="title"/>
          </p:nvPr>
        </p:nvSpPr>
        <p:spPr/>
        <p:txBody>
          <a:bodyPr/>
          <a:lstStyle/>
          <a:p>
            <a:r>
              <a:rPr lang="en-GB" noProof="0" dirty="0"/>
              <a:t>immunotherapy + flot</a:t>
            </a:r>
            <a:br>
              <a:rPr lang="en-GB" noProof="0" dirty="0"/>
            </a:br>
            <a:r>
              <a:rPr lang="en-GB" i="1" noProof="0" dirty="0"/>
              <a:t>HER2</a:t>
            </a:r>
            <a:r>
              <a:rPr lang="en-GB" noProof="0" dirty="0"/>
              <a:t>-positive patients</a:t>
            </a:r>
          </a:p>
        </p:txBody>
      </p:sp>
      <p:sp>
        <p:nvSpPr>
          <p:cNvPr id="3" name="Slide Number Placeholder 2">
            <a:extLst>
              <a:ext uri="{FF2B5EF4-FFF2-40B4-BE49-F238E27FC236}">
                <a16:creationId xmlns:a16="http://schemas.microsoft.com/office/drawing/2014/main" id="{E439CEDE-C3C6-067B-7989-F3C0071F2A0D}"/>
              </a:ext>
            </a:extLst>
          </p:cNvPr>
          <p:cNvSpPr>
            <a:spLocks noGrp="1"/>
          </p:cNvSpPr>
          <p:nvPr>
            <p:ph type="sldNum" sz="quarter" idx="4"/>
          </p:nvPr>
        </p:nvSpPr>
        <p:spPr/>
        <p:txBody>
          <a:bodyPr/>
          <a:lstStyle/>
          <a:p>
            <a:fld id="{FCE43C0F-8A7B-3A4B-9DB5-B3472E36E833}" type="slidenum">
              <a:rPr lang="en-GB" noProof="0" smtClean="0"/>
              <a:pPr/>
              <a:t>48</a:t>
            </a:fld>
            <a:endParaRPr lang="en-GB" noProof="0" dirty="0"/>
          </a:p>
        </p:txBody>
      </p:sp>
      <p:sp>
        <p:nvSpPr>
          <p:cNvPr id="4" name="TextBox 3">
            <a:extLst>
              <a:ext uri="{FF2B5EF4-FFF2-40B4-BE49-F238E27FC236}">
                <a16:creationId xmlns:a16="http://schemas.microsoft.com/office/drawing/2014/main" id="{18E0466C-2B96-6811-8DAC-1A7EA03792CC}"/>
              </a:ext>
            </a:extLst>
          </p:cNvPr>
          <p:cNvSpPr txBox="1"/>
          <p:nvPr/>
        </p:nvSpPr>
        <p:spPr>
          <a:xfrm>
            <a:off x="619200" y="6328381"/>
            <a:ext cx="3438762" cy="246221"/>
          </a:xfrm>
          <a:prstGeom prst="rect">
            <a:avLst/>
          </a:prstGeom>
          <a:noFill/>
        </p:spPr>
        <p:txBody>
          <a:bodyPr wrap="none" rtlCol="0">
            <a:spAutoFit/>
          </a:bodyPr>
          <a:lstStyle/>
          <a:p>
            <a:r>
              <a:rPr lang="en-GB" sz="1000" noProof="0" dirty="0">
                <a:solidFill>
                  <a:schemeClr val="bg1"/>
                </a:solidFill>
                <a:latin typeface="Arial" panose="020B0604020202020204" pitchFamily="34" charset="0"/>
                <a:cs typeface="Arial" panose="020B0604020202020204" pitchFamily="34" charset="0"/>
              </a:rPr>
              <a:t>FLOT, 5-fluorouracil, leucovorin, oxaliplatin and docetaxel</a:t>
            </a:r>
            <a:endParaRPr lang="en-GB" sz="1000" noProof="0" dirty="0">
              <a:solidFill>
                <a:schemeClr val="bg1"/>
              </a:solidFill>
              <a:latin typeface="Aileron" charset="0"/>
              <a:ea typeface="Aileron" charset="0"/>
              <a:cs typeface="Aileron" charset="0"/>
            </a:endParaRPr>
          </a:p>
        </p:txBody>
      </p:sp>
    </p:spTree>
    <p:extLst>
      <p:ext uri="{BB962C8B-B14F-4D97-AF65-F5344CB8AC3E}">
        <p14:creationId xmlns:p14="http://schemas.microsoft.com/office/powerpoint/2010/main" val="414857445"/>
      </p:ext>
    </p:extLst>
  </p:cSld>
  <p:clrMapOvr>
    <a:masterClrMapping/>
  </p:clrMapOvr>
  <p:transition>
    <p:fade/>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69CBD7-F243-62D8-9E6F-3AF8077C0ACB}"/>
            </a:ext>
          </a:extLst>
        </p:cNvPr>
        <p:cNvGrpSpPr/>
        <p:nvPr/>
      </p:nvGrpSpPr>
      <p:grpSpPr>
        <a:xfrm>
          <a:off x="0" y="0"/>
          <a:ext cx="0" cy="0"/>
          <a:chOff x="0" y="0"/>
          <a:chExt cx="0" cy="0"/>
        </a:xfrm>
      </p:grpSpPr>
      <p:sp>
        <p:nvSpPr>
          <p:cNvPr id="7" name="Inhaltsplatzhalter 3">
            <a:extLst>
              <a:ext uri="{FF2B5EF4-FFF2-40B4-BE49-F238E27FC236}">
                <a16:creationId xmlns:a16="http://schemas.microsoft.com/office/drawing/2014/main" id="{18EADF2D-90D3-CF86-1C64-371E3583E704}"/>
              </a:ext>
            </a:extLst>
          </p:cNvPr>
          <p:cNvSpPr>
            <a:spLocks noGrp="1"/>
          </p:cNvSpPr>
          <p:nvPr>
            <p:ph sz="quarter" idx="12"/>
          </p:nvPr>
        </p:nvSpPr>
        <p:spPr/>
        <p:txBody>
          <a:bodyPr/>
          <a:lstStyle/>
          <a:p>
            <a:pPr marL="0" indent="0">
              <a:buNone/>
            </a:pPr>
            <a:r>
              <a:rPr lang="en-GB" noProof="0" dirty="0"/>
              <a:t>PHERFLOT is an open, single-arm, multicentre, exploratory Phase 2 </a:t>
            </a:r>
            <a:r>
              <a:rPr lang="en-GB" noProof="0" dirty="0">
                <a:solidFill>
                  <a:schemeClr val="tx2"/>
                </a:solidFill>
              </a:rPr>
              <a:t>study</a:t>
            </a:r>
            <a:r>
              <a:rPr lang="en-GB" baseline="30000" noProof="0" dirty="0">
                <a:solidFill>
                  <a:schemeClr val="tx2"/>
                </a:solidFill>
              </a:rPr>
              <a:t>1,2</a:t>
            </a:r>
          </a:p>
        </p:txBody>
      </p:sp>
      <p:sp>
        <p:nvSpPr>
          <p:cNvPr id="10" name="Title 9">
            <a:extLst>
              <a:ext uri="{FF2B5EF4-FFF2-40B4-BE49-F238E27FC236}">
                <a16:creationId xmlns:a16="http://schemas.microsoft.com/office/drawing/2014/main" id="{4C46294A-AD22-FAB1-5437-614E6BB18AFD}"/>
              </a:ext>
            </a:extLst>
          </p:cNvPr>
          <p:cNvSpPr>
            <a:spLocks noGrp="1"/>
          </p:cNvSpPr>
          <p:nvPr>
            <p:ph type="title"/>
          </p:nvPr>
        </p:nvSpPr>
        <p:spPr/>
        <p:txBody>
          <a:bodyPr/>
          <a:lstStyle/>
          <a:p>
            <a:r>
              <a:rPr lang="en-GB" noProof="0" dirty="0">
                <a:solidFill>
                  <a:schemeClr val="tx2"/>
                </a:solidFill>
              </a:rPr>
              <a:t>PHERFLOT/IKF053: STUDY DESIGN</a:t>
            </a:r>
            <a:r>
              <a:rPr lang="en-GB" baseline="30000" noProof="0" dirty="0">
                <a:solidFill>
                  <a:schemeClr val="tx2"/>
                </a:solidFill>
              </a:rPr>
              <a:t>1</a:t>
            </a:r>
          </a:p>
        </p:txBody>
      </p:sp>
      <p:sp>
        <p:nvSpPr>
          <p:cNvPr id="6" name="Text Placeholder 5">
            <a:extLst>
              <a:ext uri="{FF2B5EF4-FFF2-40B4-BE49-F238E27FC236}">
                <a16:creationId xmlns:a16="http://schemas.microsoft.com/office/drawing/2014/main" id="{DB381F02-1A95-60DB-CE90-4904CEA0B799}"/>
              </a:ext>
            </a:extLst>
          </p:cNvPr>
          <p:cNvSpPr>
            <a:spLocks noGrp="1"/>
          </p:cNvSpPr>
          <p:nvPr>
            <p:ph sz="quarter" idx="15"/>
          </p:nvPr>
        </p:nvSpPr>
        <p:spPr/>
        <p:txBody>
          <a:bodyPr anchor="b" anchorCtr="0"/>
          <a:lstStyle/>
          <a:p>
            <a:pPr>
              <a:spcBef>
                <a:spcPts val="0"/>
              </a:spcBef>
              <a:spcAft>
                <a:spcPts val="0"/>
              </a:spcAft>
            </a:pPr>
            <a:endParaRPr lang="en-GB" sz="1000" noProof="0" dirty="0">
              <a:solidFill>
                <a:schemeClr val="accent6">
                  <a:lumMod val="60000"/>
                  <a:lumOff val="40000"/>
                </a:schemeClr>
              </a:solidFill>
            </a:endParaRPr>
          </a:p>
          <a:p>
            <a:r>
              <a:rPr lang="en-GB" sz="1000" noProof="0" dirty="0">
                <a:solidFill>
                  <a:schemeClr val="accent6">
                    <a:lumMod val="60000"/>
                    <a:lumOff val="40000"/>
                  </a:schemeClr>
                </a:solidFill>
              </a:rPr>
              <a:t>cTNM, clinical Tumour, Nodal, Metastasis stage; DFS, disease-free survival; FLOT, 5-fluorouracil, leucovorin, oxaliplatin and docetaxel; IHC, immunohistochemistry; ISH, in-situ hybridisation; LVEF, left ventricular ejection fraction; OS, overall survival; pCR, pathological complete response; R0, microscopically margin-negative resection</a:t>
            </a:r>
          </a:p>
          <a:p>
            <a:r>
              <a:rPr lang="en-GB" sz="1000" noProof="0" dirty="0">
                <a:solidFill>
                  <a:schemeClr val="accent6">
                    <a:lumMod val="60000"/>
                    <a:lumOff val="40000"/>
                  </a:schemeClr>
                </a:solidFill>
              </a:rPr>
              <a:t>1. Tintelnot J et al. Ann Oncol. 2025;36(suppl_2):S1194-S1232. 10.1016/annonc/annonc1931. Presented at ESMO 2025 (Abstract 2095MO); 2. Tintelnot J, et al. Front Oncol. 2023;13:1272175</a:t>
            </a:r>
          </a:p>
        </p:txBody>
      </p:sp>
      <p:sp>
        <p:nvSpPr>
          <p:cNvPr id="34" name="Textfeld 33">
            <a:extLst>
              <a:ext uri="{FF2B5EF4-FFF2-40B4-BE49-F238E27FC236}">
                <a16:creationId xmlns:a16="http://schemas.microsoft.com/office/drawing/2014/main" id="{CD603EF2-A523-3DF5-E17E-0BABAE23DEEA}"/>
              </a:ext>
            </a:extLst>
          </p:cNvPr>
          <p:cNvSpPr txBox="1"/>
          <p:nvPr/>
        </p:nvSpPr>
        <p:spPr>
          <a:xfrm>
            <a:off x="3958418" y="2183969"/>
            <a:ext cx="2738717" cy="2585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lang="en-GB" sz="1200" b="1" noProof="0" dirty="0">
                <a:solidFill>
                  <a:srgbClr val="3F4444"/>
                </a:solidFill>
                <a:latin typeface="Arial" panose="020B0604020202020204" pitchFamily="34" charset="0"/>
                <a:cs typeface="Arial" panose="020B0604020202020204" pitchFamily="34" charset="0"/>
              </a:rPr>
              <a:t>Feasibility</a:t>
            </a:r>
            <a:endParaRPr kumimoji="0" lang="en-GB" sz="1200" b="1" i="0" u="none" strike="noStrike" kern="1200" cap="none" spc="0" normalizeH="0" baseline="0" noProof="0" dirty="0">
              <a:ln>
                <a:noFill/>
              </a:ln>
              <a:solidFill>
                <a:srgbClr val="3F4444"/>
              </a:solidFill>
              <a:effectLst/>
              <a:uLnTx/>
              <a:uFillTx/>
              <a:latin typeface="Arial" panose="020B0604020202020204" pitchFamily="34" charset="0"/>
              <a:cs typeface="Arial" panose="020B0604020202020204" pitchFamily="34" charset="0"/>
            </a:endParaRPr>
          </a:p>
        </p:txBody>
      </p:sp>
      <p:sp>
        <p:nvSpPr>
          <p:cNvPr id="50" name="Geschweifte Klammer rechts 49">
            <a:extLst>
              <a:ext uri="{FF2B5EF4-FFF2-40B4-BE49-F238E27FC236}">
                <a16:creationId xmlns:a16="http://schemas.microsoft.com/office/drawing/2014/main" id="{D4C126D5-4F8E-7AA5-8AC9-B3705EEC7591}"/>
              </a:ext>
            </a:extLst>
          </p:cNvPr>
          <p:cNvSpPr/>
          <p:nvPr/>
        </p:nvSpPr>
        <p:spPr>
          <a:xfrm rot="16200000">
            <a:off x="5181870" y="237687"/>
            <a:ext cx="238222" cy="4614374"/>
          </a:xfrm>
          <a:prstGeom prst="rightBrace">
            <a:avLst>
              <a:gd name="adj1" fmla="val 56313"/>
              <a:gd name="adj2" fmla="val 50000"/>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noProof="0" dirty="0"/>
          </a:p>
        </p:txBody>
      </p:sp>
      <p:sp>
        <p:nvSpPr>
          <p:cNvPr id="4" name="Slide Number Placeholder 3">
            <a:extLst>
              <a:ext uri="{FF2B5EF4-FFF2-40B4-BE49-F238E27FC236}">
                <a16:creationId xmlns:a16="http://schemas.microsoft.com/office/drawing/2014/main" id="{8018AF8C-B278-BCC5-5394-EAF3F987CB43}"/>
              </a:ext>
            </a:extLst>
          </p:cNvPr>
          <p:cNvSpPr>
            <a:spLocks noGrp="1"/>
          </p:cNvSpPr>
          <p:nvPr>
            <p:ph type="sldNum" sz="quarter" idx="4"/>
          </p:nvPr>
        </p:nvSpPr>
        <p:spPr/>
        <p:txBody>
          <a:bodyPr/>
          <a:lstStyle/>
          <a:p>
            <a:fld id="{FCE43C0F-8A7B-3A4B-9DB5-B3472E36E833}" type="slidenum">
              <a:rPr lang="en-GB" noProof="0" smtClean="0"/>
              <a:pPr/>
              <a:t>49</a:t>
            </a:fld>
            <a:endParaRPr lang="en-GB" noProof="0" dirty="0"/>
          </a:p>
        </p:txBody>
      </p:sp>
      <p:cxnSp>
        <p:nvCxnSpPr>
          <p:cNvPr id="8" name="Straight Connector 7">
            <a:extLst>
              <a:ext uri="{FF2B5EF4-FFF2-40B4-BE49-F238E27FC236}">
                <a16:creationId xmlns:a16="http://schemas.microsoft.com/office/drawing/2014/main" id="{B02D88E8-5D1B-0A41-0701-5831D52C5EE7}"/>
              </a:ext>
            </a:extLst>
          </p:cNvPr>
          <p:cNvCxnSpPr>
            <a:cxnSpLocks/>
          </p:cNvCxnSpPr>
          <p:nvPr/>
        </p:nvCxnSpPr>
        <p:spPr>
          <a:xfrm>
            <a:off x="6839071" y="3467275"/>
            <a:ext cx="1053321"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11" name="Rounded Rectangle 10">
            <a:extLst>
              <a:ext uri="{FF2B5EF4-FFF2-40B4-BE49-F238E27FC236}">
                <a16:creationId xmlns:a16="http://schemas.microsoft.com/office/drawing/2014/main" id="{E20F950B-E0FE-0F2A-712C-BD90A952D38A}"/>
              </a:ext>
            </a:extLst>
          </p:cNvPr>
          <p:cNvSpPr/>
          <p:nvPr/>
        </p:nvSpPr>
        <p:spPr>
          <a:xfrm>
            <a:off x="9597225" y="2759594"/>
            <a:ext cx="2024699" cy="1996416"/>
          </a:xfrm>
          <a:prstGeom prst="roundRect">
            <a:avLst>
              <a:gd name="adj" fmla="val 6673"/>
            </a:avLst>
          </a:prstGeom>
          <a:solidFill>
            <a:schemeClr val="accent1">
              <a:lumMod val="20000"/>
              <a:lumOff val="80000"/>
            </a:schemeClr>
          </a:solidFill>
          <a:ln w="22225">
            <a:noFill/>
          </a:ln>
          <a:effectLst/>
        </p:spPr>
        <p:style>
          <a:lnRef idx="1">
            <a:schemeClr val="accent1"/>
          </a:lnRef>
          <a:fillRef idx="3">
            <a:schemeClr val="accent1"/>
          </a:fillRef>
          <a:effectRef idx="2">
            <a:schemeClr val="accent1"/>
          </a:effectRef>
          <a:fontRef idx="minor">
            <a:schemeClr val="lt1"/>
          </a:fontRef>
        </p:style>
        <p:txBody>
          <a:bodyPr rtlCol="0" anchor="ctr"/>
          <a:lstStyle/>
          <a:p>
            <a:pPr>
              <a:spcAft>
                <a:spcPts val="300"/>
              </a:spcAft>
              <a:buClr>
                <a:schemeClr val="accent1"/>
              </a:buClr>
            </a:pPr>
            <a:r>
              <a:rPr lang="en-GB" sz="1200" b="1" noProof="0" dirty="0">
                <a:solidFill>
                  <a:schemeClr val="accent1"/>
                </a:solidFill>
                <a:latin typeface="Arial" panose="020B0604020202020204" pitchFamily="34" charset="0"/>
                <a:cs typeface="Arial" panose="020B0604020202020204" pitchFamily="34" charset="0"/>
              </a:rPr>
              <a:t>Primary endpoint:</a:t>
            </a:r>
          </a:p>
          <a:p>
            <a:pPr marL="184150" indent="-184150">
              <a:spcAft>
                <a:spcPts val="300"/>
              </a:spcAft>
              <a:buClr>
                <a:schemeClr val="accent1"/>
              </a:buClr>
              <a:buFont typeface="Arial" panose="020B0604020202020204" pitchFamily="34" charset="0"/>
              <a:buChar char="•"/>
            </a:pPr>
            <a:r>
              <a:rPr lang="en-GB" sz="1100" noProof="0" dirty="0">
                <a:solidFill>
                  <a:schemeClr val="tx1"/>
                </a:solidFill>
                <a:latin typeface="Arial" panose="020B0604020202020204" pitchFamily="34" charset="0"/>
                <a:cs typeface="Arial" panose="020B0604020202020204" pitchFamily="34" charset="0"/>
              </a:rPr>
              <a:t>pCR and DFS at 2 years</a:t>
            </a:r>
            <a:br>
              <a:rPr lang="en-GB" sz="1200" noProof="0" dirty="0">
                <a:solidFill>
                  <a:schemeClr val="tx1"/>
                </a:solidFill>
                <a:latin typeface="Arial" panose="020B0604020202020204" pitchFamily="34" charset="0"/>
                <a:cs typeface="Arial" panose="020B0604020202020204" pitchFamily="34" charset="0"/>
              </a:rPr>
            </a:br>
            <a:endParaRPr lang="en-GB" sz="600" noProof="0" dirty="0">
              <a:solidFill>
                <a:schemeClr val="tx1"/>
              </a:solidFill>
              <a:latin typeface="Arial" panose="020B0604020202020204" pitchFamily="34" charset="0"/>
              <a:cs typeface="Arial" panose="020B0604020202020204" pitchFamily="34" charset="0"/>
            </a:endParaRPr>
          </a:p>
          <a:p>
            <a:pPr>
              <a:spcBef>
                <a:spcPts val="300"/>
              </a:spcBef>
              <a:spcAft>
                <a:spcPts val="300"/>
              </a:spcAft>
              <a:buClr>
                <a:schemeClr val="accent1"/>
              </a:buClr>
            </a:pPr>
            <a:r>
              <a:rPr lang="en-GB" sz="1200" b="1" noProof="0" dirty="0">
                <a:solidFill>
                  <a:schemeClr val="accent1"/>
                </a:solidFill>
                <a:latin typeface="Arial" panose="020B0604020202020204" pitchFamily="34" charset="0"/>
                <a:cs typeface="Arial" panose="020B0604020202020204" pitchFamily="34" charset="0"/>
              </a:rPr>
              <a:t>Secondary endpoints:</a:t>
            </a:r>
          </a:p>
          <a:p>
            <a:pPr marL="171450" indent="-171450">
              <a:spcAft>
                <a:spcPts val="300"/>
              </a:spcAft>
              <a:buClr>
                <a:schemeClr val="accent1"/>
              </a:buClr>
              <a:buFont typeface="Arial" panose="020B0604020202020204" pitchFamily="34" charset="0"/>
              <a:buChar char="•"/>
            </a:pPr>
            <a:r>
              <a:rPr lang="en-GB" sz="1100" noProof="0" dirty="0">
                <a:solidFill>
                  <a:schemeClr val="tx1"/>
                </a:solidFill>
                <a:latin typeface="Arial" panose="020B0604020202020204" pitchFamily="34" charset="0"/>
                <a:cs typeface="Arial" panose="020B0604020202020204" pitchFamily="34" charset="0"/>
              </a:rPr>
              <a:t>Feasibility</a:t>
            </a:r>
          </a:p>
          <a:p>
            <a:pPr marL="171450" indent="-171450">
              <a:spcAft>
                <a:spcPts val="300"/>
              </a:spcAft>
              <a:buClr>
                <a:schemeClr val="accent1"/>
              </a:buClr>
              <a:buFont typeface="Arial" panose="020B0604020202020204" pitchFamily="34" charset="0"/>
              <a:buChar char="•"/>
            </a:pPr>
            <a:r>
              <a:rPr lang="en-GB" sz="1100" noProof="0" dirty="0">
                <a:solidFill>
                  <a:schemeClr val="tx1"/>
                </a:solidFill>
                <a:latin typeface="Arial" panose="020B0604020202020204" pitchFamily="34" charset="0"/>
                <a:cs typeface="Arial" panose="020B0604020202020204" pitchFamily="34" charset="0"/>
              </a:rPr>
              <a:t>Safety</a:t>
            </a:r>
          </a:p>
          <a:p>
            <a:pPr marL="171450" indent="-171450">
              <a:spcAft>
                <a:spcPts val="300"/>
              </a:spcAft>
              <a:buClr>
                <a:schemeClr val="accent1"/>
              </a:buClr>
              <a:buFont typeface="Arial" panose="020B0604020202020204" pitchFamily="34" charset="0"/>
              <a:buChar char="•"/>
            </a:pPr>
            <a:r>
              <a:rPr lang="en-GB" sz="1100" noProof="0" dirty="0">
                <a:solidFill>
                  <a:schemeClr val="tx1"/>
                </a:solidFill>
                <a:latin typeface="Arial" panose="020B0604020202020204" pitchFamily="34" charset="0"/>
                <a:cs typeface="Arial" panose="020B0604020202020204" pitchFamily="34" charset="0"/>
              </a:rPr>
              <a:t>R0 resection</a:t>
            </a:r>
          </a:p>
          <a:p>
            <a:pPr marL="171450" indent="-171450">
              <a:spcAft>
                <a:spcPts val="300"/>
              </a:spcAft>
              <a:buClr>
                <a:schemeClr val="accent1"/>
              </a:buClr>
              <a:buFont typeface="Arial" panose="020B0604020202020204" pitchFamily="34" charset="0"/>
              <a:buChar char="•"/>
            </a:pPr>
            <a:r>
              <a:rPr lang="en-GB" sz="1100" noProof="0" dirty="0">
                <a:solidFill>
                  <a:schemeClr val="tx1"/>
                </a:solidFill>
                <a:latin typeface="Arial" panose="020B0604020202020204" pitchFamily="34" charset="0"/>
                <a:cs typeface="Arial" panose="020B0604020202020204" pitchFamily="34" charset="0"/>
              </a:rPr>
              <a:t>OS</a:t>
            </a:r>
          </a:p>
          <a:p>
            <a:pPr marL="171450" indent="-171450">
              <a:spcAft>
                <a:spcPts val="300"/>
              </a:spcAft>
              <a:buClr>
                <a:schemeClr val="accent1"/>
              </a:buClr>
              <a:buFont typeface="Arial" panose="020B0604020202020204" pitchFamily="34" charset="0"/>
              <a:buChar char="•"/>
            </a:pPr>
            <a:r>
              <a:rPr lang="en-GB" sz="1100" noProof="0" dirty="0">
                <a:solidFill>
                  <a:schemeClr val="tx1"/>
                </a:solidFill>
                <a:latin typeface="Arial" panose="020B0604020202020204" pitchFamily="34" charset="0"/>
                <a:cs typeface="Arial" panose="020B0604020202020204" pitchFamily="34" charset="0"/>
              </a:rPr>
              <a:t>DFS</a:t>
            </a:r>
          </a:p>
        </p:txBody>
      </p:sp>
      <p:cxnSp>
        <p:nvCxnSpPr>
          <p:cNvPr id="12" name="Straight Connector 11">
            <a:extLst>
              <a:ext uri="{FF2B5EF4-FFF2-40B4-BE49-F238E27FC236}">
                <a16:creationId xmlns:a16="http://schemas.microsoft.com/office/drawing/2014/main" id="{B0C82DE4-24B2-DC62-3240-744620B978C7}"/>
              </a:ext>
            </a:extLst>
          </p:cNvPr>
          <p:cNvCxnSpPr>
            <a:cxnSpLocks/>
          </p:cNvCxnSpPr>
          <p:nvPr/>
        </p:nvCxnSpPr>
        <p:spPr>
          <a:xfrm>
            <a:off x="5040417" y="3467275"/>
            <a:ext cx="1053321"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7FF37D58-F4AC-2CE3-9D32-DB4C0DD25FFA}"/>
              </a:ext>
            </a:extLst>
          </p:cNvPr>
          <p:cNvCxnSpPr>
            <a:cxnSpLocks/>
          </p:cNvCxnSpPr>
          <p:nvPr/>
        </p:nvCxnSpPr>
        <p:spPr>
          <a:xfrm>
            <a:off x="3750642" y="3467275"/>
            <a:ext cx="1053321"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4A4E625A-B541-1B81-F15A-43631060E004}"/>
              </a:ext>
            </a:extLst>
          </p:cNvPr>
          <p:cNvCxnSpPr>
            <a:cxnSpLocks/>
          </p:cNvCxnSpPr>
          <p:nvPr/>
        </p:nvCxnSpPr>
        <p:spPr>
          <a:xfrm>
            <a:off x="1935465" y="3467275"/>
            <a:ext cx="1053321"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23" name="object 33">
            <a:extLst>
              <a:ext uri="{FF2B5EF4-FFF2-40B4-BE49-F238E27FC236}">
                <a16:creationId xmlns:a16="http://schemas.microsoft.com/office/drawing/2014/main" id="{C9F618A4-E0F6-1206-EC48-6FB7E077FEAA}"/>
              </a:ext>
            </a:extLst>
          </p:cNvPr>
          <p:cNvSpPr txBox="1"/>
          <p:nvPr/>
        </p:nvSpPr>
        <p:spPr>
          <a:xfrm>
            <a:off x="3005310" y="2915686"/>
            <a:ext cx="1462686" cy="1103179"/>
          </a:xfrm>
          <a:prstGeom prst="roundRect">
            <a:avLst>
              <a:gd name="adj" fmla="val 15404"/>
            </a:avLst>
          </a:prstGeom>
          <a:solidFill>
            <a:schemeClr val="accent1"/>
          </a:solidFill>
          <a:ln w="19050">
            <a:noFill/>
          </a:ln>
        </p:spPr>
        <p:txBody>
          <a:bodyPr vert="horz" wrap="square" lIns="0" tIns="31200" rIns="0" bIns="31200" rtlCol="0" anchor="ctr" anchorCtr="0">
            <a:noAutofit/>
          </a:bodyPr>
          <a:lstStyle/>
          <a:p>
            <a:pPr lvl="0" algn="ctr" defTabSz="914400">
              <a:lnSpc>
                <a:spcPct val="90000"/>
              </a:lnSpc>
              <a:defRPr/>
            </a:pPr>
            <a:r>
              <a:rPr lang="en-GB" sz="1200" b="1" noProof="0" dirty="0">
                <a:solidFill>
                  <a:srgbClr val="FFFFFF"/>
                </a:solidFill>
                <a:latin typeface="Arial" panose="020B0604020202020204" pitchFamily="34" charset="0"/>
                <a:cs typeface="Arial" panose="020B0604020202020204" pitchFamily="34" charset="0"/>
              </a:rPr>
              <a:t>4x FLOT</a:t>
            </a:r>
          </a:p>
          <a:p>
            <a:pPr lvl="0" algn="ctr" defTabSz="914400">
              <a:lnSpc>
                <a:spcPct val="90000"/>
              </a:lnSpc>
              <a:defRPr/>
            </a:pPr>
            <a:r>
              <a:rPr lang="en-GB" sz="1200" b="1" noProof="0" dirty="0">
                <a:solidFill>
                  <a:srgbClr val="FFFFFF"/>
                </a:solidFill>
                <a:latin typeface="Arial" panose="020B0604020202020204" pitchFamily="34" charset="0"/>
                <a:cs typeface="Arial" panose="020B0604020202020204" pitchFamily="34" charset="0"/>
              </a:rPr>
              <a:t>3x Pembrolizumab + trastuzumab</a:t>
            </a:r>
          </a:p>
        </p:txBody>
      </p:sp>
      <p:sp>
        <p:nvSpPr>
          <p:cNvPr id="24" name="object 33">
            <a:extLst>
              <a:ext uri="{FF2B5EF4-FFF2-40B4-BE49-F238E27FC236}">
                <a16:creationId xmlns:a16="http://schemas.microsoft.com/office/drawing/2014/main" id="{3B37547D-A897-AE44-61B2-4A6A0FD7DE0A}"/>
              </a:ext>
            </a:extLst>
          </p:cNvPr>
          <p:cNvSpPr txBox="1"/>
          <p:nvPr/>
        </p:nvSpPr>
        <p:spPr>
          <a:xfrm>
            <a:off x="6093738" y="2915686"/>
            <a:ext cx="1462686" cy="1103179"/>
          </a:xfrm>
          <a:prstGeom prst="roundRect">
            <a:avLst>
              <a:gd name="adj" fmla="val 15404"/>
            </a:avLst>
          </a:prstGeom>
          <a:solidFill>
            <a:schemeClr val="accent1"/>
          </a:solidFill>
          <a:ln w="19050">
            <a:noFill/>
          </a:ln>
        </p:spPr>
        <p:txBody>
          <a:bodyPr vert="horz" wrap="square" lIns="0" tIns="31200" rIns="0" bIns="31200" rtlCol="0" anchor="ctr" anchorCtr="0">
            <a:noAutofit/>
          </a:bodyPr>
          <a:lstStyle/>
          <a:p>
            <a:pPr lvl="0" algn="ctr" defTabSz="914400">
              <a:lnSpc>
                <a:spcPct val="90000"/>
              </a:lnSpc>
              <a:defRPr/>
            </a:pPr>
            <a:r>
              <a:rPr lang="en-GB" sz="1200" b="1" noProof="0" dirty="0">
                <a:solidFill>
                  <a:srgbClr val="FFFFFF"/>
                </a:solidFill>
                <a:latin typeface="Arial" panose="020B0604020202020204" pitchFamily="34" charset="0"/>
                <a:cs typeface="Arial" panose="020B0604020202020204" pitchFamily="34" charset="0"/>
              </a:rPr>
              <a:t>4x FLOT</a:t>
            </a:r>
          </a:p>
          <a:p>
            <a:pPr lvl="0" algn="ctr" defTabSz="914400">
              <a:lnSpc>
                <a:spcPct val="90000"/>
              </a:lnSpc>
              <a:defRPr/>
            </a:pPr>
            <a:r>
              <a:rPr lang="en-GB" sz="1200" b="1" noProof="0" dirty="0">
                <a:solidFill>
                  <a:srgbClr val="FFFFFF"/>
                </a:solidFill>
                <a:latin typeface="Arial" panose="020B0604020202020204" pitchFamily="34" charset="0"/>
                <a:cs typeface="Arial" panose="020B0604020202020204" pitchFamily="34" charset="0"/>
              </a:rPr>
              <a:t>3x Pembrolizumab + trastuzumab</a:t>
            </a:r>
          </a:p>
        </p:txBody>
      </p:sp>
      <p:sp>
        <p:nvSpPr>
          <p:cNvPr id="27" name="object 33">
            <a:extLst>
              <a:ext uri="{FF2B5EF4-FFF2-40B4-BE49-F238E27FC236}">
                <a16:creationId xmlns:a16="http://schemas.microsoft.com/office/drawing/2014/main" id="{54774617-95B8-8228-C9AA-484ABB8918E0}"/>
              </a:ext>
            </a:extLst>
          </p:cNvPr>
          <p:cNvSpPr txBox="1"/>
          <p:nvPr/>
        </p:nvSpPr>
        <p:spPr>
          <a:xfrm>
            <a:off x="7892392" y="3034347"/>
            <a:ext cx="1462686" cy="865857"/>
          </a:xfrm>
          <a:prstGeom prst="roundRect">
            <a:avLst>
              <a:gd name="adj" fmla="val 15404"/>
            </a:avLst>
          </a:prstGeom>
          <a:solidFill>
            <a:schemeClr val="accent1"/>
          </a:solidFill>
          <a:ln w="19050">
            <a:noFill/>
          </a:ln>
        </p:spPr>
        <p:txBody>
          <a:bodyPr vert="horz" wrap="square" lIns="0" tIns="31200" rIns="0" bIns="31200" rtlCol="0" anchor="ctr" anchorCtr="0">
            <a:noAutofit/>
          </a:bodyPr>
          <a:lstStyle/>
          <a:p>
            <a:pPr lvl="0" algn="ctr">
              <a:lnSpc>
                <a:spcPct val="90000"/>
              </a:lnSpc>
              <a:defRPr/>
            </a:pPr>
            <a:r>
              <a:rPr lang="en-GB" sz="1200" b="1" noProof="0" dirty="0">
                <a:solidFill>
                  <a:srgbClr val="FFFFFF"/>
                </a:solidFill>
                <a:latin typeface="Arial" panose="020B0604020202020204" pitchFamily="34" charset="0"/>
                <a:cs typeface="Arial" panose="020B0604020202020204" pitchFamily="34" charset="0"/>
              </a:rPr>
              <a:t>11x Pembrolizumab + trastuzumab</a:t>
            </a:r>
          </a:p>
        </p:txBody>
      </p:sp>
      <p:sp>
        <p:nvSpPr>
          <p:cNvPr id="28" name="object 33">
            <a:extLst>
              <a:ext uri="{FF2B5EF4-FFF2-40B4-BE49-F238E27FC236}">
                <a16:creationId xmlns:a16="http://schemas.microsoft.com/office/drawing/2014/main" id="{C4739E8B-F853-553D-66CD-E9119C26DFC5}"/>
              </a:ext>
            </a:extLst>
          </p:cNvPr>
          <p:cNvSpPr txBox="1"/>
          <p:nvPr/>
        </p:nvSpPr>
        <p:spPr>
          <a:xfrm>
            <a:off x="4803963" y="3156522"/>
            <a:ext cx="953808" cy="621506"/>
          </a:xfrm>
          <a:prstGeom prst="roundRect">
            <a:avLst>
              <a:gd name="adj" fmla="val 22301"/>
            </a:avLst>
          </a:prstGeom>
          <a:solidFill>
            <a:schemeClr val="accent6"/>
          </a:solidFill>
          <a:ln w="19050">
            <a:noFill/>
          </a:ln>
        </p:spPr>
        <p:txBody>
          <a:bodyPr vert="horz" wrap="square" lIns="60000" tIns="31200" rIns="60000" bIns="31200" rtlCol="0" anchor="ctr" anchorCtr="0">
            <a:noAutofit/>
          </a:bodyPr>
          <a:lstStyle/>
          <a:p>
            <a:pPr lvl="0" algn="ctr">
              <a:lnSpc>
                <a:spcPct val="90000"/>
              </a:lnSpc>
              <a:defRPr/>
            </a:pPr>
            <a:r>
              <a:rPr lang="en-GB" sz="1200" b="1" noProof="0" dirty="0">
                <a:solidFill>
                  <a:srgbClr val="FFFFFF"/>
                </a:solidFill>
                <a:latin typeface="Arial" panose="020B0604020202020204" pitchFamily="34" charset="0"/>
                <a:cs typeface="Arial" panose="020B0604020202020204" pitchFamily="34" charset="0"/>
              </a:rPr>
              <a:t>Surgery</a:t>
            </a:r>
          </a:p>
        </p:txBody>
      </p:sp>
      <p:sp>
        <p:nvSpPr>
          <p:cNvPr id="29" name="Rounded Rectangle 28">
            <a:extLst>
              <a:ext uri="{FF2B5EF4-FFF2-40B4-BE49-F238E27FC236}">
                <a16:creationId xmlns:a16="http://schemas.microsoft.com/office/drawing/2014/main" id="{C69AF6FB-7045-287E-A5CF-708A910675B6}"/>
              </a:ext>
            </a:extLst>
          </p:cNvPr>
          <p:cNvSpPr/>
          <p:nvPr/>
        </p:nvSpPr>
        <p:spPr>
          <a:xfrm>
            <a:off x="620184" y="2759594"/>
            <a:ext cx="2049158" cy="1415362"/>
          </a:xfrm>
          <a:prstGeom prst="roundRect">
            <a:avLst>
              <a:gd name="adj" fmla="val 6840"/>
            </a:avLst>
          </a:prstGeom>
          <a:solidFill>
            <a:schemeClr val="bg1"/>
          </a:solidFill>
          <a:ln w="22225">
            <a:solidFill>
              <a:schemeClr val="accent6"/>
            </a:solidFill>
          </a:ln>
          <a:effectLst/>
        </p:spPr>
        <p:style>
          <a:lnRef idx="1">
            <a:schemeClr val="accent1"/>
          </a:lnRef>
          <a:fillRef idx="3">
            <a:schemeClr val="accent1"/>
          </a:fillRef>
          <a:effectRef idx="2">
            <a:schemeClr val="accent1"/>
          </a:effectRef>
          <a:fontRef idx="minor">
            <a:schemeClr val="lt1"/>
          </a:fontRef>
        </p:style>
        <p:txBody>
          <a:bodyPr rIns="36000" rtlCol="0" anchor="ctr"/>
          <a:lstStyle/>
          <a:p>
            <a:pPr>
              <a:lnSpc>
                <a:spcPct val="95000"/>
              </a:lnSpc>
              <a:spcAft>
                <a:spcPts val="300"/>
              </a:spcAft>
              <a:buClr>
                <a:schemeClr val="accent1"/>
              </a:buClr>
            </a:pPr>
            <a:r>
              <a:rPr lang="en-GB" sz="1200" b="1" noProof="0" dirty="0">
                <a:solidFill>
                  <a:schemeClr val="accent1"/>
                </a:solidFill>
                <a:latin typeface="Arial" panose="020B0604020202020204" pitchFamily="34" charset="0"/>
                <a:cs typeface="Arial" panose="020B0604020202020204" pitchFamily="34" charset="0"/>
              </a:rPr>
              <a:t>Main inclusion criteria:</a:t>
            </a:r>
          </a:p>
          <a:p>
            <a:pPr marL="171450" lvl="0" indent="-171450" defTabSz="914400">
              <a:lnSpc>
                <a:spcPct val="90000"/>
              </a:lnSpc>
              <a:spcAft>
                <a:spcPts val="300"/>
              </a:spcAft>
              <a:buClr>
                <a:schemeClr val="accent1"/>
              </a:buClr>
              <a:buFont typeface="Arial" panose="020B0604020202020204" pitchFamily="34" charset="0"/>
              <a:buChar char="•"/>
              <a:defRPr/>
            </a:pPr>
            <a:r>
              <a:rPr lang="en-GB" sz="1100" noProof="0" dirty="0">
                <a:solidFill>
                  <a:schemeClr val="tx1"/>
                </a:solidFill>
                <a:latin typeface="Arial" panose="020B0604020202020204" pitchFamily="34" charset="0"/>
                <a:cs typeface="Arial" panose="020B0604020202020204" pitchFamily="34" charset="0"/>
              </a:rPr>
              <a:t>Localised esophagogastric adenocarcinoma</a:t>
            </a:r>
          </a:p>
          <a:p>
            <a:pPr marL="171450" lvl="0" indent="-171450" defTabSz="914400">
              <a:lnSpc>
                <a:spcPct val="90000"/>
              </a:lnSpc>
              <a:spcAft>
                <a:spcPts val="300"/>
              </a:spcAft>
              <a:buClr>
                <a:schemeClr val="accent1"/>
              </a:buClr>
              <a:buFont typeface="Arial" panose="020B0604020202020204" pitchFamily="34" charset="0"/>
              <a:buChar char="•"/>
              <a:defRPr/>
            </a:pPr>
            <a:r>
              <a:rPr lang="en-GB" sz="1100" noProof="0" dirty="0">
                <a:solidFill>
                  <a:schemeClr val="tx1"/>
                </a:solidFill>
                <a:latin typeface="Arial" panose="020B0604020202020204" pitchFamily="34" charset="0"/>
                <a:cs typeface="Arial" panose="020B0604020202020204" pitchFamily="34" charset="0"/>
              </a:rPr>
              <a:t>cT2–4, </a:t>
            </a:r>
            <a:r>
              <a:rPr lang="en-GB" sz="1100" noProof="0" dirty="0" err="1">
                <a:solidFill>
                  <a:schemeClr val="tx1"/>
                </a:solidFill>
                <a:latin typeface="Arial" panose="020B0604020202020204" pitchFamily="34" charset="0"/>
                <a:cs typeface="Arial" panose="020B0604020202020204" pitchFamily="34" charset="0"/>
              </a:rPr>
              <a:t>Nx</a:t>
            </a:r>
            <a:r>
              <a:rPr lang="en-GB" sz="1100" noProof="0" dirty="0">
                <a:solidFill>
                  <a:schemeClr val="tx1"/>
                </a:solidFill>
                <a:latin typeface="Arial" panose="020B0604020202020204" pitchFamily="34" charset="0"/>
                <a:cs typeface="Arial" panose="020B0604020202020204" pitchFamily="34" charset="0"/>
              </a:rPr>
              <a:t>, M0 </a:t>
            </a:r>
          </a:p>
          <a:p>
            <a:pPr marL="171450" lvl="0" indent="-171450" defTabSz="914400">
              <a:lnSpc>
                <a:spcPct val="90000"/>
              </a:lnSpc>
              <a:spcAft>
                <a:spcPts val="300"/>
              </a:spcAft>
              <a:buClr>
                <a:schemeClr val="accent1"/>
              </a:buClr>
              <a:buFont typeface="Arial" panose="020B0604020202020204" pitchFamily="34" charset="0"/>
              <a:buChar char="•"/>
              <a:defRPr/>
            </a:pPr>
            <a:r>
              <a:rPr lang="en-GB" sz="1100" noProof="0" dirty="0">
                <a:solidFill>
                  <a:schemeClr val="tx1"/>
                </a:solidFill>
                <a:latin typeface="Arial" panose="020B0604020202020204" pitchFamily="34" charset="0"/>
                <a:cs typeface="Arial" panose="020B0604020202020204" pitchFamily="34" charset="0"/>
              </a:rPr>
              <a:t>HER2 IHC 3+ or IHC 2+/ISH</a:t>
            </a:r>
          </a:p>
        </p:txBody>
      </p:sp>
      <p:sp>
        <p:nvSpPr>
          <p:cNvPr id="31" name="Rounded Rectangle 30">
            <a:extLst>
              <a:ext uri="{FF2B5EF4-FFF2-40B4-BE49-F238E27FC236}">
                <a16:creationId xmlns:a16="http://schemas.microsoft.com/office/drawing/2014/main" id="{3406FB3D-D7B9-9E3C-82A9-AEA8A41062C4}"/>
              </a:ext>
            </a:extLst>
          </p:cNvPr>
          <p:cNvSpPr/>
          <p:nvPr/>
        </p:nvSpPr>
        <p:spPr>
          <a:xfrm>
            <a:off x="620184" y="4307506"/>
            <a:ext cx="2049158" cy="958147"/>
          </a:xfrm>
          <a:prstGeom prst="roundRect">
            <a:avLst>
              <a:gd name="adj" fmla="val 10568"/>
            </a:avLst>
          </a:prstGeom>
          <a:solidFill>
            <a:schemeClr val="bg1"/>
          </a:solidFill>
          <a:ln w="22225">
            <a:solidFill>
              <a:schemeClr val="accent6"/>
            </a:solidFill>
          </a:ln>
          <a:effectLst/>
        </p:spPr>
        <p:style>
          <a:lnRef idx="1">
            <a:schemeClr val="accent1"/>
          </a:lnRef>
          <a:fillRef idx="3">
            <a:schemeClr val="accent1"/>
          </a:fillRef>
          <a:effectRef idx="2">
            <a:schemeClr val="accent1"/>
          </a:effectRef>
          <a:fontRef idx="minor">
            <a:schemeClr val="lt1"/>
          </a:fontRef>
        </p:style>
        <p:txBody>
          <a:bodyPr rIns="36000" rtlCol="0" anchor="ctr"/>
          <a:lstStyle/>
          <a:p>
            <a:pPr>
              <a:lnSpc>
                <a:spcPct val="95000"/>
              </a:lnSpc>
              <a:spcAft>
                <a:spcPts val="300"/>
              </a:spcAft>
              <a:buClr>
                <a:schemeClr val="accent1"/>
              </a:buClr>
            </a:pPr>
            <a:r>
              <a:rPr lang="en-GB" sz="1200" b="1" noProof="0" dirty="0">
                <a:solidFill>
                  <a:schemeClr val="accent1"/>
                </a:solidFill>
                <a:latin typeface="Arial" panose="020B0604020202020204" pitchFamily="34" charset="0"/>
                <a:cs typeface="Arial" panose="020B0604020202020204" pitchFamily="34" charset="0"/>
              </a:rPr>
              <a:t>Main exclusion criteria:</a:t>
            </a:r>
          </a:p>
          <a:p>
            <a:pPr marL="171450" lvl="0" indent="-171450" defTabSz="914400">
              <a:lnSpc>
                <a:spcPct val="90000"/>
              </a:lnSpc>
              <a:spcAft>
                <a:spcPts val="300"/>
              </a:spcAft>
              <a:buClr>
                <a:schemeClr val="accent1"/>
              </a:buClr>
              <a:buFont typeface="Arial" panose="020B0604020202020204" pitchFamily="34" charset="0"/>
              <a:buChar char="•"/>
              <a:defRPr/>
            </a:pPr>
            <a:r>
              <a:rPr lang="en-GB" sz="1100" noProof="0" dirty="0">
                <a:solidFill>
                  <a:schemeClr val="tx1"/>
                </a:solidFill>
                <a:latin typeface="Arial" panose="020B0604020202020204" pitchFamily="34" charset="0"/>
                <a:cs typeface="Arial" panose="020B0604020202020204" pitchFamily="34" charset="0"/>
              </a:rPr>
              <a:t>Previous immunotherapy</a:t>
            </a:r>
          </a:p>
          <a:p>
            <a:pPr marL="171450" lvl="0" indent="-171450" defTabSz="914400">
              <a:lnSpc>
                <a:spcPct val="90000"/>
              </a:lnSpc>
              <a:spcAft>
                <a:spcPts val="300"/>
              </a:spcAft>
              <a:buClr>
                <a:schemeClr val="accent1"/>
              </a:buClr>
              <a:buFont typeface="Arial" panose="020B0604020202020204" pitchFamily="34" charset="0"/>
              <a:buChar char="•"/>
              <a:defRPr/>
            </a:pPr>
            <a:r>
              <a:rPr lang="en-GB" sz="1100" kern="0" noProof="0" dirty="0">
                <a:solidFill>
                  <a:schemeClr val="tx1"/>
                </a:solidFill>
                <a:latin typeface="Arial" panose="020B0604020202020204" pitchFamily="34" charset="0"/>
                <a:cs typeface="Arial" panose="020B0604020202020204" pitchFamily="34" charset="0"/>
                <a:sym typeface="Arial"/>
              </a:rPr>
              <a:t>Immunodeficiency</a:t>
            </a:r>
          </a:p>
          <a:p>
            <a:pPr marL="171450" lvl="0" indent="-171450" defTabSz="914400">
              <a:lnSpc>
                <a:spcPct val="90000"/>
              </a:lnSpc>
              <a:spcAft>
                <a:spcPts val="300"/>
              </a:spcAft>
              <a:buClr>
                <a:schemeClr val="accent1"/>
              </a:buClr>
              <a:buFont typeface="Arial" panose="020B0604020202020204" pitchFamily="34" charset="0"/>
              <a:buChar char="•"/>
              <a:defRPr/>
            </a:pPr>
            <a:r>
              <a:rPr lang="en-GB" sz="1100" kern="0" noProof="0" dirty="0">
                <a:solidFill>
                  <a:schemeClr val="tx1"/>
                </a:solidFill>
                <a:latin typeface="Arial" panose="020B0604020202020204" pitchFamily="34" charset="0"/>
                <a:cs typeface="Arial" panose="020B0604020202020204" pitchFamily="34" charset="0"/>
                <a:sym typeface="Arial"/>
              </a:rPr>
              <a:t>LVEF &lt;55%</a:t>
            </a:r>
            <a:endParaRPr lang="en-GB" sz="1100" kern="0" noProof="0" dirty="0">
              <a:solidFill>
                <a:srgbClr val="000000"/>
              </a:solidFill>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218077462"/>
      </p:ext>
    </p:extLst>
  </p:cSld>
  <p:clrMapOvr>
    <a:masterClrMapping/>
  </p:clrMapOvr>
  <p:transition>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B2BBAA-61AC-EBC1-AB4D-1AD063D1BED7}"/>
              </a:ext>
            </a:extLst>
          </p:cNvPr>
          <p:cNvSpPr>
            <a:spLocks noGrp="1"/>
          </p:cNvSpPr>
          <p:nvPr>
            <p:ph type="title"/>
          </p:nvPr>
        </p:nvSpPr>
        <p:spPr/>
        <p:txBody>
          <a:bodyPr/>
          <a:lstStyle/>
          <a:p>
            <a:r>
              <a:rPr lang="en-GB" dirty="0"/>
              <a:t>Clinical takeaways</a:t>
            </a:r>
          </a:p>
        </p:txBody>
      </p:sp>
      <p:sp>
        <p:nvSpPr>
          <p:cNvPr id="3" name="Content Placeholder 2">
            <a:extLst>
              <a:ext uri="{FF2B5EF4-FFF2-40B4-BE49-F238E27FC236}">
                <a16:creationId xmlns:a16="http://schemas.microsoft.com/office/drawing/2014/main" id="{7F9E7FE9-C5D4-F7F6-9F1A-028FDE1E06F4}"/>
              </a:ext>
            </a:extLst>
          </p:cNvPr>
          <p:cNvSpPr>
            <a:spLocks noGrp="1"/>
          </p:cNvSpPr>
          <p:nvPr>
            <p:ph sz="quarter" idx="14"/>
          </p:nvPr>
        </p:nvSpPr>
        <p:spPr/>
        <p:txBody>
          <a:bodyPr>
            <a:normAutofit fontScale="92500" lnSpcReduction="20000"/>
          </a:bodyPr>
          <a:lstStyle/>
          <a:p>
            <a:pPr lvl="0"/>
            <a:r>
              <a:rPr lang="en-GB" b="1" dirty="0">
                <a:solidFill>
                  <a:schemeClr val="accent1"/>
                </a:solidFill>
              </a:rPr>
              <a:t>Perioperative FLOT </a:t>
            </a:r>
            <a:r>
              <a:rPr lang="en-GB" dirty="0"/>
              <a:t>remains the cornerstone treatment for locally advanced, </a:t>
            </a:r>
            <a:r>
              <a:rPr lang="en-GB" dirty="0" err="1"/>
              <a:t>resectable</a:t>
            </a:r>
            <a:r>
              <a:rPr lang="en-GB" dirty="0"/>
              <a:t> gastric and GEJ cancers. Adding durvalumab (D) significantly improves survival and pathological response,</a:t>
            </a:r>
            <a:r>
              <a:rPr lang="en-GB" b="1" dirty="0"/>
              <a:t> </a:t>
            </a:r>
            <a:r>
              <a:rPr lang="en-GB" b="1" dirty="0">
                <a:solidFill>
                  <a:schemeClr val="accent1"/>
                </a:solidFill>
              </a:rPr>
              <a:t>establishing D-FLOT as a new therapeutic standard with recent FDA approval</a:t>
            </a:r>
            <a:endParaRPr lang="en-GB" dirty="0">
              <a:solidFill>
                <a:schemeClr val="accent1"/>
              </a:solidFill>
            </a:endParaRPr>
          </a:p>
          <a:p>
            <a:pPr marL="0" indent="0">
              <a:buNone/>
            </a:pPr>
            <a:endParaRPr lang="en-GB" dirty="0"/>
          </a:p>
          <a:p>
            <a:pPr lvl="0"/>
            <a:r>
              <a:rPr lang="en-GB" b="1" dirty="0">
                <a:solidFill>
                  <a:schemeClr val="accent1"/>
                </a:solidFill>
              </a:rPr>
              <a:t>Platinum-doublet chemotherapy plus anti–PD-1 </a:t>
            </a:r>
            <a:r>
              <a:rPr lang="en-GB" dirty="0"/>
              <a:t>therapy remains the first-line standard for PD-L1–positive metastatic GEA and ESCC, supported by multiple positive randomised trials</a:t>
            </a:r>
          </a:p>
          <a:p>
            <a:pPr marL="0" indent="0">
              <a:buNone/>
            </a:pPr>
            <a:endParaRPr lang="en-GB" dirty="0"/>
          </a:p>
          <a:p>
            <a:pPr lvl="0"/>
            <a:r>
              <a:rPr lang="en-GB" b="1" dirty="0">
                <a:solidFill>
                  <a:schemeClr val="accent1"/>
                </a:solidFill>
              </a:rPr>
              <a:t>First-line FGFR2b-targeted therapy added to SOC </a:t>
            </a:r>
            <a:r>
              <a:rPr lang="en-GB" dirty="0"/>
              <a:t>has produced only marginal survival benefit and increased ocular toxicity, preventing its establishment as a new first-line option for advanced GEA</a:t>
            </a:r>
          </a:p>
          <a:p>
            <a:pPr marL="0" indent="0">
              <a:buNone/>
            </a:pPr>
            <a:endParaRPr lang="en-GB" dirty="0"/>
          </a:p>
          <a:p>
            <a:pPr lvl="0"/>
            <a:r>
              <a:rPr lang="en-GB" b="1" dirty="0">
                <a:solidFill>
                  <a:schemeClr val="accent1"/>
                </a:solidFill>
              </a:rPr>
              <a:t>Anti-angiogenic TKIs</a:t>
            </a:r>
            <a:r>
              <a:rPr lang="en-GB" dirty="0">
                <a:solidFill>
                  <a:schemeClr val="accent1"/>
                </a:solidFill>
              </a:rPr>
              <a:t> </a:t>
            </a:r>
            <a:r>
              <a:rPr lang="en-GB" dirty="0"/>
              <a:t>have underperformed in combination with immunotherapy and chemotherapy in both first- and third-line settings for metastatic GEA/ESCC, offering limited overall survival benefit. </a:t>
            </a:r>
            <a:r>
              <a:rPr lang="en-GB" b="1" dirty="0">
                <a:solidFill>
                  <a:schemeClr val="accent1"/>
                </a:solidFill>
              </a:rPr>
              <a:t>VEGF-targeting antibodies</a:t>
            </a:r>
            <a:r>
              <a:rPr lang="en-GB" dirty="0">
                <a:solidFill>
                  <a:schemeClr val="accent1"/>
                </a:solidFill>
              </a:rPr>
              <a:t> </a:t>
            </a:r>
            <a:r>
              <a:rPr lang="en-GB" dirty="0"/>
              <a:t>are now under evaluation and may offer improved synergy with PD-1 blockade</a:t>
            </a:r>
          </a:p>
          <a:p>
            <a:pPr marL="0" indent="0">
              <a:buNone/>
            </a:pPr>
            <a:endParaRPr lang="en-GB" dirty="0"/>
          </a:p>
        </p:txBody>
      </p:sp>
      <p:sp>
        <p:nvSpPr>
          <p:cNvPr id="4" name="Content Placeholder 3">
            <a:extLst>
              <a:ext uri="{FF2B5EF4-FFF2-40B4-BE49-F238E27FC236}">
                <a16:creationId xmlns:a16="http://schemas.microsoft.com/office/drawing/2014/main" id="{97B9C1A3-853E-C7CB-86A3-EE16A8F5CEF8}"/>
              </a:ext>
            </a:extLst>
          </p:cNvPr>
          <p:cNvSpPr>
            <a:spLocks noGrp="1"/>
          </p:cNvSpPr>
          <p:nvPr>
            <p:ph sz="quarter" idx="15"/>
          </p:nvPr>
        </p:nvSpPr>
        <p:spPr/>
        <p:txBody>
          <a:bodyPr/>
          <a:lstStyle/>
          <a:p>
            <a:endParaRPr lang="en-GB"/>
          </a:p>
        </p:txBody>
      </p:sp>
      <p:sp>
        <p:nvSpPr>
          <p:cNvPr id="5" name="Slide Number Placeholder 4">
            <a:extLst>
              <a:ext uri="{FF2B5EF4-FFF2-40B4-BE49-F238E27FC236}">
                <a16:creationId xmlns:a16="http://schemas.microsoft.com/office/drawing/2014/main" id="{1AA93A1E-1F4F-C597-4240-25E95575FFD4}"/>
              </a:ext>
            </a:extLst>
          </p:cNvPr>
          <p:cNvSpPr>
            <a:spLocks noGrp="1"/>
          </p:cNvSpPr>
          <p:nvPr>
            <p:ph type="sldNum" sz="quarter" idx="4"/>
          </p:nvPr>
        </p:nvSpPr>
        <p:spPr/>
        <p:txBody>
          <a:bodyPr/>
          <a:lstStyle/>
          <a:p>
            <a:fld id="{FCE43C0F-8A7B-3A4B-9DB5-B3472E36E833}" type="slidenum">
              <a:rPr lang="en-GB" smtClean="0"/>
              <a:pPr/>
              <a:t>5</a:t>
            </a:fld>
            <a:endParaRPr lang="en-GB" dirty="0"/>
          </a:p>
        </p:txBody>
      </p:sp>
    </p:spTree>
    <p:extLst>
      <p:ext uri="{BB962C8B-B14F-4D97-AF65-F5344CB8AC3E}">
        <p14:creationId xmlns:p14="http://schemas.microsoft.com/office/powerpoint/2010/main" val="2890695015"/>
      </p:ext>
    </p:extLst>
  </p:cSld>
  <p:clrMapOvr>
    <a:masterClrMapping/>
  </p:clrMapOvr>
  <p:transition>
    <p:fade/>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32095E-64AD-5E23-98FC-8F82CA6E5D5D}"/>
            </a:ext>
          </a:extLst>
        </p:cNvPr>
        <p:cNvGrpSpPr/>
        <p:nvPr/>
      </p:nvGrpSpPr>
      <p:grpSpPr>
        <a:xfrm>
          <a:off x="0" y="0"/>
          <a:ext cx="0" cy="0"/>
          <a:chOff x="0" y="0"/>
          <a:chExt cx="0" cy="0"/>
        </a:xfrm>
      </p:grpSpPr>
      <p:sp>
        <p:nvSpPr>
          <p:cNvPr id="2" name="Inhaltsplatzhalter 2">
            <a:extLst>
              <a:ext uri="{FF2B5EF4-FFF2-40B4-BE49-F238E27FC236}">
                <a16:creationId xmlns:a16="http://schemas.microsoft.com/office/drawing/2014/main" id="{CAB4B59E-A6A6-041E-78F8-962BFC2FA882}"/>
              </a:ext>
            </a:extLst>
          </p:cNvPr>
          <p:cNvSpPr>
            <a:spLocks noGrp="1"/>
          </p:cNvSpPr>
          <p:nvPr>
            <p:ph sz="quarter" idx="12"/>
          </p:nvPr>
        </p:nvSpPr>
        <p:spPr>
          <a:xfrm>
            <a:off x="651030" y="1130902"/>
            <a:ext cx="10963200" cy="4525200"/>
          </a:xfrm>
        </p:spPr>
        <p:txBody>
          <a:bodyPr/>
          <a:lstStyle/>
          <a:p>
            <a:pPr marL="0" indent="0">
              <a:buNone/>
            </a:pPr>
            <a:r>
              <a:rPr lang="en-GB" sz="2000" noProof="0" dirty="0"/>
              <a:t>All patients who consented to surgery underwent R0 resection</a:t>
            </a:r>
            <a:r>
              <a:rPr lang="en-GB" noProof="0" dirty="0"/>
              <a:t> (N=30)</a:t>
            </a:r>
          </a:p>
        </p:txBody>
      </p:sp>
      <p:sp>
        <p:nvSpPr>
          <p:cNvPr id="10" name="Title 9">
            <a:extLst>
              <a:ext uri="{FF2B5EF4-FFF2-40B4-BE49-F238E27FC236}">
                <a16:creationId xmlns:a16="http://schemas.microsoft.com/office/drawing/2014/main" id="{120EEA0C-8D8F-52F8-7E97-4B7758005F50}"/>
              </a:ext>
            </a:extLst>
          </p:cNvPr>
          <p:cNvSpPr>
            <a:spLocks noGrp="1"/>
          </p:cNvSpPr>
          <p:nvPr>
            <p:ph type="title"/>
          </p:nvPr>
        </p:nvSpPr>
        <p:spPr/>
        <p:txBody>
          <a:bodyPr/>
          <a:lstStyle/>
          <a:p>
            <a:r>
              <a:rPr lang="en-GB" noProof="0" dirty="0"/>
              <a:t>PHERFLOT/IKF053: PATHOLOGICAL RESPONSE</a:t>
            </a:r>
          </a:p>
        </p:txBody>
      </p:sp>
      <p:sp>
        <p:nvSpPr>
          <p:cNvPr id="5" name="Slide Number Placeholder 4">
            <a:extLst>
              <a:ext uri="{FF2B5EF4-FFF2-40B4-BE49-F238E27FC236}">
                <a16:creationId xmlns:a16="http://schemas.microsoft.com/office/drawing/2014/main" id="{4A98DB60-155D-9594-1929-3807DDF66DC9}"/>
              </a:ext>
            </a:extLst>
          </p:cNvPr>
          <p:cNvSpPr>
            <a:spLocks noGrp="1"/>
          </p:cNvSpPr>
          <p:nvPr>
            <p:ph type="sldNum" sz="quarter" idx="4"/>
          </p:nvPr>
        </p:nvSpPr>
        <p:spPr/>
        <p:txBody>
          <a:bodyPr/>
          <a:lstStyle/>
          <a:p>
            <a:pPr lvl="0"/>
            <a:fld id="{F8E47D07-9D1E-4FE9-B31A-2F5863681021}" type="slidenum">
              <a:rPr lang="en-GB" noProof="0" smtClean="0"/>
              <a:pPr lvl="0"/>
              <a:t>50</a:t>
            </a:fld>
            <a:endParaRPr lang="en-GB" noProof="0" dirty="0"/>
          </a:p>
        </p:txBody>
      </p:sp>
      <p:sp>
        <p:nvSpPr>
          <p:cNvPr id="6" name="Text Placeholder 5">
            <a:extLst>
              <a:ext uri="{FF2B5EF4-FFF2-40B4-BE49-F238E27FC236}">
                <a16:creationId xmlns:a16="http://schemas.microsoft.com/office/drawing/2014/main" id="{6BF70ACB-072C-9F8C-03C6-3F5EDC64BABC}"/>
              </a:ext>
            </a:extLst>
          </p:cNvPr>
          <p:cNvSpPr>
            <a:spLocks noGrp="1"/>
          </p:cNvSpPr>
          <p:nvPr>
            <p:ph sz="quarter" idx="15"/>
          </p:nvPr>
        </p:nvSpPr>
        <p:spPr/>
        <p:txBody>
          <a:bodyPr anchor="b" anchorCtr="0"/>
          <a:lstStyle/>
          <a:p>
            <a:r>
              <a:rPr lang="en-GB" sz="1000" noProof="0" dirty="0">
                <a:solidFill>
                  <a:schemeClr val="accent6">
                    <a:lumMod val="60000"/>
                    <a:lumOff val="40000"/>
                  </a:schemeClr>
                </a:solidFill>
              </a:rPr>
              <a:t>ITT, intent-to-treat; NA, not applicable; pCR, pathological complete response; pMR, pathological minor response; pPR, pathological partial response; pSR, pathological subtotal response; R0 resection, microscopically margin-negative resection</a:t>
            </a:r>
          </a:p>
          <a:p>
            <a:r>
              <a:rPr lang="en-GB" sz="1000" noProof="0" dirty="0">
                <a:solidFill>
                  <a:schemeClr val="accent6">
                    <a:lumMod val="60000"/>
                    <a:lumOff val="40000"/>
                  </a:schemeClr>
                </a:solidFill>
              </a:rPr>
              <a:t>Tintelnot J et al. Ann Oncol. 2025;36(suppl_2):S1194-S1232. 10.1016/annonc/annonc1931. Presented at ESMO 2025 (Abstract 2095MO); </a:t>
            </a:r>
            <a:r>
              <a:rPr lang="en-GB" sz="1000" dirty="0">
                <a:solidFill>
                  <a:schemeClr val="accent6">
                    <a:lumMod val="60000"/>
                    <a:lumOff val="40000"/>
                  </a:schemeClr>
                </a:solidFill>
              </a:rPr>
              <a:t>Stein A, et al. Nat Med. 2025: https://doi.org/10.1038/s41591-025-03979-y</a:t>
            </a:r>
          </a:p>
        </p:txBody>
      </p:sp>
      <p:grpSp>
        <p:nvGrpSpPr>
          <p:cNvPr id="15" name="Group 14">
            <a:extLst>
              <a:ext uri="{FF2B5EF4-FFF2-40B4-BE49-F238E27FC236}">
                <a16:creationId xmlns:a16="http://schemas.microsoft.com/office/drawing/2014/main" id="{0793639F-E054-A3A9-880F-E308D636D9D5}"/>
              </a:ext>
            </a:extLst>
          </p:cNvPr>
          <p:cNvGrpSpPr/>
          <p:nvPr/>
        </p:nvGrpSpPr>
        <p:grpSpPr>
          <a:xfrm>
            <a:off x="6594154" y="2000412"/>
            <a:ext cx="1176133" cy="738664"/>
            <a:chOff x="6848934" y="2647645"/>
            <a:chExt cx="1176133" cy="738664"/>
          </a:xfrm>
        </p:grpSpPr>
        <p:sp>
          <p:nvSpPr>
            <p:cNvPr id="90" name="TextBox 89">
              <a:extLst>
                <a:ext uri="{FF2B5EF4-FFF2-40B4-BE49-F238E27FC236}">
                  <a16:creationId xmlns:a16="http://schemas.microsoft.com/office/drawing/2014/main" id="{973C1375-B765-9418-1E8B-2F0EDC22D544}"/>
                </a:ext>
              </a:extLst>
            </p:cNvPr>
            <p:cNvSpPr txBox="1"/>
            <p:nvPr/>
          </p:nvSpPr>
          <p:spPr>
            <a:xfrm>
              <a:off x="7053647" y="2647645"/>
              <a:ext cx="971420" cy="738664"/>
            </a:xfrm>
            <a:prstGeom prst="rect">
              <a:avLst/>
            </a:prstGeom>
            <a:noFill/>
          </p:spPr>
          <p:txBody>
            <a:bodyPr wrap="none" lIns="0" tIns="0" rIns="0" bIns="0" rtlCol="0">
              <a:spAutoFit/>
            </a:bodyPr>
            <a:lstStyle/>
            <a:p>
              <a:r>
                <a:rPr lang="en-GB" sz="1200" noProof="0" dirty="0">
                  <a:latin typeface="Arial" panose="020B0604020202020204" pitchFamily="34" charset="0"/>
                  <a:ea typeface="Aileron" charset="0"/>
                  <a:cs typeface="Arial" panose="020B0604020202020204" pitchFamily="34" charset="0"/>
                </a:rPr>
                <a:t>pCR</a:t>
              </a:r>
            </a:p>
            <a:p>
              <a:r>
                <a:rPr lang="en-GB" sz="1200" noProof="0" dirty="0">
                  <a:latin typeface="Arial" panose="020B0604020202020204" pitchFamily="34" charset="0"/>
                  <a:ea typeface="Aileron" charset="0"/>
                  <a:cs typeface="Arial" panose="020B0604020202020204" pitchFamily="34" charset="0"/>
                </a:rPr>
                <a:t>pSR (&gt;90%)</a:t>
              </a:r>
            </a:p>
            <a:p>
              <a:r>
                <a:rPr lang="en-GB" sz="1200" noProof="0" dirty="0">
                  <a:latin typeface="Arial" panose="020B0604020202020204" pitchFamily="34" charset="0"/>
                  <a:ea typeface="Aileron" charset="0"/>
                  <a:cs typeface="Arial" panose="020B0604020202020204" pitchFamily="34" charset="0"/>
                </a:rPr>
                <a:t>pPR (50-90%)</a:t>
              </a:r>
            </a:p>
            <a:p>
              <a:r>
                <a:rPr lang="en-GB" sz="1200" noProof="0" dirty="0">
                  <a:latin typeface="Arial" panose="020B0604020202020204" pitchFamily="34" charset="0"/>
                  <a:ea typeface="Aileron" charset="0"/>
                  <a:cs typeface="Arial" panose="020B0604020202020204" pitchFamily="34" charset="0"/>
                </a:rPr>
                <a:t>pMR (&lt;50%)</a:t>
              </a:r>
            </a:p>
          </p:txBody>
        </p:sp>
        <p:sp>
          <p:nvSpPr>
            <p:cNvPr id="92" name="Rectangle 91">
              <a:extLst>
                <a:ext uri="{FF2B5EF4-FFF2-40B4-BE49-F238E27FC236}">
                  <a16:creationId xmlns:a16="http://schemas.microsoft.com/office/drawing/2014/main" id="{4FBC0992-0E75-5EDC-F260-01D384B40842}"/>
                </a:ext>
              </a:extLst>
            </p:cNvPr>
            <p:cNvSpPr/>
            <p:nvPr/>
          </p:nvSpPr>
          <p:spPr>
            <a:xfrm>
              <a:off x="6848934" y="2693558"/>
              <a:ext cx="102121" cy="102121"/>
            </a:xfrm>
            <a:prstGeom prst="rect">
              <a:avLst/>
            </a:prstGeom>
            <a:solidFill>
              <a:schemeClr val="accent1">
                <a:lumMod val="50000"/>
              </a:schemeClr>
            </a:solidFill>
            <a:ln w="15875">
              <a:no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93" name="Rectangle 92">
              <a:extLst>
                <a:ext uri="{FF2B5EF4-FFF2-40B4-BE49-F238E27FC236}">
                  <a16:creationId xmlns:a16="http://schemas.microsoft.com/office/drawing/2014/main" id="{64B94CDB-2D67-8330-8A1F-E6E53204196C}"/>
                </a:ext>
              </a:extLst>
            </p:cNvPr>
            <p:cNvSpPr/>
            <p:nvPr/>
          </p:nvSpPr>
          <p:spPr>
            <a:xfrm>
              <a:off x="6848934" y="2881941"/>
              <a:ext cx="102121" cy="102121"/>
            </a:xfrm>
            <a:prstGeom prst="rect">
              <a:avLst/>
            </a:prstGeom>
            <a:solidFill>
              <a:schemeClr val="accent1"/>
            </a:solidFill>
            <a:ln w="15875">
              <a:no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94" name="Rectangle 93">
              <a:extLst>
                <a:ext uri="{FF2B5EF4-FFF2-40B4-BE49-F238E27FC236}">
                  <a16:creationId xmlns:a16="http://schemas.microsoft.com/office/drawing/2014/main" id="{E5BA0D72-A4B2-9036-611E-E1290A5FFCF4}"/>
                </a:ext>
              </a:extLst>
            </p:cNvPr>
            <p:cNvSpPr/>
            <p:nvPr/>
          </p:nvSpPr>
          <p:spPr>
            <a:xfrm>
              <a:off x="6848934" y="3258708"/>
              <a:ext cx="102121" cy="102121"/>
            </a:xfrm>
            <a:prstGeom prst="rect">
              <a:avLst/>
            </a:prstGeom>
            <a:solidFill>
              <a:schemeClr val="tx2"/>
            </a:solidFill>
            <a:ln w="15875">
              <a:no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95" name="Rectangle 94">
              <a:extLst>
                <a:ext uri="{FF2B5EF4-FFF2-40B4-BE49-F238E27FC236}">
                  <a16:creationId xmlns:a16="http://schemas.microsoft.com/office/drawing/2014/main" id="{57C63323-142A-A077-83C9-1542B6C75E1A}"/>
                </a:ext>
              </a:extLst>
            </p:cNvPr>
            <p:cNvSpPr/>
            <p:nvPr/>
          </p:nvSpPr>
          <p:spPr>
            <a:xfrm>
              <a:off x="6848934" y="3070324"/>
              <a:ext cx="102121" cy="102121"/>
            </a:xfrm>
            <a:prstGeom prst="rect">
              <a:avLst/>
            </a:prstGeom>
            <a:solidFill>
              <a:schemeClr val="accent1">
                <a:lumMod val="60000"/>
                <a:lumOff val="40000"/>
              </a:schemeClr>
            </a:solidFill>
            <a:ln w="15875">
              <a:no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grpSp>
      <p:grpSp>
        <p:nvGrpSpPr>
          <p:cNvPr id="14" name="Group 13">
            <a:extLst>
              <a:ext uri="{FF2B5EF4-FFF2-40B4-BE49-F238E27FC236}">
                <a16:creationId xmlns:a16="http://schemas.microsoft.com/office/drawing/2014/main" id="{01A3CA98-F5FA-EFC2-B5D6-4690BCAC0941}"/>
              </a:ext>
            </a:extLst>
          </p:cNvPr>
          <p:cNvGrpSpPr/>
          <p:nvPr/>
        </p:nvGrpSpPr>
        <p:grpSpPr>
          <a:xfrm>
            <a:off x="263351" y="1988840"/>
            <a:ext cx="6257865" cy="3816424"/>
            <a:chOff x="438765" y="2087779"/>
            <a:chExt cx="6145460" cy="3663590"/>
          </a:xfrm>
        </p:grpSpPr>
        <p:sp>
          <p:nvSpPr>
            <p:cNvPr id="11" name="Textfeld 10">
              <a:extLst>
                <a:ext uri="{FF2B5EF4-FFF2-40B4-BE49-F238E27FC236}">
                  <a16:creationId xmlns:a16="http://schemas.microsoft.com/office/drawing/2014/main" id="{0518C027-6364-337B-E012-ECE20735D443}"/>
                </a:ext>
              </a:extLst>
            </p:cNvPr>
            <p:cNvSpPr txBox="1"/>
            <p:nvPr/>
          </p:nvSpPr>
          <p:spPr>
            <a:xfrm rot="16200000">
              <a:off x="-978228" y="3564875"/>
              <a:ext cx="3295652" cy="461665"/>
            </a:xfrm>
            <a:prstGeom prst="rect">
              <a:avLst/>
            </a:prstGeom>
            <a:noFill/>
          </p:spPr>
          <p:txBody>
            <a:bodyPr wrap="square">
              <a:spAutoFit/>
            </a:bodyPr>
            <a:lstStyle/>
            <a:p>
              <a:pPr algn="ctr"/>
              <a:r>
                <a:rPr lang="en-GB" sz="1200" b="1" noProof="0" dirty="0">
                  <a:highlight>
                    <a:srgbClr val="FFFF00"/>
                  </a:highlight>
                  <a:latin typeface="Arial" panose="020B0604020202020204" pitchFamily="34" charset="0"/>
                  <a:cs typeface="Arial" panose="020B0604020202020204" pitchFamily="34" charset="0"/>
                </a:rPr>
                <a:t> </a:t>
              </a:r>
              <a:br>
                <a:rPr lang="en-GB" sz="1200" b="1" noProof="0" dirty="0">
                  <a:latin typeface="Arial" panose="020B0604020202020204" pitchFamily="34" charset="0"/>
                  <a:cs typeface="Arial" panose="020B0604020202020204" pitchFamily="34" charset="0"/>
                </a:rPr>
              </a:br>
              <a:r>
                <a:rPr lang="en-GB" sz="1200" b="1" noProof="0" dirty="0">
                  <a:latin typeface="Arial" panose="020B0604020202020204" pitchFamily="34" charset="0"/>
                  <a:cs typeface="Arial" panose="020B0604020202020204" pitchFamily="34" charset="0"/>
                </a:rPr>
                <a:t>% vital tumour cells</a:t>
              </a:r>
            </a:p>
          </p:txBody>
        </p:sp>
        <p:sp>
          <p:nvSpPr>
            <p:cNvPr id="12" name="Textfeld 11">
              <a:extLst>
                <a:ext uri="{FF2B5EF4-FFF2-40B4-BE49-F238E27FC236}">
                  <a16:creationId xmlns:a16="http://schemas.microsoft.com/office/drawing/2014/main" id="{91DC45E9-8B3B-28B9-75FA-5CD8C2CFB36D}"/>
                </a:ext>
              </a:extLst>
            </p:cNvPr>
            <p:cNvSpPr txBox="1"/>
            <p:nvPr/>
          </p:nvSpPr>
          <p:spPr>
            <a:xfrm>
              <a:off x="1368425" y="5492837"/>
              <a:ext cx="5181600" cy="258532"/>
            </a:xfrm>
            <a:prstGeom prst="rect">
              <a:avLst/>
            </a:prstGeom>
            <a:noFill/>
          </p:spPr>
          <p:txBody>
            <a:bodyPr wrap="square" rtlCol="0">
              <a:spAutoFit/>
            </a:bodyPr>
            <a:lstStyle/>
            <a:p>
              <a:pPr algn="ctr">
                <a:lnSpc>
                  <a:spcPct val="90000"/>
                </a:lnSpc>
              </a:pPr>
              <a:r>
                <a:rPr lang="en-GB" sz="1200" b="1" noProof="0" dirty="0">
                  <a:latin typeface="Arial" panose="020B0604020202020204" pitchFamily="34" charset="0"/>
                  <a:cs typeface="Arial" panose="020B0604020202020204" pitchFamily="34" charset="0"/>
                </a:rPr>
                <a:t>Patients</a:t>
              </a:r>
            </a:p>
          </p:txBody>
        </p:sp>
        <p:sp>
          <p:nvSpPr>
            <p:cNvPr id="16" name="TextBox 15">
              <a:extLst>
                <a:ext uri="{FF2B5EF4-FFF2-40B4-BE49-F238E27FC236}">
                  <a16:creationId xmlns:a16="http://schemas.microsoft.com/office/drawing/2014/main" id="{DAB4120C-5AD9-2EC7-6E2A-BA5B80F376F3}"/>
                </a:ext>
              </a:extLst>
            </p:cNvPr>
            <p:cNvSpPr txBox="1"/>
            <p:nvPr/>
          </p:nvSpPr>
          <p:spPr>
            <a:xfrm>
              <a:off x="1144005" y="2087779"/>
              <a:ext cx="84960"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0</a:t>
              </a:r>
            </a:p>
          </p:txBody>
        </p:sp>
        <p:cxnSp>
          <p:nvCxnSpPr>
            <p:cNvPr id="22" name="Straight Connector 21">
              <a:extLst>
                <a:ext uri="{FF2B5EF4-FFF2-40B4-BE49-F238E27FC236}">
                  <a16:creationId xmlns:a16="http://schemas.microsoft.com/office/drawing/2014/main" id="{A63C3787-D830-F58E-95F0-F7E0C27E166F}"/>
                </a:ext>
              </a:extLst>
            </p:cNvPr>
            <p:cNvCxnSpPr>
              <a:cxnSpLocks/>
            </p:cNvCxnSpPr>
            <p:nvPr/>
          </p:nvCxnSpPr>
          <p:spPr>
            <a:xfrm>
              <a:off x="1404630" y="2152850"/>
              <a:ext cx="0" cy="329640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0" name="Rectangle 39">
              <a:extLst>
                <a:ext uri="{FF2B5EF4-FFF2-40B4-BE49-F238E27FC236}">
                  <a16:creationId xmlns:a16="http://schemas.microsoft.com/office/drawing/2014/main" id="{00FD8957-CEC5-E48F-50A7-5D8E48C81024}"/>
                </a:ext>
              </a:extLst>
            </p:cNvPr>
            <p:cNvSpPr/>
            <p:nvPr/>
          </p:nvSpPr>
          <p:spPr>
            <a:xfrm>
              <a:off x="2150704" y="2162062"/>
              <a:ext cx="108000" cy="1646345"/>
            </a:xfrm>
            <a:prstGeom prst="rect">
              <a:avLst/>
            </a:prstGeom>
            <a:solidFill>
              <a:schemeClr val="tx2"/>
            </a:solidFill>
            <a:ln>
              <a:solidFill>
                <a:schemeClr val="tx2"/>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cxnSp>
          <p:nvCxnSpPr>
            <p:cNvPr id="44" name="Straight Connector 43">
              <a:extLst>
                <a:ext uri="{FF2B5EF4-FFF2-40B4-BE49-F238E27FC236}">
                  <a16:creationId xmlns:a16="http://schemas.microsoft.com/office/drawing/2014/main" id="{F59071CB-24EA-BA23-EA9A-5B459CC89B43}"/>
                </a:ext>
              </a:extLst>
            </p:cNvPr>
            <p:cNvCxnSpPr>
              <a:cxnSpLocks/>
            </p:cNvCxnSpPr>
            <p:nvPr/>
          </p:nvCxnSpPr>
          <p:spPr>
            <a:xfrm flipH="1">
              <a:off x="1327150" y="2325686"/>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id="{28DE51F5-4985-B5B6-DBB4-8C5910ECA8EC}"/>
                </a:ext>
              </a:extLst>
            </p:cNvPr>
            <p:cNvCxnSpPr>
              <a:cxnSpLocks/>
            </p:cNvCxnSpPr>
            <p:nvPr/>
          </p:nvCxnSpPr>
          <p:spPr>
            <a:xfrm flipH="1">
              <a:off x="1327150" y="2490786"/>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22EF2573-FC88-76D0-CC2D-A4CB67F96B3E}"/>
                </a:ext>
              </a:extLst>
            </p:cNvPr>
            <p:cNvCxnSpPr>
              <a:cxnSpLocks/>
            </p:cNvCxnSpPr>
            <p:nvPr/>
          </p:nvCxnSpPr>
          <p:spPr>
            <a:xfrm flipH="1">
              <a:off x="1327150" y="2824161"/>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5FCF9490-F229-4AF8-03D9-82C8DEF43EB6}"/>
                </a:ext>
              </a:extLst>
            </p:cNvPr>
            <p:cNvCxnSpPr>
              <a:cxnSpLocks/>
            </p:cNvCxnSpPr>
            <p:nvPr/>
          </p:nvCxnSpPr>
          <p:spPr>
            <a:xfrm flipH="1">
              <a:off x="1327150" y="2986086"/>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3B8658AD-51C7-B44B-AE72-C180F9BD0362}"/>
                </a:ext>
              </a:extLst>
            </p:cNvPr>
            <p:cNvCxnSpPr>
              <a:cxnSpLocks/>
            </p:cNvCxnSpPr>
            <p:nvPr/>
          </p:nvCxnSpPr>
          <p:spPr>
            <a:xfrm flipH="1">
              <a:off x="1292225" y="3805236"/>
              <a:ext cx="113406"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236527EE-C4D0-EADD-933F-A2DCD156490A}"/>
                </a:ext>
              </a:extLst>
            </p:cNvPr>
            <p:cNvCxnSpPr>
              <a:cxnSpLocks/>
            </p:cNvCxnSpPr>
            <p:nvPr/>
          </p:nvCxnSpPr>
          <p:spPr>
            <a:xfrm flipH="1">
              <a:off x="1327150" y="3151186"/>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0E32F838-7BCC-8ACB-C680-BF15BB5A8488}"/>
                </a:ext>
              </a:extLst>
            </p:cNvPr>
            <p:cNvCxnSpPr>
              <a:cxnSpLocks/>
            </p:cNvCxnSpPr>
            <p:nvPr/>
          </p:nvCxnSpPr>
          <p:spPr>
            <a:xfrm flipH="1">
              <a:off x="1327150" y="3316286"/>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id="{77087689-19E7-4C4B-8877-8EFA64F8261E}"/>
                </a:ext>
              </a:extLst>
            </p:cNvPr>
            <p:cNvCxnSpPr>
              <a:cxnSpLocks/>
            </p:cNvCxnSpPr>
            <p:nvPr/>
          </p:nvCxnSpPr>
          <p:spPr>
            <a:xfrm flipH="1">
              <a:off x="1327150" y="3481386"/>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id="{6B7F6235-8A22-72AC-DFC4-E0D53EC75337}"/>
                </a:ext>
              </a:extLst>
            </p:cNvPr>
            <p:cNvCxnSpPr>
              <a:cxnSpLocks/>
            </p:cNvCxnSpPr>
            <p:nvPr/>
          </p:nvCxnSpPr>
          <p:spPr>
            <a:xfrm flipH="1">
              <a:off x="1327150" y="3640136"/>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6A2CAC80-CDFD-E86B-8DA3-CCA2D9B7E44E}"/>
                </a:ext>
              </a:extLst>
            </p:cNvPr>
            <p:cNvCxnSpPr>
              <a:cxnSpLocks/>
            </p:cNvCxnSpPr>
            <p:nvPr/>
          </p:nvCxnSpPr>
          <p:spPr>
            <a:xfrm flipH="1">
              <a:off x="1327150" y="2659061"/>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id="{BCC6727B-CD2B-34DB-AAF9-3E4872E0EB98}"/>
                </a:ext>
              </a:extLst>
            </p:cNvPr>
            <p:cNvCxnSpPr>
              <a:cxnSpLocks/>
            </p:cNvCxnSpPr>
            <p:nvPr/>
          </p:nvCxnSpPr>
          <p:spPr>
            <a:xfrm flipH="1">
              <a:off x="1327150" y="3967161"/>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7750086A-8725-CE80-1EC6-219E36FEAB68}"/>
                </a:ext>
              </a:extLst>
            </p:cNvPr>
            <p:cNvCxnSpPr>
              <a:cxnSpLocks/>
            </p:cNvCxnSpPr>
            <p:nvPr/>
          </p:nvCxnSpPr>
          <p:spPr>
            <a:xfrm flipH="1">
              <a:off x="1327150" y="4138611"/>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id="{C14260D1-2F00-356C-AAB2-2CC7310D99D0}"/>
                </a:ext>
              </a:extLst>
            </p:cNvPr>
            <p:cNvCxnSpPr>
              <a:cxnSpLocks/>
            </p:cNvCxnSpPr>
            <p:nvPr/>
          </p:nvCxnSpPr>
          <p:spPr>
            <a:xfrm flipH="1">
              <a:off x="1327150" y="4297361"/>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DF44E57B-D814-BEA1-A46E-FB3FB8C7D040}"/>
                </a:ext>
              </a:extLst>
            </p:cNvPr>
            <p:cNvCxnSpPr>
              <a:cxnSpLocks/>
            </p:cNvCxnSpPr>
            <p:nvPr/>
          </p:nvCxnSpPr>
          <p:spPr>
            <a:xfrm flipH="1">
              <a:off x="1327150" y="4462461"/>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id="{D2167E77-F090-2BA0-AAC8-A83563E2298C}"/>
                </a:ext>
              </a:extLst>
            </p:cNvPr>
            <p:cNvCxnSpPr>
              <a:cxnSpLocks/>
            </p:cNvCxnSpPr>
            <p:nvPr/>
          </p:nvCxnSpPr>
          <p:spPr>
            <a:xfrm flipH="1">
              <a:off x="1327150" y="4624386"/>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C48F6D81-5BE8-A6D1-1820-318CA4B81A93}"/>
                </a:ext>
              </a:extLst>
            </p:cNvPr>
            <p:cNvCxnSpPr>
              <a:cxnSpLocks/>
            </p:cNvCxnSpPr>
            <p:nvPr/>
          </p:nvCxnSpPr>
          <p:spPr>
            <a:xfrm flipH="1">
              <a:off x="1327150" y="4789486"/>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B790E509-84A0-99AF-6704-9A9AF7E8B5FB}"/>
                </a:ext>
              </a:extLst>
            </p:cNvPr>
            <p:cNvCxnSpPr>
              <a:cxnSpLocks/>
            </p:cNvCxnSpPr>
            <p:nvPr/>
          </p:nvCxnSpPr>
          <p:spPr>
            <a:xfrm flipH="1">
              <a:off x="1327150" y="4954586"/>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id="{95EF0036-2297-8FE5-FB34-3B67FDDF7487}"/>
                </a:ext>
              </a:extLst>
            </p:cNvPr>
            <p:cNvCxnSpPr>
              <a:cxnSpLocks/>
            </p:cNvCxnSpPr>
            <p:nvPr/>
          </p:nvCxnSpPr>
          <p:spPr>
            <a:xfrm flipH="1">
              <a:off x="1327150" y="5122861"/>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4" name="Straight Connector 63">
              <a:extLst>
                <a:ext uri="{FF2B5EF4-FFF2-40B4-BE49-F238E27FC236}">
                  <a16:creationId xmlns:a16="http://schemas.microsoft.com/office/drawing/2014/main" id="{669027D4-F4C3-E233-6694-B44003664346}"/>
                </a:ext>
              </a:extLst>
            </p:cNvPr>
            <p:cNvCxnSpPr>
              <a:cxnSpLocks/>
            </p:cNvCxnSpPr>
            <p:nvPr/>
          </p:nvCxnSpPr>
          <p:spPr>
            <a:xfrm flipH="1">
              <a:off x="1327150" y="5281611"/>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6" name="TextBox 65">
              <a:extLst>
                <a:ext uri="{FF2B5EF4-FFF2-40B4-BE49-F238E27FC236}">
                  <a16:creationId xmlns:a16="http://schemas.microsoft.com/office/drawing/2014/main" id="{8A2016BE-004E-EAD9-0416-B6F320060950}"/>
                </a:ext>
              </a:extLst>
            </p:cNvPr>
            <p:cNvSpPr txBox="1"/>
            <p:nvPr/>
          </p:nvSpPr>
          <p:spPr>
            <a:xfrm>
              <a:off x="1007750" y="3726079"/>
              <a:ext cx="221215"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-50</a:t>
              </a:r>
            </a:p>
          </p:txBody>
        </p:sp>
        <p:sp>
          <p:nvSpPr>
            <p:cNvPr id="67" name="TextBox 66">
              <a:extLst>
                <a:ext uri="{FF2B5EF4-FFF2-40B4-BE49-F238E27FC236}">
                  <a16:creationId xmlns:a16="http://schemas.microsoft.com/office/drawing/2014/main" id="{1336668A-98BA-227A-5336-43F7132ECB1C}"/>
                </a:ext>
              </a:extLst>
            </p:cNvPr>
            <p:cNvSpPr txBox="1"/>
            <p:nvPr/>
          </p:nvSpPr>
          <p:spPr>
            <a:xfrm>
              <a:off x="922791" y="5380254"/>
              <a:ext cx="306174"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-100</a:t>
              </a:r>
            </a:p>
          </p:txBody>
        </p:sp>
        <p:sp>
          <p:nvSpPr>
            <p:cNvPr id="84" name="Rectangle 83">
              <a:extLst>
                <a:ext uri="{FF2B5EF4-FFF2-40B4-BE49-F238E27FC236}">
                  <a16:creationId xmlns:a16="http://schemas.microsoft.com/office/drawing/2014/main" id="{5F16FC4D-E10D-1FC3-8CF0-225C3DF0C794}"/>
                </a:ext>
              </a:extLst>
            </p:cNvPr>
            <p:cNvSpPr/>
            <p:nvPr/>
          </p:nvSpPr>
          <p:spPr>
            <a:xfrm>
              <a:off x="1976079" y="2162062"/>
              <a:ext cx="108000" cy="1646345"/>
            </a:xfrm>
            <a:prstGeom prst="rect">
              <a:avLst/>
            </a:prstGeom>
            <a:solidFill>
              <a:schemeClr val="tx2"/>
            </a:solidFill>
            <a:ln>
              <a:solidFill>
                <a:schemeClr val="tx2"/>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85" name="Rectangle 84">
              <a:extLst>
                <a:ext uri="{FF2B5EF4-FFF2-40B4-BE49-F238E27FC236}">
                  <a16:creationId xmlns:a16="http://schemas.microsoft.com/office/drawing/2014/main" id="{96DF0F16-582D-3B9F-C66F-C7F86CB9D0B9}"/>
                </a:ext>
              </a:extLst>
            </p:cNvPr>
            <p:cNvSpPr/>
            <p:nvPr/>
          </p:nvSpPr>
          <p:spPr>
            <a:xfrm>
              <a:off x="1801454" y="2162062"/>
              <a:ext cx="108000" cy="1646345"/>
            </a:xfrm>
            <a:prstGeom prst="rect">
              <a:avLst/>
            </a:prstGeom>
            <a:solidFill>
              <a:schemeClr val="tx2"/>
            </a:solidFill>
            <a:ln>
              <a:solidFill>
                <a:schemeClr val="tx2"/>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86" name="Rectangle 85">
              <a:extLst>
                <a:ext uri="{FF2B5EF4-FFF2-40B4-BE49-F238E27FC236}">
                  <a16:creationId xmlns:a16="http://schemas.microsoft.com/office/drawing/2014/main" id="{64DE5A50-C63B-8468-5AD3-2170A2DDEE4D}"/>
                </a:ext>
              </a:extLst>
            </p:cNvPr>
            <p:cNvSpPr/>
            <p:nvPr/>
          </p:nvSpPr>
          <p:spPr>
            <a:xfrm>
              <a:off x="1639529" y="2162062"/>
              <a:ext cx="108000" cy="1646345"/>
            </a:xfrm>
            <a:prstGeom prst="rect">
              <a:avLst/>
            </a:prstGeom>
            <a:solidFill>
              <a:schemeClr val="tx2"/>
            </a:solidFill>
            <a:ln>
              <a:solidFill>
                <a:schemeClr val="tx2"/>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87" name="Rectangle 86">
              <a:extLst>
                <a:ext uri="{FF2B5EF4-FFF2-40B4-BE49-F238E27FC236}">
                  <a16:creationId xmlns:a16="http://schemas.microsoft.com/office/drawing/2014/main" id="{6B17563A-7C11-E49A-2B0B-EA7E280E1B76}"/>
                </a:ext>
              </a:extLst>
            </p:cNvPr>
            <p:cNvSpPr/>
            <p:nvPr/>
          </p:nvSpPr>
          <p:spPr>
            <a:xfrm>
              <a:off x="1468079" y="2162062"/>
              <a:ext cx="108000" cy="1646345"/>
            </a:xfrm>
            <a:prstGeom prst="rect">
              <a:avLst/>
            </a:prstGeom>
            <a:solidFill>
              <a:schemeClr val="tx2"/>
            </a:solidFill>
            <a:ln>
              <a:solidFill>
                <a:schemeClr val="tx2"/>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88" name="Rectangle 87">
              <a:extLst>
                <a:ext uri="{FF2B5EF4-FFF2-40B4-BE49-F238E27FC236}">
                  <a16:creationId xmlns:a16="http://schemas.microsoft.com/office/drawing/2014/main" id="{95E2EE25-F59B-F690-DB52-A8AFA1EC506A}"/>
                </a:ext>
              </a:extLst>
            </p:cNvPr>
            <p:cNvSpPr/>
            <p:nvPr/>
          </p:nvSpPr>
          <p:spPr>
            <a:xfrm>
              <a:off x="2315804" y="2162062"/>
              <a:ext cx="108000" cy="1646345"/>
            </a:xfrm>
            <a:prstGeom prst="rect">
              <a:avLst/>
            </a:prstGeom>
            <a:solidFill>
              <a:schemeClr val="tx2"/>
            </a:solidFill>
            <a:ln>
              <a:solidFill>
                <a:schemeClr val="tx2"/>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89" name="Rectangle 88">
              <a:extLst>
                <a:ext uri="{FF2B5EF4-FFF2-40B4-BE49-F238E27FC236}">
                  <a16:creationId xmlns:a16="http://schemas.microsoft.com/office/drawing/2014/main" id="{EBDFACE9-5524-7F87-19EE-17D962022F5E}"/>
                </a:ext>
              </a:extLst>
            </p:cNvPr>
            <p:cNvSpPr/>
            <p:nvPr/>
          </p:nvSpPr>
          <p:spPr>
            <a:xfrm>
              <a:off x="6421079" y="2162062"/>
              <a:ext cx="108000" cy="3284645"/>
            </a:xfrm>
            <a:prstGeom prst="rect">
              <a:avLst/>
            </a:prstGeom>
            <a:solidFill>
              <a:schemeClr val="accent1">
                <a:lumMod val="50000"/>
              </a:schemeClr>
            </a:solidFill>
            <a:ln>
              <a:solidFill>
                <a:schemeClr val="accent1">
                  <a:lumMod val="50000"/>
                </a:schemeClr>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96" name="Rectangle 95">
              <a:extLst>
                <a:ext uri="{FF2B5EF4-FFF2-40B4-BE49-F238E27FC236}">
                  <a16:creationId xmlns:a16="http://schemas.microsoft.com/office/drawing/2014/main" id="{7904415A-0722-602A-A36D-1C91B957CF95}"/>
                </a:ext>
              </a:extLst>
            </p:cNvPr>
            <p:cNvSpPr/>
            <p:nvPr/>
          </p:nvSpPr>
          <p:spPr>
            <a:xfrm>
              <a:off x="6249853" y="2162062"/>
              <a:ext cx="108000" cy="3284645"/>
            </a:xfrm>
            <a:prstGeom prst="rect">
              <a:avLst/>
            </a:prstGeom>
            <a:solidFill>
              <a:schemeClr val="accent1">
                <a:lumMod val="50000"/>
              </a:schemeClr>
            </a:solidFill>
            <a:ln>
              <a:solidFill>
                <a:schemeClr val="accent1">
                  <a:lumMod val="50000"/>
                </a:schemeClr>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97" name="Rectangle 96">
              <a:extLst>
                <a:ext uri="{FF2B5EF4-FFF2-40B4-BE49-F238E27FC236}">
                  <a16:creationId xmlns:a16="http://schemas.microsoft.com/office/drawing/2014/main" id="{DB06CF4B-3A34-86F6-5E50-783FC8421FE7}"/>
                </a:ext>
              </a:extLst>
            </p:cNvPr>
            <p:cNvSpPr/>
            <p:nvPr/>
          </p:nvSpPr>
          <p:spPr>
            <a:xfrm>
              <a:off x="6078630" y="2162062"/>
              <a:ext cx="108000" cy="3284645"/>
            </a:xfrm>
            <a:prstGeom prst="rect">
              <a:avLst/>
            </a:prstGeom>
            <a:solidFill>
              <a:schemeClr val="accent1">
                <a:lumMod val="50000"/>
              </a:schemeClr>
            </a:solidFill>
            <a:ln>
              <a:solidFill>
                <a:schemeClr val="accent1">
                  <a:lumMod val="50000"/>
                </a:schemeClr>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98" name="Rectangle 97">
              <a:extLst>
                <a:ext uri="{FF2B5EF4-FFF2-40B4-BE49-F238E27FC236}">
                  <a16:creationId xmlns:a16="http://schemas.microsoft.com/office/drawing/2014/main" id="{2792EB9A-B600-DBC6-2A83-3E76387B6B22}"/>
                </a:ext>
              </a:extLst>
            </p:cNvPr>
            <p:cNvSpPr/>
            <p:nvPr/>
          </p:nvSpPr>
          <p:spPr>
            <a:xfrm>
              <a:off x="5907407" y="2162062"/>
              <a:ext cx="108000" cy="3284645"/>
            </a:xfrm>
            <a:prstGeom prst="rect">
              <a:avLst/>
            </a:prstGeom>
            <a:solidFill>
              <a:schemeClr val="accent1">
                <a:lumMod val="50000"/>
              </a:schemeClr>
            </a:solidFill>
            <a:ln>
              <a:solidFill>
                <a:schemeClr val="accent1">
                  <a:lumMod val="50000"/>
                </a:schemeClr>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99" name="Rectangle 98">
              <a:extLst>
                <a:ext uri="{FF2B5EF4-FFF2-40B4-BE49-F238E27FC236}">
                  <a16:creationId xmlns:a16="http://schemas.microsoft.com/office/drawing/2014/main" id="{ECDEA247-A775-DB72-5A0D-5C8323F30B53}"/>
                </a:ext>
              </a:extLst>
            </p:cNvPr>
            <p:cNvSpPr/>
            <p:nvPr/>
          </p:nvSpPr>
          <p:spPr>
            <a:xfrm>
              <a:off x="5736184" y="2162062"/>
              <a:ext cx="108000" cy="3284645"/>
            </a:xfrm>
            <a:prstGeom prst="rect">
              <a:avLst/>
            </a:prstGeom>
            <a:solidFill>
              <a:schemeClr val="accent1">
                <a:lumMod val="50000"/>
              </a:schemeClr>
            </a:solidFill>
            <a:ln>
              <a:solidFill>
                <a:schemeClr val="accent1">
                  <a:lumMod val="50000"/>
                </a:schemeClr>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00" name="Rectangle 99">
              <a:extLst>
                <a:ext uri="{FF2B5EF4-FFF2-40B4-BE49-F238E27FC236}">
                  <a16:creationId xmlns:a16="http://schemas.microsoft.com/office/drawing/2014/main" id="{51951C4C-B034-D822-2D4D-9A53CA9701D6}"/>
                </a:ext>
              </a:extLst>
            </p:cNvPr>
            <p:cNvSpPr/>
            <p:nvPr/>
          </p:nvSpPr>
          <p:spPr>
            <a:xfrm>
              <a:off x="5564961" y="2162062"/>
              <a:ext cx="108000" cy="3284645"/>
            </a:xfrm>
            <a:prstGeom prst="rect">
              <a:avLst/>
            </a:prstGeom>
            <a:solidFill>
              <a:schemeClr val="accent1">
                <a:lumMod val="50000"/>
              </a:schemeClr>
            </a:solidFill>
            <a:ln>
              <a:solidFill>
                <a:schemeClr val="accent1">
                  <a:lumMod val="50000"/>
                </a:schemeClr>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01" name="Rectangle 100">
              <a:extLst>
                <a:ext uri="{FF2B5EF4-FFF2-40B4-BE49-F238E27FC236}">
                  <a16:creationId xmlns:a16="http://schemas.microsoft.com/office/drawing/2014/main" id="{BA2BA5CF-C179-A318-C8A1-132E6C9BA7E9}"/>
                </a:ext>
              </a:extLst>
            </p:cNvPr>
            <p:cNvSpPr/>
            <p:nvPr/>
          </p:nvSpPr>
          <p:spPr>
            <a:xfrm>
              <a:off x="5393738" y="2162062"/>
              <a:ext cx="108000" cy="3284645"/>
            </a:xfrm>
            <a:prstGeom prst="rect">
              <a:avLst/>
            </a:prstGeom>
            <a:solidFill>
              <a:schemeClr val="accent1">
                <a:lumMod val="50000"/>
              </a:schemeClr>
            </a:solidFill>
            <a:ln>
              <a:solidFill>
                <a:schemeClr val="accent1">
                  <a:lumMod val="50000"/>
                </a:schemeClr>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02" name="Rectangle 101">
              <a:extLst>
                <a:ext uri="{FF2B5EF4-FFF2-40B4-BE49-F238E27FC236}">
                  <a16:creationId xmlns:a16="http://schemas.microsoft.com/office/drawing/2014/main" id="{2A5E2338-8A3C-256E-7E4F-89A72044E2A4}"/>
                </a:ext>
              </a:extLst>
            </p:cNvPr>
            <p:cNvSpPr/>
            <p:nvPr/>
          </p:nvSpPr>
          <p:spPr>
            <a:xfrm>
              <a:off x="5222515" y="2162062"/>
              <a:ext cx="108000" cy="3284645"/>
            </a:xfrm>
            <a:prstGeom prst="rect">
              <a:avLst/>
            </a:prstGeom>
            <a:solidFill>
              <a:schemeClr val="accent1">
                <a:lumMod val="50000"/>
              </a:schemeClr>
            </a:solidFill>
            <a:ln>
              <a:solidFill>
                <a:schemeClr val="accent1">
                  <a:lumMod val="50000"/>
                </a:schemeClr>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03" name="Rectangle 102">
              <a:extLst>
                <a:ext uri="{FF2B5EF4-FFF2-40B4-BE49-F238E27FC236}">
                  <a16:creationId xmlns:a16="http://schemas.microsoft.com/office/drawing/2014/main" id="{35343957-2E6D-8D29-C8F1-BF6B79219391}"/>
                </a:ext>
              </a:extLst>
            </p:cNvPr>
            <p:cNvSpPr/>
            <p:nvPr/>
          </p:nvSpPr>
          <p:spPr>
            <a:xfrm>
              <a:off x="5051292" y="2162062"/>
              <a:ext cx="108000" cy="3284645"/>
            </a:xfrm>
            <a:prstGeom prst="rect">
              <a:avLst/>
            </a:prstGeom>
            <a:solidFill>
              <a:schemeClr val="accent1">
                <a:lumMod val="50000"/>
              </a:schemeClr>
            </a:solidFill>
            <a:ln>
              <a:solidFill>
                <a:schemeClr val="accent1">
                  <a:lumMod val="50000"/>
                </a:schemeClr>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04" name="Rectangle 103">
              <a:extLst>
                <a:ext uri="{FF2B5EF4-FFF2-40B4-BE49-F238E27FC236}">
                  <a16:creationId xmlns:a16="http://schemas.microsoft.com/office/drawing/2014/main" id="{2159BE95-152C-DEBB-6E5C-6C5CC71BE1DB}"/>
                </a:ext>
              </a:extLst>
            </p:cNvPr>
            <p:cNvSpPr/>
            <p:nvPr/>
          </p:nvSpPr>
          <p:spPr>
            <a:xfrm>
              <a:off x="4880069" y="2162062"/>
              <a:ext cx="108000" cy="3284645"/>
            </a:xfrm>
            <a:prstGeom prst="rect">
              <a:avLst/>
            </a:prstGeom>
            <a:solidFill>
              <a:schemeClr val="accent1">
                <a:lumMod val="50000"/>
              </a:schemeClr>
            </a:solidFill>
            <a:ln>
              <a:solidFill>
                <a:schemeClr val="accent1">
                  <a:lumMod val="50000"/>
                </a:schemeClr>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05" name="Rectangle 104">
              <a:extLst>
                <a:ext uri="{FF2B5EF4-FFF2-40B4-BE49-F238E27FC236}">
                  <a16:creationId xmlns:a16="http://schemas.microsoft.com/office/drawing/2014/main" id="{2646AABF-82BD-10D9-F453-E13D32DC7E2F}"/>
                </a:ext>
              </a:extLst>
            </p:cNvPr>
            <p:cNvSpPr/>
            <p:nvPr/>
          </p:nvSpPr>
          <p:spPr>
            <a:xfrm>
              <a:off x="4708846" y="2162062"/>
              <a:ext cx="108000" cy="3284645"/>
            </a:xfrm>
            <a:prstGeom prst="rect">
              <a:avLst/>
            </a:prstGeom>
            <a:solidFill>
              <a:schemeClr val="accent1">
                <a:lumMod val="50000"/>
              </a:schemeClr>
            </a:solidFill>
            <a:ln>
              <a:solidFill>
                <a:schemeClr val="accent1">
                  <a:lumMod val="50000"/>
                </a:schemeClr>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06" name="Rectangle 105">
              <a:extLst>
                <a:ext uri="{FF2B5EF4-FFF2-40B4-BE49-F238E27FC236}">
                  <a16:creationId xmlns:a16="http://schemas.microsoft.com/office/drawing/2014/main" id="{FD05B6B1-DF4B-5CB6-9082-DAB0A460CE30}"/>
                </a:ext>
              </a:extLst>
            </p:cNvPr>
            <p:cNvSpPr/>
            <p:nvPr/>
          </p:nvSpPr>
          <p:spPr>
            <a:xfrm>
              <a:off x="4537623" y="2162062"/>
              <a:ext cx="108000" cy="3284645"/>
            </a:xfrm>
            <a:prstGeom prst="rect">
              <a:avLst/>
            </a:prstGeom>
            <a:solidFill>
              <a:schemeClr val="accent1">
                <a:lumMod val="50000"/>
              </a:schemeClr>
            </a:solidFill>
            <a:ln>
              <a:solidFill>
                <a:schemeClr val="accent1">
                  <a:lumMod val="50000"/>
                </a:schemeClr>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07" name="Rectangle 106">
              <a:extLst>
                <a:ext uri="{FF2B5EF4-FFF2-40B4-BE49-F238E27FC236}">
                  <a16:creationId xmlns:a16="http://schemas.microsoft.com/office/drawing/2014/main" id="{E1C4D50A-C120-79CB-8766-16F6E021D8A9}"/>
                </a:ext>
              </a:extLst>
            </p:cNvPr>
            <p:cNvSpPr/>
            <p:nvPr/>
          </p:nvSpPr>
          <p:spPr>
            <a:xfrm>
              <a:off x="4366400" y="2162062"/>
              <a:ext cx="108000" cy="3284645"/>
            </a:xfrm>
            <a:prstGeom prst="rect">
              <a:avLst/>
            </a:prstGeom>
            <a:solidFill>
              <a:schemeClr val="accent1">
                <a:lumMod val="50000"/>
              </a:schemeClr>
            </a:solidFill>
            <a:ln>
              <a:solidFill>
                <a:schemeClr val="accent1">
                  <a:lumMod val="50000"/>
                </a:schemeClr>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08" name="Rectangle 107">
              <a:extLst>
                <a:ext uri="{FF2B5EF4-FFF2-40B4-BE49-F238E27FC236}">
                  <a16:creationId xmlns:a16="http://schemas.microsoft.com/office/drawing/2014/main" id="{37086E19-10E7-D37A-1D3C-31E0DD1BC5F7}"/>
                </a:ext>
              </a:extLst>
            </p:cNvPr>
            <p:cNvSpPr/>
            <p:nvPr/>
          </p:nvSpPr>
          <p:spPr>
            <a:xfrm>
              <a:off x="4195177" y="2162062"/>
              <a:ext cx="108000" cy="3284645"/>
            </a:xfrm>
            <a:prstGeom prst="rect">
              <a:avLst/>
            </a:prstGeom>
            <a:solidFill>
              <a:schemeClr val="accent1">
                <a:lumMod val="50000"/>
              </a:schemeClr>
            </a:solidFill>
            <a:ln>
              <a:solidFill>
                <a:schemeClr val="accent1">
                  <a:lumMod val="50000"/>
                </a:schemeClr>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09" name="Rectangle 108">
              <a:extLst>
                <a:ext uri="{FF2B5EF4-FFF2-40B4-BE49-F238E27FC236}">
                  <a16:creationId xmlns:a16="http://schemas.microsoft.com/office/drawing/2014/main" id="{F56D7B02-E81B-6CEB-8C9C-A4D4E55B1B90}"/>
                </a:ext>
              </a:extLst>
            </p:cNvPr>
            <p:cNvSpPr/>
            <p:nvPr/>
          </p:nvSpPr>
          <p:spPr>
            <a:xfrm>
              <a:off x="4023954" y="2162062"/>
              <a:ext cx="108000" cy="3284645"/>
            </a:xfrm>
            <a:prstGeom prst="rect">
              <a:avLst/>
            </a:prstGeom>
            <a:solidFill>
              <a:schemeClr val="accent1">
                <a:lumMod val="50000"/>
              </a:schemeClr>
            </a:solidFill>
            <a:ln>
              <a:solidFill>
                <a:schemeClr val="accent1">
                  <a:lumMod val="50000"/>
                </a:schemeClr>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10" name="Rectangle 109">
              <a:extLst>
                <a:ext uri="{FF2B5EF4-FFF2-40B4-BE49-F238E27FC236}">
                  <a16:creationId xmlns:a16="http://schemas.microsoft.com/office/drawing/2014/main" id="{010AF677-3A2A-179B-4CF9-20152B608A1F}"/>
                </a:ext>
              </a:extLst>
            </p:cNvPr>
            <p:cNvSpPr/>
            <p:nvPr/>
          </p:nvSpPr>
          <p:spPr>
            <a:xfrm>
              <a:off x="3003431" y="2162062"/>
              <a:ext cx="108000" cy="3284645"/>
            </a:xfrm>
            <a:prstGeom prst="rect">
              <a:avLst/>
            </a:prstGeom>
            <a:solidFill>
              <a:schemeClr val="bg1"/>
            </a:solidFill>
            <a:ln>
              <a:solidFill>
                <a:schemeClr val="accent1"/>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11" name="Rectangle 110">
              <a:extLst>
                <a:ext uri="{FF2B5EF4-FFF2-40B4-BE49-F238E27FC236}">
                  <a16:creationId xmlns:a16="http://schemas.microsoft.com/office/drawing/2014/main" id="{8E0438B6-B54B-0FDD-DAEF-1F84E412FF63}"/>
                </a:ext>
              </a:extLst>
            </p:cNvPr>
            <p:cNvSpPr/>
            <p:nvPr/>
          </p:nvSpPr>
          <p:spPr>
            <a:xfrm>
              <a:off x="3003431" y="2162062"/>
              <a:ext cx="108000" cy="2929045"/>
            </a:xfrm>
            <a:prstGeom prst="rect">
              <a:avLst/>
            </a:prstGeom>
            <a:solidFill>
              <a:schemeClr val="accent1"/>
            </a:solidFill>
            <a:ln>
              <a:solidFill>
                <a:schemeClr val="accent1"/>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12" name="Rectangle 111">
              <a:extLst>
                <a:ext uri="{FF2B5EF4-FFF2-40B4-BE49-F238E27FC236}">
                  <a16:creationId xmlns:a16="http://schemas.microsoft.com/office/drawing/2014/main" id="{620B7221-8043-F45D-3B2F-E162CABD5DF7}"/>
                </a:ext>
              </a:extLst>
            </p:cNvPr>
            <p:cNvSpPr/>
            <p:nvPr/>
          </p:nvSpPr>
          <p:spPr>
            <a:xfrm>
              <a:off x="3174881" y="2162062"/>
              <a:ext cx="108000" cy="3284645"/>
            </a:xfrm>
            <a:prstGeom prst="rect">
              <a:avLst/>
            </a:prstGeom>
            <a:solidFill>
              <a:schemeClr val="bg1"/>
            </a:solidFill>
            <a:ln>
              <a:solidFill>
                <a:schemeClr val="accent1"/>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13" name="Rectangle 112">
              <a:extLst>
                <a:ext uri="{FF2B5EF4-FFF2-40B4-BE49-F238E27FC236}">
                  <a16:creationId xmlns:a16="http://schemas.microsoft.com/office/drawing/2014/main" id="{18F4D560-ED46-1A69-2D19-7543300744F2}"/>
                </a:ext>
              </a:extLst>
            </p:cNvPr>
            <p:cNvSpPr/>
            <p:nvPr/>
          </p:nvSpPr>
          <p:spPr>
            <a:xfrm>
              <a:off x="3174881" y="2162062"/>
              <a:ext cx="108000" cy="2929045"/>
            </a:xfrm>
            <a:prstGeom prst="rect">
              <a:avLst/>
            </a:prstGeom>
            <a:solidFill>
              <a:schemeClr val="accent1"/>
            </a:solidFill>
            <a:ln>
              <a:solidFill>
                <a:schemeClr val="accent1"/>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14" name="Rectangle 113">
              <a:extLst>
                <a:ext uri="{FF2B5EF4-FFF2-40B4-BE49-F238E27FC236}">
                  <a16:creationId xmlns:a16="http://schemas.microsoft.com/office/drawing/2014/main" id="{218BDA90-DECA-6AC1-0ABA-40F6A271D520}"/>
                </a:ext>
              </a:extLst>
            </p:cNvPr>
            <p:cNvSpPr/>
            <p:nvPr/>
          </p:nvSpPr>
          <p:spPr>
            <a:xfrm>
              <a:off x="3343156" y="2162062"/>
              <a:ext cx="108000" cy="3284645"/>
            </a:xfrm>
            <a:prstGeom prst="rect">
              <a:avLst/>
            </a:prstGeom>
            <a:solidFill>
              <a:schemeClr val="bg1"/>
            </a:solidFill>
            <a:ln>
              <a:solidFill>
                <a:schemeClr val="accent1"/>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15" name="Rectangle 114">
              <a:extLst>
                <a:ext uri="{FF2B5EF4-FFF2-40B4-BE49-F238E27FC236}">
                  <a16:creationId xmlns:a16="http://schemas.microsoft.com/office/drawing/2014/main" id="{06100838-593B-FCA0-365B-2A5B09BA99F5}"/>
                </a:ext>
              </a:extLst>
            </p:cNvPr>
            <p:cNvSpPr/>
            <p:nvPr/>
          </p:nvSpPr>
          <p:spPr>
            <a:xfrm>
              <a:off x="3343156" y="2162062"/>
              <a:ext cx="108000" cy="2929045"/>
            </a:xfrm>
            <a:prstGeom prst="rect">
              <a:avLst/>
            </a:prstGeom>
            <a:solidFill>
              <a:schemeClr val="accent1"/>
            </a:solidFill>
            <a:ln>
              <a:solidFill>
                <a:schemeClr val="accent1"/>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16" name="Rectangle 115">
              <a:extLst>
                <a:ext uri="{FF2B5EF4-FFF2-40B4-BE49-F238E27FC236}">
                  <a16:creationId xmlns:a16="http://schemas.microsoft.com/office/drawing/2014/main" id="{7A5B7247-2439-C66B-27D0-DBCDE2F4F4C3}"/>
                </a:ext>
              </a:extLst>
            </p:cNvPr>
            <p:cNvSpPr/>
            <p:nvPr/>
          </p:nvSpPr>
          <p:spPr>
            <a:xfrm>
              <a:off x="3514606" y="2162062"/>
              <a:ext cx="108000" cy="3284645"/>
            </a:xfrm>
            <a:prstGeom prst="rect">
              <a:avLst/>
            </a:prstGeom>
            <a:solidFill>
              <a:schemeClr val="bg1"/>
            </a:solidFill>
            <a:ln>
              <a:solidFill>
                <a:schemeClr val="accent1"/>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17" name="Rectangle 116">
              <a:extLst>
                <a:ext uri="{FF2B5EF4-FFF2-40B4-BE49-F238E27FC236}">
                  <a16:creationId xmlns:a16="http://schemas.microsoft.com/office/drawing/2014/main" id="{1DD7C319-85F6-BF27-2741-B72BBE4B873D}"/>
                </a:ext>
              </a:extLst>
            </p:cNvPr>
            <p:cNvSpPr/>
            <p:nvPr/>
          </p:nvSpPr>
          <p:spPr>
            <a:xfrm>
              <a:off x="3514606" y="2162062"/>
              <a:ext cx="108000" cy="2929045"/>
            </a:xfrm>
            <a:prstGeom prst="rect">
              <a:avLst/>
            </a:prstGeom>
            <a:solidFill>
              <a:schemeClr val="accent1"/>
            </a:solidFill>
            <a:ln>
              <a:solidFill>
                <a:schemeClr val="accent1"/>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18" name="Rectangle 117">
              <a:extLst>
                <a:ext uri="{FF2B5EF4-FFF2-40B4-BE49-F238E27FC236}">
                  <a16:creationId xmlns:a16="http://schemas.microsoft.com/office/drawing/2014/main" id="{B3967F9E-C4D7-BE71-F0A6-401D987C5F72}"/>
                </a:ext>
              </a:extLst>
            </p:cNvPr>
            <p:cNvSpPr/>
            <p:nvPr/>
          </p:nvSpPr>
          <p:spPr>
            <a:xfrm>
              <a:off x="3686056" y="2162062"/>
              <a:ext cx="108000" cy="3284645"/>
            </a:xfrm>
            <a:prstGeom prst="rect">
              <a:avLst/>
            </a:prstGeom>
            <a:solidFill>
              <a:schemeClr val="bg1"/>
            </a:solidFill>
            <a:ln>
              <a:solidFill>
                <a:schemeClr val="accent1"/>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19" name="Rectangle 118">
              <a:extLst>
                <a:ext uri="{FF2B5EF4-FFF2-40B4-BE49-F238E27FC236}">
                  <a16:creationId xmlns:a16="http://schemas.microsoft.com/office/drawing/2014/main" id="{666DEF0F-F645-3C0D-3E29-35826F4F4C18}"/>
                </a:ext>
              </a:extLst>
            </p:cNvPr>
            <p:cNvSpPr/>
            <p:nvPr/>
          </p:nvSpPr>
          <p:spPr>
            <a:xfrm>
              <a:off x="3686056" y="2162062"/>
              <a:ext cx="108000" cy="2929045"/>
            </a:xfrm>
            <a:prstGeom prst="rect">
              <a:avLst/>
            </a:prstGeom>
            <a:solidFill>
              <a:schemeClr val="accent1"/>
            </a:solidFill>
            <a:ln>
              <a:solidFill>
                <a:schemeClr val="accent1"/>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20" name="Rectangle 119">
              <a:extLst>
                <a:ext uri="{FF2B5EF4-FFF2-40B4-BE49-F238E27FC236}">
                  <a16:creationId xmlns:a16="http://schemas.microsoft.com/office/drawing/2014/main" id="{8190A2F9-3F05-EBFB-7729-87F65388481F}"/>
                </a:ext>
              </a:extLst>
            </p:cNvPr>
            <p:cNvSpPr/>
            <p:nvPr/>
          </p:nvSpPr>
          <p:spPr>
            <a:xfrm>
              <a:off x="3854331" y="2162062"/>
              <a:ext cx="108000" cy="3284645"/>
            </a:xfrm>
            <a:prstGeom prst="rect">
              <a:avLst/>
            </a:prstGeom>
            <a:solidFill>
              <a:schemeClr val="bg1"/>
            </a:solidFill>
            <a:ln>
              <a:solidFill>
                <a:schemeClr val="accent1"/>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21" name="Rectangle 120">
              <a:extLst>
                <a:ext uri="{FF2B5EF4-FFF2-40B4-BE49-F238E27FC236}">
                  <a16:creationId xmlns:a16="http://schemas.microsoft.com/office/drawing/2014/main" id="{47CB9A2D-E995-9CBE-8645-7E7F39325436}"/>
                </a:ext>
              </a:extLst>
            </p:cNvPr>
            <p:cNvSpPr/>
            <p:nvPr/>
          </p:nvSpPr>
          <p:spPr>
            <a:xfrm>
              <a:off x="3854331" y="2162062"/>
              <a:ext cx="108000" cy="2929045"/>
            </a:xfrm>
            <a:prstGeom prst="rect">
              <a:avLst/>
            </a:prstGeom>
            <a:solidFill>
              <a:schemeClr val="accent1"/>
            </a:solidFill>
            <a:ln>
              <a:solidFill>
                <a:schemeClr val="accent1"/>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grpSp>
          <p:nvGrpSpPr>
            <p:cNvPr id="124" name="Group 123">
              <a:extLst>
                <a:ext uri="{FF2B5EF4-FFF2-40B4-BE49-F238E27FC236}">
                  <a16:creationId xmlns:a16="http://schemas.microsoft.com/office/drawing/2014/main" id="{799DDD66-A750-59A3-50E3-79FE01B50CCF}"/>
                </a:ext>
              </a:extLst>
            </p:cNvPr>
            <p:cNvGrpSpPr/>
            <p:nvPr/>
          </p:nvGrpSpPr>
          <p:grpSpPr>
            <a:xfrm>
              <a:off x="2831981" y="2162063"/>
              <a:ext cx="108000" cy="2925870"/>
              <a:chOff x="2831981" y="2382731"/>
              <a:chExt cx="108000" cy="2925870"/>
            </a:xfrm>
          </p:grpSpPr>
          <p:sp>
            <p:nvSpPr>
              <p:cNvPr id="122" name="Rectangle 121">
                <a:extLst>
                  <a:ext uri="{FF2B5EF4-FFF2-40B4-BE49-F238E27FC236}">
                    <a16:creationId xmlns:a16="http://schemas.microsoft.com/office/drawing/2014/main" id="{414C1BE3-9374-C181-563D-586B02991E10}"/>
                  </a:ext>
                </a:extLst>
              </p:cNvPr>
              <p:cNvSpPr/>
              <p:nvPr/>
            </p:nvSpPr>
            <p:spPr>
              <a:xfrm>
                <a:off x="2831981" y="2382731"/>
                <a:ext cx="108000" cy="2925870"/>
              </a:xfrm>
              <a:prstGeom prst="rect">
                <a:avLst/>
              </a:prstGeom>
              <a:solidFill>
                <a:schemeClr val="bg1"/>
              </a:solidFill>
              <a:ln>
                <a:solidFill>
                  <a:schemeClr val="accent1">
                    <a:lumMod val="60000"/>
                    <a:lumOff val="40000"/>
                  </a:schemeClr>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23" name="Rectangle 122">
                <a:extLst>
                  <a:ext uri="{FF2B5EF4-FFF2-40B4-BE49-F238E27FC236}">
                    <a16:creationId xmlns:a16="http://schemas.microsoft.com/office/drawing/2014/main" id="{B91D63F8-907C-1126-DB25-84B8217ACEA7}"/>
                  </a:ext>
                </a:extLst>
              </p:cNvPr>
              <p:cNvSpPr/>
              <p:nvPr/>
            </p:nvSpPr>
            <p:spPr>
              <a:xfrm>
                <a:off x="2831981" y="2382731"/>
                <a:ext cx="108000" cy="1646344"/>
              </a:xfrm>
              <a:prstGeom prst="rect">
                <a:avLst/>
              </a:prstGeom>
              <a:solidFill>
                <a:schemeClr val="accent1">
                  <a:lumMod val="60000"/>
                  <a:lumOff val="40000"/>
                </a:schemeClr>
              </a:solidFill>
              <a:ln>
                <a:solidFill>
                  <a:schemeClr val="accent1">
                    <a:lumMod val="60000"/>
                    <a:lumOff val="40000"/>
                  </a:schemeClr>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grpSp>
        <p:grpSp>
          <p:nvGrpSpPr>
            <p:cNvPr id="125" name="Group 124">
              <a:extLst>
                <a:ext uri="{FF2B5EF4-FFF2-40B4-BE49-F238E27FC236}">
                  <a16:creationId xmlns:a16="http://schemas.microsoft.com/office/drawing/2014/main" id="{D30B22BB-E73F-6BD5-3504-4FFDF9DEB462}"/>
                </a:ext>
              </a:extLst>
            </p:cNvPr>
            <p:cNvGrpSpPr/>
            <p:nvPr/>
          </p:nvGrpSpPr>
          <p:grpSpPr>
            <a:xfrm>
              <a:off x="2660531" y="2162063"/>
              <a:ext cx="108000" cy="2925870"/>
              <a:chOff x="2831981" y="2382731"/>
              <a:chExt cx="108000" cy="2925870"/>
            </a:xfrm>
          </p:grpSpPr>
          <p:sp>
            <p:nvSpPr>
              <p:cNvPr id="126" name="Rectangle 125">
                <a:extLst>
                  <a:ext uri="{FF2B5EF4-FFF2-40B4-BE49-F238E27FC236}">
                    <a16:creationId xmlns:a16="http://schemas.microsoft.com/office/drawing/2014/main" id="{023D3B30-87A0-8753-0FF9-3ED633F0D429}"/>
                  </a:ext>
                </a:extLst>
              </p:cNvPr>
              <p:cNvSpPr/>
              <p:nvPr/>
            </p:nvSpPr>
            <p:spPr>
              <a:xfrm>
                <a:off x="2831981" y="2382731"/>
                <a:ext cx="108000" cy="2925870"/>
              </a:xfrm>
              <a:prstGeom prst="rect">
                <a:avLst/>
              </a:prstGeom>
              <a:solidFill>
                <a:schemeClr val="bg1"/>
              </a:solidFill>
              <a:ln>
                <a:solidFill>
                  <a:schemeClr val="accent1">
                    <a:lumMod val="60000"/>
                    <a:lumOff val="40000"/>
                  </a:schemeClr>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27" name="Rectangle 126">
                <a:extLst>
                  <a:ext uri="{FF2B5EF4-FFF2-40B4-BE49-F238E27FC236}">
                    <a16:creationId xmlns:a16="http://schemas.microsoft.com/office/drawing/2014/main" id="{224E672A-0852-3D6F-858D-E154713F8848}"/>
                  </a:ext>
                </a:extLst>
              </p:cNvPr>
              <p:cNvSpPr/>
              <p:nvPr/>
            </p:nvSpPr>
            <p:spPr>
              <a:xfrm>
                <a:off x="2831981" y="2382731"/>
                <a:ext cx="108000" cy="1646344"/>
              </a:xfrm>
              <a:prstGeom prst="rect">
                <a:avLst/>
              </a:prstGeom>
              <a:solidFill>
                <a:schemeClr val="accent1">
                  <a:lumMod val="60000"/>
                  <a:lumOff val="40000"/>
                </a:schemeClr>
              </a:solidFill>
              <a:ln>
                <a:solidFill>
                  <a:schemeClr val="accent1">
                    <a:lumMod val="60000"/>
                    <a:lumOff val="40000"/>
                  </a:schemeClr>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grpSp>
        <p:grpSp>
          <p:nvGrpSpPr>
            <p:cNvPr id="128" name="Group 127">
              <a:extLst>
                <a:ext uri="{FF2B5EF4-FFF2-40B4-BE49-F238E27FC236}">
                  <a16:creationId xmlns:a16="http://schemas.microsoft.com/office/drawing/2014/main" id="{CD77E34B-82F5-9C83-F613-0B63AB4BC5AF}"/>
                </a:ext>
              </a:extLst>
            </p:cNvPr>
            <p:cNvGrpSpPr/>
            <p:nvPr/>
          </p:nvGrpSpPr>
          <p:grpSpPr>
            <a:xfrm>
              <a:off x="2495431" y="2162063"/>
              <a:ext cx="108000" cy="2925870"/>
              <a:chOff x="2831981" y="2382731"/>
              <a:chExt cx="108000" cy="2925870"/>
            </a:xfrm>
          </p:grpSpPr>
          <p:sp>
            <p:nvSpPr>
              <p:cNvPr id="129" name="Rectangle 128">
                <a:extLst>
                  <a:ext uri="{FF2B5EF4-FFF2-40B4-BE49-F238E27FC236}">
                    <a16:creationId xmlns:a16="http://schemas.microsoft.com/office/drawing/2014/main" id="{D3FB956F-734A-CD11-96B4-2A739B8E829E}"/>
                  </a:ext>
                </a:extLst>
              </p:cNvPr>
              <p:cNvSpPr/>
              <p:nvPr/>
            </p:nvSpPr>
            <p:spPr>
              <a:xfrm>
                <a:off x="2831981" y="2382731"/>
                <a:ext cx="108000" cy="2925870"/>
              </a:xfrm>
              <a:prstGeom prst="rect">
                <a:avLst/>
              </a:prstGeom>
              <a:solidFill>
                <a:schemeClr val="bg1"/>
              </a:solidFill>
              <a:ln>
                <a:solidFill>
                  <a:schemeClr val="accent1">
                    <a:lumMod val="60000"/>
                    <a:lumOff val="40000"/>
                  </a:schemeClr>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30" name="Rectangle 129">
                <a:extLst>
                  <a:ext uri="{FF2B5EF4-FFF2-40B4-BE49-F238E27FC236}">
                    <a16:creationId xmlns:a16="http://schemas.microsoft.com/office/drawing/2014/main" id="{23DE3689-A8A6-E741-8025-921409167952}"/>
                  </a:ext>
                </a:extLst>
              </p:cNvPr>
              <p:cNvSpPr/>
              <p:nvPr/>
            </p:nvSpPr>
            <p:spPr>
              <a:xfrm>
                <a:off x="2831981" y="2382731"/>
                <a:ext cx="108000" cy="1646344"/>
              </a:xfrm>
              <a:prstGeom prst="rect">
                <a:avLst/>
              </a:prstGeom>
              <a:solidFill>
                <a:schemeClr val="accent1">
                  <a:lumMod val="60000"/>
                  <a:lumOff val="40000"/>
                </a:schemeClr>
              </a:solidFill>
              <a:ln>
                <a:solidFill>
                  <a:schemeClr val="accent1">
                    <a:lumMod val="60000"/>
                    <a:lumOff val="40000"/>
                  </a:schemeClr>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grpSp>
        <p:cxnSp>
          <p:nvCxnSpPr>
            <p:cNvPr id="65" name="Straight Connector 64">
              <a:extLst>
                <a:ext uri="{FF2B5EF4-FFF2-40B4-BE49-F238E27FC236}">
                  <a16:creationId xmlns:a16="http://schemas.microsoft.com/office/drawing/2014/main" id="{04D13E1E-F6BB-699C-C79D-51BA921C14B8}"/>
                </a:ext>
              </a:extLst>
            </p:cNvPr>
            <p:cNvCxnSpPr>
              <a:cxnSpLocks/>
            </p:cNvCxnSpPr>
            <p:nvPr/>
          </p:nvCxnSpPr>
          <p:spPr>
            <a:xfrm flipH="1">
              <a:off x="1292225" y="5449252"/>
              <a:ext cx="5292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C278470B-F848-83FF-1DC1-34DDA01BE420}"/>
                </a:ext>
              </a:extLst>
            </p:cNvPr>
            <p:cNvCxnSpPr>
              <a:cxnSpLocks/>
            </p:cNvCxnSpPr>
            <p:nvPr/>
          </p:nvCxnSpPr>
          <p:spPr>
            <a:xfrm flipH="1">
              <a:off x="1292225" y="2157680"/>
              <a:ext cx="52920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8" name="TextBox 7">
            <a:extLst>
              <a:ext uri="{FF2B5EF4-FFF2-40B4-BE49-F238E27FC236}">
                <a16:creationId xmlns:a16="http://schemas.microsoft.com/office/drawing/2014/main" id="{6E56FBC2-A2D9-CF7B-CE63-0AC8156BBF9E}"/>
              </a:ext>
            </a:extLst>
          </p:cNvPr>
          <p:cNvSpPr txBox="1"/>
          <p:nvPr/>
        </p:nvSpPr>
        <p:spPr>
          <a:xfrm>
            <a:off x="651030" y="1537001"/>
            <a:ext cx="5132239" cy="369332"/>
          </a:xfrm>
          <a:prstGeom prst="rect">
            <a:avLst/>
          </a:prstGeom>
          <a:noFill/>
        </p:spPr>
        <p:txBody>
          <a:bodyPr wrap="none" lIns="0" rtlCol="0">
            <a:spAutoFit/>
          </a:bodyPr>
          <a:lstStyle/>
          <a:p>
            <a:r>
              <a:rPr lang="en-GB" b="1" spc="100" noProof="0" dirty="0">
                <a:solidFill>
                  <a:schemeClr val="accent1"/>
                </a:solidFill>
                <a:latin typeface="Arial" panose="020B0604020202020204" pitchFamily="34" charset="0"/>
                <a:ea typeface="Aileron" charset="0"/>
                <a:cs typeface="Arial" panose="020B0604020202020204" pitchFamily="34" charset="0"/>
              </a:rPr>
              <a:t>PATHOLOGICAL TUMOUR REGRESSION</a:t>
            </a:r>
            <a:endParaRPr lang="en-GB" b="1" spc="100" baseline="30000" noProof="0" dirty="0">
              <a:solidFill>
                <a:schemeClr val="accent1"/>
              </a:solidFill>
              <a:latin typeface="Arial" panose="020B0604020202020204" pitchFamily="34" charset="0"/>
              <a:ea typeface="Aileron" charset="0"/>
              <a:cs typeface="Arial" panose="020B0604020202020204" pitchFamily="34" charset="0"/>
            </a:endParaRPr>
          </a:p>
        </p:txBody>
      </p:sp>
      <p:graphicFrame>
        <p:nvGraphicFramePr>
          <p:cNvPr id="9" name="Table 8">
            <a:extLst>
              <a:ext uri="{FF2B5EF4-FFF2-40B4-BE49-F238E27FC236}">
                <a16:creationId xmlns:a16="http://schemas.microsoft.com/office/drawing/2014/main" id="{7A94A087-92C0-14C5-ED0A-A0B34AB53A06}"/>
              </a:ext>
            </a:extLst>
          </p:cNvPr>
          <p:cNvGraphicFramePr>
            <a:graphicFrameLocks noGrp="1"/>
          </p:cNvGraphicFramePr>
          <p:nvPr/>
        </p:nvGraphicFramePr>
        <p:xfrm>
          <a:off x="7034244" y="3115533"/>
          <a:ext cx="4392488" cy="2372360"/>
        </p:xfrm>
        <a:graphic>
          <a:graphicData uri="http://schemas.openxmlformats.org/drawingml/2006/table">
            <a:tbl>
              <a:tblPr firstRow="1" bandRow="1">
                <a:tableStyleId>{5C22544A-7EE6-4342-B048-85BDC9FD1C3A}</a:tableStyleId>
              </a:tblPr>
              <a:tblGrid>
                <a:gridCol w="1944216">
                  <a:extLst>
                    <a:ext uri="{9D8B030D-6E8A-4147-A177-3AD203B41FA5}">
                      <a16:colId xmlns:a16="http://schemas.microsoft.com/office/drawing/2014/main" val="1825906935"/>
                    </a:ext>
                  </a:extLst>
                </a:gridCol>
                <a:gridCol w="1008112">
                  <a:extLst>
                    <a:ext uri="{9D8B030D-6E8A-4147-A177-3AD203B41FA5}">
                      <a16:colId xmlns:a16="http://schemas.microsoft.com/office/drawing/2014/main" val="4268309915"/>
                    </a:ext>
                  </a:extLst>
                </a:gridCol>
                <a:gridCol w="1440160">
                  <a:extLst>
                    <a:ext uri="{9D8B030D-6E8A-4147-A177-3AD203B41FA5}">
                      <a16:colId xmlns:a16="http://schemas.microsoft.com/office/drawing/2014/main" val="4179330363"/>
                    </a:ext>
                  </a:extLst>
                </a:gridCol>
              </a:tblGrid>
              <a:tr h="0">
                <a:tc>
                  <a:txBody>
                    <a:bodyPr/>
                    <a:lstStyle/>
                    <a:p>
                      <a:r>
                        <a:rPr lang="en-GB" sz="1400" noProof="0" dirty="0">
                          <a:solidFill>
                            <a:schemeClr val="bg1"/>
                          </a:solidFill>
                          <a:latin typeface="Arial" panose="020B0604020202020204" pitchFamily="34" charset="0"/>
                          <a:cs typeface="Arial" panose="020B0604020202020204" pitchFamily="34" charset="0"/>
                        </a:rPr>
                        <a:t>Response category (ITT, N=31)</a:t>
                      </a:r>
                    </a:p>
                  </a:txBody>
                  <a:tcPr anchor="b"/>
                </a:tc>
                <a:tc>
                  <a:txBody>
                    <a:bodyPr/>
                    <a:lstStyle/>
                    <a:p>
                      <a:pPr algn="ctr"/>
                      <a:r>
                        <a:rPr lang="en-GB" sz="1400" noProof="0" dirty="0">
                          <a:solidFill>
                            <a:schemeClr val="bg1"/>
                          </a:solidFill>
                          <a:latin typeface="Arial" panose="020B0604020202020204" pitchFamily="34" charset="0"/>
                          <a:cs typeface="Arial" panose="020B0604020202020204" pitchFamily="34" charset="0"/>
                        </a:rPr>
                        <a:t>n (%)</a:t>
                      </a:r>
                    </a:p>
                  </a:txBody>
                  <a:tcPr anchor="b"/>
                </a:tc>
                <a:tc>
                  <a:txBody>
                    <a:bodyPr/>
                    <a:lstStyle/>
                    <a:p>
                      <a:pPr algn="ctr"/>
                      <a:r>
                        <a:rPr lang="en-GB" sz="1400" noProof="0" dirty="0">
                          <a:solidFill>
                            <a:schemeClr val="bg1"/>
                          </a:solidFill>
                          <a:latin typeface="Arial" panose="020B0604020202020204" pitchFamily="34" charset="0"/>
                          <a:cs typeface="Arial" panose="020B0604020202020204" pitchFamily="34" charset="0"/>
                        </a:rPr>
                        <a:t>95% CI</a:t>
                      </a:r>
                    </a:p>
                  </a:txBody>
                  <a:tcPr anchor="b"/>
                </a:tc>
                <a:extLst>
                  <a:ext uri="{0D108BD9-81ED-4DB2-BD59-A6C34878D82A}">
                    <a16:rowId xmlns:a16="http://schemas.microsoft.com/office/drawing/2014/main" val="2153884157"/>
                  </a:ext>
                </a:extLst>
              </a:tr>
              <a:tr h="370840">
                <a:tc>
                  <a:txBody>
                    <a:bodyPr/>
                    <a:lstStyle/>
                    <a:p>
                      <a:r>
                        <a:rPr lang="en-GB" sz="1400" noProof="0" dirty="0">
                          <a:solidFill>
                            <a:schemeClr val="tx1"/>
                          </a:solidFill>
                          <a:latin typeface="Arial" panose="020B0604020202020204" pitchFamily="34" charset="0"/>
                          <a:cs typeface="Arial" panose="020B0604020202020204" pitchFamily="34" charset="0"/>
                        </a:rPr>
                        <a:t>pCR</a:t>
                      </a:r>
                    </a:p>
                  </a:txBody>
                  <a:tcPr/>
                </a:tc>
                <a:tc>
                  <a:txBody>
                    <a:bodyPr/>
                    <a:lstStyle/>
                    <a:p>
                      <a:pPr algn="ctr"/>
                      <a:r>
                        <a:rPr lang="en-GB" sz="1400" noProof="0" dirty="0">
                          <a:solidFill>
                            <a:schemeClr val="tx1"/>
                          </a:solidFill>
                          <a:latin typeface="Arial" panose="020B0604020202020204" pitchFamily="34" charset="0"/>
                          <a:cs typeface="Arial" panose="020B0604020202020204" pitchFamily="34" charset="0"/>
                        </a:rPr>
                        <a:t>15 (48.4)</a:t>
                      </a:r>
                    </a:p>
                  </a:txBody>
                  <a:tcPr/>
                </a:tc>
                <a:tc>
                  <a:txBody>
                    <a:bodyPr/>
                    <a:lstStyle/>
                    <a:p>
                      <a:pPr algn="ctr"/>
                      <a:r>
                        <a:rPr lang="en-GB" sz="1400" noProof="0" dirty="0">
                          <a:solidFill>
                            <a:schemeClr val="tx1"/>
                          </a:solidFill>
                          <a:latin typeface="Arial" panose="020B0604020202020204" pitchFamily="34" charset="0"/>
                          <a:cs typeface="Arial" panose="020B0604020202020204" pitchFamily="34" charset="0"/>
                        </a:rPr>
                        <a:t>30.2-66.</a:t>
                      </a:r>
                    </a:p>
                  </a:txBody>
                  <a:tcPr/>
                </a:tc>
                <a:extLst>
                  <a:ext uri="{0D108BD9-81ED-4DB2-BD59-A6C34878D82A}">
                    <a16:rowId xmlns:a16="http://schemas.microsoft.com/office/drawing/2014/main" val="2711146395"/>
                  </a:ext>
                </a:extLst>
              </a:tr>
              <a:tr h="370840">
                <a:tc>
                  <a:txBody>
                    <a:bodyPr/>
                    <a:lstStyle/>
                    <a:p>
                      <a:r>
                        <a:rPr lang="en-GB" sz="1400" noProof="0" dirty="0">
                          <a:solidFill>
                            <a:schemeClr val="tx1"/>
                          </a:solidFill>
                          <a:latin typeface="Arial" panose="020B0604020202020204" pitchFamily="34" charset="0"/>
                          <a:cs typeface="Arial" panose="020B0604020202020204" pitchFamily="34" charset="0"/>
                        </a:rPr>
                        <a:t>pSR</a:t>
                      </a:r>
                    </a:p>
                  </a:txBody>
                  <a:tcPr/>
                </a:tc>
                <a:tc>
                  <a:txBody>
                    <a:bodyPr/>
                    <a:lstStyle/>
                    <a:p>
                      <a:pPr algn="ctr"/>
                      <a:r>
                        <a:rPr lang="en-GB" sz="1400" noProof="0" dirty="0">
                          <a:solidFill>
                            <a:schemeClr val="tx1"/>
                          </a:solidFill>
                          <a:latin typeface="Arial" panose="020B0604020202020204" pitchFamily="34" charset="0"/>
                          <a:cs typeface="Arial" panose="020B0604020202020204" pitchFamily="34" charset="0"/>
                        </a:rPr>
                        <a:t>6 (19.4)</a:t>
                      </a:r>
                    </a:p>
                  </a:txBody>
                  <a:tcPr/>
                </a:tc>
                <a:tc>
                  <a:txBody>
                    <a:bodyPr/>
                    <a:lstStyle/>
                    <a:p>
                      <a:pPr algn="ctr"/>
                      <a:r>
                        <a:rPr lang="en-GB" sz="1400" noProof="0" dirty="0">
                          <a:solidFill>
                            <a:schemeClr val="tx1"/>
                          </a:solidFill>
                          <a:latin typeface="Arial" panose="020B0604020202020204" pitchFamily="34" charset="0"/>
                          <a:cs typeface="Arial" panose="020B0604020202020204" pitchFamily="34" charset="0"/>
                        </a:rPr>
                        <a:t>7.5-37.5</a:t>
                      </a:r>
                    </a:p>
                  </a:txBody>
                  <a:tcPr/>
                </a:tc>
                <a:extLst>
                  <a:ext uri="{0D108BD9-81ED-4DB2-BD59-A6C34878D82A}">
                    <a16:rowId xmlns:a16="http://schemas.microsoft.com/office/drawing/2014/main" val="3048031585"/>
                  </a:ext>
                </a:extLst>
              </a:tr>
              <a:tr h="370840">
                <a:tc>
                  <a:txBody>
                    <a:bodyPr/>
                    <a:lstStyle/>
                    <a:p>
                      <a:r>
                        <a:rPr lang="en-GB" sz="1400" noProof="0" dirty="0">
                          <a:solidFill>
                            <a:schemeClr val="tx1"/>
                          </a:solidFill>
                          <a:latin typeface="Arial" panose="020B0604020202020204" pitchFamily="34" charset="0"/>
                          <a:cs typeface="Arial" panose="020B0604020202020204" pitchFamily="34" charset="0"/>
                        </a:rPr>
                        <a:t>pPR</a:t>
                      </a:r>
                    </a:p>
                  </a:txBody>
                  <a:tcPr/>
                </a:tc>
                <a:tc>
                  <a:txBody>
                    <a:bodyPr/>
                    <a:lstStyle/>
                    <a:p>
                      <a:pPr algn="ctr"/>
                      <a:r>
                        <a:rPr lang="en-GB" sz="1400" noProof="0" dirty="0">
                          <a:solidFill>
                            <a:schemeClr val="tx1"/>
                          </a:solidFill>
                          <a:latin typeface="Arial" panose="020B0604020202020204" pitchFamily="34" charset="0"/>
                          <a:cs typeface="Arial" panose="020B0604020202020204" pitchFamily="34" charset="0"/>
                        </a:rPr>
                        <a:t>3 (9.7)</a:t>
                      </a:r>
                    </a:p>
                  </a:txBody>
                  <a:tcPr/>
                </a:tc>
                <a:tc>
                  <a:txBody>
                    <a:bodyPr/>
                    <a:lstStyle/>
                    <a:p>
                      <a:pPr algn="ctr"/>
                      <a:r>
                        <a:rPr lang="en-GB" sz="1400" noProof="0" dirty="0">
                          <a:solidFill>
                            <a:schemeClr val="tx1"/>
                          </a:solidFill>
                          <a:latin typeface="Arial" panose="020B0604020202020204" pitchFamily="34" charset="0"/>
                          <a:cs typeface="Arial" panose="020B0604020202020204" pitchFamily="34" charset="0"/>
                        </a:rPr>
                        <a:t>2.0-25.8</a:t>
                      </a:r>
                    </a:p>
                  </a:txBody>
                  <a:tcPr/>
                </a:tc>
                <a:extLst>
                  <a:ext uri="{0D108BD9-81ED-4DB2-BD59-A6C34878D82A}">
                    <a16:rowId xmlns:a16="http://schemas.microsoft.com/office/drawing/2014/main" val="2637826310"/>
                  </a:ext>
                </a:extLst>
              </a:tr>
              <a:tr h="370840">
                <a:tc>
                  <a:txBody>
                    <a:bodyPr/>
                    <a:lstStyle/>
                    <a:p>
                      <a:r>
                        <a:rPr lang="en-GB" sz="1400" noProof="0" dirty="0">
                          <a:solidFill>
                            <a:schemeClr val="tx1"/>
                          </a:solidFill>
                          <a:latin typeface="Arial" panose="020B0604020202020204" pitchFamily="34" charset="0"/>
                          <a:cs typeface="Arial" panose="020B0604020202020204" pitchFamily="34" charset="0"/>
                        </a:rPr>
                        <a:t>pMR</a:t>
                      </a:r>
                    </a:p>
                  </a:txBody>
                  <a:tcPr/>
                </a:tc>
                <a:tc>
                  <a:txBody>
                    <a:bodyPr/>
                    <a:lstStyle/>
                    <a:p>
                      <a:pPr algn="ctr"/>
                      <a:r>
                        <a:rPr lang="en-GB" sz="1400" noProof="0" dirty="0">
                          <a:solidFill>
                            <a:schemeClr val="tx1"/>
                          </a:solidFill>
                          <a:latin typeface="Arial" panose="020B0604020202020204" pitchFamily="34" charset="0"/>
                          <a:cs typeface="Arial" panose="020B0604020202020204" pitchFamily="34" charset="0"/>
                        </a:rPr>
                        <a:t>5 (19.4)</a:t>
                      </a:r>
                    </a:p>
                  </a:txBody>
                  <a:tcPr/>
                </a:tc>
                <a:tc>
                  <a:txBody>
                    <a:bodyPr/>
                    <a:lstStyle/>
                    <a:p>
                      <a:pPr algn="ctr"/>
                      <a:r>
                        <a:rPr lang="en-GB" sz="1400" noProof="0" dirty="0">
                          <a:solidFill>
                            <a:schemeClr val="tx1"/>
                          </a:solidFill>
                          <a:latin typeface="Arial" panose="020B0604020202020204" pitchFamily="34" charset="0"/>
                          <a:cs typeface="Arial" panose="020B0604020202020204" pitchFamily="34" charset="0"/>
                        </a:rPr>
                        <a:t>7.5-37.5</a:t>
                      </a:r>
                    </a:p>
                  </a:txBody>
                  <a:tcPr/>
                </a:tc>
                <a:extLst>
                  <a:ext uri="{0D108BD9-81ED-4DB2-BD59-A6C34878D82A}">
                    <a16:rowId xmlns:a16="http://schemas.microsoft.com/office/drawing/2014/main" val="572191545"/>
                  </a:ext>
                </a:extLst>
              </a:tr>
              <a:tr h="370840">
                <a:tc>
                  <a:txBody>
                    <a:bodyPr/>
                    <a:lstStyle/>
                    <a:p>
                      <a:r>
                        <a:rPr lang="en-GB" sz="1400" noProof="0" dirty="0">
                          <a:solidFill>
                            <a:schemeClr val="tx1"/>
                          </a:solidFill>
                          <a:latin typeface="Arial" panose="020B0604020202020204" pitchFamily="34" charset="0"/>
                          <a:cs typeface="Arial" panose="020B0604020202020204" pitchFamily="34" charset="0"/>
                        </a:rPr>
                        <a:t>NA</a:t>
                      </a:r>
                    </a:p>
                  </a:txBody>
                  <a:tcPr/>
                </a:tc>
                <a:tc>
                  <a:txBody>
                    <a:bodyPr/>
                    <a:lstStyle/>
                    <a:p>
                      <a:pPr algn="ctr"/>
                      <a:r>
                        <a:rPr lang="en-GB" sz="1400" noProof="0" dirty="0">
                          <a:solidFill>
                            <a:schemeClr val="tx1"/>
                          </a:solidFill>
                          <a:latin typeface="Arial" panose="020B0604020202020204" pitchFamily="34" charset="0"/>
                          <a:cs typeface="Arial" panose="020B0604020202020204" pitchFamily="34" charset="0"/>
                        </a:rPr>
                        <a:t>1 (3.2)</a:t>
                      </a:r>
                    </a:p>
                  </a:txBody>
                  <a:tcPr/>
                </a:tc>
                <a:tc>
                  <a:txBody>
                    <a:bodyPr/>
                    <a:lstStyle/>
                    <a:p>
                      <a:pPr algn="ctr"/>
                      <a:r>
                        <a:rPr lang="en-GB" sz="1400" noProof="0" dirty="0">
                          <a:solidFill>
                            <a:schemeClr val="tx1"/>
                          </a:solidFill>
                          <a:latin typeface="Arial" panose="020B0604020202020204" pitchFamily="34" charset="0"/>
                          <a:cs typeface="Arial" panose="020B0604020202020204" pitchFamily="34" charset="0"/>
                        </a:rPr>
                        <a:t>-</a:t>
                      </a:r>
                    </a:p>
                  </a:txBody>
                  <a:tcPr/>
                </a:tc>
                <a:extLst>
                  <a:ext uri="{0D108BD9-81ED-4DB2-BD59-A6C34878D82A}">
                    <a16:rowId xmlns:a16="http://schemas.microsoft.com/office/drawing/2014/main" val="177199049"/>
                  </a:ext>
                </a:extLst>
              </a:tr>
            </a:tbl>
          </a:graphicData>
        </a:graphic>
      </p:graphicFrame>
      <p:sp>
        <p:nvSpPr>
          <p:cNvPr id="13" name="TextBox 12">
            <a:extLst>
              <a:ext uri="{FF2B5EF4-FFF2-40B4-BE49-F238E27FC236}">
                <a16:creationId xmlns:a16="http://schemas.microsoft.com/office/drawing/2014/main" id="{7BF56710-43E1-1D9F-840E-54FC3FEBD3CB}"/>
              </a:ext>
            </a:extLst>
          </p:cNvPr>
          <p:cNvSpPr txBox="1"/>
          <p:nvPr/>
        </p:nvSpPr>
        <p:spPr>
          <a:xfrm>
            <a:off x="6933415" y="2786650"/>
            <a:ext cx="3398687" cy="338554"/>
          </a:xfrm>
          <a:prstGeom prst="rect">
            <a:avLst/>
          </a:prstGeom>
          <a:noFill/>
        </p:spPr>
        <p:txBody>
          <a:bodyPr wrap="none" rtlCol="0">
            <a:spAutoFit/>
          </a:bodyPr>
          <a:lstStyle/>
          <a:p>
            <a:r>
              <a:rPr lang="en-GB" sz="1600" b="1" noProof="0" dirty="0">
                <a:latin typeface="Arial" panose="020B0604020202020204" pitchFamily="34" charset="0"/>
                <a:ea typeface="Aileron" charset="0"/>
                <a:cs typeface="Arial" panose="020B0604020202020204" pitchFamily="34" charset="0"/>
              </a:rPr>
              <a:t>Pathological response outcomes</a:t>
            </a:r>
          </a:p>
        </p:txBody>
      </p:sp>
    </p:spTree>
    <p:extLst>
      <p:ext uri="{BB962C8B-B14F-4D97-AF65-F5344CB8AC3E}">
        <p14:creationId xmlns:p14="http://schemas.microsoft.com/office/powerpoint/2010/main" val="2237220676"/>
      </p:ext>
    </p:extLst>
  </p:cSld>
  <p:clrMapOvr>
    <a:masterClrMapping/>
  </p:clrMapOvr>
  <p:transition>
    <p:fade/>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84682D-7303-486C-C6F7-0C5A175C1247}"/>
            </a:ext>
          </a:extLst>
        </p:cNvPr>
        <p:cNvGrpSpPr/>
        <p:nvPr/>
      </p:nvGrpSpPr>
      <p:grpSpPr>
        <a:xfrm>
          <a:off x="0" y="0"/>
          <a:ext cx="0" cy="0"/>
          <a:chOff x="0" y="0"/>
          <a:chExt cx="0" cy="0"/>
        </a:xfrm>
      </p:grpSpPr>
      <p:sp>
        <p:nvSpPr>
          <p:cNvPr id="10" name="Title 9">
            <a:extLst>
              <a:ext uri="{FF2B5EF4-FFF2-40B4-BE49-F238E27FC236}">
                <a16:creationId xmlns:a16="http://schemas.microsoft.com/office/drawing/2014/main" id="{383EFAC5-82AA-0BEA-E4E0-69BAD5739E13}"/>
              </a:ext>
            </a:extLst>
          </p:cNvPr>
          <p:cNvSpPr>
            <a:spLocks noGrp="1"/>
          </p:cNvSpPr>
          <p:nvPr>
            <p:ph type="title"/>
          </p:nvPr>
        </p:nvSpPr>
        <p:spPr>
          <a:xfrm>
            <a:off x="619201" y="259200"/>
            <a:ext cx="10963199" cy="864000"/>
          </a:xfrm>
        </p:spPr>
        <p:txBody>
          <a:bodyPr/>
          <a:lstStyle/>
          <a:p>
            <a:r>
              <a:rPr lang="en-GB" noProof="0" dirty="0"/>
              <a:t>PHERFLOT/IKF053: PATHOLOGICAL RESPONSE subgroups</a:t>
            </a:r>
          </a:p>
        </p:txBody>
      </p:sp>
      <p:sp>
        <p:nvSpPr>
          <p:cNvPr id="5" name="Slide Number Placeholder 4">
            <a:extLst>
              <a:ext uri="{FF2B5EF4-FFF2-40B4-BE49-F238E27FC236}">
                <a16:creationId xmlns:a16="http://schemas.microsoft.com/office/drawing/2014/main" id="{B30A6826-8E5A-A888-A9C5-ADA6B28989FD}"/>
              </a:ext>
            </a:extLst>
          </p:cNvPr>
          <p:cNvSpPr>
            <a:spLocks noGrp="1"/>
          </p:cNvSpPr>
          <p:nvPr>
            <p:ph type="sldNum" sz="quarter" idx="4"/>
          </p:nvPr>
        </p:nvSpPr>
        <p:spPr>
          <a:xfrm>
            <a:off x="10800523" y="6428359"/>
            <a:ext cx="781877" cy="365125"/>
          </a:xfrm>
        </p:spPr>
        <p:txBody>
          <a:bodyPr/>
          <a:lstStyle/>
          <a:p>
            <a:pPr lvl="0"/>
            <a:fld id="{F8E47D07-9D1E-4FE9-B31A-2F5863681021}" type="slidenum">
              <a:rPr lang="en-GB" noProof="0" smtClean="0"/>
              <a:pPr lvl="0"/>
              <a:t>51</a:t>
            </a:fld>
            <a:endParaRPr lang="en-GB" noProof="0" dirty="0"/>
          </a:p>
        </p:txBody>
      </p:sp>
      <p:sp>
        <p:nvSpPr>
          <p:cNvPr id="13" name="Content Placeholder 12">
            <a:extLst>
              <a:ext uri="{FF2B5EF4-FFF2-40B4-BE49-F238E27FC236}">
                <a16:creationId xmlns:a16="http://schemas.microsoft.com/office/drawing/2014/main" id="{DD618DC6-21AD-BF29-5946-08293CD992C3}"/>
              </a:ext>
            </a:extLst>
          </p:cNvPr>
          <p:cNvSpPr>
            <a:spLocks noGrp="1"/>
          </p:cNvSpPr>
          <p:nvPr>
            <p:ph sz="quarter" idx="15"/>
          </p:nvPr>
        </p:nvSpPr>
        <p:spPr/>
        <p:txBody>
          <a:bodyPr anchor="b" anchorCtr="0"/>
          <a:lstStyle/>
          <a:p>
            <a:r>
              <a:rPr lang="en-GB" sz="1000" noProof="0" dirty="0">
                <a:solidFill>
                  <a:schemeClr val="accent6">
                    <a:lumMod val="60000"/>
                    <a:lumOff val="40000"/>
                  </a:schemeClr>
                </a:solidFill>
              </a:rPr>
              <a:t>CPS, combined positive score; ISH, in-situ hybridisation; pCR, pathological complete response</a:t>
            </a:r>
          </a:p>
          <a:p>
            <a:r>
              <a:rPr lang="en-GB" sz="1000" noProof="0" dirty="0">
                <a:solidFill>
                  <a:schemeClr val="accent6">
                    <a:lumMod val="60000"/>
                    <a:lumOff val="40000"/>
                  </a:schemeClr>
                </a:solidFill>
              </a:rPr>
              <a:t>Tintelnot J et al. Ann Oncol. 2025;36(suppl_2):S1194-S1232. 10.1016/annonc/annonc1931. Presented at ESMO 2025 (Abstract 2095MO)</a:t>
            </a:r>
          </a:p>
        </p:txBody>
      </p:sp>
      <p:sp>
        <p:nvSpPr>
          <p:cNvPr id="7" name="Textfeld 6">
            <a:extLst>
              <a:ext uri="{FF2B5EF4-FFF2-40B4-BE49-F238E27FC236}">
                <a16:creationId xmlns:a16="http://schemas.microsoft.com/office/drawing/2014/main" id="{2CDF9D98-18AC-353B-B884-332B0B246DFC}"/>
              </a:ext>
            </a:extLst>
          </p:cNvPr>
          <p:cNvSpPr txBox="1"/>
          <p:nvPr/>
        </p:nvSpPr>
        <p:spPr>
          <a:xfrm>
            <a:off x="1435101" y="1569454"/>
            <a:ext cx="4356099" cy="313932"/>
          </a:xfrm>
          <a:prstGeom prst="rect">
            <a:avLst/>
          </a:prstGeom>
          <a:noFill/>
        </p:spPr>
        <p:txBody>
          <a:bodyPr wrap="square" rtlCol="0">
            <a:spAutoFit/>
          </a:bodyPr>
          <a:lstStyle/>
          <a:p>
            <a:pPr algn="ctr">
              <a:lnSpc>
                <a:spcPct val="90000"/>
              </a:lnSpc>
            </a:pPr>
            <a:r>
              <a:rPr lang="en-GB" sz="1600" b="1" noProof="0" dirty="0">
                <a:latin typeface="Arial" panose="020B0604020202020204" pitchFamily="34" charset="0"/>
                <a:cs typeface="Arial" panose="020B0604020202020204" pitchFamily="34" charset="0"/>
              </a:rPr>
              <a:t>PD-L1</a:t>
            </a:r>
          </a:p>
        </p:txBody>
      </p:sp>
      <p:sp>
        <p:nvSpPr>
          <p:cNvPr id="9" name="Textfeld 8">
            <a:extLst>
              <a:ext uri="{FF2B5EF4-FFF2-40B4-BE49-F238E27FC236}">
                <a16:creationId xmlns:a16="http://schemas.microsoft.com/office/drawing/2014/main" id="{C094AA1E-A9CB-1A74-1954-239F63156832}"/>
              </a:ext>
            </a:extLst>
          </p:cNvPr>
          <p:cNvSpPr txBox="1"/>
          <p:nvPr/>
        </p:nvSpPr>
        <p:spPr>
          <a:xfrm>
            <a:off x="7391401" y="1569454"/>
            <a:ext cx="2844799" cy="313932"/>
          </a:xfrm>
          <a:prstGeom prst="rect">
            <a:avLst/>
          </a:prstGeom>
          <a:noFill/>
        </p:spPr>
        <p:txBody>
          <a:bodyPr wrap="square" rtlCol="0">
            <a:spAutoFit/>
          </a:bodyPr>
          <a:lstStyle/>
          <a:p>
            <a:pPr algn="ctr">
              <a:lnSpc>
                <a:spcPct val="90000"/>
              </a:lnSpc>
            </a:pPr>
            <a:r>
              <a:rPr lang="en-GB" sz="1600" b="1" noProof="0" dirty="0">
                <a:latin typeface="Arial" panose="020B0604020202020204" pitchFamily="34" charset="0"/>
                <a:cs typeface="Arial" panose="020B0604020202020204" pitchFamily="34" charset="0"/>
              </a:rPr>
              <a:t>HER2</a:t>
            </a:r>
          </a:p>
        </p:txBody>
      </p:sp>
      <p:sp>
        <p:nvSpPr>
          <p:cNvPr id="22" name="Textfeld 21">
            <a:extLst>
              <a:ext uri="{FF2B5EF4-FFF2-40B4-BE49-F238E27FC236}">
                <a16:creationId xmlns:a16="http://schemas.microsoft.com/office/drawing/2014/main" id="{5CC3890A-02A7-2D4F-BFC4-895CE3460569}"/>
              </a:ext>
            </a:extLst>
          </p:cNvPr>
          <p:cNvSpPr txBox="1"/>
          <p:nvPr/>
        </p:nvSpPr>
        <p:spPr>
          <a:xfrm>
            <a:off x="1418511" y="5626601"/>
            <a:ext cx="1447799" cy="480131"/>
          </a:xfrm>
          <a:prstGeom prst="rect">
            <a:avLst/>
          </a:prstGeom>
          <a:noFill/>
        </p:spPr>
        <p:txBody>
          <a:bodyPr wrap="square" rtlCol="0">
            <a:spAutoFit/>
          </a:bodyPr>
          <a:lstStyle/>
          <a:p>
            <a:pPr algn="ctr">
              <a:lnSpc>
                <a:spcPct val="90000"/>
              </a:lnSpc>
            </a:pPr>
            <a:r>
              <a:rPr lang="en-GB" sz="1400" b="1" noProof="0" dirty="0">
                <a:latin typeface="Arial" panose="020B0604020202020204" pitchFamily="34" charset="0"/>
                <a:cs typeface="Arial" panose="020B0604020202020204" pitchFamily="34" charset="0"/>
              </a:rPr>
              <a:t>CPS 0</a:t>
            </a:r>
          </a:p>
          <a:p>
            <a:pPr algn="ctr">
              <a:lnSpc>
                <a:spcPct val="90000"/>
              </a:lnSpc>
            </a:pPr>
            <a:r>
              <a:rPr lang="en-GB" sz="1400" noProof="0" dirty="0">
                <a:latin typeface="Arial" panose="020B0604020202020204" pitchFamily="34" charset="0"/>
                <a:cs typeface="Arial" panose="020B0604020202020204" pitchFamily="34" charset="0"/>
              </a:rPr>
              <a:t>N=6</a:t>
            </a:r>
          </a:p>
        </p:txBody>
      </p:sp>
      <p:sp>
        <p:nvSpPr>
          <p:cNvPr id="23" name="Textfeld 22">
            <a:extLst>
              <a:ext uri="{FF2B5EF4-FFF2-40B4-BE49-F238E27FC236}">
                <a16:creationId xmlns:a16="http://schemas.microsoft.com/office/drawing/2014/main" id="{D6C1AC5F-FFA5-618A-4091-BC2F4258BF77}"/>
              </a:ext>
            </a:extLst>
          </p:cNvPr>
          <p:cNvSpPr txBox="1"/>
          <p:nvPr/>
        </p:nvSpPr>
        <p:spPr>
          <a:xfrm>
            <a:off x="2844508" y="5626601"/>
            <a:ext cx="1447799" cy="480131"/>
          </a:xfrm>
          <a:prstGeom prst="rect">
            <a:avLst/>
          </a:prstGeom>
          <a:noFill/>
        </p:spPr>
        <p:txBody>
          <a:bodyPr wrap="square" rtlCol="0">
            <a:spAutoFit/>
          </a:bodyPr>
          <a:lstStyle/>
          <a:p>
            <a:pPr algn="ctr">
              <a:lnSpc>
                <a:spcPct val="90000"/>
              </a:lnSpc>
            </a:pPr>
            <a:r>
              <a:rPr lang="en-GB" sz="1400" b="1" noProof="0" dirty="0">
                <a:latin typeface="Arial" panose="020B0604020202020204" pitchFamily="34" charset="0"/>
                <a:cs typeface="Arial" panose="020B0604020202020204" pitchFamily="34" charset="0"/>
              </a:rPr>
              <a:t>CPS 1-9</a:t>
            </a:r>
          </a:p>
          <a:p>
            <a:pPr algn="ctr">
              <a:lnSpc>
                <a:spcPct val="90000"/>
              </a:lnSpc>
            </a:pPr>
            <a:r>
              <a:rPr lang="en-GB" sz="1400" noProof="0" dirty="0">
                <a:latin typeface="Arial" panose="020B0604020202020204" pitchFamily="34" charset="0"/>
                <a:cs typeface="Arial" panose="020B0604020202020204" pitchFamily="34" charset="0"/>
              </a:rPr>
              <a:t>N=10</a:t>
            </a:r>
            <a:endParaRPr lang="en-GB" sz="1400" b="1" noProof="0" dirty="0">
              <a:latin typeface="Arial" panose="020B0604020202020204" pitchFamily="34" charset="0"/>
              <a:cs typeface="Arial" panose="020B0604020202020204" pitchFamily="34" charset="0"/>
            </a:endParaRPr>
          </a:p>
        </p:txBody>
      </p:sp>
      <p:sp>
        <p:nvSpPr>
          <p:cNvPr id="24" name="Textfeld 23">
            <a:extLst>
              <a:ext uri="{FF2B5EF4-FFF2-40B4-BE49-F238E27FC236}">
                <a16:creationId xmlns:a16="http://schemas.microsoft.com/office/drawing/2014/main" id="{009CA917-78AA-C374-8EB5-46791D63712A}"/>
              </a:ext>
            </a:extLst>
          </p:cNvPr>
          <p:cNvSpPr txBox="1"/>
          <p:nvPr/>
        </p:nvSpPr>
        <p:spPr>
          <a:xfrm>
            <a:off x="4291885" y="5626601"/>
            <a:ext cx="1447799" cy="480131"/>
          </a:xfrm>
          <a:prstGeom prst="rect">
            <a:avLst/>
          </a:prstGeom>
          <a:noFill/>
        </p:spPr>
        <p:txBody>
          <a:bodyPr wrap="square" rtlCol="0">
            <a:spAutoFit/>
          </a:bodyPr>
          <a:lstStyle/>
          <a:p>
            <a:pPr algn="ctr">
              <a:lnSpc>
                <a:spcPct val="90000"/>
              </a:lnSpc>
            </a:pPr>
            <a:r>
              <a:rPr lang="en-GB" sz="1400" b="1" noProof="0" dirty="0">
                <a:latin typeface="Arial" panose="020B0604020202020204" pitchFamily="34" charset="0"/>
                <a:cs typeface="Arial" panose="020B0604020202020204" pitchFamily="34" charset="0"/>
              </a:rPr>
              <a:t>CPS ≥10</a:t>
            </a:r>
          </a:p>
          <a:p>
            <a:pPr algn="ctr">
              <a:lnSpc>
                <a:spcPct val="90000"/>
              </a:lnSpc>
            </a:pPr>
            <a:r>
              <a:rPr lang="en-GB" sz="1400" noProof="0" dirty="0">
                <a:latin typeface="Arial" panose="020B0604020202020204" pitchFamily="34" charset="0"/>
                <a:cs typeface="Arial" panose="020B0604020202020204" pitchFamily="34" charset="0"/>
              </a:rPr>
              <a:t>N=11</a:t>
            </a:r>
            <a:endParaRPr lang="en-GB" sz="1400" b="1" noProof="0" dirty="0">
              <a:latin typeface="Arial" panose="020B0604020202020204" pitchFamily="34" charset="0"/>
              <a:cs typeface="Arial" panose="020B0604020202020204" pitchFamily="34" charset="0"/>
            </a:endParaRPr>
          </a:p>
        </p:txBody>
      </p:sp>
      <p:sp>
        <p:nvSpPr>
          <p:cNvPr id="25" name="Textfeld 24">
            <a:extLst>
              <a:ext uri="{FF2B5EF4-FFF2-40B4-BE49-F238E27FC236}">
                <a16:creationId xmlns:a16="http://schemas.microsoft.com/office/drawing/2014/main" id="{6FE92AF9-3C12-3D65-23EC-25210BF74D50}"/>
              </a:ext>
            </a:extLst>
          </p:cNvPr>
          <p:cNvSpPr txBox="1"/>
          <p:nvPr/>
        </p:nvSpPr>
        <p:spPr>
          <a:xfrm>
            <a:off x="7364612" y="5626601"/>
            <a:ext cx="1447799" cy="480131"/>
          </a:xfrm>
          <a:prstGeom prst="rect">
            <a:avLst/>
          </a:prstGeom>
          <a:noFill/>
        </p:spPr>
        <p:txBody>
          <a:bodyPr wrap="square" rtlCol="0">
            <a:spAutoFit/>
          </a:bodyPr>
          <a:lstStyle/>
          <a:p>
            <a:pPr algn="ctr">
              <a:lnSpc>
                <a:spcPct val="90000"/>
              </a:lnSpc>
            </a:pPr>
            <a:r>
              <a:rPr lang="en-GB" sz="1400" b="1" noProof="0" dirty="0">
                <a:latin typeface="Arial" panose="020B0604020202020204" pitchFamily="34" charset="0"/>
                <a:cs typeface="Arial" panose="020B0604020202020204" pitchFamily="34" charset="0"/>
              </a:rPr>
              <a:t>HER2 2+/ISH+</a:t>
            </a:r>
          </a:p>
          <a:p>
            <a:pPr algn="ctr">
              <a:lnSpc>
                <a:spcPct val="90000"/>
              </a:lnSpc>
            </a:pPr>
            <a:r>
              <a:rPr lang="en-GB" sz="1400" noProof="0" dirty="0">
                <a:latin typeface="Arial" panose="020B0604020202020204" pitchFamily="34" charset="0"/>
                <a:cs typeface="Arial" panose="020B0604020202020204" pitchFamily="34" charset="0"/>
              </a:rPr>
              <a:t>N=6</a:t>
            </a:r>
            <a:endParaRPr lang="en-GB" sz="1400" b="1" noProof="0" dirty="0">
              <a:latin typeface="Arial" panose="020B0604020202020204" pitchFamily="34" charset="0"/>
              <a:cs typeface="Arial" panose="020B0604020202020204" pitchFamily="34" charset="0"/>
            </a:endParaRPr>
          </a:p>
        </p:txBody>
      </p:sp>
      <p:sp>
        <p:nvSpPr>
          <p:cNvPr id="26" name="Textfeld 25">
            <a:extLst>
              <a:ext uri="{FF2B5EF4-FFF2-40B4-BE49-F238E27FC236}">
                <a16:creationId xmlns:a16="http://schemas.microsoft.com/office/drawing/2014/main" id="{AF9EF642-A58E-B99C-6F56-3F5DE9C6FB9F}"/>
              </a:ext>
            </a:extLst>
          </p:cNvPr>
          <p:cNvSpPr txBox="1"/>
          <p:nvPr/>
        </p:nvSpPr>
        <p:spPr>
          <a:xfrm>
            <a:off x="8839200" y="5626601"/>
            <a:ext cx="1352550" cy="480131"/>
          </a:xfrm>
          <a:prstGeom prst="rect">
            <a:avLst/>
          </a:prstGeom>
          <a:noFill/>
        </p:spPr>
        <p:txBody>
          <a:bodyPr wrap="square" rtlCol="0">
            <a:spAutoFit/>
          </a:bodyPr>
          <a:lstStyle/>
          <a:p>
            <a:pPr algn="ctr">
              <a:lnSpc>
                <a:spcPct val="90000"/>
              </a:lnSpc>
            </a:pPr>
            <a:r>
              <a:rPr lang="en-GB" sz="1400" b="1" noProof="0" dirty="0">
                <a:latin typeface="Arial" panose="020B0604020202020204" pitchFamily="34" charset="0"/>
                <a:cs typeface="Arial" panose="020B0604020202020204" pitchFamily="34" charset="0"/>
              </a:rPr>
              <a:t>HER2 3+</a:t>
            </a:r>
          </a:p>
          <a:p>
            <a:pPr algn="ctr">
              <a:lnSpc>
                <a:spcPct val="90000"/>
              </a:lnSpc>
            </a:pPr>
            <a:r>
              <a:rPr lang="en-GB" sz="1400" noProof="0" dirty="0">
                <a:latin typeface="Arial" panose="020B0604020202020204" pitchFamily="34" charset="0"/>
                <a:cs typeface="Arial" panose="020B0604020202020204" pitchFamily="34" charset="0"/>
              </a:rPr>
              <a:t>N=25</a:t>
            </a:r>
            <a:endParaRPr lang="en-GB" sz="1400" b="1" noProof="0" dirty="0">
              <a:latin typeface="Arial" panose="020B0604020202020204" pitchFamily="34" charset="0"/>
              <a:cs typeface="Arial" panose="020B0604020202020204" pitchFamily="34" charset="0"/>
            </a:endParaRPr>
          </a:p>
        </p:txBody>
      </p:sp>
      <p:sp>
        <p:nvSpPr>
          <p:cNvPr id="27" name="Textfeld 26">
            <a:extLst>
              <a:ext uri="{FF2B5EF4-FFF2-40B4-BE49-F238E27FC236}">
                <a16:creationId xmlns:a16="http://schemas.microsoft.com/office/drawing/2014/main" id="{D07A13B4-31AA-1735-9375-4E698EEE058E}"/>
              </a:ext>
            </a:extLst>
          </p:cNvPr>
          <p:cNvSpPr txBox="1"/>
          <p:nvPr/>
        </p:nvSpPr>
        <p:spPr>
          <a:xfrm rot="16200000">
            <a:off x="-1024744" y="3495180"/>
            <a:ext cx="3628569" cy="307777"/>
          </a:xfrm>
          <a:prstGeom prst="rect">
            <a:avLst/>
          </a:prstGeom>
          <a:noFill/>
        </p:spPr>
        <p:txBody>
          <a:bodyPr wrap="square">
            <a:spAutoFit/>
          </a:bodyPr>
          <a:lstStyle/>
          <a:p>
            <a:pPr algn="ctr"/>
            <a:r>
              <a:rPr lang="en-GB" sz="1400" b="1" noProof="0" dirty="0">
                <a:latin typeface="Arial" panose="020B0604020202020204" pitchFamily="34" charset="0"/>
                <a:cs typeface="Arial" panose="020B0604020202020204" pitchFamily="34" charset="0"/>
              </a:rPr>
              <a:t>pCR-rate (%)</a:t>
            </a:r>
            <a:endParaRPr lang="en-GB" sz="1200" b="1" noProof="0" dirty="0">
              <a:latin typeface="Arial" panose="020B0604020202020204" pitchFamily="34" charset="0"/>
              <a:cs typeface="Arial" panose="020B0604020202020204" pitchFamily="34" charset="0"/>
            </a:endParaRPr>
          </a:p>
        </p:txBody>
      </p:sp>
      <p:cxnSp>
        <p:nvCxnSpPr>
          <p:cNvPr id="15" name="Straight Connector 14">
            <a:extLst>
              <a:ext uri="{FF2B5EF4-FFF2-40B4-BE49-F238E27FC236}">
                <a16:creationId xmlns:a16="http://schemas.microsoft.com/office/drawing/2014/main" id="{63E30A2F-C910-4C2B-B4DB-8369ADB057B4}"/>
              </a:ext>
            </a:extLst>
          </p:cNvPr>
          <p:cNvCxnSpPr>
            <a:cxnSpLocks/>
          </p:cNvCxnSpPr>
          <p:nvPr/>
        </p:nvCxnSpPr>
        <p:spPr>
          <a:xfrm>
            <a:off x="1404630" y="1814513"/>
            <a:ext cx="0" cy="3634739"/>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4" name="TextBox 43">
            <a:extLst>
              <a:ext uri="{FF2B5EF4-FFF2-40B4-BE49-F238E27FC236}">
                <a16:creationId xmlns:a16="http://schemas.microsoft.com/office/drawing/2014/main" id="{3628BA0D-62E5-F1E9-4A55-A3A186B88A68}"/>
              </a:ext>
            </a:extLst>
          </p:cNvPr>
          <p:cNvSpPr txBox="1"/>
          <p:nvPr/>
        </p:nvSpPr>
        <p:spPr>
          <a:xfrm>
            <a:off x="1144006" y="5380254"/>
            <a:ext cx="84959"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0</a:t>
            </a:r>
          </a:p>
        </p:txBody>
      </p:sp>
      <p:cxnSp>
        <p:nvCxnSpPr>
          <p:cNvPr id="50" name="Straight Connector 49">
            <a:extLst>
              <a:ext uri="{FF2B5EF4-FFF2-40B4-BE49-F238E27FC236}">
                <a16:creationId xmlns:a16="http://schemas.microsoft.com/office/drawing/2014/main" id="{414C753B-BBEF-0910-8B88-BE3FCE637A28}"/>
              </a:ext>
            </a:extLst>
          </p:cNvPr>
          <p:cNvCxnSpPr>
            <a:cxnSpLocks/>
          </p:cNvCxnSpPr>
          <p:nvPr/>
        </p:nvCxnSpPr>
        <p:spPr>
          <a:xfrm flipH="1">
            <a:off x="1292225" y="3635497"/>
            <a:ext cx="113406"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1" name="TextBox 50">
            <a:extLst>
              <a:ext uri="{FF2B5EF4-FFF2-40B4-BE49-F238E27FC236}">
                <a16:creationId xmlns:a16="http://schemas.microsoft.com/office/drawing/2014/main" id="{40F6EC3B-FC9E-5C51-4553-2D2D81EF3571}"/>
              </a:ext>
            </a:extLst>
          </p:cNvPr>
          <p:cNvSpPr txBox="1"/>
          <p:nvPr/>
        </p:nvSpPr>
        <p:spPr>
          <a:xfrm>
            <a:off x="1059046" y="3556340"/>
            <a:ext cx="169919"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50</a:t>
            </a:r>
          </a:p>
        </p:txBody>
      </p:sp>
      <p:cxnSp>
        <p:nvCxnSpPr>
          <p:cNvPr id="52" name="Straight Connector 51">
            <a:extLst>
              <a:ext uri="{FF2B5EF4-FFF2-40B4-BE49-F238E27FC236}">
                <a16:creationId xmlns:a16="http://schemas.microsoft.com/office/drawing/2014/main" id="{CE314AF7-F45D-0011-F27D-F1EC3F57466C}"/>
              </a:ext>
            </a:extLst>
          </p:cNvPr>
          <p:cNvCxnSpPr>
            <a:cxnSpLocks/>
          </p:cNvCxnSpPr>
          <p:nvPr/>
        </p:nvCxnSpPr>
        <p:spPr>
          <a:xfrm flipH="1">
            <a:off x="1327150" y="3268661"/>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id="{A7CFD794-E7FD-8141-F966-15586A451C44}"/>
              </a:ext>
            </a:extLst>
          </p:cNvPr>
          <p:cNvCxnSpPr>
            <a:cxnSpLocks/>
          </p:cNvCxnSpPr>
          <p:nvPr/>
        </p:nvCxnSpPr>
        <p:spPr>
          <a:xfrm flipH="1">
            <a:off x="1327150" y="2909886"/>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id="{778B4D65-AB84-F9F8-0BEB-669128389B6A}"/>
              </a:ext>
            </a:extLst>
          </p:cNvPr>
          <p:cNvCxnSpPr>
            <a:cxnSpLocks/>
          </p:cNvCxnSpPr>
          <p:nvPr/>
        </p:nvCxnSpPr>
        <p:spPr>
          <a:xfrm flipH="1">
            <a:off x="1327150" y="2182811"/>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C5186397-0163-DE2C-25CA-ABFE93FB16F7}"/>
              </a:ext>
            </a:extLst>
          </p:cNvPr>
          <p:cNvCxnSpPr>
            <a:cxnSpLocks/>
          </p:cNvCxnSpPr>
          <p:nvPr/>
        </p:nvCxnSpPr>
        <p:spPr>
          <a:xfrm flipH="1">
            <a:off x="1292225" y="1816222"/>
            <a:ext cx="113406"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6" name="TextBox 55">
            <a:extLst>
              <a:ext uri="{FF2B5EF4-FFF2-40B4-BE49-F238E27FC236}">
                <a16:creationId xmlns:a16="http://schemas.microsoft.com/office/drawing/2014/main" id="{ABD43202-82A5-349D-55D6-5ED84272B824}"/>
              </a:ext>
            </a:extLst>
          </p:cNvPr>
          <p:cNvSpPr txBox="1"/>
          <p:nvPr/>
        </p:nvSpPr>
        <p:spPr>
          <a:xfrm>
            <a:off x="974087" y="1737065"/>
            <a:ext cx="254878"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100</a:t>
            </a:r>
          </a:p>
        </p:txBody>
      </p:sp>
      <p:cxnSp>
        <p:nvCxnSpPr>
          <p:cNvPr id="57" name="Straight Connector 56">
            <a:extLst>
              <a:ext uri="{FF2B5EF4-FFF2-40B4-BE49-F238E27FC236}">
                <a16:creationId xmlns:a16="http://schemas.microsoft.com/office/drawing/2014/main" id="{5D098F3B-E10C-E4A1-7E36-C1A71316E351}"/>
              </a:ext>
            </a:extLst>
          </p:cNvPr>
          <p:cNvCxnSpPr>
            <a:cxnSpLocks/>
          </p:cNvCxnSpPr>
          <p:nvPr/>
        </p:nvCxnSpPr>
        <p:spPr>
          <a:xfrm flipH="1">
            <a:off x="1327150" y="2544761"/>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id="{9EFFDA6B-ED17-33C7-8661-2CF9F9FB3EDF}"/>
              </a:ext>
            </a:extLst>
          </p:cNvPr>
          <p:cNvCxnSpPr>
            <a:cxnSpLocks/>
          </p:cNvCxnSpPr>
          <p:nvPr/>
        </p:nvCxnSpPr>
        <p:spPr>
          <a:xfrm flipH="1">
            <a:off x="1327150" y="3995736"/>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a:extLst>
              <a:ext uri="{FF2B5EF4-FFF2-40B4-BE49-F238E27FC236}">
                <a16:creationId xmlns:a16="http://schemas.microsoft.com/office/drawing/2014/main" id="{07396108-4C9F-A2E3-7807-93F2A59E05C4}"/>
              </a:ext>
            </a:extLst>
          </p:cNvPr>
          <p:cNvCxnSpPr>
            <a:cxnSpLocks/>
          </p:cNvCxnSpPr>
          <p:nvPr/>
        </p:nvCxnSpPr>
        <p:spPr>
          <a:xfrm flipH="1">
            <a:off x="1327150" y="4364036"/>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id="{18626967-8E3F-CB03-8EB9-B8F89AA9E3BD}"/>
              </a:ext>
            </a:extLst>
          </p:cNvPr>
          <p:cNvCxnSpPr>
            <a:cxnSpLocks/>
          </p:cNvCxnSpPr>
          <p:nvPr/>
        </p:nvCxnSpPr>
        <p:spPr>
          <a:xfrm flipH="1">
            <a:off x="1327150" y="4725986"/>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9E05228A-E167-3CEE-4B97-B5AB701DF2A6}"/>
              </a:ext>
            </a:extLst>
          </p:cNvPr>
          <p:cNvCxnSpPr>
            <a:cxnSpLocks/>
          </p:cNvCxnSpPr>
          <p:nvPr/>
        </p:nvCxnSpPr>
        <p:spPr>
          <a:xfrm flipH="1">
            <a:off x="1327150" y="5091111"/>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id="{CFBD056B-9060-D3E4-30C0-78F712F2340E}"/>
              </a:ext>
            </a:extLst>
          </p:cNvPr>
          <p:cNvCxnSpPr>
            <a:cxnSpLocks/>
          </p:cNvCxnSpPr>
          <p:nvPr/>
        </p:nvCxnSpPr>
        <p:spPr>
          <a:xfrm rot="16200000" flipH="1">
            <a:off x="1347927" y="5502397"/>
            <a:ext cx="113406"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4" name="Straight Connector 63">
            <a:extLst>
              <a:ext uri="{FF2B5EF4-FFF2-40B4-BE49-F238E27FC236}">
                <a16:creationId xmlns:a16="http://schemas.microsoft.com/office/drawing/2014/main" id="{1D92B63F-7216-DF74-4E94-D3180FDACE37}"/>
              </a:ext>
            </a:extLst>
          </p:cNvPr>
          <p:cNvCxnSpPr>
            <a:cxnSpLocks/>
          </p:cNvCxnSpPr>
          <p:nvPr/>
        </p:nvCxnSpPr>
        <p:spPr>
          <a:xfrm rot="16200000" flipH="1">
            <a:off x="2817952" y="5502397"/>
            <a:ext cx="113406"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5" name="Straight Connector 64">
            <a:extLst>
              <a:ext uri="{FF2B5EF4-FFF2-40B4-BE49-F238E27FC236}">
                <a16:creationId xmlns:a16="http://schemas.microsoft.com/office/drawing/2014/main" id="{76E58DDF-BD45-0EC9-2FE2-8BB476FF4D6C}"/>
              </a:ext>
            </a:extLst>
          </p:cNvPr>
          <p:cNvCxnSpPr>
            <a:cxnSpLocks/>
          </p:cNvCxnSpPr>
          <p:nvPr/>
        </p:nvCxnSpPr>
        <p:spPr>
          <a:xfrm rot="16200000" flipH="1">
            <a:off x="4240352" y="5502397"/>
            <a:ext cx="113406"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6" name="Straight Connector 65">
            <a:extLst>
              <a:ext uri="{FF2B5EF4-FFF2-40B4-BE49-F238E27FC236}">
                <a16:creationId xmlns:a16="http://schemas.microsoft.com/office/drawing/2014/main" id="{B4C20620-DD87-21CC-423C-035511E80B5C}"/>
              </a:ext>
            </a:extLst>
          </p:cNvPr>
          <p:cNvCxnSpPr>
            <a:cxnSpLocks/>
          </p:cNvCxnSpPr>
          <p:nvPr/>
        </p:nvCxnSpPr>
        <p:spPr>
          <a:xfrm rot="16200000" flipH="1">
            <a:off x="5684977" y="5502397"/>
            <a:ext cx="113406"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75" name="Group 74">
            <a:extLst>
              <a:ext uri="{FF2B5EF4-FFF2-40B4-BE49-F238E27FC236}">
                <a16:creationId xmlns:a16="http://schemas.microsoft.com/office/drawing/2014/main" id="{F78D0AF0-C2F3-60D8-0043-6151CC74B495}"/>
              </a:ext>
            </a:extLst>
          </p:cNvPr>
          <p:cNvGrpSpPr/>
          <p:nvPr/>
        </p:nvGrpSpPr>
        <p:grpSpPr>
          <a:xfrm>
            <a:off x="2055098" y="2629022"/>
            <a:ext cx="174625" cy="1735014"/>
            <a:chOff x="2060575" y="2629022"/>
            <a:chExt cx="174625" cy="1735014"/>
          </a:xfrm>
        </p:grpSpPr>
        <p:cxnSp>
          <p:nvCxnSpPr>
            <p:cNvPr id="72" name="Straight Connector 71">
              <a:extLst>
                <a:ext uri="{FF2B5EF4-FFF2-40B4-BE49-F238E27FC236}">
                  <a16:creationId xmlns:a16="http://schemas.microsoft.com/office/drawing/2014/main" id="{FBBEDCAB-96E6-BC07-4E0F-36D4E6486954}"/>
                </a:ext>
              </a:extLst>
            </p:cNvPr>
            <p:cNvCxnSpPr>
              <a:cxnSpLocks/>
            </p:cNvCxnSpPr>
            <p:nvPr/>
          </p:nvCxnSpPr>
          <p:spPr>
            <a:xfrm flipH="1">
              <a:off x="2060575" y="2629022"/>
              <a:ext cx="17462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05303E80-CAE4-FAB3-79F6-DC1987462D04}"/>
                </a:ext>
              </a:extLst>
            </p:cNvPr>
            <p:cNvCxnSpPr>
              <a:cxnSpLocks/>
            </p:cNvCxnSpPr>
            <p:nvPr/>
          </p:nvCxnSpPr>
          <p:spPr>
            <a:xfrm>
              <a:off x="2147887" y="2629469"/>
              <a:ext cx="0" cy="173456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68" name="Rectangle 67">
            <a:extLst>
              <a:ext uri="{FF2B5EF4-FFF2-40B4-BE49-F238E27FC236}">
                <a16:creationId xmlns:a16="http://schemas.microsoft.com/office/drawing/2014/main" id="{593DDD22-0A5D-CF40-CFE1-A285A638D60C}"/>
              </a:ext>
            </a:extLst>
          </p:cNvPr>
          <p:cNvSpPr/>
          <p:nvPr/>
        </p:nvSpPr>
        <p:spPr>
          <a:xfrm>
            <a:off x="1785223" y="4238625"/>
            <a:ext cx="714374" cy="1212849"/>
          </a:xfrm>
          <a:prstGeom prst="rect">
            <a:avLst/>
          </a:prstGeom>
          <a:solidFill>
            <a:schemeClr val="accent1"/>
          </a:solidFill>
          <a:ln>
            <a:solidFill>
              <a:schemeClr val="accent1"/>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69" name="Textfeld 21">
            <a:extLst>
              <a:ext uri="{FF2B5EF4-FFF2-40B4-BE49-F238E27FC236}">
                <a16:creationId xmlns:a16="http://schemas.microsoft.com/office/drawing/2014/main" id="{29AC63F8-835E-C6D2-2CE1-5713E9B89841}"/>
              </a:ext>
            </a:extLst>
          </p:cNvPr>
          <p:cNvSpPr txBox="1"/>
          <p:nvPr/>
        </p:nvSpPr>
        <p:spPr>
          <a:xfrm>
            <a:off x="1828185" y="4756979"/>
            <a:ext cx="628450" cy="193899"/>
          </a:xfrm>
          <a:prstGeom prst="rect">
            <a:avLst/>
          </a:prstGeom>
          <a:noFill/>
        </p:spPr>
        <p:txBody>
          <a:bodyPr wrap="square" lIns="0" tIns="0" rIns="0" bIns="0" rtlCol="0">
            <a:spAutoFit/>
          </a:bodyPr>
          <a:lstStyle/>
          <a:p>
            <a:pPr algn="ctr">
              <a:lnSpc>
                <a:spcPct val="90000"/>
              </a:lnSpc>
            </a:pPr>
            <a:r>
              <a:rPr lang="en-GB" sz="1400" b="1" noProof="0" dirty="0">
                <a:solidFill>
                  <a:schemeClr val="bg1"/>
                </a:solidFill>
                <a:latin typeface="Arial" panose="020B0604020202020204" pitchFamily="34" charset="0"/>
                <a:cs typeface="Arial" panose="020B0604020202020204" pitchFamily="34" charset="0"/>
              </a:rPr>
              <a:t>33.3%</a:t>
            </a:r>
            <a:endParaRPr lang="en-GB" sz="1400" noProof="0" dirty="0">
              <a:solidFill>
                <a:schemeClr val="bg1"/>
              </a:solidFill>
              <a:latin typeface="Arial" panose="020B0604020202020204" pitchFamily="34" charset="0"/>
              <a:cs typeface="Arial" panose="020B0604020202020204" pitchFamily="34" charset="0"/>
            </a:endParaRPr>
          </a:p>
        </p:txBody>
      </p:sp>
      <p:grpSp>
        <p:nvGrpSpPr>
          <p:cNvPr id="76" name="Group 75">
            <a:extLst>
              <a:ext uri="{FF2B5EF4-FFF2-40B4-BE49-F238E27FC236}">
                <a16:creationId xmlns:a16="http://schemas.microsoft.com/office/drawing/2014/main" id="{75BF333B-CF8E-41B2-E557-55E6944521C3}"/>
              </a:ext>
            </a:extLst>
          </p:cNvPr>
          <p:cNvGrpSpPr/>
          <p:nvPr/>
        </p:nvGrpSpPr>
        <p:grpSpPr>
          <a:xfrm>
            <a:off x="3496548" y="2771932"/>
            <a:ext cx="174625" cy="1735014"/>
            <a:chOff x="2060575" y="2629022"/>
            <a:chExt cx="174625" cy="1735014"/>
          </a:xfrm>
        </p:grpSpPr>
        <p:cxnSp>
          <p:nvCxnSpPr>
            <p:cNvPr id="77" name="Straight Connector 76">
              <a:extLst>
                <a:ext uri="{FF2B5EF4-FFF2-40B4-BE49-F238E27FC236}">
                  <a16:creationId xmlns:a16="http://schemas.microsoft.com/office/drawing/2014/main" id="{BF7AC391-FD0F-6034-A01D-49ED7D8D84B7}"/>
                </a:ext>
              </a:extLst>
            </p:cNvPr>
            <p:cNvCxnSpPr>
              <a:cxnSpLocks/>
            </p:cNvCxnSpPr>
            <p:nvPr/>
          </p:nvCxnSpPr>
          <p:spPr>
            <a:xfrm flipH="1">
              <a:off x="2060575" y="2629022"/>
              <a:ext cx="17462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13288279-39AF-E307-4445-3BB232713DD2}"/>
                </a:ext>
              </a:extLst>
            </p:cNvPr>
            <p:cNvCxnSpPr>
              <a:cxnSpLocks/>
            </p:cNvCxnSpPr>
            <p:nvPr/>
          </p:nvCxnSpPr>
          <p:spPr>
            <a:xfrm>
              <a:off x="2147887" y="2629469"/>
              <a:ext cx="0" cy="173456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79" name="Rectangle 78">
            <a:extLst>
              <a:ext uri="{FF2B5EF4-FFF2-40B4-BE49-F238E27FC236}">
                <a16:creationId xmlns:a16="http://schemas.microsoft.com/office/drawing/2014/main" id="{D1599AA3-02CA-0B9A-C5B0-B49996F8267C}"/>
              </a:ext>
            </a:extLst>
          </p:cNvPr>
          <p:cNvSpPr/>
          <p:nvPr/>
        </p:nvSpPr>
        <p:spPr>
          <a:xfrm>
            <a:off x="3226673" y="4000500"/>
            <a:ext cx="714374" cy="1450975"/>
          </a:xfrm>
          <a:prstGeom prst="rect">
            <a:avLst/>
          </a:prstGeom>
          <a:solidFill>
            <a:schemeClr val="accent1"/>
          </a:solidFill>
          <a:ln>
            <a:solidFill>
              <a:schemeClr val="accent1"/>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80" name="Textfeld 21">
            <a:extLst>
              <a:ext uri="{FF2B5EF4-FFF2-40B4-BE49-F238E27FC236}">
                <a16:creationId xmlns:a16="http://schemas.microsoft.com/office/drawing/2014/main" id="{5904C554-BE2B-530E-5747-252E16760245}"/>
              </a:ext>
            </a:extLst>
          </p:cNvPr>
          <p:cNvSpPr txBox="1"/>
          <p:nvPr/>
        </p:nvSpPr>
        <p:spPr>
          <a:xfrm>
            <a:off x="3269635" y="4649028"/>
            <a:ext cx="628450" cy="193899"/>
          </a:xfrm>
          <a:prstGeom prst="rect">
            <a:avLst/>
          </a:prstGeom>
          <a:noFill/>
        </p:spPr>
        <p:txBody>
          <a:bodyPr wrap="square" lIns="0" tIns="0" rIns="0" bIns="0" rtlCol="0">
            <a:spAutoFit/>
          </a:bodyPr>
          <a:lstStyle/>
          <a:p>
            <a:pPr algn="ctr">
              <a:lnSpc>
                <a:spcPct val="90000"/>
              </a:lnSpc>
            </a:pPr>
            <a:r>
              <a:rPr lang="en-GB" sz="1400" b="1" noProof="0" dirty="0">
                <a:solidFill>
                  <a:schemeClr val="bg1"/>
                </a:solidFill>
                <a:latin typeface="Arial" panose="020B0604020202020204" pitchFamily="34" charset="0"/>
                <a:cs typeface="Arial" panose="020B0604020202020204" pitchFamily="34" charset="0"/>
              </a:rPr>
              <a:t>40.0%</a:t>
            </a:r>
            <a:endParaRPr lang="en-GB" sz="1400" noProof="0" dirty="0">
              <a:solidFill>
                <a:schemeClr val="bg1"/>
              </a:solidFill>
              <a:latin typeface="Arial" panose="020B0604020202020204" pitchFamily="34" charset="0"/>
              <a:cs typeface="Arial" panose="020B0604020202020204" pitchFamily="34" charset="0"/>
            </a:endParaRPr>
          </a:p>
        </p:txBody>
      </p:sp>
      <p:grpSp>
        <p:nvGrpSpPr>
          <p:cNvPr id="81" name="Group 80">
            <a:extLst>
              <a:ext uri="{FF2B5EF4-FFF2-40B4-BE49-F238E27FC236}">
                <a16:creationId xmlns:a16="http://schemas.microsoft.com/office/drawing/2014/main" id="{3903622E-CC44-FE97-4D58-AF04989B3D43}"/>
              </a:ext>
            </a:extLst>
          </p:cNvPr>
          <p:cNvGrpSpPr/>
          <p:nvPr/>
        </p:nvGrpSpPr>
        <p:grpSpPr>
          <a:xfrm>
            <a:off x="4928473" y="2207813"/>
            <a:ext cx="174625" cy="1735014"/>
            <a:chOff x="2060575" y="2629022"/>
            <a:chExt cx="174625" cy="1735014"/>
          </a:xfrm>
        </p:grpSpPr>
        <p:cxnSp>
          <p:nvCxnSpPr>
            <p:cNvPr id="82" name="Straight Connector 81">
              <a:extLst>
                <a:ext uri="{FF2B5EF4-FFF2-40B4-BE49-F238E27FC236}">
                  <a16:creationId xmlns:a16="http://schemas.microsoft.com/office/drawing/2014/main" id="{F5CA1169-B1F4-34D9-53C3-2801F0D8D6FE}"/>
                </a:ext>
              </a:extLst>
            </p:cNvPr>
            <p:cNvCxnSpPr>
              <a:cxnSpLocks/>
            </p:cNvCxnSpPr>
            <p:nvPr/>
          </p:nvCxnSpPr>
          <p:spPr>
            <a:xfrm flipH="1">
              <a:off x="2060575" y="2629022"/>
              <a:ext cx="17462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C527B740-E9FA-1F64-D65B-FA10FD421E5F}"/>
                </a:ext>
              </a:extLst>
            </p:cNvPr>
            <p:cNvCxnSpPr>
              <a:cxnSpLocks/>
            </p:cNvCxnSpPr>
            <p:nvPr/>
          </p:nvCxnSpPr>
          <p:spPr>
            <a:xfrm>
              <a:off x="2147887" y="2629469"/>
              <a:ext cx="0" cy="173456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84" name="Rectangle 83">
            <a:extLst>
              <a:ext uri="{FF2B5EF4-FFF2-40B4-BE49-F238E27FC236}">
                <a16:creationId xmlns:a16="http://schemas.microsoft.com/office/drawing/2014/main" id="{84105085-107D-0552-EAA4-22B7CE627D14}"/>
              </a:ext>
            </a:extLst>
          </p:cNvPr>
          <p:cNvSpPr/>
          <p:nvPr/>
        </p:nvSpPr>
        <p:spPr>
          <a:xfrm>
            <a:off x="4658598" y="3165475"/>
            <a:ext cx="714374" cy="2285999"/>
          </a:xfrm>
          <a:prstGeom prst="rect">
            <a:avLst/>
          </a:prstGeom>
          <a:solidFill>
            <a:schemeClr val="accent1"/>
          </a:solidFill>
          <a:ln>
            <a:solidFill>
              <a:schemeClr val="accent1"/>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85" name="Textfeld 21">
            <a:extLst>
              <a:ext uri="{FF2B5EF4-FFF2-40B4-BE49-F238E27FC236}">
                <a16:creationId xmlns:a16="http://schemas.microsoft.com/office/drawing/2014/main" id="{3056E326-B4F4-004E-6881-24D2DB73D74E}"/>
              </a:ext>
            </a:extLst>
          </p:cNvPr>
          <p:cNvSpPr txBox="1"/>
          <p:nvPr/>
        </p:nvSpPr>
        <p:spPr>
          <a:xfrm>
            <a:off x="4701560" y="4217208"/>
            <a:ext cx="628450" cy="193899"/>
          </a:xfrm>
          <a:prstGeom prst="rect">
            <a:avLst/>
          </a:prstGeom>
          <a:noFill/>
        </p:spPr>
        <p:txBody>
          <a:bodyPr wrap="square" lIns="0" tIns="0" rIns="0" bIns="0" rtlCol="0">
            <a:spAutoFit/>
          </a:bodyPr>
          <a:lstStyle/>
          <a:p>
            <a:pPr algn="ctr">
              <a:lnSpc>
                <a:spcPct val="90000"/>
              </a:lnSpc>
            </a:pPr>
            <a:r>
              <a:rPr lang="en-GB" sz="1400" b="1" noProof="0" dirty="0">
                <a:solidFill>
                  <a:schemeClr val="bg1"/>
                </a:solidFill>
                <a:latin typeface="Arial" panose="020B0604020202020204" pitchFamily="34" charset="0"/>
                <a:cs typeface="Arial" panose="020B0604020202020204" pitchFamily="34" charset="0"/>
              </a:rPr>
              <a:t>63.6%</a:t>
            </a:r>
            <a:endParaRPr lang="en-GB" sz="1400" noProof="0" dirty="0">
              <a:solidFill>
                <a:schemeClr val="bg1"/>
              </a:solidFill>
              <a:latin typeface="Arial" panose="020B0604020202020204" pitchFamily="34" charset="0"/>
              <a:cs typeface="Arial" panose="020B0604020202020204" pitchFamily="34" charset="0"/>
            </a:endParaRPr>
          </a:p>
        </p:txBody>
      </p:sp>
      <p:cxnSp>
        <p:nvCxnSpPr>
          <p:cNvPr id="47" name="Straight Connector 46">
            <a:extLst>
              <a:ext uri="{FF2B5EF4-FFF2-40B4-BE49-F238E27FC236}">
                <a16:creationId xmlns:a16="http://schemas.microsoft.com/office/drawing/2014/main" id="{7445B2AE-5A7C-E002-D544-F239B76CC66D}"/>
              </a:ext>
            </a:extLst>
          </p:cNvPr>
          <p:cNvCxnSpPr>
            <a:cxnSpLocks/>
          </p:cNvCxnSpPr>
          <p:nvPr/>
        </p:nvCxnSpPr>
        <p:spPr>
          <a:xfrm flipH="1">
            <a:off x="1292225" y="5449252"/>
            <a:ext cx="4457700"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Textfeld 26">
            <a:extLst>
              <a:ext uri="{FF2B5EF4-FFF2-40B4-BE49-F238E27FC236}">
                <a16:creationId xmlns:a16="http://schemas.microsoft.com/office/drawing/2014/main" id="{EE5DBB65-5C44-885D-E4FB-94C0EC533C2C}"/>
              </a:ext>
            </a:extLst>
          </p:cNvPr>
          <p:cNvSpPr txBox="1"/>
          <p:nvPr/>
        </p:nvSpPr>
        <p:spPr>
          <a:xfrm rot="16200000">
            <a:off x="4904569" y="3495180"/>
            <a:ext cx="3628569" cy="307777"/>
          </a:xfrm>
          <a:prstGeom prst="rect">
            <a:avLst/>
          </a:prstGeom>
          <a:noFill/>
        </p:spPr>
        <p:txBody>
          <a:bodyPr wrap="square">
            <a:spAutoFit/>
          </a:bodyPr>
          <a:lstStyle/>
          <a:p>
            <a:pPr algn="ctr"/>
            <a:r>
              <a:rPr lang="en-GB" sz="1400" b="1" noProof="0" dirty="0">
                <a:latin typeface="Arial" panose="020B0604020202020204" pitchFamily="34" charset="0"/>
                <a:cs typeface="Arial" panose="020B0604020202020204" pitchFamily="34" charset="0"/>
              </a:rPr>
              <a:t>pCR-rate (%)</a:t>
            </a:r>
            <a:endParaRPr lang="en-GB" sz="1200" b="1" noProof="0" dirty="0">
              <a:latin typeface="Arial" panose="020B0604020202020204" pitchFamily="34" charset="0"/>
              <a:cs typeface="Arial" panose="020B0604020202020204" pitchFamily="34" charset="0"/>
            </a:endParaRPr>
          </a:p>
        </p:txBody>
      </p:sp>
      <p:cxnSp>
        <p:nvCxnSpPr>
          <p:cNvPr id="89" name="Straight Connector 88">
            <a:extLst>
              <a:ext uri="{FF2B5EF4-FFF2-40B4-BE49-F238E27FC236}">
                <a16:creationId xmlns:a16="http://schemas.microsoft.com/office/drawing/2014/main" id="{096A8141-0079-FA2F-ECEF-8893684B1901}"/>
              </a:ext>
            </a:extLst>
          </p:cNvPr>
          <p:cNvCxnSpPr>
            <a:cxnSpLocks/>
          </p:cNvCxnSpPr>
          <p:nvPr/>
        </p:nvCxnSpPr>
        <p:spPr>
          <a:xfrm>
            <a:off x="7333943" y="1814513"/>
            <a:ext cx="0" cy="3634739"/>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0" name="TextBox 89">
            <a:extLst>
              <a:ext uri="{FF2B5EF4-FFF2-40B4-BE49-F238E27FC236}">
                <a16:creationId xmlns:a16="http://schemas.microsoft.com/office/drawing/2014/main" id="{4C937020-141C-270C-4164-A247C36C4829}"/>
              </a:ext>
            </a:extLst>
          </p:cNvPr>
          <p:cNvSpPr txBox="1"/>
          <p:nvPr/>
        </p:nvSpPr>
        <p:spPr>
          <a:xfrm>
            <a:off x="7073319" y="5380254"/>
            <a:ext cx="84959"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0</a:t>
            </a:r>
          </a:p>
        </p:txBody>
      </p:sp>
      <p:cxnSp>
        <p:nvCxnSpPr>
          <p:cNvPr id="91" name="Straight Connector 90">
            <a:extLst>
              <a:ext uri="{FF2B5EF4-FFF2-40B4-BE49-F238E27FC236}">
                <a16:creationId xmlns:a16="http://schemas.microsoft.com/office/drawing/2014/main" id="{5CC08B62-8AA6-E9B0-3A0B-CC4BEE9B9CF7}"/>
              </a:ext>
            </a:extLst>
          </p:cNvPr>
          <p:cNvCxnSpPr>
            <a:cxnSpLocks/>
          </p:cNvCxnSpPr>
          <p:nvPr/>
        </p:nvCxnSpPr>
        <p:spPr>
          <a:xfrm flipH="1">
            <a:off x="7221538" y="3635497"/>
            <a:ext cx="113406"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2" name="TextBox 91">
            <a:extLst>
              <a:ext uri="{FF2B5EF4-FFF2-40B4-BE49-F238E27FC236}">
                <a16:creationId xmlns:a16="http://schemas.microsoft.com/office/drawing/2014/main" id="{A66F43EA-3B15-FD49-3880-561E06831C5E}"/>
              </a:ext>
            </a:extLst>
          </p:cNvPr>
          <p:cNvSpPr txBox="1"/>
          <p:nvPr/>
        </p:nvSpPr>
        <p:spPr>
          <a:xfrm>
            <a:off x="6988359" y="3556340"/>
            <a:ext cx="169919"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50</a:t>
            </a:r>
          </a:p>
        </p:txBody>
      </p:sp>
      <p:cxnSp>
        <p:nvCxnSpPr>
          <p:cNvPr id="93" name="Straight Connector 92">
            <a:extLst>
              <a:ext uri="{FF2B5EF4-FFF2-40B4-BE49-F238E27FC236}">
                <a16:creationId xmlns:a16="http://schemas.microsoft.com/office/drawing/2014/main" id="{78AAAB54-50EC-4715-C33C-1FA91D57807A}"/>
              </a:ext>
            </a:extLst>
          </p:cNvPr>
          <p:cNvCxnSpPr>
            <a:cxnSpLocks/>
          </p:cNvCxnSpPr>
          <p:nvPr/>
        </p:nvCxnSpPr>
        <p:spPr>
          <a:xfrm flipH="1">
            <a:off x="7256463" y="3268661"/>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FE17A428-7118-EC69-928B-E96837ECC6BE}"/>
              </a:ext>
            </a:extLst>
          </p:cNvPr>
          <p:cNvCxnSpPr>
            <a:cxnSpLocks/>
          </p:cNvCxnSpPr>
          <p:nvPr/>
        </p:nvCxnSpPr>
        <p:spPr>
          <a:xfrm flipH="1">
            <a:off x="7256463" y="2909886"/>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5" name="Straight Connector 94">
            <a:extLst>
              <a:ext uri="{FF2B5EF4-FFF2-40B4-BE49-F238E27FC236}">
                <a16:creationId xmlns:a16="http://schemas.microsoft.com/office/drawing/2014/main" id="{E05F733C-1769-B69C-06A1-1E029217DFDB}"/>
              </a:ext>
            </a:extLst>
          </p:cNvPr>
          <p:cNvCxnSpPr>
            <a:cxnSpLocks/>
          </p:cNvCxnSpPr>
          <p:nvPr/>
        </p:nvCxnSpPr>
        <p:spPr>
          <a:xfrm flipH="1">
            <a:off x="7256463" y="2182811"/>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6" name="Straight Connector 95">
            <a:extLst>
              <a:ext uri="{FF2B5EF4-FFF2-40B4-BE49-F238E27FC236}">
                <a16:creationId xmlns:a16="http://schemas.microsoft.com/office/drawing/2014/main" id="{7CC95823-68CD-9115-520D-02B0BEACA548}"/>
              </a:ext>
            </a:extLst>
          </p:cNvPr>
          <p:cNvCxnSpPr>
            <a:cxnSpLocks/>
          </p:cNvCxnSpPr>
          <p:nvPr/>
        </p:nvCxnSpPr>
        <p:spPr>
          <a:xfrm flipH="1">
            <a:off x="7221538" y="1816222"/>
            <a:ext cx="113406"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7" name="TextBox 96">
            <a:extLst>
              <a:ext uri="{FF2B5EF4-FFF2-40B4-BE49-F238E27FC236}">
                <a16:creationId xmlns:a16="http://schemas.microsoft.com/office/drawing/2014/main" id="{C136BAF9-62DF-40E7-FC60-F809F22C70DC}"/>
              </a:ext>
            </a:extLst>
          </p:cNvPr>
          <p:cNvSpPr txBox="1"/>
          <p:nvPr/>
        </p:nvSpPr>
        <p:spPr>
          <a:xfrm>
            <a:off x="6903400" y="1737065"/>
            <a:ext cx="254878"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100</a:t>
            </a:r>
          </a:p>
        </p:txBody>
      </p:sp>
      <p:cxnSp>
        <p:nvCxnSpPr>
          <p:cNvPr id="98" name="Straight Connector 97">
            <a:extLst>
              <a:ext uri="{FF2B5EF4-FFF2-40B4-BE49-F238E27FC236}">
                <a16:creationId xmlns:a16="http://schemas.microsoft.com/office/drawing/2014/main" id="{D1A8BBA5-A872-4449-25EE-BB81714FEA21}"/>
              </a:ext>
            </a:extLst>
          </p:cNvPr>
          <p:cNvCxnSpPr>
            <a:cxnSpLocks/>
          </p:cNvCxnSpPr>
          <p:nvPr/>
        </p:nvCxnSpPr>
        <p:spPr>
          <a:xfrm flipH="1">
            <a:off x="7256463" y="2544761"/>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9" name="Straight Connector 98">
            <a:extLst>
              <a:ext uri="{FF2B5EF4-FFF2-40B4-BE49-F238E27FC236}">
                <a16:creationId xmlns:a16="http://schemas.microsoft.com/office/drawing/2014/main" id="{3A756AEA-20FC-C398-13C3-8B830CEF6487}"/>
              </a:ext>
            </a:extLst>
          </p:cNvPr>
          <p:cNvCxnSpPr>
            <a:cxnSpLocks/>
          </p:cNvCxnSpPr>
          <p:nvPr/>
        </p:nvCxnSpPr>
        <p:spPr>
          <a:xfrm flipH="1">
            <a:off x="7256463" y="3995736"/>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0" name="Straight Connector 99">
            <a:extLst>
              <a:ext uri="{FF2B5EF4-FFF2-40B4-BE49-F238E27FC236}">
                <a16:creationId xmlns:a16="http://schemas.microsoft.com/office/drawing/2014/main" id="{F904A20E-667C-1608-E5A0-84DCFE0B91AB}"/>
              </a:ext>
            </a:extLst>
          </p:cNvPr>
          <p:cNvCxnSpPr>
            <a:cxnSpLocks/>
          </p:cNvCxnSpPr>
          <p:nvPr/>
        </p:nvCxnSpPr>
        <p:spPr>
          <a:xfrm flipH="1">
            <a:off x="7256463" y="4364036"/>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a:extLst>
              <a:ext uri="{FF2B5EF4-FFF2-40B4-BE49-F238E27FC236}">
                <a16:creationId xmlns:a16="http://schemas.microsoft.com/office/drawing/2014/main" id="{375522A4-32FF-D276-8087-FA923181333D}"/>
              </a:ext>
            </a:extLst>
          </p:cNvPr>
          <p:cNvCxnSpPr>
            <a:cxnSpLocks/>
          </p:cNvCxnSpPr>
          <p:nvPr/>
        </p:nvCxnSpPr>
        <p:spPr>
          <a:xfrm flipH="1">
            <a:off x="7256463" y="4725986"/>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2" name="Straight Connector 101">
            <a:extLst>
              <a:ext uri="{FF2B5EF4-FFF2-40B4-BE49-F238E27FC236}">
                <a16:creationId xmlns:a16="http://schemas.microsoft.com/office/drawing/2014/main" id="{AC24E332-9667-E373-BC63-4617CCD602A1}"/>
              </a:ext>
            </a:extLst>
          </p:cNvPr>
          <p:cNvCxnSpPr>
            <a:cxnSpLocks/>
          </p:cNvCxnSpPr>
          <p:nvPr/>
        </p:nvCxnSpPr>
        <p:spPr>
          <a:xfrm flipH="1">
            <a:off x="7256463" y="5091111"/>
            <a:ext cx="78481"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3" name="Straight Connector 102">
            <a:extLst>
              <a:ext uri="{FF2B5EF4-FFF2-40B4-BE49-F238E27FC236}">
                <a16:creationId xmlns:a16="http://schemas.microsoft.com/office/drawing/2014/main" id="{57AF051B-9693-D90A-DC56-C5FD9661DE0C}"/>
              </a:ext>
            </a:extLst>
          </p:cNvPr>
          <p:cNvCxnSpPr>
            <a:cxnSpLocks/>
          </p:cNvCxnSpPr>
          <p:nvPr/>
        </p:nvCxnSpPr>
        <p:spPr>
          <a:xfrm rot="16200000" flipH="1">
            <a:off x="7277240" y="5502397"/>
            <a:ext cx="113406"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a:extLst>
              <a:ext uri="{FF2B5EF4-FFF2-40B4-BE49-F238E27FC236}">
                <a16:creationId xmlns:a16="http://schemas.microsoft.com/office/drawing/2014/main" id="{0CC3F045-BD9C-947A-1B69-1EF546EC7B2D}"/>
              </a:ext>
            </a:extLst>
          </p:cNvPr>
          <p:cNvCxnSpPr>
            <a:cxnSpLocks/>
          </p:cNvCxnSpPr>
          <p:nvPr/>
        </p:nvCxnSpPr>
        <p:spPr>
          <a:xfrm rot="16200000" flipH="1">
            <a:off x="8741708" y="5502397"/>
            <a:ext cx="113406"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a:extLst>
              <a:ext uri="{FF2B5EF4-FFF2-40B4-BE49-F238E27FC236}">
                <a16:creationId xmlns:a16="http://schemas.microsoft.com/office/drawing/2014/main" id="{A6947F79-5111-573D-7B06-8E81414B8DB6}"/>
              </a:ext>
            </a:extLst>
          </p:cNvPr>
          <p:cNvCxnSpPr>
            <a:cxnSpLocks/>
          </p:cNvCxnSpPr>
          <p:nvPr/>
        </p:nvCxnSpPr>
        <p:spPr>
          <a:xfrm rot="16200000" flipH="1">
            <a:off x="10163315" y="5502397"/>
            <a:ext cx="113406"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107" name="Group 106">
            <a:extLst>
              <a:ext uri="{FF2B5EF4-FFF2-40B4-BE49-F238E27FC236}">
                <a16:creationId xmlns:a16="http://schemas.microsoft.com/office/drawing/2014/main" id="{17831FBD-BF42-CCA6-8894-8D528C652BFD}"/>
              </a:ext>
            </a:extLst>
          </p:cNvPr>
          <p:cNvGrpSpPr/>
          <p:nvPr/>
        </p:nvGrpSpPr>
        <p:grpSpPr>
          <a:xfrm>
            <a:off x="7970123" y="2629022"/>
            <a:ext cx="174625" cy="1735014"/>
            <a:chOff x="2060575" y="2629022"/>
            <a:chExt cx="174625" cy="1735014"/>
          </a:xfrm>
        </p:grpSpPr>
        <p:cxnSp>
          <p:nvCxnSpPr>
            <p:cNvPr id="108" name="Straight Connector 107">
              <a:extLst>
                <a:ext uri="{FF2B5EF4-FFF2-40B4-BE49-F238E27FC236}">
                  <a16:creationId xmlns:a16="http://schemas.microsoft.com/office/drawing/2014/main" id="{6A52ABAF-34CA-1AAE-C201-3D21C90E14E1}"/>
                </a:ext>
              </a:extLst>
            </p:cNvPr>
            <p:cNvCxnSpPr>
              <a:cxnSpLocks/>
            </p:cNvCxnSpPr>
            <p:nvPr/>
          </p:nvCxnSpPr>
          <p:spPr>
            <a:xfrm flipH="1">
              <a:off x="2060575" y="2629022"/>
              <a:ext cx="17462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a:extLst>
                <a:ext uri="{FF2B5EF4-FFF2-40B4-BE49-F238E27FC236}">
                  <a16:creationId xmlns:a16="http://schemas.microsoft.com/office/drawing/2014/main" id="{5074E2EF-8502-D40C-A92F-0BCAF3AC0A98}"/>
                </a:ext>
              </a:extLst>
            </p:cNvPr>
            <p:cNvCxnSpPr>
              <a:cxnSpLocks/>
            </p:cNvCxnSpPr>
            <p:nvPr/>
          </p:nvCxnSpPr>
          <p:spPr>
            <a:xfrm>
              <a:off x="2147887" y="2629469"/>
              <a:ext cx="0" cy="173456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110" name="Rectangle 109">
            <a:extLst>
              <a:ext uri="{FF2B5EF4-FFF2-40B4-BE49-F238E27FC236}">
                <a16:creationId xmlns:a16="http://schemas.microsoft.com/office/drawing/2014/main" id="{22044886-32F2-5066-67A2-B19CDA32D3E6}"/>
              </a:ext>
            </a:extLst>
          </p:cNvPr>
          <p:cNvSpPr/>
          <p:nvPr/>
        </p:nvSpPr>
        <p:spPr>
          <a:xfrm>
            <a:off x="7700248" y="4238625"/>
            <a:ext cx="714374" cy="1212849"/>
          </a:xfrm>
          <a:prstGeom prst="rect">
            <a:avLst/>
          </a:prstGeom>
          <a:solidFill>
            <a:schemeClr val="accent1"/>
          </a:solidFill>
          <a:ln>
            <a:solidFill>
              <a:schemeClr val="accent1"/>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11" name="Textfeld 21">
            <a:extLst>
              <a:ext uri="{FF2B5EF4-FFF2-40B4-BE49-F238E27FC236}">
                <a16:creationId xmlns:a16="http://schemas.microsoft.com/office/drawing/2014/main" id="{7F29BCA3-A96F-2FE0-A639-E78459A17CF5}"/>
              </a:ext>
            </a:extLst>
          </p:cNvPr>
          <p:cNvSpPr txBox="1"/>
          <p:nvPr/>
        </p:nvSpPr>
        <p:spPr>
          <a:xfrm>
            <a:off x="7743210" y="4756979"/>
            <a:ext cx="628450" cy="193899"/>
          </a:xfrm>
          <a:prstGeom prst="rect">
            <a:avLst/>
          </a:prstGeom>
          <a:noFill/>
        </p:spPr>
        <p:txBody>
          <a:bodyPr wrap="square" lIns="0" tIns="0" rIns="0" bIns="0" rtlCol="0">
            <a:spAutoFit/>
          </a:bodyPr>
          <a:lstStyle/>
          <a:p>
            <a:pPr algn="ctr">
              <a:lnSpc>
                <a:spcPct val="90000"/>
              </a:lnSpc>
            </a:pPr>
            <a:r>
              <a:rPr lang="en-GB" sz="1400" b="1" noProof="0" dirty="0">
                <a:solidFill>
                  <a:schemeClr val="bg1"/>
                </a:solidFill>
                <a:latin typeface="Arial" panose="020B0604020202020204" pitchFamily="34" charset="0"/>
                <a:cs typeface="Arial" panose="020B0604020202020204" pitchFamily="34" charset="0"/>
              </a:rPr>
              <a:t>33.3%</a:t>
            </a:r>
            <a:endParaRPr lang="en-GB" sz="1400" noProof="0" dirty="0">
              <a:solidFill>
                <a:schemeClr val="bg1"/>
              </a:solidFill>
              <a:latin typeface="Arial" panose="020B0604020202020204" pitchFamily="34" charset="0"/>
              <a:cs typeface="Arial" panose="020B0604020202020204" pitchFamily="34" charset="0"/>
            </a:endParaRPr>
          </a:p>
        </p:txBody>
      </p:sp>
      <p:grpSp>
        <p:nvGrpSpPr>
          <p:cNvPr id="112" name="Group 111">
            <a:extLst>
              <a:ext uri="{FF2B5EF4-FFF2-40B4-BE49-F238E27FC236}">
                <a16:creationId xmlns:a16="http://schemas.microsoft.com/office/drawing/2014/main" id="{8257605C-57A9-B202-CCA7-7A14BDDB5FA0}"/>
              </a:ext>
            </a:extLst>
          </p:cNvPr>
          <p:cNvGrpSpPr/>
          <p:nvPr/>
        </p:nvGrpSpPr>
        <p:grpSpPr>
          <a:xfrm>
            <a:off x="9406017" y="2829633"/>
            <a:ext cx="174625" cy="1735014"/>
            <a:chOff x="2060575" y="2629022"/>
            <a:chExt cx="174625" cy="1735014"/>
          </a:xfrm>
        </p:grpSpPr>
        <p:cxnSp>
          <p:nvCxnSpPr>
            <p:cNvPr id="113" name="Straight Connector 112">
              <a:extLst>
                <a:ext uri="{FF2B5EF4-FFF2-40B4-BE49-F238E27FC236}">
                  <a16:creationId xmlns:a16="http://schemas.microsoft.com/office/drawing/2014/main" id="{BBE67B18-D5B6-E9FB-629C-103F60BDD249}"/>
                </a:ext>
              </a:extLst>
            </p:cNvPr>
            <p:cNvCxnSpPr>
              <a:cxnSpLocks/>
            </p:cNvCxnSpPr>
            <p:nvPr/>
          </p:nvCxnSpPr>
          <p:spPr>
            <a:xfrm flipH="1">
              <a:off x="2060575" y="2629022"/>
              <a:ext cx="17462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a:extLst>
                <a:ext uri="{FF2B5EF4-FFF2-40B4-BE49-F238E27FC236}">
                  <a16:creationId xmlns:a16="http://schemas.microsoft.com/office/drawing/2014/main" id="{C6B14A1A-5B90-6491-03BC-355DB8A3BAED}"/>
                </a:ext>
              </a:extLst>
            </p:cNvPr>
            <p:cNvCxnSpPr>
              <a:cxnSpLocks/>
            </p:cNvCxnSpPr>
            <p:nvPr/>
          </p:nvCxnSpPr>
          <p:spPr>
            <a:xfrm>
              <a:off x="2147887" y="2629469"/>
              <a:ext cx="0" cy="173456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115" name="Rectangle 114">
            <a:extLst>
              <a:ext uri="{FF2B5EF4-FFF2-40B4-BE49-F238E27FC236}">
                <a16:creationId xmlns:a16="http://schemas.microsoft.com/office/drawing/2014/main" id="{C72BAE67-7862-8B0A-CBD3-04C2559AB232}"/>
              </a:ext>
            </a:extLst>
          </p:cNvPr>
          <p:cNvSpPr/>
          <p:nvPr/>
        </p:nvSpPr>
        <p:spPr>
          <a:xfrm>
            <a:off x="9136142" y="3571875"/>
            <a:ext cx="714374" cy="1879599"/>
          </a:xfrm>
          <a:prstGeom prst="rect">
            <a:avLst/>
          </a:prstGeom>
          <a:solidFill>
            <a:schemeClr val="accent1"/>
          </a:solidFill>
          <a:ln>
            <a:solidFill>
              <a:schemeClr val="accent1"/>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16" name="Textfeld 21">
            <a:extLst>
              <a:ext uri="{FF2B5EF4-FFF2-40B4-BE49-F238E27FC236}">
                <a16:creationId xmlns:a16="http://schemas.microsoft.com/office/drawing/2014/main" id="{586587E3-7993-34B9-4FE1-522C9117C875}"/>
              </a:ext>
            </a:extLst>
          </p:cNvPr>
          <p:cNvSpPr txBox="1"/>
          <p:nvPr/>
        </p:nvSpPr>
        <p:spPr>
          <a:xfrm>
            <a:off x="9179104" y="4428394"/>
            <a:ext cx="628450" cy="193899"/>
          </a:xfrm>
          <a:prstGeom prst="rect">
            <a:avLst/>
          </a:prstGeom>
          <a:noFill/>
        </p:spPr>
        <p:txBody>
          <a:bodyPr wrap="square" lIns="0" tIns="0" rIns="0" bIns="0" rtlCol="0">
            <a:spAutoFit/>
          </a:bodyPr>
          <a:lstStyle/>
          <a:p>
            <a:pPr algn="ctr">
              <a:lnSpc>
                <a:spcPct val="90000"/>
              </a:lnSpc>
            </a:pPr>
            <a:r>
              <a:rPr lang="en-GB" sz="1400" b="1" noProof="0" dirty="0">
                <a:solidFill>
                  <a:schemeClr val="bg1"/>
                </a:solidFill>
                <a:latin typeface="Arial" panose="020B0604020202020204" pitchFamily="34" charset="0"/>
                <a:cs typeface="Arial" panose="020B0604020202020204" pitchFamily="34" charset="0"/>
              </a:rPr>
              <a:t>52.0%</a:t>
            </a:r>
            <a:endParaRPr lang="en-GB" sz="1400" noProof="0" dirty="0">
              <a:solidFill>
                <a:schemeClr val="bg1"/>
              </a:solidFill>
              <a:latin typeface="Arial" panose="020B0604020202020204" pitchFamily="34" charset="0"/>
              <a:cs typeface="Arial" panose="020B0604020202020204" pitchFamily="34" charset="0"/>
            </a:endParaRPr>
          </a:p>
        </p:txBody>
      </p:sp>
      <p:cxnSp>
        <p:nvCxnSpPr>
          <p:cNvPr id="104" name="Straight Connector 103">
            <a:extLst>
              <a:ext uri="{FF2B5EF4-FFF2-40B4-BE49-F238E27FC236}">
                <a16:creationId xmlns:a16="http://schemas.microsoft.com/office/drawing/2014/main" id="{7E6CA18F-FCF7-620F-409E-34382C0F9300}"/>
              </a:ext>
            </a:extLst>
          </p:cNvPr>
          <p:cNvCxnSpPr>
            <a:cxnSpLocks/>
          </p:cNvCxnSpPr>
          <p:nvPr/>
        </p:nvCxnSpPr>
        <p:spPr>
          <a:xfrm flipH="1">
            <a:off x="7221538" y="5449252"/>
            <a:ext cx="3008312"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743180991"/>
      </p:ext>
    </p:extLst>
  </p:cSld>
  <p:clrMapOvr>
    <a:masterClrMapping/>
  </p:clrMapOvr>
  <p:transition>
    <p:fade/>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616723-B098-30AB-4181-ED598A9F9639}"/>
            </a:ext>
          </a:extLst>
        </p:cNvPr>
        <p:cNvGrpSpPr/>
        <p:nvPr/>
      </p:nvGrpSpPr>
      <p:grpSpPr>
        <a:xfrm>
          <a:off x="0" y="0"/>
          <a:ext cx="0" cy="0"/>
          <a:chOff x="0" y="0"/>
          <a:chExt cx="0" cy="0"/>
        </a:xfrm>
      </p:grpSpPr>
      <p:sp>
        <p:nvSpPr>
          <p:cNvPr id="10" name="Title 9">
            <a:extLst>
              <a:ext uri="{FF2B5EF4-FFF2-40B4-BE49-F238E27FC236}">
                <a16:creationId xmlns:a16="http://schemas.microsoft.com/office/drawing/2014/main" id="{2A1A4221-4FA0-A033-77B1-B9CB5F426D7A}"/>
              </a:ext>
            </a:extLst>
          </p:cNvPr>
          <p:cNvSpPr>
            <a:spLocks noGrp="1"/>
          </p:cNvSpPr>
          <p:nvPr>
            <p:ph type="title"/>
          </p:nvPr>
        </p:nvSpPr>
        <p:spPr>
          <a:xfrm>
            <a:off x="619201" y="259200"/>
            <a:ext cx="10963199" cy="864000"/>
          </a:xfrm>
        </p:spPr>
        <p:txBody>
          <a:bodyPr/>
          <a:lstStyle/>
          <a:p>
            <a:r>
              <a:rPr lang="en-GB" noProof="0" dirty="0">
                <a:solidFill>
                  <a:schemeClr val="tx2"/>
                </a:solidFill>
              </a:rPr>
              <a:t>PHERFLOT/IKF053: summary</a:t>
            </a:r>
          </a:p>
        </p:txBody>
      </p:sp>
      <p:sp>
        <p:nvSpPr>
          <p:cNvPr id="2" name="Inhaltsplatzhalter 2">
            <a:extLst>
              <a:ext uri="{FF2B5EF4-FFF2-40B4-BE49-F238E27FC236}">
                <a16:creationId xmlns:a16="http://schemas.microsoft.com/office/drawing/2014/main" id="{D8A3EC32-E200-46D5-C4CE-7AC2615C6719}"/>
              </a:ext>
            </a:extLst>
          </p:cNvPr>
          <p:cNvSpPr>
            <a:spLocks noGrp="1"/>
          </p:cNvSpPr>
          <p:nvPr>
            <p:ph sz="quarter" idx="14"/>
          </p:nvPr>
        </p:nvSpPr>
        <p:spPr>
          <a:xfrm>
            <a:off x="619200" y="1987200"/>
            <a:ext cx="10963200" cy="3960000"/>
          </a:xfrm>
        </p:spPr>
        <p:txBody>
          <a:bodyPr/>
          <a:lstStyle/>
          <a:p>
            <a:r>
              <a:rPr lang="en-GB" noProof="0" dirty="0">
                <a:solidFill>
                  <a:schemeClr val="tx2"/>
                </a:solidFill>
              </a:rPr>
              <a:t>FLOT + pembrolizumab + trastuzumab is feasible</a:t>
            </a:r>
          </a:p>
          <a:p>
            <a:r>
              <a:rPr lang="en-GB" dirty="0">
                <a:solidFill>
                  <a:schemeClr val="tx2"/>
                </a:solidFill>
              </a:rPr>
              <a:t>S</a:t>
            </a:r>
            <a:r>
              <a:rPr lang="en-GB" noProof="0" dirty="0" err="1">
                <a:solidFill>
                  <a:schemeClr val="tx2"/>
                </a:solidFill>
              </a:rPr>
              <a:t>afety</a:t>
            </a:r>
            <a:r>
              <a:rPr lang="en-GB" noProof="0" dirty="0">
                <a:solidFill>
                  <a:schemeClr val="tx2"/>
                </a:solidFill>
              </a:rPr>
              <a:t> profile is as expected, except for an increased incidence of grade </a:t>
            </a:r>
            <a:br>
              <a:rPr lang="en-GB" noProof="0" dirty="0">
                <a:solidFill>
                  <a:schemeClr val="tx2"/>
                </a:solidFill>
              </a:rPr>
            </a:br>
            <a:r>
              <a:rPr lang="en-GB" noProof="0" dirty="0">
                <a:solidFill>
                  <a:schemeClr val="tx2"/>
                </a:solidFill>
              </a:rPr>
              <a:t>3 diarrhoea and higher re-operations</a:t>
            </a:r>
          </a:p>
          <a:p>
            <a:r>
              <a:rPr lang="en-GB" noProof="0" dirty="0" err="1">
                <a:solidFill>
                  <a:schemeClr val="tx2"/>
                </a:solidFill>
              </a:rPr>
              <a:t>pCR</a:t>
            </a:r>
            <a:r>
              <a:rPr lang="en-GB" noProof="0" dirty="0">
                <a:solidFill>
                  <a:schemeClr val="tx2"/>
                </a:solidFill>
              </a:rPr>
              <a:t> of ~ 50% and </a:t>
            </a:r>
            <a:r>
              <a:rPr lang="en-GB" noProof="0" dirty="0" err="1">
                <a:solidFill>
                  <a:schemeClr val="tx2"/>
                </a:solidFill>
              </a:rPr>
              <a:t>pSR</a:t>
            </a:r>
            <a:r>
              <a:rPr lang="en-GB" noProof="0" dirty="0">
                <a:solidFill>
                  <a:schemeClr val="tx2"/>
                </a:solidFill>
              </a:rPr>
              <a:t> ~ 20% = around a 70% major pathological response (in the ITT)</a:t>
            </a:r>
          </a:p>
          <a:p>
            <a:r>
              <a:rPr lang="en-GB" noProof="0" dirty="0">
                <a:solidFill>
                  <a:schemeClr val="tx2"/>
                </a:solidFill>
              </a:rPr>
              <a:t>Higher response in CPS ≥10 and HER2-3+ patients</a:t>
            </a:r>
          </a:p>
        </p:txBody>
      </p:sp>
      <p:sp>
        <p:nvSpPr>
          <p:cNvPr id="3" name="Content Placeholder 2">
            <a:extLst>
              <a:ext uri="{FF2B5EF4-FFF2-40B4-BE49-F238E27FC236}">
                <a16:creationId xmlns:a16="http://schemas.microsoft.com/office/drawing/2014/main" id="{483FBFAC-5750-0E42-A9DE-727BC3CF47B3}"/>
              </a:ext>
            </a:extLst>
          </p:cNvPr>
          <p:cNvSpPr>
            <a:spLocks noGrp="1"/>
          </p:cNvSpPr>
          <p:nvPr>
            <p:ph sz="quarter" idx="15"/>
          </p:nvPr>
        </p:nvSpPr>
        <p:spPr>
          <a:xfrm>
            <a:off x="620183" y="6356351"/>
            <a:ext cx="10180339" cy="365125"/>
          </a:xfrm>
        </p:spPr>
        <p:txBody>
          <a:bodyPr anchor="b" anchorCtr="0"/>
          <a:lstStyle/>
          <a:p>
            <a:r>
              <a:rPr lang="en-GB" sz="1000" noProof="0" dirty="0">
                <a:solidFill>
                  <a:schemeClr val="accent6">
                    <a:lumMod val="60000"/>
                    <a:lumOff val="40000"/>
                  </a:schemeClr>
                </a:solidFill>
              </a:rPr>
              <a:t>CPS, combined positive score; FLOT, 5-fluorouracil, leucovorin, oxaliplatin and docetaxel; ITT, intention-to-treat; pCR, pathological complete response; </a:t>
            </a:r>
            <a:br>
              <a:rPr lang="en-GB" sz="1000" noProof="0" dirty="0">
                <a:solidFill>
                  <a:schemeClr val="accent6">
                    <a:lumMod val="60000"/>
                    <a:lumOff val="40000"/>
                  </a:schemeClr>
                </a:solidFill>
                <a:highlight>
                  <a:srgbClr val="00FFFF"/>
                </a:highlight>
              </a:rPr>
            </a:br>
            <a:r>
              <a:rPr lang="en-GB" sz="1000" noProof="0" dirty="0">
                <a:solidFill>
                  <a:schemeClr val="accent6">
                    <a:lumMod val="60000"/>
                    <a:lumOff val="40000"/>
                  </a:schemeClr>
                </a:solidFill>
              </a:rPr>
              <a:t>pSR, pathological subtotal response</a:t>
            </a:r>
          </a:p>
          <a:p>
            <a:r>
              <a:rPr lang="en-GB" sz="1000" noProof="0" dirty="0">
                <a:solidFill>
                  <a:schemeClr val="accent6">
                    <a:lumMod val="60000"/>
                    <a:lumOff val="40000"/>
                  </a:schemeClr>
                </a:solidFill>
              </a:rPr>
              <a:t>Tintelnot J et al. Ann Oncol. 2025;36(suppl_2):S1194-S1232. 10.1016/annonc/annonc1931. Presented at ESMO 2025 (Abstract 2095MO)</a:t>
            </a:r>
          </a:p>
        </p:txBody>
      </p:sp>
      <p:sp>
        <p:nvSpPr>
          <p:cNvPr id="5" name="Slide Number Placeholder 4">
            <a:extLst>
              <a:ext uri="{FF2B5EF4-FFF2-40B4-BE49-F238E27FC236}">
                <a16:creationId xmlns:a16="http://schemas.microsoft.com/office/drawing/2014/main" id="{C617DD61-A7DF-012D-EC6C-6F35BA0B670B}"/>
              </a:ext>
            </a:extLst>
          </p:cNvPr>
          <p:cNvSpPr>
            <a:spLocks noGrp="1"/>
          </p:cNvSpPr>
          <p:nvPr>
            <p:ph type="sldNum" sz="quarter" idx="4"/>
          </p:nvPr>
        </p:nvSpPr>
        <p:spPr>
          <a:xfrm>
            <a:off x="10800523" y="6428359"/>
            <a:ext cx="781877" cy="365125"/>
          </a:xfrm>
        </p:spPr>
        <p:txBody>
          <a:bodyPr/>
          <a:lstStyle/>
          <a:p>
            <a:pPr lvl="0"/>
            <a:fld id="{F8E47D07-9D1E-4FE9-B31A-2F5863681021}" type="slidenum">
              <a:rPr lang="en-GB" noProof="0" smtClean="0"/>
              <a:pPr lvl="0"/>
              <a:t>52</a:t>
            </a:fld>
            <a:endParaRPr lang="en-GB" noProof="0" dirty="0"/>
          </a:p>
        </p:txBody>
      </p:sp>
    </p:spTree>
    <p:extLst>
      <p:ext uri="{BB962C8B-B14F-4D97-AF65-F5344CB8AC3E}">
        <p14:creationId xmlns:p14="http://schemas.microsoft.com/office/powerpoint/2010/main" val="18900519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5FC8A7C6-C129-FEB0-491A-ABB8A5A3100D}"/>
              </a:ext>
            </a:extLst>
          </p:cNvPr>
          <p:cNvSpPr>
            <a:spLocks noGrp="1"/>
          </p:cNvSpPr>
          <p:nvPr>
            <p:ph type="title"/>
          </p:nvPr>
        </p:nvSpPr>
        <p:spPr/>
        <p:txBody>
          <a:bodyPr>
            <a:noAutofit/>
          </a:bodyPr>
          <a:lstStyle/>
          <a:p>
            <a:r>
              <a:rPr lang="en-GB" noProof="0" dirty="0">
                <a:solidFill>
                  <a:schemeClr val="tx2"/>
                </a:solidFill>
                <a:latin typeface="Arial"/>
                <a:cs typeface="Arial"/>
              </a:rPr>
              <a:t>Innovation trial: </a:t>
            </a:r>
            <a:r>
              <a:rPr lang="en-GB" noProof="0" dirty="0">
                <a:solidFill>
                  <a:schemeClr val="tx2"/>
                </a:solidFill>
              </a:rPr>
              <a:t>trastuzumab, with or without pertuzumab, into peri-OperatiVe chemotherApy of HER2 posiTIve stOmach caNcer</a:t>
            </a:r>
            <a:r>
              <a:rPr lang="en-GB" noProof="0" dirty="0">
                <a:solidFill>
                  <a:schemeClr val="tx2"/>
                </a:solidFill>
                <a:latin typeface="Arial"/>
                <a:cs typeface="Arial"/>
              </a:rPr>
              <a:t> </a:t>
            </a:r>
            <a:endParaRPr lang="en-GB" noProof="0" dirty="0"/>
          </a:p>
        </p:txBody>
      </p:sp>
      <p:sp>
        <p:nvSpPr>
          <p:cNvPr id="2" name="Slide Number Placeholder 1">
            <a:extLst>
              <a:ext uri="{FF2B5EF4-FFF2-40B4-BE49-F238E27FC236}">
                <a16:creationId xmlns:a16="http://schemas.microsoft.com/office/drawing/2014/main" id="{10171FC2-B69E-45D3-9C98-1F9762DE5403}"/>
              </a:ext>
            </a:extLst>
          </p:cNvPr>
          <p:cNvSpPr>
            <a:spLocks noGrp="1"/>
          </p:cNvSpPr>
          <p:nvPr>
            <p:ph type="sldNum" sz="quarter" idx="4"/>
          </p:nvPr>
        </p:nvSpPr>
        <p:spPr/>
        <p:txBody>
          <a:bodyPr/>
          <a:lstStyle/>
          <a:p>
            <a:fld id="{FCE43C0F-8A7B-3A4B-9DB5-B3472E36E833}" type="slidenum">
              <a:rPr lang="en-GB" noProof="0" smtClean="0"/>
              <a:pPr/>
              <a:t>53</a:t>
            </a:fld>
            <a:endParaRPr lang="en-GB" noProof="0" dirty="0"/>
          </a:p>
        </p:txBody>
      </p:sp>
      <p:sp>
        <p:nvSpPr>
          <p:cNvPr id="3" name="Content Placeholder 2">
            <a:extLst>
              <a:ext uri="{FF2B5EF4-FFF2-40B4-BE49-F238E27FC236}">
                <a16:creationId xmlns:a16="http://schemas.microsoft.com/office/drawing/2014/main" id="{0D411749-163C-4DD9-E6CC-A6F9F88081DA}"/>
              </a:ext>
            </a:extLst>
          </p:cNvPr>
          <p:cNvSpPr>
            <a:spLocks noGrp="1"/>
          </p:cNvSpPr>
          <p:nvPr>
            <p:ph sz="quarter" idx="15"/>
          </p:nvPr>
        </p:nvSpPr>
        <p:spPr>
          <a:xfrm>
            <a:off x="620183" y="6356351"/>
            <a:ext cx="10372361" cy="365125"/>
          </a:xfrm>
        </p:spPr>
        <p:txBody>
          <a:bodyPr anchor="b" anchorCtr="0"/>
          <a:lstStyle/>
          <a:p>
            <a:r>
              <a:rPr lang="en-GB" sz="1000" baseline="30000" dirty="0">
                <a:solidFill>
                  <a:schemeClr val="accent6">
                    <a:lumMod val="60000"/>
                    <a:lumOff val="40000"/>
                  </a:schemeClr>
                </a:solidFill>
                <a:ea typeface="Aileron" charset="0"/>
              </a:rPr>
              <a:t>a </a:t>
            </a:r>
            <a:r>
              <a:rPr lang="en-GB" sz="1000" dirty="0">
                <a:solidFill>
                  <a:schemeClr val="accent6">
                    <a:lumMod val="60000"/>
                    <a:lumOff val="40000"/>
                  </a:schemeClr>
                </a:solidFill>
                <a:ea typeface="Aileron" charset="0"/>
              </a:rPr>
              <a:t>Confirmed by central screening</a:t>
            </a:r>
          </a:p>
          <a:p>
            <a:r>
              <a:rPr lang="en-GB" sz="1000" noProof="0" dirty="0">
                <a:solidFill>
                  <a:schemeClr val="accent6">
                    <a:lumMod val="60000"/>
                    <a:lumOff val="40000"/>
                  </a:schemeClr>
                </a:solidFill>
              </a:rPr>
              <a:t>5-FU, 5-fluorouracil; cape, capecitabine; CapOx, capecitabine, oxaliplatin; CisPt, cisplatin; FLOT, 5-FU, leucovorin, oxaliplatin and docetaxel; GEJ, gastroesophageal junction; </a:t>
            </a:r>
            <a:br>
              <a:rPr lang="en-GB" sz="1000" noProof="0" dirty="0">
                <a:solidFill>
                  <a:schemeClr val="accent6">
                    <a:lumMod val="60000"/>
                    <a:lumOff val="40000"/>
                  </a:schemeClr>
                </a:solidFill>
              </a:rPr>
            </a:br>
            <a:r>
              <a:rPr lang="en-GB" sz="1000" noProof="0" dirty="0">
                <a:solidFill>
                  <a:schemeClr val="accent6">
                    <a:lumMod val="60000"/>
                    <a:lumOff val="40000"/>
                  </a:schemeClr>
                </a:solidFill>
              </a:rPr>
              <a:t>mFOLFOX6, modified FOLFOX6 regimen (FOLFOX: oxaliplatin+5-FU+leucovorin); w, weeks</a:t>
            </a:r>
          </a:p>
          <a:p>
            <a:r>
              <a:rPr lang="en-GB" sz="1000" noProof="0" dirty="0">
                <a:solidFill>
                  <a:schemeClr val="accent6">
                    <a:lumMod val="60000"/>
                    <a:lumOff val="40000"/>
                  </a:schemeClr>
                </a:solidFill>
              </a:rPr>
              <a:t>Wagner A, et al. BMC Cancer. 2019;19:494</a:t>
            </a:r>
          </a:p>
        </p:txBody>
      </p:sp>
      <p:sp>
        <p:nvSpPr>
          <p:cNvPr id="5" name="Rectangle: Rounded Corners 16">
            <a:extLst>
              <a:ext uri="{FF2B5EF4-FFF2-40B4-BE49-F238E27FC236}">
                <a16:creationId xmlns:a16="http://schemas.microsoft.com/office/drawing/2014/main" id="{A370D206-CDC2-1A5D-0E93-86A99D159E22}"/>
              </a:ext>
            </a:extLst>
          </p:cNvPr>
          <p:cNvSpPr/>
          <p:nvPr/>
        </p:nvSpPr>
        <p:spPr>
          <a:xfrm>
            <a:off x="5345147" y="1780675"/>
            <a:ext cx="357775" cy="3627595"/>
          </a:xfrm>
          <a:prstGeom prst="roundRect">
            <a:avLst/>
          </a:prstGeom>
          <a:solidFill>
            <a:schemeClr val="accent6"/>
          </a:solidFill>
          <a:ln w="25400" cap="flat" cmpd="sng" algn="ctr">
            <a:noFill/>
            <a:prstDash val="solid"/>
          </a:ln>
          <a:effectLst/>
        </p:spPr>
        <p:txBody>
          <a:bodyPr vert="wordArtVert" lIns="0" tIns="0" rIns="0" bIns="0" rtlCol="0" anchor="ctr"/>
          <a:lstStyle/>
          <a:p>
            <a:pPr algn="ctr" defTabSz="812821">
              <a:buClr>
                <a:srgbClr val="000000"/>
              </a:buClr>
              <a:defRPr/>
            </a:pPr>
            <a:r>
              <a:rPr lang="en-GB" sz="1200" b="1" kern="0" noProof="0" dirty="0">
                <a:solidFill>
                  <a:prstClr val="white"/>
                </a:solidFill>
                <a:latin typeface="Arial" panose="020B0604020202020204" pitchFamily="34" charset="0"/>
                <a:cs typeface="Arial" panose="020B0604020202020204" pitchFamily="34" charset="0"/>
                <a:sym typeface="Arial"/>
              </a:rPr>
              <a:t>SURGERY</a:t>
            </a:r>
          </a:p>
        </p:txBody>
      </p:sp>
      <p:cxnSp>
        <p:nvCxnSpPr>
          <p:cNvPr id="23" name="Straight Connector 22">
            <a:extLst>
              <a:ext uri="{FF2B5EF4-FFF2-40B4-BE49-F238E27FC236}">
                <a16:creationId xmlns:a16="http://schemas.microsoft.com/office/drawing/2014/main" id="{096143A0-8F2D-0EE4-9C85-E3518505FE3C}"/>
              </a:ext>
            </a:extLst>
          </p:cNvPr>
          <p:cNvCxnSpPr>
            <a:cxnSpLocks/>
          </p:cNvCxnSpPr>
          <p:nvPr/>
        </p:nvCxnSpPr>
        <p:spPr>
          <a:xfrm>
            <a:off x="1719840" y="3141584"/>
            <a:ext cx="1584000"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DC72C717-AC97-975C-A7C8-CF0E6DB7981C}"/>
              </a:ext>
            </a:extLst>
          </p:cNvPr>
          <p:cNvCxnSpPr>
            <a:cxnSpLocks/>
          </p:cNvCxnSpPr>
          <p:nvPr/>
        </p:nvCxnSpPr>
        <p:spPr>
          <a:xfrm>
            <a:off x="2943840" y="2152647"/>
            <a:ext cx="360000"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4E54F51E-7FB5-9E34-051C-AE1CB8EADA6B}"/>
              </a:ext>
            </a:extLst>
          </p:cNvPr>
          <p:cNvCxnSpPr>
            <a:cxnSpLocks/>
          </p:cNvCxnSpPr>
          <p:nvPr/>
        </p:nvCxnSpPr>
        <p:spPr>
          <a:xfrm>
            <a:off x="2943840" y="4556411"/>
            <a:ext cx="360000"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27" name="TextBox 26">
            <a:extLst>
              <a:ext uri="{FF2B5EF4-FFF2-40B4-BE49-F238E27FC236}">
                <a16:creationId xmlns:a16="http://schemas.microsoft.com/office/drawing/2014/main" id="{7181A46F-7503-F811-3A67-A0A133FB1C95}"/>
              </a:ext>
            </a:extLst>
          </p:cNvPr>
          <p:cNvSpPr txBox="1"/>
          <p:nvPr/>
        </p:nvSpPr>
        <p:spPr>
          <a:xfrm>
            <a:off x="3641155" y="1565337"/>
            <a:ext cx="1010598"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Standard Arm</a:t>
            </a:r>
          </a:p>
        </p:txBody>
      </p:sp>
      <p:sp>
        <p:nvSpPr>
          <p:cNvPr id="17" name="Rounded Rectangle 16">
            <a:extLst>
              <a:ext uri="{FF2B5EF4-FFF2-40B4-BE49-F238E27FC236}">
                <a16:creationId xmlns:a16="http://schemas.microsoft.com/office/drawing/2014/main" id="{6E59E5C1-A9D2-0642-66EB-46B8AF5FF166}"/>
              </a:ext>
            </a:extLst>
          </p:cNvPr>
          <p:cNvSpPr/>
          <p:nvPr/>
        </p:nvSpPr>
        <p:spPr>
          <a:xfrm>
            <a:off x="620184" y="2383626"/>
            <a:ext cx="1515376" cy="1512169"/>
          </a:xfrm>
          <a:prstGeom prst="roundRect">
            <a:avLst>
              <a:gd name="adj" fmla="val 7558"/>
            </a:avLst>
          </a:prstGeom>
          <a:solidFill>
            <a:schemeClr val="bg1"/>
          </a:solidFill>
          <a:ln w="22225">
            <a:solidFill>
              <a:schemeClr val="accent6"/>
            </a:solid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5000"/>
              </a:lnSpc>
              <a:spcAft>
                <a:spcPts val="300"/>
              </a:spcAft>
              <a:buClr>
                <a:schemeClr val="accent1"/>
              </a:buClr>
            </a:pPr>
            <a:r>
              <a:rPr lang="en-GB" sz="1100" noProof="0" dirty="0">
                <a:solidFill>
                  <a:schemeClr val="tx1"/>
                </a:solidFill>
                <a:latin typeface="Arial" panose="020B0604020202020204" pitchFamily="34" charset="0"/>
                <a:cs typeface="Arial" panose="020B0604020202020204" pitchFamily="34" charset="0"/>
              </a:rPr>
              <a:t>Her2 positive</a:t>
            </a:r>
            <a:r>
              <a:rPr lang="en-GB" sz="1100" baseline="30000" noProof="0" dirty="0">
                <a:solidFill>
                  <a:schemeClr val="tx1"/>
                </a:solidFill>
                <a:latin typeface="Arial" panose="020B0604020202020204" pitchFamily="34" charset="0"/>
                <a:cs typeface="Arial" panose="020B0604020202020204" pitchFamily="34" charset="0"/>
              </a:rPr>
              <a:t>a</a:t>
            </a:r>
            <a:br>
              <a:rPr lang="en-GB" sz="1100" noProof="0" dirty="0">
                <a:solidFill>
                  <a:schemeClr val="tx1"/>
                </a:solidFill>
                <a:latin typeface="Arial" panose="020B0604020202020204" pitchFamily="34" charset="0"/>
                <a:cs typeface="Arial" panose="020B0604020202020204" pitchFamily="34" charset="0"/>
              </a:rPr>
            </a:br>
            <a:r>
              <a:rPr lang="en-GB" sz="1100" noProof="0" dirty="0">
                <a:solidFill>
                  <a:schemeClr val="tx1"/>
                </a:solidFill>
                <a:latin typeface="Arial" panose="020B0604020202020204" pitchFamily="34" charset="0"/>
                <a:cs typeface="Arial" panose="020B0604020202020204" pitchFamily="34" charset="0"/>
              </a:rPr>
              <a:t>and </a:t>
            </a:r>
            <a:r>
              <a:rPr lang="en-GB" sz="1100" b="1" noProof="0" dirty="0">
                <a:solidFill>
                  <a:schemeClr val="tx1"/>
                </a:solidFill>
                <a:latin typeface="Arial" panose="020B0604020202020204" pitchFamily="34" charset="0"/>
                <a:cs typeface="Arial" panose="020B0604020202020204" pitchFamily="34" charset="0"/>
              </a:rPr>
              <a:t>resectable</a:t>
            </a:r>
            <a:br>
              <a:rPr lang="en-GB" sz="1100" b="1" noProof="0" dirty="0">
                <a:solidFill>
                  <a:schemeClr val="tx1"/>
                </a:solidFill>
                <a:latin typeface="Arial" panose="020B0604020202020204" pitchFamily="34" charset="0"/>
                <a:cs typeface="Arial" panose="020B0604020202020204" pitchFamily="34" charset="0"/>
              </a:rPr>
            </a:br>
            <a:r>
              <a:rPr lang="en-GB" sz="1100" noProof="0" dirty="0">
                <a:solidFill>
                  <a:schemeClr val="tx1"/>
                </a:solidFill>
                <a:latin typeface="Arial" panose="020B0604020202020204" pitchFamily="34" charset="0"/>
                <a:cs typeface="Arial" panose="020B0604020202020204" pitchFamily="34" charset="0"/>
              </a:rPr>
              <a:t>gastric or</a:t>
            </a:r>
            <a:br>
              <a:rPr lang="en-GB" sz="1100" noProof="0" dirty="0">
                <a:solidFill>
                  <a:schemeClr val="tx1"/>
                </a:solidFill>
                <a:latin typeface="Arial" panose="020B0604020202020204" pitchFamily="34" charset="0"/>
                <a:cs typeface="Arial" panose="020B0604020202020204" pitchFamily="34" charset="0"/>
              </a:rPr>
            </a:br>
            <a:r>
              <a:rPr lang="en-GB" sz="1100" noProof="0" dirty="0">
                <a:solidFill>
                  <a:schemeClr val="tx1"/>
                </a:solidFill>
                <a:latin typeface="Arial" panose="020B0604020202020204" pitchFamily="34" charset="0"/>
                <a:cs typeface="Arial" panose="020B0604020202020204" pitchFamily="34" charset="0"/>
              </a:rPr>
              <a:t>GEJ adenocarcinoma</a:t>
            </a:r>
            <a:endParaRPr lang="en-GB" sz="1100" kern="0" noProof="0" dirty="0">
              <a:solidFill>
                <a:schemeClr val="tx1"/>
              </a:solidFill>
              <a:latin typeface="Arial" panose="020B0604020202020204" pitchFamily="34" charset="0"/>
              <a:cs typeface="Arial" panose="020B0604020202020204" pitchFamily="34" charset="0"/>
              <a:sym typeface="Arial"/>
            </a:endParaRPr>
          </a:p>
        </p:txBody>
      </p:sp>
      <p:sp>
        <p:nvSpPr>
          <p:cNvPr id="22" name="Oval 21">
            <a:extLst>
              <a:ext uri="{FF2B5EF4-FFF2-40B4-BE49-F238E27FC236}">
                <a16:creationId xmlns:a16="http://schemas.microsoft.com/office/drawing/2014/main" id="{4827B661-FB17-846C-CC5B-6012ED308E34}"/>
              </a:ext>
            </a:extLst>
          </p:cNvPr>
          <p:cNvSpPr/>
          <p:nvPr/>
        </p:nvSpPr>
        <p:spPr>
          <a:xfrm>
            <a:off x="2272456" y="2858907"/>
            <a:ext cx="561607" cy="561607"/>
          </a:xfrm>
          <a:prstGeom prst="ellipse">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pPr>
            <a:r>
              <a:rPr lang="en-GB" b="1" noProof="0" dirty="0">
                <a:latin typeface="Arial" panose="020B0604020202020204" pitchFamily="34" charset="0"/>
                <a:cs typeface="Arial" panose="020B0604020202020204" pitchFamily="34" charset="0"/>
              </a:rPr>
              <a:t>R</a:t>
            </a:r>
            <a:endParaRPr lang="en-GB" sz="1000" b="1" noProof="0" dirty="0">
              <a:latin typeface="Arial" panose="020B0604020202020204" pitchFamily="34" charset="0"/>
              <a:cs typeface="Arial" panose="020B0604020202020204" pitchFamily="34" charset="0"/>
            </a:endParaRPr>
          </a:p>
        </p:txBody>
      </p:sp>
      <p:sp>
        <p:nvSpPr>
          <p:cNvPr id="31" name="TextBox 30">
            <a:extLst>
              <a:ext uri="{FF2B5EF4-FFF2-40B4-BE49-F238E27FC236}">
                <a16:creationId xmlns:a16="http://schemas.microsoft.com/office/drawing/2014/main" id="{44433658-E079-82AF-6DD1-0FE078312DEE}"/>
              </a:ext>
            </a:extLst>
          </p:cNvPr>
          <p:cNvSpPr txBox="1"/>
          <p:nvPr/>
        </p:nvSpPr>
        <p:spPr>
          <a:xfrm>
            <a:off x="3747756" y="2583646"/>
            <a:ext cx="797398"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Exp. Arm 1</a:t>
            </a:r>
          </a:p>
        </p:txBody>
      </p:sp>
      <p:sp>
        <p:nvSpPr>
          <p:cNvPr id="33" name="object 33">
            <a:extLst>
              <a:ext uri="{FF2B5EF4-FFF2-40B4-BE49-F238E27FC236}">
                <a16:creationId xmlns:a16="http://schemas.microsoft.com/office/drawing/2014/main" id="{6ACCE161-299B-A81A-C50A-F8DF9BF6581F}"/>
              </a:ext>
            </a:extLst>
          </p:cNvPr>
          <p:cNvSpPr txBox="1"/>
          <p:nvPr/>
        </p:nvSpPr>
        <p:spPr>
          <a:xfrm>
            <a:off x="3310104" y="3556888"/>
            <a:ext cx="1672701" cy="365125"/>
          </a:xfrm>
          <a:prstGeom prst="roundRect">
            <a:avLst>
              <a:gd name="adj" fmla="val 15404"/>
            </a:avLst>
          </a:prstGeom>
          <a:solidFill>
            <a:schemeClr val="tx2"/>
          </a:solidFill>
          <a:ln w="19050">
            <a:noFill/>
          </a:ln>
        </p:spPr>
        <p:txBody>
          <a:bodyPr vert="horz" wrap="square" lIns="60000" tIns="31200" rIns="60000" bIns="31200" rtlCol="0" anchor="ctr" anchorCtr="0">
            <a:noAutofit/>
          </a:bodyPr>
          <a:lstStyle/>
          <a:p>
            <a:pPr algn="ctr" defTabSz="812821">
              <a:lnSpc>
                <a:spcPct val="90000"/>
              </a:lnSpc>
              <a:spcAft>
                <a:spcPts val="267"/>
              </a:spcAft>
              <a:buClr>
                <a:srgbClr val="000000"/>
              </a:buClr>
              <a:defRPr/>
            </a:pPr>
            <a:r>
              <a:rPr lang="en-GB" sz="1200" b="1" kern="0" noProof="0" dirty="0">
                <a:solidFill>
                  <a:srgbClr val="FFFFFF"/>
                </a:solidFill>
                <a:latin typeface="Arial" panose="020B0604020202020204" pitchFamily="34" charset="0"/>
                <a:cs typeface="Arial" panose="020B0604020202020204" pitchFamily="34" charset="0"/>
                <a:sym typeface="Arial"/>
              </a:rPr>
              <a:t>Antibody:</a:t>
            </a:r>
            <a:br>
              <a:rPr lang="en-GB" sz="1200" b="1" kern="0" noProof="0" dirty="0">
                <a:solidFill>
                  <a:srgbClr val="FFFFFF"/>
                </a:solidFill>
                <a:latin typeface="Arial" panose="020B0604020202020204" pitchFamily="34" charset="0"/>
                <a:cs typeface="Arial" panose="020B0604020202020204" pitchFamily="34" charset="0"/>
                <a:sym typeface="Arial"/>
              </a:rPr>
            </a:br>
            <a:r>
              <a:rPr lang="en-GB" sz="1000" kern="0" noProof="0" dirty="0">
                <a:solidFill>
                  <a:srgbClr val="FFFFFF"/>
                </a:solidFill>
                <a:latin typeface="Arial" panose="020B0604020202020204" pitchFamily="34" charset="0"/>
                <a:cs typeface="Arial" panose="020B0604020202020204" pitchFamily="34" charset="0"/>
                <a:sym typeface="Arial"/>
              </a:rPr>
              <a:t>Trastuzumab</a:t>
            </a:r>
          </a:p>
        </p:txBody>
      </p:sp>
      <p:sp>
        <p:nvSpPr>
          <p:cNvPr id="34" name="TextBox 33">
            <a:extLst>
              <a:ext uri="{FF2B5EF4-FFF2-40B4-BE49-F238E27FC236}">
                <a16:creationId xmlns:a16="http://schemas.microsoft.com/office/drawing/2014/main" id="{D5DF393F-B1A3-E0EA-E797-8B38DCF7660E}"/>
              </a:ext>
            </a:extLst>
          </p:cNvPr>
          <p:cNvSpPr txBox="1"/>
          <p:nvPr/>
        </p:nvSpPr>
        <p:spPr>
          <a:xfrm>
            <a:off x="3747756" y="3969101"/>
            <a:ext cx="797398"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Exp. Arm 2</a:t>
            </a:r>
          </a:p>
        </p:txBody>
      </p:sp>
      <p:sp>
        <p:nvSpPr>
          <p:cNvPr id="36" name="object 33">
            <a:extLst>
              <a:ext uri="{FF2B5EF4-FFF2-40B4-BE49-F238E27FC236}">
                <a16:creationId xmlns:a16="http://schemas.microsoft.com/office/drawing/2014/main" id="{A9768AB9-B074-9423-6A69-F4D8FCB52E9F}"/>
              </a:ext>
            </a:extLst>
          </p:cNvPr>
          <p:cNvSpPr txBox="1"/>
          <p:nvPr/>
        </p:nvSpPr>
        <p:spPr>
          <a:xfrm>
            <a:off x="3310104" y="4942343"/>
            <a:ext cx="1672701" cy="465927"/>
          </a:xfrm>
          <a:prstGeom prst="roundRect">
            <a:avLst>
              <a:gd name="adj" fmla="val 15404"/>
            </a:avLst>
          </a:prstGeom>
          <a:solidFill>
            <a:schemeClr val="accent1"/>
          </a:solidFill>
          <a:ln w="19050">
            <a:noFill/>
          </a:ln>
        </p:spPr>
        <p:txBody>
          <a:bodyPr vert="horz" wrap="square" lIns="60000" tIns="31200" rIns="60000" bIns="31200" rtlCol="0" anchor="ctr" anchorCtr="0">
            <a:noAutofit/>
          </a:bodyPr>
          <a:lstStyle/>
          <a:p>
            <a:pPr algn="ctr" defTabSz="812821">
              <a:lnSpc>
                <a:spcPct val="90000"/>
              </a:lnSpc>
              <a:spcAft>
                <a:spcPts val="267"/>
              </a:spcAft>
              <a:buClr>
                <a:srgbClr val="000000"/>
              </a:buClr>
              <a:defRPr/>
            </a:pPr>
            <a:r>
              <a:rPr lang="en-GB" sz="1200" b="1" kern="0" noProof="0" dirty="0">
                <a:solidFill>
                  <a:srgbClr val="FFFFFF"/>
                </a:solidFill>
                <a:latin typeface="Arial" panose="020B0604020202020204" pitchFamily="34" charset="0"/>
                <a:cs typeface="Arial" panose="020B0604020202020204" pitchFamily="34" charset="0"/>
                <a:sym typeface="Arial"/>
              </a:rPr>
              <a:t>Antibodies:</a:t>
            </a:r>
            <a:br>
              <a:rPr lang="en-GB" sz="1200" b="1" kern="0" noProof="0" dirty="0">
                <a:solidFill>
                  <a:srgbClr val="FFFFFF"/>
                </a:solidFill>
                <a:latin typeface="Arial" panose="020B0604020202020204" pitchFamily="34" charset="0"/>
                <a:cs typeface="Arial" panose="020B0604020202020204" pitchFamily="34" charset="0"/>
                <a:sym typeface="Arial"/>
              </a:rPr>
            </a:br>
            <a:r>
              <a:rPr lang="en-GB" sz="1000" kern="0" noProof="0" dirty="0">
                <a:solidFill>
                  <a:srgbClr val="FFFFFF"/>
                </a:solidFill>
                <a:latin typeface="Arial" panose="020B0604020202020204" pitchFamily="34" charset="0"/>
                <a:cs typeface="Arial" panose="020B0604020202020204" pitchFamily="34" charset="0"/>
                <a:sym typeface="Arial"/>
              </a:rPr>
              <a:t>Trastuzumab +</a:t>
            </a:r>
            <a:br>
              <a:rPr lang="en-GB" sz="1000" kern="0" noProof="0" dirty="0">
                <a:solidFill>
                  <a:srgbClr val="FFFFFF"/>
                </a:solidFill>
                <a:latin typeface="Arial" panose="020B0604020202020204" pitchFamily="34" charset="0"/>
                <a:cs typeface="Arial" panose="020B0604020202020204" pitchFamily="34" charset="0"/>
                <a:sym typeface="Arial"/>
              </a:rPr>
            </a:br>
            <a:r>
              <a:rPr lang="en-GB" sz="1000" kern="0" noProof="0" dirty="0">
                <a:solidFill>
                  <a:srgbClr val="FFFFFF"/>
                </a:solidFill>
                <a:latin typeface="Arial" panose="020B0604020202020204" pitchFamily="34" charset="0"/>
                <a:cs typeface="Arial" panose="020B0604020202020204" pitchFamily="34" charset="0"/>
                <a:sym typeface="Arial"/>
              </a:rPr>
              <a:t>pertuzumab</a:t>
            </a:r>
          </a:p>
        </p:txBody>
      </p:sp>
      <p:cxnSp>
        <p:nvCxnSpPr>
          <p:cNvPr id="37" name="Straight Connector 36">
            <a:extLst>
              <a:ext uri="{FF2B5EF4-FFF2-40B4-BE49-F238E27FC236}">
                <a16:creationId xmlns:a16="http://schemas.microsoft.com/office/drawing/2014/main" id="{2F19875A-7B1A-D426-C639-53714A9BD805}"/>
              </a:ext>
            </a:extLst>
          </p:cNvPr>
          <p:cNvCxnSpPr>
            <a:cxnSpLocks/>
          </p:cNvCxnSpPr>
          <p:nvPr/>
        </p:nvCxnSpPr>
        <p:spPr>
          <a:xfrm flipV="1">
            <a:off x="2949970" y="2137718"/>
            <a:ext cx="0" cy="2432199"/>
          </a:xfrm>
          <a:prstGeom prst="line">
            <a:avLst/>
          </a:prstGeom>
          <a:ln w="2540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9" name="TextBox 38">
            <a:extLst>
              <a:ext uri="{FF2B5EF4-FFF2-40B4-BE49-F238E27FC236}">
                <a16:creationId xmlns:a16="http://schemas.microsoft.com/office/drawing/2014/main" id="{FCA9C3B1-751B-21E9-5618-BB818F0EC5A9}"/>
              </a:ext>
            </a:extLst>
          </p:cNvPr>
          <p:cNvSpPr txBox="1"/>
          <p:nvPr/>
        </p:nvSpPr>
        <p:spPr>
          <a:xfrm>
            <a:off x="6425918" y="1565337"/>
            <a:ext cx="1010598"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Standard Arm</a:t>
            </a:r>
          </a:p>
        </p:txBody>
      </p:sp>
      <p:sp>
        <p:nvSpPr>
          <p:cNvPr id="41" name="TextBox 40">
            <a:extLst>
              <a:ext uri="{FF2B5EF4-FFF2-40B4-BE49-F238E27FC236}">
                <a16:creationId xmlns:a16="http://schemas.microsoft.com/office/drawing/2014/main" id="{7682E2D4-8124-3BFB-A55C-83A05854010F}"/>
              </a:ext>
            </a:extLst>
          </p:cNvPr>
          <p:cNvSpPr txBox="1"/>
          <p:nvPr/>
        </p:nvSpPr>
        <p:spPr>
          <a:xfrm>
            <a:off x="6532519" y="2583646"/>
            <a:ext cx="797398"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Exp. Arm 1</a:t>
            </a:r>
          </a:p>
        </p:txBody>
      </p:sp>
      <p:sp>
        <p:nvSpPr>
          <p:cNvPr id="42" name="object 33">
            <a:extLst>
              <a:ext uri="{FF2B5EF4-FFF2-40B4-BE49-F238E27FC236}">
                <a16:creationId xmlns:a16="http://schemas.microsoft.com/office/drawing/2014/main" id="{BC545FCE-E0F1-C592-B1A4-8C883E51FAB2}"/>
              </a:ext>
            </a:extLst>
          </p:cNvPr>
          <p:cNvSpPr txBox="1"/>
          <p:nvPr/>
        </p:nvSpPr>
        <p:spPr>
          <a:xfrm>
            <a:off x="6094867" y="2779919"/>
            <a:ext cx="1672701" cy="782074"/>
          </a:xfrm>
          <a:prstGeom prst="roundRect">
            <a:avLst>
              <a:gd name="adj" fmla="val 15404"/>
            </a:avLst>
          </a:prstGeom>
          <a:solidFill>
            <a:schemeClr val="tx2">
              <a:lumMod val="20000"/>
              <a:lumOff val="80000"/>
            </a:schemeClr>
          </a:solidFill>
          <a:ln w="19050">
            <a:noFill/>
          </a:ln>
        </p:spPr>
        <p:txBody>
          <a:bodyPr vert="horz" wrap="square" lIns="60000" tIns="31200" rIns="60000" bIns="31200" rtlCol="0" anchor="ctr" anchorCtr="0">
            <a:noAutofit/>
          </a:bodyPr>
          <a:lstStyle/>
          <a:p>
            <a:pPr algn="ctr" defTabSz="812821">
              <a:lnSpc>
                <a:spcPct val="90000"/>
              </a:lnSpc>
              <a:spcAft>
                <a:spcPts val="267"/>
              </a:spcAft>
              <a:buClr>
                <a:srgbClr val="000000"/>
              </a:buClr>
              <a:defRPr/>
            </a:pPr>
            <a:r>
              <a:rPr lang="en-GB" sz="1200" b="1" kern="0" noProof="0" dirty="0">
                <a:latin typeface="Arial" panose="020B0604020202020204" pitchFamily="34" charset="0"/>
                <a:cs typeface="Arial" panose="020B0604020202020204" pitchFamily="34" charset="0"/>
                <a:sym typeface="Arial"/>
              </a:rPr>
              <a:t>Chemotherapy:</a:t>
            </a:r>
            <a:br>
              <a:rPr lang="en-GB" sz="1200" b="1"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CapOx or</a:t>
            </a:r>
            <a:br>
              <a:rPr lang="en-GB" sz="1000"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mFOLFOX6 or</a:t>
            </a:r>
            <a:br>
              <a:rPr lang="en-GB" sz="1000"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FLOT or</a:t>
            </a:r>
            <a:br>
              <a:rPr lang="en-GB" sz="1000"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CisPt+Cape or 5-FU</a:t>
            </a:r>
          </a:p>
        </p:txBody>
      </p:sp>
      <p:sp>
        <p:nvSpPr>
          <p:cNvPr id="44" name="TextBox 43">
            <a:extLst>
              <a:ext uri="{FF2B5EF4-FFF2-40B4-BE49-F238E27FC236}">
                <a16:creationId xmlns:a16="http://schemas.microsoft.com/office/drawing/2014/main" id="{586F9F63-05E7-79B0-4581-AE43672A9FA8}"/>
              </a:ext>
            </a:extLst>
          </p:cNvPr>
          <p:cNvSpPr txBox="1"/>
          <p:nvPr/>
        </p:nvSpPr>
        <p:spPr>
          <a:xfrm>
            <a:off x="6532519" y="3969101"/>
            <a:ext cx="797398"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Exp. Arm 2</a:t>
            </a:r>
          </a:p>
        </p:txBody>
      </p:sp>
      <p:sp>
        <p:nvSpPr>
          <p:cNvPr id="45" name="object 33">
            <a:extLst>
              <a:ext uri="{FF2B5EF4-FFF2-40B4-BE49-F238E27FC236}">
                <a16:creationId xmlns:a16="http://schemas.microsoft.com/office/drawing/2014/main" id="{CFA32B3B-D127-2C71-FC9C-4673128A63DE}"/>
              </a:ext>
            </a:extLst>
          </p:cNvPr>
          <p:cNvSpPr txBox="1"/>
          <p:nvPr/>
        </p:nvSpPr>
        <p:spPr>
          <a:xfrm>
            <a:off x="6094867" y="4165374"/>
            <a:ext cx="1672701" cy="782074"/>
          </a:xfrm>
          <a:prstGeom prst="roundRect">
            <a:avLst>
              <a:gd name="adj" fmla="val 15404"/>
            </a:avLst>
          </a:prstGeom>
          <a:solidFill>
            <a:schemeClr val="tx2">
              <a:lumMod val="20000"/>
              <a:lumOff val="80000"/>
            </a:schemeClr>
          </a:solidFill>
          <a:ln w="19050">
            <a:noFill/>
          </a:ln>
        </p:spPr>
        <p:txBody>
          <a:bodyPr vert="horz" wrap="square" lIns="60000" tIns="31200" rIns="60000" bIns="31200" rtlCol="0" anchor="ctr" anchorCtr="0">
            <a:noAutofit/>
          </a:bodyPr>
          <a:lstStyle/>
          <a:p>
            <a:pPr algn="ctr" defTabSz="812821">
              <a:lnSpc>
                <a:spcPct val="90000"/>
              </a:lnSpc>
              <a:spcAft>
                <a:spcPts val="267"/>
              </a:spcAft>
              <a:buClr>
                <a:srgbClr val="000000"/>
              </a:buClr>
              <a:defRPr/>
            </a:pPr>
            <a:r>
              <a:rPr lang="en-GB" sz="1200" b="1" kern="0" noProof="0" dirty="0">
                <a:latin typeface="Arial" panose="020B0604020202020204" pitchFamily="34" charset="0"/>
                <a:cs typeface="Arial" panose="020B0604020202020204" pitchFamily="34" charset="0"/>
                <a:sym typeface="Arial"/>
              </a:rPr>
              <a:t>Chemotherapy:</a:t>
            </a:r>
            <a:br>
              <a:rPr lang="en-GB" sz="1200" b="1"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CapOx or</a:t>
            </a:r>
            <a:br>
              <a:rPr lang="en-GB" sz="1000"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mFOLFOX6 or</a:t>
            </a:r>
            <a:br>
              <a:rPr lang="en-GB" sz="1000"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FLOT or</a:t>
            </a:r>
            <a:br>
              <a:rPr lang="en-GB" sz="1000"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CisPt+Cape or 5-FU</a:t>
            </a:r>
          </a:p>
        </p:txBody>
      </p:sp>
      <p:cxnSp>
        <p:nvCxnSpPr>
          <p:cNvPr id="47" name="Straight Connector 46">
            <a:extLst>
              <a:ext uri="{FF2B5EF4-FFF2-40B4-BE49-F238E27FC236}">
                <a16:creationId xmlns:a16="http://schemas.microsoft.com/office/drawing/2014/main" id="{58EA646E-C0E7-6FF7-D4A5-6A1FFA7C0CBB}"/>
              </a:ext>
            </a:extLst>
          </p:cNvPr>
          <p:cNvCxnSpPr>
            <a:cxnSpLocks/>
          </p:cNvCxnSpPr>
          <p:nvPr/>
        </p:nvCxnSpPr>
        <p:spPr>
          <a:xfrm>
            <a:off x="4651753" y="2152647"/>
            <a:ext cx="1443777"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7F595829-CE56-E8E3-52AE-D19AAF7F7BAD}"/>
              </a:ext>
            </a:extLst>
          </p:cNvPr>
          <p:cNvCxnSpPr>
            <a:cxnSpLocks/>
          </p:cNvCxnSpPr>
          <p:nvPr/>
        </p:nvCxnSpPr>
        <p:spPr>
          <a:xfrm>
            <a:off x="4727848" y="4556411"/>
            <a:ext cx="1367682"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FCF41C28-B9F5-CCDF-03CB-717826D3E435}"/>
              </a:ext>
            </a:extLst>
          </p:cNvPr>
          <p:cNvCxnSpPr>
            <a:cxnSpLocks/>
          </p:cNvCxnSpPr>
          <p:nvPr/>
        </p:nvCxnSpPr>
        <p:spPr>
          <a:xfrm>
            <a:off x="4727848" y="3141584"/>
            <a:ext cx="1367682"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29" name="object 33">
            <a:extLst>
              <a:ext uri="{FF2B5EF4-FFF2-40B4-BE49-F238E27FC236}">
                <a16:creationId xmlns:a16="http://schemas.microsoft.com/office/drawing/2014/main" id="{53F5EACD-006D-A501-5D12-D2BD69B3E716}"/>
              </a:ext>
            </a:extLst>
          </p:cNvPr>
          <p:cNvSpPr txBox="1"/>
          <p:nvPr/>
        </p:nvSpPr>
        <p:spPr>
          <a:xfrm>
            <a:off x="3310104" y="1761610"/>
            <a:ext cx="1672701" cy="782074"/>
          </a:xfrm>
          <a:prstGeom prst="roundRect">
            <a:avLst>
              <a:gd name="adj" fmla="val 15404"/>
            </a:avLst>
          </a:prstGeom>
          <a:solidFill>
            <a:schemeClr val="tx2">
              <a:lumMod val="20000"/>
              <a:lumOff val="80000"/>
            </a:schemeClr>
          </a:solidFill>
          <a:ln w="19050">
            <a:noFill/>
          </a:ln>
        </p:spPr>
        <p:txBody>
          <a:bodyPr vert="horz" wrap="square" lIns="60000" tIns="31200" rIns="60000" bIns="31200" rtlCol="0" anchor="ctr" anchorCtr="0">
            <a:noAutofit/>
          </a:bodyPr>
          <a:lstStyle/>
          <a:p>
            <a:pPr algn="ctr" defTabSz="812821">
              <a:lnSpc>
                <a:spcPct val="90000"/>
              </a:lnSpc>
              <a:spcAft>
                <a:spcPts val="267"/>
              </a:spcAft>
              <a:buClr>
                <a:srgbClr val="000000"/>
              </a:buClr>
              <a:defRPr/>
            </a:pPr>
            <a:r>
              <a:rPr lang="en-GB" sz="1200" b="1" kern="0" noProof="0" dirty="0">
                <a:latin typeface="Arial" panose="020B0604020202020204" pitchFamily="34" charset="0"/>
                <a:cs typeface="Arial" panose="020B0604020202020204" pitchFamily="34" charset="0"/>
                <a:sym typeface="Arial"/>
              </a:rPr>
              <a:t>Chemotherapy:</a:t>
            </a:r>
            <a:br>
              <a:rPr lang="en-GB" sz="1200" b="1"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CapOx or</a:t>
            </a:r>
            <a:br>
              <a:rPr lang="en-GB" sz="1000"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mFOLFOX6 or</a:t>
            </a:r>
            <a:br>
              <a:rPr lang="en-GB" sz="1000"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FLOT or</a:t>
            </a:r>
            <a:br>
              <a:rPr lang="en-GB" sz="1000"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CisPt+Cape or 5-FU</a:t>
            </a:r>
          </a:p>
        </p:txBody>
      </p:sp>
      <p:sp>
        <p:nvSpPr>
          <p:cNvPr id="32" name="object 33">
            <a:extLst>
              <a:ext uri="{FF2B5EF4-FFF2-40B4-BE49-F238E27FC236}">
                <a16:creationId xmlns:a16="http://schemas.microsoft.com/office/drawing/2014/main" id="{C7E1F7B5-6E45-E140-1E32-5395526247D8}"/>
              </a:ext>
            </a:extLst>
          </p:cNvPr>
          <p:cNvSpPr txBox="1"/>
          <p:nvPr/>
        </p:nvSpPr>
        <p:spPr>
          <a:xfrm>
            <a:off x="3310104" y="2779919"/>
            <a:ext cx="1672701" cy="782074"/>
          </a:xfrm>
          <a:prstGeom prst="roundRect">
            <a:avLst>
              <a:gd name="adj" fmla="val 15404"/>
            </a:avLst>
          </a:prstGeom>
          <a:solidFill>
            <a:schemeClr val="tx2">
              <a:lumMod val="20000"/>
              <a:lumOff val="80000"/>
            </a:schemeClr>
          </a:solidFill>
          <a:ln w="19050">
            <a:noFill/>
          </a:ln>
        </p:spPr>
        <p:txBody>
          <a:bodyPr vert="horz" wrap="square" lIns="60000" tIns="31200" rIns="60000" bIns="31200" rtlCol="0" anchor="ctr" anchorCtr="0">
            <a:noAutofit/>
          </a:bodyPr>
          <a:lstStyle/>
          <a:p>
            <a:pPr algn="ctr" defTabSz="812821">
              <a:lnSpc>
                <a:spcPct val="90000"/>
              </a:lnSpc>
              <a:spcAft>
                <a:spcPts val="267"/>
              </a:spcAft>
              <a:buClr>
                <a:srgbClr val="000000"/>
              </a:buClr>
              <a:defRPr/>
            </a:pPr>
            <a:r>
              <a:rPr lang="en-GB" sz="1200" b="1" kern="0" noProof="0" dirty="0">
                <a:latin typeface="Arial" panose="020B0604020202020204" pitchFamily="34" charset="0"/>
                <a:cs typeface="Arial" panose="020B0604020202020204" pitchFamily="34" charset="0"/>
                <a:sym typeface="Arial"/>
              </a:rPr>
              <a:t>Chemotherapy:</a:t>
            </a:r>
            <a:br>
              <a:rPr lang="en-GB" sz="1200" b="1"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CapOx or</a:t>
            </a:r>
            <a:br>
              <a:rPr lang="en-GB" sz="1000"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mFOLFOX6 or</a:t>
            </a:r>
            <a:br>
              <a:rPr lang="en-GB" sz="1000"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FLOT or</a:t>
            </a:r>
            <a:br>
              <a:rPr lang="en-GB" sz="1000"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CisPt+Cape or 5-FU</a:t>
            </a:r>
          </a:p>
        </p:txBody>
      </p:sp>
      <p:sp>
        <p:nvSpPr>
          <p:cNvPr id="35" name="object 33">
            <a:extLst>
              <a:ext uri="{FF2B5EF4-FFF2-40B4-BE49-F238E27FC236}">
                <a16:creationId xmlns:a16="http://schemas.microsoft.com/office/drawing/2014/main" id="{25E88C64-1372-EDD1-0FB8-915BA2B341F0}"/>
              </a:ext>
            </a:extLst>
          </p:cNvPr>
          <p:cNvSpPr txBox="1"/>
          <p:nvPr/>
        </p:nvSpPr>
        <p:spPr>
          <a:xfrm>
            <a:off x="3310104" y="4165374"/>
            <a:ext cx="1672701" cy="782074"/>
          </a:xfrm>
          <a:prstGeom prst="roundRect">
            <a:avLst>
              <a:gd name="adj" fmla="val 15404"/>
            </a:avLst>
          </a:prstGeom>
          <a:solidFill>
            <a:schemeClr val="tx2">
              <a:lumMod val="20000"/>
              <a:lumOff val="80000"/>
            </a:schemeClr>
          </a:solidFill>
          <a:ln w="19050">
            <a:noFill/>
          </a:ln>
        </p:spPr>
        <p:txBody>
          <a:bodyPr vert="horz" wrap="square" lIns="60000" tIns="31200" rIns="60000" bIns="31200" rtlCol="0" anchor="ctr" anchorCtr="0">
            <a:noAutofit/>
          </a:bodyPr>
          <a:lstStyle/>
          <a:p>
            <a:pPr algn="ctr" defTabSz="812821">
              <a:lnSpc>
                <a:spcPct val="90000"/>
              </a:lnSpc>
              <a:spcAft>
                <a:spcPts val="267"/>
              </a:spcAft>
              <a:buClr>
                <a:srgbClr val="000000"/>
              </a:buClr>
              <a:defRPr/>
            </a:pPr>
            <a:r>
              <a:rPr lang="en-GB" sz="1200" b="1" kern="0" noProof="0" dirty="0">
                <a:latin typeface="Arial" panose="020B0604020202020204" pitchFamily="34" charset="0"/>
                <a:cs typeface="Arial" panose="020B0604020202020204" pitchFamily="34" charset="0"/>
                <a:sym typeface="Arial"/>
              </a:rPr>
              <a:t>Chemotherapy:</a:t>
            </a:r>
            <a:br>
              <a:rPr lang="en-GB" sz="1200" b="1"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CapOx or</a:t>
            </a:r>
            <a:br>
              <a:rPr lang="en-GB" sz="1000"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mFOLFOX6 or</a:t>
            </a:r>
            <a:br>
              <a:rPr lang="en-GB" sz="1000"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FLOT or</a:t>
            </a:r>
            <a:br>
              <a:rPr lang="en-GB" sz="1000"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CisPt+Cape or 5-FU</a:t>
            </a:r>
          </a:p>
        </p:txBody>
      </p:sp>
      <p:sp>
        <p:nvSpPr>
          <p:cNvPr id="52" name="object 33">
            <a:extLst>
              <a:ext uri="{FF2B5EF4-FFF2-40B4-BE49-F238E27FC236}">
                <a16:creationId xmlns:a16="http://schemas.microsoft.com/office/drawing/2014/main" id="{31A96CBE-95A3-6C4C-8EFE-68FFD8191E82}"/>
              </a:ext>
            </a:extLst>
          </p:cNvPr>
          <p:cNvSpPr txBox="1"/>
          <p:nvPr/>
        </p:nvSpPr>
        <p:spPr>
          <a:xfrm>
            <a:off x="8166122" y="3556888"/>
            <a:ext cx="1672701" cy="365125"/>
          </a:xfrm>
          <a:prstGeom prst="roundRect">
            <a:avLst>
              <a:gd name="adj" fmla="val 15404"/>
            </a:avLst>
          </a:prstGeom>
          <a:solidFill>
            <a:schemeClr val="tx2"/>
          </a:solidFill>
          <a:ln w="19050">
            <a:noFill/>
          </a:ln>
        </p:spPr>
        <p:txBody>
          <a:bodyPr vert="horz" wrap="square" lIns="60000" tIns="31200" rIns="60000" bIns="31200" rtlCol="0" anchor="ctr" anchorCtr="0">
            <a:noAutofit/>
          </a:bodyPr>
          <a:lstStyle/>
          <a:p>
            <a:pPr algn="ctr" defTabSz="812821">
              <a:lnSpc>
                <a:spcPct val="90000"/>
              </a:lnSpc>
              <a:spcAft>
                <a:spcPts val="267"/>
              </a:spcAft>
              <a:buClr>
                <a:srgbClr val="000000"/>
              </a:buClr>
              <a:defRPr/>
            </a:pPr>
            <a:r>
              <a:rPr lang="en-GB" sz="1200" b="1" kern="0" noProof="0" dirty="0">
                <a:solidFill>
                  <a:srgbClr val="FFFFFF"/>
                </a:solidFill>
                <a:latin typeface="Arial" panose="020B0604020202020204" pitchFamily="34" charset="0"/>
                <a:cs typeface="Arial" panose="020B0604020202020204" pitchFamily="34" charset="0"/>
                <a:sym typeface="Arial"/>
              </a:rPr>
              <a:t>Antibody:</a:t>
            </a:r>
            <a:br>
              <a:rPr lang="en-GB" sz="1200" b="1" kern="0" noProof="0" dirty="0">
                <a:solidFill>
                  <a:srgbClr val="FFFFFF"/>
                </a:solidFill>
                <a:latin typeface="Arial" panose="020B0604020202020204" pitchFamily="34" charset="0"/>
                <a:cs typeface="Arial" panose="020B0604020202020204" pitchFamily="34" charset="0"/>
                <a:sym typeface="Arial"/>
              </a:rPr>
            </a:br>
            <a:r>
              <a:rPr lang="en-GB" sz="1000" kern="0" noProof="0" dirty="0">
                <a:solidFill>
                  <a:srgbClr val="FFFFFF"/>
                </a:solidFill>
                <a:latin typeface="Arial" panose="020B0604020202020204" pitchFamily="34" charset="0"/>
                <a:cs typeface="Arial" panose="020B0604020202020204" pitchFamily="34" charset="0"/>
                <a:sym typeface="Arial"/>
              </a:rPr>
              <a:t>Trastuzumab</a:t>
            </a:r>
          </a:p>
        </p:txBody>
      </p:sp>
      <p:sp>
        <p:nvSpPr>
          <p:cNvPr id="53" name="object 33">
            <a:extLst>
              <a:ext uri="{FF2B5EF4-FFF2-40B4-BE49-F238E27FC236}">
                <a16:creationId xmlns:a16="http://schemas.microsoft.com/office/drawing/2014/main" id="{9153C468-92D8-6E4F-4217-F92A7F620E1E}"/>
              </a:ext>
            </a:extLst>
          </p:cNvPr>
          <p:cNvSpPr txBox="1"/>
          <p:nvPr/>
        </p:nvSpPr>
        <p:spPr>
          <a:xfrm>
            <a:off x="8166122" y="4942343"/>
            <a:ext cx="1672701" cy="465927"/>
          </a:xfrm>
          <a:prstGeom prst="roundRect">
            <a:avLst>
              <a:gd name="adj" fmla="val 15404"/>
            </a:avLst>
          </a:prstGeom>
          <a:solidFill>
            <a:schemeClr val="accent1"/>
          </a:solidFill>
          <a:ln w="19050">
            <a:noFill/>
          </a:ln>
        </p:spPr>
        <p:txBody>
          <a:bodyPr vert="horz" wrap="square" lIns="60000" tIns="31200" rIns="60000" bIns="31200" rtlCol="0" anchor="ctr" anchorCtr="0">
            <a:noAutofit/>
          </a:bodyPr>
          <a:lstStyle/>
          <a:p>
            <a:pPr algn="ctr" defTabSz="812821">
              <a:lnSpc>
                <a:spcPct val="90000"/>
              </a:lnSpc>
              <a:spcAft>
                <a:spcPts val="267"/>
              </a:spcAft>
              <a:buClr>
                <a:srgbClr val="000000"/>
              </a:buClr>
              <a:defRPr/>
            </a:pPr>
            <a:r>
              <a:rPr lang="en-GB" sz="1200" b="1" kern="0" noProof="0" dirty="0">
                <a:solidFill>
                  <a:srgbClr val="FFFFFF"/>
                </a:solidFill>
                <a:latin typeface="Arial" panose="020B0604020202020204" pitchFamily="34" charset="0"/>
                <a:cs typeface="Arial" panose="020B0604020202020204" pitchFamily="34" charset="0"/>
                <a:sym typeface="Arial"/>
              </a:rPr>
              <a:t>Antibodies:</a:t>
            </a:r>
            <a:br>
              <a:rPr lang="en-GB" sz="1200" b="1" kern="0" noProof="0" dirty="0">
                <a:solidFill>
                  <a:srgbClr val="FFFFFF"/>
                </a:solidFill>
                <a:latin typeface="Arial" panose="020B0604020202020204" pitchFamily="34" charset="0"/>
                <a:cs typeface="Arial" panose="020B0604020202020204" pitchFamily="34" charset="0"/>
                <a:sym typeface="Arial"/>
              </a:rPr>
            </a:br>
            <a:r>
              <a:rPr lang="en-GB" sz="1000" kern="0" noProof="0" dirty="0">
                <a:solidFill>
                  <a:srgbClr val="FFFFFF"/>
                </a:solidFill>
                <a:latin typeface="Arial" panose="020B0604020202020204" pitchFamily="34" charset="0"/>
                <a:cs typeface="Arial" panose="020B0604020202020204" pitchFamily="34" charset="0"/>
                <a:sym typeface="Arial"/>
              </a:rPr>
              <a:t>Trastuzumab +</a:t>
            </a:r>
            <a:br>
              <a:rPr lang="en-GB" sz="1000" kern="0" noProof="0" dirty="0">
                <a:solidFill>
                  <a:srgbClr val="FFFFFF"/>
                </a:solidFill>
                <a:latin typeface="Arial" panose="020B0604020202020204" pitchFamily="34" charset="0"/>
                <a:cs typeface="Arial" panose="020B0604020202020204" pitchFamily="34" charset="0"/>
                <a:sym typeface="Arial"/>
              </a:rPr>
            </a:br>
            <a:r>
              <a:rPr lang="en-GB" sz="1000" kern="0" noProof="0" dirty="0">
                <a:solidFill>
                  <a:srgbClr val="FFFFFF"/>
                </a:solidFill>
                <a:latin typeface="Arial" panose="020B0604020202020204" pitchFamily="34" charset="0"/>
                <a:cs typeface="Arial" panose="020B0604020202020204" pitchFamily="34" charset="0"/>
                <a:sym typeface="Arial"/>
              </a:rPr>
              <a:t>pertuzumab</a:t>
            </a:r>
          </a:p>
        </p:txBody>
      </p:sp>
      <p:cxnSp>
        <p:nvCxnSpPr>
          <p:cNvPr id="54" name="Straight Connector 53">
            <a:extLst>
              <a:ext uri="{FF2B5EF4-FFF2-40B4-BE49-F238E27FC236}">
                <a16:creationId xmlns:a16="http://schemas.microsoft.com/office/drawing/2014/main" id="{917C4284-3D40-AD0C-A48F-0FBE05A341A3}"/>
              </a:ext>
            </a:extLst>
          </p:cNvPr>
          <p:cNvCxnSpPr>
            <a:cxnSpLocks/>
          </p:cNvCxnSpPr>
          <p:nvPr/>
        </p:nvCxnSpPr>
        <p:spPr>
          <a:xfrm>
            <a:off x="6799103" y="5175306"/>
            <a:ext cx="1367682"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46" name="object 33">
            <a:extLst>
              <a:ext uri="{FF2B5EF4-FFF2-40B4-BE49-F238E27FC236}">
                <a16:creationId xmlns:a16="http://schemas.microsoft.com/office/drawing/2014/main" id="{6F756A9E-5A65-AA5A-1180-AD110CF3292A}"/>
              </a:ext>
            </a:extLst>
          </p:cNvPr>
          <p:cNvSpPr txBox="1"/>
          <p:nvPr/>
        </p:nvSpPr>
        <p:spPr>
          <a:xfrm>
            <a:off x="6094867" y="4942343"/>
            <a:ext cx="1672701" cy="465927"/>
          </a:xfrm>
          <a:prstGeom prst="roundRect">
            <a:avLst>
              <a:gd name="adj" fmla="val 15404"/>
            </a:avLst>
          </a:prstGeom>
          <a:solidFill>
            <a:schemeClr val="accent1"/>
          </a:solidFill>
          <a:ln w="19050">
            <a:noFill/>
          </a:ln>
        </p:spPr>
        <p:txBody>
          <a:bodyPr vert="horz" wrap="square" lIns="60000" tIns="31200" rIns="60000" bIns="31200" rtlCol="0" anchor="ctr" anchorCtr="0">
            <a:noAutofit/>
          </a:bodyPr>
          <a:lstStyle/>
          <a:p>
            <a:pPr algn="ctr" defTabSz="812821">
              <a:lnSpc>
                <a:spcPct val="90000"/>
              </a:lnSpc>
              <a:spcAft>
                <a:spcPts val="267"/>
              </a:spcAft>
              <a:buClr>
                <a:srgbClr val="000000"/>
              </a:buClr>
              <a:defRPr/>
            </a:pPr>
            <a:r>
              <a:rPr lang="en-GB" sz="1200" b="1" kern="0" noProof="0" dirty="0">
                <a:solidFill>
                  <a:srgbClr val="FFFFFF"/>
                </a:solidFill>
                <a:latin typeface="Arial" panose="020B0604020202020204" pitchFamily="34" charset="0"/>
                <a:cs typeface="Arial" panose="020B0604020202020204" pitchFamily="34" charset="0"/>
                <a:sym typeface="Arial"/>
              </a:rPr>
              <a:t>Antibodies:</a:t>
            </a:r>
            <a:br>
              <a:rPr lang="en-GB" sz="1200" b="1" kern="0" noProof="0" dirty="0">
                <a:solidFill>
                  <a:srgbClr val="FFFFFF"/>
                </a:solidFill>
                <a:latin typeface="Arial" panose="020B0604020202020204" pitchFamily="34" charset="0"/>
                <a:cs typeface="Arial" panose="020B0604020202020204" pitchFamily="34" charset="0"/>
                <a:sym typeface="Arial"/>
              </a:rPr>
            </a:br>
            <a:r>
              <a:rPr lang="en-GB" sz="1000" kern="0" noProof="0" dirty="0">
                <a:solidFill>
                  <a:srgbClr val="FFFFFF"/>
                </a:solidFill>
                <a:latin typeface="Arial" panose="020B0604020202020204" pitchFamily="34" charset="0"/>
                <a:cs typeface="Arial" panose="020B0604020202020204" pitchFamily="34" charset="0"/>
                <a:sym typeface="Arial"/>
              </a:rPr>
              <a:t>Trastuzumab +</a:t>
            </a:r>
            <a:br>
              <a:rPr lang="en-GB" sz="1000" kern="0" noProof="0" dirty="0">
                <a:solidFill>
                  <a:srgbClr val="FFFFFF"/>
                </a:solidFill>
                <a:latin typeface="Arial" panose="020B0604020202020204" pitchFamily="34" charset="0"/>
                <a:cs typeface="Arial" panose="020B0604020202020204" pitchFamily="34" charset="0"/>
                <a:sym typeface="Arial"/>
              </a:rPr>
            </a:br>
            <a:r>
              <a:rPr lang="en-GB" sz="1000" kern="0" noProof="0" dirty="0">
                <a:solidFill>
                  <a:srgbClr val="FFFFFF"/>
                </a:solidFill>
                <a:latin typeface="Arial" panose="020B0604020202020204" pitchFamily="34" charset="0"/>
                <a:cs typeface="Arial" panose="020B0604020202020204" pitchFamily="34" charset="0"/>
                <a:sym typeface="Arial"/>
              </a:rPr>
              <a:t>pertuzumab</a:t>
            </a:r>
          </a:p>
        </p:txBody>
      </p:sp>
      <p:cxnSp>
        <p:nvCxnSpPr>
          <p:cNvPr id="55" name="Straight Connector 54">
            <a:extLst>
              <a:ext uri="{FF2B5EF4-FFF2-40B4-BE49-F238E27FC236}">
                <a16:creationId xmlns:a16="http://schemas.microsoft.com/office/drawing/2014/main" id="{2F40AE24-2AB1-753E-E6A9-9DF367DDD1FA}"/>
              </a:ext>
            </a:extLst>
          </p:cNvPr>
          <p:cNvCxnSpPr>
            <a:cxnSpLocks/>
          </p:cNvCxnSpPr>
          <p:nvPr/>
        </p:nvCxnSpPr>
        <p:spPr>
          <a:xfrm>
            <a:off x="6799103" y="3739450"/>
            <a:ext cx="1367682"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43" name="object 33">
            <a:extLst>
              <a:ext uri="{FF2B5EF4-FFF2-40B4-BE49-F238E27FC236}">
                <a16:creationId xmlns:a16="http://schemas.microsoft.com/office/drawing/2014/main" id="{98BED0F7-F9C7-C83D-CEF0-F2D17236E204}"/>
              </a:ext>
            </a:extLst>
          </p:cNvPr>
          <p:cNvSpPr txBox="1"/>
          <p:nvPr/>
        </p:nvSpPr>
        <p:spPr>
          <a:xfrm>
            <a:off x="6094867" y="3556888"/>
            <a:ext cx="1672701" cy="365125"/>
          </a:xfrm>
          <a:prstGeom prst="roundRect">
            <a:avLst>
              <a:gd name="adj" fmla="val 15404"/>
            </a:avLst>
          </a:prstGeom>
          <a:solidFill>
            <a:schemeClr val="tx2"/>
          </a:solidFill>
          <a:ln w="19050">
            <a:noFill/>
          </a:ln>
        </p:spPr>
        <p:txBody>
          <a:bodyPr vert="horz" wrap="square" lIns="60000" tIns="31200" rIns="60000" bIns="31200" rtlCol="0" anchor="ctr" anchorCtr="0">
            <a:noAutofit/>
          </a:bodyPr>
          <a:lstStyle/>
          <a:p>
            <a:pPr algn="ctr" defTabSz="812821">
              <a:lnSpc>
                <a:spcPct val="90000"/>
              </a:lnSpc>
              <a:spcAft>
                <a:spcPts val="267"/>
              </a:spcAft>
              <a:buClr>
                <a:srgbClr val="000000"/>
              </a:buClr>
              <a:defRPr/>
            </a:pPr>
            <a:r>
              <a:rPr lang="en-GB" sz="1200" b="1" kern="0" noProof="0" dirty="0">
                <a:solidFill>
                  <a:srgbClr val="FFFFFF"/>
                </a:solidFill>
                <a:latin typeface="Arial" panose="020B0604020202020204" pitchFamily="34" charset="0"/>
                <a:cs typeface="Arial" panose="020B0604020202020204" pitchFamily="34" charset="0"/>
                <a:sym typeface="Arial"/>
              </a:rPr>
              <a:t>Antibody:</a:t>
            </a:r>
            <a:br>
              <a:rPr lang="en-GB" sz="1200" b="1" kern="0" noProof="0" dirty="0">
                <a:solidFill>
                  <a:srgbClr val="FFFFFF"/>
                </a:solidFill>
                <a:latin typeface="Arial" panose="020B0604020202020204" pitchFamily="34" charset="0"/>
                <a:cs typeface="Arial" panose="020B0604020202020204" pitchFamily="34" charset="0"/>
                <a:sym typeface="Arial"/>
              </a:rPr>
            </a:br>
            <a:r>
              <a:rPr lang="en-GB" sz="1000" kern="0" noProof="0" dirty="0">
                <a:solidFill>
                  <a:srgbClr val="FFFFFF"/>
                </a:solidFill>
                <a:latin typeface="Arial" panose="020B0604020202020204" pitchFamily="34" charset="0"/>
                <a:cs typeface="Arial" panose="020B0604020202020204" pitchFamily="34" charset="0"/>
                <a:sym typeface="Arial"/>
              </a:rPr>
              <a:t>Trastuzumab</a:t>
            </a:r>
          </a:p>
        </p:txBody>
      </p:sp>
      <p:sp>
        <p:nvSpPr>
          <p:cNvPr id="56" name="object 33">
            <a:extLst>
              <a:ext uri="{FF2B5EF4-FFF2-40B4-BE49-F238E27FC236}">
                <a16:creationId xmlns:a16="http://schemas.microsoft.com/office/drawing/2014/main" id="{45DC4C8B-AE72-6BEA-7CDB-FACC07FE0789}"/>
              </a:ext>
            </a:extLst>
          </p:cNvPr>
          <p:cNvSpPr txBox="1"/>
          <p:nvPr/>
        </p:nvSpPr>
        <p:spPr>
          <a:xfrm>
            <a:off x="8166122" y="1970085"/>
            <a:ext cx="1672701" cy="365125"/>
          </a:xfrm>
          <a:prstGeom prst="roundRect">
            <a:avLst>
              <a:gd name="adj" fmla="val 15404"/>
            </a:avLst>
          </a:prstGeom>
          <a:solidFill>
            <a:schemeClr val="bg1"/>
          </a:solidFill>
          <a:ln w="22225">
            <a:solidFill>
              <a:schemeClr val="accent6"/>
            </a:solidFill>
          </a:ln>
        </p:spPr>
        <p:txBody>
          <a:bodyPr vert="horz" wrap="square" lIns="60000" tIns="31200" rIns="60000" bIns="31200" rtlCol="0" anchor="ctr" anchorCtr="0">
            <a:noAutofit/>
          </a:bodyPr>
          <a:lstStyle/>
          <a:p>
            <a:pPr algn="ctr" defTabSz="812821">
              <a:lnSpc>
                <a:spcPct val="90000"/>
              </a:lnSpc>
              <a:spcAft>
                <a:spcPts val="267"/>
              </a:spcAft>
              <a:buClr>
                <a:srgbClr val="000000"/>
              </a:buClr>
              <a:defRPr/>
            </a:pPr>
            <a:r>
              <a:rPr lang="en-GB" sz="1200" b="1" kern="0" noProof="0" dirty="0">
                <a:latin typeface="Arial" panose="020B0604020202020204" pitchFamily="34" charset="0"/>
                <a:cs typeface="Arial" panose="020B0604020202020204" pitchFamily="34" charset="0"/>
                <a:sym typeface="Arial"/>
              </a:rPr>
              <a:t>Observation</a:t>
            </a:r>
            <a:endParaRPr lang="en-GB" sz="1000" kern="0" noProof="0" dirty="0">
              <a:latin typeface="Arial" panose="020B0604020202020204" pitchFamily="34" charset="0"/>
              <a:cs typeface="Arial" panose="020B0604020202020204" pitchFamily="34" charset="0"/>
              <a:sym typeface="Arial"/>
            </a:endParaRPr>
          </a:p>
        </p:txBody>
      </p:sp>
      <p:cxnSp>
        <p:nvCxnSpPr>
          <p:cNvPr id="57" name="Straight Connector 56">
            <a:extLst>
              <a:ext uri="{FF2B5EF4-FFF2-40B4-BE49-F238E27FC236}">
                <a16:creationId xmlns:a16="http://schemas.microsoft.com/office/drawing/2014/main" id="{C69EF5E5-0192-2FE7-D9D0-A017704EF67C}"/>
              </a:ext>
            </a:extLst>
          </p:cNvPr>
          <p:cNvCxnSpPr>
            <a:cxnSpLocks/>
          </p:cNvCxnSpPr>
          <p:nvPr/>
        </p:nvCxnSpPr>
        <p:spPr>
          <a:xfrm>
            <a:off x="6799103" y="2152647"/>
            <a:ext cx="1367682"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40" name="object 33">
            <a:extLst>
              <a:ext uri="{FF2B5EF4-FFF2-40B4-BE49-F238E27FC236}">
                <a16:creationId xmlns:a16="http://schemas.microsoft.com/office/drawing/2014/main" id="{DF7D9C68-2B90-C5C7-301B-47CB53BFACDC}"/>
              </a:ext>
            </a:extLst>
          </p:cNvPr>
          <p:cNvSpPr txBox="1"/>
          <p:nvPr/>
        </p:nvSpPr>
        <p:spPr>
          <a:xfrm>
            <a:off x="6094867" y="1761610"/>
            <a:ext cx="1672701" cy="782074"/>
          </a:xfrm>
          <a:prstGeom prst="roundRect">
            <a:avLst>
              <a:gd name="adj" fmla="val 15404"/>
            </a:avLst>
          </a:prstGeom>
          <a:solidFill>
            <a:schemeClr val="tx2">
              <a:lumMod val="20000"/>
              <a:lumOff val="80000"/>
            </a:schemeClr>
          </a:solidFill>
          <a:ln w="19050">
            <a:noFill/>
          </a:ln>
        </p:spPr>
        <p:txBody>
          <a:bodyPr vert="horz" wrap="square" lIns="60000" tIns="31200" rIns="60000" bIns="31200" rtlCol="0" anchor="ctr" anchorCtr="0">
            <a:noAutofit/>
          </a:bodyPr>
          <a:lstStyle/>
          <a:p>
            <a:pPr algn="ctr" defTabSz="812821">
              <a:lnSpc>
                <a:spcPct val="90000"/>
              </a:lnSpc>
              <a:spcAft>
                <a:spcPts val="267"/>
              </a:spcAft>
              <a:buClr>
                <a:srgbClr val="000000"/>
              </a:buClr>
              <a:defRPr/>
            </a:pPr>
            <a:r>
              <a:rPr lang="en-GB" sz="1200" b="1" kern="0" noProof="0" dirty="0">
                <a:latin typeface="Arial" panose="020B0604020202020204" pitchFamily="34" charset="0"/>
                <a:cs typeface="Arial" panose="020B0604020202020204" pitchFamily="34" charset="0"/>
                <a:sym typeface="Arial"/>
              </a:rPr>
              <a:t>Chemotherapy:</a:t>
            </a:r>
            <a:br>
              <a:rPr lang="en-GB" sz="1200" b="1"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CapOx or</a:t>
            </a:r>
            <a:br>
              <a:rPr lang="en-GB" sz="1000"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mFOLFOX6 or</a:t>
            </a:r>
            <a:br>
              <a:rPr lang="en-GB" sz="1000"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FLOT or</a:t>
            </a:r>
            <a:br>
              <a:rPr lang="en-GB" sz="1000" kern="0" noProof="0" dirty="0">
                <a:latin typeface="Arial" panose="020B0604020202020204" pitchFamily="34" charset="0"/>
                <a:cs typeface="Arial" panose="020B0604020202020204" pitchFamily="34" charset="0"/>
                <a:sym typeface="Arial"/>
              </a:rPr>
            </a:br>
            <a:r>
              <a:rPr lang="en-GB" sz="1000" kern="0" noProof="0" dirty="0">
                <a:latin typeface="Arial" panose="020B0604020202020204" pitchFamily="34" charset="0"/>
                <a:cs typeface="Arial" panose="020B0604020202020204" pitchFamily="34" charset="0"/>
                <a:sym typeface="Arial"/>
              </a:rPr>
              <a:t>CisPt+Cape or 5-FU</a:t>
            </a:r>
          </a:p>
        </p:txBody>
      </p:sp>
      <p:sp>
        <p:nvSpPr>
          <p:cNvPr id="155" name="TextBox 154">
            <a:extLst>
              <a:ext uri="{FF2B5EF4-FFF2-40B4-BE49-F238E27FC236}">
                <a16:creationId xmlns:a16="http://schemas.microsoft.com/office/drawing/2014/main" id="{B5125FF3-56D4-6749-159B-E7AE30AB94DC}"/>
              </a:ext>
            </a:extLst>
          </p:cNvPr>
          <p:cNvSpPr txBox="1"/>
          <p:nvPr/>
        </p:nvSpPr>
        <p:spPr>
          <a:xfrm>
            <a:off x="883961" y="5452151"/>
            <a:ext cx="1753685" cy="153888"/>
          </a:xfrm>
          <a:prstGeom prst="rect">
            <a:avLst/>
          </a:prstGeom>
          <a:noFill/>
        </p:spPr>
        <p:txBody>
          <a:bodyPr wrap="none" lIns="0" tIns="0" rIns="0" bIns="0" rtlCol="0">
            <a:spAutoFit/>
          </a:bodyPr>
          <a:lstStyle/>
          <a:p>
            <a:pPr algn="ctr"/>
            <a:r>
              <a:rPr lang="en-GB" sz="1000" b="1" noProof="0" dirty="0">
                <a:latin typeface="Arial" panose="020B0604020202020204" pitchFamily="34" charset="0"/>
                <a:ea typeface="Aileron" charset="0"/>
                <a:cs typeface="Arial" panose="020B0604020202020204" pitchFamily="34" charset="0"/>
              </a:rPr>
              <a:t>Trastuzumab +/- Pertuzumab</a:t>
            </a:r>
          </a:p>
        </p:txBody>
      </p:sp>
      <p:sp>
        <p:nvSpPr>
          <p:cNvPr id="156" name="TextBox 155">
            <a:extLst>
              <a:ext uri="{FF2B5EF4-FFF2-40B4-BE49-F238E27FC236}">
                <a16:creationId xmlns:a16="http://schemas.microsoft.com/office/drawing/2014/main" id="{B3031E13-DFBC-8E44-7088-7304912576AB}"/>
              </a:ext>
            </a:extLst>
          </p:cNvPr>
          <p:cNvSpPr txBox="1"/>
          <p:nvPr/>
        </p:nvSpPr>
        <p:spPr>
          <a:xfrm>
            <a:off x="624941" y="5622020"/>
            <a:ext cx="2151230" cy="153888"/>
          </a:xfrm>
          <a:prstGeom prst="rect">
            <a:avLst/>
          </a:prstGeom>
          <a:noFill/>
          <a:ln>
            <a:noFill/>
          </a:ln>
        </p:spPr>
        <p:txBody>
          <a:bodyPr wrap="none" lIns="0" tIns="0" rIns="0" bIns="0" rtlCol="0">
            <a:spAutoFit/>
          </a:bodyPr>
          <a:lstStyle/>
          <a:p>
            <a:pPr algn="ctr"/>
            <a:r>
              <a:rPr lang="en-GB" sz="1000" b="1" noProof="0" dirty="0">
                <a:solidFill>
                  <a:schemeClr val="tx2"/>
                </a:solidFill>
                <a:latin typeface="Arial" panose="020B0604020202020204" pitchFamily="34" charset="0"/>
                <a:ea typeface="Aileron" charset="0"/>
                <a:cs typeface="Arial" panose="020B0604020202020204" pitchFamily="34" charset="0"/>
              </a:rPr>
              <a:t>CAPOX/CisPt + Cape or 5-FU (Asia)</a:t>
            </a:r>
          </a:p>
        </p:txBody>
      </p:sp>
      <p:sp>
        <p:nvSpPr>
          <p:cNvPr id="157" name="TextBox 156">
            <a:extLst>
              <a:ext uri="{FF2B5EF4-FFF2-40B4-BE49-F238E27FC236}">
                <a16:creationId xmlns:a16="http://schemas.microsoft.com/office/drawing/2014/main" id="{0919C0AA-21A5-5EB7-ED06-B95D1BB2258E}"/>
              </a:ext>
            </a:extLst>
          </p:cNvPr>
          <p:cNvSpPr txBox="1"/>
          <p:nvPr/>
        </p:nvSpPr>
        <p:spPr>
          <a:xfrm>
            <a:off x="1563609" y="5791889"/>
            <a:ext cx="1074013" cy="153888"/>
          </a:xfrm>
          <a:prstGeom prst="rect">
            <a:avLst/>
          </a:prstGeom>
          <a:noFill/>
          <a:ln>
            <a:noFill/>
          </a:ln>
        </p:spPr>
        <p:txBody>
          <a:bodyPr wrap="none" lIns="0" tIns="0" rIns="0" bIns="0" rtlCol="0">
            <a:spAutoFit/>
          </a:bodyPr>
          <a:lstStyle/>
          <a:p>
            <a:pPr algn="ctr"/>
            <a:r>
              <a:rPr lang="en-GB" sz="1000" b="1" noProof="0" dirty="0">
                <a:solidFill>
                  <a:schemeClr val="tx2"/>
                </a:solidFill>
                <a:latin typeface="Arial" panose="020B0604020202020204" pitchFamily="34" charset="0"/>
                <a:ea typeface="Aileron" charset="0"/>
                <a:cs typeface="Arial" panose="020B0604020202020204" pitchFamily="34" charset="0"/>
              </a:rPr>
              <a:t>mFOLFOX6/FLOT</a:t>
            </a:r>
          </a:p>
        </p:txBody>
      </p:sp>
      <p:sp>
        <p:nvSpPr>
          <p:cNvPr id="158" name="TextBox 157">
            <a:extLst>
              <a:ext uri="{FF2B5EF4-FFF2-40B4-BE49-F238E27FC236}">
                <a16:creationId xmlns:a16="http://schemas.microsoft.com/office/drawing/2014/main" id="{5F93D83E-00AE-55FA-7E33-5D690D73C90A}"/>
              </a:ext>
            </a:extLst>
          </p:cNvPr>
          <p:cNvSpPr txBox="1"/>
          <p:nvPr/>
        </p:nvSpPr>
        <p:spPr>
          <a:xfrm>
            <a:off x="2930561" y="5599342"/>
            <a:ext cx="200376" cy="221599"/>
          </a:xfrm>
          <a:prstGeom prst="rect">
            <a:avLst/>
          </a:prstGeom>
          <a:noFill/>
        </p:spPr>
        <p:txBody>
          <a:bodyPr wrap="none" lIns="0" tIns="0" rIns="0" bIns="0" rtlCol="0">
            <a:spAutoFit/>
          </a:bodyPr>
          <a:lstStyle/>
          <a:p>
            <a:pPr algn="ctr">
              <a:lnSpc>
                <a:spcPct val="90000"/>
              </a:lnSpc>
            </a:pPr>
            <a:r>
              <a:rPr lang="en-GB" sz="800" b="1" noProof="0" dirty="0">
                <a:solidFill>
                  <a:schemeClr val="accent1"/>
                </a:solidFill>
                <a:latin typeface="Arial" panose="020B0604020202020204" pitchFamily="34" charset="0"/>
                <a:ea typeface="Aileron" charset="0"/>
                <a:cs typeface="Arial" panose="020B0604020202020204" pitchFamily="34" charset="0"/>
              </a:rPr>
              <a:t>Max</a:t>
            </a:r>
            <a:br>
              <a:rPr lang="en-GB" sz="800" b="1" noProof="0" dirty="0">
                <a:solidFill>
                  <a:schemeClr val="accent1"/>
                </a:solidFill>
                <a:latin typeface="Arial" panose="020B0604020202020204" pitchFamily="34" charset="0"/>
                <a:ea typeface="Aileron" charset="0"/>
                <a:cs typeface="Arial" panose="020B0604020202020204" pitchFamily="34" charset="0"/>
              </a:rPr>
            </a:br>
            <a:r>
              <a:rPr lang="en-GB" sz="800" b="1" noProof="0" dirty="0">
                <a:solidFill>
                  <a:schemeClr val="accent1"/>
                </a:solidFill>
                <a:latin typeface="Arial" panose="020B0604020202020204" pitchFamily="34" charset="0"/>
                <a:ea typeface="Aileron" charset="0"/>
                <a:cs typeface="Arial" panose="020B0604020202020204" pitchFamily="34" charset="0"/>
              </a:rPr>
              <a:t>1 w</a:t>
            </a:r>
          </a:p>
        </p:txBody>
      </p:sp>
      <p:cxnSp>
        <p:nvCxnSpPr>
          <p:cNvPr id="159" name="Straight Connector 158">
            <a:extLst>
              <a:ext uri="{FF2B5EF4-FFF2-40B4-BE49-F238E27FC236}">
                <a16:creationId xmlns:a16="http://schemas.microsoft.com/office/drawing/2014/main" id="{0DDFEC2B-6E5B-E32F-8874-1E16E7FD6A68}"/>
              </a:ext>
            </a:extLst>
          </p:cNvPr>
          <p:cNvCxnSpPr>
            <a:cxnSpLocks/>
          </p:cNvCxnSpPr>
          <p:nvPr/>
        </p:nvCxnSpPr>
        <p:spPr>
          <a:xfrm>
            <a:off x="2813676" y="5552253"/>
            <a:ext cx="434144" cy="0"/>
          </a:xfrm>
          <a:prstGeom prst="line">
            <a:avLst/>
          </a:prstGeom>
          <a:ln w="19050">
            <a:solidFill>
              <a:schemeClr val="accent1"/>
            </a:solidFill>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60" name="Straight Connector 159">
            <a:extLst>
              <a:ext uri="{FF2B5EF4-FFF2-40B4-BE49-F238E27FC236}">
                <a16:creationId xmlns:a16="http://schemas.microsoft.com/office/drawing/2014/main" id="{5348F41B-259E-907E-0E0A-D1BC5121A269}"/>
              </a:ext>
            </a:extLst>
          </p:cNvPr>
          <p:cNvCxnSpPr>
            <a:cxnSpLocks/>
          </p:cNvCxnSpPr>
          <p:nvPr/>
        </p:nvCxnSpPr>
        <p:spPr>
          <a:xfrm>
            <a:off x="3299451" y="5552253"/>
            <a:ext cx="1472465" cy="0"/>
          </a:xfrm>
          <a:prstGeom prst="line">
            <a:avLst/>
          </a:prstGeom>
          <a:ln w="15875">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61" name="Straight Connector 160">
            <a:extLst>
              <a:ext uri="{FF2B5EF4-FFF2-40B4-BE49-F238E27FC236}">
                <a16:creationId xmlns:a16="http://schemas.microsoft.com/office/drawing/2014/main" id="{B20B7C27-3963-DA2C-DCF1-76B490C89901}"/>
              </a:ext>
            </a:extLst>
          </p:cNvPr>
          <p:cNvCxnSpPr>
            <a:cxnSpLocks/>
          </p:cNvCxnSpPr>
          <p:nvPr/>
        </p:nvCxnSpPr>
        <p:spPr>
          <a:xfrm flipV="1">
            <a:off x="3802549" y="5491318"/>
            <a:ext cx="0" cy="121870"/>
          </a:xfrm>
          <a:prstGeom prst="line">
            <a:avLst/>
          </a:prstGeom>
          <a:ln w="15875">
            <a:solidFill>
              <a:schemeClr val="tx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62" name="Straight Connector 161">
            <a:extLst>
              <a:ext uri="{FF2B5EF4-FFF2-40B4-BE49-F238E27FC236}">
                <a16:creationId xmlns:a16="http://schemas.microsoft.com/office/drawing/2014/main" id="{6D2945FE-B07E-7BB3-76ED-728E54D7E9FF}"/>
              </a:ext>
            </a:extLst>
          </p:cNvPr>
          <p:cNvCxnSpPr>
            <a:cxnSpLocks/>
          </p:cNvCxnSpPr>
          <p:nvPr/>
        </p:nvCxnSpPr>
        <p:spPr>
          <a:xfrm flipV="1">
            <a:off x="4304199" y="5491318"/>
            <a:ext cx="0" cy="121870"/>
          </a:xfrm>
          <a:prstGeom prst="line">
            <a:avLst/>
          </a:prstGeom>
          <a:ln w="15875">
            <a:solidFill>
              <a:schemeClr val="tx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63" name="Straight Connector 162">
            <a:extLst>
              <a:ext uri="{FF2B5EF4-FFF2-40B4-BE49-F238E27FC236}">
                <a16:creationId xmlns:a16="http://schemas.microsoft.com/office/drawing/2014/main" id="{AD35C996-4451-61C0-D375-B10115E67897}"/>
              </a:ext>
            </a:extLst>
          </p:cNvPr>
          <p:cNvCxnSpPr>
            <a:cxnSpLocks/>
          </p:cNvCxnSpPr>
          <p:nvPr/>
        </p:nvCxnSpPr>
        <p:spPr>
          <a:xfrm flipV="1">
            <a:off x="3307249" y="5491318"/>
            <a:ext cx="0" cy="121870"/>
          </a:xfrm>
          <a:prstGeom prst="line">
            <a:avLst/>
          </a:prstGeom>
          <a:ln w="15875">
            <a:solidFill>
              <a:schemeClr val="tx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64" name="TextBox 163">
            <a:extLst>
              <a:ext uri="{FF2B5EF4-FFF2-40B4-BE49-F238E27FC236}">
                <a16:creationId xmlns:a16="http://schemas.microsoft.com/office/drawing/2014/main" id="{27399C3D-AB21-E386-951F-83A6EFA2E4BA}"/>
              </a:ext>
            </a:extLst>
          </p:cNvPr>
          <p:cNvSpPr txBox="1"/>
          <p:nvPr/>
        </p:nvSpPr>
        <p:spPr>
          <a:xfrm>
            <a:off x="3350857" y="5429762"/>
            <a:ext cx="57708" cy="123111"/>
          </a:xfrm>
          <a:prstGeom prst="rect">
            <a:avLst/>
          </a:prstGeom>
          <a:noFill/>
        </p:spPr>
        <p:txBody>
          <a:bodyPr wrap="none" lIns="0" tIns="0" rIns="0" bIns="0" rtlCol="0">
            <a:spAutoFit/>
          </a:bodyPr>
          <a:lstStyle/>
          <a:p>
            <a:pPr algn="ctr"/>
            <a:r>
              <a:rPr lang="en-GB" sz="800" b="1" noProof="0" dirty="0">
                <a:latin typeface="Arial" panose="020B0604020202020204" pitchFamily="34" charset="0"/>
                <a:ea typeface="Aileron" charset="0"/>
                <a:cs typeface="Arial" panose="020B0604020202020204" pitchFamily="34" charset="0"/>
              </a:rPr>
              <a:t>1</a:t>
            </a:r>
          </a:p>
        </p:txBody>
      </p:sp>
      <p:sp>
        <p:nvSpPr>
          <p:cNvPr id="165" name="TextBox 164">
            <a:extLst>
              <a:ext uri="{FF2B5EF4-FFF2-40B4-BE49-F238E27FC236}">
                <a16:creationId xmlns:a16="http://schemas.microsoft.com/office/drawing/2014/main" id="{CB086848-6647-2675-F935-ADD47BE5D33F}"/>
              </a:ext>
            </a:extLst>
          </p:cNvPr>
          <p:cNvSpPr txBox="1"/>
          <p:nvPr/>
        </p:nvSpPr>
        <p:spPr>
          <a:xfrm>
            <a:off x="3842982" y="5429762"/>
            <a:ext cx="115416" cy="123111"/>
          </a:xfrm>
          <a:prstGeom prst="rect">
            <a:avLst/>
          </a:prstGeom>
          <a:noFill/>
        </p:spPr>
        <p:txBody>
          <a:bodyPr wrap="none" lIns="0" tIns="0" rIns="0" bIns="0" rtlCol="0">
            <a:spAutoFit/>
          </a:bodyPr>
          <a:lstStyle/>
          <a:p>
            <a:r>
              <a:rPr lang="en-GB" sz="800" b="1" noProof="0" dirty="0">
                <a:latin typeface="Arial" panose="020B0604020202020204" pitchFamily="34" charset="0"/>
                <a:ea typeface="Aileron" charset="0"/>
                <a:cs typeface="Arial" panose="020B0604020202020204" pitchFamily="34" charset="0"/>
              </a:rPr>
              <a:t>22</a:t>
            </a:r>
          </a:p>
        </p:txBody>
      </p:sp>
      <p:sp>
        <p:nvSpPr>
          <p:cNvPr id="166" name="TextBox 165">
            <a:extLst>
              <a:ext uri="{FF2B5EF4-FFF2-40B4-BE49-F238E27FC236}">
                <a16:creationId xmlns:a16="http://schemas.microsoft.com/office/drawing/2014/main" id="{22B0FDDE-02D3-3D59-98C2-06689954CEF3}"/>
              </a:ext>
            </a:extLst>
          </p:cNvPr>
          <p:cNvSpPr txBox="1"/>
          <p:nvPr/>
        </p:nvSpPr>
        <p:spPr>
          <a:xfrm>
            <a:off x="4335107" y="5429762"/>
            <a:ext cx="115416" cy="123111"/>
          </a:xfrm>
          <a:prstGeom prst="rect">
            <a:avLst/>
          </a:prstGeom>
          <a:noFill/>
        </p:spPr>
        <p:txBody>
          <a:bodyPr wrap="none" lIns="0" tIns="0" rIns="0" bIns="0" rtlCol="0">
            <a:spAutoFit/>
          </a:bodyPr>
          <a:lstStyle/>
          <a:p>
            <a:r>
              <a:rPr lang="en-GB" sz="800" b="1" noProof="0" dirty="0">
                <a:latin typeface="Arial" panose="020B0604020202020204" pitchFamily="34" charset="0"/>
                <a:ea typeface="Aileron" charset="0"/>
                <a:cs typeface="Arial" panose="020B0604020202020204" pitchFamily="34" charset="0"/>
              </a:rPr>
              <a:t>43</a:t>
            </a:r>
          </a:p>
        </p:txBody>
      </p:sp>
      <p:sp>
        <p:nvSpPr>
          <p:cNvPr id="167" name="TextBox 166">
            <a:extLst>
              <a:ext uri="{FF2B5EF4-FFF2-40B4-BE49-F238E27FC236}">
                <a16:creationId xmlns:a16="http://schemas.microsoft.com/office/drawing/2014/main" id="{1D6640AE-91BA-DC97-4FCF-ABF1927ABAFE}"/>
              </a:ext>
            </a:extLst>
          </p:cNvPr>
          <p:cNvSpPr txBox="1"/>
          <p:nvPr/>
        </p:nvSpPr>
        <p:spPr>
          <a:xfrm>
            <a:off x="4830407" y="5429762"/>
            <a:ext cx="182742" cy="123111"/>
          </a:xfrm>
          <a:prstGeom prst="rect">
            <a:avLst/>
          </a:prstGeom>
          <a:noFill/>
        </p:spPr>
        <p:txBody>
          <a:bodyPr wrap="none" lIns="0" tIns="0" rIns="0" bIns="0" rtlCol="0">
            <a:spAutoFit/>
          </a:bodyPr>
          <a:lstStyle/>
          <a:p>
            <a:r>
              <a:rPr lang="en-GB" sz="800" b="1" noProof="0" dirty="0">
                <a:latin typeface="Arial" panose="020B0604020202020204" pitchFamily="34" charset="0"/>
                <a:ea typeface="Aileron" charset="0"/>
                <a:cs typeface="Arial" panose="020B0604020202020204" pitchFamily="34" charset="0"/>
              </a:rPr>
              <a:t>(64)</a:t>
            </a:r>
          </a:p>
        </p:txBody>
      </p:sp>
      <p:cxnSp>
        <p:nvCxnSpPr>
          <p:cNvPr id="168" name="Straight Connector 167">
            <a:extLst>
              <a:ext uri="{FF2B5EF4-FFF2-40B4-BE49-F238E27FC236}">
                <a16:creationId xmlns:a16="http://schemas.microsoft.com/office/drawing/2014/main" id="{3B7F5B73-E59C-8E46-858A-1792E048C114}"/>
              </a:ext>
            </a:extLst>
          </p:cNvPr>
          <p:cNvCxnSpPr>
            <a:cxnSpLocks/>
          </p:cNvCxnSpPr>
          <p:nvPr/>
        </p:nvCxnSpPr>
        <p:spPr>
          <a:xfrm>
            <a:off x="3299451" y="5711003"/>
            <a:ext cx="1472465" cy="0"/>
          </a:xfrm>
          <a:prstGeom prst="line">
            <a:avLst/>
          </a:prstGeom>
          <a:ln w="15875">
            <a:solidFill>
              <a:schemeClr val="tx2"/>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69" name="Straight Connector 168">
            <a:extLst>
              <a:ext uri="{FF2B5EF4-FFF2-40B4-BE49-F238E27FC236}">
                <a16:creationId xmlns:a16="http://schemas.microsoft.com/office/drawing/2014/main" id="{BD200E7D-F0CA-3F1F-D240-0372D1731132}"/>
              </a:ext>
            </a:extLst>
          </p:cNvPr>
          <p:cNvCxnSpPr>
            <a:cxnSpLocks/>
          </p:cNvCxnSpPr>
          <p:nvPr/>
        </p:nvCxnSpPr>
        <p:spPr>
          <a:xfrm flipV="1">
            <a:off x="3802549" y="5650068"/>
            <a:ext cx="0" cy="121870"/>
          </a:xfrm>
          <a:prstGeom prst="line">
            <a:avLst/>
          </a:prstGeom>
          <a:ln w="15875">
            <a:solidFill>
              <a:schemeClr val="tx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70" name="Straight Connector 169">
            <a:extLst>
              <a:ext uri="{FF2B5EF4-FFF2-40B4-BE49-F238E27FC236}">
                <a16:creationId xmlns:a16="http://schemas.microsoft.com/office/drawing/2014/main" id="{666169BC-0C98-2BD0-DBCF-C39CEC80DCFD}"/>
              </a:ext>
            </a:extLst>
          </p:cNvPr>
          <p:cNvCxnSpPr>
            <a:cxnSpLocks/>
          </p:cNvCxnSpPr>
          <p:nvPr/>
        </p:nvCxnSpPr>
        <p:spPr>
          <a:xfrm flipV="1">
            <a:off x="4304199" y="5650068"/>
            <a:ext cx="0" cy="121870"/>
          </a:xfrm>
          <a:prstGeom prst="line">
            <a:avLst/>
          </a:prstGeom>
          <a:ln w="15875">
            <a:solidFill>
              <a:schemeClr val="tx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71" name="Straight Connector 170">
            <a:extLst>
              <a:ext uri="{FF2B5EF4-FFF2-40B4-BE49-F238E27FC236}">
                <a16:creationId xmlns:a16="http://schemas.microsoft.com/office/drawing/2014/main" id="{1B7AB6C9-4CC7-366D-BD84-66CD87D44247}"/>
              </a:ext>
            </a:extLst>
          </p:cNvPr>
          <p:cNvCxnSpPr>
            <a:cxnSpLocks/>
          </p:cNvCxnSpPr>
          <p:nvPr/>
        </p:nvCxnSpPr>
        <p:spPr>
          <a:xfrm flipV="1">
            <a:off x="3307249" y="5650068"/>
            <a:ext cx="0" cy="121870"/>
          </a:xfrm>
          <a:prstGeom prst="line">
            <a:avLst/>
          </a:prstGeom>
          <a:ln w="15875">
            <a:solidFill>
              <a:schemeClr val="tx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72" name="TextBox 171">
            <a:extLst>
              <a:ext uri="{FF2B5EF4-FFF2-40B4-BE49-F238E27FC236}">
                <a16:creationId xmlns:a16="http://schemas.microsoft.com/office/drawing/2014/main" id="{282CADC7-D9EA-C424-0328-648ECBE29A49}"/>
              </a:ext>
            </a:extLst>
          </p:cNvPr>
          <p:cNvSpPr txBox="1"/>
          <p:nvPr/>
        </p:nvSpPr>
        <p:spPr>
          <a:xfrm>
            <a:off x="3350857" y="5588512"/>
            <a:ext cx="57708" cy="123111"/>
          </a:xfrm>
          <a:prstGeom prst="rect">
            <a:avLst/>
          </a:prstGeom>
          <a:noFill/>
        </p:spPr>
        <p:txBody>
          <a:bodyPr wrap="none" lIns="0" tIns="0" rIns="0" bIns="0" rtlCol="0">
            <a:spAutoFit/>
          </a:bodyPr>
          <a:lstStyle/>
          <a:p>
            <a:pPr algn="ctr"/>
            <a:r>
              <a:rPr lang="en-GB" sz="800" b="1" noProof="0" dirty="0">
                <a:latin typeface="Arial" panose="020B0604020202020204" pitchFamily="34" charset="0"/>
                <a:ea typeface="Aileron" charset="0"/>
                <a:cs typeface="Arial" panose="020B0604020202020204" pitchFamily="34" charset="0"/>
              </a:rPr>
              <a:t>1</a:t>
            </a:r>
          </a:p>
        </p:txBody>
      </p:sp>
      <p:sp>
        <p:nvSpPr>
          <p:cNvPr id="173" name="TextBox 172">
            <a:extLst>
              <a:ext uri="{FF2B5EF4-FFF2-40B4-BE49-F238E27FC236}">
                <a16:creationId xmlns:a16="http://schemas.microsoft.com/office/drawing/2014/main" id="{D15FF8DB-2C99-5080-565D-6CCDFA95F899}"/>
              </a:ext>
            </a:extLst>
          </p:cNvPr>
          <p:cNvSpPr txBox="1"/>
          <p:nvPr/>
        </p:nvSpPr>
        <p:spPr>
          <a:xfrm>
            <a:off x="3842982" y="5588512"/>
            <a:ext cx="115416" cy="123111"/>
          </a:xfrm>
          <a:prstGeom prst="rect">
            <a:avLst/>
          </a:prstGeom>
          <a:noFill/>
        </p:spPr>
        <p:txBody>
          <a:bodyPr wrap="none" lIns="0" tIns="0" rIns="0" bIns="0" rtlCol="0">
            <a:spAutoFit/>
          </a:bodyPr>
          <a:lstStyle/>
          <a:p>
            <a:r>
              <a:rPr lang="en-GB" sz="800" b="1" noProof="0" dirty="0">
                <a:latin typeface="Arial" panose="020B0604020202020204" pitchFamily="34" charset="0"/>
                <a:ea typeface="Aileron" charset="0"/>
                <a:cs typeface="Arial" panose="020B0604020202020204" pitchFamily="34" charset="0"/>
              </a:rPr>
              <a:t>22</a:t>
            </a:r>
          </a:p>
        </p:txBody>
      </p:sp>
      <p:sp>
        <p:nvSpPr>
          <p:cNvPr id="174" name="TextBox 173">
            <a:extLst>
              <a:ext uri="{FF2B5EF4-FFF2-40B4-BE49-F238E27FC236}">
                <a16:creationId xmlns:a16="http://schemas.microsoft.com/office/drawing/2014/main" id="{B28A2800-9F1F-1ED6-CCBE-14780F9EE159}"/>
              </a:ext>
            </a:extLst>
          </p:cNvPr>
          <p:cNvSpPr txBox="1"/>
          <p:nvPr/>
        </p:nvSpPr>
        <p:spPr>
          <a:xfrm>
            <a:off x="4335107" y="5588512"/>
            <a:ext cx="115416" cy="123111"/>
          </a:xfrm>
          <a:prstGeom prst="rect">
            <a:avLst/>
          </a:prstGeom>
          <a:noFill/>
        </p:spPr>
        <p:txBody>
          <a:bodyPr wrap="none" lIns="0" tIns="0" rIns="0" bIns="0" rtlCol="0">
            <a:spAutoFit/>
          </a:bodyPr>
          <a:lstStyle/>
          <a:p>
            <a:r>
              <a:rPr lang="en-GB" sz="800" b="1" noProof="0" dirty="0">
                <a:latin typeface="Arial" panose="020B0604020202020204" pitchFamily="34" charset="0"/>
                <a:ea typeface="Aileron" charset="0"/>
                <a:cs typeface="Arial" panose="020B0604020202020204" pitchFamily="34" charset="0"/>
              </a:rPr>
              <a:t>43</a:t>
            </a:r>
          </a:p>
        </p:txBody>
      </p:sp>
      <p:sp>
        <p:nvSpPr>
          <p:cNvPr id="175" name="TextBox 174">
            <a:extLst>
              <a:ext uri="{FF2B5EF4-FFF2-40B4-BE49-F238E27FC236}">
                <a16:creationId xmlns:a16="http://schemas.microsoft.com/office/drawing/2014/main" id="{6FDD1840-1908-447A-727D-0E1BA3800DAE}"/>
              </a:ext>
            </a:extLst>
          </p:cNvPr>
          <p:cNvSpPr txBox="1"/>
          <p:nvPr/>
        </p:nvSpPr>
        <p:spPr>
          <a:xfrm>
            <a:off x="4830407" y="5588512"/>
            <a:ext cx="182742" cy="123111"/>
          </a:xfrm>
          <a:prstGeom prst="rect">
            <a:avLst/>
          </a:prstGeom>
          <a:noFill/>
        </p:spPr>
        <p:txBody>
          <a:bodyPr wrap="none" lIns="0" tIns="0" rIns="0" bIns="0" rtlCol="0">
            <a:spAutoFit/>
          </a:bodyPr>
          <a:lstStyle/>
          <a:p>
            <a:r>
              <a:rPr lang="en-GB" sz="800" b="1" noProof="0" dirty="0">
                <a:latin typeface="Arial" panose="020B0604020202020204" pitchFamily="34" charset="0"/>
                <a:ea typeface="Aileron" charset="0"/>
                <a:cs typeface="Arial" panose="020B0604020202020204" pitchFamily="34" charset="0"/>
              </a:rPr>
              <a:t>(64)</a:t>
            </a:r>
          </a:p>
        </p:txBody>
      </p:sp>
      <p:cxnSp>
        <p:nvCxnSpPr>
          <p:cNvPr id="176" name="Straight Connector 175">
            <a:extLst>
              <a:ext uri="{FF2B5EF4-FFF2-40B4-BE49-F238E27FC236}">
                <a16:creationId xmlns:a16="http://schemas.microsoft.com/office/drawing/2014/main" id="{80A01510-36B4-ADB2-F069-83AB03BFB4CE}"/>
              </a:ext>
            </a:extLst>
          </p:cNvPr>
          <p:cNvCxnSpPr>
            <a:cxnSpLocks/>
          </p:cNvCxnSpPr>
          <p:nvPr/>
        </p:nvCxnSpPr>
        <p:spPr>
          <a:xfrm>
            <a:off x="3299451" y="5869753"/>
            <a:ext cx="1383565" cy="0"/>
          </a:xfrm>
          <a:prstGeom prst="line">
            <a:avLst/>
          </a:prstGeom>
          <a:ln w="15875">
            <a:solidFill>
              <a:schemeClr val="tx2"/>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77" name="Straight Connector 176">
            <a:extLst>
              <a:ext uri="{FF2B5EF4-FFF2-40B4-BE49-F238E27FC236}">
                <a16:creationId xmlns:a16="http://schemas.microsoft.com/office/drawing/2014/main" id="{D0F0D8FC-2231-5DC0-5F74-DF6AD948CE13}"/>
              </a:ext>
            </a:extLst>
          </p:cNvPr>
          <p:cNvCxnSpPr>
            <a:cxnSpLocks/>
          </p:cNvCxnSpPr>
          <p:nvPr/>
        </p:nvCxnSpPr>
        <p:spPr>
          <a:xfrm flipV="1">
            <a:off x="3969388" y="5808818"/>
            <a:ext cx="0" cy="121870"/>
          </a:xfrm>
          <a:prstGeom prst="line">
            <a:avLst/>
          </a:prstGeom>
          <a:ln w="15875">
            <a:solidFill>
              <a:schemeClr val="tx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78" name="Straight Connector 177">
            <a:extLst>
              <a:ext uri="{FF2B5EF4-FFF2-40B4-BE49-F238E27FC236}">
                <a16:creationId xmlns:a16="http://schemas.microsoft.com/office/drawing/2014/main" id="{632753F3-B1E0-E379-21B3-7E21C3079A15}"/>
              </a:ext>
            </a:extLst>
          </p:cNvPr>
          <p:cNvCxnSpPr>
            <a:cxnSpLocks/>
          </p:cNvCxnSpPr>
          <p:nvPr/>
        </p:nvCxnSpPr>
        <p:spPr>
          <a:xfrm flipV="1">
            <a:off x="4304199" y="5808818"/>
            <a:ext cx="0" cy="121870"/>
          </a:xfrm>
          <a:prstGeom prst="line">
            <a:avLst/>
          </a:prstGeom>
          <a:ln w="15875">
            <a:solidFill>
              <a:schemeClr val="tx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79" name="Straight Connector 178">
            <a:extLst>
              <a:ext uri="{FF2B5EF4-FFF2-40B4-BE49-F238E27FC236}">
                <a16:creationId xmlns:a16="http://schemas.microsoft.com/office/drawing/2014/main" id="{A0D55B3F-88CF-1643-0A8A-1AE0D9DFC825}"/>
              </a:ext>
            </a:extLst>
          </p:cNvPr>
          <p:cNvCxnSpPr>
            <a:cxnSpLocks/>
          </p:cNvCxnSpPr>
          <p:nvPr/>
        </p:nvCxnSpPr>
        <p:spPr>
          <a:xfrm flipV="1">
            <a:off x="3307249" y="5808818"/>
            <a:ext cx="0" cy="121870"/>
          </a:xfrm>
          <a:prstGeom prst="line">
            <a:avLst/>
          </a:prstGeom>
          <a:ln w="15875">
            <a:solidFill>
              <a:schemeClr val="tx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80" name="TextBox 179">
            <a:extLst>
              <a:ext uri="{FF2B5EF4-FFF2-40B4-BE49-F238E27FC236}">
                <a16:creationId xmlns:a16="http://schemas.microsoft.com/office/drawing/2014/main" id="{848ADA51-9021-E062-064C-3DCA00C776FE}"/>
              </a:ext>
            </a:extLst>
          </p:cNvPr>
          <p:cNvSpPr txBox="1"/>
          <p:nvPr/>
        </p:nvSpPr>
        <p:spPr>
          <a:xfrm>
            <a:off x="3350857" y="5747262"/>
            <a:ext cx="57708" cy="123111"/>
          </a:xfrm>
          <a:prstGeom prst="rect">
            <a:avLst/>
          </a:prstGeom>
          <a:noFill/>
        </p:spPr>
        <p:txBody>
          <a:bodyPr wrap="none" lIns="0" tIns="0" rIns="0" bIns="0" rtlCol="0">
            <a:spAutoFit/>
          </a:bodyPr>
          <a:lstStyle/>
          <a:p>
            <a:pPr algn="ctr"/>
            <a:r>
              <a:rPr lang="en-GB" sz="800" b="1" noProof="0" dirty="0">
                <a:latin typeface="Arial" panose="020B0604020202020204" pitchFamily="34" charset="0"/>
                <a:ea typeface="Aileron" charset="0"/>
                <a:cs typeface="Arial" panose="020B0604020202020204" pitchFamily="34" charset="0"/>
              </a:rPr>
              <a:t>1</a:t>
            </a:r>
          </a:p>
        </p:txBody>
      </p:sp>
      <p:sp>
        <p:nvSpPr>
          <p:cNvPr id="181" name="TextBox 180">
            <a:extLst>
              <a:ext uri="{FF2B5EF4-FFF2-40B4-BE49-F238E27FC236}">
                <a16:creationId xmlns:a16="http://schemas.microsoft.com/office/drawing/2014/main" id="{F8AAFA99-7C0B-AD6D-C8C4-E070F155182E}"/>
              </a:ext>
            </a:extLst>
          </p:cNvPr>
          <p:cNvSpPr txBox="1"/>
          <p:nvPr/>
        </p:nvSpPr>
        <p:spPr>
          <a:xfrm>
            <a:off x="4009821" y="5747262"/>
            <a:ext cx="115416" cy="123111"/>
          </a:xfrm>
          <a:prstGeom prst="rect">
            <a:avLst/>
          </a:prstGeom>
          <a:noFill/>
        </p:spPr>
        <p:txBody>
          <a:bodyPr wrap="none" lIns="0" tIns="0" rIns="0" bIns="0" rtlCol="0">
            <a:spAutoFit/>
          </a:bodyPr>
          <a:lstStyle/>
          <a:p>
            <a:r>
              <a:rPr lang="en-GB" sz="800" b="1" noProof="0" dirty="0">
                <a:latin typeface="Arial" panose="020B0604020202020204" pitchFamily="34" charset="0"/>
                <a:ea typeface="Aileron" charset="0"/>
                <a:cs typeface="Arial" panose="020B0604020202020204" pitchFamily="34" charset="0"/>
              </a:rPr>
              <a:t>29</a:t>
            </a:r>
          </a:p>
        </p:txBody>
      </p:sp>
      <p:sp>
        <p:nvSpPr>
          <p:cNvPr id="182" name="TextBox 181">
            <a:extLst>
              <a:ext uri="{FF2B5EF4-FFF2-40B4-BE49-F238E27FC236}">
                <a16:creationId xmlns:a16="http://schemas.microsoft.com/office/drawing/2014/main" id="{E1548AD3-404F-781A-78DC-23037F179915}"/>
              </a:ext>
            </a:extLst>
          </p:cNvPr>
          <p:cNvSpPr txBox="1"/>
          <p:nvPr/>
        </p:nvSpPr>
        <p:spPr>
          <a:xfrm>
            <a:off x="4335107" y="5747262"/>
            <a:ext cx="115416" cy="123111"/>
          </a:xfrm>
          <a:prstGeom prst="rect">
            <a:avLst/>
          </a:prstGeom>
          <a:noFill/>
        </p:spPr>
        <p:txBody>
          <a:bodyPr wrap="none" lIns="0" tIns="0" rIns="0" bIns="0" rtlCol="0">
            <a:spAutoFit/>
          </a:bodyPr>
          <a:lstStyle/>
          <a:p>
            <a:r>
              <a:rPr lang="en-GB" sz="800" b="1" noProof="0" dirty="0">
                <a:latin typeface="Arial" panose="020B0604020202020204" pitchFamily="34" charset="0"/>
                <a:ea typeface="Aileron" charset="0"/>
                <a:cs typeface="Arial" panose="020B0604020202020204" pitchFamily="34" charset="0"/>
              </a:rPr>
              <a:t>43</a:t>
            </a:r>
          </a:p>
        </p:txBody>
      </p:sp>
      <p:sp>
        <p:nvSpPr>
          <p:cNvPr id="183" name="TextBox 182">
            <a:extLst>
              <a:ext uri="{FF2B5EF4-FFF2-40B4-BE49-F238E27FC236}">
                <a16:creationId xmlns:a16="http://schemas.microsoft.com/office/drawing/2014/main" id="{98BE8F8C-A786-6AFA-3C6B-2B4189C188D0}"/>
              </a:ext>
            </a:extLst>
          </p:cNvPr>
          <p:cNvSpPr txBox="1"/>
          <p:nvPr/>
        </p:nvSpPr>
        <p:spPr>
          <a:xfrm>
            <a:off x="4700400" y="5747262"/>
            <a:ext cx="182742" cy="123111"/>
          </a:xfrm>
          <a:prstGeom prst="rect">
            <a:avLst/>
          </a:prstGeom>
          <a:noFill/>
        </p:spPr>
        <p:txBody>
          <a:bodyPr wrap="none" lIns="0" tIns="0" rIns="0" bIns="0" rtlCol="0">
            <a:spAutoFit/>
          </a:bodyPr>
          <a:lstStyle/>
          <a:p>
            <a:r>
              <a:rPr lang="en-GB" sz="800" b="1" noProof="0" dirty="0">
                <a:latin typeface="Arial" panose="020B0604020202020204" pitchFamily="34" charset="0"/>
                <a:ea typeface="Aileron" charset="0"/>
                <a:cs typeface="Arial" panose="020B0604020202020204" pitchFamily="34" charset="0"/>
              </a:rPr>
              <a:t>(57)</a:t>
            </a:r>
          </a:p>
        </p:txBody>
      </p:sp>
      <p:cxnSp>
        <p:nvCxnSpPr>
          <p:cNvPr id="184" name="Straight Connector 183">
            <a:extLst>
              <a:ext uri="{FF2B5EF4-FFF2-40B4-BE49-F238E27FC236}">
                <a16:creationId xmlns:a16="http://schemas.microsoft.com/office/drawing/2014/main" id="{457429CA-0216-2890-A54E-B6222E23E1AA}"/>
              </a:ext>
            </a:extLst>
          </p:cNvPr>
          <p:cNvCxnSpPr>
            <a:cxnSpLocks/>
          </p:cNvCxnSpPr>
          <p:nvPr/>
        </p:nvCxnSpPr>
        <p:spPr>
          <a:xfrm flipV="1">
            <a:off x="3643799" y="5808818"/>
            <a:ext cx="0" cy="121870"/>
          </a:xfrm>
          <a:prstGeom prst="line">
            <a:avLst/>
          </a:prstGeom>
          <a:ln w="15875">
            <a:solidFill>
              <a:schemeClr val="tx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85" name="TextBox 184">
            <a:extLst>
              <a:ext uri="{FF2B5EF4-FFF2-40B4-BE49-F238E27FC236}">
                <a16:creationId xmlns:a16="http://schemas.microsoft.com/office/drawing/2014/main" id="{3EB58EC8-E368-6A82-0F5D-855CC6871E53}"/>
              </a:ext>
            </a:extLst>
          </p:cNvPr>
          <p:cNvSpPr txBox="1"/>
          <p:nvPr/>
        </p:nvSpPr>
        <p:spPr>
          <a:xfrm>
            <a:off x="3684232" y="5747262"/>
            <a:ext cx="115416" cy="123111"/>
          </a:xfrm>
          <a:prstGeom prst="rect">
            <a:avLst/>
          </a:prstGeom>
          <a:noFill/>
        </p:spPr>
        <p:txBody>
          <a:bodyPr wrap="none" lIns="0" tIns="0" rIns="0" bIns="0" rtlCol="0">
            <a:spAutoFit/>
          </a:bodyPr>
          <a:lstStyle/>
          <a:p>
            <a:r>
              <a:rPr lang="en-GB" sz="800" b="1" noProof="0" dirty="0">
                <a:latin typeface="Arial" panose="020B0604020202020204" pitchFamily="34" charset="0"/>
                <a:ea typeface="Aileron" charset="0"/>
                <a:cs typeface="Arial" panose="020B0604020202020204" pitchFamily="34" charset="0"/>
              </a:rPr>
              <a:t>15</a:t>
            </a:r>
          </a:p>
        </p:txBody>
      </p:sp>
      <p:sp>
        <p:nvSpPr>
          <p:cNvPr id="186" name="TextBox 185">
            <a:extLst>
              <a:ext uri="{FF2B5EF4-FFF2-40B4-BE49-F238E27FC236}">
                <a16:creationId xmlns:a16="http://schemas.microsoft.com/office/drawing/2014/main" id="{AE99D418-FAC3-FEED-DFBB-2ADB527B834A}"/>
              </a:ext>
            </a:extLst>
          </p:cNvPr>
          <p:cNvSpPr txBox="1"/>
          <p:nvPr/>
        </p:nvSpPr>
        <p:spPr>
          <a:xfrm>
            <a:off x="5136907" y="5599342"/>
            <a:ext cx="258084" cy="110800"/>
          </a:xfrm>
          <a:prstGeom prst="rect">
            <a:avLst/>
          </a:prstGeom>
          <a:noFill/>
        </p:spPr>
        <p:txBody>
          <a:bodyPr wrap="none" lIns="0" tIns="0" rIns="0" bIns="0" rtlCol="0">
            <a:spAutoFit/>
          </a:bodyPr>
          <a:lstStyle/>
          <a:p>
            <a:pPr algn="ctr">
              <a:lnSpc>
                <a:spcPct val="90000"/>
              </a:lnSpc>
            </a:pPr>
            <a:r>
              <a:rPr lang="en-GB" sz="800" b="1" noProof="0" dirty="0">
                <a:solidFill>
                  <a:schemeClr val="accent1"/>
                </a:solidFill>
                <a:latin typeface="Arial" panose="020B0604020202020204" pitchFamily="34" charset="0"/>
                <a:ea typeface="Aileron" charset="0"/>
                <a:cs typeface="Arial" panose="020B0604020202020204" pitchFamily="34" charset="0"/>
              </a:rPr>
              <a:t>2-4 w</a:t>
            </a:r>
          </a:p>
        </p:txBody>
      </p:sp>
      <p:cxnSp>
        <p:nvCxnSpPr>
          <p:cNvPr id="187" name="Straight Connector 186">
            <a:extLst>
              <a:ext uri="{FF2B5EF4-FFF2-40B4-BE49-F238E27FC236}">
                <a16:creationId xmlns:a16="http://schemas.microsoft.com/office/drawing/2014/main" id="{4BC4B41B-B6EB-853B-8F27-C6EDCF6F8972}"/>
              </a:ext>
            </a:extLst>
          </p:cNvPr>
          <p:cNvCxnSpPr>
            <a:cxnSpLocks/>
          </p:cNvCxnSpPr>
          <p:nvPr/>
        </p:nvCxnSpPr>
        <p:spPr>
          <a:xfrm>
            <a:off x="5048876" y="5552253"/>
            <a:ext cx="434144" cy="0"/>
          </a:xfrm>
          <a:prstGeom prst="line">
            <a:avLst/>
          </a:prstGeom>
          <a:ln w="19050">
            <a:solidFill>
              <a:schemeClr val="accent1"/>
            </a:solidFill>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188" name="TextBox 187">
            <a:extLst>
              <a:ext uri="{FF2B5EF4-FFF2-40B4-BE49-F238E27FC236}">
                <a16:creationId xmlns:a16="http://schemas.microsoft.com/office/drawing/2014/main" id="{7BF1958B-434A-AEBB-4401-06CEE1F6CDE7}"/>
              </a:ext>
            </a:extLst>
          </p:cNvPr>
          <p:cNvSpPr txBox="1"/>
          <p:nvPr/>
        </p:nvSpPr>
        <p:spPr>
          <a:xfrm>
            <a:off x="5695707" y="5599342"/>
            <a:ext cx="258084" cy="110800"/>
          </a:xfrm>
          <a:prstGeom prst="rect">
            <a:avLst/>
          </a:prstGeom>
          <a:noFill/>
        </p:spPr>
        <p:txBody>
          <a:bodyPr wrap="none" lIns="0" tIns="0" rIns="0" bIns="0" rtlCol="0">
            <a:spAutoFit/>
          </a:bodyPr>
          <a:lstStyle/>
          <a:p>
            <a:pPr algn="ctr">
              <a:lnSpc>
                <a:spcPct val="90000"/>
              </a:lnSpc>
            </a:pPr>
            <a:r>
              <a:rPr lang="en-GB" sz="800" b="1" noProof="0" dirty="0">
                <a:solidFill>
                  <a:schemeClr val="accent1"/>
                </a:solidFill>
                <a:latin typeface="Arial" panose="020B0604020202020204" pitchFamily="34" charset="0"/>
                <a:ea typeface="Aileron" charset="0"/>
                <a:cs typeface="Arial" panose="020B0604020202020204" pitchFamily="34" charset="0"/>
              </a:rPr>
              <a:t>4-6 w</a:t>
            </a:r>
          </a:p>
        </p:txBody>
      </p:sp>
      <p:cxnSp>
        <p:nvCxnSpPr>
          <p:cNvPr id="189" name="Straight Connector 188">
            <a:extLst>
              <a:ext uri="{FF2B5EF4-FFF2-40B4-BE49-F238E27FC236}">
                <a16:creationId xmlns:a16="http://schemas.microsoft.com/office/drawing/2014/main" id="{0A5684BC-7576-B082-E473-939C04303B94}"/>
              </a:ext>
            </a:extLst>
          </p:cNvPr>
          <p:cNvCxnSpPr>
            <a:cxnSpLocks/>
          </p:cNvCxnSpPr>
          <p:nvPr/>
        </p:nvCxnSpPr>
        <p:spPr>
          <a:xfrm>
            <a:off x="5607676" y="5552253"/>
            <a:ext cx="434144" cy="0"/>
          </a:xfrm>
          <a:prstGeom prst="line">
            <a:avLst/>
          </a:prstGeom>
          <a:ln w="19050">
            <a:solidFill>
              <a:schemeClr val="accent1"/>
            </a:solidFill>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90" name="Straight Connector 189">
            <a:extLst>
              <a:ext uri="{FF2B5EF4-FFF2-40B4-BE49-F238E27FC236}">
                <a16:creationId xmlns:a16="http://schemas.microsoft.com/office/drawing/2014/main" id="{B888D862-09FF-5545-98F4-814B089C6726}"/>
              </a:ext>
            </a:extLst>
          </p:cNvPr>
          <p:cNvCxnSpPr>
            <a:cxnSpLocks/>
          </p:cNvCxnSpPr>
          <p:nvPr/>
        </p:nvCxnSpPr>
        <p:spPr>
          <a:xfrm>
            <a:off x="6106151" y="5552253"/>
            <a:ext cx="3732672" cy="0"/>
          </a:xfrm>
          <a:prstGeom prst="line">
            <a:avLst/>
          </a:prstGeom>
          <a:ln w="15875">
            <a:solidFill>
              <a:schemeClr val="tx1"/>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91" name="Straight Connector 190">
            <a:extLst>
              <a:ext uri="{FF2B5EF4-FFF2-40B4-BE49-F238E27FC236}">
                <a16:creationId xmlns:a16="http://schemas.microsoft.com/office/drawing/2014/main" id="{C0DA72A3-25E5-0858-9AE2-39C9896AE58D}"/>
              </a:ext>
            </a:extLst>
          </p:cNvPr>
          <p:cNvCxnSpPr>
            <a:cxnSpLocks/>
          </p:cNvCxnSpPr>
          <p:nvPr/>
        </p:nvCxnSpPr>
        <p:spPr>
          <a:xfrm flipV="1">
            <a:off x="7097612" y="5491318"/>
            <a:ext cx="0" cy="121870"/>
          </a:xfrm>
          <a:prstGeom prst="line">
            <a:avLst/>
          </a:prstGeom>
          <a:ln w="15875">
            <a:solidFill>
              <a:schemeClr val="tx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92" name="Straight Connector 191">
            <a:extLst>
              <a:ext uri="{FF2B5EF4-FFF2-40B4-BE49-F238E27FC236}">
                <a16:creationId xmlns:a16="http://schemas.microsoft.com/office/drawing/2014/main" id="{22E04B3D-570B-6C42-DD0D-F388E03F1DFF}"/>
              </a:ext>
            </a:extLst>
          </p:cNvPr>
          <p:cNvCxnSpPr>
            <a:cxnSpLocks/>
          </p:cNvCxnSpPr>
          <p:nvPr/>
        </p:nvCxnSpPr>
        <p:spPr>
          <a:xfrm flipV="1">
            <a:off x="6113949" y="5491318"/>
            <a:ext cx="0" cy="121870"/>
          </a:xfrm>
          <a:prstGeom prst="line">
            <a:avLst/>
          </a:prstGeom>
          <a:ln w="15875">
            <a:solidFill>
              <a:schemeClr val="tx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93" name="TextBox 192">
            <a:extLst>
              <a:ext uri="{FF2B5EF4-FFF2-40B4-BE49-F238E27FC236}">
                <a16:creationId xmlns:a16="http://schemas.microsoft.com/office/drawing/2014/main" id="{7F25E0CD-F3AA-A78F-A520-68E6080BEBA6}"/>
              </a:ext>
            </a:extLst>
          </p:cNvPr>
          <p:cNvSpPr txBox="1"/>
          <p:nvPr/>
        </p:nvSpPr>
        <p:spPr>
          <a:xfrm>
            <a:off x="6157557" y="5429762"/>
            <a:ext cx="57708" cy="123111"/>
          </a:xfrm>
          <a:prstGeom prst="rect">
            <a:avLst/>
          </a:prstGeom>
          <a:noFill/>
        </p:spPr>
        <p:txBody>
          <a:bodyPr wrap="none" lIns="0" tIns="0" rIns="0" bIns="0" rtlCol="0">
            <a:spAutoFit/>
          </a:bodyPr>
          <a:lstStyle/>
          <a:p>
            <a:pPr algn="ctr"/>
            <a:r>
              <a:rPr lang="en-GB" sz="800" b="1" noProof="0" dirty="0">
                <a:latin typeface="Arial" panose="020B0604020202020204" pitchFamily="34" charset="0"/>
                <a:ea typeface="Aileron" charset="0"/>
                <a:cs typeface="Arial" panose="020B0604020202020204" pitchFamily="34" charset="0"/>
              </a:rPr>
              <a:t>1</a:t>
            </a:r>
          </a:p>
        </p:txBody>
      </p:sp>
      <p:sp>
        <p:nvSpPr>
          <p:cNvPr id="194" name="TextBox 193">
            <a:extLst>
              <a:ext uri="{FF2B5EF4-FFF2-40B4-BE49-F238E27FC236}">
                <a16:creationId xmlns:a16="http://schemas.microsoft.com/office/drawing/2014/main" id="{FF0F70F4-1B64-154B-FD5B-853958552CA7}"/>
              </a:ext>
            </a:extLst>
          </p:cNvPr>
          <p:cNvSpPr txBox="1"/>
          <p:nvPr/>
        </p:nvSpPr>
        <p:spPr>
          <a:xfrm>
            <a:off x="7128520" y="5429762"/>
            <a:ext cx="115416" cy="123111"/>
          </a:xfrm>
          <a:prstGeom prst="rect">
            <a:avLst/>
          </a:prstGeom>
          <a:noFill/>
        </p:spPr>
        <p:txBody>
          <a:bodyPr wrap="none" lIns="0" tIns="0" rIns="0" bIns="0" rtlCol="0">
            <a:spAutoFit/>
          </a:bodyPr>
          <a:lstStyle/>
          <a:p>
            <a:r>
              <a:rPr lang="en-GB" sz="800" b="1" noProof="0" dirty="0">
                <a:latin typeface="Arial" panose="020B0604020202020204" pitchFamily="34" charset="0"/>
                <a:ea typeface="Aileron" charset="0"/>
                <a:cs typeface="Arial" panose="020B0604020202020204" pitchFamily="34" charset="0"/>
              </a:rPr>
              <a:t>43</a:t>
            </a:r>
          </a:p>
        </p:txBody>
      </p:sp>
      <p:cxnSp>
        <p:nvCxnSpPr>
          <p:cNvPr id="195" name="Straight Connector 194">
            <a:extLst>
              <a:ext uri="{FF2B5EF4-FFF2-40B4-BE49-F238E27FC236}">
                <a16:creationId xmlns:a16="http://schemas.microsoft.com/office/drawing/2014/main" id="{4A25C870-8997-C0C4-6648-1FFD6806D2D1}"/>
              </a:ext>
            </a:extLst>
          </p:cNvPr>
          <p:cNvCxnSpPr>
            <a:cxnSpLocks/>
          </p:cNvCxnSpPr>
          <p:nvPr/>
        </p:nvCxnSpPr>
        <p:spPr>
          <a:xfrm>
            <a:off x="6106151" y="5711003"/>
            <a:ext cx="1472465" cy="0"/>
          </a:xfrm>
          <a:prstGeom prst="line">
            <a:avLst/>
          </a:prstGeom>
          <a:ln w="15875">
            <a:solidFill>
              <a:schemeClr val="tx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96" name="Straight Connector 195">
            <a:extLst>
              <a:ext uri="{FF2B5EF4-FFF2-40B4-BE49-F238E27FC236}">
                <a16:creationId xmlns:a16="http://schemas.microsoft.com/office/drawing/2014/main" id="{4FDDFA21-33E6-3175-9A6A-0F0DA9B8EE98}"/>
              </a:ext>
            </a:extLst>
          </p:cNvPr>
          <p:cNvCxnSpPr>
            <a:cxnSpLocks/>
          </p:cNvCxnSpPr>
          <p:nvPr/>
        </p:nvCxnSpPr>
        <p:spPr>
          <a:xfrm flipV="1">
            <a:off x="7097612" y="5650068"/>
            <a:ext cx="0" cy="121870"/>
          </a:xfrm>
          <a:prstGeom prst="line">
            <a:avLst/>
          </a:prstGeom>
          <a:ln w="15875">
            <a:solidFill>
              <a:schemeClr val="tx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97" name="Straight Connector 196">
            <a:extLst>
              <a:ext uri="{FF2B5EF4-FFF2-40B4-BE49-F238E27FC236}">
                <a16:creationId xmlns:a16="http://schemas.microsoft.com/office/drawing/2014/main" id="{5C972A56-5419-394C-FCBB-368658CEA6EB}"/>
              </a:ext>
            </a:extLst>
          </p:cNvPr>
          <p:cNvCxnSpPr>
            <a:cxnSpLocks/>
          </p:cNvCxnSpPr>
          <p:nvPr/>
        </p:nvCxnSpPr>
        <p:spPr>
          <a:xfrm flipV="1">
            <a:off x="6113949" y="5650068"/>
            <a:ext cx="0" cy="121870"/>
          </a:xfrm>
          <a:prstGeom prst="line">
            <a:avLst/>
          </a:prstGeom>
          <a:ln w="15875">
            <a:solidFill>
              <a:schemeClr val="tx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98" name="TextBox 197">
            <a:extLst>
              <a:ext uri="{FF2B5EF4-FFF2-40B4-BE49-F238E27FC236}">
                <a16:creationId xmlns:a16="http://schemas.microsoft.com/office/drawing/2014/main" id="{4EFABABD-F5D9-D55E-A171-E0B32ADCA4FB}"/>
              </a:ext>
            </a:extLst>
          </p:cNvPr>
          <p:cNvSpPr txBox="1"/>
          <p:nvPr/>
        </p:nvSpPr>
        <p:spPr>
          <a:xfrm>
            <a:off x="6157557" y="5588512"/>
            <a:ext cx="57708" cy="123111"/>
          </a:xfrm>
          <a:prstGeom prst="rect">
            <a:avLst/>
          </a:prstGeom>
          <a:noFill/>
        </p:spPr>
        <p:txBody>
          <a:bodyPr wrap="none" lIns="0" tIns="0" rIns="0" bIns="0" rtlCol="0">
            <a:spAutoFit/>
          </a:bodyPr>
          <a:lstStyle/>
          <a:p>
            <a:pPr algn="ctr"/>
            <a:r>
              <a:rPr lang="en-GB" sz="800" b="1" noProof="0" dirty="0">
                <a:latin typeface="Arial" panose="020B0604020202020204" pitchFamily="34" charset="0"/>
                <a:ea typeface="Aileron" charset="0"/>
                <a:cs typeface="Arial" panose="020B0604020202020204" pitchFamily="34" charset="0"/>
              </a:rPr>
              <a:t>1</a:t>
            </a:r>
          </a:p>
        </p:txBody>
      </p:sp>
      <p:sp>
        <p:nvSpPr>
          <p:cNvPr id="199" name="TextBox 198">
            <a:extLst>
              <a:ext uri="{FF2B5EF4-FFF2-40B4-BE49-F238E27FC236}">
                <a16:creationId xmlns:a16="http://schemas.microsoft.com/office/drawing/2014/main" id="{7D6C4E0D-B0DD-2AB2-6C97-8203F3979BE1}"/>
              </a:ext>
            </a:extLst>
          </p:cNvPr>
          <p:cNvSpPr txBox="1"/>
          <p:nvPr/>
        </p:nvSpPr>
        <p:spPr>
          <a:xfrm>
            <a:off x="7128520" y="5588512"/>
            <a:ext cx="115416" cy="123111"/>
          </a:xfrm>
          <a:prstGeom prst="rect">
            <a:avLst/>
          </a:prstGeom>
          <a:noFill/>
        </p:spPr>
        <p:txBody>
          <a:bodyPr wrap="none" lIns="0" tIns="0" rIns="0" bIns="0" rtlCol="0">
            <a:spAutoFit/>
          </a:bodyPr>
          <a:lstStyle/>
          <a:p>
            <a:r>
              <a:rPr lang="en-GB" sz="800" b="1" noProof="0" dirty="0">
                <a:latin typeface="Arial" panose="020B0604020202020204" pitchFamily="34" charset="0"/>
                <a:ea typeface="Aileron" charset="0"/>
                <a:cs typeface="Arial" panose="020B0604020202020204" pitchFamily="34" charset="0"/>
              </a:rPr>
              <a:t>43</a:t>
            </a:r>
          </a:p>
        </p:txBody>
      </p:sp>
      <p:cxnSp>
        <p:nvCxnSpPr>
          <p:cNvPr id="200" name="Straight Connector 199">
            <a:extLst>
              <a:ext uri="{FF2B5EF4-FFF2-40B4-BE49-F238E27FC236}">
                <a16:creationId xmlns:a16="http://schemas.microsoft.com/office/drawing/2014/main" id="{7262B66D-CFFA-05BC-CE59-CBB586BB098D}"/>
              </a:ext>
            </a:extLst>
          </p:cNvPr>
          <p:cNvCxnSpPr>
            <a:cxnSpLocks/>
          </p:cNvCxnSpPr>
          <p:nvPr/>
        </p:nvCxnSpPr>
        <p:spPr>
          <a:xfrm>
            <a:off x="6106151" y="5869753"/>
            <a:ext cx="1405790" cy="0"/>
          </a:xfrm>
          <a:prstGeom prst="line">
            <a:avLst/>
          </a:prstGeom>
          <a:ln w="15875">
            <a:solidFill>
              <a:schemeClr val="tx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01" name="Straight Connector 200">
            <a:extLst>
              <a:ext uri="{FF2B5EF4-FFF2-40B4-BE49-F238E27FC236}">
                <a16:creationId xmlns:a16="http://schemas.microsoft.com/office/drawing/2014/main" id="{D93210F6-30D6-1D5B-32CF-F3908E2C8B50}"/>
              </a:ext>
            </a:extLst>
          </p:cNvPr>
          <p:cNvCxnSpPr>
            <a:cxnSpLocks/>
          </p:cNvCxnSpPr>
          <p:nvPr/>
        </p:nvCxnSpPr>
        <p:spPr>
          <a:xfrm flipV="1">
            <a:off x="6776088" y="5808818"/>
            <a:ext cx="0" cy="121870"/>
          </a:xfrm>
          <a:prstGeom prst="line">
            <a:avLst/>
          </a:prstGeom>
          <a:ln w="15875">
            <a:solidFill>
              <a:schemeClr val="tx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02" name="Straight Connector 201">
            <a:extLst>
              <a:ext uri="{FF2B5EF4-FFF2-40B4-BE49-F238E27FC236}">
                <a16:creationId xmlns:a16="http://schemas.microsoft.com/office/drawing/2014/main" id="{1B2C9D90-EF13-72EA-3D80-4280C830EC91}"/>
              </a:ext>
            </a:extLst>
          </p:cNvPr>
          <p:cNvCxnSpPr>
            <a:cxnSpLocks/>
          </p:cNvCxnSpPr>
          <p:nvPr/>
        </p:nvCxnSpPr>
        <p:spPr>
          <a:xfrm flipV="1">
            <a:off x="7097612" y="5808818"/>
            <a:ext cx="0" cy="121870"/>
          </a:xfrm>
          <a:prstGeom prst="line">
            <a:avLst/>
          </a:prstGeom>
          <a:ln w="15875">
            <a:solidFill>
              <a:schemeClr val="tx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03" name="Straight Connector 202">
            <a:extLst>
              <a:ext uri="{FF2B5EF4-FFF2-40B4-BE49-F238E27FC236}">
                <a16:creationId xmlns:a16="http://schemas.microsoft.com/office/drawing/2014/main" id="{FA9F7409-2895-D0B5-BC77-5562377AEC79}"/>
              </a:ext>
            </a:extLst>
          </p:cNvPr>
          <p:cNvCxnSpPr>
            <a:cxnSpLocks/>
          </p:cNvCxnSpPr>
          <p:nvPr/>
        </p:nvCxnSpPr>
        <p:spPr>
          <a:xfrm flipV="1">
            <a:off x="6113949" y="5808818"/>
            <a:ext cx="0" cy="121870"/>
          </a:xfrm>
          <a:prstGeom prst="line">
            <a:avLst/>
          </a:prstGeom>
          <a:ln w="15875">
            <a:solidFill>
              <a:schemeClr val="tx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204" name="TextBox 203">
            <a:extLst>
              <a:ext uri="{FF2B5EF4-FFF2-40B4-BE49-F238E27FC236}">
                <a16:creationId xmlns:a16="http://schemas.microsoft.com/office/drawing/2014/main" id="{A248BEE2-10FA-E33F-825C-9EDB738C31A0}"/>
              </a:ext>
            </a:extLst>
          </p:cNvPr>
          <p:cNvSpPr txBox="1"/>
          <p:nvPr/>
        </p:nvSpPr>
        <p:spPr>
          <a:xfrm>
            <a:off x="6157557" y="5747262"/>
            <a:ext cx="57708" cy="123111"/>
          </a:xfrm>
          <a:prstGeom prst="rect">
            <a:avLst/>
          </a:prstGeom>
          <a:noFill/>
        </p:spPr>
        <p:txBody>
          <a:bodyPr wrap="none" lIns="0" tIns="0" rIns="0" bIns="0" rtlCol="0">
            <a:spAutoFit/>
          </a:bodyPr>
          <a:lstStyle/>
          <a:p>
            <a:pPr algn="ctr"/>
            <a:r>
              <a:rPr lang="en-GB" sz="800" b="1" noProof="0" dirty="0">
                <a:latin typeface="Arial" panose="020B0604020202020204" pitchFamily="34" charset="0"/>
                <a:ea typeface="Aileron" charset="0"/>
                <a:cs typeface="Arial" panose="020B0604020202020204" pitchFamily="34" charset="0"/>
              </a:rPr>
              <a:t>1</a:t>
            </a:r>
          </a:p>
        </p:txBody>
      </p:sp>
      <p:sp>
        <p:nvSpPr>
          <p:cNvPr id="205" name="TextBox 204">
            <a:extLst>
              <a:ext uri="{FF2B5EF4-FFF2-40B4-BE49-F238E27FC236}">
                <a16:creationId xmlns:a16="http://schemas.microsoft.com/office/drawing/2014/main" id="{DE86762D-B24D-8777-7D82-89603EB6FB41}"/>
              </a:ext>
            </a:extLst>
          </p:cNvPr>
          <p:cNvSpPr txBox="1"/>
          <p:nvPr/>
        </p:nvSpPr>
        <p:spPr>
          <a:xfrm>
            <a:off x="6816521" y="5747262"/>
            <a:ext cx="115416" cy="123111"/>
          </a:xfrm>
          <a:prstGeom prst="rect">
            <a:avLst/>
          </a:prstGeom>
          <a:noFill/>
        </p:spPr>
        <p:txBody>
          <a:bodyPr wrap="none" lIns="0" tIns="0" rIns="0" bIns="0" rtlCol="0">
            <a:spAutoFit/>
          </a:bodyPr>
          <a:lstStyle/>
          <a:p>
            <a:r>
              <a:rPr lang="en-GB" sz="800" b="1" noProof="0" dirty="0">
                <a:latin typeface="Arial" panose="020B0604020202020204" pitchFamily="34" charset="0"/>
                <a:ea typeface="Aileron" charset="0"/>
                <a:cs typeface="Arial" panose="020B0604020202020204" pitchFamily="34" charset="0"/>
              </a:rPr>
              <a:t>29</a:t>
            </a:r>
          </a:p>
        </p:txBody>
      </p:sp>
      <p:sp>
        <p:nvSpPr>
          <p:cNvPr id="206" name="TextBox 205">
            <a:extLst>
              <a:ext uri="{FF2B5EF4-FFF2-40B4-BE49-F238E27FC236}">
                <a16:creationId xmlns:a16="http://schemas.microsoft.com/office/drawing/2014/main" id="{4A7002AC-27A7-EEBA-AF7F-D87ABE9D3F3E}"/>
              </a:ext>
            </a:extLst>
          </p:cNvPr>
          <p:cNvSpPr txBox="1"/>
          <p:nvPr/>
        </p:nvSpPr>
        <p:spPr>
          <a:xfrm>
            <a:off x="7128520" y="5747262"/>
            <a:ext cx="115416" cy="123111"/>
          </a:xfrm>
          <a:prstGeom prst="rect">
            <a:avLst/>
          </a:prstGeom>
          <a:noFill/>
        </p:spPr>
        <p:txBody>
          <a:bodyPr wrap="none" lIns="0" tIns="0" rIns="0" bIns="0" rtlCol="0">
            <a:spAutoFit/>
          </a:bodyPr>
          <a:lstStyle/>
          <a:p>
            <a:r>
              <a:rPr lang="en-GB" sz="800" b="1" noProof="0" dirty="0">
                <a:latin typeface="Arial" panose="020B0604020202020204" pitchFamily="34" charset="0"/>
                <a:ea typeface="Aileron" charset="0"/>
                <a:cs typeface="Arial" panose="020B0604020202020204" pitchFamily="34" charset="0"/>
              </a:rPr>
              <a:t>43</a:t>
            </a:r>
          </a:p>
        </p:txBody>
      </p:sp>
      <p:sp>
        <p:nvSpPr>
          <p:cNvPr id="207" name="TextBox 206">
            <a:extLst>
              <a:ext uri="{FF2B5EF4-FFF2-40B4-BE49-F238E27FC236}">
                <a16:creationId xmlns:a16="http://schemas.microsoft.com/office/drawing/2014/main" id="{2B87EBED-DD46-4B6A-72BE-69E1ADF7DD31}"/>
              </a:ext>
            </a:extLst>
          </p:cNvPr>
          <p:cNvSpPr txBox="1"/>
          <p:nvPr/>
        </p:nvSpPr>
        <p:spPr>
          <a:xfrm>
            <a:off x="9535855" y="5588512"/>
            <a:ext cx="302968" cy="123111"/>
          </a:xfrm>
          <a:prstGeom prst="rect">
            <a:avLst/>
          </a:prstGeom>
          <a:noFill/>
        </p:spPr>
        <p:txBody>
          <a:bodyPr wrap="none" lIns="0" tIns="0" rIns="0" bIns="0" rtlCol="0">
            <a:spAutoFit/>
          </a:bodyPr>
          <a:lstStyle/>
          <a:p>
            <a:r>
              <a:rPr lang="en-GB" sz="800" b="1" noProof="0" dirty="0">
                <a:latin typeface="Arial" panose="020B0604020202020204" pitchFamily="34" charset="0"/>
                <a:ea typeface="Aileron" charset="0"/>
                <a:cs typeface="Arial" panose="020B0604020202020204" pitchFamily="34" charset="0"/>
              </a:rPr>
              <a:t>(days)</a:t>
            </a:r>
          </a:p>
        </p:txBody>
      </p:sp>
      <p:cxnSp>
        <p:nvCxnSpPr>
          <p:cNvPr id="208" name="Straight Connector 207">
            <a:extLst>
              <a:ext uri="{FF2B5EF4-FFF2-40B4-BE49-F238E27FC236}">
                <a16:creationId xmlns:a16="http://schemas.microsoft.com/office/drawing/2014/main" id="{FEAE4685-FE96-0F25-3DBA-D2E153A827C7}"/>
              </a:ext>
            </a:extLst>
          </p:cNvPr>
          <p:cNvCxnSpPr>
            <a:cxnSpLocks/>
          </p:cNvCxnSpPr>
          <p:nvPr/>
        </p:nvCxnSpPr>
        <p:spPr>
          <a:xfrm flipV="1">
            <a:off x="6439510" y="5808818"/>
            <a:ext cx="0" cy="121870"/>
          </a:xfrm>
          <a:prstGeom prst="line">
            <a:avLst/>
          </a:prstGeom>
          <a:ln w="15875">
            <a:solidFill>
              <a:schemeClr val="tx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209" name="TextBox 208">
            <a:extLst>
              <a:ext uri="{FF2B5EF4-FFF2-40B4-BE49-F238E27FC236}">
                <a16:creationId xmlns:a16="http://schemas.microsoft.com/office/drawing/2014/main" id="{0073FC41-DEC8-9872-D03E-3FDABA80F94A}"/>
              </a:ext>
            </a:extLst>
          </p:cNvPr>
          <p:cNvSpPr txBox="1"/>
          <p:nvPr/>
        </p:nvSpPr>
        <p:spPr>
          <a:xfrm>
            <a:off x="6479943" y="5747262"/>
            <a:ext cx="115416" cy="123111"/>
          </a:xfrm>
          <a:prstGeom prst="rect">
            <a:avLst/>
          </a:prstGeom>
          <a:noFill/>
        </p:spPr>
        <p:txBody>
          <a:bodyPr wrap="none" lIns="0" tIns="0" rIns="0" bIns="0" rtlCol="0">
            <a:spAutoFit/>
          </a:bodyPr>
          <a:lstStyle/>
          <a:p>
            <a:r>
              <a:rPr lang="en-GB" sz="800" b="1" noProof="0" dirty="0">
                <a:latin typeface="Arial" panose="020B0604020202020204" pitchFamily="34" charset="0"/>
                <a:ea typeface="Aileron" charset="0"/>
                <a:cs typeface="Arial" panose="020B0604020202020204" pitchFamily="34" charset="0"/>
              </a:rPr>
              <a:t>15</a:t>
            </a:r>
          </a:p>
        </p:txBody>
      </p:sp>
      <p:cxnSp>
        <p:nvCxnSpPr>
          <p:cNvPr id="210" name="Straight Connector 209">
            <a:extLst>
              <a:ext uri="{FF2B5EF4-FFF2-40B4-BE49-F238E27FC236}">
                <a16:creationId xmlns:a16="http://schemas.microsoft.com/office/drawing/2014/main" id="{87B7E03A-5533-0EDE-0DFC-6A9D7EDFC6DF}"/>
              </a:ext>
            </a:extLst>
          </p:cNvPr>
          <p:cNvCxnSpPr>
            <a:cxnSpLocks/>
          </p:cNvCxnSpPr>
          <p:nvPr/>
        </p:nvCxnSpPr>
        <p:spPr>
          <a:xfrm flipV="1">
            <a:off x="6599102" y="5491318"/>
            <a:ext cx="0" cy="121870"/>
          </a:xfrm>
          <a:prstGeom prst="line">
            <a:avLst/>
          </a:prstGeom>
          <a:ln w="15875">
            <a:solidFill>
              <a:schemeClr val="tx1"/>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211" name="TextBox 210">
            <a:extLst>
              <a:ext uri="{FF2B5EF4-FFF2-40B4-BE49-F238E27FC236}">
                <a16:creationId xmlns:a16="http://schemas.microsoft.com/office/drawing/2014/main" id="{D5303B8E-AEE8-517E-4E1B-B5D11329DBD5}"/>
              </a:ext>
            </a:extLst>
          </p:cNvPr>
          <p:cNvSpPr txBox="1"/>
          <p:nvPr/>
        </p:nvSpPr>
        <p:spPr>
          <a:xfrm>
            <a:off x="6639535" y="5429762"/>
            <a:ext cx="115416" cy="123111"/>
          </a:xfrm>
          <a:prstGeom prst="rect">
            <a:avLst/>
          </a:prstGeom>
          <a:noFill/>
        </p:spPr>
        <p:txBody>
          <a:bodyPr wrap="none" lIns="0" tIns="0" rIns="0" bIns="0" rtlCol="0">
            <a:spAutoFit/>
          </a:bodyPr>
          <a:lstStyle/>
          <a:p>
            <a:r>
              <a:rPr lang="en-GB" sz="800" b="1" noProof="0" dirty="0">
                <a:latin typeface="Arial" panose="020B0604020202020204" pitchFamily="34" charset="0"/>
                <a:ea typeface="Aileron" charset="0"/>
                <a:cs typeface="Arial" panose="020B0604020202020204" pitchFamily="34" charset="0"/>
              </a:rPr>
              <a:t>22</a:t>
            </a:r>
          </a:p>
        </p:txBody>
      </p:sp>
      <p:cxnSp>
        <p:nvCxnSpPr>
          <p:cNvPr id="212" name="Straight Connector 211">
            <a:extLst>
              <a:ext uri="{FF2B5EF4-FFF2-40B4-BE49-F238E27FC236}">
                <a16:creationId xmlns:a16="http://schemas.microsoft.com/office/drawing/2014/main" id="{28284F80-F7B1-6C04-CC0A-58C078285B8D}"/>
              </a:ext>
            </a:extLst>
          </p:cNvPr>
          <p:cNvCxnSpPr>
            <a:cxnSpLocks/>
          </p:cNvCxnSpPr>
          <p:nvPr/>
        </p:nvCxnSpPr>
        <p:spPr>
          <a:xfrm flipV="1">
            <a:off x="6599102" y="5650068"/>
            <a:ext cx="0" cy="121870"/>
          </a:xfrm>
          <a:prstGeom prst="line">
            <a:avLst/>
          </a:prstGeom>
          <a:ln w="15875">
            <a:solidFill>
              <a:schemeClr val="tx2"/>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213" name="TextBox 212">
            <a:extLst>
              <a:ext uri="{FF2B5EF4-FFF2-40B4-BE49-F238E27FC236}">
                <a16:creationId xmlns:a16="http://schemas.microsoft.com/office/drawing/2014/main" id="{C127521A-3DDD-3AE1-5F64-3048090CC993}"/>
              </a:ext>
            </a:extLst>
          </p:cNvPr>
          <p:cNvSpPr txBox="1"/>
          <p:nvPr/>
        </p:nvSpPr>
        <p:spPr>
          <a:xfrm>
            <a:off x="6639535" y="5588512"/>
            <a:ext cx="115416" cy="123111"/>
          </a:xfrm>
          <a:prstGeom prst="rect">
            <a:avLst/>
          </a:prstGeom>
          <a:noFill/>
        </p:spPr>
        <p:txBody>
          <a:bodyPr wrap="none" lIns="0" tIns="0" rIns="0" bIns="0" rtlCol="0">
            <a:spAutoFit/>
          </a:bodyPr>
          <a:lstStyle/>
          <a:p>
            <a:r>
              <a:rPr lang="en-GB" sz="800" b="1" noProof="0" dirty="0">
                <a:latin typeface="Arial" panose="020B0604020202020204" pitchFamily="34" charset="0"/>
                <a:ea typeface="Aileron" charset="0"/>
                <a:cs typeface="Arial" panose="020B0604020202020204" pitchFamily="34" charset="0"/>
              </a:rPr>
              <a:t>22</a:t>
            </a:r>
          </a:p>
        </p:txBody>
      </p:sp>
    </p:spTree>
    <p:extLst>
      <p:ext uri="{BB962C8B-B14F-4D97-AF65-F5344CB8AC3E}">
        <p14:creationId xmlns:p14="http://schemas.microsoft.com/office/powerpoint/2010/main" val="2134563195"/>
      </p:ext>
    </p:extLst>
  </p:cSld>
  <p:clrMapOvr>
    <a:masterClrMapping/>
  </p:clrMapOvr>
  <p:transition>
    <p:fade/>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Content Placeholder 29">
            <a:extLst>
              <a:ext uri="{FF2B5EF4-FFF2-40B4-BE49-F238E27FC236}">
                <a16:creationId xmlns:a16="http://schemas.microsoft.com/office/drawing/2014/main" id="{29FA1E17-B4FE-C2A3-8D3B-0757A7346E41}"/>
              </a:ext>
            </a:extLst>
          </p:cNvPr>
          <p:cNvSpPr>
            <a:spLocks noGrp="1"/>
          </p:cNvSpPr>
          <p:nvPr>
            <p:ph sz="quarter" idx="12"/>
          </p:nvPr>
        </p:nvSpPr>
        <p:spPr>
          <a:xfrm>
            <a:off x="9192344" y="2405808"/>
            <a:ext cx="2391040" cy="3544992"/>
          </a:xfrm>
        </p:spPr>
        <p:txBody>
          <a:bodyPr/>
          <a:lstStyle/>
          <a:p>
            <a:pPr marL="555625" indent="-285750">
              <a:buFont typeface="Arial" panose="020B0604020202020204" pitchFamily="34" charset="0"/>
              <a:buChar char="•"/>
            </a:pPr>
            <a:r>
              <a:rPr lang="en-GB" sz="1600" noProof="0" dirty="0">
                <a:solidFill>
                  <a:schemeClr val="tx2"/>
                </a:solidFill>
              </a:rPr>
              <a:t>Primary endpoint not met for the pre-specified criteria of efficacy for the combination of CT+T+P </a:t>
            </a:r>
          </a:p>
          <a:p>
            <a:pPr marL="555625" indent="-285750">
              <a:buFont typeface="Arial" panose="020B0604020202020204" pitchFamily="34" charset="0"/>
              <a:buChar char="•"/>
            </a:pPr>
            <a:r>
              <a:rPr lang="en-GB" sz="1600" noProof="0" dirty="0">
                <a:solidFill>
                  <a:schemeClr val="tx2"/>
                </a:solidFill>
              </a:rPr>
              <a:t>CT+T showed interesting response rates</a:t>
            </a:r>
          </a:p>
        </p:txBody>
      </p:sp>
      <p:sp>
        <p:nvSpPr>
          <p:cNvPr id="2" name="Title 1">
            <a:extLst>
              <a:ext uri="{FF2B5EF4-FFF2-40B4-BE49-F238E27FC236}">
                <a16:creationId xmlns:a16="http://schemas.microsoft.com/office/drawing/2014/main" id="{CA3125ED-0467-FAD1-C3E8-3B550938D71B}"/>
              </a:ext>
            </a:extLst>
          </p:cNvPr>
          <p:cNvSpPr>
            <a:spLocks noGrp="1"/>
          </p:cNvSpPr>
          <p:nvPr>
            <p:ph type="title"/>
          </p:nvPr>
        </p:nvSpPr>
        <p:spPr>
          <a:xfrm>
            <a:off x="619201" y="259200"/>
            <a:ext cx="10963199" cy="864000"/>
          </a:xfrm>
        </p:spPr>
        <p:txBody>
          <a:bodyPr>
            <a:normAutofit/>
          </a:bodyPr>
          <a:lstStyle/>
          <a:p>
            <a:r>
              <a:rPr lang="en-GB" noProof="0" dirty="0"/>
              <a:t>innovation: Primary Endpoint – </a:t>
            </a:r>
            <a:r>
              <a:rPr lang="en-GB" cap="none" noProof="0" dirty="0"/>
              <a:t>mp</a:t>
            </a:r>
            <a:r>
              <a:rPr lang="en-GB" noProof="0" dirty="0"/>
              <a:t>RR </a:t>
            </a:r>
            <a:br>
              <a:rPr lang="en-GB" noProof="0" dirty="0"/>
            </a:br>
            <a:r>
              <a:rPr lang="en-GB" noProof="0" dirty="0"/>
              <a:t>– Impact of CT backbone</a:t>
            </a:r>
          </a:p>
        </p:txBody>
      </p:sp>
      <p:sp>
        <p:nvSpPr>
          <p:cNvPr id="27" name="Content Placeholder 26">
            <a:extLst>
              <a:ext uri="{FF2B5EF4-FFF2-40B4-BE49-F238E27FC236}">
                <a16:creationId xmlns:a16="http://schemas.microsoft.com/office/drawing/2014/main" id="{0FAB0A0C-99B9-5003-3284-2C581C7CEEAE}"/>
              </a:ext>
            </a:extLst>
          </p:cNvPr>
          <p:cNvSpPr>
            <a:spLocks noGrp="1"/>
          </p:cNvSpPr>
          <p:nvPr>
            <p:ph sz="quarter" idx="15"/>
          </p:nvPr>
        </p:nvSpPr>
        <p:spPr>
          <a:xfrm>
            <a:off x="620183" y="6356351"/>
            <a:ext cx="10180339" cy="365125"/>
          </a:xfrm>
        </p:spPr>
        <p:txBody>
          <a:bodyPr anchor="b" anchorCtr="0"/>
          <a:lstStyle/>
          <a:p>
            <a:r>
              <a:rPr lang="en-GB" sz="1000" baseline="30000" noProof="0" dirty="0">
                <a:solidFill>
                  <a:schemeClr val="accent6">
                    <a:lumMod val="60000"/>
                    <a:lumOff val="40000"/>
                  </a:schemeClr>
                </a:solidFill>
              </a:rPr>
              <a:t>a</a:t>
            </a:r>
            <a:r>
              <a:rPr lang="en-GB" sz="1000" noProof="0" dirty="0">
                <a:solidFill>
                  <a:schemeClr val="accent6">
                    <a:lumMod val="60000"/>
                    <a:lumOff val="40000"/>
                  </a:schemeClr>
                </a:solidFill>
              </a:rPr>
              <a:t> Difference in mpRR between each experimental arm and CT arm (80% CI)</a:t>
            </a:r>
          </a:p>
          <a:p>
            <a:r>
              <a:rPr lang="en-GB" sz="1000" noProof="0" dirty="0">
                <a:solidFill>
                  <a:schemeClr val="accent6">
                    <a:lumMod val="60000"/>
                    <a:lumOff val="40000"/>
                  </a:schemeClr>
                </a:solidFill>
              </a:rPr>
              <a:t>5-FU, 5-fluorouracil; CapOx, capecitabine, oxaliplatin; CI, confidence interval; CisPt, cisplatin; CT, chemotherapy; FLOT, 5-FU, leucovorin, oxaliplatin and docetaxel; mpRR, major pathological response rate; P, pertuzumab; T, trastuzumab</a:t>
            </a:r>
          </a:p>
          <a:p>
            <a:r>
              <a:rPr lang="en-GB" sz="1000" noProof="0" dirty="0">
                <a:solidFill>
                  <a:schemeClr val="accent6">
                    <a:lumMod val="60000"/>
                    <a:lumOff val="40000"/>
                  </a:schemeClr>
                </a:solidFill>
              </a:rPr>
              <a:t>Wagner A, et al. Ann Oncol. 2023;34:S182. Presented at ESMO GI 2023 (Abstract O-5, oral presentation)</a:t>
            </a:r>
          </a:p>
        </p:txBody>
      </p:sp>
      <p:sp>
        <p:nvSpPr>
          <p:cNvPr id="31" name="Right Brace 30">
            <a:extLst>
              <a:ext uri="{FF2B5EF4-FFF2-40B4-BE49-F238E27FC236}">
                <a16:creationId xmlns:a16="http://schemas.microsoft.com/office/drawing/2014/main" id="{0E77AC22-2871-3159-D9A9-5FA573FAFB77}"/>
              </a:ext>
            </a:extLst>
          </p:cNvPr>
          <p:cNvSpPr/>
          <p:nvPr/>
        </p:nvSpPr>
        <p:spPr>
          <a:xfrm>
            <a:off x="6866948" y="2937799"/>
            <a:ext cx="148235" cy="1332000"/>
          </a:xfrm>
          <a:prstGeom prst="rightBrace">
            <a:avLst>
              <a:gd name="adj1" fmla="val 36552"/>
              <a:gd name="adj2" fmla="val 50000"/>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noProof="0" dirty="0"/>
          </a:p>
        </p:txBody>
      </p:sp>
      <p:sp>
        <p:nvSpPr>
          <p:cNvPr id="32" name="Right Brace 31">
            <a:extLst>
              <a:ext uri="{FF2B5EF4-FFF2-40B4-BE49-F238E27FC236}">
                <a16:creationId xmlns:a16="http://schemas.microsoft.com/office/drawing/2014/main" id="{10C2DBE5-55F2-8186-3C93-5F9DA29AA940}"/>
              </a:ext>
            </a:extLst>
          </p:cNvPr>
          <p:cNvSpPr/>
          <p:nvPr/>
        </p:nvSpPr>
        <p:spPr>
          <a:xfrm>
            <a:off x="8041652" y="1738769"/>
            <a:ext cx="148235" cy="2540134"/>
          </a:xfrm>
          <a:prstGeom prst="rightBrace">
            <a:avLst>
              <a:gd name="adj1" fmla="val 36552"/>
              <a:gd name="adj2" fmla="val 50000"/>
            </a:avLst>
          </a:prstGeom>
          <a:ln>
            <a:solidFill>
              <a:schemeClr val="accent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noProof="0" dirty="0"/>
          </a:p>
        </p:txBody>
      </p:sp>
      <p:sp>
        <p:nvSpPr>
          <p:cNvPr id="40" name="Textfeld 21">
            <a:extLst>
              <a:ext uri="{FF2B5EF4-FFF2-40B4-BE49-F238E27FC236}">
                <a16:creationId xmlns:a16="http://schemas.microsoft.com/office/drawing/2014/main" id="{6811CF0C-812D-813C-1967-37A3A5159614}"/>
              </a:ext>
            </a:extLst>
          </p:cNvPr>
          <p:cNvSpPr txBox="1"/>
          <p:nvPr/>
        </p:nvSpPr>
        <p:spPr>
          <a:xfrm>
            <a:off x="551383" y="1911947"/>
            <a:ext cx="936105" cy="480131"/>
          </a:xfrm>
          <a:prstGeom prst="rect">
            <a:avLst/>
          </a:prstGeom>
          <a:noFill/>
        </p:spPr>
        <p:txBody>
          <a:bodyPr wrap="square" lIns="0" rIns="0" rtlCol="0">
            <a:spAutoFit/>
          </a:bodyPr>
          <a:lstStyle/>
          <a:p>
            <a:pPr algn="ctr">
              <a:lnSpc>
                <a:spcPct val="90000"/>
              </a:lnSpc>
            </a:pPr>
            <a:r>
              <a:rPr lang="en-GB" sz="1400" b="1" noProof="0" dirty="0">
                <a:latin typeface="Arial" panose="020B0604020202020204" pitchFamily="34" charset="0"/>
                <a:cs typeface="Arial" panose="020B0604020202020204" pitchFamily="34" charset="0"/>
              </a:rPr>
              <a:t>CT + T + P</a:t>
            </a:r>
          </a:p>
          <a:p>
            <a:pPr algn="ctr">
              <a:lnSpc>
                <a:spcPct val="90000"/>
              </a:lnSpc>
            </a:pPr>
            <a:r>
              <a:rPr lang="en-GB" sz="1400" noProof="0" dirty="0">
                <a:latin typeface="Arial" panose="020B0604020202020204" pitchFamily="34" charset="0"/>
                <a:cs typeface="Arial" panose="020B0604020202020204" pitchFamily="34" charset="0"/>
              </a:rPr>
              <a:t>(N=64)</a:t>
            </a:r>
          </a:p>
        </p:txBody>
      </p:sp>
      <p:sp>
        <p:nvSpPr>
          <p:cNvPr id="41" name="Textfeld 21">
            <a:extLst>
              <a:ext uri="{FF2B5EF4-FFF2-40B4-BE49-F238E27FC236}">
                <a16:creationId xmlns:a16="http://schemas.microsoft.com/office/drawing/2014/main" id="{F375C566-AD5F-F539-69AB-CD89DC5EB11F}"/>
              </a:ext>
            </a:extLst>
          </p:cNvPr>
          <p:cNvSpPr txBox="1"/>
          <p:nvPr/>
        </p:nvSpPr>
        <p:spPr>
          <a:xfrm>
            <a:off x="551383" y="3168075"/>
            <a:ext cx="936105" cy="480131"/>
          </a:xfrm>
          <a:prstGeom prst="rect">
            <a:avLst/>
          </a:prstGeom>
          <a:noFill/>
        </p:spPr>
        <p:txBody>
          <a:bodyPr wrap="square" lIns="0" rIns="0" rtlCol="0">
            <a:spAutoFit/>
          </a:bodyPr>
          <a:lstStyle/>
          <a:p>
            <a:pPr algn="ctr">
              <a:lnSpc>
                <a:spcPct val="90000"/>
              </a:lnSpc>
            </a:pPr>
            <a:r>
              <a:rPr lang="en-GB" sz="1400" b="1" noProof="0" dirty="0">
                <a:latin typeface="Arial" panose="020B0604020202020204" pitchFamily="34" charset="0"/>
                <a:cs typeface="Arial" panose="020B0604020202020204" pitchFamily="34" charset="0"/>
              </a:rPr>
              <a:t>CT + T</a:t>
            </a:r>
          </a:p>
          <a:p>
            <a:pPr algn="ctr">
              <a:lnSpc>
                <a:spcPct val="90000"/>
              </a:lnSpc>
            </a:pPr>
            <a:r>
              <a:rPr lang="en-GB" sz="1400" noProof="0" dirty="0">
                <a:latin typeface="Arial" panose="020B0604020202020204" pitchFamily="34" charset="0"/>
                <a:cs typeface="Arial" panose="020B0604020202020204" pitchFamily="34" charset="0"/>
              </a:rPr>
              <a:t>(N=64)</a:t>
            </a:r>
          </a:p>
        </p:txBody>
      </p:sp>
      <p:sp>
        <p:nvSpPr>
          <p:cNvPr id="42" name="Textfeld 21">
            <a:extLst>
              <a:ext uri="{FF2B5EF4-FFF2-40B4-BE49-F238E27FC236}">
                <a16:creationId xmlns:a16="http://schemas.microsoft.com/office/drawing/2014/main" id="{B1DCAC41-BF5C-3E63-00B2-5085CBE585BE}"/>
              </a:ext>
            </a:extLst>
          </p:cNvPr>
          <p:cNvSpPr txBox="1"/>
          <p:nvPr/>
        </p:nvSpPr>
        <p:spPr>
          <a:xfrm>
            <a:off x="551383" y="4352638"/>
            <a:ext cx="936105" cy="480131"/>
          </a:xfrm>
          <a:prstGeom prst="rect">
            <a:avLst/>
          </a:prstGeom>
          <a:noFill/>
        </p:spPr>
        <p:txBody>
          <a:bodyPr wrap="square" lIns="0" rIns="0" rtlCol="0">
            <a:spAutoFit/>
          </a:bodyPr>
          <a:lstStyle/>
          <a:p>
            <a:pPr algn="ctr">
              <a:lnSpc>
                <a:spcPct val="90000"/>
              </a:lnSpc>
            </a:pPr>
            <a:r>
              <a:rPr lang="en-GB" sz="1400" b="1" noProof="0" dirty="0">
                <a:latin typeface="Arial" panose="020B0604020202020204" pitchFamily="34" charset="0"/>
                <a:cs typeface="Arial" panose="020B0604020202020204" pitchFamily="34" charset="0"/>
              </a:rPr>
              <a:t>CT</a:t>
            </a:r>
            <a:br>
              <a:rPr lang="en-GB" sz="1400" b="1" noProof="0" dirty="0">
                <a:latin typeface="Arial" panose="020B0604020202020204" pitchFamily="34" charset="0"/>
                <a:cs typeface="Arial" panose="020B0604020202020204" pitchFamily="34" charset="0"/>
              </a:rPr>
            </a:br>
            <a:r>
              <a:rPr lang="en-GB" sz="1400" noProof="0" dirty="0">
                <a:latin typeface="Arial" panose="020B0604020202020204" pitchFamily="34" charset="0"/>
                <a:cs typeface="Arial" panose="020B0604020202020204" pitchFamily="34" charset="0"/>
              </a:rPr>
              <a:t>(N=33)</a:t>
            </a:r>
          </a:p>
        </p:txBody>
      </p:sp>
      <p:sp>
        <p:nvSpPr>
          <p:cNvPr id="43" name="TextBox 42">
            <a:extLst>
              <a:ext uri="{FF2B5EF4-FFF2-40B4-BE49-F238E27FC236}">
                <a16:creationId xmlns:a16="http://schemas.microsoft.com/office/drawing/2014/main" id="{2E06A4A7-C4F1-94FB-DB9E-E2BDF6B4844A}"/>
              </a:ext>
            </a:extLst>
          </p:cNvPr>
          <p:cNvSpPr txBox="1"/>
          <p:nvPr/>
        </p:nvSpPr>
        <p:spPr>
          <a:xfrm>
            <a:off x="3514239" y="1653492"/>
            <a:ext cx="434414" cy="166199"/>
          </a:xfrm>
          <a:prstGeom prst="rect">
            <a:avLst/>
          </a:prstGeom>
          <a:noFill/>
        </p:spPr>
        <p:txBody>
          <a:bodyPr wrap="none" lIns="0" tIns="0" rIns="0" bIns="0" rtlCol="0">
            <a:spAutoFit/>
          </a:bodyPr>
          <a:lstStyle/>
          <a:p>
            <a:pPr>
              <a:lnSpc>
                <a:spcPct val="90000"/>
              </a:lnSpc>
            </a:pPr>
            <a:r>
              <a:rPr lang="en-GB" sz="1200" noProof="0" dirty="0">
                <a:latin typeface="Arial" panose="020B0604020202020204" pitchFamily="34" charset="0"/>
                <a:ea typeface="Aileron" charset="0"/>
                <a:cs typeface="Arial" panose="020B0604020202020204" pitchFamily="34" charset="0"/>
              </a:rPr>
              <a:t>26.4%</a:t>
            </a:r>
          </a:p>
        </p:txBody>
      </p:sp>
      <p:cxnSp>
        <p:nvCxnSpPr>
          <p:cNvPr id="47" name="Straight Connector 46">
            <a:extLst>
              <a:ext uri="{FF2B5EF4-FFF2-40B4-BE49-F238E27FC236}">
                <a16:creationId xmlns:a16="http://schemas.microsoft.com/office/drawing/2014/main" id="{08A911AA-4CFF-26DB-3873-F1F6E8E2E4BF}"/>
              </a:ext>
            </a:extLst>
          </p:cNvPr>
          <p:cNvCxnSpPr>
            <a:cxnSpLocks/>
          </p:cNvCxnSpPr>
          <p:nvPr/>
        </p:nvCxnSpPr>
        <p:spPr>
          <a:xfrm flipH="1">
            <a:off x="1518136" y="5312548"/>
            <a:ext cx="590430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9942668D-8EFB-C3AD-C6F5-22FAA9DA2D5A}"/>
              </a:ext>
            </a:extLst>
          </p:cNvPr>
          <p:cNvCxnSpPr>
            <a:cxnSpLocks/>
          </p:cNvCxnSpPr>
          <p:nvPr/>
        </p:nvCxnSpPr>
        <p:spPr>
          <a:xfrm rot="16200000" flipH="1">
            <a:off x="2938536" y="5369251"/>
            <a:ext cx="113406"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05829AEB-70B6-132D-8E76-EB3FDF8AA295}"/>
              </a:ext>
            </a:extLst>
          </p:cNvPr>
          <p:cNvCxnSpPr>
            <a:cxnSpLocks/>
          </p:cNvCxnSpPr>
          <p:nvPr/>
        </p:nvCxnSpPr>
        <p:spPr>
          <a:xfrm rot="16200000" flipH="1">
            <a:off x="4408561" y="5369251"/>
            <a:ext cx="113406"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B68EBA2E-3019-765B-42B1-078C35C61BF6}"/>
              </a:ext>
            </a:extLst>
          </p:cNvPr>
          <p:cNvCxnSpPr>
            <a:cxnSpLocks/>
          </p:cNvCxnSpPr>
          <p:nvPr/>
        </p:nvCxnSpPr>
        <p:spPr>
          <a:xfrm rot="16200000" flipH="1">
            <a:off x="5884936" y="5369251"/>
            <a:ext cx="113406"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DA3923D1-1EE0-FF61-3AC0-27E628DB34E9}"/>
              </a:ext>
            </a:extLst>
          </p:cNvPr>
          <p:cNvCxnSpPr>
            <a:cxnSpLocks/>
          </p:cNvCxnSpPr>
          <p:nvPr/>
        </p:nvCxnSpPr>
        <p:spPr>
          <a:xfrm rot="16200000" flipH="1">
            <a:off x="1476856" y="5369251"/>
            <a:ext cx="113406"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3" name="TextBox 52">
            <a:extLst>
              <a:ext uri="{FF2B5EF4-FFF2-40B4-BE49-F238E27FC236}">
                <a16:creationId xmlns:a16="http://schemas.microsoft.com/office/drawing/2014/main" id="{34AD167E-7E33-3F6F-B79D-55EC2AD582A4}"/>
              </a:ext>
            </a:extLst>
          </p:cNvPr>
          <p:cNvSpPr txBox="1"/>
          <p:nvPr/>
        </p:nvSpPr>
        <p:spPr>
          <a:xfrm>
            <a:off x="1407528" y="5462254"/>
            <a:ext cx="221215" cy="166199"/>
          </a:xfrm>
          <a:prstGeom prst="rect">
            <a:avLst/>
          </a:prstGeom>
          <a:noFill/>
        </p:spPr>
        <p:txBody>
          <a:bodyPr wrap="none" lIns="0" tIns="0" rIns="0" bIns="0" rtlCol="0">
            <a:spAutoFit/>
          </a:bodyPr>
          <a:lstStyle/>
          <a:p>
            <a:pPr algn="r">
              <a:lnSpc>
                <a:spcPct val="90000"/>
              </a:lnSpc>
            </a:pPr>
            <a:r>
              <a:rPr lang="en-GB" sz="1200" noProof="0" dirty="0">
                <a:latin typeface="Arial" panose="020B0604020202020204" pitchFamily="34" charset="0"/>
                <a:ea typeface="Aileron" charset="0"/>
                <a:cs typeface="Arial" panose="020B0604020202020204" pitchFamily="34" charset="0"/>
              </a:rPr>
              <a:t>0%</a:t>
            </a:r>
          </a:p>
        </p:txBody>
      </p:sp>
      <p:sp>
        <p:nvSpPr>
          <p:cNvPr id="54" name="TextBox 53">
            <a:extLst>
              <a:ext uri="{FF2B5EF4-FFF2-40B4-BE49-F238E27FC236}">
                <a16:creationId xmlns:a16="http://schemas.microsoft.com/office/drawing/2014/main" id="{EDF48B67-8F05-F45D-8436-590327214445}"/>
              </a:ext>
            </a:extLst>
          </p:cNvPr>
          <p:cNvSpPr txBox="1"/>
          <p:nvPr/>
        </p:nvSpPr>
        <p:spPr>
          <a:xfrm>
            <a:off x="2842152" y="5462254"/>
            <a:ext cx="306174" cy="166199"/>
          </a:xfrm>
          <a:prstGeom prst="rect">
            <a:avLst/>
          </a:prstGeom>
          <a:noFill/>
        </p:spPr>
        <p:txBody>
          <a:bodyPr wrap="none" lIns="0" tIns="0" rIns="0" bIns="0" rtlCol="0">
            <a:spAutoFit/>
          </a:bodyPr>
          <a:lstStyle/>
          <a:p>
            <a:pPr algn="ctr">
              <a:lnSpc>
                <a:spcPct val="90000"/>
              </a:lnSpc>
            </a:pPr>
            <a:r>
              <a:rPr lang="en-GB" sz="1200" noProof="0" dirty="0">
                <a:latin typeface="Arial" panose="020B0604020202020204" pitchFamily="34" charset="0"/>
                <a:ea typeface="Aileron" charset="0"/>
                <a:cs typeface="Arial" panose="020B0604020202020204" pitchFamily="34" charset="0"/>
              </a:rPr>
              <a:t>20%</a:t>
            </a:r>
          </a:p>
        </p:txBody>
      </p:sp>
      <p:sp>
        <p:nvSpPr>
          <p:cNvPr id="55" name="TextBox 54">
            <a:extLst>
              <a:ext uri="{FF2B5EF4-FFF2-40B4-BE49-F238E27FC236}">
                <a16:creationId xmlns:a16="http://schemas.microsoft.com/office/drawing/2014/main" id="{9171F36C-4EB1-4674-9CB1-4C5633822281}"/>
              </a:ext>
            </a:extLst>
          </p:cNvPr>
          <p:cNvSpPr txBox="1"/>
          <p:nvPr/>
        </p:nvSpPr>
        <p:spPr>
          <a:xfrm>
            <a:off x="4312177" y="5462254"/>
            <a:ext cx="306174" cy="166199"/>
          </a:xfrm>
          <a:prstGeom prst="rect">
            <a:avLst/>
          </a:prstGeom>
          <a:noFill/>
        </p:spPr>
        <p:txBody>
          <a:bodyPr wrap="none" lIns="0" tIns="0" rIns="0" bIns="0" rtlCol="0">
            <a:spAutoFit/>
          </a:bodyPr>
          <a:lstStyle/>
          <a:p>
            <a:pPr algn="ctr">
              <a:lnSpc>
                <a:spcPct val="90000"/>
              </a:lnSpc>
            </a:pPr>
            <a:r>
              <a:rPr lang="en-GB" sz="1200" noProof="0" dirty="0">
                <a:latin typeface="Arial" panose="020B0604020202020204" pitchFamily="34" charset="0"/>
                <a:ea typeface="Aileron" charset="0"/>
                <a:cs typeface="Arial" panose="020B0604020202020204" pitchFamily="34" charset="0"/>
              </a:rPr>
              <a:t>40%</a:t>
            </a:r>
          </a:p>
        </p:txBody>
      </p:sp>
      <p:sp>
        <p:nvSpPr>
          <p:cNvPr id="56" name="TextBox 55">
            <a:extLst>
              <a:ext uri="{FF2B5EF4-FFF2-40B4-BE49-F238E27FC236}">
                <a16:creationId xmlns:a16="http://schemas.microsoft.com/office/drawing/2014/main" id="{25A86CD6-45C3-3931-0A00-F5CCC7771B9B}"/>
              </a:ext>
            </a:extLst>
          </p:cNvPr>
          <p:cNvSpPr txBox="1"/>
          <p:nvPr/>
        </p:nvSpPr>
        <p:spPr>
          <a:xfrm>
            <a:off x="5798077" y="5462254"/>
            <a:ext cx="306174" cy="166199"/>
          </a:xfrm>
          <a:prstGeom prst="rect">
            <a:avLst/>
          </a:prstGeom>
          <a:noFill/>
        </p:spPr>
        <p:txBody>
          <a:bodyPr wrap="none" lIns="0" tIns="0" rIns="0" bIns="0" rtlCol="0">
            <a:spAutoFit/>
          </a:bodyPr>
          <a:lstStyle/>
          <a:p>
            <a:pPr algn="ctr">
              <a:lnSpc>
                <a:spcPct val="90000"/>
              </a:lnSpc>
            </a:pPr>
            <a:r>
              <a:rPr lang="en-GB" sz="1200" noProof="0" dirty="0">
                <a:latin typeface="Arial" panose="020B0604020202020204" pitchFamily="34" charset="0"/>
                <a:ea typeface="Aileron" charset="0"/>
                <a:cs typeface="Arial" panose="020B0604020202020204" pitchFamily="34" charset="0"/>
              </a:rPr>
              <a:t>60%</a:t>
            </a:r>
          </a:p>
        </p:txBody>
      </p:sp>
      <p:cxnSp>
        <p:nvCxnSpPr>
          <p:cNvPr id="59" name="Straight Connector 58">
            <a:extLst>
              <a:ext uri="{FF2B5EF4-FFF2-40B4-BE49-F238E27FC236}">
                <a16:creationId xmlns:a16="http://schemas.microsoft.com/office/drawing/2014/main" id="{3D1D4A80-B6D7-654F-F2B9-3AF351A5484B}"/>
              </a:ext>
            </a:extLst>
          </p:cNvPr>
          <p:cNvCxnSpPr>
            <a:cxnSpLocks/>
          </p:cNvCxnSpPr>
          <p:nvPr/>
        </p:nvCxnSpPr>
        <p:spPr>
          <a:xfrm rot="16200000" flipH="1">
            <a:off x="7360566" y="5369251"/>
            <a:ext cx="113406"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0" name="TextBox 59">
            <a:extLst>
              <a:ext uri="{FF2B5EF4-FFF2-40B4-BE49-F238E27FC236}">
                <a16:creationId xmlns:a16="http://schemas.microsoft.com/office/drawing/2014/main" id="{5022C0B8-C28F-45DB-0436-B37E96BE0FC4}"/>
              </a:ext>
            </a:extLst>
          </p:cNvPr>
          <p:cNvSpPr txBox="1"/>
          <p:nvPr/>
        </p:nvSpPr>
        <p:spPr>
          <a:xfrm>
            <a:off x="7264182" y="5462254"/>
            <a:ext cx="306174" cy="166199"/>
          </a:xfrm>
          <a:prstGeom prst="rect">
            <a:avLst/>
          </a:prstGeom>
          <a:noFill/>
        </p:spPr>
        <p:txBody>
          <a:bodyPr wrap="none" lIns="0" tIns="0" rIns="0" bIns="0" rtlCol="0">
            <a:spAutoFit/>
          </a:bodyPr>
          <a:lstStyle/>
          <a:p>
            <a:pPr algn="ctr">
              <a:lnSpc>
                <a:spcPct val="90000"/>
              </a:lnSpc>
            </a:pPr>
            <a:r>
              <a:rPr lang="en-GB" sz="1200" noProof="0" dirty="0">
                <a:latin typeface="Arial" panose="020B0604020202020204" pitchFamily="34" charset="0"/>
                <a:ea typeface="Aileron" charset="0"/>
                <a:cs typeface="Arial" panose="020B0604020202020204" pitchFamily="34" charset="0"/>
              </a:rPr>
              <a:t>80%</a:t>
            </a:r>
          </a:p>
        </p:txBody>
      </p:sp>
      <p:sp>
        <p:nvSpPr>
          <p:cNvPr id="62" name="TextBox 61">
            <a:extLst>
              <a:ext uri="{FF2B5EF4-FFF2-40B4-BE49-F238E27FC236}">
                <a16:creationId xmlns:a16="http://schemas.microsoft.com/office/drawing/2014/main" id="{F64BC273-4198-A9CE-9346-A4F42F52EEF7}"/>
              </a:ext>
            </a:extLst>
          </p:cNvPr>
          <p:cNvSpPr txBox="1"/>
          <p:nvPr/>
        </p:nvSpPr>
        <p:spPr>
          <a:xfrm>
            <a:off x="4356471" y="1918581"/>
            <a:ext cx="434414" cy="166199"/>
          </a:xfrm>
          <a:prstGeom prst="rect">
            <a:avLst/>
          </a:prstGeom>
          <a:noFill/>
        </p:spPr>
        <p:txBody>
          <a:bodyPr wrap="none" lIns="0" tIns="0" rIns="0" bIns="0" rtlCol="0">
            <a:spAutoFit/>
          </a:bodyPr>
          <a:lstStyle/>
          <a:p>
            <a:pPr>
              <a:lnSpc>
                <a:spcPct val="90000"/>
              </a:lnSpc>
            </a:pPr>
            <a:r>
              <a:rPr lang="en-GB" sz="1200" noProof="0" dirty="0">
                <a:latin typeface="Arial" panose="020B0604020202020204" pitchFamily="34" charset="0"/>
                <a:ea typeface="Aileron" charset="0"/>
                <a:cs typeface="Arial" panose="020B0604020202020204" pitchFamily="34" charset="0"/>
              </a:rPr>
              <a:t>37.9%</a:t>
            </a:r>
          </a:p>
        </p:txBody>
      </p:sp>
      <p:sp>
        <p:nvSpPr>
          <p:cNvPr id="67" name="TextBox 66">
            <a:extLst>
              <a:ext uri="{FF2B5EF4-FFF2-40B4-BE49-F238E27FC236}">
                <a16:creationId xmlns:a16="http://schemas.microsoft.com/office/drawing/2014/main" id="{F4C3CB90-6324-AA77-BB39-DAC1661FA6BA}"/>
              </a:ext>
            </a:extLst>
          </p:cNvPr>
          <p:cNvSpPr txBox="1"/>
          <p:nvPr/>
        </p:nvSpPr>
        <p:spPr>
          <a:xfrm>
            <a:off x="2475185" y="2361810"/>
            <a:ext cx="434414" cy="166199"/>
          </a:xfrm>
          <a:prstGeom prst="rect">
            <a:avLst/>
          </a:prstGeom>
          <a:noFill/>
        </p:spPr>
        <p:txBody>
          <a:bodyPr wrap="none" lIns="0" tIns="0" rIns="0" bIns="0" rtlCol="0">
            <a:spAutoFit/>
          </a:bodyPr>
          <a:lstStyle/>
          <a:p>
            <a:pPr>
              <a:lnSpc>
                <a:spcPct val="90000"/>
              </a:lnSpc>
            </a:pPr>
            <a:r>
              <a:rPr lang="en-GB" sz="1200" noProof="0" dirty="0">
                <a:latin typeface="Arial" panose="020B0604020202020204" pitchFamily="34" charset="0"/>
                <a:ea typeface="Aileron" charset="0"/>
                <a:cs typeface="Arial" panose="020B0604020202020204" pitchFamily="34" charset="0"/>
              </a:rPr>
              <a:t>12.5%</a:t>
            </a:r>
          </a:p>
        </p:txBody>
      </p:sp>
      <p:sp>
        <p:nvSpPr>
          <p:cNvPr id="74" name="Rectangle 73">
            <a:extLst>
              <a:ext uri="{FF2B5EF4-FFF2-40B4-BE49-F238E27FC236}">
                <a16:creationId xmlns:a16="http://schemas.microsoft.com/office/drawing/2014/main" id="{D71C4296-63AA-6085-CA66-26F77ABA9AF4}"/>
              </a:ext>
            </a:extLst>
          </p:cNvPr>
          <p:cNvSpPr/>
          <p:nvPr/>
        </p:nvSpPr>
        <p:spPr>
          <a:xfrm>
            <a:off x="1534052" y="1738769"/>
            <a:ext cx="1947054" cy="200187"/>
          </a:xfrm>
          <a:prstGeom prst="rect">
            <a:avLst/>
          </a:prstGeom>
          <a:pattFill prst="pct10">
            <a:fgClr>
              <a:schemeClr val="bg1"/>
            </a:fgClr>
            <a:bgClr>
              <a:schemeClr val="tx2"/>
            </a:bgClr>
          </a:pattFill>
          <a:ln w="15875">
            <a:no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nvGrpSpPr>
          <p:cNvPr id="44" name="Group 43">
            <a:extLst>
              <a:ext uri="{FF2B5EF4-FFF2-40B4-BE49-F238E27FC236}">
                <a16:creationId xmlns:a16="http://schemas.microsoft.com/office/drawing/2014/main" id="{527135CD-2C5F-482E-EDD7-5E839AD6DE66}"/>
              </a:ext>
            </a:extLst>
          </p:cNvPr>
          <p:cNvGrpSpPr/>
          <p:nvPr/>
        </p:nvGrpSpPr>
        <p:grpSpPr>
          <a:xfrm rot="5400000">
            <a:off x="3520329" y="924462"/>
            <a:ext cx="108000" cy="1828800"/>
            <a:chOff x="2060575" y="2629022"/>
            <a:chExt cx="174625" cy="1875292"/>
          </a:xfrm>
          <a:solidFill>
            <a:schemeClr val="tx2"/>
          </a:solidFill>
        </p:grpSpPr>
        <p:cxnSp>
          <p:nvCxnSpPr>
            <p:cNvPr id="45" name="Straight Connector 44">
              <a:extLst>
                <a:ext uri="{FF2B5EF4-FFF2-40B4-BE49-F238E27FC236}">
                  <a16:creationId xmlns:a16="http://schemas.microsoft.com/office/drawing/2014/main" id="{396E5D56-4019-AB45-6952-251EFC56E27B}"/>
                </a:ext>
              </a:extLst>
            </p:cNvPr>
            <p:cNvCxnSpPr>
              <a:cxnSpLocks/>
            </p:cNvCxnSpPr>
            <p:nvPr/>
          </p:nvCxnSpPr>
          <p:spPr>
            <a:xfrm flipH="1">
              <a:off x="2060575" y="2629022"/>
              <a:ext cx="174625" cy="0"/>
            </a:xfrm>
            <a:prstGeom prst="line">
              <a:avLst/>
            </a:prstGeom>
            <a:grpFill/>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F8AE366A-CDBD-CC19-5D6C-ADD2EE8BFA84}"/>
                </a:ext>
              </a:extLst>
            </p:cNvPr>
            <p:cNvCxnSpPr>
              <a:cxnSpLocks/>
            </p:cNvCxnSpPr>
            <p:nvPr/>
          </p:nvCxnSpPr>
          <p:spPr>
            <a:xfrm rot="16200000" flipH="1">
              <a:off x="1211953" y="3565404"/>
              <a:ext cx="1871869" cy="0"/>
            </a:xfrm>
            <a:prstGeom prst="line">
              <a:avLst/>
            </a:prstGeom>
            <a:grpFill/>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EFDC6ECA-CFF8-A297-E910-27DA2DA8ABEB}"/>
                </a:ext>
              </a:extLst>
            </p:cNvPr>
            <p:cNvCxnSpPr>
              <a:cxnSpLocks/>
            </p:cNvCxnSpPr>
            <p:nvPr/>
          </p:nvCxnSpPr>
          <p:spPr>
            <a:xfrm flipH="1">
              <a:off x="2060575" y="4504314"/>
              <a:ext cx="174625" cy="0"/>
            </a:xfrm>
            <a:prstGeom prst="line">
              <a:avLst/>
            </a:prstGeom>
            <a:grpFill/>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71" name="Rectangle 70">
            <a:extLst>
              <a:ext uri="{FF2B5EF4-FFF2-40B4-BE49-F238E27FC236}">
                <a16:creationId xmlns:a16="http://schemas.microsoft.com/office/drawing/2014/main" id="{CB8A797B-DFC7-63A4-B75E-0D2D53AE8984}"/>
              </a:ext>
            </a:extLst>
          </p:cNvPr>
          <p:cNvSpPr/>
          <p:nvPr/>
        </p:nvSpPr>
        <p:spPr>
          <a:xfrm>
            <a:off x="1533559" y="2230605"/>
            <a:ext cx="913372" cy="200187"/>
          </a:xfrm>
          <a:prstGeom prst="rect">
            <a:avLst/>
          </a:prstGeom>
          <a:solidFill>
            <a:schemeClr val="accent6"/>
          </a:solidFill>
          <a:ln w="15875">
            <a:no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grpSp>
        <p:nvGrpSpPr>
          <p:cNvPr id="83" name="Group 82">
            <a:extLst>
              <a:ext uri="{FF2B5EF4-FFF2-40B4-BE49-F238E27FC236}">
                <a16:creationId xmlns:a16="http://schemas.microsoft.com/office/drawing/2014/main" id="{C0AAE5C5-1ECC-D580-0861-FBDD00832329}"/>
              </a:ext>
            </a:extLst>
          </p:cNvPr>
          <p:cNvGrpSpPr/>
          <p:nvPr/>
        </p:nvGrpSpPr>
        <p:grpSpPr>
          <a:xfrm rot="5400000">
            <a:off x="2763041" y="1238098"/>
            <a:ext cx="108000" cy="2185200"/>
            <a:chOff x="2060575" y="2629022"/>
            <a:chExt cx="174625" cy="1875292"/>
          </a:xfrm>
        </p:grpSpPr>
        <p:cxnSp>
          <p:nvCxnSpPr>
            <p:cNvPr id="84" name="Straight Connector 83">
              <a:extLst>
                <a:ext uri="{FF2B5EF4-FFF2-40B4-BE49-F238E27FC236}">
                  <a16:creationId xmlns:a16="http://schemas.microsoft.com/office/drawing/2014/main" id="{3A9019D4-B0AF-2958-9BFD-EF1EB378477D}"/>
                </a:ext>
              </a:extLst>
            </p:cNvPr>
            <p:cNvCxnSpPr>
              <a:cxnSpLocks/>
            </p:cNvCxnSpPr>
            <p:nvPr/>
          </p:nvCxnSpPr>
          <p:spPr>
            <a:xfrm flipH="1">
              <a:off x="2060575" y="2629022"/>
              <a:ext cx="17462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a:extLst>
                <a:ext uri="{FF2B5EF4-FFF2-40B4-BE49-F238E27FC236}">
                  <a16:creationId xmlns:a16="http://schemas.microsoft.com/office/drawing/2014/main" id="{A97F30F9-F7C7-C905-B1D4-4EC925276A50}"/>
                </a:ext>
              </a:extLst>
            </p:cNvPr>
            <p:cNvCxnSpPr>
              <a:cxnSpLocks/>
            </p:cNvCxnSpPr>
            <p:nvPr/>
          </p:nvCxnSpPr>
          <p:spPr>
            <a:xfrm rot="16200000" flipH="1">
              <a:off x="1211953" y="3565404"/>
              <a:ext cx="187186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a:extLst>
                <a:ext uri="{FF2B5EF4-FFF2-40B4-BE49-F238E27FC236}">
                  <a16:creationId xmlns:a16="http://schemas.microsoft.com/office/drawing/2014/main" id="{6A59F2A9-A8CD-8A1E-F753-DCE614977040}"/>
                </a:ext>
              </a:extLst>
            </p:cNvPr>
            <p:cNvCxnSpPr>
              <a:cxnSpLocks/>
            </p:cNvCxnSpPr>
            <p:nvPr/>
          </p:nvCxnSpPr>
          <p:spPr>
            <a:xfrm flipH="1">
              <a:off x="2060575" y="4504314"/>
              <a:ext cx="17462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66" name="Rectangle 65">
            <a:extLst>
              <a:ext uri="{FF2B5EF4-FFF2-40B4-BE49-F238E27FC236}">
                <a16:creationId xmlns:a16="http://schemas.microsoft.com/office/drawing/2014/main" id="{4C2C47D9-A915-F6BF-6128-EF178080180E}"/>
              </a:ext>
            </a:extLst>
          </p:cNvPr>
          <p:cNvSpPr/>
          <p:nvPr/>
        </p:nvSpPr>
        <p:spPr>
          <a:xfrm>
            <a:off x="1533558" y="1984687"/>
            <a:ext cx="2783447" cy="200187"/>
          </a:xfrm>
          <a:prstGeom prst="rect">
            <a:avLst/>
          </a:prstGeom>
          <a:pattFill prst="wdDnDiag">
            <a:fgClr>
              <a:schemeClr val="bg1"/>
            </a:fgClr>
            <a:bgClr>
              <a:schemeClr val="accent1"/>
            </a:bgClr>
          </a:pattFill>
          <a:ln w="15875">
            <a:no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nvGrpSpPr>
          <p:cNvPr id="91" name="Group 90">
            <a:extLst>
              <a:ext uri="{FF2B5EF4-FFF2-40B4-BE49-F238E27FC236}">
                <a16:creationId xmlns:a16="http://schemas.microsoft.com/office/drawing/2014/main" id="{C5B825DF-BFAA-283E-F428-9EBFAB563B2E}"/>
              </a:ext>
            </a:extLst>
          </p:cNvPr>
          <p:cNvGrpSpPr/>
          <p:nvPr/>
        </p:nvGrpSpPr>
        <p:grpSpPr>
          <a:xfrm rot="5400000">
            <a:off x="4359806" y="723980"/>
            <a:ext cx="108000" cy="2721600"/>
            <a:chOff x="2060575" y="2629022"/>
            <a:chExt cx="174625" cy="1875292"/>
          </a:xfrm>
        </p:grpSpPr>
        <p:cxnSp>
          <p:nvCxnSpPr>
            <p:cNvPr id="92" name="Straight Connector 91">
              <a:extLst>
                <a:ext uri="{FF2B5EF4-FFF2-40B4-BE49-F238E27FC236}">
                  <a16:creationId xmlns:a16="http://schemas.microsoft.com/office/drawing/2014/main" id="{AED667A6-07D0-F10A-255B-3B2E2C35AE34}"/>
                </a:ext>
              </a:extLst>
            </p:cNvPr>
            <p:cNvCxnSpPr>
              <a:cxnSpLocks/>
            </p:cNvCxnSpPr>
            <p:nvPr/>
          </p:nvCxnSpPr>
          <p:spPr>
            <a:xfrm flipH="1">
              <a:off x="2060575" y="2629022"/>
              <a:ext cx="17462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a:extLst>
                <a:ext uri="{FF2B5EF4-FFF2-40B4-BE49-F238E27FC236}">
                  <a16:creationId xmlns:a16="http://schemas.microsoft.com/office/drawing/2014/main" id="{B3B85B47-10EC-26EB-28DF-3230EB069583}"/>
                </a:ext>
              </a:extLst>
            </p:cNvPr>
            <p:cNvCxnSpPr>
              <a:cxnSpLocks/>
            </p:cNvCxnSpPr>
            <p:nvPr/>
          </p:nvCxnSpPr>
          <p:spPr>
            <a:xfrm rot="16200000" flipH="1">
              <a:off x="1211953" y="3565404"/>
              <a:ext cx="187186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4" name="Straight Connector 93">
              <a:extLst>
                <a:ext uri="{FF2B5EF4-FFF2-40B4-BE49-F238E27FC236}">
                  <a16:creationId xmlns:a16="http://schemas.microsoft.com/office/drawing/2014/main" id="{EFF6BA6C-2FF7-0FF0-05F6-9FB3A9D72CBE}"/>
                </a:ext>
              </a:extLst>
            </p:cNvPr>
            <p:cNvCxnSpPr>
              <a:cxnSpLocks/>
            </p:cNvCxnSpPr>
            <p:nvPr/>
          </p:nvCxnSpPr>
          <p:spPr>
            <a:xfrm flipH="1">
              <a:off x="2060575" y="4504314"/>
              <a:ext cx="17462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98" name="TextBox 97">
            <a:extLst>
              <a:ext uri="{FF2B5EF4-FFF2-40B4-BE49-F238E27FC236}">
                <a16:creationId xmlns:a16="http://schemas.microsoft.com/office/drawing/2014/main" id="{70216285-137E-E776-B6C7-8E9532FBDEE0}"/>
              </a:ext>
            </a:extLst>
          </p:cNvPr>
          <p:cNvSpPr txBox="1"/>
          <p:nvPr/>
        </p:nvSpPr>
        <p:spPr>
          <a:xfrm>
            <a:off x="4281630" y="2953335"/>
            <a:ext cx="434414" cy="166199"/>
          </a:xfrm>
          <a:prstGeom prst="rect">
            <a:avLst/>
          </a:prstGeom>
          <a:noFill/>
        </p:spPr>
        <p:txBody>
          <a:bodyPr wrap="none" lIns="0" tIns="0" rIns="0" bIns="0" rtlCol="0">
            <a:spAutoFit/>
          </a:bodyPr>
          <a:lstStyle/>
          <a:p>
            <a:pPr>
              <a:lnSpc>
                <a:spcPct val="90000"/>
              </a:lnSpc>
            </a:pPr>
            <a:r>
              <a:rPr lang="en-GB" sz="1200" noProof="0" dirty="0">
                <a:latin typeface="Arial" panose="020B0604020202020204" pitchFamily="34" charset="0"/>
                <a:ea typeface="Aileron" charset="0"/>
                <a:cs typeface="Arial" panose="020B0604020202020204" pitchFamily="34" charset="0"/>
              </a:rPr>
              <a:t>37.0%</a:t>
            </a:r>
          </a:p>
        </p:txBody>
      </p:sp>
      <p:sp>
        <p:nvSpPr>
          <p:cNvPr id="99" name="TextBox 98">
            <a:extLst>
              <a:ext uri="{FF2B5EF4-FFF2-40B4-BE49-F238E27FC236}">
                <a16:creationId xmlns:a16="http://schemas.microsoft.com/office/drawing/2014/main" id="{6E247C08-06F8-FFB6-2BA8-887F979E5A78}"/>
              </a:ext>
            </a:extLst>
          </p:cNvPr>
          <p:cNvSpPr txBox="1"/>
          <p:nvPr/>
        </p:nvSpPr>
        <p:spPr>
          <a:xfrm>
            <a:off x="5505836" y="3200162"/>
            <a:ext cx="434414" cy="166199"/>
          </a:xfrm>
          <a:prstGeom prst="rect">
            <a:avLst/>
          </a:prstGeom>
          <a:noFill/>
        </p:spPr>
        <p:txBody>
          <a:bodyPr wrap="none" lIns="0" tIns="0" rIns="0" bIns="0" rtlCol="0">
            <a:spAutoFit/>
          </a:bodyPr>
          <a:lstStyle/>
          <a:p>
            <a:pPr>
              <a:lnSpc>
                <a:spcPct val="90000"/>
              </a:lnSpc>
            </a:pPr>
            <a:r>
              <a:rPr lang="en-GB" sz="1200" noProof="0" dirty="0">
                <a:latin typeface="Arial" panose="020B0604020202020204" pitchFamily="34" charset="0"/>
                <a:ea typeface="Aileron" charset="0"/>
                <a:cs typeface="Arial" panose="020B0604020202020204" pitchFamily="34" charset="0"/>
              </a:rPr>
              <a:t>53.3%</a:t>
            </a:r>
          </a:p>
        </p:txBody>
      </p:sp>
      <p:sp>
        <p:nvSpPr>
          <p:cNvPr id="100" name="TextBox 99">
            <a:extLst>
              <a:ext uri="{FF2B5EF4-FFF2-40B4-BE49-F238E27FC236}">
                <a16:creationId xmlns:a16="http://schemas.microsoft.com/office/drawing/2014/main" id="{59709ACE-4F7A-A251-69E7-BE930AADB804}"/>
              </a:ext>
            </a:extLst>
          </p:cNvPr>
          <p:cNvSpPr txBox="1"/>
          <p:nvPr/>
        </p:nvSpPr>
        <p:spPr>
          <a:xfrm>
            <a:off x="2793172" y="3647686"/>
            <a:ext cx="434414" cy="166199"/>
          </a:xfrm>
          <a:prstGeom prst="rect">
            <a:avLst/>
          </a:prstGeom>
          <a:noFill/>
        </p:spPr>
        <p:txBody>
          <a:bodyPr wrap="none" lIns="0" tIns="0" rIns="0" bIns="0" rtlCol="0">
            <a:spAutoFit/>
          </a:bodyPr>
          <a:lstStyle/>
          <a:p>
            <a:pPr>
              <a:lnSpc>
                <a:spcPct val="90000"/>
              </a:lnSpc>
            </a:pPr>
            <a:r>
              <a:rPr lang="en-GB" sz="1200" noProof="0" dirty="0">
                <a:latin typeface="Arial" panose="020B0604020202020204" pitchFamily="34" charset="0"/>
                <a:ea typeface="Aileron" charset="0"/>
                <a:cs typeface="Arial" panose="020B0604020202020204" pitchFamily="34" charset="0"/>
              </a:rPr>
              <a:t>16.7%</a:t>
            </a:r>
          </a:p>
        </p:txBody>
      </p:sp>
      <p:sp>
        <p:nvSpPr>
          <p:cNvPr id="102" name="Rectangle 101">
            <a:extLst>
              <a:ext uri="{FF2B5EF4-FFF2-40B4-BE49-F238E27FC236}">
                <a16:creationId xmlns:a16="http://schemas.microsoft.com/office/drawing/2014/main" id="{8F08AF33-E3D4-2775-354B-A77DAC59CAA0}"/>
              </a:ext>
            </a:extLst>
          </p:cNvPr>
          <p:cNvSpPr/>
          <p:nvPr/>
        </p:nvSpPr>
        <p:spPr>
          <a:xfrm>
            <a:off x="1534052" y="3024644"/>
            <a:ext cx="2708774" cy="200187"/>
          </a:xfrm>
          <a:prstGeom prst="rect">
            <a:avLst/>
          </a:prstGeom>
          <a:pattFill prst="pct10">
            <a:fgClr>
              <a:schemeClr val="bg1"/>
            </a:fgClr>
            <a:bgClr>
              <a:schemeClr val="tx2"/>
            </a:bgClr>
          </a:pattFill>
          <a:ln w="15875">
            <a:no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grpSp>
        <p:nvGrpSpPr>
          <p:cNvPr id="103" name="Group 102">
            <a:extLst>
              <a:ext uri="{FF2B5EF4-FFF2-40B4-BE49-F238E27FC236}">
                <a16:creationId xmlns:a16="http://schemas.microsoft.com/office/drawing/2014/main" id="{B0367113-9D32-1504-8650-1D81763CBEAB}"/>
              </a:ext>
            </a:extLst>
          </p:cNvPr>
          <p:cNvGrpSpPr/>
          <p:nvPr/>
        </p:nvGrpSpPr>
        <p:grpSpPr>
          <a:xfrm rot="5400000">
            <a:off x="4253736" y="2129337"/>
            <a:ext cx="108000" cy="1990800"/>
            <a:chOff x="2060575" y="2629022"/>
            <a:chExt cx="174625" cy="1875292"/>
          </a:xfrm>
        </p:grpSpPr>
        <p:cxnSp>
          <p:nvCxnSpPr>
            <p:cNvPr id="104" name="Straight Connector 103">
              <a:extLst>
                <a:ext uri="{FF2B5EF4-FFF2-40B4-BE49-F238E27FC236}">
                  <a16:creationId xmlns:a16="http://schemas.microsoft.com/office/drawing/2014/main" id="{01183C88-47FC-A95A-F58F-DB9C98768DF9}"/>
                </a:ext>
              </a:extLst>
            </p:cNvPr>
            <p:cNvCxnSpPr>
              <a:cxnSpLocks/>
            </p:cNvCxnSpPr>
            <p:nvPr/>
          </p:nvCxnSpPr>
          <p:spPr>
            <a:xfrm flipH="1">
              <a:off x="2060575" y="2629022"/>
              <a:ext cx="17462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a:extLst>
                <a:ext uri="{FF2B5EF4-FFF2-40B4-BE49-F238E27FC236}">
                  <a16:creationId xmlns:a16="http://schemas.microsoft.com/office/drawing/2014/main" id="{857698D2-B746-E4A3-2BD6-CC04E9E23926}"/>
                </a:ext>
              </a:extLst>
            </p:cNvPr>
            <p:cNvCxnSpPr>
              <a:cxnSpLocks/>
            </p:cNvCxnSpPr>
            <p:nvPr/>
          </p:nvCxnSpPr>
          <p:spPr>
            <a:xfrm rot="16200000" flipH="1">
              <a:off x="1211953" y="3565404"/>
              <a:ext cx="187186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a:extLst>
                <a:ext uri="{FF2B5EF4-FFF2-40B4-BE49-F238E27FC236}">
                  <a16:creationId xmlns:a16="http://schemas.microsoft.com/office/drawing/2014/main" id="{C4DCCEDE-71AC-3140-A313-CFB67080326A}"/>
                </a:ext>
              </a:extLst>
            </p:cNvPr>
            <p:cNvCxnSpPr>
              <a:cxnSpLocks/>
            </p:cNvCxnSpPr>
            <p:nvPr/>
          </p:nvCxnSpPr>
          <p:spPr>
            <a:xfrm flipH="1">
              <a:off x="2060575" y="4504314"/>
              <a:ext cx="17462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108" name="Rectangle 107">
            <a:extLst>
              <a:ext uri="{FF2B5EF4-FFF2-40B4-BE49-F238E27FC236}">
                <a16:creationId xmlns:a16="http://schemas.microsoft.com/office/drawing/2014/main" id="{FC811F78-ED49-59C1-23F9-6E80847736DC}"/>
              </a:ext>
            </a:extLst>
          </p:cNvPr>
          <p:cNvSpPr/>
          <p:nvPr/>
        </p:nvSpPr>
        <p:spPr>
          <a:xfrm>
            <a:off x="1533558" y="3516480"/>
            <a:ext cx="1226831" cy="200187"/>
          </a:xfrm>
          <a:prstGeom prst="rect">
            <a:avLst/>
          </a:prstGeom>
          <a:solidFill>
            <a:schemeClr val="accent6"/>
          </a:solidFill>
          <a:ln w="15875">
            <a:no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nvGrpSpPr>
          <p:cNvPr id="109" name="Group 108">
            <a:extLst>
              <a:ext uri="{FF2B5EF4-FFF2-40B4-BE49-F238E27FC236}">
                <a16:creationId xmlns:a16="http://schemas.microsoft.com/office/drawing/2014/main" id="{122C598C-00AB-EB4F-A01C-4B1E3594B497}"/>
              </a:ext>
            </a:extLst>
          </p:cNvPr>
          <p:cNvGrpSpPr/>
          <p:nvPr/>
        </p:nvGrpSpPr>
        <p:grpSpPr>
          <a:xfrm rot="5400000">
            <a:off x="3021037" y="2417773"/>
            <a:ext cx="108000" cy="2397600"/>
            <a:chOff x="2060575" y="2629022"/>
            <a:chExt cx="174625" cy="1875292"/>
          </a:xfrm>
        </p:grpSpPr>
        <p:cxnSp>
          <p:nvCxnSpPr>
            <p:cNvPr id="110" name="Straight Connector 109">
              <a:extLst>
                <a:ext uri="{FF2B5EF4-FFF2-40B4-BE49-F238E27FC236}">
                  <a16:creationId xmlns:a16="http://schemas.microsoft.com/office/drawing/2014/main" id="{EF6A837D-967C-BF06-565D-712F0B45F663}"/>
                </a:ext>
              </a:extLst>
            </p:cNvPr>
            <p:cNvCxnSpPr>
              <a:cxnSpLocks/>
            </p:cNvCxnSpPr>
            <p:nvPr/>
          </p:nvCxnSpPr>
          <p:spPr>
            <a:xfrm flipH="1">
              <a:off x="2060575" y="2629022"/>
              <a:ext cx="17462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 name="Straight Connector 110">
              <a:extLst>
                <a:ext uri="{FF2B5EF4-FFF2-40B4-BE49-F238E27FC236}">
                  <a16:creationId xmlns:a16="http://schemas.microsoft.com/office/drawing/2014/main" id="{4F01C52A-AD58-2EF9-41F2-6E19BC7D514B}"/>
                </a:ext>
              </a:extLst>
            </p:cNvPr>
            <p:cNvCxnSpPr>
              <a:cxnSpLocks/>
            </p:cNvCxnSpPr>
            <p:nvPr/>
          </p:nvCxnSpPr>
          <p:spPr>
            <a:xfrm rot="16200000" flipH="1">
              <a:off x="1211953" y="3565404"/>
              <a:ext cx="187186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 name="Straight Connector 111">
              <a:extLst>
                <a:ext uri="{FF2B5EF4-FFF2-40B4-BE49-F238E27FC236}">
                  <a16:creationId xmlns:a16="http://schemas.microsoft.com/office/drawing/2014/main" id="{84065122-750A-0B6E-7E08-62280358F5F1}"/>
                </a:ext>
              </a:extLst>
            </p:cNvPr>
            <p:cNvCxnSpPr>
              <a:cxnSpLocks/>
            </p:cNvCxnSpPr>
            <p:nvPr/>
          </p:nvCxnSpPr>
          <p:spPr>
            <a:xfrm flipH="1">
              <a:off x="2060575" y="4504314"/>
              <a:ext cx="17462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114" name="Rectangle 113">
            <a:extLst>
              <a:ext uri="{FF2B5EF4-FFF2-40B4-BE49-F238E27FC236}">
                <a16:creationId xmlns:a16="http://schemas.microsoft.com/office/drawing/2014/main" id="{38587DB5-918E-D544-6743-5418D80ED6C5}"/>
              </a:ext>
            </a:extLst>
          </p:cNvPr>
          <p:cNvSpPr/>
          <p:nvPr/>
        </p:nvSpPr>
        <p:spPr>
          <a:xfrm>
            <a:off x="1533558" y="3270562"/>
            <a:ext cx="3914613" cy="200187"/>
          </a:xfrm>
          <a:prstGeom prst="rect">
            <a:avLst/>
          </a:prstGeom>
          <a:pattFill prst="wdDnDiag">
            <a:fgClr>
              <a:schemeClr val="bg1"/>
            </a:fgClr>
            <a:bgClr>
              <a:schemeClr val="accent1"/>
            </a:bgClr>
          </a:pattFill>
          <a:ln w="15875">
            <a:no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nvGrpSpPr>
          <p:cNvPr id="115" name="Group 114">
            <a:extLst>
              <a:ext uri="{FF2B5EF4-FFF2-40B4-BE49-F238E27FC236}">
                <a16:creationId xmlns:a16="http://schemas.microsoft.com/office/drawing/2014/main" id="{EC1611B1-CD20-E923-C85C-7AD9B539E8D4}"/>
              </a:ext>
            </a:extLst>
          </p:cNvPr>
          <p:cNvGrpSpPr/>
          <p:nvPr/>
        </p:nvGrpSpPr>
        <p:grpSpPr>
          <a:xfrm rot="5400000">
            <a:off x="5376482" y="1991855"/>
            <a:ext cx="108000" cy="2757600"/>
            <a:chOff x="2060575" y="2629022"/>
            <a:chExt cx="174625" cy="1875292"/>
          </a:xfrm>
        </p:grpSpPr>
        <p:cxnSp>
          <p:nvCxnSpPr>
            <p:cNvPr id="116" name="Straight Connector 115">
              <a:extLst>
                <a:ext uri="{FF2B5EF4-FFF2-40B4-BE49-F238E27FC236}">
                  <a16:creationId xmlns:a16="http://schemas.microsoft.com/office/drawing/2014/main" id="{521B08E4-32A5-3623-EF07-471BC11C5E56}"/>
                </a:ext>
              </a:extLst>
            </p:cNvPr>
            <p:cNvCxnSpPr>
              <a:cxnSpLocks/>
            </p:cNvCxnSpPr>
            <p:nvPr/>
          </p:nvCxnSpPr>
          <p:spPr>
            <a:xfrm flipH="1">
              <a:off x="2060575" y="2629022"/>
              <a:ext cx="17462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7" name="Straight Connector 116">
              <a:extLst>
                <a:ext uri="{FF2B5EF4-FFF2-40B4-BE49-F238E27FC236}">
                  <a16:creationId xmlns:a16="http://schemas.microsoft.com/office/drawing/2014/main" id="{52F7E373-0DAD-0315-C77D-122AFF6BB76E}"/>
                </a:ext>
              </a:extLst>
            </p:cNvPr>
            <p:cNvCxnSpPr>
              <a:cxnSpLocks/>
            </p:cNvCxnSpPr>
            <p:nvPr/>
          </p:nvCxnSpPr>
          <p:spPr>
            <a:xfrm rot="16200000" flipH="1">
              <a:off x="1211953" y="3565404"/>
              <a:ext cx="187186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8" name="Straight Connector 117">
              <a:extLst>
                <a:ext uri="{FF2B5EF4-FFF2-40B4-BE49-F238E27FC236}">
                  <a16:creationId xmlns:a16="http://schemas.microsoft.com/office/drawing/2014/main" id="{0ACB303E-FBD3-7E82-67F6-57077A1FF679}"/>
                </a:ext>
              </a:extLst>
            </p:cNvPr>
            <p:cNvCxnSpPr>
              <a:cxnSpLocks/>
            </p:cNvCxnSpPr>
            <p:nvPr/>
          </p:nvCxnSpPr>
          <p:spPr>
            <a:xfrm flipH="1">
              <a:off x="2060575" y="4504314"/>
              <a:ext cx="17462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119" name="TextBox 118">
            <a:extLst>
              <a:ext uri="{FF2B5EF4-FFF2-40B4-BE49-F238E27FC236}">
                <a16:creationId xmlns:a16="http://schemas.microsoft.com/office/drawing/2014/main" id="{BBB9E5D0-A5C4-8F96-FAEE-2ECA1FCA98DE}"/>
              </a:ext>
            </a:extLst>
          </p:cNvPr>
          <p:cNvSpPr txBox="1"/>
          <p:nvPr/>
        </p:nvSpPr>
        <p:spPr>
          <a:xfrm>
            <a:off x="3289465" y="4257877"/>
            <a:ext cx="434414" cy="166199"/>
          </a:xfrm>
          <a:prstGeom prst="rect">
            <a:avLst/>
          </a:prstGeom>
          <a:noFill/>
        </p:spPr>
        <p:txBody>
          <a:bodyPr wrap="none" lIns="0" tIns="0" rIns="0" bIns="0" rtlCol="0">
            <a:spAutoFit/>
          </a:bodyPr>
          <a:lstStyle/>
          <a:p>
            <a:pPr>
              <a:lnSpc>
                <a:spcPct val="90000"/>
              </a:lnSpc>
            </a:pPr>
            <a:r>
              <a:rPr lang="en-GB" sz="1200" noProof="0" dirty="0">
                <a:latin typeface="Arial" panose="020B0604020202020204" pitchFamily="34" charset="0"/>
                <a:ea typeface="Aileron" charset="0"/>
                <a:cs typeface="Arial" panose="020B0604020202020204" pitchFamily="34" charset="0"/>
              </a:rPr>
              <a:t>23.3%</a:t>
            </a:r>
          </a:p>
        </p:txBody>
      </p:sp>
      <p:sp>
        <p:nvSpPr>
          <p:cNvPr id="120" name="TextBox 119">
            <a:extLst>
              <a:ext uri="{FF2B5EF4-FFF2-40B4-BE49-F238E27FC236}">
                <a16:creationId xmlns:a16="http://schemas.microsoft.com/office/drawing/2014/main" id="{32287AAC-C355-F72C-0254-EC951E69F494}"/>
              </a:ext>
            </a:extLst>
          </p:cNvPr>
          <p:cNvSpPr txBox="1"/>
          <p:nvPr/>
        </p:nvSpPr>
        <p:spPr>
          <a:xfrm>
            <a:off x="4026527" y="4504558"/>
            <a:ext cx="434414" cy="166199"/>
          </a:xfrm>
          <a:prstGeom prst="rect">
            <a:avLst/>
          </a:prstGeom>
          <a:noFill/>
        </p:spPr>
        <p:txBody>
          <a:bodyPr wrap="none" lIns="0" tIns="0" rIns="0" bIns="0" rtlCol="0">
            <a:spAutoFit/>
          </a:bodyPr>
          <a:lstStyle/>
          <a:p>
            <a:pPr>
              <a:lnSpc>
                <a:spcPct val="90000"/>
              </a:lnSpc>
            </a:pPr>
            <a:r>
              <a:rPr lang="en-GB" sz="1200" noProof="0" dirty="0">
                <a:latin typeface="Arial" panose="020B0604020202020204" pitchFamily="34" charset="0"/>
                <a:ea typeface="Aileron" charset="0"/>
                <a:cs typeface="Arial" panose="020B0604020202020204" pitchFamily="34" charset="0"/>
              </a:rPr>
              <a:t>33.3%</a:t>
            </a:r>
          </a:p>
        </p:txBody>
      </p:sp>
      <p:sp>
        <p:nvSpPr>
          <p:cNvPr id="121" name="TextBox 120">
            <a:extLst>
              <a:ext uri="{FF2B5EF4-FFF2-40B4-BE49-F238E27FC236}">
                <a16:creationId xmlns:a16="http://schemas.microsoft.com/office/drawing/2014/main" id="{EF2B305C-671F-4009-3C2D-7AA310CC0CA4}"/>
              </a:ext>
            </a:extLst>
          </p:cNvPr>
          <p:cNvSpPr txBox="1"/>
          <p:nvPr/>
        </p:nvSpPr>
        <p:spPr>
          <a:xfrm>
            <a:off x="2195093" y="4932141"/>
            <a:ext cx="349455" cy="166199"/>
          </a:xfrm>
          <a:prstGeom prst="rect">
            <a:avLst/>
          </a:prstGeom>
          <a:noFill/>
        </p:spPr>
        <p:txBody>
          <a:bodyPr wrap="none" lIns="0" tIns="0" rIns="0" bIns="0" rtlCol="0">
            <a:spAutoFit/>
          </a:bodyPr>
          <a:lstStyle/>
          <a:p>
            <a:pPr>
              <a:lnSpc>
                <a:spcPct val="90000"/>
              </a:lnSpc>
            </a:pPr>
            <a:r>
              <a:rPr lang="en-GB" sz="1200" noProof="0" dirty="0">
                <a:latin typeface="Arial" panose="020B0604020202020204" pitchFamily="34" charset="0"/>
                <a:ea typeface="Aileron" charset="0"/>
                <a:cs typeface="Arial" panose="020B0604020202020204" pitchFamily="34" charset="0"/>
              </a:rPr>
              <a:t>8.3%</a:t>
            </a:r>
          </a:p>
        </p:txBody>
      </p:sp>
      <p:sp>
        <p:nvSpPr>
          <p:cNvPr id="123" name="Rectangle 122">
            <a:extLst>
              <a:ext uri="{FF2B5EF4-FFF2-40B4-BE49-F238E27FC236}">
                <a16:creationId xmlns:a16="http://schemas.microsoft.com/office/drawing/2014/main" id="{EF039105-24E6-9154-FDE5-78C8E196BDCD}"/>
              </a:ext>
            </a:extLst>
          </p:cNvPr>
          <p:cNvSpPr/>
          <p:nvPr/>
        </p:nvSpPr>
        <p:spPr>
          <a:xfrm>
            <a:off x="1534051" y="4323219"/>
            <a:ext cx="1719329" cy="200187"/>
          </a:xfrm>
          <a:prstGeom prst="rect">
            <a:avLst/>
          </a:prstGeom>
          <a:pattFill prst="pct10">
            <a:fgClr>
              <a:schemeClr val="bg1"/>
            </a:fgClr>
            <a:bgClr>
              <a:schemeClr val="tx2"/>
            </a:bgClr>
          </a:pattFill>
          <a:ln w="15875">
            <a:no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nvGrpSpPr>
          <p:cNvPr id="124" name="Group 123">
            <a:extLst>
              <a:ext uri="{FF2B5EF4-FFF2-40B4-BE49-F238E27FC236}">
                <a16:creationId xmlns:a16="http://schemas.microsoft.com/office/drawing/2014/main" id="{1D1A8461-7E26-F481-FFB3-E105A7D5A2CC}"/>
              </a:ext>
            </a:extLst>
          </p:cNvPr>
          <p:cNvGrpSpPr/>
          <p:nvPr/>
        </p:nvGrpSpPr>
        <p:grpSpPr>
          <a:xfrm rot="5400000">
            <a:off x="3396648" y="3228112"/>
            <a:ext cx="108000" cy="2390400"/>
            <a:chOff x="2060575" y="2629022"/>
            <a:chExt cx="174625" cy="1875292"/>
          </a:xfrm>
        </p:grpSpPr>
        <p:cxnSp>
          <p:nvCxnSpPr>
            <p:cNvPr id="125" name="Straight Connector 124">
              <a:extLst>
                <a:ext uri="{FF2B5EF4-FFF2-40B4-BE49-F238E27FC236}">
                  <a16:creationId xmlns:a16="http://schemas.microsoft.com/office/drawing/2014/main" id="{CD8EF71E-5D07-F6EA-FEBF-1613E11F5F66}"/>
                </a:ext>
              </a:extLst>
            </p:cNvPr>
            <p:cNvCxnSpPr>
              <a:cxnSpLocks/>
            </p:cNvCxnSpPr>
            <p:nvPr/>
          </p:nvCxnSpPr>
          <p:spPr>
            <a:xfrm flipH="1">
              <a:off x="2060575" y="2629022"/>
              <a:ext cx="17462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6" name="Straight Connector 125">
              <a:extLst>
                <a:ext uri="{FF2B5EF4-FFF2-40B4-BE49-F238E27FC236}">
                  <a16:creationId xmlns:a16="http://schemas.microsoft.com/office/drawing/2014/main" id="{28AD0763-346C-AD77-D1D4-E78AB7BC0776}"/>
                </a:ext>
              </a:extLst>
            </p:cNvPr>
            <p:cNvCxnSpPr>
              <a:cxnSpLocks/>
            </p:cNvCxnSpPr>
            <p:nvPr/>
          </p:nvCxnSpPr>
          <p:spPr>
            <a:xfrm rot="16200000" flipH="1">
              <a:off x="1211953" y="3565404"/>
              <a:ext cx="187186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7" name="Straight Connector 126">
              <a:extLst>
                <a:ext uri="{FF2B5EF4-FFF2-40B4-BE49-F238E27FC236}">
                  <a16:creationId xmlns:a16="http://schemas.microsoft.com/office/drawing/2014/main" id="{63197791-1BD0-A915-D726-7AF909C1C6FC}"/>
                </a:ext>
              </a:extLst>
            </p:cNvPr>
            <p:cNvCxnSpPr>
              <a:cxnSpLocks/>
            </p:cNvCxnSpPr>
            <p:nvPr/>
          </p:nvCxnSpPr>
          <p:spPr>
            <a:xfrm flipH="1">
              <a:off x="2060575" y="4504314"/>
              <a:ext cx="17462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129" name="Rectangle 128">
            <a:extLst>
              <a:ext uri="{FF2B5EF4-FFF2-40B4-BE49-F238E27FC236}">
                <a16:creationId xmlns:a16="http://schemas.microsoft.com/office/drawing/2014/main" id="{71834522-AFFE-7C78-F519-095049F21C9B}"/>
              </a:ext>
            </a:extLst>
          </p:cNvPr>
          <p:cNvSpPr/>
          <p:nvPr/>
        </p:nvSpPr>
        <p:spPr>
          <a:xfrm>
            <a:off x="1533558" y="4815055"/>
            <a:ext cx="605397" cy="200187"/>
          </a:xfrm>
          <a:prstGeom prst="rect">
            <a:avLst/>
          </a:prstGeom>
          <a:solidFill>
            <a:schemeClr val="accent6"/>
          </a:solidFill>
          <a:ln w="15875">
            <a:no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35" name="Rectangle 134">
            <a:extLst>
              <a:ext uri="{FF2B5EF4-FFF2-40B4-BE49-F238E27FC236}">
                <a16:creationId xmlns:a16="http://schemas.microsoft.com/office/drawing/2014/main" id="{38DF6F8B-5105-E2A7-DD8B-7953E9EF8439}"/>
              </a:ext>
            </a:extLst>
          </p:cNvPr>
          <p:cNvSpPr/>
          <p:nvPr/>
        </p:nvSpPr>
        <p:spPr>
          <a:xfrm>
            <a:off x="1533558" y="4569137"/>
            <a:ext cx="2446898" cy="200187"/>
          </a:xfrm>
          <a:prstGeom prst="rect">
            <a:avLst/>
          </a:prstGeom>
          <a:pattFill prst="wdDnDiag">
            <a:fgClr>
              <a:schemeClr val="bg1"/>
            </a:fgClr>
            <a:bgClr>
              <a:schemeClr val="accent1"/>
            </a:bgClr>
          </a:pattFill>
          <a:ln w="15875">
            <a:no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grpSp>
        <p:nvGrpSpPr>
          <p:cNvPr id="136" name="Group 135">
            <a:extLst>
              <a:ext uri="{FF2B5EF4-FFF2-40B4-BE49-F238E27FC236}">
                <a16:creationId xmlns:a16="http://schemas.microsoft.com/office/drawing/2014/main" id="{8EB72101-DDDA-5EF2-BE95-7B86C29EE799}"/>
              </a:ext>
            </a:extLst>
          </p:cNvPr>
          <p:cNvGrpSpPr/>
          <p:nvPr/>
        </p:nvGrpSpPr>
        <p:grpSpPr>
          <a:xfrm rot="5400000">
            <a:off x="4134729" y="2988030"/>
            <a:ext cx="108000" cy="3362400"/>
            <a:chOff x="2060575" y="2629022"/>
            <a:chExt cx="174625" cy="1875292"/>
          </a:xfrm>
        </p:grpSpPr>
        <p:cxnSp>
          <p:nvCxnSpPr>
            <p:cNvPr id="137" name="Straight Connector 136">
              <a:extLst>
                <a:ext uri="{FF2B5EF4-FFF2-40B4-BE49-F238E27FC236}">
                  <a16:creationId xmlns:a16="http://schemas.microsoft.com/office/drawing/2014/main" id="{66A2EAEC-36D3-CDAF-F439-ED01BE30EF4F}"/>
                </a:ext>
              </a:extLst>
            </p:cNvPr>
            <p:cNvCxnSpPr>
              <a:cxnSpLocks/>
            </p:cNvCxnSpPr>
            <p:nvPr/>
          </p:nvCxnSpPr>
          <p:spPr>
            <a:xfrm flipH="1">
              <a:off x="2060575" y="2629022"/>
              <a:ext cx="17462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8" name="Straight Connector 137">
              <a:extLst>
                <a:ext uri="{FF2B5EF4-FFF2-40B4-BE49-F238E27FC236}">
                  <a16:creationId xmlns:a16="http://schemas.microsoft.com/office/drawing/2014/main" id="{769955D2-1C4E-EA7E-15B3-B21C6CB99F3B}"/>
                </a:ext>
              </a:extLst>
            </p:cNvPr>
            <p:cNvCxnSpPr>
              <a:cxnSpLocks/>
            </p:cNvCxnSpPr>
            <p:nvPr/>
          </p:nvCxnSpPr>
          <p:spPr>
            <a:xfrm rot="16200000" flipH="1">
              <a:off x="1211953" y="3565404"/>
              <a:ext cx="187186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9" name="Straight Connector 138">
              <a:extLst>
                <a:ext uri="{FF2B5EF4-FFF2-40B4-BE49-F238E27FC236}">
                  <a16:creationId xmlns:a16="http://schemas.microsoft.com/office/drawing/2014/main" id="{7CCC1483-F0EC-43FD-5F91-3AECC9B204FA}"/>
                </a:ext>
              </a:extLst>
            </p:cNvPr>
            <p:cNvCxnSpPr>
              <a:cxnSpLocks/>
            </p:cNvCxnSpPr>
            <p:nvPr/>
          </p:nvCxnSpPr>
          <p:spPr>
            <a:xfrm flipH="1">
              <a:off x="2060575" y="4504314"/>
              <a:ext cx="17462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40" name="Group 139">
            <a:extLst>
              <a:ext uri="{FF2B5EF4-FFF2-40B4-BE49-F238E27FC236}">
                <a16:creationId xmlns:a16="http://schemas.microsoft.com/office/drawing/2014/main" id="{BAA6B6D0-A5D8-A87E-BF3B-678344EDD7EE}"/>
              </a:ext>
            </a:extLst>
          </p:cNvPr>
          <p:cNvGrpSpPr/>
          <p:nvPr/>
        </p:nvGrpSpPr>
        <p:grpSpPr>
          <a:xfrm rot="5400000">
            <a:off x="2897530" y="3506187"/>
            <a:ext cx="108000" cy="2817922"/>
            <a:chOff x="2060575" y="3956798"/>
            <a:chExt cx="174625" cy="2817922"/>
          </a:xfrm>
        </p:grpSpPr>
        <p:cxnSp>
          <p:nvCxnSpPr>
            <p:cNvPr id="141" name="Straight Connector 140">
              <a:extLst>
                <a:ext uri="{FF2B5EF4-FFF2-40B4-BE49-F238E27FC236}">
                  <a16:creationId xmlns:a16="http://schemas.microsoft.com/office/drawing/2014/main" id="{D86DA42B-5FA1-345D-BCAD-43CC4799AC0E}"/>
                </a:ext>
              </a:extLst>
            </p:cNvPr>
            <p:cNvCxnSpPr>
              <a:cxnSpLocks/>
            </p:cNvCxnSpPr>
            <p:nvPr/>
          </p:nvCxnSpPr>
          <p:spPr>
            <a:xfrm flipH="1">
              <a:off x="2060575" y="3956798"/>
              <a:ext cx="17462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2" name="Straight Connector 141">
              <a:extLst>
                <a:ext uri="{FF2B5EF4-FFF2-40B4-BE49-F238E27FC236}">
                  <a16:creationId xmlns:a16="http://schemas.microsoft.com/office/drawing/2014/main" id="{9590D997-A80A-242C-F3DD-5B659EF2EBBE}"/>
                </a:ext>
              </a:extLst>
            </p:cNvPr>
            <p:cNvCxnSpPr>
              <a:cxnSpLocks/>
            </p:cNvCxnSpPr>
            <p:nvPr/>
          </p:nvCxnSpPr>
          <p:spPr>
            <a:xfrm rot="16200000" flipH="1">
              <a:off x="739263" y="5366096"/>
              <a:ext cx="2817248"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3" name="Straight Connector 142">
              <a:extLst>
                <a:ext uri="{FF2B5EF4-FFF2-40B4-BE49-F238E27FC236}">
                  <a16:creationId xmlns:a16="http://schemas.microsoft.com/office/drawing/2014/main" id="{2F4DBF6E-EB90-947D-EC4C-C075685F23D8}"/>
                </a:ext>
              </a:extLst>
            </p:cNvPr>
            <p:cNvCxnSpPr>
              <a:cxnSpLocks/>
            </p:cNvCxnSpPr>
            <p:nvPr/>
          </p:nvCxnSpPr>
          <p:spPr>
            <a:xfrm flipH="1">
              <a:off x="2060575" y="4504314"/>
              <a:ext cx="17462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35" name="Straight Connector 34">
            <a:extLst>
              <a:ext uri="{FF2B5EF4-FFF2-40B4-BE49-F238E27FC236}">
                <a16:creationId xmlns:a16="http://schemas.microsoft.com/office/drawing/2014/main" id="{1F7E0950-2A52-41D4-0766-6D94C7F978F5}"/>
              </a:ext>
            </a:extLst>
          </p:cNvPr>
          <p:cNvCxnSpPr>
            <a:cxnSpLocks/>
          </p:cNvCxnSpPr>
          <p:nvPr/>
        </p:nvCxnSpPr>
        <p:spPr>
          <a:xfrm>
            <a:off x="1533559" y="1434164"/>
            <a:ext cx="0" cy="3894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47" name="TextBox 146">
            <a:extLst>
              <a:ext uri="{FF2B5EF4-FFF2-40B4-BE49-F238E27FC236}">
                <a16:creationId xmlns:a16="http://schemas.microsoft.com/office/drawing/2014/main" id="{ED9D218D-5760-C4DD-79E0-C4EF0BCC1558}"/>
              </a:ext>
            </a:extLst>
          </p:cNvPr>
          <p:cNvSpPr txBox="1"/>
          <p:nvPr/>
        </p:nvSpPr>
        <p:spPr>
          <a:xfrm>
            <a:off x="6797948" y="3437129"/>
            <a:ext cx="1422891" cy="461665"/>
          </a:xfrm>
          <a:prstGeom prst="rect">
            <a:avLst/>
          </a:prstGeom>
          <a:noFill/>
        </p:spPr>
        <p:txBody>
          <a:bodyPr wrap="square" rtlCol="0">
            <a:spAutoFit/>
          </a:bodyPr>
          <a:lstStyle/>
          <a:p>
            <a:pPr algn="ctr"/>
            <a:r>
              <a:rPr lang="en-GB" sz="1200" noProof="0" dirty="0">
                <a:latin typeface="Arial" panose="020B0604020202020204" pitchFamily="34" charset="0"/>
                <a:ea typeface="Aileron" charset="0"/>
                <a:cs typeface="Arial" panose="020B0604020202020204" pitchFamily="34" charset="0"/>
              </a:rPr>
              <a:t>13.7%</a:t>
            </a:r>
            <a:r>
              <a:rPr lang="en-GB" sz="1200" baseline="30000" noProof="0" dirty="0">
                <a:latin typeface="Arial" panose="020B0604020202020204" pitchFamily="34" charset="0"/>
                <a:ea typeface="Aileron" charset="0"/>
                <a:cs typeface="Arial" panose="020B0604020202020204" pitchFamily="34" charset="0"/>
              </a:rPr>
              <a:t>a</a:t>
            </a:r>
          </a:p>
          <a:p>
            <a:pPr algn="ctr"/>
            <a:r>
              <a:rPr lang="en-GB" sz="1200" noProof="0" dirty="0">
                <a:latin typeface="Arial" panose="020B0604020202020204" pitchFamily="34" charset="0"/>
                <a:ea typeface="Aileron" charset="0"/>
                <a:cs typeface="Arial" panose="020B0604020202020204" pitchFamily="34" charset="0"/>
              </a:rPr>
              <a:t>[0.7%, 26.7%]</a:t>
            </a:r>
          </a:p>
        </p:txBody>
      </p:sp>
      <p:sp>
        <p:nvSpPr>
          <p:cNvPr id="149" name="TextBox 148">
            <a:extLst>
              <a:ext uri="{FF2B5EF4-FFF2-40B4-BE49-F238E27FC236}">
                <a16:creationId xmlns:a16="http://schemas.microsoft.com/office/drawing/2014/main" id="{33FB9BE2-4570-041F-402C-8524EEE2A282}"/>
              </a:ext>
            </a:extLst>
          </p:cNvPr>
          <p:cNvSpPr txBox="1"/>
          <p:nvPr/>
        </p:nvSpPr>
        <p:spPr>
          <a:xfrm>
            <a:off x="8009855" y="2953335"/>
            <a:ext cx="1422891" cy="461665"/>
          </a:xfrm>
          <a:prstGeom prst="rect">
            <a:avLst/>
          </a:prstGeom>
          <a:noFill/>
        </p:spPr>
        <p:txBody>
          <a:bodyPr wrap="square" rtlCol="0">
            <a:spAutoFit/>
          </a:bodyPr>
          <a:lstStyle/>
          <a:p>
            <a:pPr algn="ctr"/>
            <a:r>
              <a:rPr lang="en-GB" sz="1200" noProof="0" dirty="0">
                <a:latin typeface="Arial" panose="020B0604020202020204" pitchFamily="34" charset="0"/>
                <a:ea typeface="Aileron" charset="0"/>
                <a:cs typeface="Arial" panose="020B0604020202020204" pitchFamily="34" charset="0"/>
              </a:rPr>
              <a:t>3.1%</a:t>
            </a:r>
            <a:r>
              <a:rPr lang="en-GB" sz="1200" baseline="30000" noProof="0" dirty="0">
                <a:latin typeface="Arial" panose="020B0604020202020204" pitchFamily="34" charset="0"/>
                <a:ea typeface="Aileron" charset="0"/>
                <a:cs typeface="Arial" panose="020B0604020202020204" pitchFamily="34" charset="0"/>
              </a:rPr>
              <a:t>a</a:t>
            </a:r>
          </a:p>
          <a:p>
            <a:pPr algn="ctr"/>
            <a:r>
              <a:rPr lang="en-GB" sz="1200" noProof="0" dirty="0">
                <a:latin typeface="Arial" panose="020B0604020202020204" pitchFamily="34" charset="0"/>
                <a:ea typeface="Aileron" charset="0"/>
                <a:cs typeface="Arial" panose="020B0604020202020204" pitchFamily="34" charset="0"/>
              </a:rPr>
              <a:t>[-9.5%, 15.7%]</a:t>
            </a:r>
          </a:p>
        </p:txBody>
      </p:sp>
      <p:sp>
        <p:nvSpPr>
          <p:cNvPr id="150" name="TextBox 149">
            <a:extLst>
              <a:ext uri="{FF2B5EF4-FFF2-40B4-BE49-F238E27FC236}">
                <a16:creationId xmlns:a16="http://schemas.microsoft.com/office/drawing/2014/main" id="{91D33AFF-FCE6-1912-46D4-340D66915A05}"/>
              </a:ext>
            </a:extLst>
          </p:cNvPr>
          <p:cNvSpPr txBox="1"/>
          <p:nvPr/>
        </p:nvSpPr>
        <p:spPr>
          <a:xfrm>
            <a:off x="2798973" y="5639250"/>
            <a:ext cx="3297028" cy="307777"/>
          </a:xfrm>
          <a:prstGeom prst="rect">
            <a:avLst/>
          </a:prstGeom>
          <a:noFill/>
        </p:spPr>
        <p:txBody>
          <a:bodyPr wrap="square" rtlCol="0">
            <a:spAutoFit/>
          </a:bodyPr>
          <a:lstStyle/>
          <a:p>
            <a:pPr algn="ctr"/>
            <a:r>
              <a:rPr lang="en-GB" sz="1400" b="1" noProof="0" dirty="0" err="1">
                <a:latin typeface="Arial" panose="020B0604020202020204" pitchFamily="34" charset="0"/>
                <a:cs typeface="Arial" panose="020B0604020202020204" pitchFamily="34" charset="0"/>
              </a:rPr>
              <a:t>mpRR</a:t>
            </a:r>
            <a:r>
              <a:rPr lang="en-GB" sz="1400" b="1" noProof="0" dirty="0">
                <a:latin typeface="Arial" panose="020B0604020202020204" pitchFamily="34" charset="0"/>
                <a:cs typeface="Arial" panose="020B0604020202020204" pitchFamily="34" charset="0"/>
              </a:rPr>
              <a:t> (%) [</a:t>
            </a:r>
            <a:r>
              <a:rPr lang="en-GB" sz="1400" b="1" noProof="0" dirty="0">
                <a:latin typeface="Arial" panose="020B0604020202020204" pitchFamily="34" charset="0"/>
                <a:ea typeface="Calibri" panose="020F0502020204030204" pitchFamily="34" charset="0"/>
                <a:cs typeface="Arial" panose="020B0604020202020204" pitchFamily="34" charset="0"/>
              </a:rPr>
              <a:t>95% CI</a:t>
            </a:r>
            <a:r>
              <a:rPr lang="en-GB" sz="1400" b="1" dirty="0">
                <a:latin typeface="Arial" panose="020B0604020202020204" pitchFamily="34" charset="0"/>
                <a:ea typeface="Calibri" panose="020F0502020204030204" pitchFamily="34" charset="0"/>
                <a:cs typeface="Arial" panose="020B0604020202020204" pitchFamily="34" charset="0"/>
              </a:rPr>
              <a:t>]</a:t>
            </a:r>
            <a:endParaRPr lang="en-GB" sz="1400" b="1" noProof="0" dirty="0">
              <a:latin typeface="Arial" panose="020B0604020202020204" pitchFamily="34" charset="0"/>
              <a:cs typeface="Arial" panose="020B0604020202020204" pitchFamily="34" charset="0"/>
            </a:endParaRPr>
          </a:p>
        </p:txBody>
      </p:sp>
      <p:sp>
        <p:nvSpPr>
          <p:cNvPr id="152" name="TextBox 151">
            <a:extLst>
              <a:ext uri="{FF2B5EF4-FFF2-40B4-BE49-F238E27FC236}">
                <a16:creationId xmlns:a16="http://schemas.microsoft.com/office/drawing/2014/main" id="{0B5D5FFD-AB66-F715-6641-34B324DEF171}"/>
              </a:ext>
            </a:extLst>
          </p:cNvPr>
          <p:cNvSpPr txBox="1"/>
          <p:nvPr/>
        </p:nvSpPr>
        <p:spPr>
          <a:xfrm>
            <a:off x="8596381" y="1054279"/>
            <a:ext cx="2766078" cy="553998"/>
          </a:xfrm>
          <a:prstGeom prst="rect">
            <a:avLst/>
          </a:prstGeom>
          <a:noFill/>
        </p:spPr>
        <p:txBody>
          <a:bodyPr wrap="none" lIns="0" tIns="0" rIns="0" bIns="0" rtlCol="0">
            <a:spAutoFit/>
          </a:bodyPr>
          <a:lstStyle/>
          <a:p>
            <a:r>
              <a:rPr lang="en-GB" sz="1200" noProof="0" dirty="0">
                <a:latin typeface="Arial" panose="020B0604020202020204" pitchFamily="34" charset="0"/>
                <a:ea typeface="Aileron" charset="0"/>
                <a:cs typeface="Arial" panose="020B0604020202020204" pitchFamily="34" charset="0"/>
              </a:rPr>
              <a:t>All data pooled</a:t>
            </a:r>
          </a:p>
          <a:p>
            <a:r>
              <a:rPr lang="en-GB" sz="1200" noProof="0" dirty="0">
                <a:latin typeface="Arial" panose="020B0604020202020204" pitchFamily="34" charset="0"/>
                <a:ea typeface="Aileron" charset="0"/>
                <a:cs typeface="Arial" panose="020B0604020202020204" pitchFamily="34" charset="0"/>
              </a:rPr>
              <a:t>FLOT or FOLFOX/CAPOX CT backbone</a:t>
            </a:r>
          </a:p>
          <a:p>
            <a:r>
              <a:rPr lang="en-GB" sz="1200" noProof="0" dirty="0">
                <a:latin typeface="Arial" panose="020B0604020202020204" pitchFamily="34" charset="0"/>
                <a:ea typeface="Aileron" charset="0"/>
                <a:cs typeface="Arial" panose="020B0604020202020204" pitchFamily="34" charset="0"/>
              </a:rPr>
              <a:t>CisPt/5-FU CT backbone</a:t>
            </a:r>
          </a:p>
        </p:txBody>
      </p:sp>
      <p:sp>
        <p:nvSpPr>
          <p:cNvPr id="153" name="Rectangle 152">
            <a:extLst>
              <a:ext uri="{FF2B5EF4-FFF2-40B4-BE49-F238E27FC236}">
                <a16:creationId xmlns:a16="http://schemas.microsoft.com/office/drawing/2014/main" id="{AC91CB88-4806-B712-15D2-5A6AA8178D43}"/>
              </a:ext>
            </a:extLst>
          </p:cNvPr>
          <p:cNvSpPr/>
          <p:nvPr/>
        </p:nvSpPr>
        <p:spPr>
          <a:xfrm>
            <a:off x="8391668" y="1100192"/>
            <a:ext cx="102121" cy="102121"/>
          </a:xfrm>
          <a:prstGeom prst="rect">
            <a:avLst/>
          </a:prstGeom>
          <a:pattFill prst="pct5">
            <a:fgClr>
              <a:schemeClr val="bg1"/>
            </a:fgClr>
            <a:bgClr>
              <a:schemeClr val="tx2"/>
            </a:bgClr>
          </a:pattFill>
          <a:ln w="15875">
            <a:no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54" name="Rectangle 153">
            <a:extLst>
              <a:ext uri="{FF2B5EF4-FFF2-40B4-BE49-F238E27FC236}">
                <a16:creationId xmlns:a16="http://schemas.microsoft.com/office/drawing/2014/main" id="{DF582495-35F7-32F0-0D43-850282D2C6C7}"/>
              </a:ext>
            </a:extLst>
          </p:cNvPr>
          <p:cNvSpPr/>
          <p:nvPr/>
        </p:nvSpPr>
        <p:spPr>
          <a:xfrm>
            <a:off x="8391668" y="1288575"/>
            <a:ext cx="102121" cy="102121"/>
          </a:xfrm>
          <a:prstGeom prst="rect">
            <a:avLst/>
          </a:prstGeom>
          <a:pattFill prst="wdDnDiag">
            <a:fgClr>
              <a:schemeClr val="bg1"/>
            </a:fgClr>
            <a:bgClr>
              <a:schemeClr val="accent1"/>
            </a:bgClr>
          </a:pattFill>
          <a:ln w="15875">
            <a:no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55" name="Rectangle 154">
            <a:extLst>
              <a:ext uri="{FF2B5EF4-FFF2-40B4-BE49-F238E27FC236}">
                <a16:creationId xmlns:a16="http://schemas.microsoft.com/office/drawing/2014/main" id="{B440A50A-3265-A320-7C3A-DBB5B2D3BA10}"/>
              </a:ext>
            </a:extLst>
          </p:cNvPr>
          <p:cNvSpPr/>
          <p:nvPr/>
        </p:nvSpPr>
        <p:spPr>
          <a:xfrm>
            <a:off x="8391668" y="1476958"/>
            <a:ext cx="102121" cy="102121"/>
          </a:xfrm>
          <a:prstGeom prst="rect">
            <a:avLst/>
          </a:prstGeom>
          <a:solidFill>
            <a:schemeClr val="accent6"/>
          </a:solidFill>
          <a:ln w="15875">
            <a:no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56" name="Slide Number Placeholder 155">
            <a:extLst>
              <a:ext uri="{FF2B5EF4-FFF2-40B4-BE49-F238E27FC236}">
                <a16:creationId xmlns:a16="http://schemas.microsoft.com/office/drawing/2014/main" id="{F6CC1AB5-4254-3E32-7054-6ED20331C066}"/>
              </a:ext>
            </a:extLst>
          </p:cNvPr>
          <p:cNvSpPr>
            <a:spLocks noGrp="1"/>
          </p:cNvSpPr>
          <p:nvPr>
            <p:ph type="sldNum" sz="quarter" idx="4"/>
          </p:nvPr>
        </p:nvSpPr>
        <p:spPr/>
        <p:txBody>
          <a:bodyPr/>
          <a:lstStyle/>
          <a:p>
            <a:fld id="{FCE43C0F-8A7B-3A4B-9DB5-B3472E36E833}" type="slidenum">
              <a:rPr lang="en-GB" noProof="0" smtClean="0"/>
              <a:pPr/>
              <a:t>54</a:t>
            </a:fld>
            <a:endParaRPr lang="en-GB" noProof="0" dirty="0"/>
          </a:p>
        </p:txBody>
      </p:sp>
    </p:spTree>
    <p:extLst>
      <p:ext uri="{BB962C8B-B14F-4D97-AF65-F5344CB8AC3E}">
        <p14:creationId xmlns:p14="http://schemas.microsoft.com/office/powerpoint/2010/main" val="2186402303"/>
      </p:ext>
    </p:extLst>
  </p:cSld>
  <p:clrMapOvr>
    <a:masterClrMapping/>
  </p:clrMapOvr>
  <p:transition>
    <p:fade/>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FCB6170F-BD95-497D-09DD-12C3DB14C3BD}"/>
              </a:ext>
            </a:extLst>
          </p:cNvPr>
          <p:cNvSpPr>
            <a:spLocks noGrp="1"/>
          </p:cNvSpPr>
          <p:nvPr>
            <p:ph sz="quarter" idx="12"/>
          </p:nvPr>
        </p:nvSpPr>
        <p:spPr>
          <a:xfrm>
            <a:off x="620184" y="1425600"/>
            <a:ext cx="10300352" cy="4525200"/>
          </a:xfrm>
        </p:spPr>
        <p:txBody>
          <a:bodyPr>
            <a:normAutofit/>
          </a:bodyPr>
          <a:lstStyle/>
          <a:p>
            <a:r>
              <a:rPr lang="en-GB" noProof="0" dirty="0"/>
              <a:t>Peri-operative chemotherapy provides a significant survival benefit for patients with locally advanced gastric cancer</a:t>
            </a:r>
          </a:p>
          <a:p>
            <a:r>
              <a:rPr lang="en-GB" noProof="0" dirty="0"/>
              <a:t>Peri-operative FLOT combined with targeted therapy or immunotherapy shows promising signs of enhancing pathological regression</a:t>
            </a:r>
            <a:endParaRPr lang="en-GB" noProof="0" dirty="0">
              <a:highlight>
                <a:srgbClr val="FFFF00"/>
              </a:highlight>
            </a:endParaRPr>
          </a:p>
          <a:p>
            <a:r>
              <a:rPr lang="en-GB" dirty="0"/>
              <a:t>Adding immunotherapy (d</a:t>
            </a:r>
            <a:r>
              <a:rPr lang="en-US" dirty="0" err="1"/>
              <a:t>urvalumab</a:t>
            </a:r>
            <a:r>
              <a:rPr lang="en-US" dirty="0"/>
              <a:t>) to FLOT improved pathologic downstaging and disease-free and overall survival (MATTERHORN); benefit for pembrolizumab + FLOT remains uncertain (KEYNOTE-585)</a:t>
            </a:r>
            <a:endParaRPr lang="en-GB" noProof="0" dirty="0"/>
          </a:p>
          <a:p>
            <a:r>
              <a:rPr lang="en-GB" noProof="0" dirty="0"/>
              <a:t>It is an important standard of care to pre-operatively discuss gastric cancer patients in interdisciplinary tumour boards, with gastroenterologists, surgeons, radiation- and </a:t>
            </a:r>
            <a:br>
              <a:rPr lang="en-GB" noProof="0" dirty="0"/>
            </a:br>
            <a:r>
              <a:rPr lang="en-GB" noProof="0" dirty="0"/>
              <a:t>medical- oncologists to optimise treatment and improve cure rates</a:t>
            </a:r>
          </a:p>
          <a:p>
            <a:endParaRPr lang="en-GB" noProof="0" dirty="0"/>
          </a:p>
        </p:txBody>
      </p:sp>
      <p:sp>
        <p:nvSpPr>
          <p:cNvPr id="2" name="Title 1">
            <a:extLst>
              <a:ext uri="{FF2B5EF4-FFF2-40B4-BE49-F238E27FC236}">
                <a16:creationId xmlns:a16="http://schemas.microsoft.com/office/drawing/2014/main" id="{DBDFA5E8-F5C2-F27D-F486-3D9F31B0AAD9}"/>
              </a:ext>
            </a:extLst>
          </p:cNvPr>
          <p:cNvSpPr>
            <a:spLocks noGrp="1"/>
          </p:cNvSpPr>
          <p:nvPr>
            <p:ph type="title"/>
          </p:nvPr>
        </p:nvSpPr>
        <p:spPr>
          <a:xfrm>
            <a:off x="619201" y="259200"/>
            <a:ext cx="10963199" cy="864000"/>
          </a:xfrm>
        </p:spPr>
        <p:txBody>
          <a:bodyPr>
            <a:normAutofit/>
          </a:bodyPr>
          <a:lstStyle/>
          <a:p>
            <a:r>
              <a:rPr lang="en-GB" sz="2400" noProof="0" dirty="0"/>
              <a:t>Summary: what does this peri-operative data mean for esophagogastric junction cancer patients</a:t>
            </a:r>
            <a:r>
              <a:rPr lang="en-GB" noProof="0" dirty="0"/>
              <a:t>?</a:t>
            </a:r>
          </a:p>
        </p:txBody>
      </p:sp>
      <p:sp>
        <p:nvSpPr>
          <p:cNvPr id="3" name="Slide Number Placeholder 2">
            <a:extLst>
              <a:ext uri="{FF2B5EF4-FFF2-40B4-BE49-F238E27FC236}">
                <a16:creationId xmlns:a16="http://schemas.microsoft.com/office/drawing/2014/main" id="{2E7032BE-6A04-6BBB-D47D-2B3E421D472B}"/>
              </a:ext>
            </a:extLst>
          </p:cNvPr>
          <p:cNvSpPr>
            <a:spLocks noGrp="1"/>
          </p:cNvSpPr>
          <p:nvPr>
            <p:ph type="sldNum" sz="quarter" idx="4"/>
          </p:nvPr>
        </p:nvSpPr>
        <p:spPr>
          <a:xfrm>
            <a:off x="10800523" y="6428359"/>
            <a:ext cx="781877" cy="365125"/>
          </a:xfrm>
        </p:spPr>
        <p:txBody>
          <a:bodyPr/>
          <a:lstStyle/>
          <a:p>
            <a:fld id="{FCE43C0F-8A7B-3A4B-9DB5-B3472E36E833}" type="slidenum">
              <a:rPr lang="en-GB" noProof="0" smtClean="0"/>
              <a:pPr/>
              <a:t>55</a:t>
            </a:fld>
            <a:endParaRPr lang="en-GB" noProof="0" dirty="0"/>
          </a:p>
        </p:txBody>
      </p:sp>
      <p:sp>
        <p:nvSpPr>
          <p:cNvPr id="5" name="Content Placeholder 4">
            <a:extLst>
              <a:ext uri="{FF2B5EF4-FFF2-40B4-BE49-F238E27FC236}">
                <a16:creationId xmlns:a16="http://schemas.microsoft.com/office/drawing/2014/main" id="{B4448C7D-3586-EA02-DECE-1B967BA0CFE3}"/>
              </a:ext>
            </a:extLst>
          </p:cNvPr>
          <p:cNvSpPr>
            <a:spLocks noGrp="1"/>
          </p:cNvSpPr>
          <p:nvPr>
            <p:ph sz="quarter" idx="15"/>
          </p:nvPr>
        </p:nvSpPr>
        <p:spPr>
          <a:xfrm>
            <a:off x="620183" y="6356351"/>
            <a:ext cx="10180339" cy="365125"/>
          </a:xfrm>
        </p:spPr>
        <p:txBody>
          <a:bodyPr anchor="b" anchorCtr="0"/>
          <a:lstStyle/>
          <a:p>
            <a:r>
              <a:rPr lang="en-GB" sz="1000" noProof="0" dirty="0">
                <a:solidFill>
                  <a:schemeClr val="accent6">
                    <a:lumMod val="60000"/>
                    <a:lumOff val="40000"/>
                  </a:schemeClr>
                </a:solidFill>
              </a:rPr>
              <a:t>FLOT, 5-fluorouracil, leucovorin, oxaliplatin and docetaxel; OS, overall survival</a:t>
            </a:r>
          </a:p>
        </p:txBody>
      </p:sp>
    </p:spTree>
    <p:extLst>
      <p:ext uri="{BB962C8B-B14F-4D97-AF65-F5344CB8AC3E}">
        <p14:creationId xmlns:p14="http://schemas.microsoft.com/office/powerpoint/2010/main" val="1010422178"/>
      </p:ext>
    </p:extLst>
  </p:cSld>
  <p:clrMapOvr>
    <a:masterClrMapping/>
  </p:clrMapOvr>
  <p:transition>
    <p:fade/>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F62979-4F27-6220-BB86-A6AA20E4C8E4}"/>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3BF4C37F-0563-9296-893A-E3C5E4F9E194}"/>
              </a:ext>
            </a:extLst>
          </p:cNvPr>
          <p:cNvSpPr>
            <a:spLocks noGrp="1"/>
          </p:cNvSpPr>
          <p:nvPr>
            <p:ph type="body" idx="1"/>
          </p:nvPr>
        </p:nvSpPr>
        <p:spPr>
          <a:xfrm>
            <a:off x="609600" y="792000"/>
            <a:ext cx="10972800" cy="701675"/>
          </a:xfrm>
        </p:spPr>
        <p:txBody>
          <a:bodyPr>
            <a:noAutofit/>
          </a:bodyPr>
          <a:lstStyle/>
          <a:p>
            <a:r>
              <a:rPr lang="en-GB" noProof="0" dirty="0"/>
              <a:t>Which of the following is not a main goal of peri-operative chemotherapy combined with immunotherapy for esophagogastric junction cancer in patients with good overall health?</a:t>
            </a:r>
          </a:p>
        </p:txBody>
      </p:sp>
      <p:sp>
        <p:nvSpPr>
          <p:cNvPr id="2" name="Title 1">
            <a:extLst>
              <a:ext uri="{FF2B5EF4-FFF2-40B4-BE49-F238E27FC236}">
                <a16:creationId xmlns:a16="http://schemas.microsoft.com/office/drawing/2014/main" id="{555AED70-A6DB-E4B8-0602-6FCB7ECA0B74}"/>
              </a:ext>
            </a:extLst>
          </p:cNvPr>
          <p:cNvSpPr>
            <a:spLocks noGrp="1"/>
          </p:cNvSpPr>
          <p:nvPr>
            <p:ph type="title"/>
          </p:nvPr>
        </p:nvSpPr>
        <p:spPr>
          <a:xfrm>
            <a:off x="619201" y="259200"/>
            <a:ext cx="10963199" cy="864000"/>
          </a:xfrm>
        </p:spPr>
        <p:txBody>
          <a:bodyPr/>
          <a:lstStyle/>
          <a:p>
            <a:r>
              <a:rPr lang="en-GB" noProof="0" dirty="0"/>
              <a:t>POLLING QUESTION 1</a:t>
            </a:r>
          </a:p>
        </p:txBody>
      </p:sp>
      <p:sp>
        <p:nvSpPr>
          <p:cNvPr id="3" name="Content Placeholder 2">
            <a:extLst>
              <a:ext uri="{FF2B5EF4-FFF2-40B4-BE49-F238E27FC236}">
                <a16:creationId xmlns:a16="http://schemas.microsoft.com/office/drawing/2014/main" id="{BD9488FB-1790-096B-5B64-D485FC60A22F}"/>
              </a:ext>
            </a:extLst>
          </p:cNvPr>
          <p:cNvSpPr>
            <a:spLocks noGrp="1"/>
          </p:cNvSpPr>
          <p:nvPr>
            <p:ph sz="quarter" idx="14"/>
          </p:nvPr>
        </p:nvSpPr>
        <p:spPr>
          <a:xfrm>
            <a:off x="619200" y="1987200"/>
            <a:ext cx="5332784" cy="3386016"/>
          </a:xfrm>
        </p:spPr>
        <p:txBody>
          <a:bodyPr>
            <a:normAutofit fontScale="92500"/>
          </a:bodyPr>
          <a:lstStyle/>
          <a:p>
            <a:pPr marL="457200" indent="-457200">
              <a:buFont typeface="+mj-lt"/>
              <a:buAutoNum type="alphaUcPeriod"/>
            </a:pPr>
            <a:r>
              <a:rPr lang="en-GB" noProof="0" dirty="0"/>
              <a:t>To improve pathological regression and quality of life</a:t>
            </a:r>
          </a:p>
          <a:p>
            <a:pPr marL="457200" indent="-457200">
              <a:buFont typeface="+mj-lt"/>
              <a:buAutoNum type="alphaUcPeriod"/>
            </a:pPr>
            <a:r>
              <a:rPr lang="en-GB" noProof="0" dirty="0"/>
              <a:t>To prolong disease-free and overall survival</a:t>
            </a:r>
          </a:p>
          <a:p>
            <a:pPr marL="457200" indent="-457200">
              <a:buFont typeface="+mj-lt"/>
              <a:buAutoNum type="alphaUcPeriod"/>
            </a:pPr>
            <a:r>
              <a:rPr lang="en-GB" noProof="0" dirty="0"/>
              <a:t>For squamous cell carcinoma, to use neoadjuvant radiochemotherapy (CROSS) and adjuvant nivolumab if no complete pathological response is achieved after curative resection</a:t>
            </a:r>
          </a:p>
          <a:p>
            <a:pPr marL="457200" indent="-457200">
              <a:buFont typeface="+mj-lt"/>
              <a:buAutoNum type="alphaUcPeriod"/>
            </a:pPr>
            <a:r>
              <a:rPr lang="en-GB" b="1" noProof="0" dirty="0"/>
              <a:t>To give only adjuvant therapy instead of neoadjuvant therapy in all T3 N+ patients</a:t>
            </a:r>
          </a:p>
        </p:txBody>
      </p:sp>
      <p:sp>
        <p:nvSpPr>
          <p:cNvPr id="10" name="Content Placeholder 9">
            <a:extLst>
              <a:ext uri="{FF2B5EF4-FFF2-40B4-BE49-F238E27FC236}">
                <a16:creationId xmlns:a16="http://schemas.microsoft.com/office/drawing/2014/main" id="{ADE0C4F9-63C6-E40B-2522-9A51BC70F47F}"/>
              </a:ext>
            </a:extLst>
          </p:cNvPr>
          <p:cNvSpPr>
            <a:spLocks noGrp="1"/>
          </p:cNvSpPr>
          <p:nvPr>
            <p:ph sz="quarter" idx="15"/>
          </p:nvPr>
        </p:nvSpPr>
        <p:spPr/>
        <p:txBody>
          <a:bodyPr/>
          <a:lstStyle/>
          <a:p>
            <a:r>
              <a:rPr lang="en-GB" sz="1000" noProof="0" dirty="0">
                <a:solidFill>
                  <a:schemeClr val="accent6">
                    <a:lumMod val="60000"/>
                    <a:lumOff val="40000"/>
                  </a:schemeClr>
                </a:solidFill>
                <a:ea typeface="Aileron" charset="0"/>
              </a:rPr>
              <a:t>CROSS, preoperative radiotherapy plus carboplatin and paclitaxel (as used in CROSS study); N, Nodal (staging); T, Tumour (staging)</a:t>
            </a:r>
            <a:endParaRPr lang="en-GB" sz="1000" noProof="0" dirty="0">
              <a:solidFill>
                <a:schemeClr val="accent6">
                  <a:lumMod val="60000"/>
                  <a:lumOff val="40000"/>
                </a:schemeClr>
              </a:solidFill>
            </a:endParaRPr>
          </a:p>
        </p:txBody>
      </p:sp>
      <p:sp>
        <p:nvSpPr>
          <p:cNvPr id="11" name="Slide Number Placeholder 10">
            <a:extLst>
              <a:ext uri="{FF2B5EF4-FFF2-40B4-BE49-F238E27FC236}">
                <a16:creationId xmlns:a16="http://schemas.microsoft.com/office/drawing/2014/main" id="{745096A0-1E80-EA2C-E9A4-59918BE1FAFE}"/>
              </a:ext>
            </a:extLst>
          </p:cNvPr>
          <p:cNvSpPr>
            <a:spLocks noGrp="1"/>
          </p:cNvSpPr>
          <p:nvPr>
            <p:ph type="sldNum" sz="quarter" idx="4"/>
          </p:nvPr>
        </p:nvSpPr>
        <p:spPr/>
        <p:txBody>
          <a:bodyPr/>
          <a:lstStyle/>
          <a:p>
            <a:fld id="{FCE43C0F-8A7B-3A4B-9DB5-B3472E36E833}" type="slidenum">
              <a:rPr lang="en-GB" noProof="0" smtClean="0"/>
              <a:pPr/>
              <a:t>56</a:t>
            </a:fld>
            <a:endParaRPr lang="en-GB" noProof="0" dirty="0"/>
          </a:p>
        </p:txBody>
      </p:sp>
      <p:graphicFrame>
        <p:nvGraphicFramePr>
          <p:cNvPr id="7" name="Chart 6">
            <a:extLst>
              <a:ext uri="{FF2B5EF4-FFF2-40B4-BE49-F238E27FC236}">
                <a16:creationId xmlns:a16="http://schemas.microsoft.com/office/drawing/2014/main" id="{DA63B781-7FA9-6A72-605C-E8007AD10EA0}"/>
              </a:ext>
            </a:extLst>
          </p:cNvPr>
          <p:cNvGraphicFramePr/>
          <p:nvPr>
            <p:extLst>
              <p:ext uri="{D42A27DB-BD31-4B8C-83A1-F6EECF244321}">
                <p14:modId xmlns:p14="http://schemas.microsoft.com/office/powerpoint/2010/main" val="3902556583"/>
              </p:ext>
            </p:extLst>
          </p:nvPr>
        </p:nvGraphicFramePr>
        <p:xfrm>
          <a:off x="5015880" y="1815604"/>
          <a:ext cx="6360707" cy="434669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36302487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B51D05-F73D-E1B9-E2CA-7F844622DF9F}"/>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28C845C0-0990-5936-CEB7-BE87B5341F10}"/>
              </a:ext>
            </a:extLst>
          </p:cNvPr>
          <p:cNvSpPr>
            <a:spLocks noGrp="1"/>
          </p:cNvSpPr>
          <p:nvPr>
            <p:ph type="body" idx="1"/>
          </p:nvPr>
        </p:nvSpPr>
        <p:spPr>
          <a:xfrm>
            <a:off x="609600" y="792000"/>
            <a:ext cx="10972800" cy="701675"/>
          </a:xfrm>
        </p:spPr>
        <p:txBody>
          <a:bodyPr/>
          <a:lstStyle/>
          <a:p>
            <a:r>
              <a:rPr lang="en-GB" noProof="0" dirty="0"/>
              <a:t>Which of the following statements about peri-operative chemotherapy for gastric cancer are correct?</a:t>
            </a:r>
          </a:p>
          <a:p>
            <a:endParaRPr lang="en-GB" noProof="0" dirty="0"/>
          </a:p>
        </p:txBody>
      </p:sp>
      <p:sp>
        <p:nvSpPr>
          <p:cNvPr id="2" name="Title 1">
            <a:extLst>
              <a:ext uri="{FF2B5EF4-FFF2-40B4-BE49-F238E27FC236}">
                <a16:creationId xmlns:a16="http://schemas.microsoft.com/office/drawing/2014/main" id="{B08068A1-7DAC-6F38-C6E4-36C847CF8807}"/>
              </a:ext>
            </a:extLst>
          </p:cNvPr>
          <p:cNvSpPr>
            <a:spLocks noGrp="1"/>
          </p:cNvSpPr>
          <p:nvPr>
            <p:ph type="title"/>
          </p:nvPr>
        </p:nvSpPr>
        <p:spPr>
          <a:xfrm>
            <a:off x="619201" y="259200"/>
            <a:ext cx="10963199" cy="864000"/>
          </a:xfrm>
        </p:spPr>
        <p:txBody>
          <a:bodyPr/>
          <a:lstStyle/>
          <a:p>
            <a:r>
              <a:rPr lang="en-GB" noProof="0" dirty="0"/>
              <a:t>POLLING QUESTION 2</a:t>
            </a:r>
          </a:p>
        </p:txBody>
      </p:sp>
      <p:sp>
        <p:nvSpPr>
          <p:cNvPr id="3" name="Content Placeholder 2">
            <a:extLst>
              <a:ext uri="{FF2B5EF4-FFF2-40B4-BE49-F238E27FC236}">
                <a16:creationId xmlns:a16="http://schemas.microsoft.com/office/drawing/2014/main" id="{9C44EC5E-010E-C762-D350-0A717760E429}"/>
              </a:ext>
            </a:extLst>
          </p:cNvPr>
          <p:cNvSpPr>
            <a:spLocks noGrp="1"/>
          </p:cNvSpPr>
          <p:nvPr>
            <p:ph sz="quarter" idx="14"/>
          </p:nvPr>
        </p:nvSpPr>
        <p:spPr>
          <a:xfrm>
            <a:off x="619125" y="1504787"/>
            <a:ext cx="9653339" cy="4289588"/>
          </a:xfrm>
        </p:spPr>
        <p:txBody>
          <a:bodyPr>
            <a:normAutofit fontScale="77500" lnSpcReduction="20000"/>
          </a:bodyPr>
          <a:lstStyle/>
          <a:p>
            <a:pPr marL="457200" indent="-457200">
              <a:lnSpc>
                <a:spcPct val="120000"/>
              </a:lnSpc>
              <a:spcBef>
                <a:spcPts val="600"/>
              </a:spcBef>
              <a:buFont typeface="+mj-lt"/>
              <a:buAutoNum type="arabicPeriod"/>
            </a:pPr>
            <a:r>
              <a:rPr lang="en-GB" noProof="0" dirty="0"/>
              <a:t>Peri-operative chemotherapy provides a significant survival benefit for patients with locally advanced </a:t>
            </a:r>
            <a:br>
              <a:rPr lang="en-GB" noProof="0" dirty="0"/>
            </a:br>
            <a:r>
              <a:rPr lang="en-GB" noProof="0" dirty="0"/>
              <a:t>gastric cancer</a:t>
            </a:r>
          </a:p>
          <a:p>
            <a:pPr marL="457200" indent="-457200">
              <a:lnSpc>
                <a:spcPct val="120000"/>
              </a:lnSpc>
              <a:spcBef>
                <a:spcPts val="600"/>
              </a:spcBef>
              <a:buFont typeface="+mj-lt"/>
              <a:buAutoNum type="arabicPeriod"/>
            </a:pPr>
            <a:r>
              <a:rPr lang="en-GB" noProof="0" dirty="0"/>
              <a:t>Adding immunotherapy to FLOT further improved tumour downstaging and disease-free survival</a:t>
            </a:r>
          </a:p>
          <a:p>
            <a:pPr marL="457200" indent="-457200">
              <a:lnSpc>
                <a:spcPct val="120000"/>
              </a:lnSpc>
              <a:spcBef>
                <a:spcPts val="600"/>
              </a:spcBef>
              <a:buFont typeface="+mj-lt"/>
              <a:buAutoNum type="arabicPeriod"/>
            </a:pPr>
            <a:r>
              <a:rPr lang="en-GB" noProof="0" dirty="0"/>
              <a:t>In the MATTERHORN trial, FLOT combined with durvalumab showed a significant improvement in overall survival compared with FLOT alone in locally advanced gastric cancer</a:t>
            </a:r>
          </a:p>
          <a:p>
            <a:pPr marL="457200" indent="-457200">
              <a:lnSpc>
                <a:spcPct val="120000"/>
              </a:lnSpc>
              <a:spcBef>
                <a:spcPts val="600"/>
              </a:spcBef>
              <a:buFont typeface="+mj-lt"/>
              <a:buAutoNum type="arabicPeriod"/>
            </a:pPr>
            <a:r>
              <a:rPr lang="en-GB" noProof="0" dirty="0"/>
              <a:t>It is an important standard of care to pre-operatively discuss gastric cancer patients in interdisciplinary tumour boards, with gastroenterologists, surgeons, radiation- and medical- oncologists to optimise treatment </a:t>
            </a:r>
            <a:br>
              <a:rPr lang="en-GB" noProof="0" dirty="0"/>
            </a:br>
            <a:r>
              <a:rPr lang="en-GB" noProof="0" dirty="0"/>
              <a:t>and improve cure rates</a:t>
            </a:r>
          </a:p>
          <a:p>
            <a:pPr marL="800100" lvl="1" indent="-342900">
              <a:lnSpc>
                <a:spcPct val="120000"/>
              </a:lnSpc>
              <a:spcBef>
                <a:spcPts val="1200"/>
              </a:spcBef>
              <a:buFont typeface="+mj-lt"/>
              <a:buAutoNum type="alphaUcPeriod"/>
            </a:pPr>
            <a:r>
              <a:rPr lang="en-GB" noProof="0" dirty="0"/>
              <a:t>Only statement 4 is correct</a:t>
            </a:r>
          </a:p>
          <a:p>
            <a:pPr marL="800100" lvl="1" indent="-342900">
              <a:lnSpc>
                <a:spcPct val="120000"/>
              </a:lnSpc>
              <a:buFont typeface="+mj-lt"/>
              <a:buAutoNum type="alphaUcPeriod"/>
            </a:pPr>
            <a:r>
              <a:rPr lang="en-GB" b="1" noProof="0" dirty="0"/>
              <a:t>All statements are correct</a:t>
            </a:r>
          </a:p>
          <a:p>
            <a:pPr marL="800100" lvl="1" indent="-342900">
              <a:lnSpc>
                <a:spcPct val="120000"/>
              </a:lnSpc>
              <a:buFont typeface="+mj-lt"/>
              <a:buAutoNum type="alphaUcPeriod"/>
            </a:pPr>
            <a:r>
              <a:rPr lang="en-GB" noProof="0" dirty="0"/>
              <a:t>Only statements 1 and 2 are correct</a:t>
            </a:r>
          </a:p>
          <a:p>
            <a:pPr marL="800100" lvl="1" indent="-342900">
              <a:lnSpc>
                <a:spcPct val="120000"/>
              </a:lnSpc>
              <a:buFont typeface="+mj-lt"/>
              <a:buAutoNum type="alphaUcPeriod"/>
            </a:pPr>
            <a:r>
              <a:rPr lang="en-GB" noProof="0" dirty="0"/>
              <a:t>Only statements 1, 2 and 3 are correct</a:t>
            </a:r>
          </a:p>
          <a:p>
            <a:pPr marL="800100" lvl="1" indent="-342900">
              <a:lnSpc>
                <a:spcPct val="120000"/>
              </a:lnSpc>
              <a:buFont typeface="+mj-lt"/>
              <a:buAutoNum type="alphaUcPeriod"/>
            </a:pPr>
            <a:r>
              <a:rPr lang="en-GB" noProof="0" dirty="0"/>
              <a:t>None of the statements are correct</a:t>
            </a:r>
          </a:p>
        </p:txBody>
      </p:sp>
      <p:graphicFrame>
        <p:nvGraphicFramePr>
          <p:cNvPr id="11" name="Chart 10">
            <a:extLst>
              <a:ext uri="{FF2B5EF4-FFF2-40B4-BE49-F238E27FC236}">
                <a16:creationId xmlns:a16="http://schemas.microsoft.com/office/drawing/2014/main" id="{5569DCC4-B723-A421-E012-626602A37FA6}"/>
              </a:ext>
            </a:extLst>
          </p:cNvPr>
          <p:cNvGraphicFramePr/>
          <p:nvPr>
            <p:extLst>
              <p:ext uri="{D42A27DB-BD31-4B8C-83A1-F6EECF244321}">
                <p14:modId xmlns:p14="http://schemas.microsoft.com/office/powerpoint/2010/main" val="2255289017"/>
              </p:ext>
            </p:extLst>
          </p:nvPr>
        </p:nvGraphicFramePr>
        <p:xfrm>
          <a:off x="4367808" y="3212976"/>
          <a:ext cx="6840760" cy="364502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277741329"/>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69C1DB-AEF2-0F9F-0AFA-EEE9D78B7A80}"/>
              </a:ext>
            </a:extLst>
          </p:cNvPr>
          <p:cNvSpPr>
            <a:spLocks noGrp="1"/>
          </p:cNvSpPr>
          <p:nvPr>
            <p:ph type="title"/>
          </p:nvPr>
        </p:nvSpPr>
        <p:spPr>
          <a:xfrm>
            <a:off x="609600" y="530646"/>
            <a:ext cx="10972800" cy="1425748"/>
          </a:xfrm>
        </p:spPr>
        <p:txBody>
          <a:bodyPr/>
          <a:lstStyle/>
          <a:p>
            <a:r>
              <a:rPr lang="en-GB" noProof="0" dirty="0"/>
              <a:t>What’s new for </a:t>
            </a:r>
            <a:r>
              <a:rPr lang="en-GB" noProof="0" dirty="0">
                <a:ea typeface="Arial Narrow"/>
                <a:sym typeface="Arial Narrow"/>
              </a:rPr>
              <a:t>esophageal squamous cell carcinoma</a:t>
            </a:r>
            <a:r>
              <a:rPr lang="en-GB" noProof="0" dirty="0"/>
              <a:t>?</a:t>
            </a:r>
          </a:p>
        </p:txBody>
      </p:sp>
      <p:sp>
        <p:nvSpPr>
          <p:cNvPr id="3" name="Subtitle 2">
            <a:extLst>
              <a:ext uri="{FF2B5EF4-FFF2-40B4-BE49-F238E27FC236}">
                <a16:creationId xmlns:a16="http://schemas.microsoft.com/office/drawing/2014/main" id="{1B2D4D20-1220-EF70-CDD2-D4C132BEC2A9}"/>
              </a:ext>
            </a:extLst>
          </p:cNvPr>
          <p:cNvSpPr>
            <a:spLocks noGrp="1"/>
          </p:cNvSpPr>
          <p:nvPr>
            <p:ph type="subTitle" idx="1"/>
          </p:nvPr>
        </p:nvSpPr>
        <p:spPr>
          <a:xfrm>
            <a:off x="609600" y="4901606"/>
            <a:ext cx="10972800" cy="1425748"/>
          </a:xfrm>
        </p:spPr>
        <p:txBody>
          <a:bodyPr>
            <a:normAutofit lnSpcReduction="10000"/>
          </a:bodyPr>
          <a:lstStyle/>
          <a:p>
            <a:r>
              <a:rPr lang="en-GB" b="1" noProof="0" dirty="0"/>
              <a:t>Prof. Aziz Zaanan</a:t>
            </a:r>
            <a:br>
              <a:rPr lang="en-GB" b="1" noProof="0" dirty="0"/>
            </a:br>
            <a:r>
              <a:rPr lang="en-GB" sz="2200" b="1" noProof="0" dirty="0">
                <a:solidFill>
                  <a:srgbClr val="FFFFFF"/>
                </a:solidFill>
                <a:ea typeface="Times New Roman" panose="02020603050405020304" pitchFamily="18" charset="0"/>
              </a:rPr>
              <a:t>European Georges</a:t>
            </a:r>
            <a:br>
              <a:rPr lang="en-GB" sz="2200" b="1" noProof="0" dirty="0">
                <a:solidFill>
                  <a:srgbClr val="FFFFFF"/>
                </a:solidFill>
                <a:ea typeface="Times New Roman" panose="02020603050405020304" pitchFamily="18" charset="0"/>
              </a:rPr>
            </a:br>
            <a:r>
              <a:rPr lang="en-GB" sz="2200" b="1" noProof="0" dirty="0">
                <a:solidFill>
                  <a:srgbClr val="FFFFFF"/>
                </a:solidFill>
                <a:ea typeface="Times New Roman" panose="02020603050405020304" pitchFamily="18" charset="0"/>
              </a:rPr>
              <a:t>Pompidou Hospital, </a:t>
            </a:r>
            <a:br>
              <a:rPr lang="en-GB" sz="2200" b="1" noProof="0" dirty="0">
                <a:solidFill>
                  <a:srgbClr val="FFFFFF"/>
                </a:solidFill>
                <a:ea typeface="Times New Roman" panose="02020603050405020304" pitchFamily="18" charset="0"/>
              </a:rPr>
            </a:br>
            <a:r>
              <a:rPr lang="en-GB" sz="2200" b="1" noProof="0" dirty="0">
                <a:solidFill>
                  <a:srgbClr val="FFFFFF"/>
                </a:solidFill>
                <a:ea typeface="Times New Roman" panose="02020603050405020304" pitchFamily="18" charset="0"/>
              </a:rPr>
              <a:t>France</a:t>
            </a:r>
            <a:endParaRPr lang="en-GB" sz="2200" b="1" noProof="0" dirty="0">
              <a:solidFill>
                <a:srgbClr val="FFFFFF"/>
              </a:solidFill>
              <a:highlight>
                <a:srgbClr val="FFFF00"/>
              </a:highlight>
              <a:latin typeface="Arial"/>
              <a:ea typeface="Arial"/>
              <a:cs typeface="Arial"/>
              <a:sym typeface="Arial"/>
            </a:endParaRPr>
          </a:p>
          <a:p>
            <a:endParaRPr lang="en-GB" b="1" noProof="0" dirty="0"/>
          </a:p>
        </p:txBody>
      </p:sp>
      <p:sp>
        <p:nvSpPr>
          <p:cNvPr id="5" name="Slide Number Placeholder 4">
            <a:extLst>
              <a:ext uri="{FF2B5EF4-FFF2-40B4-BE49-F238E27FC236}">
                <a16:creationId xmlns:a16="http://schemas.microsoft.com/office/drawing/2014/main" id="{839CF7F0-BE8C-1466-6702-2F4E45AD9922}"/>
              </a:ext>
            </a:extLst>
          </p:cNvPr>
          <p:cNvSpPr>
            <a:spLocks noGrp="1"/>
          </p:cNvSpPr>
          <p:nvPr>
            <p:ph type="sldNum" sz="quarter" idx="4"/>
          </p:nvPr>
        </p:nvSpPr>
        <p:spPr/>
        <p:txBody>
          <a:bodyPr/>
          <a:lstStyle/>
          <a:p>
            <a:fld id="{FCE43C0F-8A7B-3A4B-9DB5-B3472E36E833}" type="slidenum">
              <a:rPr lang="en-GB" noProof="0" smtClean="0"/>
              <a:pPr/>
              <a:t>58</a:t>
            </a:fld>
            <a:endParaRPr lang="en-GB" noProof="0" dirty="0"/>
          </a:p>
        </p:txBody>
      </p:sp>
      <p:pic>
        <p:nvPicPr>
          <p:cNvPr id="6" name="Picture 5">
            <a:extLst>
              <a:ext uri="{FF2B5EF4-FFF2-40B4-BE49-F238E27FC236}">
                <a16:creationId xmlns:a16="http://schemas.microsoft.com/office/drawing/2014/main" id="{D5D1B943-0ED6-19A4-8571-62FA7B534BD4}"/>
              </a:ext>
            </a:extLst>
          </p:cNvPr>
          <p:cNvPicPr>
            <a:picLocks noChangeAspect="1"/>
          </p:cNvPicPr>
          <p:nvPr/>
        </p:nvPicPr>
        <p:blipFill>
          <a:blip r:embed="rId2"/>
          <a:srcRect l="14398" t="11973" r="8368" b="14668"/>
          <a:stretch>
            <a:fillRect/>
          </a:stretch>
        </p:blipFill>
        <p:spPr>
          <a:xfrm>
            <a:off x="4844924" y="1969552"/>
            <a:ext cx="2502152" cy="2736831"/>
          </a:xfrm>
          <a:prstGeom prst="rect">
            <a:avLst/>
          </a:prstGeom>
          <a:ln w="25400">
            <a:solidFill>
              <a:schemeClr val="accent1"/>
            </a:solidFill>
          </a:ln>
          <a:effectLst/>
        </p:spPr>
      </p:pic>
    </p:spTree>
    <p:extLst>
      <p:ext uri="{BB962C8B-B14F-4D97-AF65-F5344CB8AC3E}">
        <p14:creationId xmlns:p14="http://schemas.microsoft.com/office/powerpoint/2010/main" val="1134844834"/>
      </p:ext>
    </p:extLst>
  </p:cSld>
  <p:clrMapOvr>
    <a:masterClrMapping/>
  </p:clrMapOvr>
  <p:transition>
    <p:fade/>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 Single Corner of Rectangle 1">
            <a:extLst>
              <a:ext uri="{FF2B5EF4-FFF2-40B4-BE49-F238E27FC236}">
                <a16:creationId xmlns:a16="http://schemas.microsoft.com/office/drawing/2014/main" id="{6124870C-49F4-43B3-3964-80B62201ACE4}"/>
              </a:ext>
            </a:extLst>
          </p:cNvPr>
          <p:cNvSpPr/>
          <p:nvPr/>
        </p:nvSpPr>
        <p:spPr>
          <a:xfrm>
            <a:off x="619125" y="1268760"/>
            <a:ext cx="10805467" cy="4752528"/>
          </a:xfrm>
          <a:prstGeom prst="round1Rect">
            <a:avLst/>
          </a:prstGeom>
          <a:solidFill>
            <a:schemeClr val="accent1">
              <a:lumMod val="20000"/>
              <a:lumOff val="80000"/>
            </a:schemeClr>
          </a:solidFill>
          <a:ln w="15875">
            <a:solidFill>
              <a:schemeClr val="accent1"/>
            </a:solidFill>
            <a:miter lim="800000"/>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lIns="251999" rtlCol="0" anchor="ctr"/>
          <a:lstStyle/>
          <a:p>
            <a:pPr>
              <a:spcAft>
                <a:spcPts val="1200"/>
              </a:spcAft>
              <a:buClr>
                <a:schemeClr val="accent1"/>
              </a:buClr>
            </a:pPr>
            <a:endParaRPr lang="de-DE" sz="2000" dirty="0">
              <a:solidFill>
                <a:schemeClr val="tx1"/>
              </a:solidFill>
              <a:latin typeface="Arial" panose="020B0604020202020204" pitchFamily="34" charset="0"/>
              <a:cs typeface="Arial" panose="020B0604020202020204" pitchFamily="34" charset="0"/>
            </a:endParaRPr>
          </a:p>
        </p:txBody>
      </p:sp>
      <p:pic>
        <p:nvPicPr>
          <p:cNvPr id="12" name="Graphic 11" descr="Man with solid fill">
            <a:extLst>
              <a:ext uri="{FF2B5EF4-FFF2-40B4-BE49-F238E27FC236}">
                <a16:creationId xmlns:a16="http://schemas.microsoft.com/office/drawing/2014/main" id="{776D1DF5-72E6-D16D-1338-6D88E416B7A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89008" y="1686754"/>
            <a:ext cx="3602736" cy="3602736"/>
          </a:xfrm>
          <a:prstGeom prst="rect">
            <a:avLst/>
          </a:prstGeom>
        </p:spPr>
      </p:pic>
      <p:sp>
        <p:nvSpPr>
          <p:cNvPr id="7" name="Title 6">
            <a:extLst>
              <a:ext uri="{FF2B5EF4-FFF2-40B4-BE49-F238E27FC236}">
                <a16:creationId xmlns:a16="http://schemas.microsoft.com/office/drawing/2014/main" id="{6314943B-CF74-A95B-922B-4522876C92BC}"/>
              </a:ext>
            </a:extLst>
          </p:cNvPr>
          <p:cNvSpPr>
            <a:spLocks noGrp="1"/>
          </p:cNvSpPr>
          <p:nvPr>
            <p:ph type="title"/>
          </p:nvPr>
        </p:nvSpPr>
        <p:spPr/>
        <p:txBody>
          <a:bodyPr/>
          <a:lstStyle/>
          <a:p>
            <a:r>
              <a:rPr lang="en-GB" dirty="0"/>
              <a:t>Patient case 1</a:t>
            </a:r>
          </a:p>
        </p:txBody>
      </p:sp>
      <p:sp>
        <p:nvSpPr>
          <p:cNvPr id="3" name="Slide Number Placeholder 2">
            <a:extLst>
              <a:ext uri="{FF2B5EF4-FFF2-40B4-BE49-F238E27FC236}">
                <a16:creationId xmlns:a16="http://schemas.microsoft.com/office/drawing/2014/main" id="{4A8B2272-2F00-5E3E-9F06-61754CCBFB0E}"/>
              </a:ext>
            </a:extLst>
          </p:cNvPr>
          <p:cNvSpPr>
            <a:spLocks noGrp="1"/>
          </p:cNvSpPr>
          <p:nvPr>
            <p:ph type="sldNum" sz="quarter" idx="4"/>
          </p:nvPr>
        </p:nvSpPr>
        <p:spPr/>
        <p:txBody>
          <a:bodyPr/>
          <a:lstStyle/>
          <a:p>
            <a:fld id="{B20F2075-C273-4626-AE29-FC3B76D37834}" type="slidenum">
              <a:rPr lang="en-US" smtClean="0"/>
              <a:t>59</a:t>
            </a:fld>
            <a:endParaRPr lang="en-US"/>
          </a:p>
        </p:txBody>
      </p:sp>
      <p:sp>
        <p:nvSpPr>
          <p:cNvPr id="4" name="Inhaltsplatzhalter 4">
            <a:extLst>
              <a:ext uri="{FF2B5EF4-FFF2-40B4-BE49-F238E27FC236}">
                <a16:creationId xmlns:a16="http://schemas.microsoft.com/office/drawing/2014/main" id="{6EB65ED1-4623-EE1A-4F60-E33C3DC6CC40}"/>
              </a:ext>
            </a:extLst>
          </p:cNvPr>
          <p:cNvSpPr txBox="1">
            <a:spLocks/>
          </p:cNvSpPr>
          <p:nvPr/>
        </p:nvSpPr>
        <p:spPr>
          <a:xfrm>
            <a:off x="3503712" y="1530000"/>
            <a:ext cx="7488832" cy="3067868"/>
          </a:xfrm>
          <a:prstGeom prst="rect">
            <a:avLst/>
          </a:prstGeom>
        </p:spPr>
        <p:txBody>
          <a:bodyPr vert="horz" lIns="0" tIns="0" rIns="0" bIns="0" rtlCol="0">
            <a:noAutofit/>
          </a:bodyPr>
          <a:lstStyle>
            <a:lvl1pPr marL="357188" indent="-357188" algn="l" defTabSz="457200" rtl="0" eaLnBrk="1" latinLnBrk="0" hangingPunct="1">
              <a:spcBef>
                <a:spcPts val="1200"/>
              </a:spcBef>
              <a:buClr>
                <a:schemeClr val="accent1"/>
              </a:buClr>
              <a:buFont typeface="Arial"/>
              <a:buChar char="•"/>
              <a:defRPr sz="2000" b="0" i="0" kern="120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714375" indent="-257175" algn="l" defTabSz="457200" rtl="0" eaLnBrk="1" latinLnBrk="0" hangingPunct="1">
              <a:spcBef>
                <a:spcPts val="400"/>
              </a:spcBef>
              <a:buClr>
                <a:schemeClr val="accent2"/>
              </a:buClr>
              <a:buFont typeface="Lucida Grande"/>
              <a:buChar char="–"/>
              <a:defRPr sz="1800" b="0" i="0" kern="1200">
                <a:solidFill>
                  <a:srgbClr val="5D8298"/>
                </a:solidFill>
                <a:latin typeface="Arial" panose="020B0604020202020204" pitchFamily="34" charset="0"/>
                <a:ea typeface="Arial" panose="020B0604020202020204" pitchFamily="34" charset="0"/>
                <a:cs typeface="Arial" panose="020B0604020202020204" pitchFamily="34" charset="0"/>
              </a:defRPr>
            </a:lvl2pPr>
            <a:lvl3pPr marL="12573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3pPr>
            <a:lvl4pPr marL="17145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4pPr>
            <a:lvl5pPr marL="21717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spcBef>
                <a:spcPts val="600"/>
              </a:spcBef>
              <a:buNone/>
            </a:pPr>
            <a:r>
              <a:rPr lang="en-GB" b="1" dirty="0">
                <a:solidFill>
                  <a:schemeClr val="accent1"/>
                </a:solidFill>
              </a:rPr>
              <a:t>Patient</a:t>
            </a:r>
          </a:p>
          <a:p>
            <a:pPr>
              <a:spcBef>
                <a:spcPts val="600"/>
              </a:spcBef>
            </a:pPr>
            <a:r>
              <a:rPr lang="en-GB" dirty="0">
                <a:solidFill>
                  <a:schemeClr val="tx1"/>
                </a:solidFill>
              </a:rPr>
              <a:t>75 years old, male, ECOG PS 2</a:t>
            </a:r>
          </a:p>
          <a:p>
            <a:pPr>
              <a:spcBef>
                <a:spcPts val="600"/>
              </a:spcBef>
            </a:pPr>
            <a:r>
              <a:rPr lang="en-GB" dirty="0">
                <a:solidFill>
                  <a:schemeClr val="tx1"/>
                </a:solidFill>
              </a:rPr>
              <a:t>He has been consuming alcohol and tobacco for </a:t>
            </a:r>
            <a:br>
              <a:rPr lang="en-GB" dirty="0">
                <a:solidFill>
                  <a:schemeClr val="tx1"/>
                </a:solidFill>
              </a:rPr>
            </a:br>
            <a:r>
              <a:rPr lang="en-GB" dirty="0">
                <a:solidFill>
                  <a:schemeClr val="tx1"/>
                </a:solidFill>
              </a:rPr>
              <a:t>over 40 years</a:t>
            </a:r>
          </a:p>
          <a:p>
            <a:pPr>
              <a:spcBef>
                <a:spcPts val="600"/>
              </a:spcBef>
            </a:pPr>
            <a:r>
              <a:rPr lang="en-GB" dirty="0">
                <a:solidFill>
                  <a:schemeClr val="tx1"/>
                </a:solidFill>
              </a:rPr>
              <a:t>Main comorbidities : severe chronic obstructive </a:t>
            </a:r>
            <a:r>
              <a:rPr lang="en-GB" dirty="0" err="1">
                <a:solidFill>
                  <a:schemeClr val="tx1"/>
                </a:solidFill>
              </a:rPr>
              <a:t>bronchopneumopathy</a:t>
            </a:r>
            <a:endParaRPr lang="en-GB" dirty="0">
              <a:solidFill>
                <a:schemeClr val="tx1"/>
              </a:solidFill>
            </a:endParaRPr>
          </a:p>
          <a:p>
            <a:pPr>
              <a:spcBef>
                <a:spcPts val="600"/>
              </a:spcBef>
            </a:pPr>
            <a:r>
              <a:rPr lang="en-GB" dirty="0">
                <a:solidFill>
                  <a:schemeClr val="tx1"/>
                </a:solidFill>
              </a:rPr>
              <a:t>Dysphagia for past 6 weeks, weight loss (-3 kg/2 months)</a:t>
            </a:r>
          </a:p>
          <a:p>
            <a:pPr>
              <a:spcBef>
                <a:spcPts val="600"/>
              </a:spcBef>
            </a:pPr>
            <a:r>
              <a:rPr lang="en-GB" dirty="0">
                <a:solidFill>
                  <a:schemeClr val="tx1"/>
                </a:solidFill>
              </a:rPr>
              <a:t>Gastroscopy and biopsies showed a squamous cell carcinoma  in the middle third of the </a:t>
            </a:r>
            <a:r>
              <a:rPr lang="en-GB" dirty="0" err="1">
                <a:solidFill>
                  <a:schemeClr val="tx1"/>
                </a:solidFill>
              </a:rPr>
              <a:t>esophagus</a:t>
            </a:r>
            <a:r>
              <a:rPr lang="en-GB" dirty="0">
                <a:solidFill>
                  <a:schemeClr val="tx1"/>
                </a:solidFill>
              </a:rPr>
              <a:t> </a:t>
            </a:r>
          </a:p>
          <a:p>
            <a:pPr>
              <a:spcBef>
                <a:spcPts val="600"/>
              </a:spcBef>
            </a:pPr>
            <a:r>
              <a:rPr lang="en-GB" dirty="0">
                <a:solidFill>
                  <a:schemeClr val="tx1"/>
                </a:solidFill>
              </a:rPr>
              <a:t>CT scan / EUS / FDG-PET: </a:t>
            </a:r>
            <a:r>
              <a:rPr lang="en-GB" b="1" dirty="0">
                <a:solidFill>
                  <a:schemeClr val="accent1"/>
                </a:solidFill>
              </a:rPr>
              <a:t>cT4bN+M0</a:t>
            </a:r>
          </a:p>
          <a:p>
            <a:pPr marL="0" indent="0">
              <a:spcBef>
                <a:spcPts val="1800"/>
              </a:spcBef>
              <a:buNone/>
            </a:pPr>
            <a:r>
              <a:rPr lang="en-GB" dirty="0">
                <a:solidFill>
                  <a:schemeClr val="tx1"/>
                </a:solidFill>
                <a:sym typeface="Wingdings" pitchFamily="2" charset="2"/>
              </a:rPr>
              <a:t>MDT : unresectable </a:t>
            </a:r>
            <a:r>
              <a:rPr lang="en-GB" dirty="0" err="1">
                <a:solidFill>
                  <a:schemeClr val="tx1"/>
                </a:solidFill>
                <a:sym typeface="Wingdings" pitchFamily="2" charset="2"/>
              </a:rPr>
              <a:t>esophageal</a:t>
            </a:r>
            <a:r>
              <a:rPr lang="en-GB" dirty="0">
                <a:solidFill>
                  <a:schemeClr val="tx1"/>
                </a:solidFill>
                <a:sym typeface="Wingdings" pitchFamily="2" charset="2"/>
              </a:rPr>
              <a:t> squamous cell carcinoma</a:t>
            </a:r>
            <a:br>
              <a:rPr lang="en-GB" dirty="0">
                <a:solidFill>
                  <a:schemeClr val="tx1"/>
                </a:solidFill>
                <a:sym typeface="Wingdings" pitchFamily="2" charset="2"/>
              </a:rPr>
            </a:br>
            <a:r>
              <a:rPr lang="en-GB" dirty="0">
                <a:solidFill>
                  <a:schemeClr val="tx1"/>
                </a:solidFill>
                <a:sym typeface="Wingdings" pitchFamily="2" charset="2"/>
              </a:rPr>
              <a:t> Definitive chemoradiotherapy (</a:t>
            </a:r>
            <a:r>
              <a:rPr lang="en-GB" dirty="0" err="1">
                <a:solidFill>
                  <a:schemeClr val="tx1"/>
                </a:solidFill>
                <a:sym typeface="Wingdings" pitchFamily="2" charset="2"/>
              </a:rPr>
              <a:t>dCRT</a:t>
            </a:r>
            <a:r>
              <a:rPr lang="en-GB" dirty="0">
                <a:solidFill>
                  <a:schemeClr val="tx1"/>
                </a:solidFill>
                <a:sym typeface="Wingdings" pitchFamily="2" charset="2"/>
              </a:rPr>
              <a:t>)</a:t>
            </a:r>
            <a:endParaRPr lang="en-GB" dirty="0">
              <a:solidFill>
                <a:schemeClr val="tx1"/>
              </a:solidFill>
            </a:endParaRPr>
          </a:p>
        </p:txBody>
      </p:sp>
      <p:sp>
        <p:nvSpPr>
          <p:cNvPr id="14" name="Content Placeholder 13">
            <a:extLst>
              <a:ext uri="{FF2B5EF4-FFF2-40B4-BE49-F238E27FC236}">
                <a16:creationId xmlns:a16="http://schemas.microsoft.com/office/drawing/2014/main" id="{AF27168F-3075-1AEB-CE34-8152F84C02E7}"/>
              </a:ext>
            </a:extLst>
          </p:cNvPr>
          <p:cNvSpPr>
            <a:spLocks noGrp="1"/>
          </p:cNvSpPr>
          <p:nvPr>
            <p:ph sz="quarter" idx="15"/>
          </p:nvPr>
        </p:nvSpPr>
        <p:spPr/>
        <p:txBody>
          <a:bodyPr/>
          <a:lstStyle/>
          <a:p>
            <a:r>
              <a:rPr lang="en-GB" sz="1000" dirty="0">
                <a:solidFill>
                  <a:schemeClr val="accent6">
                    <a:lumMod val="60000"/>
                    <a:lumOff val="40000"/>
                  </a:schemeClr>
                </a:solidFill>
              </a:rPr>
              <a:t>CT, computed tomography; </a:t>
            </a:r>
            <a:r>
              <a:rPr lang="en-GB" sz="1000" dirty="0" err="1">
                <a:solidFill>
                  <a:schemeClr val="accent6">
                    <a:lumMod val="60000"/>
                    <a:lumOff val="40000"/>
                  </a:schemeClr>
                </a:solidFill>
              </a:rPr>
              <a:t>dCRT</a:t>
            </a:r>
            <a:r>
              <a:rPr lang="en-GB" sz="1000" dirty="0">
                <a:solidFill>
                  <a:schemeClr val="accent6">
                    <a:lumMod val="60000"/>
                    <a:lumOff val="40000"/>
                  </a:schemeClr>
                </a:solidFill>
              </a:rPr>
              <a:t>, definitive CRT; ECOG PS, Eastern Cooperative Oncology Group performance status; </a:t>
            </a:r>
            <a:r>
              <a:rPr lang="en-GB" sz="1000" dirty="0" err="1">
                <a:solidFill>
                  <a:schemeClr val="accent6">
                    <a:lumMod val="60000"/>
                    <a:lumOff val="40000"/>
                  </a:schemeClr>
                </a:solidFill>
              </a:rPr>
              <a:t>cTNM</a:t>
            </a:r>
            <a:r>
              <a:rPr lang="en-GB" sz="1000" dirty="0">
                <a:solidFill>
                  <a:schemeClr val="accent6">
                    <a:lumMod val="60000"/>
                    <a:lumOff val="40000"/>
                  </a:schemeClr>
                </a:solidFill>
              </a:rPr>
              <a:t>, clinical Tumour Node Metastasis; EUS, endoscopic ultrasound; FDG-PET, [18F]2-fluoro-2-deoxy-D-glucose-positron emission tomography; MDT, multidisciplinary team</a:t>
            </a:r>
            <a:endParaRPr lang="en-US" sz="1000" dirty="0">
              <a:solidFill>
                <a:schemeClr val="accent6">
                  <a:lumMod val="60000"/>
                  <a:lumOff val="40000"/>
                </a:schemeClr>
              </a:solidFill>
            </a:endParaRPr>
          </a:p>
        </p:txBody>
      </p:sp>
    </p:spTree>
    <p:extLst>
      <p:ext uri="{BB962C8B-B14F-4D97-AF65-F5344CB8AC3E}">
        <p14:creationId xmlns:p14="http://schemas.microsoft.com/office/powerpoint/2010/main" val="1172792886"/>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7F7A1E4-94EA-48ED-844D-6F0729F6815B}"/>
              </a:ext>
            </a:extLst>
          </p:cNvPr>
          <p:cNvSpPr>
            <a:spLocks noGrp="1"/>
          </p:cNvSpPr>
          <p:nvPr>
            <p:ph type="title"/>
          </p:nvPr>
        </p:nvSpPr>
        <p:spPr>
          <a:xfrm>
            <a:off x="619200" y="246566"/>
            <a:ext cx="8740800" cy="807285"/>
          </a:xfrm>
        </p:spPr>
        <p:txBody>
          <a:bodyPr/>
          <a:lstStyle/>
          <a:p>
            <a:r>
              <a:rPr lang="en-GB" noProof="0" dirty="0"/>
              <a:t>Introducing the scientific committee</a:t>
            </a:r>
          </a:p>
        </p:txBody>
      </p:sp>
      <p:sp>
        <p:nvSpPr>
          <p:cNvPr id="4" name="Slide Number Placeholder 3">
            <a:extLst>
              <a:ext uri="{FF2B5EF4-FFF2-40B4-BE49-F238E27FC236}">
                <a16:creationId xmlns:a16="http://schemas.microsoft.com/office/drawing/2014/main" id="{20C3FCA9-A9A3-504F-BB4E-8B454E9EBC68}"/>
              </a:ext>
            </a:extLst>
          </p:cNvPr>
          <p:cNvSpPr>
            <a:spLocks noGrp="1"/>
          </p:cNvSpPr>
          <p:nvPr>
            <p:ph type="sldNum" sz="quarter" idx="4"/>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CE43C0F-8A7B-3A4B-9DB5-B3472E36E833}" type="slidenum">
              <a:rPr kumimoji="0" lang="en-GB" sz="1100" b="0" i="0" u="none" strike="noStrike" kern="1200" cap="none" spc="0" normalizeH="0" baseline="0" noProof="0" smtClean="0">
                <a:ln>
                  <a:noFill/>
                </a:ln>
                <a:solidFill>
                  <a:srgbClr val="5D8298"/>
                </a:solidFill>
                <a:effectLst/>
                <a:uLnTx/>
                <a:uFillTx/>
                <a:latin typeface="Arial" panose="020B0604020202020204" pitchFamily="34" charset="0"/>
                <a:ea typeface="Verdana" panose="020B0604030504040204" pitchFamily="34" charset="0"/>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GB" sz="1100" b="0" i="0" u="none" strike="noStrike" kern="1200" cap="none" spc="0" normalizeH="0" baseline="0" noProof="0" dirty="0">
              <a:ln>
                <a:noFill/>
              </a:ln>
              <a:solidFill>
                <a:srgbClr val="5D8298"/>
              </a:solidFill>
              <a:effectLst/>
              <a:uLnTx/>
              <a:uFillTx/>
              <a:latin typeface="Arial" panose="020B0604020202020204" pitchFamily="34" charset="0"/>
              <a:ea typeface="Verdana" panose="020B0604030504040204" pitchFamily="34" charset="0"/>
              <a:cs typeface="Arial" panose="020B0604020202020204" pitchFamily="34" charset="0"/>
            </a:endParaRPr>
          </a:p>
        </p:txBody>
      </p:sp>
      <p:grpSp>
        <p:nvGrpSpPr>
          <p:cNvPr id="2" name="Group 1">
            <a:extLst>
              <a:ext uri="{FF2B5EF4-FFF2-40B4-BE49-F238E27FC236}">
                <a16:creationId xmlns:a16="http://schemas.microsoft.com/office/drawing/2014/main" id="{EEEECEE9-3304-6A08-F9EE-FE922DBDD51F}"/>
              </a:ext>
            </a:extLst>
          </p:cNvPr>
          <p:cNvGrpSpPr/>
          <p:nvPr/>
        </p:nvGrpSpPr>
        <p:grpSpPr>
          <a:xfrm>
            <a:off x="4816681" y="1673930"/>
            <a:ext cx="2556000" cy="3699286"/>
            <a:chOff x="4812525" y="1449368"/>
            <a:chExt cx="2556000" cy="3699286"/>
          </a:xfrm>
        </p:grpSpPr>
        <p:sp>
          <p:nvSpPr>
            <p:cNvPr id="10" name="Rectangle 9">
              <a:extLst>
                <a:ext uri="{FF2B5EF4-FFF2-40B4-BE49-F238E27FC236}">
                  <a16:creationId xmlns:a16="http://schemas.microsoft.com/office/drawing/2014/main" id="{73B811D5-5B59-2C5E-8417-6AD3718E8CD0}"/>
                </a:ext>
              </a:extLst>
            </p:cNvPr>
            <p:cNvSpPr/>
            <p:nvPr/>
          </p:nvSpPr>
          <p:spPr>
            <a:xfrm>
              <a:off x="4812525" y="1449368"/>
              <a:ext cx="2556000" cy="3347784"/>
            </a:xfrm>
            <a:prstGeom prst="rect">
              <a:avLst/>
            </a:prstGeom>
            <a:solidFill>
              <a:schemeClr val="bg1"/>
            </a:solidFill>
            <a:ln w="254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1" name="Google Shape;416;p9">
              <a:extLst>
                <a:ext uri="{FF2B5EF4-FFF2-40B4-BE49-F238E27FC236}">
                  <a16:creationId xmlns:a16="http://schemas.microsoft.com/office/drawing/2014/main" id="{EFDAE94A-A790-F64F-104D-BC3AF9665418}"/>
                </a:ext>
              </a:extLst>
            </p:cNvPr>
            <p:cNvSpPr/>
            <p:nvPr/>
          </p:nvSpPr>
          <p:spPr>
            <a:xfrm>
              <a:off x="4812525" y="4196501"/>
              <a:ext cx="2556000" cy="952153"/>
            </a:xfrm>
            <a:custGeom>
              <a:avLst/>
              <a:gdLst/>
              <a:ahLst/>
              <a:cxnLst/>
              <a:rect l="l" t="t" r="r" b="b"/>
              <a:pathLst>
                <a:path w="2262981" h="452596" extrusionOk="0">
                  <a:moveTo>
                    <a:pt x="0" y="0"/>
                  </a:moveTo>
                  <a:lnTo>
                    <a:pt x="2262981" y="0"/>
                  </a:lnTo>
                  <a:lnTo>
                    <a:pt x="2262981" y="452596"/>
                  </a:lnTo>
                  <a:lnTo>
                    <a:pt x="0" y="452596"/>
                  </a:lnTo>
                  <a:lnTo>
                    <a:pt x="0" y="0"/>
                  </a:lnTo>
                  <a:close/>
                </a:path>
              </a:pathLst>
            </a:custGeom>
            <a:solidFill>
              <a:srgbClr val="C7583B"/>
            </a:solidFill>
            <a:ln w="25400" cap="flat" cmpd="sng">
              <a:solidFill>
                <a:srgbClr val="C65638"/>
              </a:solidFill>
              <a:prstDash val="solid"/>
              <a:round/>
              <a:headEnd type="none" w="sm" len="sm"/>
              <a:tailEnd type="none" w="sm" len="sm"/>
            </a:ln>
          </p:spPr>
          <p:txBody>
            <a:bodyPr spcFirstLastPara="1" wrap="square" lIns="35567" tIns="72000" rIns="35567" bIns="35567" anchor="t" anchorCtr="0">
              <a:noAutofit/>
            </a:bodyPr>
            <a:lstStyle/>
            <a:p>
              <a:pPr marL="0" marR="0" lvl="0" indent="0" algn="ctr" defTabSz="457189" rtl="0" eaLnBrk="1" fontAlgn="auto" latinLnBrk="0" hangingPunct="1">
                <a:lnSpc>
                  <a:spcPct val="90000"/>
                </a:lnSpc>
                <a:spcBef>
                  <a:spcPts val="0"/>
                </a:spcBef>
                <a:spcAft>
                  <a:spcPts val="300"/>
                </a:spcAft>
                <a:buClr>
                  <a:srgbClr val="FFFFFF"/>
                </a:buClr>
                <a:buSzPts val="1100"/>
                <a:buFontTx/>
                <a:buNone/>
                <a:tabLst/>
                <a:defRPr/>
              </a:pPr>
              <a:r>
                <a:rPr kumimoji="0" lang="en-GB" sz="1400" b="1" i="0" u="none" strike="noStrike" kern="1200" cap="none" spc="0" normalizeH="0" baseline="0" noProof="0" dirty="0">
                  <a:ln>
                    <a:noFill/>
                  </a:ln>
                  <a:solidFill>
                    <a:srgbClr val="FFFFFF"/>
                  </a:solidFill>
                  <a:effectLst/>
                  <a:uLnTx/>
                  <a:uFillTx/>
                  <a:latin typeface="Arial"/>
                  <a:ea typeface="Arial"/>
                  <a:cs typeface="Arial"/>
                  <a:sym typeface="Arial"/>
                </a:rPr>
                <a:t>Prof. </a:t>
              </a:r>
              <a:r>
                <a:rPr lang="en-GB" sz="1400" b="1" noProof="0" dirty="0">
                  <a:solidFill>
                    <a:srgbClr val="FFFFFF"/>
                  </a:solidFill>
                  <a:latin typeface="Arial"/>
                  <a:ea typeface="Arial"/>
                  <a:cs typeface="Arial"/>
                  <a:sym typeface="Arial"/>
                </a:rPr>
                <a:t>Markus Moehler</a:t>
              </a:r>
              <a:endParaRPr kumimoji="0" lang="en-GB" sz="1400" b="1" i="0" u="none" strike="noStrike" kern="1200" cap="none" spc="0" normalizeH="0" baseline="0" noProof="0" dirty="0">
                <a:ln>
                  <a:noFill/>
                </a:ln>
                <a:solidFill>
                  <a:srgbClr val="FFFFFF"/>
                </a:solidFill>
                <a:effectLst/>
                <a:uLnTx/>
                <a:uFillTx/>
                <a:latin typeface="Arial"/>
                <a:ea typeface="Arial"/>
                <a:cs typeface="Arial"/>
                <a:sym typeface="Arial"/>
              </a:endParaRPr>
            </a:p>
            <a:p>
              <a:pPr marL="0" marR="0" lvl="0" indent="0" algn="ctr" defTabSz="457189" rtl="0" eaLnBrk="1" fontAlgn="auto" latinLnBrk="0" hangingPunct="1">
                <a:spcBef>
                  <a:spcPts val="267"/>
                </a:spcBef>
                <a:spcAft>
                  <a:spcPts val="0"/>
                </a:spcAft>
                <a:buClr>
                  <a:srgbClr val="000000"/>
                </a:buClr>
                <a:buSzPts val="1100"/>
                <a:buFontTx/>
                <a:buNone/>
                <a:tabLst/>
                <a:defRPr/>
              </a:pPr>
              <a:r>
                <a:rPr kumimoji="0" lang="en-GB" sz="1200" b="0" i="0" u="none" strike="noStrike" kern="1200" cap="none" spc="0" normalizeH="0" baseline="0" noProof="0" dirty="0">
                  <a:ln>
                    <a:noFill/>
                  </a:ln>
                  <a:solidFill>
                    <a:srgbClr val="FFFFFF"/>
                  </a:solidFill>
                  <a:effectLst/>
                  <a:uLnTx/>
                  <a:uFillTx/>
                  <a:latin typeface="Arial"/>
                  <a:ea typeface="Arial"/>
                  <a:cs typeface="Arial"/>
                  <a:sym typeface="Arial"/>
                </a:rPr>
                <a:t>Mainz University Clinic</a:t>
              </a:r>
              <a:br>
                <a:rPr kumimoji="0" lang="en-GB" sz="1200" b="0" i="0" u="none" strike="noStrike" kern="1200" cap="none" spc="0" normalizeH="0" baseline="0" noProof="0" dirty="0">
                  <a:ln>
                    <a:noFill/>
                  </a:ln>
                  <a:solidFill>
                    <a:srgbClr val="FFFFFF"/>
                  </a:solidFill>
                  <a:effectLst/>
                  <a:uLnTx/>
                  <a:uFillTx/>
                  <a:latin typeface="Arial"/>
                  <a:ea typeface="Arial"/>
                  <a:cs typeface="Arial"/>
                  <a:sym typeface="Arial"/>
                </a:rPr>
              </a:br>
              <a:r>
                <a:rPr kumimoji="0" lang="en-GB" sz="1200" b="0" i="0" u="none" strike="noStrike" kern="1200" cap="none" spc="0" normalizeH="0" baseline="0" noProof="0" dirty="0">
                  <a:ln>
                    <a:noFill/>
                  </a:ln>
                  <a:solidFill>
                    <a:srgbClr val="FFFFFF"/>
                  </a:solidFill>
                  <a:effectLst/>
                  <a:uLnTx/>
                  <a:uFillTx/>
                  <a:latin typeface="Arial"/>
                  <a:ea typeface="Arial"/>
                  <a:cs typeface="Arial"/>
                  <a:sym typeface="Arial"/>
                </a:rPr>
                <a:t>Germany</a:t>
              </a:r>
              <a:endParaRPr kumimoji="0" lang="en-GB" sz="1100" b="0" i="0" u="none" strike="noStrike" kern="1200" cap="none" spc="0" normalizeH="0" baseline="0" noProof="0" dirty="0">
                <a:ln>
                  <a:noFill/>
                </a:ln>
                <a:solidFill>
                  <a:srgbClr val="FFFFFF"/>
                </a:solidFill>
                <a:effectLst/>
                <a:uLnTx/>
                <a:uFillTx/>
                <a:latin typeface="Arial"/>
                <a:ea typeface="Arial"/>
                <a:cs typeface="Arial"/>
                <a:sym typeface="Arial"/>
              </a:endParaRPr>
            </a:p>
          </p:txBody>
        </p:sp>
      </p:grpSp>
      <p:grpSp>
        <p:nvGrpSpPr>
          <p:cNvPr id="12" name="Group 11">
            <a:extLst>
              <a:ext uri="{FF2B5EF4-FFF2-40B4-BE49-F238E27FC236}">
                <a16:creationId xmlns:a16="http://schemas.microsoft.com/office/drawing/2014/main" id="{E32E1716-3AC7-C7DD-4D7F-5713C384173D}"/>
              </a:ext>
            </a:extLst>
          </p:cNvPr>
          <p:cNvGrpSpPr/>
          <p:nvPr/>
        </p:nvGrpSpPr>
        <p:grpSpPr>
          <a:xfrm>
            <a:off x="2011136" y="1673930"/>
            <a:ext cx="2556000" cy="3699286"/>
            <a:chOff x="2011136" y="1449368"/>
            <a:chExt cx="2556000" cy="3699286"/>
          </a:xfrm>
        </p:grpSpPr>
        <p:sp>
          <p:nvSpPr>
            <p:cNvPr id="13" name="Rectangle 12">
              <a:extLst>
                <a:ext uri="{FF2B5EF4-FFF2-40B4-BE49-F238E27FC236}">
                  <a16:creationId xmlns:a16="http://schemas.microsoft.com/office/drawing/2014/main" id="{B2D5813B-EBEA-8B00-3816-AF89C4D006FB}"/>
                </a:ext>
              </a:extLst>
            </p:cNvPr>
            <p:cNvSpPr/>
            <p:nvPr/>
          </p:nvSpPr>
          <p:spPr>
            <a:xfrm>
              <a:off x="2011136" y="1449368"/>
              <a:ext cx="2556000" cy="3347784"/>
            </a:xfrm>
            <a:prstGeom prst="rect">
              <a:avLst/>
            </a:prstGeom>
            <a:solidFill>
              <a:schemeClr val="bg1"/>
            </a:solidFill>
            <a:ln w="254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4" name="Google Shape;416;p9">
              <a:extLst>
                <a:ext uri="{FF2B5EF4-FFF2-40B4-BE49-F238E27FC236}">
                  <a16:creationId xmlns:a16="http://schemas.microsoft.com/office/drawing/2014/main" id="{F55E7383-3F34-7A27-9606-280252D5C1F8}"/>
                </a:ext>
              </a:extLst>
            </p:cNvPr>
            <p:cNvSpPr/>
            <p:nvPr/>
          </p:nvSpPr>
          <p:spPr>
            <a:xfrm>
              <a:off x="2011136" y="4196501"/>
              <a:ext cx="2556000" cy="952153"/>
            </a:xfrm>
            <a:custGeom>
              <a:avLst/>
              <a:gdLst/>
              <a:ahLst/>
              <a:cxnLst/>
              <a:rect l="l" t="t" r="r" b="b"/>
              <a:pathLst>
                <a:path w="2262981" h="452596" extrusionOk="0">
                  <a:moveTo>
                    <a:pt x="0" y="0"/>
                  </a:moveTo>
                  <a:lnTo>
                    <a:pt x="2262981" y="0"/>
                  </a:lnTo>
                  <a:lnTo>
                    <a:pt x="2262981" y="452596"/>
                  </a:lnTo>
                  <a:lnTo>
                    <a:pt x="0" y="452596"/>
                  </a:lnTo>
                  <a:lnTo>
                    <a:pt x="0" y="0"/>
                  </a:lnTo>
                  <a:close/>
                </a:path>
              </a:pathLst>
            </a:custGeom>
            <a:solidFill>
              <a:srgbClr val="C7583B"/>
            </a:solidFill>
            <a:ln w="25400" cap="flat" cmpd="sng">
              <a:solidFill>
                <a:srgbClr val="C65638"/>
              </a:solidFill>
              <a:prstDash val="solid"/>
              <a:round/>
              <a:headEnd type="none" w="sm" len="sm"/>
              <a:tailEnd type="none" w="sm" len="sm"/>
            </a:ln>
          </p:spPr>
          <p:txBody>
            <a:bodyPr spcFirstLastPara="1" wrap="square" lIns="35567" tIns="72000" rIns="35567" bIns="35567" anchor="t" anchorCtr="0">
              <a:noAutofit/>
            </a:bodyPr>
            <a:lstStyle/>
            <a:p>
              <a:pPr marL="0" marR="0" lvl="0" indent="0" algn="ctr" defTabSz="457189" rtl="0" eaLnBrk="1" fontAlgn="auto" latinLnBrk="0" hangingPunct="1">
                <a:lnSpc>
                  <a:spcPct val="90000"/>
                </a:lnSpc>
                <a:spcBef>
                  <a:spcPts val="0"/>
                </a:spcBef>
                <a:spcAft>
                  <a:spcPts val="300"/>
                </a:spcAft>
                <a:buClr>
                  <a:srgbClr val="FFFFFF"/>
                </a:buClr>
                <a:buSzPts val="1100"/>
                <a:buFontTx/>
                <a:buNone/>
                <a:tabLst/>
                <a:defRPr/>
              </a:pPr>
              <a:r>
                <a:rPr kumimoji="0" lang="en-GB" sz="1400" b="1" i="0" u="none" strike="noStrike" kern="1200" cap="none" spc="0" normalizeH="0" baseline="0" noProof="0" dirty="0">
                  <a:ln>
                    <a:noFill/>
                  </a:ln>
                  <a:solidFill>
                    <a:srgbClr val="FFFFFF"/>
                  </a:solidFill>
                  <a:effectLst/>
                  <a:uLnTx/>
                  <a:uFillTx/>
                  <a:latin typeface="Arial"/>
                  <a:ea typeface="Arial"/>
                  <a:cs typeface="Arial"/>
                  <a:sym typeface="Arial"/>
                </a:rPr>
                <a:t>Dr Lizzy Smyth</a:t>
              </a:r>
            </a:p>
            <a:p>
              <a:pPr marL="0" marR="0" lvl="0" indent="0" algn="ctr" defTabSz="457189" rtl="0" eaLnBrk="1" fontAlgn="auto" latinLnBrk="0" hangingPunct="1">
                <a:spcBef>
                  <a:spcPts val="267"/>
                </a:spcBef>
                <a:spcAft>
                  <a:spcPts val="0"/>
                </a:spcAft>
                <a:buClr>
                  <a:srgbClr val="000000"/>
                </a:buClr>
                <a:buSzPts val="1100"/>
                <a:buFontTx/>
                <a:buNone/>
                <a:tabLst/>
                <a:defRPr/>
              </a:pPr>
              <a:r>
                <a:rPr kumimoji="0" lang="en-GB" sz="1200" b="0" i="0" u="none" strike="noStrike" kern="1200" cap="none" spc="0" normalizeH="0" baseline="0" noProof="0" dirty="0">
                  <a:ln>
                    <a:noFill/>
                  </a:ln>
                  <a:solidFill>
                    <a:srgbClr val="FFFFFF"/>
                  </a:solidFill>
                  <a:effectLst/>
                  <a:uLnTx/>
                  <a:uFillTx/>
                  <a:latin typeface="Arial"/>
                  <a:ea typeface="Arial"/>
                  <a:cs typeface="Arial"/>
                  <a:sym typeface="Arial"/>
                </a:rPr>
                <a:t>Oxford University Hospitals</a:t>
              </a:r>
              <a:br>
                <a:rPr kumimoji="0" lang="en-GB" sz="1200" b="0" i="0" u="none" strike="noStrike" kern="1200" cap="none" spc="0" normalizeH="0" baseline="0" noProof="0" dirty="0">
                  <a:ln>
                    <a:noFill/>
                  </a:ln>
                  <a:solidFill>
                    <a:srgbClr val="FFFFFF"/>
                  </a:solidFill>
                  <a:effectLst/>
                  <a:uLnTx/>
                  <a:uFillTx/>
                  <a:latin typeface="Arial"/>
                  <a:ea typeface="Arial"/>
                  <a:cs typeface="Arial"/>
                  <a:sym typeface="Arial"/>
                </a:rPr>
              </a:br>
              <a:r>
                <a:rPr kumimoji="0" lang="en-GB" sz="1200" b="0" i="0" u="none" strike="noStrike" kern="1200" cap="none" spc="0" normalizeH="0" baseline="0" noProof="0" dirty="0">
                  <a:ln>
                    <a:noFill/>
                  </a:ln>
                  <a:solidFill>
                    <a:srgbClr val="FFFFFF"/>
                  </a:solidFill>
                  <a:effectLst/>
                  <a:uLnTx/>
                  <a:uFillTx/>
                  <a:latin typeface="Arial"/>
                  <a:ea typeface="Arial"/>
                  <a:cs typeface="Arial"/>
                  <a:sym typeface="Arial"/>
                </a:rPr>
                <a:t>NHS Foundation Trust</a:t>
              </a:r>
              <a:br>
                <a:rPr kumimoji="0" lang="en-GB" sz="1200" b="0" i="0" u="none" strike="noStrike" kern="1200" cap="none" spc="0" normalizeH="0" baseline="0" noProof="0" dirty="0">
                  <a:ln>
                    <a:noFill/>
                  </a:ln>
                  <a:solidFill>
                    <a:srgbClr val="FFFFFF"/>
                  </a:solidFill>
                  <a:effectLst/>
                  <a:uLnTx/>
                  <a:uFillTx/>
                  <a:latin typeface="Arial"/>
                  <a:ea typeface="Arial"/>
                  <a:cs typeface="Arial"/>
                  <a:sym typeface="Arial"/>
                </a:rPr>
              </a:br>
              <a:r>
                <a:rPr kumimoji="0" lang="en-GB" sz="1200" b="0" i="0" u="none" strike="noStrike" kern="1200" cap="none" spc="0" normalizeH="0" baseline="0" noProof="0" dirty="0">
                  <a:ln>
                    <a:noFill/>
                  </a:ln>
                  <a:solidFill>
                    <a:srgbClr val="FFFFFF"/>
                  </a:solidFill>
                  <a:effectLst/>
                  <a:uLnTx/>
                  <a:uFillTx/>
                  <a:latin typeface="Arial"/>
                  <a:ea typeface="Arial"/>
                  <a:cs typeface="Arial"/>
                  <a:sym typeface="Arial"/>
                </a:rPr>
                <a:t>UK</a:t>
              </a:r>
              <a:endParaRPr kumimoji="0" lang="en-GB" sz="1100" b="0" i="0" u="none" strike="noStrike" kern="1200" cap="none" spc="0" normalizeH="0" baseline="0" noProof="0" dirty="0">
                <a:ln>
                  <a:noFill/>
                </a:ln>
                <a:solidFill>
                  <a:srgbClr val="FFFFFF"/>
                </a:solidFill>
                <a:effectLst/>
                <a:uLnTx/>
                <a:uFillTx/>
                <a:latin typeface="Arial"/>
                <a:ea typeface="Arial"/>
                <a:cs typeface="Arial"/>
                <a:sym typeface="Arial"/>
              </a:endParaRPr>
            </a:p>
          </p:txBody>
        </p:sp>
      </p:grpSp>
      <p:grpSp>
        <p:nvGrpSpPr>
          <p:cNvPr id="15" name="Group 14">
            <a:extLst>
              <a:ext uri="{FF2B5EF4-FFF2-40B4-BE49-F238E27FC236}">
                <a16:creationId xmlns:a16="http://schemas.microsoft.com/office/drawing/2014/main" id="{751C48F5-6DB9-2661-A365-F7A86BFEE873}"/>
              </a:ext>
            </a:extLst>
          </p:cNvPr>
          <p:cNvGrpSpPr/>
          <p:nvPr/>
        </p:nvGrpSpPr>
        <p:grpSpPr>
          <a:xfrm>
            <a:off x="7622226" y="1673930"/>
            <a:ext cx="2556000" cy="3699286"/>
            <a:chOff x="7622226" y="1449368"/>
            <a:chExt cx="2556000" cy="3699286"/>
          </a:xfrm>
        </p:grpSpPr>
        <p:sp>
          <p:nvSpPr>
            <p:cNvPr id="16" name="Rectangle 15">
              <a:extLst>
                <a:ext uri="{FF2B5EF4-FFF2-40B4-BE49-F238E27FC236}">
                  <a16:creationId xmlns:a16="http://schemas.microsoft.com/office/drawing/2014/main" id="{0778001A-80F6-0412-B909-2F22DA3A2838}"/>
                </a:ext>
              </a:extLst>
            </p:cNvPr>
            <p:cNvSpPr/>
            <p:nvPr/>
          </p:nvSpPr>
          <p:spPr>
            <a:xfrm>
              <a:off x="7622226" y="1449368"/>
              <a:ext cx="2556000" cy="3347784"/>
            </a:xfrm>
            <a:prstGeom prst="rect">
              <a:avLst/>
            </a:prstGeom>
            <a:solidFill>
              <a:schemeClr val="bg1"/>
            </a:solidFill>
            <a:ln w="254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7" name="Google Shape;416;p9">
              <a:extLst>
                <a:ext uri="{FF2B5EF4-FFF2-40B4-BE49-F238E27FC236}">
                  <a16:creationId xmlns:a16="http://schemas.microsoft.com/office/drawing/2014/main" id="{C3D23C24-FEC2-3E66-B6EA-A1E89353FF23}"/>
                </a:ext>
              </a:extLst>
            </p:cNvPr>
            <p:cNvSpPr/>
            <p:nvPr/>
          </p:nvSpPr>
          <p:spPr>
            <a:xfrm>
              <a:off x="7622226" y="4196501"/>
              <a:ext cx="2556000" cy="952153"/>
            </a:xfrm>
            <a:custGeom>
              <a:avLst/>
              <a:gdLst/>
              <a:ahLst/>
              <a:cxnLst/>
              <a:rect l="l" t="t" r="r" b="b"/>
              <a:pathLst>
                <a:path w="2262981" h="452596" extrusionOk="0">
                  <a:moveTo>
                    <a:pt x="0" y="0"/>
                  </a:moveTo>
                  <a:lnTo>
                    <a:pt x="2262981" y="0"/>
                  </a:lnTo>
                  <a:lnTo>
                    <a:pt x="2262981" y="452596"/>
                  </a:lnTo>
                  <a:lnTo>
                    <a:pt x="0" y="452596"/>
                  </a:lnTo>
                  <a:lnTo>
                    <a:pt x="0" y="0"/>
                  </a:lnTo>
                  <a:close/>
                </a:path>
              </a:pathLst>
            </a:custGeom>
            <a:solidFill>
              <a:srgbClr val="C7583B"/>
            </a:solidFill>
            <a:ln w="25400" cap="flat" cmpd="sng">
              <a:solidFill>
                <a:srgbClr val="C65638"/>
              </a:solidFill>
              <a:prstDash val="solid"/>
              <a:round/>
              <a:headEnd type="none" w="sm" len="sm"/>
              <a:tailEnd type="none" w="sm" len="sm"/>
            </a:ln>
          </p:spPr>
          <p:txBody>
            <a:bodyPr spcFirstLastPara="1" wrap="square" lIns="35567" tIns="72000" rIns="35567" bIns="35567" anchor="t" anchorCtr="0">
              <a:noAutofit/>
            </a:bodyPr>
            <a:lstStyle/>
            <a:p>
              <a:pPr marL="0" marR="0" lvl="0" indent="0" algn="ctr" defTabSz="457189" rtl="0" eaLnBrk="1" fontAlgn="auto" latinLnBrk="0" hangingPunct="1">
                <a:lnSpc>
                  <a:spcPct val="90000"/>
                </a:lnSpc>
                <a:spcBef>
                  <a:spcPts val="0"/>
                </a:spcBef>
                <a:spcAft>
                  <a:spcPts val="300"/>
                </a:spcAft>
                <a:buClr>
                  <a:srgbClr val="FFFFFF"/>
                </a:buClr>
                <a:buSzPts val="1100"/>
                <a:buFontTx/>
                <a:buNone/>
                <a:tabLst/>
                <a:defRPr/>
              </a:pPr>
              <a:r>
                <a:rPr kumimoji="0" lang="en-GB" sz="1400" b="1" i="0" u="none" strike="noStrike" kern="1200" cap="none" spc="0" normalizeH="0" baseline="0" noProof="0" dirty="0">
                  <a:ln>
                    <a:noFill/>
                  </a:ln>
                  <a:solidFill>
                    <a:srgbClr val="FFFFFF"/>
                  </a:solidFill>
                  <a:effectLst/>
                  <a:uLnTx/>
                  <a:uFillTx/>
                  <a:latin typeface="Arial"/>
                  <a:ea typeface="Arial"/>
                  <a:cs typeface="Arial"/>
                  <a:sym typeface="Arial"/>
                </a:rPr>
                <a:t> Prof. </a:t>
              </a:r>
              <a:r>
                <a:rPr lang="en-GB" sz="1400" b="1" noProof="0" dirty="0">
                  <a:solidFill>
                    <a:srgbClr val="FFFFFF"/>
                  </a:solidFill>
                  <a:latin typeface="Arial"/>
                  <a:ea typeface="Arial"/>
                  <a:cs typeface="Arial"/>
                  <a:sym typeface="Arial"/>
                </a:rPr>
                <a:t>Aziz Zaanan</a:t>
              </a:r>
            </a:p>
            <a:p>
              <a:pPr marL="0" marR="0" lvl="0" indent="0" algn="ctr" defTabSz="457189" rtl="0" eaLnBrk="1" fontAlgn="auto" latinLnBrk="0" hangingPunct="1">
                <a:spcBef>
                  <a:spcPts val="0"/>
                </a:spcBef>
                <a:spcAft>
                  <a:spcPts val="300"/>
                </a:spcAft>
                <a:buClr>
                  <a:srgbClr val="FFFFFF"/>
                </a:buClr>
                <a:buSzPts val="1100"/>
                <a:buFontTx/>
                <a:buNone/>
                <a:tabLst/>
                <a:defRPr/>
              </a:pPr>
              <a:r>
                <a:rPr kumimoji="0" lang="en-GB" sz="1200" b="0" i="0" u="none" strike="noStrike" kern="1200" cap="none" spc="0" normalizeH="0" baseline="0" noProof="0" dirty="0">
                  <a:ln>
                    <a:noFill/>
                  </a:ln>
                  <a:solidFill>
                    <a:srgbClr val="FFFFFF"/>
                  </a:solidFill>
                  <a:effectLst/>
                  <a:uLnTx/>
                  <a:uFillTx/>
                  <a:latin typeface="Arial" panose="020B0604020202020204" pitchFamily="34" charset="0"/>
                  <a:ea typeface="Times New Roman" panose="02020603050405020304" pitchFamily="18" charset="0"/>
                  <a:cs typeface="Arial" panose="020B0604020202020204" pitchFamily="34" charset="0"/>
                </a:rPr>
                <a:t>European Georges</a:t>
              </a:r>
              <a:br>
                <a:rPr kumimoji="0" lang="en-GB" sz="1200" b="0" i="0" u="none" strike="noStrike" kern="1200" cap="none" spc="0" normalizeH="0" baseline="0" noProof="0" dirty="0">
                  <a:ln>
                    <a:noFill/>
                  </a:ln>
                  <a:solidFill>
                    <a:srgbClr val="FFFFFF"/>
                  </a:solidFill>
                  <a:effectLst/>
                  <a:uLnTx/>
                  <a:uFillTx/>
                  <a:latin typeface="Arial" panose="020B0604020202020204" pitchFamily="34" charset="0"/>
                  <a:ea typeface="Times New Roman" panose="02020603050405020304" pitchFamily="18" charset="0"/>
                  <a:cs typeface="Arial" panose="020B0604020202020204" pitchFamily="34" charset="0"/>
                </a:rPr>
              </a:br>
              <a:r>
                <a:rPr kumimoji="0" lang="en-GB" sz="1200" b="0" i="0" u="none" strike="noStrike" kern="1200" cap="none" spc="0" normalizeH="0" baseline="0" noProof="0" dirty="0">
                  <a:ln>
                    <a:noFill/>
                  </a:ln>
                  <a:solidFill>
                    <a:srgbClr val="FFFFFF"/>
                  </a:solidFill>
                  <a:effectLst/>
                  <a:uLnTx/>
                  <a:uFillTx/>
                  <a:latin typeface="Arial" panose="020B0604020202020204" pitchFamily="34" charset="0"/>
                  <a:ea typeface="Times New Roman" panose="02020603050405020304" pitchFamily="18" charset="0"/>
                  <a:cs typeface="Arial" panose="020B0604020202020204" pitchFamily="34" charset="0"/>
                </a:rPr>
                <a:t>Pompidou Hospital</a:t>
              </a:r>
              <a:br>
                <a:rPr kumimoji="0" lang="en-GB" sz="1200" b="0" i="0" u="none" strike="noStrike" kern="1200" cap="none" spc="0" normalizeH="0" baseline="0" noProof="0" dirty="0">
                  <a:ln>
                    <a:noFill/>
                  </a:ln>
                  <a:solidFill>
                    <a:srgbClr val="FFFFFF"/>
                  </a:solidFill>
                  <a:effectLst/>
                  <a:uLnTx/>
                  <a:uFillTx/>
                  <a:latin typeface="Arial" panose="020B0604020202020204" pitchFamily="34" charset="0"/>
                  <a:ea typeface="Times New Roman" panose="02020603050405020304" pitchFamily="18" charset="0"/>
                  <a:cs typeface="Arial" panose="020B0604020202020204" pitchFamily="34" charset="0"/>
                </a:rPr>
              </a:br>
              <a:r>
                <a:rPr kumimoji="0" lang="en-GB" sz="1100" b="0" i="0" u="none" strike="noStrike" kern="1200" cap="none" spc="0" normalizeH="0" baseline="0" noProof="0" dirty="0">
                  <a:ln>
                    <a:noFill/>
                  </a:ln>
                  <a:solidFill>
                    <a:srgbClr val="FFFFFF"/>
                  </a:solidFill>
                  <a:effectLst/>
                  <a:uLnTx/>
                  <a:uFillTx/>
                  <a:latin typeface="Arial" panose="020B0604020202020204" pitchFamily="34" charset="0"/>
                  <a:ea typeface="Times New Roman" panose="02020603050405020304" pitchFamily="18" charset="0"/>
                  <a:cs typeface="Arial" panose="020B0604020202020204" pitchFamily="34" charset="0"/>
                </a:rPr>
                <a:t>France</a:t>
              </a:r>
              <a:endParaRPr kumimoji="0" lang="en-GB" sz="1100" b="0" i="0" u="none" strike="noStrike" kern="1200" cap="none" spc="0" normalizeH="0" baseline="0" noProof="0" dirty="0">
                <a:ln>
                  <a:noFill/>
                </a:ln>
                <a:solidFill>
                  <a:srgbClr val="FFFFFF"/>
                </a:solidFill>
                <a:effectLst/>
                <a:highlight>
                  <a:srgbClr val="FFFF00"/>
                </a:highlight>
                <a:uLnTx/>
                <a:uFillTx/>
                <a:latin typeface="Arial"/>
                <a:ea typeface="Arial"/>
                <a:cs typeface="Arial"/>
                <a:sym typeface="Arial"/>
              </a:endParaRPr>
            </a:p>
          </p:txBody>
        </p:sp>
      </p:grpSp>
      <p:pic>
        <p:nvPicPr>
          <p:cNvPr id="5" name="Picture 4">
            <a:extLst>
              <a:ext uri="{FF2B5EF4-FFF2-40B4-BE49-F238E27FC236}">
                <a16:creationId xmlns:a16="http://schemas.microsoft.com/office/drawing/2014/main" id="{BE55ED2B-8FD3-05F0-5384-1CE60AA37A45}"/>
              </a:ext>
            </a:extLst>
          </p:cNvPr>
          <p:cNvPicPr>
            <a:picLocks noChangeAspect="1"/>
          </p:cNvPicPr>
          <p:nvPr/>
        </p:nvPicPr>
        <p:blipFill rotWithShape="1">
          <a:blip r:embed="rId3"/>
          <a:srcRect l="-556" t="2697" r="-556" b="20333"/>
          <a:stretch>
            <a:fillRect/>
          </a:stretch>
        </p:blipFill>
        <p:spPr>
          <a:xfrm>
            <a:off x="2155136" y="1812378"/>
            <a:ext cx="2268000" cy="2480719"/>
          </a:xfrm>
          <a:prstGeom prst="rect">
            <a:avLst/>
          </a:prstGeom>
          <a:ln w="19050">
            <a:noFill/>
          </a:ln>
          <a:effectLst/>
        </p:spPr>
      </p:pic>
      <p:pic>
        <p:nvPicPr>
          <p:cNvPr id="6" name="Picture 5">
            <a:extLst>
              <a:ext uri="{FF2B5EF4-FFF2-40B4-BE49-F238E27FC236}">
                <a16:creationId xmlns:a16="http://schemas.microsoft.com/office/drawing/2014/main" id="{96D2C1D8-1B75-166E-0FE4-92DF439D6D7E}"/>
              </a:ext>
            </a:extLst>
          </p:cNvPr>
          <p:cNvPicPr>
            <a:picLocks noChangeAspect="1"/>
          </p:cNvPicPr>
          <p:nvPr/>
        </p:nvPicPr>
        <p:blipFill>
          <a:blip r:embed="rId4"/>
          <a:srcRect l="11605" r="5811" b="25226"/>
          <a:stretch>
            <a:fillRect/>
          </a:stretch>
        </p:blipFill>
        <p:spPr>
          <a:xfrm>
            <a:off x="4960681" y="1812378"/>
            <a:ext cx="2268000" cy="2480719"/>
          </a:xfrm>
          <a:prstGeom prst="rect">
            <a:avLst/>
          </a:prstGeom>
          <a:ln w="19050">
            <a:noFill/>
          </a:ln>
          <a:effectLst/>
        </p:spPr>
      </p:pic>
      <p:pic>
        <p:nvPicPr>
          <p:cNvPr id="7" name="Picture 6">
            <a:extLst>
              <a:ext uri="{FF2B5EF4-FFF2-40B4-BE49-F238E27FC236}">
                <a16:creationId xmlns:a16="http://schemas.microsoft.com/office/drawing/2014/main" id="{0AC6D813-1158-ED8C-7657-A0B3A058FB69}"/>
              </a:ext>
            </a:extLst>
          </p:cNvPr>
          <p:cNvPicPr>
            <a:picLocks noChangeAspect="1"/>
          </p:cNvPicPr>
          <p:nvPr/>
        </p:nvPicPr>
        <p:blipFill>
          <a:blip r:embed="rId5"/>
          <a:srcRect l="14398" t="11973" r="8368" b="14668"/>
          <a:stretch>
            <a:fillRect/>
          </a:stretch>
        </p:blipFill>
        <p:spPr>
          <a:xfrm>
            <a:off x="7766226" y="1812379"/>
            <a:ext cx="2268000" cy="2480718"/>
          </a:xfrm>
          <a:prstGeom prst="rect">
            <a:avLst/>
          </a:prstGeom>
          <a:ln w="19050">
            <a:noFill/>
          </a:ln>
          <a:effectLst/>
        </p:spPr>
      </p:pic>
    </p:spTree>
    <p:extLst>
      <p:ext uri="{BB962C8B-B14F-4D97-AF65-F5344CB8AC3E}">
        <p14:creationId xmlns:p14="http://schemas.microsoft.com/office/powerpoint/2010/main" val="1850981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3930456-396A-9544-80CA-0B96F332F1D2}"/>
              </a:ext>
            </a:extLst>
          </p:cNvPr>
          <p:cNvSpPr>
            <a:spLocks noGrp="1"/>
          </p:cNvSpPr>
          <p:nvPr>
            <p:ph type="body" idx="1"/>
          </p:nvPr>
        </p:nvSpPr>
        <p:spPr/>
        <p:txBody>
          <a:bodyPr/>
          <a:lstStyle/>
          <a:p>
            <a:r>
              <a:rPr lang="en-US" dirty="0"/>
              <a:t>Which of the following regimens represents the traditional standard approach for definitive chemoradiotherapy (CRT)?</a:t>
            </a:r>
          </a:p>
        </p:txBody>
      </p:sp>
      <p:sp>
        <p:nvSpPr>
          <p:cNvPr id="2" name="Title 1">
            <a:extLst>
              <a:ext uri="{FF2B5EF4-FFF2-40B4-BE49-F238E27FC236}">
                <a16:creationId xmlns:a16="http://schemas.microsoft.com/office/drawing/2014/main" id="{058CAADF-1882-A34A-68E5-DBDD15A661EE}"/>
              </a:ext>
            </a:extLst>
          </p:cNvPr>
          <p:cNvSpPr>
            <a:spLocks noGrp="1"/>
          </p:cNvSpPr>
          <p:nvPr>
            <p:ph type="title"/>
          </p:nvPr>
        </p:nvSpPr>
        <p:spPr/>
        <p:txBody>
          <a:bodyPr/>
          <a:lstStyle/>
          <a:p>
            <a:r>
              <a:rPr lang="en-GB" dirty="0"/>
              <a:t>Polling question 1</a:t>
            </a:r>
          </a:p>
        </p:txBody>
      </p:sp>
      <p:sp>
        <p:nvSpPr>
          <p:cNvPr id="3" name="Content Placeholder 2">
            <a:extLst>
              <a:ext uri="{FF2B5EF4-FFF2-40B4-BE49-F238E27FC236}">
                <a16:creationId xmlns:a16="http://schemas.microsoft.com/office/drawing/2014/main" id="{FD6E754F-FE71-8D63-6C7C-F8A4B27E3912}"/>
              </a:ext>
            </a:extLst>
          </p:cNvPr>
          <p:cNvSpPr>
            <a:spLocks noGrp="1"/>
          </p:cNvSpPr>
          <p:nvPr>
            <p:ph sz="quarter" idx="14"/>
          </p:nvPr>
        </p:nvSpPr>
        <p:spPr>
          <a:xfrm>
            <a:off x="619200" y="2119606"/>
            <a:ext cx="5548808" cy="3827593"/>
          </a:xfrm>
        </p:spPr>
        <p:txBody>
          <a:bodyPr/>
          <a:lstStyle/>
          <a:p>
            <a:pPr marL="457200" indent="-457200">
              <a:buFont typeface="+mj-lt"/>
              <a:buAutoNum type="alphaUcPeriod"/>
            </a:pPr>
            <a:r>
              <a:rPr lang="fr-FR" dirty="0"/>
              <a:t>CROSS </a:t>
            </a:r>
            <a:r>
              <a:rPr lang="fr-FR" dirty="0" err="1"/>
              <a:t>regimen</a:t>
            </a:r>
            <a:r>
              <a:rPr lang="fr-FR" dirty="0"/>
              <a:t> (paclitaxel + </a:t>
            </a:r>
            <a:r>
              <a:rPr lang="fr-FR" dirty="0" err="1"/>
              <a:t>carboplatin</a:t>
            </a:r>
            <a:r>
              <a:rPr lang="fr-FR" dirty="0"/>
              <a:t> and 41,4 Gy)</a:t>
            </a:r>
          </a:p>
          <a:p>
            <a:pPr marL="457200" indent="-457200">
              <a:buFont typeface="+mj-lt"/>
              <a:buAutoNum type="alphaUcPeriod"/>
            </a:pPr>
            <a:r>
              <a:rPr lang="fr-FR" b="1" dirty="0"/>
              <a:t>Platinum + </a:t>
            </a:r>
            <a:r>
              <a:rPr lang="fr-FR" b="1" dirty="0" err="1"/>
              <a:t>fluoropyrimidine</a:t>
            </a:r>
            <a:r>
              <a:rPr lang="fr-FR" b="1" dirty="0"/>
              <a:t> </a:t>
            </a:r>
            <a:r>
              <a:rPr lang="fr-FR" b="1" dirty="0" err="1"/>
              <a:t>chemotherapy</a:t>
            </a:r>
            <a:r>
              <a:rPr lang="fr-FR" b="1" dirty="0"/>
              <a:t>, and 50 Gy</a:t>
            </a:r>
          </a:p>
          <a:p>
            <a:pPr marL="457200" indent="-457200">
              <a:buFont typeface="+mj-lt"/>
              <a:buAutoNum type="alphaUcPeriod"/>
            </a:pPr>
            <a:r>
              <a:rPr lang="fr-FR" dirty="0"/>
              <a:t>Platinum + </a:t>
            </a:r>
            <a:r>
              <a:rPr lang="fr-FR" dirty="0" err="1"/>
              <a:t>fluoropyrimidine</a:t>
            </a:r>
            <a:r>
              <a:rPr lang="fr-FR" dirty="0"/>
              <a:t> </a:t>
            </a:r>
            <a:r>
              <a:rPr lang="fr-FR" dirty="0" err="1"/>
              <a:t>chemotherapy</a:t>
            </a:r>
            <a:r>
              <a:rPr lang="fr-FR" dirty="0"/>
              <a:t>, and 60 Gy</a:t>
            </a:r>
          </a:p>
          <a:p>
            <a:endParaRPr lang="en-GB" dirty="0"/>
          </a:p>
        </p:txBody>
      </p:sp>
      <p:sp>
        <p:nvSpPr>
          <p:cNvPr id="5" name="Slide Number Placeholder 4">
            <a:extLst>
              <a:ext uri="{FF2B5EF4-FFF2-40B4-BE49-F238E27FC236}">
                <a16:creationId xmlns:a16="http://schemas.microsoft.com/office/drawing/2014/main" id="{CFCB5F0C-FC82-7E18-5250-F5D6F49E6E83}"/>
              </a:ext>
            </a:extLst>
          </p:cNvPr>
          <p:cNvSpPr>
            <a:spLocks noGrp="1"/>
          </p:cNvSpPr>
          <p:nvPr>
            <p:ph type="sldNum" sz="quarter" idx="4"/>
          </p:nvPr>
        </p:nvSpPr>
        <p:spPr/>
        <p:txBody>
          <a:bodyPr/>
          <a:lstStyle/>
          <a:p>
            <a:fld id="{FCE43C0F-8A7B-3A4B-9DB5-B3472E36E833}" type="slidenum">
              <a:rPr lang="en-GB" smtClean="0"/>
              <a:pPr/>
              <a:t>60</a:t>
            </a:fld>
            <a:endParaRPr lang="en-GB" dirty="0"/>
          </a:p>
        </p:txBody>
      </p:sp>
      <p:graphicFrame>
        <p:nvGraphicFramePr>
          <p:cNvPr id="10" name="Chart 9">
            <a:extLst>
              <a:ext uri="{FF2B5EF4-FFF2-40B4-BE49-F238E27FC236}">
                <a16:creationId xmlns:a16="http://schemas.microsoft.com/office/drawing/2014/main" id="{12FE1AB5-3FEF-6600-7E77-C110EA0122D3}"/>
              </a:ext>
            </a:extLst>
          </p:cNvPr>
          <p:cNvGraphicFramePr/>
          <p:nvPr>
            <p:extLst>
              <p:ext uri="{D42A27DB-BD31-4B8C-83A1-F6EECF244321}">
                <p14:modId xmlns:p14="http://schemas.microsoft.com/office/powerpoint/2010/main" val="1439399603"/>
              </p:ext>
            </p:extLst>
          </p:nvPr>
        </p:nvGraphicFramePr>
        <p:xfrm>
          <a:off x="5809912" y="2222992"/>
          <a:ext cx="5792192" cy="436551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71105054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D993E2-BEF0-42C0-3E5E-65E9D439E7C5}"/>
            </a:ext>
          </a:extLst>
        </p:cNvPr>
        <p:cNvGrpSpPr/>
        <p:nvPr/>
      </p:nvGrpSpPr>
      <p:grpSpPr>
        <a:xfrm>
          <a:off x="0" y="0"/>
          <a:ext cx="0" cy="0"/>
          <a:chOff x="0" y="0"/>
          <a:chExt cx="0" cy="0"/>
        </a:xfrm>
      </p:grpSpPr>
      <p:sp>
        <p:nvSpPr>
          <p:cNvPr id="22" name="Title 21">
            <a:extLst>
              <a:ext uri="{FF2B5EF4-FFF2-40B4-BE49-F238E27FC236}">
                <a16:creationId xmlns:a16="http://schemas.microsoft.com/office/drawing/2014/main" id="{CC1B3BFA-29F1-3995-69F8-9B5FA251069A}"/>
              </a:ext>
            </a:extLst>
          </p:cNvPr>
          <p:cNvSpPr>
            <a:spLocks noGrp="1"/>
          </p:cNvSpPr>
          <p:nvPr>
            <p:ph type="title"/>
          </p:nvPr>
        </p:nvSpPr>
        <p:spPr>
          <a:xfrm>
            <a:off x="619201" y="259200"/>
            <a:ext cx="10963199" cy="864000"/>
          </a:xfrm>
        </p:spPr>
        <p:txBody>
          <a:bodyPr/>
          <a:lstStyle/>
          <a:p>
            <a:r>
              <a:rPr lang="en-GB" noProof="0" dirty="0"/>
              <a:t>ESMO-GUIDELINES ESOPHAGEAL CANCER</a:t>
            </a:r>
          </a:p>
        </p:txBody>
      </p:sp>
      <p:sp>
        <p:nvSpPr>
          <p:cNvPr id="20" name="Content Placeholder 19">
            <a:extLst>
              <a:ext uri="{FF2B5EF4-FFF2-40B4-BE49-F238E27FC236}">
                <a16:creationId xmlns:a16="http://schemas.microsoft.com/office/drawing/2014/main" id="{8604209D-EF28-4158-4088-72DE1C640829}"/>
              </a:ext>
            </a:extLst>
          </p:cNvPr>
          <p:cNvSpPr>
            <a:spLocks noGrp="1"/>
          </p:cNvSpPr>
          <p:nvPr>
            <p:ph sz="quarter" idx="15"/>
          </p:nvPr>
        </p:nvSpPr>
        <p:spPr>
          <a:xfrm>
            <a:off x="620713" y="6356350"/>
            <a:ext cx="10179050" cy="365125"/>
          </a:xfrm>
        </p:spPr>
        <p:txBody>
          <a:bodyPr anchor="b" anchorCtr="0"/>
          <a:lstStyle/>
          <a:p>
            <a:r>
              <a:rPr lang="en-GB" sz="1000" noProof="0" dirty="0">
                <a:solidFill>
                  <a:schemeClr val="accent6">
                    <a:lumMod val="60000"/>
                    <a:lumOff val="40000"/>
                  </a:schemeClr>
                </a:solidFill>
              </a:rPr>
              <a:t>AC, adenocarcinoma; APC, antigen-presenting </a:t>
            </a:r>
            <a:r>
              <a:rPr lang="en-GB" sz="1000" dirty="0">
                <a:solidFill>
                  <a:schemeClr val="accent6">
                    <a:lumMod val="60000"/>
                    <a:lumOff val="40000"/>
                  </a:schemeClr>
                </a:solidFill>
              </a:rPr>
              <a:t>cells; </a:t>
            </a:r>
            <a:r>
              <a:rPr lang="en-GB" sz="1000" noProof="0" dirty="0">
                <a:solidFill>
                  <a:schemeClr val="accent6">
                    <a:lumMod val="60000"/>
                    <a:lumOff val="40000"/>
                  </a:schemeClr>
                </a:solidFill>
              </a:rPr>
              <a:t>CRT, chemoradiotherapy; CT, computed tomography; cTNM, clinical Tumour Node Metastasis; dCRT, definitive CRT; EC, esophageal cancer; ECOG PS, Eastern Cooperative Oncology Group performance status; EGJ, esophagogastric junction; ESCC, esophageal squamous cell carcinoma; EUS, endoscopic ultrasound; FDG-PET, [18F]2-fluoro-2-deoxy-D-glucose-positron emission tomography; FLOT, 5-fluorouracil-leucovorin-oxaliplatin-docetaxel; MCBS, Magnitude of Clinical Benefit Score; MDT, multidisciplinary team; MS-CT, multi-slice-computed tomography; NK cell, natural killer cell; SCC, squamous cell carcinoma; PD-1, programmed cell death protein 1; PD-L1, programmed death ligand-1; PVR, poliovirus receptor (CD155); SoC, standard of care; </a:t>
            </a:r>
            <a:r>
              <a:rPr lang="en-GB" sz="1000" dirty="0">
                <a:solidFill>
                  <a:schemeClr val="accent6">
                    <a:lumMod val="60000"/>
                    <a:lumOff val="40000"/>
                  </a:schemeClr>
                </a:solidFill>
                <a:sym typeface="Arial Narrow"/>
              </a:rPr>
              <a:t>TIGIT, T </a:t>
            </a:r>
            <a:r>
              <a:rPr lang="en-GB" sz="1000" dirty="0">
                <a:solidFill>
                  <a:schemeClr val="accent6">
                    <a:lumMod val="60000"/>
                    <a:lumOff val="40000"/>
                  </a:schemeClr>
                </a:solidFill>
              </a:rPr>
              <a:t>cell immunoreceptor with Ig and ITIM domains</a:t>
            </a:r>
            <a:endParaRPr lang="en-GB" sz="1000" noProof="0" dirty="0">
              <a:solidFill>
                <a:schemeClr val="accent6">
                  <a:lumMod val="60000"/>
                  <a:lumOff val="40000"/>
                </a:schemeClr>
              </a:solidFill>
            </a:endParaRPr>
          </a:p>
          <a:p>
            <a:r>
              <a:rPr lang="en-GB" sz="1000" noProof="0" dirty="0">
                <a:solidFill>
                  <a:schemeClr val="accent6">
                    <a:lumMod val="60000"/>
                    <a:lumOff val="40000"/>
                  </a:schemeClr>
                </a:solidFill>
              </a:rPr>
              <a:t>1. </a:t>
            </a:r>
            <a:r>
              <a:rPr lang="en-GB" sz="1000" dirty="0" err="1">
                <a:solidFill>
                  <a:schemeClr val="accent6">
                    <a:lumMod val="60000"/>
                    <a:lumOff val="40000"/>
                  </a:schemeClr>
                </a:solidFill>
              </a:rPr>
              <a:t>Obermannová</a:t>
            </a:r>
            <a:r>
              <a:rPr lang="en-GB" sz="1000" dirty="0">
                <a:solidFill>
                  <a:schemeClr val="accent6">
                    <a:lumMod val="60000"/>
                    <a:lumOff val="40000"/>
                  </a:schemeClr>
                </a:solidFill>
              </a:rPr>
              <a:t> R, et al. ESMO Open. 2025;10:104134; </a:t>
            </a:r>
            <a:r>
              <a:rPr lang="en-GB" sz="1000" noProof="0" dirty="0">
                <a:solidFill>
                  <a:schemeClr val="accent6">
                    <a:lumMod val="60000"/>
                    <a:lumOff val="40000"/>
                  </a:schemeClr>
                </a:solidFill>
              </a:rPr>
              <a:t> 2. Xie R, et al. Front Oncol. 2024;14:1303068</a:t>
            </a:r>
          </a:p>
        </p:txBody>
      </p:sp>
      <p:sp>
        <p:nvSpPr>
          <p:cNvPr id="11" name="Google Shape;236;p3">
            <a:extLst>
              <a:ext uri="{FF2B5EF4-FFF2-40B4-BE49-F238E27FC236}">
                <a16:creationId xmlns:a16="http://schemas.microsoft.com/office/drawing/2014/main" id="{B3DC8EFB-45FE-EB8D-E857-BF4570200C0D}"/>
              </a:ext>
            </a:extLst>
          </p:cNvPr>
          <p:cNvSpPr txBox="1">
            <a:spLocks/>
          </p:cNvSpPr>
          <p:nvPr/>
        </p:nvSpPr>
        <p:spPr>
          <a:xfrm>
            <a:off x="620713" y="5040432"/>
            <a:ext cx="6558036" cy="762504"/>
          </a:xfrm>
          <a:prstGeom prst="rect">
            <a:avLst/>
          </a:prstGeom>
          <a:noFill/>
          <a:ln>
            <a:noFill/>
          </a:ln>
        </p:spPr>
        <p:txBody>
          <a:bodyPr spcFirstLastPara="1" wrap="square" lIns="0" tIns="30467" rIns="60950" bIns="30467"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defTabSz="914446">
              <a:lnSpc>
                <a:spcPct val="100000"/>
              </a:lnSpc>
              <a:spcBef>
                <a:spcPts val="0"/>
              </a:spcBef>
              <a:spcAft>
                <a:spcPts val="667"/>
              </a:spcAft>
              <a:buSzPts val="2400"/>
              <a:buNone/>
            </a:pPr>
            <a:r>
              <a:rPr lang="en-GB" sz="1333" noProof="0" dirty="0">
                <a:solidFill>
                  <a:prstClr val="black"/>
                </a:solidFill>
                <a:latin typeface="Arial" panose="020B0604020202020204" pitchFamily="34" charset="0"/>
                <a:ea typeface="Arial"/>
                <a:cs typeface="Arial" panose="020B0604020202020204" pitchFamily="34" charset="0"/>
                <a:sym typeface="Arial"/>
              </a:rPr>
              <a:t>The </a:t>
            </a:r>
            <a:r>
              <a:rPr lang="en-GB" sz="1333" b="1" noProof="0" dirty="0">
                <a:solidFill>
                  <a:schemeClr val="accent1"/>
                </a:solidFill>
                <a:latin typeface="Arial" panose="020B0604020202020204" pitchFamily="34" charset="0"/>
                <a:ea typeface="Arial"/>
                <a:cs typeface="Arial" panose="020B0604020202020204" pitchFamily="34" charset="0"/>
                <a:sym typeface="Arial"/>
              </a:rPr>
              <a:t>SoC for </a:t>
            </a:r>
            <a:r>
              <a:rPr lang="en-GB" sz="1333" b="1" noProof="0" dirty="0">
                <a:solidFill>
                  <a:schemeClr val="accent1"/>
                </a:solidFill>
                <a:latin typeface="Arial" panose="020B0604020202020204" pitchFamily="34" charset="0"/>
                <a:ea typeface="Arial"/>
                <a:cs typeface="Arial" panose="020B0604020202020204" pitchFamily="34" charset="0"/>
                <a:sym typeface="Arial"/>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1"/>
                  </a:ext>
                </a:extLst>
              </a:rPr>
              <a:t>unresectable</a:t>
            </a:r>
            <a:r>
              <a:rPr lang="en-GB" sz="1333" b="1" noProof="0" dirty="0">
                <a:solidFill>
                  <a:schemeClr val="accent1"/>
                </a:solidFill>
                <a:latin typeface="Arial" panose="020B0604020202020204" pitchFamily="34" charset="0"/>
                <a:ea typeface="Arial"/>
                <a:cs typeface="Arial" panose="020B0604020202020204" pitchFamily="34" charset="0"/>
                <a:sym typeface="Arial"/>
              </a:rPr>
              <a:t> locally advanced ESCC is dCRT</a:t>
            </a:r>
            <a:r>
              <a:rPr lang="en-GB" sz="1333" b="1" noProof="0" dirty="0">
                <a:solidFill>
                  <a:schemeClr val="accent1"/>
                </a:solidFill>
                <a:latin typeface="Arial" panose="020B0604020202020204" pitchFamily="34" charset="0"/>
                <a:cs typeface="Arial" panose="020B0604020202020204" pitchFamily="34" charset="0"/>
                <a:sym typeface="Arial"/>
              </a:rPr>
              <a:t> </a:t>
            </a:r>
            <a:r>
              <a:rPr lang="en-GB" sz="1333" b="1" noProof="0" dirty="0">
                <a:solidFill>
                  <a:srgbClr val="17AD86"/>
                </a:solidFill>
                <a:latin typeface="Arial" panose="020B0604020202020204" pitchFamily="34" charset="0"/>
                <a:cs typeface="Arial" panose="020B0604020202020204" pitchFamily="34" charset="0"/>
                <a:sym typeface="Arial"/>
              </a:rPr>
              <a:t>		                             </a:t>
            </a:r>
            <a:r>
              <a:rPr lang="en-GB" sz="1333" noProof="0" dirty="0">
                <a:solidFill>
                  <a:prstClr val="black"/>
                </a:solidFill>
                <a:latin typeface="Arial" panose="020B0604020202020204" pitchFamily="34" charset="0"/>
                <a:ea typeface="Arial"/>
                <a:cs typeface="Arial" panose="020B0604020202020204" pitchFamily="34" charset="0"/>
                <a:sym typeface="Wingdings" pitchFamily="2" charset="2"/>
              </a:rPr>
              <a:t> </a:t>
            </a:r>
            <a:r>
              <a:rPr lang="en-GB" sz="1333" noProof="0" dirty="0">
                <a:solidFill>
                  <a:prstClr val="black"/>
                </a:solidFill>
                <a:latin typeface="Arial" panose="020B0604020202020204" pitchFamily="34" charset="0"/>
                <a:ea typeface="Arial"/>
                <a:cs typeface="Arial" panose="020B0604020202020204" pitchFamily="34" charset="0"/>
                <a:sym typeface="Arial"/>
              </a:rPr>
              <a:t>However, </a:t>
            </a:r>
            <a:r>
              <a:rPr lang="en-GB" sz="1333" b="1" noProof="0" dirty="0">
                <a:solidFill>
                  <a:schemeClr val="accent1"/>
                </a:solidFill>
                <a:latin typeface="Arial" panose="020B0604020202020204" pitchFamily="34" charset="0"/>
                <a:ea typeface="Arial"/>
                <a:cs typeface="Arial" panose="020B0604020202020204" pitchFamily="34" charset="0"/>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
                  </a:ext>
                </a:extLst>
              </a:rPr>
              <a:t>40</a:t>
            </a:r>
            <a:r>
              <a:rPr lang="en-GB" sz="1333" b="1" noProof="0" dirty="0">
                <a:solidFill>
                  <a:schemeClr val="accent1"/>
                </a:solidFill>
                <a:latin typeface="Arial" panose="020B0604020202020204" pitchFamily="34" charset="0"/>
                <a:ea typeface="Arial"/>
                <a:cs typeface="Arial" panose="020B0604020202020204" pitchFamily="34" charset="0"/>
                <a:sym typeface="Arial"/>
              </a:rPr>
              <a:t>–60</a:t>
            </a:r>
            <a:r>
              <a:rPr lang="en-GB" sz="1333" b="1" noProof="0" dirty="0">
                <a:solidFill>
                  <a:schemeClr val="accent1"/>
                </a:solidFill>
                <a:latin typeface="Arial" panose="020B0604020202020204" pitchFamily="34" charset="0"/>
                <a:ea typeface="Arial"/>
                <a:cs typeface="Arial" panose="020B0604020202020204" pitchFamily="34" charset="0"/>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
                  </a:ext>
                </a:extLst>
              </a:rPr>
              <a:t>% of patients experience </a:t>
            </a:r>
            <a:r>
              <a:rPr lang="en-GB" sz="1333" b="1" noProof="0" dirty="0">
                <a:solidFill>
                  <a:schemeClr val="accent1"/>
                </a:solidFill>
                <a:latin typeface="Arial" panose="020B0604020202020204" pitchFamily="34" charset="0"/>
                <a:ea typeface="Arial"/>
                <a:cs typeface="Arial" panose="020B0604020202020204" pitchFamily="34" charset="0"/>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
                  </a:ext>
                </a:extLst>
              </a:rPr>
              <a:t>recurrenc</a:t>
            </a:r>
            <a:r>
              <a:rPr lang="en-GB" sz="1333" b="1" noProof="0" dirty="0">
                <a:solidFill>
                  <a:schemeClr val="accent1"/>
                </a:solidFill>
                <a:latin typeface="Arial" panose="020B0604020202020204" pitchFamily="34" charset="0"/>
                <a:ea typeface="Arial"/>
                <a:cs typeface="Arial" panose="020B0604020202020204" pitchFamily="34" charset="0"/>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
                  </a:ext>
                </a:extLst>
              </a:rPr>
              <a:t>e</a:t>
            </a:r>
            <a:r>
              <a:rPr lang="en-GB" sz="1333" b="1" noProof="0" dirty="0">
                <a:solidFill>
                  <a:srgbClr val="17AD86"/>
                </a:solidFill>
                <a:latin typeface="Arial" panose="020B0604020202020204" pitchFamily="34" charset="0"/>
                <a:ea typeface="Arial"/>
                <a:cs typeface="Arial" panose="020B0604020202020204" pitchFamily="34" charset="0"/>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
                  </a:ext>
                </a:extLst>
              </a:rPr>
              <a:t> </a:t>
            </a:r>
            <a:r>
              <a:rPr lang="en-GB" sz="1333" noProof="0" dirty="0">
                <a:solidFill>
                  <a:prstClr val="black"/>
                </a:solidFill>
                <a:latin typeface="Arial" panose="020B0604020202020204" pitchFamily="34" charset="0"/>
                <a:ea typeface="Arial"/>
                <a:cs typeface="Arial" panose="020B0604020202020204" pitchFamily="34" charset="0"/>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
                  </a:ext>
                </a:extLst>
              </a:rPr>
              <a:t>after </a:t>
            </a:r>
            <a:r>
              <a:rPr lang="en-GB" sz="1333" noProof="0" dirty="0">
                <a:solidFill>
                  <a:prstClr val="black"/>
                </a:solidFill>
                <a:latin typeface="Arial" panose="020B0604020202020204" pitchFamily="34" charset="0"/>
                <a:ea typeface="Arial"/>
                <a:cs typeface="Arial" panose="020B0604020202020204" pitchFamily="34" charset="0"/>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
                  </a:ext>
                </a:extLst>
              </a:rPr>
              <a:t>dCRT</a:t>
            </a:r>
            <a:r>
              <a:rPr lang="en-GB" sz="1333" noProof="0" dirty="0">
                <a:solidFill>
                  <a:prstClr val="black"/>
                </a:solidFill>
                <a:latin typeface="Arial" panose="020B0604020202020204" pitchFamily="34" charset="0"/>
                <a:ea typeface="Arial"/>
                <a:cs typeface="Arial" panose="020B0604020202020204" pitchFamily="34" charset="0"/>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
                  </a:ext>
                </a:extLst>
              </a:rPr>
              <a:t> </a:t>
            </a:r>
            <a:br>
              <a:rPr lang="en-GB" sz="1333" noProof="0" dirty="0">
                <a:solidFill>
                  <a:prstClr val="black"/>
                </a:solidFill>
                <a:latin typeface="Arial" panose="020B0604020202020204" pitchFamily="34" charset="0"/>
                <a:ea typeface="Arial"/>
                <a:cs typeface="Arial" panose="020B0604020202020204" pitchFamily="34" charset="0"/>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
                  </a:ext>
                </a:extLst>
              </a:rPr>
            </a:br>
            <a:r>
              <a:rPr lang="en-GB" sz="1333" noProof="0" dirty="0">
                <a:solidFill>
                  <a:prstClr val="black"/>
                </a:solidFill>
                <a:latin typeface="Arial" panose="020B0604020202020204" pitchFamily="34" charset="0"/>
                <a:ea typeface="Arial"/>
                <a:cs typeface="Arial" panose="020B0604020202020204" pitchFamily="34" charset="0"/>
                <a:sym typeface="Arial"/>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4"/>
                  </a:ext>
                </a:extLst>
              </a:rPr>
              <a:t>a</a:t>
            </a:r>
            <a:r>
              <a:rPr lang="en-GB" sz="1333" noProof="0" dirty="0">
                <a:solidFill>
                  <a:prstClr val="black"/>
                </a:solidFill>
                <a:latin typeface="Arial" panose="020B0604020202020204" pitchFamily="34" charset="0"/>
                <a:ea typeface="Arial"/>
                <a:cs typeface="Arial" panose="020B0604020202020204" pitchFamily="34" charset="0"/>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
                  </a:ext>
                </a:extLst>
              </a:rPr>
              <a:t>nd </a:t>
            </a:r>
            <a:r>
              <a:rPr lang="en-GB" sz="1333" noProof="0" dirty="0">
                <a:solidFill>
                  <a:prstClr val="black"/>
                </a:solidFill>
                <a:latin typeface="Arial" panose="020B0604020202020204" pitchFamily="34" charset="0"/>
                <a:ea typeface="Arial"/>
                <a:cs typeface="Arial" panose="020B0604020202020204" pitchFamily="34" charset="0"/>
                <a:sym typeface="Arial"/>
              </a:rPr>
              <a:t>5-year survival rate is approximately </a:t>
            </a:r>
            <a:r>
              <a:rPr lang="en-GB" sz="1333" noProof="0" dirty="0">
                <a:latin typeface="Arial" panose="020B0604020202020204" pitchFamily="34" charset="0"/>
                <a:ea typeface="Arial"/>
                <a:cs typeface="Arial" panose="020B0604020202020204" pitchFamily="34" charset="0"/>
                <a:sym typeface="Arial"/>
              </a:rPr>
              <a:t>10–30%</a:t>
            </a:r>
            <a:r>
              <a:rPr lang="en-GB" sz="1333" baseline="30000" noProof="0" dirty="0">
                <a:latin typeface="Arial" panose="020B0604020202020204" pitchFamily="34" charset="0"/>
                <a:ea typeface="Arial"/>
                <a:cs typeface="Arial" panose="020B0604020202020204" pitchFamily="34" charset="0"/>
                <a:sym typeface="Arial"/>
              </a:rPr>
              <a:t>2</a:t>
            </a:r>
            <a:endParaRPr lang="en-GB" sz="1333" baseline="30000" noProof="0" dirty="0">
              <a:latin typeface="Arial" panose="020B0604020202020204" pitchFamily="34" charset="0"/>
              <a:ea typeface="Arial"/>
              <a:cs typeface="Arial" panose="020B0604020202020204" pitchFamily="34" charset="0"/>
              <a:sym typeface="Arial"/>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xmlns:lc="http://schemas.openxmlformats.org/drawingml/2006/lockedCanvas" textRoundtripDataId="4"/>
                </a:ext>
              </a:extLst>
            </a:endParaRPr>
          </a:p>
        </p:txBody>
      </p:sp>
      <p:sp>
        <p:nvSpPr>
          <p:cNvPr id="4" name="ZoneTexte 3">
            <a:extLst>
              <a:ext uri="{FF2B5EF4-FFF2-40B4-BE49-F238E27FC236}">
                <a16:creationId xmlns:a16="http://schemas.microsoft.com/office/drawing/2014/main" id="{CCA94DB6-7F86-45C1-2C7B-D4116F3FE6A2}"/>
              </a:ext>
            </a:extLst>
          </p:cNvPr>
          <p:cNvSpPr txBox="1"/>
          <p:nvPr/>
        </p:nvSpPr>
        <p:spPr>
          <a:xfrm>
            <a:off x="7496964" y="1263369"/>
            <a:ext cx="3413115" cy="666977"/>
          </a:xfrm>
          <a:prstGeom prst="rect">
            <a:avLst/>
          </a:prstGeom>
          <a:solidFill>
            <a:srgbClr val="7030A0"/>
          </a:solidFill>
        </p:spPr>
        <p:txBody>
          <a:bodyPr wrap="none" rtlCol="0">
            <a:spAutoFit/>
          </a:bodyPr>
          <a:lstStyle/>
          <a:p>
            <a:pPr algn="ctr" defTabSz="914446"/>
            <a:r>
              <a:rPr lang="en-GB" sz="1867" noProof="0" dirty="0">
                <a:solidFill>
                  <a:prstClr val="white"/>
                </a:solidFill>
                <a:latin typeface="Arial" panose="020B0604020202020204" pitchFamily="34" charset="0"/>
                <a:cs typeface="Arial" panose="020B0604020202020204" pitchFamily="34" charset="0"/>
              </a:rPr>
              <a:t>Consolidation immunotherapy </a:t>
            </a:r>
          </a:p>
          <a:p>
            <a:pPr algn="ctr" defTabSz="914446"/>
            <a:r>
              <a:rPr lang="en-GB" sz="1867" noProof="0" dirty="0">
                <a:solidFill>
                  <a:prstClr val="white"/>
                </a:solidFill>
                <a:latin typeface="Arial" panose="020B0604020202020204" pitchFamily="34" charset="0"/>
                <a:cs typeface="Arial" panose="020B0604020202020204" pitchFamily="34" charset="0"/>
              </a:rPr>
              <a:t>can improve clinical outcomes</a:t>
            </a:r>
          </a:p>
        </p:txBody>
      </p:sp>
      <p:sp>
        <p:nvSpPr>
          <p:cNvPr id="5" name="Flèche vers la droite 4">
            <a:extLst>
              <a:ext uri="{FF2B5EF4-FFF2-40B4-BE49-F238E27FC236}">
                <a16:creationId xmlns:a16="http://schemas.microsoft.com/office/drawing/2014/main" id="{8DE95D4C-3DDC-E32F-73E7-414E04679AA1}"/>
              </a:ext>
            </a:extLst>
          </p:cNvPr>
          <p:cNvSpPr/>
          <p:nvPr/>
        </p:nvSpPr>
        <p:spPr>
          <a:xfrm>
            <a:off x="6888088" y="1455167"/>
            <a:ext cx="462477" cy="252472"/>
          </a:xfrm>
          <a:prstGeom prst="rightArrow">
            <a:avLst/>
          </a:prstGeom>
          <a:solidFill>
            <a:srgbClr val="7030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446"/>
            <a:endParaRPr lang="en-GB" noProof="0" dirty="0">
              <a:solidFill>
                <a:prstClr val="white"/>
              </a:solidFill>
              <a:latin typeface="Aptos" panose="02110004020202020204"/>
            </a:endParaRPr>
          </a:p>
        </p:txBody>
      </p:sp>
      <p:sp>
        <p:nvSpPr>
          <p:cNvPr id="6" name="ZoneTexte 5">
            <a:extLst>
              <a:ext uri="{FF2B5EF4-FFF2-40B4-BE49-F238E27FC236}">
                <a16:creationId xmlns:a16="http://schemas.microsoft.com/office/drawing/2014/main" id="{8223AE24-E1A8-5D05-A971-99E32DD3AEC9}"/>
              </a:ext>
            </a:extLst>
          </p:cNvPr>
          <p:cNvSpPr txBox="1"/>
          <p:nvPr/>
        </p:nvSpPr>
        <p:spPr>
          <a:xfrm>
            <a:off x="11008165" y="1196752"/>
            <a:ext cx="468398" cy="769441"/>
          </a:xfrm>
          <a:prstGeom prst="rect">
            <a:avLst/>
          </a:prstGeom>
          <a:noFill/>
        </p:spPr>
        <p:txBody>
          <a:bodyPr wrap="none" rtlCol="0">
            <a:spAutoFit/>
          </a:bodyPr>
          <a:lstStyle/>
          <a:p>
            <a:pPr defTabSz="914446"/>
            <a:r>
              <a:rPr lang="en-GB" sz="4400" noProof="0" dirty="0">
                <a:solidFill>
                  <a:prstClr val="black"/>
                </a:solidFill>
                <a:latin typeface="Aptos" panose="02110004020202020204"/>
              </a:rPr>
              <a:t>?</a:t>
            </a:r>
          </a:p>
        </p:txBody>
      </p:sp>
      <p:sp>
        <p:nvSpPr>
          <p:cNvPr id="26" name="Slide Number Placeholder 25">
            <a:extLst>
              <a:ext uri="{FF2B5EF4-FFF2-40B4-BE49-F238E27FC236}">
                <a16:creationId xmlns:a16="http://schemas.microsoft.com/office/drawing/2014/main" id="{7B4DDBEE-1E09-01F9-5992-80D6E75D8EC9}"/>
              </a:ext>
            </a:extLst>
          </p:cNvPr>
          <p:cNvSpPr>
            <a:spLocks noGrp="1"/>
          </p:cNvSpPr>
          <p:nvPr>
            <p:ph type="sldNum" sz="quarter" idx="4"/>
          </p:nvPr>
        </p:nvSpPr>
        <p:spPr/>
        <p:txBody>
          <a:bodyPr/>
          <a:lstStyle/>
          <a:p>
            <a:fld id="{FCE43C0F-8A7B-3A4B-9DB5-B3472E36E833}" type="slidenum">
              <a:rPr lang="en-GB" noProof="0" smtClean="0"/>
              <a:pPr/>
              <a:t>61</a:t>
            </a:fld>
            <a:endParaRPr lang="en-GB" noProof="0" dirty="0"/>
          </a:p>
        </p:txBody>
      </p:sp>
      <p:sp>
        <p:nvSpPr>
          <p:cNvPr id="3" name="TextBox 2">
            <a:extLst>
              <a:ext uri="{FF2B5EF4-FFF2-40B4-BE49-F238E27FC236}">
                <a16:creationId xmlns:a16="http://schemas.microsoft.com/office/drawing/2014/main" id="{9C1AB692-0BD3-D9CA-B501-6B6DA1B4C749}"/>
              </a:ext>
            </a:extLst>
          </p:cNvPr>
          <p:cNvSpPr txBox="1"/>
          <p:nvPr/>
        </p:nvSpPr>
        <p:spPr>
          <a:xfrm>
            <a:off x="619201" y="713647"/>
            <a:ext cx="5113131" cy="184666"/>
          </a:xfrm>
          <a:prstGeom prst="rect">
            <a:avLst/>
          </a:prstGeom>
          <a:noFill/>
        </p:spPr>
        <p:txBody>
          <a:bodyPr wrap="none" lIns="0" tIns="0" rIns="0" bIns="0" rtlCol="0">
            <a:spAutoFit/>
          </a:bodyPr>
          <a:lstStyle/>
          <a:p>
            <a:pPr algn="l"/>
            <a:r>
              <a:rPr lang="en-GB" sz="1200" b="1" noProof="0" dirty="0">
                <a:latin typeface="Arial" panose="020B0604020202020204" pitchFamily="34" charset="0"/>
                <a:ea typeface="Aileron" charset="0"/>
                <a:cs typeface="Arial" panose="020B0604020202020204" pitchFamily="34" charset="0"/>
              </a:rPr>
              <a:t>Treatment algorithm for local/locoregional resectable EC/EGJ cancer</a:t>
            </a:r>
            <a:r>
              <a:rPr lang="en-GB" sz="1200" b="1" baseline="30000" noProof="0" dirty="0">
                <a:latin typeface="Arial" panose="020B0604020202020204" pitchFamily="34" charset="0"/>
                <a:ea typeface="Aileron" charset="0"/>
                <a:cs typeface="Arial" panose="020B0604020202020204" pitchFamily="34" charset="0"/>
              </a:rPr>
              <a:t>1</a:t>
            </a:r>
          </a:p>
        </p:txBody>
      </p:sp>
      <p:sp>
        <p:nvSpPr>
          <p:cNvPr id="2" name="Google Shape;284;p5">
            <a:extLst>
              <a:ext uri="{FF2B5EF4-FFF2-40B4-BE49-F238E27FC236}">
                <a16:creationId xmlns:a16="http://schemas.microsoft.com/office/drawing/2014/main" id="{88F058BF-B149-2C82-43E4-0BBAE02204BE}"/>
              </a:ext>
            </a:extLst>
          </p:cNvPr>
          <p:cNvSpPr txBox="1"/>
          <p:nvPr/>
        </p:nvSpPr>
        <p:spPr>
          <a:xfrm>
            <a:off x="8481393" y="3385651"/>
            <a:ext cx="419920" cy="184666"/>
          </a:xfrm>
          <a:prstGeom prst="rect">
            <a:avLst/>
          </a:prstGeom>
          <a:noFill/>
          <a:ln>
            <a:noFill/>
          </a:ln>
        </p:spPr>
        <p:txBody>
          <a:bodyPr spcFirstLastPara="1" wrap="square" lIns="0" tIns="0" rIns="0" bIns="0" anchor="t" anchorCtr="0">
            <a:spAutoFit/>
          </a:bodyPr>
          <a:lstStyle/>
          <a:p>
            <a:pPr defTabSz="914446"/>
            <a:r>
              <a:rPr lang="en-GB" sz="1200" b="1" noProof="0" dirty="0">
                <a:solidFill>
                  <a:schemeClr val="accent2">
                    <a:lumMod val="50000"/>
                  </a:schemeClr>
                </a:solidFill>
                <a:latin typeface="Arial" panose="020B0604020202020204" pitchFamily="34" charset="0"/>
                <a:ea typeface="Arial"/>
                <a:cs typeface="Arial" panose="020B0604020202020204" pitchFamily="34" charset="0"/>
                <a:sym typeface="Arial"/>
              </a:rPr>
              <a:t>PVR</a:t>
            </a:r>
            <a:endParaRPr lang="en-GB" sz="1200" b="1" noProof="0" dirty="0">
              <a:solidFill>
                <a:schemeClr val="accent2">
                  <a:lumMod val="50000"/>
                </a:schemeClr>
              </a:solidFill>
              <a:latin typeface="Arial" panose="020B0604020202020204" pitchFamily="34" charset="0"/>
              <a:cs typeface="Arial" panose="020B0604020202020204" pitchFamily="34" charset="0"/>
            </a:endParaRPr>
          </a:p>
        </p:txBody>
      </p:sp>
      <p:sp>
        <p:nvSpPr>
          <p:cNvPr id="7" name="Google Shape;284;p5">
            <a:extLst>
              <a:ext uri="{FF2B5EF4-FFF2-40B4-BE49-F238E27FC236}">
                <a16:creationId xmlns:a16="http://schemas.microsoft.com/office/drawing/2014/main" id="{2FC35E53-A82A-5C7E-62CD-06477CCDDE81}"/>
              </a:ext>
            </a:extLst>
          </p:cNvPr>
          <p:cNvSpPr txBox="1"/>
          <p:nvPr/>
        </p:nvSpPr>
        <p:spPr>
          <a:xfrm>
            <a:off x="8271433" y="3661838"/>
            <a:ext cx="419920" cy="184666"/>
          </a:xfrm>
          <a:prstGeom prst="rect">
            <a:avLst/>
          </a:prstGeom>
          <a:noFill/>
          <a:ln>
            <a:noFill/>
          </a:ln>
        </p:spPr>
        <p:txBody>
          <a:bodyPr spcFirstLastPara="1" wrap="square" lIns="0" tIns="0" rIns="0" bIns="0" anchor="t" anchorCtr="0">
            <a:spAutoFit/>
          </a:bodyPr>
          <a:lstStyle/>
          <a:p>
            <a:pPr defTabSz="914446"/>
            <a:r>
              <a:rPr lang="en-GB" sz="1200" b="1" noProof="0" dirty="0">
                <a:solidFill>
                  <a:schemeClr val="tx2"/>
                </a:solidFill>
                <a:latin typeface="Arial" panose="020B0604020202020204" pitchFamily="34" charset="0"/>
                <a:ea typeface="Arial"/>
                <a:cs typeface="Arial" panose="020B0604020202020204" pitchFamily="34" charset="0"/>
                <a:sym typeface="Arial"/>
              </a:rPr>
              <a:t>TIGIT</a:t>
            </a:r>
            <a:endParaRPr lang="en-GB" sz="1200" b="1" noProof="0" dirty="0">
              <a:solidFill>
                <a:schemeClr val="tx2"/>
              </a:solidFill>
              <a:latin typeface="Arial" panose="020B0604020202020204" pitchFamily="34" charset="0"/>
              <a:cs typeface="Arial" panose="020B0604020202020204" pitchFamily="34" charset="0"/>
            </a:endParaRPr>
          </a:p>
        </p:txBody>
      </p:sp>
      <p:sp>
        <p:nvSpPr>
          <p:cNvPr id="9" name="Google Shape;284;p5">
            <a:extLst>
              <a:ext uri="{FF2B5EF4-FFF2-40B4-BE49-F238E27FC236}">
                <a16:creationId xmlns:a16="http://schemas.microsoft.com/office/drawing/2014/main" id="{6F718607-88A5-9A5E-9772-D4359540476B}"/>
              </a:ext>
            </a:extLst>
          </p:cNvPr>
          <p:cNvSpPr txBox="1"/>
          <p:nvPr/>
        </p:nvSpPr>
        <p:spPr>
          <a:xfrm>
            <a:off x="9518609" y="3364121"/>
            <a:ext cx="504465" cy="184666"/>
          </a:xfrm>
          <a:prstGeom prst="rect">
            <a:avLst/>
          </a:prstGeom>
          <a:noFill/>
          <a:ln>
            <a:noFill/>
          </a:ln>
        </p:spPr>
        <p:txBody>
          <a:bodyPr spcFirstLastPara="1" wrap="square" lIns="0" tIns="0" rIns="0" bIns="0" anchor="t" anchorCtr="0">
            <a:spAutoFit/>
          </a:bodyPr>
          <a:lstStyle/>
          <a:p>
            <a:pPr defTabSz="914446"/>
            <a:r>
              <a:rPr lang="en-GB" sz="1200" b="1" noProof="0" dirty="0">
                <a:solidFill>
                  <a:schemeClr val="accent1"/>
                </a:solidFill>
                <a:latin typeface="Arial" panose="020B0604020202020204" pitchFamily="34" charset="0"/>
                <a:ea typeface="Arial"/>
                <a:cs typeface="Arial" panose="020B0604020202020204" pitchFamily="34" charset="0"/>
                <a:sym typeface="Arial"/>
              </a:rPr>
              <a:t>PD-L1</a:t>
            </a:r>
            <a:endParaRPr lang="en-GB" sz="1200" b="1" noProof="0" dirty="0">
              <a:solidFill>
                <a:schemeClr val="accent1"/>
              </a:solidFill>
              <a:latin typeface="Arial" panose="020B0604020202020204" pitchFamily="34" charset="0"/>
              <a:cs typeface="Arial" panose="020B0604020202020204" pitchFamily="34" charset="0"/>
            </a:endParaRPr>
          </a:p>
        </p:txBody>
      </p:sp>
      <p:sp>
        <p:nvSpPr>
          <p:cNvPr id="10" name="Google Shape;284;p5">
            <a:extLst>
              <a:ext uri="{FF2B5EF4-FFF2-40B4-BE49-F238E27FC236}">
                <a16:creationId xmlns:a16="http://schemas.microsoft.com/office/drawing/2014/main" id="{5F6FAB57-E840-6843-93A3-EA3C3327BFC2}"/>
              </a:ext>
            </a:extLst>
          </p:cNvPr>
          <p:cNvSpPr txBox="1"/>
          <p:nvPr/>
        </p:nvSpPr>
        <p:spPr>
          <a:xfrm>
            <a:off x="9594809" y="3713371"/>
            <a:ext cx="504465" cy="184666"/>
          </a:xfrm>
          <a:prstGeom prst="rect">
            <a:avLst/>
          </a:prstGeom>
          <a:noFill/>
          <a:ln>
            <a:noFill/>
          </a:ln>
        </p:spPr>
        <p:txBody>
          <a:bodyPr spcFirstLastPara="1" wrap="square" lIns="0" tIns="0" rIns="0" bIns="0" anchor="t" anchorCtr="0">
            <a:spAutoFit/>
          </a:bodyPr>
          <a:lstStyle/>
          <a:p>
            <a:pPr defTabSz="914446"/>
            <a:r>
              <a:rPr lang="en-GB" sz="1200" b="1" noProof="0" dirty="0">
                <a:solidFill>
                  <a:srgbClr val="7030A0"/>
                </a:solidFill>
                <a:latin typeface="Arial" panose="020B0604020202020204" pitchFamily="34" charset="0"/>
                <a:ea typeface="Arial"/>
                <a:cs typeface="Arial" panose="020B0604020202020204" pitchFamily="34" charset="0"/>
                <a:sym typeface="Arial"/>
              </a:rPr>
              <a:t>PD-1</a:t>
            </a:r>
            <a:endParaRPr lang="en-GB" sz="1200" b="1" noProof="0" dirty="0">
              <a:solidFill>
                <a:srgbClr val="7030A0"/>
              </a:solidFill>
              <a:latin typeface="Arial" panose="020B0604020202020204" pitchFamily="34" charset="0"/>
              <a:cs typeface="Arial" panose="020B0604020202020204" pitchFamily="34" charset="0"/>
            </a:endParaRPr>
          </a:p>
        </p:txBody>
      </p:sp>
      <p:grpSp>
        <p:nvGrpSpPr>
          <p:cNvPr id="49" name="Group 48">
            <a:extLst>
              <a:ext uri="{FF2B5EF4-FFF2-40B4-BE49-F238E27FC236}">
                <a16:creationId xmlns:a16="http://schemas.microsoft.com/office/drawing/2014/main" id="{83FBBA9D-E571-99A0-52E6-F1E2A06F0CA4}"/>
              </a:ext>
            </a:extLst>
          </p:cNvPr>
          <p:cNvGrpSpPr/>
          <p:nvPr/>
        </p:nvGrpSpPr>
        <p:grpSpPr>
          <a:xfrm>
            <a:off x="9311607" y="3068316"/>
            <a:ext cx="113523" cy="555552"/>
            <a:chOff x="7466349" y="2615456"/>
            <a:chExt cx="113523" cy="555552"/>
          </a:xfrm>
        </p:grpSpPr>
        <p:sp>
          <p:nvSpPr>
            <p:cNvPr id="43" name="Rectangle 42">
              <a:extLst>
                <a:ext uri="{FF2B5EF4-FFF2-40B4-BE49-F238E27FC236}">
                  <a16:creationId xmlns:a16="http://schemas.microsoft.com/office/drawing/2014/main" id="{16367AAB-A2A2-41C6-37CB-FCC54D1A588B}"/>
                </a:ext>
              </a:extLst>
            </p:cNvPr>
            <p:cNvSpPr/>
            <p:nvPr/>
          </p:nvSpPr>
          <p:spPr>
            <a:xfrm>
              <a:off x="7500156" y="2615456"/>
              <a:ext cx="45908" cy="45350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A2126D31-D8BD-D287-C471-8C92A2C09E13}"/>
                </a:ext>
              </a:extLst>
            </p:cNvPr>
            <p:cNvSpPr/>
            <p:nvPr/>
          </p:nvSpPr>
          <p:spPr>
            <a:xfrm>
              <a:off x="7466349" y="3041953"/>
              <a:ext cx="113523" cy="129055"/>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DFDDE42F-A2AA-E4F2-66F6-A788157D0570}"/>
              </a:ext>
            </a:extLst>
          </p:cNvPr>
          <p:cNvGrpSpPr/>
          <p:nvPr/>
        </p:nvGrpSpPr>
        <p:grpSpPr>
          <a:xfrm rot="549760">
            <a:off x="8943902" y="3047447"/>
            <a:ext cx="113523" cy="555552"/>
            <a:chOff x="7466349" y="2615456"/>
            <a:chExt cx="113523" cy="555552"/>
          </a:xfrm>
          <a:solidFill>
            <a:schemeClr val="accent2">
              <a:lumMod val="50000"/>
            </a:schemeClr>
          </a:solidFill>
        </p:grpSpPr>
        <p:sp>
          <p:nvSpPr>
            <p:cNvPr id="81" name="Rectangle 80">
              <a:extLst>
                <a:ext uri="{FF2B5EF4-FFF2-40B4-BE49-F238E27FC236}">
                  <a16:creationId xmlns:a16="http://schemas.microsoft.com/office/drawing/2014/main" id="{6B191D68-359F-391A-9A1A-6D65BDD7483B}"/>
                </a:ext>
              </a:extLst>
            </p:cNvPr>
            <p:cNvSpPr/>
            <p:nvPr/>
          </p:nvSpPr>
          <p:spPr>
            <a:xfrm>
              <a:off x="7500156" y="2615456"/>
              <a:ext cx="45908" cy="453504"/>
            </a:xfrm>
            <a:prstGeom prst="rect">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2" name="Oval 81">
              <a:extLst>
                <a:ext uri="{FF2B5EF4-FFF2-40B4-BE49-F238E27FC236}">
                  <a16:creationId xmlns:a16="http://schemas.microsoft.com/office/drawing/2014/main" id="{7FCDF207-A282-F15E-B176-BE12FAB39644}"/>
                </a:ext>
              </a:extLst>
            </p:cNvPr>
            <p:cNvSpPr/>
            <p:nvPr/>
          </p:nvSpPr>
          <p:spPr>
            <a:xfrm>
              <a:off x="7466349" y="3041953"/>
              <a:ext cx="113523" cy="129055"/>
            </a:xfrm>
            <a:prstGeom prst="ellipse">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21" name="Freeform 20">
            <a:extLst>
              <a:ext uri="{FF2B5EF4-FFF2-40B4-BE49-F238E27FC236}">
                <a16:creationId xmlns:a16="http://schemas.microsoft.com/office/drawing/2014/main" id="{0F686EFF-A6A8-448F-F397-E15B80A33B68}"/>
              </a:ext>
            </a:extLst>
          </p:cNvPr>
          <p:cNvSpPr/>
          <p:nvPr/>
        </p:nvSpPr>
        <p:spPr>
          <a:xfrm rot="20989051">
            <a:off x="8143834" y="2193647"/>
            <a:ext cx="1941510" cy="1091723"/>
          </a:xfrm>
          <a:custGeom>
            <a:avLst/>
            <a:gdLst>
              <a:gd name="connsiteX0" fmla="*/ 405152 w 1584595"/>
              <a:gd name="connsiteY0" fmla="*/ 302439 h 891026"/>
              <a:gd name="connsiteX1" fmla="*/ 623637 w 1584595"/>
              <a:gd name="connsiteY1" fmla="*/ 221519 h 891026"/>
              <a:gd name="connsiteX2" fmla="*/ 761201 w 1584595"/>
              <a:gd name="connsiteY2" fmla="*/ 11126 h 891026"/>
              <a:gd name="connsiteX3" fmla="*/ 1060607 w 1584595"/>
              <a:gd name="connsiteY3" fmla="*/ 27310 h 891026"/>
              <a:gd name="connsiteX4" fmla="*/ 1271000 w 1584595"/>
              <a:gd name="connsiteY4" fmla="*/ 11126 h 891026"/>
              <a:gd name="connsiteX5" fmla="*/ 1538037 w 1584595"/>
              <a:gd name="connsiteY5" fmla="*/ 124414 h 891026"/>
              <a:gd name="connsiteX6" fmla="*/ 1570405 w 1584595"/>
              <a:gd name="connsiteY6" fmla="*/ 278163 h 891026"/>
              <a:gd name="connsiteX7" fmla="*/ 1384288 w 1584595"/>
              <a:gd name="connsiteY7" fmla="*/ 415728 h 891026"/>
              <a:gd name="connsiteX8" fmla="*/ 1424748 w 1584595"/>
              <a:gd name="connsiteY8" fmla="*/ 512832 h 891026"/>
              <a:gd name="connsiteX9" fmla="*/ 1449024 w 1584595"/>
              <a:gd name="connsiteY9" fmla="*/ 609937 h 891026"/>
              <a:gd name="connsiteX10" fmla="*/ 1246724 w 1584595"/>
              <a:gd name="connsiteY10" fmla="*/ 715133 h 891026"/>
              <a:gd name="connsiteX11" fmla="*/ 1149619 w 1584595"/>
              <a:gd name="connsiteY11" fmla="*/ 868882 h 891026"/>
              <a:gd name="connsiteX12" fmla="*/ 947318 w 1584595"/>
              <a:gd name="connsiteY12" fmla="*/ 885066 h 891026"/>
              <a:gd name="connsiteX13" fmla="*/ 753109 w 1584595"/>
              <a:gd name="connsiteY13" fmla="*/ 820329 h 891026"/>
              <a:gd name="connsiteX14" fmla="*/ 502256 w 1584595"/>
              <a:gd name="connsiteY14" fmla="*/ 885066 h 891026"/>
              <a:gd name="connsiteX15" fmla="*/ 130023 w 1584595"/>
              <a:gd name="connsiteY15" fmla="*/ 828421 h 891026"/>
              <a:gd name="connsiteX16" fmla="*/ 550 w 1584595"/>
              <a:gd name="connsiteY16" fmla="*/ 674673 h 891026"/>
              <a:gd name="connsiteX17" fmla="*/ 89563 w 1584595"/>
              <a:gd name="connsiteY17" fmla="*/ 472372 h 891026"/>
              <a:gd name="connsiteX18" fmla="*/ 235219 w 1584595"/>
              <a:gd name="connsiteY18" fmla="*/ 399544 h 891026"/>
              <a:gd name="connsiteX19" fmla="*/ 283771 w 1584595"/>
              <a:gd name="connsiteY19" fmla="*/ 310531 h 891026"/>
              <a:gd name="connsiteX20" fmla="*/ 405152 w 1584595"/>
              <a:gd name="connsiteY20" fmla="*/ 302439 h 891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84595" h="891026">
                <a:moveTo>
                  <a:pt x="405152" y="302439"/>
                </a:moveTo>
                <a:cubicBezTo>
                  <a:pt x="461796" y="287604"/>
                  <a:pt x="564296" y="270071"/>
                  <a:pt x="623637" y="221519"/>
                </a:cubicBezTo>
                <a:cubicBezTo>
                  <a:pt x="682978" y="172967"/>
                  <a:pt x="688373" y="43494"/>
                  <a:pt x="761201" y="11126"/>
                </a:cubicBezTo>
                <a:cubicBezTo>
                  <a:pt x="834029" y="-21242"/>
                  <a:pt x="975641" y="27310"/>
                  <a:pt x="1060607" y="27310"/>
                </a:cubicBezTo>
                <a:cubicBezTo>
                  <a:pt x="1145573" y="27310"/>
                  <a:pt x="1191428" y="-5058"/>
                  <a:pt x="1271000" y="11126"/>
                </a:cubicBezTo>
                <a:cubicBezTo>
                  <a:pt x="1350572" y="27310"/>
                  <a:pt x="1488136" y="79908"/>
                  <a:pt x="1538037" y="124414"/>
                </a:cubicBezTo>
                <a:cubicBezTo>
                  <a:pt x="1587938" y="168920"/>
                  <a:pt x="1596030" y="229611"/>
                  <a:pt x="1570405" y="278163"/>
                </a:cubicBezTo>
                <a:cubicBezTo>
                  <a:pt x="1544780" y="326715"/>
                  <a:pt x="1408564" y="376617"/>
                  <a:pt x="1384288" y="415728"/>
                </a:cubicBezTo>
                <a:cubicBezTo>
                  <a:pt x="1360012" y="454840"/>
                  <a:pt x="1413959" y="480464"/>
                  <a:pt x="1424748" y="512832"/>
                </a:cubicBezTo>
                <a:cubicBezTo>
                  <a:pt x="1435537" y="545200"/>
                  <a:pt x="1478695" y="576220"/>
                  <a:pt x="1449024" y="609937"/>
                </a:cubicBezTo>
                <a:cubicBezTo>
                  <a:pt x="1419353" y="643654"/>
                  <a:pt x="1296625" y="671976"/>
                  <a:pt x="1246724" y="715133"/>
                </a:cubicBezTo>
                <a:cubicBezTo>
                  <a:pt x="1196823" y="758291"/>
                  <a:pt x="1199520" y="840560"/>
                  <a:pt x="1149619" y="868882"/>
                </a:cubicBezTo>
                <a:cubicBezTo>
                  <a:pt x="1099718" y="897204"/>
                  <a:pt x="1013403" y="893158"/>
                  <a:pt x="947318" y="885066"/>
                </a:cubicBezTo>
                <a:cubicBezTo>
                  <a:pt x="881233" y="876974"/>
                  <a:pt x="827286" y="820329"/>
                  <a:pt x="753109" y="820329"/>
                </a:cubicBezTo>
                <a:cubicBezTo>
                  <a:pt x="678932" y="820329"/>
                  <a:pt x="606104" y="883717"/>
                  <a:pt x="502256" y="885066"/>
                </a:cubicBezTo>
                <a:cubicBezTo>
                  <a:pt x="398408" y="886415"/>
                  <a:pt x="213641" y="863486"/>
                  <a:pt x="130023" y="828421"/>
                </a:cubicBezTo>
                <a:cubicBezTo>
                  <a:pt x="46405" y="793356"/>
                  <a:pt x="7293" y="734015"/>
                  <a:pt x="550" y="674673"/>
                </a:cubicBezTo>
                <a:cubicBezTo>
                  <a:pt x="-6193" y="615332"/>
                  <a:pt x="50452" y="518227"/>
                  <a:pt x="89563" y="472372"/>
                </a:cubicBezTo>
                <a:cubicBezTo>
                  <a:pt x="128674" y="426517"/>
                  <a:pt x="202851" y="426518"/>
                  <a:pt x="235219" y="399544"/>
                </a:cubicBezTo>
                <a:cubicBezTo>
                  <a:pt x="267587" y="372571"/>
                  <a:pt x="250054" y="325366"/>
                  <a:pt x="283771" y="310531"/>
                </a:cubicBezTo>
                <a:cubicBezTo>
                  <a:pt x="317488" y="295696"/>
                  <a:pt x="348508" y="317274"/>
                  <a:pt x="405152" y="302439"/>
                </a:cubicBezTo>
                <a:close/>
              </a:path>
            </a:pathLst>
          </a:custGeom>
          <a:gradFill flip="none" rotWithShape="1">
            <a:gsLst>
              <a:gs pos="0">
                <a:schemeClr val="bg2">
                  <a:lumMod val="50000"/>
                </a:schemeClr>
              </a:gs>
              <a:gs pos="100000">
                <a:schemeClr val="bg2">
                  <a:lumMod val="90000"/>
                </a:schemeClr>
              </a:gs>
            </a:gsLst>
            <a:path path="circle">
              <a:fillToRect r="100000" b="100000"/>
            </a:path>
            <a:tileRect l="-100000" t="-100000"/>
          </a:gradFill>
          <a:ln w="9525">
            <a:solidFill>
              <a:schemeClr val="bg2">
                <a:lumMod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25" name="Freeform 24">
            <a:extLst>
              <a:ext uri="{FF2B5EF4-FFF2-40B4-BE49-F238E27FC236}">
                <a16:creationId xmlns:a16="http://schemas.microsoft.com/office/drawing/2014/main" id="{F35FCE4A-9DA8-993E-E1D3-DA677094232D}"/>
              </a:ext>
            </a:extLst>
          </p:cNvPr>
          <p:cNvSpPr/>
          <p:nvPr/>
        </p:nvSpPr>
        <p:spPr>
          <a:xfrm rot="9868169">
            <a:off x="8627990" y="2700286"/>
            <a:ext cx="686267" cy="385892"/>
          </a:xfrm>
          <a:custGeom>
            <a:avLst/>
            <a:gdLst>
              <a:gd name="connsiteX0" fmla="*/ 405152 w 1584595"/>
              <a:gd name="connsiteY0" fmla="*/ 302439 h 891026"/>
              <a:gd name="connsiteX1" fmla="*/ 623637 w 1584595"/>
              <a:gd name="connsiteY1" fmla="*/ 221519 h 891026"/>
              <a:gd name="connsiteX2" fmla="*/ 761201 w 1584595"/>
              <a:gd name="connsiteY2" fmla="*/ 11126 h 891026"/>
              <a:gd name="connsiteX3" fmla="*/ 1060607 w 1584595"/>
              <a:gd name="connsiteY3" fmla="*/ 27310 h 891026"/>
              <a:gd name="connsiteX4" fmla="*/ 1271000 w 1584595"/>
              <a:gd name="connsiteY4" fmla="*/ 11126 h 891026"/>
              <a:gd name="connsiteX5" fmla="*/ 1538037 w 1584595"/>
              <a:gd name="connsiteY5" fmla="*/ 124414 h 891026"/>
              <a:gd name="connsiteX6" fmla="*/ 1570405 w 1584595"/>
              <a:gd name="connsiteY6" fmla="*/ 278163 h 891026"/>
              <a:gd name="connsiteX7" fmla="*/ 1384288 w 1584595"/>
              <a:gd name="connsiteY7" fmla="*/ 415728 h 891026"/>
              <a:gd name="connsiteX8" fmla="*/ 1424748 w 1584595"/>
              <a:gd name="connsiteY8" fmla="*/ 512832 h 891026"/>
              <a:gd name="connsiteX9" fmla="*/ 1449024 w 1584595"/>
              <a:gd name="connsiteY9" fmla="*/ 609937 h 891026"/>
              <a:gd name="connsiteX10" fmla="*/ 1246724 w 1584595"/>
              <a:gd name="connsiteY10" fmla="*/ 715133 h 891026"/>
              <a:gd name="connsiteX11" fmla="*/ 1149619 w 1584595"/>
              <a:gd name="connsiteY11" fmla="*/ 868882 h 891026"/>
              <a:gd name="connsiteX12" fmla="*/ 947318 w 1584595"/>
              <a:gd name="connsiteY12" fmla="*/ 885066 h 891026"/>
              <a:gd name="connsiteX13" fmla="*/ 753109 w 1584595"/>
              <a:gd name="connsiteY13" fmla="*/ 820329 h 891026"/>
              <a:gd name="connsiteX14" fmla="*/ 502256 w 1584595"/>
              <a:gd name="connsiteY14" fmla="*/ 885066 h 891026"/>
              <a:gd name="connsiteX15" fmla="*/ 130023 w 1584595"/>
              <a:gd name="connsiteY15" fmla="*/ 828421 h 891026"/>
              <a:gd name="connsiteX16" fmla="*/ 550 w 1584595"/>
              <a:gd name="connsiteY16" fmla="*/ 674673 h 891026"/>
              <a:gd name="connsiteX17" fmla="*/ 89563 w 1584595"/>
              <a:gd name="connsiteY17" fmla="*/ 472372 h 891026"/>
              <a:gd name="connsiteX18" fmla="*/ 235219 w 1584595"/>
              <a:gd name="connsiteY18" fmla="*/ 399544 h 891026"/>
              <a:gd name="connsiteX19" fmla="*/ 283771 w 1584595"/>
              <a:gd name="connsiteY19" fmla="*/ 310531 h 891026"/>
              <a:gd name="connsiteX20" fmla="*/ 405152 w 1584595"/>
              <a:gd name="connsiteY20" fmla="*/ 302439 h 891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84595" h="891026">
                <a:moveTo>
                  <a:pt x="405152" y="302439"/>
                </a:moveTo>
                <a:cubicBezTo>
                  <a:pt x="461796" y="287604"/>
                  <a:pt x="564296" y="270071"/>
                  <a:pt x="623637" y="221519"/>
                </a:cubicBezTo>
                <a:cubicBezTo>
                  <a:pt x="682978" y="172967"/>
                  <a:pt x="688373" y="43494"/>
                  <a:pt x="761201" y="11126"/>
                </a:cubicBezTo>
                <a:cubicBezTo>
                  <a:pt x="834029" y="-21242"/>
                  <a:pt x="975641" y="27310"/>
                  <a:pt x="1060607" y="27310"/>
                </a:cubicBezTo>
                <a:cubicBezTo>
                  <a:pt x="1145573" y="27310"/>
                  <a:pt x="1191428" y="-5058"/>
                  <a:pt x="1271000" y="11126"/>
                </a:cubicBezTo>
                <a:cubicBezTo>
                  <a:pt x="1350572" y="27310"/>
                  <a:pt x="1488136" y="79908"/>
                  <a:pt x="1538037" y="124414"/>
                </a:cubicBezTo>
                <a:cubicBezTo>
                  <a:pt x="1587938" y="168920"/>
                  <a:pt x="1596030" y="229611"/>
                  <a:pt x="1570405" y="278163"/>
                </a:cubicBezTo>
                <a:cubicBezTo>
                  <a:pt x="1544780" y="326715"/>
                  <a:pt x="1408564" y="376617"/>
                  <a:pt x="1384288" y="415728"/>
                </a:cubicBezTo>
                <a:cubicBezTo>
                  <a:pt x="1360012" y="454840"/>
                  <a:pt x="1413959" y="480464"/>
                  <a:pt x="1424748" y="512832"/>
                </a:cubicBezTo>
                <a:cubicBezTo>
                  <a:pt x="1435537" y="545200"/>
                  <a:pt x="1478695" y="576220"/>
                  <a:pt x="1449024" y="609937"/>
                </a:cubicBezTo>
                <a:cubicBezTo>
                  <a:pt x="1419353" y="643654"/>
                  <a:pt x="1296625" y="671976"/>
                  <a:pt x="1246724" y="715133"/>
                </a:cubicBezTo>
                <a:cubicBezTo>
                  <a:pt x="1196823" y="758291"/>
                  <a:pt x="1199520" y="840560"/>
                  <a:pt x="1149619" y="868882"/>
                </a:cubicBezTo>
                <a:cubicBezTo>
                  <a:pt x="1099718" y="897204"/>
                  <a:pt x="1013403" y="893158"/>
                  <a:pt x="947318" y="885066"/>
                </a:cubicBezTo>
                <a:cubicBezTo>
                  <a:pt x="881233" y="876974"/>
                  <a:pt x="827286" y="820329"/>
                  <a:pt x="753109" y="820329"/>
                </a:cubicBezTo>
                <a:cubicBezTo>
                  <a:pt x="678932" y="820329"/>
                  <a:pt x="606104" y="883717"/>
                  <a:pt x="502256" y="885066"/>
                </a:cubicBezTo>
                <a:cubicBezTo>
                  <a:pt x="398408" y="886415"/>
                  <a:pt x="213641" y="863486"/>
                  <a:pt x="130023" y="828421"/>
                </a:cubicBezTo>
                <a:cubicBezTo>
                  <a:pt x="46405" y="793356"/>
                  <a:pt x="7293" y="734015"/>
                  <a:pt x="550" y="674673"/>
                </a:cubicBezTo>
                <a:cubicBezTo>
                  <a:pt x="-6193" y="615332"/>
                  <a:pt x="50452" y="518227"/>
                  <a:pt x="89563" y="472372"/>
                </a:cubicBezTo>
                <a:cubicBezTo>
                  <a:pt x="128674" y="426517"/>
                  <a:pt x="202851" y="426518"/>
                  <a:pt x="235219" y="399544"/>
                </a:cubicBezTo>
                <a:cubicBezTo>
                  <a:pt x="267587" y="372571"/>
                  <a:pt x="250054" y="325366"/>
                  <a:pt x="283771" y="310531"/>
                </a:cubicBezTo>
                <a:cubicBezTo>
                  <a:pt x="317488" y="295696"/>
                  <a:pt x="348508" y="317274"/>
                  <a:pt x="405152" y="302439"/>
                </a:cubicBezTo>
                <a:close/>
              </a:path>
            </a:pathLst>
          </a:custGeom>
          <a:solidFill>
            <a:schemeClr val="bg2">
              <a:lumMod val="50000"/>
            </a:schemeClr>
          </a:solidFill>
          <a:ln w="9525">
            <a:solidFill>
              <a:schemeClr val="bg2">
                <a:lumMod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7" name="Google Shape;284;p5">
            <a:extLst>
              <a:ext uri="{FF2B5EF4-FFF2-40B4-BE49-F238E27FC236}">
                <a16:creationId xmlns:a16="http://schemas.microsoft.com/office/drawing/2014/main" id="{E7BFEADC-62F6-474A-987C-B044F50FABAB}"/>
              </a:ext>
            </a:extLst>
          </p:cNvPr>
          <p:cNvSpPr txBox="1"/>
          <p:nvPr/>
        </p:nvSpPr>
        <p:spPr>
          <a:xfrm>
            <a:off x="8982071" y="2277901"/>
            <a:ext cx="965569" cy="369332"/>
          </a:xfrm>
          <a:prstGeom prst="rect">
            <a:avLst/>
          </a:prstGeom>
          <a:noFill/>
          <a:ln>
            <a:noFill/>
          </a:ln>
        </p:spPr>
        <p:txBody>
          <a:bodyPr spcFirstLastPara="1" wrap="square" lIns="0" tIns="0" rIns="0" bIns="0" anchor="t" anchorCtr="0">
            <a:spAutoFit/>
          </a:bodyPr>
          <a:lstStyle/>
          <a:p>
            <a:pPr algn="ctr" defTabSz="914446"/>
            <a:r>
              <a:rPr lang="en-GB" sz="1200" b="1" noProof="0" dirty="0">
                <a:solidFill>
                  <a:prstClr val="black"/>
                </a:solidFill>
                <a:latin typeface="Arial" panose="020B0604020202020204" pitchFamily="34" charset="0"/>
                <a:ea typeface="Arial"/>
                <a:cs typeface="Arial" panose="020B0604020202020204" pitchFamily="34" charset="0"/>
                <a:sym typeface="Arial"/>
              </a:rPr>
              <a:t>Tumour cell/</a:t>
            </a:r>
            <a:br>
              <a:rPr lang="en-GB" sz="1200" b="1" noProof="0" dirty="0">
                <a:solidFill>
                  <a:prstClr val="black"/>
                </a:solidFill>
                <a:latin typeface="Arial" panose="020B0604020202020204" pitchFamily="34" charset="0"/>
                <a:ea typeface="Arial"/>
                <a:cs typeface="Arial" panose="020B0604020202020204" pitchFamily="34" charset="0"/>
                <a:sym typeface="Arial"/>
              </a:rPr>
            </a:br>
            <a:r>
              <a:rPr lang="en-GB" sz="1200" b="1" noProof="0" dirty="0">
                <a:solidFill>
                  <a:prstClr val="black"/>
                </a:solidFill>
                <a:latin typeface="Arial" panose="020B0604020202020204" pitchFamily="34" charset="0"/>
                <a:ea typeface="Arial"/>
                <a:cs typeface="Arial" panose="020B0604020202020204" pitchFamily="34" charset="0"/>
                <a:sym typeface="Arial"/>
              </a:rPr>
              <a:t>APC</a:t>
            </a:r>
            <a:endParaRPr lang="en-GB" sz="1200" b="1" noProof="0" dirty="0">
              <a:solidFill>
                <a:prstClr val="black"/>
              </a:solidFill>
              <a:latin typeface="Arial" panose="020B0604020202020204" pitchFamily="34" charset="0"/>
              <a:cs typeface="Arial" panose="020B0604020202020204" pitchFamily="34" charset="0"/>
            </a:endParaRPr>
          </a:p>
        </p:txBody>
      </p:sp>
      <p:grpSp>
        <p:nvGrpSpPr>
          <p:cNvPr id="119" name="Group 118">
            <a:extLst>
              <a:ext uri="{FF2B5EF4-FFF2-40B4-BE49-F238E27FC236}">
                <a16:creationId xmlns:a16="http://schemas.microsoft.com/office/drawing/2014/main" id="{789C9D2F-1D3F-0B8C-3A18-EB40854C8DE2}"/>
              </a:ext>
            </a:extLst>
          </p:cNvPr>
          <p:cNvGrpSpPr/>
          <p:nvPr/>
        </p:nvGrpSpPr>
        <p:grpSpPr>
          <a:xfrm rot="9901391">
            <a:off x="10106213" y="3305535"/>
            <a:ext cx="545206" cy="486504"/>
            <a:chOff x="10076680" y="3872771"/>
            <a:chExt cx="497059" cy="443541"/>
          </a:xfrm>
        </p:grpSpPr>
        <p:sp>
          <p:nvSpPr>
            <p:cNvPr id="90" name="Freeform 89">
              <a:extLst>
                <a:ext uri="{FF2B5EF4-FFF2-40B4-BE49-F238E27FC236}">
                  <a16:creationId xmlns:a16="http://schemas.microsoft.com/office/drawing/2014/main" id="{5FA933B9-6DC5-90F0-4358-EDEE06D06BB5}"/>
                </a:ext>
              </a:extLst>
            </p:cNvPr>
            <p:cNvSpPr/>
            <p:nvPr/>
          </p:nvSpPr>
          <p:spPr>
            <a:xfrm rot="16200000">
              <a:off x="10224983" y="3897423"/>
              <a:ext cx="40365" cy="336967"/>
            </a:xfrm>
            <a:custGeom>
              <a:avLst/>
              <a:gdLst>
                <a:gd name="connsiteX0" fmla="*/ 0 w 40365"/>
                <a:gd name="connsiteY0" fmla="*/ 0 h 336967"/>
                <a:gd name="connsiteX1" fmla="*/ 40365 w 40365"/>
                <a:gd name="connsiteY1" fmla="*/ 0 h 336967"/>
                <a:gd name="connsiteX2" fmla="*/ 40365 w 40365"/>
                <a:gd name="connsiteY2" fmla="*/ 336968 h 336967"/>
                <a:gd name="connsiteX3" fmla="*/ 0 w 40365"/>
                <a:gd name="connsiteY3" fmla="*/ 336968 h 336967"/>
              </a:gdLst>
              <a:ahLst/>
              <a:cxnLst>
                <a:cxn ang="0">
                  <a:pos x="connsiteX0" y="connsiteY0"/>
                </a:cxn>
                <a:cxn ang="0">
                  <a:pos x="connsiteX1" y="connsiteY1"/>
                </a:cxn>
                <a:cxn ang="0">
                  <a:pos x="connsiteX2" y="connsiteY2"/>
                </a:cxn>
                <a:cxn ang="0">
                  <a:pos x="connsiteX3" y="connsiteY3"/>
                </a:cxn>
              </a:cxnLst>
              <a:rect l="l" t="t" r="r" b="b"/>
              <a:pathLst>
                <a:path w="40365" h="336967">
                  <a:moveTo>
                    <a:pt x="0" y="0"/>
                  </a:moveTo>
                  <a:lnTo>
                    <a:pt x="40365" y="0"/>
                  </a:lnTo>
                  <a:lnTo>
                    <a:pt x="40365" y="336968"/>
                  </a:lnTo>
                  <a:lnTo>
                    <a:pt x="0" y="336968"/>
                  </a:lnTo>
                  <a:close/>
                </a:path>
              </a:pathLst>
            </a:custGeom>
            <a:solidFill>
              <a:schemeClr val="accent6"/>
            </a:solidFill>
            <a:ln w="4711"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6DE3104-F5B4-DB43-AE08-BCFF37ED3C89}"/>
                </a:ext>
              </a:extLst>
            </p:cNvPr>
            <p:cNvSpPr/>
            <p:nvPr/>
          </p:nvSpPr>
          <p:spPr>
            <a:xfrm rot="16200000">
              <a:off x="10401482" y="3914068"/>
              <a:ext cx="161650" cy="182486"/>
            </a:xfrm>
            <a:custGeom>
              <a:avLst/>
              <a:gdLst>
                <a:gd name="connsiteX0" fmla="*/ 40555 w 161650"/>
                <a:gd name="connsiteY0" fmla="*/ 0 h 182486"/>
                <a:gd name="connsiteX1" fmla="*/ 0 w 161650"/>
                <a:gd name="connsiteY1" fmla="*/ 22633 h 182486"/>
                <a:gd name="connsiteX2" fmla="*/ 125464 w 161650"/>
                <a:gd name="connsiteY2" fmla="*/ 182487 h 182486"/>
                <a:gd name="connsiteX3" fmla="*/ 161650 w 161650"/>
                <a:gd name="connsiteY3" fmla="*/ 153673 h 182486"/>
                <a:gd name="connsiteX4" fmla="*/ 40555 w 161650"/>
                <a:gd name="connsiteY4" fmla="*/ 0 h 182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50" h="182486">
                  <a:moveTo>
                    <a:pt x="40555" y="0"/>
                  </a:moveTo>
                  <a:lnTo>
                    <a:pt x="0" y="22633"/>
                  </a:lnTo>
                  <a:lnTo>
                    <a:pt x="125464" y="182487"/>
                  </a:lnTo>
                  <a:lnTo>
                    <a:pt x="161650" y="153673"/>
                  </a:lnTo>
                  <a:lnTo>
                    <a:pt x="40555" y="0"/>
                  </a:lnTo>
                  <a:close/>
                </a:path>
              </a:pathLst>
            </a:custGeom>
            <a:solidFill>
              <a:schemeClr val="accent6"/>
            </a:solidFill>
            <a:ln w="4711"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D5672857-0D13-EE42-2A5C-F6BF104398D5}"/>
                </a:ext>
              </a:extLst>
            </p:cNvPr>
            <p:cNvSpPr/>
            <p:nvPr/>
          </p:nvSpPr>
          <p:spPr>
            <a:xfrm rot="16200000">
              <a:off x="10370951" y="3860219"/>
              <a:ext cx="152485" cy="177779"/>
            </a:xfrm>
            <a:custGeom>
              <a:avLst/>
              <a:gdLst>
                <a:gd name="connsiteX0" fmla="*/ 36186 w 152485"/>
                <a:gd name="connsiteY0" fmla="*/ 0 h 177779"/>
                <a:gd name="connsiteX1" fmla="*/ 0 w 152485"/>
                <a:gd name="connsiteY1" fmla="*/ 28814 h 177779"/>
                <a:gd name="connsiteX2" fmla="*/ 116252 w 152485"/>
                <a:gd name="connsiteY2" fmla="*/ 177780 h 177779"/>
                <a:gd name="connsiteX3" fmla="*/ 152485 w 152485"/>
                <a:gd name="connsiteY3" fmla="*/ 148966 h 177779"/>
                <a:gd name="connsiteX4" fmla="*/ 36186 w 152485"/>
                <a:gd name="connsiteY4" fmla="*/ 0 h 177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85" h="177779">
                  <a:moveTo>
                    <a:pt x="36186" y="0"/>
                  </a:moveTo>
                  <a:lnTo>
                    <a:pt x="0" y="28814"/>
                  </a:lnTo>
                  <a:lnTo>
                    <a:pt x="116252" y="177780"/>
                  </a:lnTo>
                  <a:lnTo>
                    <a:pt x="152485" y="148966"/>
                  </a:lnTo>
                  <a:lnTo>
                    <a:pt x="36186" y="0"/>
                  </a:lnTo>
                  <a:close/>
                </a:path>
              </a:pathLst>
            </a:custGeom>
            <a:solidFill>
              <a:schemeClr val="accent6"/>
            </a:solidFill>
            <a:ln w="4711"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18EA3A7E-FE72-D5E3-BF5A-ECD2942D956A}"/>
                </a:ext>
              </a:extLst>
            </p:cNvPr>
            <p:cNvSpPr/>
            <p:nvPr/>
          </p:nvSpPr>
          <p:spPr>
            <a:xfrm rot="16200000">
              <a:off x="10436649" y="3868361"/>
              <a:ext cx="95024" cy="103843"/>
            </a:xfrm>
            <a:custGeom>
              <a:avLst/>
              <a:gdLst>
                <a:gd name="connsiteX0" fmla="*/ 36329 w 95024"/>
                <a:gd name="connsiteY0" fmla="*/ 0 h 103843"/>
                <a:gd name="connsiteX1" fmla="*/ 0 w 95024"/>
                <a:gd name="connsiteY1" fmla="*/ 28671 h 103843"/>
                <a:gd name="connsiteX2" fmla="*/ 58696 w 95024"/>
                <a:gd name="connsiteY2" fmla="*/ 103843 h 103843"/>
                <a:gd name="connsiteX3" fmla="*/ 95024 w 95024"/>
                <a:gd name="connsiteY3" fmla="*/ 75172 h 103843"/>
                <a:gd name="connsiteX4" fmla="*/ 36329 w 95024"/>
                <a:gd name="connsiteY4" fmla="*/ 0 h 103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24" h="103843">
                  <a:moveTo>
                    <a:pt x="36329" y="0"/>
                  </a:moveTo>
                  <a:lnTo>
                    <a:pt x="0" y="28671"/>
                  </a:lnTo>
                  <a:lnTo>
                    <a:pt x="58696" y="103843"/>
                  </a:lnTo>
                  <a:lnTo>
                    <a:pt x="95024" y="75172"/>
                  </a:lnTo>
                  <a:lnTo>
                    <a:pt x="36329" y="0"/>
                  </a:lnTo>
                  <a:close/>
                </a:path>
              </a:pathLst>
            </a:custGeom>
            <a:solidFill>
              <a:schemeClr val="accent6"/>
            </a:solidFill>
            <a:ln w="4711"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CD1BAD43-34A5-EAED-F700-C4508D773F2C}"/>
                </a:ext>
              </a:extLst>
            </p:cNvPr>
            <p:cNvSpPr/>
            <p:nvPr/>
          </p:nvSpPr>
          <p:spPr>
            <a:xfrm rot="16200000">
              <a:off x="10474117" y="3920029"/>
              <a:ext cx="95024" cy="103843"/>
            </a:xfrm>
            <a:custGeom>
              <a:avLst/>
              <a:gdLst>
                <a:gd name="connsiteX0" fmla="*/ 36329 w 95024"/>
                <a:gd name="connsiteY0" fmla="*/ 0 h 103843"/>
                <a:gd name="connsiteX1" fmla="*/ 0 w 95024"/>
                <a:gd name="connsiteY1" fmla="*/ 28671 h 103843"/>
                <a:gd name="connsiteX2" fmla="*/ 58696 w 95024"/>
                <a:gd name="connsiteY2" fmla="*/ 103843 h 103843"/>
                <a:gd name="connsiteX3" fmla="*/ 95024 w 95024"/>
                <a:gd name="connsiteY3" fmla="*/ 75172 h 103843"/>
                <a:gd name="connsiteX4" fmla="*/ 36329 w 95024"/>
                <a:gd name="connsiteY4" fmla="*/ 0 h 103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24" h="103843">
                  <a:moveTo>
                    <a:pt x="36329" y="0"/>
                  </a:moveTo>
                  <a:lnTo>
                    <a:pt x="0" y="28671"/>
                  </a:lnTo>
                  <a:lnTo>
                    <a:pt x="58696" y="103843"/>
                  </a:lnTo>
                  <a:lnTo>
                    <a:pt x="95024" y="75172"/>
                  </a:lnTo>
                  <a:lnTo>
                    <a:pt x="36329" y="0"/>
                  </a:lnTo>
                  <a:close/>
                </a:path>
              </a:pathLst>
            </a:custGeom>
            <a:solidFill>
              <a:schemeClr val="accent6"/>
            </a:solidFill>
            <a:ln w="4711"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F868A4E0-71DB-E880-16D8-F6CB0B524C05}"/>
                </a:ext>
              </a:extLst>
            </p:cNvPr>
            <p:cNvSpPr/>
            <p:nvPr/>
          </p:nvSpPr>
          <p:spPr>
            <a:xfrm rot="16200000">
              <a:off x="10224983" y="3954694"/>
              <a:ext cx="40365" cy="336967"/>
            </a:xfrm>
            <a:custGeom>
              <a:avLst/>
              <a:gdLst>
                <a:gd name="connsiteX0" fmla="*/ 0 w 40365"/>
                <a:gd name="connsiteY0" fmla="*/ 0 h 336967"/>
                <a:gd name="connsiteX1" fmla="*/ 40365 w 40365"/>
                <a:gd name="connsiteY1" fmla="*/ 0 h 336967"/>
                <a:gd name="connsiteX2" fmla="*/ 40365 w 40365"/>
                <a:gd name="connsiteY2" fmla="*/ 336968 h 336967"/>
                <a:gd name="connsiteX3" fmla="*/ 0 w 40365"/>
                <a:gd name="connsiteY3" fmla="*/ 336968 h 336967"/>
              </a:gdLst>
              <a:ahLst/>
              <a:cxnLst>
                <a:cxn ang="0">
                  <a:pos x="connsiteX0" y="connsiteY0"/>
                </a:cxn>
                <a:cxn ang="0">
                  <a:pos x="connsiteX1" y="connsiteY1"/>
                </a:cxn>
                <a:cxn ang="0">
                  <a:pos x="connsiteX2" y="connsiteY2"/>
                </a:cxn>
                <a:cxn ang="0">
                  <a:pos x="connsiteX3" y="connsiteY3"/>
                </a:cxn>
              </a:cxnLst>
              <a:rect l="l" t="t" r="r" b="b"/>
              <a:pathLst>
                <a:path w="40365" h="336967">
                  <a:moveTo>
                    <a:pt x="0" y="0"/>
                  </a:moveTo>
                  <a:lnTo>
                    <a:pt x="40365" y="0"/>
                  </a:lnTo>
                  <a:lnTo>
                    <a:pt x="40365" y="336968"/>
                  </a:lnTo>
                  <a:lnTo>
                    <a:pt x="0" y="336968"/>
                  </a:lnTo>
                  <a:close/>
                </a:path>
              </a:pathLst>
            </a:custGeom>
            <a:solidFill>
              <a:schemeClr val="accent6"/>
            </a:solidFill>
            <a:ln w="4711" cap="flat">
              <a:no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F951A31F-083D-7FCB-1BCA-BF3389251D8E}"/>
                </a:ext>
              </a:extLst>
            </p:cNvPr>
            <p:cNvSpPr/>
            <p:nvPr/>
          </p:nvSpPr>
          <p:spPr>
            <a:xfrm rot="16200000">
              <a:off x="10401482" y="4092530"/>
              <a:ext cx="161650" cy="182486"/>
            </a:xfrm>
            <a:custGeom>
              <a:avLst/>
              <a:gdLst>
                <a:gd name="connsiteX0" fmla="*/ 121143 w 161650"/>
                <a:gd name="connsiteY0" fmla="*/ 0 h 182486"/>
                <a:gd name="connsiteX1" fmla="*/ 161650 w 161650"/>
                <a:gd name="connsiteY1" fmla="*/ 22633 h 182486"/>
                <a:gd name="connsiteX2" fmla="*/ 36186 w 161650"/>
                <a:gd name="connsiteY2" fmla="*/ 182487 h 182486"/>
                <a:gd name="connsiteX3" fmla="*/ 0 w 161650"/>
                <a:gd name="connsiteY3" fmla="*/ 153673 h 182486"/>
                <a:gd name="connsiteX4" fmla="*/ 121143 w 161650"/>
                <a:gd name="connsiteY4" fmla="*/ 0 h 182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50" h="182486">
                  <a:moveTo>
                    <a:pt x="121143" y="0"/>
                  </a:moveTo>
                  <a:lnTo>
                    <a:pt x="161650" y="22633"/>
                  </a:lnTo>
                  <a:lnTo>
                    <a:pt x="36186" y="182487"/>
                  </a:lnTo>
                  <a:lnTo>
                    <a:pt x="0" y="153673"/>
                  </a:lnTo>
                  <a:lnTo>
                    <a:pt x="121143" y="0"/>
                  </a:lnTo>
                  <a:close/>
                </a:path>
              </a:pathLst>
            </a:custGeom>
            <a:solidFill>
              <a:schemeClr val="accent6"/>
            </a:solidFill>
            <a:ln w="4711" cap="flat">
              <a:no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4B50739E-18F7-9F09-2B88-E38AC33DE423}"/>
                </a:ext>
              </a:extLst>
            </p:cNvPr>
            <p:cNvSpPr/>
            <p:nvPr/>
          </p:nvSpPr>
          <p:spPr>
            <a:xfrm rot="16200000">
              <a:off x="10370975" y="4151062"/>
              <a:ext cx="152437" cy="177779"/>
            </a:xfrm>
            <a:custGeom>
              <a:avLst/>
              <a:gdLst>
                <a:gd name="connsiteX0" fmla="*/ 116252 w 152437"/>
                <a:gd name="connsiteY0" fmla="*/ 0 h 177779"/>
                <a:gd name="connsiteX1" fmla="*/ 152438 w 152437"/>
                <a:gd name="connsiteY1" fmla="*/ 28814 h 177779"/>
                <a:gd name="connsiteX2" fmla="*/ 36186 w 152437"/>
                <a:gd name="connsiteY2" fmla="*/ 177780 h 177779"/>
                <a:gd name="connsiteX3" fmla="*/ 0 w 152437"/>
                <a:gd name="connsiteY3" fmla="*/ 148966 h 177779"/>
                <a:gd name="connsiteX4" fmla="*/ 116252 w 152437"/>
                <a:gd name="connsiteY4" fmla="*/ 0 h 177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37" h="177779">
                  <a:moveTo>
                    <a:pt x="116252" y="0"/>
                  </a:moveTo>
                  <a:lnTo>
                    <a:pt x="152438" y="28814"/>
                  </a:lnTo>
                  <a:lnTo>
                    <a:pt x="36186" y="177780"/>
                  </a:lnTo>
                  <a:lnTo>
                    <a:pt x="0" y="148966"/>
                  </a:lnTo>
                  <a:lnTo>
                    <a:pt x="116252" y="0"/>
                  </a:lnTo>
                  <a:close/>
                </a:path>
              </a:pathLst>
            </a:custGeom>
            <a:solidFill>
              <a:schemeClr val="accent6"/>
            </a:solidFill>
            <a:ln w="4711" cap="flat">
              <a:no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D04F1D80-FC76-88C4-EC38-DEFEAA65CEC5}"/>
                </a:ext>
              </a:extLst>
            </p:cNvPr>
            <p:cNvSpPr/>
            <p:nvPr/>
          </p:nvSpPr>
          <p:spPr>
            <a:xfrm rot="16200000">
              <a:off x="10436649" y="4216878"/>
              <a:ext cx="95024" cy="103843"/>
            </a:xfrm>
            <a:custGeom>
              <a:avLst/>
              <a:gdLst>
                <a:gd name="connsiteX0" fmla="*/ 58743 w 95024"/>
                <a:gd name="connsiteY0" fmla="*/ 0 h 103843"/>
                <a:gd name="connsiteX1" fmla="*/ 95024 w 95024"/>
                <a:gd name="connsiteY1" fmla="*/ 28671 h 103843"/>
                <a:gd name="connsiteX2" fmla="*/ 36329 w 95024"/>
                <a:gd name="connsiteY2" fmla="*/ 103843 h 103843"/>
                <a:gd name="connsiteX3" fmla="*/ 0 w 95024"/>
                <a:gd name="connsiteY3" fmla="*/ 75172 h 103843"/>
                <a:gd name="connsiteX4" fmla="*/ 58743 w 95024"/>
                <a:gd name="connsiteY4" fmla="*/ 0 h 103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24" h="103843">
                  <a:moveTo>
                    <a:pt x="58743" y="0"/>
                  </a:moveTo>
                  <a:lnTo>
                    <a:pt x="95024" y="28671"/>
                  </a:lnTo>
                  <a:lnTo>
                    <a:pt x="36329" y="103843"/>
                  </a:lnTo>
                  <a:lnTo>
                    <a:pt x="0" y="75172"/>
                  </a:lnTo>
                  <a:lnTo>
                    <a:pt x="58743" y="0"/>
                  </a:lnTo>
                  <a:close/>
                </a:path>
              </a:pathLst>
            </a:custGeom>
            <a:solidFill>
              <a:schemeClr val="accent6"/>
            </a:solidFill>
            <a:ln w="4711" cap="flat">
              <a:no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794A25D3-A144-0A02-8C6D-216A5BC17A77}"/>
                </a:ext>
              </a:extLst>
            </p:cNvPr>
            <p:cNvSpPr/>
            <p:nvPr/>
          </p:nvSpPr>
          <p:spPr>
            <a:xfrm rot="16200000">
              <a:off x="10474117" y="4165211"/>
              <a:ext cx="95024" cy="103843"/>
            </a:xfrm>
            <a:custGeom>
              <a:avLst/>
              <a:gdLst>
                <a:gd name="connsiteX0" fmla="*/ 58743 w 95024"/>
                <a:gd name="connsiteY0" fmla="*/ 0 h 103843"/>
                <a:gd name="connsiteX1" fmla="*/ 95024 w 95024"/>
                <a:gd name="connsiteY1" fmla="*/ 28671 h 103843"/>
                <a:gd name="connsiteX2" fmla="*/ 36329 w 95024"/>
                <a:gd name="connsiteY2" fmla="*/ 103843 h 103843"/>
                <a:gd name="connsiteX3" fmla="*/ 0 w 95024"/>
                <a:gd name="connsiteY3" fmla="*/ 75172 h 103843"/>
                <a:gd name="connsiteX4" fmla="*/ 58743 w 95024"/>
                <a:gd name="connsiteY4" fmla="*/ 0 h 103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24" h="103843">
                  <a:moveTo>
                    <a:pt x="58743" y="0"/>
                  </a:moveTo>
                  <a:lnTo>
                    <a:pt x="95024" y="28671"/>
                  </a:lnTo>
                  <a:lnTo>
                    <a:pt x="36329" y="103843"/>
                  </a:lnTo>
                  <a:lnTo>
                    <a:pt x="0" y="75172"/>
                  </a:lnTo>
                  <a:lnTo>
                    <a:pt x="58743" y="0"/>
                  </a:lnTo>
                  <a:close/>
                </a:path>
              </a:pathLst>
            </a:custGeom>
            <a:solidFill>
              <a:schemeClr val="accent6"/>
            </a:solidFill>
            <a:ln w="4711"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912E0563-E867-CC80-59F6-DC359B8CF5AF}"/>
                </a:ext>
              </a:extLst>
            </p:cNvPr>
            <p:cNvSpPr/>
            <p:nvPr/>
          </p:nvSpPr>
          <p:spPr>
            <a:xfrm rot="16200000">
              <a:off x="10103558" y="3845988"/>
              <a:ext cx="443304" cy="497059"/>
            </a:xfrm>
            <a:custGeom>
              <a:avLst/>
              <a:gdLst>
                <a:gd name="connsiteX0" fmla="*/ 355379 w 443304"/>
                <a:gd name="connsiteY0" fmla="*/ 496999 h 497059"/>
                <a:gd name="connsiteX1" fmla="*/ 229914 w 443304"/>
                <a:gd name="connsiteY1" fmla="*/ 337098 h 497059"/>
                <a:gd name="connsiteX2" fmla="*/ 229914 w 443304"/>
                <a:gd name="connsiteY2" fmla="*/ 337098 h 497059"/>
                <a:gd name="connsiteX3" fmla="*/ 229914 w 443304"/>
                <a:gd name="connsiteY3" fmla="*/ -60 h 497059"/>
                <a:gd name="connsiteX4" fmla="*/ 270280 w 443304"/>
                <a:gd name="connsiteY4" fmla="*/ -60 h 497059"/>
                <a:gd name="connsiteX5" fmla="*/ 270280 w 443304"/>
                <a:gd name="connsiteY5" fmla="*/ 314370 h 497059"/>
                <a:gd name="connsiteX6" fmla="*/ 270280 w 443304"/>
                <a:gd name="connsiteY6" fmla="*/ 314370 h 497059"/>
                <a:gd name="connsiteX7" fmla="*/ 391422 w 443304"/>
                <a:gd name="connsiteY7" fmla="*/ 468043 h 497059"/>
                <a:gd name="connsiteX8" fmla="*/ 406951 w 443304"/>
                <a:gd name="connsiteY8" fmla="*/ 459532 h 497059"/>
                <a:gd name="connsiteX9" fmla="*/ 290700 w 443304"/>
                <a:gd name="connsiteY9" fmla="*/ 310566 h 497059"/>
                <a:gd name="connsiteX10" fmla="*/ 326886 w 443304"/>
                <a:gd name="connsiteY10" fmla="*/ 281753 h 497059"/>
                <a:gd name="connsiteX11" fmla="*/ 443185 w 443304"/>
                <a:gd name="connsiteY11" fmla="*/ 430433 h 497059"/>
                <a:gd name="connsiteX12" fmla="*/ 87639 w 443304"/>
                <a:gd name="connsiteY12" fmla="*/ 496999 h 497059"/>
                <a:gd name="connsiteX13" fmla="*/ 51453 w 443304"/>
                <a:gd name="connsiteY13" fmla="*/ 468186 h 497059"/>
                <a:gd name="connsiteX14" fmla="*/ 172596 w 443304"/>
                <a:gd name="connsiteY14" fmla="*/ 314513 h 497059"/>
                <a:gd name="connsiteX15" fmla="*/ 172596 w 443304"/>
                <a:gd name="connsiteY15" fmla="*/ 314513 h 497059"/>
                <a:gd name="connsiteX16" fmla="*/ 172596 w 443304"/>
                <a:gd name="connsiteY16" fmla="*/ -60 h 497059"/>
                <a:gd name="connsiteX17" fmla="*/ 212961 w 443304"/>
                <a:gd name="connsiteY17" fmla="*/ -60 h 497059"/>
                <a:gd name="connsiteX18" fmla="*/ 212961 w 443304"/>
                <a:gd name="connsiteY18" fmla="*/ 336860 h 497059"/>
                <a:gd name="connsiteX19" fmla="*/ 212961 w 443304"/>
                <a:gd name="connsiteY19" fmla="*/ 336860 h 497059"/>
                <a:gd name="connsiteX20" fmla="*/ -119 w 443304"/>
                <a:gd name="connsiteY20" fmla="*/ 430433 h 497059"/>
                <a:gd name="connsiteX21" fmla="*/ 116132 w 443304"/>
                <a:gd name="connsiteY21" fmla="*/ 281515 h 497059"/>
                <a:gd name="connsiteX22" fmla="*/ 152318 w 443304"/>
                <a:gd name="connsiteY22" fmla="*/ 310329 h 497059"/>
                <a:gd name="connsiteX23" fmla="*/ 36067 w 443304"/>
                <a:gd name="connsiteY23" fmla="*/ 459342 h 497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3304" h="497059">
                  <a:moveTo>
                    <a:pt x="355379" y="496999"/>
                  </a:moveTo>
                  <a:lnTo>
                    <a:pt x="229914" y="337098"/>
                  </a:lnTo>
                  <a:lnTo>
                    <a:pt x="229914" y="337098"/>
                  </a:lnTo>
                  <a:lnTo>
                    <a:pt x="229914" y="-60"/>
                  </a:lnTo>
                  <a:lnTo>
                    <a:pt x="270280" y="-60"/>
                  </a:lnTo>
                  <a:lnTo>
                    <a:pt x="270280" y="314370"/>
                  </a:lnTo>
                  <a:lnTo>
                    <a:pt x="270280" y="314370"/>
                  </a:lnTo>
                  <a:lnTo>
                    <a:pt x="391422" y="468043"/>
                  </a:lnTo>
                  <a:close/>
                  <a:moveTo>
                    <a:pt x="406951" y="459532"/>
                  </a:moveTo>
                  <a:lnTo>
                    <a:pt x="290700" y="310566"/>
                  </a:lnTo>
                  <a:lnTo>
                    <a:pt x="326886" y="281753"/>
                  </a:lnTo>
                  <a:lnTo>
                    <a:pt x="443185" y="430433"/>
                  </a:lnTo>
                  <a:close/>
                  <a:moveTo>
                    <a:pt x="87639" y="496999"/>
                  </a:moveTo>
                  <a:lnTo>
                    <a:pt x="51453" y="468186"/>
                  </a:lnTo>
                  <a:lnTo>
                    <a:pt x="172596" y="314513"/>
                  </a:lnTo>
                  <a:lnTo>
                    <a:pt x="172596" y="314513"/>
                  </a:lnTo>
                  <a:lnTo>
                    <a:pt x="172596" y="-60"/>
                  </a:lnTo>
                  <a:lnTo>
                    <a:pt x="212961" y="-60"/>
                  </a:lnTo>
                  <a:lnTo>
                    <a:pt x="212961" y="336860"/>
                  </a:lnTo>
                  <a:lnTo>
                    <a:pt x="212961" y="336860"/>
                  </a:lnTo>
                  <a:close/>
                  <a:moveTo>
                    <a:pt x="-119" y="430433"/>
                  </a:moveTo>
                  <a:lnTo>
                    <a:pt x="116132" y="281515"/>
                  </a:lnTo>
                  <a:lnTo>
                    <a:pt x="152318" y="310329"/>
                  </a:lnTo>
                  <a:lnTo>
                    <a:pt x="36067" y="459342"/>
                  </a:lnTo>
                  <a:close/>
                </a:path>
              </a:pathLst>
            </a:custGeom>
            <a:noFill/>
            <a:ln w="4711" cap="flat">
              <a:noFill/>
              <a:prstDash val="solid"/>
              <a:miter/>
            </a:ln>
          </p:spPr>
          <p:txBody>
            <a:bodyPr rtlCol="0" anchor="ctr"/>
            <a:lstStyle/>
            <a:p>
              <a:endParaRPr lang="en-US"/>
            </a:p>
          </p:txBody>
        </p:sp>
      </p:grpSp>
      <p:grpSp>
        <p:nvGrpSpPr>
          <p:cNvPr id="133" name="Group 132">
            <a:extLst>
              <a:ext uri="{FF2B5EF4-FFF2-40B4-BE49-F238E27FC236}">
                <a16:creationId xmlns:a16="http://schemas.microsoft.com/office/drawing/2014/main" id="{9C551C74-6F66-3AF6-D3B4-8D762226B9AF}"/>
              </a:ext>
            </a:extLst>
          </p:cNvPr>
          <p:cNvGrpSpPr/>
          <p:nvPr/>
        </p:nvGrpSpPr>
        <p:grpSpPr>
          <a:xfrm rot="21244183">
            <a:off x="7559604" y="3534561"/>
            <a:ext cx="545206" cy="486504"/>
            <a:chOff x="10076680" y="3872771"/>
            <a:chExt cx="497059" cy="443541"/>
          </a:xfrm>
        </p:grpSpPr>
        <p:sp>
          <p:nvSpPr>
            <p:cNvPr id="134" name="Freeform 133">
              <a:extLst>
                <a:ext uri="{FF2B5EF4-FFF2-40B4-BE49-F238E27FC236}">
                  <a16:creationId xmlns:a16="http://schemas.microsoft.com/office/drawing/2014/main" id="{E61E1AD0-195C-1D16-3287-D128FD7A212E}"/>
                </a:ext>
              </a:extLst>
            </p:cNvPr>
            <p:cNvSpPr/>
            <p:nvPr/>
          </p:nvSpPr>
          <p:spPr>
            <a:xfrm rot="16200000">
              <a:off x="10224983" y="3897423"/>
              <a:ext cx="40365" cy="336967"/>
            </a:xfrm>
            <a:custGeom>
              <a:avLst/>
              <a:gdLst>
                <a:gd name="connsiteX0" fmla="*/ 0 w 40365"/>
                <a:gd name="connsiteY0" fmla="*/ 0 h 336967"/>
                <a:gd name="connsiteX1" fmla="*/ 40365 w 40365"/>
                <a:gd name="connsiteY1" fmla="*/ 0 h 336967"/>
                <a:gd name="connsiteX2" fmla="*/ 40365 w 40365"/>
                <a:gd name="connsiteY2" fmla="*/ 336968 h 336967"/>
                <a:gd name="connsiteX3" fmla="*/ 0 w 40365"/>
                <a:gd name="connsiteY3" fmla="*/ 336968 h 336967"/>
              </a:gdLst>
              <a:ahLst/>
              <a:cxnLst>
                <a:cxn ang="0">
                  <a:pos x="connsiteX0" y="connsiteY0"/>
                </a:cxn>
                <a:cxn ang="0">
                  <a:pos x="connsiteX1" y="connsiteY1"/>
                </a:cxn>
                <a:cxn ang="0">
                  <a:pos x="connsiteX2" y="connsiteY2"/>
                </a:cxn>
                <a:cxn ang="0">
                  <a:pos x="connsiteX3" y="connsiteY3"/>
                </a:cxn>
              </a:cxnLst>
              <a:rect l="l" t="t" r="r" b="b"/>
              <a:pathLst>
                <a:path w="40365" h="336967">
                  <a:moveTo>
                    <a:pt x="0" y="0"/>
                  </a:moveTo>
                  <a:lnTo>
                    <a:pt x="40365" y="0"/>
                  </a:lnTo>
                  <a:lnTo>
                    <a:pt x="40365" y="336968"/>
                  </a:lnTo>
                  <a:lnTo>
                    <a:pt x="0" y="336968"/>
                  </a:lnTo>
                  <a:close/>
                </a:path>
              </a:pathLst>
            </a:custGeom>
            <a:solidFill>
              <a:schemeClr val="accent6"/>
            </a:solidFill>
            <a:ln w="4711" cap="flat">
              <a:noFill/>
              <a:prstDash val="solid"/>
              <a:miter/>
            </a:ln>
          </p:spPr>
          <p:txBody>
            <a:bodyPr rtlCol="0" anchor="ctr"/>
            <a:lstStyle/>
            <a:p>
              <a:endParaRPr lang="en-US"/>
            </a:p>
          </p:txBody>
        </p:sp>
        <p:sp>
          <p:nvSpPr>
            <p:cNvPr id="135" name="Freeform 134">
              <a:extLst>
                <a:ext uri="{FF2B5EF4-FFF2-40B4-BE49-F238E27FC236}">
                  <a16:creationId xmlns:a16="http://schemas.microsoft.com/office/drawing/2014/main" id="{6F432CBC-06D9-93A7-4FFC-5B30E0441E26}"/>
                </a:ext>
              </a:extLst>
            </p:cNvPr>
            <p:cNvSpPr/>
            <p:nvPr/>
          </p:nvSpPr>
          <p:spPr>
            <a:xfrm rot="16200000">
              <a:off x="10401482" y="3914068"/>
              <a:ext cx="161650" cy="182486"/>
            </a:xfrm>
            <a:custGeom>
              <a:avLst/>
              <a:gdLst>
                <a:gd name="connsiteX0" fmla="*/ 40555 w 161650"/>
                <a:gd name="connsiteY0" fmla="*/ 0 h 182486"/>
                <a:gd name="connsiteX1" fmla="*/ 0 w 161650"/>
                <a:gd name="connsiteY1" fmla="*/ 22633 h 182486"/>
                <a:gd name="connsiteX2" fmla="*/ 125464 w 161650"/>
                <a:gd name="connsiteY2" fmla="*/ 182487 h 182486"/>
                <a:gd name="connsiteX3" fmla="*/ 161650 w 161650"/>
                <a:gd name="connsiteY3" fmla="*/ 153673 h 182486"/>
                <a:gd name="connsiteX4" fmla="*/ 40555 w 161650"/>
                <a:gd name="connsiteY4" fmla="*/ 0 h 182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50" h="182486">
                  <a:moveTo>
                    <a:pt x="40555" y="0"/>
                  </a:moveTo>
                  <a:lnTo>
                    <a:pt x="0" y="22633"/>
                  </a:lnTo>
                  <a:lnTo>
                    <a:pt x="125464" y="182487"/>
                  </a:lnTo>
                  <a:lnTo>
                    <a:pt x="161650" y="153673"/>
                  </a:lnTo>
                  <a:lnTo>
                    <a:pt x="40555" y="0"/>
                  </a:lnTo>
                  <a:close/>
                </a:path>
              </a:pathLst>
            </a:custGeom>
            <a:solidFill>
              <a:schemeClr val="accent6"/>
            </a:solidFill>
            <a:ln w="4711" cap="flat">
              <a:noFill/>
              <a:prstDash val="solid"/>
              <a:miter/>
            </a:ln>
          </p:spPr>
          <p:txBody>
            <a:bodyPr rtlCol="0" anchor="ctr"/>
            <a:lstStyle/>
            <a:p>
              <a:endParaRPr lang="en-US"/>
            </a:p>
          </p:txBody>
        </p:sp>
        <p:sp>
          <p:nvSpPr>
            <p:cNvPr id="136" name="Freeform 135">
              <a:extLst>
                <a:ext uri="{FF2B5EF4-FFF2-40B4-BE49-F238E27FC236}">
                  <a16:creationId xmlns:a16="http://schemas.microsoft.com/office/drawing/2014/main" id="{131FC320-AFCF-4977-17B0-4EE9C1F87613}"/>
                </a:ext>
              </a:extLst>
            </p:cNvPr>
            <p:cNvSpPr/>
            <p:nvPr/>
          </p:nvSpPr>
          <p:spPr>
            <a:xfrm rot="16200000">
              <a:off x="10370951" y="3860219"/>
              <a:ext cx="152485" cy="177779"/>
            </a:xfrm>
            <a:custGeom>
              <a:avLst/>
              <a:gdLst>
                <a:gd name="connsiteX0" fmla="*/ 36186 w 152485"/>
                <a:gd name="connsiteY0" fmla="*/ 0 h 177779"/>
                <a:gd name="connsiteX1" fmla="*/ 0 w 152485"/>
                <a:gd name="connsiteY1" fmla="*/ 28814 h 177779"/>
                <a:gd name="connsiteX2" fmla="*/ 116252 w 152485"/>
                <a:gd name="connsiteY2" fmla="*/ 177780 h 177779"/>
                <a:gd name="connsiteX3" fmla="*/ 152485 w 152485"/>
                <a:gd name="connsiteY3" fmla="*/ 148966 h 177779"/>
                <a:gd name="connsiteX4" fmla="*/ 36186 w 152485"/>
                <a:gd name="connsiteY4" fmla="*/ 0 h 177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85" h="177779">
                  <a:moveTo>
                    <a:pt x="36186" y="0"/>
                  </a:moveTo>
                  <a:lnTo>
                    <a:pt x="0" y="28814"/>
                  </a:lnTo>
                  <a:lnTo>
                    <a:pt x="116252" y="177780"/>
                  </a:lnTo>
                  <a:lnTo>
                    <a:pt x="152485" y="148966"/>
                  </a:lnTo>
                  <a:lnTo>
                    <a:pt x="36186" y="0"/>
                  </a:lnTo>
                  <a:close/>
                </a:path>
              </a:pathLst>
            </a:custGeom>
            <a:solidFill>
              <a:schemeClr val="accent6"/>
            </a:solidFill>
            <a:ln w="4711" cap="flat">
              <a:noFill/>
              <a:prstDash val="solid"/>
              <a:miter/>
            </a:ln>
          </p:spPr>
          <p:txBody>
            <a:bodyPr rtlCol="0" anchor="ctr"/>
            <a:lstStyle/>
            <a:p>
              <a:endParaRPr lang="en-US"/>
            </a:p>
          </p:txBody>
        </p:sp>
        <p:sp>
          <p:nvSpPr>
            <p:cNvPr id="137" name="Freeform 136">
              <a:extLst>
                <a:ext uri="{FF2B5EF4-FFF2-40B4-BE49-F238E27FC236}">
                  <a16:creationId xmlns:a16="http://schemas.microsoft.com/office/drawing/2014/main" id="{3BD66865-C8A8-2C00-B10D-E7E40A7EFDBB}"/>
                </a:ext>
              </a:extLst>
            </p:cNvPr>
            <p:cNvSpPr/>
            <p:nvPr/>
          </p:nvSpPr>
          <p:spPr>
            <a:xfrm rot="16200000">
              <a:off x="10436649" y="3868361"/>
              <a:ext cx="95024" cy="103843"/>
            </a:xfrm>
            <a:custGeom>
              <a:avLst/>
              <a:gdLst>
                <a:gd name="connsiteX0" fmla="*/ 36329 w 95024"/>
                <a:gd name="connsiteY0" fmla="*/ 0 h 103843"/>
                <a:gd name="connsiteX1" fmla="*/ 0 w 95024"/>
                <a:gd name="connsiteY1" fmla="*/ 28671 h 103843"/>
                <a:gd name="connsiteX2" fmla="*/ 58696 w 95024"/>
                <a:gd name="connsiteY2" fmla="*/ 103843 h 103843"/>
                <a:gd name="connsiteX3" fmla="*/ 95024 w 95024"/>
                <a:gd name="connsiteY3" fmla="*/ 75172 h 103843"/>
                <a:gd name="connsiteX4" fmla="*/ 36329 w 95024"/>
                <a:gd name="connsiteY4" fmla="*/ 0 h 103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24" h="103843">
                  <a:moveTo>
                    <a:pt x="36329" y="0"/>
                  </a:moveTo>
                  <a:lnTo>
                    <a:pt x="0" y="28671"/>
                  </a:lnTo>
                  <a:lnTo>
                    <a:pt x="58696" y="103843"/>
                  </a:lnTo>
                  <a:lnTo>
                    <a:pt x="95024" y="75172"/>
                  </a:lnTo>
                  <a:lnTo>
                    <a:pt x="36329" y="0"/>
                  </a:lnTo>
                  <a:close/>
                </a:path>
              </a:pathLst>
            </a:custGeom>
            <a:solidFill>
              <a:schemeClr val="accent6"/>
            </a:solidFill>
            <a:ln w="4711" cap="flat">
              <a:noFill/>
              <a:prstDash val="solid"/>
              <a:miter/>
            </a:ln>
          </p:spPr>
          <p:txBody>
            <a:bodyPr rtlCol="0" anchor="ctr"/>
            <a:lstStyle/>
            <a:p>
              <a:endParaRPr lang="en-US"/>
            </a:p>
          </p:txBody>
        </p:sp>
        <p:sp>
          <p:nvSpPr>
            <p:cNvPr id="138" name="Freeform 137">
              <a:extLst>
                <a:ext uri="{FF2B5EF4-FFF2-40B4-BE49-F238E27FC236}">
                  <a16:creationId xmlns:a16="http://schemas.microsoft.com/office/drawing/2014/main" id="{485FAEDC-F66C-4516-2A2D-C7C1FF562D15}"/>
                </a:ext>
              </a:extLst>
            </p:cNvPr>
            <p:cNvSpPr/>
            <p:nvPr/>
          </p:nvSpPr>
          <p:spPr>
            <a:xfrm rot="16200000">
              <a:off x="10474117" y="3920029"/>
              <a:ext cx="95024" cy="103843"/>
            </a:xfrm>
            <a:custGeom>
              <a:avLst/>
              <a:gdLst>
                <a:gd name="connsiteX0" fmla="*/ 36329 w 95024"/>
                <a:gd name="connsiteY0" fmla="*/ 0 h 103843"/>
                <a:gd name="connsiteX1" fmla="*/ 0 w 95024"/>
                <a:gd name="connsiteY1" fmla="*/ 28671 h 103843"/>
                <a:gd name="connsiteX2" fmla="*/ 58696 w 95024"/>
                <a:gd name="connsiteY2" fmla="*/ 103843 h 103843"/>
                <a:gd name="connsiteX3" fmla="*/ 95024 w 95024"/>
                <a:gd name="connsiteY3" fmla="*/ 75172 h 103843"/>
                <a:gd name="connsiteX4" fmla="*/ 36329 w 95024"/>
                <a:gd name="connsiteY4" fmla="*/ 0 h 103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24" h="103843">
                  <a:moveTo>
                    <a:pt x="36329" y="0"/>
                  </a:moveTo>
                  <a:lnTo>
                    <a:pt x="0" y="28671"/>
                  </a:lnTo>
                  <a:lnTo>
                    <a:pt x="58696" y="103843"/>
                  </a:lnTo>
                  <a:lnTo>
                    <a:pt x="95024" y="75172"/>
                  </a:lnTo>
                  <a:lnTo>
                    <a:pt x="36329" y="0"/>
                  </a:lnTo>
                  <a:close/>
                </a:path>
              </a:pathLst>
            </a:custGeom>
            <a:solidFill>
              <a:schemeClr val="accent6"/>
            </a:solidFill>
            <a:ln w="4711" cap="flat">
              <a:noFill/>
              <a:prstDash val="solid"/>
              <a:miter/>
            </a:ln>
          </p:spPr>
          <p:txBody>
            <a:bodyPr rtlCol="0" anchor="ctr"/>
            <a:lstStyle/>
            <a:p>
              <a:endParaRPr lang="en-US"/>
            </a:p>
          </p:txBody>
        </p:sp>
        <p:sp>
          <p:nvSpPr>
            <p:cNvPr id="139" name="Freeform 138">
              <a:extLst>
                <a:ext uri="{FF2B5EF4-FFF2-40B4-BE49-F238E27FC236}">
                  <a16:creationId xmlns:a16="http://schemas.microsoft.com/office/drawing/2014/main" id="{B4127179-AB7D-9548-C642-087FD0F3A7CD}"/>
                </a:ext>
              </a:extLst>
            </p:cNvPr>
            <p:cNvSpPr/>
            <p:nvPr/>
          </p:nvSpPr>
          <p:spPr>
            <a:xfrm rot="16200000">
              <a:off x="10224983" y="3954694"/>
              <a:ext cx="40365" cy="336967"/>
            </a:xfrm>
            <a:custGeom>
              <a:avLst/>
              <a:gdLst>
                <a:gd name="connsiteX0" fmla="*/ 0 w 40365"/>
                <a:gd name="connsiteY0" fmla="*/ 0 h 336967"/>
                <a:gd name="connsiteX1" fmla="*/ 40365 w 40365"/>
                <a:gd name="connsiteY1" fmla="*/ 0 h 336967"/>
                <a:gd name="connsiteX2" fmla="*/ 40365 w 40365"/>
                <a:gd name="connsiteY2" fmla="*/ 336968 h 336967"/>
                <a:gd name="connsiteX3" fmla="*/ 0 w 40365"/>
                <a:gd name="connsiteY3" fmla="*/ 336968 h 336967"/>
              </a:gdLst>
              <a:ahLst/>
              <a:cxnLst>
                <a:cxn ang="0">
                  <a:pos x="connsiteX0" y="connsiteY0"/>
                </a:cxn>
                <a:cxn ang="0">
                  <a:pos x="connsiteX1" y="connsiteY1"/>
                </a:cxn>
                <a:cxn ang="0">
                  <a:pos x="connsiteX2" y="connsiteY2"/>
                </a:cxn>
                <a:cxn ang="0">
                  <a:pos x="connsiteX3" y="connsiteY3"/>
                </a:cxn>
              </a:cxnLst>
              <a:rect l="l" t="t" r="r" b="b"/>
              <a:pathLst>
                <a:path w="40365" h="336967">
                  <a:moveTo>
                    <a:pt x="0" y="0"/>
                  </a:moveTo>
                  <a:lnTo>
                    <a:pt x="40365" y="0"/>
                  </a:lnTo>
                  <a:lnTo>
                    <a:pt x="40365" y="336968"/>
                  </a:lnTo>
                  <a:lnTo>
                    <a:pt x="0" y="336968"/>
                  </a:lnTo>
                  <a:close/>
                </a:path>
              </a:pathLst>
            </a:custGeom>
            <a:solidFill>
              <a:schemeClr val="accent6"/>
            </a:solidFill>
            <a:ln w="4711" cap="flat">
              <a:no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C443041B-85E3-A463-3095-8628012751DE}"/>
                </a:ext>
              </a:extLst>
            </p:cNvPr>
            <p:cNvSpPr/>
            <p:nvPr/>
          </p:nvSpPr>
          <p:spPr>
            <a:xfrm rot="16200000">
              <a:off x="10401482" y="4092530"/>
              <a:ext cx="161650" cy="182486"/>
            </a:xfrm>
            <a:custGeom>
              <a:avLst/>
              <a:gdLst>
                <a:gd name="connsiteX0" fmla="*/ 121143 w 161650"/>
                <a:gd name="connsiteY0" fmla="*/ 0 h 182486"/>
                <a:gd name="connsiteX1" fmla="*/ 161650 w 161650"/>
                <a:gd name="connsiteY1" fmla="*/ 22633 h 182486"/>
                <a:gd name="connsiteX2" fmla="*/ 36186 w 161650"/>
                <a:gd name="connsiteY2" fmla="*/ 182487 h 182486"/>
                <a:gd name="connsiteX3" fmla="*/ 0 w 161650"/>
                <a:gd name="connsiteY3" fmla="*/ 153673 h 182486"/>
                <a:gd name="connsiteX4" fmla="*/ 121143 w 161650"/>
                <a:gd name="connsiteY4" fmla="*/ 0 h 182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50" h="182486">
                  <a:moveTo>
                    <a:pt x="121143" y="0"/>
                  </a:moveTo>
                  <a:lnTo>
                    <a:pt x="161650" y="22633"/>
                  </a:lnTo>
                  <a:lnTo>
                    <a:pt x="36186" y="182487"/>
                  </a:lnTo>
                  <a:lnTo>
                    <a:pt x="0" y="153673"/>
                  </a:lnTo>
                  <a:lnTo>
                    <a:pt x="121143" y="0"/>
                  </a:lnTo>
                  <a:close/>
                </a:path>
              </a:pathLst>
            </a:custGeom>
            <a:solidFill>
              <a:schemeClr val="accent6"/>
            </a:solidFill>
            <a:ln w="4711" cap="flat">
              <a:noFill/>
              <a:prstDash val="solid"/>
              <a:miter/>
            </a:ln>
          </p:spPr>
          <p:txBody>
            <a:bodyPr rtlCol="0" anchor="ctr"/>
            <a:lstStyle/>
            <a:p>
              <a:endParaRPr lang="en-US"/>
            </a:p>
          </p:txBody>
        </p:sp>
        <p:sp>
          <p:nvSpPr>
            <p:cNvPr id="141" name="Freeform 140">
              <a:extLst>
                <a:ext uri="{FF2B5EF4-FFF2-40B4-BE49-F238E27FC236}">
                  <a16:creationId xmlns:a16="http://schemas.microsoft.com/office/drawing/2014/main" id="{C4ACA406-153F-6C24-2848-BCFA4B551E56}"/>
                </a:ext>
              </a:extLst>
            </p:cNvPr>
            <p:cNvSpPr/>
            <p:nvPr/>
          </p:nvSpPr>
          <p:spPr>
            <a:xfrm rot="16200000">
              <a:off x="10370975" y="4151062"/>
              <a:ext cx="152437" cy="177779"/>
            </a:xfrm>
            <a:custGeom>
              <a:avLst/>
              <a:gdLst>
                <a:gd name="connsiteX0" fmla="*/ 116252 w 152437"/>
                <a:gd name="connsiteY0" fmla="*/ 0 h 177779"/>
                <a:gd name="connsiteX1" fmla="*/ 152438 w 152437"/>
                <a:gd name="connsiteY1" fmla="*/ 28814 h 177779"/>
                <a:gd name="connsiteX2" fmla="*/ 36186 w 152437"/>
                <a:gd name="connsiteY2" fmla="*/ 177780 h 177779"/>
                <a:gd name="connsiteX3" fmla="*/ 0 w 152437"/>
                <a:gd name="connsiteY3" fmla="*/ 148966 h 177779"/>
                <a:gd name="connsiteX4" fmla="*/ 116252 w 152437"/>
                <a:gd name="connsiteY4" fmla="*/ 0 h 177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37" h="177779">
                  <a:moveTo>
                    <a:pt x="116252" y="0"/>
                  </a:moveTo>
                  <a:lnTo>
                    <a:pt x="152438" y="28814"/>
                  </a:lnTo>
                  <a:lnTo>
                    <a:pt x="36186" y="177780"/>
                  </a:lnTo>
                  <a:lnTo>
                    <a:pt x="0" y="148966"/>
                  </a:lnTo>
                  <a:lnTo>
                    <a:pt x="116252" y="0"/>
                  </a:lnTo>
                  <a:close/>
                </a:path>
              </a:pathLst>
            </a:custGeom>
            <a:solidFill>
              <a:schemeClr val="accent6"/>
            </a:solidFill>
            <a:ln w="4711" cap="flat">
              <a:noFill/>
              <a:prstDash val="solid"/>
              <a:miter/>
            </a:ln>
          </p:spPr>
          <p:txBody>
            <a:bodyPr rtlCol="0" anchor="ctr"/>
            <a:lstStyle/>
            <a:p>
              <a:endParaRPr lang="en-US"/>
            </a:p>
          </p:txBody>
        </p:sp>
        <p:sp>
          <p:nvSpPr>
            <p:cNvPr id="142" name="Freeform 141">
              <a:extLst>
                <a:ext uri="{FF2B5EF4-FFF2-40B4-BE49-F238E27FC236}">
                  <a16:creationId xmlns:a16="http://schemas.microsoft.com/office/drawing/2014/main" id="{D4F98747-6807-841E-4B40-01D79D32E4EE}"/>
                </a:ext>
              </a:extLst>
            </p:cNvPr>
            <p:cNvSpPr/>
            <p:nvPr/>
          </p:nvSpPr>
          <p:spPr>
            <a:xfrm rot="16200000">
              <a:off x="10436649" y="4216878"/>
              <a:ext cx="95024" cy="103843"/>
            </a:xfrm>
            <a:custGeom>
              <a:avLst/>
              <a:gdLst>
                <a:gd name="connsiteX0" fmla="*/ 58743 w 95024"/>
                <a:gd name="connsiteY0" fmla="*/ 0 h 103843"/>
                <a:gd name="connsiteX1" fmla="*/ 95024 w 95024"/>
                <a:gd name="connsiteY1" fmla="*/ 28671 h 103843"/>
                <a:gd name="connsiteX2" fmla="*/ 36329 w 95024"/>
                <a:gd name="connsiteY2" fmla="*/ 103843 h 103843"/>
                <a:gd name="connsiteX3" fmla="*/ 0 w 95024"/>
                <a:gd name="connsiteY3" fmla="*/ 75172 h 103843"/>
                <a:gd name="connsiteX4" fmla="*/ 58743 w 95024"/>
                <a:gd name="connsiteY4" fmla="*/ 0 h 103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24" h="103843">
                  <a:moveTo>
                    <a:pt x="58743" y="0"/>
                  </a:moveTo>
                  <a:lnTo>
                    <a:pt x="95024" y="28671"/>
                  </a:lnTo>
                  <a:lnTo>
                    <a:pt x="36329" y="103843"/>
                  </a:lnTo>
                  <a:lnTo>
                    <a:pt x="0" y="75172"/>
                  </a:lnTo>
                  <a:lnTo>
                    <a:pt x="58743" y="0"/>
                  </a:lnTo>
                  <a:close/>
                </a:path>
              </a:pathLst>
            </a:custGeom>
            <a:solidFill>
              <a:schemeClr val="accent6"/>
            </a:solidFill>
            <a:ln w="4711" cap="flat">
              <a:noFill/>
              <a:prstDash val="solid"/>
              <a:miter/>
            </a:ln>
          </p:spPr>
          <p:txBody>
            <a:bodyPr rtlCol="0" anchor="ctr"/>
            <a:lstStyle/>
            <a:p>
              <a:endParaRPr lang="en-US"/>
            </a:p>
          </p:txBody>
        </p:sp>
        <p:sp>
          <p:nvSpPr>
            <p:cNvPr id="143" name="Freeform 142">
              <a:extLst>
                <a:ext uri="{FF2B5EF4-FFF2-40B4-BE49-F238E27FC236}">
                  <a16:creationId xmlns:a16="http://schemas.microsoft.com/office/drawing/2014/main" id="{DC0FA449-443D-350F-D2ED-19680C8AC6AE}"/>
                </a:ext>
              </a:extLst>
            </p:cNvPr>
            <p:cNvSpPr/>
            <p:nvPr/>
          </p:nvSpPr>
          <p:spPr>
            <a:xfrm rot="16200000">
              <a:off x="10474117" y="4165211"/>
              <a:ext cx="95024" cy="103843"/>
            </a:xfrm>
            <a:custGeom>
              <a:avLst/>
              <a:gdLst>
                <a:gd name="connsiteX0" fmla="*/ 58743 w 95024"/>
                <a:gd name="connsiteY0" fmla="*/ 0 h 103843"/>
                <a:gd name="connsiteX1" fmla="*/ 95024 w 95024"/>
                <a:gd name="connsiteY1" fmla="*/ 28671 h 103843"/>
                <a:gd name="connsiteX2" fmla="*/ 36329 w 95024"/>
                <a:gd name="connsiteY2" fmla="*/ 103843 h 103843"/>
                <a:gd name="connsiteX3" fmla="*/ 0 w 95024"/>
                <a:gd name="connsiteY3" fmla="*/ 75172 h 103843"/>
                <a:gd name="connsiteX4" fmla="*/ 58743 w 95024"/>
                <a:gd name="connsiteY4" fmla="*/ 0 h 103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24" h="103843">
                  <a:moveTo>
                    <a:pt x="58743" y="0"/>
                  </a:moveTo>
                  <a:lnTo>
                    <a:pt x="95024" y="28671"/>
                  </a:lnTo>
                  <a:lnTo>
                    <a:pt x="36329" y="103843"/>
                  </a:lnTo>
                  <a:lnTo>
                    <a:pt x="0" y="75172"/>
                  </a:lnTo>
                  <a:lnTo>
                    <a:pt x="58743" y="0"/>
                  </a:lnTo>
                  <a:close/>
                </a:path>
              </a:pathLst>
            </a:custGeom>
            <a:solidFill>
              <a:schemeClr val="accent6"/>
            </a:solidFill>
            <a:ln w="4711" cap="flat">
              <a:noFill/>
              <a:prstDash val="solid"/>
              <a:miter/>
            </a:ln>
          </p:spPr>
          <p:txBody>
            <a:bodyPr rtlCol="0" anchor="ctr"/>
            <a:lstStyle/>
            <a:p>
              <a:endParaRPr lang="en-US"/>
            </a:p>
          </p:txBody>
        </p:sp>
        <p:sp>
          <p:nvSpPr>
            <p:cNvPr id="144" name="Freeform 143">
              <a:extLst>
                <a:ext uri="{FF2B5EF4-FFF2-40B4-BE49-F238E27FC236}">
                  <a16:creationId xmlns:a16="http://schemas.microsoft.com/office/drawing/2014/main" id="{DE75A423-08A9-707E-3CDC-6864E55EE4BF}"/>
                </a:ext>
              </a:extLst>
            </p:cNvPr>
            <p:cNvSpPr/>
            <p:nvPr/>
          </p:nvSpPr>
          <p:spPr>
            <a:xfrm rot="16200000">
              <a:off x="10103558" y="3845988"/>
              <a:ext cx="443304" cy="497059"/>
            </a:xfrm>
            <a:custGeom>
              <a:avLst/>
              <a:gdLst>
                <a:gd name="connsiteX0" fmla="*/ 355379 w 443304"/>
                <a:gd name="connsiteY0" fmla="*/ 496999 h 497059"/>
                <a:gd name="connsiteX1" fmla="*/ 229914 w 443304"/>
                <a:gd name="connsiteY1" fmla="*/ 337098 h 497059"/>
                <a:gd name="connsiteX2" fmla="*/ 229914 w 443304"/>
                <a:gd name="connsiteY2" fmla="*/ 337098 h 497059"/>
                <a:gd name="connsiteX3" fmla="*/ 229914 w 443304"/>
                <a:gd name="connsiteY3" fmla="*/ -60 h 497059"/>
                <a:gd name="connsiteX4" fmla="*/ 270280 w 443304"/>
                <a:gd name="connsiteY4" fmla="*/ -60 h 497059"/>
                <a:gd name="connsiteX5" fmla="*/ 270280 w 443304"/>
                <a:gd name="connsiteY5" fmla="*/ 314370 h 497059"/>
                <a:gd name="connsiteX6" fmla="*/ 270280 w 443304"/>
                <a:gd name="connsiteY6" fmla="*/ 314370 h 497059"/>
                <a:gd name="connsiteX7" fmla="*/ 391422 w 443304"/>
                <a:gd name="connsiteY7" fmla="*/ 468043 h 497059"/>
                <a:gd name="connsiteX8" fmla="*/ 406951 w 443304"/>
                <a:gd name="connsiteY8" fmla="*/ 459532 h 497059"/>
                <a:gd name="connsiteX9" fmla="*/ 290700 w 443304"/>
                <a:gd name="connsiteY9" fmla="*/ 310566 h 497059"/>
                <a:gd name="connsiteX10" fmla="*/ 326886 w 443304"/>
                <a:gd name="connsiteY10" fmla="*/ 281753 h 497059"/>
                <a:gd name="connsiteX11" fmla="*/ 443185 w 443304"/>
                <a:gd name="connsiteY11" fmla="*/ 430433 h 497059"/>
                <a:gd name="connsiteX12" fmla="*/ 87639 w 443304"/>
                <a:gd name="connsiteY12" fmla="*/ 496999 h 497059"/>
                <a:gd name="connsiteX13" fmla="*/ 51453 w 443304"/>
                <a:gd name="connsiteY13" fmla="*/ 468186 h 497059"/>
                <a:gd name="connsiteX14" fmla="*/ 172596 w 443304"/>
                <a:gd name="connsiteY14" fmla="*/ 314513 h 497059"/>
                <a:gd name="connsiteX15" fmla="*/ 172596 w 443304"/>
                <a:gd name="connsiteY15" fmla="*/ 314513 h 497059"/>
                <a:gd name="connsiteX16" fmla="*/ 172596 w 443304"/>
                <a:gd name="connsiteY16" fmla="*/ -60 h 497059"/>
                <a:gd name="connsiteX17" fmla="*/ 212961 w 443304"/>
                <a:gd name="connsiteY17" fmla="*/ -60 h 497059"/>
                <a:gd name="connsiteX18" fmla="*/ 212961 w 443304"/>
                <a:gd name="connsiteY18" fmla="*/ 336860 h 497059"/>
                <a:gd name="connsiteX19" fmla="*/ 212961 w 443304"/>
                <a:gd name="connsiteY19" fmla="*/ 336860 h 497059"/>
                <a:gd name="connsiteX20" fmla="*/ -119 w 443304"/>
                <a:gd name="connsiteY20" fmla="*/ 430433 h 497059"/>
                <a:gd name="connsiteX21" fmla="*/ 116132 w 443304"/>
                <a:gd name="connsiteY21" fmla="*/ 281515 h 497059"/>
                <a:gd name="connsiteX22" fmla="*/ 152318 w 443304"/>
                <a:gd name="connsiteY22" fmla="*/ 310329 h 497059"/>
                <a:gd name="connsiteX23" fmla="*/ 36067 w 443304"/>
                <a:gd name="connsiteY23" fmla="*/ 459342 h 497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3304" h="497059">
                  <a:moveTo>
                    <a:pt x="355379" y="496999"/>
                  </a:moveTo>
                  <a:lnTo>
                    <a:pt x="229914" y="337098"/>
                  </a:lnTo>
                  <a:lnTo>
                    <a:pt x="229914" y="337098"/>
                  </a:lnTo>
                  <a:lnTo>
                    <a:pt x="229914" y="-60"/>
                  </a:lnTo>
                  <a:lnTo>
                    <a:pt x="270280" y="-60"/>
                  </a:lnTo>
                  <a:lnTo>
                    <a:pt x="270280" y="314370"/>
                  </a:lnTo>
                  <a:lnTo>
                    <a:pt x="270280" y="314370"/>
                  </a:lnTo>
                  <a:lnTo>
                    <a:pt x="391422" y="468043"/>
                  </a:lnTo>
                  <a:close/>
                  <a:moveTo>
                    <a:pt x="406951" y="459532"/>
                  </a:moveTo>
                  <a:lnTo>
                    <a:pt x="290700" y="310566"/>
                  </a:lnTo>
                  <a:lnTo>
                    <a:pt x="326886" y="281753"/>
                  </a:lnTo>
                  <a:lnTo>
                    <a:pt x="443185" y="430433"/>
                  </a:lnTo>
                  <a:close/>
                  <a:moveTo>
                    <a:pt x="87639" y="496999"/>
                  </a:moveTo>
                  <a:lnTo>
                    <a:pt x="51453" y="468186"/>
                  </a:lnTo>
                  <a:lnTo>
                    <a:pt x="172596" y="314513"/>
                  </a:lnTo>
                  <a:lnTo>
                    <a:pt x="172596" y="314513"/>
                  </a:lnTo>
                  <a:lnTo>
                    <a:pt x="172596" y="-60"/>
                  </a:lnTo>
                  <a:lnTo>
                    <a:pt x="212961" y="-60"/>
                  </a:lnTo>
                  <a:lnTo>
                    <a:pt x="212961" y="336860"/>
                  </a:lnTo>
                  <a:lnTo>
                    <a:pt x="212961" y="336860"/>
                  </a:lnTo>
                  <a:close/>
                  <a:moveTo>
                    <a:pt x="-119" y="430433"/>
                  </a:moveTo>
                  <a:lnTo>
                    <a:pt x="116132" y="281515"/>
                  </a:lnTo>
                  <a:lnTo>
                    <a:pt x="152318" y="310329"/>
                  </a:lnTo>
                  <a:lnTo>
                    <a:pt x="36067" y="459342"/>
                  </a:lnTo>
                  <a:close/>
                </a:path>
              </a:pathLst>
            </a:custGeom>
            <a:noFill/>
            <a:ln w="4711" cap="flat">
              <a:noFill/>
              <a:prstDash val="solid"/>
              <a:miter/>
            </a:ln>
          </p:spPr>
          <p:txBody>
            <a:bodyPr rtlCol="0" anchor="ctr"/>
            <a:lstStyle/>
            <a:p>
              <a:endParaRPr lang="en-US"/>
            </a:p>
          </p:txBody>
        </p:sp>
      </p:grpSp>
      <p:sp>
        <p:nvSpPr>
          <p:cNvPr id="145" name="Freeform 144">
            <a:extLst>
              <a:ext uri="{FF2B5EF4-FFF2-40B4-BE49-F238E27FC236}">
                <a16:creationId xmlns:a16="http://schemas.microsoft.com/office/drawing/2014/main" id="{013091E9-FD83-2DD0-4839-63F1943DB344}"/>
              </a:ext>
            </a:extLst>
          </p:cNvPr>
          <p:cNvSpPr/>
          <p:nvPr/>
        </p:nvSpPr>
        <p:spPr>
          <a:xfrm>
            <a:off x="8348526" y="3887896"/>
            <a:ext cx="1471992" cy="1271324"/>
          </a:xfrm>
          <a:custGeom>
            <a:avLst/>
            <a:gdLst>
              <a:gd name="connsiteX0" fmla="*/ 927545 w 1471992"/>
              <a:gd name="connsiteY0" fmla="*/ 85907 h 1271324"/>
              <a:gd name="connsiteX1" fmla="*/ 651320 w 1471992"/>
              <a:gd name="connsiteY1" fmla="*/ 31932 h 1271324"/>
              <a:gd name="connsiteX2" fmla="*/ 279845 w 1471992"/>
              <a:gd name="connsiteY2" fmla="*/ 9707 h 1271324"/>
              <a:gd name="connsiteX3" fmla="*/ 29020 w 1471992"/>
              <a:gd name="connsiteY3" fmla="*/ 193857 h 1271324"/>
              <a:gd name="connsiteX4" fmla="*/ 29020 w 1471992"/>
              <a:gd name="connsiteY4" fmla="*/ 635182 h 1271324"/>
              <a:gd name="connsiteX5" fmla="*/ 241745 w 1471992"/>
              <a:gd name="connsiteY5" fmla="*/ 955857 h 1271324"/>
              <a:gd name="connsiteX6" fmla="*/ 587820 w 1471992"/>
              <a:gd name="connsiteY6" fmla="*/ 1209857 h 1271324"/>
              <a:gd name="connsiteX7" fmla="*/ 940245 w 1471992"/>
              <a:gd name="connsiteY7" fmla="*/ 1263832 h 1271324"/>
              <a:gd name="connsiteX8" fmla="*/ 1279970 w 1471992"/>
              <a:gd name="connsiteY8" fmla="*/ 1086032 h 1271324"/>
              <a:gd name="connsiteX9" fmla="*/ 1467295 w 1471992"/>
              <a:gd name="connsiteY9" fmla="*/ 781232 h 1271324"/>
              <a:gd name="connsiteX10" fmla="*/ 1394270 w 1471992"/>
              <a:gd name="connsiteY10" fmla="*/ 457382 h 1271324"/>
              <a:gd name="connsiteX11" fmla="*/ 1165670 w 1471992"/>
              <a:gd name="connsiteY11" fmla="*/ 219257 h 1271324"/>
              <a:gd name="connsiteX12" fmla="*/ 927545 w 1471992"/>
              <a:gd name="connsiteY12" fmla="*/ 85907 h 127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1992" h="1271324">
                <a:moveTo>
                  <a:pt x="927545" y="85907"/>
                </a:moveTo>
                <a:cubicBezTo>
                  <a:pt x="841820" y="54686"/>
                  <a:pt x="759270" y="44632"/>
                  <a:pt x="651320" y="31932"/>
                </a:cubicBezTo>
                <a:cubicBezTo>
                  <a:pt x="543370" y="19232"/>
                  <a:pt x="383562" y="-17280"/>
                  <a:pt x="279845" y="9707"/>
                </a:cubicBezTo>
                <a:cubicBezTo>
                  <a:pt x="176128" y="36694"/>
                  <a:pt x="70824" y="89611"/>
                  <a:pt x="29020" y="193857"/>
                </a:cubicBezTo>
                <a:cubicBezTo>
                  <a:pt x="-12784" y="298103"/>
                  <a:pt x="-6434" y="508182"/>
                  <a:pt x="29020" y="635182"/>
                </a:cubicBezTo>
                <a:cubicBezTo>
                  <a:pt x="64474" y="762182"/>
                  <a:pt x="148612" y="860078"/>
                  <a:pt x="241745" y="955857"/>
                </a:cubicBezTo>
                <a:cubicBezTo>
                  <a:pt x="334878" y="1051636"/>
                  <a:pt x="471403" y="1158528"/>
                  <a:pt x="587820" y="1209857"/>
                </a:cubicBezTo>
                <a:cubicBezTo>
                  <a:pt x="704237" y="1261186"/>
                  <a:pt x="824887" y="1284469"/>
                  <a:pt x="940245" y="1263832"/>
                </a:cubicBezTo>
                <a:cubicBezTo>
                  <a:pt x="1055603" y="1243195"/>
                  <a:pt x="1192128" y="1166465"/>
                  <a:pt x="1279970" y="1086032"/>
                </a:cubicBezTo>
                <a:cubicBezTo>
                  <a:pt x="1367812" y="1005599"/>
                  <a:pt x="1448245" y="886007"/>
                  <a:pt x="1467295" y="781232"/>
                </a:cubicBezTo>
                <a:cubicBezTo>
                  <a:pt x="1486345" y="676457"/>
                  <a:pt x="1444541" y="551044"/>
                  <a:pt x="1394270" y="457382"/>
                </a:cubicBezTo>
                <a:cubicBezTo>
                  <a:pt x="1343999" y="363720"/>
                  <a:pt x="1245045" y="281169"/>
                  <a:pt x="1165670" y="219257"/>
                </a:cubicBezTo>
                <a:cubicBezTo>
                  <a:pt x="1086295" y="157345"/>
                  <a:pt x="1013270" y="117128"/>
                  <a:pt x="927545" y="85907"/>
                </a:cubicBezTo>
                <a:close/>
              </a:path>
            </a:pathLst>
          </a:custGeom>
          <a:solidFill>
            <a:schemeClr val="tx2">
              <a:lumMod val="20000"/>
              <a:lumOff val="80000"/>
            </a:schemeClr>
          </a:solidFill>
          <a:ln>
            <a:solidFill>
              <a:schemeClr val="tx2">
                <a:lumMod val="7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47" name="Freeform 146">
            <a:extLst>
              <a:ext uri="{FF2B5EF4-FFF2-40B4-BE49-F238E27FC236}">
                <a16:creationId xmlns:a16="http://schemas.microsoft.com/office/drawing/2014/main" id="{53DBA2A7-E3B5-9861-CA9D-7D5BFC5A72F7}"/>
              </a:ext>
            </a:extLst>
          </p:cNvPr>
          <p:cNvSpPr/>
          <p:nvPr/>
        </p:nvSpPr>
        <p:spPr>
          <a:xfrm>
            <a:off x="8557936" y="4009826"/>
            <a:ext cx="1169815" cy="1006966"/>
          </a:xfrm>
          <a:custGeom>
            <a:avLst/>
            <a:gdLst>
              <a:gd name="connsiteX0" fmla="*/ 1144864 w 1169815"/>
              <a:gd name="connsiteY0" fmla="*/ 692349 h 1006966"/>
              <a:gd name="connsiteX1" fmla="*/ 1167089 w 1169815"/>
              <a:gd name="connsiteY1" fmla="*/ 546299 h 1006966"/>
              <a:gd name="connsiteX2" fmla="*/ 1106764 w 1169815"/>
              <a:gd name="connsiteY2" fmla="*/ 371674 h 1006966"/>
              <a:gd name="connsiteX3" fmla="*/ 916264 w 1169815"/>
              <a:gd name="connsiteY3" fmla="*/ 171649 h 1006966"/>
              <a:gd name="connsiteX4" fmla="*/ 551139 w 1169815"/>
              <a:gd name="connsiteY4" fmla="*/ 28774 h 1006966"/>
              <a:gd name="connsiteX5" fmla="*/ 205064 w 1169815"/>
              <a:gd name="connsiteY5" fmla="*/ 16074 h 1006966"/>
              <a:gd name="connsiteX6" fmla="*/ 8214 w 1169815"/>
              <a:gd name="connsiteY6" fmla="*/ 209749 h 1006966"/>
              <a:gd name="connsiteX7" fmla="*/ 68539 w 1169815"/>
              <a:gd name="connsiteY7" fmla="*/ 578049 h 1006966"/>
              <a:gd name="connsiteX8" fmla="*/ 351114 w 1169815"/>
              <a:gd name="connsiteY8" fmla="*/ 886024 h 1006966"/>
              <a:gd name="connsiteX9" fmla="*/ 703539 w 1169815"/>
              <a:gd name="connsiteY9" fmla="*/ 1006674 h 1006966"/>
              <a:gd name="connsiteX10" fmla="*/ 1017864 w 1169815"/>
              <a:gd name="connsiteY10" fmla="*/ 857449 h 1006966"/>
              <a:gd name="connsiteX11" fmla="*/ 1144864 w 1169815"/>
              <a:gd name="connsiteY11" fmla="*/ 692349 h 1006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69815" h="1006966">
                <a:moveTo>
                  <a:pt x="1144864" y="692349"/>
                </a:moveTo>
                <a:cubicBezTo>
                  <a:pt x="1169735" y="640491"/>
                  <a:pt x="1173439" y="599745"/>
                  <a:pt x="1167089" y="546299"/>
                </a:cubicBezTo>
                <a:cubicBezTo>
                  <a:pt x="1160739" y="492853"/>
                  <a:pt x="1148568" y="434116"/>
                  <a:pt x="1106764" y="371674"/>
                </a:cubicBezTo>
                <a:cubicBezTo>
                  <a:pt x="1064960" y="309232"/>
                  <a:pt x="1008868" y="228799"/>
                  <a:pt x="916264" y="171649"/>
                </a:cubicBezTo>
                <a:cubicBezTo>
                  <a:pt x="823660" y="114499"/>
                  <a:pt x="669672" y="54703"/>
                  <a:pt x="551139" y="28774"/>
                </a:cubicBezTo>
                <a:cubicBezTo>
                  <a:pt x="432606" y="2845"/>
                  <a:pt x="295551" y="-14088"/>
                  <a:pt x="205064" y="16074"/>
                </a:cubicBezTo>
                <a:cubicBezTo>
                  <a:pt x="114577" y="46236"/>
                  <a:pt x="30968" y="116087"/>
                  <a:pt x="8214" y="209749"/>
                </a:cubicBezTo>
                <a:cubicBezTo>
                  <a:pt x="-14540" y="303411"/>
                  <a:pt x="11389" y="465336"/>
                  <a:pt x="68539" y="578049"/>
                </a:cubicBezTo>
                <a:cubicBezTo>
                  <a:pt x="125689" y="690761"/>
                  <a:pt x="245281" y="814587"/>
                  <a:pt x="351114" y="886024"/>
                </a:cubicBezTo>
                <a:cubicBezTo>
                  <a:pt x="456947" y="957461"/>
                  <a:pt x="592414" y="1011437"/>
                  <a:pt x="703539" y="1006674"/>
                </a:cubicBezTo>
                <a:cubicBezTo>
                  <a:pt x="814664" y="1001911"/>
                  <a:pt x="943781" y="911424"/>
                  <a:pt x="1017864" y="857449"/>
                </a:cubicBezTo>
                <a:cubicBezTo>
                  <a:pt x="1091947" y="803474"/>
                  <a:pt x="1119993" y="744207"/>
                  <a:pt x="1144864" y="692349"/>
                </a:cubicBezTo>
                <a:close/>
              </a:path>
            </a:pathLst>
          </a:custGeom>
          <a:solidFill>
            <a:schemeClr val="tx2">
              <a:lumMod val="40000"/>
              <a:lumOff val="6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37" name="Group 36">
            <a:extLst>
              <a:ext uri="{FF2B5EF4-FFF2-40B4-BE49-F238E27FC236}">
                <a16:creationId xmlns:a16="http://schemas.microsoft.com/office/drawing/2014/main" id="{53CB3699-91A2-E0FC-07A0-B086C0B3BA20}"/>
              </a:ext>
            </a:extLst>
          </p:cNvPr>
          <p:cNvGrpSpPr/>
          <p:nvPr/>
        </p:nvGrpSpPr>
        <p:grpSpPr>
          <a:xfrm rot="597486">
            <a:off x="8709489" y="3471427"/>
            <a:ext cx="349992" cy="958588"/>
            <a:chOff x="6644082" y="3734196"/>
            <a:chExt cx="349992" cy="958588"/>
          </a:xfrm>
        </p:grpSpPr>
        <p:sp>
          <p:nvSpPr>
            <p:cNvPr id="31" name="Block Arc 30">
              <a:extLst>
                <a:ext uri="{FF2B5EF4-FFF2-40B4-BE49-F238E27FC236}">
                  <a16:creationId xmlns:a16="http://schemas.microsoft.com/office/drawing/2014/main" id="{9EE7FFB3-88C8-8A00-AA1D-672C0B23A532}"/>
                </a:ext>
              </a:extLst>
            </p:cNvPr>
            <p:cNvSpPr/>
            <p:nvPr/>
          </p:nvSpPr>
          <p:spPr>
            <a:xfrm rot="21364322" flipV="1">
              <a:off x="6644082" y="3734196"/>
              <a:ext cx="349992" cy="324001"/>
            </a:xfrm>
            <a:prstGeom prst="blockArc">
              <a:avLst>
                <a:gd name="adj1" fmla="val 10800000"/>
                <a:gd name="adj2" fmla="val 21249045"/>
                <a:gd name="adj3" fmla="val 30141"/>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tx1"/>
                </a:solidFill>
              </a:endParaRPr>
            </a:p>
          </p:txBody>
        </p:sp>
        <p:sp>
          <p:nvSpPr>
            <p:cNvPr id="32" name="Rounded Rectangle 31">
              <a:extLst>
                <a:ext uri="{FF2B5EF4-FFF2-40B4-BE49-F238E27FC236}">
                  <a16:creationId xmlns:a16="http://schemas.microsoft.com/office/drawing/2014/main" id="{C1F1C2A8-93EA-AA94-39FC-E800984B6869}"/>
                </a:ext>
              </a:extLst>
            </p:cNvPr>
            <p:cNvSpPr/>
            <p:nvPr/>
          </p:nvSpPr>
          <p:spPr>
            <a:xfrm>
              <a:off x="6768353" y="4011358"/>
              <a:ext cx="101451" cy="681426"/>
            </a:xfrm>
            <a:prstGeom prst="roundRect">
              <a:avLst>
                <a:gd name="adj" fmla="val 44833"/>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grpSp>
        <p:nvGrpSpPr>
          <p:cNvPr id="38" name="Group 37">
            <a:extLst>
              <a:ext uri="{FF2B5EF4-FFF2-40B4-BE49-F238E27FC236}">
                <a16:creationId xmlns:a16="http://schemas.microsoft.com/office/drawing/2014/main" id="{3C70CE8D-4B17-3FFF-8BE2-DB9BE796BDF2}"/>
              </a:ext>
            </a:extLst>
          </p:cNvPr>
          <p:cNvGrpSpPr/>
          <p:nvPr/>
        </p:nvGrpSpPr>
        <p:grpSpPr>
          <a:xfrm rot="219544">
            <a:off x="9183124" y="3499938"/>
            <a:ext cx="349992" cy="958588"/>
            <a:chOff x="6644082" y="3734196"/>
            <a:chExt cx="349992" cy="958588"/>
          </a:xfrm>
          <a:solidFill>
            <a:srgbClr val="7030A0"/>
          </a:solidFill>
        </p:grpSpPr>
        <p:sp>
          <p:nvSpPr>
            <p:cNvPr id="39" name="Block Arc 38">
              <a:extLst>
                <a:ext uri="{FF2B5EF4-FFF2-40B4-BE49-F238E27FC236}">
                  <a16:creationId xmlns:a16="http://schemas.microsoft.com/office/drawing/2014/main" id="{A7B94A5D-7CED-BF42-A05F-1F7B844F6AE1}"/>
                </a:ext>
              </a:extLst>
            </p:cNvPr>
            <p:cNvSpPr/>
            <p:nvPr/>
          </p:nvSpPr>
          <p:spPr>
            <a:xfrm rot="21364322" flipV="1">
              <a:off x="6644082" y="3734196"/>
              <a:ext cx="349992" cy="324001"/>
            </a:xfrm>
            <a:prstGeom prst="blockArc">
              <a:avLst>
                <a:gd name="adj1" fmla="val 10800000"/>
                <a:gd name="adj2" fmla="val 21249045"/>
                <a:gd name="adj3" fmla="val 30141"/>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tx1"/>
                </a:solidFill>
              </a:endParaRPr>
            </a:p>
          </p:txBody>
        </p:sp>
        <p:sp>
          <p:nvSpPr>
            <p:cNvPr id="40" name="Rounded Rectangle 39">
              <a:extLst>
                <a:ext uri="{FF2B5EF4-FFF2-40B4-BE49-F238E27FC236}">
                  <a16:creationId xmlns:a16="http://schemas.microsoft.com/office/drawing/2014/main" id="{777C50B0-A298-34A4-57B0-4FA7E5ABF674}"/>
                </a:ext>
              </a:extLst>
            </p:cNvPr>
            <p:cNvSpPr/>
            <p:nvPr/>
          </p:nvSpPr>
          <p:spPr>
            <a:xfrm>
              <a:off x="6768353" y="4011358"/>
              <a:ext cx="101451" cy="681426"/>
            </a:xfrm>
            <a:prstGeom prst="roundRect">
              <a:avLst>
                <a:gd name="adj" fmla="val 44833"/>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grpSp>
      <p:sp>
        <p:nvSpPr>
          <p:cNvPr id="18" name="Google Shape;284;p5">
            <a:extLst>
              <a:ext uri="{FF2B5EF4-FFF2-40B4-BE49-F238E27FC236}">
                <a16:creationId xmlns:a16="http://schemas.microsoft.com/office/drawing/2014/main" id="{88BF202E-30FE-436B-40D7-AF40695F4B62}"/>
              </a:ext>
            </a:extLst>
          </p:cNvPr>
          <p:cNvSpPr txBox="1"/>
          <p:nvPr/>
        </p:nvSpPr>
        <p:spPr>
          <a:xfrm>
            <a:off x="8982071" y="4523558"/>
            <a:ext cx="692664" cy="369332"/>
          </a:xfrm>
          <a:prstGeom prst="rect">
            <a:avLst/>
          </a:prstGeom>
          <a:noFill/>
          <a:ln>
            <a:noFill/>
          </a:ln>
        </p:spPr>
        <p:txBody>
          <a:bodyPr spcFirstLastPara="1" wrap="square" lIns="0" tIns="0" rIns="0" bIns="0" anchor="t" anchorCtr="0">
            <a:spAutoFit/>
          </a:bodyPr>
          <a:lstStyle/>
          <a:p>
            <a:pPr defTabSz="914446"/>
            <a:r>
              <a:rPr lang="en-GB" sz="1200" b="1" noProof="0" dirty="0">
                <a:solidFill>
                  <a:prstClr val="black"/>
                </a:solidFill>
                <a:latin typeface="Arial" panose="020B0604020202020204" pitchFamily="34" charset="0"/>
                <a:ea typeface="Arial"/>
                <a:cs typeface="Arial" panose="020B0604020202020204" pitchFamily="34" charset="0"/>
                <a:sym typeface="Arial"/>
              </a:rPr>
              <a:t>T cell/</a:t>
            </a:r>
            <a:br>
              <a:rPr lang="en-GB" sz="1200" b="1" noProof="0" dirty="0">
                <a:solidFill>
                  <a:prstClr val="black"/>
                </a:solidFill>
                <a:latin typeface="Arial" panose="020B0604020202020204" pitchFamily="34" charset="0"/>
                <a:ea typeface="Arial"/>
                <a:cs typeface="Arial" panose="020B0604020202020204" pitchFamily="34" charset="0"/>
                <a:sym typeface="Arial"/>
              </a:rPr>
            </a:br>
            <a:r>
              <a:rPr lang="en-GB" sz="1200" b="1" noProof="0" dirty="0">
                <a:solidFill>
                  <a:prstClr val="black"/>
                </a:solidFill>
                <a:latin typeface="Arial" panose="020B0604020202020204" pitchFamily="34" charset="0"/>
                <a:ea typeface="Arial"/>
                <a:cs typeface="Arial" panose="020B0604020202020204" pitchFamily="34" charset="0"/>
                <a:sym typeface="Arial"/>
              </a:rPr>
              <a:t>NK cell</a:t>
            </a:r>
            <a:endParaRPr lang="en-GB" sz="1200" b="1" noProof="0" dirty="0">
              <a:solidFill>
                <a:prstClr val="black"/>
              </a:solidFill>
              <a:latin typeface="Arial" panose="020B0604020202020204" pitchFamily="34" charset="0"/>
              <a:cs typeface="Arial" panose="020B0604020202020204" pitchFamily="34" charset="0"/>
            </a:endParaRPr>
          </a:p>
        </p:txBody>
      </p:sp>
      <p:sp>
        <p:nvSpPr>
          <p:cNvPr id="8" name="ZoneTexte 18">
            <a:extLst>
              <a:ext uri="{FF2B5EF4-FFF2-40B4-BE49-F238E27FC236}">
                <a16:creationId xmlns:a16="http://schemas.microsoft.com/office/drawing/2014/main" id="{8BE0154B-E232-7982-A4B6-068CB1130E9A}"/>
              </a:ext>
            </a:extLst>
          </p:cNvPr>
          <p:cNvSpPr txBox="1"/>
          <p:nvPr/>
        </p:nvSpPr>
        <p:spPr>
          <a:xfrm>
            <a:off x="8128469" y="5303620"/>
            <a:ext cx="2173993" cy="369332"/>
          </a:xfrm>
          <a:prstGeom prst="rect">
            <a:avLst/>
          </a:prstGeom>
          <a:noFill/>
          <a:ln>
            <a:solidFill>
              <a:schemeClr val="tx1"/>
            </a:solidFill>
          </a:ln>
        </p:spPr>
        <p:txBody>
          <a:bodyPr wrap="none" rtlCol="0">
            <a:spAutoFit/>
          </a:bodyPr>
          <a:lstStyle/>
          <a:p>
            <a:pPr algn="ctr"/>
            <a:r>
              <a:rPr lang="en-GB" b="1" dirty="0">
                <a:latin typeface="Arial Narrow"/>
                <a:ea typeface="Arial Narrow"/>
                <a:cs typeface="Arial Narrow"/>
                <a:sym typeface="Arial Narrow"/>
              </a:rPr>
              <a:t>SKYSCRAPER-07 trial</a:t>
            </a:r>
            <a:endParaRPr lang="fr-FR" b="1" dirty="0"/>
          </a:p>
        </p:txBody>
      </p:sp>
      <p:pic>
        <p:nvPicPr>
          <p:cNvPr id="13" name="Picture 12">
            <a:extLst>
              <a:ext uri="{FF2B5EF4-FFF2-40B4-BE49-F238E27FC236}">
                <a16:creationId xmlns:a16="http://schemas.microsoft.com/office/drawing/2014/main" id="{6E35DB42-CF7A-3684-D47D-78D21AA2C163}"/>
              </a:ext>
            </a:extLst>
          </p:cNvPr>
          <p:cNvPicPr>
            <a:picLocks noChangeAspect="1"/>
          </p:cNvPicPr>
          <p:nvPr/>
        </p:nvPicPr>
        <p:blipFill>
          <a:blip r:embed="rId3"/>
          <a:stretch>
            <a:fillRect/>
          </a:stretch>
        </p:blipFill>
        <p:spPr>
          <a:xfrm>
            <a:off x="497215" y="1076985"/>
            <a:ext cx="6126750" cy="3940702"/>
          </a:xfrm>
          <a:prstGeom prst="rect">
            <a:avLst/>
          </a:prstGeom>
        </p:spPr>
      </p:pic>
      <p:sp>
        <p:nvSpPr>
          <p:cNvPr id="14" name="Rectangle 13">
            <a:extLst>
              <a:ext uri="{FF2B5EF4-FFF2-40B4-BE49-F238E27FC236}">
                <a16:creationId xmlns:a16="http://schemas.microsoft.com/office/drawing/2014/main" id="{EFC4B504-DF1C-B0B6-AE19-8DE608F6C13A}"/>
              </a:ext>
            </a:extLst>
          </p:cNvPr>
          <p:cNvSpPr/>
          <p:nvPr/>
        </p:nvSpPr>
        <p:spPr>
          <a:xfrm>
            <a:off x="1670768" y="2889367"/>
            <a:ext cx="1258925" cy="1649354"/>
          </a:xfrm>
          <a:prstGeom prst="rect">
            <a:avLst/>
          </a:prstGeom>
          <a:noFill/>
          <a:ln w="1905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5" name="ZoneTexte 11">
            <a:extLst>
              <a:ext uri="{FF2B5EF4-FFF2-40B4-BE49-F238E27FC236}">
                <a16:creationId xmlns:a16="http://schemas.microsoft.com/office/drawing/2014/main" id="{681E9028-7364-BB0A-860E-69ED72697570}"/>
              </a:ext>
            </a:extLst>
          </p:cNvPr>
          <p:cNvSpPr txBox="1"/>
          <p:nvPr/>
        </p:nvSpPr>
        <p:spPr>
          <a:xfrm rot="20162866">
            <a:off x="1726015" y="4062337"/>
            <a:ext cx="1155593" cy="553998"/>
          </a:xfrm>
          <a:prstGeom prst="rect">
            <a:avLst/>
          </a:prstGeom>
          <a:solidFill>
            <a:srgbClr val="FFFF00"/>
          </a:solidFill>
          <a:ln>
            <a:solidFill>
              <a:srgbClr val="FF0000"/>
            </a:solidFill>
          </a:ln>
        </p:spPr>
        <p:txBody>
          <a:bodyPr wrap="square" rtlCol="0">
            <a:spAutoFit/>
          </a:bodyPr>
          <a:lstStyle/>
          <a:p>
            <a:pPr algn="ctr"/>
            <a:r>
              <a:rPr lang="fr-FR" sz="1000" b="1" dirty="0">
                <a:solidFill>
                  <a:srgbClr val="FF0000"/>
                </a:solidFill>
              </a:rPr>
              <a:t>Platinum</a:t>
            </a:r>
          </a:p>
          <a:p>
            <a:pPr algn="ctr"/>
            <a:r>
              <a:rPr lang="fr-FR" sz="1000" b="1" dirty="0" err="1">
                <a:solidFill>
                  <a:srgbClr val="FF0000"/>
                </a:solidFill>
              </a:rPr>
              <a:t>fluoropyrimidine</a:t>
            </a:r>
            <a:endParaRPr lang="fr-FR" sz="1000" b="1" dirty="0">
              <a:solidFill>
                <a:srgbClr val="FF0000"/>
              </a:solidFill>
            </a:endParaRPr>
          </a:p>
          <a:p>
            <a:pPr algn="ctr"/>
            <a:r>
              <a:rPr lang="fr-FR" sz="1000" b="1" dirty="0">
                <a:solidFill>
                  <a:srgbClr val="FF0000"/>
                </a:solidFill>
              </a:rPr>
              <a:t>+50 Gy</a:t>
            </a:r>
          </a:p>
        </p:txBody>
      </p:sp>
      <p:sp>
        <p:nvSpPr>
          <p:cNvPr id="112" name="ZoneTexte 8">
            <a:extLst>
              <a:ext uri="{FF2B5EF4-FFF2-40B4-BE49-F238E27FC236}">
                <a16:creationId xmlns:a16="http://schemas.microsoft.com/office/drawing/2014/main" id="{65BCC550-C230-DD7E-4A24-A5EA39B9072D}"/>
              </a:ext>
            </a:extLst>
          </p:cNvPr>
          <p:cNvSpPr txBox="1"/>
          <p:nvPr/>
        </p:nvSpPr>
        <p:spPr>
          <a:xfrm rot="20253317">
            <a:off x="1002235" y="2708276"/>
            <a:ext cx="1552538" cy="400110"/>
          </a:xfrm>
          <a:prstGeom prst="rect">
            <a:avLst/>
          </a:prstGeom>
          <a:solidFill>
            <a:srgbClr val="FFFF00"/>
          </a:solidFill>
          <a:ln>
            <a:solidFill>
              <a:srgbClr val="FF0000"/>
            </a:solidFill>
          </a:ln>
        </p:spPr>
        <p:txBody>
          <a:bodyPr wrap="square" rtlCol="0">
            <a:spAutoFit/>
          </a:bodyPr>
          <a:lstStyle>
            <a:defPPr>
              <a:defRPr lang="fr-FR"/>
            </a:defPPr>
            <a:lvl1pPr algn="ctr">
              <a:defRPr sz="1000" b="1">
                <a:solidFill>
                  <a:srgbClr val="FF0000"/>
                </a:solidFill>
              </a:defRPr>
            </a:lvl1pPr>
          </a:lstStyle>
          <a:p>
            <a:r>
              <a:rPr lang="en-GB" dirty="0"/>
              <a:t>Patients who are unable to undergo surgery</a:t>
            </a:r>
          </a:p>
        </p:txBody>
      </p:sp>
    </p:spTree>
    <p:extLst>
      <p:ext uri="{BB962C8B-B14F-4D97-AF65-F5344CB8AC3E}">
        <p14:creationId xmlns:p14="http://schemas.microsoft.com/office/powerpoint/2010/main" val="125207033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 grpId="0" animBg="1"/>
      <p:bldP spid="5" grpId="0" animBg="1"/>
      <p:bldP spid="6" grpId="0"/>
      <p:bldP spid="8"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B5831B-8DE4-1BC2-A3AC-DBAF54AD41E1}"/>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DC070151-15F4-CD17-039E-2759F980641C}"/>
              </a:ext>
            </a:extLst>
          </p:cNvPr>
          <p:cNvSpPr>
            <a:spLocks noGrp="1"/>
          </p:cNvSpPr>
          <p:nvPr>
            <p:ph type="title"/>
          </p:nvPr>
        </p:nvSpPr>
        <p:spPr/>
        <p:txBody>
          <a:bodyPr>
            <a:normAutofit/>
          </a:bodyPr>
          <a:lstStyle/>
          <a:p>
            <a:br>
              <a:rPr lang="en-GB" sz="1800" kern="100" noProof="0" dirty="0">
                <a:effectLst/>
                <a:ea typeface="Calibri" panose="020F0502020204030204" pitchFamily="34" charset="0"/>
              </a:rPr>
            </a:br>
            <a:r>
              <a:rPr lang="en-GB" sz="3600" noProof="0" dirty="0"/>
              <a:t>SKYSCRAPER-07: A phase 3, randomised study of atezolizumab with or without tiragolumab in patients with unresectable ESCC that has not progressed following definitive concurrent chemoradiotherapy</a:t>
            </a:r>
            <a:br>
              <a:rPr lang="en-GB" sz="3600" noProof="0" dirty="0"/>
            </a:br>
            <a:endParaRPr lang="en-GB" sz="3600" noProof="0" dirty="0"/>
          </a:p>
        </p:txBody>
      </p:sp>
      <p:sp>
        <p:nvSpPr>
          <p:cNvPr id="7" name="Subtitle 6">
            <a:extLst>
              <a:ext uri="{FF2B5EF4-FFF2-40B4-BE49-F238E27FC236}">
                <a16:creationId xmlns:a16="http://schemas.microsoft.com/office/drawing/2014/main" id="{EE61776D-15D7-CEB0-08C9-11A669160828}"/>
              </a:ext>
            </a:extLst>
          </p:cNvPr>
          <p:cNvSpPr>
            <a:spLocks noGrp="1"/>
          </p:cNvSpPr>
          <p:nvPr>
            <p:ph type="subTitle" idx="1"/>
          </p:nvPr>
        </p:nvSpPr>
        <p:spPr/>
        <p:txBody>
          <a:bodyPr/>
          <a:lstStyle/>
          <a:p>
            <a:r>
              <a:rPr lang="en-GB" sz="2400" b="1" noProof="0" dirty="0">
                <a:ea typeface="Aileron" charset="0"/>
              </a:rPr>
              <a:t>Chau I, et al. Abstract 2094O, ESMO 2025</a:t>
            </a:r>
          </a:p>
        </p:txBody>
      </p:sp>
      <p:sp>
        <p:nvSpPr>
          <p:cNvPr id="2" name="Slide Number Placeholder 1">
            <a:extLst>
              <a:ext uri="{FF2B5EF4-FFF2-40B4-BE49-F238E27FC236}">
                <a16:creationId xmlns:a16="http://schemas.microsoft.com/office/drawing/2014/main" id="{7E5F593E-18D6-498A-5C11-5B19A478B4DE}"/>
              </a:ext>
            </a:extLst>
          </p:cNvPr>
          <p:cNvSpPr>
            <a:spLocks noGrp="1"/>
          </p:cNvSpPr>
          <p:nvPr>
            <p:ph type="sldNum" sz="quarter" idx="4"/>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CE43C0F-8A7B-3A4B-9DB5-B3472E36E833}" type="slidenum">
              <a:rPr kumimoji="0" lang="en-GB" sz="1100" b="0" i="0" u="none" strike="noStrike" kern="1200" cap="none" spc="0" normalizeH="0" baseline="0" noProof="0" smtClean="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1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endParaRPr>
          </a:p>
        </p:txBody>
      </p:sp>
      <p:sp>
        <p:nvSpPr>
          <p:cNvPr id="8" name="Content Placeholder 7">
            <a:extLst>
              <a:ext uri="{FF2B5EF4-FFF2-40B4-BE49-F238E27FC236}">
                <a16:creationId xmlns:a16="http://schemas.microsoft.com/office/drawing/2014/main" id="{034D25DA-87FC-1886-E8E4-B1B6E97C02C4}"/>
              </a:ext>
            </a:extLst>
          </p:cNvPr>
          <p:cNvSpPr>
            <a:spLocks noGrp="1"/>
          </p:cNvSpPr>
          <p:nvPr>
            <p:ph sz="quarter" idx="15"/>
          </p:nvPr>
        </p:nvSpPr>
        <p:spPr/>
        <p:txBody>
          <a:bodyPr/>
          <a:lstStyle/>
          <a:p>
            <a:r>
              <a:rPr lang="en-GB" sz="1000" noProof="0" dirty="0">
                <a:ea typeface="Aileron" charset="0"/>
              </a:rPr>
              <a:t>ESCC, esophageal squamous cell carcinoma</a:t>
            </a:r>
          </a:p>
        </p:txBody>
      </p:sp>
    </p:spTree>
    <p:extLst>
      <p:ext uri="{BB962C8B-B14F-4D97-AF65-F5344CB8AC3E}">
        <p14:creationId xmlns:p14="http://schemas.microsoft.com/office/powerpoint/2010/main" val="548686065"/>
      </p:ext>
    </p:extLst>
  </p:cSld>
  <p:clrMapOvr>
    <a:masterClrMapping/>
  </p:clrMapOvr>
  <p:transition>
    <p:fade/>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243">
          <a:extLst>
            <a:ext uri="{FF2B5EF4-FFF2-40B4-BE49-F238E27FC236}">
              <a16:creationId xmlns:a16="http://schemas.microsoft.com/office/drawing/2014/main" id="{E5FF6AA4-4492-B069-39D1-601D7FB462CF}"/>
            </a:ext>
          </a:extLst>
        </p:cNvPr>
        <p:cNvGrpSpPr/>
        <p:nvPr/>
      </p:nvGrpSpPr>
      <p:grpSpPr>
        <a:xfrm>
          <a:off x="0" y="0"/>
          <a:ext cx="0" cy="0"/>
          <a:chOff x="0" y="0"/>
          <a:chExt cx="0" cy="0"/>
        </a:xfrm>
      </p:grpSpPr>
      <p:sp>
        <p:nvSpPr>
          <p:cNvPr id="245" name="Google Shape;245;p4">
            <a:extLst>
              <a:ext uri="{FF2B5EF4-FFF2-40B4-BE49-F238E27FC236}">
                <a16:creationId xmlns:a16="http://schemas.microsoft.com/office/drawing/2014/main" id="{A505E9E4-F03F-B628-F628-E66BC5FCD222}"/>
              </a:ext>
            </a:extLst>
          </p:cNvPr>
          <p:cNvSpPr txBox="1">
            <a:spLocks noGrp="1"/>
          </p:cNvSpPr>
          <p:nvPr>
            <p:ph sz="quarter" idx="12"/>
          </p:nvPr>
        </p:nvSpPr>
        <p:spPr>
          <a:xfrm>
            <a:off x="620184" y="1425600"/>
            <a:ext cx="10963200" cy="4525200"/>
          </a:xfrm>
          <a:noFill/>
          <a:ln>
            <a:noFill/>
          </a:ln>
        </p:spPr>
        <p:txBody>
          <a:bodyPr spcFirstLastPara="1" vert="horz" wrap="square" lIns="60950" tIns="30467" rIns="60950" bIns="30467" rtlCol="0" anchor="t" anchorCtr="0">
            <a:noAutofit/>
          </a:bodyPr>
          <a:lstStyle/>
          <a:p>
            <a:r>
              <a:rPr lang="en-GB" noProof="0" dirty="0"/>
              <a:t>SKYSCRAPER-07: a global, phase 3, randomised, double-blind, placebo-controlled study</a:t>
            </a:r>
          </a:p>
        </p:txBody>
      </p:sp>
      <p:sp>
        <p:nvSpPr>
          <p:cNvPr id="4" name="Title 3">
            <a:extLst>
              <a:ext uri="{FF2B5EF4-FFF2-40B4-BE49-F238E27FC236}">
                <a16:creationId xmlns:a16="http://schemas.microsoft.com/office/drawing/2014/main" id="{C14519DB-2CC9-EBAB-BA14-CB407137653C}"/>
              </a:ext>
            </a:extLst>
          </p:cNvPr>
          <p:cNvSpPr>
            <a:spLocks noGrp="1"/>
          </p:cNvSpPr>
          <p:nvPr>
            <p:ph type="title"/>
          </p:nvPr>
        </p:nvSpPr>
        <p:spPr>
          <a:xfrm>
            <a:off x="619125" y="258763"/>
            <a:ext cx="10963275" cy="865187"/>
          </a:xfrm>
        </p:spPr>
        <p:txBody>
          <a:bodyPr>
            <a:normAutofit/>
          </a:bodyPr>
          <a:lstStyle/>
          <a:p>
            <a:r>
              <a:rPr lang="en-GB" noProof="0" dirty="0"/>
              <a:t>SKYSCRAPER-07: a global, phase 3, randomised, double-blind, placebo-controlled study</a:t>
            </a:r>
          </a:p>
        </p:txBody>
      </p:sp>
      <p:sp>
        <p:nvSpPr>
          <p:cNvPr id="8" name="Content Placeholder 7">
            <a:extLst>
              <a:ext uri="{FF2B5EF4-FFF2-40B4-BE49-F238E27FC236}">
                <a16:creationId xmlns:a16="http://schemas.microsoft.com/office/drawing/2014/main" id="{E28F2E4C-E336-347F-C2F9-7DB47AEEC662}"/>
              </a:ext>
            </a:extLst>
          </p:cNvPr>
          <p:cNvSpPr>
            <a:spLocks noGrp="1"/>
          </p:cNvSpPr>
          <p:nvPr>
            <p:ph sz="quarter" idx="15"/>
          </p:nvPr>
        </p:nvSpPr>
        <p:spPr>
          <a:xfrm>
            <a:off x="620183" y="6356351"/>
            <a:ext cx="10444369" cy="365125"/>
          </a:xfrm>
        </p:spPr>
        <p:txBody>
          <a:bodyPr anchor="b" anchorCtr="0"/>
          <a:lstStyle/>
          <a:p>
            <a:r>
              <a:rPr lang="en-GB" sz="1000" baseline="30000" noProof="0" dirty="0">
                <a:solidFill>
                  <a:schemeClr val="accent6">
                    <a:lumMod val="60000"/>
                    <a:lumOff val="40000"/>
                  </a:schemeClr>
                </a:solidFill>
                <a:sym typeface="Arial Narrow"/>
              </a:rPr>
              <a:t>a </a:t>
            </a:r>
            <a:r>
              <a:rPr lang="en-GB" sz="1000" noProof="0" dirty="0">
                <a:solidFill>
                  <a:schemeClr val="accent6">
                    <a:lumMod val="60000"/>
                    <a:lumOff val="40000"/>
                  </a:schemeClr>
                </a:solidFill>
                <a:sym typeface="Arial Narrow"/>
              </a:rPr>
              <a:t>Patients who were diagnosed with Stage IVB cervical or upper thoracic ESCC with SCLN metastases only and deemed suitable for dCRT were eligible</a:t>
            </a:r>
            <a:br>
              <a:rPr lang="en-GB" sz="1000" noProof="0" dirty="0">
                <a:solidFill>
                  <a:schemeClr val="accent6">
                    <a:lumMod val="60000"/>
                    <a:lumOff val="40000"/>
                  </a:schemeClr>
                </a:solidFill>
                <a:sym typeface="Arial Narrow"/>
              </a:rPr>
            </a:br>
            <a:r>
              <a:rPr lang="en-GB" sz="1000" baseline="30000" noProof="0" dirty="0">
                <a:solidFill>
                  <a:schemeClr val="accent6">
                    <a:lumMod val="60000"/>
                    <a:lumOff val="40000"/>
                  </a:schemeClr>
                </a:solidFill>
                <a:sym typeface="Arial Narrow"/>
              </a:rPr>
              <a:t>b </a:t>
            </a:r>
            <a:r>
              <a:rPr lang="en-GB" sz="1000" noProof="0" dirty="0">
                <a:solidFill>
                  <a:schemeClr val="accent6">
                    <a:lumMod val="60000"/>
                    <a:lumOff val="40000"/>
                  </a:schemeClr>
                </a:solidFill>
                <a:sym typeface="Arial Narrow"/>
              </a:rPr>
              <a:t>Assessed by a central laboratory through use of the investigational VENTANA PD-L1 (Ab clone SP263) CDx assay </a:t>
            </a:r>
          </a:p>
          <a:p>
            <a:r>
              <a:rPr lang="en-GB" sz="1000" noProof="0" dirty="0">
                <a:solidFill>
                  <a:schemeClr val="accent6">
                    <a:lumMod val="60000"/>
                    <a:lumOff val="40000"/>
                  </a:schemeClr>
                </a:solidFill>
                <a:sym typeface="Arial Narrow"/>
              </a:rPr>
              <a:t>Ab, antibody; atezo, atezolizumab; CDx</a:t>
            </a:r>
            <a:r>
              <a:rPr lang="en-GB" sz="1000" dirty="0">
                <a:solidFill>
                  <a:schemeClr val="accent6">
                    <a:lumMod val="60000"/>
                    <a:lumOff val="40000"/>
                  </a:schemeClr>
                </a:solidFill>
                <a:sym typeface="Arial Narrow"/>
              </a:rPr>
              <a:t>, companion diagnostic assay; </a:t>
            </a:r>
            <a:r>
              <a:rPr lang="en-GB" sz="1000" noProof="0" dirty="0">
                <a:solidFill>
                  <a:schemeClr val="accent6">
                    <a:lumMod val="60000"/>
                    <a:lumOff val="40000"/>
                  </a:schemeClr>
                </a:solidFill>
              </a:rPr>
              <a:t>dCRT, definitive chemoradiotherapy; </a:t>
            </a:r>
            <a:r>
              <a:rPr lang="en-GB" sz="1000" noProof="0" dirty="0">
                <a:solidFill>
                  <a:schemeClr val="accent6">
                    <a:lumMod val="60000"/>
                    <a:lumOff val="40000"/>
                  </a:schemeClr>
                </a:solidFill>
                <a:sym typeface="Arial Narrow"/>
              </a:rPr>
              <a:t>ECOG PS, Eastern Cooperative Oncology Group performance score; ESCC, esophageal squamous cell carcinoma; IV, intravenous; PD, progressive disease; Q3W, every 3 weeks; R, randomisation; SCLN, supraclavicular lymph node; TAP, tumour area positivity; tira, tiragolumab; TIGIT, T </a:t>
            </a:r>
            <a:r>
              <a:rPr lang="en-GB" sz="1000" noProof="0" dirty="0">
                <a:solidFill>
                  <a:schemeClr val="accent6">
                    <a:lumMod val="60000"/>
                    <a:lumOff val="40000"/>
                  </a:schemeClr>
                </a:solidFill>
              </a:rPr>
              <a:t>cell immunoreceptor with Ig and ITIM domains</a:t>
            </a:r>
            <a:endParaRPr lang="en-GB" sz="1000" noProof="0" dirty="0">
              <a:solidFill>
                <a:schemeClr val="accent6">
                  <a:lumMod val="60000"/>
                  <a:lumOff val="40000"/>
                </a:schemeClr>
              </a:solidFill>
              <a:sym typeface="Arial Narrow"/>
            </a:endParaRPr>
          </a:p>
          <a:p>
            <a:r>
              <a:rPr lang="en-GB" sz="1000" noProof="0" dirty="0">
                <a:solidFill>
                  <a:schemeClr val="accent6">
                    <a:lumMod val="60000"/>
                    <a:lumOff val="40000"/>
                  </a:schemeClr>
                </a:solidFill>
                <a:sym typeface="Arial Narrow"/>
              </a:rPr>
              <a:t>Chau I, et al. </a:t>
            </a:r>
            <a:r>
              <a:rPr lang="en-GB" sz="1000" noProof="0" dirty="0">
                <a:solidFill>
                  <a:schemeClr val="accent6">
                    <a:lumMod val="60000"/>
                    <a:lumOff val="40000"/>
                  </a:schemeClr>
                </a:solidFill>
              </a:rPr>
              <a:t>Ann Oncol. 2025;36(suppl_2):S1181-S1182. (Abstract 2094O, ESMO 2025)</a:t>
            </a:r>
            <a:endParaRPr lang="en-GB" sz="1000" noProof="0" dirty="0">
              <a:solidFill>
                <a:schemeClr val="accent6">
                  <a:lumMod val="60000"/>
                  <a:lumOff val="40000"/>
                </a:schemeClr>
              </a:solidFill>
              <a:sym typeface="Arial Narrow"/>
            </a:endParaRPr>
          </a:p>
        </p:txBody>
      </p:sp>
      <p:sp>
        <p:nvSpPr>
          <p:cNvPr id="246" name="Google Shape;246;p4">
            <a:extLst>
              <a:ext uri="{FF2B5EF4-FFF2-40B4-BE49-F238E27FC236}">
                <a16:creationId xmlns:a16="http://schemas.microsoft.com/office/drawing/2014/main" id="{6EE6D686-A42D-D3C3-1D94-24057F63BC06}"/>
              </a:ext>
            </a:extLst>
          </p:cNvPr>
          <p:cNvSpPr txBox="1"/>
          <p:nvPr/>
        </p:nvSpPr>
        <p:spPr>
          <a:xfrm>
            <a:off x="619125" y="5126641"/>
            <a:ext cx="10748433" cy="318583"/>
          </a:xfrm>
          <a:prstGeom prst="rect">
            <a:avLst/>
          </a:prstGeom>
          <a:noFill/>
          <a:ln>
            <a:noFill/>
          </a:ln>
        </p:spPr>
        <p:txBody>
          <a:bodyPr spcFirstLastPara="1" wrap="square" lIns="0" tIns="30467" rIns="60950" bIns="30467" anchor="t" anchorCtr="0">
            <a:noAutofit/>
          </a:bodyPr>
          <a:lstStyle/>
          <a:p>
            <a:pPr marL="4234" defTabSz="914446">
              <a:buClr>
                <a:srgbClr val="00305D"/>
              </a:buClr>
              <a:buSzPts val="1300"/>
            </a:pPr>
            <a:r>
              <a:rPr lang="en-GB" sz="1600" noProof="0" dirty="0">
                <a:latin typeface="Arial"/>
                <a:ea typeface="Arial"/>
                <a:cs typeface="Arial"/>
                <a:sym typeface="Arial"/>
              </a:rPr>
              <a:t>Patients were recruited between </a:t>
            </a:r>
            <a:r>
              <a:rPr lang="en-GB" sz="1600" noProof="0" dirty="0">
                <a:latin typeface="Aptos" panose="02110004020202020204"/>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1"/>
                  </a:ext>
                </a:extLst>
              </a:rPr>
              <a:t>28</a:t>
            </a:r>
            <a:r>
              <a:rPr lang="en-GB" sz="1600" noProof="0" dirty="0">
                <a:latin typeface="Arial"/>
                <a:ea typeface="Arial"/>
                <a:cs typeface="Arial"/>
                <a:sym typeface="Arial"/>
              </a:rPr>
              <a:t> September 2020 and 31 August 2023 at </a:t>
            </a:r>
            <a:r>
              <a:rPr lang="en-GB" sz="1600" noProof="0" dirty="0">
                <a:latin typeface="Arial"/>
                <a:ea typeface="Arial"/>
                <a:cs typeface="Arial"/>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2"/>
                  </a:ext>
                </a:extLst>
              </a:rPr>
              <a:t>166 centres in 28 countries or regions</a:t>
            </a:r>
            <a:endParaRPr lang="en-GB" noProof="0" dirty="0">
              <a:latin typeface="Aptos" panose="02110004020202020204"/>
            </a:endParaRPr>
          </a:p>
        </p:txBody>
      </p:sp>
      <p:sp>
        <p:nvSpPr>
          <p:cNvPr id="249" name="Google Shape;249;p4">
            <a:extLst>
              <a:ext uri="{FF2B5EF4-FFF2-40B4-BE49-F238E27FC236}">
                <a16:creationId xmlns:a16="http://schemas.microsoft.com/office/drawing/2014/main" id="{BAE7DF7A-8926-F244-3583-A152F1F59BEB}"/>
              </a:ext>
            </a:extLst>
          </p:cNvPr>
          <p:cNvSpPr/>
          <p:nvPr/>
        </p:nvSpPr>
        <p:spPr>
          <a:xfrm>
            <a:off x="5190541" y="2392932"/>
            <a:ext cx="4061216" cy="527749"/>
          </a:xfrm>
          <a:prstGeom prst="roundRect">
            <a:avLst>
              <a:gd name="adj" fmla="val 16667"/>
            </a:avLst>
          </a:prstGeom>
          <a:solidFill>
            <a:schemeClr val="accent1"/>
          </a:solidFill>
          <a:ln>
            <a:noFill/>
          </a:ln>
        </p:spPr>
        <p:txBody>
          <a:bodyPr spcFirstLastPara="1" wrap="square" lIns="60950" tIns="30467" rIns="60950" bIns="30467" anchor="ctr" anchorCtr="0">
            <a:noAutofit/>
          </a:bodyPr>
          <a:lstStyle/>
          <a:p>
            <a:pPr algn="ctr" defTabSz="914446">
              <a:buClr>
                <a:srgbClr val="000000"/>
              </a:buClr>
              <a:buSzPts val="1600"/>
            </a:pPr>
            <a:r>
              <a:rPr lang="en-GB" sz="1333" b="1" noProof="0" dirty="0">
                <a:solidFill>
                  <a:schemeClr val="bg1"/>
                </a:solidFill>
                <a:latin typeface="Arial"/>
                <a:ea typeface="Arial"/>
                <a:cs typeface="Arial"/>
                <a:sym typeface="Arial"/>
              </a:rPr>
              <a:t>ANTI-TIGIT + ANTI-PD-L1</a:t>
            </a:r>
            <a:r>
              <a:rPr lang="en-GB" sz="1333" b="1" baseline="30000" noProof="0" dirty="0">
                <a:solidFill>
                  <a:schemeClr val="bg1"/>
                </a:solidFill>
                <a:latin typeface="Arial"/>
                <a:ea typeface="Arial"/>
                <a:cs typeface="Arial"/>
                <a:sym typeface="Arial"/>
              </a:rPr>
              <a:t>c</a:t>
            </a:r>
            <a:endParaRPr lang="en-GB" sz="1333" baseline="30000" noProof="0" dirty="0">
              <a:solidFill>
                <a:schemeClr val="bg1"/>
              </a:solidFill>
              <a:latin typeface="Arial"/>
              <a:ea typeface="Arial"/>
              <a:cs typeface="Arial"/>
              <a:sym typeface="Arial"/>
            </a:endParaRPr>
          </a:p>
          <a:p>
            <a:pPr algn="ctr" defTabSz="914446">
              <a:buClr>
                <a:srgbClr val="000000"/>
              </a:buClr>
              <a:buSzPts val="1600"/>
            </a:pPr>
            <a:r>
              <a:rPr lang="en-GB" sz="1200" noProof="0" dirty="0">
                <a:solidFill>
                  <a:schemeClr val="bg1"/>
                </a:solidFill>
                <a:latin typeface="Aptos" panose="02110004020202020204"/>
              </a:rPr>
              <a:t>n=257</a:t>
            </a:r>
            <a:endParaRPr lang="en-GB" sz="1200" noProof="0" dirty="0">
              <a:solidFill>
                <a:schemeClr val="bg1"/>
              </a:solidFill>
              <a:latin typeface="Arial"/>
              <a:ea typeface="Arial"/>
              <a:cs typeface="Arial"/>
              <a:sym typeface="Arial"/>
            </a:endParaRPr>
          </a:p>
        </p:txBody>
      </p:sp>
      <p:sp>
        <p:nvSpPr>
          <p:cNvPr id="250" name="Google Shape;250;p4">
            <a:extLst>
              <a:ext uri="{FF2B5EF4-FFF2-40B4-BE49-F238E27FC236}">
                <a16:creationId xmlns:a16="http://schemas.microsoft.com/office/drawing/2014/main" id="{CABBFA04-B1AF-11E4-1FEA-4FC7142B0120}"/>
              </a:ext>
            </a:extLst>
          </p:cNvPr>
          <p:cNvSpPr/>
          <p:nvPr/>
        </p:nvSpPr>
        <p:spPr>
          <a:xfrm>
            <a:off x="5190541" y="3560529"/>
            <a:ext cx="4061216" cy="527213"/>
          </a:xfrm>
          <a:prstGeom prst="roundRect">
            <a:avLst>
              <a:gd name="adj" fmla="val 16667"/>
            </a:avLst>
          </a:prstGeom>
          <a:solidFill>
            <a:schemeClr val="accent6"/>
          </a:solidFill>
          <a:ln>
            <a:noFill/>
          </a:ln>
        </p:spPr>
        <p:txBody>
          <a:bodyPr spcFirstLastPara="1" wrap="square" lIns="60950" tIns="30467" rIns="60950" bIns="30467" anchor="ctr" anchorCtr="0">
            <a:noAutofit/>
          </a:bodyPr>
          <a:lstStyle/>
          <a:p>
            <a:pPr algn="ctr" defTabSz="914446">
              <a:buClr>
                <a:srgbClr val="000000"/>
              </a:buClr>
              <a:buSzPts val="1600"/>
            </a:pPr>
            <a:r>
              <a:rPr lang="en-GB" sz="1333" b="1" noProof="0" dirty="0">
                <a:solidFill>
                  <a:prstClr val="white"/>
                </a:solidFill>
                <a:latin typeface="Arial"/>
                <a:ea typeface="Arial"/>
                <a:cs typeface="Arial"/>
                <a:sym typeface="Arial"/>
              </a:rPr>
              <a:t>PLACEBO</a:t>
            </a:r>
            <a:endParaRPr lang="en-GB" sz="1333" noProof="0" dirty="0">
              <a:solidFill>
                <a:prstClr val="white"/>
              </a:solidFill>
              <a:latin typeface="Arial"/>
              <a:ea typeface="Arial"/>
              <a:cs typeface="Arial"/>
              <a:sym typeface="Arial"/>
            </a:endParaRPr>
          </a:p>
          <a:p>
            <a:pPr algn="ctr" defTabSz="914446">
              <a:buClr>
                <a:srgbClr val="000000"/>
              </a:buClr>
              <a:buSzPts val="1600"/>
            </a:pPr>
            <a:r>
              <a:rPr lang="en-GB" sz="1200" noProof="0" dirty="0">
                <a:solidFill>
                  <a:prstClr val="white"/>
                </a:solidFill>
                <a:latin typeface="Aptos" panose="02110004020202020204"/>
              </a:rPr>
              <a:t>n=253</a:t>
            </a:r>
            <a:endParaRPr lang="en-GB" sz="1200" noProof="0" dirty="0">
              <a:solidFill>
                <a:prstClr val="white"/>
              </a:solidFill>
              <a:latin typeface="Arial"/>
              <a:ea typeface="Arial"/>
              <a:cs typeface="Arial"/>
              <a:sym typeface="Arial"/>
            </a:endParaRPr>
          </a:p>
        </p:txBody>
      </p:sp>
      <p:sp>
        <p:nvSpPr>
          <p:cNvPr id="251" name="Google Shape;251;p4">
            <a:extLst>
              <a:ext uri="{FF2B5EF4-FFF2-40B4-BE49-F238E27FC236}">
                <a16:creationId xmlns:a16="http://schemas.microsoft.com/office/drawing/2014/main" id="{974EB1D5-785F-BC38-B8D9-567B75911A98}"/>
              </a:ext>
            </a:extLst>
          </p:cNvPr>
          <p:cNvSpPr/>
          <p:nvPr/>
        </p:nvSpPr>
        <p:spPr>
          <a:xfrm>
            <a:off x="9980296" y="2388854"/>
            <a:ext cx="1355353" cy="1678898"/>
          </a:xfrm>
          <a:prstGeom prst="roundRect">
            <a:avLst>
              <a:gd name="adj" fmla="val 11248"/>
            </a:avLst>
          </a:prstGeom>
          <a:solidFill>
            <a:schemeClr val="lt1"/>
          </a:solidFill>
          <a:ln w="25400" cap="flat" cmpd="sng">
            <a:solidFill>
              <a:schemeClr val="accent6"/>
            </a:solidFill>
            <a:prstDash val="solid"/>
            <a:round/>
            <a:headEnd type="none" w="sm" len="sm"/>
            <a:tailEnd type="none" w="sm" len="sm"/>
          </a:ln>
        </p:spPr>
        <p:txBody>
          <a:bodyPr spcFirstLastPara="1" wrap="square" lIns="60950" tIns="30467" rIns="60950" bIns="30467" anchor="ctr" anchorCtr="0">
            <a:noAutofit/>
          </a:bodyPr>
          <a:lstStyle/>
          <a:p>
            <a:pPr algn="ctr" defTabSz="914446">
              <a:lnSpc>
                <a:spcPct val="90000"/>
              </a:lnSpc>
              <a:buClr>
                <a:prstClr val="black"/>
              </a:buClr>
              <a:buSzPts val="1400"/>
            </a:pPr>
            <a:r>
              <a:rPr lang="en-GB" sz="1200" b="1" noProof="0" dirty="0">
                <a:latin typeface="Aptos" panose="02110004020202020204"/>
              </a:rPr>
              <a:t>U</a:t>
            </a:r>
            <a:r>
              <a:rPr lang="en-GB" sz="1200" b="1" noProof="0" dirty="0">
                <a:latin typeface="Arial"/>
                <a:ea typeface="Arial"/>
                <a:cs typeface="Arial"/>
                <a:sym typeface="Arial"/>
              </a:rPr>
              <a:t>ntil progression, </a:t>
            </a:r>
            <a:br>
              <a:rPr lang="en-GB" sz="1200" b="1" noProof="0" dirty="0">
                <a:latin typeface="Arial"/>
                <a:ea typeface="Arial"/>
                <a:cs typeface="Arial"/>
                <a:sym typeface="Arial"/>
              </a:rPr>
            </a:br>
            <a:r>
              <a:rPr lang="en-GB" sz="1200" b="1" noProof="0" dirty="0">
                <a:latin typeface="Arial"/>
                <a:ea typeface="Arial"/>
                <a:cs typeface="Arial"/>
                <a:sym typeface="Arial"/>
              </a:rPr>
              <a:t>unacceptable toxicity or </a:t>
            </a:r>
            <a:br>
              <a:rPr lang="en-GB" sz="1200" b="1" noProof="0" dirty="0">
                <a:latin typeface="Arial"/>
                <a:ea typeface="Arial"/>
                <a:cs typeface="Arial"/>
                <a:sym typeface="Arial"/>
              </a:rPr>
            </a:br>
            <a:r>
              <a:rPr lang="en-GB" sz="1200" b="1" noProof="0" dirty="0">
                <a:latin typeface="Arial"/>
                <a:ea typeface="Arial"/>
                <a:cs typeface="Arial"/>
                <a:sym typeface="Arial"/>
              </a:rPr>
              <a:t>17 cycles </a:t>
            </a:r>
            <a:br>
              <a:rPr lang="en-GB" sz="1200" b="1" noProof="0" dirty="0">
                <a:latin typeface="Arial"/>
                <a:ea typeface="Arial"/>
                <a:cs typeface="Arial"/>
                <a:sym typeface="Arial"/>
              </a:rPr>
            </a:br>
            <a:r>
              <a:rPr lang="en-GB" sz="1200" b="1" noProof="0" dirty="0">
                <a:latin typeface="Arial"/>
                <a:ea typeface="Arial"/>
                <a:cs typeface="Arial"/>
                <a:sym typeface="Arial"/>
              </a:rPr>
              <a:t>of treatment</a:t>
            </a:r>
            <a:endParaRPr lang="en-GB" sz="1200" noProof="0" dirty="0">
              <a:latin typeface="Arial"/>
              <a:ea typeface="Arial"/>
              <a:cs typeface="Arial"/>
              <a:sym typeface="Arial"/>
            </a:endParaRPr>
          </a:p>
        </p:txBody>
      </p:sp>
      <p:cxnSp>
        <p:nvCxnSpPr>
          <p:cNvPr id="252" name="Google Shape;252;p4">
            <a:extLst>
              <a:ext uri="{FF2B5EF4-FFF2-40B4-BE49-F238E27FC236}">
                <a16:creationId xmlns:a16="http://schemas.microsoft.com/office/drawing/2014/main" id="{601C58F3-7317-A765-4E9E-73A34CDCD6D1}"/>
              </a:ext>
            </a:extLst>
          </p:cNvPr>
          <p:cNvCxnSpPr>
            <a:cxnSpLocks/>
            <a:stCxn id="249" idx="3"/>
          </p:cNvCxnSpPr>
          <p:nvPr/>
        </p:nvCxnSpPr>
        <p:spPr>
          <a:xfrm flipV="1">
            <a:off x="9251757" y="2656806"/>
            <a:ext cx="734693" cy="1"/>
          </a:xfrm>
          <a:prstGeom prst="straightConnector1">
            <a:avLst/>
          </a:prstGeom>
          <a:noFill/>
          <a:ln w="25400" cap="flat" cmpd="sng">
            <a:solidFill>
              <a:schemeClr val="accent6"/>
            </a:solidFill>
            <a:prstDash val="solid"/>
            <a:round/>
            <a:headEnd type="none" w="sm" len="sm"/>
            <a:tailEnd type="triangle" w="med" len="med"/>
          </a:ln>
        </p:spPr>
      </p:cxnSp>
      <p:cxnSp>
        <p:nvCxnSpPr>
          <p:cNvPr id="253" name="Google Shape;253;p4">
            <a:extLst>
              <a:ext uri="{FF2B5EF4-FFF2-40B4-BE49-F238E27FC236}">
                <a16:creationId xmlns:a16="http://schemas.microsoft.com/office/drawing/2014/main" id="{2A615540-970D-72CC-C661-EAC1E5329DDC}"/>
              </a:ext>
            </a:extLst>
          </p:cNvPr>
          <p:cNvCxnSpPr>
            <a:cxnSpLocks/>
            <a:stCxn id="250" idx="3"/>
          </p:cNvCxnSpPr>
          <p:nvPr/>
        </p:nvCxnSpPr>
        <p:spPr>
          <a:xfrm>
            <a:off x="9251757" y="3824136"/>
            <a:ext cx="724699" cy="0"/>
          </a:xfrm>
          <a:prstGeom prst="straightConnector1">
            <a:avLst/>
          </a:prstGeom>
          <a:noFill/>
          <a:ln w="25400" cap="flat" cmpd="sng">
            <a:solidFill>
              <a:schemeClr val="accent6"/>
            </a:solidFill>
            <a:prstDash val="solid"/>
            <a:round/>
            <a:headEnd type="none" w="sm" len="sm"/>
            <a:tailEnd type="triangle" w="med" len="med"/>
          </a:ln>
        </p:spPr>
      </p:cxnSp>
      <p:cxnSp>
        <p:nvCxnSpPr>
          <p:cNvPr id="254" name="Google Shape;254;p4">
            <a:extLst>
              <a:ext uri="{FF2B5EF4-FFF2-40B4-BE49-F238E27FC236}">
                <a16:creationId xmlns:a16="http://schemas.microsoft.com/office/drawing/2014/main" id="{C0ED4D4D-B022-FF77-AE5F-FA3C527B8910}"/>
              </a:ext>
            </a:extLst>
          </p:cNvPr>
          <p:cNvCxnSpPr>
            <a:cxnSpLocks/>
            <a:endCxn id="249" idx="1"/>
          </p:cNvCxnSpPr>
          <p:nvPr/>
        </p:nvCxnSpPr>
        <p:spPr>
          <a:xfrm flipV="1">
            <a:off x="4261302" y="2656807"/>
            <a:ext cx="929239" cy="541516"/>
          </a:xfrm>
          <a:prstGeom prst="bentConnector3">
            <a:avLst>
              <a:gd name="adj1" fmla="val 50000"/>
            </a:avLst>
          </a:prstGeom>
          <a:noFill/>
          <a:ln w="25400" cap="flat" cmpd="sng">
            <a:solidFill>
              <a:schemeClr val="accent6"/>
            </a:solidFill>
            <a:prstDash val="solid"/>
            <a:round/>
            <a:headEnd type="none" w="sm" len="sm"/>
            <a:tailEnd type="triangle" w="med" len="med"/>
          </a:ln>
        </p:spPr>
      </p:cxnSp>
      <p:cxnSp>
        <p:nvCxnSpPr>
          <p:cNvPr id="255" name="Google Shape;255;p4">
            <a:extLst>
              <a:ext uri="{FF2B5EF4-FFF2-40B4-BE49-F238E27FC236}">
                <a16:creationId xmlns:a16="http://schemas.microsoft.com/office/drawing/2014/main" id="{2DD96C9A-309B-D661-69A1-F9ED37F0F764}"/>
              </a:ext>
            </a:extLst>
          </p:cNvPr>
          <p:cNvCxnSpPr>
            <a:cxnSpLocks/>
            <a:endCxn id="250" idx="1"/>
          </p:cNvCxnSpPr>
          <p:nvPr/>
        </p:nvCxnSpPr>
        <p:spPr>
          <a:xfrm>
            <a:off x="4261302" y="3198323"/>
            <a:ext cx="929239" cy="625813"/>
          </a:xfrm>
          <a:prstGeom prst="bentConnector3">
            <a:avLst>
              <a:gd name="adj1" fmla="val 50000"/>
            </a:avLst>
          </a:prstGeom>
          <a:noFill/>
          <a:ln w="25400" cap="flat" cmpd="sng">
            <a:solidFill>
              <a:schemeClr val="accent6"/>
            </a:solidFill>
            <a:prstDash val="solid"/>
            <a:round/>
            <a:headEnd type="none" w="sm" len="sm"/>
            <a:tailEnd type="triangle" w="med" len="med"/>
          </a:ln>
        </p:spPr>
      </p:cxnSp>
      <p:sp>
        <p:nvSpPr>
          <p:cNvPr id="257" name="Google Shape;257;p4">
            <a:extLst>
              <a:ext uri="{FF2B5EF4-FFF2-40B4-BE49-F238E27FC236}">
                <a16:creationId xmlns:a16="http://schemas.microsoft.com/office/drawing/2014/main" id="{70D5A093-2D21-FE56-851F-8A076B9F4F58}"/>
              </a:ext>
            </a:extLst>
          </p:cNvPr>
          <p:cNvSpPr/>
          <p:nvPr/>
        </p:nvSpPr>
        <p:spPr>
          <a:xfrm>
            <a:off x="5190541" y="2971735"/>
            <a:ext cx="4061216" cy="527749"/>
          </a:xfrm>
          <a:prstGeom prst="roundRect">
            <a:avLst>
              <a:gd name="adj" fmla="val 16667"/>
            </a:avLst>
          </a:prstGeom>
          <a:solidFill>
            <a:schemeClr val="tx2"/>
          </a:solidFill>
          <a:ln>
            <a:noFill/>
          </a:ln>
        </p:spPr>
        <p:txBody>
          <a:bodyPr spcFirstLastPara="1" wrap="square" lIns="60950" tIns="30467" rIns="60950" bIns="30467" anchor="ctr" anchorCtr="0">
            <a:noAutofit/>
          </a:bodyPr>
          <a:lstStyle/>
          <a:p>
            <a:pPr algn="ctr" defTabSz="914446">
              <a:buSzPts val="1600"/>
            </a:pPr>
            <a:r>
              <a:rPr lang="en-GB" sz="1333" b="1" noProof="0" dirty="0">
                <a:solidFill>
                  <a:schemeClr val="bg1"/>
                </a:solidFill>
                <a:latin typeface="Aptos" panose="02110004020202020204"/>
              </a:rPr>
              <a:t>ANTI-PD-L1</a:t>
            </a:r>
            <a:r>
              <a:rPr lang="en-GB" sz="1400" noProof="0" dirty="0">
                <a:solidFill>
                  <a:schemeClr val="bg1"/>
                </a:solidFill>
              </a:rPr>
              <a:t>†</a:t>
            </a:r>
            <a:r>
              <a:rPr lang="en-GB" sz="1333" b="1" noProof="0" dirty="0">
                <a:solidFill>
                  <a:schemeClr val="bg1"/>
                </a:solidFill>
                <a:latin typeface="Aptos" panose="02110004020202020204"/>
              </a:rPr>
              <a:t> </a:t>
            </a:r>
            <a:endParaRPr lang="en-GB" sz="1333" noProof="0" dirty="0">
              <a:solidFill>
                <a:schemeClr val="bg1"/>
              </a:solidFill>
              <a:latin typeface="Arial"/>
              <a:ea typeface="Arial"/>
              <a:cs typeface="Arial"/>
              <a:sym typeface="Arial"/>
            </a:endParaRPr>
          </a:p>
          <a:p>
            <a:pPr algn="ctr" defTabSz="914446">
              <a:buClr>
                <a:srgbClr val="000000"/>
              </a:buClr>
              <a:buSzPts val="1600"/>
            </a:pPr>
            <a:r>
              <a:rPr lang="en-GB" sz="1200" noProof="0" dirty="0">
                <a:solidFill>
                  <a:schemeClr val="bg1"/>
                </a:solidFill>
                <a:latin typeface="Aptos" panose="02110004020202020204"/>
              </a:rPr>
              <a:t>n=250</a:t>
            </a:r>
            <a:endParaRPr lang="en-GB" sz="1200" noProof="0" dirty="0">
              <a:solidFill>
                <a:schemeClr val="bg1"/>
              </a:solidFill>
              <a:latin typeface="Arial"/>
              <a:ea typeface="Arial"/>
              <a:cs typeface="Arial"/>
              <a:sym typeface="Arial"/>
            </a:endParaRPr>
          </a:p>
        </p:txBody>
      </p:sp>
      <p:cxnSp>
        <p:nvCxnSpPr>
          <p:cNvPr id="258" name="Google Shape;258;p4">
            <a:extLst>
              <a:ext uri="{FF2B5EF4-FFF2-40B4-BE49-F238E27FC236}">
                <a16:creationId xmlns:a16="http://schemas.microsoft.com/office/drawing/2014/main" id="{09A91474-B68E-2D5F-5DAD-881EE514B08A}"/>
              </a:ext>
            </a:extLst>
          </p:cNvPr>
          <p:cNvCxnSpPr>
            <a:cxnSpLocks/>
            <a:stCxn id="257" idx="3"/>
            <a:endCxn id="251" idx="1"/>
          </p:cNvCxnSpPr>
          <p:nvPr/>
        </p:nvCxnSpPr>
        <p:spPr>
          <a:xfrm flipV="1">
            <a:off x="9251757" y="3228303"/>
            <a:ext cx="728539" cy="7306"/>
          </a:xfrm>
          <a:prstGeom prst="straightConnector1">
            <a:avLst/>
          </a:prstGeom>
          <a:noFill/>
          <a:ln w="25400" cap="flat" cmpd="sng">
            <a:solidFill>
              <a:schemeClr val="accent6"/>
            </a:solidFill>
            <a:prstDash val="solid"/>
            <a:round/>
            <a:headEnd type="none" w="sm" len="sm"/>
            <a:tailEnd type="triangle" w="med" len="med"/>
          </a:ln>
        </p:spPr>
      </p:cxnSp>
      <p:sp>
        <p:nvSpPr>
          <p:cNvPr id="2" name="Google Shape;238;p3">
            <a:extLst>
              <a:ext uri="{FF2B5EF4-FFF2-40B4-BE49-F238E27FC236}">
                <a16:creationId xmlns:a16="http://schemas.microsoft.com/office/drawing/2014/main" id="{8170A074-FF2E-05A7-0D02-E7118CA3148A}"/>
              </a:ext>
            </a:extLst>
          </p:cNvPr>
          <p:cNvSpPr/>
          <p:nvPr/>
        </p:nvSpPr>
        <p:spPr>
          <a:xfrm>
            <a:off x="619125" y="1420291"/>
            <a:ext cx="10853432" cy="671205"/>
          </a:xfrm>
          <a:prstGeom prst="roundRect">
            <a:avLst>
              <a:gd name="adj" fmla="val 16667"/>
            </a:avLst>
          </a:prstGeom>
          <a:solidFill>
            <a:schemeClr val="tx2">
              <a:lumMod val="20000"/>
              <a:lumOff val="80000"/>
            </a:schemeClr>
          </a:solidFill>
          <a:ln>
            <a:noFill/>
          </a:ln>
        </p:spPr>
        <p:txBody>
          <a:bodyPr spcFirstLastPara="1" wrap="square" lIns="60950" tIns="30467" rIns="60950" bIns="30467" anchor="ctr" anchorCtr="0">
            <a:noAutofit/>
          </a:bodyPr>
          <a:lstStyle/>
          <a:p>
            <a:pPr algn="ctr" defTabSz="914446"/>
            <a:r>
              <a:rPr lang="en-GB" sz="1600" b="1" noProof="0" dirty="0">
                <a:latin typeface="Arial"/>
                <a:ea typeface="Arial"/>
                <a:cs typeface="Arial"/>
                <a:sym typeface="Arial"/>
              </a:rPr>
              <a:t>SKYSCRAPER-07 (NCT04543617) aimed to determine </a:t>
            </a:r>
            <a:r>
              <a:rPr lang="en-GB" sz="1600" b="1" noProof="0" dirty="0">
                <a:latin typeface="Arial"/>
                <a:ea typeface="Arial"/>
                <a:cs typeface="Arial"/>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0"/>
                  </a:ext>
                </a:extLst>
              </a:rPr>
              <a:t>the efficacy and safety of </a:t>
            </a:r>
            <a:br>
              <a:rPr lang="en-GB" sz="1600" b="1" noProof="0" dirty="0">
                <a:latin typeface="Arial"/>
                <a:ea typeface="Arial"/>
                <a:cs typeface="Arial"/>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0"/>
                  </a:ext>
                </a:extLst>
              </a:rPr>
            </a:br>
            <a:r>
              <a:rPr lang="en-GB" sz="1600" b="1" noProof="0" dirty="0">
                <a:latin typeface="Arial"/>
                <a:ea typeface="Arial"/>
                <a:cs typeface="Arial"/>
                <a:sym typeface="Arial"/>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20"/>
                  </a:ext>
                </a:extLst>
              </a:rPr>
              <a:t>atezo</a:t>
            </a:r>
            <a:r>
              <a:rPr lang="en-GB" sz="1600" b="1" noProof="0" dirty="0">
                <a:latin typeface="Arial"/>
                <a:ea typeface="Arial"/>
                <a:cs typeface="Arial"/>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0"/>
                  </a:ext>
                </a:extLst>
              </a:rPr>
              <a:t> </a:t>
            </a:r>
            <a:r>
              <a:rPr lang="en-GB" sz="1600" b="1" noProof="0" dirty="0">
                <a:latin typeface="Arial"/>
                <a:ea typeface="Arial"/>
                <a:cs typeface="Arial"/>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0"/>
                  </a:ext>
                </a:extLst>
              </a:rPr>
              <a:t>with or without </a:t>
            </a:r>
            <a:r>
              <a:rPr lang="en-GB" sz="1600" b="1" noProof="0" dirty="0">
                <a:latin typeface="Arial"/>
                <a:ea typeface="Arial"/>
                <a:cs typeface="Arial"/>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0"/>
                  </a:ext>
                </a:extLst>
              </a:rPr>
              <a:t>tira</a:t>
            </a:r>
            <a:r>
              <a:rPr lang="en-GB" sz="1600" b="1" noProof="0" dirty="0">
                <a:latin typeface="Arial"/>
                <a:ea typeface="Arial"/>
                <a:cs typeface="Arial"/>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0"/>
                  </a:ext>
                </a:extLst>
              </a:rPr>
              <a:t> in patients with unresectable ESCC following </a:t>
            </a:r>
            <a:r>
              <a:rPr lang="en-GB" sz="1600" b="1" noProof="0" dirty="0">
                <a:latin typeface="Arial"/>
                <a:ea typeface="Arial"/>
                <a:cs typeface="Arial"/>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0"/>
                  </a:ext>
                </a:extLst>
              </a:rPr>
              <a:t>dCRT</a:t>
            </a:r>
            <a:endParaRPr lang="en-GB" b="1" noProof="0" dirty="0">
              <a:latin typeface="Aptos" panose="02110004020202020204"/>
            </a:endParaRPr>
          </a:p>
        </p:txBody>
      </p:sp>
      <p:sp>
        <p:nvSpPr>
          <p:cNvPr id="3" name="ZoneTexte 2">
            <a:extLst>
              <a:ext uri="{FF2B5EF4-FFF2-40B4-BE49-F238E27FC236}">
                <a16:creationId xmlns:a16="http://schemas.microsoft.com/office/drawing/2014/main" id="{4DB45136-715A-2144-104D-4DA3AE15E4AF}"/>
              </a:ext>
            </a:extLst>
          </p:cNvPr>
          <p:cNvSpPr txBox="1"/>
          <p:nvPr/>
        </p:nvSpPr>
        <p:spPr>
          <a:xfrm>
            <a:off x="5511557" y="4199013"/>
            <a:ext cx="3542893" cy="502573"/>
          </a:xfrm>
          <a:prstGeom prst="rect">
            <a:avLst/>
          </a:prstGeom>
          <a:noFill/>
        </p:spPr>
        <p:txBody>
          <a:bodyPr wrap="none" rtlCol="0">
            <a:spAutoFit/>
          </a:bodyPr>
          <a:lstStyle/>
          <a:p>
            <a:pPr defTabSz="914446"/>
            <a:r>
              <a:rPr lang="en-GB" sz="1333" i="1" baseline="30000" noProof="0" dirty="0" err="1">
                <a:solidFill>
                  <a:schemeClr val="accent1"/>
                </a:solidFill>
                <a:latin typeface="Aptos" panose="02110004020202020204"/>
              </a:rPr>
              <a:t>c</a:t>
            </a:r>
            <a:r>
              <a:rPr lang="en-GB" sz="1333" i="1" noProof="0" dirty="0" err="1">
                <a:solidFill>
                  <a:schemeClr val="accent1"/>
                </a:solidFill>
                <a:latin typeface="Aptos" panose="02110004020202020204"/>
              </a:rPr>
              <a:t>Tira</a:t>
            </a:r>
            <a:r>
              <a:rPr lang="en-GB" sz="1333" i="1" noProof="0" dirty="0">
                <a:solidFill>
                  <a:schemeClr val="accent1"/>
                </a:solidFill>
                <a:latin typeface="Aptos" panose="02110004020202020204"/>
              </a:rPr>
              <a:t> 600 mg IV Q3W + atezo 1200 mg IV Q3W</a:t>
            </a:r>
          </a:p>
          <a:p>
            <a:pPr defTabSz="914446"/>
            <a:r>
              <a:rPr lang="en-GB" sz="1200" baseline="30000" noProof="0" dirty="0" err="1">
                <a:solidFill>
                  <a:schemeClr val="tx2"/>
                </a:solidFill>
              </a:rPr>
              <a:t>d</a:t>
            </a:r>
            <a:r>
              <a:rPr lang="en-GB" sz="1333" i="1" noProof="0" dirty="0" err="1">
                <a:solidFill>
                  <a:schemeClr val="tx2"/>
                </a:solidFill>
                <a:latin typeface="Aptos" panose="02110004020202020204"/>
              </a:rPr>
              <a:t>Atezo</a:t>
            </a:r>
            <a:r>
              <a:rPr lang="en-GB" sz="1333" i="1" noProof="0" dirty="0">
                <a:solidFill>
                  <a:schemeClr val="tx2"/>
                </a:solidFill>
                <a:latin typeface="Aptos" panose="02110004020202020204"/>
              </a:rPr>
              <a:t> 1200 mg IV Q3W + pbo IV Q3W</a:t>
            </a:r>
          </a:p>
        </p:txBody>
      </p:sp>
      <p:sp>
        <p:nvSpPr>
          <p:cNvPr id="15" name="Oval 14">
            <a:extLst>
              <a:ext uri="{FF2B5EF4-FFF2-40B4-BE49-F238E27FC236}">
                <a16:creationId xmlns:a16="http://schemas.microsoft.com/office/drawing/2014/main" id="{A47F0160-70BE-225E-FD7D-9BEFCC7837AF}"/>
              </a:ext>
            </a:extLst>
          </p:cNvPr>
          <p:cNvSpPr/>
          <p:nvPr/>
        </p:nvSpPr>
        <p:spPr>
          <a:xfrm>
            <a:off x="4461381" y="2917518"/>
            <a:ext cx="561607" cy="561607"/>
          </a:xfrm>
          <a:prstGeom prst="ellipse">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pPr>
            <a:r>
              <a:rPr lang="en-GB" b="1" noProof="0" dirty="0">
                <a:latin typeface="Arial" panose="020B0604020202020204" pitchFamily="34" charset="0"/>
                <a:cs typeface="Arial" panose="020B0604020202020204" pitchFamily="34" charset="0"/>
              </a:rPr>
              <a:t>R</a:t>
            </a:r>
            <a:br>
              <a:rPr lang="en-GB" b="1" noProof="0" dirty="0">
                <a:latin typeface="Arial" panose="020B0604020202020204" pitchFamily="34" charset="0"/>
                <a:cs typeface="Arial" panose="020B0604020202020204" pitchFamily="34" charset="0"/>
              </a:rPr>
            </a:br>
            <a:r>
              <a:rPr lang="en-GB" sz="1000" b="1" noProof="0" dirty="0">
                <a:latin typeface="Arial" panose="020B0604020202020204" pitchFamily="34" charset="0"/>
                <a:cs typeface="Arial" panose="020B0604020202020204" pitchFamily="34" charset="0"/>
              </a:rPr>
              <a:t>1:1:1</a:t>
            </a:r>
          </a:p>
        </p:txBody>
      </p:sp>
      <p:sp>
        <p:nvSpPr>
          <p:cNvPr id="19" name="Rounded Rectangle 18">
            <a:extLst>
              <a:ext uri="{FF2B5EF4-FFF2-40B4-BE49-F238E27FC236}">
                <a16:creationId xmlns:a16="http://schemas.microsoft.com/office/drawing/2014/main" id="{E05B40E2-1666-FA6B-AB2A-7A17DA2A8824}"/>
              </a:ext>
            </a:extLst>
          </p:cNvPr>
          <p:cNvSpPr/>
          <p:nvPr/>
        </p:nvSpPr>
        <p:spPr>
          <a:xfrm>
            <a:off x="619125" y="4221088"/>
            <a:ext cx="3667654" cy="899472"/>
          </a:xfrm>
          <a:prstGeom prst="roundRect">
            <a:avLst>
              <a:gd name="adj" fmla="val 12854"/>
            </a:avLst>
          </a:prstGeom>
          <a:solidFill>
            <a:schemeClr val="accent1">
              <a:lumMod val="20000"/>
              <a:lumOff val="80000"/>
            </a:schemeClr>
          </a:solidFill>
          <a:ln w="22225">
            <a:noFill/>
          </a:ln>
          <a:effectLst/>
        </p:spPr>
        <p:style>
          <a:lnRef idx="1">
            <a:schemeClr val="accent1"/>
          </a:lnRef>
          <a:fillRef idx="3">
            <a:schemeClr val="accent1"/>
          </a:fillRef>
          <a:effectRef idx="2">
            <a:schemeClr val="accent1"/>
          </a:effectRef>
          <a:fontRef idx="minor">
            <a:schemeClr val="lt1"/>
          </a:fontRef>
        </p:style>
        <p:txBody>
          <a:bodyPr rIns="36000" rtlCol="0" anchor="ctr"/>
          <a:lstStyle/>
          <a:p>
            <a:pPr>
              <a:lnSpc>
                <a:spcPct val="95000"/>
              </a:lnSpc>
              <a:spcAft>
                <a:spcPts val="300"/>
              </a:spcAft>
              <a:buClr>
                <a:schemeClr val="accent1"/>
              </a:buClr>
            </a:pPr>
            <a:r>
              <a:rPr lang="en-GB" sz="1200" b="1" noProof="0" dirty="0">
                <a:solidFill>
                  <a:schemeClr val="accent1"/>
                </a:solidFill>
                <a:latin typeface="Arial" panose="020B0604020202020204" pitchFamily="34" charset="0"/>
                <a:cs typeface="Arial" panose="020B0604020202020204" pitchFamily="34" charset="0"/>
              </a:rPr>
              <a:t>Stratification factors:</a:t>
            </a:r>
          </a:p>
          <a:p>
            <a:pPr marL="190510" indent="-190510" defTabSz="914446">
              <a:buClr>
                <a:schemeClr val="accent1"/>
              </a:buClr>
              <a:buSzPts val="1200"/>
              <a:buFont typeface="Arial"/>
              <a:buChar char="•"/>
            </a:pPr>
            <a:r>
              <a:rPr lang="en-GB" sz="1100" b="1" noProof="0" dirty="0">
                <a:solidFill>
                  <a:prstClr val="black"/>
                </a:solidFill>
                <a:latin typeface="Arial"/>
                <a:ea typeface="Arial"/>
                <a:cs typeface="Arial"/>
                <a:sym typeface="Arial"/>
              </a:rPr>
              <a:t>Geographic region</a:t>
            </a:r>
            <a:r>
              <a:rPr lang="en-GB" sz="1100" noProof="0" dirty="0">
                <a:solidFill>
                  <a:prstClr val="black"/>
                </a:solidFill>
                <a:latin typeface="Arial"/>
                <a:ea typeface="Arial"/>
                <a:cs typeface="Arial"/>
                <a:sym typeface="Arial"/>
              </a:rPr>
              <a:t> (Asia vs Rest of world)</a:t>
            </a:r>
            <a:endParaRPr lang="en-GB" sz="1100" noProof="0" dirty="0">
              <a:solidFill>
                <a:prstClr val="black"/>
              </a:solidFill>
              <a:latin typeface="Aptos" panose="02110004020202020204"/>
            </a:endParaRPr>
          </a:p>
          <a:p>
            <a:pPr marL="190510" indent="-190510" defTabSz="914446">
              <a:buClr>
                <a:schemeClr val="accent1"/>
              </a:buClr>
              <a:buSzPts val="1200"/>
              <a:buFont typeface="Arial"/>
              <a:buChar char="•"/>
            </a:pPr>
            <a:r>
              <a:rPr lang="en-GB" sz="1100" b="1" noProof="0" dirty="0">
                <a:solidFill>
                  <a:prstClr val="black"/>
                </a:solidFill>
                <a:latin typeface="Arial"/>
                <a:ea typeface="Arial"/>
                <a:cs typeface="Arial"/>
                <a:sym typeface="Arial"/>
              </a:rPr>
              <a:t>ESCC stage prior to dCRT </a:t>
            </a:r>
            <a:r>
              <a:rPr lang="en-GB" sz="1100" noProof="0" dirty="0">
                <a:solidFill>
                  <a:prstClr val="black"/>
                </a:solidFill>
                <a:latin typeface="Arial"/>
                <a:ea typeface="Arial"/>
                <a:cs typeface="Arial"/>
                <a:sym typeface="Arial"/>
              </a:rPr>
              <a:t>(II vs III vs IV)</a:t>
            </a:r>
            <a:r>
              <a:rPr lang="en-GB" sz="1100" b="1" noProof="0" dirty="0">
                <a:solidFill>
                  <a:prstClr val="black"/>
                </a:solidFill>
                <a:latin typeface="Arial"/>
                <a:ea typeface="Arial"/>
                <a:cs typeface="Arial"/>
                <a:sym typeface="Arial"/>
              </a:rPr>
              <a:t> </a:t>
            </a:r>
            <a:endParaRPr lang="en-GB" sz="1100" noProof="0" dirty="0">
              <a:solidFill>
                <a:prstClr val="black"/>
              </a:solidFill>
              <a:latin typeface="Aptos" panose="02110004020202020204"/>
            </a:endParaRPr>
          </a:p>
          <a:p>
            <a:pPr marL="190510" indent="-190510" defTabSz="914446">
              <a:buClr>
                <a:schemeClr val="accent1"/>
              </a:buClr>
              <a:buSzPts val="1200"/>
              <a:buFont typeface="Arial"/>
              <a:buChar char="•"/>
            </a:pPr>
            <a:r>
              <a:rPr lang="en-GB" sz="1100" b="1" noProof="0" dirty="0">
                <a:solidFill>
                  <a:prstClr val="black"/>
                </a:solidFill>
                <a:latin typeface="Arial"/>
                <a:ea typeface="Arial"/>
                <a:cs typeface="Arial"/>
                <a:sym typeface="Arial"/>
              </a:rPr>
              <a:t>PD-L1 status</a:t>
            </a:r>
            <a:r>
              <a:rPr lang="en-GB" sz="1100" b="1" baseline="30000" noProof="0" dirty="0">
                <a:solidFill>
                  <a:prstClr val="black"/>
                </a:solidFill>
                <a:latin typeface="Arial"/>
                <a:ea typeface="Arial"/>
                <a:cs typeface="Arial"/>
                <a:sym typeface="Arial"/>
              </a:rPr>
              <a:t>b</a:t>
            </a:r>
            <a:r>
              <a:rPr lang="en-GB" sz="1100" b="1" noProof="0" dirty="0">
                <a:solidFill>
                  <a:prstClr val="black"/>
                </a:solidFill>
                <a:latin typeface="Arial"/>
                <a:ea typeface="Arial"/>
                <a:cs typeface="Arial"/>
                <a:sym typeface="Arial"/>
              </a:rPr>
              <a:t> </a:t>
            </a:r>
            <a:r>
              <a:rPr lang="en-GB" sz="1100" noProof="0" dirty="0">
                <a:solidFill>
                  <a:prstClr val="black"/>
                </a:solidFill>
                <a:latin typeface="Arial"/>
                <a:ea typeface="Arial"/>
                <a:cs typeface="Arial"/>
                <a:sym typeface="Arial"/>
              </a:rPr>
              <a:t>(TAP score &lt;10% vs ≥10%)</a:t>
            </a:r>
            <a:endParaRPr lang="en-GB" sz="1100" noProof="0" dirty="0">
              <a:solidFill>
                <a:prstClr val="black"/>
              </a:solidFill>
              <a:latin typeface="Aptos" panose="02110004020202020204"/>
            </a:endParaRPr>
          </a:p>
        </p:txBody>
      </p:sp>
      <p:sp>
        <p:nvSpPr>
          <p:cNvPr id="18" name="Rounded Rectangle 17">
            <a:extLst>
              <a:ext uri="{FF2B5EF4-FFF2-40B4-BE49-F238E27FC236}">
                <a16:creationId xmlns:a16="http://schemas.microsoft.com/office/drawing/2014/main" id="{682B4DAD-C0E1-0F62-E9FE-7D562675BC69}"/>
              </a:ext>
            </a:extLst>
          </p:cNvPr>
          <p:cNvSpPr/>
          <p:nvPr/>
        </p:nvSpPr>
        <p:spPr>
          <a:xfrm>
            <a:off x="619125" y="2392932"/>
            <a:ext cx="3667654" cy="1694810"/>
          </a:xfrm>
          <a:prstGeom prst="roundRect">
            <a:avLst>
              <a:gd name="adj" fmla="val 6077"/>
            </a:avLst>
          </a:prstGeom>
          <a:solidFill>
            <a:schemeClr val="bg1"/>
          </a:solidFill>
          <a:ln w="25400">
            <a:solidFill>
              <a:schemeClr val="accent6"/>
            </a:solidFill>
          </a:ln>
          <a:effectLst/>
        </p:spPr>
        <p:style>
          <a:lnRef idx="1">
            <a:schemeClr val="accent1"/>
          </a:lnRef>
          <a:fillRef idx="3">
            <a:schemeClr val="accent1"/>
          </a:fillRef>
          <a:effectRef idx="2">
            <a:schemeClr val="accent1"/>
          </a:effectRef>
          <a:fontRef idx="minor">
            <a:schemeClr val="lt1"/>
          </a:fontRef>
        </p:style>
        <p:txBody>
          <a:bodyPr rIns="36000" rtlCol="0" anchor="ctr"/>
          <a:lstStyle/>
          <a:p>
            <a:pPr>
              <a:lnSpc>
                <a:spcPct val="95000"/>
              </a:lnSpc>
              <a:spcAft>
                <a:spcPts val="300"/>
              </a:spcAft>
              <a:buClr>
                <a:schemeClr val="accent1"/>
              </a:buClr>
            </a:pPr>
            <a:r>
              <a:rPr lang="en-GB" sz="1300" b="1" noProof="0" dirty="0">
                <a:solidFill>
                  <a:schemeClr val="accent1"/>
                </a:solidFill>
                <a:latin typeface="Arial" panose="020B0604020202020204" pitchFamily="34" charset="0"/>
                <a:cs typeface="Arial" panose="020B0604020202020204" pitchFamily="34" charset="0"/>
              </a:rPr>
              <a:t>Key eligibility criteria:</a:t>
            </a:r>
          </a:p>
          <a:p>
            <a:pPr marL="190510" indent="-190510" defTabSz="914446">
              <a:lnSpc>
                <a:spcPct val="90000"/>
              </a:lnSpc>
              <a:spcBef>
                <a:spcPts val="400"/>
              </a:spcBef>
              <a:buClr>
                <a:schemeClr val="accent1"/>
              </a:buClr>
              <a:buSzPts val="1200"/>
              <a:buFont typeface="Arial"/>
              <a:buChar char="•"/>
            </a:pPr>
            <a:r>
              <a:rPr lang="en-GB" sz="1300" noProof="0" dirty="0">
                <a:solidFill>
                  <a:prstClr val="black"/>
                </a:solidFill>
                <a:latin typeface="Arial" panose="020B0604020202020204" pitchFamily="34" charset="0"/>
                <a:cs typeface="Arial" panose="020B0604020202020204" pitchFamily="34" charset="0"/>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1"/>
                  </a:ext>
                </a:extLst>
              </a:rPr>
              <a:t>Stage II</a:t>
            </a:r>
            <a:r>
              <a:rPr lang="en-GB" sz="1300" noProof="0" dirty="0">
                <a:solidFill>
                  <a:prstClr val="black"/>
                </a:solidFill>
                <a:latin typeface="Arial" panose="020B0604020202020204" pitchFamily="34" charset="0"/>
                <a:cs typeface="Arial" panose="020B0604020202020204" pitchFamily="34" charset="0"/>
                <a:extLst>
                  <a:ext uri="http://customooxmlschemas.google.com/">
                    <go:slidesCustomData xmlns:lc="http://schemas.openxmlformats.org/drawingml/2006/lockedCanvas"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41"/>
                  </a:ext>
                </a:extLst>
              </a:rPr>
              <a:t>–</a:t>
            </a:r>
            <a:r>
              <a:rPr lang="en-GB" sz="1300" noProof="0" dirty="0">
                <a:solidFill>
                  <a:prstClr val="black"/>
                </a:solidFill>
                <a:latin typeface="Arial" panose="020B0604020202020204" pitchFamily="34" charset="0"/>
                <a:cs typeface="Arial" panose="020B0604020202020204" pitchFamily="34" charset="0"/>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1"/>
                  </a:ext>
                </a:extLst>
              </a:rPr>
              <a:t>IVA </a:t>
            </a:r>
            <a:r>
              <a:rPr lang="en-GB" sz="1300" noProof="0" dirty="0">
                <a:solidFill>
                  <a:prstClr val="black"/>
                </a:solidFill>
                <a:latin typeface="Arial" panose="020B0604020202020204" pitchFamily="34" charset="0"/>
                <a:cs typeface="Arial" panose="020B0604020202020204" pitchFamily="34" charset="0"/>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1"/>
                  </a:ext>
                </a:extLst>
              </a:rPr>
              <a:t>or</a:t>
            </a:r>
            <a:r>
              <a:rPr lang="en-GB" sz="1300" noProof="0" dirty="0">
                <a:solidFill>
                  <a:prstClr val="black"/>
                </a:solidFill>
                <a:latin typeface="Arial" panose="020B0604020202020204" pitchFamily="34" charset="0"/>
                <a:cs typeface="Arial" panose="020B0604020202020204" pitchFamily="34" charset="0"/>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1"/>
                  </a:ext>
                </a:extLst>
              </a:rPr>
              <a:t> IVB</a:t>
            </a:r>
            <a:r>
              <a:rPr lang="en-GB" sz="1300" noProof="0" dirty="0">
                <a:solidFill>
                  <a:prstClr val="black"/>
                </a:solidFill>
                <a:latin typeface="Arial" panose="020B0604020202020204" pitchFamily="34" charset="0"/>
                <a:cs typeface="Arial" panose="020B0604020202020204" pitchFamily="34" charset="0"/>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2"/>
                  </a:ext>
                </a:extLst>
              </a:rPr>
              <a:t> </a:t>
            </a:r>
            <a:r>
              <a:rPr lang="en-GB" sz="1300" noProof="0" dirty="0">
                <a:solidFill>
                  <a:prstClr val="black"/>
                </a:solidFill>
                <a:latin typeface="Arial" panose="020B0604020202020204" pitchFamily="34" charset="0"/>
                <a:cs typeface="Arial" panose="020B0604020202020204" pitchFamily="34" charset="0"/>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2"/>
                  </a:ext>
                </a:extLst>
              </a:rPr>
              <a:t>with SCLN </a:t>
            </a:r>
            <a:br>
              <a:rPr lang="en-GB" sz="1300" noProof="0" dirty="0">
                <a:solidFill>
                  <a:prstClr val="black"/>
                </a:solidFill>
                <a:latin typeface="Arial" panose="020B0604020202020204" pitchFamily="34" charset="0"/>
                <a:cs typeface="Arial" panose="020B0604020202020204" pitchFamily="34" charset="0"/>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2"/>
                  </a:ext>
                </a:extLst>
              </a:rPr>
            </a:br>
            <a:r>
              <a:rPr lang="en-GB" sz="1300" noProof="0" dirty="0">
                <a:solidFill>
                  <a:prstClr val="black"/>
                </a:solidFill>
                <a:latin typeface="Arial" panose="020B0604020202020204" pitchFamily="34" charset="0"/>
                <a:cs typeface="Arial" panose="020B0604020202020204" pitchFamily="34" charset="0"/>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2"/>
                  </a:ext>
                </a:extLst>
              </a:rPr>
              <a:t>metastases </a:t>
            </a:r>
            <a:r>
              <a:rPr lang="en-GB" sz="1300" noProof="0" dirty="0">
                <a:solidFill>
                  <a:prstClr val="black"/>
                </a:solidFill>
                <a:latin typeface="Arial" panose="020B0604020202020204" pitchFamily="34" charset="0"/>
                <a:cs typeface="Arial" panose="020B0604020202020204" pitchFamily="34" charset="0"/>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2"/>
                  </a:ext>
                </a:extLst>
              </a:rPr>
              <a:t>only</a:t>
            </a:r>
            <a:r>
              <a:rPr lang="en-GB" sz="1300" baseline="30000" noProof="0" dirty="0">
                <a:solidFill>
                  <a:prstClr val="black"/>
                </a:solidFill>
                <a:latin typeface="Arial" panose="020B0604020202020204" pitchFamily="34" charset="0"/>
                <a:cs typeface="Arial" panose="020B0604020202020204" pitchFamily="34" charset="0"/>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2"/>
                  </a:ext>
                </a:extLst>
              </a:rPr>
              <a:t>a</a:t>
            </a:r>
            <a:r>
              <a:rPr lang="en-GB" sz="1300" noProof="0" dirty="0">
                <a:solidFill>
                  <a:prstClr val="black"/>
                </a:solidFill>
                <a:latin typeface="Arial" panose="020B0604020202020204" pitchFamily="34" charset="0"/>
                <a:cs typeface="Arial" panose="020B0604020202020204" pitchFamily="34" charset="0"/>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2"/>
                  </a:ext>
                </a:extLst>
              </a:rPr>
              <a:t> ESCC</a:t>
            </a:r>
            <a:endParaRPr lang="en-GB" sz="1300" noProof="0" dirty="0">
              <a:solidFill>
                <a:prstClr val="black"/>
              </a:solidFill>
              <a:latin typeface="Arial" panose="020B0604020202020204" pitchFamily="34" charset="0"/>
              <a:cs typeface="Arial" panose="020B0604020202020204" pitchFamily="34" charset="0"/>
            </a:endParaRPr>
          </a:p>
          <a:p>
            <a:pPr marL="190510" indent="-190510" defTabSz="914446">
              <a:lnSpc>
                <a:spcPct val="90000"/>
              </a:lnSpc>
              <a:spcBef>
                <a:spcPts val="400"/>
              </a:spcBef>
              <a:buClr>
                <a:schemeClr val="accent1"/>
              </a:buClr>
              <a:buSzPts val="1200"/>
              <a:buFont typeface="Arial"/>
              <a:buChar char="•"/>
            </a:pPr>
            <a:r>
              <a:rPr lang="en-GB" sz="1300" noProof="0" dirty="0">
                <a:solidFill>
                  <a:prstClr val="black"/>
                </a:solidFill>
                <a:latin typeface="Arial" panose="020B0604020202020204" pitchFamily="34" charset="0"/>
                <a:ea typeface="Arial"/>
                <a:cs typeface="Arial" panose="020B0604020202020204" pitchFamily="34" charset="0"/>
                <a:sym typeface="Arial"/>
              </a:rPr>
              <a:t>Tissue available for PD-L1 testing</a:t>
            </a:r>
            <a:endParaRPr lang="en-GB" sz="1300" noProof="0" dirty="0">
              <a:solidFill>
                <a:prstClr val="black"/>
              </a:solidFill>
              <a:latin typeface="Arial" panose="020B0604020202020204" pitchFamily="34" charset="0"/>
              <a:cs typeface="Arial" panose="020B0604020202020204" pitchFamily="34" charset="0"/>
            </a:endParaRPr>
          </a:p>
          <a:p>
            <a:pPr marL="190510" indent="-190510" defTabSz="914446">
              <a:lnSpc>
                <a:spcPct val="90000"/>
              </a:lnSpc>
              <a:spcBef>
                <a:spcPts val="400"/>
              </a:spcBef>
              <a:buClr>
                <a:schemeClr val="accent1"/>
              </a:buClr>
              <a:buSzPts val="1200"/>
              <a:buFont typeface="Arial"/>
              <a:buChar char="•"/>
            </a:pPr>
            <a:r>
              <a:rPr lang="en-GB" sz="1300" noProof="0" dirty="0">
                <a:solidFill>
                  <a:prstClr val="black"/>
                </a:solidFill>
                <a:latin typeface="Arial" panose="020B0604020202020204" pitchFamily="34" charset="0"/>
                <a:ea typeface="Arial"/>
                <a:cs typeface="Arial" panose="020B0604020202020204" pitchFamily="34" charset="0"/>
                <a:sym typeface="Arial"/>
              </a:rPr>
              <a:t>No PD after receiving concurrent dCRT</a:t>
            </a:r>
          </a:p>
          <a:p>
            <a:pPr marL="190510" indent="-190510" defTabSz="914446">
              <a:lnSpc>
                <a:spcPct val="90000"/>
              </a:lnSpc>
              <a:spcBef>
                <a:spcPts val="400"/>
              </a:spcBef>
              <a:buClr>
                <a:schemeClr val="accent1"/>
              </a:buClr>
              <a:buSzPts val="1200"/>
              <a:buFont typeface="Arial"/>
              <a:buChar char="•"/>
            </a:pPr>
            <a:r>
              <a:rPr lang="en-GB" sz="1300" noProof="0" dirty="0">
                <a:solidFill>
                  <a:prstClr val="black"/>
                </a:solidFill>
                <a:latin typeface="Arial" panose="020B0604020202020204" pitchFamily="34" charset="0"/>
                <a:cs typeface="Arial" panose="020B0604020202020204" pitchFamily="34" charset="0"/>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0"/>
                  </a:ext>
                </a:extLst>
              </a:rPr>
              <a:t>ECOG PS 0 or 1</a:t>
            </a:r>
            <a:endParaRPr lang="en-GB" sz="1300" noProof="0" dirty="0">
              <a:solidFill>
                <a:prstClr val="black"/>
              </a:solidFill>
              <a:latin typeface="Arial" panose="020B0604020202020204" pitchFamily="34" charset="0"/>
              <a:cs typeface="Arial" panose="020B0604020202020204" pitchFamily="34" charset="0"/>
            </a:endParaRPr>
          </a:p>
        </p:txBody>
      </p:sp>
      <p:sp>
        <p:nvSpPr>
          <p:cNvPr id="26" name="Slide Number Placeholder 25">
            <a:extLst>
              <a:ext uri="{FF2B5EF4-FFF2-40B4-BE49-F238E27FC236}">
                <a16:creationId xmlns:a16="http://schemas.microsoft.com/office/drawing/2014/main" id="{099A6433-C99D-708D-086D-173A93AE520F}"/>
              </a:ext>
            </a:extLst>
          </p:cNvPr>
          <p:cNvSpPr>
            <a:spLocks noGrp="1"/>
          </p:cNvSpPr>
          <p:nvPr>
            <p:ph type="sldNum" sz="quarter" idx="4"/>
          </p:nvPr>
        </p:nvSpPr>
        <p:spPr/>
        <p:txBody>
          <a:bodyPr/>
          <a:lstStyle/>
          <a:p>
            <a:fld id="{FCE43C0F-8A7B-3A4B-9DB5-B3472E36E833}" type="slidenum">
              <a:rPr lang="en-GB" noProof="0" smtClean="0"/>
              <a:pPr/>
              <a:t>63</a:t>
            </a:fld>
            <a:endParaRPr lang="en-GB" noProof="0" dirty="0"/>
          </a:p>
        </p:txBody>
      </p:sp>
    </p:spTree>
    <p:extLst>
      <p:ext uri="{BB962C8B-B14F-4D97-AF65-F5344CB8AC3E}">
        <p14:creationId xmlns:p14="http://schemas.microsoft.com/office/powerpoint/2010/main" val="1215139455"/>
      </p:ext>
    </p:extLst>
  </p:cSld>
  <p:clrMapOvr>
    <a:masterClrMapping/>
  </p:clrMapOvr>
  <p:transition>
    <p:fade/>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273"/>
        <p:cNvGrpSpPr/>
        <p:nvPr/>
      </p:nvGrpSpPr>
      <p:grpSpPr>
        <a:xfrm>
          <a:off x="0" y="0"/>
          <a:ext cx="0" cy="0"/>
          <a:chOff x="0" y="0"/>
          <a:chExt cx="0" cy="0"/>
        </a:xfrm>
      </p:grpSpPr>
      <p:sp>
        <p:nvSpPr>
          <p:cNvPr id="11" name="Title 10">
            <a:extLst>
              <a:ext uri="{FF2B5EF4-FFF2-40B4-BE49-F238E27FC236}">
                <a16:creationId xmlns:a16="http://schemas.microsoft.com/office/drawing/2014/main" id="{64542B6B-520C-D3D9-68A1-A7749296983C}"/>
              </a:ext>
            </a:extLst>
          </p:cNvPr>
          <p:cNvSpPr>
            <a:spLocks noGrp="1"/>
          </p:cNvSpPr>
          <p:nvPr>
            <p:ph type="title"/>
          </p:nvPr>
        </p:nvSpPr>
        <p:spPr>
          <a:xfrm>
            <a:off x="619201" y="259200"/>
            <a:ext cx="10963199" cy="864000"/>
          </a:xfrm>
        </p:spPr>
        <p:txBody>
          <a:bodyPr>
            <a:normAutofit/>
          </a:bodyPr>
          <a:lstStyle/>
          <a:p>
            <a:r>
              <a:rPr lang="en-GB" noProof="0" dirty="0"/>
              <a:t>SKYSCRAPER-07: Statistical analysis plan and treatment disposition</a:t>
            </a:r>
          </a:p>
        </p:txBody>
      </p:sp>
      <p:sp>
        <p:nvSpPr>
          <p:cNvPr id="12" name="Content Placeholder 11">
            <a:extLst>
              <a:ext uri="{FF2B5EF4-FFF2-40B4-BE49-F238E27FC236}">
                <a16:creationId xmlns:a16="http://schemas.microsoft.com/office/drawing/2014/main" id="{1E09915C-DD0F-9EE4-E128-056F02EE5708}"/>
              </a:ext>
            </a:extLst>
          </p:cNvPr>
          <p:cNvSpPr>
            <a:spLocks noGrp="1"/>
          </p:cNvSpPr>
          <p:nvPr>
            <p:ph sz="quarter" idx="15"/>
          </p:nvPr>
        </p:nvSpPr>
        <p:spPr>
          <a:xfrm>
            <a:off x="620183" y="6356351"/>
            <a:ext cx="10180339" cy="365125"/>
          </a:xfrm>
        </p:spPr>
        <p:txBody>
          <a:bodyPr anchor="b" anchorCtr="0"/>
          <a:lstStyle/>
          <a:p>
            <a:r>
              <a:rPr lang="en-GB" sz="1000" noProof="0" dirty="0">
                <a:solidFill>
                  <a:schemeClr val="accent6">
                    <a:lumMod val="60000"/>
                    <a:lumOff val="40000"/>
                  </a:schemeClr>
                </a:solidFill>
                <a:sym typeface="Arial Narrow"/>
              </a:rPr>
              <a:t>atezo, atezolizumab; INV, investigator assessed; IRF, independent review facility; OS, overall survival; pbo, placebo; PFS, progression-free survival; </a:t>
            </a:r>
            <a:br>
              <a:rPr lang="en-GB" sz="1000" noProof="0" dirty="0">
                <a:solidFill>
                  <a:schemeClr val="accent6">
                    <a:lumMod val="60000"/>
                    <a:lumOff val="40000"/>
                  </a:schemeClr>
                </a:solidFill>
                <a:sym typeface="Arial Narrow"/>
              </a:rPr>
            </a:br>
            <a:r>
              <a:rPr lang="en-GB" sz="1000" noProof="0" dirty="0">
                <a:solidFill>
                  <a:schemeClr val="accent6">
                    <a:lumMod val="60000"/>
                    <a:lumOff val="40000"/>
                  </a:schemeClr>
                </a:solidFill>
                <a:sym typeface="Arial Narrow"/>
              </a:rPr>
              <a:t>tira, tiragolumab </a:t>
            </a:r>
          </a:p>
          <a:p>
            <a:r>
              <a:rPr lang="en-GB" sz="1000" dirty="0">
                <a:solidFill>
                  <a:schemeClr val="accent6">
                    <a:lumMod val="60000"/>
                    <a:lumOff val="40000"/>
                  </a:schemeClr>
                </a:solidFill>
                <a:sym typeface="Arial Narrow"/>
              </a:rPr>
              <a:t>Chau I, et al. </a:t>
            </a:r>
            <a:r>
              <a:rPr lang="en-GB" sz="1000" dirty="0">
                <a:solidFill>
                  <a:schemeClr val="accent6">
                    <a:lumMod val="60000"/>
                    <a:lumOff val="40000"/>
                  </a:schemeClr>
                </a:solidFill>
              </a:rPr>
              <a:t>Ann Oncol. 2025;36(suppl_2):S1181-S1182. (Abstract 2094O, ESMO 2025)</a:t>
            </a:r>
            <a:endParaRPr lang="en-GB" sz="1000" dirty="0">
              <a:solidFill>
                <a:schemeClr val="accent6">
                  <a:lumMod val="60000"/>
                  <a:lumOff val="40000"/>
                </a:schemeClr>
              </a:solidFill>
              <a:sym typeface="Arial Narrow"/>
            </a:endParaRPr>
          </a:p>
        </p:txBody>
      </p:sp>
      <p:grpSp>
        <p:nvGrpSpPr>
          <p:cNvPr id="24" name="Group 23">
            <a:extLst>
              <a:ext uri="{FF2B5EF4-FFF2-40B4-BE49-F238E27FC236}">
                <a16:creationId xmlns:a16="http://schemas.microsoft.com/office/drawing/2014/main" id="{9F197737-9467-81FF-4351-51E8BA555654}"/>
              </a:ext>
            </a:extLst>
          </p:cNvPr>
          <p:cNvGrpSpPr/>
          <p:nvPr/>
        </p:nvGrpSpPr>
        <p:grpSpPr>
          <a:xfrm>
            <a:off x="6351122" y="1575370"/>
            <a:ext cx="4013057" cy="4217689"/>
            <a:chOff x="204782" y="2466331"/>
            <a:chExt cx="6019586" cy="6326533"/>
          </a:xfrm>
        </p:grpSpPr>
        <p:sp>
          <p:nvSpPr>
            <p:cNvPr id="274" name="Google Shape;274;p5"/>
            <p:cNvSpPr/>
            <p:nvPr/>
          </p:nvSpPr>
          <p:spPr>
            <a:xfrm>
              <a:off x="204782" y="2466331"/>
              <a:ext cx="6019586" cy="6326533"/>
            </a:xfrm>
            <a:prstGeom prst="roundRect">
              <a:avLst>
                <a:gd name="adj" fmla="val 3282"/>
              </a:avLst>
            </a:prstGeom>
            <a:solidFill>
              <a:schemeClr val="accent6">
                <a:lumMod val="20000"/>
                <a:lumOff val="80000"/>
              </a:schemeClr>
            </a:solidFill>
            <a:ln>
              <a:noFill/>
            </a:ln>
            <a:effectLst>
              <a:outerShdw blurRad="50800" dist="38100" dir="2700000" algn="tl" rotWithShape="0">
                <a:srgbClr val="000000">
                  <a:alpha val="40000"/>
                </a:srgbClr>
              </a:outerShdw>
            </a:effectLst>
          </p:spPr>
          <p:txBody>
            <a:bodyPr spcFirstLastPara="1" wrap="square" lIns="60950" tIns="30467" rIns="60950" bIns="30467" anchor="ctr" anchorCtr="0">
              <a:noAutofit/>
            </a:bodyPr>
            <a:lstStyle/>
            <a:p>
              <a:pPr algn="ctr" defTabSz="914446"/>
              <a:endParaRPr lang="en-GB" sz="1200" noProof="0" dirty="0">
                <a:solidFill>
                  <a:prstClr val="white"/>
                </a:solidFill>
                <a:latin typeface="Arial" panose="020B0604020202020204" pitchFamily="34" charset="0"/>
                <a:ea typeface="Arial"/>
                <a:cs typeface="Arial" panose="020B0604020202020204" pitchFamily="34" charset="0"/>
                <a:sym typeface="Arial"/>
              </a:endParaRPr>
            </a:p>
          </p:txBody>
        </p:sp>
        <p:grpSp>
          <p:nvGrpSpPr>
            <p:cNvPr id="279" name="Google Shape;279;p5"/>
            <p:cNvGrpSpPr/>
            <p:nvPr/>
          </p:nvGrpSpPr>
          <p:grpSpPr>
            <a:xfrm>
              <a:off x="365657" y="3404392"/>
              <a:ext cx="5682515" cy="5137756"/>
              <a:chOff x="2772671" y="2617408"/>
              <a:chExt cx="5682515" cy="4757089"/>
            </a:xfrm>
          </p:grpSpPr>
          <p:sp>
            <p:nvSpPr>
              <p:cNvPr id="280" name="Google Shape;280;p5"/>
              <p:cNvSpPr/>
              <p:nvPr/>
            </p:nvSpPr>
            <p:spPr>
              <a:xfrm>
                <a:off x="4549392" y="2617408"/>
                <a:ext cx="3905794" cy="796813"/>
              </a:xfrm>
              <a:prstGeom prst="roundRect">
                <a:avLst>
                  <a:gd name="adj" fmla="val 16667"/>
                </a:avLst>
              </a:prstGeom>
              <a:solidFill>
                <a:schemeClr val="tx2">
                  <a:lumMod val="50000"/>
                </a:schemeClr>
              </a:solidFill>
              <a:ln>
                <a:noFill/>
              </a:ln>
              <a:effectLst>
                <a:outerShdw blurRad="50800" dist="38100" dir="2700000" algn="tl" rotWithShape="0">
                  <a:srgbClr val="000000">
                    <a:alpha val="40000"/>
                  </a:srgbClr>
                </a:outerShdw>
              </a:effectLst>
            </p:spPr>
            <p:txBody>
              <a:bodyPr spcFirstLastPara="1" wrap="square" lIns="60950" tIns="30467" rIns="60950" bIns="30467" anchor="ctr" anchorCtr="0">
                <a:noAutofit/>
              </a:bodyPr>
              <a:lstStyle/>
              <a:p>
                <a:pPr algn="ctr" defTabSz="914446">
                  <a:buClr>
                    <a:prstClr val="white"/>
                  </a:buClr>
                  <a:buSzPts val="1800"/>
                </a:pPr>
                <a:r>
                  <a:rPr lang="en-GB" sz="1200" b="1" noProof="0" dirty="0">
                    <a:solidFill>
                      <a:prstClr val="white"/>
                    </a:solidFill>
                    <a:latin typeface="Arial" panose="020B0604020202020204" pitchFamily="34" charset="0"/>
                    <a:ea typeface="Arial"/>
                    <a:cs typeface="Arial" panose="020B0604020202020204" pitchFamily="34" charset="0"/>
                    <a:sym typeface="Arial"/>
                  </a:rPr>
                  <a:t>Primary endpoint: INV-PFS in </a:t>
                </a:r>
                <a:br>
                  <a:rPr lang="en-GB" sz="1200" b="1" noProof="0" dirty="0">
                    <a:solidFill>
                      <a:prstClr val="white"/>
                    </a:solidFill>
                    <a:latin typeface="Arial" panose="020B0604020202020204" pitchFamily="34" charset="0"/>
                    <a:ea typeface="Arial"/>
                    <a:cs typeface="Arial" panose="020B0604020202020204" pitchFamily="34" charset="0"/>
                    <a:sym typeface="Arial"/>
                  </a:rPr>
                </a:br>
                <a:r>
                  <a:rPr lang="en-GB" sz="1200" b="1" noProof="0" dirty="0">
                    <a:solidFill>
                      <a:prstClr val="white"/>
                    </a:solidFill>
                    <a:latin typeface="Arial" panose="020B0604020202020204" pitchFamily="34" charset="0"/>
                    <a:ea typeface="Arial"/>
                    <a:cs typeface="Arial" panose="020B0604020202020204" pitchFamily="34" charset="0"/>
                    <a:sym typeface="Arial"/>
                  </a:rPr>
                  <a:t>tira + atezo vs pbo + pbo</a:t>
                </a:r>
              </a:p>
            </p:txBody>
          </p:sp>
          <p:sp>
            <p:nvSpPr>
              <p:cNvPr id="281" name="Google Shape;281;p5"/>
              <p:cNvSpPr/>
              <p:nvPr/>
            </p:nvSpPr>
            <p:spPr>
              <a:xfrm>
                <a:off x="4549392" y="3937500"/>
                <a:ext cx="3905794" cy="796813"/>
              </a:xfrm>
              <a:prstGeom prst="roundRect">
                <a:avLst>
                  <a:gd name="adj" fmla="val 16667"/>
                </a:avLst>
              </a:prstGeom>
              <a:solidFill>
                <a:schemeClr val="tx2"/>
              </a:solidFill>
              <a:ln>
                <a:noFill/>
              </a:ln>
              <a:effectLst>
                <a:outerShdw blurRad="50800" dist="38100" dir="2700000" algn="tl" rotWithShape="0">
                  <a:srgbClr val="000000">
                    <a:alpha val="40000"/>
                  </a:srgbClr>
                </a:outerShdw>
              </a:effectLst>
            </p:spPr>
            <p:txBody>
              <a:bodyPr spcFirstLastPara="1" wrap="square" lIns="60950" tIns="30467" rIns="60950" bIns="30467" anchor="ctr" anchorCtr="0">
                <a:noAutofit/>
              </a:bodyPr>
              <a:lstStyle/>
              <a:p>
                <a:pPr algn="ctr" defTabSz="914446"/>
                <a:r>
                  <a:rPr lang="en-GB" sz="1200" b="1" noProof="0" dirty="0">
                    <a:solidFill>
                      <a:prstClr val="white"/>
                    </a:solidFill>
                    <a:latin typeface="Arial" panose="020B0604020202020204" pitchFamily="34" charset="0"/>
                    <a:ea typeface="Arial"/>
                    <a:cs typeface="Arial" panose="020B0604020202020204" pitchFamily="34" charset="0"/>
                    <a:sym typeface="Arial"/>
                  </a:rPr>
                  <a:t>Primary endpoint: </a:t>
                </a:r>
                <a:br>
                  <a:rPr lang="en-GB" sz="1200" b="1" noProof="0" dirty="0">
                    <a:solidFill>
                      <a:prstClr val="white"/>
                    </a:solidFill>
                    <a:latin typeface="Arial" panose="020B0604020202020204" pitchFamily="34" charset="0"/>
                    <a:ea typeface="Arial"/>
                    <a:cs typeface="Arial" panose="020B0604020202020204" pitchFamily="34" charset="0"/>
                    <a:sym typeface="Arial"/>
                  </a:rPr>
                </a:br>
                <a:r>
                  <a:rPr lang="en-GB" sz="1200" b="1" noProof="0" dirty="0">
                    <a:solidFill>
                      <a:prstClr val="white"/>
                    </a:solidFill>
                    <a:latin typeface="Arial" panose="020B0604020202020204" pitchFamily="34" charset="0"/>
                    <a:ea typeface="Arial"/>
                    <a:cs typeface="Arial" panose="020B0604020202020204" pitchFamily="34" charset="0"/>
                    <a:sym typeface="Arial"/>
                  </a:rPr>
                  <a:t>OS in tira + atezo vs pbo + pbo</a:t>
                </a:r>
              </a:p>
            </p:txBody>
          </p:sp>
          <p:sp>
            <p:nvSpPr>
              <p:cNvPr id="282" name="Google Shape;282;p5"/>
              <p:cNvSpPr/>
              <p:nvPr/>
            </p:nvSpPr>
            <p:spPr>
              <a:xfrm>
                <a:off x="4549392" y="5257592"/>
                <a:ext cx="3905794" cy="796813"/>
              </a:xfrm>
              <a:prstGeom prst="roundRect">
                <a:avLst>
                  <a:gd name="adj" fmla="val 16667"/>
                </a:avLst>
              </a:prstGeom>
              <a:solidFill>
                <a:schemeClr val="tx2">
                  <a:lumMod val="40000"/>
                  <a:lumOff val="60000"/>
                </a:schemeClr>
              </a:solidFill>
              <a:ln>
                <a:noFill/>
              </a:ln>
              <a:effectLst>
                <a:outerShdw blurRad="50800" dist="38100" dir="2700000" algn="tl" rotWithShape="0">
                  <a:srgbClr val="000000">
                    <a:alpha val="40000"/>
                  </a:srgbClr>
                </a:outerShdw>
              </a:effectLst>
            </p:spPr>
            <p:txBody>
              <a:bodyPr spcFirstLastPara="1" wrap="square" lIns="60950" tIns="30467" rIns="60950" bIns="30467" anchor="ctr" anchorCtr="0">
                <a:noAutofit/>
              </a:bodyPr>
              <a:lstStyle/>
              <a:p>
                <a:pPr algn="ctr" defTabSz="914446">
                  <a:buClr>
                    <a:prstClr val="white"/>
                  </a:buClr>
                  <a:buSzPts val="1800"/>
                </a:pPr>
                <a:r>
                  <a:rPr lang="en-GB" sz="1200" b="1" noProof="0" dirty="0">
                    <a:latin typeface="Arial" panose="020B0604020202020204" pitchFamily="34" charset="0"/>
                    <a:ea typeface="Arial"/>
                    <a:cs typeface="Arial" panose="020B0604020202020204" pitchFamily="34" charset="0"/>
                    <a:sym typeface="Arial"/>
                  </a:rPr>
                  <a:t>Primary endpoint: </a:t>
                </a:r>
                <a:br>
                  <a:rPr lang="en-GB" sz="1200" b="1" noProof="0" dirty="0">
                    <a:latin typeface="Arial" panose="020B0604020202020204" pitchFamily="34" charset="0"/>
                    <a:ea typeface="Arial"/>
                    <a:cs typeface="Arial" panose="020B0604020202020204" pitchFamily="34" charset="0"/>
                    <a:sym typeface="Arial"/>
                  </a:rPr>
                </a:br>
                <a:r>
                  <a:rPr lang="en-GB" sz="1200" b="1" noProof="0" dirty="0">
                    <a:latin typeface="Arial" panose="020B0604020202020204" pitchFamily="34" charset="0"/>
                    <a:ea typeface="Arial"/>
                    <a:cs typeface="Arial" panose="020B0604020202020204" pitchFamily="34" charset="0"/>
                    <a:sym typeface="Arial"/>
                  </a:rPr>
                  <a:t>OS in atezo + pbo vs pbo + pbo</a:t>
                </a:r>
              </a:p>
            </p:txBody>
          </p:sp>
          <p:sp>
            <p:nvSpPr>
              <p:cNvPr id="283" name="Google Shape;283;p5"/>
              <p:cNvSpPr/>
              <p:nvPr/>
            </p:nvSpPr>
            <p:spPr>
              <a:xfrm>
                <a:off x="4549392" y="6577684"/>
                <a:ext cx="3905794" cy="796813"/>
              </a:xfrm>
              <a:prstGeom prst="roundRect">
                <a:avLst>
                  <a:gd name="adj" fmla="val 16667"/>
                </a:avLst>
              </a:prstGeom>
              <a:solidFill>
                <a:schemeClr val="tx2">
                  <a:lumMod val="20000"/>
                  <a:lumOff val="80000"/>
                </a:schemeClr>
              </a:solidFill>
              <a:ln>
                <a:noFill/>
              </a:ln>
              <a:effectLst>
                <a:outerShdw blurRad="50800" dist="38100" dir="2700000" algn="tl" rotWithShape="0">
                  <a:srgbClr val="000000">
                    <a:alpha val="40000"/>
                  </a:srgbClr>
                </a:outerShdw>
              </a:effectLst>
            </p:spPr>
            <p:txBody>
              <a:bodyPr spcFirstLastPara="1" wrap="square" lIns="60950" tIns="30467" rIns="60950" bIns="30467" anchor="ctr" anchorCtr="0">
                <a:noAutofit/>
              </a:bodyPr>
              <a:lstStyle/>
              <a:p>
                <a:pPr algn="ctr" defTabSz="914446">
                  <a:buClr>
                    <a:srgbClr val="00305D"/>
                  </a:buClr>
                  <a:buSzPts val="1800"/>
                </a:pPr>
                <a:r>
                  <a:rPr lang="en-GB" sz="1200" b="1" noProof="0" dirty="0">
                    <a:latin typeface="Arial" panose="020B0604020202020204" pitchFamily="34" charset="0"/>
                    <a:ea typeface="Arial"/>
                    <a:cs typeface="Arial" panose="020B0604020202020204" pitchFamily="34" charset="0"/>
                    <a:sym typeface="Arial"/>
                  </a:rPr>
                  <a:t>Key secondary endpoint: </a:t>
                </a:r>
                <a:br>
                  <a:rPr lang="en-GB" sz="1200" b="1" noProof="0" dirty="0">
                    <a:latin typeface="Arial" panose="020B0604020202020204" pitchFamily="34" charset="0"/>
                    <a:ea typeface="Arial"/>
                    <a:cs typeface="Arial" panose="020B0604020202020204" pitchFamily="34" charset="0"/>
                    <a:sym typeface="Arial"/>
                  </a:rPr>
                </a:br>
                <a:r>
                  <a:rPr lang="en-GB" sz="1200" b="1" noProof="0" dirty="0">
                    <a:latin typeface="Arial" panose="020B0604020202020204" pitchFamily="34" charset="0"/>
                    <a:ea typeface="Arial"/>
                    <a:cs typeface="Arial" panose="020B0604020202020204" pitchFamily="34" charset="0"/>
                    <a:sym typeface="Arial"/>
                  </a:rPr>
                  <a:t>OS in tira + atezo vs atezo + pbo</a:t>
                </a:r>
              </a:p>
            </p:txBody>
          </p:sp>
          <p:sp>
            <p:nvSpPr>
              <p:cNvPr id="284" name="Google Shape;284;p5"/>
              <p:cNvSpPr txBox="1"/>
              <p:nvPr/>
            </p:nvSpPr>
            <p:spPr>
              <a:xfrm>
                <a:off x="2772671" y="3498303"/>
                <a:ext cx="3547766" cy="313523"/>
              </a:xfrm>
              <a:prstGeom prst="rect">
                <a:avLst/>
              </a:prstGeom>
              <a:noFill/>
              <a:ln>
                <a:noFill/>
              </a:ln>
            </p:spPr>
            <p:txBody>
              <a:bodyPr spcFirstLastPara="1" wrap="square" lIns="60950" tIns="30467" rIns="60950" bIns="30467" anchor="t" anchorCtr="0">
                <a:spAutoFit/>
              </a:bodyPr>
              <a:lstStyle/>
              <a:p>
                <a:pPr defTabSz="914446"/>
                <a:r>
                  <a:rPr lang="en-GB" sz="1067" noProof="0" dirty="0">
                    <a:solidFill>
                      <a:prstClr val="black"/>
                    </a:solidFill>
                    <a:latin typeface="Arial" panose="020B0604020202020204" pitchFamily="34" charset="0"/>
                    <a:ea typeface="Arial"/>
                    <a:cs typeface="Arial" panose="020B0604020202020204" pitchFamily="34" charset="0"/>
                    <a:sym typeface="Arial"/>
                  </a:rPr>
                  <a:t>If statistical significance was reached</a:t>
                </a:r>
                <a:endParaRPr lang="en-GB" noProof="0" dirty="0">
                  <a:solidFill>
                    <a:prstClr val="black"/>
                  </a:solidFill>
                  <a:latin typeface="Arial" panose="020B0604020202020204" pitchFamily="34" charset="0"/>
                  <a:cs typeface="Arial" panose="020B0604020202020204" pitchFamily="34" charset="0"/>
                </a:endParaRPr>
              </a:p>
            </p:txBody>
          </p:sp>
        </p:grpSp>
        <p:cxnSp>
          <p:nvCxnSpPr>
            <p:cNvPr id="286" name="Google Shape;286;p5"/>
            <p:cNvCxnSpPr>
              <a:stCxn id="280" idx="2"/>
              <a:endCxn id="281" idx="0"/>
            </p:cNvCxnSpPr>
            <p:nvPr/>
          </p:nvCxnSpPr>
          <p:spPr>
            <a:xfrm>
              <a:off x="4095275" y="4264967"/>
              <a:ext cx="0" cy="565200"/>
            </a:xfrm>
            <a:prstGeom prst="straightConnector1">
              <a:avLst/>
            </a:prstGeom>
            <a:noFill/>
            <a:ln w="19050" cap="flat" cmpd="sng">
              <a:solidFill>
                <a:schemeClr val="tx1"/>
              </a:solidFill>
              <a:prstDash val="solid"/>
              <a:miter lim="800000"/>
              <a:headEnd type="none" w="sm" len="sm"/>
              <a:tailEnd type="triangle" w="med" len="med"/>
            </a:ln>
          </p:spPr>
        </p:cxnSp>
        <p:cxnSp>
          <p:nvCxnSpPr>
            <p:cNvPr id="287" name="Google Shape;287;p5"/>
            <p:cNvCxnSpPr>
              <a:endCxn id="282" idx="0"/>
            </p:cNvCxnSpPr>
            <p:nvPr/>
          </p:nvCxnSpPr>
          <p:spPr>
            <a:xfrm>
              <a:off x="4095275" y="5690646"/>
              <a:ext cx="0" cy="565200"/>
            </a:xfrm>
            <a:prstGeom prst="straightConnector1">
              <a:avLst/>
            </a:prstGeom>
            <a:noFill/>
            <a:ln w="19050" cap="flat" cmpd="sng">
              <a:solidFill>
                <a:schemeClr val="tx1"/>
              </a:solidFill>
              <a:prstDash val="solid"/>
              <a:miter lim="800000"/>
              <a:headEnd type="none" w="sm" len="sm"/>
              <a:tailEnd type="triangle" w="med" len="med"/>
            </a:ln>
          </p:spPr>
        </p:cxnSp>
        <p:cxnSp>
          <p:nvCxnSpPr>
            <p:cNvPr id="288" name="Google Shape;288;p5"/>
            <p:cNvCxnSpPr>
              <a:stCxn id="282" idx="2"/>
              <a:endCxn id="283" idx="0"/>
            </p:cNvCxnSpPr>
            <p:nvPr/>
          </p:nvCxnSpPr>
          <p:spPr>
            <a:xfrm>
              <a:off x="4095275" y="7116421"/>
              <a:ext cx="0" cy="565200"/>
            </a:xfrm>
            <a:prstGeom prst="straightConnector1">
              <a:avLst/>
            </a:prstGeom>
            <a:noFill/>
            <a:ln w="19050" cap="flat" cmpd="sng">
              <a:solidFill>
                <a:schemeClr val="tx1"/>
              </a:solidFill>
              <a:prstDash val="solid"/>
              <a:miter lim="800000"/>
              <a:headEnd type="none" w="sm" len="sm"/>
              <a:tailEnd type="triangle" w="med" len="med"/>
            </a:ln>
          </p:spPr>
        </p:cxnSp>
        <p:sp>
          <p:nvSpPr>
            <p:cNvPr id="289" name="Google Shape;289;p5"/>
            <p:cNvSpPr txBox="1"/>
            <p:nvPr/>
          </p:nvSpPr>
          <p:spPr>
            <a:xfrm>
              <a:off x="368495" y="7268821"/>
              <a:ext cx="3547766" cy="338611"/>
            </a:xfrm>
            <a:prstGeom prst="rect">
              <a:avLst/>
            </a:prstGeom>
            <a:noFill/>
            <a:ln>
              <a:noFill/>
            </a:ln>
          </p:spPr>
          <p:txBody>
            <a:bodyPr spcFirstLastPara="1" wrap="square" lIns="60950" tIns="30467" rIns="60950" bIns="30467" anchor="t" anchorCtr="0">
              <a:spAutoFit/>
            </a:bodyPr>
            <a:lstStyle/>
            <a:p>
              <a:pPr defTabSz="914446"/>
              <a:r>
                <a:rPr lang="en-GB" sz="1067" noProof="0" dirty="0">
                  <a:solidFill>
                    <a:prstClr val="black"/>
                  </a:solidFill>
                  <a:latin typeface="Arial" panose="020B0604020202020204" pitchFamily="34" charset="0"/>
                  <a:ea typeface="Arial"/>
                  <a:cs typeface="Arial" panose="020B0604020202020204" pitchFamily="34" charset="0"/>
                  <a:sym typeface="Arial"/>
                </a:rPr>
                <a:t>If statistical significance was reached</a:t>
              </a:r>
              <a:endParaRPr lang="en-GB" noProof="0" dirty="0">
                <a:solidFill>
                  <a:prstClr val="black"/>
                </a:solidFill>
                <a:latin typeface="Arial" panose="020B0604020202020204" pitchFamily="34" charset="0"/>
                <a:cs typeface="Arial" panose="020B0604020202020204" pitchFamily="34" charset="0"/>
              </a:endParaRPr>
            </a:p>
          </p:txBody>
        </p:sp>
        <p:sp>
          <p:nvSpPr>
            <p:cNvPr id="290" name="Google Shape;290;p5"/>
            <p:cNvSpPr txBox="1"/>
            <p:nvPr/>
          </p:nvSpPr>
          <p:spPr>
            <a:xfrm>
              <a:off x="368495" y="5791301"/>
              <a:ext cx="3547766" cy="338611"/>
            </a:xfrm>
            <a:prstGeom prst="rect">
              <a:avLst/>
            </a:prstGeom>
            <a:noFill/>
            <a:ln>
              <a:noFill/>
            </a:ln>
          </p:spPr>
          <p:txBody>
            <a:bodyPr spcFirstLastPara="1" wrap="square" lIns="60950" tIns="30467" rIns="60950" bIns="30467" anchor="t" anchorCtr="0">
              <a:spAutoFit/>
            </a:bodyPr>
            <a:lstStyle/>
            <a:p>
              <a:pPr defTabSz="914446"/>
              <a:r>
                <a:rPr lang="en-GB" sz="1067" noProof="0" dirty="0">
                  <a:solidFill>
                    <a:prstClr val="black"/>
                  </a:solidFill>
                  <a:latin typeface="Arial" panose="020B0604020202020204" pitchFamily="34" charset="0"/>
                  <a:ea typeface="Arial"/>
                  <a:cs typeface="Arial" panose="020B0604020202020204" pitchFamily="34" charset="0"/>
                  <a:sym typeface="Arial"/>
                </a:rPr>
                <a:t>If statistical significance was reached</a:t>
              </a:r>
              <a:endParaRPr lang="en-GB" noProof="0" dirty="0">
                <a:solidFill>
                  <a:prstClr val="black"/>
                </a:solidFill>
                <a:latin typeface="Arial" panose="020B0604020202020204" pitchFamily="34" charset="0"/>
                <a:cs typeface="Arial" panose="020B0604020202020204" pitchFamily="34" charset="0"/>
              </a:endParaRPr>
            </a:p>
          </p:txBody>
        </p:sp>
      </p:grpSp>
      <p:sp>
        <p:nvSpPr>
          <p:cNvPr id="278" name="Google Shape;278;p5"/>
          <p:cNvSpPr/>
          <p:nvPr/>
        </p:nvSpPr>
        <p:spPr>
          <a:xfrm>
            <a:off x="6351122" y="1575441"/>
            <a:ext cx="4033377" cy="521958"/>
          </a:xfrm>
          <a:prstGeom prst="roundRect">
            <a:avLst>
              <a:gd name="adj" fmla="val 16667"/>
            </a:avLst>
          </a:prstGeom>
          <a:noFill/>
          <a:ln>
            <a:noFill/>
          </a:ln>
        </p:spPr>
        <p:txBody>
          <a:bodyPr spcFirstLastPara="1" wrap="square" lIns="60950" tIns="30467" rIns="60950" bIns="30467" anchor="ctr" anchorCtr="0">
            <a:spAutoFit/>
          </a:bodyPr>
          <a:lstStyle/>
          <a:p>
            <a:pPr algn="ctr" defTabSz="914446">
              <a:buClr>
                <a:srgbClr val="00305D"/>
              </a:buClr>
              <a:buSzPts val="2000"/>
            </a:pPr>
            <a:r>
              <a:rPr lang="en-GB" sz="1333" b="1" noProof="0" dirty="0">
                <a:solidFill>
                  <a:prstClr val="black"/>
                </a:solidFill>
                <a:latin typeface="Arial" panose="020B0604020202020204" pitchFamily="34" charset="0"/>
                <a:ea typeface="Arial"/>
                <a:cs typeface="Arial" panose="020B0604020202020204" pitchFamily="34" charset="0"/>
                <a:sym typeface="Arial"/>
              </a:rPr>
              <a:t>Type I error 0.05 (two-sided) </a:t>
            </a:r>
            <a:br>
              <a:rPr lang="en-GB" sz="1333" b="1" noProof="0" dirty="0">
                <a:solidFill>
                  <a:prstClr val="black"/>
                </a:solidFill>
                <a:latin typeface="Arial" panose="020B0604020202020204" pitchFamily="34" charset="0"/>
                <a:cs typeface="Arial" panose="020B0604020202020204" pitchFamily="34" charset="0"/>
              </a:rPr>
            </a:br>
            <a:r>
              <a:rPr lang="en-GB" sz="1333" b="1" u="sng" noProof="0" dirty="0">
                <a:solidFill>
                  <a:prstClr val="black"/>
                </a:solidFill>
                <a:latin typeface="Arial" panose="020B0604020202020204" pitchFamily="34" charset="0"/>
                <a:ea typeface="Arial"/>
                <a:cs typeface="Arial" panose="020B0604020202020204" pitchFamily="34" charset="0"/>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4"/>
                  </a:ext>
                </a:extLst>
              </a:rPr>
              <a:t>hierarchical</a:t>
            </a:r>
            <a:r>
              <a:rPr lang="en-GB" sz="1333" b="1" noProof="0" dirty="0">
                <a:solidFill>
                  <a:prstClr val="black"/>
                </a:solidFill>
                <a:latin typeface="Arial" panose="020B0604020202020204" pitchFamily="34" charset="0"/>
                <a:ea typeface="Arial"/>
                <a:cs typeface="Arial" panose="020B0604020202020204" pitchFamily="34" charset="0"/>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4"/>
                  </a:ext>
                </a:extLst>
              </a:rPr>
              <a:t> </a:t>
            </a:r>
            <a:r>
              <a:rPr lang="en-GB" sz="1333" b="1" noProof="0" dirty="0">
                <a:solidFill>
                  <a:prstClr val="black"/>
                </a:solidFill>
                <a:latin typeface="Arial" panose="020B0604020202020204" pitchFamily="34" charset="0"/>
                <a:ea typeface="Arial"/>
                <a:cs typeface="Arial" panose="020B0604020202020204" pitchFamily="34" charset="0"/>
                <a:sym typeface="Arial"/>
              </a:rPr>
              <a:t>testing</a:t>
            </a:r>
            <a:endParaRPr lang="en-GB" noProof="0" dirty="0">
              <a:solidFill>
                <a:prstClr val="black"/>
              </a:solidFill>
              <a:latin typeface="Arial" panose="020B0604020202020204" pitchFamily="34" charset="0"/>
              <a:cs typeface="Arial" panose="020B0604020202020204" pitchFamily="34" charset="0"/>
            </a:endParaRPr>
          </a:p>
        </p:txBody>
      </p:sp>
      <p:sp>
        <p:nvSpPr>
          <p:cNvPr id="2" name="Google Shape;261;p4">
            <a:extLst>
              <a:ext uri="{FF2B5EF4-FFF2-40B4-BE49-F238E27FC236}">
                <a16:creationId xmlns:a16="http://schemas.microsoft.com/office/drawing/2014/main" id="{A3C6AC8F-21D5-EE6F-B854-7160370EC12F}"/>
              </a:ext>
            </a:extLst>
          </p:cNvPr>
          <p:cNvSpPr/>
          <p:nvPr/>
        </p:nvSpPr>
        <p:spPr>
          <a:xfrm>
            <a:off x="400284" y="1951609"/>
            <a:ext cx="3494967" cy="267076"/>
          </a:xfrm>
          <a:prstGeom prst="round2SameRect">
            <a:avLst>
              <a:gd name="adj1" fmla="val 16667"/>
              <a:gd name="adj2" fmla="val 0"/>
            </a:avLst>
          </a:prstGeom>
          <a:solidFill>
            <a:schemeClr val="tx2">
              <a:lumMod val="50000"/>
            </a:schemeClr>
          </a:solidFill>
          <a:ln w="12700" cap="flat" cmpd="sng">
            <a:solidFill>
              <a:schemeClr val="tx2">
                <a:lumMod val="50000"/>
              </a:schemeClr>
            </a:solidFill>
            <a:prstDash val="solid"/>
            <a:round/>
            <a:headEnd type="none" w="sm" len="sm"/>
            <a:tailEnd type="none" w="sm" len="sm"/>
          </a:ln>
        </p:spPr>
        <p:txBody>
          <a:bodyPr spcFirstLastPara="1" wrap="square" lIns="34283" tIns="17133" rIns="34283" bIns="17133" anchor="ctr" anchorCtr="0">
            <a:noAutofit/>
          </a:bodyPr>
          <a:lstStyle/>
          <a:p>
            <a:pPr defTabSz="914446">
              <a:lnSpc>
                <a:spcPct val="90000"/>
              </a:lnSpc>
              <a:buClr>
                <a:srgbClr val="FFFFFF"/>
              </a:buClr>
              <a:buSzPts val="1200"/>
            </a:pPr>
            <a:r>
              <a:rPr lang="en-GB" sz="1867" b="1" noProof="0" dirty="0">
                <a:solidFill>
                  <a:prstClr val="white"/>
                </a:solidFill>
                <a:latin typeface="Arial" panose="020B0604020202020204" pitchFamily="34" charset="0"/>
                <a:ea typeface="Arial"/>
                <a:cs typeface="Arial" panose="020B0604020202020204" pitchFamily="34" charset="0"/>
                <a:sym typeface="Arial"/>
              </a:rPr>
              <a:t>Primary endpoints</a:t>
            </a:r>
            <a:endParaRPr lang="en-GB" sz="1867" noProof="0" dirty="0">
              <a:solidFill>
                <a:prstClr val="white"/>
              </a:solidFill>
              <a:latin typeface="Arial" panose="020B0604020202020204" pitchFamily="34" charset="0"/>
              <a:ea typeface="Arial"/>
              <a:cs typeface="Arial" panose="020B0604020202020204" pitchFamily="34" charset="0"/>
              <a:sym typeface="Arial"/>
            </a:endParaRPr>
          </a:p>
        </p:txBody>
      </p:sp>
      <p:sp>
        <p:nvSpPr>
          <p:cNvPr id="3" name="Google Shape;262;p4">
            <a:extLst>
              <a:ext uri="{FF2B5EF4-FFF2-40B4-BE49-F238E27FC236}">
                <a16:creationId xmlns:a16="http://schemas.microsoft.com/office/drawing/2014/main" id="{29EEA2ED-077E-772C-9E75-B5872109CDE2}"/>
              </a:ext>
            </a:extLst>
          </p:cNvPr>
          <p:cNvSpPr/>
          <p:nvPr/>
        </p:nvSpPr>
        <p:spPr>
          <a:xfrm rot="10800000">
            <a:off x="406401" y="2217728"/>
            <a:ext cx="5218103" cy="782637"/>
          </a:xfrm>
          <a:prstGeom prst="round2SameRect">
            <a:avLst>
              <a:gd name="adj1" fmla="val 16667"/>
              <a:gd name="adj2" fmla="val 0"/>
            </a:avLst>
          </a:prstGeom>
          <a:noFill/>
          <a:ln w="12700" cap="flat" cmpd="sng">
            <a:solidFill>
              <a:schemeClr val="tx2">
                <a:lumMod val="50000"/>
              </a:schemeClr>
            </a:solidFill>
            <a:prstDash val="solid"/>
            <a:round/>
            <a:headEnd type="none" w="sm" len="sm"/>
            <a:tailEnd type="none" w="sm" len="sm"/>
          </a:ln>
        </p:spPr>
        <p:txBody>
          <a:bodyPr spcFirstLastPara="1" wrap="square" lIns="34283" tIns="17133" rIns="34283" bIns="17133" anchor="t" anchorCtr="0">
            <a:noAutofit/>
          </a:bodyPr>
          <a:lstStyle/>
          <a:p>
            <a:pPr marL="61386" indent="-4234" defTabSz="914446">
              <a:buClr>
                <a:srgbClr val="002060"/>
              </a:buClr>
              <a:buSzPts val="1350"/>
            </a:pPr>
            <a:endParaRPr lang="en-GB" sz="1867" noProof="0" dirty="0">
              <a:solidFill>
                <a:srgbClr val="111A1E"/>
              </a:solidFill>
              <a:latin typeface="Arial" panose="020B0604020202020204" pitchFamily="34" charset="0"/>
              <a:ea typeface="Arial"/>
              <a:cs typeface="Arial" panose="020B0604020202020204" pitchFamily="34" charset="0"/>
              <a:sym typeface="Arial"/>
            </a:endParaRPr>
          </a:p>
        </p:txBody>
      </p:sp>
      <p:sp>
        <p:nvSpPr>
          <p:cNvPr id="4" name="Google Shape;263;p4">
            <a:extLst>
              <a:ext uri="{FF2B5EF4-FFF2-40B4-BE49-F238E27FC236}">
                <a16:creationId xmlns:a16="http://schemas.microsoft.com/office/drawing/2014/main" id="{E03C6C2D-EA6B-74BB-1619-C4DEE22BAA1C}"/>
              </a:ext>
            </a:extLst>
          </p:cNvPr>
          <p:cNvSpPr txBox="1"/>
          <p:nvPr/>
        </p:nvSpPr>
        <p:spPr>
          <a:xfrm>
            <a:off x="406401" y="2332061"/>
            <a:ext cx="5218104" cy="492416"/>
          </a:xfrm>
          <a:prstGeom prst="rect">
            <a:avLst/>
          </a:prstGeom>
          <a:noFill/>
          <a:ln>
            <a:noFill/>
          </a:ln>
        </p:spPr>
        <p:txBody>
          <a:bodyPr spcFirstLastPara="1" wrap="square" lIns="60950" tIns="30467" rIns="60950" bIns="30467" anchor="t" anchorCtr="0">
            <a:spAutoFit/>
          </a:bodyPr>
          <a:lstStyle/>
          <a:p>
            <a:pPr marL="190510" indent="-190510" defTabSz="914446">
              <a:buClr>
                <a:schemeClr val="accent1"/>
              </a:buClr>
              <a:buSzPts val="1200"/>
              <a:buFont typeface="Arial"/>
              <a:buChar char="•"/>
            </a:pPr>
            <a:r>
              <a:rPr lang="en-GB" sz="1400" b="1" noProof="0" dirty="0">
                <a:solidFill>
                  <a:schemeClr val="accent1"/>
                </a:solidFill>
                <a:latin typeface="Arial" panose="020B0604020202020204" pitchFamily="34" charset="0"/>
                <a:ea typeface="Arial"/>
                <a:cs typeface="Arial" panose="020B0604020202020204" pitchFamily="34" charset="0"/>
                <a:sym typeface="Arial"/>
              </a:rPr>
              <a:t>Tiragolumab + atezolizumab </a:t>
            </a:r>
            <a:r>
              <a:rPr lang="en-GB" sz="1400" b="1" noProof="0" dirty="0">
                <a:latin typeface="Arial" panose="020B0604020202020204" pitchFamily="34" charset="0"/>
                <a:ea typeface="Arial"/>
                <a:cs typeface="Arial" panose="020B0604020202020204" pitchFamily="34" charset="0"/>
                <a:sym typeface="Arial"/>
              </a:rPr>
              <a:t>vs</a:t>
            </a:r>
            <a:r>
              <a:rPr lang="en-GB" sz="1400" b="1" noProof="0" dirty="0">
                <a:solidFill>
                  <a:srgbClr val="00305D"/>
                </a:solidFill>
                <a:latin typeface="Arial" panose="020B0604020202020204" pitchFamily="34" charset="0"/>
                <a:ea typeface="Arial"/>
                <a:cs typeface="Arial" panose="020B0604020202020204" pitchFamily="34" charset="0"/>
                <a:sym typeface="Arial"/>
              </a:rPr>
              <a:t> </a:t>
            </a:r>
            <a:r>
              <a:rPr lang="en-GB" sz="1400" b="1" noProof="0" dirty="0">
                <a:solidFill>
                  <a:schemeClr val="accent6"/>
                </a:solidFill>
                <a:latin typeface="Arial" panose="020B0604020202020204" pitchFamily="34" charset="0"/>
                <a:ea typeface="Arial"/>
                <a:cs typeface="Arial" panose="020B0604020202020204" pitchFamily="34" charset="0"/>
                <a:sym typeface="Arial"/>
              </a:rPr>
              <a:t>placebo</a:t>
            </a:r>
            <a:r>
              <a:rPr lang="en-GB" sz="1400" b="1" noProof="0" dirty="0">
                <a:solidFill>
                  <a:srgbClr val="757070"/>
                </a:solidFill>
                <a:latin typeface="Arial" panose="020B0604020202020204" pitchFamily="34" charset="0"/>
                <a:ea typeface="Arial"/>
                <a:cs typeface="Arial" panose="020B0604020202020204" pitchFamily="34" charset="0"/>
                <a:sym typeface="Arial"/>
              </a:rPr>
              <a:t> </a:t>
            </a:r>
            <a:r>
              <a:rPr lang="en-GB" sz="1400" b="1" noProof="0" dirty="0">
                <a:latin typeface="Arial" panose="020B0604020202020204" pitchFamily="34" charset="0"/>
                <a:ea typeface="Arial"/>
                <a:cs typeface="Arial" panose="020B0604020202020204" pitchFamily="34" charset="0"/>
                <a:sym typeface="Arial"/>
              </a:rPr>
              <a:t>: </a:t>
            </a:r>
            <a:r>
              <a:rPr lang="en-GB" sz="1400" noProof="0" dirty="0">
                <a:latin typeface="Arial" panose="020B0604020202020204" pitchFamily="34" charset="0"/>
                <a:cs typeface="Arial" panose="020B0604020202020204" pitchFamily="34" charset="0"/>
                <a:sym typeface="Arial"/>
              </a:rPr>
              <a:t>INV-P</a:t>
            </a:r>
            <a:r>
              <a:rPr lang="en-GB" sz="1400" noProof="0" dirty="0">
                <a:latin typeface="Arial" panose="020B0604020202020204" pitchFamily="34" charset="0"/>
                <a:ea typeface="Arial"/>
                <a:cs typeface="Arial" panose="020B0604020202020204" pitchFamily="34" charset="0"/>
                <a:sym typeface="Arial"/>
              </a:rPr>
              <a:t>FS; OS</a:t>
            </a:r>
            <a:endParaRPr lang="en-GB" sz="2000" noProof="0" dirty="0">
              <a:latin typeface="Arial" panose="020B0604020202020204" pitchFamily="34" charset="0"/>
              <a:cs typeface="Arial" panose="020B0604020202020204" pitchFamily="34" charset="0"/>
            </a:endParaRPr>
          </a:p>
          <a:p>
            <a:pPr marL="190510" indent="-190510" defTabSz="914446">
              <a:buClr>
                <a:schemeClr val="accent1"/>
              </a:buClr>
              <a:buSzPts val="1200"/>
              <a:buFont typeface="Arial"/>
              <a:buChar char="•"/>
            </a:pPr>
            <a:r>
              <a:rPr lang="en-GB" sz="1400" b="1" noProof="0" dirty="0">
                <a:solidFill>
                  <a:schemeClr val="tx2"/>
                </a:solidFill>
                <a:latin typeface="Arial" panose="020B0604020202020204" pitchFamily="34" charset="0"/>
                <a:ea typeface="Arial"/>
                <a:cs typeface="Arial" panose="020B0604020202020204" pitchFamily="34" charset="0"/>
                <a:sym typeface="Arial"/>
              </a:rPr>
              <a:t>Atezolizumab</a:t>
            </a:r>
            <a:r>
              <a:rPr lang="en-GB" sz="1400" b="1" noProof="0" dirty="0">
                <a:solidFill>
                  <a:srgbClr val="2019FF"/>
                </a:solidFill>
                <a:latin typeface="Arial" panose="020B0604020202020204" pitchFamily="34" charset="0"/>
                <a:ea typeface="Arial"/>
                <a:cs typeface="Arial" panose="020B0604020202020204" pitchFamily="34" charset="0"/>
                <a:sym typeface="Arial"/>
              </a:rPr>
              <a:t> </a:t>
            </a:r>
            <a:r>
              <a:rPr lang="en-GB" sz="1400" b="1" noProof="0" dirty="0">
                <a:latin typeface="Arial" panose="020B0604020202020204" pitchFamily="34" charset="0"/>
                <a:ea typeface="Arial"/>
                <a:cs typeface="Arial" panose="020B0604020202020204" pitchFamily="34" charset="0"/>
                <a:sym typeface="Arial"/>
              </a:rPr>
              <a:t>vs</a:t>
            </a:r>
            <a:r>
              <a:rPr lang="en-GB" sz="1400" b="1" noProof="0" dirty="0">
                <a:solidFill>
                  <a:srgbClr val="00305D"/>
                </a:solidFill>
                <a:latin typeface="Arial" panose="020B0604020202020204" pitchFamily="34" charset="0"/>
                <a:ea typeface="Arial"/>
                <a:cs typeface="Arial" panose="020B0604020202020204" pitchFamily="34" charset="0"/>
                <a:sym typeface="Arial"/>
              </a:rPr>
              <a:t> </a:t>
            </a:r>
            <a:r>
              <a:rPr lang="en-GB" sz="1400" b="1" noProof="0" dirty="0">
                <a:solidFill>
                  <a:schemeClr val="accent6"/>
                </a:solidFill>
                <a:latin typeface="Arial" panose="020B0604020202020204" pitchFamily="34" charset="0"/>
                <a:ea typeface="Arial"/>
                <a:cs typeface="Arial" panose="020B0604020202020204" pitchFamily="34" charset="0"/>
                <a:sym typeface="Arial"/>
              </a:rPr>
              <a:t>placebo</a:t>
            </a:r>
            <a:r>
              <a:rPr lang="en-GB" sz="1400" b="1" noProof="0" dirty="0">
                <a:solidFill>
                  <a:srgbClr val="757070"/>
                </a:solidFill>
                <a:latin typeface="Arial" panose="020B0604020202020204" pitchFamily="34" charset="0"/>
                <a:ea typeface="Arial"/>
                <a:cs typeface="Arial" panose="020B0604020202020204" pitchFamily="34" charset="0"/>
                <a:sym typeface="Arial"/>
              </a:rPr>
              <a:t> </a:t>
            </a:r>
            <a:r>
              <a:rPr lang="en-GB" sz="1400" b="1" noProof="0" dirty="0">
                <a:latin typeface="Arial" panose="020B0604020202020204" pitchFamily="34" charset="0"/>
                <a:ea typeface="Arial"/>
                <a:cs typeface="Arial" panose="020B0604020202020204" pitchFamily="34" charset="0"/>
                <a:sym typeface="Arial"/>
              </a:rPr>
              <a:t>: </a:t>
            </a:r>
            <a:r>
              <a:rPr lang="en-GB" sz="1400" noProof="0" dirty="0">
                <a:latin typeface="Arial" panose="020B0604020202020204" pitchFamily="34" charset="0"/>
                <a:ea typeface="Arial"/>
                <a:cs typeface="Arial" panose="020B0604020202020204" pitchFamily="34" charset="0"/>
                <a:sym typeface="Arial"/>
              </a:rPr>
              <a:t>OS</a:t>
            </a:r>
            <a:endParaRPr lang="en-GB" sz="2000" noProof="0" dirty="0">
              <a:latin typeface="Arial" panose="020B0604020202020204" pitchFamily="34" charset="0"/>
              <a:cs typeface="Arial" panose="020B0604020202020204" pitchFamily="34" charset="0"/>
            </a:endParaRPr>
          </a:p>
        </p:txBody>
      </p:sp>
      <p:sp>
        <p:nvSpPr>
          <p:cNvPr id="5" name="Google Shape;248;p4">
            <a:extLst>
              <a:ext uri="{FF2B5EF4-FFF2-40B4-BE49-F238E27FC236}">
                <a16:creationId xmlns:a16="http://schemas.microsoft.com/office/drawing/2014/main" id="{130089AD-7FF8-34FA-CD3D-7D4789FB20A4}"/>
              </a:ext>
            </a:extLst>
          </p:cNvPr>
          <p:cNvSpPr/>
          <p:nvPr/>
        </p:nvSpPr>
        <p:spPr>
          <a:xfrm rot="10800000">
            <a:off x="462820" y="3986243"/>
            <a:ext cx="5162399" cy="1190883"/>
          </a:xfrm>
          <a:prstGeom prst="round2SameRect">
            <a:avLst>
              <a:gd name="adj1" fmla="val 16667"/>
              <a:gd name="adj2" fmla="val 0"/>
            </a:avLst>
          </a:prstGeom>
          <a:noFill/>
          <a:ln w="12700" cap="flat" cmpd="sng">
            <a:solidFill>
              <a:schemeClr val="tx2">
                <a:lumMod val="50000"/>
              </a:schemeClr>
            </a:solidFill>
            <a:prstDash val="solid"/>
            <a:round/>
            <a:headEnd type="none" w="sm" len="sm"/>
            <a:tailEnd type="none" w="sm" len="sm"/>
          </a:ln>
        </p:spPr>
        <p:txBody>
          <a:bodyPr spcFirstLastPara="1" wrap="square" lIns="34283" tIns="17133" rIns="34283" bIns="17133" anchor="t" anchorCtr="0">
            <a:noAutofit/>
          </a:bodyPr>
          <a:lstStyle/>
          <a:p>
            <a:pPr marL="61386" indent="-4234" defTabSz="914446">
              <a:buClr>
                <a:srgbClr val="002060"/>
              </a:buClr>
              <a:buSzPts val="1350"/>
            </a:pPr>
            <a:endParaRPr lang="en-GB" sz="1200" noProof="0" dirty="0">
              <a:solidFill>
                <a:srgbClr val="00305D"/>
              </a:solidFill>
              <a:latin typeface="Arial" panose="020B0604020202020204" pitchFamily="34" charset="0"/>
              <a:ea typeface="Arial"/>
              <a:cs typeface="Arial" panose="020B0604020202020204" pitchFamily="34" charset="0"/>
              <a:sym typeface="Arial"/>
            </a:endParaRPr>
          </a:p>
        </p:txBody>
      </p:sp>
      <p:sp>
        <p:nvSpPr>
          <p:cNvPr id="6" name="Google Shape;264;p4">
            <a:extLst>
              <a:ext uri="{FF2B5EF4-FFF2-40B4-BE49-F238E27FC236}">
                <a16:creationId xmlns:a16="http://schemas.microsoft.com/office/drawing/2014/main" id="{D29F4164-C893-9BF6-9E15-9C54B624C6FD}"/>
              </a:ext>
            </a:extLst>
          </p:cNvPr>
          <p:cNvSpPr/>
          <p:nvPr/>
        </p:nvSpPr>
        <p:spPr>
          <a:xfrm>
            <a:off x="464424" y="3724913"/>
            <a:ext cx="3240069" cy="251809"/>
          </a:xfrm>
          <a:prstGeom prst="round2SameRect">
            <a:avLst>
              <a:gd name="adj1" fmla="val 16667"/>
              <a:gd name="adj2" fmla="val 0"/>
            </a:avLst>
          </a:prstGeom>
          <a:solidFill>
            <a:schemeClr val="tx2">
              <a:lumMod val="50000"/>
            </a:schemeClr>
          </a:solidFill>
          <a:ln w="12700" cap="flat" cmpd="sng">
            <a:solidFill>
              <a:schemeClr val="tx2">
                <a:lumMod val="50000"/>
              </a:schemeClr>
            </a:solidFill>
            <a:prstDash val="solid"/>
            <a:round/>
            <a:headEnd type="none" w="sm" len="sm"/>
            <a:tailEnd type="none" w="sm" len="sm"/>
          </a:ln>
        </p:spPr>
        <p:txBody>
          <a:bodyPr spcFirstLastPara="1" wrap="square" lIns="34283" tIns="17133" rIns="34283" bIns="17133" anchor="ctr" anchorCtr="0">
            <a:noAutofit/>
          </a:bodyPr>
          <a:lstStyle/>
          <a:p>
            <a:pPr defTabSz="914446">
              <a:lnSpc>
                <a:spcPct val="90000"/>
              </a:lnSpc>
              <a:buClr>
                <a:srgbClr val="FFFFFF"/>
              </a:buClr>
              <a:buSzPts val="1200"/>
            </a:pPr>
            <a:r>
              <a:rPr lang="en-GB" sz="1867" b="1" noProof="0" dirty="0">
                <a:solidFill>
                  <a:prstClr val="white"/>
                </a:solidFill>
                <a:latin typeface="Arial" panose="020B0604020202020204" pitchFamily="34" charset="0"/>
                <a:ea typeface="Arial"/>
                <a:cs typeface="Arial" panose="020B0604020202020204" pitchFamily="34" charset="0"/>
                <a:sym typeface="Arial"/>
              </a:rPr>
              <a:t>Secondary endpoints</a:t>
            </a:r>
            <a:endParaRPr lang="en-GB" sz="1867" baseline="30000" noProof="0" dirty="0">
              <a:solidFill>
                <a:prstClr val="white"/>
              </a:solidFill>
              <a:latin typeface="Arial" panose="020B0604020202020204" pitchFamily="34" charset="0"/>
              <a:ea typeface="Arial"/>
              <a:cs typeface="Arial" panose="020B0604020202020204" pitchFamily="34" charset="0"/>
              <a:sym typeface="Arial"/>
            </a:endParaRPr>
          </a:p>
        </p:txBody>
      </p:sp>
      <p:sp>
        <p:nvSpPr>
          <p:cNvPr id="7" name="Google Shape;265;p4">
            <a:extLst>
              <a:ext uri="{FF2B5EF4-FFF2-40B4-BE49-F238E27FC236}">
                <a16:creationId xmlns:a16="http://schemas.microsoft.com/office/drawing/2014/main" id="{D7E6AFEB-E267-8DBC-0202-45DEA4616CE8}"/>
              </a:ext>
            </a:extLst>
          </p:cNvPr>
          <p:cNvSpPr txBox="1"/>
          <p:nvPr/>
        </p:nvSpPr>
        <p:spPr>
          <a:xfrm>
            <a:off x="523871" y="4130713"/>
            <a:ext cx="5160080" cy="923303"/>
          </a:xfrm>
          <a:prstGeom prst="rect">
            <a:avLst/>
          </a:prstGeom>
          <a:noFill/>
          <a:ln>
            <a:noFill/>
          </a:ln>
        </p:spPr>
        <p:txBody>
          <a:bodyPr spcFirstLastPara="1" wrap="square" lIns="60950" tIns="30467" rIns="60950" bIns="30467" anchor="t" anchorCtr="0">
            <a:spAutoFit/>
          </a:bodyPr>
          <a:lstStyle/>
          <a:p>
            <a:pPr marL="190510" indent="-190510" defTabSz="914446">
              <a:buClr>
                <a:schemeClr val="accent1"/>
              </a:buClr>
              <a:buSzPts val="1200"/>
              <a:buFont typeface="Arial"/>
              <a:buChar char="•"/>
            </a:pPr>
            <a:r>
              <a:rPr lang="en-GB" sz="1400" b="1" noProof="0" dirty="0">
                <a:solidFill>
                  <a:schemeClr val="accent1"/>
                </a:solidFill>
                <a:latin typeface="Arial" panose="020B0604020202020204" pitchFamily="34" charset="0"/>
                <a:ea typeface="Arial"/>
                <a:cs typeface="Arial" panose="020B0604020202020204" pitchFamily="34" charset="0"/>
                <a:sym typeface="Arial"/>
              </a:rPr>
              <a:t>Tiragolumab + atezolizumab </a:t>
            </a:r>
            <a:r>
              <a:rPr lang="en-GB" sz="1400" b="1" noProof="0" dirty="0">
                <a:latin typeface="Arial" panose="020B0604020202020204" pitchFamily="34" charset="0"/>
                <a:cs typeface="Arial" panose="020B0604020202020204" pitchFamily="34" charset="0"/>
              </a:rPr>
              <a:t>vs</a:t>
            </a:r>
            <a:r>
              <a:rPr lang="en-GB" sz="1400" b="1" noProof="0" dirty="0">
                <a:solidFill>
                  <a:srgbClr val="00305D"/>
                </a:solidFill>
                <a:latin typeface="Arial" panose="020B0604020202020204" pitchFamily="34" charset="0"/>
                <a:cs typeface="Arial" panose="020B0604020202020204" pitchFamily="34" charset="0"/>
              </a:rPr>
              <a:t> </a:t>
            </a:r>
            <a:r>
              <a:rPr lang="en-GB" sz="1400" b="1" noProof="0" dirty="0">
                <a:solidFill>
                  <a:srgbClr val="757070"/>
                </a:solidFill>
                <a:latin typeface="Arial" panose="020B0604020202020204" pitchFamily="34" charset="0"/>
                <a:cs typeface="Arial" panose="020B0604020202020204" pitchFamily="34" charset="0"/>
              </a:rPr>
              <a:t>placebo</a:t>
            </a:r>
            <a:r>
              <a:rPr lang="en-GB" sz="1400" b="1" noProof="0" dirty="0">
                <a:solidFill>
                  <a:srgbClr val="00305D"/>
                </a:solidFill>
                <a:latin typeface="Arial" panose="020B0604020202020204" pitchFamily="34" charset="0"/>
                <a:cs typeface="Arial" panose="020B0604020202020204" pitchFamily="34" charset="0"/>
              </a:rPr>
              <a:t>: </a:t>
            </a:r>
            <a:r>
              <a:rPr lang="en-GB" sz="1400" noProof="0" dirty="0">
                <a:solidFill>
                  <a:prstClr val="black"/>
                </a:solidFill>
                <a:latin typeface="Arial" panose="020B0604020202020204" pitchFamily="34" charset="0"/>
                <a:cs typeface="Arial" panose="020B0604020202020204" pitchFamily="34" charset="0"/>
              </a:rPr>
              <a:t>IRF-PFS</a:t>
            </a:r>
            <a:endParaRPr lang="en-GB" sz="1400" noProof="0" dirty="0">
              <a:solidFill>
                <a:prstClr val="black"/>
              </a:solidFill>
              <a:latin typeface="Arial" panose="020B0604020202020204" pitchFamily="34" charset="0"/>
              <a:ea typeface="Arial"/>
              <a:cs typeface="Arial" panose="020B0604020202020204" pitchFamily="34" charset="0"/>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1"/>
                </a:ext>
              </a:extLst>
            </a:endParaRPr>
          </a:p>
          <a:p>
            <a:pPr marL="190510" indent="-190510" defTabSz="914446">
              <a:buClr>
                <a:schemeClr val="accent1"/>
              </a:buClr>
              <a:buSzPts val="1200"/>
              <a:buFont typeface="Arial"/>
              <a:buChar char="•"/>
            </a:pPr>
            <a:r>
              <a:rPr lang="en-GB" sz="1400" b="1" noProof="0" dirty="0">
                <a:solidFill>
                  <a:schemeClr val="tx2"/>
                </a:solidFill>
                <a:latin typeface="Arial" panose="020B0604020202020204" pitchFamily="34" charset="0"/>
                <a:ea typeface="Arial"/>
                <a:cs typeface="Arial" panose="020B0604020202020204" pitchFamily="34" charset="0"/>
                <a:sym typeface="Arial"/>
              </a:rPr>
              <a:t>Atezolizumab</a:t>
            </a:r>
            <a:r>
              <a:rPr lang="en-GB" sz="1400" b="1" noProof="0" dirty="0">
                <a:solidFill>
                  <a:srgbClr val="2019FF"/>
                </a:solidFill>
                <a:latin typeface="Arial" panose="020B0604020202020204" pitchFamily="34" charset="0"/>
                <a:ea typeface="Arial"/>
                <a:cs typeface="Arial" panose="020B0604020202020204" pitchFamily="34" charset="0"/>
                <a:sym typeface="Arial"/>
              </a:rPr>
              <a:t> </a:t>
            </a:r>
            <a:r>
              <a:rPr lang="en-GB" sz="1400" b="1" noProof="0" dirty="0">
                <a:latin typeface="Arial" panose="020B0604020202020204" pitchFamily="34" charset="0"/>
                <a:ea typeface="Arial"/>
                <a:cs typeface="Arial" panose="020B0604020202020204" pitchFamily="34" charset="0"/>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2"/>
                  </a:ext>
                </a:extLst>
              </a:rPr>
              <a:t>vs</a:t>
            </a:r>
            <a:r>
              <a:rPr lang="en-GB" sz="1400" b="1" noProof="0" dirty="0">
                <a:solidFill>
                  <a:srgbClr val="00305D"/>
                </a:solidFill>
                <a:latin typeface="Arial" panose="020B0604020202020204" pitchFamily="34" charset="0"/>
                <a:ea typeface="Arial"/>
                <a:cs typeface="Arial" panose="020B0604020202020204" pitchFamily="34" charset="0"/>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2"/>
                  </a:ext>
                </a:extLst>
              </a:rPr>
              <a:t> </a:t>
            </a:r>
            <a:r>
              <a:rPr lang="en-GB" sz="1400" b="1" noProof="0" dirty="0">
                <a:solidFill>
                  <a:schemeClr val="accent6"/>
                </a:solidFill>
                <a:latin typeface="Arial" panose="020B0604020202020204" pitchFamily="34" charset="0"/>
                <a:cs typeface="Arial" panose="020B0604020202020204" pitchFamily="34" charset="0"/>
              </a:rPr>
              <a:t>placebo</a:t>
            </a:r>
            <a:r>
              <a:rPr lang="en-GB" sz="1400" b="1" noProof="0" dirty="0">
                <a:solidFill>
                  <a:srgbClr val="757070"/>
                </a:solidFill>
                <a:latin typeface="Arial" panose="020B0604020202020204" pitchFamily="34" charset="0"/>
                <a:cs typeface="Arial" panose="020B0604020202020204" pitchFamily="34" charset="0"/>
              </a:rPr>
              <a:t> </a:t>
            </a:r>
            <a:r>
              <a:rPr lang="en-GB" sz="1400" b="1" noProof="0" dirty="0">
                <a:latin typeface="Arial" panose="020B0604020202020204" pitchFamily="34" charset="0"/>
                <a:ea typeface="Arial"/>
                <a:cs typeface="Arial" panose="020B0604020202020204" pitchFamily="34" charset="0"/>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4"/>
                  </a:ext>
                </a:extLst>
              </a:rPr>
              <a:t>: </a:t>
            </a:r>
            <a:r>
              <a:rPr lang="en-GB" sz="1400" noProof="0" dirty="0">
                <a:latin typeface="Arial" panose="020B0604020202020204" pitchFamily="34" charset="0"/>
                <a:cs typeface="Arial" panose="020B0604020202020204" pitchFamily="34" charset="0"/>
                <a:sym typeface="Arial"/>
              </a:rPr>
              <a:t>INV-P</a:t>
            </a:r>
            <a:r>
              <a:rPr lang="en-GB" sz="1400" noProof="0" dirty="0">
                <a:latin typeface="Arial" panose="020B0604020202020204" pitchFamily="34" charset="0"/>
                <a:ea typeface="Arial"/>
                <a:cs typeface="Arial" panose="020B0604020202020204" pitchFamily="34" charset="0"/>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5"/>
                  </a:ext>
                </a:extLst>
              </a:rPr>
              <a:t>FS, IRF-PFS</a:t>
            </a:r>
            <a:endParaRPr lang="en-GB" sz="1400" noProof="0" dirty="0">
              <a:latin typeface="Arial" panose="020B0604020202020204" pitchFamily="34" charset="0"/>
              <a:cs typeface="Arial" panose="020B0604020202020204" pitchFamily="34" charset="0"/>
              <a:extLst>
                <a:ext uri="http://customooxmlschemas.google.com/">
                  <go:slidesCustomData xmlns:lc="http://schemas.openxmlformats.org/drawingml/2006/lockedCanvas"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36"/>
                </a:ext>
              </a:extLst>
            </a:endParaRPr>
          </a:p>
          <a:p>
            <a:pPr marL="190510" indent="-190510" defTabSz="914446">
              <a:buClr>
                <a:schemeClr val="accent1"/>
              </a:buClr>
              <a:buSzPts val="1200"/>
              <a:buFont typeface="Arial"/>
              <a:buChar char="•"/>
            </a:pPr>
            <a:r>
              <a:rPr lang="en-GB" sz="1400" b="1" noProof="0" dirty="0">
                <a:solidFill>
                  <a:schemeClr val="accent1"/>
                </a:solidFill>
                <a:latin typeface="Arial" panose="020B0604020202020204" pitchFamily="34" charset="0"/>
                <a:ea typeface="Arial"/>
                <a:cs typeface="Arial" panose="020B0604020202020204" pitchFamily="34" charset="0"/>
                <a:sym typeface="Arial"/>
              </a:rPr>
              <a:t>Tira + atezo </a:t>
            </a:r>
            <a:r>
              <a:rPr lang="en-GB" sz="1400" b="1" noProof="0" dirty="0">
                <a:latin typeface="Arial" panose="020B0604020202020204" pitchFamily="34" charset="0"/>
                <a:cs typeface="Arial" panose="020B0604020202020204" pitchFamily="34" charset="0"/>
                <a:extLst>
                  <a:ext uri="http://customooxmlschemas.google.com/">
                    <go:slidesCustomData xmlns:lc="http://schemas.openxmlformats.org/drawingml/2006/lockedCanvas"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24"/>
                  </a:ext>
                </a:extLst>
              </a:rPr>
              <a:t>vs</a:t>
            </a:r>
            <a:r>
              <a:rPr lang="en-GB" sz="1400" b="1" noProof="0" dirty="0">
                <a:solidFill>
                  <a:srgbClr val="0070C0"/>
                </a:solidFill>
                <a:latin typeface="Arial" panose="020B0604020202020204" pitchFamily="34" charset="0"/>
                <a:cs typeface="Arial" panose="020B0604020202020204" pitchFamily="34" charset="0"/>
                <a:extLst>
                  <a:ext uri="http://customooxmlschemas.google.com/">
                    <go:slidesCustomData xmlns:lc="http://schemas.openxmlformats.org/drawingml/2006/lockedCanvas"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25"/>
                  </a:ext>
                </a:extLst>
              </a:rPr>
              <a:t> </a:t>
            </a:r>
            <a:r>
              <a:rPr lang="en-GB" sz="1400" b="1" noProof="0" dirty="0">
                <a:solidFill>
                  <a:schemeClr val="tx2"/>
                </a:solidFill>
                <a:latin typeface="Arial" panose="020B0604020202020204" pitchFamily="34" charset="0"/>
                <a:cs typeface="Arial" panose="020B0604020202020204" pitchFamily="34" charset="0"/>
                <a:sym typeface="Arial"/>
                <a:extLst>
                  <a:ext uri="http://customooxmlschemas.google.com/">
                    <go:slidesCustomData xmlns:lc="http://schemas.openxmlformats.org/drawingml/2006/lockedCanvas"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25"/>
                  </a:ext>
                </a:extLst>
              </a:rPr>
              <a:t>a</a:t>
            </a:r>
            <a:r>
              <a:rPr lang="en-GB" sz="1400" b="1" noProof="0" dirty="0">
                <a:solidFill>
                  <a:schemeClr val="tx2"/>
                </a:solidFill>
                <a:latin typeface="Arial" panose="020B0604020202020204" pitchFamily="34" charset="0"/>
                <a:ea typeface="Arial"/>
                <a:cs typeface="Arial" panose="020B0604020202020204" pitchFamily="34" charset="0"/>
                <a:sym typeface="Arial"/>
              </a:rPr>
              <a:t>tezo</a:t>
            </a:r>
            <a:r>
              <a:rPr lang="en-GB" sz="1400" b="1" noProof="0" dirty="0">
                <a:solidFill>
                  <a:srgbClr val="2019FF"/>
                </a:solidFill>
                <a:latin typeface="Arial" panose="020B0604020202020204" pitchFamily="34" charset="0"/>
                <a:ea typeface="Arial"/>
                <a:cs typeface="Arial" panose="020B0604020202020204" pitchFamily="34" charset="0"/>
                <a:sym typeface="Arial"/>
              </a:rPr>
              <a:t> </a:t>
            </a:r>
            <a:r>
              <a:rPr lang="en-GB" sz="1400" b="1" noProof="0" dirty="0">
                <a:latin typeface="Arial" panose="020B0604020202020204" pitchFamily="34" charset="0"/>
                <a:cs typeface="Arial" panose="020B0604020202020204" pitchFamily="34" charset="0"/>
                <a:extLst>
                  <a:ext uri="http://customooxmlschemas.google.com/">
                    <go:slidesCustomData xmlns:lc="http://schemas.openxmlformats.org/drawingml/2006/lockedCanvas"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28"/>
                  </a:ext>
                </a:extLst>
              </a:rPr>
              <a:t>: </a:t>
            </a:r>
            <a:r>
              <a:rPr lang="en-GB" sz="1400" noProof="0" dirty="0">
                <a:latin typeface="Arial" panose="020B0604020202020204" pitchFamily="34" charset="0"/>
                <a:cs typeface="Arial" panose="020B0604020202020204" pitchFamily="34" charset="0"/>
              </a:rPr>
              <a:t>INV-PF</a:t>
            </a:r>
            <a:r>
              <a:rPr lang="en-GB" sz="1400" noProof="0" dirty="0">
                <a:latin typeface="Arial" panose="020B0604020202020204" pitchFamily="34" charset="0"/>
                <a:cs typeface="Arial" panose="020B0604020202020204" pitchFamily="34" charset="0"/>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9"/>
                  </a:ext>
                </a:extLst>
              </a:rPr>
              <a:t>S</a:t>
            </a:r>
            <a:r>
              <a:rPr lang="en-GB" sz="1400" noProof="0" dirty="0">
                <a:latin typeface="Arial" panose="020B0604020202020204" pitchFamily="34" charset="0"/>
                <a:cs typeface="Arial" panose="020B0604020202020204" pitchFamily="34" charset="0"/>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0"/>
                  </a:ext>
                </a:extLst>
              </a:rPr>
              <a:t>,</a:t>
            </a:r>
            <a:r>
              <a:rPr lang="en-GB" sz="1400" noProof="0" dirty="0">
                <a:latin typeface="Arial" panose="020B0604020202020204" pitchFamily="34" charset="0"/>
                <a:cs typeface="Arial" panose="020B0604020202020204" pitchFamily="34" charset="0"/>
                <a:extLst>
                  <a:ext uri="http://customooxmlschemas.google.com/">
                    <go:slidesCustomData xmlns:lc="http://schemas.openxmlformats.org/drawingml/2006/lockedCanvas"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0"/>
                  </a:ext>
                </a:extLst>
              </a:rPr>
              <a:t> IRF-PFS, </a:t>
            </a:r>
            <a:r>
              <a:rPr lang="en-GB" sz="1400" noProof="0" dirty="0">
                <a:latin typeface="Arial" panose="020B0604020202020204" pitchFamily="34" charset="0"/>
                <a:cs typeface="Arial" panose="020B0604020202020204" pitchFamily="34" charset="0"/>
                <a:extLst>
                  <a:ext uri="http://customooxmlschemas.google.com/">
                    <go:slidesCustomData xmlns:lc="http://schemas.openxmlformats.org/drawingml/2006/lockedCanvas"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29"/>
                  </a:ext>
                </a:extLst>
              </a:rPr>
              <a:t>OS</a:t>
            </a:r>
          </a:p>
          <a:p>
            <a:pPr marL="190510" indent="-190510" defTabSz="914446">
              <a:buClr>
                <a:schemeClr val="accent1"/>
              </a:buClr>
              <a:buSzPts val="1200"/>
              <a:buFont typeface="Arial"/>
              <a:buChar char="•"/>
            </a:pPr>
            <a:r>
              <a:rPr lang="en-GB" sz="1400" noProof="0" dirty="0">
                <a:latin typeface="Arial" panose="020B0604020202020204" pitchFamily="34" charset="0"/>
                <a:ea typeface="Arial"/>
                <a:cs typeface="Arial" panose="020B0604020202020204" pitchFamily="34" charset="0"/>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9"/>
                  </a:ext>
                </a:extLst>
              </a:rPr>
              <a:t>Safety</a:t>
            </a:r>
            <a:endParaRPr lang="en-GB" sz="2000" noProof="0" dirty="0">
              <a:latin typeface="Arial" panose="020B0604020202020204" pitchFamily="34" charset="0"/>
              <a:cs typeface="Arial" panose="020B0604020202020204" pitchFamily="34" charset="0"/>
            </a:endParaRPr>
          </a:p>
        </p:txBody>
      </p:sp>
      <p:sp>
        <p:nvSpPr>
          <p:cNvPr id="16" name="Slide Number Placeholder 15">
            <a:extLst>
              <a:ext uri="{FF2B5EF4-FFF2-40B4-BE49-F238E27FC236}">
                <a16:creationId xmlns:a16="http://schemas.microsoft.com/office/drawing/2014/main" id="{EB1C86A6-F6A1-7427-6AF0-29975DF6CAF5}"/>
              </a:ext>
            </a:extLst>
          </p:cNvPr>
          <p:cNvSpPr>
            <a:spLocks noGrp="1"/>
          </p:cNvSpPr>
          <p:nvPr>
            <p:ph type="sldNum" sz="quarter" idx="4"/>
          </p:nvPr>
        </p:nvSpPr>
        <p:spPr/>
        <p:txBody>
          <a:bodyPr/>
          <a:lstStyle/>
          <a:p>
            <a:fld id="{FCE43C0F-8A7B-3A4B-9DB5-B3472E36E833}" type="slidenum">
              <a:rPr lang="en-GB" noProof="0" smtClean="0"/>
              <a:pPr/>
              <a:t>64</a:t>
            </a:fld>
            <a:endParaRPr lang="en-GB" noProof="0" dirty="0"/>
          </a:p>
        </p:txBody>
      </p:sp>
    </p:spTree>
  </p:cSld>
  <p:clrMapOvr>
    <a:masterClrMapping/>
  </p:clrMapOvr>
  <p:transition>
    <p:fade/>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294"/>
        <p:cNvGrpSpPr/>
        <p:nvPr/>
      </p:nvGrpSpPr>
      <p:grpSpPr>
        <a:xfrm>
          <a:off x="0" y="0"/>
          <a:ext cx="0" cy="0"/>
          <a:chOff x="0" y="0"/>
          <a:chExt cx="0" cy="0"/>
        </a:xfrm>
      </p:grpSpPr>
      <p:graphicFrame>
        <p:nvGraphicFramePr>
          <p:cNvPr id="298" name="Google Shape;298;p6"/>
          <p:cNvGraphicFramePr/>
          <p:nvPr/>
        </p:nvGraphicFramePr>
        <p:xfrm>
          <a:off x="559525" y="980728"/>
          <a:ext cx="11525633" cy="4670947"/>
        </p:xfrm>
        <a:graphic>
          <a:graphicData uri="http://schemas.openxmlformats.org/drawingml/2006/table">
            <a:tbl>
              <a:tblPr>
                <a:noFill/>
              </a:tblPr>
              <a:tblGrid>
                <a:gridCol w="3420000">
                  <a:extLst>
                    <a:ext uri="{9D8B030D-6E8A-4147-A177-3AD203B41FA5}">
                      <a16:colId xmlns:a16="http://schemas.microsoft.com/office/drawing/2014/main" val="20000"/>
                    </a:ext>
                  </a:extLst>
                </a:gridCol>
                <a:gridCol w="2796417">
                  <a:extLst>
                    <a:ext uri="{9D8B030D-6E8A-4147-A177-3AD203B41FA5}">
                      <a16:colId xmlns:a16="http://schemas.microsoft.com/office/drawing/2014/main" val="20001"/>
                    </a:ext>
                  </a:extLst>
                </a:gridCol>
                <a:gridCol w="2651283">
                  <a:extLst>
                    <a:ext uri="{9D8B030D-6E8A-4147-A177-3AD203B41FA5}">
                      <a16:colId xmlns:a16="http://schemas.microsoft.com/office/drawing/2014/main" val="20002"/>
                    </a:ext>
                  </a:extLst>
                </a:gridCol>
                <a:gridCol w="2657933">
                  <a:extLst>
                    <a:ext uri="{9D8B030D-6E8A-4147-A177-3AD203B41FA5}">
                      <a16:colId xmlns:a16="http://schemas.microsoft.com/office/drawing/2014/main" val="20003"/>
                    </a:ext>
                  </a:extLst>
                </a:gridCol>
              </a:tblGrid>
              <a:tr h="426475">
                <a:tc>
                  <a:txBody>
                    <a:bodyPr/>
                    <a:lstStyle/>
                    <a:p>
                      <a:pPr marL="0" marR="0" lvl="0" indent="0" algn="l" rtl="0">
                        <a:spcBef>
                          <a:spcPts val="0"/>
                        </a:spcBef>
                        <a:spcAft>
                          <a:spcPts val="0"/>
                        </a:spcAft>
                        <a:buNone/>
                      </a:pPr>
                      <a:endParaRPr lang="en-GB" sz="1050" noProof="0" dirty="0"/>
                    </a:p>
                  </a:txBody>
                  <a:tcPr marL="0" marR="0" marT="30483" marB="30483">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marR="0" lvl="0" indent="0" algn="ctr" rtl="0">
                        <a:spcBef>
                          <a:spcPts val="0"/>
                        </a:spcBef>
                        <a:spcAft>
                          <a:spcPts val="0"/>
                        </a:spcAft>
                        <a:buClr>
                          <a:srgbClr val="FF3300"/>
                        </a:buClr>
                        <a:buSzPts val="1400"/>
                        <a:buFont typeface="Arial"/>
                        <a:buNone/>
                      </a:pPr>
                      <a:r>
                        <a:rPr lang="en-GB" sz="1050" b="1" u="none" strike="noStrike" cap="none" noProof="0" dirty="0">
                          <a:solidFill>
                            <a:schemeClr val="lt1"/>
                          </a:solidFill>
                          <a:latin typeface="Arial"/>
                          <a:ea typeface="Arial"/>
                          <a:cs typeface="Arial"/>
                          <a:sym typeface="Arial"/>
                        </a:rPr>
                        <a:t>Tira + atezo </a:t>
                      </a:r>
                      <a:r>
                        <a:rPr lang="en-GB" sz="1050" b="1" u="none" strike="noStrike" cap="none" noProof="0" dirty="0">
                          <a:solidFill>
                            <a:schemeClr val="bg1"/>
                          </a:solidFill>
                          <a:latin typeface="Arial"/>
                          <a:ea typeface="Arial"/>
                          <a:cs typeface="Arial"/>
                          <a:sym typeface="Arial"/>
                        </a:rPr>
                        <a:t>(N=</a:t>
                      </a:r>
                      <a:r>
                        <a:rPr lang="en-GB" sz="1050" b="1" u="none" strike="noStrike" cap="none" noProof="0" dirty="0">
                          <a:solidFill>
                            <a:schemeClr val="lt1"/>
                          </a:solidFill>
                          <a:latin typeface="Arial"/>
                          <a:ea typeface="Arial"/>
                          <a:cs typeface="Arial"/>
                          <a:sym typeface="Arial"/>
                        </a:rPr>
                        <a:t>257)</a:t>
                      </a:r>
                      <a:endParaRPr lang="en-GB" sz="1050" noProof="0" dirty="0"/>
                    </a:p>
                  </a:txBody>
                  <a:tcPr marL="0" marR="0" marT="0" marB="0"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marL="0" marR="0" lvl="0" indent="0" algn="ctr" rtl="0">
                        <a:spcBef>
                          <a:spcPts val="0"/>
                        </a:spcBef>
                        <a:spcAft>
                          <a:spcPts val="0"/>
                        </a:spcAft>
                        <a:buClr>
                          <a:srgbClr val="0066CC"/>
                        </a:buClr>
                        <a:buSzPts val="1400"/>
                        <a:buFont typeface="Arial"/>
                        <a:buNone/>
                      </a:pPr>
                      <a:r>
                        <a:rPr lang="en-GB" sz="1050" b="1" u="none" strike="noStrike" cap="none" noProof="0" dirty="0">
                          <a:solidFill>
                            <a:schemeClr val="lt1"/>
                          </a:solidFill>
                          <a:latin typeface="Arial"/>
                          <a:ea typeface="Arial"/>
                          <a:cs typeface="Arial"/>
                          <a:sym typeface="Arial"/>
                        </a:rPr>
                        <a:t>Atezo + pbo </a:t>
                      </a:r>
                      <a:r>
                        <a:rPr lang="en-GB" sz="1050" b="1" u="none" strike="noStrike" cap="none" noProof="0" dirty="0">
                          <a:solidFill>
                            <a:schemeClr val="bg1"/>
                          </a:solidFill>
                          <a:latin typeface="Arial"/>
                          <a:ea typeface="Arial"/>
                          <a:cs typeface="Arial"/>
                          <a:sym typeface="Arial"/>
                        </a:rPr>
                        <a:t>(N=25</a:t>
                      </a:r>
                      <a:r>
                        <a:rPr lang="en-GB" sz="1050" b="1" u="none" strike="noStrike" cap="none" noProof="0" dirty="0">
                          <a:solidFill>
                            <a:schemeClr val="lt1"/>
                          </a:solidFill>
                          <a:latin typeface="Arial"/>
                          <a:ea typeface="Arial"/>
                          <a:cs typeface="Arial"/>
                          <a:sym typeface="Arial"/>
                        </a:rPr>
                        <a:t>0)</a:t>
                      </a:r>
                      <a:endParaRPr lang="en-GB" sz="1050" noProof="0" dirty="0"/>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tx2"/>
                    </a:solidFill>
                  </a:tcPr>
                </a:tc>
                <a:tc>
                  <a:txBody>
                    <a:bodyPr/>
                    <a:lstStyle/>
                    <a:p>
                      <a:pPr marL="0" marR="0" lvl="0" indent="0" algn="ctr" rtl="0">
                        <a:spcBef>
                          <a:spcPts val="0"/>
                        </a:spcBef>
                        <a:spcAft>
                          <a:spcPts val="0"/>
                        </a:spcAft>
                        <a:buClr>
                          <a:schemeClr val="dk1"/>
                        </a:buClr>
                        <a:buSzPts val="1400"/>
                        <a:buFont typeface="Arial"/>
                        <a:buNone/>
                      </a:pPr>
                      <a:r>
                        <a:rPr lang="en-GB" sz="1050" b="1" u="none" strike="noStrike" cap="none" noProof="0" dirty="0">
                          <a:solidFill>
                            <a:schemeClr val="lt1"/>
                          </a:solidFill>
                          <a:latin typeface="Arial"/>
                          <a:ea typeface="Arial"/>
                          <a:cs typeface="Arial"/>
                          <a:sym typeface="Arial"/>
                        </a:rPr>
                        <a:t>Pbo + pbo</a:t>
                      </a:r>
                      <a:r>
                        <a:rPr lang="en-GB" sz="1050" b="1" u="none" strike="noStrike" cap="none" noProof="0" dirty="0">
                          <a:solidFill>
                            <a:schemeClr val="bg1"/>
                          </a:solidFill>
                          <a:latin typeface="Arial"/>
                          <a:ea typeface="Arial"/>
                          <a:cs typeface="Arial"/>
                          <a:sym typeface="Arial"/>
                        </a:rPr>
                        <a:t> (N=2</a:t>
                      </a:r>
                      <a:r>
                        <a:rPr lang="en-GB" sz="1050" b="1" u="none" strike="noStrike" cap="none" noProof="0" dirty="0">
                          <a:solidFill>
                            <a:schemeClr val="lt1"/>
                          </a:solidFill>
                          <a:latin typeface="Arial"/>
                          <a:ea typeface="Arial"/>
                          <a:cs typeface="Arial"/>
                          <a:sym typeface="Arial"/>
                        </a:rPr>
                        <a:t>53)</a:t>
                      </a:r>
                      <a:endParaRPr lang="en-GB" sz="1050" noProof="0" dirty="0"/>
                    </a:p>
                  </a:txBody>
                  <a:tcPr marL="0" marR="0" marT="0" marB="0"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6"/>
                    </a:solidFill>
                  </a:tcPr>
                </a:tc>
                <a:extLst>
                  <a:ext uri="{0D108BD9-81ED-4DB2-BD59-A6C34878D82A}">
                    <a16:rowId xmlns:a16="http://schemas.microsoft.com/office/drawing/2014/main" val="10000"/>
                  </a:ext>
                </a:extLst>
              </a:tr>
              <a:tr h="253299">
                <a:tc>
                  <a:txBody>
                    <a:bodyPr/>
                    <a:lstStyle/>
                    <a:p>
                      <a:pPr marL="0" marR="54610" lvl="0" indent="0" algn="l" rtl="0">
                        <a:lnSpc>
                          <a:spcPct val="120000"/>
                        </a:lnSpc>
                        <a:spcBef>
                          <a:spcPts val="0"/>
                        </a:spcBef>
                        <a:spcAft>
                          <a:spcPts val="0"/>
                        </a:spcAft>
                        <a:buClr>
                          <a:srgbClr val="00305D"/>
                        </a:buClr>
                        <a:buSzPts val="1600"/>
                        <a:buFont typeface="Arial"/>
                        <a:buNone/>
                      </a:pPr>
                      <a:r>
                        <a:rPr lang="en-GB" sz="1050" b="1" i="0" u="none" strike="noStrike" noProof="0" dirty="0">
                          <a:solidFill>
                            <a:schemeClr val="tx1"/>
                          </a:solidFill>
                          <a:latin typeface="Arial" panose="020B0604020202020204" pitchFamily="34" charset="0"/>
                          <a:ea typeface="Arial"/>
                          <a:cs typeface="Arial" panose="020B0604020202020204" pitchFamily="34" charset="0"/>
                          <a:sym typeface="Arial"/>
                        </a:rPr>
                        <a:t>Median age</a:t>
                      </a: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 years</a:t>
                      </a:r>
                      <a:endParaRPr lang="en-GB" sz="1050" b="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marR="0"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66.0</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0" marR="0"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66.0</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0" marR="0"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66.0</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10001"/>
                  </a:ext>
                </a:extLst>
              </a:tr>
              <a:tr h="253299">
                <a:tc>
                  <a:txBody>
                    <a:bodyPr/>
                    <a:lstStyle/>
                    <a:p>
                      <a:pPr marL="444500" marR="54610" lvl="0" indent="0" algn="l"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≥65 years, n (%)</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marR="0"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147 (57.2)</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0" marR="0"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138 (55.2)</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0" marR="0"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144 (56.9)</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10002"/>
                  </a:ext>
                </a:extLst>
              </a:tr>
              <a:tr h="270735">
                <a:tc>
                  <a:txBody>
                    <a:bodyPr/>
                    <a:lstStyle/>
                    <a:p>
                      <a:pPr marL="0" marR="54610" lvl="0" indent="0" algn="l" rtl="0">
                        <a:lnSpc>
                          <a:spcPct val="120000"/>
                        </a:lnSpc>
                        <a:spcBef>
                          <a:spcPts val="0"/>
                        </a:spcBef>
                        <a:spcAft>
                          <a:spcPts val="0"/>
                        </a:spcAft>
                        <a:buClr>
                          <a:srgbClr val="00305D"/>
                        </a:buClr>
                        <a:buSzPts val="1600"/>
                        <a:buFont typeface="Arial"/>
                        <a:buNone/>
                      </a:pPr>
                      <a:r>
                        <a:rPr lang="en-GB" sz="1050" b="1" i="0" u="none" strike="noStrike" noProof="0" dirty="0">
                          <a:solidFill>
                            <a:schemeClr val="tx1"/>
                          </a:solidFill>
                          <a:latin typeface="Arial" panose="020B0604020202020204" pitchFamily="34" charset="0"/>
                          <a:ea typeface="Arial"/>
                          <a:cs typeface="Arial" panose="020B0604020202020204" pitchFamily="34" charset="0"/>
                          <a:sym typeface="Arial"/>
                        </a:rPr>
                        <a:t>Male</a:t>
                      </a: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 n (%)</a:t>
                      </a:r>
                      <a:endParaRPr lang="en-GB" sz="1050" b="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64135" marR="64135"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183 (71.2)</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64135" marR="64135"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190 (76.0)</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64135" marR="64135"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191 (75.5)</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10003"/>
                  </a:ext>
                </a:extLst>
              </a:tr>
              <a:tr h="270735">
                <a:tc>
                  <a:txBody>
                    <a:bodyPr/>
                    <a:lstStyle/>
                    <a:p>
                      <a:pPr marL="0" marR="54610" lvl="0" indent="0" algn="l" rtl="0">
                        <a:lnSpc>
                          <a:spcPct val="120000"/>
                        </a:lnSpc>
                        <a:spcBef>
                          <a:spcPts val="0"/>
                        </a:spcBef>
                        <a:spcAft>
                          <a:spcPts val="0"/>
                        </a:spcAft>
                        <a:buClr>
                          <a:srgbClr val="00305D"/>
                        </a:buClr>
                        <a:buSzPts val="1600"/>
                        <a:buFont typeface="Arial"/>
                        <a:buNone/>
                      </a:pPr>
                      <a:r>
                        <a:rPr lang="en-GB" sz="1050" b="1" i="0" u="none" strike="noStrike" noProof="0" dirty="0">
                          <a:solidFill>
                            <a:schemeClr val="tx1"/>
                          </a:solidFill>
                          <a:latin typeface="Arial" panose="020B0604020202020204" pitchFamily="34" charset="0"/>
                          <a:ea typeface="Arial"/>
                          <a:cs typeface="Arial" panose="020B0604020202020204" pitchFamily="34" charset="0"/>
                          <a:sym typeface="Arial"/>
                        </a:rPr>
                        <a:t>Geographic region</a:t>
                      </a: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 n (%): Asia / rest of world</a:t>
                      </a:r>
                      <a:endParaRPr lang="en-GB" sz="1050" b="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marR="0"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159 (61.9) / 98 (38.1)</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0" marR="0"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157 (62.8) / 93 (37.2)</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0" marR="0"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158 (62.5) / 95 (37.5)</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10004"/>
                  </a:ext>
                </a:extLst>
              </a:tr>
              <a:tr h="444252">
                <a:tc>
                  <a:txBody>
                    <a:bodyPr/>
                    <a:lstStyle/>
                    <a:p>
                      <a:pPr marL="0" marR="54610" lvl="0" indent="0" algn="l" rtl="0">
                        <a:lnSpc>
                          <a:spcPct val="120000"/>
                        </a:lnSpc>
                        <a:spcBef>
                          <a:spcPts val="0"/>
                        </a:spcBef>
                        <a:spcAft>
                          <a:spcPts val="0"/>
                        </a:spcAft>
                        <a:buClr>
                          <a:srgbClr val="00305D"/>
                        </a:buClr>
                        <a:buSzPts val="1600"/>
                        <a:buFont typeface="Arial"/>
                        <a:buNone/>
                      </a:pPr>
                      <a:r>
                        <a:rPr lang="en-GB" sz="1050" b="1" i="0" u="none" strike="noStrike" noProof="0" dirty="0">
                          <a:solidFill>
                            <a:schemeClr val="tx1"/>
                          </a:solidFill>
                          <a:latin typeface="Arial" panose="020B0604020202020204" pitchFamily="34" charset="0"/>
                          <a:ea typeface="Arial"/>
                          <a:cs typeface="Arial" panose="020B0604020202020204" pitchFamily="34" charset="0"/>
                          <a:sym typeface="Arial"/>
                        </a:rPr>
                        <a:t>Race</a:t>
                      </a: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 n (%):</a:t>
                      </a:r>
                      <a:r>
                        <a:rPr lang="en-GB" sz="1050" b="1" i="0" u="none" strike="noStrike" noProof="0" dirty="0">
                          <a:solidFill>
                            <a:schemeClr val="tx1"/>
                          </a:solidFill>
                          <a:latin typeface="Arial" panose="020B0604020202020204" pitchFamily="34" charset="0"/>
                          <a:ea typeface="Arial"/>
                          <a:cs typeface="Arial" panose="020B0604020202020204" pitchFamily="34" charset="0"/>
                          <a:sym typeface="Arial"/>
                        </a:rPr>
                        <a:t> </a:t>
                      </a: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Asian / White / Black or Africa American</a:t>
                      </a:r>
                      <a:endParaRPr lang="en-GB" sz="1050" b="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64135" marR="64135"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160 (62.3) / 94 (36.6) / 3 (1.2)</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64135" marR="64135"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158 (63.2) / 90 (36.0) / 2 (0.8)</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64135" marR="64135"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159 (62.8) / 91 (36.0) / 3 (1.2)</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10005"/>
                  </a:ext>
                </a:extLst>
              </a:tr>
              <a:tr h="270735">
                <a:tc>
                  <a:txBody>
                    <a:bodyPr/>
                    <a:lstStyle/>
                    <a:p>
                      <a:pPr marL="0" marR="54610" lvl="0" indent="0" algn="l" rtl="0">
                        <a:lnSpc>
                          <a:spcPct val="120000"/>
                        </a:lnSpc>
                        <a:spcBef>
                          <a:spcPts val="0"/>
                        </a:spcBef>
                        <a:spcAft>
                          <a:spcPts val="0"/>
                        </a:spcAft>
                        <a:buClr>
                          <a:srgbClr val="00305D"/>
                        </a:buClr>
                        <a:buSzPts val="1600"/>
                        <a:buFont typeface="Arial"/>
                        <a:buNone/>
                      </a:pPr>
                      <a:r>
                        <a:rPr lang="en-GB" sz="1050" b="1" i="0" u="none" strike="noStrike" noProof="0" dirty="0">
                          <a:solidFill>
                            <a:schemeClr val="tx1"/>
                          </a:solidFill>
                          <a:latin typeface="Arial" panose="020B0604020202020204" pitchFamily="34" charset="0"/>
                          <a:ea typeface="Arial"/>
                          <a:cs typeface="Arial" panose="020B0604020202020204" pitchFamily="34" charset="0"/>
                          <a:sym typeface="Arial"/>
                        </a:rPr>
                        <a:t>Baseline ECOG PS</a:t>
                      </a: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 n (%): 0 / 1</a:t>
                      </a:r>
                      <a:endParaRPr lang="en-GB" sz="1050" b="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64135" marR="64135"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103 (40.1) / 154 (59.9)</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64135" marR="64135"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79 (31.6) / 171 (68.4)</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64135" marR="64135"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97 (38.3) / 156 (61.7)</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10006"/>
                  </a:ext>
                </a:extLst>
              </a:tr>
              <a:tr h="679759">
                <a:tc>
                  <a:txBody>
                    <a:bodyPr/>
                    <a:lstStyle/>
                    <a:p>
                      <a:pPr marL="0" marR="54610" lvl="0" indent="0" algn="l" rtl="0">
                        <a:lnSpc>
                          <a:spcPct val="120000"/>
                        </a:lnSpc>
                        <a:spcBef>
                          <a:spcPts val="0"/>
                        </a:spcBef>
                        <a:spcAft>
                          <a:spcPts val="0"/>
                        </a:spcAft>
                        <a:buClr>
                          <a:srgbClr val="00305D"/>
                        </a:buClr>
                        <a:buSzPts val="1600"/>
                        <a:buFont typeface="Arial"/>
                        <a:buNone/>
                      </a:pPr>
                      <a:r>
                        <a:rPr lang="en-GB" sz="1050" b="1" i="0" u="none" strike="noStrike" noProof="0" dirty="0">
                          <a:solidFill>
                            <a:schemeClr val="tx1"/>
                          </a:solidFill>
                          <a:latin typeface="Arial" panose="020B0604020202020204" pitchFamily="34" charset="0"/>
                          <a:ea typeface="Arial"/>
                          <a:cs typeface="Arial" panose="020B0604020202020204" pitchFamily="34" charset="0"/>
                          <a:sym typeface="Arial"/>
                        </a:rPr>
                        <a:t>PD-L1 (Ab clone SP263)</a:t>
                      </a: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 n (%): </a:t>
                      </a:r>
                      <a:endParaRPr lang="en-GB" sz="1050" noProof="0" dirty="0">
                        <a:solidFill>
                          <a:schemeClr val="tx1"/>
                        </a:solidFill>
                        <a:latin typeface="Arial" panose="020B0604020202020204" pitchFamily="34" charset="0"/>
                        <a:cs typeface="Arial" panose="020B0604020202020204" pitchFamily="34" charset="0"/>
                      </a:endParaRPr>
                    </a:p>
                    <a:p>
                      <a:pPr marL="444500" marR="54610" lvl="0" indent="0" algn="l"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TAP &lt;10% / ≥10%</a:t>
                      </a:r>
                      <a:endParaRPr lang="en-GB" sz="1050" noProof="0" dirty="0">
                        <a:solidFill>
                          <a:schemeClr val="tx1"/>
                        </a:solidFill>
                        <a:latin typeface="Arial" panose="020B0604020202020204" pitchFamily="34" charset="0"/>
                        <a:cs typeface="Arial" panose="020B0604020202020204" pitchFamily="34" charset="0"/>
                      </a:endParaRPr>
                    </a:p>
                    <a:p>
                      <a:pPr marL="444500" marR="54610" lvl="0" indent="0" algn="l"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TAP &lt;1% / ≥1%</a:t>
                      </a:r>
                      <a:endParaRPr lang="en-GB" sz="1050" b="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64135" marR="64135" lvl="0" indent="0" algn="ctr" rtl="0">
                        <a:lnSpc>
                          <a:spcPct val="120000"/>
                        </a:lnSpc>
                        <a:spcBef>
                          <a:spcPts val="0"/>
                        </a:spcBef>
                        <a:spcAft>
                          <a:spcPts val="0"/>
                        </a:spcAft>
                        <a:buClr>
                          <a:schemeClr val="dk1"/>
                        </a:buClr>
                        <a:buSzPts val="1600"/>
                        <a:buFont typeface="Calibri"/>
                        <a:buNone/>
                      </a:pPr>
                      <a:endPar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endParaRPr>
                    </a:p>
                    <a:p>
                      <a:pPr marL="64135" marR="64135"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163 (63.4) / 94 (36.6)</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p>
                      <a:pPr marL="64135" marR="64135"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34 (13.2) / 223 (86.8)</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64135" marR="64135" lvl="0" indent="0" algn="ctr" rtl="0">
                        <a:lnSpc>
                          <a:spcPct val="120000"/>
                        </a:lnSpc>
                        <a:spcBef>
                          <a:spcPts val="0"/>
                        </a:spcBef>
                        <a:spcAft>
                          <a:spcPts val="0"/>
                        </a:spcAft>
                        <a:buClr>
                          <a:schemeClr val="dk1"/>
                        </a:buClr>
                        <a:buSzPts val="1600"/>
                        <a:buFont typeface="Calibri"/>
                        <a:buNone/>
                      </a:pPr>
                      <a:endPar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endParaRPr>
                    </a:p>
                    <a:p>
                      <a:pPr marL="64135" marR="64135"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160 (64.0) / 90 (36.0)</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p>
                      <a:pPr marL="64135" marR="64135"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37 (14.8) / 213 (85.2)</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64135" marR="64135" lvl="0" indent="0" algn="ctr" rtl="0">
                        <a:lnSpc>
                          <a:spcPct val="120000"/>
                        </a:lnSpc>
                        <a:spcBef>
                          <a:spcPts val="0"/>
                        </a:spcBef>
                        <a:spcAft>
                          <a:spcPts val="0"/>
                        </a:spcAft>
                        <a:buClr>
                          <a:schemeClr val="dk1"/>
                        </a:buClr>
                        <a:buSzPts val="1600"/>
                        <a:buFont typeface="Calibri"/>
                        <a:buNone/>
                      </a:pPr>
                      <a:endPar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endParaRPr>
                    </a:p>
                    <a:p>
                      <a:pPr marL="64135" marR="64135"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162 (64.0) / 91 (36.0)</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p>
                      <a:pPr marL="64135" marR="64135"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35 (13.8) / 218 (86.2)</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10007"/>
                  </a:ext>
                </a:extLst>
              </a:tr>
              <a:tr h="328041">
                <a:tc>
                  <a:txBody>
                    <a:bodyPr/>
                    <a:lstStyle/>
                    <a:p>
                      <a:pPr marL="0" marR="54610" lvl="0" indent="0" algn="l" rtl="0">
                        <a:lnSpc>
                          <a:spcPct val="120000"/>
                        </a:lnSpc>
                        <a:spcBef>
                          <a:spcPts val="0"/>
                        </a:spcBef>
                        <a:spcAft>
                          <a:spcPts val="0"/>
                        </a:spcAft>
                        <a:buClr>
                          <a:srgbClr val="00305D"/>
                        </a:buClr>
                        <a:buSzPts val="1600"/>
                        <a:buFont typeface="Arial"/>
                        <a:buNone/>
                      </a:pPr>
                      <a:r>
                        <a:rPr lang="en-GB" sz="1050" b="1" i="0" u="none" strike="noStrike" noProof="0" dirty="0">
                          <a:solidFill>
                            <a:schemeClr val="tx1"/>
                          </a:solidFill>
                          <a:latin typeface="Arial" panose="020B0604020202020204" pitchFamily="34" charset="0"/>
                          <a:ea typeface="Arial"/>
                          <a:cs typeface="Arial" panose="020B0604020202020204" pitchFamily="34" charset="0"/>
                          <a:sym typeface="Arial"/>
                        </a:rPr>
                        <a:t>Disease stage prior to dCRT</a:t>
                      </a: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 n (%): II / III / IVA / IVB</a:t>
                      </a:r>
                      <a:endParaRPr lang="en-GB" sz="1050" b="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64135" marR="64135"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5</a:t>
                      </a:r>
                      <a:r>
                        <a:rPr lang="en-GB" sz="1050" noProof="0" dirty="0">
                          <a:solidFill>
                            <a:schemeClr val="tx1"/>
                          </a:solidFill>
                          <a:latin typeface="Arial" panose="020B0604020202020204" pitchFamily="34" charset="0"/>
                          <a:cs typeface="Arial" panose="020B0604020202020204" pitchFamily="34" charset="0"/>
                        </a:rPr>
                        <a:t>8</a:t>
                      </a: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 (2</a:t>
                      </a:r>
                      <a:r>
                        <a:rPr lang="en-GB" sz="1050" noProof="0" dirty="0">
                          <a:solidFill>
                            <a:schemeClr val="tx1"/>
                          </a:solidFill>
                          <a:latin typeface="Arial" panose="020B0604020202020204" pitchFamily="34" charset="0"/>
                          <a:cs typeface="Arial" panose="020B0604020202020204" pitchFamily="34" charset="0"/>
                        </a:rPr>
                        <a:t>2.6</a:t>
                      </a: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 / 1</a:t>
                      </a:r>
                      <a:r>
                        <a:rPr lang="en-GB" sz="1050" noProof="0" dirty="0">
                          <a:solidFill>
                            <a:schemeClr val="tx1"/>
                          </a:solidFill>
                          <a:latin typeface="Arial" panose="020B0604020202020204" pitchFamily="34" charset="0"/>
                          <a:cs typeface="Arial" panose="020B0604020202020204" pitchFamily="34" charset="0"/>
                        </a:rPr>
                        <a:t>31</a:t>
                      </a: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 (5</a:t>
                      </a:r>
                      <a:r>
                        <a:rPr lang="en-GB" sz="1050" noProof="0" dirty="0">
                          <a:solidFill>
                            <a:schemeClr val="tx1"/>
                          </a:solidFill>
                          <a:latin typeface="Arial" panose="020B0604020202020204" pitchFamily="34" charset="0"/>
                          <a:cs typeface="Arial" panose="020B0604020202020204" pitchFamily="34" charset="0"/>
                        </a:rPr>
                        <a:t>1.0</a:t>
                      </a: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 / 5</a:t>
                      </a:r>
                      <a:r>
                        <a:rPr lang="en-GB" sz="1050" noProof="0" dirty="0">
                          <a:solidFill>
                            <a:schemeClr val="tx1"/>
                          </a:solidFill>
                          <a:latin typeface="Arial" panose="020B0604020202020204" pitchFamily="34" charset="0"/>
                          <a:cs typeface="Arial" panose="020B0604020202020204" pitchFamily="34" charset="0"/>
                        </a:rPr>
                        <a:t>5</a:t>
                      </a: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 (2</a:t>
                      </a:r>
                      <a:r>
                        <a:rPr lang="en-GB" sz="1050" noProof="0" dirty="0">
                          <a:solidFill>
                            <a:schemeClr val="tx1"/>
                          </a:solidFill>
                          <a:latin typeface="Arial" panose="020B0604020202020204" pitchFamily="34" charset="0"/>
                          <a:cs typeface="Arial" panose="020B0604020202020204" pitchFamily="34" charset="0"/>
                        </a:rPr>
                        <a:t>1.4</a:t>
                      </a: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 / 1</a:t>
                      </a:r>
                      <a:r>
                        <a:rPr lang="en-GB" sz="1050" noProof="0" dirty="0">
                          <a:solidFill>
                            <a:schemeClr val="tx1"/>
                          </a:solidFill>
                          <a:latin typeface="Arial" panose="020B0604020202020204" pitchFamily="34" charset="0"/>
                          <a:cs typeface="Arial" panose="020B0604020202020204" pitchFamily="34" charset="0"/>
                        </a:rPr>
                        <a:t>3</a:t>
                      </a: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 (</a:t>
                      </a:r>
                      <a:r>
                        <a:rPr lang="en-GB" sz="1050" noProof="0" dirty="0">
                          <a:solidFill>
                            <a:schemeClr val="tx1"/>
                          </a:solidFill>
                          <a:latin typeface="Arial" panose="020B0604020202020204" pitchFamily="34" charset="0"/>
                          <a:cs typeface="Arial" panose="020B0604020202020204" pitchFamily="34" charset="0"/>
                        </a:rPr>
                        <a:t>5</a:t>
                      </a: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.1)</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64135" marR="64135"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56 (22.4) / 125 (50.0) / 55 (22.0) / 14 (5.6)</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64135" marR="64135"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54 (21.3) / 128 (50.6) / 53 (20.9) / 18 (7.1)</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10008"/>
                  </a:ext>
                </a:extLst>
              </a:tr>
              <a:tr h="355653">
                <a:tc>
                  <a:txBody>
                    <a:bodyPr/>
                    <a:lstStyle/>
                    <a:p>
                      <a:pPr marL="0" marR="54610" lvl="0" indent="0" algn="l" rtl="0">
                        <a:lnSpc>
                          <a:spcPct val="120000"/>
                        </a:lnSpc>
                        <a:spcBef>
                          <a:spcPts val="0"/>
                        </a:spcBef>
                        <a:spcAft>
                          <a:spcPts val="0"/>
                        </a:spcAft>
                        <a:buClr>
                          <a:srgbClr val="00305D"/>
                        </a:buClr>
                        <a:buSzPts val="1600"/>
                        <a:buFont typeface="Arial"/>
                        <a:buNone/>
                      </a:pPr>
                      <a:r>
                        <a:rPr lang="en-GB" sz="1050" b="1" noProof="0" dirty="0">
                          <a:solidFill>
                            <a:schemeClr val="tx1"/>
                          </a:solidFill>
                          <a:latin typeface="Arial" panose="020B0604020202020204" pitchFamily="34" charset="0"/>
                          <a:ea typeface="Arial"/>
                          <a:cs typeface="Arial" panose="020B0604020202020204" pitchFamily="34" charset="0"/>
                          <a:sym typeface="Arial"/>
                        </a:rPr>
                        <a:t>Location of primary EC</a:t>
                      </a:r>
                      <a:r>
                        <a:rPr lang="en-GB" sz="1050" b="0" noProof="0" dirty="0">
                          <a:solidFill>
                            <a:schemeClr val="tx1"/>
                          </a:solidFill>
                          <a:latin typeface="Arial" panose="020B0604020202020204" pitchFamily="34" charset="0"/>
                          <a:ea typeface="Arial"/>
                          <a:cs typeface="Arial" panose="020B0604020202020204" pitchFamily="34" charset="0"/>
                          <a:sym typeface="Arial"/>
                        </a:rPr>
                        <a:t>, n (%):</a:t>
                      </a:r>
                    </a:p>
                    <a:p>
                      <a:pPr marL="449263" marR="54610" lvl="0" indent="0" algn="l" rtl="0">
                        <a:lnSpc>
                          <a:spcPct val="120000"/>
                        </a:lnSpc>
                        <a:spcBef>
                          <a:spcPts val="0"/>
                        </a:spcBef>
                        <a:spcAft>
                          <a:spcPts val="0"/>
                        </a:spcAft>
                        <a:buClr>
                          <a:srgbClr val="00305D"/>
                        </a:buClr>
                        <a:buSzPts val="1600"/>
                        <a:buFont typeface="Arial"/>
                        <a:buNone/>
                      </a:pPr>
                      <a:r>
                        <a:rPr lang="en-GB" sz="1050" b="0" noProof="0" dirty="0">
                          <a:solidFill>
                            <a:schemeClr val="tx1"/>
                          </a:solidFill>
                          <a:latin typeface="Arial" panose="020B0604020202020204" pitchFamily="34" charset="0"/>
                          <a:ea typeface="Arial"/>
                          <a:cs typeface="Arial" panose="020B0604020202020204" pitchFamily="34" charset="0"/>
                          <a:sym typeface="Arial"/>
                        </a:rPr>
                        <a:t>Upper third / middle third / lower third</a:t>
                      </a:r>
                    </a:p>
                  </a:txBody>
                  <a:tcPr marL="0" marR="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64135" marR="64135" lvl="0" indent="0" algn="ctr" rtl="0">
                        <a:lnSpc>
                          <a:spcPct val="120000"/>
                        </a:lnSpc>
                        <a:spcBef>
                          <a:spcPts val="0"/>
                        </a:spcBef>
                        <a:spcAft>
                          <a:spcPts val="0"/>
                        </a:spcAft>
                        <a:buClr>
                          <a:srgbClr val="00305D"/>
                        </a:buClr>
                        <a:buSzPts val="1600"/>
                        <a:buFont typeface="Arial"/>
                        <a:buNone/>
                      </a:pPr>
                      <a:r>
                        <a:rPr lang="en-GB" sz="1050" noProof="0" dirty="0">
                          <a:solidFill>
                            <a:schemeClr val="tx1"/>
                          </a:solidFill>
                          <a:latin typeface="Arial" panose="020B0604020202020204" pitchFamily="34" charset="0"/>
                          <a:ea typeface="Arial"/>
                          <a:cs typeface="Arial" panose="020B0604020202020204" pitchFamily="34" charset="0"/>
                          <a:sym typeface="Arial"/>
                        </a:rPr>
                        <a:t>127 (49.4) / 98 (38.1) / 32 (12.5)</a:t>
                      </a:r>
                    </a:p>
                  </a:txBody>
                  <a:tcPr marL="0" marR="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64135" marR="64135" lvl="0" indent="0" algn="ctr" rtl="0">
                        <a:lnSpc>
                          <a:spcPct val="120000"/>
                        </a:lnSpc>
                        <a:spcBef>
                          <a:spcPts val="0"/>
                        </a:spcBef>
                        <a:spcAft>
                          <a:spcPts val="0"/>
                        </a:spcAft>
                        <a:buClr>
                          <a:srgbClr val="00305D"/>
                        </a:buClr>
                        <a:buSzPts val="1600"/>
                        <a:buFont typeface="Arial"/>
                        <a:buNone/>
                      </a:pPr>
                      <a:r>
                        <a:rPr lang="en-GB" sz="1050" noProof="0" dirty="0">
                          <a:solidFill>
                            <a:schemeClr val="tx1"/>
                          </a:solidFill>
                          <a:latin typeface="Arial" panose="020B0604020202020204" pitchFamily="34" charset="0"/>
                          <a:ea typeface="Arial"/>
                          <a:cs typeface="Arial" panose="020B0604020202020204" pitchFamily="34" charset="0"/>
                          <a:sym typeface="Arial"/>
                        </a:rPr>
                        <a:t>114 (45.6) / 98 (39.2) / 38 (15.2)</a:t>
                      </a:r>
                    </a:p>
                  </a:txBody>
                  <a:tcPr marL="0" marR="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64135" marR="64135" lvl="0" indent="0" algn="ctr" rtl="0">
                        <a:lnSpc>
                          <a:spcPct val="120000"/>
                        </a:lnSpc>
                        <a:spcBef>
                          <a:spcPts val="0"/>
                        </a:spcBef>
                        <a:spcAft>
                          <a:spcPts val="0"/>
                        </a:spcAft>
                        <a:buClr>
                          <a:srgbClr val="00305D"/>
                        </a:buClr>
                        <a:buSzPts val="1600"/>
                        <a:buFont typeface="Arial"/>
                        <a:buNone/>
                      </a:pPr>
                      <a:r>
                        <a:rPr lang="en-GB" sz="1050" noProof="0" dirty="0">
                          <a:solidFill>
                            <a:schemeClr val="tx1"/>
                          </a:solidFill>
                          <a:latin typeface="Arial" panose="020B0604020202020204" pitchFamily="34" charset="0"/>
                          <a:ea typeface="Arial"/>
                          <a:cs typeface="Arial" panose="020B0604020202020204" pitchFamily="34" charset="0"/>
                          <a:sym typeface="Arial"/>
                        </a:rPr>
                        <a:t>127 (50.2) / 89 (35.2) / 37 (14.6)</a:t>
                      </a:r>
                    </a:p>
                  </a:txBody>
                  <a:tcPr marL="0" marR="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3781036229"/>
                  </a:ext>
                </a:extLst>
              </a:tr>
              <a:tr h="355653">
                <a:tc>
                  <a:txBody>
                    <a:bodyPr/>
                    <a:lstStyle/>
                    <a:p>
                      <a:pPr marL="0" marR="54610" lvl="0" indent="0" algn="l" rtl="0">
                        <a:lnSpc>
                          <a:spcPct val="120000"/>
                        </a:lnSpc>
                        <a:spcBef>
                          <a:spcPts val="0"/>
                        </a:spcBef>
                        <a:spcAft>
                          <a:spcPts val="0"/>
                        </a:spcAft>
                        <a:buClr>
                          <a:srgbClr val="00305D"/>
                        </a:buClr>
                        <a:buSzPts val="1600"/>
                        <a:buFont typeface="Arial"/>
                        <a:buNone/>
                      </a:pPr>
                      <a:r>
                        <a:rPr lang="en-GB" sz="1050" b="1" noProof="0" dirty="0">
                          <a:solidFill>
                            <a:schemeClr val="tx1"/>
                          </a:solidFill>
                          <a:latin typeface="Arial" panose="020B0604020202020204" pitchFamily="34" charset="0"/>
                          <a:ea typeface="Arial"/>
                          <a:cs typeface="Arial" panose="020B0604020202020204" pitchFamily="34" charset="0"/>
                          <a:sym typeface="Arial"/>
                        </a:rPr>
                        <a:t>Type of prior concurrent chemotherapy</a:t>
                      </a:r>
                      <a:r>
                        <a:rPr lang="en-GB" sz="1050" b="0" noProof="0" dirty="0">
                          <a:solidFill>
                            <a:schemeClr val="tx1"/>
                          </a:solidFill>
                          <a:latin typeface="Arial" panose="020B0604020202020204" pitchFamily="34" charset="0"/>
                          <a:ea typeface="Arial"/>
                          <a:cs typeface="Arial" panose="020B0604020202020204" pitchFamily="34" charset="0"/>
                          <a:sym typeface="Arial"/>
                        </a:rPr>
                        <a:t>, n (%): </a:t>
                      </a:r>
                      <a:br>
                        <a:rPr lang="en-GB" sz="1050" b="0" noProof="0" dirty="0">
                          <a:solidFill>
                            <a:schemeClr val="tx1"/>
                          </a:solidFill>
                          <a:latin typeface="Arial" panose="020B0604020202020204" pitchFamily="34" charset="0"/>
                          <a:ea typeface="Arial"/>
                          <a:cs typeface="Arial" panose="020B0604020202020204" pitchFamily="34" charset="0"/>
                          <a:sym typeface="Arial"/>
                        </a:rPr>
                      </a:br>
                      <a:r>
                        <a:rPr lang="en-GB" sz="1050" b="0" noProof="0" dirty="0">
                          <a:solidFill>
                            <a:schemeClr val="tx1"/>
                          </a:solidFill>
                          <a:latin typeface="Arial" panose="020B0604020202020204" pitchFamily="34" charset="0"/>
                          <a:ea typeface="Arial"/>
                          <a:cs typeface="Arial" panose="020B0604020202020204" pitchFamily="34" charset="0"/>
                          <a:sym typeface="Arial"/>
                        </a:rPr>
                        <a:t>        Taxane / non-</a:t>
                      </a:r>
                      <a:r>
                        <a:rPr lang="en-GB" sz="1050" b="0" noProof="0" dirty="0" err="1">
                          <a:solidFill>
                            <a:schemeClr val="tx1"/>
                          </a:solidFill>
                          <a:latin typeface="Arial" panose="020B0604020202020204" pitchFamily="34" charset="0"/>
                          <a:ea typeface="Arial"/>
                          <a:cs typeface="Arial" panose="020B0604020202020204" pitchFamily="34" charset="0"/>
                          <a:sym typeface="Arial"/>
                        </a:rPr>
                        <a:t>taxane</a:t>
                      </a:r>
                      <a:r>
                        <a:rPr lang="en-GB" sz="1050" b="0" baseline="30000" noProof="0" dirty="0" err="1">
                          <a:solidFill>
                            <a:schemeClr val="tx1"/>
                          </a:solidFill>
                          <a:latin typeface="Arial" panose="020B0604020202020204" pitchFamily="34" charset="0"/>
                          <a:ea typeface="Arial"/>
                          <a:cs typeface="Arial" panose="020B0604020202020204" pitchFamily="34" charset="0"/>
                          <a:sym typeface="Arial"/>
                        </a:rPr>
                        <a:t>a</a:t>
                      </a:r>
                      <a:endParaRPr lang="en-GB" sz="1050" b="0" baseline="3000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64135" marR="64135" lvl="0" indent="0" algn="ctr" rtl="0">
                        <a:lnSpc>
                          <a:spcPct val="120000"/>
                        </a:lnSpc>
                        <a:spcBef>
                          <a:spcPts val="0"/>
                        </a:spcBef>
                        <a:spcAft>
                          <a:spcPts val="0"/>
                        </a:spcAft>
                        <a:buClr>
                          <a:srgbClr val="00305D"/>
                        </a:buClr>
                        <a:buSzPts val="1600"/>
                        <a:buFont typeface="Arial"/>
                        <a:buNone/>
                      </a:pPr>
                      <a:r>
                        <a:rPr lang="en-GB" sz="1050" noProof="0" dirty="0">
                          <a:solidFill>
                            <a:schemeClr val="tx1"/>
                          </a:solidFill>
                          <a:latin typeface="Arial" panose="020B0604020202020204" pitchFamily="34" charset="0"/>
                          <a:ea typeface="Arial"/>
                          <a:cs typeface="Arial" panose="020B0604020202020204" pitchFamily="34" charset="0"/>
                          <a:sym typeface="Arial"/>
                        </a:rPr>
                        <a:t>115 (44.7) / 142 (55.3)</a:t>
                      </a:r>
                    </a:p>
                  </a:txBody>
                  <a:tcPr marL="0" marR="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64135" marR="64135" lvl="0" indent="0" algn="ctr" rtl="0">
                        <a:lnSpc>
                          <a:spcPct val="120000"/>
                        </a:lnSpc>
                        <a:spcBef>
                          <a:spcPts val="0"/>
                        </a:spcBef>
                        <a:spcAft>
                          <a:spcPts val="0"/>
                        </a:spcAft>
                        <a:buClr>
                          <a:srgbClr val="00305D"/>
                        </a:buClr>
                        <a:buSzPts val="1600"/>
                        <a:buFont typeface="Arial"/>
                        <a:buNone/>
                      </a:pPr>
                      <a:r>
                        <a:rPr lang="en-GB" sz="1050" noProof="0" dirty="0">
                          <a:solidFill>
                            <a:schemeClr val="tx1"/>
                          </a:solidFill>
                          <a:latin typeface="Arial" panose="020B0604020202020204" pitchFamily="34" charset="0"/>
                          <a:ea typeface="Arial"/>
                          <a:cs typeface="Arial" panose="020B0604020202020204" pitchFamily="34" charset="0"/>
                          <a:sym typeface="Arial"/>
                        </a:rPr>
                        <a:t>106 (42.4) / 144 (57.6)</a:t>
                      </a:r>
                    </a:p>
                  </a:txBody>
                  <a:tcPr marL="0" marR="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64135" marR="64135" lvl="0" indent="0" algn="ctr" rtl="0">
                        <a:lnSpc>
                          <a:spcPct val="120000"/>
                        </a:lnSpc>
                        <a:spcBef>
                          <a:spcPts val="0"/>
                        </a:spcBef>
                        <a:spcAft>
                          <a:spcPts val="0"/>
                        </a:spcAft>
                        <a:buClr>
                          <a:srgbClr val="00305D"/>
                        </a:buClr>
                        <a:buSzPts val="1600"/>
                        <a:buFont typeface="Arial"/>
                        <a:buNone/>
                      </a:pPr>
                      <a:r>
                        <a:rPr lang="en-GB" sz="1050" noProof="0" dirty="0">
                          <a:solidFill>
                            <a:schemeClr val="tx1"/>
                          </a:solidFill>
                          <a:latin typeface="Arial" panose="020B0604020202020204" pitchFamily="34" charset="0"/>
                          <a:ea typeface="Arial"/>
                          <a:cs typeface="Arial" panose="020B0604020202020204" pitchFamily="34" charset="0"/>
                          <a:sym typeface="Arial"/>
                        </a:rPr>
                        <a:t>118 (46.6) / 135 (53.4)</a:t>
                      </a:r>
                    </a:p>
                  </a:txBody>
                  <a:tcPr marL="0" marR="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1753648204"/>
                  </a:ext>
                </a:extLst>
              </a:tr>
              <a:tr h="679759">
                <a:tc>
                  <a:txBody>
                    <a:bodyPr/>
                    <a:lstStyle/>
                    <a:p>
                      <a:pPr marL="0" marR="54610" lvl="0" indent="0" algn="l" rtl="0">
                        <a:lnSpc>
                          <a:spcPct val="120000"/>
                        </a:lnSpc>
                        <a:spcBef>
                          <a:spcPts val="0"/>
                        </a:spcBef>
                        <a:spcAft>
                          <a:spcPts val="0"/>
                        </a:spcAft>
                        <a:buClr>
                          <a:srgbClr val="00305D"/>
                        </a:buClr>
                        <a:buSzPts val="1600"/>
                        <a:buFont typeface="Arial"/>
                        <a:buNone/>
                      </a:pPr>
                      <a:r>
                        <a:rPr lang="en-GB" sz="1050" b="1" i="0" u="none" strike="noStrike" noProof="0" dirty="0">
                          <a:solidFill>
                            <a:schemeClr val="tx1"/>
                          </a:solidFill>
                          <a:latin typeface="Arial" panose="020B0604020202020204" pitchFamily="34" charset="0"/>
                          <a:ea typeface="Arial"/>
                          <a:cs typeface="Arial" panose="020B0604020202020204" pitchFamily="34" charset="0"/>
                          <a:sym typeface="Arial"/>
                        </a:rPr>
                        <a:t>Best response to dCRT</a:t>
                      </a: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 n (%): </a:t>
                      </a:r>
                      <a:endParaRPr lang="en-GB" sz="1050" noProof="0" dirty="0">
                        <a:solidFill>
                          <a:schemeClr val="tx1"/>
                        </a:solidFill>
                        <a:latin typeface="Arial" panose="020B0604020202020204" pitchFamily="34" charset="0"/>
                        <a:cs typeface="Arial" panose="020B0604020202020204" pitchFamily="34" charset="0"/>
                      </a:endParaRPr>
                    </a:p>
                    <a:p>
                      <a:pPr marL="444500" marR="54610" lvl="0" indent="0" algn="l"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CR / PR / SD / </a:t>
                      </a: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extLst>
                            <a:ext uri="http://customooxmlschemas.google.com/">
                              <go:slidesCustomData xmlns:lc="http://schemas.openxmlformats.org/drawingml/2006/lockedCanvas"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45"/>
                            </a:ext>
                          </a:extLst>
                        </a:rPr>
                        <a:t>Non-CR or non-PD</a:t>
                      </a: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 </a:t>
                      </a:r>
                      <a:endParaRPr lang="en-GB" sz="1050" noProof="0" dirty="0">
                        <a:solidFill>
                          <a:schemeClr val="tx1"/>
                        </a:solidFill>
                        <a:latin typeface="Arial" panose="020B0604020202020204" pitchFamily="34" charset="0"/>
                        <a:cs typeface="Arial" panose="020B0604020202020204" pitchFamily="34" charset="0"/>
                      </a:endParaRPr>
                    </a:p>
                    <a:p>
                      <a:pPr marL="444500" marR="54610" lvl="0" indent="0" algn="l"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PD / not estimable </a:t>
                      </a:r>
                      <a:endParaRPr lang="en-GB" sz="1050" b="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64135" marR="64135" lvl="0" indent="0" algn="ctr" rtl="0">
                        <a:lnSpc>
                          <a:spcPct val="120000"/>
                        </a:lnSpc>
                        <a:spcBef>
                          <a:spcPts val="0"/>
                        </a:spcBef>
                        <a:spcAft>
                          <a:spcPts val="0"/>
                        </a:spcAft>
                        <a:buClr>
                          <a:schemeClr val="dk1"/>
                        </a:buClr>
                        <a:buSzPts val="1600"/>
                        <a:buFont typeface="Calibri"/>
                        <a:buNone/>
                      </a:pPr>
                      <a:endPar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endParaRPr>
                    </a:p>
                    <a:p>
                      <a:pPr marL="64135" marR="64135"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37 (14.4) / 135 (52.5) / 63 (24.5) / 22 (8.6)</a:t>
                      </a:r>
                    </a:p>
                    <a:p>
                      <a:pPr marL="64135" marR="64135"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 0 / 0</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64135" marR="64135" lvl="0" indent="0" algn="ctr" rtl="0">
                        <a:lnSpc>
                          <a:spcPct val="120000"/>
                        </a:lnSpc>
                        <a:spcBef>
                          <a:spcPts val="0"/>
                        </a:spcBef>
                        <a:spcAft>
                          <a:spcPts val="0"/>
                        </a:spcAft>
                        <a:buClr>
                          <a:schemeClr val="dk1"/>
                        </a:buClr>
                        <a:buSzPts val="1600"/>
                        <a:buFont typeface="Calibri"/>
                        <a:buNone/>
                      </a:pPr>
                      <a:endPar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endParaRPr>
                    </a:p>
                    <a:p>
                      <a:pPr marL="64135" marR="64135"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34 (13.6) / 125 (50.0) / 71 (28.4) / 20 (8.0)</a:t>
                      </a:r>
                      <a:b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b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0 / 0</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64135" marR="64135" lvl="0" indent="0" algn="ctr" rtl="0">
                        <a:lnSpc>
                          <a:spcPct val="120000"/>
                        </a:lnSpc>
                        <a:spcBef>
                          <a:spcPts val="0"/>
                        </a:spcBef>
                        <a:spcAft>
                          <a:spcPts val="0"/>
                        </a:spcAft>
                        <a:buClr>
                          <a:schemeClr val="dk1"/>
                        </a:buClr>
                        <a:buSzPts val="1600"/>
                        <a:buFont typeface="Calibri"/>
                        <a:buNone/>
                      </a:pPr>
                      <a:endPar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endParaRPr>
                    </a:p>
                    <a:p>
                      <a:pPr marL="64135" marR="64135" lvl="0" indent="0" algn="ctr" rtl="0">
                        <a:lnSpc>
                          <a:spcPct val="120000"/>
                        </a:lnSpc>
                        <a:spcBef>
                          <a:spcPts val="0"/>
                        </a:spcBef>
                        <a:spcAft>
                          <a:spcPts val="0"/>
                        </a:spcAft>
                        <a:buClr>
                          <a:srgbClr val="00305D"/>
                        </a:buClr>
                        <a:buSzPts val="1600"/>
                        <a:buFont typeface="Arial"/>
                        <a:buNone/>
                      </a:pPr>
                      <a:r>
                        <a:rPr lang="en-GB" sz="1050" b="0" i="0" u="none" strike="noStrike" noProof="0" dirty="0">
                          <a:solidFill>
                            <a:schemeClr val="tx1"/>
                          </a:solidFill>
                          <a:latin typeface="Arial" panose="020B0604020202020204" pitchFamily="34" charset="0"/>
                          <a:ea typeface="Arial"/>
                          <a:cs typeface="Arial" panose="020B0604020202020204" pitchFamily="34" charset="0"/>
                          <a:sym typeface="Arial"/>
                        </a:rPr>
                        <a:t>37 (14.6) / 121 (47.8) / 72 (28.5) / 21 (8.3) 1 (0.4) / 1 (0.4)</a:t>
                      </a:r>
                      <a:endParaRPr lang="en-GB" sz="1050" noProof="0" dirty="0">
                        <a:solidFill>
                          <a:schemeClr val="tx1"/>
                        </a:solidFill>
                        <a:latin typeface="Arial" panose="020B0604020202020204" pitchFamily="34" charset="0"/>
                        <a:ea typeface="Arial"/>
                        <a:cs typeface="Arial" panose="020B0604020202020204" pitchFamily="34" charset="0"/>
                        <a:sym typeface="Arial"/>
                      </a:endParaRPr>
                    </a:p>
                  </a:txBody>
                  <a:tcPr marL="0" marR="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10009"/>
                  </a:ext>
                </a:extLst>
              </a:tr>
            </a:tbl>
          </a:graphicData>
        </a:graphic>
      </p:graphicFrame>
      <p:sp>
        <p:nvSpPr>
          <p:cNvPr id="2" name="Flèche vers la droite 1">
            <a:extLst>
              <a:ext uri="{FF2B5EF4-FFF2-40B4-BE49-F238E27FC236}">
                <a16:creationId xmlns:a16="http://schemas.microsoft.com/office/drawing/2014/main" id="{30E944A6-2FD2-F9D4-45F8-7737C7E9C671}"/>
              </a:ext>
            </a:extLst>
          </p:cNvPr>
          <p:cNvSpPr/>
          <p:nvPr/>
        </p:nvSpPr>
        <p:spPr>
          <a:xfrm>
            <a:off x="178336" y="2163279"/>
            <a:ext cx="305926" cy="280558"/>
          </a:xfrm>
          <a:prstGeom prst="rightArrow">
            <a:avLst/>
          </a:prstGeom>
          <a:solidFill>
            <a:srgbClr val="7030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446"/>
            <a:endParaRPr lang="en-GB" noProof="0" dirty="0">
              <a:solidFill>
                <a:prstClr val="white"/>
              </a:solidFill>
              <a:latin typeface="Aptos" panose="02110004020202020204"/>
            </a:endParaRPr>
          </a:p>
        </p:txBody>
      </p:sp>
      <p:sp>
        <p:nvSpPr>
          <p:cNvPr id="3" name="Flèche vers la droite 2">
            <a:extLst>
              <a:ext uri="{FF2B5EF4-FFF2-40B4-BE49-F238E27FC236}">
                <a16:creationId xmlns:a16="http://schemas.microsoft.com/office/drawing/2014/main" id="{500FE964-67C5-C8CD-F228-62C6AF0036D1}"/>
              </a:ext>
            </a:extLst>
          </p:cNvPr>
          <p:cNvSpPr/>
          <p:nvPr/>
        </p:nvSpPr>
        <p:spPr>
          <a:xfrm>
            <a:off x="164493" y="3177177"/>
            <a:ext cx="305926" cy="280558"/>
          </a:xfrm>
          <a:prstGeom prst="rightArrow">
            <a:avLst/>
          </a:prstGeom>
          <a:solidFill>
            <a:srgbClr val="7030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446"/>
            <a:endParaRPr lang="en-GB" noProof="0" dirty="0">
              <a:solidFill>
                <a:prstClr val="white"/>
              </a:solidFill>
              <a:latin typeface="Aptos" panose="02110004020202020204"/>
            </a:endParaRPr>
          </a:p>
        </p:txBody>
      </p:sp>
      <p:sp>
        <p:nvSpPr>
          <p:cNvPr id="7" name="Title 6">
            <a:extLst>
              <a:ext uri="{FF2B5EF4-FFF2-40B4-BE49-F238E27FC236}">
                <a16:creationId xmlns:a16="http://schemas.microsoft.com/office/drawing/2014/main" id="{316BB143-211C-7842-6DE5-5C8EDB2FB45B}"/>
              </a:ext>
            </a:extLst>
          </p:cNvPr>
          <p:cNvSpPr>
            <a:spLocks noGrp="1"/>
          </p:cNvSpPr>
          <p:nvPr>
            <p:ph type="title"/>
          </p:nvPr>
        </p:nvSpPr>
        <p:spPr>
          <a:xfrm>
            <a:off x="619201" y="259200"/>
            <a:ext cx="10963199" cy="864000"/>
          </a:xfrm>
        </p:spPr>
        <p:txBody>
          <a:bodyPr/>
          <a:lstStyle/>
          <a:p>
            <a:r>
              <a:rPr lang="en-GB" noProof="0" dirty="0"/>
              <a:t>SKYSCRAPER-07: Baseline characteristics</a:t>
            </a:r>
          </a:p>
        </p:txBody>
      </p:sp>
      <p:sp>
        <p:nvSpPr>
          <p:cNvPr id="11" name="Content Placeholder 10">
            <a:extLst>
              <a:ext uri="{FF2B5EF4-FFF2-40B4-BE49-F238E27FC236}">
                <a16:creationId xmlns:a16="http://schemas.microsoft.com/office/drawing/2014/main" id="{9A778B53-CAE2-1593-45F8-5B7E21C33839}"/>
              </a:ext>
            </a:extLst>
          </p:cNvPr>
          <p:cNvSpPr>
            <a:spLocks noGrp="1"/>
          </p:cNvSpPr>
          <p:nvPr>
            <p:ph sz="quarter" idx="15"/>
          </p:nvPr>
        </p:nvSpPr>
        <p:spPr>
          <a:xfrm>
            <a:off x="620183" y="6356351"/>
            <a:ext cx="10180339" cy="365125"/>
          </a:xfrm>
        </p:spPr>
        <p:txBody>
          <a:bodyPr anchor="b" anchorCtr="0"/>
          <a:lstStyle/>
          <a:p>
            <a:r>
              <a:rPr lang="en-GB" sz="1000" noProof="0" dirty="0">
                <a:solidFill>
                  <a:schemeClr val="accent6">
                    <a:lumMod val="60000"/>
                    <a:lumOff val="40000"/>
                  </a:schemeClr>
                </a:solidFill>
                <a:sym typeface="Arial Narrow"/>
              </a:rPr>
              <a:t>Data cut-off: 18 February 2025. </a:t>
            </a:r>
            <a:r>
              <a:rPr lang="en-GB" sz="1000" baseline="30000" noProof="0" dirty="0" err="1">
                <a:solidFill>
                  <a:schemeClr val="accent6">
                    <a:lumMod val="60000"/>
                    <a:lumOff val="40000"/>
                  </a:schemeClr>
                </a:solidFill>
                <a:sym typeface="Arial Narrow"/>
              </a:rPr>
              <a:t>a</a:t>
            </a:r>
            <a:r>
              <a:rPr lang="en-GB" sz="1000" noProof="0" dirty="0" err="1">
                <a:solidFill>
                  <a:schemeClr val="accent6">
                    <a:lumMod val="60000"/>
                    <a:lumOff val="40000"/>
                  </a:schemeClr>
                </a:solidFill>
                <a:sym typeface="Arial Narrow"/>
              </a:rPr>
              <a:t>Flouropyrimidine</a:t>
            </a:r>
            <a:r>
              <a:rPr lang="en-GB" sz="1000" noProof="0" dirty="0">
                <a:solidFill>
                  <a:schemeClr val="accent6">
                    <a:lumMod val="60000"/>
                    <a:lumOff val="40000"/>
                  </a:schemeClr>
                </a:solidFill>
                <a:sym typeface="Arial Narrow"/>
              </a:rPr>
              <a:t> </a:t>
            </a:r>
          </a:p>
          <a:p>
            <a:r>
              <a:rPr lang="en-GB" sz="1000" noProof="0" dirty="0">
                <a:solidFill>
                  <a:schemeClr val="accent6">
                    <a:lumMod val="60000"/>
                    <a:lumOff val="40000"/>
                  </a:schemeClr>
                </a:solidFill>
                <a:sym typeface="Arial Narrow"/>
              </a:rPr>
              <a:t>Ab, antibody; atezo, atezolizumab; CR, complete response; </a:t>
            </a:r>
            <a:r>
              <a:rPr lang="en-GB" sz="1000" noProof="0" dirty="0">
                <a:solidFill>
                  <a:schemeClr val="accent6">
                    <a:lumMod val="60000"/>
                    <a:lumOff val="40000"/>
                  </a:schemeClr>
                </a:solidFill>
              </a:rPr>
              <a:t>dCRT, definitive chemoradiotherapy; EC, esophageal cancer; </a:t>
            </a:r>
            <a:r>
              <a:rPr lang="en-GB" sz="1000" noProof="0" dirty="0">
                <a:solidFill>
                  <a:schemeClr val="accent6">
                    <a:lumMod val="60000"/>
                    <a:lumOff val="40000"/>
                  </a:schemeClr>
                </a:solidFill>
                <a:sym typeface="Arial Narrow"/>
              </a:rPr>
              <a:t>ECOG PS, Eastern Cooperative Oncology Group performance status; pbo, placebo; PD, progressive disease; PR, partial response; SD, stable disease; TAP, tumour area positivity; tira, tiragolumab </a:t>
            </a:r>
          </a:p>
          <a:p>
            <a:r>
              <a:rPr lang="en-GB" sz="1000" dirty="0">
                <a:solidFill>
                  <a:schemeClr val="accent6">
                    <a:lumMod val="60000"/>
                    <a:lumOff val="40000"/>
                  </a:schemeClr>
                </a:solidFill>
                <a:sym typeface="Arial Narrow"/>
              </a:rPr>
              <a:t>Chau I, et al. </a:t>
            </a:r>
            <a:r>
              <a:rPr lang="en-GB" sz="1000" dirty="0">
                <a:solidFill>
                  <a:schemeClr val="accent6">
                    <a:lumMod val="60000"/>
                    <a:lumOff val="40000"/>
                  </a:schemeClr>
                </a:solidFill>
              </a:rPr>
              <a:t>Ann Oncol. 2025;36(suppl_2):S1181-S1182. (Abstract 2094O, ESMO 2025)</a:t>
            </a:r>
            <a:endParaRPr lang="en-GB" sz="1000" dirty="0">
              <a:solidFill>
                <a:schemeClr val="accent6">
                  <a:lumMod val="60000"/>
                  <a:lumOff val="40000"/>
                </a:schemeClr>
              </a:solidFill>
              <a:sym typeface="Arial Narrow"/>
            </a:endParaRPr>
          </a:p>
        </p:txBody>
      </p:sp>
      <p:sp>
        <p:nvSpPr>
          <p:cNvPr id="17" name="Slide Number Placeholder 16">
            <a:extLst>
              <a:ext uri="{FF2B5EF4-FFF2-40B4-BE49-F238E27FC236}">
                <a16:creationId xmlns:a16="http://schemas.microsoft.com/office/drawing/2014/main" id="{08EEB5FF-D99C-7AE3-364D-A010CB33C1F4}"/>
              </a:ext>
            </a:extLst>
          </p:cNvPr>
          <p:cNvSpPr>
            <a:spLocks noGrp="1"/>
          </p:cNvSpPr>
          <p:nvPr>
            <p:ph type="sldNum" sz="quarter" idx="4"/>
          </p:nvPr>
        </p:nvSpPr>
        <p:spPr/>
        <p:txBody>
          <a:bodyPr/>
          <a:lstStyle/>
          <a:p>
            <a:fld id="{FCE43C0F-8A7B-3A4B-9DB5-B3472E36E833}" type="slidenum">
              <a:rPr lang="en-GB" noProof="0" smtClean="0"/>
              <a:pPr/>
              <a:t>65</a:t>
            </a:fld>
            <a:endParaRPr lang="en-GB" noProof="0" dirty="0"/>
          </a:p>
        </p:txBody>
      </p:sp>
    </p:spTree>
  </p:cSld>
  <p:clrMapOvr>
    <a:masterClrMapping/>
  </p:clrMapOvr>
  <p:transition>
    <p:fade/>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303"/>
        <p:cNvGrpSpPr/>
        <p:nvPr/>
      </p:nvGrpSpPr>
      <p:grpSpPr>
        <a:xfrm>
          <a:off x="0" y="0"/>
          <a:ext cx="0" cy="0"/>
          <a:chOff x="0" y="0"/>
          <a:chExt cx="0" cy="0"/>
        </a:xfrm>
      </p:grpSpPr>
      <p:sp>
        <p:nvSpPr>
          <p:cNvPr id="24" name="Rectangle 23">
            <a:extLst>
              <a:ext uri="{FF2B5EF4-FFF2-40B4-BE49-F238E27FC236}">
                <a16:creationId xmlns:a16="http://schemas.microsoft.com/office/drawing/2014/main" id="{220A0B26-DAD1-E145-285A-7C32C7160846}"/>
              </a:ext>
            </a:extLst>
          </p:cNvPr>
          <p:cNvSpPr/>
          <p:nvPr/>
        </p:nvSpPr>
        <p:spPr>
          <a:xfrm>
            <a:off x="157553" y="1052736"/>
            <a:ext cx="11876893" cy="4298859"/>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5" name="Title 14">
            <a:extLst>
              <a:ext uri="{FF2B5EF4-FFF2-40B4-BE49-F238E27FC236}">
                <a16:creationId xmlns:a16="http://schemas.microsoft.com/office/drawing/2014/main" id="{1A35EB63-73BA-160B-59A7-5C10684C723E}"/>
              </a:ext>
            </a:extLst>
          </p:cNvPr>
          <p:cNvSpPr>
            <a:spLocks noGrp="1"/>
          </p:cNvSpPr>
          <p:nvPr>
            <p:ph type="title"/>
          </p:nvPr>
        </p:nvSpPr>
        <p:spPr>
          <a:xfrm>
            <a:off x="619201" y="259200"/>
            <a:ext cx="10963199" cy="864000"/>
          </a:xfrm>
        </p:spPr>
        <p:txBody>
          <a:bodyPr>
            <a:normAutofit/>
          </a:bodyPr>
          <a:lstStyle/>
          <a:p>
            <a:r>
              <a:rPr lang="en-GB" noProof="0" dirty="0">
                <a:solidFill>
                  <a:schemeClr val="tx2"/>
                </a:solidFill>
              </a:rPr>
              <a:t>SKYSCRAPER-07: PFS and OS in the DOUBLET vs </a:t>
            </a:r>
            <a:br>
              <a:rPr lang="en-GB" noProof="0" dirty="0">
                <a:solidFill>
                  <a:schemeClr val="tx2"/>
                </a:solidFill>
              </a:rPr>
            </a:br>
            <a:r>
              <a:rPr lang="en-GB" noProof="0" dirty="0">
                <a:solidFill>
                  <a:schemeClr val="tx2"/>
                </a:solidFill>
              </a:rPr>
              <a:t>PLACEBO arms </a:t>
            </a:r>
          </a:p>
        </p:txBody>
      </p:sp>
      <p:sp>
        <p:nvSpPr>
          <p:cNvPr id="19" name="Content Placeholder 18">
            <a:extLst>
              <a:ext uri="{FF2B5EF4-FFF2-40B4-BE49-F238E27FC236}">
                <a16:creationId xmlns:a16="http://schemas.microsoft.com/office/drawing/2014/main" id="{3783DDEA-4E29-3112-FF92-30F7921A0983}"/>
              </a:ext>
            </a:extLst>
          </p:cNvPr>
          <p:cNvSpPr>
            <a:spLocks noGrp="1"/>
          </p:cNvSpPr>
          <p:nvPr>
            <p:ph sz="quarter" idx="15"/>
          </p:nvPr>
        </p:nvSpPr>
        <p:spPr>
          <a:xfrm>
            <a:off x="620183" y="6356351"/>
            <a:ext cx="10470453" cy="365125"/>
          </a:xfrm>
        </p:spPr>
        <p:txBody>
          <a:bodyPr anchor="b" anchorCtr="0"/>
          <a:lstStyle/>
          <a:p>
            <a:pPr>
              <a:spcBef>
                <a:spcPts val="0"/>
              </a:spcBef>
              <a:spcAft>
                <a:spcPts val="300"/>
              </a:spcAft>
            </a:pPr>
            <a:r>
              <a:rPr lang="en-GB" sz="1000" baseline="30000" noProof="0" dirty="0">
                <a:solidFill>
                  <a:schemeClr val="accent6">
                    <a:lumMod val="60000"/>
                    <a:lumOff val="40000"/>
                  </a:schemeClr>
                </a:solidFill>
                <a:sym typeface="Arial Narrow"/>
              </a:rPr>
              <a:t>a </a:t>
            </a:r>
            <a:r>
              <a:rPr lang="en-GB" sz="1000" noProof="0" dirty="0">
                <a:solidFill>
                  <a:schemeClr val="accent6">
                    <a:lumMod val="60000"/>
                    <a:lumOff val="40000"/>
                  </a:schemeClr>
                </a:solidFill>
                <a:sym typeface="Arial Narrow"/>
              </a:rPr>
              <a:t>Descriptive only</a:t>
            </a:r>
          </a:p>
          <a:p>
            <a:pPr>
              <a:spcBef>
                <a:spcPts val="0"/>
              </a:spcBef>
              <a:spcAft>
                <a:spcPts val="300"/>
              </a:spcAft>
            </a:pPr>
            <a:r>
              <a:rPr lang="en-GB" sz="1000" noProof="0" dirty="0">
                <a:solidFill>
                  <a:schemeClr val="accent6">
                    <a:lumMod val="60000"/>
                    <a:lumOff val="40000"/>
                  </a:schemeClr>
                </a:solidFill>
                <a:sym typeface="Arial Narrow"/>
              </a:rPr>
              <a:t>Data cut-off: 18 February 2025. Median survival follow-up: 25.0 months.</a:t>
            </a:r>
          </a:p>
          <a:p>
            <a:pPr>
              <a:spcBef>
                <a:spcPts val="0"/>
              </a:spcBef>
              <a:spcAft>
                <a:spcPts val="300"/>
              </a:spcAft>
            </a:pPr>
            <a:r>
              <a:rPr lang="en-GB" sz="1000" noProof="0" dirty="0">
                <a:solidFill>
                  <a:schemeClr val="accent6">
                    <a:lumMod val="60000"/>
                    <a:lumOff val="40000"/>
                  </a:schemeClr>
                </a:solidFill>
                <a:sym typeface="Arial Narrow"/>
              </a:rPr>
              <a:t>atezo, atezolizumab; CI, confidence interval; HR, hazard ratio; INV, investigator assessed; NE, not evaluable; OS, overall survival; pbo, placebo; PFS, progression-free survival; tira, tiragolumab </a:t>
            </a:r>
          </a:p>
          <a:p>
            <a:r>
              <a:rPr lang="en-GB" sz="1000" dirty="0">
                <a:solidFill>
                  <a:schemeClr val="accent6">
                    <a:lumMod val="60000"/>
                    <a:lumOff val="40000"/>
                  </a:schemeClr>
                </a:solidFill>
                <a:sym typeface="Arial Narrow"/>
              </a:rPr>
              <a:t>Chau I, et al. </a:t>
            </a:r>
            <a:r>
              <a:rPr lang="en-GB" sz="1000" dirty="0">
                <a:solidFill>
                  <a:schemeClr val="accent6">
                    <a:lumMod val="60000"/>
                    <a:lumOff val="40000"/>
                  </a:schemeClr>
                </a:solidFill>
              </a:rPr>
              <a:t>Ann Oncol. 2025;36(suppl_2):S1181-S1182. (Abstract 2094O, ESMO 2025)</a:t>
            </a:r>
            <a:endParaRPr lang="en-GB" sz="1000" dirty="0">
              <a:solidFill>
                <a:schemeClr val="accent6">
                  <a:lumMod val="60000"/>
                  <a:lumOff val="40000"/>
                </a:schemeClr>
              </a:solidFill>
              <a:sym typeface="Arial Narrow"/>
            </a:endParaRPr>
          </a:p>
        </p:txBody>
      </p:sp>
      <p:sp>
        <p:nvSpPr>
          <p:cNvPr id="315" name="Google Shape;315;p7"/>
          <p:cNvSpPr txBox="1"/>
          <p:nvPr/>
        </p:nvSpPr>
        <p:spPr>
          <a:xfrm>
            <a:off x="952501" y="1052736"/>
            <a:ext cx="4789515" cy="307750"/>
          </a:xfrm>
          <a:prstGeom prst="rect">
            <a:avLst/>
          </a:prstGeom>
          <a:noFill/>
          <a:ln>
            <a:noFill/>
          </a:ln>
        </p:spPr>
        <p:txBody>
          <a:bodyPr spcFirstLastPara="1" wrap="square" lIns="60950" tIns="30467" rIns="60950" bIns="30467" anchor="t" anchorCtr="0">
            <a:spAutoFit/>
          </a:bodyPr>
          <a:lstStyle/>
          <a:p>
            <a:pPr algn="ctr" defTabSz="914446"/>
            <a:r>
              <a:rPr lang="en-GB" sz="1600" b="1" noProof="0" dirty="0">
                <a:latin typeface="Arial"/>
                <a:ea typeface="Arial"/>
                <a:cs typeface="Arial"/>
                <a:sym typeface="Arial"/>
              </a:rPr>
              <a:t>Primary endpoint: INV-PFS</a:t>
            </a:r>
            <a:endParaRPr lang="en-GB" sz="1067" strike="sngStrike" noProof="0" dirty="0">
              <a:latin typeface="Aptos" panose="02110004020202020204"/>
            </a:endParaRPr>
          </a:p>
        </p:txBody>
      </p:sp>
      <p:sp>
        <p:nvSpPr>
          <p:cNvPr id="2" name="Google Shape;315;p7">
            <a:extLst>
              <a:ext uri="{FF2B5EF4-FFF2-40B4-BE49-F238E27FC236}">
                <a16:creationId xmlns:a16="http://schemas.microsoft.com/office/drawing/2014/main" id="{3DDDDA28-FF12-1ED3-91DC-61D08B43AE3D}"/>
              </a:ext>
            </a:extLst>
          </p:cNvPr>
          <p:cNvSpPr txBox="1"/>
          <p:nvPr/>
        </p:nvSpPr>
        <p:spPr>
          <a:xfrm>
            <a:off x="7004860" y="1052736"/>
            <a:ext cx="4872815" cy="307750"/>
          </a:xfrm>
          <a:prstGeom prst="rect">
            <a:avLst/>
          </a:prstGeom>
          <a:noFill/>
          <a:ln>
            <a:noFill/>
          </a:ln>
        </p:spPr>
        <p:txBody>
          <a:bodyPr spcFirstLastPara="1" wrap="square" lIns="60950" tIns="30467" rIns="60950" bIns="30467" anchor="t" anchorCtr="0">
            <a:spAutoFit/>
          </a:bodyPr>
          <a:lstStyle/>
          <a:p>
            <a:pPr algn="ctr" defTabSz="914446"/>
            <a:r>
              <a:rPr lang="en-GB" sz="1600" b="1" noProof="0" dirty="0">
                <a:latin typeface="Aptos" panose="02110004020202020204"/>
              </a:rPr>
              <a:t>Primary endpoint: </a:t>
            </a:r>
            <a:r>
              <a:rPr lang="en-GB" sz="1600" b="1" noProof="0" dirty="0">
                <a:latin typeface="Arial"/>
                <a:ea typeface="Arial"/>
                <a:cs typeface="Arial"/>
                <a:sym typeface="Arial"/>
              </a:rPr>
              <a:t>OS</a:t>
            </a:r>
            <a:endParaRPr lang="en-GB" sz="1067" strike="sngStrike" noProof="0" dirty="0">
              <a:latin typeface="Aptos" panose="02110004020202020204"/>
            </a:endParaRPr>
          </a:p>
        </p:txBody>
      </p:sp>
      <p:graphicFrame>
        <p:nvGraphicFramePr>
          <p:cNvPr id="20" name="Google Shape;285;p5">
            <a:extLst>
              <a:ext uri="{FF2B5EF4-FFF2-40B4-BE49-F238E27FC236}">
                <a16:creationId xmlns:a16="http://schemas.microsoft.com/office/drawing/2014/main" id="{5D629958-09A2-98E7-8C9E-17F1603FAFE8}"/>
              </a:ext>
            </a:extLst>
          </p:cNvPr>
          <p:cNvGraphicFramePr/>
          <p:nvPr/>
        </p:nvGraphicFramePr>
        <p:xfrm>
          <a:off x="8211566" y="1383774"/>
          <a:ext cx="3596371" cy="989238"/>
        </p:xfrm>
        <a:graphic>
          <a:graphicData uri="http://schemas.openxmlformats.org/drawingml/2006/table">
            <a:tbl>
              <a:tblPr>
                <a:noFill/>
              </a:tblPr>
              <a:tblGrid>
                <a:gridCol w="1557867">
                  <a:extLst>
                    <a:ext uri="{9D8B030D-6E8A-4147-A177-3AD203B41FA5}">
                      <a16:colId xmlns:a16="http://schemas.microsoft.com/office/drawing/2014/main" val="20000"/>
                    </a:ext>
                  </a:extLst>
                </a:gridCol>
                <a:gridCol w="1019252">
                  <a:extLst>
                    <a:ext uri="{9D8B030D-6E8A-4147-A177-3AD203B41FA5}">
                      <a16:colId xmlns:a16="http://schemas.microsoft.com/office/drawing/2014/main" val="20001"/>
                    </a:ext>
                  </a:extLst>
                </a:gridCol>
                <a:gridCol w="1019252">
                  <a:extLst>
                    <a:ext uri="{9D8B030D-6E8A-4147-A177-3AD203B41FA5}">
                      <a16:colId xmlns:a16="http://schemas.microsoft.com/office/drawing/2014/main" val="20003"/>
                    </a:ext>
                  </a:extLst>
                </a:gridCol>
              </a:tblGrid>
              <a:tr h="255158">
                <a:tc>
                  <a:txBody>
                    <a:bodyPr/>
                    <a:lstStyle/>
                    <a:p>
                      <a:pPr marL="0" marR="0" lvl="0" indent="0" algn="l" rtl="0">
                        <a:spcBef>
                          <a:spcPts val="0"/>
                        </a:spcBef>
                        <a:spcAft>
                          <a:spcPts val="0"/>
                        </a:spcAft>
                        <a:buClr>
                          <a:schemeClr val="dk1"/>
                        </a:buClr>
                        <a:buSzPts val="1400"/>
                        <a:buFont typeface="Arial"/>
                        <a:buNone/>
                      </a:pPr>
                      <a:endParaRPr lang="en-GB" sz="800" u="none" strike="noStrike" cap="none" noProof="0" dirty="0">
                        <a:solidFill>
                          <a:schemeClr val="bg1"/>
                        </a:solidFill>
                        <a:latin typeface="Arial" panose="020B0604020202020204" pitchFamily="34" charset="0"/>
                        <a:ea typeface="Arial"/>
                        <a:cs typeface="Arial" panose="020B0604020202020204" pitchFamily="34" charset="0"/>
                        <a:sym typeface="Arial"/>
                      </a:endParaRPr>
                    </a:p>
                  </a:txBody>
                  <a:tcPr marL="81283" marR="81283" marT="40650" marB="40650">
                    <a:lnL w="9525" cap="flat" cmpd="sng">
                      <a:noFill/>
                      <a:prstDash val="solid"/>
                      <a:round/>
                      <a:headEnd type="none" w="sm" len="sm"/>
                      <a:tailEnd type="none" w="sm" len="sm"/>
                    </a:lnL>
                    <a:lnR w="9525" cap="flat" cmpd="sng">
                      <a:noFill/>
                      <a:prstDash val="solid"/>
                      <a:round/>
                      <a:headEnd type="none" w="sm" len="sm"/>
                      <a:tailEnd type="none" w="sm" len="sm"/>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rtl="0">
                        <a:spcBef>
                          <a:spcPts val="0"/>
                        </a:spcBef>
                        <a:spcAft>
                          <a:spcPts val="0"/>
                        </a:spcAft>
                        <a:buClr>
                          <a:srgbClr val="FF3300"/>
                        </a:buClr>
                        <a:buSzPts val="1400"/>
                        <a:buFont typeface="Arial"/>
                        <a:buNone/>
                      </a:pPr>
                      <a:r>
                        <a:rPr lang="en-GB" sz="800" b="1" u="none" strike="noStrike" cap="none" noProof="0" dirty="0">
                          <a:solidFill>
                            <a:schemeClr val="bg1"/>
                          </a:solidFill>
                          <a:latin typeface="Arial" panose="020B0604020202020204" pitchFamily="34" charset="0"/>
                          <a:ea typeface="Arial"/>
                          <a:cs typeface="Arial" panose="020B0604020202020204" pitchFamily="34" charset="0"/>
                          <a:sym typeface="Arial"/>
                        </a:rPr>
                        <a:t>Tira + atezo (N=257)</a:t>
                      </a:r>
                      <a:endParaRPr lang="en-GB" sz="800" noProof="0" dirty="0">
                        <a:solidFill>
                          <a:schemeClr val="bg1"/>
                        </a:solidFill>
                        <a:latin typeface="Arial" panose="020B0604020202020204" pitchFamily="34" charset="0"/>
                        <a:cs typeface="Arial" panose="020B0604020202020204" pitchFamily="34" charset="0"/>
                      </a:endParaRPr>
                    </a:p>
                  </a:txBody>
                  <a:tcPr marL="96000" marR="96000" marT="0" marB="0"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lvl="0" indent="0" algn="ctr" rtl="0">
                        <a:spcBef>
                          <a:spcPts val="0"/>
                        </a:spcBef>
                        <a:spcAft>
                          <a:spcPts val="0"/>
                        </a:spcAft>
                        <a:buClr>
                          <a:schemeClr val="dk1"/>
                        </a:buClr>
                        <a:buSzPts val="1400"/>
                        <a:buFont typeface="Arial"/>
                        <a:buNone/>
                      </a:pPr>
                      <a:r>
                        <a:rPr lang="en-GB" sz="800" b="1" u="none" strike="noStrike" cap="none" noProof="0" dirty="0">
                          <a:solidFill>
                            <a:schemeClr val="bg1"/>
                          </a:solidFill>
                          <a:latin typeface="Arial" panose="020B0604020202020204" pitchFamily="34" charset="0"/>
                          <a:ea typeface="Arial"/>
                          <a:cs typeface="Arial" panose="020B0604020202020204" pitchFamily="34" charset="0"/>
                          <a:sym typeface="Arial"/>
                        </a:rPr>
                        <a:t>Pbo + pbo (N=253)</a:t>
                      </a:r>
                      <a:endParaRPr lang="en-GB" sz="800" noProof="0" dirty="0">
                        <a:solidFill>
                          <a:schemeClr val="bg1"/>
                        </a:solidFill>
                        <a:latin typeface="Arial" panose="020B0604020202020204" pitchFamily="34" charset="0"/>
                        <a:cs typeface="Arial" panose="020B0604020202020204" pitchFamily="34" charset="0"/>
                      </a:endParaRPr>
                    </a:p>
                  </a:txBody>
                  <a:tcPr marL="96000" marR="96000" marT="0" marB="0"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0000"/>
                  </a:ext>
                </a:extLst>
              </a:tr>
              <a:tr h="170631">
                <a:tc>
                  <a:txBody>
                    <a:bodyPr/>
                    <a:lstStyle/>
                    <a:p>
                      <a:pPr marL="0" marR="0" lvl="0" indent="0" algn="l" rtl="0">
                        <a:spcBef>
                          <a:spcPts val="0"/>
                        </a:spcBef>
                        <a:spcAft>
                          <a:spcPts val="0"/>
                        </a:spcAft>
                        <a:buClr>
                          <a:srgbClr val="00305D"/>
                        </a:buClr>
                        <a:buSzPts val="1800"/>
                        <a:buFont typeface="Arial"/>
                        <a:buNone/>
                      </a:pPr>
                      <a:r>
                        <a:rPr lang="en-GB" sz="800" b="1" noProof="0" dirty="0">
                          <a:solidFill>
                            <a:schemeClr val="tx1"/>
                          </a:solidFill>
                          <a:latin typeface="Arial" panose="020B0604020202020204" pitchFamily="34" charset="0"/>
                          <a:cs typeface="Arial" panose="020B0604020202020204" pitchFamily="34" charset="0"/>
                        </a:rPr>
                        <a:t>Patients with events</a:t>
                      </a:r>
                      <a:r>
                        <a:rPr lang="en-GB" sz="800" b="0" noProof="0" dirty="0">
                          <a:solidFill>
                            <a:schemeClr val="tx1"/>
                          </a:solidFill>
                          <a:latin typeface="Arial" panose="020B0604020202020204" pitchFamily="34" charset="0"/>
                          <a:cs typeface="Arial" panose="020B0604020202020204" pitchFamily="34" charset="0"/>
                        </a:rPr>
                        <a:t>, n (%)</a:t>
                      </a:r>
                    </a:p>
                  </a:txBody>
                  <a:tcPr marL="60967" marR="60967" marT="24000" marB="2400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lgn="ctr">
                      <a:solidFill>
                        <a:schemeClr val="tx1"/>
                      </a:solidFill>
                      <a:prstDash val="solid"/>
                      <a:round/>
                      <a:headEnd type="none" w="med" len="med"/>
                      <a:tailEnd type="none" w="med" len="med"/>
                    </a:lnT>
                    <a:lnB w="12700" cap="flat" cmpd="sng">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54864" marR="54864" indent="0" algn="ctr" rtl="0" fontAlgn="ctr">
                        <a:buNone/>
                      </a:pPr>
                      <a:r>
                        <a:rPr lang="en-GB" sz="800" b="0" i="0" u="none" strike="noStrike" noProof="0" dirty="0">
                          <a:solidFill>
                            <a:schemeClr val="tx1"/>
                          </a:solidFill>
                          <a:effectLst/>
                          <a:latin typeface="Arial" panose="020B0604020202020204" pitchFamily="34" charset="0"/>
                          <a:ea typeface="Arial" panose="020B0604020202020204" pitchFamily="34" charset="0"/>
                          <a:cs typeface="Arial" panose="020B0604020202020204" pitchFamily="34" charset="0"/>
                        </a:rPr>
                        <a:t>111 (43.2)</a:t>
                      </a:r>
                      <a:endParaRPr lang="en-GB" sz="1200" b="0" i="0" u="none" strike="noStrike" noProof="0" dirty="0">
                        <a:solidFill>
                          <a:schemeClr val="tx1"/>
                        </a:solidFill>
                        <a:effectLst/>
                        <a:latin typeface="Arial" panose="020B0604020202020204" pitchFamily="34" charset="0"/>
                        <a:cs typeface="Arial" panose="020B0604020202020204" pitchFamily="34" charset="0"/>
                      </a:endParaRPr>
                    </a:p>
                  </a:txBody>
                  <a:tcPr marL="4233" marR="4233" marT="7197" marB="7197"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noFill/>
                      <a:prstDash val="solid"/>
                      <a:round/>
                      <a:headEnd type="none" w="sm" len="sm"/>
                      <a:tailEnd type="none" w="sm" len="sm"/>
                    </a:lnB>
                    <a:lnTlToBr w="12700" cmpd="sng">
                      <a:noFill/>
                      <a:prstDash val="solid"/>
                    </a:lnTlToBr>
                    <a:lnBlToTr w="12700" cmpd="sng">
                      <a:noFill/>
                      <a:prstDash val="solid"/>
                    </a:lnBlToTr>
                    <a:solidFill>
                      <a:srgbClr val="F7E5E5"/>
                    </a:solidFill>
                  </a:tcPr>
                </a:tc>
                <a:tc>
                  <a:txBody>
                    <a:bodyPr/>
                    <a:lstStyle/>
                    <a:p>
                      <a:pPr marL="54864" marR="54864" indent="0" algn="ctr" rtl="0" fontAlgn="ctr">
                        <a:buNone/>
                      </a:pPr>
                      <a:r>
                        <a:rPr lang="en-GB" sz="800" b="0" i="0" u="none" strike="noStrike" noProof="0" dirty="0">
                          <a:solidFill>
                            <a:schemeClr val="tx1"/>
                          </a:solidFill>
                          <a:effectLst/>
                          <a:latin typeface="Arial" panose="020B0604020202020204" pitchFamily="34" charset="0"/>
                          <a:ea typeface="Arial" panose="020B0604020202020204" pitchFamily="34" charset="0"/>
                          <a:cs typeface="Arial" panose="020B0604020202020204" pitchFamily="34" charset="0"/>
                        </a:rPr>
                        <a:t>118 (46.6)</a:t>
                      </a:r>
                      <a:endParaRPr lang="en-GB" sz="1200" b="0" i="0" u="none" strike="noStrike" noProof="0" dirty="0">
                        <a:solidFill>
                          <a:schemeClr val="tx1"/>
                        </a:solidFill>
                        <a:effectLst/>
                        <a:latin typeface="Arial" panose="020B0604020202020204" pitchFamily="34" charset="0"/>
                        <a:cs typeface="Arial" panose="020B0604020202020204" pitchFamily="34" charset="0"/>
                      </a:endParaRPr>
                    </a:p>
                  </a:txBody>
                  <a:tcPr marL="4233" marR="4233" marT="7197" marB="7197"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9525" cap="flat" cmpd="sng" algn="ctr">
                      <a:solidFill>
                        <a:schemeClr val="tx1"/>
                      </a:solid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F3F3F3"/>
                    </a:solidFill>
                  </a:tcPr>
                </a:tc>
                <a:extLst>
                  <a:ext uri="{0D108BD9-81ED-4DB2-BD59-A6C34878D82A}">
                    <a16:rowId xmlns:a16="http://schemas.microsoft.com/office/drawing/2014/main" val="10001"/>
                  </a:ext>
                </a:extLst>
              </a:tr>
              <a:tr h="222187">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Median OS (95% CI)</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a:t>
                      </a: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months</a:t>
                      </a:r>
                    </a:p>
                  </a:txBody>
                  <a:tcPr marL="60967" marR="60967" marT="24000" marB="2400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54864" marR="54864" indent="0" algn="ctr" rtl="0" fontAlgn="ctr">
                        <a:buNone/>
                      </a:pPr>
                      <a:r>
                        <a:rPr lang="en-GB" sz="800" b="0" i="0" u="none" strike="noStrike" noProof="0" dirty="0">
                          <a:solidFill>
                            <a:schemeClr val="tx1"/>
                          </a:solidFill>
                          <a:effectLst/>
                          <a:latin typeface="Arial" panose="020B0604020202020204" pitchFamily="34" charset="0"/>
                          <a:ea typeface="Arial" panose="020B0604020202020204" pitchFamily="34" charset="0"/>
                          <a:cs typeface="Arial" panose="020B0604020202020204" pitchFamily="34" charset="0"/>
                        </a:rPr>
                        <a:t>38.6 (28.8, NE)</a:t>
                      </a:r>
                      <a:endParaRPr lang="en-GB" sz="1200" b="0" i="0" u="none" strike="noStrike" noProof="0" dirty="0">
                        <a:solidFill>
                          <a:schemeClr val="tx1"/>
                        </a:solidFill>
                        <a:effectLst/>
                        <a:latin typeface="Arial" panose="020B0604020202020204" pitchFamily="34" charset="0"/>
                        <a:cs typeface="Arial" panose="020B0604020202020204" pitchFamily="34" charset="0"/>
                      </a:endParaRPr>
                    </a:p>
                  </a:txBody>
                  <a:tcPr marL="4233" marR="4233" marT="7197" marB="7197"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F7E5E5"/>
                    </a:solidFill>
                  </a:tcPr>
                </a:tc>
                <a:tc>
                  <a:txBody>
                    <a:bodyPr/>
                    <a:lstStyle/>
                    <a:p>
                      <a:pPr marL="54864" marR="54864" indent="0" algn="ctr" rtl="0" fontAlgn="ctr">
                        <a:buNone/>
                      </a:pPr>
                      <a:r>
                        <a:rPr lang="en-GB" sz="800" b="0" i="0" u="none" strike="noStrike" noProof="0" dirty="0">
                          <a:solidFill>
                            <a:schemeClr val="tx1"/>
                          </a:solidFill>
                          <a:effectLst/>
                          <a:latin typeface="Arial" panose="020B0604020202020204" pitchFamily="34" charset="0"/>
                          <a:ea typeface="Arial" panose="020B0604020202020204" pitchFamily="34" charset="0"/>
                          <a:cs typeface="Arial" panose="020B0604020202020204" pitchFamily="34" charset="0"/>
                        </a:rPr>
                        <a:t>36.4 (25.8, NE)</a:t>
                      </a:r>
                      <a:endParaRPr lang="en-GB" sz="1200" b="0" i="0" u="none" strike="noStrike" noProof="0" dirty="0">
                        <a:solidFill>
                          <a:schemeClr val="tx1"/>
                        </a:solidFill>
                        <a:effectLst/>
                        <a:latin typeface="Arial" panose="020B0604020202020204" pitchFamily="34" charset="0"/>
                        <a:cs typeface="Arial" panose="020B0604020202020204" pitchFamily="34" charset="0"/>
                      </a:endParaRPr>
                    </a:p>
                  </a:txBody>
                  <a:tcPr marL="4233" marR="4233" marT="7197" marB="7197"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F3F3F3"/>
                    </a:solidFill>
                  </a:tcPr>
                </a:tc>
                <a:extLst>
                  <a:ext uri="{0D108BD9-81ED-4DB2-BD59-A6C34878D82A}">
                    <a16:rowId xmlns:a16="http://schemas.microsoft.com/office/drawing/2014/main" val="10002"/>
                  </a:ext>
                </a:extLst>
              </a:tr>
              <a:tr h="170631">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Stratified HR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(95% CI)</a:t>
                      </a:r>
                    </a:p>
                  </a:txBody>
                  <a:tcPr marL="60967" marR="60967" marT="24000" marB="2400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gridSpan="2">
                  <a:txBody>
                    <a:bodyPr/>
                    <a:lstStyle/>
                    <a:p>
                      <a:pPr marL="50800" marR="50800" lvl="0" indent="0" algn="ctr" rtl="0">
                        <a:lnSpc>
                          <a:spcPct val="100000"/>
                        </a:lnSpc>
                        <a:spcBef>
                          <a:spcPts val="0"/>
                        </a:spcBef>
                        <a:spcAft>
                          <a:spcPts val="0"/>
                        </a:spcAft>
                        <a:buClr>
                          <a:srgbClr val="000000"/>
                        </a:buClr>
                        <a:buSzPts val="10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0.91 (0.70, 1.18)</a:t>
                      </a:r>
                    </a:p>
                  </a:txBody>
                  <a:tcPr marL="0" marR="0" marT="7200" marB="720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hMerge="1">
                  <a:txBody>
                    <a:bodyPr/>
                    <a:lstStyle/>
                    <a:p>
                      <a:endParaRPr lang="en-US"/>
                    </a:p>
                  </a:txBody>
                  <a:tcP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34949283"/>
                  </a:ext>
                </a:extLst>
              </a:tr>
              <a:tr h="170631">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p value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(log-rank)</a:t>
                      </a:r>
                    </a:p>
                  </a:txBody>
                  <a:tcPr marL="60967" marR="60967" marT="24000" marB="2400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0.4772</a:t>
                      </a:r>
                      <a:r>
                        <a:rPr lang="en-GB" sz="800" b="0" u="none" strike="noStrike" cap="none" baseline="30000" noProof="0" dirty="0">
                          <a:solidFill>
                            <a:schemeClr val="tx1"/>
                          </a:solidFill>
                          <a:latin typeface="Arial" panose="020B0604020202020204" pitchFamily="34" charset="0"/>
                          <a:cs typeface="Arial" panose="020B0604020202020204" pitchFamily="34" charset="0"/>
                        </a:rPr>
                        <a:t>a</a:t>
                      </a:r>
                    </a:p>
                  </a:txBody>
                  <a:tcPr marL="0" marR="0" marT="2400" marB="240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a:p>
                  </a:txBody>
                  <a:tcP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solidFill>
                        <a:srgbClr val="00305D"/>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96341995"/>
                  </a:ext>
                </a:extLst>
              </a:tr>
            </a:tbl>
          </a:graphicData>
        </a:graphic>
      </p:graphicFrame>
      <p:graphicFrame>
        <p:nvGraphicFramePr>
          <p:cNvPr id="14" name="Google Shape;285;p5">
            <a:extLst>
              <a:ext uri="{FF2B5EF4-FFF2-40B4-BE49-F238E27FC236}">
                <a16:creationId xmlns:a16="http://schemas.microsoft.com/office/drawing/2014/main" id="{A6DC72D1-A76A-9F2E-441B-BC496BCAFB80}"/>
              </a:ext>
            </a:extLst>
          </p:cNvPr>
          <p:cNvGraphicFramePr/>
          <p:nvPr/>
        </p:nvGraphicFramePr>
        <p:xfrm>
          <a:off x="2153521" y="1383774"/>
          <a:ext cx="3596371" cy="989238"/>
        </p:xfrm>
        <a:graphic>
          <a:graphicData uri="http://schemas.openxmlformats.org/drawingml/2006/table">
            <a:tbl>
              <a:tblPr>
                <a:noFill/>
              </a:tblPr>
              <a:tblGrid>
                <a:gridCol w="1557867">
                  <a:extLst>
                    <a:ext uri="{9D8B030D-6E8A-4147-A177-3AD203B41FA5}">
                      <a16:colId xmlns:a16="http://schemas.microsoft.com/office/drawing/2014/main" val="20000"/>
                    </a:ext>
                  </a:extLst>
                </a:gridCol>
                <a:gridCol w="1019252">
                  <a:extLst>
                    <a:ext uri="{9D8B030D-6E8A-4147-A177-3AD203B41FA5}">
                      <a16:colId xmlns:a16="http://schemas.microsoft.com/office/drawing/2014/main" val="20001"/>
                    </a:ext>
                  </a:extLst>
                </a:gridCol>
                <a:gridCol w="1019252">
                  <a:extLst>
                    <a:ext uri="{9D8B030D-6E8A-4147-A177-3AD203B41FA5}">
                      <a16:colId xmlns:a16="http://schemas.microsoft.com/office/drawing/2014/main" val="20003"/>
                    </a:ext>
                  </a:extLst>
                </a:gridCol>
              </a:tblGrid>
              <a:tr h="255158">
                <a:tc>
                  <a:txBody>
                    <a:bodyPr/>
                    <a:lstStyle/>
                    <a:p>
                      <a:pPr marL="0" marR="0" lvl="0" indent="0" algn="l" rtl="0">
                        <a:spcBef>
                          <a:spcPts val="0"/>
                        </a:spcBef>
                        <a:spcAft>
                          <a:spcPts val="0"/>
                        </a:spcAft>
                        <a:buClr>
                          <a:schemeClr val="dk1"/>
                        </a:buClr>
                        <a:buSzPts val="1400"/>
                        <a:buFont typeface="Arial"/>
                        <a:buNone/>
                      </a:pPr>
                      <a:endParaRPr lang="en-GB" sz="800" u="none" strike="noStrike" cap="none" noProof="0" dirty="0">
                        <a:solidFill>
                          <a:srgbClr val="00305D"/>
                        </a:solidFill>
                        <a:latin typeface="Arial" panose="020B0604020202020204" pitchFamily="34" charset="0"/>
                        <a:ea typeface="Arial"/>
                        <a:cs typeface="Arial" panose="020B0604020202020204" pitchFamily="34" charset="0"/>
                        <a:sym typeface="Arial"/>
                      </a:endParaRPr>
                    </a:p>
                  </a:txBody>
                  <a:tcPr marL="81283" marR="81283" marT="40650" marB="40650">
                    <a:lnL w="9525" cap="flat" cmpd="sng">
                      <a:noFill/>
                      <a:prstDash val="solid"/>
                      <a:round/>
                      <a:headEnd type="none" w="sm" len="sm"/>
                      <a:tailEnd type="none" w="sm" len="sm"/>
                    </a:lnL>
                    <a:lnR w="9525" cap="flat" cmpd="sng">
                      <a:noFill/>
                      <a:prstDash val="solid"/>
                      <a:round/>
                      <a:headEnd type="none" w="sm" len="sm"/>
                      <a:tailEnd type="none" w="sm" len="sm"/>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rtl="0">
                        <a:spcBef>
                          <a:spcPts val="0"/>
                        </a:spcBef>
                        <a:spcAft>
                          <a:spcPts val="0"/>
                        </a:spcAft>
                        <a:buClr>
                          <a:srgbClr val="FF3300"/>
                        </a:buClr>
                        <a:buSzPts val="1400"/>
                        <a:buFont typeface="Arial"/>
                        <a:buNone/>
                      </a:pPr>
                      <a:r>
                        <a:rPr lang="en-GB" sz="800" b="1" u="none" strike="noStrike" cap="none" noProof="0" dirty="0">
                          <a:solidFill>
                            <a:schemeClr val="bg1"/>
                          </a:solidFill>
                          <a:latin typeface="Arial" panose="020B0604020202020204" pitchFamily="34" charset="0"/>
                          <a:ea typeface="Arial"/>
                          <a:cs typeface="Arial" panose="020B0604020202020204" pitchFamily="34" charset="0"/>
                          <a:sym typeface="Arial"/>
                        </a:rPr>
                        <a:t>Tira + atezo (N=257)</a:t>
                      </a:r>
                      <a:endParaRPr lang="en-GB" sz="800" noProof="0" dirty="0">
                        <a:solidFill>
                          <a:schemeClr val="bg1"/>
                        </a:solidFill>
                        <a:latin typeface="Arial" panose="020B0604020202020204" pitchFamily="34" charset="0"/>
                        <a:cs typeface="Arial" panose="020B0604020202020204" pitchFamily="34" charset="0"/>
                      </a:endParaRPr>
                    </a:p>
                  </a:txBody>
                  <a:tcPr marL="96000" marR="96000" marT="0" marB="0"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lvl="0" indent="0" algn="ctr" rtl="0">
                        <a:spcBef>
                          <a:spcPts val="0"/>
                        </a:spcBef>
                        <a:spcAft>
                          <a:spcPts val="0"/>
                        </a:spcAft>
                        <a:buClr>
                          <a:schemeClr val="dk1"/>
                        </a:buClr>
                        <a:buSzPts val="1400"/>
                        <a:buFont typeface="Arial"/>
                        <a:buNone/>
                      </a:pPr>
                      <a:r>
                        <a:rPr lang="en-GB" sz="800" b="1" u="none" strike="noStrike" cap="none" noProof="0" dirty="0">
                          <a:solidFill>
                            <a:schemeClr val="bg1"/>
                          </a:solidFill>
                          <a:latin typeface="Arial" panose="020B0604020202020204" pitchFamily="34" charset="0"/>
                          <a:ea typeface="Arial"/>
                          <a:cs typeface="Arial" panose="020B0604020202020204" pitchFamily="34" charset="0"/>
                          <a:sym typeface="Arial"/>
                        </a:rPr>
                        <a:t>Pbo + pbo (N=253)</a:t>
                      </a:r>
                      <a:endParaRPr lang="en-GB" sz="800" noProof="0" dirty="0">
                        <a:solidFill>
                          <a:schemeClr val="bg1"/>
                        </a:solidFill>
                        <a:latin typeface="Arial" panose="020B0604020202020204" pitchFamily="34" charset="0"/>
                        <a:cs typeface="Arial" panose="020B0604020202020204" pitchFamily="34" charset="0"/>
                      </a:endParaRPr>
                    </a:p>
                  </a:txBody>
                  <a:tcPr marL="96000" marR="96000" marT="0" marB="0"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0000"/>
                  </a:ext>
                </a:extLst>
              </a:tr>
              <a:tr h="170631">
                <a:tc>
                  <a:txBody>
                    <a:bodyPr/>
                    <a:lstStyle/>
                    <a:p>
                      <a:pPr marL="0" marR="0" lvl="0" indent="0" algn="l" rtl="0">
                        <a:spcBef>
                          <a:spcPts val="0"/>
                        </a:spcBef>
                        <a:spcAft>
                          <a:spcPts val="0"/>
                        </a:spcAft>
                        <a:buClr>
                          <a:srgbClr val="00305D"/>
                        </a:buClr>
                        <a:buSzPts val="1800"/>
                        <a:buFont typeface="Arial"/>
                        <a:buNone/>
                      </a:pPr>
                      <a:r>
                        <a:rPr lang="en-GB" sz="800" b="1" noProof="0" dirty="0">
                          <a:solidFill>
                            <a:schemeClr val="tx1"/>
                          </a:solidFill>
                          <a:latin typeface="Arial" panose="020B0604020202020204" pitchFamily="34" charset="0"/>
                          <a:cs typeface="Arial" panose="020B0604020202020204" pitchFamily="34" charset="0"/>
                        </a:rPr>
                        <a:t>Patients with events</a:t>
                      </a:r>
                      <a:r>
                        <a:rPr lang="en-GB" sz="800" b="0" noProof="0" dirty="0">
                          <a:solidFill>
                            <a:schemeClr val="tx1"/>
                          </a:solidFill>
                          <a:latin typeface="Arial" panose="020B0604020202020204" pitchFamily="34" charset="0"/>
                          <a:cs typeface="Arial" panose="020B0604020202020204" pitchFamily="34" charset="0"/>
                        </a:rPr>
                        <a:t>, n (%)</a:t>
                      </a:r>
                    </a:p>
                  </a:txBody>
                  <a:tcPr marL="60967" marR="60967" marT="24000" marB="2400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lgn="ctr">
                      <a:solidFill>
                        <a:schemeClr val="tx1"/>
                      </a:solidFill>
                      <a:prstDash val="solid"/>
                      <a:round/>
                      <a:headEnd type="none" w="med" len="med"/>
                      <a:tailEnd type="none" w="med" len="med"/>
                    </a:lnT>
                    <a:lnB w="12700" cap="flat" cmpd="sng">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i="0" u="none" strike="noStrike" cap="none" noProof="0" dirty="0">
                          <a:solidFill>
                            <a:schemeClr val="tx1"/>
                          </a:solidFill>
                          <a:latin typeface="Arial" panose="020B0604020202020204" pitchFamily="34" charset="0"/>
                          <a:cs typeface="Arial" panose="020B0604020202020204" pitchFamily="34" charset="0"/>
                        </a:rPr>
                        <a:t>141 (54.9)</a:t>
                      </a:r>
                      <a:endParaRPr lang="en-GB" sz="800" b="0" u="none" strike="noStrike" cap="none" noProof="0" dirty="0">
                        <a:solidFill>
                          <a:schemeClr val="tx1"/>
                        </a:solidFill>
                        <a:latin typeface="Arial" panose="020B0604020202020204" pitchFamily="34" charset="0"/>
                        <a:cs typeface="Arial" panose="020B0604020202020204" pitchFamily="34" charset="0"/>
                      </a:endParaRPr>
                    </a:p>
                  </a:txBody>
                  <a:tcPr marL="0" marR="0" marT="2400" marB="2400"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noFill/>
                      <a:prstDash val="solid"/>
                      <a:round/>
                      <a:headEnd type="none" w="sm" len="sm"/>
                      <a:tailEnd type="none" w="sm" len="sm"/>
                    </a:lnB>
                    <a:lnTlToBr w="12700" cmpd="sng">
                      <a:noFill/>
                      <a:prstDash val="solid"/>
                    </a:lnTlToBr>
                    <a:lnBlToTr w="12700" cmpd="sng">
                      <a:noFill/>
                      <a:prstDash val="solid"/>
                    </a:lnBlToTr>
                    <a:solidFill>
                      <a:srgbClr val="F7E5E5"/>
                    </a:solidFill>
                  </a:tcPr>
                </a:tc>
                <a:tc>
                  <a:txBody>
                    <a:bodyPr/>
                    <a:lstStyle/>
                    <a:p>
                      <a:pPr marL="50800" marR="50800" lvl="0" indent="0" algn="ctr" rtl="0">
                        <a:lnSpc>
                          <a:spcPct val="100000"/>
                        </a:lnSpc>
                        <a:spcBef>
                          <a:spcPts val="0"/>
                        </a:spcBef>
                        <a:spcAft>
                          <a:spcPts val="0"/>
                        </a:spcAft>
                        <a:buClr>
                          <a:srgbClr val="000000"/>
                        </a:buClr>
                        <a:buSzPts val="800"/>
                        <a:buFont typeface="arial"/>
                        <a:buNone/>
                      </a:pPr>
                      <a:r>
                        <a:rPr lang="en-GB" sz="800" i="0" u="none" strike="noStrike" cap="none" noProof="0" dirty="0">
                          <a:solidFill>
                            <a:schemeClr val="tx1"/>
                          </a:solidFill>
                          <a:latin typeface="Arial" panose="020B0604020202020204" pitchFamily="34" charset="0"/>
                          <a:cs typeface="Arial" panose="020B0604020202020204" pitchFamily="34" charset="0"/>
                        </a:rPr>
                        <a:t>157 (62.1)</a:t>
                      </a:r>
                      <a:endParaRPr lang="en-GB" sz="800" u="none" strike="noStrike" cap="none" noProof="0" dirty="0">
                        <a:solidFill>
                          <a:schemeClr val="tx1"/>
                        </a:solidFill>
                        <a:latin typeface="Arial" panose="020B0604020202020204" pitchFamily="34" charset="0"/>
                        <a:cs typeface="Arial" panose="020B0604020202020204" pitchFamily="34" charset="0"/>
                      </a:endParaRPr>
                    </a:p>
                  </a:txBody>
                  <a:tcPr marL="0" marR="0" marT="2400" marB="2400"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9525" cap="flat" cmpd="sng" algn="ctr">
                      <a:solidFill>
                        <a:schemeClr val="tx1"/>
                      </a:solid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F3F3F3"/>
                    </a:solidFill>
                  </a:tcPr>
                </a:tc>
                <a:extLst>
                  <a:ext uri="{0D108BD9-81ED-4DB2-BD59-A6C34878D82A}">
                    <a16:rowId xmlns:a16="http://schemas.microsoft.com/office/drawing/2014/main" val="10001"/>
                  </a:ext>
                </a:extLst>
              </a:tr>
              <a:tr h="222187">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Median PFS (95% CI)</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a:t>
                      </a: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months</a:t>
                      </a:r>
                    </a:p>
                  </a:txBody>
                  <a:tcPr marL="60967" marR="60967" marT="24000" marB="2400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i="0" u="none" strike="noStrike" cap="none" noProof="0" dirty="0">
                          <a:solidFill>
                            <a:schemeClr val="tx1"/>
                          </a:solidFill>
                          <a:latin typeface="Arial" panose="020B0604020202020204" pitchFamily="34" charset="0"/>
                          <a:cs typeface="Arial" panose="020B0604020202020204" pitchFamily="34" charset="0"/>
                        </a:rPr>
                        <a:t>20.8 (13.9, 28.8)</a:t>
                      </a:r>
                      <a:endParaRPr lang="en-GB" sz="800" b="0" u="none" strike="noStrike" cap="none" noProof="0" dirty="0">
                        <a:solidFill>
                          <a:schemeClr val="tx1"/>
                        </a:solidFill>
                        <a:latin typeface="Arial" panose="020B0604020202020204" pitchFamily="34" charset="0"/>
                        <a:cs typeface="Arial" panose="020B0604020202020204" pitchFamily="34" charset="0"/>
                      </a:endParaRPr>
                    </a:p>
                  </a:txBody>
                  <a:tcPr marL="0" marR="0" marT="2400" marB="2400"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F7E5E5"/>
                    </a:solidFill>
                  </a:tcPr>
                </a:tc>
                <a:tc>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i="0" u="none" strike="noStrike" cap="none" noProof="0" dirty="0">
                          <a:solidFill>
                            <a:schemeClr val="tx1"/>
                          </a:solidFill>
                          <a:latin typeface="Arial" panose="020B0604020202020204" pitchFamily="34" charset="0"/>
                          <a:cs typeface="Arial" panose="020B0604020202020204" pitchFamily="34" charset="0"/>
                        </a:rPr>
                        <a:t>16.6 (11.2, 19.4)</a:t>
                      </a:r>
                      <a:endParaRPr lang="en-GB" sz="800" b="0" u="none" strike="noStrike" cap="none" noProof="0" dirty="0">
                        <a:solidFill>
                          <a:schemeClr val="tx1"/>
                        </a:solidFill>
                        <a:latin typeface="Arial" panose="020B0604020202020204" pitchFamily="34" charset="0"/>
                        <a:cs typeface="Arial" panose="020B0604020202020204" pitchFamily="34" charset="0"/>
                      </a:endParaRPr>
                    </a:p>
                  </a:txBody>
                  <a:tcPr marL="0" marR="0" marT="2400" marB="2400"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F3F3F3"/>
                    </a:solidFill>
                  </a:tcPr>
                </a:tc>
                <a:extLst>
                  <a:ext uri="{0D108BD9-81ED-4DB2-BD59-A6C34878D82A}">
                    <a16:rowId xmlns:a16="http://schemas.microsoft.com/office/drawing/2014/main" val="10002"/>
                  </a:ext>
                </a:extLst>
              </a:tr>
              <a:tr h="170631">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Stratified HR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(95% CI)</a:t>
                      </a:r>
                    </a:p>
                  </a:txBody>
                  <a:tcPr marL="60967" marR="60967" marT="24000" marB="2400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gridSpan="2">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0.82 (0.65, 1.03)</a:t>
                      </a:r>
                    </a:p>
                  </a:txBody>
                  <a:tcPr marL="0" marR="0" marT="2400" marB="240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hMerge="1">
                  <a:txBody>
                    <a:bodyPr/>
                    <a:lstStyle/>
                    <a:p>
                      <a:endParaRPr lang="en-US"/>
                    </a:p>
                  </a:txBody>
                  <a:tcP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34949283"/>
                  </a:ext>
                </a:extLst>
              </a:tr>
              <a:tr h="170631">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p value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(log-rank)</a:t>
                      </a:r>
                    </a:p>
                  </a:txBody>
                  <a:tcPr marL="60967" marR="60967" marT="24000" marB="2400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0.0947</a:t>
                      </a:r>
                    </a:p>
                  </a:txBody>
                  <a:tcPr marL="0" marR="0" marT="2400" marB="240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a:p>
                  </a:txBody>
                  <a:tcP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solidFill>
                        <a:srgbClr val="00305D"/>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96341995"/>
                  </a:ext>
                </a:extLst>
              </a:tr>
            </a:tbl>
          </a:graphicData>
        </a:graphic>
      </p:graphicFrame>
      <p:sp>
        <p:nvSpPr>
          <p:cNvPr id="5" name="Freeform 4767">
            <a:extLst>
              <a:ext uri="{FF2B5EF4-FFF2-40B4-BE49-F238E27FC236}">
                <a16:creationId xmlns:a16="http://schemas.microsoft.com/office/drawing/2014/main" id="{90FC27D0-8D37-81EC-DB01-355ABBAC964F}"/>
              </a:ext>
            </a:extLst>
          </p:cNvPr>
          <p:cNvSpPr/>
          <p:nvPr/>
        </p:nvSpPr>
        <p:spPr>
          <a:xfrm>
            <a:off x="2113779" y="2524662"/>
            <a:ext cx="8461" cy="2005599"/>
          </a:xfrm>
          <a:custGeom>
            <a:avLst/>
            <a:gdLst>
              <a:gd name="connsiteX0" fmla="*/ 0 w 12692"/>
              <a:gd name="connsiteY0" fmla="*/ 2835007 h 2835006"/>
              <a:gd name="connsiteX1" fmla="*/ 0 w 12692"/>
              <a:gd name="connsiteY1" fmla="*/ 0 h 2835006"/>
            </a:gdLst>
            <a:ahLst/>
            <a:cxnLst>
              <a:cxn ang="0">
                <a:pos x="connsiteX0" y="connsiteY0"/>
              </a:cxn>
              <a:cxn ang="0">
                <a:pos x="connsiteX1" y="connsiteY1"/>
              </a:cxn>
            </a:cxnLst>
            <a:rect l="l" t="t" r="r" b="b"/>
            <a:pathLst>
              <a:path w="12692" h="2835006">
                <a:moveTo>
                  <a:pt x="0" y="2835007"/>
                </a:moveTo>
                <a:lnTo>
                  <a:pt x="0" y="0"/>
                </a:lnTo>
              </a:path>
            </a:pathLst>
          </a:custGeom>
          <a:ln w="9518" cap="flat">
            <a:solidFill>
              <a:srgbClr val="A5A5A5"/>
            </a:solidFill>
            <a:prstDash val="sysDash"/>
            <a:round/>
          </a:ln>
        </p:spPr>
        <p:txBody>
          <a:bodyPr rtlCol="0" anchor="ctr"/>
          <a:lstStyle/>
          <a:p>
            <a:pPr defTabSz="914446"/>
            <a:endParaRPr lang="en-GB" sz="800" noProof="0" dirty="0">
              <a:solidFill>
                <a:prstClr val="black"/>
              </a:solidFill>
              <a:latin typeface="Aptos" panose="02110004020202020204"/>
            </a:endParaRPr>
          </a:p>
        </p:txBody>
      </p:sp>
      <p:sp>
        <p:nvSpPr>
          <p:cNvPr id="7" name="Freeform 4768">
            <a:extLst>
              <a:ext uri="{FF2B5EF4-FFF2-40B4-BE49-F238E27FC236}">
                <a16:creationId xmlns:a16="http://schemas.microsoft.com/office/drawing/2014/main" id="{7FF6DC09-EAA6-E4F7-822C-623B2F08B9EE}"/>
              </a:ext>
            </a:extLst>
          </p:cNvPr>
          <p:cNvSpPr/>
          <p:nvPr/>
        </p:nvSpPr>
        <p:spPr>
          <a:xfrm>
            <a:off x="3286579" y="2529058"/>
            <a:ext cx="8461" cy="2005599"/>
          </a:xfrm>
          <a:custGeom>
            <a:avLst/>
            <a:gdLst>
              <a:gd name="connsiteX0" fmla="*/ 0 w 12692"/>
              <a:gd name="connsiteY0" fmla="*/ 2835007 h 2835006"/>
              <a:gd name="connsiteX1" fmla="*/ 0 w 12692"/>
              <a:gd name="connsiteY1" fmla="*/ 0 h 2835006"/>
            </a:gdLst>
            <a:ahLst/>
            <a:cxnLst>
              <a:cxn ang="0">
                <a:pos x="connsiteX0" y="connsiteY0"/>
              </a:cxn>
              <a:cxn ang="0">
                <a:pos x="connsiteX1" y="connsiteY1"/>
              </a:cxn>
            </a:cxnLst>
            <a:rect l="l" t="t" r="r" b="b"/>
            <a:pathLst>
              <a:path w="12692" h="2835006">
                <a:moveTo>
                  <a:pt x="0" y="2835007"/>
                </a:moveTo>
                <a:lnTo>
                  <a:pt x="0" y="0"/>
                </a:lnTo>
              </a:path>
            </a:pathLst>
          </a:custGeom>
          <a:ln w="9518" cap="flat">
            <a:solidFill>
              <a:srgbClr val="A5A5A5"/>
            </a:solidFill>
            <a:prstDash val="sysDash"/>
            <a:round/>
          </a:ln>
        </p:spPr>
        <p:txBody>
          <a:bodyPr rtlCol="0" anchor="ctr"/>
          <a:lstStyle/>
          <a:p>
            <a:pPr defTabSz="914446"/>
            <a:endParaRPr lang="en-GB" sz="800" noProof="0" dirty="0">
              <a:solidFill>
                <a:prstClr val="black"/>
              </a:solidFill>
              <a:latin typeface="Aptos" panose="02110004020202020204"/>
            </a:endParaRPr>
          </a:p>
        </p:txBody>
      </p:sp>
      <p:sp>
        <p:nvSpPr>
          <p:cNvPr id="9" name="TextBox 8">
            <a:extLst>
              <a:ext uri="{FF2B5EF4-FFF2-40B4-BE49-F238E27FC236}">
                <a16:creationId xmlns:a16="http://schemas.microsoft.com/office/drawing/2014/main" id="{C4600C09-2D3F-2679-098F-6A8EB37F4566}"/>
              </a:ext>
            </a:extLst>
          </p:cNvPr>
          <p:cNvSpPr txBox="1"/>
          <p:nvPr/>
        </p:nvSpPr>
        <p:spPr>
          <a:xfrm>
            <a:off x="2079812" y="3305793"/>
            <a:ext cx="526106" cy="235898"/>
          </a:xfrm>
          <a:prstGeom prst="rect">
            <a:avLst/>
          </a:prstGeom>
          <a:noFill/>
        </p:spPr>
        <p:txBody>
          <a:bodyPr wrap="none" rtlCol="0">
            <a:spAutoFit/>
          </a:bodyPr>
          <a:lstStyle/>
          <a:p>
            <a:pPr defTabSz="914446"/>
            <a:r>
              <a:rPr lang="en-GB" sz="933" b="1" noProof="0" dirty="0">
                <a:ln/>
                <a:solidFill>
                  <a:prstClr val="white">
                    <a:lumMod val="50000"/>
                  </a:prstClr>
                </a:solidFill>
                <a:latin typeface="Arial"/>
                <a:cs typeface="Arial"/>
                <a:sym typeface="Arial"/>
                <a:rtl val="0"/>
              </a:rPr>
              <a:t>55.0%</a:t>
            </a:r>
          </a:p>
        </p:txBody>
      </p:sp>
      <p:sp>
        <p:nvSpPr>
          <p:cNvPr id="28" name="TextBox 27">
            <a:extLst>
              <a:ext uri="{FF2B5EF4-FFF2-40B4-BE49-F238E27FC236}">
                <a16:creationId xmlns:a16="http://schemas.microsoft.com/office/drawing/2014/main" id="{5C59F304-4F5C-C385-4AF5-A00ECAC4D3B0}"/>
              </a:ext>
            </a:extLst>
          </p:cNvPr>
          <p:cNvSpPr txBox="1"/>
          <p:nvPr/>
        </p:nvSpPr>
        <p:spPr>
          <a:xfrm>
            <a:off x="3257012" y="3636365"/>
            <a:ext cx="526106" cy="235898"/>
          </a:xfrm>
          <a:prstGeom prst="rect">
            <a:avLst/>
          </a:prstGeom>
          <a:noFill/>
        </p:spPr>
        <p:txBody>
          <a:bodyPr wrap="none" rtlCol="0">
            <a:spAutoFit/>
          </a:bodyPr>
          <a:lstStyle/>
          <a:p>
            <a:pPr defTabSz="914446"/>
            <a:r>
              <a:rPr lang="en-GB" sz="933" b="1" noProof="0" dirty="0">
                <a:ln/>
                <a:solidFill>
                  <a:prstClr val="white">
                    <a:lumMod val="50000"/>
                  </a:prstClr>
                </a:solidFill>
                <a:latin typeface="Arial"/>
                <a:cs typeface="Arial"/>
                <a:sym typeface="Arial"/>
                <a:rtl val="0"/>
              </a:rPr>
              <a:t>40.9%</a:t>
            </a:r>
          </a:p>
        </p:txBody>
      </p:sp>
      <p:sp>
        <p:nvSpPr>
          <p:cNvPr id="29" name="TextBox 28">
            <a:extLst>
              <a:ext uri="{FF2B5EF4-FFF2-40B4-BE49-F238E27FC236}">
                <a16:creationId xmlns:a16="http://schemas.microsoft.com/office/drawing/2014/main" id="{7714E460-87CD-9202-E489-625270C16D55}"/>
              </a:ext>
            </a:extLst>
          </p:cNvPr>
          <p:cNvSpPr txBox="1"/>
          <p:nvPr/>
        </p:nvSpPr>
        <p:spPr>
          <a:xfrm>
            <a:off x="2086158" y="2852157"/>
            <a:ext cx="526106" cy="235898"/>
          </a:xfrm>
          <a:prstGeom prst="rect">
            <a:avLst/>
          </a:prstGeom>
          <a:noFill/>
        </p:spPr>
        <p:txBody>
          <a:bodyPr wrap="none" rtlCol="0">
            <a:spAutoFit/>
          </a:bodyPr>
          <a:lstStyle/>
          <a:p>
            <a:pPr defTabSz="914446"/>
            <a:r>
              <a:rPr lang="en-GB" sz="933" b="1" noProof="0" dirty="0">
                <a:ln/>
                <a:solidFill>
                  <a:schemeClr val="accent1"/>
                </a:solidFill>
                <a:latin typeface="Arial"/>
                <a:cs typeface="Arial"/>
                <a:sym typeface="Arial"/>
                <a:rtl val="0"/>
              </a:rPr>
              <a:t>58.6%</a:t>
            </a:r>
          </a:p>
        </p:txBody>
      </p:sp>
      <p:sp>
        <p:nvSpPr>
          <p:cNvPr id="30" name="TextBox 29">
            <a:extLst>
              <a:ext uri="{FF2B5EF4-FFF2-40B4-BE49-F238E27FC236}">
                <a16:creationId xmlns:a16="http://schemas.microsoft.com/office/drawing/2014/main" id="{D4D44262-9DAC-1026-3856-1652E9ED8436}"/>
              </a:ext>
            </a:extLst>
          </p:cNvPr>
          <p:cNvSpPr txBox="1"/>
          <p:nvPr/>
        </p:nvSpPr>
        <p:spPr>
          <a:xfrm>
            <a:off x="3244320" y="3106678"/>
            <a:ext cx="526106" cy="235898"/>
          </a:xfrm>
          <a:prstGeom prst="rect">
            <a:avLst/>
          </a:prstGeom>
          <a:noFill/>
        </p:spPr>
        <p:txBody>
          <a:bodyPr wrap="none" rtlCol="0">
            <a:spAutoFit/>
          </a:bodyPr>
          <a:lstStyle/>
          <a:p>
            <a:pPr defTabSz="914446"/>
            <a:r>
              <a:rPr lang="en-GB" sz="933" b="1" noProof="0" dirty="0">
                <a:ln/>
                <a:solidFill>
                  <a:schemeClr val="accent1"/>
                </a:solidFill>
                <a:latin typeface="Arial"/>
                <a:cs typeface="Arial"/>
                <a:sym typeface="Arial"/>
                <a:rtl val="0"/>
              </a:rPr>
              <a:t>46.7%</a:t>
            </a:r>
          </a:p>
        </p:txBody>
      </p:sp>
      <p:sp>
        <p:nvSpPr>
          <p:cNvPr id="31" name="Freeform 4773">
            <a:extLst>
              <a:ext uri="{FF2B5EF4-FFF2-40B4-BE49-F238E27FC236}">
                <a16:creationId xmlns:a16="http://schemas.microsoft.com/office/drawing/2014/main" id="{92E1876E-35ED-366C-2C0A-B9CDDC0073A8}"/>
              </a:ext>
            </a:extLst>
          </p:cNvPr>
          <p:cNvSpPr/>
          <p:nvPr/>
        </p:nvSpPr>
        <p:spPr>
          <a:xfrm>
            <a:off x="941064" y="2076001"/>
            <a:ext cx="4800951" cy="2458656"/>
          </a:xfrm>
          <a:custGeom>
            <a:avLst/>
            <a:gdLst>
              <a:gd name="connsiteX0" fmla="*/ 7201428 w 7201427"/>
              <a:gd name="connsiteY0" fmla="*/ 3475423 h 3475423"/>
              <a:gd name="connsiteX1" fmla="*/ 0 w 7201427"/>
              <a:gd name="connsiteY1" fmla="*/ 3475423 h 3475423"/>
              <a:gd name="connsiteX2" fmla="*/ 0 w 7201427"/>
              <a:gd name="connsiteY2" fmla="*/ 0 h 3475423"/>
            </a:gdLst>
            <a:ahLst/>
            <a:cxnLst>
              <a:cxn ang="0">
                <a:pos x="connsiteX0" y="connsiteY0"/>
              </a:cxn>
              <a:cxn ang="0">
                <a:pos x="connsiteX1" y="connsiteY1"/>
              </a:cxn>
              <a:cxn ang="0">
                <a:pos x="connsiteX2" y="connsiteY2"/>
              </a:cxn>
            </a:cxnLst>
            <a:rect l="l" t="t" r="r" b="b"/>
            <a:pathLst>
              <a:path w="7201427" h="3475423">
                <a:moveTo>
                  <a:pt x="7201428" y="3475423"/>
                </a:moveTo>
                <a:lnTo>
                  <a:pt x="0" y="3475423"/>
                </a:lnTo>
                <a:lnTo>
                  <a:pt x="0" y="0"/>
                </a:lnTo>
              </a:path>
            </a:pathLst>
          </a:custGeom>
          <a:noFill/>
          <a:ln w="12691" cap="sq">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2" name="Freeform 4774">
            <a:extLst>
              <a:ext uri="{FF2B5EF4-FFF2-40B4-BE49-F238E27FC236}">
                <a16:creationId xmlns:a16="http://schemas.microsoft.com/office/drawing/2014/main" id="{7079D7F3-A43B-9FA8-CB9A-A25F7A9D7E73}"/>
              </a:ext>
            </a:extLst>
          </p:cNvPr>
          <p:cNvSpPr/>
          <p:nvPr/>
        </p:nvSpPr>
        <p:spPr>
          <a:xfrm>
            <a:off x="941064" y="3305330"/>
            <a:ext cx="4690948" cy="8973"/>
          </a:xfrm>
          <a:custGeom>
            <a:avLst/>
            <a:gdLst>
              <a:gd name="connsiteX0" fmla="*/ 0 w 7036422"/>
              <a:gd name="connsiteY0" fmla="*/ 0 h 12684"/>
              <a:gd name="connsiteX1" fmla="*/ 7036423 w 7036422"/>
              <a:gd name="connsiteY1" fmla="*/ 0 h 12684"/>
            </a:gdLst>
            <a:ahLst/>
            <a:cxnLst>
              <a:cxn ang="0">
                <a:pos x="connsiteX0" y="connsiteY0"/>
              </a:cxn>
              <a:cxn ang="0">
                <a:pos x="connsiteX1" y="connsiteY1"/>
              </a:cxn>
            </a:cxnLst>
            <a:rect l="l" t="t" r="r" b="b"/>
            <a:pathLst>
              <a:path w="7036422" h="12684">
                <a:moveTo>
                  <a:pt x="0" y="0"/>
                </a:moveTo>
                <a:lnTo>
                  <a:pt x="7036423" y="0"/>
                </a:lnTo>
              </a:path>
            </a:pathLst>
          </a:custGeom>
          <a:ln w="9518" cap="flat">
            <a:solidFill>
              <a:schemeClr val="tx1"/>
            </a:solidFill>
            <a:prstDash val="sysDash"/>
            <a:round/>
          </a:ln>
        </p:spPr>
        <p:txBody>
          <a:bodyPr rtlCol="0" anchor="ctr"/>
          <a:lstStyle/>
          <a:p>
            <a:pPr defTabSz="914446"/>
            <a:endParaRPr lang="en-GB" sz="800" noProof="0" dirty="0">
              <a:solidFill>
                <a:prstClr val="black"/>
              </a:solidFill>
              <a:latin typeface="Aptos" panose="02110004020202020204"/>
            </a:endParaRPr>
          </a:p>
        </p:txBody>
      </p:sp>
      <p:grpSp>
        <p:nvGrpSpPr>
          <p:cNvPr id="8" name="Group 7">
            <a:extLst>
              <a:ext uri="{FF2B5EF4-FFF2-40B4-BE49-F238E27FC236}">
                <a16:creationId xmlns:a16="http://schemas.microsoft.com/office/drawing/2014/main" id="{1DD8740F-38C6-108F-FCA3-04E212C1D22D}"/>
              </a:ext>
            </a:extLst>
          </p:cNvPr>
          <p:cNvGrpSpPr/>
          <p:nvPr/>
        </p:nvGrpSpPr>
        <p:grpSpPr>
          <a:xfrm>
            <a:off x="820614" y="4534654"/>
            <a:ext cx="4962149" cy="433601"/>
            <a:chOff x="1230921" y="7343906"/>
            <a:chExt cx="7443223" cy="650402"/>
          </a:xfrm>
        </p:grpSpPr>
        <p:sp>
          <p:nvSpPr>
            <p:cNvPr id="34" name="TextBox 33">
              <a:extLst>
                <a:ext uri="{FF2B5EF4-FFF2-40B4-BE49-F238E27FC236}">
                  <a16:creationId xmlns:a16="http://schemas.microsoft.com/office/drawing/2014/main" id="{BBA5761E-5583-72F6-3CB4-A2FA3B99DD80}"/>
                </a:ext>
              </a:extLst>
            </p:cNvPr>
            <p:cNvSpPr txBox="1"/>
            <p:nvPr/>
          </p:nvSpPr>
          <p:spPr>
            <a:xfrm>
              <a:off x="4134321" y="7624976"/>
              <a:ext cx="1601881" cy="369332"/>
            </a:xfrm>
            <a:prstGeom prst="rect">
              <a:avLst/>
            </a:prstGeom>
            <a:noFill/>
          </p:spPr>
          <p:txBody>
            <a:bodyPr wrap="none" rtlCol="0">
              <a:spAutoFit/>
            </a:bodyPr>
            <a:lstStyle/>
            <a:p>
              <a:pPr algn="ctr" defTabSz="914446"/>
              <a:r>
                <a:rPr lang="en-GB" sz="1000" b="1" noProof="0" dirty="0">
                  <a:ln/>
                  <a:solidFill>
                    <a:srgbClr val="000000"/>
                  </a:solidFill>
                  <a:latin typeface="Arial"/>
                  <a:cs typeface="Arial"/>
                  <a:sym typeface="Arial"/>
                  <a:rtl val="0"/>
                </a:rPr>
                <a:t>Time (months)</a:t>
              </a:r>
            </a:p>
          </p:txBody>
        </p:sp>
        <p:grpSp>
          <p:nvGrpSpPr>
            <p:cNvPr id="35" name="Graphic 4">
              <a:extLst>
                <a:ext uri="{FF2B5EF4-FFF2-40B4-BE49-F238E27FC236}">
                  <a16:creationId xmlns:a16="http://schemas.microsoft.com/office/drawing/2014/main" id="{1D6E130C-EE3E-9F54-3222-3F2AE551B09B}"/>
                </a:ext>
              </a:extLst>
            </p:cNvPr>
            <p:cNvGrpSpPr/>
            <p:nvPr/>
          </p:nvGrpSpPr>
          <p:grpSpPr>
            <a:xfrm>
              <a:off x="1411595" y="7343906"/>
              <a:ext cx="7036422" cy="57204"/>
              <a:chOff x="-449139" y="5420195"/>
              <a:chExt cx="7036422" cy="53907"/>
            </a:xfrm>
          </p:grpSpPr>
          <p:sp>
            <p:nvSpPr>
              <p:cNvPr id="36" name="Freeform 4778">
                <a:extLst>
                  <a:ext uri="{FF2B5EF4-FFF2-40B4-BE49-F238E27FC236}">
                    <a16:creationId xmlns:a16="http://schemas.microsoft.com/office/drawing/2014/main" id="{9DBF45DE-9E53-1978-787D-5AB60E750BEA}"/>
                  </a:ext>
                </a:extLst>
              </p:cNvPr>
              <p:cNvSpPr/>
              <p:nvPr/>
            </p:nvSpPr>
            <p:spPr>
              <a:xfrm>
                <a:off x="6587282"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39" name="Freeform 4779">
                <a:extLst>
                  <a:ext uri="{FF2B5EF4-FFF2-40B4-BE49-F238E27FC236}">
                    <a16:creationId xmlns:a16="http://schemas.microsoft.com/office/drawing/2014/main" id="{FF5AB1F2-1BFA-AD5B-E8B7-71F5B43FCF11}"/>
                  </a:ext>
                </a:extLst>
              </p:cNvPr>
              <p:cNvSpPr/>
              <p:nvPr/>
            </p:nvSpPr>
            <p:spPr>
              <a:xfrm>
                <a:off x="6147482"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40" name="Freeform 4780">
                <a:extLst>
                  <a:ext uri="{FF2B5EF4-FFF2-40B4-BE49-F238E27FC236}">
                    <a16:creationId xmlns:a16="http://schemas.microsoft.com/office/drawing/2014/main" id="{5C491C8D-6AF8-09CE-074E-FE4E7351B189}"/>
                  </a:ext>
                </a:extLst>
              </p:cNvPr>
              <p:cNvSpPr/>
              <p:nvPr/>
            </p:nvSpPr>
            <p:spPr>
              <a:xfrm>
                <a:off x="5707682"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43" name="Freeform 4781">
                <a:extLst>
                  <a:ext uri="{FF2B5EF4-FFF2-40B4-BE49-F238E27FC236}">
                    <a16:creationId xmlns:a16="http://schemas.microsoft.com/office/drawing/2014/main" id="{9005EBB4-BFFC-50BD-AC33-B30BA917864E}"/>
                  </a:ext>
                </a:extLst>
              </p:cNvPr>
              <p:cNvSpPr/>
              <p:nvPr/>
            </p:nvSpPr>
            <p:spPr>
              <a:xfrm>
                <a:off x="5267882"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44" name="Freeform 4782">
                <a:extLst>
                  <a:ext uri="{FF2B5EF4-FFF2-40B4-BE49-F238E27FC236}">
                    <a16:creationId xmlns:a16="http://schemas.microsoft.com/office/drawing/2014/main" id="{40C05977-321A-6F40-6C48-918CD7DBC675}"/>
                  </a:ext>
                </a:extLst>
              </p:cNvPr>
              <p:cNvSpPr/>
              <p:nvPr/>
            </p:nvSpPr>
            <p:spPr>
              <a:xfrm>
                <a:off x="4828208"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45" name="Freeform 4783">
                <a:extLst>
                  <a:ext uri="{FF2B5EF4-FFF2-40B4-BE49-F238E27FC236}">
                    <a16:creationId xmlns:a16="http://schemas.microsoft.com/office/drawing/2014/main" id="{6C2DF8E4-3E28-1090-B10E-345BB8F86A97}"/>
                  </a:ext>
                </a:extLst>
              </p:cNvPr>
              <p:cNvSpPr/>
              <p:nvPr/>
            </p:nvSpPr>
            <p:spPr>
              <a:xfrm>
                <a:off x="4388408"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46" name="Freeform 4784">
                <a:extLst>
                  <a:ext uri="{FF2B5EF4-FFF2-40B4-BE49-F238E27FC236}">
                    <a16:creationId xmlns:a16="http://schemas.microsoft.com/office/drawing/2014/main" id="{69F6AE8B-CB2E-BD05-269E-DC845FE4740D}"/>
                  </a:ext>
                </a:extLst>
              </p:cNvPr>
              <p:cNvSpPr/>
              <p:nvPr/>
            </p:nvSpPr>
            <p:spPr>
              <a:xfrm>
                <a:off x="3948608"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47" name="Freeform 4785">
                <a:extLst>
                  <a:ext uri="{FF2B5EF4-FFF2-40B4-BE49-F238E27FC236}">
                    <a16:creationId xmlns:a16="http://schemas.microsoft.com/office/drawing/2014/main" id="{99D6EEEB-F479-55AB-123A-16CC59F8F08A}"/>
                  </a:ext>
                </a:extLst>
              </p:cNvPr>
              <p:cNvSpPr/>
              <p:nvPr/>
            </p:nvSpPr>
            <p:spPr>
              <a:xfrm>
                <a:off x="3508808"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48" name="Freeform 4786">
                <a:extLst>
                  <a:ext uri="{FF2B5EF4-FFF2-40B4-BE49-F238E27FC236}">
                    <a16:creationId xmlns:a16="http://schemas.microsoft.com/office/drawing/2014/main" id="{EA5C760E-9D51-8902-A3A0-4068333FF766}"/>
                  </a:ext>
                </a:extLst>
              </p:cNvPr>
              <p:cNvSpPr/>
              <p:nvPr/>
            </p:nvSpPr>
            <p:spPr>
              <a:xfrm>
                <a:off x="3069134"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49" name="Freeform 4787">
                <a:extLst>
                  <a:ext uri="{FF2B5EF4-FFF2-40B4-BE49-F238E27FC236}">
                    <a16:creationId xmlns:a16="http://schemas.microsoft.com/office/drawing/2014/main" id="{40954697-13FA-B1F3-52B1-5F14EA93B445}"/>
                  </a:ext>
                </a:extLst>
              </p:cNvPr>
              <p:cNvSpPr/>
              <p:nvPr/>
            </p:nvSpPr>
            <p:spPr>
              <a:xfrm>
                <a:off x="2629334"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50" name="Freeform 4788">
                <a:extLst>
                  <a:ext uri="{FF2B5EF4-FFF2-40B4-BE49-F238E27FC236}">
                    <a16:creationId xmlns:a16="http://schemas.microsoft.com/office/drawing/2014/main" id="{4FE59369-B11F-304D-DD77-3BB85946F094}"/>
                  </a:ext>
                </a:extLst>
              </p:cNvPr>
              <p:cNvSpPr/>
              <p:nvPr/>
            </p:nvSpPr>
            <p:spPr>
              <a:xfrm>
                <a:off x="2189534"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51" name="Freeform 4789">
                <a:extLst>
                  <a:ext uri="{FF2B5EF4-FFF2-40B4-BE49-F238E27FC236}">
                    <a16:creationId xmlns:a16="http://schemas.microsoft.com/office/drawing/2014/main" id="{10351A1B-30F4-D438-3C0B-C67BAC023E2B}"/>
                  </a:ext>
                </a:extLst>
              </p:cNvPr>
              <p:cNvSpPr/>
              <p:nvPr/>
            </p:nvSpPr>
            <p:spPr>
              <a:xfrm>
                <a:off x="1749734"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52" name="Freeform 4790">
                <a:extLst>
                  <a:ext uri="{FF2B5EF4-FFF2-40B4-BE49-F238E27FC236}">
                    <a16:creationId xmlns:a16="http://schemas.microsoft.com/office/drawing/2014/main" id="{3B7DC332-41AF-0563-9251-74E99FC6B0E7}"/>
                  </a:ext>
                </a:extLst>
              </p:cNvPr>
              <p:cNvSpPr/>
              <p:nvPr/>
            </p:nvSpPr>
            <p:spPr>
              <a:xfrm>
                <a:off x="1309934"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53" name="Freeform 4791">
                <a:extLst>
                  <a:ext uri="{FF2B5EF4-FFF2-40B4-BE49-F238E27FC236}">
                    <a16:creationId xmlns:a16="http://schemas.microsoft.com/office/drawing/2014/main" id="{F6067F18-6D7D-7808-D534-67BB77574D85}"/>
                  </a:ext>
                </a:extLst>
              </p:cNvPr>
              <p:cNvSpPr/>
              <p:nvPr/>
            </p:nvSpPr>
            <p:spPr>
              <a:xfrm>
                <a:off x="870260"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54" name="Freeform 4792">
                <a:extLst>
                  <a:ext uri="{FF2B5EF4-FFF2-40B4-BE49-F238E27FC236}">
                    <a16:creationId xmlns:a16="http://schemas.microsoft.com/office/drawing/2014/main" id="{3EDAEE30-211A-0A66-50DE-5D7962A92EB7}"/>
                  </a:ext>
                </a:extLst>
              </p:cNvPr>
              <p:cNvSpPr/>
              <p:nvPr/>
            </p:nvSpPr>
            <p:spPr>
              <a:xfrm>
                <a:off x="430460"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55" name="Freeform 4793">
                <a:extLst>
                  <a:ext uri="{FF2B5EF4-FFF2-40B4-BE49-F238E27FC236}">
                    <a16:creationId xmlns:a16="http://schemas.microsoft.com/office/drawing/2014/main" id="{6F115E86-A4F9-3C74-6F04-4A8B8764D1D2}"/>
                  </a:ext>
                </a:extLst>
              </p:cNvPr>
              <p:cNvSpPr/>
              <p:nvPr/>
            </p:nvSpPr>
            <p:spPr>
              <a:xfrm>
                <a:off x="-9339"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56" name="Freeform 4794">
                <a:extLst>
                  <a:ext uri="{FF2B5EF4-FFF2-40B4-BE49-F238E27FC236}">
                    <a16:creationId xmlns:a16="http://schemas.microsoft.com/office/drawing/2014/main" id="{DC551871-C956-1730-3FF2-20E93A6E1350}"/>
                  </a:ext>
                </a:extLst>
              </p:cNvPr>
              <p:cNvSpPr/>
              <p:nvPr/>
            </p:nvSpPr>
            <p:spPr>
              <a:xfrm>
                <a:off x="-449139"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grpSp>
        <p:grpSp>
          <p:nvGrpSpPr>
            <p:cNvPr id="57" name="Graphic 4">
              <a:extLst>
                <a:ext uri="{FF2B5EF4-FFF2-40B4-BE49-F238E27FC236}">
                  <a16:creationId xmlns:a16="http://schemas.microsoft.com/office/drawing/2014/main" id="{F7182AA2-5FB4-2798-5E8E-3DE26936544A}"/>
                </a:ext>
              </a:extLst>
            </p:cNvPr>
            <p:cNvGrpSpPr/>
            <p:nvPr/>
          </p:nvGrpSpPr>
          <p:grpSpPr>
            <a:xfrm>
              <a:off x="1230921" y="7379882"/>
              <a:ext cx="7443223" cy="323167"/>
              <a:chOff x="-629813" y="5454089"/>
              <a:chExt cx="7443223" cy="304540"/>
            </a:xfrm>
            <a:solidFill>
              <a:srgbClr val="000000"/>
            </a:solidFill>
          </p:grpSpPr>
          <p:sp>
            <p:nvSpPr>
              <p:cNvPr id="58" name="TextBox 57">
                <a:extLst>
                  <a:ext uri="{FF2B5EF4-FFF2-40B4-BE49-F238E27FC236}">
                    <a16:creationId xmlns:a16="http://schemas.microsoft.com/office/drawing/2014/main" id="{57CE1FE7-E602-FC7D-8DD6-F8B52F70F7A8}"/>
                  </a:ext>
                </a:extLst>
              </p:cNvPr>
              <p:cNvSpPr txBox="1"/>
              <p:nvPr/>
            </p:nvSpPr>
            <p:spPr>
              <a:xfrm>
                <a:off x="6363285" y="5454089"/>
                <a:ext cx="450125" cy="304540"/>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48</a:t>
                </a:r>
              </a:p>
            </p:txBody>
          </p:sp>
          <p:sp>
            <p:nvSpPr>
              <p:cNvPr id="59" name="TextBox 58">
                <a:extLst>
                  <a:ext uri="{FF2B5EF4-FFF2-40B4-BE49-F238E27FC236}">
                    <a16:creationId xmlns:a16="http://schemas.microsoft.com/office/drawing/2014/main" id="{0C5802AD-D7EF-ABE7-F0AE-B613B155A664}"/>
                  </a:ext>
                </a:extLst>
              </p:cNvPr>
              <p:cNvSpPr txBox="1"/>
              <p:nvPr/>
            </p:nvSpPr>
            <p:spPr>
              <a:xfrm>
                <a:off x="5923611"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45</a:t>
                </a:r>
              </a:p>
            </p:txBody>
          </p:sp>
          <p:sp>
            <p:nvSpPr>
              <p:cNvPr id="60" name="TextBox 59">
                <a:extLst>
                  <a:ext uri="{FF2B5EF4-FFF2-40B4-BE49-F238E27FC236}">
                    <a16:creationId xmlns:a16="http://schemas.microsoft.com/office/drawing/2014/main" id="{948B6C22-49E7-28B8-6713-5D18541AFD49}"/>
                  </a:ext>
                </a:extLst>
              </p:cNvPr>
              <p:cNvSpPr txBox="1"/>
              <p:nvPr/>
            </p:nvSpPr>
            <p:spPr>
              <a:xfrm>
                <a:off x="5483811"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42</a:t>
                </a:r>
              </a:p>
            </p:txBody>
          </p:sp>
          <p:sp>
            <p:nvSpPr>
              <p:cNvPr id="61" name="TextBox 60">
                <a:extLst>
                  <a:ext uri="{FF2B5EF4-FFF2-40B4-BE49-F238E27FC236}">
                    <a16:creationId xmlns:a16="http://schemas.microsoft.com/office/drawing/2014/main" id="{7BE585E7-9B99-FD63-4B12-A8B542F7F105}"/>
                  </a:ext>
                </a:extLst>
              </p:cNvPr>
              <p:cNvSpPr txBox="1"/>
              <p:nvPr/>
            </p:nvSpPr>
            <p:spPr>
              <a:xfrm>
                <a:off x="5044011"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39</a:t>
                </a:r>
              </a:p>
            </p:txBody>
          </p:sp>
          <p:sp>
            <p:nvSpPr>
              <p:cNvPr id="62" name="TextBox 61">
                <a:extLst>
                  <a:ext uri="{FF2B5EF4-FFF2-40B4-BE49-F238E27FC236}">
                    <a16:creationId xmlns:a16="http://schemas.microsoft.com/office/drawing/2014/main" id="{5810FE33-8540-777E-0DE9-D1FFA5EE2215}"/>
                  </a:ext>
                </a:extLst>
              </p:cNvPr>
              <p:cNvSpPr txBox="1"/>
              <p:nvPr/>
            </p:nvSpPr>
            <p:spPr>
              <a:xfrm>
                <a:off x="4604211"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36</a:t>
                </a:r>
              </a:p>
            </p:txBody>
          </p:sp>
          <p:sp>
            <p:nvSpPr>
              <p:cNvPr id="63" name="TextBox 62">
                <a:extLst>
                  <a:ext uri="{FF2B5EF4-FFF2-40B4-BE49-F238E27FC236}">
                    <a16:creationId xmlns:a16="http://schemas.microsoft.com/office/drawing/2014/main" id="{C659B18D-8059-DB40-D054-BCEBA1F7D597}"/>
                  </a:ext>
                </a:extLst>
              </p:cNvPr>
              <p:cNvSpPr txBox="1"/>
              <p:nvPr/>
            </p:nvSpPr>
            <p:spPr>
              <a:xfrm>
                <a:off x="4164411"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33</a:t>
                </a:r>
              </a:p>
            </p:txBody>
          </p:sp>
          <p:sp>
            <p:nvSpPr>
              <p:cNvPr id="256" name="TextBox 255">
                <a:extLst>
                  <a:ext uri="{FF2B5EF4-FFF2-40B4-BE49-F238E27FC236}">
                    <a16:creationId xmlns:a16="http://schemas.microsoft.com/office/drawing/2014/main" id="{FB1A6271-E1D4-0F5D-282C-2CFB7E0901C5}"/>
                  </a:ext>
                </a:extLst>
              </p:cNvPr>
              <p:cNvSpPr txBox="1"/>
              <p:nvPr/>
            </p:nvSpPr>
            <p:spPr>
              <a:xfrm>
                <a:off x="3724737"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30</a:t>
                </a:r>
              </a:p>
            </p:txBody>
          </p:sp>
          <p:sp>
            <p:nvSpPr>
              <p:cNvPr id="257" name="TextBox 256">
                <a:extLst>
                  <a:ext uri="{FF2B5EF4-FFF2-40B4-BE49-F238E27FC236}">
                    <a16:creationId xmlns:a16="http://schemas.microsoft.com/office/drawing/2014/main" id="{4916AB30-2AB3-A3ED-0A59-8F453645948E}"/>
                  </a:ext>
                </a:extLst>
              </p:cNvPr>
              <p:cNvSpPr txBox="1"/>
              <p:nvPr/>
            </p:nvSpPr>
            <p:spPr>
              <a:xfrm>
                <a:off x="3284937"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27</a:t>
                </a:r>
              </a:p>
            </p:txBody>
          </p:sp>
          <p:sp>
            <p:nvSpPr>
              <p:cNvPr id="258" name="TextBox 257">
                <a:extLst>
                  <a:ext uri="{FF2B5EF4-FFF2-40B4-BE49-F238E27FC236}">
                    <a16:creationId xmlns:a16="http://schemas.microsoft.com/office/drawing/2014/main" id="{63AD4400-FFDB-4D8C-19BE-F400D4B9C4FB}"/>
                  </a:ext>
                </a:extLst>
              </p:cNvPr>
              <p:cNvSpPr txBox="1"/>
              <p:nvPr/>
            </p:nvSpPr>
            <p:spPr>
              <a:xfrm>
                <a:off x="2845139"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24</a:t>
                </a:r>
              </a:p>
            </p:txBody>
          </p:sp>
          <p:sp>
            <p:nvSpPr>
              <p:cNvPr id="259" name="TextBox 258">
                <a:extLst>
                  <a:ext uri="{FF2B5EF4-FFF2-40B4-BE49-F238E27FC236}">
                    <a16:creationId xmlns:a16="http://schemas.microsoft.com/office/drawing/2014/main" id="{BF72D0D5-44A8-1832-3988-46FB721BE568}"/>
                  </a:ext>
                </a:extLst>
              </p:cNvPr>
              <p:cNvSpPr txBox="1"/>
              <p:nvPr/>
            </p:nvSpPr>
            <p:spPr>
              <a:xfrm>
                <a:off x="2405337"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21</a:t>
                </a:r>
              </a:p>
            </p:txBody>
          </p:sp>
          <p:sp>
            <p:nvSpPr>
              <p:cNvPr id="260" name="TextBox 259">
                <a:extLst>
                  <a:ext uri="{FF2B5EF4-FFF2-40B4-BE49-F238E27FC236}">
                    <a16:creationId xmlns:a16="http://schemas.microsoft.com/office/drawing/2014/main" id="{5E9E9C67-A040-2574-862E-ADCDFC40BF49}"/>
                  </a:ext>
                </a:extLst>
              </p:cNvPr>
              <p:cNvSpPr txBox="1"/>
              <p:nvPr/>
            </p:nvSpPr>
            <p:spPr>
              <a:xfrm>
                <a:off x="1965665"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18</a:t>
                </a:r>
              </a:p>
            </p:txBody>
          </p:sp>
          <p:sp>
            <p:nvSpPr>
              <p:cNvPr id="261" name="TextBox 260">
                <a:extLst>
                  <a:ext uri="{FF2B5EF4-FFF2-40B4-BE49-F238E27FC236}">
                    <a16:creationId xmlns:a16="http://schemas.microsoft.com/office/drawing/2014/main" id="{83D8EF72-849D-2612-926C-E78C174C84DD}"/>
                  </a:ext>
                </a:extLst>
              </p:cNvPr>
              <p:cNvSpPr txBox="1"/>
              <p:nvPr/>
            </p:nvSpPr>
            <p:spPr>
              <a:xfrm>
                <a:off x="1525865"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15</a:t>
                </a:r>
              </a:p>
            </p:txBody>
          </p:sp>
          <p:sp>
            <p:nvSpPr>
              <p:cNvPr id="262" name="TextBox 261">
                <a:extLst>
                  <a:ext uri="{FF2B5EF4-FFF2-40B4-BE49-F238E27FC236}">
                    <a16:creationId xmlns:a16="http://schemas.microsoft.com/office/drawing/2014/main" id="{BF7CEB5C-FA60-F2C9-B6F0-7E4649BE4AEA}"/>
                  </a:ext>
                </a:extLst>
              </p:cNvPr>
              <p:cNvSpPr txBox="1"/>
              <p:nvPr/>
            </p:nvSpPr>
            <p:spPr>
              <a:xfrm>
                <a:off x="1086065"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12</a:t>
                </a:r>
              </a:p>
            </p:txBody>
          </p:sp>
          <p:sp>
            <p:nvSpPr>
              <p:cNvPr id="263" name="TextBox 262">
                <a:extLst>
                  <a:ext uri="{FF2B5EF4-FFF2-40B4-BE49-F238E27FC236}">
                    <a16:creationId xmlns:a16="http://schemas.microsoft.com/office/drawing/2014/main" id="{94FA79C2-4CB5-F336-2B56-7C8D969A6011}"/>
                  </a:ext>
                </a:extLst>
              </p:cNvPr>
              <p:cNvSpPr txBox="1"/>
              <p:nvPr/>
            </p:nvSpPr>
            <p:spPr>
              <a:xfrm>
                <a:off x="689460"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9</a:t>
                </a:r>
              </a:p>
            </p:txBody>
          </p:sp>
          <p:sp>
            <p:nvSpPr>
              <p:cNvPr id="264" name="TextBox 263">
                <a:extLst>
                  <a:ext uri="{FF2B5EF4-FFF2-40B4-BE49-F238E27FC236}">
                    <a16:creationId xmlns:a16="http://schemas.microsoft.com/office/drawing/2014/main" id="{395EFBA9-4836-7D58-694B-5252BFCAD79D}"/>
                  </a:ext>
                </a:extLst>
              </p:cNvPr>
              <p:cNvSpPr txBox="1"/>
              <p:nvPr/>
            </p:nvSpPr>
            <p:spPr>
              <a:xfrm>
                <a:off x="249660"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6</a:t>
                </a:r>
              </a:p>
            </p:txBody>
          </p:sp>
          <p:sp>
            <p:nvSpPr>
              <p:cNvPr id="265" name="TextBox 264">
                <a:extLst>
                  <a:ext uri="{FF2B5EF4-FFF2-40B4-BE49-F238E27FC236}">
                    <a16:creationId xmlns:a16="http://schemas.microsoft.com/office/drawing/2014/main" id="{CE2DE559-8AE3-426B-033D-40F13D1D92B2}"/>
                  </a:ext>
                </a:extLst>
              </p:cNvPr>
              <p:cNvSpPr txBox="1"/>
              <p:nvPr/>
            </p:nvSpPr>
            <p:spPr>
              <a:xfrm>
                <a:off x="-190140"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a:t>
                </a:r>
              </a:p>
            </p:txBody>
          </p:sp>
          <p:sp>
            <p:nvSpPr>
              <p:cNvPr id="266" name="TextBox 265">
                <a:extLst>
                  <a:ext uri="{FF2B5EF4-FFF2-40B4-BE49-F238E27FC236}">
                    <a16:creationId xmlns:a16="http://schemas.microsoft.com/office/drawing/2014/main" id="{22D428B6-F64C-9A20-71B8-286E295B1703}"/>
                  </a:ext>
                </a:extLst>
              </p:cNvPr>
              <p:cNvSpPr txBox="1"/>
              <p:nvPr/>
            </p:nvSpPr>
            <p:spPr>
              <a:xfrm>
                <a:off x="-629813"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0</a:t>
                </a:r>
              </a:p>
            </p:txBody>
          </p:sp>
        </p:grpSp>
      </p:grpSp>
      <p:grpSp>
        <p:nvGrpSpPr>
          <p:cNvPr id="267" name="Graphic 4">
            <a:extLst>
              <a:ext uri="{FF2B5EF4-FFF2-40B4-BE49-F238E27FC236}">
                <a16:creationId xmlns:a16="http://schemas.microsoft.com/office/drawing/2014/main" id="{F779D7DD-AE3E-0C73-B74F-8054FD754B45}"/>
              </a:ext>
            </a:extLst>
          </p:cNvPr>
          <p:cNvGrpSpPr/>
          <p:nvPr/>
        </p:nvGrpSpPr>
        <p:grpSpPr>
          <a:xfrm>
            <a:off x="763022" y="4985857"/>
            <a:ext cx="5033747" cy="215445"/>
            <a:chOff x="-716202" y="6061907"/>
            <a:chExt cx="7550621" cy="304540"/>
          </a:xfrm>
          <a:solidFill>
            <a:srgbClr val="000000"/>
          </a:solidFill>
        </p:grpSpPr>
        <p:sp>
          <p:nvSpPr>
            <p:cNvPr id="268" name="TextBox 267">
              <a:extLst>
                <a:ext uri="{FF2B5EF4-FFF2-40B4-BE49-F238E27FC236}">
                  <a16:creationId xmlns:a16="http://schemas.microsoft.com/office/drawing/2014/main" id="{A8D26F75-9EFF-9010-5190-DBE0EBC0F641}"/>
                </a:ext>
              </a:extLst>
            </p:cNvPr>
            <p:cNvSpPr txBox="1"/>
            <p:nvPr/>
          </p:nvSpPr>
          <p:spPr>
            <a:xfrm>
              <a:off x="6343418" y="6061907"/>
              <a:ext cx="491001" cy="304540"/>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NE</a:t>
              </a:r>
            </a:p>
          </p:txBody>
        </p:sp>
        <p:sp>
          <p:nvSpPr>
            <p:cNvPr id="269" name="TextBox 268">
              <a:extLst>
                <a:ext uri="{FF2B5EF4-FFF2-40B4-BE49-F238E27FC236}">
                  <a16:creationId xmlns:a16="http://schemas.microsoft.com/office/drawing/2014/main" id="{DFA38EF1-15E1-0C8D-8499-957B4AD4CC8D}"/>
                </a:ext>
              </a:extLst>
            </p:cNvPr>
            <p:cNvSpPr txBox="1"/>
            <p:nvPr/>
          </p:nvSpPr>
          <p:spPr>
            <a:xfrm>
              <a:off x="5966683" y="6061907"/>
              <a:ext cx="363561"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4</a:t>
              </a:r>
            </a:p>
          </p:txBody>
        </p:sp>
        <p:sp>
          <p:nvSpPr>
            <p:cNvPr id="270" name="TextBox 269">
              <a:extLst>
                <a:ext uri="{FF2B5EF4-FFF2-40B4-BE49-F238E27FC236}">
                  <a16:creationId xmlns:a16="http://schemas.microsoft.com/office/drawing/2014/main" id="{02165754-D5B7-1C00-D927-CAAADC14035D}"/>
                </a:ext>
              </a:extLst>
            </p:cNvPr>
            <p:cNvSpPr txBox="1"/>
            <p:nvPr/>
          </p:nvSpPr>
          <p:spPr>
            <a:xfrm>
              <a:off x="5527009" y="6061907"/>
              <a:ext cx="363561"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6</a:t>
              </a:r>
            </a:p>
          </p:txBody>
        </p:sp>
        <p:sp>
          <p:nvSpPr>
            <p:cNvPr id="271" name="TextBox 270">
              <a:extLst>
                <a:ext uri="{FF2B5EF4-FFF2-40B4-BE49-F238E27FC236}">
                  <a16:creationId xmlns:a16="http://schemas.microsoft.com/office/drawing/2014/main" id="{CF8401E0-453D-0A53-8AC5-E0E920EF116D}"/>
                </a:ext>
              </a:extLst>
            </p:cNvPr>
            <p:cNvSpPr txBox="1"/>
            <p:nvPr/>
          </p:nvSpPr>
          <p:spPr>
            <a:xfrm>
              <a:off x="5044012" y="6061907"/>
              <a:ext cx="450124"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19</a:t>
              </a:r>
            </a:p>
          </p:txBody>
        </p:sp>
        <p:sp>
          <p:nvSpPr>
            <p:cNvPr id="272" name="TextBox 271">
              <a:extLst>
                <a:ext uri="{FF2B5EF4-FFF2-40B4-BE49-F238E27FC236}">
                  <a16:creationId xmlns:a16="http://schemas.microsoft.com/office/drawing/2014/main" id="{660C4C5A-4E9A-CFA1-9DF1-6B1F586700CA}"/>
                </a:ext>
              </a:extLst>
            </p:cNvPr>
            <p:cNvSpPr txBox="1"/>
            <p:nvPr/>
          </p:nvSpPr>
          <p:spPr>
            <a:xfrm>
              <a:off x="4604212" y="6061907"/>
              <a:ext cx="450124"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30</a:t>
              </a:r>
            </a:p>
          </p:txBody>
        </p:sp>
        <p:sp>
          <p:nvSpPr>
            <p:cNvPr id="273" name="TextBox 272">
              <a:extLst>
                <a:ext uri="{FF2B5EF4-FFF2-40B4-BE49-F238E27FC236}">
                  <a16:creationId xmlns:a16="http://schemas.microsoft.com/office/drawing/2014/main" id="{B09326ED-F330-3399-B295-DA909FEC401C}"/>
                </a:ext>
              </a:extLst>
            </p:cNvPr>
            <p:cNvSpPr txBox="1"/>
            <p:nvPr/>
          </p:nvSpPr>
          <p:spPr>
            <a:xfrm>
              <a:off x="4164412" y="6061907"/>
              <a:ext cx="450124"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54</a:t>
              </a:r>
            </a:p>
          </p:txBody>
        </p:sp>
        <p:sp>
          <p:nvSpPr>
            <p:cNvPr id="274" name="TextBox 273">
              <a:extLst>
                <a:ext uri="{FF2B5EF4-FFF2-40B4-BE49-F238E27FC236}">
                  <a16:creationId xmlns:a16="http://schemas.microsoft.com/office/drawing/2014/main" id="{6E5F9A4F-1E57-56F2-9976-B344F5D2BA00}"/>
                </a:ext>
              </a:extLst>
            </p:cNvPr>
            <p:cNvSpPr txBox="1"/>
            <p:nvPr/>
          </p:nvSpPr>
          <p:spPr>
            <a:xfrm>
              <a:off x="3724738" y="6061907"/>
              <a:ext cx="450124"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67</a:t>
              </a:r>
            </a:p>
          </p:txBody>
        </p:sp>
        <p:sp>
          <p:nvSpPr>
            <p:cNvPr id="275" name="TextBox 274">
              <a:extLst>
                <a:ext uri="{FF2B5EF4-FFF2-40B4-BE49-F238E27FC236}">
                  <a16:creationId xmlns:a16="http://schemas.microsoft.com/office/drawing/2014/main" id="{A3D957E1-2B30-D59E-9D45-8C822D36EE24}"/>
                </a:ext>
              </a:extLst>
            </p:cNvPr>
            <p:cNvSpPr txBox="1"/>
            <p:nvPr/>
          </p:nvSpPr>
          <p:spPr>
            <a:xfrm>
              <a:off x="3284938" y="6061907"/>
              <a:ext cx="450124"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86</a:t>
              </a:r>
            </a:p>
          </p:txBody>
        </p:sp>
        <p:sp>
          <p:nvSpPr>
            <p:cNvPr id="276" name="TextBox 275">
              <a:extLst>
                <a:ext uri="{FF2B5EF4-FFF2-40B4-BE49-F238E27FC236}">
                  <a16:creationId xmlns:a16="http://schemas.microsoft.com/office/drawing/2014/main" id="{5200188E-287C-BE9C-982D-3226371840ED}"/>
                </a:ext>
              </a:extLst>
            </p:cNvPr>
            <p:cNvSpPr txBox="1"/>
            <p:nvPr/>
          </p:nvSpPr>
          <p:spPr>
            <a:xfrm>
              <a:off x="2845138" y="6061907"/>
              <a:ext cx="450124"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96</a:t>
              </a:r>
            </a:p>
          </p:txBody>
        </p:sp>
        <p:sp>
          <p:nvSpPr>
            <p:cNvPr id="277" name="TextBox 276">
              <a:extLst>
                <a:ext uri="{FF2B5EF4-FFF2-40B4-BE49-F238E27FC236}">
                  <a16:creationId xmlns:a16="http://schemas.microsoft.com/office/drawing/2014/main" id="{5A2677CB-43A7-7595-5105-31AB77F78AE2}"/>
                </a:ext>
              </a:extLst>
            </p:cNvPr>
            <p:cNvSpPr txBox="1"/>
            <p:nvPr/>
          </p:nvSpPr>
          <p:spPr>
            <a:xfrm>
              <a:off x="2362271" y="6061907"/>
              <a:ext cx="536685"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107</a:t>
              </a:r>
            </a:p>
          </p:txBody>
        </p:sp>
        <p:sp>
          <p:nvSpPr>
            <p:cNvPr id="278" name="TextBox 277">
              <a:extLst>
                <a:ext uri="{FF2B5EF4-FFF2-40B4-BE49-F238E27FC236}">
                  <a16:creationId xmlns:a16="http://schemas.microsoft.com/office/drawing/2014/main" id="{4069F79D-11F3-955E-14E7-3A6D7F3202E2}"/>
                </a:ext>
              </a:extLst>
            </p:cNvPr>
            <p:cNvSpPr txBox="1"/>
            <p:nvPr/>
          </p:nvSpPr>
          <p:spPr>
            <a:xfrm>
              <a:off x="1916765" y="6061907"/>
              <a:ext cx="536685"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115</a:t>
              </a:r>
            </a:p>
          </p:txBody>
        </p:sp>
        <p:sp>
          <p:nvSpPr>
            <p:cNvPr id="279" name="TextBox 278">
              <a:extLst>
                <a:ext uri="{FF2B5EF4-FFF2-40B4-BE49-F238E27FC236}">
                  <a16:creationId xmlns:a16="http://schemas.microsoft.com/office/drawing/2014/main" id="{A7532899-9568-C88B-67C0-68956075C1E0}"/>
                </a:ext>
              </a:extLst>
            </p:cNvPr>
            <p:cNvSpPr txBox="1"/>
            <p:nvPr/>
          </p:nvSpPr>
          <p:spPr>
            <a:xfrm>
              <a:off x="1482670" y="6061907"/>
              <a:ext cx="536685"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131</a:t>
              </a:r>
            </a:p>
          </p:txBody>
        </p:sp>
        <p:sp>
          <p:nvSpPr>
            <p:cNvPr id="280" name="TextBox 279">
              <a:extLst>
                <a:ext uri="{FF2B5EF4-FFF2-40B4-BE49-F238E27FC236}">
                  <a16:creationId xmlns:a16="http://schemas.microsoft.com/office/drawing/2014/main" id="{D8D54429-8DC9-C8F1-544E-5155AF022A02}"/>
                </a:ext>
              </a:extLst>
            </p:cNvPr>
            <p:cNvSpPr txBox="1"/>
            <p:nvPr/>
          </p:nvSpPr>
          <p:spPr>
            <a:xfrm>
              <a:off x="1042870" y="6061907"/>
              <a:ext cx="536685"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140</a:t>
              </a:r>
            </a:p>
          </p:txBody>
        </p:sp>
        <p:sp>
          <p:nvSpPr>
            <p:cNvPr id="281" name="TextBox 280">
              <a:extLst>
                <a:ext uri="{FF2B5EF4-FFF2-40B4-BE49-F238E27FC236}">
                  <a16:creationId xmlns:a16="http://schemas.microsoft.com/office/drawing/2014/main" id="{94C63305-0420-94C0-CFEA-D3BFFC845DB3}"/>
                </a:ext>
              </a:extLst>
            </p:cNvPr>
            <p:cNvSpPr txBox="1"/>
            <p:nvPr/>
          </p:nvSpPr>
          <p:spPr>
            <a:xfrm>
              <a:off x="603197" y="6061907"/>
              <a:ext cx="536685"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156</a:t>
              </a:r>
            </a:p>
          </p:txBody>
        </p:sp>
        <p:sp>
          <p:nvSpPr>
            <p:cNvPr id="282" name="TextBox 281">
              <a:extLst>
                <a:ext uri="{FF2B5EF4-FFF2-40B4-BE49-F238E27FC236}">
                  <a16:creationId xmlns:a16="http://schemas.microsoft.com/office/drawing/2014/main" id="{0754B31F-EAA1-5ABB-41BD-26AE7BE30714}"/>
                </a:ext>
              </a:extLst>
            </p:cNvPr>
            <p:cNvSpPr txBox="1"/>
            <p:nvPr/>
          </p:nvSpPr>
          <p:spPr>
            <a:xfrm>
              <a:off x="163397" y="6061907"/>
              <a:ext cx="536685"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175</a:t>
              </a:r>
            </a:p>
          </p:txBody>
        </p:sp>
        <p:sp>
          <p:nvSpPr>
            <p:cNvPr id="283" name="TextBox 282">
              <a:extLst>
                <a:ext uri="{FF2B5EF4-FFF2-40B4-BE49-F238E27FC236}">
                  <a16:creationId xmlns:a16="http://schemas.microsoft.com/office/drawing/2014/main" id="{D928FD82-CDD7-AD0C-0CEB-8B7ED5327F3B}"/>
                </a:ext>
              </a:extLst>
            </p:cNvPr>
            <p:cNvSpPr txBox="1"/>
            <p:nvPr/>
          </p:nvSpPr>
          <p:spPr>
            <a:xfrm>
              <a:off x="-276403" y="6061907"/>
              <a:ext cx="536685"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209</a:t>
              </a:r>
            </a:p>
          </p:txBody>
        </p:sp>
        <p:sp>
          <p:nvSpPr>
            <p:cNvPr id="284" name="TextBox 283">
              <a:extLst>
                <a:ext uri="{FF2B5EF4-FFF2-40B4-BE49-F238E27FC236}">
                  <a16:creationId xmlns:a16="http://schemas.microsoft.com/office/drawing/2014/main" id="{D3EC54F7-FBB0-CB75-2711-4D84FAA34C32}"/>
                </a:ext>
              </a:extLst>
            </p:cNvPr>
            <p:cNvSpPr txBox="1"/>
            <p:nvPr/>
          </p:nvSpPr>
          <p:spPr>
            <a:xfrm>
              <a:off x="-716202" y="6061907"/>
              <a:ext cx="536685"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257</a:t>
              </a:r>
            </a:p>
          </p:txBody>
        </p:sp>
      </p:grpSp>
      <p:grpSp>
        <p:nvGrpSpPr>
          <p:cNvPr id="285" name="Graphic 4">
            <a:extLst>
              <a:ext uri="{FF2B5EF4-FFF2-40B4-BE49-F238E27FC236}">
                <a16:creationId xmlns:a16="http://schemas.microsoft.com/office/drawing/2014/main" id="{F6068709-0B28-8FC1-8A44-E8EABCD58356}"/>
              </a:ext>
            </a:extLst>
          </p:cNvPr>
          <p:cNvGrpSpPr/>
          <p:nvPr/>
        </p:nvGrpSpPr>
        <p:grpSpPr>
          <a:xfrm>
            <a:off x="763022" y="5136158"/>
            <a:ext cx="5033747" cy="215445"/>
            <a:chOff x="-716202" y="6274365"/>
            <a:chExt cx="7550621" cy="304540"/>
          </a:xfrm>
          <a:solidFill>
            <a:srgbClr val="000000"/>
          </a:solidFill>
        </p:grpSpPr>
        <p:sp>
          <p:nvSpPr>
            <p:cNvPr id="286" name="TextBox 285">
              <a:extLst>
                <a:ext uri="{FF2B5EF4-FFF2-40B4-BE49-F238E27FC236}">
                  <a16:creationId xmlns:a16="http://schemas.microsoft.com/office/drawing/2014/main" id="{ED1DB01C-E682-C248-28C7-E50727A2E07B}"/>
                </a:ext>
              </a:extLst>
            </p:cNvPr>
            <p:cNvSpPr txBox="1"/>
            <p:nvPr/>
          </p:nvSpPr>
          <p:spPr>
            <a:xfrm>
              <a:off x="6343418" y="6274365"/>
              <a:ext cx="491001" cy="304540"/>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NE</a:t>
              </a:r>
            </a:p>
          </p:txBody>
        </p:sp>
        <p:sp>
          <p:nvSpPr>
            <p:cNvPr id="287" name="TextBox 286">
              <a:extLst>
                <a:ext uri="{FF2B5EF4-FFF2-40B4-BE49-F238E27FC236}">
                  <a16:creationId xmlns:a16="http://schemas.microsoft.com/office/drawing/2014/main" id="{7EA0ADE9-5E7A-6DBE-EE86-59AF16BF2CFC}"/>
                </a:ext>
              </a:extLst>
            </p:cNvPr>
            <p:cNvSpPr txBox="1"/>
            <p:nvPr/>
          </p:nvSpPr>
          <p:spPr>
            <a:xfrm>
              <a:off x="5966683" y="6274365"/>
              <a:ext cx="363561"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3</a:t>
              </a:r>
            </a:p>
          </p:txBody>
        </p:sp>
        <p:sp>
          <p:nvSpPr>
            <p:cNvPr id="288" name="TextBox 287">
              <a:extLst>
                <a:ext uri="{FF2B5EF4-FFF2-40B4-BE49-F238E27FC236}">
                  <a16:creationId xmlns:a16="http://schemas.microsoft.com/office/drawing/2014/main" id="{0A4CE466-EAB2-AD4B-54DF-8256DF331B79}"/>
                </a:ext>
              </a:extLst>
            </p:cNvPr>
            <p:cNvSpPr txBox="1"/>
            <p:nvPr/>
          </p:nvSpPr>
          <p:spPr>
            <a:xfrm>
              <a:off x="5527009" y="6274365"/>
              <a:ext cx="363561"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3</a:t>
              </a:r>
            </a:p>
          </p:txBody>
        </p:sp>
        <p:sp>
          <p:nvSpPr>
            <p:cNvPr id="289" name="TextBox 288">
              <a:extLst>
                <a:ext uri="{FF2B5EF4-FFF2-40B4-BE49-F238E27FC236}">
                  <a16:creationId xmlns:a16="http://schemas.microsoft.com/office/drawing/2014/main" id="{10B66CB3-258D-DFB9-75BC-08C02BFF99F6}"/>
                </a:ext>
              </a:extLst>
            </p:cNvPr>
            <p:cNvSpPr txBox="1"/>
            <p:nvPr/>
          </p:nvSpPr>
          <p:spPr>
            <a:xfrm>
              <a:off x="5044012" y="6274365"/>
              <a:ext cx="4501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10</a:t>
              </a:r>
            </a:p>
          </p:txBody>
        </p:sp>
        <p:sp>
          <p:nvSpPr>
            <p:cNvPr id="290" name="TextBox 289">
              <a:extLst>
                <a:ext uri="{FF2B5EF4-FFF2-40B4-BE49-F238E27FC236}">
                  <a16:creationId xmlns:a16="http://schemas.microsoft.com/office/drawing/2014/main" id="{884E052B-074E-1E92-1E17-F2EBADE6EF5B}"/>
                </a:ext>
              </a:extLst>
            </p:cNvPr>
            <p:cNvSpPr txBox="1"/>
            <p:nvPr/>
          </p:nvSpPr>
          <p:spPr>
            <a:xfrm>
              <a:off x="4604212" y="6274365"/>
              <a:ext cx="4501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26</a:t>
              </a:r>
            </a:p>
          </p:txBody>
        </p:sp>
        <p:sp>
          <p:nvSpPr>
            <p:cNvPr id="291" name="TextBox 290">
              <a:extLst>
                <a:ext uri="{FF2B5EF4-FFF2-40B4-BE49-F238E27FC236}">
                  <a16:creationId xmlns:a16="http://schemas.microsoft.com/office/drawing/2014/main" id="{EEE771D9-D692-E0E9-F05C-287AF0F4B821}"/>
                </a:ext>
              </a:extLst>
            </p:cNvPr>
            <p:cNvSpPr txBox="1"/>
            <p:nvPr/>
          </p:nvSpPr>
          <p:spPr>
            <a:xfrm>
              <a:off x="4164412" y="6274365"/>
              <a:ext cx="4501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42</a:t>
              </a:r>
            </a:p>
          </p:txBody>
        </p:sp>
        <p:sp>
          <p:nvSpPr>
            <p:cNvPr id="292" name="TextBox 291">
              <a:extLst>
                <a:ext uri="{FF2B5EF4-FFF2-40B4-BE49-F238E27FC236}">
                  <a16:creationId xmlns:a16="http://schemas.microsoft.com/office/drawing/2014/main" id="{C27FF9CD-F989-0F6D-EF0B-6932FD6F29EB}"/>
                </a:ext>
              </a:extLst>
            </p:cNvPr>
            <p:cNvSpPr txBox="1"/>
            <p:nvPr/>
          </p:nvSpPr>
          <p:spPr>
            <a:xfrm>
              <a:off x="3724738" y="6274365"/>
              <a:ext cx="4501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56</a:t>
              </a:r>
            </a:p>
          </p:txBody>
        </p:sp>
        <p:sp>
          <p:nvSpPr>
            <p:cNvPr id="293" name="TextBox 292">
              <a:extLst>
                <a:ext uri="{FF2B5EF4-FFF2-40B4-BE49-F238E27FC236}">
                  <a16:creationId xmlns:a16="http://schemas.microsoft.com/office/drawing/2014/main" id="{14776F5E-62FD-3778-E6A1-AEC62C865CB0}"/>
                </a:ext>
              </a:extLst>
            </p:cNvPr>
            <p:cNvSpPr txBox="1"/>
            <p:nvPr/>
          </p:nvSpPr>
          <p:spPr>
            <a:xfrm>
              <a:off x="3284938" y="6274365"/>
              <a:ext cx="4501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64</a:t>
              </a:r>
            </a:p>
          </p:txBody>
        </p:sp>
        <p:sp>
          <p:nvSpPr>
            <p:cNvPr id="294" name="TextBox 293">
              <a:extLst>
                <a:ext uri="{FF2B5EF4-FFF2-40B4-BE49-F238E27FC236}">
                  <a16:creationId xmlns:a16="http://schemas.microsoft.com/office/drawing/2014/main" id="{33B115AE-F4AA-3FA5-2F4D-DC01A82642C0}"/>
                </a:ext>
              </a:extLst>
            </p:cNvPr>
            <p:cNvSpPr txBox="1"/>
            <p:nvPr/>
          </p:nvSpPr>
          <p:spPr>
            <a:xfrm>
              <a:off x="2845138" y="6274365"/>
              <a:ext cx="4501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80</a:t>
              </a:r>
            </a:p>
          </p:txBody>
        </p:sp>
        <p:sp>
          <p:nvSpPr>
            <p:cNvPr id="295" name="TextBox 294">
              <a:extLst>
                <a:ext uri="{FF2B5EF4-FFF2-40B4-BE49-F238E27FC236}">
                  <a16:creationId xmlns:a16="http://schemas.microsoft.com/office/drawing/2014/main" id="{DBCF7199-82DA-0D4F-767E-74CFEE8258C4}"/>
                </a:ext>
              </a:extLst>
            </p:cNvPr>
            <p:cNvSpPr txBox="1"/>
            <p:nvPr/>
          </p:nvSpPr>
          <p:spPr>
            <a:xfrm>
              <a:off x="2405336" y="6274365"/>
              <a:ext cx="4501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89</a:t>
              </a:r>
            </a:p>
          </p:txBody>
        </p:sp>
        <p:sp>
          <p:nvSpPr>
            <p:cNvPr id="296" name="TextBox 295">
              <a:extLst>
                <a:ext uri="{FF2B5EF4-FFF2-40B4-BE49-F238E27FC236}">
                  <a16:creationId xmlns:a16="http://schemas.microsoft.com/office/drawing/2014/main" id="{C5DF9DEF-8BDE-C427-3DA1-AED8FCD420F2}"/>
                </a:ext>
              </a:extLst>
            </p:cNvPr>
            <p:cNvSpPr txBox="1"/>
            <p:nvPr/>
          </p:nvSpPr>
          <p:spPr>
            <a:xfrm>
              <a:off x="1922471" y="6274365"/>
              <a:ext cx="536685"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109</a:t>
              </a:r>
            </a:p>
          </p:txBody>
        </p:sp>
        <p:sp>
          <p:nvSpPr>
            <p:cNvPr id="297" name="TextBox 296">
              <a:extLst>
                <a:ext uri="{FF2B5EF4-FFF2-40B4-BE49-F238E27FC236}">
                  <a16:creationId xmlns:a16="http://schemas.microsoft.com/office/drawing/2014/main" id="{5FC0783B-32DD-3B24-D044-B0822BF74EC0}"/>
                </a:ext>
              </a:extLst>
            </p:cNvPr>
            <p:cNvSpPr txBox="1"/>
            <p:nvPr/>
          </p:nvSpPr>
          <p:spPr>
            <a:xfrm>
              <a:off x="1482670" y="6274365"/>
              <a:ext cx="536685"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123</a:t>
              </a:r>
            </a:p>
          </p:txBody>
        </p:sp>
        <p:sp>
          <p:nvSpPr>
            <p:cNvPr id="298" name="TextBox 297">
              <a:extLst>
                <a:ext uri="{FF2B5EF4-FFF2-40B4-BE49-F238E27FC236}">
                  <a16:creationId xmlns:a16="http://schemas.microsoft.com/office/drawing/2014/main" id="{2DC994ED-4D00-1D93-0F6B-06BA6B4AAE71}"/>
                </a:ext>
              </a:extLst>
            </p:cNvPr>
            <p:cNvSpPr txBox="1"/>
            <p:nvPr/>
          </p:nvSpPr>
          <p:spPr>
            <a:xfrm>
              <a:off x="1042870" y="6274365"/>
              <a:ext cx="536685"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132</a:t>
              </a:r>
            </a:p>
          </p:txBody>
        </p:sp>
        <p:sp>
          <p:nvSpPr>
            <p:cNvPr id="299" name="TextBox 298">
              <a:extLst>
                <a:ext uri="{FF2B5EF4-FFF2-40B4-BE49-F238E27FC236}">
                  <a16:creationId xmlns:a16="http://schemas.microsoft.com/office/drawing/2014/main" id="{5A1C2059-8219-5636-BD4B-5019D8E610E4}"/>
                </a:ext>
              </a:extLst>
            </p:cNvPr>
            <p:cNvSpPr txBox="1"/>
            <p:nvPr/>
          </p:nvSpPr>
          <p:spPr>
            <a:xfrm>
              <a:off x="603197" y="6274365"/>
              <a:ext cx="536685"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146</a:t>
              </a:r>
            </a:p>
          </p:txBody>
        </p:sp>
        <p:sp>
          <p:nvSpPr>
            <p:cNvPr id="300" name="TextBox 299">
              <a:extLst>
                <a:ext uri="{FF2B5EF4-FFF2-40B4-BE49-F238E27FC236}">
                  <a16:creationId xmlns:a16="http://schemas.microsoft.com/office/drawing/2014/main" id="{D96F67AD-F0AC-89B9-41BC-A7E542EDD8EA}"/>
                </a:ext>
              </a:extLst>
            </p:cNvPr>
            <p:cNvSpPr txBox="1"/>
            <p:nvPr/>
          </p:nvSpPr>
          <p:spPr>
            <a:xfrm>
              <a:off x="163397" y="6274365"/>
              <a:ext cx="536685"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171</a:t>
              </a:r>
            </a:p>
          </p:txBody>
        </p:sp>
        <p:sp>
          <p:nvSpPr>
            <p:cNvPr id="301" name="TextBox 300">
              <a:extLst>
                <a:ext uri="{FF2B5EF4-FFF2-40B4-BE49-F238E27FC236}">
                  <a16:creationId xmlns:a16="http://schemas.microsoft.com/office/drawing/2014/main" id="{D2083189-7A7B-7DA1-3C7F-E325FDD3F500}"/>
                </a:ext>
              </a:extLst>
            </p:cNvPr>
            <p:cNvSpPr txBox="1"/>
            <p:nvPr/>
          </p:nvSpPr>
          <p:spPr>
            <a:xfrm>
              <a:off x="-276403" y="6274365"/>
              <a:ext cx="536685"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207</a:t>
              </a:r>
            </a:p>
          </p:txBody>
        </p:sp>
        <p:sp>
          <p:nvSpPr>
            <p:cNvPr id="302" name="TextBox 301">
              <a:extLst>
                <a:ext uri="{FF2B5EF4-FFF2-40B4-BE49-F238E27FC236}">
                  <a16:creationId xmlns:a16="http://schemas.microsoft.com/office/drawing/2014/main" id="{196EC82B-5FC5-9ABD-4ADB-CD348324459E}"/>
                </a:ext>
              </a:extLst>
            </p:cNvPr>
            <p:cNvSpPr txBox="1"/>
            <p:nvPr/>
          </p:nvSpPr>
          <p:spPr>
            <a:xfrm>
              <a:off x="-716202" y="6274365"/>
              <a:ext cx="536685"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253</a:t>
              </a:r>
            </a:p>
          </p:txBody>
        </p:sp>
      </p:grpSp>
      <p:sp>
        <p:nvSpPr>
          <p:cNvPr id="303" name="TextBox 302">
            <a:extLst>
              <a:ext uri="{FF2B5EF4-FFF2-40B4-BE49-F238E27FC236}">
                <a16:creationId xmlns:a16="http://schemas.microsoft.com/office/drawing/2014/main" id="{57C5C6EA-8FEE-D35C-2F3E-C33EC2846AC8}"/>
              </a:ext>
            </a:extLst>
          </p:cNvPr>
          <p:cNvSpPr txBox="1"/>
          <p:nvPr/>
        </p:nvSpPr>
        <p:spPr>
          <a:xfrm>
            <a:off x="157553" y="4853405"/>
            <a:ext cx="1231427" cy="215444"/>
          </a:xfrm>
          <a:prstGeom prst="rect">
            <a:avLst/>
          </a:prstGeom>
          <a:noFill/>
        </p:spPr>
        <p:txBody>
          <a:bodyPr wrap="none" rtlCol="0">
            <a:spAutoFit/>
          </a:bodyPr>
          <a:lstStyle/>
          <a:p>
            <a:pPr defTabSz="914446"/>
            <a:r>
              <a:rPr lang="en-GB" sz="800" b="1" noProof="0" dirty="0">
                <a:ln/>
                <a:solidFill>
                  <a:srgbClr val="000000"/>
                </a:solidFill>
                <a:latin typeface="Arial"/>
                <a:cs typeface="Arial"/>
                <a:sym typeface="Arial"/>
                <a:rtl val="0"/>
              </a:rPr>
              <a:t>No. of patients at risk</a:t>
            </a:r>
          </a:p>
        </p:txBody>
      </p:sp>
      <p:sp>
        <p:nvSpPr>
          <p:cNvPr id="304" name="TextBox 303">
            <a:extLst>
              <a:ext uri="{FF2B5EF4-FFF2-40B4-BE49-F238E27FC236}">
                <a16:creationId xmlns:a16="http://schemas.microsoft.com/office/drawing/2014/main" id="{64E36288-DB21-1D51-4466-8EF4AE9148A3}"/>
              </a:ext>
            </a:extLst>
          </p:cNvPr>
          <p:cNvSpPr txBox="1"/>
          <p:nvPr/>
        </p:nvSpPr>
        <p:spPr>
          <a:xfrm>
            <a:off x="157553" y="4985850"/>
            <a:ext cx="753732" cy="215444"/>
          </a:xfrm>
          <a:prstGeom prst="rect">
            <a:avLst/>
          </a:prstGeom>
          <a:noFill/>
        </p:spPr>
        <p:txBody>
          <a:bodyPr wrap="none" rtlCol="0">
            <a:spAutoFit/>
          </a:bodyPr>
          <a:lstStyle/>
          <a:p>
            <a:pPr defTabSz="914446"/>
            <a:r>
              <a:rPr lang="en-GB" sz="800" b="1" noProof="0" dirty="0">
                <a:ln/>
                <a:solidFill>
                  <a:schemeClr val="accent1"/>
                </a:solidFill>
                <a:latin typeface="Arial"/>
                <a:cs typeface="Arial"/>
                <a:sym typeface="Arial"/>
                <a:rtl val="0"/>
              </a:rPr>
              <a:t>Tira + atezo</a:t>
            </a:r>
          </a:p>
        </p:txBody>
      </p:sp>
      <p:sp>
        <p:nvSpPr>
          <p:cNvPr id="311" name="TextBox 310">
            <a:extLst>
              <a:ext uri="{FF2B5EF4-FFF2-40B4-BE49-F238E27FC236}">
                <a16:creationId xmlns:a16="http://schemas.microsoft.com/office/drawing/2014/main" id="{A0F37D0E-899C-6C76-3507-E24063077F2C}"/>
              </a:ext>
            </a:extLst>
          </p:cNvPr>
          <p:cNvSpPr txBox="1"/>
          <p:nvPr/>
        </p:nvSpPr>
        <p:spPr>
          <a:xfrm>
            <a:off x="157553" y="5136151"/>
            <a:ext cx="683200" cy="215444"/>
          </a:xfrm>
          <a:prstGeom prst="rect">
            <a:avLst/>
          </a:prstGeom>
          <a:noFill/>
        </p:spPr>
        <p:txBody>
          <a:bodyPr wrap="none" rtlCol="0">
            <a:spAutoFit/>
          </a:bodyPr>
          <a:lstStyle/>
          <a:p>
            <a:pPr defTabSz="914446"/>
            <a:r>
              <a:rPr lang="en-GB" sz="800" b="1" noProof="0" dirty="0">
                <a:ln/>
                <a:solidFill>
                  <a:schemeClr val="accent6"/>
                </a:solidFill>
                <a:latin typeface="Arial"/>
                <a:cs typeface="Arial"/>
                <a:sym typeface="Arial"/>
                <a:rtl val="0"/>
              </a:rPr>
              <a:t>Pbo + pbo</a:t>
            </a:r>
          </a:p>
        </p:txBody>
      </p:sp>
      <p:sp>
        <p:nvSpPr>
          <p:cNvPr id="403" name="Freeform 4941">
            <a:extLst>
              <a:ext uri="{FF2B5EF4-FFF2-40B4-BE49-F238E27FC236}">
                <a16:creationId xmlns:a16="http://schemas.microsoft.com/office/drawing/2014/main" id="{3830B31A-3E4F-1D91-2ED6-1A2BFA1EC81B}"/>
              </a:ext>
            </a:extLst>
          </p:cNvPr>
          <p:cNvSpPr/>
          <p:nvPr/>
        </p:nvSpPr>
        <p:spPr>
          <a:xfrm>
            <a:off x="943433" y="2076001"/>
            <a:ext cx="4652024" cy="1934711"/>
          </a:xfrm>
          <a:custGeom>
            <a:avLst/>
            <a:gdLst>
              <a:gd name="connsiteX0" fmla="*/ 0 w 6978036"/>
              <a:gd name="connsiteY0" fmla="*/ 0 h 2734803"/>
              <a:gd name="connsiteX1" fmla="*/ 143554 w 6978036"/>
              <a:gd name="connsiteY1" fmla="*/ 0 h 2734803"/>
              <a:gd name="connsiteX2" fmla="*/ 143554 w 6978036"/>
              <a:gd name="connsiteY2" fmla="*/ 13191 h 2734803"/>
              <a:gd name="connsiteX3" fmla="*/ 160181 w 6978036"/>
              <a:gd name="connsiteY3" fmla="*/ 13191 h 2734803"/>
              <a:gd name="connsiteX4" fmla="*/ 160181 w 6978036"/>
              <a:gd name="connsiteY4" fmla="*/ 41857 h 2734803"/>
              <a:gd name="connsiteX5" fmla="*/ 190390 w 6978036"/>
              <a:gd name="connsiteY5" fmla="*/ 41857 h 2734803"/>
              <a:gd name="connsiteX6" fmla="*/ 190390 w 6978036"/>
              <a:gd name="connsiteY6" fmla="*/ 69509 h 2734803"/>
              <a:gd name="connsiteX7" fmla="*/ 196482 w 6978036"/>
              <a:gd name="connsiteY7" fmla="*/ 69509 h 2734803"/>
              <a:gd name="connsiteX8" fmla="*/ 196482 w 6978036"/>
              <a:gd name="connsiteY8" fmla="*/ 109717 h 2734803"/>
              <a:gd name="connsiteX9" fmla="*/ 200925 w 6978036"/>
              <a:gd name="connsiteY9" fmla="*/ 109717 h 2734803"/>
              <a:gd name="connsiteX10" fmla="*/ 200925 w 6978036"/>
              <a:gd name="connsiteY10" fmla="*/ 147262 h 2734803"/>
              <a:gd name="connsiteX11" fmla="*/ 207779 w 6978036"/>
              <a:gd name="connsiteY11" fmla="*/ 147262 h 2734803"/>
              <a:gd name="connsiteX12" fmla="*/ 207779 w 6978036"/>
              <a:gd name="connsiteY12" fmla="*/ 167176 h 2734803"/>
              <a:gd name="connsiteX13" fmla="*/ 223391 w 6978036"/>
              <a:gd name="connsiteY13" fmla="*/ 167176 h 2734803"/>
              <a:gd name="connsiteX14" fmla="*/ 223391 w 6978036"/>
              <a:gd name="connsiteY14" fmla="*/ 182143 h 2734803"/>
              <a:gd name="connsiteX15" fmla="*/ 235829 w 6978036"/>
              <a:gd name="connsiteY15" fmla="*/ 182143 h 2734803"/>
              <a:gd name="connsiteX16" fmla="*/ 235829 w 6978036"/>
              <a:gd name="connsiteY16" fmla="*/ 194319 h 2734803"/>
              <a:gd name="connsiteX17" fmla="*/ 276192 w 6978036"/>
              <a:gd name="connsiteY17" fmla="*/ 194319 h 2734803"/>
              <a:gd name="connsiteX18" fmla="*/ 276192 w 6978036"/>
              <a:gd name="connsiteY18" fmla="*/ 220702 h 2734803"/>
              <a:gd name="connsiteX19" fmla="*/ 284442 w 6978036"/>
              <a:gd name="connsiteY19" fmla="*/ 220702 h 2734803"/>
              <a:gd name="connsiteX20" fmla="*/ 284442 w 6978036"/>
              <a:gd name="connsiteY20" fmla="*/ 238333 h 2734803"/>
              <a:gd name="connsiteX21" fmla="*/ 304624 w 6978036"/>
              <a:gd name="connsiteY21" fmla="*/ 238333 h 2734803"/>
              <a:gd name="connsiteX22" fmla="*/ 304624 w 6978036"/>
              <a:gd name="connsiteY22" fmla="*/ 267760 h 2734803"/>
              <a:gd name="connsiteX23" fmla="*/ 323663 w 6978036"/>
              <a:gd name="connsiteY23" fmla="*/ 267760 h 2734803"/>
              <a:gd name="connsiteX24" fmla="*/ 323663 w 6978036"/>
              <a:gd name="connsiteY24" fmla="*/ 279810 h 2734803"/>
              <a:gd name="connsiteX25" fmla="*/ 359583 w 6978036"/>
              <a:gd name="connsiteY25" fmla="*/ 279810 h 2734803"/>
              <a:gd name="connsiteX26" fmla="*/ 359583 w 6978036"/>
              <a:gd name="connsiteY26" fmla="*/ 291479 h 2734803"/>
              <a:gd name="connsiteX27" fmla="*/ 384968 w 6978036"/>
              <a:gd name="connsiteY27" fmla="*/ 291479 h 2734803"/>
              <a:gd name="connsiteX28" fmla="*/ 384968 w 6978036"/>
              <a:gd name="connsiteY28" fmla="*/ 308476 h 2734803"/>
              <a:gd name="connsiteX29" fmla="*/ 390680 w 6978036"/>
              <a:gd name="connsiteY29" fmla="*/ 308476 h 2734803"/>
              <a:gd name="connsiteX30" fmla="*/ 390680 w 6978036"/>
              <a:gd name="connsiteY30" fmla="*/ 325218 h 2734803"/>
              <a:gd name="connsiteX31" fmla="*/ 394995 w 6978036"/>
              <a:gd name="connsiteY31" fmla="*/ 325218 h 2734803"/>
              <a:gd name="connsiteX32" fmla="*/ 394995 w 6978036"/>
              <a:gd name="connsiteY32" fmla="*/ 364793 h 2734803"/>
              <a:gd name="connsiteX33" fmla="*/ 400453 w 6978036"/>
              <a:gd name="connsiteY33" fmla="*/ 364793 h 2734803"/>
              <a:gd name="connsiteX34" fmla="*/ 400453 w 6978036"/>
              <a:gd name="connsiteY34" fmla="*/ 380014 h 2734803"/>
              <a:gd name="connsiteX35" fmla="*/ 403245 w 6978036"/>
              <a:gd name="connsiteY35" fmla="*/ 380014 h 2734803"/>
              <a:gd name="connsiteX36" fmla="*/ 403245 w 6978036"/>
              <a:gd name="connsiteY36" fmla="*/ 404621 h 2734803"/>
              <a:gd name="connsiteX37" fmla="*/ 407942 w 6978036"/>
              <a:gd name="connsiteY37" fmla="*/ 404621 h 2734803"/>
              <a:gd name="connsiteX38" fmla="*/ 407942 w 6978036"/>
              <a:gd name="connsiteY38" fmla="*/ 477680 h 2734803"/>
              <a:gd name="connsiteX39" fmla="*/ 416700 w 6978036"/>
              <a:gd name="connsiteY39" fmla="*/ 477680 h 2734803"/>
              <a:gd name="connsiteX40" fmla="*/ 416700 w 6978036"/>
              <a:gd name="connsiteY40" fmla="*/ 490872 h 2734803"/>
              <a:gd name="connsiteX41" fmla="*/ 422665 w 6978036"/>
              <a:gd name="connsiteY41" fmla="*/ 490872 h 2734803"/>
              <a:gd name="connsiteX42" fmla="*/ 422665 w 6978036"/>
              <a:gd name="connsiteY42" fmla="*/ 506220 h 2734803"/>
              <a:gd name="connsiteX43" fmla="*/ 436246 w 6978036"/>
              <a:gd name="connsiteY43" fmla="*/ 506220 h 2734803"/>
              <a:gd name="connsiteX44" fmla="*/ 436246 w 6978036"/>
              <a:gd name="connsiteY44" fmla="*/ 519411 h 2734803"/>
              <a:gd name="connsiteX45" fmla="*/ 477878 w 6978036"/>
              <a:gd name="connsiteY45" fmla="*/ 519411 h 2734803"/>
              <a:gd name="connsiteX46" fmla="*/ 477878 w 6978036"/>
              <a:gd name="connsiteY46" fmla="*/ 534378 h 2734803"/>
              <a:gd name="connsiteX47" fmla="*/ 495775 w 6978036"/>
              <a:gd name="connsiteY47" fmla="*/ 534378 h 2734803"/>
              <a:gd name="connsiteX48" fmla="*/ 495775 w 6978036"/>
              <a:gd name="connsiteY48" fmla="*/ 562283 h 2734803"/>
              <a:gd name="connsiteX49" fmla="*/ 530045 w 6978036"/>
              <a:gd name="connsiteY49" fmla="*/ 562283 h 2734803"/>
              <a:gd name="connsiteX50" fmla="*/ 530045 w 6978036"/>
              <a:gd name="connsiteY50" fmla="*/ 576108 h 2734803"/>
              <a:gd name="connsiteX51" fmla="*/ 589954 w 6978036"/>
              <a:gd name="connsiteY51" fmla="*/ 576108 h 2734803"/>
              <a:gd name="connsiteX52" fmla="*/ 589954 w 6978036"/>
              <a:gd name="connsiteY52" fmla="*/ 591964 h 2734803"/>
              <a:gd name="connsiteX53" fmla="*/ 604932 w 6978036"/>
              <a:gd name="connsiteY53" fmla="*/ 591964 h 2734803"/>
              <a:gd name="connsiteX54" fmla="*/ 604932 w 6978036"/>
              <a:gd name="connsiteY54" fmla="*/ 601477 h 2734803"/>
              <a:gd name="connsiteX55" fmla="*/ 621940 w 6978036"/>
              <a:gd name="connsiteY55" fmla="*/ 601477 h 2734803"/>
              <a:gd name="connsiteX56" fmla="*/ 621940 w 6978036"/>
              <a:gd name="connsiteY56" fmla="*/ 620630 h 2734803"/>
              <a:gd name="connsiteX57" fmla="*/ 649610 w 6978036"/>
              <a:gd name="connsiteY57" fmla="*/ 620630 h 2734803"/>
              <a:gd name="connsiteX58" fmla="*/ 649610 w 6978036"/>
              <a:gd name="connsiteY58" fmla="*/ 631411 h 2734803"/>
              <a:gd name="connsiteX59" fmla="*/ 728177 w 6978036"/>
              <a:gd name="connsiteY59" fmla="*/ 631411 h 2734803"/>
              <a:gd name="connsiteX60" fmla="*/ 728177 w 6978036"/>
              <a:gd name="connsiteY60" fmla="*/ 660204 h 2734803"/>
              <a:gd name="connsiteX61" fmla="*/ 747216 w 6978036"/>
              <a:gd name="connsiteY61" fmla="*/ 660204 h 2734803"/>
              <a:gd name="connsiteX62" fmla="*/ 747216 w 6978036"/>
              <a:gd name="connsiteY62" fmla="*/ 676312 h 2734803"/>
              <a:gd name="connsiteX63" fmla="*/ 772728 w 6978036"/>
              <a:gd name="connsiteY63" fmla="*/ 676312 h 2734803"/>
              <a:gd name="connsiteX64" fmla="*/ 772728 w 6978036"/>
              <a:gd name="connsiteY64" fmla="*/ 692675 h 2734803"/>
              <a:gd name="connsiteX65" fmla="*/ 783136 w 6978036"/>
              <a:gd name="connsiteY65" fmla="*/ 692675 h 2734803"/>
              <a:gd name="connsiteX66" fmla="*/ 783136 w 6978036"/>
              <a:gd name="connsiteY66" fmla="*/ 734913 h 2734803"/>
              <a:gd name="connsiteX67" fmla="*/ 791640 w 6978036"/>
              <a:gd name="connsiteY67" fmla="*/ 734913 h 2734803"/>
              <a:gd name="connsiteX68" fmla="*/ 791640 w 6978036"/>
              <a:gd name="connsiteY68" fmla="*/ 749499 h 2734803"/>
              <a:gd name="connsiteX69" fmla="*/ 797225 w 6978036"/>
              <a:gd name="connsiteY69" fmla="*/ 749499 h 2734803"/>
              <a:gd name="connsiteX70" fmla="*/ 797225 w 6978036"/>
              <a:gd name="connsiteY70" fmla="*/ 776897 h 2734803"/>
              <a:gd name="connsiteX71" fmla="*/ 801668 w 6978036"/>
              <a:gd name="connsiteY71" fmla="*/ 776897 h 2734803"/>
              <a:gd name="connsiteX72" fmla="*/ 801668 w 6978036"/>
              <a:gd name="connsiteY72" fmla="*/ 792752 h 2734803"/>
              <a:gd name="connsiteX73" fmla="*/ 810679 w 6978036"/>
              <a:gd name="connsiteY73" fmla="*/ 792752 h 2734803"/>
              <a:gd name="connsiteX74" fmla="*/ 810679 w 6978036"/>
              <a:gd name="connsiteY74" fmla="*/ 860484 h 2734803"/>
              <a:gd name="connsiteX75" fmla="*/ 815883 w 6978036"/>
              <a:gd name="connsiteY75" fmla="*/ 860484 h 2734803"/>
              <a:gd name="connsiteX76" fmla="*/ 815883 w 6978036"/>
              <a:gd name="connsiteY76" fmla="*/ 878876 h 2734803"/>
              <a:gd name="connsiteX77" fmla="*/ 819437 w 6978036"/>
              <a:gd name="connsiteY77" fmla="*/ 878876 h 2734803"/>
              <a:gd name="connsiteX78" fmla="*/ 819437 w 6978036"/>
              <a:gd name="connsiteY78" fmla="*/ 905132 h 2734803"/>
              <a:gd name="connsiteX79" fmla="*/ 826164 w 6978036"/>
              <a:gd name="connsiteY79" fmla="*/ 905132 h 2734803"/>
              <a:gd name="connsiteX80" fmla="*/ 826164 w 6978036"/>
              <a:gd name="connsiteY80" fmla="*/ 921114 h 2734803"/>
              <a:gd name="connsiteX81" fmla="*/ 830988 w 6978036"/>
              <a:gd name="connsiteY81" fmla="*/ 921114 h 2734803"/>
              <a:gd name="connsiteX82" fmla="*/ 830988 w 6978036"/>
              <a:gd name="connsiteY82" fmla="*/ 935193 h 2734803"/>
              <a:gd name="connsiteX83" fmla="*/ 840253 w 6978036"/>
              <a:gd name="connsiteY83" fmla="*/ 935193 h 2734803"/>
              <a:gd name="connsiteX84" fmla="*/ 840253 w 6978036"/>
              <a:gd name="connsiteY84" fmla="*/ 961449 h 2734803"/>
              <a:gd name="connsiteX85" fmla="*/ 882266 w 6978036"/>
              <a:gd name="connsiteY85" fmla="*/ 961449 h 2734803"/>
              <a:gd name="connsiteX86" fmla="*/ 882266 w 6978036"/>
              <a:gd name="connsiteY86" fmla="*/ 976163 h 2734803"/>
              <a:gd name="connsiteX87" fmla="*/ 892166 w 6978036"/>
              <a:gd name="connsiteY87" fmla="*/ 976163 h 2734803"/>
              <a:gd name="connsiteX88" fmla="*/ 892166 w 6978036"/>
              <a:gd name="connsiteY88" fmla="*/ 990496 h 2734803"/>
              <a:gd name="connsiteX89" fmla="*/ 971876 w 6978036"/>
              <a:gd name="connsiteY89" fmla="*/ 990496 h 2734803"/>
              <a:gd name="connsiteX90" fmla="*/ 971876 w 6978036"/>
              <a:gd name="connsiteY90" fmla="*/ 1017005 h 2734803"/>
              <a:gd name="connsiteX91" fmla="*/ 1017189 w 6978036"/>
              <a:gd name="connsiteY91" fmla="*/ 1017005 h 2734803"/>
              <a:gd name="connsiteX92" fmla="*/ 1017189 w 6978036"/>
              <a:gd name="connsiteY92" fmla="*/ 1033621 h 2734803"/>
              <a:gd name="connsiteX93" fmla="*/ 1047143 w 6978036"/>
              <a:gd name="connsiteY93" fmla="*/ 1033621 h 2734803"/>
              <a:gd name="connsiteX94" fmla="*/ 1047143 w 6978036"/>
              <a:gd name="connsiteY94" fmla="*/ 1048208 h 2734803"/>
              <a:gd name="connsiteX95" fmla="*/ 1113907 w 6978036"/>
              <a:gd name="connsiteY95" fmla="*/ 1048208 h 2734803"/>
              <a:gd name="connsiteX96" fmla="*/ 1113907 w 6978036"/>
              <a:gd name="connsiteY96" fmla="*/ 1063683 h 2734803"/>
              <a:gd name="connsiteX97" fmla="*/ 1127615 w 6978036"/>
              <a:gd name="connsiteY97" fmla="*/ 1063683 h 2734803"/>
              <a:gd name="connsiteX98" fmla="*/ 1127615 w 6978036"/>
              <a:gd name="connsiteY98" fmla="*/ 1077381 h 2734803"/>
              <a:gd name="connsiteX99" fmla="*/ 1180797 w 6978036"/>
              <a:gd name="connsiteY99" fmla="*/ 1077381 h 2734803"/>
              <a:gd name="connsiteX100" fmla="*/ 1180797 w 6978036"/>
              <a:gd name="connsiteY100" fmla="*/ 1092729 h 2734803"/>
              <a:gd name="connsiteX101" fmla="*/ 1196536 w 6978036"/>
              <a:gd name="connsiteY101" fmla="*/ 1092729 h 2734803"/>
              <a:gd name="connsiteX102" fmla="*/ 1196536 w 6978036"/>
              <a:gd name="connsiteY102" fmla="*/ 1105540 h 2734803"/>
              <a:gd name="connsiteX103" fmla="*/ 1206690 w 6978036"/>
              <a:gd name="connsiteY103" fmla="*/ 1105540 h 2734803"/>
              <a:gd name="connsiteX104" fmla="*/ 1206690 w 6978036"/>
              <a:gd name="connsiteY104" fmla="*/ 1120126 h 2734803"/>
              <a:gd name="connsiteX105" fmla="*/ 1213671 w 6978036"/>
              <a:gd name="connsiteY105" fmla="*/ 1120126 h 2734803"/>
              <a:gd name="connsiteX106" fmla="*/ 1213671 w 6978036"/>
              <a:gd name="connsiteY106" fmla="*/ 1134079 h 2734803"/>
              <a:gd name="connsiteX107" fmla="*/ 1219764 w 6978036"/>
              <a:gd name="connsiteY107" fmla="*/ 1134079 h 2734803"/>
              <a:gd name="connsiteX108" fmla="*/ 1219764 w 6978036"/>
              <a:gd name="connsiteY108" fmla="*/ 1151963 h 2734803"/>
              <a:gd name="connsiteX109" fmla="*/ 1229283 w 6978036"/>
              <a:gd name="connsiteY109" fmla="*/ 1151963 h 2734803"/>
              <a:gd name="connsiteX110" fmla="*/ 1229283 w 6978036"/>
              <a:gd name="connsiteY110" fmla="*/ 1163886 h 2734803"/>
              <a:gd name="connsiteX111" fmla="*/ 1234741 w 6978036"/>
              <a:gd name="connsiteY111" fmla="*/ 1163886 h 2734803"/>
              <a:gd name="connsiteX112" fmla="*/ 1234741 w 6978036"/>
              <a:gd name="connsiteY112" fmla="*/ 1180502 h 2734803"/>
              <a:gd name="connsiteX113" fmla="*/ 1243118 w 6978036"/>
              <a:gd name="connsiteY113" fmla="*/ 1180502 h 2734803"/>
              <a:gd name="connsiteX114" fmla="*/ 1243118 w 6978036"/>
              <a:gd name="connsiteY114" fmla="*/ 1193313 h 2734803"/>
              <a:gd name="connsiteX115" fmla="*/ 1280180 w 6978036"/>
              <a:gd name="connsiteY115" fmla="*/ 1193313 h 2734803"/>
              <a:gd name="connsiteX116" fmla="*/ 1280180 w 6978036"/>
              <a:gd name="connsiteY116" fmla="*/ 1219442 h 2734803"/>
              <a:gd name="connsiteX117" fmla="*/ 1385529 w 6978036"/>
              <a:gd name="connsiteY117" fmla="*/ 1219442 h 2734803"/>
              <a:gd name="connsiteX118" fmla="*/ 1385529 w 6978036"/>
              <a:gd name="connsiteY118" fmla="*/ 1237834 h 2734803"/>
              <a:gd name="connsiteX119" fmla="*/ 1401649 w 6978036"/>
              <a:gd name="connsiteY119" fmla="*/ 1237834 h 2734803"/>
              <a:gd name="connsiteX120" fmla="*/ 1401649 w 6978036"/>
              <a:gd name="connsiteY120" fmla="*/ 1251660 h 2734803"/>
              <a:gd name="connsiteX121" fmla="*/ 1436681 w 6978036"/>
              <a:gd name="connsiteY121" fmla="*/ 1251660 h 2734803"/>
              <a:gd name="connsiteX122" fmla="*/ 1436681 w 6978036"/>
              <a:gd name="connsiteY122" fmla="*/ 1263963 h 2734803"/>
              <a:gd name="connsiteX123" fmla="*/ 1524641 w 6978036"/>
              <a:gd name="connsiteY123" fmla="*/ 1263963 h 2734803"/>
              <a:gd name="connsiteX124" fmla="*/ 1524641 w 6978036"/>
              <a:gd name="connsiteY124" fmla="*/ 1282228 h 2734803"/>
              <a:gd name="connsiteX125" fmla="*/ 1537080 w 6978036"/>
              <a:gd name="connsiteY125" fmla="*/ 1282228 h 2734803"/>
              <a:gd name="connsiteX126" fmla="*/ 1537080 w 6978036"/>
              <a:gd name="connsiteY126" fmla="*/ 1292249 h 2734803"/>
              <a:gd name="connsiteX127" fmla="*/ 1553199 w 6978036"/>
              <a:gd name="connsiteY127" fmla="*/ 1292249 h 2734803"/>
              <a:gd name="connsiteX128" fmla="*/ 1553199 w 6978036"/>
              <a:gd name="connsiteY128" fmla="*/ 1308358 h 2734803"/>
              <a:gd name="connsiteX129" fmla="*/ 1575665 w 6978036"/>
              <a:gd name="connsiteY129" fmla="*/ 1308358 h 2734803"/>
              <a:gd name="connsiteX130" fmla="*/ 1575665 w 6978036"/>
              <a:gd name="connsiteY130" fmla="*/ 1322817 h 2734803"/>
              <a:gd name="connsiteX131" fmla="*/ 1612855 w 6978036"/>
              <a:gd name="connsiteY131" fmla="*/ 1322817 h 2734803"/>
              <a:gd name="connsiteX132" fmla="*/ 1612855 w 6978036"/>
              <a:gd name="connsiteY132" fmla="*/ 1335755 h 2734803"/>
              <a:gd name="connsiteX133" fmla="*/ 1620978 w 6978036"/>
              <a:gd name="connsiteY133" fmla="*/ 1335755 h 2734803"/>
              <a:gd name="connsiteX134" fmla="*/ 1620978 w 6978036"/>
              <a:gd name="connsiteY134" fmla="*/ 1352498 h 2734803"/>
              <a:gd name="connsiteX135" fmla="*/ 1624278 w 6978036"/>
              <a:gd name="connsiteY135" fmla="*/ 1352498 h 2734803"/>
              <a:gd name="connsiteX136" fmla="*/ 1624278 w 6978036"/>
              <a:gd name="connsiteY136" fmla="*/ 1366450 h 2734803"/>
              <a:gd name="connsiteX137" fmla="*/ 1654233 w 6978036"/>
              <a:gd name="connsiteY137" fmla="*/ 1366450 h 2734803"/>
              <a:gd name="connsiteX138" fmla="*/ 1654233 w 6978036"/>
              <a:gd name="connsiteY138" fmla="*/ 1396131 h 2734803"/>
              <a:gd name="connsiteX139" fmla="*/ 1680507 w 6978036"/>
              <a:gd name="connsiteY139" fmla="*/ 1396131 h 2734803"/>
              <a:gd name="connsiteX140" fmla="*/ 1680507 w 6978036"/>
              <a:gd name="connsiteY140" fmla="*/ 1409576 h 2734803"/>
              <a:gd name="connsiteX141" fmla="*/ 1721123 w 6978036"/>
              <a:gd name="connsiteY141" fmla="*/ 1409576 h 2734803"/>
              <a:gd name="connsiteX142" fmla="*/ 1721123 w 6978036"/>
              <a:gd name="connsiteY142" fmla="*/ 1424290 h 2734803"/>
              <a:gd name="connsiteX143" fmla="*/ 1744478 w 6978036"/>
              <a:gd name="connsiteY143" fmla="*/ 1424290 h 2734803"/>
              <a:gd name="connsiteX144" fmla="*/ 1744478 w 6978036"/>
              <a:gd name="connsiteY144" fmla="*/ 1439257 h 2734803"/>
              <a:gd name="connsiteX145" fmla="*/ 1888031 w 6978036"/>
              <a:gd name="connsiteY145" fmla="*/ 1439257 h 2734803"/>
              <a:gd name="connsiteX146" fmla="*/ 1888031 w 6978036"/>
              <a:gd name="connsiteY146" fmla="*/ 1453843 h 2734803"/>
              <a:gd name="connsiteX147" fmla="*/ 2010515 w 6978036"/>
              <a:gd name="connsiteY147" fmla="*/ 1453843 h 2734803"/>
              <a:gd name="connsiteX148" fmla="*/ 2010515 w 6978036"/>
              <a:gd name="connsiteY148" fmla="*/ 1468176 h 2734803"/>
              <a:gd name="connsiteX149" fmla="*/ 2018766 w 6978036"/>
              <a:gd name="connsiteY149" fmla="*/ 1468176 h 2734803"/>
              <a:gd name="connsiteX150" fmla="*/ 2018766 w 6978036"/>
              <a:gd name="connsiteY150" fmla="*/ 1483016 h 2734803"/>
              <a:gd name="connsiteX151" fmla="*/ 2023589 w 6978036"/>
              <a:gd name="connsiteY151" fmla="*/ 1483016 h 2734803"/>
              <a:gd name="connsiteX152" fmla="*/ 2023589 w 6978036"/>
              <a:gd name="connsiteY152" fmla="*/ 1498871 h 2734803"/>
              <a:gd name="connsiteX153" fmla="*/ 2031585 w 6978036"/>
              <a:gd name="connsiteY153" fmla="*/ 1498871 h 2734803"/>
              <a:gd name="connsiteX154" fmla="*/ 2031585 w 6978036"/>
              <a:gd name="connsiteY154" fmla="*/ 1513965 h 2734803"/>
              <a:gd name="connsiteX155" fmla="*/ 2033616 w 6978036"/>
              <a:gd name="connsiteY155" fmla="*/ 1513965 h 2734803"/>
              <a:gd name="connsiteX156" fmla="*/ 2033616 w 6978036"/>
              <a:gd name="connsiteY156" fmla="*/ 1526649 h 2734803"/>
              <a:gd name="connsiteX157" fmla="*/ 2120434 w 6978036"/>
              <a:gd name="connsiteY157" fmla="*/ 1526649 h 2734803"/>
              <a:gd name="connsiteX158" fmla="*/ 2120434 w 6978036"/>
              <a:gd name="connsiteY158" fmla="*/ 1541363 h 2734803"/>
              <a:gd name="connsiteX159" fmla="*/ 2239618 w 6978036"/>
              <a:gd name="connsiteY159" fmla="*/ 1541363 h 2734803"/>
              <a:gd name="connsiteX160" fmla="*/ 2239618 w 6978036"/>
              <a:gd name="connsiteY160" fmla="*/ 1557852 h 2734803"/>
              <a:gd name="connsiteX161" fmla="*/ 2265638 w 6978036"/>
              <a:gd name="connsiteY161" fmla="*/ 1557852 h 2734803"/>
              <a:gd name="connsiteX162" fmla="*/ 2265638 w 6978036"/>
              <a:gd name="connsiteY162" fmla="*/ 1571171 h 2734803"/>
              <a:gd name="connsiteX163" fmla="*/ 2312727 w 6978036"/>
              <a:gd name="connsiteY163" fmla="*/ 1571171 h 2734803"/>
              <a:gd name="connsiteX164" fmla="*/ 2312727 w 6978036"/>
              <a:gd name="connsiteY164" fmla="*/ 1585123 h 2734803"/>
              <a:gd name="connsiteX165" fmla="*/ 2378729 w 6978036"/>
              <a:gd name="connsiteY165" fmla="*/ 1585123 h 2734803"/>
              <a:gd name="connsiteX166" fmla="*/ 2378729 w 6978036"/>
              <a:gd name="connsiteY166" fmla="*/ 1601105 h 2734803"/>
              <a:gd name="connsiteX167" fmla="*/ 2393707 w 6978036"/>
              <a:gd name="connsiteY167" fmla="*/ 1601105 h 2734803"/>
              <a:gd name="connsiteX168" fmla="*/ 2393707 w 6978036"/>
              <a:gd name="connsiteY168" fmla="*/ 1615184 h 2734803"/>
              <a:gd name="connsiteX169" fmla="*/ 2421630 w 6978036"/>
              <a:gd name="connsiteY169" fmla="*/ 1615184 h 2734803"/>
              <a:gd name="connsiteX170" fmla="*/ 2421630 w 6978036"/>
              <a:gd name="connsiteY170" fmla="*/ 1631800 h 2734803"/>
              <a:gd name="connsiteX171" fmla="*/ 2439400 w 6978036"/>
              <a:gd name="connsiteY171" fmla="*/ 1631800 h 2734803"/>
              <a:gd name="connsiteX172" fmla="*/ 2439400 w 6978036"/>
              <a:gd name="connsiteY172" fmla="*/ 1659959 h 2734803"/>
              <a:gd name="connsiteX173" fmla="*/ 2592854 w 6978036"/>
              <a:gd name="connsiteY173" fmla="*/ 1659959 h 2734803"/>
              <a:gd name="connsiteX174" fmla="*/ 2592854 w 6978036"/>
              <a:gd name="connsiteY174" fmla="*/ 1677209 h 2734803"/>
              <a:gd name="connsiteX175" fmla="*/ 2839218 w 6978036"/>
              <a:gd name="connsiteY175" fmla="*/ 1677209 h 2734803"/>
              <a:gd name="connsiteX176" fmla="*/ 2839218 w 6978036"/>
              <a:gd name="connsiteY176" fmla="*/ 1692430 h 2734803"/>
              <a:gd name="connsiteX177" fmla="*/ 2931621 w 6978036"/>
              <a:gd name="connsiteY177" fmla="*/ 1692430 h 2734803"/>
              <a:gd name="connsiteX178" fmla="*/ 2931621 w 6978036"/>
              <a:gd name="connsiteY178" fmla="*/ 1709173 h 2734803"/>
              <a:gd name="connsiteX179" fmla="*/ 3020977 w 6978036"/>
              <a:gd name="connsiteY179" fmla="*/ 1709173 h 2734803"/>
              <a:gd name="connsiteX180" fmla="*/ 3020977 w 6978036"/>
              <a:gd name="connsiteY180" fmla="*/ 1725281 h 2734803"/>
              <a:gd name="connsiteX181" fmla="*/ 3043951 w 6978036"/>
              <a:gd name="connsiteY181" fmla="*/ 1725281 h 2734803"/>
              <a:gd name="connsiteX182" fmla="*/ 3043951 w 6978036"/>
              <a:gd name="connsiteY182" fmla="*/ 1738600 h 2734803"/>
              <a:gd name="connsiteX183" fmla="*/ 3071748 w 6978036"/>
              <a:gd name="connsiteY183" fmla="*/ 1738600 h 2734803"/>
              <a:gd name="connsiteX184" fmla="*/ 3071748 w 6978036"/>
              <a:gd name="connsiteY184" fmla="*/ 1755216 h 2734803"/>
              <a:gd name="connsiteX185" fmla="*/ 3092056 w 6978036"/>
              <a:gd name="connsiteY185" fmla="*/ 1755216 h 2734803"/>
              <a:gd name="connsiteX186" fmla="*/ 3092056 w 6978036"/>
              <a:gd name="connsiteY186" fmla="*/ 1771959 h 2734803"/>
              <a:gd name="connsiteX187" fmla="*/ 3213905 w 6978036"/>
              <a:gd name="connsiteY187" fmla="*/ 1771959 h 2734803"/>
              <a:gd name="connsiteX188" fmla="*/ 3213905 w 6978036"/>
              <a:gd name="connsiteY188" fmla="*/ 1790731 h 2734803"/>
              <a:gd name="connsiteX189" fmla="*/ 3237006 w 6978036"/>
              <a:gd name="connsiteY189" fmla="*/ 1790731 h 2734803"/>
              <a:gd name="connsiteX190" fmla="*/ 3237006 w 6978036"/>
              <a:gd name="connsiteY190" fmla="*/ 1807981 h 2734803"/>
              <a:gd name="connsiteX191" fmla="*/ 3248175 w 6978036"/>
              <a:gd name="connsiteY191" fmla="*/ 1807981 h 2734803"/>
              <a:gd name="connsiteX192" fmla="*/ 3248175 w 6978036"/>
              <a:gd name="connsiteY192" fmla="*/ 1821807 h 2734803"/>
              <a:gd name="connsiteX193" fmla="*/ 3251729 w 6978036"/>
              <a:gd name="connsiteY193" fmla="*/ 1821807 h 2734803"/>
              <a:gd name="connsiteX194" fmla="*/ 3251729 w 6978036"/>
              <a:gd name="connsiteY194" fmla="*/ 1838676 h 2734803"/>
              <a:gd name="connsiteX195" fmla="*/ 3435138 w 6978036"/>
              <a:gd name="connsiteY195" fmla="*/ 1838676 h 2734803"/>
              <a:gd name="connsiteX196" fmla="*/ 3435138 w 6978036"/>
              <a:gd name="connsiteY196" fmla="*/ 1854024 h 2734803"/>
              <a:gd name="connsiteX197" fmla="*/ 3652563 w 6978036"/>
              <a:gd name="connsiteY197" fmla="*/ 1854024 h 2734803"/>
              <a:gd name="connsiteX198" fmla="*/ 3652563 w 6978036"/>
              <a:gd name="connsiteY198" fmla="*/ 1889793 h 2734803"/>
              <a:gd name="connsiteX199" fmla="*/ 3825945 w 6978036"/>
              <a:gd name="connsiteY199" fmla="*/ 1889793 h 2734803"/>
              <a:gd name="connsiteX200" fmla="*/ 3825945 w 6978036"/>
              <a:gd name="connsiteY200" fmla="*/ 1907424 h 2734803"/>
              <a:gd name="connsiteX201" fmla="*/ 4010750 w 6978036"/>
              <a:gd name="connsiteY201" fmla="*/ 1907424 h 2734803"/>
              <a:gd name="connsiteX202" fmla="*/ 4010750 w 6978036"/>
              <a:gd name="connsiteY202" fmla="*/ 1927211 h 2734803"/>
              <a:gd name="connsiteX203" fmla="*/ 4026616 w 6978036"/>
              <a:gd name="connsiteY203" fmla="*/ 1927211 h 2734803"/>
              <a:gd name="connsiteX204" fmla="*/ 4026616 w 6978036"/>
              <a:gd name="connsiteY204" fmla="*/ 1944842 h 2734803"/>
              <a:gd name="connsiteX205" fmla="*/ 4226271 w 6978036"/>
              <a:gd name="connsiteY205" fmla="*/ 1944842 h 2734803"/>
              <a:gd name="connsiteX206" fmla="*/ 4226271 w 6978036"/>
              <a:gd name="connsiteY206" fmla="*/ 1966278 h 2734803"/>
              <a:gd name="connsiteX207" fmla="*/ 4855192 w 6978036"/>
              <a:gd name="connsiteY207" fmla="*/ 1966278 h 2734803"/>
              <a:gd name="connsiteX208" fmla="*/ 4855192 w 6978036"/>
              <a:gd name="connsiteY208" fmla="*/ 1995705 h 2734803"/>
              <a:gd name="connsiteX209" fmla="*/ 4882734 w 6978036"/>
              <a:gd name="connsiteY209" fmla="*/ 1995705 h 2734803"/>
              <a:gd name="connsiteX210" fmla="*/ 4882734 w 6978036"/>
              <a:gd name="connsiteY210" fmla="*/ 2025259 h 2734803"/>
              <a:gd name="connsiteX211" fmla="*/ 5314539 w 6978036"/>
              <a:gd name="connsiteY211" fmla="*/ 2025259 h 2734803"/>
              <a:gd name="connsiteX212" fmla="*/ 5314539 w 6978036"/>
              <a:gd name="connsiteY212" fmla="*/ 2090454 h 2734803"/>
              <a:gd name="connsiteX213" fmla="*/ 5659398 w 6978036"/>
              <a:gd name="connsiteY213" fmla="*/ 2090454 h 2734803"/>
              <a:gd name="connsiteX214" fmla="*/ 5659398 w 6978036"/>
              <a:gd name="connsiteY214" fmla="*/ 2156792 h 2734803"/>
              <a:gd name="connsiteX215" fmla="*/ 6068990 w 6978036"/>
              <a:gd name="connsiteY215" fmla="*/ 2156792 h 2734803"/>
              <a:gd name="connsiteX216" fmla="*/ 6068990 w 6978036"/>
              <a:gd name="connsiteY216" fmla="*/ 2240887 h 2734803"/>
              <a:gd name="connsiteX217" fmla="*/ 6566287 w 6978036"/>
              <a:gd name="connsiteY217" fmla="*/ 2240887 h 2734803"/>
              <a:gd name="connsiteX218" fmla="*/ 6566287 w 6978036"/>
              <a:gd name="connsiteY218" fmla="*/ 2488987 h 2734803"/>
              <a:gd name="connsiteX219" fmla="*/ 6863169 w 6978036"/>
              <a:gd name="connsiteY219" fmla="*/ 2488987 h 2734803"/>
              <a:gd name="connsiteX220" fmla="*/ 6863169 w 6978036"/>
              <a:gd name="connsiteY220" fmla="*/ 2734803 h 2734803"/>
              <a:gd name="connsiteX221" fmla="*/ 6978037 w 6978036"/>
              <a:gd name="connsiteY221" fmla="*/ 2734803 h 2734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6978036" h="2734803">
                <a:moveTo>
                  <a:pt x="0" y="0"/>
                </a:moveTo>
                <a:lnTo>
                  <a:pt x="143554" y="0"/>
                </a:lnTo>
                <a:lnTo>
                  <a:pt x="143554" y="13191"/>
                </a:lnTo>
                <a:lnTo>
                  <a:pt x="160181" y="13191"/>
                </a:lnTo>
                <a:lnTo>
                  <a:pt x="160181" y="41857"/>
                </a:lnTo>
                <a:lnTo>
                  <a:pt x="190390" y="41857"/>
                </a:lnTo>
                <a:lnTo>
                  <a:pt x="190390" y="69509"/>
                </a:lnTo>
                <a:lnTo>
                  <a:pt x="196482" y="69509"/>
                </a:lnTo>
                <a:lnTo>
                  <a:pt x="196482" y="109717"/>
                </a:lnTo>
                <a:lnTo>
                  <a:pt x="200925" y="109717"/>
                </a:lnTo>
                <a:lnTo>
                  <a:pt x="200925" y="147262"/>
                </a:lnTo>
                <a:lnTo>
                  <a:pt x="207779" y="147262"/>
                </a:lnTo>
                <a:lnTo>
                  <a:pt x="207779" y="167176"/>
                </a:lnTo>
                <a:lnTo>
                  <a:pt x="223391" y="167176"/>
                </a:lnTo>
                <a:lnTo>
                  <a:pt x="223391" y="182143"/>
                </a:lnTo>
                <a:lnTo>
                  <a:pt x="235829" y="182143"/>
                </a:lnTo>
                <a:lnTo>
                  <a:pt x="235829" y="194319"/>
                </a:lnTo>
                <a:lnTo>
                  <a:pt x="276192" y="194319"/>
                </a:lnTo>
                <a:lnTo>
                  <a:pt x="276192" y="220702"/>
                </a:lnTo>
                <a:lnTo>
                  <a:pt x="284442" y="220702"/>
                </a:lnTo>
                <a:lnTo>
                  <a:pt x="284442" y="238333"/>
                </a:lnTo>
                <a:lnTo>
                  <a:pt x="304624" y="238333"/>
                </a:lnTo>
                <a:lnTo>
                  <a:pt x="304624" y="267760"/>
                </a:lnTo>
                <a:lnTo>
                  <a:pt x="323663" y="267760"/>
                </a:lnTo>
                <a:lnTo>
                  <a:pt x="323663" y="279810"/>
                </a:lnTo>
                <a:lnTo>
                  <a:pt x="359583" y="279810"/>
                </a:lnTo>
                <a:lnTo>
                  <a:pt x="359583" y="291479"/>
                </a:lnTo>
                <a:lnTo>
                  <a:pt x="384968" y="291479"/>
                </a:lnTo>
                <a:lnTo>
                  <a:pt x="384968" y="308476"/>
                </a:lnTo>
                <a:lnTo>
                  <a:pt x="390680" y="308476"/>
                </a:lnTo>
                <a:lnTo>
                  <a:pt x="390680" y="325218"/>
                </a:lnTo>
                <a:lnTo>
                  <a:pt x="394995" y="325218"/>
                </a:lnTo>
                <a:lnTo>
                  <a:pt x="394995" y="364793"/>
                </a:lnTo>
                <a:lnTo>
                  <a:pt x="400453" y="364793"/>
                </a:lnTo>
                <a:lnTo>
                  <a:pt x="400453" y="380014"/>
                </a:lnTo>
                <a:lnTo>
                  <a:pt x="403245" y="380014"/>
                </a:lnTo>
                <a:lnTo>
                  <a:pt x="403245" y="404621"/>
                </a:lnTo>
                <a:lnTo>
                  <a:pt x="407942" y="404621"/>
                </a:lnTo>
                <a:lnTo>
                  <a:pt x="407942" y="477680"/>
                </a:lnTo>
                <a:lnTo>
                  <a:pt x="416700" y="477680"/>
                </a:lnTo>
                <a:lnTo>
                  <a:pt x="416700" y="490872"/>
                </a:lnTo>
                <a:lnTo>
                  <a:pt x="422665" y="490872"/>
                </a:lnTo>
                <a:lnTo>
                  <a:pt x="422665" y="506220"/>
                </a:lnTo>
                <a:lnTo>
                  <a:pt x="436246" y="506220"/>
                </a:lnTo>
                <a:lnTo>
                  <a:pt x="436246" y="519411"/>
                </a:lnTo>
                <a:lnTo>
                  <a:pt x="477878" y="519411"/>
                </a:lnTo>
                <a:lnTo>
                  <a:pt x="477878" y="534378"/>
                </a:lnTo>
                <a:lnTo>
                  <a:pt x="495775" y="534378"/>
                </a:lnTo>
                <a:lnTo>
                  <a:pt x="495775" y="562283"/>
                </a:lnTo>
                <a:lnTo>
                  <a:pt x="530045" y="562283"/>
                </a:lnTo>
                <a:lnTo>
                  <a:pt x="530045" y="576108"/>
                </a:lnTo>
                <a:lnTo>
                  <a:pt x="589954" y="576108"/>
                </a:lnTo>
                <a:lnTo>
                  <a:pt x="589954" y="591964"/>
                </a:lnTo>
                <a:lnTo>
                  <a:pt x="604932" y="591964"/>
                </a:lnTo>
                <a:lnTo>
                  <a:pt x="604932" y="601477"/>
                </a:lnTo>
                <a:lnTo>
                  <a:pt x="621940" y="601477"/>
                </a:lnTo>
                <a:lnTo>
                  <a:pt x="621940" y="620630"/>
                </a:lnTo>
                <a:lnTo>
                  <a:pt x="649610" y="620630"/>
                </a:lnTo>
                <a:lnTo>
                  <a:pt x="649610" y="631411"/>
                </a:lnTo>
                <a:lnTo>
                  <a:pt x="728177" y="631411"/>
                </a:lnTo>
                <a:lnTo>
                  <a:pt x="728177" y="660204"/>
                </a:lnTo>
                <a:lnTo>
                  <a:pt x="747216" y="660204"/>
                </a:lnTo>
                <a:lnTo>
                  <a:pt x="747216" y="676312"/>
                </a:lnTo>
                <a:lnTo>
                  <a:pt x="772728" y="676312"/>
                </a:lnTo>
                <a:lnTo>
                  <a:pt x="772728" y="692675"/>
                </a:lnTo>
                <a:lnTo>
                  <a:pt x="783136" y="692675"/>
                </a:lnTo>
                <a:lnTo>
                  <a:pt x="783136" y="734913"/>
                </a:lnTo>
                <a:lnTo>
                  <a:pt x="791640" y="734913"/>
                </a:lnTo>
                <a:lnTo>
                  <a:pt x="791640" y="749499"/>
                </a:lnTo>
                <a:lnTo>
                  <a:pt x="797225" y="749499"/>
                </a:lnTo>
                <a:lnTo>
                  <a:pt x="797225" y="776897"/>
                </a:lnTo>
                <a:lnTo>
                  <a:pt x="801668" y="776897"/>
                </a:lnTo>
                <a:lnTo>
                  <a:pt x="801668" y="792752"/>
                </a:lnTo>
                <a:lnTo>
                  <a:pt x="810679" y="792752"/>
                </a:lnTo>
                <a:lnTo>
                  <a:pt x="810679" y="860484"/>
                </a:lnTo>
                <a:lnTo>
                  <a:pt x="815883" y="860484"/>
                </a:lnTo>
                <a:lnTo>
                  <a:pt x="815883" y="878876"/>
                </a:lnTo>
                <a:lnTo>
                  <a:pt x="819437" y="878876"/>
                </a:lnTo>
                <a:lnTo>
                  <a:pt x="819437" y="905132"/>
                </a:lnTo>
                <a:lnTo>
                  <a:pt x="826164" y="905132"/>
                </a:lnTo>
                <a:lnTo>
                  <a:pt x="826164" y="921114"/>
                </a:lnTo>
                <a:lnTo>
                  <a:pt x="830988" y="921114"/>
                </a:lnTo>
                <a:lnTo>
                  <a:pt x="830988" y="935193"/>
                </a:lnTo>
                <a:lnTo>
                  <a:pt x="840253" y="935193"/>
                </a:lnTo>
                <a:lnTo>
                  <a:pt x="840253" y="961449"/>
                </a:lnTo>
                <a:lnTo>
                  <a:pt x="882266" y="961449"/>
                </a:lnTo>
                <a:lnTo>
                  <a:pt x="882266" y="976163"/>
                </a:lnTo>
                <a:lnTo>
                  <a:pt x="892166" y="976163"/>
                </a:lnTo>
                <a:lnTo>
                  <a:pt x="892166" y="990496"/>
                </a:lnTo>
                <a:lnTo>
                  <a:pt x="971876" y="990496"/>
                </a:lnTo>
                <a:lnTo>
                  <a:pt x="971876" y="1017005"/>
                </a:lnTo>
                <a:lnTo>
                  <a:pt x="1017189" y="1017005"/>
                </a:lnTo>
                <a:lnTo>
                  <a:pt x="1017189" y="1033621"/>
                </a:lnTo>
                <a:lnTo>
                  <a:pt x="1047143" y="1033621"/>
                </a:lnTo>
                <a:lnTo>
                  <a:pt x="1047143" y="1048208"/>
                </a:lnTo>
                <a:lnTo>
                  <a:pt x="1113907" y="1048208"/>
                </a:lnTo>
                <a:lnTo>
                  <a:pt x="1113907" y="1063683"/>
                </a:lnTo>
                <a:lnTo>
                  <a:pt x="1127615" y="1063683"/>
                </a:lnTo>
                <a:lnTo>
                  <a:pt x="1127615" y="1077381"/>
                </a:lnTo>
                <a:lnTo>
                  <a:pt x="1180797" y="1077381"/>
                </a:lnTo>
                <a:lnTo>
                  <a:pt x="1180797" y="1092729"/>
                </a:lnTo>
                <a:lnTo>
                  <a:pt x="1196536" y="1092729"/>
                </a:lnTo>
                <a:lnTo>
                  <a:pt x="1196536" y="1105540"/>
                </a:lnTo>
                <a:lnTo>
                  <a:pt x="1206690" y="1105540"/>
                </a:lnTo>
                <a:lnTo>
                  <a:pt x="1206690" y="1120126"/>
                </a:lnTo>
                <a:lnTo>
                  <a:pt x="1213671" y="1120126"/>
                </a:lnTo>
                <a:lnTo>
                  <a:pt x="1213671" y="1134079"/>
                </a:lnTo>
                <a:lnTo>
                  <a:pt x="1219764" y="1134079"/>
                </a:lnTo>
                <a:lnTo>
                  <a:pt x="1219764" y="1151963"/>
                </a:lnTo>
                <a:lnTo>
                  <a:pt x="1229283" y="1151963"/>
                </a:lnTo>
                <a:lnTo>
                  <a:pt x="1229283" y="1163886"/>
                </a:lnTo>
                <a:lnTo>
                  <a:pt x="1234741" y="1163886"/>
                </a:lnTo>
                <a:lnTo>
                  <a:pt x="1234741" y="1180502"/>
                </a:lnTo>
                <a:lnTo>
                  <a:pt x="1243118" y="1180502"/>
                </a:lnTo>
                <a:lnTo>
                  <a:pt x="1243118" y="1193313"/>
                </a:lnTo>
                <a:lnTo>
                  <a:pt x="1280180" y="1193313"/>
                </a:lnTo>
                <a:lnTo>
                  <a:pt x="1280180" y="1219442"/>
                </a:lnTo>
                <a:lnTo>
                  <a:pt x="1385529" y="1219442"/>
                </a:lnTo>
                <a:lnTo>
                  <a:pt x="1385529" y="1237834"/>
                </a:lnTo>
                <a:lnTo>
                  <a:pt x="1401649" y="1237834"/>
                </a:lnTo>
                <a:lnTo>
                  <a:pt x="1401649" y="1251660"/>
                </a:lnTo>
                <a:lnTo>
                  <a:pt x="1436681" y="1251660"/>
                </a:lnTo>
                <a:lnTo>
                  <a:pt x="1436681" y="1263963"/>
                </a:lnTo>
                <a:lnTo>
                  <a:pt x="1524641" y="1263963"/>
                </a:lnTo>
                <a:lnTo>
                  <a:pt x="1524641" y="1282228"/>
                </a:lnTo>
                <a:lnTo>
                  <a:pt x="1537080" y="1282228"/>
                </a:lnTo>
                <a:lnTo>
                  <a:pt x="1537080" y="1292249"/>
                </a:lnTo>
                <a:lnTo>
                  <a:pt x="1553199" y="1292249"/>
                </a:lnTo>
                <a:lnTo>
                  <a:pt x="1553199" y="1308358"/>
                </a:lnTo>
                <a:lnTo>
                  <a:pt x="1575665" y="1308358"/>
                </a:lnTo>
                <a:lnTo>
                  <a:pt x="1575665" y="1322817"/>
                </a:lnTo>
                <a:lnTo>
                  <a:pt x="1612855" y="1322817"/>
                </a:lnTo>
                <a:lnTo>
                  <a:pt x="1612855" y="1335755"/>
                </a:lnTo>
                <a:lnTo>
                  <a:pt x="1620978" y="1335755"/>
                </a:lnTo>
                <a:lnTo>
                  <a:pt x="1620978" y="1352498"/>
                </a:lnTo>
                <a:lnTo>
                  <a:pt x="1624278" y="1352498"/>
                </a:lnTo>
                <a:lnTo>
                  <a:pt x="1624278" y="1366450"/>
                </a:lnTo>
                <a:lnTo>
                  <a:pt x="1654233" y="1366450"/>
                </a:lnTo>
                <a:lnTo>
                  <a:pt x="1654233" y="1396131"/>
                </a:lnTo>
                <a:lnTo>
                  <a:pt x="1680507" y="1396131"/>
                </a:lnTo>
                <a:lnTo>
                  <a:pt x="1680507" y="1409576"/>
                </a:lnTo>
                <a:lnTo>
                  <a:pt x="1721123" y="1409576"/>
                </a:lnTo>
                <a:lnTo>
                  <a:pt x="1721123" y="1424290"/>
                </a:lnTo>
                <a:lnTo>
                  <a:pt x="1744478" y="1424290"/>
                </a:lnTo>
                <a:lnTo>
                  <a:pt x="1744478" y="1439257"/>
                </a:lnTo>
                <a:lnTo>
                  <a:pt x="1888031" y="1439257"/>
                </a:lnTo>
                <a:lnTo>
                  <a:pt x="1888031" y="1453843"/>
                </a:lnTo>
                <a:lnTo>
                  <a:pt x="2010515" y="1453843"/>
                </a:lnTo>
                <a:lnTo>
                  <a:pt x="2010515" y="1468176"/>
                </a:lnTo>
                <a:lnTo>
                  <a:pt x="2018766" y="1468176"/>
                </a:lnTo>
                <a:lnTo>
                  <a:pt x="2018766" y="1483016"/>
                </a:lnTo>
                <a:lnTo>
                  <a:pt x="2023589" y="1483016"/>
                </a:lnTo>
                <a:lnTo>
                  <a:pt x="2023589" y="1498871"/>
                </a:lnTo>
                <a:lnTo>
                  <a:pt x="2031585" y="1498871"/>
                </a:lnTo>
                <a:lnTo>
                  <a:pt x="2031585" y="1513965"/>
                </a:lnTo>
                <a:lnTo>
                  <a:pt x="2033616" y="1513965"/>
                </a:lnTo>
                <a:lnTo>
                  <a:pt x="2033616" y="1526649"/>
                </a:lnTo>
                <a:lnTo>
                  <a:pt x="2120434" y="1526649"/>
                </a:lnTo>
                <a:lnTo>
                  <a:pt x="2120434" y="1541363"/>
                </a:lnTo>
                <a:lnTo>
                  <a:pt x="2239618" y="1541363"/>
                </a:lnTo>
                <a:lnTo>
                  <a:pt x="2239618" y="1557852"/>
                </a:lnTo>
                <a:lnTo>
                  <a:pt x="2265638" y="1557852"/>
                </a:lnTo>
                <a:lnTo>
                  <a:pt x="2265638" y="1571171"/>
                </a:lnTo>
                <a:lnTo>
                  <a:pt x="2312727" y="1571171"/>
                </a:lnTo>
                <a:lnTo>
                  <a:pt x="2312727" y="1585123"/>
                </a:lnTo>
                <a:lnTo>
                  <a:pt x="2378729" y="1585123"/>
                </a:lnTo>
                <a:lnTo>
                  <a:pt x="2378729" y="1601105"/>
                </a:lnTo>
                <a:lnTo>
                  <a:pt x="2393707" y="1601105"/>
                </a:lnTo>
                <a:lnTo>
                  <a:pt x="2393707" y="1615184"/>
                </a:lnTo>
                <a:lnTo>
                  <a:pt x="2421630" y="1615184"/>
                </a:lnTo>
                <a:lnTo>
                  <a:pt x="2421630" y="1631800"/>
                </a:lnTo>
                <a:lnTo>
                  <a:pt x="2439400" y="1631800"/>
                </a:lnTo>
                <a:lnTo>
                  <a:pt x="2439400" y="1659959"/>
                </a:lnTo>
                <a:lnTo>
                  <a:pt x="2592854" y="1659959"/>
                </a:lnTo>
                <a:lnTo>
                  <a:pt x="2592854" y="1677209"/>
                </a:lnTo>
                <a:lnTo>
                  <a:pt x="2839218" y="1677209"/>
                </a:lnTo>
                <a:lnTo>
                  <a:pt x="2839218" y="1692430"/>
                </a:lnTo>
                <a:lnTo>
                  <a:pt x="2931621" y="1692430"/>
                </a:lnTo>
                <a:lnTo>
                  <a:pt x="2931621" y="1709173"/>
                </a:lnTo>
                <a:lnTo>
                  <a:pt x="3020977" y="1709173"/>
                </a:lnTo>
                <a:lnTo>
                  <a:pt x="3020977" y="1725281"/>
                </a:lnTo>
                <a:lnTo>
                  <a:pt x="3043951" y="1725281"/>
                </a:lnTo>
                <a:lnTo>
                  <a:pt x="3043951" y="1738600"/>
                </a:lnTo>
                <a:lnTo>
                  <a:pt x="3071748" y="1738600"/>
                </a:lnTo>
                <a:lnTo>
                  <a:pt x="3071748" y="1755216"/>
                </a:lnTo>
                <a:lnTo>
                  <a:pt x="3092056" y="1755216"/>
                </a:lnTo>
                <a:lnTo>
                  <a:pt x="3092056" y="1771959"/>
                </a:lnTo>
                <a:lnTo>
                  <a:pt x="3213905" y="1771959"/>
                </a:lnTo>
                <a:lnTo>
                  <a:pt x="3213905" y="1790731"/>
                </a:lnTo>
                <a:lnTo>
                  <a:pt x="3237006" y="1790731"/>
                </a:lnTo>
                <a:lnTo>
                  <a:pt x="3237006" y="1807981"/>
                </a:lnTo>
                <a:lnTo>
                  <a:pt x="3248175" y="1807981"/>
                </a:lnTo>
                <a:lnTo>
                  <a:pt x="3248175" y="1821807"/>
                </a:lnTo>
                <a:lnTo>
                  <a:pt x="3251729" y="1821807"/>
                </a:lnTo>
                <a:lnTo>
                  <a:pt x="3251729" y="1838676"/>
                </a:lnTo>
                <a:lnTo>
                  <a:pt x="3435138" y="1838676"/>
                </a:lnTo>
                <a:lnTo>
                  <a:pt x="3435138" y="1854024"/>
                </a:lnTo>
                <a:lnTo>
                  <a:pt x="3652563" y="1854024"/>
                </a:lnTo>
                <a:lnTo>
                  <a:pt x="3652563" y="1889793"/>
                </a:lnTo>
                <a:lnTo>
                  <a:pt x="3825945" y="1889793"/>
                </a:lnTo>
                <a:lnTo>
                  <a:pt x="3825945" y="1907424"/>
                </a:lnTo>
                <a:lnTo>
                  <a:pt x="4010750" y="1907424"/>
                </a:lnTo>
                <a:lnTo>
                  <a:pt x="4010750" y="1927211"/>
                </a:lnTo>
                <a:lnTo>
                  <a:pt x="4026616" y="1927211"/>
                </a:lnTo>
                <a:lnTo>
                  <a:pt x="4026616" y="1944842"/>
                </a:lnTo>
                <a:lnTo>
                  <a:pt x="4226271" y="1944842"/>
                </a:lnTo>
                <a:lnTo>
                  <a:pt x="4226271" y="1966278"/>
                </a:lnTo>
                <a:lnTo>
                  <a:pt x="4855192" y="1966278"/>
                </a:lnTo>
                <a:lnTo>
                  <a:pt x="4855192" y="1995705"/>
                </a:lnTo>
                <a:lnTo>
                  <a:pt x="4882734" y="1995705"/>
                </a:lnTo>
                <a:lnTo>
                  <a:pt x="4882734" y="2025259"/>
                </a:lnTo>
                <a:lnTo>
                  <a:pt x="5314539" y="2025259"/>
                </a:lnTo>
                <a:lnTo>
                  <a:pt x="5314539" y="2090454"/>
                </a:lnTo>
                <a:lnTo>
                  <a:pt x="5659398" y="2090454"/>
                </a:lnTo>
                <a:lnTo>
                  <a:pt x="5659398" y="2156792"/>
                </a:lnTo>
                <a:lnTo>
                  <a:pt x="6068990" y="2156792"/>
                </a:lnTo>
                <a:lnTo>
                  <a:pt x="6068990" y="2240887"/>
                </a:lnTo>
                <a:lnTo>
                  <a:pt x="6566287" y="2240887"/>
                </a:lnTo>
                <a:lnTo>
                  <a:pt x="6566287" y="2488987"/>
                </a:lnTo>
                <a:lnTo>
                  <a:pt x="6863169" y="2488987"/>
                </a:lnTo>
                <a:lnTo>
                  <a:pt x="6863169" y="2734803"/>
                </a:lnTo>
                <a:lnTo>
                  <a:pt x="6978037" y="2734803"/>
                </a:lnTo>
              </a:path>
            </a:pathLst>
          </a:custGeom>
          <a:noFill/>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05" name="Freeform 4943">
            <a:extLst>
              <a:ext uri="{FF2B5EF4-FFF2-40B4-BE49-F238E27FC236}">
                <a16:creationId xmlns:a16="http://schemas.microsoft.com/office/drawing/2014/main" id="{287B32BC-6BDC-689D-B3A0-7815B6B90B21}"/>
              </a:ext>
            </a:extLst>
          </p:cNvPr>
          <p:cNvSpPr/>
          <p:nvPr/>
        </p:nvSpPr>
        <p:spPr>
          <a:xfrm>
            <a:off x="941656" y="2076001"/>
            <a:ext cx="4609207" cy="1847402"/>
          </a:xfrm>
          <a:custGeom>
            <a:avLst/>
            <a:gdLst>
              <a:gd name="connsiteX0" fmla="*/ 0 w 6913811"/>
              <a:gd name="connsiteY0" fmla="*/ 0 h 2611387"/>
              <a:gd name="connsiteX1" fmla="*/ 18024 w 6913811"/>
              <a:gd name="connsiteY1" fmla="*/ 0 h 2611387"/>
              <a:gd name="connsiteX2" fmla="*/ 18024 w 6913811"/>
              <a:gd name="connsiteY2" fmla="*/ 13445 h 2611387"/>
              <a:gd name="connsiteX3" fmla="*/ 70444 w 6913811"/>
              <a:gd name="connsiteY3" fmla="*/ 13445 h 2611387"/>
              <a:gd name="connsiteX4" fmla="*/ 70444 w 6913811"/>
              <a:gd name="connsiteY4" fmla="*/ 28920 h 2611387"/>
              <a:gd name="connsiteX5" fmla="*/ 98368 w 6913811"/>
              <a:gd name="connsiteY5" fmla="*/ 28920 h 2611387"/>
              <a:gd name="connsiteX6" fmla="*/ 98368 w 6913811"/>
              <a:gd name="connsiteY6" fmla="*/ 40970 h 2611387"/>
              <a:gd name="connsiteX7" fmla="*/ 104334 w 6913811"/>
              <a:gd name="connsiteY7" fmla="*/ 40970 h 2611387"/>
              <a:gd name="connsiteX8" fmla="*/ 104334 w 6913811"/>
              <a:gd name="connsiteY8" fmla="*/ 55049 h 2611387"/>
              <a:gd name="connsiteX9" fmla="*/ 118422 w 6913811"/>
              <a:gd name="connsiteY9" fmla="*/ 55049 h 2611387"/>
              <a:gd name="connsiteX10" fmla="*/ 118422 w 6913811"/>
              <a:gd name="connsiteY10" fmla="*/ 69509 h 2611387"/>
              <a:gd name="connsiteX11" fmla="*/ 173635 w 6913811"/>
              <a:gd name="connsiteY11" fmla="*/ 69509 h 2611387"/>
              <a:gd name="connsiteX12" fmla="*/ 173635 w 6913811"/>
              <a:gd name="connsiteY12" fmla="*/ 83334 h 2611387"/>
              <a:gd name="connsiteX13" fmla="*/ 186201 w 6913811"/>
              <a:gd name="connsiteY13" fmla="*/ 83334 h 2611387"/>
              <a:gd name="connsiteX14" fmla="*/ 186201 w 6913811"/>
              <a:gd name="connsiteY14" fmla="*/ 98301 h 2611387"/>
              <a:gd name="connsiteX15" fmla="*/ 204859 w 6913811"/>
              <a:gd name="connsiteY15" fmla="*/ 98301 h 2611387"/>
              <a:gd name="connsiteX16" fmla="*/ 204859 w 6913811"/>
              <a:gd name="connsiteY16" fmla="*/ 125826 h 2611387"/>
              <a:gd name="connsiteX17" fmla="*/ 213363 w 6913811"/>
              <a:gd name="connsiteY17" fmla="*/ 125826 h 2611387"/>
              <a:gd name="connsiteX18" fmla="*/ 213363 w 6913811"/>
              <a:gd name="connsiteY18" fmla="*/ 141934 h 2611387"/>
              <a:gd name="connsiteX19" fmla="*/ 224660 w 6913811"/>
              <a:gd name="connsiteY19" fmla="*/ 141934 h 2611387"/>
              <a:gd name="connsiteX20" fmla="*/ 224660 w 6913811"/>
              <a:gd name="connsiteY20" fmla="*/ 155126 h 2611387"/>
              <a:gd name="connsiteX21" fmla="*/ 239003 w 6913811"/>
              <a:gd name="connsiteY21" fmla="*/ 155126 h 2611387"/>
              <a:gd name="connsiteX22" fmla="*/ 239003 w 6913811"/>
              <a:gd name="connsiteY22" fmla="*/ 172376 h 2611387"/>
              <a:gd name="connsiteX23" fmla="*/ 248649 w 6913811"/>
              <a:gd name="connsiteY23" fmla="*/ 172376 h 2611387"/>
              <a:gd name="connsiteX24" fmla="*/ 248649 w 6913811"/>
              <a:gd name="connsiteY24" fmla="*/ 209921 h 2611387"/>
              <a:gd name="connsiteX25" fmla="*/ 296373 w 6913811"/>
              <a:gd name="connsiteY25" fmla="*/ 209921 h 2611387"/>
              <a:gd name="connsiteX26" fmla="*/ 296373 w 6913811"/>
              <a:gd name="connsiteY26" fmla="*/ 222985 h 2611387"/>
              <a:gd name="connsiteX27" fmla="*/ 312493 w 6913811"/>
              <a:gd name="connsiteY27" fmla="*/ 222985 h 2611387"/>
              <a:gd name="connsiteX28" fmla="*/ 312493 w 6913811"/>
              <a:gd name="connsiteY28" fmla="*/ 240236 h 2611387"/>
              <a:gd name="connsiteX29" fmla="*/ 315539 w 6913811"/>
              <a:gd name="connsiteY29" fmla="*/ 240236 h 2611387"/>
              <a:gd name="connsiteX30" fmla="*/ 315539 w 6913811"/>
              <a:gd name="connsiteY30" fmla="*/ 253300 h 2611387"/>
              <a:gd name="connsiteX31" fmla="*/ 366818 w 6913811"/>
              <a:gd name="connsiteY31" fmla="*/ 253300 h 2611387"/>
              <a:gd name="connsiteX32" fmla="*/ 366818 w 6913811"/>
              <a:gd name="connsiteY32" fmla="*/ 265730 h 2611387"/>
              <a:gd name="connsiteX33" fmla="*/ 375322 w 6913811"/>
              <a:gd name="connsiteY33" fmla="*/ 265730 h 2611387"/>
              <a:gd name="connsiteX34" fmla="*/ 375322 w 6913811"/>
              <a:gd name="connsiteY34" fmla="*/ 282220 h 2611387"/>
              <a:gd name="connsiteX35" fmla="*/ 379891 w 6913811"/>
              <a:gd name="connsiteY35" fmla="*/ 282220 h 2611387"/>
              <a:gd name="connsiteX36" fmla="*/ 379891 w 6913811"/>
              <a:gd name="connsiteY36" fmla="*/ 335873 h 2611387"/>
              <a:gd name="connsiteX37" fmla="*/ 391314 w 6913811"/>
              <a:gd name="connsiteY37" fmla="*/ 335873 h 2611387"/>
              <a:gd name="connsiteX38" fmla="*/ 391314 w 6913811"/>
              <a:gd name="connsiteY38" fmla="*/ 362002 h 2611387"/>
              <a:gd name="connsiteX39" fmla="*/ 393980 w 6913811"/>
              <a:gd name="connsiteY39" fmla="*/ 362002 h 2611387"/>
              <a:gd name="connsiteX40" fmla="*/ 393980 w 6913811"/>
              <a:gd name="connsiteY40" fmla="*/ 378365 h 2611387"/>
              <a:gd name="connsiteX41" fmla="*/ 399184 w 6913811"/>
              <a:gd name="connsiteY41" fmla="*/ 378365 h 2611387"/>
              <a:gd name="connsiteX42" fmla="*/ 399184 w 6913811"/>
              <a:gd name="connsiteY42" fmla="*/ 408299 h 2611387"/>
              <a:gd name="connsiteX43" fmla="*/ 403245 w 6913811"/>
              <a:gd name="connsiteY43" fmla="*/ 408299 h 2611387"/>
              <a:gd name="connsiteX44" fmla="*/ 403245 w 6913811"/>
              <a:gd name="connsiteY44" fmla="*/ 422251 h 2611387"/>
              <a:gd name="connsiteX45" fmla="*/ 412511 w 6913811"/>
              <a:gd name="connsiteY45" fmla="*/ 422251 h 2611387"/>
              <a:gd name="connsiteX46" fmla="*/ 412511 w 6913811"/>
              <a:gd name="connsiteY46" fmla="*/ 435696 h 2611387"/>
              <a:gd name="connsiteX47" fmla="*/ 416319 w 6913811"/>
              <a:gd name="connsiteY47" fmla="*/ 435696 h 2611387"/>
              <a:gd name="connsiteX48" fmla="*/ 416319 w 6913811"/>
              <a:gd name="connsiteY48" fmla="*/ 476158 h 2611387"/>
              <a:gd name="connsiteX49" fmla="*/ 422792 w 6913811"/>
              <a:gd name="connsiteY49" fmla="*/ 476158 h 2611387"/>
              <a:gd name="connsiteX50" fmla="*/ 422792 w 6913811"/>
              <a:gd name="connsiteY50" fmla="*/ 504444 h 2611387"/>
              <a:gd name="connsiteX51" fmla="*/ 426727 w 6913811"/>
              <a:gd name="connsiteY51" fmla="*/ 504444 h 2611387"/>
              <a:gd name="connsiteX52" fmla="*/ 426727 w 6913811"/>
              <a:gd name="connsiteY52" fmla="*/ 518269 h 2611387"/>
              <a:gd name="connsiteX53" fmla="*/ 430788 w 6913811"/>
              <a:gd name="connsiteY53" fmla="*/ 518269 h 2611387"/>
              <a:gd name="connsiteX54" fmla="*/ 430788 w 6913811"/>
              <a:gd name="connsiteY54" fmla="*/ 531588 h 2611387"/>
              <a:gd name="connsiteX55" fmla="*/ 436373 w 6913811"/>
              <a:gd name="connsiteY55" fmla="*/ 531588 h 2611387"/>
              <a:gd name="connsiteX56" fmla="*/ 436373 w 6913811"/>
              <a:gd name="connsiteY56" fmla="*/ 549853 h 2611387"/>
              <a:gd name="connsiteX57" fmla="*/ 441323 w 6913811"/>
              <a:gd name="connsiteY57" fmla="*/ 549853 h 2611387"/>
              <a:gd name="connsiteX58" fmla="*/ 441323 w 6913811"/>
              <a:gd name="connsiteY58" fmla="*/ 576870 h 2611387"/>
              <a:gd name="connsiteX59" fmla="*/ 446781 w 6913811"/>
              <a:gd name="connsiteY59" fmla="*/ 576870 h 2611387"/>
              <a:gd name="connsiteX60" fmla="*/ 446781 w 6913811"/>
              <a:gd name="connsiteY60" fmla="*/ 604140 h 2611387"/>
              <a:gd name="connsiteX61" fmla="*/ 474578 w 6913811"/>
              <a:gd name="connsiteY61" fmla="*/ 604140 h 2611387"/>
              <a:gd name="connsiteX62" fmla="*/ 474578 w 6913811"/>
              <a:gd name="connsiteY62" fmla="*/ 620376 h 2611387"/>
              <a:gd name="connsiteX63" fmla="*/ 485367 w 6913811"/>
              <a:gd name="connsiteY63" fmla="*/ 620376 h 2611387"/>
              <a:gd name="connsiteX64" fmla="*/ 485367 w 6913811"/>
              <a:gd name="connsiteY64" fmla="*/ 634328 h 2611387"/>
              <a:gd name="connsiteX65" fmla="*/ 498567 w 6913811"/>
              <a:gd name="connsiteY65" fmla="*/ 634328 h 2611387"/>
              <a:gd name="connsiteX66" fmla="*/ 498567 w 6913811"/>
              <a:gd name="connsiteY66" fmla="*/ 648154 h 2611387"/>
              <a:gd name="connsiteX67" fmla="*/ 512656 w 6913811"/>
              <a:gd name="connsiteY67" fmla="*/ 648154 h 2611387"/>
              <a:gd name="connsiteX68" fmla="*/ 512656 w 6913811"/>
              <a:gd name="connsiteY68" fmla="*/ 662106 h 2611387"/>
              <a:gd name="connsiteX69" fmla="*/ 530933 w 6913811"/>
              <a:gd name="connsiteY69" fmla="*/ 662106 h 2611387"/>
              <a:gd name="connsiteX70" fmla="*/ 530933 w 6913811"/>
              <a:gd name="connsiteY70" fmla="*/ 688869 h 2611387"/>
              <a:gd name="connsiteX71" fmla="*/ 539945 w 6913811"/>
              <a:gd name="connsiteY71" fmla="*/ 688869 h 2611387"/>
              <a:gd name="connsiteX72" fmla="*/ 539945 w 6913811"/>
              <a:gd name="connsiteY72" fmla="*/ 703076 h 2611387"/>
              <a:gd name="connsiteX73" fmla="*/ 569011 w 6913811"/>
              <a:gd name="connsiteY73" fmla="*/ 703076 h 2611387"/>
              <a:gd name="connsiteX74" fmla="*/ 569011 w 6913811"/>
              <a:gd name="connsiteY74" fmla="*/ 715887 h 2611387"/>
              <a:gd name="connsiteX75" fmla="*/ 584370 w 6913811"/>
              <a:gd name="connsiteY75" fmla="*/ 715887 h 2611387"/>
              <a:gd name="connsiteX76" fmla="*/ 584370 w 6913811"/>
              <a:gd name="connsiteY76" fmla="*/ 733771 h 2611387"/>
              <a:gd name="connsiteX77" fmla="*/ 603916 w 6913811"/>
              <a:gd name="connsiteY77" fmla="*/ 733771 h 2611387"/>
              <a:gd name="connsiteX78" fmla="*/ 603916 w 6913811"/>
              <a:gd name="connsiteY78" fmla="*/ 758378 h 2611387"/>
              <a:gd name="connsiteX79" fmla="*/ 609374 w 6913811"/>
              <a:gd name="connsiteY79" fmla="*/ 758378 h 2611387"/>
              <a:gd name="connsiteX80" fmla="*/ 609374 w 6913811"/>
              <a:gd name="connsiteY80" fmla="*/ 788439 h 2611387"/>
              <a:gd name="connsiteX81" fmla="*/ 638313 w 6913811"/>
              <a:gd name="connsiteY81" fmla="*/ 788439 h 2611387"/>
              <a:gd name="connsiteX82" fmla="*/ 638313 w 6913811"/>
              <a:gd name="connsiteY82" fmla="*/ 802392 h 2611387"/>
              <a:gd name="connsiteX83" fmla="*/ 664206 w 6913811"/>
              <a:gd name="connsiteY83" fmla="*/ 802392 h 2611387"/>
              <a:gd name="connsiteX84" fmla="*/ 664206 w 6913811"/>
              <a:gd name="connsiteY84" fmla="*/ 817612 h 2611387"/>
              <a:gd name="connsiteX85" fmla="*/ 714215 w 6913811"/>
              <a:gd name="connsiteY85" fmla="*/ 817612 h 2611387"/>
              <a:gd name="connsiteX86" fmla="*/ 714215 w 6913811"/>
              <a:gd name="connsiteY86" fmla="*/ 831438 h 2611387"/>
              <a:gd name="connsiteX87" fmla="*/ 721196 w 6913811"/>
              <a:gd name="connsiteY87" fmla="*/ 831438 h 2611387"/>
              <a:gd name="connsiteX88" fmla="*/ 721196 w 6913811"/>
              <a:gd name="connsiteY88" fmla="*/ 847420 h 2611387"/>
              <a:gd name="connsiteX89" fmla="*/ 726908 w 6913811"/>
              <a:gd name="connsiteY89" fmla="*/ 847420 h 2611387"/>
              <a:gd name="connsiteX90" fmla="*/ 726908 w 6913811"/>
              <a:gd name="connsiteY90" fmla="*/ 861499 h 2611387"/>
              <a:gd name="connsiteX91" fmla="*/ 786563 w 6913811"/>
              <a:gd name="connsiteY91" fmla="*/ 861499 h 2611387"/>
              <a:gd name="connsiteX92" fmla="*/ 786563 w 6913811"/>
              <a:gd name="connsiteY92" fmla="*/ 876213 h 2611387"/>
              <a:gd name="connsiteX93" fmla="*/ 795321 w 6913811"/>
              <a:gd name="connsiteY93" fmla="*/ 876213 h 2611387"/>
              <a:gd name="connsiteX94" fmla="*/ 795321 w 6913811"/>
              <a:gd name="connsiteY94" fmla="*/ 904117 h 2611387"/>
              <a:gd name="connsiteX95" fmla="*/ 800525 w 6913811"/>
              <a:gd name="connsiteY95" fmla="*/ 904117 h 2611387"/>
              <a:gd name="connsiteX96" fmla="*/ 800525 w 6913811"/>
              <a:gd name="connsiteY96" fmla="*/ 919211 h 2611387"/>
              <a:gd name="connsiteX97" fmla="*/ 811187 w 6913811"/>
              <a:gd name="connsiteY97" fmla="*/ 919211 h 2611387"/>
              <a:gd name="connsiteX98" fmla="*/ 811187 w 6913811"/>
              <a:gd name="connsiteY98" fmla="*/ 948131 h 2611387"/>
              <a:gd name="connsiteX99" fmla="*/ 818930 w 6913811"/>
              <a:gd name="connsiteY99" fmla="*/ 948131 h 2611387"/>
              <a:gd name="connsiteX100" fmla="*/ 818930 w 6913811"/>
              <a:gd name="connsiteY100" fmla="*/ 975655 h 2611387"/>
              <a:gd name="connsiteX101" fmla="*/ 827941 w 6913811"/>
              <a:gd name="connsiteY101" fmla="*/ 975655 h 2611387"/>
              <a:gd name="connsiteX102" fmla="*/ 827941 w 6913811"/>
              <a:gd name="connsiteY102" fmla="*/ 987959 h 2611387"/>
              <a:gd name="connsiteX103" fmla="*/ 830480 w 6913811"/>
              <a:gd name="connsiteY103" fmla="*/ 987959 h 2611387"/>
              <a:gd name="connsiteX104" fmla="*/ 830480 w 6913811"/>
              <a:gd name="connsiteY104" fmla="*/ 1017005 h 2611387"/>
              <a:gd name="connsiteX105" fmla="*/ 934306 w 6913811"/>
              <a:gd name="connsiteY105" fmla="*/ 1017005 h 2611387"/>
              <a:gd name="connsiteX106" fmla="*/ 934306 w 6913811"/>
              <a:gd name="connsiteY106" fmla="*/ 1032607 h 2611387"/>
              <a:gd name="connsiteX107" fmla="*/ 951568 w 6913811"/>
              <a:gd name="connsiteY107" fmla="*/ 1032607 h 2611387"/>
              <a:gd name="connsiteX108" fmla="*/ 951568 w 6913811"/>
              <a:gd name="connsiteY108" fmla="*/ 1061653 h 2611387"/>
              <a:gd name="connsiteX109" fmla="*/ 965910 w 6913811"/>
              <a:gd name="connsiteY109" fmla="*/ 1061653 h 2611387"/>
              <a:gd name="connsiteX110" fmla="*/ 965910 w 6913811"/>
              <a:gd name="connsiteY110" fmla="*/ 1076113 h 2611387"/>
              <a:gd name="connsiteX111" fmla="*/ 995357 w 6913811"/>
              <a:gd name="connsiteY111" fmla="*/ 1076113 h 2611387"/>
              <a:gd name="connsiteX112" fmla="*/ 995357 w 6913811"/>
              <a:gd name="connsiteY112" fmla="*/ 1091461 h 2611387"/>
              <a:gd name="connsiteX113" fmla="*/ 1010843 w 6913811"/>
              <a:gd name="connsiteY113" fmla="*/ 1091461 h 2611387"/>
              <a:gd name="connsiteX114" fmla="*/ 1010843 w 6913811"/>
              <a:gd name="connsiteY114" fmla="*/ 1104398 h 2611387"/>
              <a:gd name="connsiteX115" fmla="*/ 1042574 w 6913811"/>
              <a:gd name="connsiteY115" fmla="*/ 1104398 h 2611387"/>
              <a:gd name="connsiteX116" fmla="*/ 1042574 w 6913811"/>
              <a:gd name="connsiteY116" fmla="*/ 1120000 h 2611387"/>
              <a:gd name="connsiteX117" fmla="*/ 1053490 w 6913811"/>
              <a:gd name="connsiteY117" fmla="*/ 1120000 h 2611387"/>
              <a:gd name="connsiteX118" fmla="*/ 1053490 w 6913811"/>
              <a:gd name="connsiteY118" fmla="*/ 1135981 h 2611387"/>
              <a:gd name="connsiteX119" fmla="*/ 1154142 w 6913811"/>
              <a:gd name="connsiteY119" fmla="*/ 1135981 h 2611387"/>
              <a:gd name="connsiteX120" fmla="*/ 1154142 w 6913811"/>
              <a:gd name="connsiteY120" fmla="*/ 1148919 h 2611387"/>
              <a:gd name="connsiteX121" fmla="*/ 1164043 w 6913811"/>
              <a:gd name="connsiteY121" fmla="*/ 1148919 h 2611387"/>
              <a:gd name="connsiteX122" fmla="*/ 1164043 w 6913811"/>
              <a:gd name="connsiteY122" fmla="*/ 1175175 h 2611387"/>
              <a:gd name="connsiteX123" fmla="*/ 1188159 w 6913811"/>
              <a:gd name="connsiteY123" fmla="*/ 1175175 h 2611387"/>
              <a:gd name="connsiteX124" fmla="*/ 1188159 w 6913811"/>
              <a:gd name="connsiteY124" fmla="*/ 1194074 h 2611387"/>
              <a:gd name="connsiteX125" fmla="*/ 1201994 w 6913811"/>
              <a:gd name="connsiteY125" fmla="*/ 1194074 h 2611387"/>
              <a:gd name="connsiteX126" fmla="*/ 1201994 w 6913811"/>
              <a:gd name="connsiteY126" fmla="*/ 1206251 h 2611387"/>
              <a:gd name="connsiteX127" fmla="*/ 1206944 w 6913811"/>
              <a:gd name="connsiteY127" fmla="*/ 1206251 h 2611387"/>
              <a:gd name="connsiteX128" fmla="*/ 1206944 w 6913811"/>
              <a:gd name="connsiteY128" fmla="*/ 1233395 h 2611387"/>
              <a:gd name="connsiteX129" fmla="*/ 1210879 w 6913811"/>
              <a:gd name="connsiteY129" fmla="*/ 1233395 h 2611387"/>
              <a:gd name="connsiteX130" fmla="*/ 1210879 w 6913811"/>
              <a:gd name="connsiteY130" fmla="*/ 1249504 h 2611387"/>
              <a:gd name="connsiteX131" fmla="*/ 1216717 w 6913811"/>
              <a:gd name="connsiteY131" fmla="*/ 1249504 h 2611387"/>
              <a:gd name="connsiteX132" fmla="*/ 1216717 w 6913811"/>
              <a:gd name="connsiteY132" fmla="*/ 1289585 h 2611387"/>
              <a:gd name="connsiteX133" fmla="*/ 1222048 w 6913811"/>
              <a:gd name="connsiteY133" fmla="*/ 1289585 h 2611387"/>
              <a:gd name="connsiteX134" fmla="*/ 1222048 w 6913811"/>
              <a:gd name="connsiteY134" fmla="*/ 1304045 h 2611387"/>
              <a:gd name="connsiteX135" fmla="*/ 1236518 w 6913811"/>
              <a:gd name="connsiteY135" fmla="*/ 1304045 h 2611387"/>
              <a:gd name="connsiteX136" fmla="*/ 1236518 w 6913811"/>
              <a:gd name="connsiteY136" fmla="*/ 1319393 h 2611387"/>
              <a:gd name="connsiteX137" fmla="*/ 1245149 w 6913811"/>
              <a:gd name="connsiteY137" fmla="*/ 1319393 h 2611387"/>
              <a:gd name="connsiteX138" fmla="*/ 1245149 w 6913811"/>
              <a:gd name="connsiteY138" fmla="*/ 1334233 h 2611387"/>
              <a:gd name="connsiteX139" fmla="*/ 1251622 w 6913811"/>
              <a:gd name="connsiteY139" fmla="*/ 1334233 h 2611387"/>
              <a:gd name="connsiteX140" fmla="*/ 1251622 w 6913811"/>
              <a:gd name="connsiteY140" fmla="*/ 1349073 h 2611387"/>
              <a:gd name="connsiteX141" fmla="*/ 1256826 w 6913811"/>
              <a:gd name="connsiteY141" fmla="*/ 1349073 h 2611387"/>
              <a:gd name="connsiteX142" fmla="*/ 1256826 w 6913811"/>
              <a:gd name="connsiteY142" fmla="*/ 1365436 h 2611387"/>
              <a:gd name="connsiteX143" fmla="*/ 1261142 w 6913811"/>
              <a:gd name="connsiteY143" fmla="*/ 1365436 h 2611387"/>
              <a:gd name="connsiteX144" fmla="*/ 1261142 w 6913811"/>
              <a:gd name="connsiteY144" fmla="*/ 1377739 h 2611387"/>
              <a:gd name="connsiteX145" fmla="*/ 1371314 w 6913811"/>
              <a:gd name="connsiteY145" fmla="*/ 1377739 h 2611387"/>
              <a:gd name="connsiteX146" fmla="*/ 1371314 w 6913811"/>
              <a:gd name="connsiteY146" fmla="*/ 1391565 h 2611387"/>
              <a:gd name="connsiteX147" fmla="*/ 1423861 w 6913811"/>
              <a:gd name="connsiteY147" fmla="*/ 1391565 h 2611387"/>
              <a:gd name="connsiteX148" fmla="*/ 1423861 w 6913811"/>
              <a:gd name="connsiteY148" fmla="*/ 1407039 h 2611387"/>
              <a:gd name="connsiteX149" fmla="*/ 1487451 w 6913811"/>
              <a:gd name="connsiteY149" fmla="*/ 1407039 h 2611387"/>
              <a:gd name="connsiteX150" fmla="*/ 1487451 w 6913811"/>
              <a:gd name="connsiteY150" fmla="*/ 1420738 h 2611387"/>
              <a:gd name="connsiteX151" fmla="*/ 1554849 w 6913811"/>
              <a:gd name="connsiteY151" fmla="*/ 1420738 h 2611387"/>
              <a:gd name="connsiteX152" fmla="*/ 1554849 w 6913811"/>
              <a:gd name="connsiteY152" fmla="*/ 1435832 h 2611387"/>
              <a:gd name="connsiteX153" fmla="*/ 1620724 w 6913811"/>
              <a:gd name="connsiteY153" fmla="*/ 1435832 h 2611387"/>
              <a:gd name="connsiteX154" fmla="*/ 1620724 w 6913811"/>
              <a:gd name="connsiteY154" fmla="*/ 1463483 h 2611387"/>
              <a:gd name="connsiteX155" fmla="*/ 1626055 w 6913811"/>
              <a:gd name="connsiteY155" fmla="*/ 1463483 h 2611387"/>
              <a:gd name="connsiteX156" fmla="*/ 1626055 w 6913811"/>
              <a:gd name="connsiteY156" fmla="*/ 1476674 h 2611387"/>
              <a:gd name="connsiteX157" fmla="*/ 1629355 w 6913811"/>
              <a:gd name="connsiteY157" fmla="*/ 1476674 h 2611387"/>
              <a:gd name="connsiteX158" fmla="*/ 1629355 w 6913811"/>
              <a:gd name="connsiteY158" fmla="*/ 1492529 h 2611387"/>
              <a:gd name="connsiteX159" fmla="*/ 1633925 w 6913811"/>
              <a:gd name="connsiteY159" fmla="*/ 1492529 h 2611387"/>
              <a:gd name="connsiteX160" fmla="*/ 1633925 w 6913811"/>
              <a:gd name="connsiteY160" fmla="*/ 1518405 h 2611387"/>
              <a:gd name="connsiteX161" fmla="*/ 1679237 w 6913811"/>
              <a:gd name="connsiteY161" fmla="*/ 1518405 h 2611387"/>
              <a:gd name="connsiteX162" fmla="*/ 1679237 w 6913811"/>
              <a:gd name="connsiteY162" fmla="*/ 1535909 h 2611387"/>
              <a:gd name="connsiteX163" fmla="*/ 1689137 w 6913811"/>
              <a:gd name="connsiteY163" fmla="*/ 1535909 h 2611387"/>
              <a:gd name="connsiteX164" fmla="*/ 1689137 w 6913811"/>
              <a:gd name="connsiteY164" fmla="*/ 1563814 h 2611387"/>
              <a:gd name="connsiteX165" fmla="*/ 1905293 w 6913811"/>
              <a:gd name="connsiteY165" fmla="*/ 1563814 h 2611387"/>
              <a:gd name="connsiteX166" fmla="*/ 1905293 w 6913811"/>
              <a:gd name="connsiteY166" fmla="*/ 1579415 h 2611387"/>
              <a:gd name="connsiteX167" fmla="*/ 2026127 w 6913811"/>
              <a:gd name="connsiteY167" fmla="*/ 1579415 h 2611387"/>
              <a:gd name="connsiteX168" fmla="*/ 2026127 w 6913811"/>
              <a:gd name="connsiteY168" fmla="*/ 1610744 h 2611387"/>
              <a:gd name="connsiteX169" fmla="*/ 2035901 w 6913811"/>
              <a:gd name="connsiteY169" fmla="*/ 1610744 h 2611387"/>
              <a:gd name="connsiteX170" fmla="*/ 2035901 w 6913811"/>
              <a:gd name="connsiteY170" fmla="*/ 1623302 h 2611387"/>
              <a:gd name="connsiteX171" fmla="*/ 2043770 w 6913811"/>
              <a:gd name="connsiteY171" fmla="*/ 1623302 h 2611387"/>
              <a:gd name="connsiteX172" fmla="*/ 2043770 w 6913811"/>
              <a:gd name="connsiteY172" fmla="*/ 1639157 h 2611387"/>
              <a:gd name="connsiteX173" fmla="*/ 2054051 w 6913811"/>
              <a:gd name="connsiteY173" fmla="*/ 1639157 h 2611387"/>
              <a:gd name="connsiteX174" fmla="*/ 2054051 w 6913811"/>
              <a:gd name="connsiteY174" fmla="*/ 1668077 h 2611387"/>
              <a:gd name="connsiteX175" fmla="*/ 2064205 w 6913811"/>
              <a:gd name="connsiteY175" fmla="*/ 1668077 h 2611387"/>
              <a:gd name="connsiteX176" fmla="*/ 2064205 w 6913811"/>
              <a:gd name="connsiteY176" fmla="*/ 1695094 h 2611387"/>
              <a:gd name="connsiteX177" fmla="*/ 2238221 w 6913811"/>
              <a:gd name="connsiteY177" fmla="*/ 1695094 h 2611387"/>
              <a:gd name="connsiteX178" fmla="*/ 2238221 w 6913811"/>
              <a:gd name="connsiteY178" fmla="*/ 1712090 h 2611387"/>
              <a:gd name="connsiteX179" fmla="*/ 2285946 w 6913811"/>
              <a:gd name="connsiteY179" fmla="*/ 1712090 h 2611387"/>
              <a:gd name="connsiteX180" fmla="*/ 2285946 w 6913811"/>
              <a:gd name="connsiteY180" fmla="*/ 1725916 h 2611387"/>
              <a:gd name="connsiteX181" fmla="*/ 2424423 w 6913811"/>
              <a:gd name="connsiteY181" fmla="*/ 1725916 h 2611387"/>
              <a:gd name="connsiteX182" fmla="*/ 2424423 w 6913811"/>
              <a:gd name="connsiteY182" fmla="*/ 1737712 h 2611387"/>
              <a:gd name="connsiteX183" fmla="*/ 2439781 w 6913811"/>
              <a:gd name="connsiteY183" fmla="*/ 1737712 h 2611387"/>
              <a:gd name="connsiteX184" fmla="*/ 2439781 w 6913811"/>
              <a:gd name="connsiteY184" fmla="*/ 1753694 h 2611387"/>
              <a:gd name="connsiteX185" fmla="*/ 2470116 w 6913811"/>
              <a:gd name="connsiteY185" fmla="*/ 1753694 h 2611387"/>
              <a:gd name="connsiteX186" fmla="*/ 2470116 w 6913811"/>
              <a:gd name="connsiteY186" fmla="*/ 1768661 h 2611387"/>
              <a:gd name="connsiteX187" fmla="*/ 2477224 w 6913811"/>
              <a:gd name="connsiteY187" fmla="*/ 1768661 h 2611387"/>
              <a:gd name="connsiteX188" fmla="*/ 2477224 w 6913811"/>
              <a:gd name="connsiteY188" fmla="*/ 1782867 h 2611387"/>
              <a:gd name="connsiteX189" fmla="*/ 2496898 w 6913811"/>
              <a:gd name="connsiteY189" fmla="*/ 1782867 h 2611387"/>
              <a:gd name="connsiteX190" fmla="*/ 2496898 w 6913811"/>
              <a:gd name="connsiteY190" fmla="*/ 1798088 h 2611387"/>
              <a:gd name="connsiteX191" fmla="*/ 2559091 w 6913811"/>
              <a:gd name="connsiteY191" fmla="*/ 1798088 h 2611387"/>
              <a:gd name="connsiteX192" fmla="*/ 2559091 w 6913811"/>
              <a:gd name="connsiteY192" fmla="*/ 1812547 h 2611387"/>
              <a:gd name="connsiteX193" fmla="*/ 2622428 w 6913811"/>
              <a:gd name="connsiteY193" fmla="*/ 1812547 h 2611387"/>
              <a:gd name="connsiteX194" fmla="*/ 2622428 w 6913811"/>
              <a:gd name="connsiteY194" fmla="*/ 1830178 h 2611387"/>
              <a:gd name="connsiteX195" fmla="*/ 2663171 w 6913811"/>
              <a:gd name="connsiteY195" fmla="*/ 1830178 h 2611387"/>
              <a:gd name="connsiteX196" fmla="*/ 2663171 w 6913811"/>
              <a:gd name="connsiteY196" fmla="*/ 1843116 h 2611387"/>
              <a:gd name="connsiteX197" fmla="*/ 2725873 w 6913811"/>
              <a:gd name="connsiteY197" fmla="*/ 1843116 h 2611387"/>
              <a:gd name="connsiteX198" fmla="*/ 2725873 w 6913811"/>
              <a:gd name="connsiteY198" fmla="*/ 1858971 h 2611387"/>
              <a:gd name="connsiteX199" fmla="*/ 2756843 w 6913811"/>
              <a:gd name="connsiteY199" fmla="*/ 1858971 h 2611387"/>
              <a:gd name="connsiteX200" fmla="*/ 2756843 w 6913811"/>
              <a:gd name="connsiteY200" fmla="*/ 1872162 h 2611387"/>
              <a:gd name="connsiteX201" fmla="*/ 2811295 w 6913811"/>
              <a:gd name="connsiteY201" fmla="*/ 1872162 h 2611387"/>
              <a:gd name="connsiteX202" fmla="*/ 2811295 w 6913811"/>
              <a:gd name="connsiteY202" fmla="*/ 1891696 h 2611387"/>
              <a:gd name="connsiteX203" fmla="*/ 2826526 w 6913811"/>
              <a:gd name="connsiteY203" fmla="*/ 1891696 h 2611387"/>
              <a:gd name="connsiteX204" fmla="*/ 2826526 w 6913811"/>
              <a:gd name="connsiteY204" fmla="*/ 1906536 h 2611387"/>
              <a:gd name="connsiteX205" fmla="*/ 2831222 w 6913811"/>
              <a:gd name="connsiteY205" fmla="*/ 1906536 h 2611387"/>
              <a:gd name="connsiteX206" fmla="*/ 2831222 w 6913811"/>
              <a:gd name="connsiteY206" fmla="*/ 1936217 h 2611387"/>
              <a:gd name="connsiteX207" fmla="*/ 2836172 w 6913811"/>
              <a:gd name="connsiteY207" fmla="*/ 1936217 h 2611387"/>
              <a:gd name="connsiteX208" fmla="*/ 2836172 w 6913811"/>
              <a:gd name="connsiteY208" fmla="*/ 1950677 h 2611387"/>
              <a:gd name="connsiteX209" fmla="*/ 2838076 w 6913811"/>
              <a:gd name="connsiteY209" fmla="*/ 1950677 h 2611387"/>
              <a:gd name="connsiteX210" fmla="*/ 2838076 w 6913811"/>
              <a:gd name="connsiteY210" fmla="*/ 1969068 h 2611387"/>
              <a:gd name="connsiteX211" fmla="*/ 3261503 w 6913811"/>
              <a:gd name="connsiteY211" fmla="*/ 1969068 h 2611387"/>
              <a:gd name="connsiteX212" fmla="*/ 3261503 w 6913811"/>
              <a:gd name="connsiteY212" fmla="*/ 2003696 h 2611387"/>
              <a:gd name="connsiteX213" fmla="*/ 3295392 w 6913811"/>
              <a:gd name="connsiteY213" fmla="*/ 2003696 h 2611387"/>
              <a:gd name="connsiteX214" fmla="*/ 3295392 w 6913811"/>
              <a:gd name="connsiteY214" fmla="*/ 2020692 h 2611387"/>
              <a:gd name="connsiteX215" fmla="*/ 3309862 w 6913811"/>
              <a:gd name="connsiteY215" fmla="*/ 2020692 h 2611387"/>
              <a:gd name="connsiteX216" fmla="*/ 3309862 w 6913811"/>
              <a:gd name="connsiteY216" fmla="*/ 2037943 h 2611387"/>
              <a:gd name="connsiteX217" fmla="*/ 3340070 w 6913811"/>
              <a:gd name="connsiteY217" fmla="*/ 2037943 h 2611387"/>
              <a:gd name="connsiteX218" fmla="*/ 3340070 w 6913811"/>
              <a:gd name="connsiteY218" fmla="*/ 2054685 h 2611387"/>
              <a:gd name="connsiteX219" fmla="*/ 3527921 w 6913811"/>
              <a:gd name="connsiteY219" fmla="*/ 2054685 h 2611387"/>
              <a:gd name="connsiteX220" fmla="*/ 3527921 w 6913811"/>
              <a:gd name="connsiteY220" fmla="*/ 2075360 h 2611387"/>
              <a:gd name="connsiteX221" fmla="*/ 3539218 w 6913811"/>
              <a:gd name="connsiteY221" fmla="*/ 2075360 h 2611387"/>
              <a:gd name="connsiteX222" fmla="*/ 3539218 w 6913811"/>
              <a:gd name="connsiteY222" fmla="*/ 2092484 h 2611387"/>
              <a:gd name="connsiteX223" fmla="*/ 3625782 w 6913811"/>
              <a:gd name="connsiteY223" fmla="*/ 2092484 h 2611387"/>
              <a:gd name="connsiteX224" fmla="*/ 3625782 w 6913811"/>
              <a:gd name="connsiteY224" fmla="*/ 2108593 h 2611387"/>
              <a:gd name="connsiteX225" fmla="*/ 3671222 w 6913811"/>
              <a:gd name="connsiteY225" fmla="*/ 2108593 h 2611387"/>
              <a:gd name="connsiteX226" fmla="*/ 3671222 w 6913811"/>
              <a:gd name="connsiteY226" fmla="*/ 2149055 h 2611387"/>
              <a:gd name="connsiteX227" fmla="*/ 3708030 w 6913811"/>
              <a:gd name="connsiteY227" fmla="*/ 2149055 h 2611387"/>
              <a:gd name="connsiteX228" fmla="*/ 3708030 w 6913811"/>
              <a:gd name="connsiteY228" fmla="*/ 2167574 h 2611387"/>
              <a:gd name="connsiteX229" fmla="*/ 3757912 w 6913811"/>
              <a:gd name="connsiteY229" fmla="*/ 2167574 h 2611387"/>
              <a:gd name="connsiteX230" fmla="*/ 3757912 w 6913811"/>
              <a:gd name="connsiteY230" fmla="*/ 2187107 h 2611387"/>
              <a:gd name="connsiteX231" fmla="*/ 3764131 w 6913811"/>
              <a:gd name="connsiteY231" fmla="*/ 2187107 h 2611387"/>
              <a:gd name="connsiteX232" fmla="*/ 3764131 w 6913811"/>
              <a:gd name="connsiteY232" fmla="*/ 2207021 h 2611387"/>
              <a:gd name="connsiteX233" fmla="*/ 4175754 w 6913811"/>
              <a:gd name="connsiteY233" fmla="*/ 2207021 h 2611387"/>
              <a:gd name="connsiteX234" fmla="*/ 4175754 w 6913811"/>
              <a:gd name="connsiteY234" fmla="*/ 2229725 h 2611387"/>
              <a:gd name="connsiteX235" fmla="*/ 4192889 w 6913811"/>
              <a:gd name="connsiteY235" fmla="*/ 2229725 h 2611387"/>
              <a:gd name="connsiteX236" fmla="*/ 4192889 w 6913811"/>
              <a:gd name="connsiteY236" fmla="*/ 2249385 h 2611387"/>
              <a:gd name="connsiteX237" fmla="*/ 4409299 w 6913811"/>
              <a:gd name="connsiteY237" fmla="*/ 2249385 h 2611387"/>
              <a:gd name="connsiteX238" fmla="*/ 4409299 w 6913811"/>
              <a:gd name="connsiteY238" fmla="*/ 2272724 h 2611387"/>
              <a:gd name="connsiteX239" fmla="*/ 5278365 w 6913811"/>
              <a:gd name="connsiteY239" fmla="*/ 2272724 h 2611387"/>
              <a:gd name="connsiteX240" fmla="*/ 5278365 w 6913811"/>
              <a:gd name="connsiteY240" fmla="*/ 2318133 h 2611387"/>
              <a:gd name="connsiteX241" fmla="*/ 5389552 w 6913811"/>
              <a:gd name="connsiteY241" fmla="*/ 2318133 h 2611387"/>
              <a:gd name="connsiteX242" fmla="*/ 5389552 w 6913811"/>
              <a:gd name="connsiteY242" fmla="*/ 2394237 h 2611387"/>
              <a:gd name="connsiteX243" fmla="*/ 5825164 w 6913811"/>
              <a:gd name="connsiteY243" fmla="*/ 2394237 h 2611387"/>
              <a:gd name="connsiteX244" fmla="*/ 5825164 w 6913811"/>
              <a:gd name="connsiteY244" fmla="*/ 2506617 h 2611387"/>
              <a:gd name="connsiteX245" fmla="*/ 5855753 w 6913811"/>
              <a:gd name="connsiteY245" fmla="*/ 2506617 h 2611387"/>
              <a:gd name="connsiteX246" fmla="*/ 5855753 w 6913811"/>
              <a:gd name="connsiteY246" fmla="*/ 2611388 h 2611387"/>
              <a:gd name="connsiteX247" fmla="*/ 6913812 w 6913811"/>
              <a:gd name="connsiteY247" fmla="*/ 2611388 h 2611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Lst>
            <a:rect l="l" t="t" r="r" b="b"/>
            <a:pathLst>
              <a:path w="6913811" h="2611387">
                <a:moveTo>
                  <a:pt x="0" y="0"/>
                </a:moveTo>
                <a:lnTo>
                  <a:pt x="18024" y="0"/>
                </a:lnTo>
                <a:lnTo>
                  <a:pt x="18024" y="13445"/>
                </a:lnTo>
                <a:lnTo>
                  <a:pt x="70444" y="13445"/>
                </a:lnTo>
                <a:lnTo>
                  <a:pt x="70444" y="28920"/>
                </a:lnTo>
                <a:lnTo>
                  <a:pt x="98368" y="28920"/>
                </a:lnTo>
                <a:lnTo>
                  <a:pt x="98368" y="40970"/>
                </a:lnTo>
                <a:lnTo>
                  <a:pt x="104334" y="40970"/>
                </a:lnTo>
                <a:lnTo>
                  <a:pt x="104334" y="55049"/>
                </a:lnTo>
                <a:lnTo>
                  <a:pt x="118422" y="55049"/>
                </a:lnTo>
                <a:lnTo>
                  <a:pt x="118422" y="69509"/>
                </a:lnTo>
                <a:lnTo>
                  <a:pt x="173635" y="69509"/>
                </a:lnTo>
                <a:lnTo>
                  <a:pt x="173635" y="83334"/>
                </a:lnTo>
                <a:lnTo>
                  <a:pt x="186201" y="83334"/>
                </a:lnTo>
                <a:lnTo>
                  <a:pt x="186201" y="98301"/>
                </a:lnTo>
                <a:lnTo>
                  <a:pt x="204859" y="98301"/>
                </a:lnTo>
                <a:lnTo>
                  <a:pt x="204859" y="125826"/>
                </a:lnTo>
                <a:lnTo>
                  <a:pt x="213363" y="125826"/>
                </a:lnTo>
                <a:lnTo>
                  <a:pt x="213363" y="141934"/>
                </a:lnTo>
                <a:lnTo>
                  <a:pt x="224660" y="141934"/>
                </a:lnTo>
                <a:lnTo>
                  <a:pt x="224660" y="155126"/>
                </a:lnTo>
                <a:lnTo>
                  <a:pt x="239003" y="155126"/>
                </a:lnTo>
                <a:lnTo>
                  <a:pt x="239003" y="172376"/>
                </a:lnTo>
                <a:lnTo>
                  <a:pt x="248649" y="172376"/>
                </a:lnTo>
                <a:lnTo>
                  <a:pt x="248649" y="209921"/>
                </a:lnTo>
                <a:lnTo>
                  <a:pt x="296373" y="209921"/>
                </a:lnTo>
                <a:lnTo>
                  <a:pt x="296373" y="222985"/>
                </a:lnTo>
                <a:lnTo>
                  <a:pt x="312493" y="222985"/>
                </a:lnTo>
                <a:lnTo>
                  <a:pt x="312493" y="240236"/>
                </a:lnTo>
                <a:lnTo>
                  <a:pt x="315539" y="240236"/>
                </a:lnTo>
                <a:lnTo>
                  <a:pt x="315539" y="253300"/>
                </a:lnTo>
                <a:lnTo>
                  <a:pt x="366818" y="253300"/>
                </a:lnTo>
                <a:lnTo>
                  <a:pt x="366818" y="265730"/>
                </a:lnTo>
                <a:lnTo>
                  <a:pt x="375322" y="265730"/>
                </a:lnTo>
                <a:lnTo>
                  <a:pt x="375322" y="282220"/>
                </a:lnTo>
                <a:lnTo>
                  <a:pt x="379891" y="282220"/>
                </a:lnTo>
                <a:lnTo>
                  <a:pt x="379891" y="335873"/>
                </a:lnTo>
                <a:lnTo>
                  <a:pt x="391314" y="335873"/>
                </a:lnTo>
                <a:lnTo>
                  <a:pt x="391314" y="362002"/>
                </a:lnTo>
                <a:lnTo>
                  <a:pt x="393980" y="362002"/>
                </a:lnTo>
                <a:lnTo>
                  <a:pt x="393980" y="378365"/>
                </a:lnTo>
                <a:lnTo>
                  <a:pt x="399184" y="378365"/>
                </a:lnTo>
                <a:lnTo>
                  <a:pt x="399184" y="408299"/>
                </a:lnTo>
                <a:lnTo>
                  <a:pt x="403245" y="408299"/>
                </a:lnTo>
                <a:lnTo>
                  <a:pt x="403245" y="422251"/>
                </a:lnTo>
                <a:lnTo>
                  <a:pt x="412511" y="422251"/>
                </a:lnTo>
                <a:lnTo>
                  <a:pt x="412511" y="435696"/>
                </a:lnTo>
                <a:lnTo>
                  <a:pt x="416319" y="435696"/>
                </a:lnTo>
                <a:lnTo>
                  <a:pt x="416319" y="476158"/>
                </a:lnTo>
                <a:lnTo>
                  <a:pt x="422792" y="476158"/>
                </a:lnTo>
                <a:lnTo>
                  <a:pt x="422792" y="504444"/>
                </a:lnTo>
                <a:lnTo>
                  <a:pt x="426727" y="504444"/>
                </a:lnTo>
                <a:lnTo>
                  <a:pt x="426727" y="518269"/>
                </a:lnTo>
                <a:lnTo>
                  <a:pt x="430788" y="518269"/>
                </a:lnTo>
                <a:lnTo>
                  <a:pt x="430788" y="531588"/>
                </a:lnTo>
                <a:lnTo>
                  <a:pt x="436373" y="531588"/>
                </a:lnTo>
                <a:lnTo>
                  <a:pt x="436373" y="549853"/>
                </a:lnTo>
                <a:lnTo>
                  <a:pt x="441323" y="549853"/>
                </a:lnTo>
                <a:lnTo>
                  <a:pt x="441323" y="576870"/>
                </a:lnTo>
                <a:lnTo>
                  <a:pt x="446781" y="576870"/>
                </a:lnTo>
                <a:lnTo>
                  <a:pt x="446781" y="604140"/>
                </a:lnTo>
                <a:lnTo>
                  <a:pt x="474578" y="604140"/>
                </a:lnTo>
                <a:lnTo>
                  <a:pt x="474578" y="620376"/>
                </a:lnTo>
                <a:lnTo>
                  <a:pt x="485367" y="620376"/>
                </a:lnTo>
                <a:lnTo>
                  <a:pt x="485367" y="634328"/>
                </a:lnTo>
                <a:lnTo>
                  <a:pt x="498567" y="634328"/>
                </a:lnTo>
                <a:lnTo>
                  <a:pt x="498567" y="648154"/>
                </a:lnTo>
                <a:lnTo>
                  <a:pt x="512656" y="648154"/>
                </a:lnTo>
                <a:lnTo>
                  <a:pt x="512656" y="662106"/>
                </a:lnTo>
                <a:lnTo>
                  <a:pt x="530933" y="662106"/>
                </a:lnTo>
                <a:lnTo>
                  <a:pt x="530933" y="688869"/>
                </a:lnTo>
                <a:lnTo>
                  <a:pt x="539945" y="688869"/>
                </a:lnTo>
                <a:lnTo>
                  <a:pt x="539945" y="703076"/>
                </a:lnTo>
                <a:lnTo>
                  <a:pt x="569011" y="703076"/>
                </a:lnTo>
                <a:lnTo>
                  <a:pt x="569011" y="715887"/>
                </a:lnTo>
                <a:lnTo>
                  <a:pt x="584370" y="715887"/>
                </a:lnTo>
                <a:lnTo>
                  <a:pt x="584370" y="733771"/>
                </a:lnTo>
                <a:lnTo>
                  <a:pt x="603916" y="733771"/>
                </a:lnTo>
                <a:lnTo>
                  <a:pt x="603916" y="758378"/>
                </a:lnTo>
                <a:lnTo>
                  <a:pt x="609374" y="758378"/>
                </a:lnTo>
                <a:lnTo>
                  <a:pt x="609374" y="788439"/>
                </a:lnTo>
                <a:lnTo>
                  <a:pt x="638313" y="788439"/>
                </a:lnTo>
                <a:lnTo>
                  <a:pt x="638313" y="802392"/>
                </a:lnTo>
                <a:lnTo>
                  <a:pt x="664206" y="802392"/>
                </a:lnTo>
                <a:lnTo>
                  <a:pt x="664206" y="817612"/>
                </a:lnTo>
                <a:lnTo>
                  <a:pt x="714215" y="817612"/>
                </a:lnTo>
                <a:lnTo>
                  <a:pt x="714215" y="831438"/>
                </a:lnTo>
                <a:lnTo>
                  <a:pt x="721196" y="831438"/>
                </a:lnTo>
                <a:lnTo>
                  <a:pt x="721196" y="847420"/>
                </a:lnTo>
                <a:lnTo>
                  <a:pt x="726908" y="847420"/>
                </a:lnTo>
                <a:lnTo>
                  <a:pt x="726908" y="861499"/>
                </a:lnTo>
                <a:lnTo>
                  <a:pt x="786563" y="861499"/>
                </a:lnTo>
                <a:lnTo>
                  <a:pt x="786563" y="876213"/>
                </a:lnTo>
                <a:lnTo>
                  <a:pt x="795321" y="876213"/>
                </a:lnTo>
                <a:lnTo>
                  <a:pt x="795321" y="904117"/>
                </a:lnTo>
                <a:lnTo>
                  <a:pt x="800525" y="904117"/>
                </a:lnTo>
                <a:lnTo>
                  <a:pt x="800525" y="919211"/>
                </a:lnTo>
                <a:lnTo>
                  <a:pt x="811187" y="919211"/>
                </a:lnTo>
                <a:lnTo>
                  <a:pt x="811187" y="948131"/>
                </a:lnTo>
                <a:lnTo>
                  <a:pt x="818930" y="948131"/>
                </a:lnTo>
                <a:lnTo>
                  <a:pt x="818930" y="975655"/>
                </a:lnTo>
                <a:lnTo>
                  <a:pt x="827941" y="975655"/>
                </a:lnTo>
                <a:lnTo>
                  <a:pt x="827941" y="987959"/>
                </a:lnTo>
                <a:lnTo>
                  <a:pt x="830480" y="987959"/>
                </a:lnTo>
                <a:lnTo>
                  <a:pt x="830480" y="1017005"/>
                </a:lnTo>
                <a:lnTo>
                  <a:pt x="934306" y="1017005"/>
                </a:lnTo>
                <a:lnTo>
                  <a:pt x="934306" y="1032607"/>
                </a:lnTo>
                <a:lnTo>
                  <a:pt x="951568" y="1032607"/>
                </a:lnTo>
                <a:lnTo>
                  <a:pt x="951568" y="1061653"/>
                </a:lnTo>
                <a:lnTo>
                  <a:pt x="965910" y="1061653"/>
                </a:lnTo>
                <a:lnTo>
                  <a:pt x="965910" y="1076113"/>
                </a:lnTo>
                <a:lnTo>
                  <a:pt x="995357" y="1076113"/>
                </a:lnTo>
                <a:lnTo>
                  <a:pt x="995357" y="1091461"/>
                </a:lnTo>
                <a:lnTo>
                  <a:pt x="1010843" y="1091461"/>
                </a:lnTo>
                <a:lnTo>
                  <a:pt x="1010843" y="1104398"/>
                </a:lnTo>
                <a:lnTo>
                  <a:pt x="1042574" y="1104398"/>
                </a:lnTo>
                <a:lnTo>
                  <a:pt x="1042574" y="1120000"/>
                </a:lnTo>
                <a:lnTo>
                  <a:pt x="1053490" y="1120000"/>
                </a:lnTo>
                <a:lnTo>
                  <a:pt x="1053490" y="1135981"/>
                </a:lnTo>
                <a:lnTo>
                  <a:pt x="1154142" y="1135981"/>
                </a:lnTo>
                <a:lnTo>
                  <a:pt x="1154142" y="1148919"/>
                </a:lnTo>
                <a:lnTo>
                  <a:pt x="1164043" y="1148919"/>
                </a:lnTo>
                <a:lnTo>
                  <a:pt x="1164043" y="1175175"/>
                </a:lnTo>
                <a:lnTo>
                  <a:pt x="1188159" y="1175175"/>
                </a:lnTo>
                <a:lnTo>
                  <a:pt x="1188159" y="1194074"/>
                </a:lnTo>
                <a:lnTo>
                  <a:pt x="1201994" y="1194074"/>
                </a:lnTo>
                <a:lnTo>
                  <a:pt x="1201994" y="1206251"/>
                </a:lnTo>
                <a:lnTo>
                  <a:pt x="1206944" y="1206251"/>
                </a:lnTo>
                <a:lnTo>
                  <a:pt x="1206944" y="1233395"/>
                </a:lnTo>
                <a:lnTo>
                  <a:pt x="1210879" y="1233395"/>
                </a:lnTo>
                <a:lnTo>
                  <a:pt x="1210879" y="1249504"/>
                </a:lnTo>
                <a:lnTo>
                  <a:pt x="1216717" y="1249504"/>
                </a:lnTo>
                <a:lnTo>
                  <a:pt x="1216717" y="1289585"/>
                </a:lnTo>
                <a:lnTo>
                  <a:pt x="1222048" y="1289585"/>
                </a:lnTo>
                <a:lnTo>
                  <a:pt x="1222048" y="1304045"/>
                </a:lnTo>
                <a:lnTo>
                  <a:pt x="1236518" y="1304045"/>
                </a:lnTo>
                <a:lnTo>
                  <a:pt x="1236518" y="1319393"/>
                </a:lnTo>
                <a:lnTo>
                  <a:pt x="1245149" y="1319393"/>
                </a:lnTo>
                <a:lnTo>
                  <a:pt x="1245149" y="1334233"/>
                </a:lnTo>
                <a:lnTo>
                  <a:pt x="1251622" y="1334233"/>
                </a:lnTo>
                <a:lnTo>
                  <a:pt x="1251622" y="1349073"/>
                </a:lnTo>
                <a:lnTo>
                  <a:pt x="1256826" y="1349073"/>
                </a:lnTo>
                <a:lnTo>
                  <a:pt x="1256826" y="1365436"/>
                </a:lnTo>
                <a:lnTo>
                  <a:pt x="1261142" y="1365436"/>
                </a:lnTo>
                <a:lnTo>
                  <a:pt x="1261142" y="1377739"/>
                </a:lnTo>
                <a:lnTo>
                  <a:pt x="1371314" y="1377739"/>
                </a:lnTo>
                <a:lnTo>
                  <a:pt x="1371314" y="1391565"/>
                </a:lnTo>
                <a:lnTo>
                  <a:pt x="1423861" y="1391565"/>
                </a:lnTo>
                <a:lnTo>
                  <a:pt x="1423861" y="1407039"/>
                </a:lnTo>
                <a:lnTo>
                  <a:pt x="1487451" y="1407039"/>
                </a:lnTo>
                <a:lnTo>
                  <a:pt x="1487451" y="1420738"/>
                </a:lnTo>
                <a:lnTo>
                  <a:pt x="1554849" y="1420738"/>
                </a:lnTo>
                <a:lnTo>
                  <a:pt x="1554849" y="1435832"/>
                </a:lnTo>
                <a:lnTo>
                  <a:pt x="1620724" y="1435832"/>
                </a:lnTo>
                <a:lnTo>
                  <a:pt x="1620724" y="1463483"/>
                </a:lnTo>
                <a:lnTo>
                  <a:pt x="1626055" y="1463483"/>
                </a:lnTo>
                <a:lnTo>
                  <a:pt x="1626055" y="1476674"/>
                </a:lnTo>
                <a:lnTo>
                  <a:pt x="1629355" y="1476674"/>
                </a:lnTo>
                <a:lnTo>
                  <a:pt x="1629355" y="1492529"/>
                </a:lnTo>
                <a:lnTo>
                  <a:pt x="1633925" y="1492529"/>
                </a:lnTo>
                <a:lnTo>
                  <a:pt x="1633925" y="1518405"/>
                </a:lnTo>
                <a:lnTo>
                  <a:pt x="1679237" y="1518405"/>
                </a:lnTo>
                <a:lnTo>
                  <a:pt x="1679237" y="1535909"/>
                </a:lnTo>
                <a:lnTo>
                  <a:pt x="1689137" y="1535909"/>
                </a:lnTo>
                <a:lnTo>
                  <a:pt x="1689137" y="1563814"/>
                </a:lnTo>
                <a:lnTo>
                  <a:pt x="1905293" y="1563814"/>
                </a:lnTo>
                <a:lnTo>
                  <a:pt x="1905293" y="1579415"/>
                </a:lnTo>
                <a:lnTo>
                  <a:pt x="2026127" y="1579415"/>
                </a:lnTo>
                <a:lnTo>
                  <a:pt x="2026127" y="1610744"/>
                </a:lnTo>
                <a:lnTo>
                  <a:pt x="2035901" y="1610744"/>
                </a:lnTo>
                <a:lnTo>
                  <a:pt x="2035901" y="1623302"/>
                </a:lnTo>
                <a:lnTo>
                  <a:pt x="2043770" y="1623302"/>
                </a:lnTo>
                <a:lnTo>
                  <a:pt x="2043770" y="1639157"/>
                </a:lnTo>
                <a:lnTo>
                  <a:pt x="2054051" y="1639157"/>
                </a:lnTo>
                <a:lnTo>
                  <a:pt x="2054051" y="1668077"/>
                </a:lnTo>
                <a:lnTo>
                  <a:pt x="2064205" y="1668077"/>
                </a:lnTo>
                <a:lnTo>
                  <a:pt x="2064205" y="1695094"/>
                </a:lnTo>
                <a:lnTo>
                  <a:pt x="2238221" y="1695094"/>
                </a:lnTo>
                <a:lnTo>
                  <a:pt x="2238221" y="1712090"/>
                </a:lnTo>
                <a:lnTo>
                  <a:pt x="2285946" y="1712090"/>
                </a:lnTo>
                <a:lnTo>
                  <a:pt x="2285946" y="1725916"/>
                </a:lnTo>
                <a:lnTo>
                  <a:pt x="2424423" y="1725916"/>
                </a:lnTo>
                <a:lnTo>
                  <a:pt x="2424423" y="1737712"/>
                </a:lnTo>
                <a:lnTo>
                  <a:pt x="2439781" y="1737712"/>
                </a:lnTo>
                <a:lnTo>
                  <a:pt x="2439781" y="1753694"/>
                </a:lnTo>
                <a:lnTo>
                  <a:pt x="2470116" y="1753694"/>
                </a:lnTo>
                <a:lnTo>
                  <a:pt x="2470116" y="1768661"/>
                </a:lnTo>
                <a:lnTo>
                  <a:pt x="2477224" y="1768661"/>
                </a:lnTo>
                <a:lnTo>
                  <a:pt x="2477224" y="1782867"/>
                </a:lnTo>
                <a:lnTo>
                  <a:pt x="2496898" y="1782867"/>
                </a:lnTo>
                <a:lnTo>
                  <a:pt x="2496898" y="1798088"/>
                </a:lnTo>
                <a:lnTo>
                  <a:pt x="2559091" y="1798088"/>
                </a:lnTo>
                <a:lnTo>
                  <a:pt x="2559091" y="1812547"/>
                </a:lnTo>
                <a:lnTo>
                  <a:pt x="2622428" y="1812547"/>
                </a:lnTo>
                <a:lnTo>
                  <a:pt x="2622428" y="1830178"/>
                </a:lnTo>
                <a:lnTo>
                  <a:pt x="2663171" y="1830178"/>
                </a:lnTo>
                <a:lnTo>
                  <a:pt x="2663171" y="1843116"/>
                </a:lnTo>
                <a:lnTo>
                  <a:pt x="2725873" y="1843116"/>
                </a:lnTo>
                <a:lnTo>
                  <a:pt x="2725873" y="1858971"/>
                </a:lnTo>
                <a:lnTo>
                  <a:pt x="2756843" y="1858971"/>
                </a:lnTo>
                <a:lnTo>
                  <a:pt x="2756843" y="1872162"/>
                </a:lnTo>
                <a:lnTo>
                  <a:pt x="2811295" y="1872162"/>
                </a:lnTo>
                <a:lnTo>
                  <a:pt x="2811295" y="1891696"/>
                </a:lnTo>
                <a:lnTo>
                  <a:pt x="2826526" y="1891696"/>
                </a:lnTo>
                <a:lnTo>
                  <a:pt x="2826526" y="1906536"/>
                </a:lnTo>
                <a:lnTo>
                  <a:pt x="2831222" y="1906536"/>
                </a:lnTo>
                <a:lnTo>
                  <a:pt x="2831222" y="1936217"/>
                </a:lnTo>
                <a:lnTo>
                  <a:pt x="2836172" y="1936217"/>
                </a:lnTo>
                <a:lnTo>
                  <a:pt x="2836172" y="1950677"/>
                </a:lnTo>
                <a:lnTo>
                  <a:pt x="2838076" y="1950677"/>
                </a:lnTo>
                <a:lnTo>
                  <a:pt x="2838076" y="1969068"/>
                </a:lnTo>
                <a:lnTo>
                  <a:pt x="3261503" y="1969068"/>
                </a:lnTo>
                <a:lnTo>
                  <a:pt x="3261503" y="2003696"/>
                </a:lnTo>
                <a:lnTo>
                  <a:pt x="3295392" y="2003696"/>
                </a:lnTo>
                <a:lnTo>
                  <a:pt x="3295392" y="2020692"/>
                </a:lnTo>
                <a:lnTo>
                  <a:pt x="3309862" y="2020692"/>
                </a:lnTo>
                <a:lnTo>
                  <a:pt x="3309862" y="2037943"/>
                </a:lnTo>
                <a:lnTo>
                  <a:pt x="3340070" y="2037943"/>
                </a:lnTo>
                <a:lnTo>
                  <a:pt x="3340070" y="2054685"/>
                </a:lnTo>
                <a:lnTo>
                  <a:pt x="3527921" y="2054685"/>
                </a:lnTo>
                <a:lnTo>
                  <a:pt x="3527921" y="2075360"/>
                </a:lnTo>
                <a:lnTo>
                  <a:pt x="3539218" y="2075360"/>
                </a:lnTo>
                <a:lnTo>
                  <a:pt x="3539218" y="2092484"/>
                </a:lnTo>
                <a:lnTo>
                  <a:pt x="3625782" y="2092484"/>
                </a:lnTo>
                <a:lnTo>
                  <a:pt x="3625782" y="2108593"/>
                </a:lnTo>
                <a:lnTo>
                  <a:pt x="3671222" y="2108593"/>
                </a:lnTo>
                <a:lnTo>
                  <a:pt x="3671222" y="2149055"/>
                </a:lnTo>
                <a:lnTo>
                  <a:pt x="3708030" y="2149055"/>
                </a:lnTo>
                <a:lnTo>
                  <a:pt x="3708030" y="2167574"/>
                </a:lnTo>
                <a:lnTo>
                  <a:pt x="3757912" y="2167574"/>
                </a:lnTo>
                <a:lnTo>
                  <a:pt x="3757912" y="2187107"/>
                </a:lnTo>
                <a:lnTo>
                  <a:pt x="3764131" y="2187107"/>
                </a:lnTo>
                <a:lnTo>
                  <a:pt x="3764131" y="2207021"/>
                </a:lnTo>
                <a:lnTo>
                  <a:pt x="4175754" y="2207021"/>
                </a:lnTo>
                <a:lnTo>
                  <a:pt x="4175754" y="2229725"/>
                </a:lnTo>
                <a:lnTo>
                  <a:pt x="4192889" y="2229725"/>
                </a:lnTo>
                <a:lnTo>
                  <a:pt x="4192889" y="2249385"/>
                </a:lnTo>
                <a:lnTo>
                  <a:pt x="4409299" y="2249385"/>
                </a:lnTo>
                <a:lnTo>
                  <a:pt x="4409299" y="2272724"/>
                </a:lnTo>
                <a:lnTo>
                  <a:pt x="5278365" y="2272724"/>
                </a:lnTo>
                <a:lnTo>
                  <a:pt x="5278365" y="2318133"/>
                </a:lnTo>
                <a:lnTo>
                  <a:pt x="5389552" y="2318133"/>
                </a:lnTo>
                <a:lnTo>
                  <a:pt x="5389552" y="2394237"/>
                </a:lnTo>
                <a:lnTo>
                  <a:pt x="5825164" y="2394237"/>
                </a:lnTo>
                <a:lnTo>
                  <a:pt x="5825164" y="2506617"/>
                </a:lnTo>
                <a:lnTo>
                  <a:pt x="5855753" y="2506617"/>
                </a:lnTo>
                <a:lnTo>
                  <a:pt x="5855753" y="2611388"/>
                </a:lnTo>
                <a:lnTo>
                  <a:pt x="6913812" y="2611388"/>
                </a:lnTo>
              </a:path>
            </a:pathLst>
          </a:custGeom>
          <a:noFill/>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nvGrpSpPr>
          <p:cNvPr id="804" name="Graphic 4">
            <a:extLst>
              <a:ext uri="{FF2B5EF4-FFF2-40B4-BE49-F238E27FC236}">
                <a16:creationId xmlns:a16="http://schemas.microsoft.com/office/drawing/2014/main" id="{AB629083-A89B-A436-2AE2-5A2416A73AE9}"/>
              </a:ext>
            </a:extLst>
          </p:cNvPr>
          <p:cNvGrpSpPr/>
          <p:nvPr/>
        </p:nvGrpSpPr>
        <p:grpSpPr>
          <a:xfrm>
            <a:off x="974741" y="2040288"/>
            <a:ext cx="4655155" cy="2006137"/>
            <a:chOff x="-398623" y="1894289"/>
            <a:chExt cx="6982732" cy="2835767"/>
          </a:xfrm>
        </p:grpSpPr>
        <p:grpSp>
          <p:nvGrpSpPr>
            <p:cNvPr id="805" name="Graphic 4">
              <a:extLst>
                <a:ext uri="{FF2B5EF4-FFF2-40B4-BE49-F238E27FC236}">
                  <a16:creationId xmlns:a16="http://schemas.microsoft.com/office/drawing/2014/main" id="{4D83E096-2B4D-DC02-9E18-8876AFB92185}"/>
                </a:ext>
              </a:extLst>
            </p:cNvPr>
            <p:cNvGrpSpPr/>
            <p:nvPr/>
          </p:nvGrpSpPr>
          <p:grpSpPr>
            <a:xfrm>
              <a:off x="6483076" y="4629092"/>
              <a:ext cx="101033" cy="100964"/>
              <a:chOff x="6483076" y="4629092"/>
              <a:chExt cx="101033" cy="100964"/>
            </a:xfrm>
          </p:grpSpPr>
          <p:sp>
            <p:nvSpPr>
              <p:cNvPr id="1058" name="Freeform 5596">
                <a:extLst>
                  <a:ext uri="{FF2B5EF4-FFF2-40B4-BE49-F238E27FC236}">
                    <a16:creationId xmlns:a16="http://schemas.microsoft.com/office/drawing/2014/main" id="{0681068C-28D3-3F3E-B25A-E59B6FD71A96}"/>
                  </a:ext>
                </a:extLst>
              </p:cNvPr>
              <p:cNvSpPr/>
              <p:nvPr/>
            </p:nvSpPr>
            <p:spPr>
              <a:xfrm>
                <a:off x="6533592" y="462909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59" name="Freeform 5597">
                <a:extLst>
                  <a:ext uri="{FF2B5EF4-FFF2-40B4-BE49-F238E27FC236}">
                    <a16:creationId xmlns:a16="http://schemas.microsoft.com/office/drawing/2014/main" id="{D9E44FFD-7830-540E-FA31-A6813DEE81C7}"/>
                  </a:ext>
                </a:extLst>
              </p:cNvPr>
              <p:cNvSpPr/>
              <p:nvPr/>
            </p:nvSpPr>
            <p:spPr>
              <a:xfrm>
                <a:off x="6483076" y="4679574"/>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06" name="Graphic 4">
              <a:extLst>
                <a:ext uri="{FF2B5EF4-FFF2-40B4-BE49-F238E27FC236}">
                  <a16:creationId xmlns:a16="http://schemas.microsoft.com/office/drawing/2014/main" id="{FD983CC8-CEDB-47A3-10B8-748494885985}"/>
                </a:ext>
              </a:extLst>
            </p:cNvPr>
            <p:cNvGrpSpPr/>
            <p:nvPr/>
          </p:nvGrpSpPr>
          <p:grpSpPr>
            <a:xfrm>
              <a:off x="5672777" y="4135176"/>
              <a:ext cx="101160" cy="100964"/>
              <a:chOff x="5672777" y="4135176"/>
              <a:chExt cx="101160" cy="100964"/>
            </a:xfrm>
          </p:grpSpPr>
          <p:sp>
            <p:nvSpPr>
              <p:cNvPr id="1056" name="Freeform 5594">
                <a:extLst>
                  <a:ext uri="{FF2B5EF4-FFF2-40B4-BE49-F238E27FC236}">
                    <a16:creationId xmlns:a16="http://schemas.microsoft.com/office/drawing/2014/main" id="{E227E0A7-10EE-6CD2-C64C-9F52D503A8FD}"/>
                  </a:ext>
                </a:extLst>
              </p:cNvPr>
              <p:cNvSpPr/>
              <p:nvPr/>
            </p:nvSpPr>
            <p:spPr>
              <a:xfrm>
                <a:off x="5723294" y="413517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57" name="Freeform 5595">
                <a:extLst>
                  <a:ext uri="{FF2B5EF4-FFF2-40B4-BE49-F238E27FC236}">
                    <a16:creationId xmlns:a16="http://schemas.microsoft.com/office/drawing/2014/main" id="{60AF68F8-FAE6-203F-69EA-697805DF00BE}"/>
                  </a:ext>
                </a:extLst>
              </p:cNvPr>
              <p:cNvSpPr/>
              <p:nvPr/>
            </p:nvSpPr>
            <p:spPr>
              <a:xfrm>
                <a:off x="5672777" y="4185658"/>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07" name="Graphic 4">
              <a:extLst>
                <a:ext uri="{FF2B5EF4-FFF2-40B4-BE49-F238E27FC236}">
                  <a16:creationId xmlns:a16="http://schemas.microsoft.com/office/drawing/2014/main" id="{1F6066DF-2E93-CFBE-87D7-ABF09DBE02D0}"/>
                </a:ext>
              </a:extLst>
            </p:cNvPr>
            <p:cNvGrpSpPr/>
            <p:nvPr/>
          </p:nvGrpSpPr>
          <p:grpSpPr>
            <a:xfrm>
              <a:off x="5626703" y="4135176"/>
              <a:ext cx="101033" cy="100964"/>
              <a:chOff x="5626703" y="4135176"/>
              <a:chExt cx="101033" cy="100964"/>
            </a:xfrm>
          </p:grpSpPr>
          <p:sp>
            <p:nvSpPr>
              <p:cNvPr id="1054" name="Freeform 5592">
                <a:extLst>
                  <a:ext uri="{FF2B5EF4-FFF2-40B4-BE49-F238E27FC236}">
                    <a16:creationId xmlns:a16="http://schemas.microsoft.com/office/drawing/2014/main" id="{A2DB7513-9B4C-C7BF-7A02-8B06DBF8EC59}"/>
                  </a:ext>
                </a:extLst>
              </p:cNvPr>
              <p:cNvSpPr/>
              <p:nvPr/>
            </p:nvSpPr>
            <p:spPr>
              <a:xfrm>
                <a:off x="5677220" y="413517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55" name="Freeform 5593">
                <a:extLst>
                  <a:ext uri="{FF2B5EF4-FFF2-40B4-BE49-F238E27FC236}">
                    <a16:creationId xmlns:a16="http://schemas.microsoft.com/office/drawing/2014/main" id="{C4EE9ACD-B2F0-EA7F-893C-A6DC7DF352EB}"/>
                  </a:ext>
                </a:extLst>
              </p:cNvPr>
              <p:cNvSpPr/>
              <p:nvPr/>
            </p:nvSpPr>
            <p:spPr>
              <a:xfrm>
                <a:off x="5626703" y="4185658"/>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08" name="Graphic 4">
              <a:extLst>
                <a:ext uri="{FF2B5EF4-FFF2-40B4-BE49-F238E27FC236}">
                  <a16:creationId xmlns:a16="http://schemas.microsoft.com/office/drawing/2014/main" id="{68E0A855-934A-FFF3-9DEE-D8212B784DFE}"/>
                </a:ext>
              </a:extLst>
            </p:cNvPr>
            <p:cNvGrpSpPr/>
            <p:nvPr/>
          </p:nvGrpSpPr>
          <p:grpSpPr>
            <a:xfrm>
              <a:off x="5628480" y="4135176"/>
              <a:ext cx="101033" cy="100964"/>
              <a:chOff x="5628480" y="4135176"/>
              <a:chExt cx="101033" cy="100964"/>
            </a:xfrm>
          </p:grpSpPr>
          <p:sp>
            <p:nvSpPr>
              <p:cNvPr id="1052" name="Freeform 5590">
                <a:extLst>
                  <a:ext uri="{FF2B5EF4-FFF2-40B4-BE49-F238E27FC236}">
                    <a16:creationId xmlns:a16="http://schemas.microsoft.com/office/drawing/2014/main" id="{5658DFBD-060D-81DA-1537-51A614AC9A30}"/>
                  </a:ext>
                </a:extLst>
              </p:cNvPr>
              <p:cNvSpPr/>
              <p:nvPr/>
            </p:nvSpPr>
            <p:spPr>
              <a:xfrm>
                <a:off x="5678997" y="413517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53" name="Freeform 5591">
                <a:extLst>
                  <a:ext uri="{FF2B5EF4-FFF2-40B4-BE49-F238E27FC236}">
                    <a16:creationId xmlns:a16="http://schemas.microsoft.com/office/drawing/2014/main" id="{2799E150-C38D-9BE7-DC93-0FC4BC19DF99}"/>
                  </a:ext>
                </a:extLst>
              </p:cNvPr>
              <p:cNvSpPr/>
              <p:nvPr/>
            </p:nvSpPr>
            <p:spPr>
              <a:xfrm>
                <a:off x="5628480" y="4185658"/>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09" name="Graphic 4">
              <a:extLst>
                <a:ext uri="{FF2B5EF4-FFF2-40B4-BE49-F238E27FC236}">
                  <a16:creationId xmlns:a16="http://schemas.microsoft.com/office/drawing/2014/main" id="{33D5679A-5391-AA20-CFD6-A708E0AE4415}"/>
                </a:ext>
              </a:extLst>
            </p:cNvPr>
            <p:cNvGrpSpPr/>
            <p:nvPr/>
          </p:nvGrpSpPr>
          <p:grpSpPr>
            <a:xfrm>
              <a:off x="5592433" y="4135176"/>
              <a:ext cx="101033" cy="100964"/>
              <a:chOff x="5592433" y="4135176"/>
              <a:chExt cx="101033" cy="100964"/>
            </a:xfrm>
          </p:grpSpPr>
          <p:sp>
            <p:nvSpPr>
              <p:cNvPr id="1050" name="Freeform 5588">
                <a:extLst>
                  <a:ext uri="{FF2B5EF4-FFF2-40B4-BE49-F238E27FC236}">
                    <a16:creationId xmlns:a16="http://schemas.microsoft.com/office/drawing/2014/main" id="{F9281130-92E4-A2A0-D35C-0C982DDD975E}"/>
                  </a:ext>
                </a:extLst>
              </p:cNvPr>
              <p:cNvSpPr/>
              <p:nvPr/>
            </p:nvSpPr>
            <p:spPr>
              <a:xfrm>
                <a:off x="5642949" y="413517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51" name="Freeform 5589">
                <a:extLst>
                  <a:ext uri="{FF2B5EF4-FFF2-40B4-BE49-F238E27FC236}">
                    <a16:creationId xmlns:a16="http://schemas.microsoft.com/office/drawing/2014/main" id="{68F1192D-8A26-B0DA-26F0-D4A24F5FE6E5}"/>
                  </a:ext>
                </a:extLst>
              </p:cNvPr>
              <p:cNvSpPr/>
              <p:nvPr/>
            </p:nvSpPr>
            <p:spPr>
              <a:xfrm>
                <a:off x="5592433" y="4185658"/>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10" name="Graphic 4">
              <a:extLst>
                <a:ext uri="{FF2B5EF4-FFF2-40B4-BE49-F238E27FC236}">
                  <a16:creationId xmlns:a16="http://schemas.microsoft.com/office/drawing/2014/main" id="{2671BC94-06D6-4265-7A24-AD2AE7CC466F}"/>
                </a:ext>
              </a:extLst>
            </p:cNvPr>
            <p:cNvGrpSpPr/>
            <p:nvPr/>
          </p:nvGrpSpPr>
          <p:grpSpPr>
            <a:xfrm>
              <a:off x="5513992" y="4051081"/>
              <a:ext cx="101160" cy="100964"/>
              <a:chOff x="5513992" y="4051081"/>
              <a:chExt cx="101160" cy="100964"/>
            </a:xfrm>
          </p:grpSpPr>
          <p:sp>
            <p:nvSpPr>
              <p:cNvPr id="1048" name="Freeform 5586">
                <a:extLst>
                  <a:ext uri="{FF2B5EF4-FFF2-40B4-BE49-F238E27FC236}">
                    <a16:creationId xmlns:a16="http://schemas.microsoft.com/office/drawing/2014/main" id="{FD693412-072C-CF1F-A52F-EED27554BF14}"/>
                  </a:ext>
                </a:extLst>
              </p:cNvPr>
              <p:cNvSpPr/>
              <p:nvPr/>
            </p:nvSpPr>
            <p:spPr>
              <a:xfrm>
                <a:off x="5564509" y="405108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49" name="Freeform 5587">
                <a:extLst>
                  <a:ext uri="{FF2B5EF4-FFF2-40B4-BE49-F238E27FC236}">
                    <a16:creationId xmlns:a16="http://schemas.microsoft.com/office/drawing/2014/main" id="{69ED2152-481E-F24E-BA00-CCDAA2A8C672}"/>
                  </a:ext>
                </a:extLst>
              </p:cNvPr>
              <p:cNvSpPr/>
              <p:nvPr/>
            </p:nvSpPr>
            <p:spPr>
              <a:xfrm>
                <a:off x="5513992" y="4101563"/>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11" name="Graphic 4">
              <a:extLst>
                <a:ext uri="{FF2B5EF4-FFF2-40B4-BE49-F238E27FC236}">
                  <a16:creationId xmlns:a16="http://schemas.microsoft.com/office/drawing/2014/main" id="{F6E927E6-FE76-256D-DCDE-721813498049}"/>
                </a:ext>
              </a:extLst>
            </p:cNvPr>
            <p:cNvGrpSpPr/>
            <p:nvPr/>
          </p:nvGrpSpPr>
          <p:grpSpPr>
            <a:xfrm>
              <a:off x="4844963" y="3984743"/>
              <a:ext cx="101160" cy="100964"/>
              <a:chOff x="4844963" y="3984743"/>
              <a:chExt cx="101160" cy="100964"/>
            </a:xfrm>
          </p:grpSpPr>
          <p:sp>
            <p:nvSpPr>
              <p:cNvPr id="1046" name="Freeform 5584">
                <a:extLst>
                  <a:ext uri="{FF2B5EF4-FFF2-40B4-BE49-F238E27FC236}">
                    <a16:creationId xmlns:a16="http://schemas.microsoft.com/office/drawing/2014/main" id="{F1C5F2F1-E720-4373-60FE-9F847A6CE4B2}"/>
                  </a:ext>
                </a:extLst>
              </p:cNvPr>
              <p:cNvSpPr/>
              <p:nvPr/>
            </p:nvSpPr>
            <p:spPr>
              <a:xfrm>
                <a:off x="4895479" y="398474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47" name="Freeform 5585">
                <a:extLst>
                  <a:ext uri="{FF2B5EF4-FFF2-40B4-BE49-F238E27FC236}">
                    <a16:creationId xmlns:a16="http://schemas.microsoft.com/office/drawing/2014/main" id="{AD941064-4275-4B13-1ED7-EFB996D8BCDA}"/>
                  </a:ext>
                </a:extLst>
              </p:cNvPr>
              <p:cNvSpPr/>
              <p:nvPr/>
            </p:nvSpPr>
            <p:spPr>
              <a:xfrm>
                <a:off x="4844963" y="4035226"/>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12" name="Graphic 4">
              <a:extLst>
                <a:ext uri="{FF2B5EF4-FFF2-40B4-BE49-F238E27FC236}">
                  <a16:creationId xmlns:a16="http://schemas.microsoft.com/office/drawing/2014/main" id="{4C9D6FD3-CC4C-B973-F52F-6E84DC2DCDF5}"/>
                </a:ext>
              </a:extLst>
            </p:cNvPr>
            <p:cNvGrpSpPr/>
            <p:nvPr/>
          </p:nvGrpSpPr>
          <p:grpSpPr>
            <a:xfrm>
              <a:off x="4859305" y="3984743"/>
              <a:ext cx="101160" cy="100964"/>
              <a:chOff x="4859305" y="3984743"/>
              <a:chExt cx="101160" cy="100964"/>
            </a:xfrm>
          </p:grpSpPr>
          <p:sp>
            <p:nvSpPr>
              <p:cNvPr id="1044" name="Freeform 5582">
                <a:extLst>
                  <a:ext uri="{FF2B5EF4-FFF2-40B4-BE49-F238E27FC236}">
                    <a16:creationId xmlns:a16="http://schemas.microsoft.com/office/drawing/2014/main" id="{C12C683F-DD2E-DB42-6579-3DB0760CA21F}"/>
                  </a:ext>
                </a:extLst>
              </p:cNvPr>
              <p:cNvSpPr/>
              <p:nvPr/>
            </p:nvSpPr>
            <p:spPr>
              <a:xfrm>
                <a:off x="4909822" y="398474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45" name="Freeform 5583">
                <a:extLst>
                  <a:ext uri="{FF2B5EF4-FFF2-40B4-BE49-F238E27FC236}">
                    <a16:creationId xmlns:a16="http://schemas.microsoft.com/office/drawing/2014/main" id="{2286875F-492C-8F75-3353-CDC7677E8FF0}"/>
                  </a:ext>
                </a:extLst>
              </p:cNvPr>
              <p:cNvSpPr/>
              <p:nvPr/>
            </p:nvSpPr>
            <p:spPr>
              <a:xfrm>
                <a:off x="4859305" y="4035226"/>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13" name="Graphic 4">
              <a:extLst>
                <a:ext uri="{FF2B5EF4-FFF2-40B4-BE49-F238E27FC236}">
                  <a16:creationId xmlns:a16="http://schemas.microsoft.com/office/drawing/2014/main" id="{3413025F-76AA-F4EF-DA8A-39C7C5EFDB34}"/>
                </a:ext>
              </a:extLst>
            </p:cNvPr>
            <p:cNvGrpSpPr/>
            <p:nvPr/>
          </p:nvGrpSpPr>
          <p:grpSpPr>
            <a:xfrm>
              <a:off x="4715244" y="3919548"/>
              <a:ext cx="101033" cy="100964"/>
              <a:chOff x="4715244" y="3919548"/>
              <a:chExt cx="101033" cy="100964"/>
            </a:xfrm>
          </p:grpSpPr>
          <p:sp>
            <p:nvSpPr>
              <p:cNvPr id="1042" name="Freeform 5580">
                <a:extLst>
                  <a:ext uri="{FF2B5EF4-FFF2-40B4-BE49-F238E27FC236}">
                    <a16:creationId xmlns:a16="http://schemas.microsoft.com/office/drawing/2014/main" id="{68EECF3E-311F-64BD-DD55-9DE37936A06D}"/>
                  </a:ext>
                </a:extLst>
              </p:cNvPr>
              <p:cNvSpPr/>
              <p:nvPr/>
            </p:nvSpPr>
            <p:spPr>
              <a:xfrm>
                <a:off x="4765761" y="391954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43" name="Freeform 5581">
                <a:extLst>
                  <a:ext uri="{FF2B5EF4-FFF2-40B4-BE49-F238E27FC236}">
                    <a16:creationId xmlns:a16="http://schemas.microsoft.com/office/drawing/2014/main" id="{6CA6A2B5-84AB-DAEC-FCDD-973B45254B8A}"/>
                  </a:ext>
                </a:extLst>
              </p:cNvPr>
              <p:cNvSpPr/>
              <p:nvPr/>
            </p:nvSpPr>
            <p:spPr>
              <a:xfrm>
                <a:off x="4715244" y="3970030"/>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14" name="Graphic 4">
              <a:extLst>
                <a:ext uri="{FF2B5EF4-FFF2-40B4-BE49-F238E27FC236}">
                  <a16:creationId xmlns:a16="http://schemas.microsoft.com/office/drawing/2014/main" id="{3407037E-8871-4560-3E8E-24B93E894626}"/>
                </a:ext>
              </a:extLst>
            </p:cNvPr>
            <p:cNvGrpSpPr/>
            <p:nvPr/>
          </p:nvGrpSpPr>
          <p:grpSpPr>
            <a:xfrm>
              <a:off x="4728825" y="3919548"/>
              <a:ext cx="101033" cy="100964"/>
              <a:chOff x="4728825" y="3919548"/>
              <a:chExt cx="101033" cy="100964"/>
            </a:xfrm>
          </p:grpSpPr>
          <p:sp>
            <p:nvSpPr>
              <p:cNvPr id="1040" name="Freeform 5578">
                <a:extLst>
                  <a:ext uri="{FF2B5EF4-FFF2-40B4-BE49-F238E27FC236}">
                    <a16:creationId xmlns:a16="http://schemas.microsoft.com/office/drawing/2014/main" id="{8BA840AC-EC2E-E19D-54D8-B08B8C272870}"/>
                  </a:ext>
                </a:extLst>
              </p:cNvPr>
              <p:cNvSpPr/>
              <p:nvPr/>
            </p:nvSpPr>
            <p:spPr>
              <a:xfrm>
                <a:off x="4779342" y="391954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41" name="Freeform 5579">
                <a:extLst>
                  <a:ext uri="{FF2B5EF4-FFF2-40B4-BE49-F238E27FC236}">
                    <a16:creationId xmlns:a16="http://schemas.microsoft.com/office/drawing/2014/main" id="{20E2BD23-E18C-3735-8076-7D6412697666}"/>
                  </a:ext>
                </a:extLst>
              </p:cNvPr>
              <p:cNvSpPr/>
              <p:nvPr/>
            </p:nvSpPr>
            <p:spPr>
              <a:xfrm>
                <a:off x="4728825" y="3970030"/>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15" name="Graphic 4">
              <a:extLst>
                <a:ext uri="{FF2B5EF4-FFF2-40B4-BE49-F238E27FC236}">
                  <a16:creationId xmlns:a16="http://schemas.microsoft.com/office/drawing/2014/main" id="{97686B4A-F4ED-84D1-BB16-9308DFC11689}"/>
                </a:ext>
              </a:extLst>
            </p:cNvPr>
            <p:cNvGrpSpPr/>
            <p:nvPr/>
          </p:nvGrpSpPr>
          <p:grpSpPr>
            <a:xfrm>
              <a:off x="4731110" y="3919548"/>
              <a:ext cx="101160" cy="100964"/>
              <a:chOff x="4731110" y="3919548"/>
              <a:chExt cx="101160" cy="100964"/>
            </a:xfrm>
          </p:grpSpPr>
          <p:sp>
            <p:nvSpPr>
              <p:cNvPr id="1038" name="Freeform 5576">
                <a:extLst>
                  <a:ext uri="{FF2B5EF4-FFF2-40B4-BE49-F238E27FC236}">
                    <a16:creationId xmlns:a16="http://schemas.microsoft.com/office/drawing/2014/main" id="{1DD04C47-B4A5-5D8E-A99A-9105E3DFBAF2}"/>
                  </a:ext>
                </a:extLst>
              </p:cNvPr>
              <p:cNvSpPr/>
              <p:nvPr/>
            </p:nvSpPr>
            <p:spPr>
              <a:xfrm>
                <a:off x="4781753" y="391954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39" name="Freeform 5577">
                <a:extLst>
                  <a:ext uri="{FF2B5EF4-FFF2-40B4-BE49-F238E27FC236}">
                    <a16:creationId xmlns:a16="http://schemas.microsoft.com/office/drawing/2014/main" id="{E3D6045A-58A5-1029-F3AB-F371DC30C7AE}"/>
                  </a:ext>
                </a:extLst>
              </p:cNvPr>
              <p:cNvSpPr/>
              <p:nvPr/>
            </p:nvSpPr>
            <p:spPr>
              <a:xfrm>
                <a:off x="4731110" y="3970030"/>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16" name="Graphic 4">
              <a:extLst>
                <a:ext uri="{FF2B5EF4-FFF2-40B4-BE49-F238E27FC236}">
                  <a16:creationId xmlns:a16="http://schemas.microsoft.com/office/drawing/2014/main" id="{676AF1B6-EF4B-CD9B-F343-D80EC28D8A15}"/>
                </a:ext>
              </a:extLst>
            </p:cNvPr>
            <p:cNvGrpSpPr/>
            <p:nvPr/>
          </p:nvGrpSpPr>
          <p:grpSpPr>
            <a:xfrm>
              <a:off x="4733394" y="3919548"/>
              <a:ext cx="101033" cy="100964"/>
              <a:chOff x="4733394" y="3919548"/>
              <a:chExt cx="101033" cy="100964"/>
            </a:xfrm>
          </p:grpSpPr>
          <p:sp>
            <p:nvSpPr>
              <p:cNvPr id="1036" name="Freeform 5574">
                <a:extLst>
                  <a:ext uri="{FF2B5EF4-FFF2-40B4-BE49-F238E27FC236}">
                    <a16:creationId xmlns:a16="http://schemas.microsoft.com/office/drawing/2014/main" id="{303CDA68-268F-0CEE-EB3E-8BAC806D99A5}"/>
                  </a:ext>
                </a:extLst>
              </p:cNvPr>
              <p:cNvSpPr/>
              <p:nvPr/>
            </p:nvSpPr>
            <p:spPr>
              <a:xfrm>
                <a:off x="4783911" y="391954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37" name="Freeform 5575">
                <a:extLst>
                  <a:ext uri="{FF2B5EF4-FFF2-40B4-BE49-F238E27FC236}">
                    <a16:creationId xmlns:a16="http://schemas.microsoft.com/office/drawing/2014/main" id="{459472F0-C332-75FC-D882-2EE1C3665C2F}"/>
                  </a:ext>
                </a:extLst>
              </p:cNvPr>
              <p:cNvSpPr/>
              <p:nvPr/>
            </p:nvSpPr>
            <p:spPr>
              <a:xfrm>
                <a:off x="4733394" y="3970030"/>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17" name="Graphic 4">
              <a:extLst>
                <a:ext uri="{FF2B5EF4-FFF2-40B4-BE49-F238E27FC236}">
                  <a16:creationId xmlns:a16="http://schemas.microsoft.com/office/drawing/2014/main" id="{FA3553C9-ED08-0600-BF6E-408FBEAC1E7F}"/>
                </a:ext>
              </a:extLst>
            </p:cNvPr>
            <p:cNvGrpSpPr/>
            <p:nvPr/>
          </p:nvGrpSpPr>
          <p:grpSpPr>
            <a:xfrm>
              <a:off x="4752560" y="3919548"/>
              <a:ext cx="101033" cy="100964"/>
              <a:chOff x="4752560" y="3919548"/>
              <a:chExt cx="101033" cy="100964"/>
            </a:xfrm>
          </p:grpSpPr>
          <p:sp>
            <p:nvSpPr>
              <p:cNvPr id="1034" name="Freeform 5572">
                <a:extLst>
                  <a:ext uri="{FF2B5EF4-FFF2-40B4-BE49-F238E27FC236}">
                    <a16:creationId xmlns:a16="http://schemas.microsoft.com/office/drawing/2014/main" id="{992AC098-B0CA-996C-6E85-30DE871BDAC9}"/>
                  </a:ext>
                </a:extLst>
              </p:cNvPr>
              <p:cNvSpPr/>
              <p:nvPr/>
            </p:nvSpPr>
            <p:spPr>
              <a:xfrm>
                <a:off x="4803077" y="391954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35" name="Freeform 5573">
                <a:extLst>
                  <a:ext uri="{FF2B5EF4-FFF2-40B4-BE49-F238E27FC236}">
                    <a16:creationId xmlns:a16="http://schemas.microsoft.com/office/drawing/2014/main" id="{0300A649-E36B-EB5E-6764-09DCF40D89ED}"/>
                  </a:ext>
                </a:extLst>
              </p:cNvPr>
              <p:cNvSpPr/>
              <p:nvPr/>
            </p:nvSpPr>
            <p:spPr>
              <a:xfrm>
                <a:off x="4752560" y="3970030"/>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18" name="Graphic 4">
              <a:extLst>
                <a:ext uri="{FF2B5EF4-FFF2-40B4-BE49-F238E27FC236}">
                  <a16:creationId xmlns:a16="http://schemas.microsoft.com/office/drawing/2014/main" id="{557FE995-648D-384E-C726-021F128D19D9}"/>
                </a:ext>
              </a:extLst>
            </p:cNvPr>
            <p:cNvGrpSpPr/>
            <p:nvPr/>
          </p:nvGrpSpPr>
          <p:grpSpPr>
            <a:xfrm>
              <a:off x="4768553" y="3919548"/>
              <a:ext cx="101033" cy="100964"/>
              <a:chOff x="4768553" y="3919548"/>
              <a:chExt cx="101033" cy="100964"/>
            </a:xfrm>
          </p:grpSpPr>
          <p:sp>
            <p:nvSpPr>
              <p:cNvPr id="1032" name="Freeform 5570">
                <a:extLst>
                  <a:ext uri="{FF2B5EF4-FFF2-40B4-BE49-F238E27FC236}">
                    <a16:creationId xmlns:a16="http://schemas.microsoft.com/office/drawing/2014/main" id="{2B65E3A1-8056-8282-06B0-9280A6379918}"/>
                  </a:ext>
                </a:extLst>
              </p:cNvPr>
              <p:cNvSpPr/>
              <p:nvPr/>
            </p:nvSpPr>
            <p:spPr>
              <a:xfrm>
                <a:off x="4819070" y="391954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33" name="Freeform 5571">
                <a:extLst>
                  <a:ext uri="{FF2B5EF4-FFF2-40B4-BE49-F238E27FC236}">
                    <a16:creationId xmlns:a16="http://schemas.microsoft.com/office/drawing/2014/main" id="{562E97BB-1096-4FCE-1FC5-1114BCA52D8F}"/>
                  </a:ext>
                </a:extLst>
              </p:cNvPr>
              <p:cNvSpPr/>
              <p:nvPr/>
            </p:nvSpPr>
            <p:spPr>
              <a:xfrm>
                <a:off x="4768553" y="3970030"/>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19" name="Graphic 4">
              <a:extLst>
                <a:ext uri="{FF2B5EF4-FFF2-40B4-BE49-F238E27FC236}">
                  <a16:creationId xmlns:a16="http://schemas.microsoft.com/office/drawing/2014/main" id="{D7770163-1AE6-1831-2EC8-DFE54FD3EF7A}"/>
                </a:ext>
              </a:extLst>
            </p:cNvPr>
            <p:cNvGrpSpPr/>
            <p:nvPr/>
          </p:nvGrpSpPr>
          <p:grpSpPr>
            <a:xfrm>
              <a:off x="4772742" y="3919548"/>
              <a:ext cx="101033" cy="100964"/>
              <a:chOff x="4772742" y="3919548"/>
              <a:chExt cx="101033" cy="100964"/>
            </a:xfrm>
          </p:grpSpPr>
          <p:sp>
            <p:nvSpPr>
              <p:cNvPr id="1030" name="Freeform 5568">
                <a:extLst>
                  <a:ext uri="{FF2B5EF4-FFF2-40B4-BE49-F238E27FC236}">
                    <a16:creationId xmlns:a16="http://schemas.microsoft.com/office/drawing/2014/main" id="{2CDCD237-A111-9B49-C951-98BD086ACB6E}"/>
                  </a:ext>
                </a:extLst>
              </p:cNvPr>
              <p:cNvSpPr/>
              <p:nvPr/>
            </p:nvSpPr>
            <p:spPr>
              <a:xfrm>
                <a:off x="4823258" y="391954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31" name="Freeform 5569">
                <a:extLst>
                  <a:ext uri="{FF2B5EF4-FFF2-40B4-BE49-F238E27FC236}">
                    <a16:creationId xmlns:a16="http://schemas.microsoft.com/office/drawing/2014/main" id="{75F51279-E281-9E75-E440-450EBC8D09B5}"/>
                  </a:ext>
                </a:extLst>
              </p:cNvPr>
              <p:cNvSpPr/>
              <p:nvPr/>
            </p:nvSpPr>
            <p:spPr>
              <a:xfrm>
                <a:off x="4772742" y="3970030"/>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20" name="Graphic 4">
              <a:extLst>
                <a:ext uri="{FF2B5EF4-FFF2-40B4-BE49-F238E27FC236}">
                  <a16:creationId xmlns:a16="http://schemas.microsoft.com/office/drawing/2014/main" id="{B4573EEB-9B8B-62B2-49FD-6A2B3803A588}"/>
                </a:ext>
              </a:extLst>
            </p:cNvPr>
            <p:cNvGrpSpPr/>
            <p:nvPr/>
          </p:nvGrpSpPr>
          <p:grpSpPr>
            <a:xfrm>
              <a:off x="4782515" y="3919548"/>
              <a:ext cx="101160" cy="100964"/>
              <a:chOff x="4782515" y="3919548"/>
              <a:chExt cx="101160" cy="100964"/>
            </a:xfrm>
          </p:grpSpPr>
          <p:sp>
            <p:nvSpPr>
              <p:cNvPr id="1028" name="Freeform 5566">
                <a:extLst>
                  <a:ext uri="{FF2B5EF4-FFF2-40B4-BE49-F238E27FC236}">
                    <a16:creationId xmlns:a16="http://schemas.microsoft.com/office/drawing/2014/main" id="{1429F9CF-837E-2B3C-D4A1-D73F60286B5D}"/>
                  </a:ext>
                </a:extLst>
              </p:cNvPr>
              <p:cNvSpPr/>
              <p:nvPr/>
            </p:nvSpPr>
            <p:spPr>
              <a:xfrm>
                <a:off x="4833032" y="391954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29" name="Freeform 5567">
                <a:extLst>
                  <a:ext uri="{FF2B5EF4-FFF2-40B4-BE49-F238E27FC236}">
                    <a16:creationId xmlns:a16="http://schemas.microsoft.com/office/drawing/2014/main" id="{DE5CA58C-E708-959D-4443-798D0D1E5655}"/>
                  </a:ext>
                </a:extLst>
              </p:cNvPr>
              <p:cNvSpPr/>
              <p:nvPr/>
            </p:nvSpPr>
            <p:spPr>
              <a:xfrm>
                <a:off x="4782515" y="3970030"/>
                <a:ext cx="101160" cy="12684"/>
              </a:xfrm>
              <a:custGeom>
                <a:avLst/>
                <a:gdLst>
                  <a:gd name="connsiteX0" fmla="*/ 0 w 101160"/>
                  <a:gd name="connsiteY0" fmla="*/ 0 h 12684"/>
                  <a:gd name="connsiteX1" fmla="*/ 101161 w 101160"/>
                  <a:gd name="connsiteY1" fmla="*/ 0 h 12684"/>
                </a:gdLst>
                <a:ahLst/>
                <a:cxnLst>
                  <a:cxn ang="0">
                    <a:pos x="connsiteX0" y="connsiteY0"/>
                  </a:cxn>
                  <a:cxn ang="0">
                    <a:pos x="connsiteX1" y="connsiteY1"/>
                  </a:cxn>
                </a:cxnLst>
                <a:rect l="l" t="t" r="r" b="b"/>
                <a:pathLst>
                  <a:path w="101160" h="12684">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21" name="Graphic 4">
              <a:extLst>
                <a:ext uri="{FF2B5EF4-FFF2-40B4-BE49-F238E27FC236}">
                  <a16:creationId xmlns:a16="http://schemas.microsoft.com/office/drawing/2014/main" id="{51474892-EA0B-4C7A-1364-923124412CBD}"/>
                </a:ext>
              </a:extLst>
            </p:cNvPr>
            <p:cNvGrpSpPr/>
            <p:nvPr/>
          </p:nvGrpSpPr>
          <p:grpSpPr>
            <a:xfrm>
              <a:off x="4793050" y="3919548"/>
              <a:ext cx="101033" cy="100964"/>
              <a:chOff x="4793050" y="3919548"/>
              <a:chExt cx="101033" cy="100964"/>
            </a:xfrm>
          </p:grpSpPr>
          <p:sp>
            <p:nvSpPr>
              <p:cNvPr id="1026" name="Freeform 5564">
                <a:extLst>
                  <a:ext uri="{FF2B5EF4-FFF2-40B4-BE49-F238E27FC236}">
                    <a16:creationId xmlns:a16="http://schemas.microsoft.com/office/drawing/2014/main" id="{09541E49-6175-BC64-785A-A6EFCC7EBDAB}"/>
                  </a:ext>
                </a:extLst>
              </p:cNvPr>
              <p:cNvSpPr/>
              <p:nvPr/>
            </p:nvSpPr>
            <p:spPr>
              <a:xfrm>
                <a:off x="4843567" y="391954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27" name="Freeform 5565">
                <a:extLst>
                  <a:ext uri="{FF2B5EF4-FFF2-40B4-BE49-F238E27FC236}">
                    <a16:creationId xmlns:a16="http://schemas.microsoft.com/office/drawing/2014/main" id="{D2CBAF07-9C7D-0F62-87D6-15C459A44C5C}"/>
                  </a:ext>
                </a:extLst>
              </p:cNvPr>
              <p:cNvSpPr/>
              <p:nvPr/>
            </p:nvSpPr>
            <p:spPr>
              <a:xfrm>
                <a:off x="4793050" y="3970030"/>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22" name="Graphic 4">
              <a:extLst>
                <a:ext uri="{FF2B5EF4-FFF2-40B4-BE49-F238E27FC236}">
                  <a16:creationId xmlns:a16="http://schemas.microsoft.com/office/drawing/2014/main" id="{0B6C6F31-C96F-B071-AC65-5D4E673212E3}"/>
                </a:ext>
              </a:extLst>
            </p:cNvPr>
            <p:cNvGrpSpPr/>
            <p:nvPr/>
          </p:nvGrpSpPr>
          <p:grpSpPr>
            <a:xfrm>
              <a:off x="4796985" y="3919548"/>
              <a:ext cx="101033" cy="100964"/>
              <a:chOff x="4796985" y="3919548"/>
              <a:chExt cx="101033" cy="100964"/>
            </a:xfrm>
          </p:grpSpPr>
          <p:sp>
            <p:nvSpPr>
              <p:cNvPr id="1024" name="Freeform 5562">
                <a:extLst>
                  <a:ext uri="{FF2B5EF4-FFF2-40B4-BE49-F238E27FC236}">
                    <a16:creationId xmlns:a16="http://schemas.microsoft.com/office/drawing/2014/main" id="{CEC66657-831C-F94E-81A4-4279DD4C468D}"/>
                  </a:ext>
                </a:extLst>
              </p:cNvPr>
              <p:cNvSpPr/>
              <p:nvPr/>
            </p:nvSpPr>
            <p:spPr>
              <a:xfrm>
                <a:off x="4847501" y="391954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25" name="Freeform 5563">
                <a:extLst>
                  <a:ext uri="{FF2B5EF4-FFF2-40B4-BE49-F238E27FC236}">
                    <a16:creationId xmlns:a16="http://schemas.microsoft.com/office/drawing/2014/main" id="{E6EFE754-CBC4-3579-27A3-E9F6E8D658C6}"/>
                  </a:ext>
                </a:extLst>
              </p:cNvPr>
              <p:cNvSpPr/>
              <p:nvPr/>
            </p:nvSpPr>
            <p:spPr>
              <a:xfrm>
                <a:off x="4796985" y="3970030"/>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23" name="Graphic 4">
              <a:extLst>
                <a:ext uri="{FF2B5EF4-FFF2-40B4-BE49-F238E27FC236}">
                  <a16:creationId xmlns:a16="http://schemas.microsoft.com/office/drawing/2014/main" id="{99E0AE1D-CE24-D4AE-8B8B-9534283BC4C1}"/>
                </a:ext>
              </a:extLst>
            </p:cNvPr>
            <p:cNvGrpSpPr/>
            <p:nvPr/>
          </p:nvGrpSpPr>
          <p:grpSpPr>
            <a:xfrm>
              <a:off x="4800158" y="3919548"/>
              <a:ext cx="101160" cy="100964"/>
              <a:chOff x="4800158" y="3919548"/>
              <a:chExt cx="101160" cy="100964"/>
            </a:xfrm>
          </p:grpSpPr>
          <p:sp>
            <p:nvSpPr>
              <p:cNvPr id="1022" name="Freeform 5560">
                <a:extLst>
                  <a:ext uri="{FF2B5EF4-FFF2-40B4-BE49-F238E27FC236}">
                    <a16:creationId xmlns:a16="http://schemas.microsoft.com/office/drawing/2014/main" id="{4313C3BE-C3AA-DB34-504E-D5A12BAC386C}"/>
                  </a:ext>
                </a:extLst>
              </p:cNvPr>
              <p:cNvSpPr/>
              <p:nvPr/>
            </p:nvSpPr>
            <p:spPr>
              <a:xfrm>
                <a:off x="4850674" y="391954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23" name="Freeform 5561">
                <a:extLst>
                  <a:ext uri="{FF2B5EF4-FFF2-40B4-BE49-F238E27FC236}">
                    <a16:creationId xmlns:a16="http://schemas.microsoft.com/office/drawing/2014/main" id="{5668F72F-C3C9-B3C0-C0FA-A37E30C1A710}"/>
                  </a:ext>
                </a:extLst>
              </p:cNvPr>
              <p:cNvSpPr/>
              <p:nvPr/>
            </p:nvSpPr>
            <p:spPr>
              <a:xfrm>
                <a:off x="4800158" y="3970030"/>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24" name="Graphic 4">
              <a:extLst>
                <a:ext uri="{FF2B5EF4-FFF2-40B4-BE49-F238E27FC236}">
                  <a16:creationId xmlns:a16="http://schemas.microsoft.com/office/drawing/2014/main" id="{795FAEB6-2761-E7A3-24BB-98BF16081CA0}"/>
                </a:ext>
              </a:extLst>
            </p:cNvPr>
            <p:cNvGrpSpPr/>
            <p:nvPr/>
          </p:nvGrpSpPr>
          <p:grpSpPr>
            <a:xfrm>
              <a:off x="4642388" y="3919548"/>
              <a:ext cx="101033" cy="100964"/>
              <a:chOff x="4642388" y="3919548"/>
              <a:chExt cx="101033" cy="100964"/>
            </a:xfrm>
          </p:grpSpPr>
          <p:sp>
            <p:nvSpPr>
              <p:cNvPr id="1020" name="Freeform 5558">
                <a:extLst>
                  <a:ext uri="{FF2B5EF4-FFF2-40B4-BE49-F238E27FC236}">
                    <a16:creationId xmlns:a16="http://schemas.microsoft.com/office/drawing/2014/main" id="{B12A0843-8445-97A3-7B78-D43F3F3FEA34}"/>
                  </a:ext>
                </a:extLst>
              </p:cNvPr>
              <p:cNvSpPr/>
              <p:nvPr/>
            </p:nvSpPr>
            <p:spPr>
              <a:xfrm>
                <a:off x="4692905" y="391954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21" name="Freeform 5559">
                <a:extLst>
                  <a:ext uri="{FF2B5EF4-FFF2-40B4-BE49-F238E27FC236}">
                    <a16:creationId xmlns:a16="http://schemas.microsoft.com/office/drawing/2014/main" id="{F3B07200-245C-D451-2F4A-F980CC718EF8}"/>
                  </a:ext>
                </a:extLst>
              </p:cNvPr>
              <p:cNvSpPr/>
              <p:nvPr/>
            </p:nvSpPr>
            <p:spPr>
              <a:xfrm>
                <a:off x="4642388" y="3970030"/>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25" name="Graphic 4">
              <a:extLst>
                <a:ext uri="{FF2B5EF4-FFF2-40B4-BE49-F238E27FC236}">
                  <a16:creationId xmlns:a16="http://schemas.microsoft.com/office/drawing/2014/main" id="{A0FB5BB9-B7EC-15AE-8D30-FF6C82807B45}"/>
                </a:ext>
              </a:extLst>
            </p:cNvPr>
            <p:cNvGrpSpPr/>
            <p:nvPr/>
          </p:nvGrpSpPr>
          <p:grpSpPr>
            <a:xfrm>
              <a:off x="4570040" y="3919548"/>
              <a:ext cx="101033" cy="100964"/>
              <a:chOff x="4570040" y="3919548"/>
              <a:chExt cx="101033" cy="100964"/>
            </a:xfrm>
          </p:grpSpPr>
          <p:sp>
            <p:nvSpPr>
              <p:cNvPr id="1018" name="Freeform 5556">
                <a:extLst>
                  <a:ext uri="{FF2B5EF4-FFF2-40B4-BE49-F238E27FC236}">
                    <a16:creationId xmlns:a16="http://schemas.microsoft.com/office/drawing/2014/main" id="{5FE9661E-D32C-4439-2633-F8005B9B8AB0}"/>
                  </a:ext>
                </a:extLst>
              </p:cNvPr>
              <p:cNvSpPr/>
              <p:nvPr/>
            </p:nvSpPr>
            <p:spPr>
              <a:xfrm>
                <a:off x="4620557" y="391954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19" name="Freeform 5557">
                <a:extLst>
                  <a:ext uri="{FF2B5EF4-FFF2-40B4-BE49-F238E27FC236}">
                    <a16:creationId xmlns:a16="http://schemas.microsoft.com/office/drawing/2014/main" id="{76EF143D-81F7-103B-09B5-8E642F161BB9}"/>
                  </a:ext>
                </a:extLst>
              </p:cNvPr>
              <p:cNvSpPr/>
              <p:nvPr/>
            </p:nvSpPr>
            <p:spPr>
              <a:xfrm>
                <a:off x="4570040" y="3970030"/>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26" name="Graphic 4">
              <a:extLst>
                <a:ext uri="{FF2B5EF4-FFF2-40B4-BE49-F238E27FC236}">
                  <a16:creationId xmlns:a16="http://schemas.microsoft.com/office/drawing/2014/main" id="{391F0B7E-58D3-B474-7D7A-ABE0604D16F8}"/>
                </a:ext>
              </a:extLst>
            </p:cNvPr>
            <p:cNvGrpSpPr/>
            <p:nvPr/>
          </p:nvGrpSpPr>
          <p:grpSpPr>
            <a:xfrm>
              <a:off x="4426105" y="3919548"/>
              <a:ext cx="101033" cy="100964"/>
              <a:chOff x="4426105" y="3919548"/>
              <a:chExt cx="101033" cy="100964"/>
            </a:xfrm>
          </p:grpSpPr>
          <p:sp>
            <p:nvSpPr>
              <p:cNvPr id="1016" name="Freeform 5554">
                <a:extLst>
                  <a:ext uri="{FF2B5EF4-FFF2-40B4-BE49-F238E27FC236}">
                    <a16:creationId xmlns:a16="http://schemas.microsoft.com/office/drawing/2014/main" id="{C92FC09A-C5AC-83AF-645E-BB54FBF63B23}"/>
                  </a:ext>
                </a:extLst>
              </p:cNvPr>
              <p:cNvSpPr/>
              <p:nvPr/>
            </p:nvSpPr>
            <p:spPr>
              <a:xfrm>
                <a:off x="4476622" y="391954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17" name="Freeform 5555">
                <a:extLst>
                  <a:ext uri="{FF2B5EF4-FFF2-40B4-BE49-F238E27FC236}">
                    <a16:creationId xmlns:a16="http://schemas.microsoft.com/office/drawing/2014/main" id="{5018F55F-70FC-6384-1E5D-74B9A003CF50}"/>
                  </a:ext>
                </a:extLst>
              </p:cNvPr>
              <p:cNvSpPr/>
              <p:nvPr/>
            </p:nvSpPr>
            <p:spPr>
              <a:xfrm>
                <a:off x="4426105" y="3970030"/>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27" name="Graphic 4">
              <a:extLst>
                <a:ext uri="{FF2B5EF4-FFF2-40B4-BE49-F238E27FC236}">
                  <a16:creationId xmlns:a16="http://schemas.microsoft.com/office/drawing/2014/main" id="{00D4941A-8EE8-F0E2-0E2F-7F4519DBE937}"/>
                </a:ext>
              </a:extLst>
            </p:cNvPr>
            <p:cNvGrpSpPr/>
            <p:nvPr/>
          </p:nvGrpSpPr>
          <p:grpSpPr>
            <a:xfrm>
              <a:off x="4392597" y="3919548"/>
              <a:ext cx="101033" cy="100964"/>
              <a:chOff x="4392597" y="3919548"/>
              <a:chExt cx="101033" cy="100964"/>
            </a:xfrm>
          </p:grpSpPr>
          <p:sp>
            <p:nvSpPr>
              <p:cNvPr id="1014" name="Freeform 5552">
                <a:extLst>
                  <a:ext uri="{FF2B5EF4-FFF2-40B4-BE49-F238E27FC236}">
                    <a16:creationId xmlns:a16="http://schemas.microsoft.com/office/drawing/2014/main" id="{474A6B87-23E5-D3F0-84A6-30BE060A6957}"/>
                  </a:ext>
                </a:extLst>
              </p:cNvPr>
              <p:cNvSpPr/>
              <p:nvPr/>
            </p:nvSpPr>
            <p:spPr>
              <a:xfrm>
                <a:off x="4443114" y="391954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15" name="Freeform 5553">
                <a:extLst>
                  <a:ext uri="{FF2B5EF4-FFF2-40B4-BE49-F238E27FC236}">
                    <a16:creationId xmlns:a16="http://schemas.microsoft.com/office/drawing/2014/main" id="{ED31D6FF-355B-05B8-723B-F71A9EE428B6}"/>
                  </a:ext>
                </a:extLst>
              </p:cNvPr>
              <p:cNvSpPr/>
              <p:nvPr/>
            </p:nvSpPr>
            <p:spPr>
              <a:xfrm>
                <a:off x="4392597" y="3970030"/>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28" name="Graphic 4">
              <a:extLst>
                <a:ext uri="{FF2B5EF4-FFF2-40B4-BE49-F238E27FC236}">
                  <a16:creationId xmlns:a16="http://schemas.microsoft.com/office/drawing/2014/main" id="{D2976773-3C18-DF2E-D777-44523A3B1270}"/>
                </a:ext>
              </a:extLst>
            </p:cNvPr>
            <p:cNvGrpSpPr/>
            <p:nvPr/>
          </p:nvGrpSpPr>
          <p:grpSpPr>
            <a:xfrm>
              <a:off x="4358961" y="3889994"/>
              <a:ext cx="101160" cy="100964"/>
              <a:chOff x="4358961" y="3889994"/>
              <a:chExt cx="101160" cy="100964"/>
            </a:xfrm>
          </p:grpSpPr>
          <p:sp>
            <p:nvSpPr>
              <p:cNvPr id="1012" name="Freeform 5550">
                <a:extLst>
                  <a:ext uri="{FF2B5EF4-FFF2-40B4-BE49-F238E27FC236}">
                    <a16:creationId xmlns:a16="http://schemas.microsoft.com/office/drawing/2014/main" id="{37874C6C-FFA8-D3A1-752F-E19D7BF7959E}"/>
                  </a:ext>
                </a:extLst>
              </p:cNvPr>
              <p:cNvSpPr/>
              <p:nvPr/>
            </p:nvSpPr>
            <p:spPr>
              <a:xfrm>
                <a:off x="4409605" y="388999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13" name="Freeform 5551">
                <a:extLst>
                  <a:ext uri="{FF2B5EF4-FFF2-40B4-BE49-F238E27FC236}">
                    <a16:creationId xmlns:a16="http://schemas.microsoft.com/office/drawing/2014/main" id="{84A5104D-39BE-B1CA-49B6-20FBF2CF83EC}"/>
                  </a:ext>
                </a:extLst>
              </p:cNvPr>
              <p:cNvSpPr/>
              <p:nvPr/>
            </p:nvSpPr>
            <p:spPr>
              <a:xfrm>
                <a:off x="4358961" y="3940476"/>
                <a:ext cx="101160" cy="12684"/>
              </a:xfrm>
              <a:custGeom>
                <a:avLst/>
                <a:gdLst>
                  <a:gd name="connsiteX0" fmla="*/ 0 w 101160"/>
                  <a:gd name="connsiteY0" fmla="*/ 0 h 12684"/>
                  <a:gd name="connsiteX1" fmla="*/ 101161 w 101160"/>
                  <a:gd name="connsiteY1" fmla="*/ 0 h 12684"/>
                </a:gdLst>
                <a:ahLst/>
                <a:cxnLst>
                  <a:cxn ang="0">
                    <a:pos x="connsiteX0" y="connsiteY0"/>
                  </a:cxn>
                  <a:cxn ang="0">
                    <a:pos x="connsiteX1" y="connsiteY1"/>
                  </a:cxn>
                </a:cxnLst>
                <a:rect l="l" t="t" r="r" b="b"/>
                <a:pathLst>
                  <a:path w="101160" h="12684">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29" name="Graphic 4">
              <a:extLst>
                <a:ext uri="{FF2B5EF4-FFF2-40B4-BE49-F238E27FC236}">
                  <a16:creationId xmlns:a16="http://schemas.microsoft.com/office/drawing/2014/main" id="{2375EB95-7F6A-F323-D425-9810E7FF8BCF}"/>
                </a:ext>
              </a:extLst>
            </p:cNvPr>
            <p:cNvGrpSpPr/>
            <p:nvPr/>
          </p:nvGrpSpPr>
          <p:grpSpPr>
            <a:xfrm>
              <a:off x="4339668" y="3860440"/>
              <a:ext cx="101033" cy="101091"/>
              <a:chOff x="4339668" y="3860440"/>
              <a:chExt cx="101033" cy="101091"/>
            </a:xfrm>
          </p:grpSpPr>
          <p:sp>
            <p:nvSpPr>
              <p:cNvPr id="1010" name="Freeform 5548">
                <a:extLst>
                  <a:ext uri="{FF2B5EF4-FFF2-40B4-BE49-F238E27FC236}">
                    <a16:creationId xmlns:a16="http://schemas.microsoft.com/office/drawing/2014/main" id="{D5F0D130-E1E7-CDA9-B851-822215469776}"/>
                  </a:ext>
                </a:extLst>
              </p:cNvPr>
              <p:cNvSpPr/>
              <p:nvPr/>
            </p:nvSpPr>
            <p:spPr>
              <a:xfrm>
                <a:off x="4390185" y="3860440"/>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11" name="Freeform 5549">
                <a:extLst>
                  <a:ext uri="{FF2B5EF4-FFF2-40B4-BE49-F238E27FC236}">
                    <a16:creationId xmlns:a16="http://schemas.microsoft.com/office/drawing/2014/main" id="{B75EC166-6AC8-DD3A-E665-961FBCCAC4BF}"/>
                  </a:ext>
                </a:extLst>
              </p:cNvPr>
              <p:cNvSpPr/>
              <p:nvPr/>
            </p:nvSpPr>
            <p:spPr>
              <a:xfrm>
                <a:off x="4339668" y="3910922"/>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30" name="Graphic 4">
              <a:extLst>
                <a:ext uri="{FF2B5EF4-FFF2-40B4-BE49-F238E27FC236}">
                  <a16:creationId xmlns:a16="http://schemas.microsoft.com/office/drawing/2014/main" id="{B5599C0F-7C9F-BA17-E9AC-68C3C9271E07}"/>
                </a:ext>
              </a:extLst>
            </p:cNvPr>
            <p:cNvGrpSpPr/>
            <p:nvPr/>
          </p:nvGrpSpPr>
          <p:grpSpPr>
            <a:xfrm>
              <a:off x="4021971" y="3860440"/>
              <a:ext cx="101033" cy="101091"/>
              <a:chOff x="4021971" y="3860440"/>
              <a:chExt cx="101033" cy="101091"/>
            </a:xfrm>
          </p:grpSpPr>
          <p:sp>
            <p:nvSpPr>
              <p:cNvPr id="1008" name="Freeform 5546">
                <a:extLst>
                  <a:ext uri="{FF2B5EF4-FFF2-40B4-BE49-F238E27FC236}">
                    <a16:creationId xmlns:a16="http://schemas.microsoft.com/office/drawing/2014/main" id="{D220C8B8-89C0-5624-70D6-EAA401D99153}"/>
                  </a:ext>
                </a:extLst>
              </p:cNvPr>
              <p:cNvSpPr/>
              <p:nvPr/>
            </p:nvSpPr>
            <p:spPr>
              <a:xfrm>
                <a:off x="4072488" y="3860440"/>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09" name="Freeform 5547">
                <a:extLst>
                  <a:ext uri="{FF2B5EF4-FFF2-40B4-BE49-F238E27FC236}">
                    <a16:creationId xmlns:a16="http://schemas.microsoft.com/office/drawing/2014/main" id="{ED785DD6-2D2E-5B85-F20B-56E817FD6BD6}"/>
                  </a:ext>
                </a:extLst>
              </p:cNvPr>
              <p:cNvSpPr/>
              <p:nvPr/>
            </p:nvSpPr>
            <p:spPr>
              <a:xfrm>
                <a:off x="4021971" y="3910922"/>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31" name="Graphic 4">
              <a:extLst>
                <a:ext uri="{FF2B5EF4-FFF2-40B4-BE49-F238E27FC236}">
                  <a16:creationId xmlns:a16="http://schemas.microsoft.com/office/drawing/2014/main" id="{12DDC451-8280-E7CD-D7EA-D3FB2130D7AE}"/>
                </a:ext>
              </a:extLst>
            </p:cNvPr>
            <p:cNvGrpSpPr/>
            <p:nvPr/>
          </p:nvGrpSpPr>
          <p:grpSpPr>
            <a:xfrm>
              <a:off x="3815208" y="3860440"/>
              <a:ext cx="101033" cy="101091"/>
              <a:chOff x="3815208" y="3860440"/>
              <a:chExt cx="101033" cy="101091"/>
            </a:xfrm>
          </p:grpSpPr>
          <p:sp>
            <p:nvSpPr>
              <p:cNvPr id="1006" name="Freeform 5544">
                <a:extLst>
                  <a:ext uri="{FF2B5EF4-FFF2-40B4-BE49-F238E27FC236}">
                    <a16:creationId xmlns:a16="http://schemas.microsoft.com/office/drawing/2014/main" id="{D8BE6345-C923-59A3-3564-C0FE0E797152}"/>
                  </a:ext>
                </a:extLst>
              </p:cNvPr>
              <p:cNvSpPr/>
              <p:nvPr/>
            </p:nvSpPr>
            <p:spPr>
              <a:xfrm>
                <a:off x="3865725" y="3860440"/>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07" name="Freeform 5545">
                <a:extLst>
                  <a:ext uri="{FF2B5EF4-FFF2-40B4-BE49-F238E27FC236}">
                    <a16:creationId xmlns:a16="http://schemas.microsoft.com/office/drawing/2014/main" id="{734EFB5C-6243-BBCD-489B-796530C9C5E1}"/>
                  </a:ext>
                </a:extLst>
              </p:cNvPr>
              <p:cNvSpPr/>
              <p:nvPr/>
            </p:nvSpPr>
            <p:spPr>
              <a:xfrm>
                <a:off x="3815208" y="3910922"/>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32" name="Graphic 4">
              <a:extLst>
                <a:ext uri="{FF2B5EF4-FFF2-40B4-BE49-F238E27FC236}">
                  <a16:creationId xmlns:a16="http://schemas.microsoft.com/office/drawing/2014/main" id="{5B583A24-D66C-EB4C-3AE1-455D4EA12A8B}"/>
                </a:ext>
              </a:extLst>
            </p:cNvPr>
            <p:cNvGrpSpPr/>
            <p:nvPr/>
          </p:nvGrpSpPr>
          <p:grpSpPr>
            <a:xfrm>
              <a:off x="3616314" y="3839131"/>
              <a:ext cx="101033" cy="101091"/>
              <a:chOff x="3616314" y="3839131"/>
              <a:chExt cx="101033" cy="101091"/>
            </a:xfrm>
          </p:grpSpPr>
          <p:sp>
            <p:nvSpPr>
              <p:cNvPr id="1004" name="Freeform 5542">
                <a:extLst>
                  <a:ext uri="{FF2B5EF4-FFF2-40B4-BE49-F238E27FC236}">
                    <a16:creationId xmlns:a16="http://schemas.microsoft.com/office/drawing/2014/main" id="{1F2F4FA6-C591-0712-FAFA-8FDAB83D7C47}"/>
                  </a:ext>
                </a:extLst>
              </p:cNvPr>
              <p:cNvSpPr/>
              <p:nvPr/>
            </p:nvSpPr>
            <p:spPr>
              <a:xfrm>
                <a:off x="3666831" y="383913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05" name="Freeform 5543">
                <a:extLst>
                  <a:ext uri="{FF2B5EF4-FFF2-40B4-BE49-F238E27FC236}">
                    <a16:creationId xmlns:a16="http://schemas.microsoft.com/office/drawing/2014/main" id="{05E64056-CFF5-CA64-23EB-07870E96ED37}"/>
                  </a:ext>
                </a:extLst>
              </p:cNvPr>
              <p:cNvSpPr/>
              <p:nvPr/>
            </p:nvSpPr>
            <p:spPr>
              <a:xfrm>
                <a:off x="3616314" y="3889613"/>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33" name="Graphic 4">
              <a:extLst>
                <a:ext uri="{FF2B5EF4-FFF2-40B4-BE49-F238E27FC236}">
                  <a16:creationId xmlns:a16="http://schemas.microsoft.com/office/drawing/2014/main" id="{D9EA8B0A-7A51-2D55-59EB-7CC3DE775B00}"/>
                </a:ext>
              </a:extLst>
            </p:cNvPr>
            <p:cNvGrpSpPr/>
            <p:nvPr/>
          </p:nvGrpSpPr>
          <p:grpSpPr>
            <a:xfrm>
              <a:off x="3573667" y="3839131"/>
              <a:ext cx="101160" cy="101091"/>
              <a:chOff x="3573667" y="3839131"/>
              <a:chExt cx="101160" cy="101091"/>
            </a:xfrm>
          </p:grpSpPr>
          <p:sp>
            <p:nvSpPr>
              <p:cNvPr id="1002" name="Freeform 5540">
                <a:extLst>
                  <a:ext uri="{FF2B5EF4-FFF2-40B4-BE49-F238E27FC236}">
                    <a16:creationId xmlns:a16="http://schemas.microsoft.com/office/drawing/2014/main" id="{1442D96C-3B73-5104-F8FC-712069EA0074}"/>
                  </a:ext>
                </a:extLst>
              </p:cNvPr>
              <p:cNvSpPr/>
              <p:nvPr/>
            </p:nvSpPr>
            <p:spPr>
              <a:xfrm>
                <a:off x="3624184" y="383913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03" name="Freeform 5541">
                <a:extLst>
                  <a:ext uri="{FF2B5EF4-FFF2-40B4-BE49-F238E27FC236}">
                    <a16:creationId xmlns:a16="http://schemas.microsoft.com/office/drawing/2014/main" id="{82F28160-6362-3259-7B46-2C60634759A8}"/>
                  </a:ext>
                </a:extLst>
              </p:cNvPr>
              <p:cNvSpPr/>
              <p:nvPr/>
            </p:nvSpPr>
            <p:spPr>
              <a:xfrm>
                <a:off x="3573667" y="3889613"/>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34" name="Graphic 4">
              <a:extLst>
                <a:ext uri="{FF2B5EF4-FFF2-40B4-BE49-F238E27FC236}">
                  <a16:creationId xmlns:a16="http://schemas.microsoft.com/office/drawing/2014/main" id="{081EECFE-21EC-FCB1-BD88-CE57A110CBFE}"/>
                </a:ext>
              </a:extLst>
            </p:cNvPr>
            <p:cNvGrpSpPr/>
            <p:nvPr/>
          </p:nvGrpSpPr>
          <p:grpSpPr>
            <a:xfrm>
              <a:off x="3578363" y="3839131"/>
              <a:ext cx="101033" cy="101091"/>
              <a:chOff x="3578363" y="3839131"/>
              <a:chExt cx="101033" cy="101091"/>
            </a:xfrm>
          </p:grpSpPr>
          <p:sp>
            <p:nvSpPr>
              <p:cNvPr id="1000" name="Freeform 5538">
                <a:extLst>
                  <a:ext uri="{FF2B5EF4-FFF2-40B4-BE49-F238E27FC236}">
                    <a16:creationId xmlns:a16="http://schemas.microsoft.com/office/drawing/2014/main" id="{A3391889-0D00-EB47-1BD3-45C429FA204C}"/>
                  </a:ext>
                </a:extLst>
              </p:cNvPr>
              <p:cNvSpPr/>
              <p:nvPr/>
            </p:nvSpPr>
            <p:spPr>
              <a:xfrm>
                <a:off x="3628880" y="383913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01" name="Freeform 5539">
                <a:extLst>
                  <a:ext uri="{FF2B5EF4-FFF2-40B4-BE49-F238E27FC236}">
                    <a16:creationId xmlns:a16="http://schemas.microsoft.com/office/drawing/2014/main" id="{1585D878-165E-907B-54E7-F255020AC4B2}"/>
                  </a:ext>
                </a:extLst>
              </p:cNvPr>
              <p:cNvSpPr/>
              <p:nvPr/>
            </p:nvSpPr>
            <p:spPr>
              <a:xfrm>
                <a:off x="3578363" y="3889613"/>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35" name="Graphic 4">
              <a:extLst>
                <a:ext uri="{FF2B5EF4-FFF2-40B4-BE49-F238E27FC236}">
                  <a16:creationId xmlns:a16="http://schemas.microsoft.com/office/drawing/2014/main" id="{05436ED0-3A04-EDBA-7831-AD550E76709E}"/>
                </a:ext>
              </a:extLst>
            </p:cNvPr>
            <p:cNvGrpSpPr/>
            <p:nvPr/>
          </p:nvGrpSpPr>
          <p:grpSpPr>
            <a:xfrm>
              <a:off x="3462860" y="3801713"/>
              <a:ext cx="101160" cy="101091"/>
              <a:chOff x="3462860" y="3801713"/>
              <a:chExt cx="101160" cy="101091"/>
            </a:xfrm>
          </p:grpSpPr>
          <p:sp>
            <p:nvSpPr>
              <p:cNvPr id="998" name="Freeform 5536">
                <a:extLst>
                  <a:ext uri="{FF2B5EF4-FFF2-40B4-BE49-F238E27FC236}">
                    <a16:creationId xmlns:a16="http://schemas.microsoft.com/office/drawing/2014/main" id="{D4C9B415-1A25-3C43-261B-DA61D81DA375}"/>
                  </a:ext>
                </a:extLst>
              </p:cNvPr>
              <p:cNvSpPr/>
              <p:nvPr/>
            </p:nvSpPr>
            <p:spPr>
              <a:xfrm>
                <a:off x="3513377" y="380171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99" name="Freeform 5537">
                <a:extLst>
                  <a:ext uri="{FF2B5EF4-FFF2-40B4-BE49-F238E27FC236}">
                    <a16:creationId xmlns:a16="http://schemas.microsoft.com/office/drawing/2014/main" id="{4AABCAA2-4103-94FF-5CA8-5ACDA6BA0B91}"/>
                  </a:ext>
                </a:extLst>
              </p:cNvPr>
              <p:cNvSpPr/>
              <p:nvPr/>
            </p:nvSpPr>
            <p:spPr>
              <a:xfrm>
                <a:off x="3462860" y="3852195"/>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36" name="Graphic 4">
              <a:extLst>
                <a:ext uri="{FF2B5EF4-FFF2-40B4-BE49-F238E27FC236}">
                  <a16:creationId xmlns:a16="http://schemas.microsoft.com/office/drawing/2014/main" id="{3184FE1D-F652-779A-35A3-728C072CA163}"/>
                </a:ext>
              </a:extLst>
            </p:cNvPr>
            <p:cNvGrpSpPr/>
            <p:nvPr/>
          </p:nvGrpSpPr>
          <p:grpSpPr>
            <a:xfrm>
              <a:off x="3250512" y="3784082"/>
              <a:ext cx="101033" cy="101091"/>
              <a:chOff x="3250512" y="3784082"/>
              <a:chExt cx="101033" cy="101091"/>
            </a:xfrm>
          </p:grpSpPr>
          <p:sp>
            <p:nvSpPr>
              <p:cNvPr id="996" name="Freeform 5534">
                <a:extLst>
                  <a:ext uri="{FF2B5EF4-FFF2-40B4-BE49-F238E27FC236}">
                    <a16:creationId xmlns:a16="http://schemas.microsoft.com/office/drawing/2014/main" id="{112C0D5A-791E-57F0-7C98-DCEDC2B7C705}"/>
                  </a:ext>
                </a:extLst>
              </p:cNvPr>
              <p:cNvSpPr/>
              <p:nvPr/>
            </p:nvSpPr>
            <p:spPr>
              <a:xfrm>
                <a:off x="3301029" y="3784082"/>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97" name="Freeform 5535">
                <a:extLst>
                  <a:ext uri="{FF2B5EF4-FFF2-40B4-BE49-F238E27FC236}">
                    <a16:creationId xmlns:a16="http://schemas.microsoft.com/office/drawing/2014/main" id="{EC267700-6819-597A-44AF-39E53F05BC40}"/>
                  </a:ext>
                </a:extLst>
              </p:cNvPr>
              <p:cNvSpPr/>
              <p:nvPr/>
            </p:nvSpPr>
            <p:spPr>
              <a:xfrm>
                <a:off x="3250512" y="3834565"/>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37" name="Graphic 4">
              <a:extLst>
                <a:ext uri="{FF2B5EF4-FFF2-40B4-BE49-F238E27FC236}">
                  <a16:creationId xmlns:a16="http://schemas.microsoft.com/office/drawing/2014/main" id="{5A63C751-C6CD-520F-00AE-EA0065223A38}"/>
                </a:ext>
              </a:extLst>
            </p:cNvPr>
            <p:cNvGrpSpPr/>
            <p:nvPr/>
          </p:nvGrpSpPr>
          <p:grpSpPr>
            <a:xfrm>
              <a:off x="3189334" y="3784082"/>
              <a:ext cx="101033" cy="101091"/>
              <a:chOff x="3189334" y="3784082"/>
              <a:chExt cx="101033" cy="101091"/>
            </a:xfrm>
          </p:grpSpPr>
          <p:sp>
            <p:nvSpPr>
              <p:cNvPr id="994" name="Freeform 5532">
                <a:extLst>
                  <a:ext uri="{FF2B5EF4-FFF2-40B4-BE49-F238E27FC236}">
                    <a16:creationId xmlns:a16="http://schemas.microsoft.com/office/drawing/2014/main" id="{F350971A-E520-9FC7-30D9-0FF8F8F09370}"/>
                  </a:ext>
                </a:extLst>
              </p:cNvPr>
              <p:cNvSpPr/>
              <p:nvPr/>
            </p:nvSpPr>
            <p:spPr>
              <a:xfrm>
                <a:off x="3239851" y="3784082"/>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95" name="Freeform 5533">
                <a:extLst>
                  <a:ext uri="{FF2B5EF4-FFF2-40B4-BE49-F238E27FC236}">
                    <a16:creationId xmlns:a16="http://schemas.microsoft.com/office/drawing/2014/main" id="{D6ACF6C1-84C6-31FD-4F45-2B1D18BC2193}"/>
                  </a:ext>
                </a:extLst>
              </p:cNvPr>
              <p:cNvSpPr/>
              <p:nvPr/>
            </p:nvSpPr>
            <p:spPr>
              <a:xfrm>
                <a:off x="3189334" y="3834565"/>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38" name="Graphic 4">
              <a:extLst>
                <a:ext uri="{FF2B5EF4-FFF2-40B4-BE49-F238E27FC236}">
                  <a16:creationId xmlns:a16="http://schemas.microsoft.com/office/drawing/2014/main" id="{D16B916E-5B36-1213-9261-48E3D3804F2F}"/>
                </a:ext>
              </a:extLst>
            </p:cNvPr>
            <p:cNvGrpSpPr/>
            <p:nvPr/>
          </p:nvGrpSpPr>
          <p:grpSpPr>
            <a:xfrm>
              <a:off x="3191111" y="3784082"/>
              <a:ext cx="101033" cy="101091"/>
              <a:chOff x="3191111" y="3784082"/>
              <a:chExt cx="101033" cy="101091"/>
            </a:xfrm>
          </p:grpSpPr>
          <p:sp>
            <p:nvSpPr>
              <p:cNvPr id="992" name="Freeform 5530">
                <a:extLst>
                  <a:ext uri="{FF2B5EF4-FFF2-40B4-BE49-F238E27FC236}">
                    <a16:creationId xmlns:a16="http://schemas.microsoft.com/office/drawing/2014/main" id="{1E197A52-7049-49C0-3028-4B3D42FED31E}"/>
                  </a:ext>
                </a:extLst>
              </p:cNvPr>
              <p:cNvSpPr/>
              <p:nvPr/>
            </p:nvSpPr>
            <p:spPr>
              <a:xfrm>
                <a:off x="3241628" y="3784082"/>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93" name="Freeform 5531">
                <a:extLst>
                  <a:ext uri="{FF2B5EF4-FFF2-40B4-BE49-F238E27FC236}">
                    <a16:creationId xmlns:a16="http://schemas.microsoft.com/office/drawing/2014/main" id="{0ABD8821-20BC-1224-01C8-5F48D426E4D4}"/>
                  </a:ext>
                </a:extLst>
              </p:cNvPr>
              <p:cNvSpPr/>
              <p:nvPr/>
            </p:nvSpPr>
            <p:spPr>
              <a:xfrm>
                <a:off x="3191111" y="3834565"/>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39" name="Graphic 4">
              <a:extLst>
                <a:ext uri="{FF2B5EF4-FFF2-40B4-BE49-F238E27FC236}">
                  <a16:creationId xmlns:a16="http://schemas.microsoft.com/office/drawing/2014/main" id="{4A7E5F3A-BEE5-7544-56EF-A4695DEEE489}"/>
                </a:ext>
              </a:extLst>
            </p:cNvPr>
            <p:cNvGrpSpPr/>
            <p:nvPr/>
          </p:nvGrpSpPr>
          <p:grpSpPr>
            <a:xfrm>
              <a:off x="3164329" y="3784082"/>
              <a:ext cx="101033" cy="101091"/>
              <a:chOff x="3164329" y="3784082"/>
              <a:chExt cx="101033" cy="101091"/>
            </a:xfrm>
          </p:grpSpPr>
          <p:sp>
            <p:nvSpPr>
              <p:cNvPr id="990" name="Freeform 5528">
                <a:extLst>
                  <a:ext uri="{FF2B5EF4-FFF2-40B4-BE49-F238E27FC236}">
                    <a16:creationId xmlns:a16="http://schemas.microsoft.com/office/drawing/2014/main" id="{1087A0B9-2443-85C3-701C-A5F46514BF5D}"/>
                  </a:ext>
                </a:extLst>
              </p:cNvPr>
              <p:cNvSpPr/>
              <p:nvPr/>
            </p:nvSpPr>
            <p:spPr>
              <a:xfrm>
                <a:off x="3214846" y="3784082"/>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91" name="Freeform 5529">
                <a:extLst>
                  <a:ext uri="{FF2B5EF4-FFF2-40B4-BE49-F238E27FC236}">
                    <a16:creationId xmlns:a16="http://schemas.microsoft.com/office/drawing/2014/main" id="{81DEC503-D0E3-BAF9-12D1-EC9BE6645692}"/>
                  </a:ext>
                </a:extLst>
              </p:cNvPr>
              <p:cNvSpPr/>
              <p:nvPr/>
            </p:nvSpPr>
            <p:spPr>
              <a:xfrm>
                <a:off x="3164329" y="3834565"/>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40" name="Graphic 4">
              <a:extLst>
                <a:ext uri="{FF2B5EF4-FFF2-40B4-BE49-F238E27FC236}">
                  <a16:creationId xmlns:a16="http://schemas.microsoft.com/office/drawing/2014/main" id="{1CAB4F97-C427-17AD-BD24-C5F0618C1A9C}"/>
                </a:ext>
              </a:extLst>
            </p:cNvPr>
            <p:cNvGrpSpPr/>
            <p:nvPr/>
          </p:nvGrpSpPr>
          <p:grpSpPr>
            <a:xfrm>
              <a:off x="3137040" y="3748313"/>
              <a:ext cx="101033" cy="100964"/>
              <a:chOff x="3137040" y="3748313"/>
              <a:chExt cx="101033" cy="100964"/>
            </a:xfrm>
          </p:grpSpPr>
          <p:sp>
            <p:nvSpPr>
              <p:cNvPr id="988" name="Freeform 5526">
                <a:extLst>
                  <a:ext uri="{FF2B5EF4-FFF2-40B4-BE49-F238E27FC236}">
                    <a16:creationId xmlns:a16="http://schemas.microsoft.com/office/drawing/2014/main" id="{48689724-587B-A916-BFB6-18C412623138}"/>
                  </a:ext>
                </a:extLst>
              </p:cNvPr>
              <p:cNvSpPr/>
              <p:nvPr/>
            </p:nvSpPr>
            <p:spPr>
              <a:xfrm>
                <a:off x="3187557" y="37483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89" name="Freeform 5527">
                <a:extLst>
                  <a:ext uri="{FF2B5EF4-FFF2-40B4-BE49-F238E27FC236}">
                    <a16:creationId xmlns:a16="http://schemas.microsoft.com/office/drawing/2014/main" id="{B948EC49-1FF4-2BBA-BC99-7059C3B0A8A2}"/>
                  </a:ext>
                </a:extLst>
              </p:cNvPr>
              <p:cNvSpPr/>
              <p:nvPr/>
            </p:nvSpPr>
            <p:spPr>
              <a:xfrm>
                <a:off x="3137040" y="3798796"/>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41" name="Graphic 4">
              <a:extLst>
                <a:ext uri="{FF2B5EF4-FFF2-40B4-BE49-F238E27FC236}">
                  <a16:creationId xmlns:a16="http://schemas.microsoft.com/office/drawing/2014/main" id="{E7A8960D-A1ED-45CF-7FB4-F122893A88FC}"/>
                </a:ext>
              </a:extLst>
            </p:cNvPr>
            <p:cNvGrpSpPr/>
            <p:nvPr/>
          </p:nvGrpSpPr>
          <p:grpSpPr>
            <a:xfrm>
              <a:off x="3140340" y="3748313"/>
              <a:ext cx="101033" cy="100964"/>
              <a:chOff x="3140340" y="3748313"/>
              <a:chExt cx="101033" cy="100964"/>
            </a:xfrm>
          </p:grpSpPr>
          <p:sp>
            <p:nvSpPr>
              <p:cNvPr id="986" name="Freeform 5524">
                <a:extLst>
                  <a:ext uri="{FF2B5EF4-FFF2-40B4-BE49-F238E27FC236}">
                    <a16:creationId xmlns:a16="http://schemas.microsoft.com/office/drawing/2014/main" id="{AD5DDA4B-5E86-EE51-F5E0-CDBD930FE174}"/>
                  </a:ext>
                </a:extLst>
              </p:cNvPr>
              <p:cNvSpPr/>
              <p:nvPr/>
            </p:nvSpPr>
            <p:spPr>
              <a:xfrm>
                <a:off x="3190857" y="37483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87" name="Freeform 5525">
                <a:extLst>
                  <a:ext uri="{FF2B5EF4-FFF2-40B4-BE49-F238E27FC236}">
                    <a16:creationId xmlns:a16="http://schemas.microsoft.com/office/drawing/2014/main" id="{A4E24F1C-701D-5889-0246-C6E4E859E4C1}"/>
                  </a:ext>
                </a:extLst>
              </p:cNvPr>
              <p:cNvSpPr/>
              <p:nvPr/>
            </p:nvSpPr>
            <p:spPr>
              <a:xfrm>
                <a:off x="3140340" y="3798796"/>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42" name="Graphic 4">
              <a:extLst>
                <a:ext uri="{FF2B5EF4-FFF2-40B4-BE49-F238E27FC236}">
                  <a16:creationId xmlns:a16="http://schemas.microsoft.com/office/drawing/2014/main" id="{40735D2A-479F-6D20-02C9-E1630A0166C6}"/>
                </a:ext>
              </a:extLst>
            </p:cNvPr>
            <p:cNvGrpSpPr/>
            <p:nvPr/>
          </p:nvGrpSpPr>
          <p:grpSpPr>
            <a:xfrm>
              <a:off x="2797512" y="3732839"/>
              <a:ext cx="101033" cy="101091"/>
              <a:chOff x="2797512" y="3732839"/>
              <a:chExt cx="101033" cy="101091"/>
            </a:xfrm>
          </p:grpSpPr>
          <p:sp>
            <p:nvSpPr>
              <p:cNvPr id="984" name="Freeform 5522">
                <a:extLst>
                  <a:ext uri="{FF2B5EF4-FFF2-40B4-BE49-F238E27FC236}">
                    <a16:creationId xmlns:a16="http://schemas.microsoft.com/office/drawing/2014/main" id="{917DB81A-D367-42F5-DA3A-B5A991888015}"/>
                  </a:ext>
                </a:extLst>
              </p:cNvPr>
              <p:cNvSpPr/>
              <p:nvPr/>
            </p:nvSpPr>
            <p:spPr>
              <a:xfrm>
                <a:off x="2848029" y="3732839"/>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85" name="Freeform 5523">
                <a:extLst>
                  <a:ext uri="{FF2B5EF4-FFF2-40B4-BE49-F238E27FC236}">
                    <a16:creationId xmlns:a16="http://schemas.microsoft.com/office/drawing/2014/main" id="{9FCA68B8-4EF6-90F0-499A-CA79252C2C8A}"/>
                  </a:ext>
                </a:extLst>
              </p:cNvPr>
              <p:cNvSpPr/>
              <p:nvPr/>
            </p:nvSpPr>
            <p:spPr>
              <a:xfrm>
                <a:off x="2797512" y="3783448"/>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43" name="Graphic 4">
              <a:extLst>
                <a:ext uri="{FF2B5EF4-FFF2-40B4-BE49-F238E27FC236}">
                  <a16:creationId xmlns:a16="http://schemas.microsoft.com/office/drawing/2014/main" id="{BDEEEB3A-CBC1-A450-3D06-C245564B5308}"/>
                </a:ext>
              </a:extLst>
            </p:cNvPr>
            <p:cNvGrpSpPr/>
            <p:nvPr/>
          </p:nvGrpSpPr>
          <p:grpSpPr>
            <a:xfrm>
              <a:off x="2755499" y="3732839"/>
              <a:ext cx="101033" cy="101091"/>
              <a:chOff x="2755499" y="3732839"/>
              <a:chExt cx="101033" cy="101091"/>
            </a:xfrm>
          </p:grpSpPr>
          <p:sp>
            <p:nvSpPr>
              <p:cNvPr id="982" name="Freeform 5520">
                <a:extLst>
                  <a:ext uri="{FF2B5EF4-FFF2-40B4-BE49-F238E27FC236}">
                    <a16:creationId xmlns:a16="http://schemas.microsoft.com/office/drawing/2014/main" id="{D3C9FD20-93F2-B38B-8381-6849D476F393}"/>
                  </a:ext>
                </a:extLst>
              </p:cNvPr>
              <p:cNvSpPr/>
              <p:nvPr/>
            </p:nvSpPr>
            <p:spPr>
              <a:xfrm>
                <a:off x="2806016" y="3732839"/>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83" name="Freeform 5521">
                <a:extLst>
                  <a:ext uri="{FF2B5EF4-FFF2-40B4-BE49-F238E27FC236}">
                    <a16:creationId xmlns:a16="http://schemas.microsoft.com/office/drawing/2014/main" id="{82C115D7-CCFC-6656-521B-5A8B8D1C0817}"/>
                  </a:ext>
                </a:extLst>
              </p:cNvPr>
              <p:cNvSpPr/>
              <p:nvPr/>
            </p:nvSpPr>
            <p:spPr>
              <a:xfrm>
                <a:off x="2755499" y="3783448"/>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44" name="Graphic 4">
              <a:extLst>
                <a:ext uri="{FF2B5EF4-FFF2-40B4-BE49-F238E27FC236}">
                  <a16:creationId xmlns:a16="http://schemas.microsoft.com/office/drawing/2014/main" id="{8A840800-A5C8-C626-E420-1CA4848BE581}"/>
                </a:ext>
              </a:extLst>
            </p:cNvPr>
            <p:cNvGrpSpPr/>
            <p:nvPr/>
          </p:nvGrpSpPr>
          <p:grpSpPr>
            <a:xfrm>
              <a:off x="2752072" y="3716096"/>
              <a:ext cx="101160" cy="100964"/>
              <a:chOff x="2752072" y="3716096"/>
              <a:chExt cx="101160" cy="100964"/>
            </a:xfrm>
          </p:grpSpPr>
          <p:sp>
            <p:nvSpPr>
              <p:cNvPr id="980" name="Freeform 5518">
                <a:extLst>
                  <a:ext uri="{FF2B5EF4-FFF2-40B4-BE49-F238E27FC236}">
                    <a16:creationId xmlns:a16="http://schemas.microsoft.com/office/drawing/2014/main" id="{B4B1A51E-5F54-F6F5-6197-962A1449E95F}"/>
                  </a:ext>
                </a:extLst>
              </p:cNvPr>
              <p:cNvSpPr/>
              <p:nvPr/>
            </p:nvSpPr>
            <p:spPr>
              <a:xfrm>
                <a:off x="2802589" y="371609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81" name="Freeform 5519">
                <a:extLst>
                  <a:ext uri="{FF2B5EF4-FFF2-40B4-BE49-F238E27FC236}">
                    <a16:creationId xmlns:a16="http://schemas.microsoft.com/office/drawing/2014/main" id="{38DB9F83-D2C0-85D2-AE6A-F1885411F54B}"/>
                  </a:ext>
                </a:extLst>
              </p:cNvPr>
              <p:cNvSpPr/>
              <p:nvPr/>
            </p:nvSpPr>
            <p:spPr>
              <a:xfrm>
                <a:off x="2752072" y="3766578"/>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45" name="Graphic 4">
              <a:extLst>
                <a:ext uri="{FF2B5EF4-FFF2-40B4-BE49-F238E27FC236}">
                  <a16:creationId xmlns:a16="http://schemas.microsoft.com/office/drawing/2014/main" id="{788DCD0E-3CEE-19CB-A3FE-47138DCA7C44}"/>
                </a:ext>
              </a:extLst>
            </p:cNvPr>
            <p:cNvGrpSpPr/>
            <p:nvPr/>
          </p:nvGrpSpPr>
          <p:grpSpPr>
            <a:xfrm>
              <a:off x="2729987" y="3684893"/>
              <a:ext cx="101033" cy="100964"/>
              <a:chOff x="2729987" y="3684893"/>
              <a:chExt cx="101033" cy="100964"/>
            </a:xfrm>
          </p:grpSpPr>
          <p:sp>
            <p:nvSpPr>
              <p:cNvPr id="978" name="Freeform 5516">
                <a:extLst>
                  <a:ext uri="{FF2B5EF4-FFF2-40B4-BE49-F238E27FC236}">
                    <a16:creationId xmlns:a16="http://schemas.microsoft.com/office/drawing/2014/main" id="{2414DDC9-838C-FADB-9C80-F55B834C5A95}"/>
                  </a:ext>
                </a:extLst>
              </p:cNvPr>
              <p:cNvSpPr/>
              <p:nvPr/>
            </p:nvSpPr>
            <p:spPr>
              <a:xfrm>
                <a:off x="2780504" y="368489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79" name="Freeform 5517">
                <a:extLst>
                  <a:ext uri="{FF2B5EF4-FFF2-40B4-BE49-F238E27FC236}">
                    <a16:creationId xmlns:a16="http://schemas.microsoft.com/office/drawing/2014/main" id="{0B78B256-054D-CCFD-3AED-B1D4B415D179}"/>
                  </a:ext>
                </a:extLst>
              </p:cNvPr>
              <p:cNvSpPr/>
              <p:nvPr/>
            </p:nvSpPr>
            <p:spPr>
              <a:xfrm>
                <a:off x="2729987" y="3735376"/>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46" name="Graphic 4">
              <a:extLst>
                <a:ext uri="{FF2B5EF4-FFF2-40B4-BE49-F238E27FC236}">
                  <a16:creationId xmlns:a16="http://schemas.microsoft.com/office/drawing/2014/main" id="{F6281A4B-3F3B-E245-D014-6016B4BA9ECC}"/>
                </a:ext>
              </a:extLst>
            </p:cNvPr>
            <p:cNvGrpSpPr/>
            <p:nvPr/>
          </p:nvGrpSpPr>
          <p:grpSpPr>
            <a:xfrm>
              <a:off x="2355300" y="3586719"/>
              <a:ext cx="101033" cy="100964"/>
              <a:chOff x="2355300" y="3586719"/>
              <a:chExt cx="101033" cy="100964"/>
            </a:xfrm>
          </p:grpSpPr>
          <p:sp>
            <p:nvSpPr>
              <p:cNvPr id="976" name="Freeform 5514">
                <a:extLst>
                  <a:ext uri="{FF2B5EF4-FFF2-40B4-BE49-F238E27FC236}">
                    <a16:creationId xmlns:a16="http://schemas.microsoft.com/office/drawing/2014/main" id="{0FA776BB-1F16-6278-AA9F-22D40E88CB50}"/>
                  </a:ext>
                </a:extLst>
              </p:cNvPr>
              <p:cNvSpPr/>
              <p:nvPr/>
            </p:nvSpPr>
            <p:spPr>
              <a:xfrm>
                <a:off x="2405817" y="358671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77" name="Freeform 5515">
                <a:extLst>
                  <a:ext uri="{FF2B5EF4-FFF2-40B4-BE49-F238E27FC236}">
                    <a16:creationId xmlns:a16="http://schemas.microsoft.com/office/drawing/2014/main" id="{F5444A60-954A-A427-4B40-6C3972B5F2EF}"/>
                  </a:ext>
                </a:extLst>
              </p:cNvPr>
              <p:cNvSpPr/>
              <p:nvPr/>
            </p:nvSpPr>
            <p:spPr>
              <a:xfrm>
                <a:off x="2355300" y="3637201"/>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47" name="Graphic 4">
              <a:extLst>
                <a:ext uri="{FF2B5EF4-FFF2-40B4-BE49-F238E27FC236}">
                  <a16:creationId xmlns:a16="http://schemas.microsoft.com/office/drawing/2014/main" id="{8AAA1C3A-1376-B1E1-50C2-22F258244054}"/>
                </a:ext>
              </a:extLst>
            </p:cNvPr>
            <p:cNvGrpSpPr/>
            <p:nvPr/>
          </p:nvGrpSpPr>
          <p:grpSpPr>
            <a:xfrm>
              <a:off x="1951801" y="3554248"/>
              <a:ext cx="101033" cy="100964"/>
              <a:chOff x="1951801" y="3554248"/>
              <a:chExt cx="101033" cy="100964"/>
            </a:xfrm>
          </p:grpSpPr>
          <p:sp>
            <p:nvSpPr>
              <p:cNvPr id="974" name="Freeform 5512">
                <a:extLst>
                  <a:ext uri="{FF2B5EF4-FFF2-40B4-BE49-F238E27FC236}">
                    <a16:creationId xmlns:a16="http://schemas.microsoft.com/office/drawing/2014/main" id="{F8E3038C-662A-D28D-D10B-DE43CBE4DDC3}"/>
                  </a:ext>
                </a:extLst>
              </p:cNvPr>
              <p:cNvSpPr/>
              <p:nvPr/>
            </p:nvSpPr>
            <p:spPr>
              <a:xfrm>
                <a:off x="2002317" y="355424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75" name="Freeform 5513">
                <a:extLst>
                  <a:ext uri="{FF2B5EF4-FFF2-40B4-BE49-F238E27FC236}">
                    <a16:creationId xmlns:a16="http://schemas.microsoft.com/office/drawing/2014/main" id="{68C2A410-0BF5-9835-7C38-98F27C785D55}"/>
                  </a:ext>
                </a:extLst>
              </p:cNvPr>
              <p:cNvSpPr/>
              <p:nvPr/>
            </p:nvSpPr>
            <p:spPr>
              <a:xfrm>
                <a:off x="1951801" y="3604730"/>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48" name="Graphic 4">
              <a:extLst>
                <a:ext uri="{FF2B5EF4-FFF2-40B4-BE49-F238E27FC236}">
                  <a16:creationId xmlns:a16="http://schemas.microsoft.com/office/drawing/2014/main" id="{0651CF27-BACC-BF22-6718-FA71FBC73E9C}"/>
                </a:ext>
              </a:extLst>
            </p:cNvPr>
            <p:cNvGrpSpPr/>
            <p:nvPr/>
          </p:nvGrpSpPr>
          <p:grpSpPr>
            <a:xfrm>
              <a:off x="1965509" y="3554248"/>
              <a:ext cx="101033" cy="100964"/>
              <a:chOff x="1965509" y="3554248"/>
              <a:chExt cx="101033" cy="100964"/>
            </a:xfrm>
          </p:grpSpPr>
          <p:sp>
            <p:nvSpPr>
              <p:cNvPr id="972" name="Freeform 5510">
                <a:extLst>
                  <a:ext uri="{FF2B5EF4-FFF2-40B4-BE49-F238E27FC236}">
                    <a16:creationId xmlns:a16="http://schemas.microsoft.com/office/drawing/2014/main" id="{307364BE-AF2D-055C-37C4-C626B0741EB5}"/>
                  </a:ext>
                </a:extLst>
              </p:cNvPr>
              <p:cNvSpPr/>
              <p:nvPr/>
            </p:nvSpPr>
            <p:spPr>
              <a:xfrm>
                <a:off x="2016026" y="355424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73" name="Freeform 5511">
                <a:extLst>
                  <a:ext uri="{FF2B5EF4-FFF2-40B4-BE49-F238E27FC236}">
                    <a16:creationId xmlns:a16="http://schemas.microsoft.com/office/drawing/2014/main" id="{F0A1D6E5-67C0-3B2D-B332-78DF0998E26B}"/>
                  </a:ext>
                </a:extLst>
              </p:cNvPr>
              <p:cNvSpPr/>
              <p:nvPr/>
            </p:nvSpPr>
            <p:spPr>
              <a:xfrm>
                <a:off x="1965509" y="3604730"/>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49" name="Graphic 4">
              <a:extLst>
                <a:ext uri="{FF2B5EF4-FFF2-40B4-BE49-F238E27FC236}">
                  <a16:creationId xmlns:a16="http://schemas.microsoft.com/office/drawing/2014/main" id="{147A0BE3-7F06-9169-3227-31FB59A0854C}"/>
                </a:ext>
              </a:extLst>
            </p:cNvPr>
            <p:cNvGrpSpPr/>
            <p:nvPr/>
          </p:nvGrpSpPr>
          <p:grpSpPr>
            <a:xfrm>
              <a:off x="1979344" y="3554248"/>
              <a:ext cx="101033" cy="100964"/>
              <a:chOff x="1979344" y="3554248"/>
              <a:chExt cx="101033" cy="100964"/>
            </a:xfrm>
          </p:grpSpPr>
          <p:sp>
            <p:nvSpPr>
              <p:cNvPr id="970" name="Freeform 5508">
                <a:extLst>
                  <a:ext uri="{FF2B5EF4-FFF2-40B4-BE49-F238E27FC236}">
                    <a16:creationId xmlns:a16="http://schemas.microsoft.com/office/drawing/2014/main" id="{DB1ABF44-1A41-82EA-9A47-602DC47389B8}"/>
                  </a:ext>
                </a:extLst>
              </p:cNvPr>
              <p:cNvSpPr/>
              <p:nvPr/>
            </p:nvSpPr>
            <p:spPr>
              <a:xfrm>
                <a:off x="2029861" y="355424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71" name="Freeform 5509">
                <a:extLst>
                  <a:ext uri="{FF2B5EF4-FFF2-40B4-BE49-F238E27FC236}">
                    <a16:creationId xmlns:a16="http://schemas.microsoft.com/office/drawing/2014/main" id="{44D60590-83BB-D1F5-AD94-D65F20414A32}"/>
                  </a:ext>
                </a:extLst>
              </p:cNvPr>
              <p:cNvSpPr/>
              <p:nvPr/>
            </p:nvSpPr>
            <p:spPr>
              <a:xfrm>
                <a:off x="1979344" y="3604730"/>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50" name="Graphic 4">
              <a:extLst>
                <a:ext uri="{FF2B5EF4-FFF2-40B4-BE49-F238E27FC236}">
                  <a16:creationId xmlns:a16="http://schemas.microsoft.com/office/drawing/2014/main" id="{4CAC1F4B-E7EC-8A75-B921-ADDD3FA50E00}"/>
                </a:ext>
              </a:extLst>
            </p:cNvPr>
            <p:cNvGrpSpPr/>
            <p:nvPr/>
          </p:nvGrpSpPr>
          <p:grpSpPr>
            <a:xfrm>
              <a:off x="1527486" y="3393161"/>
              <a:ext cx="101033" cy="101091"/>
              <a:chOff x="1527486" y="3393161"/>
              <a:chExt cx="101033" cy="101091"/>
            </a:xfrm>
          </p:grpSpPr>
          <p:sp>
            <p:nvSpPr>
              <p:cNvPr id="968" name="Freeform 5506">
                <a:extLst>
                  <a:ext uri="{FF2B5EF4-FFF2-40B4-BE49-F238E27FC236}">
                    <a16:creationId xmlns:a16="http://schemas.microsoft.com/office/drawing/2014/main" id="{306FC629-E556-1C23-F092-C968D8800853}"/>
                  </a:ext>
                </a:extLst>
              </p:cNvPr>
              <p:cNvSpPr/>
              <p:nvPr/>
            </p:nvSpPr>
            <p:spPr>
              <a:xfrm>
                <a:off x="1578002" y="339316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69" name="Freeform 5507">
                <a:extLst>
                  <a:ext uri="{FF2B5EF4-FFF2-40B4-BE49-F238E27FC236}">
                    <a16:creationId xmlns:a16="http://schemas.microsoft.com/office/drawing/2014/main" id="{14E0FF09-C77C-467F-3C48-17AD91CD264F}"/>
                  </a:ext>
                </a:extLst>
              </p:cNvPr>
              <p:cNvSpPr/>
              <p:nvPr/>
            </p:nvSpPr>
            <p:spPr>
              <a:xfrm>
                <a:off x="1527486" y="3443643"/>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51" name="Graphic 4">
              <a:extLst>
                <a:ext uri="{FF2B5EF4-FFF2-40B4-BE49-F238E27FC236}">
                  <a16:creationId xmlns:a16="http://schemas.microsoft.com/office/drawing/2014/main" id="{162B59CD-392F-1DE5-9B35-12F1E0012C20}"/>
                </a:ext>
              </a:extLst>
            </p:cNvPr>
            <p:cNvGrpSpPr/>
            <p:nvPr/>
          </p:nvGrpSpPr>
          <p:grpSpPr>
            <a:xfrm>
              <a:off x="1391928" y="3348005"/>
              <a:ext cx="101033" cy="101091"/>
              <a:chOff x="1391928" y="3348005"/>
              <a:chExt cx="101033" cy="101091"/>
            </a:xfrm>
          </p:grpSpPr>
          <p:sp>
            <p:nvSpPr>
              <p:cNvPr id="966" name="Freeform 5504">
                <a:extLst>
                  <a:ext uri="{FF2B5EF4-FFF2-40B4-BE49-F238E27FC236}">
                    <a16:creationId xmlns:a16="http://schemas.microsoft.com/office/drawing/2014/main" id="{66C44DB1-5E07-910C-CC7C-49AEE771816E}"/>
                  </a:ext>
                </a:extLst>
              </p:cNvPr>
              <p:cNvSpPr/>
              <p:nvPr/>
            </p:nvSpPr>
            <p:spPr>
              <a:xfrm>
                <a:off x="1442445" y="3348005"/>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67" name="Freeform 5505">
                <a:extLst>
                  <a:ext uri="{FF2B5EF4-FFF2-40B4-BE49-F238E27FC236}">
                    <a16:creationId xmlns:a16="http://schemas.microsoft.com/office/drawing/2014/main" id="{9390B763-B567-877B-8C63-5DFA1F21046E}"/>
                  </a:ext>
                </a:extLst>
              </p:cNvPr>
              <p:cNvSpPr/>
              <p:nvPr/>
            </p:nvSpPr>
            <p:spPr>
              <a:xfrm>
                <a:off x="1391928" y="3398488"/>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52" name="Graphic 4">
              <a:extLst>
                <a:ext uri="{FF2B5EF4-FFF2-40B4-BE49-F238E27FC236}">
                  <a16:creationId xmlns:a16="http://schemas.microsoft.com/office/drawing/2014/main" id="{BF81C49E-1C49-EDB6-BDE7-D8C5F580BFFD}"/>
                </a:ext>
              </a:extLst>
            </p:cNvPr>
            <p:cNvGrpSpPr/>
            <p:nvPr/>
          </p:nvGrpSpPr>
          <p:grpSpPr>
            <a:xfrm>
              <a:off x="1160541" y="3290293"/>
              <a:ext cx="101033" cy="101091"/>
              <a:chOff x="1160541" y="3290293"/>
              <a:chExt cx="101033" cy="101091"/>
            </a:xfrm>
          </p:grpSpPr>
          <p:sp>
            <p:nvSpPr>
              <p:cNvPr id="964" name="Freeform 5502">
                <a:extLst>
                  <a:ext uri="{FF2B5EF4-FFF2-40B4-BE49-F238E27FC236}">
                    <a16:creationId xmlns:a16="http://schemas.microsoft.com/office/drawing/2014/main" id="{85BD4ED0-0794-4A99-1F1A-A475500912E3}"/>
                  </a:ext>
                </a:extLst>
              </p:cNvPr>
              <p:cNvSpPr/>
              <p:nvPr/>
            </p:nvSpPr>
            <p:spPr>
              <a:xfrm>
                <a:off x="1211058" y="329029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65" name="Freeform 5503">
                <a:extLst>
                  <a:ext uri="{FF2B5EF4-FFF2-40B4-BE49-F238E27FC236}">
                    <a16:creationId xmlns:a16="http://schemas.microsoft.com/office/drawing/2014/main" id="{607AAD5D-1238-1BA4-F2DE-47E0E5F04BC5}"/>
                  </a:ext>
                </a:extLst>
              </p:cNvPr>
              <p:cNvSpPr/>
              <p:nvPr/>
            </p:nvSpPr>
            <p:spPr>
              <a:xfrm>
                <a:off x="1160541" y="3340902"/>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53" name="Graphic 4">
              <a:extLst>
                <a:ext uri="{FF2B5EF4-FFF2-40B4-BE49-F238E27FC236}">
                  <a16:creationId xmlns:a16="http://schemas.microsoft.com/office/drawing/2014/main" id="{816B140D-5271-B1E2-6D04-7D0F0EA15ACE}"/>
                </a:ext>
              </a:extLst>
            </p:cNvPr>
            <p:cNvGrpSpPr/>
            <p:nvPr/>
          </p:nvGrpSpPr>
          <p:grpSpPr>
            <a:xfrm>
              <a:off x="704367" y="2999829"/>
              <a:ext cx="101033" cy="101091"/>
              <a:chOff x="704367" y="2999829"/>
              <a:chExt cx="101033" cy="101091"/>
            </a:xfrm>
          </p:grpSpPr>
          <p:sp>
            <p:nvSpPr>
              <p:cNvPr id="962" name="Freeform 5500">
                <a:extLst>
                  <a:ext uri="{FF2B5EF4-FFF2-40B4-BE49-F238E27FC236}">
                    <a16:creationId xmlns:a16="http://schemas.microsoft.com/office/drawing/2014/main" id="{8D9F5914-47B3-2A6C-1E92-539002EC3D2E}"/>
                  </a:ext>
                </a:extLst>
              </p:cNvPr>
              <p:cNvSpPr/>
              <p:nvPr/>
            </p:nvSpPr>
            <p:spPr>
              <a:xfrm>
                <a:off x="754884" y="2999829"/>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63" name="Freeform 5501">
                <a:extLst>
                  <a:ext uri="{FF2B5EF4-FFF2-40B4-BE49-F238E27FC236}">
                    <a16:creationId xmlns:a16="http://schemas.microsoft.com/office/drawing/2014/main" id="{63B1B042-6E56-8E09-91B5-F56E1C486368}"/>
                  </a:ext>
                </a:extLst>
              </p:cNvPr>
              <p:cNvSpPr/>
              <p:nvPr/>
            </p:nvSpPr>
            <p:spPr>
              <a:xfrm>
                <a:off x="704367" y="3050311"/>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54" name="Graphic 4">
              <a:extLst>
                <a:ext uri="{FF2B5EF4-FFF2-40B4-BE49-F238E27FC236}">
                  <a16:creationId xmlns:a16="http://schemas.microsoft.com/office/drawing/2014/main" id="{045097A6-6DFA-8FFB-E7AB-E8A84BEE7FD5}"/>
                </a:ext>
              </a:extLst>
            </p:cNvPr>
            <p:cNvGrpSpPr/>
            <p:nvPr/>
          </p:nvGrpSpPr>
          <p:grpSpPr>
            <a:xfrm>
              <a:off x="314576" y="2754773"/>
              <a:ext cx="101033" cy="100964"/>
              <a:chOff x="314576" y="2754773"/>
              <a:chExt cx="101033" cy="100964"/>
            </a:xfrm>
          </p:grpSpPr>
          <p:sp>
            <p:nvSpPr>
              <p:cNvPr id="960" name="Freeform 5498">
                <a:extLst>
                  <a:ext uri="{FF2B5EF4-FFF2-40B4-BE49-F238E27FC236}">
                    <a16:creationId xmlns:a16="http://schemas.microsoft.com/office/drawing/2014/main" id="{ADA026E2-18CB-A164-655E-3E396FB94F1F}"/>
                  </a:ext>
                </a:extLst>
              </p:cNvPr>
              <p:cNvSpPr/>
              <p:nvPr/>
            </p:nvSpPr>
            <p:spPr>
              <a:xfrm>
                <a:off x="365093" y="275477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61" name="Freeform 5499">
                <a:extLst>
                  <a:ext uri="{FF2B5EF4-FFF2-40B4-BE49-F238E27FC236}">
                    <a16:creationId xmlns:a16="http://schemas.microsoft.com/office/drawing/2014/main" id="{8A1B4906-BF84-9917-09D5-EF6FD29DADDA}"/>
                  </a:ext>
                </a:extLst>
              </p:cNvPr>
              <p:cNvSpPr/>
              <p:nvPr/>
            </p:nvSpPr>
            <p:spPr>
              <a:xfrm>
                <a:off x="314576" y="2805256"/>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55" name="Graphic 4">
              <a:extLst>
                <a:ext uri="{FF2B5EF4-FFF2-40B4-BE49-F238E27FC236}">
                  <a16:creationId xmlns:a16="http://schemas.microsoft.com/office/drawing/2014/main" id="{2F7889FD-73E8-5ABD-2B82-F1C12FFA1F01}"/>
                </a:ext>
              </a:extLst>
            </p:cNvPr>
            <p:cNvGrpSpPr/>
            <p:nvPr/>
          </p:nvGrpSpPr>
          <p:grpSpPr>
            <a:xfrm>
              <a:off x="279164" y="2586837"/>
              <a:ext cx="101160" cy="100964"/>
              <a:chOff x="279164" y="2586837"/>
              <a:chExt cx="101160" cy="100964"/>
            </a:xfrm>
          </p:grpSpPr>
          <p:sp>
            <p:nvSpPr>
              <p:cNvPr id="958" name="Freeform 5496">
                <a:extLst>
                  <a:ext uri="{FF2B5EF4-FFF2-40B4-BE49-F238E27FC236}">
                    <a16:creationId xmlns:a16="http://schemas.microsoft.com/office/drawing/2014/main" id="{9AF43902-75F5-B52F-D589-6C53A73DE7E1}"/>
                  </a:ext>
                </a:extLst>
              </p:cNvPr>
              <p:cNvSpPr/>
              <p:nvPr/>
            </p:nvSpPr>
            <p:spPr>
              <a:xfrm>
                <a:off x="329680" y="258683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59" name="Freeform 5497">
                <a:extLst>
                  <a:ext uri="{FF2B5EF4-FFF2-40B4-BE49-F238E27FC236}">
                    <a16:creationId xmlns:a16="http://schemas.microsoft.com/office/drawing/2014/main" id="{7C40A19C-A188-1503-BA5C-C5942E759B81}"/>
                  </a:ext>
                </a:extLst>
              </p:cNvPr>
              <p:cNvSpPr/>
              <p:nvPr/>
            </p:nvSpPr>
            <p:spPr>
              <a:xfrm>
                <a:off x="279164" y="2637319"/>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56" name="Graphic 4">
              <a:extLst>
                <a:ext uri="{FF2B5EF4-FFF2-40B4-BE49-F238E27FC236}">
                  <a16:creationId xmlns:a16="http://schemas.microsoft.com/office/drawing/2014/main" id="{0FE9DA6E-D4E7-62C0-0631-D0453A315351}"/>
                </a:ext>
              </a:extLst>
            </p:cNvPr>
            <p:cNvGrpSpPr/>
            <p:nvPr/>
          </p:nvGrpSpPr>
          <p:grpSpPr>
            <a:xfrm>
              <a:off x="-84987" y="2371843"/>
              <a:ext cx="101033" cy="101091"/>
              <a:chOff x="-84987" y="2371843"/>
              <a:chExt cx="101033" cy="101091"/>
            </a:xfrm>
          </p:grpSpPr>
          <p:sp>
            <p:nvSpPr>
              <p:cNvPr id="956" name="Freeform 5494">
                <a:extLst>
                  <a:ext uri="{FF2B5EF4-FFF2-40B4-BE49-F238E27FC236}">
                    <a16:creationId xmlns:a16="http://schemas.microsoft.com/office/drawing/2014/main" id="{C93A61B1-A287-AA3F-5D5D-3BECEE3FFF89}"/>
                  </a:ext>
                </a:extLst>
              </p:cNvPr>
              <p:cNvSpPr/>
              <p:nvPr/>
            </p:nvSpPr>
            <p:spPr>
              <a:xfrm>
                <a:off x="-34471" y="237184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57" name="Freeform 5495">
                <a:extLst>
                  <a:ext uri="{FF2B5EF4-FFF2-40B4-BE49-F238E27FC236}">
                    <a16:creationId xmlns:a16="http://schemas.microsoft.com/office/drawing/2014/main" id="{557903A3-3BA3-9062-6AFB-3B1DC4B88E72}"/>
                  </a:ext>
                </a:extLst>
              </p:cNvPr>
              <p:cNvSpPr/>
              <p:nvPr/>
            </p:nvSpPr>
            <p:spPr>
              <a:xfrm>
                <a:off x="-84987" y="2422452"/>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57" name="Graphic 4">
              <a:extLst>
                <a:ext uri="{FF2B5EF4-FFF2-40B4-BE49-F238E27FC236}">
                  <a16:creationId xmlns:a16="http://schemas.microsoft.com/office/drawing/2014/main" id="{5EA0B6B7-74D0-CD26-C5C3-DD509A8E07F1}"/>
                </a:ext>
              </a:extLst>
            </p:cNvPr>
            <p:cNvGrpSpPr/>
            <p:nvPr/>
          </p:nvGrpSpPr>
          <p:grpSpPr>
            <a:xfrm>
              <a:off x="-221306" y="2104210"/>
              <a:ext cx="101033" cy="100964"/>
              <a:chOff x="-221306" y="2104210"/>
              <a:chExt cx="101033" cy="100964"/>
            </a:xfrm>
          </p:grpSpPr>
          <p:sp>
            <p:nvSpPr>
              <p:cNvPr id="954" name="Freeform 5492">
                <a:extLst>
                  <a:ext uri="{FF2B5EF4-FFF2-40B4-BE49-F238E27FC236}">
                    <a16:creationId xmlns:a16="http://schemas.microsoft.com/office/drawing/2014/main" id="{14145387-B622-B3EC-0446-17C636FB10FC}"/>
                  </a:ext>
                </a:extLst>
              </p:cNvPr>
              <p:cNvSpPr/>
              <p:nvPr/>
            </p:nvSpPr>
            <p:spPr>
              <a:xfrm>
                <a:off x="-170790" y="210421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55" name="Freeform 5493">
                <a:extLst>
                  <a:ext uri="{FF2B5EF4-FFF2-40B4-BE49-F238E27FC236}">
                    <a16:creationId xmlns:a16="http://schemas.microsoft.com/office/drawing/2014/main" id="{C7DC5338-DCFD-7C9A-6816-49B223F5D0EB}"/>
                  </a:ext>
                </a:extLst>
              </p:cNvPr>
              <p:cNvSpPr/>
              <p:nvPr/>
            </p:nvSpPr>
            <p:spPr>
              <a:xfrm>
                <a:off x="-221306" y="2154692"/>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58" name="Graphic 4">
              <a:extLst>
                <a:ext uri="{FF2B5EF4-FFF2-40B4-BE49-F238E27FC236}">
                  <a16:creationId xmlns:a16="http://schemas.microsoft.com/office/drawing/2014/main" id="{D44C42FB-5A55-4E5E-6F61-14AAFDD75D49}"/>
                </a:ext>
              </a:extLst>
            </p:cNvPr>
            <p:cNvGrpSpPr/>
            <p:nvPr/>
          </p:nvGrpSpPr>
          <p:grpSpPr>
            <a:xfrm>
              <a:off x="-229937" y="2088735"/>
              <a:ext cx="101033" cy="100964"/>
              <a:chOff x="-229937" y="2088735"/>
              <a:chExt cx="101033" cy="100964"/>
            </a:xfrm>
          </p:grpSpPr>
          <p:sp>
            <p:nvSpPr>
              <p:cNvPr id="952" name="Freeform 5490">
                <a:extLst>
                  <a:ext uri="{FF2B5EF4-FFF2-40B4-BE49-F238E27FC236}">
                    <a16:creationId xmlns:a16="http://schemas.microsoft.com/office/drawing/2014/main" id="{31BBA7F3-A3C3-DB81-EB82-C2B0E1764871}"/>
                  </a:ext>
                </a:extLst>
              </p:cNvPr>
              <p:cNvSpPr/>
              <p:nvPr/>
            </p:nvSpPr>
            <p:spPr>
              <a:xfrm>
                <a:off x="-179421" y="208873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53" name="Freeform 5491">
                <a:extLst>
                  <a:ext uri="{FF2B5EF4-FFF2-40B4-BE49-F238E27FC236}">
                    <a16:creationId xmlns:a16="http://schemas.microsoft.com/office/drawing/2014/main" id="{C0604732-7165-9566-2CF7-98B7F18DEE1B}"/>
                  </a:ext>
                </a:extLst>
              </p:cNvPr>
              <p:cNvSpPr/>
              <p:nvPr/>
            </p:nvSpPr>
            <p:spPr>
              <a:xfrm>
                <a:off x="-229937" y="2139218"/>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59" name="Graphic 4">
              <a:extLst>
                <a:ext uri="{FF2B5EF4-FFF2-40B4-BE49-F238E27FC236}">
                  <a16:creationId xmlns:a16="http://schemas.microsoft.com/office/drawing/2014/main" id="{BE51776A-3186-5FF6-CF61-A547F27ABEBB}"/>
                </a:ext>
              </a:extLst>
            </p:cNvPr>
            <p:cNvGrpSpPr/>
            <p:nvPr/>
          </p:nvGrpSpPr>
          <p:grpSpPr>
            <a:xfrm>
              <a:off x="-398623" y="1894289"/>
              <a:ext cx="101033" cy="100964"/>
              <a:chOff x="-398623" y="1894289"/>
              <a:chExt cx="101033" cy="100964"/>
            </a:xfrm>
          </p:grpSpPr>
          <p:sp>
            <p:nvSpPr>
              <p:cNvPr id="950" name="Freeform 5488">
                <a:extLst>
                  <a:ext uri="{FF2B5EF4-FFF2-40B4-BE49-F238E27FC236}">
                    <a16:creationId xmlns:a16="http://schemas.microsoft.com/office/drawing/2014/main" id="{427E36B2-93A9-DD0F-FF11-D5CE4C138E76}"/>
                  </a:ext>
                </a:extLst>
              </p:cNvPr>
              <p:cNvSpPr/>
              <p:nvPr/>
            </p:nvSpPr>
            <p:spPr>
              <a:xfrm>
                <a:off x="-348106" y="189428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51" name="Freeform 5489">
                <a:extLst>
                  <a:ext uri="{FF2B5EF4-FFF2-40B4-BE49-F238E27FC236}">
                    <a16:creationId xmlns:a16="http://schemas.microsoft.com/office/drawing/2014/main" id="{14BF3139-9E0A-D967-DE32-3C3AC8E8A674}"/>
                  </a:ext>
                </a:extLst>
              </p:cNvPr>
              <p:cNvSpPr/>
              <p:nvPr/>
            </p:nvSpPr>
            <p:spPr>
              <a:xfrm>
                <a:off x="-398623" y="1944772"/>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60" name="Graphic 4">
              <a:extLst>
                <a:ext uri="{FF2B5EF4-FFF2-40B4-BE49-F238E27FC236}">
                  <a16:creationId xmlns:a16="http://schemas.microsoft.com/office/drawing/2014/main" id="{CBFECC6A-991B-9ADC-10D0-4505AF58E45F}"/>
                </a:ext>
              </a:extLst>
            </p:cNvPr>
            <p:cNvGrpSpPr/>
            <p:nvPr/>
          </p:nvGrpSpPr>
          <p:grpSpPr>
            <a:xfrm>
              <a:off x="-91207" y="2342416"/>
              <a:ext cx="101033" cy="101091"/>
              <a:chOff x="-91207" y="2342416"/>
              <a:chExt cx="101033" cy="101091"/>
            </a:xfrm>
          </p:grpSpPr>
          <p:sp>
            <p:nvSpPr>
              <p:cNvPr id="948" name="Freeform 5486">
                <a:extLst>
                  <a:ext uri="{FF2B5EF4-FFF2-40B4-BE49-F238E27FC236}">
                    <a16:creationId xmlns:a16="http://schemas.microsoft.com/office/drawing/2014/main" id="{A7814CEE-DC28-2911-5D71-5BEDC8ED75D4}"/>
                  </a:ext>
                </a:extLst>
              </p:cNvPr>
              <p:cNvSpPr/>
              <p:nvPr/>
            </p:nvSpPr>
            <p:spPr>
              <a:xfrm>
                <a:off x="-40690" y="2342416"/>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49" name="Freeform 5487">
                <a:extLst>
                  <a:ext uri="{FF2B5EF4-FFF2-40B4-BE49-F238E27FC236}">
                    <a16:creationId xmlns:a16="http://schemas.microsoft.com/office/drawing/2014/main" id="{B7595B39-8578-4403-7B74-D94721C2974B}"/>
                  </a:ext>
                </a:extLst>
              </p:cNvPr>
              <p:cNvSpPr/>
              <p:nvPr/>
            </p:nvSpPr>
            <p:spPr>
              <a:xfrm>
                <a:off x="-91207" y="2393025"/>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61" name="Graphic 4">
              <a:extLst>
                <a:ext uri="{FF2B5EF4-FFF2-40B4-BE49-F238E27FC236}">
                  <a16:creationId xmlns:a16="http://schemas.microsoft.com/office/drawing/2014/main" id="{44B2D814-0DFF-863D-D39C-5761ABFC99A2}"/>
                </a:ext>
              </a:extLst>
            </p:cNvPr>
            <p:cNvGrpSpPr/>
            <p:nvPr/>
          </p:nvGrpSpPr>
          <p:grpSpPr>
            <a:xfrm>
              <a:off x="1936189" y="3526089"/>
              <a:ext cx="101033" cy="100964"/>
              <a:chOff x="1936189" y="3526089"/>
              <a:chExt cx="101033" cy="100964"/>
            </a:xfrm>
          </p:grpSpPr>
          <p:sp>
            <p:nvSpPr>
              <p:cNvPr id="946" name="Freeform 5484">
                <a:extLst>
                  <a:ext uri="{FF2B5EF4-FFF2-40B4-BE49-F238E27FC236}">
                    <a16:creationId xmlns:a16="http://schemas.microsoft.com/office/drawing/2014/main" id="{9FEE181B-1524-8BD8-F65C-606EC29F2A42}"/>
                  </a:ext>
                </a:extLst>
              </p:cNvPr>
              <p:cNvSpPr/>
              <p:nvPr/>
            </p:nvSpPr>
            <p:spPr>
              <a:xfrm>
                <a:off x="1986706" y="352608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47" name="Freeform 5485">
                <a:extLst>
                  <a:ext uri="{FF2B5EF4-FFF2-40B4-BE49-F238E27FC236}">
                    <a16:creationId xmlns:a16="http://schemas.microsoft.com/office/drawing/2014/main" id="{A088ABD9-1070-49F4-DAC7-FF9642EE51D3}"/>
                  </a:ext>
                </a:extLst>
              </p:cNvPr>
              <p:cNvSpPr/>
              <p:nvPr/>
            </p:nvSpPr>
            <p:spPr>
              <a:xfrm>
                <a:off x="1936189" y="3576572"/>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62" name="Graphic 4">
              <a:extLst>
                <a:ext uri="{FF2B5EF4-FFF2-40B4-BE49-F238E27FC236}">
                  <a16:creationId xmlns:a16="http://schemas.microsoft.com/office/drawing/2014/main" id="{9B08274F-DC7E-8878-F895-AC786329A932}"/>
                </a:ext>
              </a:extLst>
            </p:cNvPr>
            <p:cNvGrpSpPr/>
            <p:nvPr/>
          </p:nvGrpSpPr>
          <p:grpSpPr>
            <a:xfrm>
              <a:off x="1926923" y="3526089"/>
              <a:ext cx="101033" cy="100964"/>
              <a:chOff x="1926923" y="3526089"/>
              <a:chExt cx="101033" cy="100964"/>
            </a:xfrm>
          </p:grpSpPr>
          <p:sp>
            <p:nvSpPr>
              <p:cNvPr id="944" name="Freeform 5482">
                <a:extLst>
                  <a:ext uri="{FF2B5EF4-FFF2-40B4-BE49-F238E27FC236}">
                    <a16:creationId xmlns:a16="http://schemas.microsoft.com/office/drawing/2014/main" id="{F7ADA713-8EB9-DC4A-31F3-8B68F22C2EED}"/>
                  </a:ext>
                </a:extLst>
              </p:cNvPr>
              <p:cNvSpPr/>
              <p:nvPr/>
            </p:nvSpPr>
            <p:spPr>
              <a:xfrm>
                <a:off x="1977440" y="352608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45" name="Freeform 5483">
                <a:extLst>
                  <a:ext uri="{FF2B5EF4-FFF2-40B4-BE49-F238E27FC236}">
                    <a16:creationId xmlns:a16="http://schemas.microsoft.com/office/drawing/2014/main" id="{225C50B1-63A9-FA12-7870-F63BE29D7489}"/>
                  </a:ext>
                </a:extLst>
              </p:cNvPr>
              <p:cNvSpPr/>
              <p:nvPr/>
            </p:nvSpPr>
            <p:spPr>
              <a:xfrm>
                <a:off x="1926923" y="3576572"/>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63" name="Graphic 4">
              <a:extLst>
                <a:ext uri="{FF2B5EF4-FFF2-40B4-BE49-F238E27FC236}">
                  <a16:creationId xmlns:a16="http://schemas.microsoft.com/office/drawing/2014/main" id="{D7B34D43-CD43-ABE5-9D19-97E5C7D167CF}"/>
                </a:ext>
              </a:extLst>
            </p:cNvPr>
            <p:cNvGrpSpPr/>
            <p:nvPr/>
          </p:nvGrpSpPr>
          <p:grpSpPr>
            <a:xfrm>
              <a:off x="1916769" y="3509346"/>
              <a:ext cx="101160" cy="100964"/>
              <a:chOff x="1916769" y="3509346"/>
              <a:chExt cx="101160" cy="100964"/>
            </a:xfrm>
          </p:grpSpPr>
          <p:sp>
            <p:nvSpPr>
              <p:cNvPr id="942" name="Freeform 5480">
                <a:extLst>
                  <a:ext uri="{FF2B5EF4-FFF2-40B4-BE49-F238E27FC236}">
                    <a16:creationId xmlns:a16="http://schemas.microsoft.com/office/drawing/2014/main" id="{C7D47582-DEFF-AAEF-045D-5FE6B46D1FA1}"/>
                  </a:ext>
                </a:extLst>
              </p:cNvPr>
              <p:cNvSpPr/>
              <p:nvPr/>
            </p:nvSpPr>
            <p:spPr>
              <a:xfrm>
                <a:off x="1967413" y="350934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43" name="Freeform 5481">
                <a:extLst>
                  <a:ext uri="{FF2B5EF4-FFF2-40B4-BE49-F238E27FC236}">
                    <a16:creationId xmlns:a16="http://schemas.microsoft.com/office/drawing/2014/main" id="{6ADC2AF8-533E-BC6B-39B1-E59E008C52F9}"/>
                  </a:ext>
                </a:extLst>
              </p:cNvPr>
              <p:cNvSpPr/>
              <p:nvPr/>
            </p:nvSpPr>
            <p:spPr>
              <a:xfrm>
                <a:off x="1916769" y="3559829"/>
                <a:ext cx="101160" cy="12684"/>
              </a:xfrm>
              <a:custGeom>
                <a:avLst/>
                <a:gdLst>
                  <a:gd name="connsiteX0" fmla="*/ 0 w 101160"/>
                  <a:gd name="connsiteY0" fmla="*/ 0 h 12684"/>
                  <a:gd name="connsiteX1" fmla="*/ 101161 w 101160"/>
                  <a:gd name="connsiteY1" fmla="*/ 0 h 12684"/>
                </a:gdLst>
                <a:ahLst/>
                <a:cxnLst>
                  <a:cxn ang="0">
                    <a:pos x="connsiteX0" y="connsiteY0"/>
                  </a:cxn>
                  <a:cxn ang="0">
                    <a:pos x="connsiteX1" y="connsiteY1"/>
                  </a:cxn>
                </a:cxnLst>
                <a:rect l="l" t="t" r="r" b="b"/>
                <a:pathLst>
                  <a:path w="101160" h="12684">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64" name="Graphic 4">
              <a:extLst>
                <a:ext uri="{FF2B5EF4-FFF2-40B4-BE49-F238E27FC236}">
                  <a16:creationId xmlns:a16="http://schemas.microsoft.com/office/drawing/2014/main" id="{F6759C6C-61F1-184E-87D5-98F17FE9F9EC}"/>
                </a:ext>
              </a:extLst>
            </p:cNvPr>
            <p:cNvGrpSpPr/>
            <p:nvPr/>
          </p:nvGrpSpPr>
          <p:grpSpPr>
            <a:xfrm>
              <a:off x="2342354" y="3586719"/>
              <a:ext cx="101033" cy="100964"/>
              <a:chOff x="2342354" y="3586719"/>
              <a:chExt cx="101033" cy="100964"/>
            </a:xfrm>
          </p:grpSpPr>
          <p:sp>
            <p:nvSpPr>
              <p:cNvPr id="940" name="Freeform 5478">
                <a:extLst>
                  <a:ext uri="{FF2B5EF4-FFF2-40B4-BE49-F238E27FC236}">
                    <a16:creationId xmlns:a16="http://schemas.microsoft.com/office/drawing/2014/main" id="{7F3EDD1A-7711-7F46-46D2-406D4F969EE8}"/>
                  </a:ext>
                </a:extLst>
              </p:cNvPr>
              <p:cNvSpPr/>
              <p:nvPr/>
            </p:nvSpPr>
            <p:spPr>
              <a:xfrm>
                <a:off x="2392870" y="358671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41" name="Freeform 5479">
                <a:extLst>
                  <a:ext uri="{FF2B5EF4-FFF2-40B4-BE49-F238E27FC236}">
                    <a16:creationId xmlns:a16="http://schemas.microsoft.com/office/drawing/2014/main" id="{3C0C7856-1B8A-420F-233C-4401350D3A4A}"/>
                  </a:ext>
                </a:extLst>
              </p:cNvPr>
              <p:cNvSpPr/>
              <p:nvPr/>
            </p:nvSpPr>
            <p:spPr>
              <a:xfrm>
                <a:off x="2342354" y="3637201"/>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65" name="Graphic 4">
              <a:extLst>
                <a:ext uri="{FF2B5EF4-FFF2-40B4-BE49-F238E27FC236}">
                  <a16:creationId xmlns:a16="http://schemas.microsoft.com/office/drawing/2014/main" id="{98930638-2FE1-C333-04A8-37E7E428D1FF}"/>
                </a:ext>
              </a:extLst>
            </p:cNvPr>
            <p:cNvGrpSpPr/>
            <p:nvPr/>
          </p:nvGrpSpPr>
          <p:grpSpPr>
            <a:xfrm>
              <a:off x="2344765" y="3586719"/>
              <a:ext cx="101033" cy="100964"/>
              <a:chOff x="2344765" y="3586719"/>
              <a:chExt cx="101033" cy="100964"/>
            </a:xfrm>
          </p:grpSpPr>
          <p:sp>
            <p:nvSpPr>
              <p:cNvPr id="938" name="Freeform 5476">
                <a:extLst>
                  <a:ext uri="{FF2B5EF4-FFF2-40B4-BE49-F238E27FC236}">
                    <a16:creationId xmlns:a16="http://schemas.microsoft.com/office/drawing/2014/main" id="{B2A47A58-E31E-466E-8238-FD4E1C8E220D}"/>
                  </a:ext>
                </a:extLst>
              </p:cNvPr>
              <p:cNvSpPr/>
              <p:nvPr/>
            </p:nvSpPr>
            <p:spPr>
              <a:xfrm>
                <a:off x="2395282" y="358671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39" name="Freeform 5477">
                <a:extLst>
                  <a:ext uri="{FF2B5EF4-FFF2-40B4-BE49-F238E27FC236}">
                    <a16:creationId xmlns:a16="http://schemas.microsoft.com/office/drawing/2014/main" id="{6D42F6FF-7294-9688-920E-657E098D5028}"/>
                  </a:ext>
                </a:extLst>
              </p:cNvPr>
              <p:cNvSpPr/>
              <p:nvPr/>
            </p:nvSpPr>
            <p:spPr>
              <a:xfrm>
                <a:off x="2344765" y="3637201"/>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66" name="Graphic 4">
              <a:extLst>
                <a:ext uri="{FF2B5EF4-FFF2-40B4-BE49-F238E27FC236}">
                  <a16:creationId xmlns:a16="http://schemas.microsoft.com/office/drawing/2014/main" id="{390AE2EA-5EA4-EAD8-5D9E-968B72DFB795}"/>
                </a:ext>
              </a:extLst>
            </p:cNvPr>
            <p:cNvGrpSpPr/>
            <p:nvPr/>
          </p:nvGrpSpPr>
          <p:grpSpPr>
            <a:xfrm>
              <a:off x="3143894" y="3748313"/>
              <a:ext cx="101033" cy="100964"/>
              <a:chOff x="3143894" y="3748313"/>
              <a:chExt cx="101033" cy="100964"/>
            </a:xfrm>
          </p:grpSpPr>
          <p:sp>
            <p:nvSpPr>
              <p:cNvPr id="936" name="Freeform 5474">
                <a:extLst>
                  <a:ext uri="{FF2B5EF4-FFF2-40B4-BE49-F238E27FC236}">
                    <a16:creationId xmlns:a16="http://schemas.microsoft.com/office/drawing/2014/main" id="{C1761DB9-67C3-AAA8-03B4-03D77BE9F886}"/>
                  </a:ext>
                </a:extLst>
              </p:cNvPr>
              <p:cNvSpPr/>
              <p:nvPr/>
            </p:nvSpPr>
            <p:spPr>
              <a:xfrm>
                <a:off x="3194411" y="37483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37" name="Freeform 5475">
                <a:extLst>
                  <a:ext uri="{FF2B5EF4-FFF2-40B4-BE49-F238E27FC236}">
                    <a16:creationId xmlns:a16="http://schemas.microsoft.com/office/drawing/2014/main" id="{46B84FB0-57E4-A735-4FF4-97F40DAD491D}"/>
                  </a:ext>
                </a:extLst>
              </p:cNvPr>
              <p:cNvSpPr/>
              <p:nvPr/>
            </p:nvSpPr>
            <p:spPr>
              <a:xfrm>
                <a:off x="3143894" y="3798796"/>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67" name="Graphic 4">
              <a:extLst>
                <a:ext uri="{FF2B5EF4-FFF2-40B4-BE49-F238E27FC236}">
                  <a16:creationId xmlns:a16="http://schemas.microsoft.com/office/drawing/2014/main" id="{2E29DE63-01FA-8AAD-9EEE-2F30E0492A5D}"/>
                </a:ext>
              </a:extLst>
            </p:cNvPr>
            <p:cNvGrpSpPr/>
            <p:nvPr/>
          </p:nvGrpSpPr>
          <p:grpSpPr>
            <a:xfrm>
              <a:off x="3530512" y="3839131"/>
              <a:ext cx="101160" cy="101091"/>
              <a:chOff x="3530512" y="3839131"/>
              <a:chExt cx="101160" cy="101091"/>
            </a:xfrm>
          </p:grpSpPr>
          <p:sp>
            <p:nvSpPr>
              <p:cNvPr id="934" name="Freeform 5472">
                <a:extLst>
                  <a:ext uri="{FF2B5EF4-FFF2-40B4-BE49-F238E27FC236}">
                    <a16:creationId xmlns:a16="http://schemas.microsoft.com/office/drawing/2014/main" id="{ACB066C5-D9AC-96BB-47C5-0A58CBFE3C3A}"/>
                  </a:ext>
                </a:extLst>
              </p:cNvPr>
              <p:cNvSpPr/>
              <p:nvPr/>
            </p:nvSpPr>
            <p:spPr>
              <a:xfrm>
                <a:off x="3581029" y="383913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35" name="Freeform 5473">
                <a:extLst>
                  <a:ext uri="{FF2B5EF4-FFF2-40B4-BE49-F238E27FC236}">
                    <a16:creationId xmlns:a16="http://schemas.microsoft.com/office/drawing/2014/main" id="{90FC2F8F-A9E8-AC67-CB01-473FB5C23B92}"/>
                  </a:ext>
                </a:extLst>
              </p:cNvPr>
              <p:cNvSpPr/>
              <p:nvPr/>
            </p:nvSpPr>
            <p:spPr>
              <a:xfrm>
                <a:off x="3530512" y="3889613"/>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68" name="Graphic 4">
              <a:extLst>
                <a:ext uri="{FF2B5EF4-FFF2-40B4-BE49-F238E27FC236}">
                  <a16:creationId xmlns:a16="http://schemas.microsoft.com/office/drawing/2014/main" id="{00AF76D2-3C20-FB2B-AA6B-2BF6EB5C75A1}"/>
                </a:ext>
              </a:extLst>
            </p:cNvPr>
            <p:cNvGrpSpPr/>
            <p:nvPr/>
          </p:nvGrpSpPr>
          <p:grpSpPr>
            <a:xfrm>
              <a:off x="3546505" y="3839131"/>
              <a:ext cx="101033" cy="101091"/>
              <a:chOff x="3546505" y="3839131"/>
              <a:chExt cx="101033" cy="101091"/>
            </a:xfrm>
          </p:grpSpPr>
          <p:sp>
            <p:nvSpPr>
              <p:cNvPr id="932" name="Freeform 5470">
                <a:extLst>
                  <a:ext uri="{FF2B5EF4-FFF2-40B4-BE49-F238E27FC236}">
                    <a16:creationId xmlns:a16="http://schemas.microsoft.com/office/drawing/2014/main" id="{9F39C5B2-0C6E-DE20-F7D1-F23F6B2719D9}"/>
                  </a:ext>
                </a:extLst>
              </p:cNvPr>
              <p:cNvSpPr/>
              <p:nvPr/>
            </p:nvSpPr>
            <p:spPr>
              <a:xfrm>
                <a:off x="3597022" y="383913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33" name="Freeform 5471">
                <a:extLst>
                  <a:ext uri="{FF2B5EF4-FFF2-40B4-BE49-F238E27FC236}">
                    <a16:creationId xmlns:a16="http://schemas.microsoft.com/office/drawing/2014/main" id="{87822922-347B-F7A1-E0CE-78FA0A7E4C23}"/>
                  </a:ext>
                </a:extLst>
              </p:cNvPr>
              <p:cNvSpPr/>
              <p:nvPr/>
            </p:nvSpPr>
            <p:spPr>
              <a:xfrm>
                <a:off x="3546505" y="3889613"/>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69" name="Graphic 4">
              <a:extLst>
                <a:ext uri="{FF2B5EF4-FFF2-40B4-BE49-F238E27FC236}">
                  <a16:creationId xmlns:a16="http://schemas.microsoft.com/office/drawing/2014/main" id="{AF2D47D3-AD7C-EDF7-417A-8FCEC0638152}"/>
                </a:ext>
              </a:extLst>
            </p:cNvPr>
            <p:cNvGrpSpPr/>
            <p:nvPr/>
          </p:nvGrpSpPr>
          <p:grpSpPr>
            <a:xfrm>
              <a:off x="3551074" y="3839131"/>
              <a:ext cx="101033" cy="101091"/>
              <a:chOff x="3551074" y="3839131"/>
              <a:chExt cx="101033" cy="101091"/>
            </a:xfrm>
          </p:grpSpPr>
          <p:sp>
            <p:nvSpPr>
              <p:cNvPr id="930" name="Freeform 5468">
                <a:extLst>
                  <a:ext uri="{FF2B5EF4-FFF2-40B4-BE49-F238E27FC236}">
                    <a16:creationId xmlns:a16="http://schemas.microsoft.com/office/drawing/2014/main" id="{5F802A1C-4772-ED11-41BF-B266DF0D6F92}"/>
                  </a:ext>
                </a:extLst>
              </p:cNvPr>
              <p:cNvSpPr/>
              <p:nvPr/>
            </p:nvSpPr>
            <p:spPr>
              <a:xfrm>
                <a:off x="3601591" y="383913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31" name="Freeform 5469">
                <a:extLst>
                  <a:ext uri="{FF2B5EF4-FFF2-40B4-BE49-F238E27FC236}">
                    <a16:creationId xmlns:a16="http://schemas.microsoft.com/office/drawing/2014/main" id="{5020A1E6-0E1C-CF18-B7CE-70E11AF454E1}"/>
                  </a:ext>
                </a:extLst>
              </p:cNvPr>
              <p:cNvSpPr/>
              <p:nvPr/>
            </p:nvSpPr>
            <p:spPr>
              <a:xfrm>
                <a:off x="3551074" y="3889613"/>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70" name="Graphic 4">
              <a:extLst>
                <a:ext uri="{FF2B5EF4-FFF2-40B4-BE49-F238E27FC236}">
                  <a16:creationId xmlns:a16="http://schemas.microsoft.com/office/drawing/2014/main" id="{75319235-336C-4881-1C75-D5830F4E3695}"/>
                </a:ext>
              </a:extLst>
            </p:cNvPr>
            <p:cNvGrpSpPr/>
            <p:nvPr/>
          </p:nvGrpSpPr>
          <p:grpSpPr>
            <a:xfrm>
              <a:off x="3555517" y="3839131"/>
              <a:ext cx="101033" cy="101091"/>
              <a:chOff x="3555517" y="3839131"/>
              <a:chExt cx="101033" cy="101091"/>
            </a:xfrm>
          </p:grpSpPr>
          <p:sp>
            <p:nvSpPr>
              <p:cNvPr id="928" name="Freeform 5466">
                <a:extLst>
                  <a:ext uri="{FF2B5EF4-FFF2-40B4-BE49-F238E27FC236}">
                    <a16:creationId xmlns:a16="http://schemas.microsoft.com/office/drawing/2014/main" id="{C7C77B03-3C1C-FB04-90F4-DEE3C1455FE7}"/>
                  </a:ext>
                </a:extLst>
              </p:cNvPr>
              <p:cNvSpPr/>
              <p:nvPr/>
            </p:nvSpPr>
            <p:spPr>
              <a:xfrm>
                <a:off x="3606033" y="383913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29" name="Freeform 5467">
                <a:extLst>
                  <a:ext uri="{FF2B5EF4-FFF2-40B4-BE49-F238E27FC236}">
                    <a16:creationId xmlns:a16="http://schemas.microsoft.com/office/drawing/2014/main" id="{02DFBAAE-5325-12F1-51BF-7CF8609BA95E}"/>
                  </a:ext>
                </a:extLst>
              </p:cNvPr>
              <p:cNvSpPr/>
              <p:nvPr/>
            </p:nvSpPr>
            <p:spPr>
              <a:xfrm>
                <a:off x="3555517" y="3889613"/>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71" name="Graphic 4">
              <a:extLst>
                <a:ext uri="{FF2B5EF4-FFF2-40B4-BE49-F238E27FC236}">
                  <a16:creationId xmlns:a16="http://schemas.microsoft.com/office/drawing/2014/main" id="{C001CE8D-903A-50CC-049A-0430BFE1F786}"/>
                </a:ext>
              </a:extLst>
            </p:cNvPr>
            <p:cNvGrpSpPr/>
            <p:nvPr/>
          </p:nvGrpSpPr>
          <p:grpSpPr>
            <a:xfrm>
              <a:off x="3559071" y="3839131"/>
              <a:ext cx="101033" cy="101091"/>
              <a:chOff x="3559071" y="3839131"/>
              <a:chExt cx="101033" cy="101091"/>
            </a:xfrm>
          </p:grpSpPr>
          <p:sp>
            <p:nvSpPr>
              <p:cNvPr id="926" name="Freeform 5464">
                <a:extLst>
                  <a:ext uri="{FF2B5EF4-FFF2-40B4-BE49-F238E27FC236}">
                    <a16:creationId xmlns:a16="http://schemas.microsoft.com/office/drawing/2014/main" id="{A65AD8C5-0E58-4C7C-61FC-5B5FB534FAAA}"/>
                  </a:ext>
                </a:extLst>
              </p:cNvPr>
              <p:cNvSpPr/>
              <p:nvPr/>
            </p:nvSpPr>
            <p:spPr>
              <a:xfrm>
                <a:off x="3609587" y="383913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27" name="Freeform 5465">
                <a:extLst>
                  <a:ext uri="{FF2B5EF4-FFF2-40B4-BE49-F238E27FC236}">
                    <a16:creationId xmlns:a16="http://schemas.microsoft.com/office/drawing/2014/main" id="{64843DF2-DEFC-D7BB-BA52-CF6E061EB470}"/>
                  </a:ext>
                </a:extLst>
              </p:cNvPr>
              <p:cNvSpPr/>
              <p:nvPr/>
            </p:nvSpPr>
            <p:spPr>
              <a:xfrm>
                <a:off x="3559071" y="3889613"/>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72" name="Graphic 4">
              <a:extLst>
                <a:ext uri="{FF2B5EF4-FFF2-40B4-BE49-F238E27FC236}">
                  <a16:creationId xmlns:a16="http://schemas.microsoft.com/office/drawing/2014/main" id="{36390DCD-9703-BE6F-F8C9-FB361801E547}"/>
                </a:ext>
              </a:extLst>
            </p:cNvPr>
            <p:cNvGrpSpPr/>
            <p:nvPr/>
          </p:nvGrpSpPr>
          <p:grpSpPr>
            <a:xfrm>
              <a:off x="3562625" y="3839131"/>
              <a:ext cx="101033" cy="101091"/>
              <a:chOff x="3562625" y="3839131"/>
              <a:chExt cx="101033" cy="101091"/>
            </a:xfrm>
          </p:grpSpPr>
          <p:sp>
            <p:nvSpPr>
              <p:cNvPr id="924" name="Freeform 5462">
                <a:extLst>
                  <a:ext uri="{FF2B5EF4-FFF2-40B4-BE49-F238E27FC236}">
                    <a16:creationId xmlns:a16="http://schemas.microsoft.com/office/drawing/2014/main" id="{BE957497-3359-BDAB-B91D-11B4F0D38AC2}"/>
                  </a:ext>
                </a:extLst>
              </p:cNvPr>
              <p:cNvSpPr/>
              <p:nvPr/>
            </p:nvSpPr>
            <p:spPr>
              <a:xfrm>
                <a:off x="3613141" y="383913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25" name="Freeform 5463">
                <a:extLst>
                  <a:ext uri="{FF2B5EF4-FFF2-40B4-BE49-F238E27FC236}">
                    <a16:creationId xmlns:a16="http://schemas.microsoft.com/office/drawing/2014/main" id="{B926A2C0-F743-5504-C83D-80FEA6D09CCD}"/>
                  </a:ext>
                </a:extLst>
              </p:cNvPr>
              <p:cNvSpPr/>
              <p:nvPr/>
            </p:nvSpPr>
            <p:spPr>
              <a:xfrm>
                <a:off x="3562625" y="3889613"/>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73" name="Graphic 4">
              <a:extLst>
                <a:ext uri="{FF2B5EF4-FFF2-40B4-BE49-F238E27FC236}">
                  <a16:creationId xmlns:a16="http://schemas.microsoft.com/office/drawing/2014/main" id="{94A5DA23-5B11-123B-6F05-BF953D09FA12}"/>
                </a:ext>
              </a:extLst>
            </p:cNvPr>
            <p:cNvGrpSpPr/>
            <p:nvPr/>
          </p:nvGrpSpPr>
          <p:grpSpPr>
            <a:xfrm>
              <a:off x="3625961" y="3839131"/>
              <a:ext cx="101160" cy="101091"/>
              <a:chOff x="3625961" y="3839131"/>
              <a:chExt cx="101160" cy="101091"/>
            </a:xfrm>
          </p:grpSpPr>
          <p:sp>
            <p:nvSpPr>
              <p:cNvPr id="922" name="Freeform 5460">
                <a:extLst>
                  <a:ext uri="{FF2B5EF4-FFF2-40B4-BE49-F238E27FC236}">
                    <a16:creationId xmlns:a16="http://schemas.microsoft.com/office/drawing/2014/main" id="{643E0F69-27CC-AD3F-C29E-D0F3B0C0D62B}"/>
                  </a:ext>
                </a:extLst>
              </p:cNvPr>
              <p:cNvSpPr/>
              <p:nvPr/>
            </p:nvSpPr>
            <p:spPr>
              <a:xfrm>
                <a:off x="3676478" y="383913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23" name="Freeform 5461">
                <a:extLst>
                  <a:ext uri="{FF2B5EF4-FFF2-40B4-BE49-F238E27FC236}">
                    <a16:creationId xmlns:a16="http://schemas.microsoft.com/office/drawing/2014/main" id="{02C1E849-9C72-59D9-03EF-B65DAF7154A1}"/>
                  </a:ext>
                </a:extLst>
              </p:cNvPr>
              <p:cNvSpPr/>
              <p:nvPr/>
            </p:nvSpPr>
            <p:spPr>
              <a:xfrm>
                <a:off x="3625961" y="3889613"/>
                <a:ext cx="101160" cy="12684"/>
              </a:xfrm>
              <a:custGeom>
                <a:avLst/>
                <a:gdLst>
                  <a:gd name="connsiteX0" fmla="*/ 0 w 101160"/>
                  <a:gd name="connsiteY0" fmla="*/ 0 h 12684"/>
                  <a:gd name="connsiteX1" fmla="*/ 101161 w 101160"/>
                  <a:gd name="connsiteY1" fmla="*/ 0 h 12684"/>
                </a:gdLst>
                <a:ahLst/>
                <a:cxnLst>
                  <a:cxn ang="0">
                    <a:pos x="connsiteX0" y="connsiteY0"/>
                  </a:cxn>
                  <a:cxn ang="0">
                    <a:pos x="connsiteX1" y="connsiteY1"/>
                  </a:cxn>
                </a:cxnLst>
                <a:rect l="l" t="t" r="r" b="b"/>
                <a:pathLst>
                  <a:path w="101160" h="12684">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74" name="Graphic 4">
              <a:extLst>
                <a:ext uri="{FF2B5EF4-FFF2-40B4-BE49-F238E27FC236}">
                  <a16:creationId xmlns:a16="http://schemas.microsoft.com/office/drawing/2014/main" id="{99E19272-BD11-319D-9409-3F91B3F40F3D}"/>
                </a:ext>
              </a:extLst>
            </p:cNvPr>
            <p:cNvGrpSpPr/>
            <p:nvPr/>
          </p:nvGrpSpPr>
          <p:grpSpPr>
            <a:xfrm>
              <a:off x="3990113" y="3860440"/>
              <a:ext cx="101033" cy="101091"/>
              <a:chOff x="3990113" y="3860440"/>
              <a:chExt cx="101033" cy="101091"/>
            </a:xfrm>
          </p:grpSpPr>
          <p:sp>
            <p:nvSpPr>
              <p:cNvPr id="920" name="Freeform 5458">
                <a:extLst>
                  <a:ext uri="{FF2B5EF4-FFF2-40B4-BE49-F238E27FC236}">
                    <a16:creationId xmlns:a16="http://schemas.microsoft.com/office/drawing/2014/main" id="{61A14AA9-DFC5-9393-3E91-C874322B313A}"/>
                  </a:ext>
                </a:extLst>
              </p:cNvPr>
              <p:cNvSpPr/>
              <p:nvPr/>
            </p:nvSpPr>
            <p:spPr>
              <a:xfrm>
                <a:off x="4040630" y="3860440"/>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21" name="Freeform 5459">
                <a:extLst>
                  <a:ext uri="{FF2B5EF4-FFF2-40B4-BE49-F238E27FC236}">
                    <a16:creationId xmlns:a16="http://schemas.microsoft.com/office/drawing/2014/main" id="{EAACB827-7FC3-021D-F539-587CFFB4D379}"/>
                  </a:ext>
                </a:extLst>
              </p:cNvPr>
              <p:cNvSpPr/>
              <p:nvPr/>
            </p:nvSpPr>
            <p:spPr>
              <a:xfrm>
                <a:off x="3990113" y="3910922"/>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75" name="Graphic 4">
              <a:extLst>
                <a:ext uri="{FF2B5EF4-FFF2-40B4-BE49-F238E27FC236}">
                  <a16:creationId xmlns:a16="http://schemas.microsoft.com/office/drawing/2014/main" id="{3F3FCF0B-CFB6-FF11-3DF1-0B3DF193A17A}"/>
                </a:ext>
              </a:extLst>
            </p:cNvPr>
            <p:cNvGrpSpPr/>
            <p:nvPr/>
          </p:nvGrpSpPr>
          <p:grpSpPr>
            <a:xfrm>
              <a:off x="3995952" y="3860440"/>
              <a:ext cx="101160" cy="101091"/>
              <a:chOff x="3995952" y="3860440"/>
              <a:chExt cx="101160" cy="101091"/>
            </a:xfrm>
          </p:grpSpPr>
          <p:sp>
            <p:nvSpPr>
              <p:cNvPr id="918" name="Freeform 5456">
                <a:extLst>
                  <a:ext uri="{FF2B5EF4-FFF2-40B4-BE49-F238E27FC236}">
                    <a16:creationId xmlns:a16="http://schemas.microsoft.com/office/drawing/2014/main" id="{F4F03903-DF6A-AB8C-1618-514AD4DF65FD}"/>
                  </a:ext>
                </a:extLst>
              </p:cNvPr>
              <p:cNvSpPr/>
              <p:nvPr/>
            </p:nvSpPr>
            <p:spPr>
              <a:xfrm>
                <a:off x="4046595" y="3860440"/>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19" name="Freeform 5457">
                <a:extLst>
                  <a:ext uri="{FF2B5EF4-FFF2-40B4-BE49-F238E27FC236}">
                    <a16:creationId xmlns:a16="http://schemas.microsoft.com/office/drawing/2014/main" id="{2B9F7282-13F1-DA36-60B5-882956F8C426}"/>
                  </a:ext>
                </a:extLst>
              </p:cNvPr>
              <p:cNvSpPr/>
              <p:nvPr/>
            </p:nvSpPr>
            <p:spPr>
              <a:xfrm>
                <a:off x="3995952" y="3910922"/>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76" name="Graphic 4">
              <a:extLst>
                <a:ext uri="{FF2B5EF4-FFF2-40B4-BE49-F238E27FC236}">
                  <a16:creationId xmlns:a16="http://schemas.microsoft.com/office/drawing/2014/main" id="{405C9D5E-A1A6-FA96-8BFE-5564EF9E7F6E}"/>
                </a:ext>
              </a:extLst>
            </p:cNvPr>
            <p:cNvGrpSpPr/>
            <p:nvPr/>
          </p:nvGrpSpPr>
          <p:grpSpPr>
            <a:xfrm>
              <a:off x="3969932" y="3860440"/>
              <a:ext cx="101033" cy="101091"/>
              <a:chOff x="3969932" y="3860440"/>
              <a:chExt cx="101033" cy="101091"/>
            </a:xfrm>
          </p:grpSpPr>
          <p:sp>
            <p:nvSpPr>
              <p:cNvPr id="916" name="Freeform 5454">
                <a:extLst>
                  <a:ext uri="{FF2B5EF4-FFF2-40B4-BE49-F238E27FC236}">
                    <a16:creationId xmlns:a16="http://schemas.microsoft.com/office/drawing/2014/main" id="{8149EF71-AA4D-100C-64C8-314685CE5204}"/>
                  </a:ext>
                </a:extLst>
              </p:cNvPr>
              <p:cNvSpPr/>
              <p:nvPr/>
            </p:nvSpPr>
            <p:spPr>
              <a:xfrm>
                <a:off x="4020448" y="3860440"/>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17" name="Freeform 5455">
                <a:extLst>
                  <a:ext uri="{FF2B5EF4-FFF2-40B4-BE49-F238E27FC236}">
                    <a16:creationId xmlns:a16="http://schemas.microsoft.com/office/drawing/2014/main" id="{94032445-DA7F-BB11-A7FA-9DD35F77EA34}"/>
                  </a:ext>
                </a:extLst>
              </p:cNvPr>
              <p:cNvSpPr/>
              <p:nvPr/>
            </p:nvSpPr>
            <p:spPr>
              <a:xfrm>
                <a:off x="3969932" y="3910922"/>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77" name="Graphic 4">
              <a:extLst>
                <a:ext uri="{FF2B5EF4-FFF2-40B4-BE49-F238E27FC236}">
                  <a16:creationId xmlns:a16="http://schemas.microsoft.com/office/drawing/2014/main" id="{FFC8412A-5A43-2F7A-501F-CABE82AF1670}"/>
                </a:ext>
              </a:extLst>
            </p:cNvPr>
            <p:cNvGrpSpPr/>
            <p:nvPr/>
          </p:nvGrpSpPr>
          <p:grpSpPr>
            <a:xfrm>
              <a:off x="3975770" y="3860440"/>
              <a:ext cx="101160" cy="101091"/>
              <a:chOff x="3975770" y="3860440"/>
              <a:chExt cx="101160" cy="101091"/>
            </a:xfrm>
          </p:grpSpPr>
          <p:sp>
            <p:nvSpPr>
              <p:cNvPr id="914" name="Freeform 5452">
                <a:extLst>
                  <a:ext uri="{FF2B5EF4-FFF2-40B4-BE49-F238E27FC236}">
                    <a16:creationId xmlns:a16="http://schemas.microsoft.com/office/drawing/2014/main" id="{E06288FA-D517-FF42-7707-B5ED594F4CF9}"/>
                  </a:ext>
                </a:extLst>
              </p:cNvPr>
              <p:cNvSpPr/>
              <p:nvPr/>
            </p:nvSpPr>
            <p:spPr>
              <a:xfrm>
                <a:off x="4026287" y="3860440"/>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15" name="Freeform 5453">
                <a:extLst>
                  <a:ext uri="{FF2B5EF4-FFF2-40B4-BE49-F238E27FC236}">
                    <a16:creationId xmlns:a16="http://schemas.microsoft.com/office/drawing/2014/main" id="{DC913254-91EF-A7EA-0E46-9E48C4BC82BC}"/>
                  </a:ext>
                </a:extLst>
              </p:cNvPr>
              <p:cNvSpPr/>
              <p:nvPr/>
            </p:nvSpPr>
            <p:spPr>
              <a:xfrm>
                <a:off x="3975770" y="3910922"/>
                <a:ext cx="101160" cy="12684"/>
              </a:xfrm>
              <a:custGeom>
                <a:avLst/>
                <a:gdLst>
                  <a:gd name="connsiteX0" fmla="*/ 0 w 101160"/>
                  <a:gd name="connsiteY0" fmla="*/ 0 h 12684"/>
                  <a:gd name="connsiteX1" fmla="*/ 101161 w 101160"/>
                  <a:gd name="connsiteY1" fmla="*/ 0 h 12684"/>
                </a:gdLst>
                <a:ahLst/>
                <a:cxnLst>
                  <a:cxn ang="0">
                    <a:pos x="connsiteX0" y="connsiteY0"/>
                  </a:cxn>
                  <a:cxn ang="0">
                    <a:pos x="connsiteX1" y="connsiteY1"/>
                  </a:cxn>
                </a:cxnLst>
                <a:rect l="l" t="t" r="r" b="b"/>
                <a:pathLst>
                  <a:path w="101160" h="12684">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78" name="Graphic 4">
              <a:extLst>
                <a:ext uri="{FF2B5EF4-FFF2-40B4-BE49-F238E27FC236}">
                  <a16:creationId xmlns:a16="http://schemas.microsoft.com/office/drawing/2014/main" id="{8615E361-24CA-F210-B448-72F93DCDF14C}"/>
                </a:ext>
              </a:extLst>
            </p:cNvPr>
            <p:cNvGrpSpPr/>
            <p:nvPr/>
          </p:nvGrpSpPr>
          <p:grpSpPr>
            <a:xfrm>
              <a:off x="3945562" y="3860440"/>
              <a:ext cx="101033" cy="101091"/>
              <a:chOff x="3945562" y="3860440"/>
              <a:chExt cx="101033" cy="101091"/>
            </a:xfrm>
          </p:grpSpPr>
          <p:sp>
            <p:nvSpPr>
              <p:cNvPr id="912" name="Freeform 5450">
                <a:extLst>
                  <a:ext uri="{FF2B5EF4-FFF2-40B4-BE49-F238E27FC236}">
                    <a16:creationId xmlns:a16="http://schemas.microsoft.com/office/drawing/2014/main" id="{2FFE2A74-1D8A-F9BB-44AC-E3708D737E2D}"/>
                  </a:ext>
                </a:extLst>
              </p:cNvPr>
              <p:cNvSpPr/>
              <p:nvPr/>
            </p:nvSpPr>
            <p:spPr>
              <a:xfrm>
                <a:off x="3996078" y="3860440"/>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13" name="Freeform 5451">
                <a:extLst>
                  <a:ext uri="{FF2B5EF4-FFF2-40B4-BE49-F238E27FC236}">
                    <a16:creationId xmlns:a16="http://schemas.microsoft.com/office/drawing/2014/main" id="{9E28BB66-1B40-FC25-91AA-7F4EE59EF9E9}"/>
                  </a:ext>
                </a:extLst>
              </p:cNvPr>
              <p:cNvSpPr/>
              <p:nvPr/>
            </p:nvSpPr>
            <p:spPr>
              <a:xfrm>
                <a:off x="3945562" y="3910922"/>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79" name="Graphic 4">
              <a:extLst>
                <a:ext uri="{FF2B5EF4-FFF2-40B4-BE49-F238E27FC236}">
                  <a16:creationId xmlns:a16="http://schemas.microsoft.com/office/drawing/2014/main" id="{049ABDC1-E25F-C408-52C0-0D61E997638A}"/>
                </a:ext>
              </a:extLst>
            </p:cNvPr>
            <p:cNvGrpSpPr/>
            <p:nvPr/>
          </p:nvGrpSpPr>
          <p:grpSpPr>
            <a:xfrm>
              <a:off x="3951400" y="3860440"/>
              <a:ext cx="101160" cy="101091"/>
              <a:chOff x="3951400" y="3860440"/>
              <a:chExt cx="101160" cy="101091"/>
            </a:xfrm>
          </p:grpSpPr>
          <p:sp>
            <p:nvSpPr>
              <p:cNvPr id="910" name="Freeform 5448">
                <a:extLst>
                  <a:ext uri="{FF2B5EF4-FFF2-40B4-BE49-F238E27FC236}">
                    <a16:creationId xmlns:a16="http://schemas.microsoft.com/office/drawing/2014/main" id="{D9081042-F75F-A44F-B74B-22B860EC84A1}"/>
                  </a:ext>
                </a:extLst>
              </p:cNvPr>
              <p:cNvSpPr/>
              <p:nvPr/>
            </p:nvSpPr>
            <p:spPr>
              <a:xfrm>
                <a:off x="4002044" y="3860440"/>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11" name="Freeform 5449">
                <a:extLst>
                  <a:ext uri="{FF2B5EF4-FFF2-40B4-BE49-F238E27FC236}">
                    <a16:creationId xmlns:a16="http://schemas.microsoft.com/office/drawing/2014/main" id="{1CB25970-AB74-CB52-4DF6-EBD85553AE79}"/>
                  </a:ext>
                </a:extLst>
              </p:cNvPr>
              <p:cNvSpPr/>
              <p:nvPr/>
            </p:nvSpPr>
            <p:spPr>
              <a:xfrm>
                <a:off x="3951400" y="3910922"/>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80" name="Graphic 4">
              <a:extLst>
                <a:ext uri="{FF2B5EF4-FFF2-40B4-BE49-F238E27FC236}">
                  <a16:creationId xmlns:a16="http://schemas.microsoft.com/office/drawing/2014/main" id="{5686C22C-2A53-E612-0CAA-36E1EE44E1A5}"/>
                </a:ext>
              </a:extLst>
            </p:cNvPr>
            <p:cNvGrpSpPr/>
            <p:nvPr/>
          </p:nvGrpSpPr>
          <p:grpSpPr>
            <a:xfrm>
              <a:off x="3955843" y="3860440"/>
              <a:ext cx="101160" cy="101091"/>
              <a:chOff x="3955843" y="3860440"/>
              <a:chExt cx="101160" cy="101091"/>
            </a:xfrm>
          </p:grpSpPr>
          <p:sp>
            <p:nvSpPr>
              <p:cNvPr id="908" name="Freeform 5446">
                <a:extLst>
                  <a:ext uri="{FF2B5EF4-FFF2-40B4-BE49-F238E27FC236}">
                    <a16:creationId xmlns:a16="http://schemas.microsoft.com/office/drawing/2014/main" id="{471D96B6-7605-72EC-5E7F-D415B490ED4C}"/>
                  </a:ext>
                </a:extLst>
              </p:cNvPr>
              <p:cNvSpPr/>
              <p:nvPr/>
            </p:nvSpPr>
            <p:spPr>
              <a:xfrm>
                <a:off x="4006360" y="3860440"/>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09" name="Freeform 5447">
                <a:extLst>
                  <a:ext uri="{FF2B5EF4-FFF2-40B4-BE49-F238E27FC236}">
                    <a16:creationId xmlns:a16="http://schemas.microsoft.com/office/drawing/2014/main" id="{1FB96409-100A-BBE1-FA31-1F467B065222}"/>
                  </a:ext>
                </a:extLst>
              </p:cNvPr>
              <p:cNvSpPr/>
              <p:nvPr/>
            </p:nvSpPr>
            <p:spPr>
              <a:xfrm>
                <a:off x="3955843" y="3910922"/>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81" name="Graphic 4">
              <a:extLst>
                <a:ext uri="{FF2B5EF4-FFF2-40B4-BE49-F238E27FC236}">
                  <a16:creationId xmlns:a16="http://schemas.microsoft.com/office/drawing/2014/main" id="{B90C926F-51FD-5855-48C7-473CAE1261C5}"/>
                </a:ext>
              </a:extLst>
            </p:cNvPr>
            <p:cNvGrpSpPr/>
            <p:nvPr/>
          </p:nvGrpSpPr>
          <p:grpSpPr>
            <a:xfrm>
              <a:off x="4374827" y="3889994"/>
              <a:ext cx="101033" cy="100964"/>
              <a:chOff x="4374827" y="3889994"/>
              <a:chExt cx="101033" cy="100964"/>
            </a:xfrm>
          </p:grpSpPr>
          <p:sp>
            <p:nvSpPr>
              <p:cNvPr id="906" name="Freeform 5444">
                <a:extLst>
                  <a:ext uri="{FF2B5EF4-FFF2-40B4-BE49-F238E27FC236}">
                    <a16:creationId xmlns:a16="http://schemas.microsoft.com/office/drawing/2014/main" id="{292C4D0A-A69B-A02D-5105-F0BAF988367A}"/>
                  </a:ext>
                </a:extLst>
              </p:cNvPr>
              <p:cNvSpPr/>
              <p:nvPr/>
            </p:nvSpPr>
            <p:spPr>
              <a:xfrm>
                <a:off x="4425344" y="388999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07" name="Freeform 5445">
                <a:extLst>
                  <a:ext uri="{FF2B5EF4-FFF2-40B4-BE49-F238E27FC236}">
                    <a16:creationId xmlns:a16="http://schemas.microsoft.com/office/drawing/2014/main" id="{F3235BC0-5CCE-3FFD-66F2-F567742ABFAC}"/>
                  </a:ext>
                </a:extLst>
              </p:cNvPr>
              <p:cNvSpPr/>
              <p:nvPr/>
            </p:nvSpPr>
            <p:spPr>
              <a:xfrm>
                <a:off x="4374827" y="3940476"/>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82" name="Graphic 4">
              <a:extLst>
                <a:ext uri="{FF2B5EF4-FFF2-40B4-BE49-F238E27FC236}">
                  <a16:creationId xmlns:a16="http://schemas.microsoft.com/office/drawing/2014/main" id="{ABC6934A-2FC7-FA74-897D-49739B8F6B88}"/>
                </a:ext>
              </a:extLst>
            </p:cNvPr>
            <p:cNvGrpSpPr/>
            <p:nvPr/>
          </p:nvGrpSpPr>
          <p:grpSpPr>
            <a:xfrm>
              <a:off x="4378762" y="3889994"/>
              <a:ext cx="101033" cy="100964"/>
              <a:chOff x="4378762" y="3889994"/>
              <a:chExt cx="101033" cy="100964"/>
            </a:xfrm>
          </p:grpSpPr>
          <p:sp>
            <p:nvSpPr>
              <p:cNvPr id="904" name="Freeform 5442">
                <a:extLst>
                  <a:ext uri="{FF2B5EF4-FFF2-40B4-BE49-F238E27FC236}">
                    <a16:creationId xmlns:a16="http://schemas.microsoft.com/office/drawing/2014/main" id="{8301B7B8-64B7-99E0-0C90-23B7EA2DAA44}"/>
                  </a:ext>
                </a:extLst>
              </p:cNvPr>
              <p:cNvSpPr/>
              <p:nvPr/>
            </p:nvSpPr>
            <p:spPr>
              <a:xfrm>
                <a:off x="4429279" y="388999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05" name="Freeform 5443">
                <a:extLst>
                  <a:ext uri="{FF2B5EF4-FFF2-40B4-BE49-F238E27FC236}">
                    <a16:creationId xmlns:a16="http://schemas.microsoft.com/office/drawing/2014/main" id="{8732AC9C-7B4F-DBC6-2D27-56D819E8EEA6}"/>
                  </a:ext>
                </a:extLst>
              </p:cNvPr>
              <p:cNvSpPr/>
              <p:nvPr/>
            </p:nvSpPr>
            <p:spPr>
              <a:xfrm>
                <a:off x="4378762" y="3940476"/>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83" name="Graphic 4">
              <a:extLst>
                <a:ext uri="{FF2B5EF4-FFF2-40B4-BE49-F238E27FC236}">
                  <a16:creationId xmlns:a16="http://schemas.microsoft.com/office/drawing/2014/main" id="{CAACB8A1-C3D5-C9F5-CFC7-114348E81044}"/>
                </a:ext>
              </a:extLst>
            </p:cNvPr>
            <p:cNvGrpSpPr/>
            <p:nvPr/>
          </p:nvGrpSpPr>
          <p:grpSpPr>
            <a:xfrm>
              <a:off x="4382062" y="3889994"/>
              <a:ext cx="101160" cy="100964"/>
              <a:chOff x="4382062" y="3889994"/>
              <a:chExt cx="101160" cy="100964"/>
            </a:xfrm>
          </p:grpSpPr>
          <p:sp>
            <p:nvSpPr>
              <p:cNvPr id="902" name="Freeform 5440">
                <a:extLst>
                  <a:ext uri="{FF2B5EF4-FFF2-40B4-BE49-F238E27FC236}">
                    <a16:creationId xmlns:a16="http://schemas.microsoft.com/office/drawing/2014/main" id="{7BF95243-B122-7B53-488B-BD13045CFB15}"/>
                  </a:ext>
                </a:extLst>
              </p:cNvPr>
              <p:cNvSpPr/>
              <p:nvPr/>
            </p:nvSpPr>
            <p:spPr>
              <a:xfrm>
                <a:off x="4432579" y="388999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03" name="Freeform 5441">
                <a:extLst>
                  <a:ext uri="{FF2B5EF4-FFF2-40B4-BE49-F238E27FC236}">
                    <a16:creationId xmlns:a16="http://schemas.microsoft.com/office/drawing/2014/main" id="{DEE7CE2F-138E-3F56-81AD-457BEE2AEA45}"/>
                  </a:ext>
                </a:extLst>
              </p:cNvPr>
              <p:cNvSpPr/>
              <p:nvPr/>
            </p:nvSpPr>
            <p:spPr>
              <a:xfrm>
                <a:off x="4382062" y="3940476"/>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84" name="Graphic 4">
              <a:extLst>
                <a:ext uri="{FF2B5EF4-FFF2-40B4-BE49-F238E27FC236}">
                  <a16:creationId xmlns:a16="http://schemas.microsoft.com/office/drawing/2014/main" id="{6098E188-F5B9-B9F9-9ADC-687457EF6A84}"/>
                </a:ext>
              </a:extLst>
            </p:cNvPr>
            <p:cNvGrpSpPr/>
            <p:nvPr/>
          </p:nvGrpSpPr>
          <p:grpSpPr>
            <a:xfrm>
              <a:off x="5543693" y="4051081"/>
              <a:ext cx="101033" cy="100964"/>
              <a:chOff x="5543693" y="4051081"/>
              <a:chExt cx="101033" cy="100964"/>
            </a:xfrm>
          </p:grpSpPr>
          <p:sp>
            <p:nvSpPr>
              <p:cNvPr id="900" name="Freeform 5438">
                <a:extLst>
                  <a:ext uri="{FF2B5EF4-FFF2-40B4-BE49-F238E27FC236}">
                    <a16:creationId xmlns:a16="http://schemas.microsoft.com/office/drawing/2014/main" id="{CA69DF04-C90B-F6EC-36E0-EBD603C3EA9A}"/>
                  </a:ext>
                </a:extLst>
              </p:cNvPr>
              <p:cNvSpPr/>
              <p:nvPr/>
            </p:nvSpPr>
            <p:spPr>
              <a:xfrm>
                <a:off x="5594210" y="405108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01" name="Freeform 5439">
                <a:extLst>
                  <a:ext uri="{FF2B5EF4-FFF2-40B4-BE49-F238E27FC236}">
                    <a16:creationId xmlns:a16="http://schemas.microsoft.com/office/drawing/2014/main" id="{0861810C-6C76-AE80-3E9B-8A50E2479B46}"/>
                  </a:ext>
                </a:extLst>
              </p:cNvPr>
              <p:cNvSpPr/>
              <p:nvPr/>
            </p:nvSpPr>
            <p:spPr>
              <a:xfrm>
                <a:off x="5543693" y="4101563"/>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85" name="Graphic 4">
              <a:extLst>
                <a:ext uri="{FF2B5EF4-FFF2-40B4-BE49-F238E27FC236}">
                  <a16:creationId xmlns:a16="http://schemas.microsoft.com/office/drawing/2014/main" id="{B4232FF3-B76C-42B5-1E56-20B3D4CA46E1}"/>
                </a:ext>
              </a:extLst>
            </p:cNvPr>
            <p:cNvGrpSpPr/>
            <p:nvPr/>
          </p:nvGrpSpPr>
          <p:grpSpPr>
            <a:xfrm>
              <a:off x="5567174" y="4051081"/>
              <a:ext cx="101160" cy="100964"/>
              <a:chOff x="5567174" y="4051081"/>
              <a:chExt cx="101160" cy="100964"/>
            </a:xfrm>
          </p:grpSpPr>
          <p:sp>
            <p:nvSpPr>
              <p:cNvPr id="898" name="Freeform 5436">
                <a:extLst>
                  <a:ext uri="{FF2B5EF4-FFF2-40B4-BE49-F238E27FC236}">
                    <a16:creationId xmlns:a16="http://schemas.microsoft.com/office/drawing/2014/main" id="{C947C608-B97C-775D-A572-D98FFC4EC8D1}"/>
                  </a:ext>
                </a:extLst>
              </p:cNvPr>
              <p:cNvSpPr/>
              <p:nvPr/>
            </p:nvSpPr>
            <p:spPr>
              <a:xfrm>
                <a:off x="5617818" y="405108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99" name="Freeform 5437">
                <a:extLst>
                  <a:ext uri="{FF2B5EF4-FFF2-40B4-BE49-F238E27FC236}">
                    <a16:creationId xmlns:a16="http://schemas.microsoft.com/office/drawing/2014/main" id="{5DB7BDD4-F59D-87B6-38D7-5925277AAA8A}"/>
                  </a:ext>
                </a:extLst>
              </p:cNvPr>
              <p:cNvSpPr/>
              <p:nvPr/>
            </p:nvSpPr>
            <p:spPr>
              <a:xfrm>
                <a:off x="5567174" y="4101563"/>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86" name="Graphic 4">
              <a:extLst>
                <a:ext uri="{FF2B5EF4-FFF2-40B4-BE49-F238E27FC236}">
                  <a16:creationId xmlns:a16="http://schemas.microsoft.com/office/drawing/2014/main" id="{08D459B6-2495-0A83-DB88-1D7C52586791}"/>
                </a:ext>
              </a:extLst>
            </p:cNvPr>
            <p:cNvGrpSpPr/>
            <p:nvPr/>
          </p:nvGrpSpPr>
          <p:grpSpPr>
            <a:xfrm>
              <a:off x="5573648" y="4135176"/>
              <a:ext cx="101033" cy="100964"/>
              <a:chOff x="5573648" y="4135176"/>
              <a:chExt cx="101033" cy="100964"/>
            </a:xfrm>
          </p:grpSpPr>
          <p:sp>
            <p:nvSpPr>
              <p:cNvPr id="896" name="Freeform 5434">
                <a:extLst>
                  <a:ext uri="{FF2B5EF4-FFF2-40B4-BE49-F238E27FC236}">
                    <a16:creationId xmlns:a16="http://schemas.microsoft.com/office/drawing/2014/main" id="{25B68104-13AB-B443-E80B-965696A4BE3D}"/>
                  </a:ext>
                </a:extLst>
              </p:cNvPr>
              <p:cNvSpPr/>
              <p:nvPr/>
            </p:nvSpPr>
            <p:spPr>
              <a:xfrm>
                <a:off x="5624164" y="413517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97" name="Freeform 5435">
                <a:extLst>
                  <a:ext uri="{FF2B5EF4-FFF2-40B4-BE49-F238E27FC236}">
                    <a16:creationId xmlns:a16="http://schemas.microsoft.com/office/drawing/2014/main" id="{31751660-E07B-018A-523D-8271C2F19CB2}"/>
                  </a:ext>
                </a:extLst>
              </p:cNvPr>
              <p:cNvSpPr/>
              <p:nvPr/>
            </p:nvSpPr>
            <p:spPr>
              <a:xfrm>
                <a:off x="5573648" y="4185658"/>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87" name="Graphic 4">
              <a:extLst>
                <a:ext uri="{FF2B5EF4-FFF2-40B4-BE49-F238E27FC236}">
                  <a16:creationId xmlns:a16="http://schemas.microsoft.com/office/drawing/2014/main" id="{B9AEEC30-E07F-AF5E-6A7A-5B666114A585}"/>
                </a:ext>
              </a:extLst>
            </p:cNvPr>
            <p:cNvGrpSpPr/>
            <p:nvPr/>
          </p:nvGrpSpPr>
          <p:grpSpPr>
            <a:xfrm>
              <a:off x="5576948" y="4135176"/>
              <a:ext cx="101160" cy="100964"/>
              <a:chOff x="5576948" y="4135176"/>
              <a:chExt cx="101160" cy="100964"/>
            </a:xfrm>
          </p:grpSpPr>
          <p:sp>
            <p:nvSpPr>
              <p:cNvPr id="894" name="Freeform 5432">
                <a:extLst>
                  <a:ext uri="{FF2B5EF4-FFF2-40B4-BE49-F238E27FC236}">
                    <a16:creationId xmlns:a16="http://schemas.microsoft.com/office/drawing/2014/main" id="{D9B3C6A0-D03E-DA72-AB99-14EA5AAFC12F}"/>
                  </a:ext>
                </a:extLst>
              </p:cNvPr>
              <p:cNvSpPr/>
              <p:nvPr/>
            </p:nvSpPr>
            <p:spPr>
              <a:xfrm>
                <a:off x="5627591" y="413517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95" name="Freeform 5433">
                <a:extLst>
                  <a:ext uri="{FF2B5EF4-FFF2-40B4-BE49-F238E27FC236}">
                    <a16:creationId xmlns:a16="http://schemas.microsoft.com/office/drawing/2014/main" id="{4BCD6D8E-3105-7E28-88B1-88507075EEFE}"/>
                  </a:ext>
                </a:extLst>
              </p:cNvPr>
              <p:cNvSpPr/>
              <p:nvPr/>
            </p:nvSpPr>
            <p:spPr>
              <a:xfrm>
                <a:off x="5576948" y="4185658"/>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88" name="Graphic 4">
              <a:extLst>
                <a:ext uri="{FF2B5EF4-FFF2-40B4-BE49-F238E27FC236}">
                  <a16:creationId xmlns:a16="http://schemas.microsoft.com/office/drawing/2014/main" id="{695CFB85-8616-81DB-759E-CB517D233989}"/>
                </a:ext>
              </a:extLst>
            </p:cNvPr>
            <p:cNvGrpSpPr/>
            <p:nvPr/>
          </p:nvGrpSpPr>
          <p:grpSpPr>
            <a:xfrm>
              <a:off x="5578852" y="4135176"/>
              <a:ext cx="101033" cy="100964"/>
              <a:chOff x="5578852" y="4135176"/>
              <a:chExt cx="101033" cy="100964"/>
            </a:xfrm>
          </p:grpSpPr>
          <p:sp>
            <p:nvSpPr>
              <p:cNvPr id="892" name="Freeform 5430">
                <a:extLst>
                  <a:ext uri="{FF2B5EF4-FFF2-40B4-BE49-F238E27FC236}">
                    <a16:creationId xmlns:a16="http://schemas.microsoft.com/office/drawing/2014/main" id="{A3BEB141-C880-52BF-52E5-532135E5AE4D}"/>
                  </a:ext>
                </a:extLst>
              </p:cNvPr>
              <p:cNvSpPr/>
              <p:nvPr/>
            </p:nvSpPr>
            <p:spPr>
              <a:xfrm>
                <a:off x="5629368" y="413517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93" name="Freeform 5431">
                <a:extLst>
                  <a:ext uri="{FF2B5EF4-FFF2-40B4-BE49-F238E27FC236}">
                    <a16:creationId xmlns:a16="http://schemas.microsoft.com/office/drawing/2014/main" id="{5FF81A39-93A8-036D-B3AC-86DB1B59C95A}"/>
                  </a:ext>
                </a:extLst>
              </p:cNvPr>
              <p:cNvSpPr/>
              <p:nvPr/>
            </p:nvSpPr>
            <p:spPr>
              <a:xfrm>
                <a:off x="5578852" y="4185658"/>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89" name="Graphic 4">
              <a:extLst>
                <a:ext uri="{FF2B5EF4-FFF2-40B4-BE49-F238E27FC236}">
                  <a16:creationId xmlns:a16="http://schemas.microsoft.com/office/drawing/2014/main" id="{980F87DD-CBED-4D52-A7E6-7D8BC5735B6D}"/>
                </a:ext>
              </a:extLst>
            </p:cNvPr>
            <p:cNvGrpSpPr/>
            <p:nvPr/>
          </p:nvGrpSpPr>
          <p:grpSpPr>
            <a:xfrm>
              <a:off x="6411870" y="4629092"/>
              <a:ext cx="101160" cy="100964"/>
              <a:chOff x="6411870" y="4629092"/>
              <a:chExt cx="101160" cy="100964"/>
            </a:xfrm>
          </p:grpSpPr>
          <p:sp>
            <p:nvSpPr>
              <p:cNvPr id="890" name="Freeform 5428">
                <a:extLst>
                  <a:ext uri="{FF2B5EF4-FFF2-40B4-BE49-F238E27FC236}">
                    <a16:creationId xmlns:a16="http://schemas.microsoft.com/office/drawing/2014/main" id="{8FF55FA5-1378-B53B-A12B-4EB5290B1A6F}"/>
                  </a:ext>
                </a:extLst>
              </p:cNvPr>
              <p:cNvSpPr/>
              <p:nvPr/>
            </p:nvSpPr>
            <p:spPr>
              <a:xfrm>
                <a:off x="6462514" y="462909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91" name="Freeform 5429">
                <a:extLst>
                  <a:ext uri="{FF2B5EF4-FFF2-40B4-BE49-F238E27FC236}">
                    <a16:creationId xmlns:a16="http://schemas.microsoft.com/office/drawing/2014/main" id="{2ACA87B5-FE36-F52C-204F-1BC2E0FE0BCF}"/>
                  </a:ext>
                </a:extLst>
              </p:cNvPr>
              <p:cNvSpPr/>
              <p:nvPr/>
            </p:nvSpPr>
            <p:spPr>
              <a:xfrm>
                <a:off x="6411870" y="4679574"/>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grpSp>
        <p:nvGrpSpPr>
          <p:cNvPr id="1060" name="Graphic 4">
            <a:extLst>
              <a:ext uri="{FF2B5EF4-FFF2-40B4-BE49-F238E27FC236}">
                <a16:creationId xmlns:a16="http://schemas.microsoft.com/office/drawing/2014/main" id="{F3050798-D588-C4C3-DC14-B540EF37FC89}"/>
              </a:ext>
            </a:extLst>
          </p:cNvPr>
          <p:cNvGrpSpPr/>
          <p:nvPr/>
        </p:nvGrpSpPr>
        <p:grpSpPr>
          <a:xfrm>
            <a:off x="1028304" y="2099242"/>
            <a:ext cx="4556237" cy="1859875"/>
            <a:chOff x="-318278" y="1977623"/>
            <a:chExt cx="6834355" cy="2629018"/>
          </a:xfrm>
        </p:grpSpPr>
        <p:grpSp>
          <p:nvGrpSpPr>
            <p:cNvPr id="1061" name="Graphic 4">
              <a:extLst>
                <a:ext uri="{FF2B5EF4-FFF2-40B4-BE49-F238E27FC236}">
                  <a16:creationId xmlns:a16="http://schemas.microsoft.com/office/drawing/2014/main" id="{304F1599-673C-6C06-E0D3-741536E6F1F6}"/>
                </a:ext>
              </a:extLst>
            </p:cNvPr>
            <p:cNvGrpSpPr/>
            <p:nvPr/>
          </p:nvGrpSpPr>
          <p:grpSpPr>
            <a:xfrm>
              <a:off x="6415043" y="4505676"/>
              <a:ext cx="101033" cy="100964"/>
              <a:chOff x="6415043" y="4505676"/>
              <a:chExt cx="101033" cy="100964"/>
            </a:xfrm>
          </p:grpSpPr>
          <p:sp>
            <p:nvSpPr>
              <p:cNvPr id="1287" name="Freeform 5825">
                <a:extLst>
                  <a:ext uri="{FF2B5EF4-FFF2-40B4-BE49-F238E27FC236}">
                    <a16:creationId xmlns:a16="http://schemas.microsoft.com/office/drawing/2014/main" id="{17859286-1E54-73ED-4FE7-1DE111F3E5FF}"/>
                  </a:ext>
                </a:extLst>
              </p:cNvPr>
              <p:cNvSpPr/>
              <p:nvPr/>
            </p:nvSpPr>
            <p:spPr>
              <a:xfrm>
                <a:off x="6465560" y="450567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88" name="Freeform 5826">
                <a:extLst>
                  <a:ext uri="{FF2B5EF4-FFF2-40B4-BE49-F238E27FC236}">
                    <a16:creationId xmlns:a16="http://schemas.microsoft.com/office/drawing/2014/main" id="{F5602EF8-7B56-470E-4605-0BA69F156E4B}"/>
                  </a:ext>
                </a:extLst>
              </p:cNvPr>
              <p:cNvSpPr/>
              <p:nvPr/>
            </p:nvSpPr>
            <p:spPr>
              <a:xfrm>
                <a:off x="6415043" y="4556159"/>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62" name="Graphic 4">
              <a:extLst>
                <a:ext uri="{FF2B5EF4-FFF2-40B4-BE49-F238E27FC236}">
                  <a16:creationId xmlns:a16="http://schemas.microsoft.com/office/drawing/2014/main" id="{023E2FCE-A1D6-60A4-4816-77A8A8D38AD8}"/>
                </a:ext>
              </a:extLst>
            </p:cNvPr>
            <p:cNvGrpSpPr/>
            <p:nvPr/>
          </p:nvGrpSpPr>
          <p:grpSpPr>
            <a:xfrm>
              <a:off x="6367192" y="4505676"/>
              <a:ext cx="101033" cy="100964"/>
              <a:chOff x="6367192" y="4505676"/>
              <a:chExt cx="101033" cy="100964"/>
            </a:xfrm>
          </p:grpSpPr>
          <p:sp>
            <p:nvSpPr>
              <p:cNvPr id="1285" name="Freeform 5823">
                <a:extLst>
                  <a:ext uri="{FF2B5EF4-FFF2-40B4-BE49-F238E27FC236}">
                    <a16:creationId xmlns:a16="http://schemas.microsoft.com/office/drawing/2014/main" id="{214D2B10-5BD2-26E3-37F4-EFE3C5543C9D}"/>
                  </a:ext>
                </a:extLst>
              </p:cNvPr>
              <p:cNvSpPr/>
              <p:nvPr/>
            </p:nvSpPr>
            <p:spPr>
              <a:xfrm>
                <a:off x="6417709" y="450567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86" name="Freeform 5824">
                <a:extLst>
                  <a:ext uri="{FF2B5EF4-FFF2-40B4-BE49-F238E27FC236}">
                    <a16:creationId xmlns:a16="http://schemas.microsoft.com/office/drawing/2014/main" id="{8E724A2D-13B7-5B04-B270-1002B06F973D}"/>
                  </a:ext>
                </a:extLst>
              </p:cNvPr>
              <p:cNvSpPr/>
              <p:nvPr/>
            </p:nvSpPr>
            <p:spPr>
              <a:xfrm>
                <a:off x="6367192" y="4556159"/>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63" name="Graphic 4">
              <a:extLst>
                <a:ext uri="{FF2B5EF4-FFF2-40B4-BE49-F238E27FC236}">
                  <a16:creationId xmlns:a16="http://schemas.microsoft.com/office/drawing/2014/main" id="{3A1B28D9-5A3E-6707-2E44-9BF59E4EE8AD}"/>
                </a:ext>
              </a:extLst>
            </p:cNvPr>
            <p:cNvGrpSpPr/>
            <p:nvPr/>
          </p:nvGrpSpPr>
          <p:grpSpPr>
            <a:xfrm>
              <a:off x="6333683" y="4505676"/>
              <a:ext cx="101033" cy="100964"/>
              <a:chOff x="6333683" y="4505676"/>
              <a:chExt cx="101033" cy="100964"/>
            </a:xfrm>
          </p:grpSpPr>
          <p:sp>
            <p:nvSpPr>
              <p:cNvPr id="1283" name="Freeform 5821">
                <a:extLst>
                  <a:ext uri="{FF2B5EF4-FFF2-40B4-BE49-F238E27FC236}">
                    <a16:creationId xmlns:a16="http://schemas.microsoft.com/office/drawing/2014/main" id="{A6555F0B-C261-0A64-9237-DB9EDB9FD893}"/>
                  </a:ext>
                </a:extLst>
              </p:cNvPr>
              <p:cNvSpPr/>
              <p:nvPr/>
            </p:nvSpPr>
            <p:spPr>
              <a:xfrm>
                <a:off x="6384200" y="450567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84" name="Freeform 5822">
                <a:extLst>
                  <a:ext uri="{FF2B5EF4-FFF2-40B4-BE49-F238E27FC236}">
                    <a16:creationId xmlns:a16="http://schemas.microsoft.com/office/drawing/2014/main" id="{AF2886E0-66CE-51B9-6DAF-94FD73F9920E}"/>
                  </a:ext>
                </a:extLst>
              </p:cNvPr>
              <p:cNvSpPr/>
              <p:nvPr/>
            </p:nvSpPr>
            <p:spPr>
              <a:xfrm>
                <a:off x="6333683" y="4556159"/>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64" name="Graphic 4">
              <a:extLst>
                <a:ext uri="{FF2B5EF4-FFF2-40B4-BE49-F238E27FC236}">
                  <a16:creationId xmlns:a16="http://schemas.microsoft.com/office/drawing/2014/main" id="{1FA2E49F-D545-2B5A-CD12-40412E319493}"/>
                </a:ext>
              </a:extLst>
            </p:cNvPr>
            <p:cNvGrpSpPr/>
            <p:nvPr/>
          </p:nvGrpSpPr>
          <p:grpSpPr>
            <a:xfrm>
              <a:off x="5542931" y="4505676"/>
              <a:ext cx="101033" cy="100964"/>
              <a:chOff x="5542931" y="4505676"/>
              <a:chExt cx="101033" cy="100964"/>
            </a:xfrm>
          </p:grpSpPr>
          <p:sp>
            <p:nvSpPr>
              <p:cNvPr id="1281" name="Freeform 5819">
                <a:extLst>
                  <a:ext uri="{FF2B5EF4-FFF2-40B4-BE49-F238E27FC236}">
                    <a16:creationId xmlns:a16="http://schemas.microsoft.com/office/drawing/2014/main" id="{A33D92A2-7884-930A-C156-ED68820817DA}"/>
                  </a:ext>
                </a:extLst>
              </p:cNvPr>
              <p:cNvSpPr/>
              <p:nvPr/>
            </p:nvSpPr>
            <p:spPr>
              <a:xfrm>
                <a:off x="5593448" y="450567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82" name="Freeform 5820">
                <a:extLst>
                  <a:ext uri="{FF2B5EF4-FFF2-40B4-BE49-F238E27FC236}">
                    <a16:creationId xmlns:a16="http://schemas.microsoft.com/office/drawing/2014/main" id="{775B7012-7D47-4C5F-E838-93B64A8A3AFD}"/>
                  </a:ext>
                </a:extLst>
              </p:cNvPr>
              <p:cNvSpPr/>
              <p:nvPr/>
            </p:nvSpPr>
            <p:spPr>
              <a:xfrm>
                <a:off x="5542931" y="4556159"/>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65" name="Graphic 4">
              <a:extLst>
                <a:ext uri="{FF2B5EF4-FFF2-40B4-BE49-F238E27FC236}">
                  <a16:creationId xmlns:a16="http://schemas.microsoft.com/office/drawing/2014/main" id="{667990B2-6D8A-2C2A-74E1-83B390063DBA}"/>
                </a:ext>
              </a:extLst>
            </p:cNvPr>
            <p:cNvGrpSpPr/>
            <p:nvPr/>
          </p:nvGrpSpPr>
          <p:grpSpPr>
            <a:xfrm>
              <a:off x="5561717" y="4505676"/>
              <a:ext cx="101033" cy="100964"/>
              <a:chOff x="5561717" y="4505676"/>
              <a:chExt cx="101033" cy="100964"/>
            </a:xfrm>
          </p:grpSpPr>
          <p:sp>
            <p:nvSpPr>
              <p:cNvPr id="1279" name="Freeform 5817">
                <a:extLst>
                  <a:ext uri="{FF2B5EF4-FFF2-40B4-BE49-F238E27FC236}">
                    <a16:creationId xmlns:a16="http://schemas.microsoft.com/office/drawing/2014/main" id="{7ACC4F0F-D3D3-6312-46BA-85D1B140893D}"/>
                  </a:ext>
                </a:extLst>
              </p:cNvPr>
              <p:cNvSpPr/>
              <p:nvPr/>
            </p:nvSpPr>
            <p:spPr>
              <a:xfrm>
                <a:off x="5612233" y="450567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80" name="Freeform 5818">
                <a:extLst>
                  <a:ext uri="{FF2B5EF4-FFF2-40B4-BE49-F238E27FC236}">
                    <a16:creationId xmlns:a16="http://schemas.microsoft.com/office/drawing/2014/main" id="{A20B16AF-A035-65A4-7F44-92632F287B08}"/>
                  </a:ext>
                </a:extLst>
              </p:cNvPr>
              <p:cNvSpPr/>
              <p:nvPr/>
            </p:nvSpPr>
            <p:spPr>
              <a:xfrm>
                <a:off x="5561717" y="4556159"/>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66" name="Graphic 4">
              <a:extLst>
                <a:ext uri="{FF2B5EF4-FFF2-40B4-BE49-F238E27FC236}">
                  <a16:creationId xmlns:a16="http://schemas.microsoft.com/office/drawing/2014/main" id="{AD687BBE-11C2-76E8-E7F6-A9CDD629C1A3}"/>
                </a:ext>
              </a:extLst>
            </p:cNvPr>
            <p:cNvGrpSpPr/>
            <p:nvPr/>
          </p:nvGrpSpPr>
          <p:grpSpPr>
            <a:xfrm>
              <a:off x="5211653" y="4288526"/>
              <a:ext cx="101033" cy="100964"/>
              <a:chOff x="5211653" y="4288526"/>
              <a:chExt cx="101033" cy="100964"/>
            </a:xfrm>
          </p:grpSpPr>
          <p:sp>
            <p:nvSpPr>
              <p:cNvPr id="1277" name="Freeform 5815">
                <a:extLst>
                  <a:ext uri="{FF2B5EF4-FFF2-40B4-BE49-F238E27FC236}">
                    <a16:creationId xmlns:a16="http://schemas.microsoft.com/office/drawing/2014/main" id="{6AE9AA9B-CEB6-9CAB-D964-3B25F6B8CA77}"/>
                  </a:ext>
                </a:extLst>
              </p:cNvPr>
              <p:cNvSpPr/>
              <p:nvPr/>
            </p:nvSpPr>
            <p:spPr>
              <a:xfrm>
                <a:off x="5262170" y="428852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78" name="Freeform 5816">
                <a:extLst>
                  <a:ext uri="{FF2B5EF4-FFF2-40B4-BE49-F238E27FC236}">
                    <a16:creationId xmlns:a16="http://schemas.microsoft.com/office/drawing/2014/main" id="{68D32848-236E-CC1D-251F-0DFD2D3459CE}"/>
                  </a:ext>
                </a:extLst>
              </p:cNvPr>
              <p:cNvSpPr/>
              <p:nvPr/>
            </p:nvSpPr>
            <p:spPr>
              <a:xfrm>
                <a:off x="5211653" y="4339008"/>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67" name="Graphic 4">
              <a:extLst>
                <a:ext uri="{FF2B5EF4-FFF2-40B4-BE49-F238E27FC236}">
                  <a16:creationId xmlns:a16="http://schemas.microsoft.com/office/drawing/2014/main" id="{D7FFEB0E-E37D-20D1-D5AC-644507F7F298}"/>
                </a:ext>
              </a:extLst>
            </p:cNvPr>
            <p:cNvGrpSpPr/>
            <p:nvPr/>
          </p:nvGrpSpPr>
          <p:grpSpPr>
            <a:xfrm>
              <a:off x="5195787" y="4288526"/>
              <a:ext cx="101033" cy="100964"/>
              <a:chOff x="5195787" y="4288526"/>
              <a:chExt cx="101033" cy="100964"/>
            </a:xfrm>
          </p:grpSpPr>
          <p:sp>
            <p:nvSpPr>
              <p:cNvPr id="1275" name="Freeform 5813">
                <a:extLst>
                  <a:ext uri="{FF2B5EF4-FFF2-40B4-BE49-F238E27FC236}">
                    <a16:creationId xmlns:a16="http://schemas.microsoft.com/office/drawing/2014/main" id="{F7860972-4D32-8C2E-01BC-0CAA196C9D68}"/>
                  </a:ext>
                </a:extLst>
              </p:cNvPr>
              <p:cNvSpPr/>
              <p:nvPr/>
            </p:nvSpPr>
            <p:spPr>
              <a:xfrm>
                <a:off x="5246304" y="428852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76" name="Freeform 5814">
                <a:extLst>
                  <a:ext uri="{FF2B5EF4-FFF2-40B4-BE49-F238E27FC236}">
                    <a16:creationId xmlns:a16="http://schemas.microsoft.com/office/drawing/2014/main" id="{5D1595F1-9F6A-A916-FD0E-C08A869AB359}"/>
                  </a:ext>
                </a:extLst>
              </p:cNvPr>
              <p:cNvSpPr/>
              <p:nvPr/>
            </p:nvSpPr>
            <p:spPr>
              <a:xfrm>
                <a:off x="5195787" y="4339008"/>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68" name="Graphic 4">
              <a:extLst>
                <a:ext uri="{FF2B5EF4-FFF2-40B4-BE49-F238E27FC236}">
                  <a16:creationId xmlns:a16="http://schemas.microsoft.com/office/drawing/2014/main" id="{7BB08548-056F-7331-6661-A7BFF1F27A89}"/>
                </a:ext>
              </a:extLst>
            </p:cNvPr>
            <p:cNvGrpSpPr/>
            <p:nvPr/>
          </p:nvGrpSpPr>
          <p:grpSpPr>
            <a:xfrm>
              <a:off x="5081934" y="4288526"/>
              <a:ext cx="101033" cy="100964"/>
              <a:chOff x="5081934" y="4288526"/>
              <a:chExt cx="101033" cy="100964"/>
            </a:xfrm>
          </p:grpSpPr>
          <p:sp>
            <p:nvSpPr>
              <p:cNvPr id="1273" name="Freeform 5811">
                <a:extLst>
                  <a:ext uri="{FF2B5EF4-FFF2-40B4-BE49-F238E27FC236}">
                    <a16:creationId xmlns:a16="http://schemas.microsoft.com/office/drawing/2014/main" id="{ABB6746A-434C-F71B-B5F5-B27CF0E32CFA}"/>
                  </a:ext>
                </a:extLst>
              </p:cNvPr>
              <p:cNvSpPr/>
              <p:nvPr/>
            </p:nvSpPr>
            <p:spPr>
              <a:xfrm>
                <a:off x="5132451" y="428852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74" name="Freeform 5812">
                <a:extLst>
                  <a:ext uri="{FF2B5EF4-FFF2-40B4-BE49-F238E27FC236}">
                    <a16:creationId xmlns:a16="http://schemas.microsoft.com/office/drawing/2014/main" id="{26AE3692-FD40-75B2-1A74-16835D00BBF9}"/>
                  </a:ext>
                </a:extLst>
              </p:cNvPr>
              <p:cNvSpPr/>
              <p:nvPr/>
            </p:nvSpPr>
            <p:spPr>
              <a:xfrm>
                <a:off x="5081934" y="4339008"/>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69" name="Graphic 4">
              <a:extLst>
                <a:ext uri="{FF2B5EF4-FFF2-40B4-BE49-F238E27FC236}">
                  <a16:creationId xmlns:a16="http://schemas.microsoft.com/office/drawing/2014/main" id="{D6E5B773-12AE-E8CE-61A1-C83543F73AC7}"/>
                </a:ext>
              </a:extLst>
            </p:cNvPr>
            <p:cNvGrpSpPr/>
            <p:nvPr/>
          </p:nvGrpSpPr>
          <p:grpSpPr>
            <a:xfrm>
              <a:off x="4911599" y="4288526"/>
              <a:ext cx="101033" cy="100964"/>
              <a:chOff x="4911599" y="4288526"/>
              <a:chExt cx="101033" cy="100964"/>
            </a:xfrm>
          </p:grpSpPr>
          <p:sp>
            <p:nvSpPr>
              <p:cNvPr id="1271" name="Freeform 5809">
                <a:extLst>
                  <a:ext uri="{FF2B5EF4-FFF2-40B4-BE49-F238E27FC236}">
                    <a16:creationId xmlns:a16="http://schemas.microsoft.com/office/drawing/2014/main" id="{867ACF4C-9E1F-B766-0D2F-C80E3D92CF38}"/>
                  </a:ext>
                </a:extLst>
              </p:cNvPr>
              <p:cNvSpPr/>
              <p:nvPr/>
            </p:nvSpPr>
            <p:spPr>
              <a:xfrm>
                <a:off x="4962116" y="428852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72" name="Freeform 5810">
                <a:extLst>
                  <a:ext uri="{FF2B5EF4-FFF2-40B4-BE49-F238E27FC236}">
                    <a16:creationId xmlns:a16="http://schemas.microsoft.com/office/drawing/2014/main" id="{26D04B00-BE3D-D62A-F4E6-0E231A22D4EC}"/>
                  </a:ext>
                </a:extLst>
              </p:cNvPr>
              <p:cNvSpPr/>
              <p:nvPr/>
            </p:nvSpPr>
            <p:spPr>
              <a:xfrm>
                <a:off x="4911599" y="4339008"/>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70" name="Graphic 4">
              <a:extLst>
                <a:ext uri="{FF2B5EF4-FFF2-40B4-BE49-F238E27FC236}">
                  <a16:creationId xmlns:a16="http://schemas.microsoft.com/office/drawing/2014/main" id="{450F8093-22FE-24DC-1F35-6AAFBBE5E429}"/>
                </a:ext>
              </a:extLst>
            </p:cNvPr>
            <p:cNvGrpSpPr/>
            <p:nvPr/>
          </p:nvGrpSpPr>
          <p:grpSpPr>
            <a:xfrm>
              <a:off x="4835316" y="4212422"/>
              <a:ext cx="101033" cy="101091"/>
              <a:chOff x="4835316" y="4212422"/>
              <a:chExt cx="101033" cy="101091"/>
            </a:xfrm>
          </p:grpSpPr>
          <p:sp>
            <p:nvSpPr>
              <p:cNvPr id="1269" name="Freeform 5807">
                <a:extLst>
                  <a:ext uri="{FF2B5EF4-FFF2-40B4-BE49-F238E27FC236}">
                    <a16:creationId xmlns:a16="http://schemas.microsoft.com/office/drawing/2014/main" id="{F48EEB99-EE82-61BA-C7D5-C2E74D146F7B}"/>
                  </a:ext>
                </a:extLst>
              </p:cNvPr>
              <p:cNvSpPr/>
              <p:nvPr/>
            </p:nvSpPr>
            <p:spPr>
              <a:xfrm>
                <a:off x="4885833" y="4212422"/>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70" name="Freeform 5808">
                <a:extLst>
                  <a:ext uri="{FF2B5EF4-FFF2-40B4-BE49-F238E27FC236}">
                    <a16:creationId xmlns:a16="http://schemas.microsoft.com/office/drawing/2014/main" id="{B80CBA44-DBED-802C-21C1-B519C3FDD3DA}"/>
                  </a:ext>
                </a:extLst>
              </p:cNvPr>
              <p:cNvSpPr/>
              <p:nvPr/>
            </p:nvSpPr>
            <p:spPr>
              <a:xfrm>
                <a:off x="4835316" y="4263031"/>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71" name="Graphic 4">
              <a:extLst>
                <a:ext uri="{FF2B5EF4-FFF2-40B4-BE49-F238E27FC236}">
                  <a16:creationId xmlns:a16="http://schemas.microsoft.com/office/drawing/2014/main" id="{3A9CD0B3-99E3-B759-9361-9019F7ADC22A}"/>
                </a:ext>
              </a:extLst>
            </p:cNvPr>
            <p:cNvGrpSpPr/>
            <p:nvPr/>
          </p:nvGrpSpPr>
          <p:grpSpPr>
            <a:xfrm>
              <a:off x="4825289" y="4212422"/>
              <a:ext cx="101160" cy="101091"/>
              <a:chOff x="4825289" y="4212422"/>
              <a:chExt cx="101160" cy="101091"/>
            </a:xfrm>
          </p:grpSpPr>
          <p:sp>
            <p:nvSpPr>
              <p:cNvPr id="1267" name="Freeform 5805">
                <a:extLst>
                  <a:ext uri="{FF2B5EF4-FFF2-40B4-BE49-F238E27FC236}">
                    <a16:creationId xmlns:a16="http://schemas.microsoft.com/office/drawing/2014/main" id="{BDA6B4A4-502B-1948-745D-A80F1654E48C}"/>
                  </a:ext>
                </a:extLst>
              </p:cNvPr>
              <p:cNvSpPr/>
              <p:nvPr/>
            </p:nvSpPr>
            <p:spPr>
              <a:xfrm>
                <a:off x="4875933" y="4212422"/>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68" name="Freeform 5806">
                <a:extLst>
                  <a:ext uri="{FF2B5EF4-FFF2-40B4-BE49-F238E27FC236}">
                    <a16:creationId xmlns:a16="http://schemas.microsoft.com/office/drawing/2014/main" id="{2FAD9D45-6892-601A-A1E6-CC434BF3A53E}"/>
                  </a:ext>
                </a:extLst>
              </p:cNvPr>
              <p:cNvSpPr/>
              <p:nvPr/>
            </p:nvSpPr>
            <p:spPr>
              <a:xfrm>
                <a:off x="4825289" y="4263031"/>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72" name="Graphic 4">
              <a:extLst>
                <a:ext uri="{FF2B5EF4-FFF2-40B4-BE49-F238E27FC236}">
                  <a16:creationId xmlns:a16="http://schemas.microsoft.com/office/drawing/2014/main" id="{0ECAE4A1-7EB3-0698-7A04-83F1B6A198B4}"/>
                </a:ext>
              </a:extLst>
            </p:cNvPr>
            <p:cNvGrpSpPr/>
            <p:nvPr/>
          </p:nvGrpSpPr>
          <p:grpSpPr>
            <a:xfrm>
              <a:off x="4795334" y="4212422"/>
              <a:ext cx="101033" cy="101091"/>
              <a:chOff x="4795334" y="4212422"/>
              <a:chExt cx="101033" cy="101091"/>
            </a:xfrm>
          </p:grpSpPr>
          <p:sp>
            <p:nvSpPr>
              <p:cNvPr id="1265" name="Freeform 5803">
                <a:extLst>
                  <a:ext uri="{FF2B5EF4-FFF2-40B4-BE49-F238E27FC236}">
                    <a16:creationId xmlns:a16="http://schemas.microsoft.com/office/drawing/2014/main" id="{DA8A4050-C617-C01B-13D1-F7F1BCA22754}"/>
                  </a:ext>
                </a:extLst>
              </p:cNvPr>
              <p:cNvSpPr/>
              <p:nvPr/>
            </p:nvSpPr>
            <p:spPr>
              <a:xfrm>
                <a:off x="4845851" y="4212422"/>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66" name="Freeform 5804">
                <a:extLst>
                  <a:ext uri="{FF2B5EF4-FFF2-40B4-BE49-F238E27FC236}">
                    <a16:creationId xmlns:a16="http://schemas.microsoft.com/office/drawing/2014/main" id="{15C38EB6-4A99-0892-61A7-4474F609488F}"/>
                  </a:ext>
                </a:extLst>
              </p:cNvPr>
              <p:cNvSpPr/>
              <p:nvPr/>
            </p:nvSpPr>
            <p:spPr>
              <a:xfrm>
                <a:off x="4795334" y="4263031"/>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73" name="Graphic 4">
              <a:extLst>
                <a:ext uri="{FF2B5EF4-FFF2-40B4-BE49-F238E27FC236}">
                  <a16:creationId xmlns:a16="http://schemas.microsoft.com/office/drawing/2014/main" id="{66E17DD7-9084-F16F-22DE-CF4D53C1A6A1}"/>
                </a:ext>
              </a:extLst>
            </p:cNvPr>
            <p:cNvGrpSpPr/>
            <p:nvPr/>
          </p:nvGrpSpPr>
          <p:grpSpPr>
            <a:xfrm>
              <a:off x="4799269" y="4212422"/>
              <a:ext cx="101033" cy="101091"/>
              <a:chOff x="4799269" y="4212422"/>
              <a:chExt cx="101033" cy="101091"/>
            </a:xfrm>
          </p:grpSpPr>
          <p:sp>
            <p:nvSpPr>
              <p:cNvPr id="1263" name="Freeform 5801">
                <a:extLst>
                  <a:ext uri="{FF2B5EF4-FFF2-40B4-BE49-F238E27FC236}">
                    <a16:creationId xmlns:a16="http://schemas.microsoft.com/office/drawing/2014/main" id="{49C08232-C848-9CB8-5AD6-E8FF6495D65C}"/>
                  </a:ext>
                </a:extLst>
              </p:cNvPr>
              <p:cNvSpPr/>
              <p:nvPr/>
            </p:nvSpPr>
            <p:spPr>
              <a:xfrm>
                <a:off x="4849786" y="4212422"/>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64" name="Freeform 5802">
                <a:extLst>
                  <a:ext uri="{FF2B5EF4-FFF2-40B4-BE49-F238E27FC236}">
                    <a16:creationId xmlns:a16="http://schemas.microsoft.com/office/drawing/2014/main" id="{DE3A3BB8-6070-D584-54A5-4B9184C6DFD2}"/>
                  </a:ext>
                </a:extLst>
              </p:cNvPr>
              <p:cNvSpPr/>
              <p:nvPr/>
            </p:nvSpPr>
            <p:spPr>
              <a:xfrm>
                <a:off x="4799269" y="4263031"/>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74" name="Graphic 4">
              <a:extLst>
                <a:ext uri="{FF2B5EF4-FFF2-40B4-BE49-F238E27FC236}">
                  <a16:creationId xmlns:a16="http://schemas.microsoft.com/office/drawing/2014/main" id="{C5F58614-3DF6-EF28-F67E-2269375E913B}"/>
                </a:ext>
              </a:extLst>
            </p:cNvPr>
            <p:cNvGrpSpPr/>
            <p:nvPr/>
          </p:nvGrpSpPr>
          <p:grpSpPr>
            <a:xfrm>
              <a:off x="4779215" y="4212422"/>
              <a:ext cx="101160" cy="101091"/>
              <a:chOff x="4779215" y="4212422"/>
              <a:chExt cx="101160" cy="101091"/>
            </a:xfrm>
          </p:grpSpPr>
          <p:sp>
            <p:nvSpPr>
              <p:cNvPr id="1261" name="Freeform 5799">
                <a:extLst>
                  <a:ext uri="{FF2B5EF4-FFF2-40B4-BE49-F238E27FC236}">
                    <a16:creationId xmlns:a16="http://schemas.microsoft.com/office/drawing/2014/main" id="{F3B26157-D391-F8E5-7329-B37499F3D540}"/>
                  </a:ext>
                </a:extLst>
              </p:cNvPr>
              <p:cNvSpPr/>
              <p:nvPr/>
            </p:nvSpPr>
            <p:spPr>
              <a:xfrm>
                <a:off x="4829732" y="4212422"/>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62" name="Freeform 5800">
                <a:extLst>
                  <a:ext uri="{FF2B5EF4-FFF2-40B4-BE49-F238E27FC236}">
                    <a16:creationId xmlns:a16="http://schemas.microsoft.com/office/drawing/2014/main" id="{C9DDE039-8595-E999-8E08-57498943C239}"/>
                  </a:ext>
                </a:extLst>
              </p:cNvPr>
              <p:cNvSpPr/>
              <p:nvPr/>
            </p:nvSpPr>
            <p:spPr>
              <a:xfrm>
                <a:off x="4779215" y="4263031"/>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75" name="Graphic 4">
              <a:extLst>
                <a:ext uri="{FF2B5EF4-FFF2-40B4-BE49-F238E27FC236}">
                  <a16:creationId xmlns:a16="http://schemas.microsoft.com/office/drawing/2014/main" id="{7334071F-35C4-26A0-A403-0972BD4A5C4A}"/>
                </a:ext>
              </a:extLst>
            </p:cNvPr>
            <p:cNvGrpSpPr/>
            <p:nvPr/>
          </p:nvGrpSpPr>
          <p:grpSpPr>
            <a:xfrm>
              <a:off x="4780357" y="4212422"/>
              <a:ext cx="101033" cy="101091"/>
              <a:chOff x="4780357" y="4212422"/>
              <a:chExt cx="101033" cy="101091"/>
            </a:xfrm>
          </p:grpSpPr>
          <p:sp>
            <p:nvSpPr>
              <p:cNvPr id="1259" name="Freeform 5797">
                <a:extLst>
                  <a:ext uri="{FF2B5EF4-FFF2-40B4-BE49-F238E27FC236}">
                    <a16:creationId xmlns:a16="http://schemas.microsoft.com/office/drawing/2014/main" id="{C3EA978B-B54A-A719-CB45-0333988627D2}"/>
                  </a:ext>
                </a:extLst>
              </p:cNvPr>
              <p:cNvSpPr/>
              <p:nvPr/>
            </p:nvSpPr>
            <p:spPr>
              <a:xfrm>
                <a:off x="4830874" y="4212422"/>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60" name="Freeform 5798">
                <a:extLst>
                  <a:ext uri="{FF2B5EF4-FFF2-40B4-BE49-F238E27FC236}">
                    <a16:creationId xmlns:a16="http://schemas.microsoft.com/office/drawing/2014/main" id="{31E4FC5E-9A17-873E-2AB0-F7AC4881B57C}"/>
                  </a:ext>
                </a:extLst>
              </p:cNvPr>
              <p:cNvSpPr/>
              <p:nvPr/>
            </p:nvSpPr>
            <p:spPr>
              <a:xfrm>
                <a:off x="4780357" y="4263031"/>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76" name="Graphic 4">
              <a:extLst>
                <a:ext uri="{FF2B5EF4-FFF2-40B4-BE49-F238E27FC236}">
                  <a16:creationId xmlns:a16="http://schemas.microsoft.com/office/drawing/2014/main" id="{022D3EB5-C74E-B2EA-5B0F-62EE476860D3}"/>
                </a:ext>
              </a:extLst>
            </p:cNvPr>
            <p:cNvGrpSpPr/>
            <p:nvPr/>
          </p:nvGrpSpPr>
          <p:grpSpPr>
            <a:xfrm>
              <a:off x="4734283" y="4167013"/>
              <a:ext cx="101033" cy="100964"/>
              <a:chOff x="4734283" y="4167013"/>
              <a:chExt cx="101033" cy="100964"/>
            </a:xfrm>
          </p:grpSpPr>
          <p:sp>
            <p:nvSpPr>
              <p:cNvPr id="1257" name="Freeform 5795">
                <a:extLst>
                  <a:ext uri="{FF2B5EF4-FFF2-40B4-BE49-F238E27FC236}">
                    <a16:creationId xmlns:a16="http://schemas.microsoft.com/office/drawing/2014/main" id="{DE48E86A-C903-D10A-8563-8325161F7281}"/>
                  </a:ext>
                </a:extLst>
              </p:cNvPr>
              <p:cNvSpPr/>
              <p:nvPr/>
            </p:nvSpPr>
            <p:spPr>
              <a:xfrm>
                <a:off x="4784800" y="41670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58" name="Freeform 5796">
                <a:extLst>
                  <a:ext uri="{FF2B5EF4-FFF2-40B4-BE49-F238E27FC236}">
                    <a16:creationId xmlns:a16="http://schemas.microsoft.com/office/drawing/2014/main" id="{B642B0A6-8A33-72D2-E9AB-058F7185DE2F}"/>
                  </a:ext>
                </a:extLst>
              </p:cNvPr>
              <p:cNvSpPr/>
              <p:nvPr/>
            </p:nvSpPr>
            <p:spPr>
              <a:xfrm>
                <a:off x="4734283" y="4217495"/>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77" name="Graphic 4">
              <a:extLst>
                <a:ext uri="{FF2B5EF4-FFF2-40B4-BE49-F238E27FC236}">
                  <a16:creationId xmlns:a16="http://schemas.microsoft.com/office/drawing/2014/main" id="{8BED4B41-8E49-4B11-F07E-5EEBDAB78567}"/>
                </a:ext>
              </a:extLst>
            </p:cNvPr>
            <p:cNvGrpSpPr/>
            <p:nvPr/>
          </p:nvGrpSpPr>
          <p:grpSpPr>
            <a:xfrm>
              <a:off x="4743168" y="4167013"/>
              <a:ext cx="101160" cy="100964"/>
              <a:chOff x="4743168" y="4167013"/>
              <a:chExt cx="101160" cy="100964"/>
            </a:xfrm>
          </p:grpSpPr>
          <p:sp>
            <p:nvSpPr>
              <p:cNvPr id="1255" name="Freeform 5793">
                <a:extLst>
                  <a:ext uri="{FF2B5EF4-FFF2-40B4-BE49-F238E27FC236}">
                    <a16:creationId xmlns:a16="http://schemas.microsoft.com/office/drawing/2014/main" id="{6978A826-2D1D-F57A-EE86-638EA6EF23D4}"/>
                  </a:ext>
                </a:extLst>
              </p:cNvPr>
              <p:cNvSpPr/>
              <p:nvPr/>
            </p:nvSpPr>
            <p:spPr>
              <a:xfrm>
                <a:off x="4793811" y="41670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56" name="Freeform 5794">
                <a:extLst>
                  <a:ext uri="{FF2B5EF4-FFF2-40B4-BE49-F238E27FC236}">
                    <a16:creationId xmlns:a16="http://schemas.microsoft.com/office/drawing/2014/main" id="{33EF3466-F751-C350-DC9C-4525779D3F56}"/>
                  </a:ext>
                </a:extLst>
              </p:cNvPr>
              <p:cNvSpPr/>
              <p:nvPr/>
            </p:nvSpPr>
            <p:spPr>
              <a:xfrm>
                <a:off x="4743168" y="4217495"/>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78" name="Graphic 4">
              <a:extLst>
                <a:ext uri="{FF2B5EF4-FFF2-40B4-BE49-F238E27FC236}">
                  <a16:creationId xmlns:a16="http://schemas.microsoft.com/office/drawing/2014/main" id="{3A5F5BD0-56B2-602B-CC09-CBD0DF23085C}"/>
                </a:ext>
              </a:extLst>
            </p:cNvPr>
            <p:cNvGrpSpPr/>
            <p:nvPr/>
          </p:nvGrpSpPr>
          <p:grpSpPr>
            <a:xfrm>
              <a:off x="4763984" y="4167013"/>
              <a:ext cx="101033" cy="100964"/>
              <a:chOff x="4763984" y="4167013"/>
              <a:chExt cx="101033" cy="100964"/>
            </a:xfrm>
          </p:grpSpPr>
          <p:sp>
            <p:nvSpPr>
              <p:cNvPr id="1253" name="Freeform 5791">
                <a:extLst>
                  <a:ext uri="{FF2B5EF4-FFF2-40B4-BE49-F238E27FC236}">
                    <a16:creationId xmlns:a16="http://schemas.microsoft.com/office/drawing/2014/main" id="{4145114C-55B6-28A8-20C9-4E377CD2FB7C}"/>
                  </a:ext>
                </a:extLst>
              </p:cNvPr>
              <p:cNvSpPr/>
              <p:nvPr/>
            </p:nvSpPr>
            <p:spPr>
              <a:xfrm>
                <a:off x="4814500" y="41670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54" name="Freeform 5792">
                <a:extLst>
                  <a:ext uri="{FF2B5EF4-FFF2-40B4-BE49-F238E27FC236}">
                    <a16:creationId xmlns:a16="http://schemas.microsoft.com/office/drawing/2014/main" id="{222F7FEF-F300-159D-43C7-2E88771D5652}"/>
                  </a:ext>
                </a:extLst>
              </p:cNvPr>
              <p:cNvSpPr/>
              <p:nvPr/>
            </p:nvSpPr>
            <p:spPr>
              <a:xfrm>
                <a:off x="4763984" y="4217495"/>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79" name="Graphic 4">
              <a:extLst>
                <a:ext uri="{FF2B5EF4-FFF2-40B4-BE49-F238E27FC236}">
                  <a16:creationId xmlns:a16="http://schemas.microsoft.com/office/drawing/2014/main" id="{0652E7C7-8087-9BEA-A98F-E6ADF9C18699}"/>
                </a:ext>
              </a:extLst>
            </p:cNvPr>
            <p:cNvGrpSpPr/>
            <p:nvPr/>
          </p:nvGrpSpPr>
          <p:grpSpPr>
            <a:xfrm>
              <a:off x="4772742" y="4167013"/>
              <a:ext cx="101033" cy="100964"/>
              <a:chOff x="4772742" y="4167013"/>
              <a:chExt cx="101033" cy="100964"/>
            </a:xfrm>
          </p:grpSpPr>
          <p:sp>
            <p:nvSpPr>
              <p:cNvPr id="1251" name="Freeform 5789">
                <a:extLst>
                  <a:ext uri="{FF2B5EF4-FFF2-40B4-BE49-F238E27FC236}">
                    <a16:creationId xmlns:a16="http://schemas.microsoft.com/office/drawing/2014/main" id="{2BCC8918-A098-87E9-4803-96EF0E82F890}"/>
                  </a:ext>
                </a:extLst>
              </p:cNvPr>
              <p:cNvSpPr/>
              <p:nvPr/>
            </p:nvSpPr>
            <p:spPr>
              <a:xfrm>
                <a:off x="4823258" y="41670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52" name="Freeform 5790">
                <a:extLst>
                  <a:ext uri="{FF2B5EF4-FFF2-40B4-BE49-F238E27FC236}">
                    <a16:creationId xmlns:a16="http://schemas.microsoft.com/office/drawing/2014/main" id="{0A3C534C-378B-B443-2822-E6E46EDF1885}"/>
                  </a:ext>
                </a:extLst>
              </p:cNvPr>
              <p:cNvSpPr/>
              <p:nvPr/>
            </p:nvSpPr>
            <p:spPr>
              <a:xfrm>
                <a:off x="4772742" y="4217495"/>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80" name="Graphic 4">
              <a:extLst>
                <a:ext uri="{FF2B5EF4-FFF2-40B4-BE49-F238E27FC236}">
                  <a16:creationId xmlns:a16="http://schemas.microsoft.com/office/drawing/2014/main" id="{3977D886-611B-4D45-9E7B-DC88E1E9F254}"/>
                </a:ext>
              </a:extLst>
            </p:cNvPr>
            <p:cNvGrpSpPr/>
            <p:nvPr/>
          </p:nvGrpSpPr>
          <p:grpSpPr>
            <a:xfrm>
              <a:off x="4330530" y="4167013"/>
              <a:ext cx="101033" cy="100964"/>
              <a:chOff x="4330530" y="4167013"/>
              <a:chExt cx="101033" cy="100964"/>
            </a:xfrm>
          </p:grpSpPr>
          <p:sp>
            <p:nvSpPr>
              <p:cNvPr id="1249" name="Freeform 5787">
                <a:extLst>
                  <a:ext uri="{FF2B5EF4-FFF2-40B4-BE49-F238E27FC236}">
                    <a16:creationId xmlns:a16="http://schemas.microsoft.com/office/drawing/2014/main" id="{0249AA98-42EA-5247-5C85-A747CD5703BC}"/>
                  </a:ext>
                </a:extLst>
              </p:cNvPr>
              <p:cNvSpPr/>
              <p:nvPr/>
            </p:nvSpPr>
            <p:spPr>
              <a:xfrm>
                <a:off x="4381046" y="41670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50" name="Freeform 5788">
                <a:extLst>
                  <a:ext uri="{FF2B5EF4-FFF2-40B4-BE49-F238E27FC236}">
                    <a16:creationId xmlns:a16="http://schemas.microsoft.com/office/drawing/2014/main" id="{C1FA1928-6045-01F1-32F4-A7C15D0AF1AE}"/>
                  </a:ext>
                </a:extLst>
              </p:cNvPr>
              <p:cNvSpPr/>
              <p:nvPr/>
            </p:nvSpPr>
            <p:spPr>
              <a:xfrm>
                <a:off x="4330530" y="4217495"/>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81" name="Graphic 4">
              <a:extLst>
                <a:ext uri="{FF2B5EF4-FFF2-40B4-BE49-F238E27FC236}">
                  <a16:creationId xmlns:a16="http://schemas.microsoft.com/office/drawing/2014/main" id="{7D8A7F6E-789C-355A-B229-EF85C33E90AC}"/>
                </a:ext>
              </a:extLst>
            </p:cNvPr>
            <p:cNvGrpSpPr/>
            <p:nvPr/>
          </p:nvGrpSpPr>
          <p:grpSpPr>
            <a:xfrm>
              <a:off x="4340049" y="4167013"/>
              <a:ext cx="101033" cy="100964"/>
              <a:chOff x="4340049" y="4167013"/>
              <a:chExt cx="101033" cy="100964"/>
            </a:xfrm>
          </p:grpSpPr>
          <p:sp>
            <p:nvSpPr>
              <p:cNvPr id="1247" name="Freeform 5785">
                <a:extLst>
                  <a:ext uri="{FF2B5EF4-FFF2-40B4-BE49-F238E27FC236}">
                    <a16:creationId xmlns:a16="http://schemas.microsoft.com/office/drawing/2014/main" id="{E8F47E5C-CE19-434A-37F3-5FEAD8662A30}"/>
                  </a:ext>
                </a:extLst>
              </p:cNvPr>
              <p:cNvSpPr/>
              <p:nvPr/>
            </p:nvSpPr>
            <p:spPr>
              <a:xfrm>
                <a:off x="4390566" y="41670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48" name="Freeform 5786">
                <a:extLst>
                  <a:ext uri="{FF2B5EF4-FFF2-40B4-BE49-F238E27FC236}">
                    <a16:creationId xmlns:a16="http://schemas.microsoft.com/office/drawing/2014/main" id="{83B8ABF0-6B74-D071-A91F-BE31DC39462B}"/>
                  </a:ext>
                </a:extLst>
              </p:cNvPr>
              <p:cNvSpPr/>
              <p:nvPr/>
            </p:nvSpPr>
            <p:spPr>
              <a:xfrm>
                <a:off x="4340049" y="4217495"/>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82" name="Graphic 4">
              <a:extLst>
                <a:ext uri="{FF2B5EF4-FFF2-40B4-BE49-F238E27FC236}">
                  <a16:creationId xmlns:a16="http://schemas.microsoft.com/office/drawing/2014/main" id="{C2EDEFF9-6F65-FC82-9243-F3D4809BFF20}"/>
                </a:ext>
              </a:extLst>
            </p:cNvPr>
            <p:cNvGrpSpPr/>
            <p:nvPr/>
          </p:nvGrpSpPr>
          <p:grpSpPr>
            <a:xfrm>
              <a:off x="4035553" y="4167013"/>
              <a:ext cx="101033" cy="100964"/>
              <a:chOff x="4035553" y="4167013"/>
              <a:chExt cx="101033" cy="100964"/>
            </a:xfrm>
          </p:grpSpPr>
          <p:sp>
            <p:nvSpPr>
              <p:cNvPr id="1245" name="Freeform 5783">
                <a:extLst>
                  <a:ext uri="{FF2B5EF4-FFF2-40B4-BE49-F238E27FC236}">
                    <a16:creationId xmlns:a16="http://schemas.microsoft.com/office/drawing/2014/main" id="{FB51701F-102E-5013-34F6-42F481910CE5}"/>
                  </a:ext>
                </a:extLst>
              </p:cNvPr>
              <p:cNvSpPr/>
              <p:nvPr/>
            </p:nvSpPr>
            <p:spPr>
              <a:xfrm>
                <a:off x="4086069" y="41670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46" name="Freeform 5784">
                <a:extLst>
                  <a:ext uri="{FF2B5EF4-FFF2-40B4-BE49-F238E27FC236}">
                    <a16:creationId xmlns:a16="http://schemas.microsoft.com/office/drawing/2014/main" id="{0AA7F5C4-F5E6-0B4E-98D1-05C07AE93842}"/>
                  </a:ext>
                </a:extLst>
              </p:cNvPr>
              <p:cNvSpPr/>
              <p:nvPr/>
            </p:nvSpPr>
            <p:spPr>
              <a:xfrm>
                <a:off x="4035553" y="4217495"/>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83" name="Graphic 4">
              <a:extLst>
                <a:ext uri="{FF2B5EF4-FFF2-40B4-BE49-F238E27FC236}">
                  <a16:creationId xmlns:a16="http://schemas.microsoft.com/office/drawing/2014/main" id="{235E96DC-7852-02DF-882B-8D33E294B431}"/>
                </a:ext>
              </a:extLst>
            </p:cNvPr>
            <p:cNvGrpSpPr/>
            <p:nvPr/>
          </p:nvGrpSpPr>
          <p:grpSpPr>
            <a:xfrm>
              <a:off x="4064873" y="4167013"/>
              <a:ext cx="101160" cy="100964"/>
              <a:chOff x="4064873" y="4167013"/>
              <a:chExt cx="101160" cy="100964"/>
            </a:xfrm>
          </p:grpSpPr>
          <p:sp>
            <p:nvSpPr>
              <p:cNvPr id="1243" name="Freeform 5781">
                <a:extLst>
                  <a:ext uri="{FF2B5EF4-FFF2-40B4-BE49-F238E27FC236}">
                    <a16:creationId xmlns:a16="http://schemas.microsoft.com/office/drawing/2014/main" id="{DDC2689A-1A6D-6E2A-C08E-ACB57BF7372A}"/>
                  </a:ext>
                </a:extLst>
              </p:cNvPr>
              <p:cNvSpPr/>
              <p:nvPr/>
            </p:nvSpPr>
            <p:spPr>
              <a:xfrm>
                <a:off x="4115516" y="41670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44" name="Freeform 5782">
                <a:extLst>
                  <a:ext uri="{FF2B5EF4-FFF2-40B4-BE49-F238E27FC236}">
                    <a16:creationId xmlns:a16="http://schemas.microsoft.com/office/drawing/2014/main" id="{535310DE-1E3F-159B-93BD-E32F42DEF641}"/>
                  </a:ext>
                </a:extLst>
              </p:cNvPr>
              <p:cNvSpPr/>
              <p:nvPr/>
            </p:nvSpPr>
            <p:spPr>
              <a:xfrm>
                <a:off x="4064873" y="4217495"/>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84" name="Graphic 4">
              <a:extLst>
                <a:ext uri="{FF2B5EF4-FFF2-40B4-BE49-F238E27FC236}">
                  <a16:creationId xmlns:a16="http://schemas.microsoft.com/office/drawing/2014/main" id="{5148B6ED-38C6-A2AD-4824-272EEDF0B09A}"/>
                </a:ext>
              </a:extLst>
            </p:cNvPr>
            <p:cNvGrpSpPr/>
            <p:nvPr/>
          </p:nvGrpSpPr>
          <p:grpSpPr>
            <a:xfrm>
              <a:off x="3920684" y="4167013"/>
              <a:ext cx="101160" cy="100964"/>
              <a:chOff x="3920684" y="4167013"/>
              <a:chExt cx="101160" cy="100964"/>
            </a:xfrm>
          </p:grpSpPr>
          <p:sp>
            <p:nvSpPr>
              <p:cNvPr id="1241" name="Freeform 5779">
                <a:extLst>
                  <a:ext uri="{FF2B5EF4-FFF2-40B4-BE49-F238E27FC236}">
                    <a16:creationId xmlns:a16="http://schemas.microsoft.com/office/drawing/2014/main" id="{5A4F695C-E9F5-675B-CEA4-F32ED7459016}"/>
                  </a:ext>
                </a:extLst>
              </p:cNvPr>
              <p:cNvSpPr/>
              <p:nvPr/>
            </p:nvSpPr>
            <p:spPr>
              <a:xfrm>
                <a:off x="3971328" y="41670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42" name="Freeform 5780">
                <a:extLst>
                  <a:ext uri="{FF2B5EF4-FFF2-40B4-BE49-F238E27FC236}">
                    <a16:creationId xmlns:a16="http://schemas.microsoft.com/office/drawing/2014/main" id="{28224F44-4927-8678-8A25-97FE8EBCEDD8}"/>
                  </a:ext>
                </a:extLst>
              </p:cNvPr>
              <p:cNvSpPr/>
              <p:nvPr/>
            </p:nvSpPr>
            <p:spPr>
              <a:xfrm>
                <a:off x="3920684" y="4217495"/>
                <a:ext cx="101160" cy="12684"/>
              </a:xfrm>
              <a:custGeom>
                <a:avLst/>
                <a:gdLst>
                  <a:gd name="connsiteX0" fmla="*/ 0 w 101160"/>
                  <a:gd name="connsiteY0" fmla="*/ 0 h 12684"/>
                  <a:gd name="connsiteX1" fmla="*/ 101161 w 101160"/>
                  <a:gd name="connsiteY1" fmla="*/ 0 h 12684"/>
                </a:gdLst>
                <a:ahLst/>
                <a:cxnLst>
                  <a:cxn ang="0">
                    <a:pos x="connsiteX0" y="connsiteY0"/>
                  </a:cxn>
                  <a:cxn ang="0">
                    <a:pos x="connsiteX1" y="connsiteY1"/>
                  </a:cxn>
                </a:cxnLst>
                <a:rect l="l" t="t" r="r" b="b"/>
                <a:pathLst>
                  <a:path w="101160" h="12684">
                    <a:moveTo>
                      <a:pt x="0" y="0"/>
                    </a:moveTo>
                    <a:lnTo>
                      <a:pt x="101161"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85" name="Graphic 4">
              <a:extLst>
                <a:ext uri="{FF2B5EF4-FFF2-40B4-BE49-F238E27FC236}">
                  <a16:creationId xmlns:a16="http://schemas.microsoft.com/office/drawing/2014/main" id="{D0965C71-C1E0-2770-C80D-303463664063}"/>
                </a:ext>
              </a:extLst>
            </p:cNvPr>
            <p:cNvGrpSpPr/>
            <p:nvPr/>
          </p:nvGrpSpPr>
          <p:grpSpPr>
            <a:xfrm>
              <a:off x="3814827" y="4143674"/>
              <a:ext cx="101033" cy="101091"/>
              <a:chOff x="3814827" y="4143674"/>
              <a:chExt cx="101033" cy="101091"/>
            </a:xfrm>
          </p:grpSpPr>
          <p:sp>
            <p:nvSpPr>
              <p:cNvPr id="1239" name="Freeform 5777">
                <a:extLst>
                  <a:ext uri="{FF2B5EF4-FFF2-40B4-BE49-F238E27FC236}">
                    <a16:creationId xmlns:a16="http://schemas.microsoft.com/office/drawing/2014/main" id="{F13549AE-30C0-6782-0896-72C7B8E82C9B}"/>
                  </a:ext>
                </a:extLst>
              </p:cNvPr>
              <p:cNvSpPr/>
              <p:nvPr/>
            </p:nvSpPr>
            <p:spPr>
              <a:xfrm>
                <a:off x="3865344" y="4143674"/>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40" name="Freeform 5778">
                <a:extLst>
                  <a:ext uri="{FF2B5EF4-FFF2-40B4-BE49-F238E27FC236}">
                    <a16:creationId xmlns:a16="http://schemas.microsoft.com/office/drawing/2014/main" id="{0EDB943F-0984-6915-E9F5-EB954C632654}"/>
                  </a:ext>
                </a:extLst>
              </p:cNvPr>
              <p:cNvSpPr/>
              <p:nvPr/>
            </p:nvSpPr>
            <p:spPr>
              <a:xfrm>
                <a:off x="3814827" y="4194157"/>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86" name="Graphic 4">
              <a:extLst>
                <a:ext uri="{FF2B5EF4-FFF2-40B4-BE49-F238E27FC236}">
                  <a16:creationId xmlns:a16="http://schemas.microsoft.com/office/drawing/2014/main" id="{8E0B744E-F84C-F8BB-B55F-4D0CB14AD096}"/>
                </a:ext>
              </a:extLst>
            </p:cNvPr>
            <p:cNvGrpSpPr/>
            <p:nvPr/>
          </p:nvGrpSpPr>
          <p:grpSpPr>
            <a:xfrm>
              <a:off x="3520231" y="4101310"/>
              <a:ext cx="101033" cy="100964"/>
              <a:chOff x="3520231" y="4101310"/>
              <a:chExt cx="101033" cy="100964"/>
            </a:xfrm>
          </p:grpSpPr>
          <p:sp>
            <p:nvSpPr>
              <p:cNvPr id="1237" name="Freeform 5775">
                <a:extLst>
                  <a:ext uri="{FF2B5EF4-FFF2-40B4-BE49-F238E27FC236}">
                    <a16:creationId xmlns:a16="http://schemas.microsoft.com/office/drawing/2014/main" id="{9D856E97-EE33-7091-D0C9-18C5B33736DE}"/>
                  </a:ext>
                </a:extLst>
              </p:cNvPr>
              <p:cNvSpPr/>
              <p:nvPr/>
            </p:nvSpPr>
            <p:spPr>
              <a:xfrm>
                <a:off x="3570748" y="410131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38" name="Freeform 5776">
                <a:extLst>
                  <a:ext uri="{FF2B5EF4-FFF2-40B4-BE49-F238E27FC236}">
                    <a16:creationId xmlns:a16="http://schemas.microsoft.com/office/drawing/2014/main" id="{355026EE-B966-CC23-8BBA-774B1A1EBB5C}"/>
                  </a:ext>
                </a:extLst>
              </p:cNvPr>
              <p:cNvSpPr/>
              <p:nvPr/>
            </p:nvSpPr>
            <p:spPr>
              <a:xfrm>
                <a:off x="3520231" y="4151792"/>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87" name="Graphic 4">
              <a:extLst>
                <a:ext uri="{FF2B5EF4-FFF2-40B4-BE49-F238E27FC236}">
                  <a16:creationId xmlns:a16="http://schemas.microsoft.com/office/drawing/2014/main" id="{BF86BBA1-1FE2-357A-F8D7-3C58695FD4E3}"/>
                </a:ext>
              </a:extLst>
            </p:cNvPr>
            <p:cNvGrpSpPr/>
            <p:nvPr/>
          </p:nvGrpSpPr>
          <p:grpSpPr>
            <a:xfrm>
              <a:off x="3175499" y="4043344"/>
              <a:ext cx="101160" cy="100964"/>
              <a:chOff x="3175499" y="4043344"/>
              <a:chExt cx="101160" cy="100964"/>
            </a:xfrm>
          </p:grpSpPr>
          <p:sp>
            <p:nvSpPr>
              <p:cNvPr id="1235" name="Freeform 5773">
                <a:extLst>
                  <a:ext uri="{FF2B5EF4-FFF2-40B4-BE49-F238E27FC236}">
                    <a16:creationId xmlns:a16="http://schemas.microsoft.com/office/drawing/2014/main" id="{0D9EF0FE-26ED-C8C2-78B7-617ACA4F6A31}"/>
                  </a:ext>
                </a:extLst>
              </p:cNvPr>
              <p:cNvSpPr/>
              <p:nvPr/>
            </p:nvSpPr>
            <p:spPr>
              <a:xfrm>
                <a:off x="3226143" y="404334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36" name="Freeform 5774">
                <a:extLst>
                  <a:ext uri="{FF2B5EF4-FFF2-40B4-BE49-F238E27FC236}">
                    <a16:creationId xmlns:a16="http://schemas.microsoft.com/office/drawing/2014/main" id="{4628047C-E865-6EBE-3ABF-CAE7E6CC96F3}"/>
                  </a:ext>
                </a:extLst>
              </p:cNvPr>
              <p:cNvSpPr/>
              <p:nvPr/>
            </p:nvSpPr>
            <p:spPr>
              <a:xfrm>
                <a:off x="3175499" y="4093826"/>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88" name="Graphic 4">
              <a:extLst>
                <a:ext uri="{FF2B5EF4-FFF2-40B4-BE49-F238E27FC236}">
                  <a16:creationId xmlns:a16="http://schemas.microsoft.com/office/drawing/2014/main" id="{8C106A7C-6383-1A19-BD3B-EAC1F41E6A51}"/>
                </a:ext>
              </a:extLst>
            </p:cNvPr>
            <p:cNvGrpSpPr/>
            <p:nvPr/>
          </p:nvGrpSpPr>
          <p:grpSpPr>
            <a:xfrm>
              <a:off x="3178291" y="4043344"/>
              <a:ext cx="101033" cy="100964"/>
              <a:chOff x="3178291" y="4043344"/>
              <a:chExt cx="101033" cy="100964"/>
            </a:xfrm>
          </p:grpSpPr>
          <p:sp>
            <p:nvSpPr>
              <p:cNvPr id="1233" name="Freeform 5771">
                <a:extLst>
                  <a:ext uri="{FF2B5EF4-FFF2-40B4-BE49-F238E27FC236}">
                    <a16:creationId xmlns:a16="http://schemas.microsoft.com/office/drawing/2014/main" id="{677C29DA-C3B8-D528-A9AD-8CEEAF73583C}"/>
                  </a:ext>
                </a:extLst>
              </p:cNvPr>
              <p:cNvSpPr/>
              <p:nvPr/>
            </p:nvSpPr>
            <p:spPr>
              <a:xfrm>
                <a:off x="3228808" y="404334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34" name="Freeform 5772">
                <a:extLst>
                  <a:ext uri="{FF2B5EF4-FFF2-40B4-BE49-F238E27FC236}">
                    <a16:creationId xmlns:a16="http://schemas.microsoft.com/office/drawing/2014/main" id="{F93B18A1-AF5C-6E1C-7545-54BD19BC60C1}"/>
                  </a:ext>
                </a:extLst>
              </p:cNvPr>
              <p:cNvSpPr/>
              <p:nvPr/>
            </p:nvSpPr>
            <p:spPr>
              <a:xfrm>
                <a:off x="3178291" y="4093826"/>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89" name="Graphic 4">
              <a:extLst>
                <a:ext uri="{FF2B5EF4-FFF2-40B4-BE49-F238E27FC236}">
                  <a16:creationId xmlns:a16="http://schemas.microsoft.com/office/drawing/2014/main" id="{8FA8C339-6D01-8389-06E2-0A500272006E}"/>
                </a:ext>
              </a:extLst>
            </p:cNvPr>
            <p:cNvGrpSpPr/>
            <p:nvPr/>
          </p:nvGrpSpPr>
          <p:grpSpPr>
            <a:xfrm>
              <a:off x="3164710" y="4002755"/>
              <a:ext cx="101160" cy="101091"/>
              <a:chOff x="3164710" y="4002755"/>
              <a:chExt cx="101160" cy="101091"/>
            </a:xfrm>
          </p:grpSpPr>
          <p:sp>
            <p:nvSpPr>
              <p:cNvPr id="1231" name="Freeform 5769">
                <a:extLst>
                  <a:ext uri="{FF2B5EF4-FFF2-40B4-BE49-F238E27FC236}">
                    <a16:creationId xmlns:a16="http://schemas.microsoft.com/office/drawing/2014/main" id="{E7FDB316-F219-A434-81AE-54BF4714F4DA}"/>
                  </a:ext>
                </a:extLst>
              </p:cNvPr>
              <p:cNvSpPr/>
              <p:nvPr/>
            </p:nvSpPr>
            <p:spPr>
              <a:xfrm>
                <a:off x="3215354" y="4002755"/>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32" name="Freeform 5770">
                <a:extLst>
                  <a:ext uri="{FF2B5EF4-FFF2-40B4-BE49-F238E27FC236}">
                    <a16:creationId xmlns:a16="http://schemas.microsoft.com/office/drawing/2014/main" id="{CEDE36AC-AFC1-74BC-F2CF-4B7ECF09DE4A}"/>
                  </a:ext>
                </a:extLst>
              </p:cNvPr>
              <p:cNvSpPr/>
              <p:nvPr/>
            </p:nvSpPr>
            <p:spPr>
              <a:xfrm>
                <a:off x="3164710" y="4053364"/>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90" name="Graphic 4">
              <a:extLst>
                <a:ext uri="{FF2B5EF4-FFF2-40B4-BE49-F238E27FC236}">
                  <a16:creationId xmlns:a16="http://schemas.microsoft.com/office/drawing/2014/main" id="{9E1DADD9-F342-49B8-2567-C06FE2C62F34}"/>
                </a:ext>
              </a:extLst>
            </p:cNvPr>
            <p:cNvGrpSpPr/>
            <p:nvPr/>
          </p:nvGrpSpPr>
          <p:grpSpPr>
            <a:xfrm>
              <a:off x="3146052" y="4002755"/>
              <a:ext cx="101033" cy="101091"/>
              <a:chOff x="3146052" y="4002755"/>
              <a:chExt cx="101033" cy="101091"/>
            </a:xfrm>
          </p:grpSpPr>
          <p:sp>
            <p:nvSpPr>
              <p:cNvPr id="1229" name="Freeform 5767">
                <a:extLst>
                  <a:ext uri="{FF2B5EF4-FFF2-40B4-BE49-F238E27FC236}">
                    <a16:creationId xmlns:a16="http://schemas.microsoft.com/office/drawing/2014/main" id="{CE3CBD08-51E9-8CCC-131A-DAE4C4004D25}"/>
                  </a:ext>
                </a:extLst>
              </p:cNvPr>
              <p:cNvSpPr/>
              <p:nvPr/>
            </p:nvSpPr>
            <p:spPr>
              <a:xfrm>
                <a:off x="3196569" y="4002755"/>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30" name="Freeform 5768">
                <a:extLst>
                  <a:ext uri="{FF2B5EF4-FFF2-40B4-BE49-F238E27FC236}">
                    <a16:creationId xmlns:a16="http://schemas.microsoft.com/office/drawing/2014/main" id="{7E6B4E59-AF16-6D71-3EEB-E826879798EB}"/>
                  </a:ext>
                </a:extLst>
              </p:cNvPr>
              <p:cNvSpPr/>
              <p:nvPr/>
            </p:nvSpPr>
            <p:spPr>
              <a:xfrm>
                <a:off x="3146052" y="4053364"/>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91" name="Graphic 4">
              <a:extLst>
                <a:ext uri="{FF2B5EF4-FFF2-40B4-BE49-F238E27FC236}">
                  <a16:creationId xmlns:a16="http://schemas.microsoft.com/office/drawing/2014/main" id="{9A124289-5799-CCA2-FC72-44218EF7188D}"/>
                </a:ext>
              </a:extLst>
            </p:cNvPr>
            <p:cNvGrpSpPr/>
            <p:nvPr/>
          </p:nvGrpSpPr>
          <p:grpSpPr>
            <a:xfrm>
              <a:off x="3147702" y="4002755"/>
              <a:ext cx="101160" cy="101091"/>
              <a:chOff x="3147702" y="4002755"/>
              <a:chExt cx="101160" cy="101091"/>
            </a:xfrm>
          </p:grpSpPr>
          <p:sp>
            <p:nvSpPr>
              <p:cNvPr id="1227" name="Freeform 5765">
                <a:extLst>
                  <a:ext uri="{FF2B5EF4-FFF2-40B4-BE49-F238E27FC236}">
                    <a16:creationId xmlns:a16="http://schemas.microsoft.com/office/drawing/2014/main" id="{F43E6760-D7D6-4332-C47E-FFB45A8DD797}"/>
                  </a:ext>
                </a:extLst>
              </p:cNvPr>
              <p:cNvSpPr/>
              <p:nvPr/>
            </p:nvSpPr>
            <p:spPr>
              <a:xfrm>
                <a:off x="3198346" y="4002755"/>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28" name="Freeform 5766">
                <a:extLst>
                  <a:ext uri="{FF2B5EF4-FFF2-40B4-BE49-F238E27FC236}">
                    <a16:creationId xmlns:a16="http://schemas.microsoft.com/office/drawing/2014/main" id="{5FA2CD24-4251-10F7-A95D-AD9B622ACF23}"/>
                  </a:ext>
                </a:extLst>
              </p:cNvPr>
              <p:cNvSpPr/>
              <p:nvPr/>
            </p:nvSpPr>
            <p:spPr>
              <a:xfrm>
                <a:off x="3147702" y="4053364"/>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92" name="Graphic 4">
              <a:extLst>
                <a:ext uri="{FF2B5EF4-FFF2-40B4-BE49-F238E27FC236}">
                  <a16:creationId xmlns:a16="http://schemas.microsoft.com/office/drawing/2014/main" id="{D375006C-B763-64DC-3297-05BA65D74D82}"/>
                </a:ext>
              </a:extLst>
            </p:cNvPr>
            <p:cNvGrpSpPr/>
            <p:nvPr/>
          </p:nvGrpSpPr>
          <p:grpSpPr>
            <a:xfrm>
              <a:off x="3127013" y="4002755"/>
              <a:ext cx="101033" cy="101091"/>
              <a:chOff x="3127013" y="4002755"/>
              <a:chExt cx="101033" cy="101091"/>
            </a:xfrm>
          </p:grpSpPr>
          <p:sp>
            <p:nvSpPr>
              <p:cNvPr id="1225" name="Freeform 5763">
                <a:extLst>
                  <a:ext uri="{FF2B5EF4-FFF2-40B4-BE49-F238E27FC236}">
                    <a16:creationId xmlns:a16="http://schemas.microsoft.com/office/drawing/2014/main" id="{09030606-84FB-94D6-771A-6CF2A419FB58}"/>
                  </a:ext>
                </a:extLst>
              </p:cNvPr>
              <p:cNvSpPr/>
              <p:nvPr/>
            </p:nvSpPr>
            <p:spPr>
              <a:xfrm>
                <a:off x="3177530" y="4002755"/>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26" name="Freeform 5764">
                <a:extLst>
                  <a:ext uri="{FF2B5EF4-FFF2-40B4-BE49-F238E27FC236}">
                    <a16:creationId xmlns:a16="http://schemas.microsoft.com/office/drawing/2014/main" id="{07BCF1E9-6EE8-B75A-69AA-8B34158BC7A2}"/>
                  </a:ext>
                </a:extLst>
              </p:cNvPr>
              <p:cNvSpPr/>
              <p:nvPr/>
            </p:nvSpPr>
            <p:spPr>
              <a:xfrm>
                <a:off x="3127013" y="4053364"/>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93" name="Graphic 4">
              <a:extLst>
                <a:ext uri="{FF2B5EF4-FFF2-40B4-BE49-F238E27FC236}">
                  <a16:creationId xmlns:a16="http://schemas.microsoft.com/office/drawing/2014/main" id="{6D20E555-BA8F-A946-6377-2E5AAC03095C}"/>
                </a:ext>
              </a:extLst>
            </p:cNvPr>
            <p:cNvGrpSpPr/>
            <p:nvPr/>
          </p:nvGrpSpPr>
          <p:grpSpPr>
            <a:xfrm>
              <a:off x="3115843" y="3986773"/>
              <a:ext cx="101033" cy="100964"/>
              <a:chOff x="3115843" y="3986773"/>
              <a:chExt cx="101033" cy="100964"/>
            </a:xfrm>
          </p:grpSpPr>
          <p:sp>
            <p:nvSpPr>
              <p:cNvPr id="1223" name="Freeform 5761">
                <a:extLst>
                  <a:ext uri="{FF2B5EF4-FFF2-40B4-BE49-F238E27FC236}">
                    <a16:creationId xmlns:a16="http://schemas.microsoft.com/office/drawing/2014/main" id="{3900F94D-3CC4-4C3A-2E01-740EAE40B161}"/>
                  </a:ext>
                </a:extLst>
              </p:cNvPr>
              <p:cNvSpPr/>
              <p:nvPr/>
            </p:nvSpPr>
            <p:spPr>
              <a:xfrm>
                <a:off x="3166360" y="398677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24" name="Freeform 5762">
                <a:extLst>
                  <a:ext uri="{FF2B5EF4-FFF2-40B4-BE49-F238E27FC236}">
                    <a16:creationId xmlns:a16="http://schemas.microsoft.com/office/drawing/2014/main" id="{91E80F2B-9E88-4681-2046-8D3DAFE15676}"/>
                  </a:ext>
                </a:extLst>
              </p:cNvPr>
              <p:cNvSpPr/>
              <p:nvPr/>
            </p:nvSpPr>
            <p:spPr>
              <a:xfrm>
                <a:off x="3115843" y="4037255"/>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94" name="Graphic 4">
              <a:extLst>
                <a:ext uri="{FF2B5EF4-FFF2-40B4-BE49-F238E27FC236}">
                  <a16:creationId xmlns:a16="http://schemas.microsoft.com/office/drawing/2014/main" id="{A07E46C0-A9CB-EA04-6A1B-FE42C9D7589C}"/>
                </a:ext>
              </a:extLst>
            </p:cNvPr>
            <p:cNvGrpSpPr/>
            <p:nvPr/>
          </p:nvGrpSpPr>
          <p:grpSpPr>
            <a:xfrm>
              <a:off x="3082081" y="3986773"/>
              <a:ext cx="101160" cy="100964"/>
              <a:chOff x="3082081" y="3986773"/>
              <a:chExt cx="101160" cy="100964"/>
            </a:xfrm>
          </p:grpSpPr>
          <p:sp>
            <p:nvSpPr>
              <p:cNvPr id="1221" name="Freeform 5759">
                <a:extLst>
                  <a:ext uri="{FF2B5EF4-FFF2-40B4-BE49-F238E27FC236}">
                    <a16:creationId xmlns:a16="http://schemas.microsoft.com/office/drawing/2014/main" id="{980F260C-9022-F98F-A6BF-1C8C1B435359}"/>
                  </a:ext>
                </a:extLst>
              </p:cNvPr>
              <p:cNvSpPr/>
              <p:nvPr/>
            </p:nvSpPr>
            <p:spPr>
              <a:xfrm>
                <a:off x="3132598" y="398677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22" name="Freeform 5760">
                <a:extLst>
                  <a:ext uri="{FF2B5EF4-FFF2-40B4-BE49-F238E27FC236}">
                    <a16:creationId xmlns:a16="http://schemas.microsoft.com/office/drawing/2014/main" id="{E6ADDB3D-97B6-68E6-252B-F781E73BC8FC}"/>
                  </a:ext>
                </a:extLst>
              </p:cNvPr>
              <p:cNvSpPr/>
              <p:nvPr/>
            </p:nvSpPr>
            <p:spPr>
              <a:xfrm>
                <a:off x="3082081" y="4037255"/>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95" name="Graphic 4">
              <a:extLst>
                <a:ext uri="{FF2B5EF4-FFF2-40B4-BE49-F238E27FC236}">
                  <a16:creationId xmlns:a16="http://schemas.microsoft.com/office/drawing/2014/main" id="{8E4CD7D2-300F-A9D2-11A6-9E9260B5FD9D}"/>
                </a:ext>
              </a:extLst>
            </p:cNvPr>
            <p:cNvGrpSpPr/>
            <p:nvPr/>
          </p:nvGrpSpPr>
          <p:grpSpPr>
            <a:xfrm>
              <a:off x="2904384" y="3948975"/>
              <a:ext cx="101033" cy="100964"/>
              <a:chOff x="2904384" y="3948975"/>
              <a:chExt cx="101033" cy="100964"/>
            </a:xfrm>
          </p:grpSpPr>
          <p:sp>
            <p:nvSpPr>
              <p:cNvPr id="1219" name="Freeform 5757">
                <a:extLst>
                  <a:ext uri="{FF2B5EF4-FFF2-40B4-BE49-F238E27FC236}">
                    <a16:creationId xmlns:a16="http://schemas.microsoft.com/office/drawing/2014/main" id="{CF347D11-C007-F3CC-49A0-80F30D52C788}"/>
                  </a:ext>
                </a:extLst>
              </p:cNvPr>
              <p:cNvSpPr/>
              <p:nvPr/>
            </p:nvSpPr>
            <p:spPr>
              <a:xfrm>
                <a:off x="2954901" y="394897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20" name="Freeform 5758">
                <a:extLst>
                  <a:ext uri="{FF2B5EF4-FFF2-40B4-BE49-F238E27FC236}">
                    <a16:creationId xmlns:a16="http://schemas.microsoft.com/office/drawing/2014/main" id="{02155BDE-C72D-660B-4888-481E6A83091E}"/>
                  </a:ext>
                </a:extLst>
              </p:cNvPr>
              <p:cNvSpPr/>
              <p:nvPr/>
            </p:nvSpPr>
            <p:spPr>
              <a:xfrm>
                <a:off x="2904384" y="3999457"/>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96" name="Graphic 4">
              <a:extLst>
                <a:ext uri="{FF2B5EF4-FFF2-40B4-BE49-F238E27FC236}">
                  <a16:creationId xmlns:a16="http://schemas.microsoft.com/office/drawing/2014/main" id="{E21AD2C4-4BF8-EAC3-989A-9A5A4612B07C}"/>
                </a:ext>
              </a:extLst>
            </p:cNvPr>
            <p:cNvGrpSpPr/>
            <p:nvPr/>
          </p:nvGrpSpPr>
          <p:grpSpPr>
            <a:xfrm>
              <a:off x="2836986" y="3932232"/>
              <a:ext cx="101033" cy="100964"/>
              <a:chOff x="2836986" y="3932232"/>
              <a:chExt cx="101033" cy="100964"/>
            </a:xfrm>
          </p:grpSpPr>
          <p:sp>
            <p:nvSpPr>
              <p:cNvPr id="1217" name="Freeform 5755">
                <a:extLst>
                  <a:ext uri="{FF2B5EF4-FFF2-40B4-BE49-F238E27FC236}">
                    <a16:creationId xmlns:a16="http://schemas.microsoft.com/office/drawing/2014/main" id="{052B38D5-F371-8496-C28D-3F554ECB36AE}"/>
                  </a:ext>
                </a:extLst>
              </p:cNvPr>
              <p:cNvSpPr/>
              <p:nvPr/>
            </p:nvSpPr>
            <p:spPr>
              <a:xfrm>
                <a:off x="2887503" y="393223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18" name="Freeform 5756">
                <a:extLst>
                  <a:ext uri="{FF2B5EF4-FFF2-40B4-BE49-F238E27FC236}">
                    <a16:creationId xmlns:a16="http://schemas.microsoft.com/office/drawing/2014/main" id="{7365D564-5EEC-7C21-F1E4-E112CB1BB7A6}"/>
                  </a:ext>
                </a:extLst>
              </p:cNvPr>
              <p:cNvSpPr/>
              <p:nvPr/>
            </p:nvSpPr>
            <p:spPr>
              <a:xfrm>
                <a:off x="2836986" y="3982714"/>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97" name="Graphic 4">
              <a:extLst>
                <a:ext uri="{FF2B5EF4-FFF2-40B4-BE49-F238E27FC236}">
                  <a16:creationId xmlns:a16="http://schemas.microsoft.com/office/drawing/2014/main" id="{6E0EB420-5172-A457-0293-FF2B0CA6F0F7}"/>
                </a:ext>
              </a:extLst>
            </p:cNvPr>
            <p:cNvGrpSpPr/>
            <p:nvPr/>
          </p:nvGrpSpPr>
          <p:grpSpPr>
            <a:xfrm>
              <a:off x="2773904" y="3897985"/>
              <a:ext cx="101033" cy="100964"/>
              <a:chOff x="2773904" y="3897985"/>
              <a:chExt cx="101033" cy="100964"/>
            </a:xfrm>
          </p:grpSpPr>
          <p:sp>
            <p:nvSpPr>
              <p:cNvPr id="1215" name="Freeform 5753">
                <a:extLst>
                  <a:ext uri="{FF2B5EF4-FFF2-40B4-BE49-F238E27FC236}">
                    <a16:creationId xmlns:a16="http://schemas.microsoft.com/office/drawing/2014/main" id="{EA5C96B3-7B52-BE1E-D851-BFEC45A8D874}"/>
                  </a:ext>
                </a:extLst>
              </p:cNvPr>
              <p:cNvSpPr/>
              <p:nvPr/>
            </p:nvSpPr>
            <p:spPr>
              <a:xfrm>
                <a:off x="2824420" y="389798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16" name="Freeform 5754">
                <a:extLst>
                  <a:ext uri="{FF2B5EF4-FFF2-40B4-BE49-F238E27FC236}">
                    <a16:creationId xmlns:a16="http://schemas.microsoft.com/office/drawing/2014/main" id="{14983EB8-0F2E-D8F0-38AF-9CBA8C318375}"/>
                  </a:ext>
                </a:extLst>
              </p:cNvPr>
              <p:cNvSpPr/>
              <p:nvPr/>
            </p:nvSpPr>
            <p:spPr>
              <a:xfrm>
                <a:off x="2773904" y="3948467"/>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98" name="Graphic 4">
              <a:extLst>
                <a:ext uri="{FF2B5EF4-FFF2-40B4-BE49-F238E27FC236}">
                  <a16:creationId xmlns:a16="http://schemas.microsoft.com/office/drawing/2014/main" id="{C7BF38C9-D469-2E6F-FB6D-C5B9C98E6E81}"/>
                </a:ext>
              </a:extLst>
            </p:cNvPr>
            <p:cNvGrpSpPr/>
            <p:nvPr/>
          </p:nvGrpSpPr>
          <p:grpSpPr>
            <a:xfrm>
              <a:off x="2750422" y="3863357"/>
              <a:ext cx="101033" cy="100964"/>
              <a:chOff x="2750422" y="3863357"/>
              <a:chExt cx="101033" cy="100964"/>
            </a:xfrm>
          </p:grpSpPr>
          <p:sp>
            <p:nvSpPr>
              <p:cNvPr id="1213" name="Freeform 5751">
                <a:extLst>
                  <a:ext uri="{FF2B5EF4-FFF2-40B4-BE49-F238E27FC236}">
                    <a16:creationId xmlns:a16="http://schemas.microsoft.com/office/drawing/2014/main" id="{09114358-900F-9C15-D510-83582E5024B3}"/>
                  </a:ext>
                </a:extLst>
              </p:cNvPr>
              <p:cNvSpPr/>
              <p:nvPr/>
            </p:nvSpPr>
            <p:spPr>
              <a:xfrm>
                <a:off x="2800939" y="386335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14" name="Freeform 5752">
                <a:extLst>
                  <a:ext uri="{FF2B5EF4-FFF2-40B4-BE49-F238E27FC236}">
                    <a16:creationId xmlns:a16="http://schemas.microsoft.com/office/drawing/2014/main" id="{DAE54F79-14B0-D792-9A3E-8E3D4136B446}"/>
                  </a:ext>
                </a:extLst>
              </p:cNvPr>
              <p:cNvSpPr/>
              <p:nvPr/>
            </p:nvSpPr>
            <p:spPr>
              <a:xfrm>
                <a:off x="2750422" y="3913840"/>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099" name="Graphic 4">
              <a:extLst>
                <a:ext uri="{FF2B5EF4-FFF2-40B4-BE49-F238E27FC236}">
                  <a16:creationId xmlns:a16="http://schemas.microsoft.com/office/drawing/2014/main" id="{16D79DE4-44A8-87DB-E0B2-88F03172C7B9}"/>
                </a:ext>
              </a:extLst>
            </p:cNvPr>
            <p:cNvGrpSpPr/>
            <p:nvPr/>
          </p:nvGrpSpPr>
          <p:grpSpPr>
            <a:xfrm>
              <a:off x="2489081" y="3863357"/>
              <a:ext cx="101033" cy="100964"/>
              <a:chOff x="2489081" y="3863357"/>
              <a:chExt cx="101033" cy="100964"/>
            </a:xfrm>
          </p:grpSpPr>
          <p:sp>
            <p:nvSpPr>
              <p:cNvPr id="1211" name="Freeform 5749">
                <a:extLst>
                  <a:ext uri="{FF2B5EF4-FFF2-40B4-BE49-F238E27FC236}">
                    <a16:creationId xmlns:a16="http://schemas.microsoft.com/office/drawing/2014/main" id="{ECC47113-9B04-1F65-BFFD-A864B18B1EB4}"/>
                  </a:ext>
                </a:extLst>
              </p:cNvPr>
              <p:cNvSpPr/>
              <p:nvPr/>
            </p:nvSpPr>
            <p:spPr>
              <a:xfrm>
                <a:off x="2539597" y="386335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12" name="Freeform 5750">
                <a:extLst>
                  <a:ext uri="{FF2B5EF4-FFF2-40B4-BE49-F238E27FC236}">
                    <a16:creationId xmlns:a16="http://schemas.microsoft.com/office/drawing/2014/main" id="{2F3ACDD0-0ABC-2679-948C-B2AEE16B6596}"/>
                  </a:ext>
                </a:extLst>
              </p:cNvPr>
              <p:cNvSpPr/>
              <p:nvPr/>
            </p:nvSpPr>
            <p:spPr>
              <a:xfrm>
                <a:off x="2489081" y="3913840"/>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00" name="Graphic 4">
              <a:extLst>
                <a:ext uri="{FF2B5EF4-FFF2-40B4-BE49-F238E27FC236}">
                  <a16:creationId xmlns:a16="http://schemas.microsoft.com/office/drawing/2014/main" id="{358A9385-56E6-0EAA-32B0-94B6F6E272C6}"/>
                </a:ext>
              </a:extLst>
            </p:cNvPr>
            <p:cNvGrpSpPr/>
            <p:nvPr/>
          </p:nvGrpSpPr>
          <p:grpSpPr>
            <a:xfrm>
              <a:off x="2369643" y="3863357"/>
              <a:ext cx="101160" cy="100964"/>
              <a:chOff x="2369643" y="3863357"/>
              <a:chExt cx="101160" cy="100964"/>
            </a:xfrm>
          </p:grpSpPr>
          <p:sp>
            <p:nvSpPr>
              <p:cNvPr id="1209" name="Freeform 5747">
                <a:extLst>
                  <a:ext uri="{FF2B5EF4-FFF2-40B4-BE49-F238E27FC236}">
                    <a16:creationId xmlns:a16="http://schemas.microsoft.com/office/drawing/2014/main" id="{9FEB9CC3-331D-D7CE-C05A-8BE821E1F715}"/>
                  </a:ext>
                </a:extLst>
              </p:cNvPr>
              <p:cNvSpPr/>
              <p:nvPr/>
            </p:nvSpPr>
            <p:spPr>
              <a:xfrm>
                <a:off x="2420286" y="386335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10" name="Freeform 5748">
                <a:extLst>
                  <a:ext uri="{FF2B5EF4-FFF2-40B4-BE49-F238E27FC236}">
                    <a16:creationId xmlns:a16="http://schemas.microsoft.com/office/drawing/2014/main" id="{ACA5CD66-2F34-A0B8-DDFC-86ABC061D7B5}"/>
                  </a:ext>
                </a:extLst>
              </p:cNvPr>
              <p:cNvSpPr/>
              <p:nvPr/>
            </p:nvSpPr>
            <p:spPr>
              <a:xfrm>
                <a:off x="2369643" y="3913840"/>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01" name="Graphic 4">
              <a:extLst>
                <a:ext uri="{FF2B5EF4-FFF2-40B4-BE49-F238E27FC236}">
                  <a16:creationId xmlns:a16="http://schemas.microsoft.com/office/drawing/2014/main" id="{B50827A4-5E3E-EC5D-D4CD-2A9C107D962F}"/>
                </a:ext>
              </a:extLst>
            </p:cNvPr>
            <p:cNvGrpSpPr/>
            <p:nvPr/>
          </p:nvGrpSpPr>
          <p:grpSpPr>
            <a:xfrm>
              <a:off x="2350731" y="3863357"/>
              <a:ext cx="101033" cy="100964"/>
              <a:chOff x="2350731" y="3863357"/>
              <a:chExt cx="101033" cy="100964"/>
            </a:xfrm>
          </p:grpSpPr>
          <p:sp>
            <p:nvSpPr>
              <p:cNvPr id="1207" name="Freeform 5745">
                <a:extLst>
                  <a:ext uri="{FF2B5EF4-FFF2-40B4-BE49-F238E27FC236}">
                    <a16:creationId xmlns:a16="http://schemas.microsoft.com/office/drawing/2014/main" id="{F7D4BB7A-09C8-0F39-1A17-C46970588361}"/>
                  </a:ext>
                </a:extLst>
              </p:cNvPr>
              <p:cNvSpPr/>
              <p:nvPr/>
            </p:nvSpPr>
            <p:spPr>
              <a:xfrm>
                <a:off x="2401247" y="386335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08" name="Freeform 5746">
                <a:extLst>
                  <a:ext uri="{FF2B5EF4-FFF2-40B4-BE49-F238E27FC236}">
                    <a16:creationId xmlns:a16="http://schemas.microsoft.com/office/drawing/2014/main" id="{8760D1B1-ACB2-556B-54F7-B8A92E26FD30}"/>
                  </a:ext>
                </a:extLst>
              </p:cNvPr>
              <p:cNvSpPr/>
              <p:nvPr/>
            </p:nvSpPr>
            <p:spPr>
              <a:xfrm>
                <a:off x="2350731" y="3913840"/>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02" name="Graphic 4">
              <a:extLst>
                <a:ext uri="{FF2B5EF4-FFF2-40B4-BE49-F238E27FC236}">
                  <a16:creationId xmlns:a16="http://schemas.microsoft.com/office/drawing/2014/main" id="{A1946223-8794-82E5-5846-4FF3A4A5226F}"/>
                </a:ext>
              </a:extLst>
            </p:cNvPr>
            <p:cNvGrpSpPr/>
            <p:nvPr/>
          </p:nvGrpSpPr>
          <p:grpSpPr>
            <a:xfrm>
              <a:off x="2339307" y="3844966"/>
              <a:ext cx="101033" cy="101091"/>
              <a:chOff x="2339307" y="3844966"/>
              <a:chExt cx="101033" cy="101091"/>
            </a:xfrm>
          </p:grpSpPr>
          <p:sp>
            <p:nvSpPr>
              <p:cNvPr id="1205" name="Freeform 5743">
                <a:extLst>
                  <a:ext uri="{FF2B5EF4-FFF2-40B4-BE49-F238E27FC236}">
                    <a16:creationId xmlns:a16="http://schemas.microsoft.com/office/drawing/2014/main" id="{0B30859F-78C7-AB68-3828-CBC94116E86D}"/>
                  </a:ext>
                </a:extLst>
              </p:cNvPr>
              <p:cNvSpPr/>
              <p:nvPr/>
            </p:nvSpPr>
            <p:spPr>
              <a:xfrm>
                <a:off x="2389824" y="3844966"/>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06" name="Freeform 5744">
                <a:extLst>
                  <a:ext uri="{FF2B5EF4-FFF2-40B4-BE49-F238E27FC236}">
                    <a16:creationId xmlns:a16="http://schemas.microsoft.com/office/drawing/2014/main" id="{762C64B2-D3F8-0541-E29D-AD524BFB7EAB}"/>
                  </a:ext>
                </a:extLst>
              </p:cNvPr>
              <p:cNvSpPr/>
              <p:nvPr/>
            </p:nvSpPr>
            <p:spPr>
              <a:xfrm>
                <a:off x="2339307" y="3895448"/>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03" name="Graphic 4">
              <a:extLst>
                <a:ext uri="{FF2B5EF4-FFF2-40B4-BE49-F238E27FC236}">
                  <a16:creationId xmlns:a16="http://schemas.microsoft.com/office/drawing/2014/main" id="{72739A18-E5B4-761D-67B7-B33079D3CCFA}"/>
                </a:ext>
              </a:extLst>
            </p:cNvPr>
            <p:cNvGrpSpPr/>
            <p:nvPr/>
          </p:nvGrpSpPr>
          <p:grpSpPr>
            <a:xfrm>
              <a:off x="2327757" y="3800825"/>
              <a:ext cx="101033" cy="100964"/>
              <a:chOff x="2327757" y="3800825"/>
              <a:chExt cx="101033" cy="100964"/>
            </a:xfrm>
          </p:grpSpPr>
          <p:sp>
            <p:nvSpPr>
              <p:cNvPr id="1203" name="Freeform 5741">
                <a:extLst>
                  <a:ext uri="{FF2B5EF4-FFF2-40B4-BE49-F238E27FC236}">
                    <a16:creationId xmlns:a16="http://schemas.microsoft.com/office/drawing/2014/main" id="{C93D1ECD-57A4-94C3-D946-FEDB0A8D2CE5}"/>
                  </a:ext>
                </a:extLst>
              </p:cNvPr>
              <p:cNvSpPr/>
              <p:nvPr/>
            </p:nvSpPr>
            <p:spPr>
              <a:xfrm>
                <a:off x="2378274" y="380082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04" name="Freeform 5742">
                <a:extLst>
                  <a:ext uri="{FF2B5EF4-FFF2-40B4-BE49-F238E27FC236}">
                    <a16:creationId xmlns:a16="http://schemas.microsoft.com/office/drawing/2014/main" id="{9DD7E074-F047-E596-E149-268F3B323481}"/>
                  </a:ext>
                </a:extLst>
              </p:cNvPr>
              <p:cNvSpPr/>
              <p:nvPr/>
            </p:nvSpPr>
            <p:spPr>
              <a:xfrm>
                <a:off x="2327757" y="3851308"/>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04" name="Graphic 4">
              <a:extLst>
                <a:ext uri="{FF2B5EF4-FFF2-40B4-BE49-F238E27FC236}">
                  <a16:creationId xmlns:a16="http://schemas.microsoft.com/office/drawing/2014/main" id="{44ED5374-F07B-765D-3FC0-57C0D1D71E9A}"/>
                </a:ext>
              </a:extLst>
            </p:cNvPr>
            <p:cNvGrpSpPr/>
            <p:nvPr/>
          </p:nvGrpSpPr>
          <p:grpSpPr>
            <a:xfrm>
              <a:off x="2325472" y="3800825"/>
              <a:ext cx="101033" cy="100964"/>
              <a:chOff x="2325472" y="3800825"/>
              <a:chExt cx="101033" cy="100964"/>
            </a:xfrm>
          </p:grpSpPr>
          <p:sp>
            <p:nvSpPr>
              <p:cNvPr id="1201" name="Freeform 5739">
                <a:extLst>
                  <a:ext uri="{FF2B5EF4-FFF2-40B4-BE49-F238E27FC236}">
                    <a16:creationId xmlns:a16="http://schemas.microsoft.com/office/drawing/2014/main" id="{A6834194-CF1E-7029-FE16-9818828A2D0F}"/>
                  </a:ext>
                </a:extLst>
              </p:cNvPr>
              <p:cNvSpPr/>
              <p:nvPr/>
            </p:nvSpPr>
            <p:spPr>
              <a:xfrm>
                <a:off x="2375989" y="380082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02" name="Freeform 5740">
                <a:extLst>
                  <a:ext uri="{FF2B5EF4-FFF2-40B4-BE49-F238E27FC236}">
                    <a16:creationId xmlns:a16="http://schemas.microsoft.com/office/drawing/2014/main" id="{2656B260-26B7-ABBF-DE5A-D549B35B7FC9}"/>
                  </a:ext>
                </a:extLst>
              </p:cNvPr>
              <p:cNvSpPr/>
              <p:nvPr/>
            </p:nvSpPr>
            <p:spPr>
              <a:xfrm>
                <a:off x="2325472" y="3851308"/>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05" name="Graphic 4">
              <a:extLst>
                <a:ext uri="{FF2B5EF4-FFF2-40B4-BE49-F238E27FC236}">
                  <a16:creationId xmlns:a16="http://schemas.microsoft.com/office/drawing/2014/main" id="{39478933-543E-D72E-7DCB-81A32C9DE6B3}"/>
                </a:ext>
              </a:extLst>
            </p:cNvPr>
            <p:cNvGrpSpPr/>
            <p:nvPr/>
          </p:nvGrpSpPr>
          <p:grpSpPr>
            <a:xfrm>
              <a:off x="2321411" y="3786112"/>
              <a:ext cx="101160" cy="100964"/>
              <a:chOff x="2321411" y="3786112"/>
              <a:chExt cx="101160" cy="100964"/>
            </a:xfrm>
          </p:grpSpPr>
          <p:sp>
            <p:nvSpPr>
              <p:cNvPr id="1199" name="Freeform 5737">
                <a:extLst>
                  <a:ext uri="{FF2B5EF4-FFF2-40B4-BE49-F238E27FC236}">
                    <a16:creationId xmlns:a16="http://schemas.microsoft.com/office/drawing/2014/main" id="{D45D4EDA-EF47-C7E2-E01D-870D0E92CFFE}"/>
                  </a:ext>
                </a:extLst>
              </p:cNvPr>
              <p:cNvSpPr/>
              <p:nvPr/>
            </p:nvSpPr>
            <p:spPr>
              <a:xfrm>
                <a:off x="2371927" y="37861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00" name="Freeform 5738">
                <a:extLst>
                  <a:ext uri="{FF2B5EF4-FFF2-40B4-BE49-F238E27FC236}">
                    <a16:creationId xmlns:a16="http://schemas.microsoft.com/office/drawing/2014/main" id="{91B20FAB-F575-ECDF-95A7-37BC4A0430F9}"/>
                  </a:ext>
                </a:extLst>
              </p:cNvPr>
              <p:cNvSpPr/>
              <p:nvPr/>
            </p:nvSpPr>
            <p:spPr>
              <a:xfrm>
                <a:off x="2321411" y="3836594"/>
                <a:ext cx="101160" cy="12684"/>
              </a:xfrm>
              <a:custGeom>
                <a:avLst/>
                <a:gdLst>
                  <a:gd name="connsiteX0" fmla="*/ 0 w 101160"/>
                  <a:gd name="connsiteY0" fmla="*/ 0 h 12684"/>
                  <a:gd name="connsiteX1" fmla="*/ 101161 w 101160"/>
                  <a:gd name="connsiteY1" fmla="*/ 0 h 12684"/>
                </a:gdLst>
                <a:ahLst/>
                <a:cxnLst>
                  <a:cxn ang="0">
                    <a:pos x="connsiteX0" y="connsiteY0"/>
                  </a:cxn>
                  <a:cxn ang="0">
                    <a:pos x="connsiteX1" y="connsiteY1"/>
                  </a:cxn>
                </a:cxnLst>
                <a:rect l="l" t="t" r="r" b="b"/>
                <a:pathLst>
                  <a:path w="101160" h="12684">
                    <a:moveTo>
                      <a:pt x="0" y="0"/>
                    </a:moveTo>
                    <a:lnTo>
                      <a:pt x="101161"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06" name="Graphic 4">
              <a:extLst>
                <a:ext uri="{FF2B5EF4-FFF2-40B4-BE49-F238E27FC236}">
                  <a16:creationId xmlns:a16="http://schemas.microsoft.com/office/drawing/2014/main" id="{7D73E293-0075-2F7E-3101-0FAB1257F954}"/>
                </a:ext>
              </a:extLst>
            </p:cNvPr>
            <p:cNvGrpSpPr/>
            <p:nvPr/>
          </p:nvGrpSpPr>
          <p:grpSpPr>
            <a:xfrm>
              <a:off x="2312526" y="3786112"/>
              <a:ext cx="101033" cy="100964"/>
              <a:chOff x="2312526" y="3786112"/>
              <a:chExt cx="101033" cy="100964"/>
            </a:xfrm>
          </p:grpSpPr>
          <p:sp>
            <p:nvSpPr>
              <p:cNvPr id="1197" name="Freeform 5735">
                <a:extLst>
                  <a:ext uri="{FF2B5EF4-FFF2-40B4-BE49-F238E27FC236}">
                    <a16:creationId xmlns:a16="http://schemas.microsoft.com/office/drawing/2014/main" id="{EF60DB86-7EDA-A183-C655-97F0C3A6BF4D}"/>
                  </a:ext>
                </a:extLst>
              </p:cNvPr>
              <p:cNvSpPr/>
              <p:nvPr/>
            </p:nvSpPr>
            <p:spPr>
              <a:xfrm>
                <a:off x="2363043" y="37861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98" name="Freeform 5736">
                <a:extLst>
                  <a:ext uri="{FF2B5EF4-FFF2-40B4-BE49-F238E27FC236}">
                    <a16:creationId xmlns:a16="http://schemas.microsoft.com/office/drawing/2014/main" id="{D6098CBF-279D-818C-EEC5-1C72098DAE19}"/>
                  </a:ext>
                </a:extLst>
              </p:cNvPr>
              <p:cNvSpPr/>
              <p:nvPr/>
            </p:nvSpPr>
            <p:spPr>
              <a:xfrm>
                <a:off x="2312526" y="3836594"/>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07" name="Graphic 4">
              <a:extLst>
                <a:ext uri="{FF2B5EF4-FFF2-40B4-BE49-F238E27FC236}">
                  <a16:creationId xmlns:a16="http://schemas.microsoft.com/office/drawing/2014/main" id="{202D24F7-8715-7474-CDF7-6831AFA63383}"/>
                </a:ext>
              </a:extLst>
            </p:cNvPr>
            <p:cNvGrpSpPr/>
            <p:nvPr/>
          </p:nvGrpSpPr>
          <p:grpSpPr>
            <a:xfrm>
              <a:off x="2307195" y="3766578"/>
              <a:ext cx="101033" cy="100964"/>
              <a:chOff x="2307195" y="3766578"/>
              <a:chExt cx="101033" cy="100964"/>
            </a:xfrm>
          </p:grpSpPr>
          <p:sp>
            <p:nvSpPr>
              <p:cNvPr id="1195" name="Freeform 5733">
                <a:extLst>
                  <a:ext uri="{FF2B5EF4-FFF2-40B4-BE49-F238E27FC236}">
                    <a16:creationId xmlns:a16="http://schemas.microsoft.com/office/drawing/2014/main" id="{F1BE36E1-5698-22E3-B0EE-0B3FC40E2CBF}"/>
                  </a:ext>
                </a:extLst>
              </p:cNvPr>
              <p:cNvSpPr/>
              <p:nvPr/>
            </p:nvSpPr>
            <p:spPr>
              <a:xfrm>
                <a:off x="2357712" y="376657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96" name="Freeform 5734">
                <a:extLst>
                  <a:ext uri="{FF2B5EF4-FFF2-40B4-BE49-F238E27FC236}">
                    <a16:creationId xmlns:a16="http://schemas.microsoft.com/office/drawing/2014/main" id="{44B4B812-A4AC-8FE9-42D8-CF878AF28457}"/>
                  </a:ext>
                </a:extLst>
              </p:cNvPr>
              <p:cNvSpPr/>
              <p:nvPr/>
            </p:nvSpPr>
            <p:spPr>
              <a:xfrm>
                <a:off x="2307195" y="3817061"/>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08" name="Graphic 4">
              <a:extLst>
                <a:ext uri="{FF2B5EF4-FFF2-40B4-BE49-F238E27FC236}">
                  <a16:creationId xmlns:a16="http://schemas.microsoft.com/office/drawing/2014/main" id="{D6B24DA2-E431-54BD-ABD2-BFD8C9402E7D}"/>
                </a:ext>
              </a:extLst>
            </p:cNvPr>
            <p:cNvGrpSpPr/>
            <p:nvPr/>
          </p:nvGrpSpPr>
          <p:grpSpPr>
            <a:xfrm>
              <a:off x="2210477" y="3737405"/>
              <a:ext cx="101160" cy="100964"/>
              <a:chOff x="2210477" y="3737405"/>
              <a:chExt cx="101160" cy="100964"/>
            </a:xfrm>
          </p:grpSpPr>
          <p:sp>
            <p:nvSpPr>
              <p:cNvPr id="1193" name="Freeform 5731">
                <a:extLst>
                  <a:ext uri="{FF2B5EF4-FFF2-40B4-BE49-F238E27FC236}">
                    <a16:creationId xmlns:a16="http://schemas.microsoft.com/office/drawing/2014/main" id="{2F86C2EA-6816-451C-3049-9DC0E5900D4C}"/>
                  </a:ext>
                </a:extLst>
              </p:cNvPr>
              <p:cNvSpPr/>
              <p:nvPr/>
            </p:nvSpPr>
            <p:spPr>
              <a:xfrm>
                <a:off x="2261121" y="373740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94" name="Freeform 5732">
                <a:extLst>
                  <a:ext uri="{FF2B5EF4-FFF2-40B4-BE49-F238E27FC236}">
                    <a16:creationId xmlns:a16="http://schemas.microsoft.com/office/drawing/2014/main" id="{2FBBB5F2-5B95-A00D-67CF-5390D92962A6}"/>
                  </a:ext>
                </a:extLst>
              </p:cNvPr>
              <p:cNvSpPr/>
              <p:nvPr/>
            </p:nvSpPr>
            <p:spPr>
              <a:xfrm>
                <a:off x="2210477" y="3787887"/>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09" name="Graphic 4">
              <a:extLst>
                <a:ext uri="{FF2B5EF4-FFF2-40B4-BE49-F238E27FC236}">
                  <a16:creationId xmlns:a16="http://schemas.microsoft.com/office/drawing/2014/main" id="{3C164D2E-4755-9B86-9548-9F2AA6DDB63C}"/>
                </a:ext>
              </a:extLst>
            </p:cNvPr>
            <p:cNvGrpSpPr/>
            <p:nvPr/>
          </p:nvGrpSpPr>
          <p:grpSpPr>
            <a:xfrm>
              <a:off x="1988863" y="3677029"/>
              <a:ext cx="101160" cy="101091"/>
              <a:chOff x="1988863" y="3677029"/>
              <a:chExt cx="101160" cy="101091"/>
            </a:xfrm>
          </p:grpSpPr>
          <p:sp>
            <p:nvSpPr>
              <p:cNvPr id="1191" name="Freeform 5729">
                <a:extLst>
                  <a:ext uri="{FF2B5EF4-FFF2-40B4-BE49-F238E27FC236}">
                    <a16:creationId xmlns:a16="http://schemas.microsoft.com/office/drawing/2014/main" id="{F9CD46C6-F238-AAFA-E137-A01039C719E6}"/>
                  </a:ext>
                </a:extLst>
              </p:cNvPr>
              <p:cNvSpPr/>
              <p:nvPr/>
            </p:nvSpPr>
            <p:spPr>
              <a:xfrm>
                <a:off x="2039507" y="3677029"/>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92" name="Freeform 5730">
                <a:extLst>
                  <a:ext uri="{FF2B5EF4-FFF2-40B4-BE49-F238E27FC236}">
                    <a16:creationId xmlns:a16="http://schemas.microsoft.com/office/drawing/2014/main" id="{6A68A7D5-DA4B-E8CC-C763-6DEE32A8D2DF}"/>
                  </a:ext>
                </a:extLst>
              </p:cNvPr>
              <p:cNvSpPr/>
              <p:nvPr/>
            </p:nvSpPr>
            <p:spPr>
              <a:xfrm>
                <a:off x="1988863" y="3727638"/>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10" name="Graphic 4">
              <a:extLst>
                <a:ext uri="{FF2B5EF4-FFF2-40B4-BE49-F238E27FC236}">
                  <a16:creationId xmlns:a16="http://schemas.microsoft.com/office/drawing/2014/main" id="{EBE93265-D7D3-9C6E-EA1C-9C9957BB9B57}"/>
                </a:ext>
              </a:extLst>
            </p:cNvPr>
            <p:cNvGrpSpPr/>
            <p:nvPr/>
          </p:nvGrpSpPr>
          <p:grpSpPr>
            <a:xfrm>
              <a:off x="1946470" y="3647983"/>
              <a:ext cx="101033" cy="100964"/>
              <a:chOff x="1946470" y="3647983"/>
              <a:chExt cx="101033" cy="100964"/>
            </a:xfrm>
          </p:grpSpPr>
          <p:sp>
            <p:nvSpPr>
              <p:cNvPr id="1189" name="Freeform 5727">
                <a:extLst>
                  <a:ext uri="{FF2B5EF4-FFF2-40B4-BE49-F238E27FC236}">
                    <a16:creationId xmlns:a16="http://schemas.microsoft.com/office/drawing/2014/main" id="{4F6E7C0E-1F3C-0029-3861-CD6ECCCD8C19}"/>
                  </a:ext>
                </a:extLst>
              </p:cNvPr>
              <p:cNvSpPr/>
              <p:nvPr/>
            </p:nvSpPr>
            <p:spPr>
              <a:xfrm>
                <a:off x="1996987" y="364798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90" name="Freeform 5728">
                <a:extLst>
                  <a:ext uri="{FF2B5EF4-FFF2-40B4-BE49-F238E27FC236}">
                    <a16:creationId xmlns:a16="http://schemas.microsoft.com/office/drawing/2014/main" id="{00708A69-558D-E41F-58E9-C71D5EFC4B36}"/>
                  </a:ext>
                </a:extLst>
              </p:cNvPr>
              <p:cNvSpPr/>
              <p:nvPr/>
            </p:nvSpPr>
            <p:spPr>
              <a:xfrm>
                <a:off x="1946470" y="3698465"/>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11" name="Graphic 4">
              <a:extLst>
                <a:ext uri="{FF2B5EF4-FFF2-40B4-BE49-F238E27FC236}">
                  <a16:creationId xmlns:a16="http://schemas.microsoft.com/office/drawing/2014/main" id="{BC0F3C1E-00E4-76AD-AE71-8400EBDFE045}"/>
                </a:ext>
              </a:extLst>
            </p:cNvPr>
            <p:cNvGrpSpPr/>
            <p:nvPr/>
          </p:nvGrpSpPr>
          <p:grpSpPr>
            <a:xfrm>
              <a:off x="1936189" y="3632001"/>
              <a:ext cx="101033" cy="100964"/>
              <a:chOff x="1936189" y="3632001"/>
              <a:chExt cx="101033" cy="100964"/>
            </a:xfrm>
          </p:grpSpPr>
          <p:sp>
            <p:nvSpPr>
              <p:cNvPr id="1187" name="Freeform 5725">
                <a:extLst>
                  <a:ext uri="{FF2B5EF4-FFF2-40B4-BE49-F238E27FC236}">
                    <a16:creationId xmlns:a16="http://schemas.microsoft.com/office/drawing/2014/main" id="{88A3AC9C-AF18-BA92-1C32-622F15E3CFF8}"/>
                  </a:ext>
                </a:extLst>
              </p:cNvPr>
              <p:cNvSpPr/>
              <p:nvPr/>
            </p:nvSpPr>
            <p:spPr>
              <a:xfrm>
                <a:off x="1986706" y="363200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88" name="Freeform 5726">
                <a:extLst>
                  <a:ext uri="{FF2B5EF4-FFF2-40B4-BE49-F238E27FC236}">
                    <a16:creationId xmlns:a16="http://schemas.microsoft.com/office/drawing/2014/main" id="{6446516B-EA6C-3445-5F2B-5ECF9865148F}"/>
                  </a:ext>
                </a:extLst>
              </p:cNvPr>
              <p:cNvSpPr/>
              <p:nvPr/>
            </p:nvSpPr>
            <p:spPr>
              <a:xfrm>
                <a:off x="1936189" y="3682483"/>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12" name="Graphic 4">
              <a:extLst>
                <a:ext uri="{FF2B5EF4-FFF2-40B4-BE49-F238E27FC236}">
                  <a16:creationId xmlns:a16="http://schemas.microsoft.com/office/drawing/2014/main" id="{449561F3-571C-485D-7BDC-308BE0ADE286}"/>
                </a:ext>
              </a:extLst>
            </p:cNvPr>
            <p:cNvGrpSpPr/>
            <p:nvPr/>
          </p:nvGrpSpPr>
          <p:grpSpPr>
            <a:xfrm>
              <a:off x="1902046" y="3620331"/>
              <a:ext cx="101160" cy="100964"/>
              <a:chOff x="1902046" y="3620331"/>
              <a:chExt cx="101160" cy="100964"/>
            </a:xfrm>
          </p:grpSpPr>
          <p:sp>
            <p:nvSpPr>
              <p:cNvPr id="1185" name="Freeform 5723">
                <a:extLst>
                  <a:ext uri="{FF2B5EF4-FFF2-40B4-BE49-F238E27FC236}">
                    <a16:creationId xmlns:a16="http://schemas.microsoft.com/office/drawing/2014/main" id="{2557A20F-130F-8247-223C-5DAF8849CC5B}"/>
                  </a:ext>
                </a:extLst>
              </p:cNvPr>
              <p:cNvSpPr/>
              <p:nvPr/>
            </p:nvSpPr>
            <p:spPr>
              <a:xfrm>
                <a:off x="1952689" y="362033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86" name="Freeform 5724">
                <a:extLst>
                  <a:ext uri="{FF2B5EF4-FFF2-40B4-BE49-F238E27FC236}">
                    <a16:creationId xmlns:a16="http://schemas.microsoft.com/office/drawing/2014/main" id="{9F6DCDD6-5D9E-720B-B8EC-632FDD701DC8}"/>
                  </a:ext>
                </a:extLst>
              </p:cNvPr>
              <p:cNvSpPr/>
              <p:nvPr/>
            </p:nvSpPr>
            <p:spPr>
              <a:xfrm>
                <a:off x="1902046" y="3670814"/>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13" name="Graphic 4">
              <a:extLst>
                <a:ext uri="{FF2B5EF4-FFF2-40B4-BE49-F238E27FC236}">
                  <a16:creationId xmlns:a16="http://schemas.microsoft.com/office/drawing/2014/main" id="{54E50EC9-80A2-FA2D-965F-ECD3C049A31A}"/>
                </a:ext>
              </a:extLst>
            </p:cNvPr>
            <p:cNvGrpSpPr/>
            <p:nvPr/>
          </p:nvGrpSpPr>
          <p:grpSpPr>
            <a:xfrm>
              <a:off x="1098982" y="3330121"/>
              <a:ext cx="101033" cy="100964"/>
              <a:chOff x="1098982" y="3330121"/>
              <a:chExt cx="101033" cy="100964"/>
            </a:xfrm>
          </p:grpSpPr>
          <p:sp>
            <p:nvSpPr>
              <p:cNvPr id="1183" name="Freeform 5721">
                <a:extLst>
                  <a:ext uri="{FF2B5EF4-FFF2-40B4-BE49-F238E27FC236}">
                    <a16:creationId xmlns:a16="http://schemas.microsoft.com/office/drawing/2014/main" id="{C4CBC043-78EC-D6FB-AEE4-3459ED503483}"/>
                  </a:ext>
                </a:extLst>
              </p:cNvPr>
              <p:cNvSpPr/>
              <p:nvPr/>
            </p:nvSpPr>
            <p:spPr>
              <a:xfrm>
                <a:off x="1149499" y="333012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84" name="Freeform 5722">
                <a:extLst>
                  <a:ext uri="{FF2B5EF4-FFF2-40B4-BE49-F238E27FC236}">
                    <a16:creationId xmlns:a16="http://schemas.microsoft.com/office/drawing/2014/main" id="{A0CD757A-6169-AAB1-A5DD-F1A2D8807F76}"/>
                  </a:ext>
                </a:extLst>
              </p:cNvPr>
              <p:cNvSpPr/>
              <p:nvPr/>
            </p:nvSpPr>
            <p:spPr>
              <a:xfrm>
                <a:off x="1098982" y="3380603"/>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14" name="Graphic 4">
              <a:extLst>
                <a:ext uri="{FF2B5EF4-FFF2-40B4-BE49-F238E27FC236}">
                  <a16:creationId xmlns:a16="http://schemas.microsoft.com/office/drawing/2014/main" id="{CB411945-40B0-DDB1-AF87-4D9EB0D7B857}"/>
                </a:ext>
              </a:extLst>
            </p:cNvPr>
            <p:cNvGrpSpPr/>
            <p:nvPr/>
          </p:nvGrpSpPr>
          <p:grpSpPr>
            <a:xfrm>
              <a:off x="155791" y="2696681"/>
              <a:ext cx="101160" cy="100964"/>
              <a:chOff x="155791" y="2696681"/>
              <a:chExt cx="101160" cy="100964"/>
            </a:xfrm>
          </p:grpSpPr>
          <p:sp>
            <p:nvSpPr>
              <p:cNvPr id="1181" name="Freeform 5719">
                <a:extLst>
                  <a:ext uri="{FF2B5EF4-FFF2-40B4-BE49-F238E27FC236}">
                    <a16:creationId xmlns:a16="http://schemas.microsoft.com/office/drawing/2014/main" id="{D4AAF391-9378-0D41-E039-BDF8408D34A3}"/>
                  </a:ext>
                </a:extLst>
              </p:cNvPr>
              <p:cNvSpPr/>
              <p:nvPr/>
            </p:nvSpPr>
            <p:spPr>
              <a:xfrm>
                <a:off x="206435" y="269668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82" name="Freeform 5720">
                <a:extLst>
                  <a:ext uri="{FF2B5EF4-FFF2-40B4-BE49-F238E27FC236}">
                    <a16:creationId xmlns:a16="http://schemas.microsoft.com/office/drawing/2014/main" id="{3B353937-7D98-73FA-7C77-26DA557B4561}"/>
                  </a:ext>
                </a:extLst>
              </p:cNvPr>
              <p:cNvSpPr/>
              <p:nvPr/>
            </p:nvSpPr>
            <p:spPr>
              <a:xfrm>
                <a:off x="155791" y="2747163"/>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15" name="Graphic 4">
              <a:extLst>
                <a:ext uri="{FF2B5EF4-FFF2-40B4-BE49-F238E27FC236}">
                  <a16:creationId xmlns:a16="http://schemas.microsoft.com/office/drawing/2014/main" id="{BB0CA92A-63B4-9018-8DF5-26AB5F6A02C6}"/>
                </a:ext>
              </a:extLst>
            </p:cNvPr>
            <p:cNvGrpSpPr/>
            <p:nvPr/>
          </p:nvGrpSpPr>
          <p:grpSpPr>
            <a:xfrm>
              <a:off x="124948" y="2682728"/>
              <a:ext cx="101033" cy="100964"/>
              <a:chOff x="124948" y="2682728"/>
              <a:chExt cx="101033" cy="100964"/>
            </a:xfrm>
          </p:grpSpPr>
          <p:sp>
            <p:nvSpPr>
              <p:cNvPr id="1179" name="Freeform 5717">
                <a:extLst>
                  <a:ext uri="{FF2B5EF4-FFF2-40B4-BE49-F238E27FC236}">
                    <a16:creationId xmlns:a16="http://schemas.microsoft.com/office/drawing/2014/main" id="{A66F69AC-4B22-0380-2FD6-DCA39A779186}"/>
                  </a:ext>
                </a:extLst>
              </p:cNvPr>
              <p:cNvSpPr/>
              <p:nvPr/>
            </p:nvSpPr>
            <p:spPr>
              <a:xfrm>
                <a:off x="175465" y="268272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80" name="Freeform 5718">
                <a:extLst>
                  <a:ext uri="{FF2B5EF4-FFF2-40B4-BE49-F238E27FC236}">
                    <a16:creationId xmlns:a16="http://schemas.microsoft.com/office/drawing/2014/main" id="{60FC20A4-628A-9F72-89CD-847FF51525C3}"/>
                  </a:ext>
                </a:extLst>
              </p:cNvPr>
              <p:cNvSpPr/>
              <p:nvPr/>
            </p:nvSpPr>
            <p:spPr>
              <a:xfrm>
                <a:off x="124948" y="2733211"/>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16" name="Graphic 4">
              <a:extLst>
                <a:ext uri="{FF2B5EF4-FFF2-40B4-BE49-F238E27FC236}">
                  <a16:creationId xmlns:a16="http://schemas.microsoft.com/office/drawing/2014/main" id="{4BC86C59-61DE-348C-06FD-46DDFA8CFC05}"/>
                </a:ext>
              </a:extLst>
            </p:cNvPr>
            <p:cNvGrpSpPr/>
            <p:nvPr/>
          </p:nvGrpSpPr>
          <p:grpSpPr>
            <a:xfrm>
              <a:off x="90170" y="2628060"/>
              <a:ext cx="101160" cy="100964"/>
              <a:chOff x="90170" y="2628060"/>
              <a:chExt cx="101160" cy="100964"/>
            </a:xfrm>
          </p:grpSpPr>
          <p:sp>
            <p:nvSpPr>
              <p:cNvPr id="1177" name="Freeform 5715">
                <a:extLst>
                  <a:ext uri="{FF2B5EF4-FFF2-40B4-BE49-F238E27FC236}">
                    <a16:creationId xmlns:a16="http://schemas.microsoft.com/office/drawing/2014/main" id="{5C994648-8FC0-8C9C-2C4D-63D7EB3B7660}"/>
                  </a:ext>
                </a:extLst>
              </p:cNvPr>
              <p:cNvSpPr/>
              <p:nvPr/>
            </p:nvSpPr>
            <p:spPr>
              <a:xfrm>
                <a:off x="140814" y="262806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78" name="Freeform 5716">
                <a:extLst>
                  <a:ext uri="{FF2B5EF4-FFF2-40B4-BE49-F238E27FC236}">
                    <a16:creationId xmlns:a16="http://schemas.microsoft.com/office/drawing/2014/main" id="{126C55FB-2BBA-3EE9-3726-C7AD75E892C5}"/>
                  </a:ext>
                </a:extLst>
              </p:cNvPr>
              <p:cNvSpPr/>
              <p:nvPr/>
            </p:nvSpPr>
            <p:spPr>
              <a:xfrm>
                <a:off x="90170" y="2678542"/>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17" name="Graphic 4">
              <a:extLst>
                <a:ext uri="{FF2B5EF4-FFF2-40B4-BE49-F238E27FC236}">
                  <a16:creationId xmlns:a16="http://schemas.microsoft.com/office/drawing/2014/main" id="{46C98A2D-6C23-A23B-EE6A-3521825D3DA1}"/>
                </a:ext>
              </a:extLst>
            </p:cNvPr>
            <p:cNvGrpSpPr/>
            <p:nvPr/>
          </p:nvGrpSpPr>
          <p:grpSpPr>
            <a:xfrm>
              <a:off x="-91207" y="2316540"/>
              <a:ext cx="101033" cy="100964"/>
              <a:chOff x="-91207" y="2316540"/>
              <a:chExt cx="101033" cy="100964"/>
            </a:xfrm>
          </p:grpSpPr>
          <p:sp>
            <p:nvSpPr>
              <p:cNvPr id="1175" name="Freeform 5713">
                <a:extLst>
                  <a:ext uri="{FF2B5EF4-FFF2-40B4-BE49-F238E27FC236}">
                    <a16:creationId xmlns:a16="http://schemas.microsoft.com/office/drawing/2014/main" id="{047E8A5A-2E89-1C9B-5E08-E97E59F5E18C}"/>
                  </a:ext>
                </a:extLst>
              </p:cNvPr>
              <p:cNvSpPr/>
              <p:nvPr/>
            </p:nvSpPr>
            <p:spPr>
              <a:xfrm>
                <a:off x="-40690" y="231654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76" name="Freeform 5714">
                <a:extLst>
                  <a:ext uri="{FF2B5EF4-FFF2-40B4-BE49-F238E27FC236}">
                    <a16:creationId xmlns:a16="http://schemas.microsoft.com/office/drawing/2014/main" id="{DDFE1567-D691-9C56-9BF8-9B13BF8E02CE}"/>
                  </a:ext>
                </a:extLst>
              </p:cNvPr>
              <p:cNvSpPr/>
              <p:nvPr/>
            </p:nvSpPr>
            <p:spPr>
              <a:xfrm>
                <a:off x="-91207" y="2367023"/>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18" name="Graphic 4">
              <a:extLst>
                <a:ext uri="{FF2B5EF4-FFF2-40B4-BE49-F238E27FC236}">
                  <a16:creationId xmlns:a16="http://schemas.microsoft.com/office/drawing/2014/main" id="{B7BA5C3C-0CCA-1927-4D72-3BCB7432217B}"/>
                </a:ext>
              </a:extLst>
            </p:cNvPr>
            <p:cNvGrpSpPr/>
            <p:nvPr/>
          </p:nvGrpSpPr>
          <p:grpSpPr>
            <a:xfrm>
              <a:off x="-99838" y="2302588"/>
              <a:ext cx="101160" cy="100964"/>
              <a:chOff x="-99838" y="2302588"/>
              <a:chExt cx="101160" cy="100964"/>
            </a:xfrm>
          </p:grpSpPr>
          <p:sp>
            <p:nvSpPr>
              <p:cNvPr id="1173" name="Freeform 5711">
                <a:extLst>
                  <a:ext uri="{FF2B5EF4-FFF2-40B4-BE49-F238E27FC236}">
                    <a16:creationId xmlns:a16="http://schemas.microsoft.com/office/drawing/2014/main" id="{7BF9BAA4-0A1A-FAF1-B158-EB0EAA786EF1}"/>
                  </a:ext>
                </a:extLst>
              </p:cNvPr>
              <p:cNvSpPr/>
              <p:nvPr/>
            </p:nvSpPr>
            <p:spPr>
              <a:xfrm>
                <a:off x="-49321" y="230258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74" name="Freeform 5712">
                <a:extLst>
                  <a:ext uri="{FF2B5EF4-FFF2-40B4-BE49-F238E27FC236}">
                    <a16:creationId xmlns:a16="http://schemas.microsoft.com/office/drawing/2014/main" id="{0856849B-CEB7-DA5E-4643-CE232C14044F}"/>
                  </a:ext>
                </a:extLst>
              </p:cNvPr>
              <p:cNvSpPr/>
              <p:nvPr/>
            </p:nvSpPr>
            <p:spPr>
              <a:xfrm>
                <a:off x="-99838" y="2353070"/>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19" name="Graphic 4">
              <a:extLst>
                <a:ext uri="{FF2B5EF4-FFF2-40B4-BE49-F238E27FC236}">
                  <a16:creationId xmlns:a16="http://schemas.microsoft.com/office/drawing/2014/main" id="{6AA21625-A1A8-5B98-34A1-6A1A83BBC5A1}"/>
                </a:ext>
              </a:extLst>
            </p:cNvPr>
            <p:cNvGrpSpPr/>
            <p:nvPr/>
          </p:nvGrpSpPr>
          <p:grpSpPr>
            <a:xfrm>
              <a:off x="-318278" y="1977623"/>
              <a:ext cx="101160" cy="100964"/>
              <a:chOff x="-318278" y="1977623"/>
              <a:chExt cx="101160" cy="100964"/>
            </a:xfrm>
          </p:grpSpPr>
          <p:sp>
            <p:nvSpPr>
              <p:cNvPr id="1171" name="Freeform 5709">
                <a:extLst>
                  <a:ext uri="{FF2B5EF4-FFF2-40B4-BE49-F238E27FC236}">
                    <a16:creationId xmlns:a16="http://schemas.microsoft.com/office/drawing/2014/main" id="{C405A29C-4CFC-CA90-3BD8-04F4027725D1}"/>
                  </a:ext>
                </a:extLst>
              </p:cNvPr>
              <p:cNvSpPr/>
              <p:nvPr/>
            </p:nvSpPr>
            <p:spPr>
              <a:xfrm>
                <a:off x="-267635" y="197762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72" name="Freeform 5710">
                <a:extLst>
                  <a:ext uri="{FF2B5EF4-FFF2-40B4-BE49-F238E27FC236}">
                    <a16:creationId xmlns:a16="http://schemas.microsoft.com/office/drawing/2014/main" id="{BAAFE447-E48F-1570-3BEE-A4C02C89FE92}"/>
                  </a:ext>
                </a:extLst>
              </p:cNvPr>
              <p:cNvSpPr/>
              <p:nvPr/>
            </p:nvSpPr>
            <p:spPr>
              <a:xfrm>
                <a:off x="-318278" y="2028106"/>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20" name="Graphic 4">
              <a:extLst>
                <a:ext uri="{FF2B5EF4-FFF2-40B4-BE49-F238E27FC236}">
                  <a16:creationId xmlns:a16="http://schemas.microsoft.com/office/drawing/2014/main" id="{AE1ADFCF-B766-C2F9-71B1-B073440F479B}"/>
                </a:ext>
              </a:extLst>
            </p:cNvPr>
            <p:cNvGrpSpPr/>
            <p:nvPr/>
          </p:nvGrpSpPr>
          <p:grpSpPr>
            <a:xfrm>
              <a:off x="3540032" y="4101310"/>
              <a:ext cx="101033" cy="100964"/>
              <a:chOff x="3540032" y="4101310"/>
              <a:chExt cx="101033" cy="100964"/>
            </a:xfrm>
          </p:grpSpPr>
          <p:sp>
            <p:nvSpPr>
              <p:cNvPr id="1169" name="Freeform 5707">
                <a:extLst>
                  <a:ext uri="{FF2B5EF4-FFF2-40B4-BE49-F238E27FC236}">
                    <a16:creationId xmlns:a16="http://schemas.microsoft.com/office/drawing/2014/main" id="{02F21DC6-985E-DA43-FDE5-370B3F8A00A8}"/>
                  </a:ext>
                </a:extLst>
              </p:cNvPr>
              <p:cNvSpPr/>
              <p:nvPr/>
            </p:nvSpPr>
            <p:spPr>
              <a:xfrm>
                <a:off x="3590548" y="410131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70" name="Freeform 5708">
                <a:extLst>
                  <a:ext uri="{FF2B5EF4-FFF2-40B4-BE49-F238E27FC236}">
                    <a16:creationId xmlns:a16="http://schemas.microsoft.com/office/drawing/2014/main" id="{5A9E7264-FF40-7BF7-CB72-D507FBF5570A}"/>
                  </a:ext>
                </a:extLst>
              </p:cNvPr>
              <p:cNvSpPr/>
              <p:nvPr/>
            </p:nvSpPr>
            <p:spPr>
              <a:xfrm>
                <a:off x="3540032" y="4151792"/>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21" name="Graphic 4">
              <a:extLst>
                <a:ext uri="{FF2B5EF4-FFF2-40B4-BE49-F238E27FC236}">
                  <a16:creationId xmlns:a16="http://schemas.microsoft.com/office/drawing/2014/main" id="{1AE1C3D7-9C28-95ED-F24D-2CF3FA0691F3}"/>
                </a:ext>
              </a:extLst>
            </p:cNvPr>
            <p:cNvGrpSpPr/>
            <p:nvPr/>
          </p:nvGrpSpPr>
          <p:grpSpPr>
            <a:xfrm>
              <a:off x="3549932" y="4101310"/>
              <a:ext cx="101033" cy="100964"/>
              <a:chOff x="3549932" y="4101310"/>
              <a:chExt cx="101033" cy="100964"/>
            </a:xfrm>
          </p:grpSpPr>
          <p:sp>
            <p:nvSpPr>
              <p:cNvPr id="1167" name="Freeform 5705">
                <a:extLst>
                  <a:ext uri="{FF2B5EF4-FFF2-40B4-BE49-F238E27FC236}">
                    <a16:creationId xmlns:a16="http://schemas.microsoft.com/office/drawing/2014/main" id="{8CFA6361-CF86-2DAD-E9E9-465A34E27D1C}"/>
                  </a:ext>
                </a:extLst>
              </p:cNvPr>
              <p:cNvSpPr/>
              <p:nvPr/>
            </p:nvSpPr>
            <p:spPr>
              <a:xfrm>
                <a:off x="3600449" y="410131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68" name="Freeform 5706">
                <a:extLst>
                  <a:ext uri="{FF2B5EF4-FFF2-40B4-BE49-F238E27FC236}">
                    <a16:creationId xmlns:a16="http://schemas.microsoft.com/office/drawing/2014/main" id="{90FEA14B-536F-0191-662E-6C9F119FCC81}"/>
                  </a:ext>
                </a:extLst>
              </p:cNvPr>
              <p:cNvSpPr/>
              <p:nvPr/>
            </p:nvSpPr>
            <p:spPr>
              <a:xfrm>
                <a:off x="3549932" y="4151792"/>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22" name="Graphic 4">
              <a:extLst>
                <a:ext uri="{FF2B5EF4-FFF2-40B4-BE49-F238E27FC236}">
                  <a16:creationId xmlns:a16="http://schemas.microsoft.com/office/drawing/2014/main" id="{0592261A-E27A-8A16-BC7F-08AE249334D6}"/>
                </a:ext>
              </a:extLst>
            </p:cNvPr>
            <p:cNvGrpSpPr/>
            <p:nvPr/>
          </p:nvGrpSpPr>
          <p:grpSpPr>
            <a:xfrm>
              <a:off x="3569352" y="4101310"/>
              <a:ext cx="101033" cy="100964"/>
              <a:chOff x="3569352" y="4101310"/>
              <a:chExt cx="101033" cy="100964"/>
            </a:xfrm>
          </p:grpSpPr>
          <p:sp>
            <p:nvSpPr>
              <p:cNvPr id="1165" name="Freeform 5703">
                <a:extLst>
                  <a:ext uri="{FF2B5EF4-FFF2-40B4-BE49-F238E27FC236}">
                    <a16:creationId xmlns:a16="http://schemas.microsoft.com/office/drawing/2014/main" id="{C9D62265-F456-5FBE-3C72-DFA7E0410DE2}"/>
                  </a:ext>
                </a:extLst>
              </p:cNvPr>
              <p:cNvSpPr/>
              <p:nvPr/>
            </p:nvSpPr>
            <p:spPr>
              <a:xfrm>
                <a:off x="3619868" y="410131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66" name="Freeform 5704">
                <a:extLst>
                  <a:ext uri="{FF2B5EF4-FFF2-40B4-BE49-F238E27FC236}">
                    <a16:creationId xmlns:a16="http://schemas.microsoft.com/office/drawing/2014/main" id="{96BA2953-0BB2-C6A8-97FC-D7C3B664B6F6}"/>
                  </a:ext>
                </a:extLst>
              </p:cNvPr>
              <p:cNvSpPr/>
              <p:nvPr/>
            </p:nvSpPr>
            <p:spPr>
              <a:xfrm>
                <a:off x="3569352" y="4151792"/>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23" name="Graphic 4">
              <a:extLst>
                <a:ext uri="{FF2B5EF4-FFF2-40B4-BE49-F238E27FC236}">
                  <a16:creationId xmlns:a16="http://schemas.microsoft.com/office/drawing/2014/main" id="{7A16ACCB-45E6-724A-31AD-C00048BE5EF3}"/>
                </a:ext>
              </a:extLst>
            </p:cNvPr>
            <p:cNvGrpSpPr/>
            <p:nvPr/>
          </p:nvGrpSpPr>
          <p:grpSpPr>
            <a:xfrm>
              <a:off x="3592198" y="4101310"/>
              <a:ext cx="101160" cy="100964"/>
              <a:chOff x="3592198" y="4101310"/>
              <a:chExt cx="101160" cy="100964"/>
            </a:xfrm>
          </p:grpSpPr>
          <p:sp>
            <p:nvSpPr>
              <p:cNvPr id="1163" name="Freeform 5701">
                <a:extLst>
                  <a:ext uri="{FF2B5EF4-FFF2-40B4-BE49-F238E27FC236}">
                    <a16:creationId xmlns:a16="http://schemas.microsoft.com/office/drawing/2014/main" id="{5E982A8F-F56D-DE83-B954-F1904FAC08FA}"/>
                  </a:ext>
                </a:extLst>
              </p:cNvPr>
              <p:cNvSpPr/>
              <p:nvPr/>
            </p:nvSpPr>
            <p:spPr>
              <a:xfrm>
                <a:off x="3642715" y="410131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64" name="Freeform 5702">
                <a:extLst>
                  <a:ext uri="{FF2B5EF4-FFF2-40B4-BE49-F238E27FC236}">
                    <a16:creationId xmlns:a16="http://schemas.microsoft.com/office/drawing/2014/main" id="{86ED4540-46E4-0256-894B-6C4F5C502613}"/>
                  </a:ext>
                </a:extLst>
              </p:cNvPr>
              <p:cNvSpPr/>
              <p:nvPr/>
            </p:nvSpPr>
            <p:spPr>
              <a:xfrm>
                <a:off x="3592198" y="4151792"/>
                <a:ext cx="101160" cy="12684"/>
              </a:xfrm>
              <a:custGeom>
                <a:avLst/>
                <a:gdLst>
                  <a:gd name="connsiteX0" fmla="*/ 0 w 101160"/>
                  <a:gd name="connsiteY0" fmla="*/ 0 h 12684"/>
                  <a:gd name="connsiteX1" fmla="*/ 101161 w 101160"/>
                  <a:gd name="connsiteY1" fmla="*/ 0 h 12684"/>
                </a:gdLst>
                <a:ahLst/>
                <a:cxnLst>
                  <a:cxn ang="0">
                    <a:pos x="connsiteX0" y="connsiteY0"/>
                  </a:cxn>
                  <a:cxn ang="0">
                    <a:pos x="connsiteX1" y="connsiteY1"/>
                  </a:cxn>
                </a:cxnLst>
                <a:rect l="l" t="t" r="r" b="b"/>
                <a:pathLst>
                  <a:path w="101160" h="12684">
                    <a:moveTo>
                      <a:pt x="0" y="0"/>
                    </a:moveTo>
                    <a:lnTo>
                      <a:pt x="101161"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24" name="Graphic 4">
              <a:extLst>
                <a:ext uri="{FF2B5EF4-FFF2-40B4-BE49-F238E27FC236}">
                  <a16:creationId xmlns:a16="http://schemas.microsoft.com/office/drawing/2014/main" id="{266ABE1F-8D51-59CF-8F62-741B0402C7E5}"/>
                </a:ext>
              </a:extLst>
            </p:cNvPr>
            <p:cNvGrpSpPr/>
            <p:nvPr/>
          </p:nvGrpSpPr>
          <p:grpSpPr>
            <a:xfrm>
              <a:off x="3940865" y="4167013"/>
              <a:ext cx="101033" cy="100964"/>
              <a:chOff x="3940865" y="4167013"/>
              <a:chExt cx="101033" cy="100964"/>
            </a:xfrm>
          </p:grpSpPr>
          <p:sp>
            <p:nvSpPr>
              <p:cNvPr id="1161" name="Freeform 5699">
                <a:extLst>
                  <a:ext uri="{FF2B5EF4-FFF2-40B4-BE49-F238E27FC236}">
                    <a16:creationId xmlns:a16="http://schemas.microsoft.com/office/drawing/2014/main" id="{4A225D9F-C870-7E8D-270D-34E7F7D84A5B}"/>
                  </a:ext>
                </a:extLst>
              </p:cNvPr>
              <p:cNvSpPr/>
              <p:nvPr/>
            </p:nvSpPr>
            <p:spPr>
              <a:xfrm>
                <a:off x="3991382" y="41670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62" name="Freeform 5700">
                <a:extLst>
                  <a:ext uri="{FF2B5EF4-FFF2-40B4-BE49-F238E27FC236}">
                    <a16:creationId xmlns:a16="http://schemas.microsoft.com/office/drawing/2014/main" id="{60F799D4-7D7B-8EAC-885A-10606A8D2794}"/>
                  </a:ext>
                </a:extLst>
              </p:cNvPr>
              <p:cNvSpPr/>
              <p:nvPr/>
            </p:nvSpPr>
            <p:spPr>
              <a:xfrm>
                <a:off x="3940865" y="4217495"/>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25" name="Graphic 4">
              <a:extLst>
                <a:ext uri="{FF2B5EF4-FFF2-40B4-BE49-F238E27FC236}">
                  <a16:creationId xmlns:a16="http://schemas.microsoft.com/office/drawing/2014/main" id="{1563568C-13E1-224A-3450-94CD7884CA07}"/>
                </a:ext>
              </a:extLst>
            </p:cNvPr>
            <p:cNvGrpSpPr/>
            <p:nvPr/>
          </p:nvGrpSpPr>
          <p:grpSpPr>
            <a:xfrm>
              <a:off x="3946323" y="4167013"/>
              <a:ext cx="101033" cy="100964"/>
              <a:chOff x="3946323" y="4167013"/>
              <a:chExt cx="101033" cy="100964"/>
            </a:xfrm>
          </p:grpSpPr>
          <p:sp>
            <p:nvSpPr>
              <p:cNvPr id="1159" name="Freeform 5697">
                <a:extLst>
                  <a:ext uri="{FF2B5EF4-FFF2-40B4-BE49-F238E27FC236}">
                    <a16:creationId xmlns:a16="http://schemas.microsoft.com/office/drawing/2014/main" id="{B95AC960-1D92-8A1C-530B-D0FDEC3CCA20}"/>
                  </a:ext>
                </a:extLst>
              </p:cNvPr>
              <p:cNvSpPr/>
              <p:nvPr/>
            </p:nvSpPr>
            <p:spPr>
              <a:xfrm>
                <a:off x="3996840" y="41670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60" name="Freeform 5698">
                <a:extLst>
                  <a:ext uri="{FF2B5EF4-FFF2-40B4-BE49-F238E27FC236}">
                    <a16:creationId xmlns:a16="http://schemas.microsoft.com/office/drawing/2014/main" id="{D8791B47-CA4F-CC22-E065-C2964CBC8957}"/>
                  </a:ext>
                </a:extLst>
              </p:cNvPr>
              <p:cNvSpPr/>
              <p:nvPr/>
            </p:nvSpPr>
            <p:spPr>
              <a:xfrm>
                <a:off x="3946323" y="4217495"/>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26" name="Graphic 4">
              <a:extLst>
                <a:ext uri="{FF2B5EF4-FFF2-40B4-BE49-F238E27FC236}">
                  <a16:creationId xmlns:a16="http://schemas.microsoft.com/office/drawing/2014/main" id="{8B68CFD5-1DA1-A452-DBF1-79357EBE58AC}"/>
                </a:ext>
              </a:extLst>
            </p:cNvPr>
            <p:cNvGrpSpPr/>
            <p:nvPr/>
          </p:nvGrpSpPr>
          <p:grpSpPr>
            <a:xfrm>
              <a:off x="3951908" y="4167013"/>
              <a:ext cx="101160" cy="100964"/>
              <a:chOff x="3951908" y="4167013"/>
              <a:chExt cx="101160" cy="100964"/>
            </a:xfrm>
          </p:grpSpPr>
          <p:sp>
            <p:nvSpPr>
              <p:cNvPr id="1157" name="Freeform 5695">
                <a:extLst>
                  <a:ext uri="{FF2B5EF4-FFF2-40B4-BE49-F238E27FC236}">
                    <a16:creationId xmlns:a16="http://schemas.microsoft.com/office/drawing/2014/main" id="{9CA8C8C0-86CC-EC7D-91EF-F3E8E9775BCC}"/>
                  </a:ext>
                </a:extLst>
              </p:cNvPr>
              <p:cNvSpPr/>
              <p:nvPr/>
            </p:nvSpPr>
            <p:spPr>
              <a:xfrm>
                <a:off x="4002552" y="41670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58" name="Freeform 5696">
                <a:extLst>
                  <a:ext uri="{FF2B5EF4-FFF2-40B4-BE49-F238E27FC236}">
                    <a16:creationId xmlns:a16="http://schemas.microsoft.com/office/drawing/2014/main" id="{33636BD2-D5FD-9924-67CB-EEB92FF7CD42}"/>
                  </a:ext>
                </a:extLst>
              </p:cNvPr>
              <p:cNvSpPr/>
              <p:nvPr/>
            </p:nvSpPr>
            <p:spPr>
              <a:xfrm>
                <a:off x="3951908" y="4217495"/>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27" name="Graphic 4">
              <a:extLst>
                <a:ext uri="{FF2B5EF4-FFF2-40B4-BE49-F238E27FC236}">
                  <a16:creationId xmlns:a16="http://schemas.microsoft.com/office/drawing/2014/main" id="{E20892F5-E3DD-3F12-635F-B4114D4A9ECE}"/>
                </a:ext>
              </a:extLst>
            </p:cNvPr>
            <p:cNvGrpSpPr/>
            <p:nvPr/>
          </p:nvGrpSpPr>
          <p:grpSpPr>
            <a:xfrm>
              <a:off x="3956858" y="4167013"/>
              <a:ext cx="101033" cy="100964"/>
              <a:chOff x="3956858" y="4167013"/>
              <a:chExt cx="101033" cy="100964"/>
            </a:xfrm>
          </p:grpSpPr>
          <p:sp>
            <p:nvSpPr>
              <p:cNvPr id="1155" name="Freeform 5693">
                <a:extLst>
                  <a:ext uri="{FF2B5EF4-FFF2-40B4-BE49-F238E27FC236}">
                    <a16:creationId xmlns:a16="http://schemas.microsoft.com/office/drawing/2014/main" id="{8B78E22A-FF32-55FF-9383-706BA3089B58}"/>
                  </a:ext>
                </a:extLst>
              </p:cNvPr>
              <p:cNvSpPr/>
              <p:nvPr/>
            </p:nvSpPr>
            <p:spPr>
              <a:xfrm>
                <a:off x="4007375" y="41670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56" name="Freeform 5694">
                <a:extLst>
                  <a:ext uri="{FF2B5EF4-FFF2-40B4-BE49-F238E27FC236}">
                    <a16:creationId xmlns:a16="http://schemas.microsoft.com/office/drawing/2014/main" id="{3635388E-4129-0AFF-C6C0-A9DD3FE3EB74}"/>
                  </a:ext>
                </a:extLst>
              </p:cNvPr>
              <p:cNvSpPr/>
              <p:nvPr/>
            </p:nvSpPr>
            <p:spPr>
              <a:xfrm>
                <a:off x="3956858" y="4217495"/>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28" name="Graphic 4">
              <a:extLst>
                <a:ext uri="{FF2B5EF4-FFF2-40B4-BE49-F238E27FC236}">
                  <a16:creationId xmlns:a16="http://schemas.microsoft.com/office/drawing/2014/main" id="{B0923448-DF6E-F7D3-DDA9-6530C27D26FF}"/>
                </a:ext>
              </a:extLst>
            </p:cNvPr>
            <p:cNvGrpSpPr/>
            <p:nvPr/>
          </p:nvGrpSpPr>
          <p:grpSpPr>
            <a:xfrm>
              <a:off x="4382570" y="4167013"/>
              <a:ext cx="101033" cy="100964"/>
              <a:chOff x="4382570" y="4167013"/>
              <a:chExt cx="101033" cy="100964"/>
            </a:xfrm>
          </p:grpSpPr>
          <p:sp>
            <p:nvSpPr>
              <p:cNvPr id="1153" name="Freeform 5691">
                <a:extLst>
                  <a:ext uri="{FF2B5EF4-FFF2-40B4-BE49-F238E27FC236}">
                    <a16:creationId xmlns:a16="http://schemas.microsoft.com/office/drawing/2014/main" id="{B8A08CE0-3948-4831-F5EA-EA2F83403DBF}"/>
                  </a:ext>
                </a:extLst>
              </p:cNvPr>
              <p:cNvSpPr/>
              <p:nvPr/>
            </p:nvSpPr>
            <p:spPr>
              <a:xfrm>
                <a:off x="4433086" y="41670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54" name="Freeform 5692">
                <a:extLst>
                  <a:ext uri="{FF2B5EF4-FFF2-40B4-BE49-F238E27FC236}">
                    <a16:creationId xmlns:a16="http://schemas.microsoft.com/office/drawing/2014/main" id="{F958CF24-7309-3642-2248-CE42885E747B}"/>
                  </a:ext>
                </a:extLst>
              </p:cNvPr>
              <p:cNvSpPr/>
              <p:nvPr/>
            </p:nvSpPr>
            <p:spPr>
              <a:xfrm>
                <a:off x="4382570" y="4217495"/>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29" name="Graphic 4">
              <a:extLst>
                <a:ext uri="{FF2B5EF4-FFF2-40B4-BE49-F238E27FC236}">
                  <a16:creationId xmlns:a16="http://schemas.microsoft.com/office/drawing/2014/main" id="{1A35661B-6988-6BDC-F7F9-4DF29EAA3A03}"/>
                </a:ext>
              </a:extLst>
            </p:cNvPr>
            <p:cNvGrpSpPr/>
            <p:nvPr/>
          </p:nvGrpSpPr>
          <p:grpSpPr>
            <a:xfrm>
              <a:off x="4396912" y="4167013"/>
              <a:ext cx="101033" cy="100964"/>
              <a:chOff x="4396912" y="4167013"/>
              <a:chExt cx="101033" cy="100964"/>
            </a:xfrm>
          </p:grpSpPr>
          <p:sp>
            <p:nvSpPr>
              <p:cNvPr id="1151" name="Freeform 5689">
                <a:extLst>
                  <a:ext uri="{FF2B5EF4-FFF2-40B4-BE49-F238E27FC236}">
                    <a16:creationId xmlns:a16="http://schemas.microsoft.com/office/drawing/2014/main" id="{AF19633F-6821-A8E4-2112-0C4766A75651}"/>
                  </a:ext>
                </a:extLst>
              </p:cNvPr>
              <p:cNvSpPr/>
              <p:nvPr/>
            </p:nvSpPr>
            <p:spPr>
              <a:xfrm>
                <a:off x="4447429" y="41670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52" name="Freeform 5690">
                <a:extLst>
                  <a:ext uri="{FF2B5EF4-FFF2-40B4-BE49-F238E27FC236}">
                    <a16:creationId xmlns:a16="http://schemas.microsoft.com/office/drawing/2014/main" id="{193ED6FC-1DB3-7294-A2B6-58F9C80F76D5}"/>
                  </a:ext>
                </a:extLst>
              </p:cNvPr>
              <p:cNvSpPr/>
              <p:nvPr/>
            </p:nvSpPr>
            <p:spPr>
              <a:xfrm>
                <a:off x="4396912" y="4217495"/>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30" name="Graphic 4">
              <a:extLst>
                <a:ext uri="{FF2B5EF4-FFF2-40B4-BE49-F238E27FC236}">
                  <a16:creationId xmlns:a16="http://schemas.microsoft.com/office/drawing/2014/main" id="{A0BD18D1-2ED9-B08D-663A-F5614EA1AC5A}"/>
                </a:ext>
              </a:extLst>
            </p:cNvPr>
            <p:cNvGrpSpPr/>
            <p:nvPr/>
          </p:nvGrpSpPr>
          <p:grpSpPr>
            <a:xfrm>
              <a:off x="4353630" y="4167013"/>
              <a:ext cx="101160" cy="100964"/>
              <a:chOff x="4353630" y="4167013"/>
              <a:chExt cx="101160" cy="100964"/>
            </a:xfrm>
          </p:grpSpPr>
          <p:sp>
            <p:nvSpPr>
              <p:cNvPr id="1149" name="Freeform 5687">
                <a:extLst>
                  <a:ext uri="{FF2B5EF4-FFF2-40B4-BE49-F238E27FC236}">
                    <a16:creationId xmlns:a16="http://schemas.microsoft.com/office/drawing/2014/main" id="{F9922886-86A8-4041-D831-731A1A5A56E4}"/>
                  </a:ext>
                </a:extLst>
              </p:cNvPr>
              <p:cNvSpPr/>
              <p:nvPr/>
            </p:nvSpPr>
            <p:spPr>
              <a:xfrm>
                <a:off x="4404147" y="41670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50" name="Freeform 5688">
                <a:extLst>
                  <a:ext uri="{FF2B5EF4-FFF2-40B4-BE49-F238E27FC236}">
                    <a16:creationId xmlns:a16="http://schemas.microsoft.com/office/drawing/2014/main" id="{A41F09CF-F1CB-476C-3939-036EE2D16F51}"/>
                  </a:ext>
                </a:extLst>
              </p:cNvPr>
              <p:cNvSpPr/>
              <p:nvPr/>
            </p:nvSpPr>
            <p:spPr>
              <a:xfrm>
                <a:off x="4353630" y="4217495"/>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31" name="Graphic 4">
              <a:extLst>
                <a:ext uri="{FF2B5EF4-FFF2-40B4-BE49-F238E27FC236}">
                  <a16:creationId xmlns:a16="http://schemas.microsoft.com/office/drawing/2014/main" id="{62DC2B30-A304-3C59-AD44-1F00D53CB795}"/>
                </a:ext>
              </a:extLst>
            </p:cNvPr>
            <p:cNvGrpSpPr/>
            <p:nvPr/>
          </p:nvGrpSpPr>
          <p:grpSpPr>
            <a:xfrm>
              <a:off x="4350457" y="4167013"/>
              <a:ext cx="101033" cy="100964"/>
              <a:chOff x="4350457" y="4167013"/>
              <a:chExt cx="101033" cy="100964"/>
            </a:xfrm>
          </p:grpSpPr>
          <p:sp>
            <p:nvSpPr>
              <p:cNvPr id="1147" name="Freeform 5685">
                <a:extLst>
                  <a:ext uri="{FF2B5EF4-FFF2-40B4-BE49-F238E27FC236}">
                    <a16:creationId xmlns:a16="http://schemas.microsoft.com/office/drawing/2014/main" id="{CEB7ED18-03AA-19B9-8047-0430B8F0BDE9}"/>
                  </a:ext>
                </a:extLst>
              </p:cNvPr>
              <p:cNvSpPr/>
              <p:nvPr/>
            </p:nvSpPr>
            <p:spPr>
              <a:xfrm>
                <a:off x="4400974" y="41670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48" name="Freeform 5686">
                <a:extLst>
                  <a:ext uri="{FF2B5EF4-FFF2-40B4-BE49-F238E27FC236}">
                    <a16:creationId xmlns:a16="http://schemas.microsoft.com/office/drawing/2014/main" id="{58DE0469-B0AF-88C9-A653-A65AC8CA9BE8}"/>
                  </a:ext>
                </a:extLst>
              </p:cNvPr>
              <p:cNvSpPr/>
              <p:nvPr/>
            </p:nvSpPr>
            <p:spPr>
              <a:xfrm>
                <a:off x="4350457" y="4217495"/>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32" name="Graphic 4">
              <a:extLst>
                <a:ext uri="{FF2B5EF4-FFF2-40B4-BE49-F238E27FC236}">
                  <a16:creationId xmlns:a16="http://schemas.microsoft.com/office/drawing/2014/main" id="{E50BAB01-583E-4C1A-E135-DD62FE82404D}"/>
                </a:ext>
              </a:extLst>
            </p:cNvPr>
            <p:cNvGrpSpPr/>
            <p:nvPr/>
          </p:nvGrpSpPr>
          <p:grpSpPr>
            <a:xfrm>
              <a:off x="4358073" y="4167013"/>
              <a:ext cx="101033" cy="100964"/>
              <a:chOff x="4358073" y="4167013"/>
              <a:chExt cx="101033" cy="100964"/>
            </a:xfrm>
          </p:grpSpPr>
          <p:sp>
            <p:nvSpPr>
              <p:cNvPr id="1145" name="Freeform 5683">
                <a:extLst>
                  <a:ext uri="{FF2B5EF4-FFF2-40B4-BE49-F238E27FC236}">
                    <a16:creationId xmlns:a16="http://schemas.microsoft.com/office/drawing/2014/main" id="{A75D6CE4-7DAA-5252-687C-C07EF5142BFF}"/>
                  </a:ext>
                </a:extLst>
              </p:cNvPr>
              <p:cNvSpPr/>
              <p:nvPr/>
            </p:nvSpPr>
            <p:spPr>
              <a:xfrm>
                <a:off x="4408590" y="41670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46" name="Freeform 5684">
                <a:extLst>
                  <a:ext uri="{FF2B5EF4-FFF2-40B4-BE49-F238E27FC236}">
                    <a16:creationId xmlns:a16="http://schemas.microsoft.com/office/drawing/2014/main" id="{63A5AD18-803E-1504-1CF9-F5BD264E7C57}"/>
                  </a:ext>
                </a:extLst>
              </p:cNvPr>
              <p:cNvSpPr/>
              <p:nvPr/>
            </p:nvSpPr>
            <p:spPr>
              <a:xfrm>
                <a:off x="4358073" y="4217495"/>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33" name="Graphic 4">
              <a:extLst>
                <a:ext uri="{FF2B5EF4-FFF2-40B4-BE49-F238E27FC236}">
                  <a16:creationId xmlns:a16="http://schemas.microsoft.com/office/drawing/2014/main" id="{1EC664D1-BFE9-7CC1-132C-4EB2AAF500FB}"/>
                </a:ext>
              </a:extLst>
            </p:cNvPr>
            <p:cNvGrpSpPr/>
            <p:nvPr/>
          </p:nvGrpSpPr>
          <p:grpSpPr>
            <a:xfrm>
              <a:off x="4361373" y="4167013"/>
              <a:ext cx="101160" cy="100964"/>
              <a:chOff x="4361373" y="4167013"/>
              <a:chExt cx="101160" cy="100964"/>
            </a:xfrm>
          </p:grpSpPr>
          <p:sp>
            <p:nvSpPr>
              <p:cNvPr id="1143" name="Freeform 5681">
                <a:extLst>
                  <a:ext uri="{FF2B5EF4-FFF2-40B4-BE49-F238E27FC236}">
                    <a16:creationId xmlns:a16="http://schemas.microsoft.com/office/drawing/2014/main" id="{CE948FB7-5ACB-7559-F469-96BA43DD9CA1}"/>
                  </a:ext>
                </a:extLst>
              </p:cNvPr>
              <p:cNvSpPr/>
              <p:nvPr/>
            </p:nvSpPr>
            <p:spPr>
              <a:xfrm>
                <a:off x="4412017" y="41670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44" name="Freeform 5682">
                <a:extLst>
                  <a:ext uri="{FF2B5EF4-FFF2-40B4-BE49-F238E27FC236}">
                    <a16:creationId xmlns:a16="http://schemas.microsoft.com/office/drawing/2014/main" id="{3598EDCF-E212-EF09-082C-A67379BC4CC3}"/>
                  </a:ext>
                </a:extLst>
              </p:cNvPr>
              <p:cNvSpPr/>
              <p:nvPr/>
            </p:nvSpPr>
            <p:spPr>
              <a:xfrm>
                <a:off x="4361373" y="4217495"/>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34" name="Graphic 4">
              <a:extLst>
                <a:ext uri="{FF2B5EF4-FFF2-40B4-BE49-F238E27FC236}">
                  <a16:creationId xmlns:a16="http://schemas.microsoft.com/office/drawing/2014/main" id="{37D233CE-4A2E-E7D4-7308-C9C3999A2AA3}"/>
                </a:ext>
              </a:extLst>
            </p:cNvPr>
            <p:cNvGrpSpPr/>
            <p:nvPr/>
          </p:nvGrpSpPr>
          <p:grpSpPr>
            <a:xfrm>
              <a:off x="4365815" y="4167013"/>
              <a:ext cx="101033" cy="100964"/>
              <a:chOff x="4365815" y="4167013"/>
              <a:chExt cx="101033" cy="100964"/>
            </a:xfrm>
          </p:grpSpPr>
          <p:sp>
            <p:nvSpPr>
              <p:cNvPr id="1141" name="Freeform 5679">
                <a:extLst>
                  <a:ext uri="{FF2B5EF4-FFF2-40B4-BE49-F238E27FC236}">
                    <a16:creationId xmlns:a16="http://schemas.microsoft.com/office/drawing/2014/main" id="{37EE6EEB-4F6A-0100-BE4E-432B2481D976}"/>
                  </a:ext>
                </a:extLst>
              </p:cNvPr>
              <p:cNvSpPr/>
              <p:nvPr/>
            </p:nvSpPr>
            <p:spPr>
              <a:xfrm>
                <a:off x="4416332" y="416701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42" name="Freeform 5680">
                <a:extLst>
                  <a:ext uri="{FF2B5EF4-FFF2-40B4-BE49-F238E27FC236}">
                    <a16:creationId xmlns:a16="http://schemas.microsoft.com/office/drawing/2014/main" id="{4D507F8D-A0C3-B566-AD8C-F3DD101611E5}"/>
                  </a:ext>
                </a:extLst>
              </p:cNvPr>
              <p:cNvSpPr/>
              <p:nvPr/>
            </p:nvSpPr>
            <p:spPr>
              <a:xfrm>
                <a:off x="4365815" y="4217495"/>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35" name="Graphic 4">
              <a:extLst>
                <a:ext uri="{FF2B5EF4-FFF2-40B4-BE49-F238E27FC236}">
                  <a16:creationId xmlns:a16="http://schemas.microsoft.com/office/drawing/2014/main" id="{A04475AF-6DBE-5114-F0EA-A975A12A2178}"/>
                </a:ext>
              </a:extLst>
            </p:cNvPr>
            <p:cNvGrpSpPr/>
            <p:nvPr/>
          </p:nvGrpSpPr>
          <p:grpSpPr>
            <a:xfrm>
              <a:off x="5603095" y="4505676"/>
              <a:ext cx="101160" cy="100964"/>
              <a:chOff x="5603095" y="4505676"/>
              <a:chExt cx="101160" cy="100964"/>
            </a:xfrm>
          </p:grpSpPr>
          <p:sp>
            <p:nvSpPr>
              <p:cNvPr id="1139" name="Freeform 5677">
                <a:extLst>
                  <a:ext uri="{FF2B5EF4-FFF2-40B4-BE49-F238E27FC236}">
                    <a16:creationId xmlns:a16="http://schemas.microsoft.com/office/drawing/2014/main" id="{D11CD1C8-9AFC-BF90-80E3-62011F3BB16A}"/>
                  </a:ext>
                </a:extLst>
              </p:cNvPr>
              <p:cNvSpPr/>
              <p:nvPr/>
            </p:nvSpPr>
            <p:spPr>
              <a:xfrm>
                <a:off x="5653738" y="450567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40" name="Freeform 5678">
                <a:extLst>
                  <a:ext uri="{FF2B5EF4-FFF2-40B4-BE49-F238E27FC236}">
                    <a16:creationId xmlns:a16="http://schemas.microsoft.com/office/drawing/2014/main" id="{11A2FD63-DF22-9F9F-27A5-78C85A602E7F}"/>
                  </a:ext>
                </a:extLst>
              </p:cNvPr>
              <p:cNvSpPr/>
              <p:nvPr/>
            </p:nvSpPr>
            <p:spPr>
              <a:xfrm>
                <a:off x="5603095" y="4556159"/>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136" name="Graphic 4">
              <a:extLst>
                <a:ext uri="{FF2B5EF4-FFF2-40B4-BE49-F238E27FC236}">
                  <a16:creationId xmlns:a16="http://schemas.microsoft.com/office/drawing/2014/main" id="{107BD679-E310-B0D8-0ADC-0769EB4F6536}"/>
                </a:ext>
              </a:extLst>
            </p:cNvPr>
            <p:cNvGrpSpPr/>
            <p:nvPr/>
          </p:nvGrpSpPr>
          <p:grpSpPr>
            <a:xfrm>
              <a:off x="5609060" y="4505676"/>
              <a:ext cx="101033" cy="100964"/>
              <a:chOff x="5609060" y="4505676"/>
              <a:chExt cx="101033" cy="100964"/>
            </a:xfrm>
          </p:grpSpPr>
          <p:sp>
            <p:nvSpPr>
              <p:cNvPr id="1137" name="Freeform 5675">
                <a:extLst>
                  <a:ext uri="{FF2B5EF4-FFF2-40B4-BE49-F238E27FC236}">
                    <a16:creationId xmlns:a16="http://schemas.microsoft.com/office/drawing/2014/main" id="{EF364954-06F4-13D5-17E4-C02A7DDAF7A4}"/>
                  </a:ext>
                </a:extLst>
              </p:cNvPr>
              <p:cNvSpPr/>
              <p:nvPr/>
            </p:nvSpPr>
            <p:spPr>
              <a:xfrm>
                <a:off x="5659577" y="450567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38" name="Freeform 5676">
                <a:extLst>
                  <a:ext uri="{FF2B5EF4-FFF2-40B4-BE49-F238E27FC236}">
                    <a16:creationId xmlns:a16="http://schemas.microsoft.com/office/drawing/2014/main" id="{E2CA266D-9E4C-A2A5-DF77-BEA5F708DCD0}"/>
                  </a:ext>
                </a:extLst>
              </p:cNvPr>
              <p:cNvSpPr/>
              <p:nvPr/>
            </p:nvSpPr>
            <p:spPr>
              <a:xfrm>
                <a:off x="5609060" y="4556159"/>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grpSp>
        <p:nvGrpSpPr>
          <p:cNvPr id="3" name="Group 2">
            <a:extLst>
              <a:ext uri="{FF2B5EF4-FFF2-40B4-BE49-F238E27FC236}">
                <a16:creationId xmlns:a16="http://schemas.microsoft.com/office/drawing/2014/main" id="{B1D3408B-5C06-7A2F-C0BF-2DC292E8E693}"/>
              </a:ext>
            </a:extLst>
          </p:cNvPr>
          <p:cNvGrpSpPr/>
          <p:nvPr/>
        </p:nvGrpSpPr>
        <p:grpSpPr>
          <a:xfrm>
            <a:off x="425891" y="1974893"/>
            <a:ext cx="551220" cy="2559765"/>
            <a:chOff x="638835" y="3504259"/>
            <a:chExt cx="826830" cy="3839647"/>
          </a:xfrm>
        </p:grpSpPr>
        <p:sp>
          <p:nvSpPr>
            <p:cNvPr id="33" name="TextBox 32">
              <a:extLst>
                <a:ext uri="{FF2B5EF4-FFF2-40B4-BE49-F238E27FC236}">
                  <a16:creationId xmlns:a16="http://schemas.microsoft.com/office/drawing/2014/main" id="{E071F96D-31D1-151D-E4CB-ECA62C391705}"/>
                </a:ext>
              </a:extLst>
            </p:cNvPr>
            <p:cNvSpPr txBox="1"/>
            <p:nvPr/>
          </p:nvSpPr>
          <p:spPr>
            <a:xfrm rot="16200000">
              <a:off x="321921" y="5315290"/>
              <a:ext cx="1003159" cy="369332"/>
            </a:xfrm>
            <a:prstGeom prst="rect">
              <a:avLst/>
            </a:prstGeom>
            <a:noFill/>
          </p:spPr>
          <p:txBody>
            <a:bodyPr wrap="none" rtlCol="0">
              <a:spAutoFit/>
            </a:bodyPr>
            <a:lstStyle/>
            <a:p>
              <a:pPr algn="ctr" defTabSz="914446"/>
              <a:r>
                <a:rPr lang="en-GB" sz="1000" b="1" noProof="0" dirty="0">
                  <a:ln/>
                  <a:solidFill>
                    <a:srgbClr val="000000"/>
                  </a:solidFill>
                  <a:latin typeface="Arial"/>
                  <a:cs typeface="Arial"/>
                  <a:sym typeface="Arial"/>
                  <a:rtl val="0"/>
                </a:rPr>
                <a:t>PFS (%)</a:t>
              </a:r>
            </a:p>
          </p:txBody>
        </p:sp>
        <p:grpSp>
          <p:nvGrpSpPr>
            <p:cNvPr id="1671" name="Graphic 4">
              <a:extLst>
                <a:ext uri="{FF2B5EF4-FFF2-40B4-BE49-F238E27FC236}">
                  <a16:creationId xmlns:a16="http://schemas.microsoft.com/office/drawing/2014/main" id="{07F358A8-7891-4101-4D8F-EEBEA25005DC}"/>
                </a:ext>
              </a:extLst>
            </p:cNvPr>
            <p:cNvGrpSpPr/>
            <p:nvPr/>
          </p:nvGrpSpPr>
          <p:grpSpPr>
            <a:xfrm>
              <a:off x="1357651" y="3602352"/>
              <a:ext cx="108014" cy="3741554"/>
              <a:chOff x="-503083" y="1894289"/>
              <a:chExt cx="108014" cy="3525905"/>
            </a:xfrm>
          </p:grpSpPr>
          <p:grpSp>
            <p:nvGrpSpPr>
              <p:cNvPr id="1672" name="Graphic 4">
                <a:extLst>
                  <a:ext uri="{FF2B5EF4-FFF2-40B4-BE49-F238E27FC236}">
                    <a16:creationId xmlns:a16="http://schemas.microsoft.com/office/drawing/2014/main" id="{354D58AD-6A30-DD80-6367-D26CBF87D908}"/>
                  </a:ext>
                </a:extLst>
              </p:cNvPr>
              <p:cNvGrpSpPr/>
              <p:nvPr/>
            </p:nvGrpSpPr>
            <p:grpSpPr>
              <a:xfrm>
                <a:off x="-496102" y="1894289"/>
                <a:ext cx="101033" cy="100964"/>
                <a:chOff x="-496102" y="1894289"/>
                <a:chExt cx="101033" cy="100964"/>
              </a:xfrm>
            </p:grpSpPr>
            <p:sp>
              <p:nvSpPr>
                <p:cNvPr id="1679" name="Freeform 6217">
                  <a:extLst>
                    <a:ext uri="{FF2B5EF4-FFF2-40B4-BE49-F238E27FC236}">
                      <a16:creationId xmlns:a16="http://schemas.microsoft.com/office/drawing/2014/main" id="{70A76DE3-AA54-8721-8C6F-0DF6C38CAF54}"/>
                    </a:ext>
                  </a:extLst>
                </p:cNvPr>
                <p:cNvSpPr/>
                <p:nvPr/>
              </p:nvSpPr>
              <p:spPr>
                <a:xfrm>
                  <a:off x="-445585" y="189428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rgbClr val="A6A6A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80" name="Freeform 6218">
                  <a:extLst>
                    <a:ext uri="{FF2B5EF4-FFF2-40B4-BE49-F238E27FC236}">
                      <a16:creationId xmlns:a16="http://schemas.microsoft.com/office/drawing/2014/main" id="{C72D32CB-1990-259C-4E0F-3A4792042263}"/>
                    </a:ext>
                  </a:extLst>
                </p:cNvPr>
                <p:cNvSpPr/>
                <p:nvPr/>
              </p:nvSpPr>
              <p:spPr>
                <a:xfrm>
                  <a:off x="-496102" y="1944772"/>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rgbClr val="A6A6A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sp>
            <p:nvSpPr>
              <p:cNvPr id="1673" name="Freeform 6211">
                <a:extLst>
                  <a:ext uri="{FF2B5EF4-FFF2-40B4-BE49-F238E27FC236}">
                    <a16:creationId xmlns:a16="http://schemas.microsoft.com/office/drawing/2014/main" id="{6E41E928-F4E2-42D3-9E8C-EEC747A11C34}"/>
                  </a:ext>
                </a:extLst>
              </p:cNvPr>
              <p:cNvSpPr/>
              <p:nvPr/>
            </p:nvSpPr>
            <p:spPr>
              <a:xfrm>
                <a:off x="-503083" y="2639856"/>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74" name="Freeform 6212">
                <a:extLst>
                  <a:ext uri="{FF2B5EF4-FFF2-40B4-BE49-F238E27FC236}">
                    <a16:creationId xmlns:a16="http://schemas.microsoft.com/office/drawing/2014/main" id="{93DAA771-E1C7-7F05-43AA-62BF4BB18B02}"/>
                  </a:ext>
                </a:extLst>
              </p:cNvPr>
              <p:cNvSpPr/>
              <p:nvPr/>
            </p:nvSpPr>
            <p:spPr>
              <a:xfrm>
                <a:off x="-503083" y="3334941"/>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75" name="Freeform 6213">
                <a:extLst>
                  <a:ext uri="{FF2B5EF4-FFF2-40B4-BE49-F238E27FC236}">
                    <a16:creationId xmlns:a16="http://schemas.microsoft.com/office/drawing/2014/main" id="{E34D4DC6-6C08-E994-1034-E19260BBE909}"/>
                  </a:ext>
                </a:extLst>
              </p:cNvPr>
              <p:cNvSpPr/>
              <p:nvPr/>
            </p:nvSpPr>
            <p:spPr>
              <a:xfrm>
                <a:off x="-503083" y="4030025"/>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76" name="Freeform 6214">
                <a:extLst>
                  <a:ext uri="{FF2B5EF4-FFF2-40B4-BE49-F238E27FC236}">
                    <a16:creationId xmlns:a16="http://schemas.microsoft.com/office/drawing/2014/main" id="{B5DB32E8-75E8-85BB-9BFA-CD8CD60E7E0B}"/>
                  </a:ext>
                </a:extLst>
              </p:cNvPr>
              <p:cNvSpPr/>
              <p:nvPr/>
            </p:nvSpPr>
            <p:spPr>
              <a:xfrm>
                <a:off x="-503083" y="4725110"/>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77" name="Freeform 6215">
                <a:extLst>
                  <a:ext uri="{FF2B5EF4-FFF2-40B4-BE49-F238E27FC236}">
                    <a16:creationId xmlns:a16="http://schemas.microsoft.com/office/drawing/2014/main" id="{B356A8CE-56C3-4759-4A3C-9955A5A091FD}"/>
                  </a:ext>
                </a:extLst>
              </p:cNvPr>
              <p:cNvSpPr/>
              <p:nvPr/>
            </p:nvSpPr>
            <p:spPr>
              <a:xfrm>
                <a:off x="-503083" y="1944772"/>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78" name="Freeform 6216">
                <a:extLst>
                  <a:ext uri="{FF2B5EF4-FFF2-40B4-BE49-F238E27FC236}">
                    <a16:creationId xmlns:a16="http://schemas.microsoft.com/office/drawing/2014/main" id="{2F24007A-2616-CBF6-FE81-2A730CEEECB4}"/>
                  </a:ext>
                </a:extLst>
              </p:cNvPr>
              <p:cNvSpPr/>
              <p:nvPr/>
            </p:nvSpPr>
            <p:spPr>
              <a:xfrm>
                <a:off x="-503083" y="5420195"/>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sp>
          <p:nvSpPr>
            <p:cNvPr id="1682" name="TextBox 1681">
              <a:extLst>
                <a:ext uri="{FF2B5EF4-FFF2-40B4-BE49-F238E27FC236}">
                  <a16:creationId xmlns:a16="http://schemas.microsoft.com/office/drawing/2014/main" id="{2FE3F41D-CB9A-B55F-D819-FB3BA9E4FFA2}"/>
                </a:ext>
              </a:extLst>
            </p:cNvPr>
            <p:cNvSpPr txBox="1"/>
            <p:nvPr/>
          </p:nvSpPr>
          <p:spPr>
            <a:xfrm>
              <a:off x="957562" y="4241855"/>
              <a:ext cx="450123" cy="323166"/>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80</a:t>
              </a:r>
            </a:p>
          </p:txBody>
        </p:sp>
        <p:sp>
          <p:nvSpPr>
            <p:cNvPr id="1683" name="TextBox 1682">
              <a:extLst>
                <a:ext uri="{FF2B5EF4-FFF2-40B4-BE49-F238E27FC236}">
                  <a16:creationId xmlns:a16="http://schemas.microsoft.com/office/drawing/2014/main" id="{C1D1A369-9A1A-5FD8-2612-B199DBEB3B3D}"/>
                </a:ext>
              </a:extLst>
            </p:cNvPr>
            <p:cNvSpPr txBox="1"/>
            <p:nvPr/>
          </p:nvSpPr>
          <p:spPr>
            <a:xfrm>
              <a:off x="957562" y="4979453"/>
              <a:ext cx="450123" cy="323166"/>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60</a:t>
              </a:r>
            </a:p>
          </p:txBody>
        </p:sp>
        <p:sp>
          <p:nvSpPr>
            <p:cNvPr id="1684" name="TextBox 1683">
              <a:extLst>
                <a:ext uri="{FF2B5EF4-FFF2-40B4-BE49-F238E27FC236}">
                  <a16:creationId xmlns:a16="http://schemas.microsoft.com/office/drawing/2014/main" id="{30752B43-BDF1-D9D6-5EE3-6601AA411985}"/>
                </a:ext>
              </a:extLst>
            </p:cNvPr>
            <p:cNvSpPr txBox="1"/>
            <p:nvPr/>
          </p:nvSpPr>
          <p:spPr>
            <a:xfrm>
              <a:off x="957562" y="5717050"/>
              <a:ext cx="450123" cy="323166"/>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40</a:t>
              </a:r>
            </a:p>
          </p:txBody>
        </p:sp>
        <p:sp>
          <p:nvSpPr>
            <p:cNvPr id="1685" name="TextBox 1684">
              <a:extLst>
                <a:ext uri="{FF2B5EF4-FFF2-40B4-BE49-F238E27FC236}">
                  <a16:creationId xmlns:a16="http://schemas.microsoft.com/office/drawing/2014/main" id="{83C2E488-2D09-7678-FE2B-A26D01A42CFA}"/>
                </a:ext>
              </a:extLst>
            </p:cNvPr>
            <p:cNvSpPr txBox="1"/>
            <p:nvPr/>
          </p:nvSpPr>
          <p:spPr>
            <a:xfrm>
              <a:off x="957562" y="6454648"/>
              <a:ext cx="450123" cy="323166"/>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20</a:t>
              </a:r>
            </a:p>
          </p:txBody>
        </p:sp>
        <p:sp>
          <p:nvSpPr>
            <p:cNvPr id="1686" name="TextBox 1685">
              <a:extLst>
                <a:ext uri="{FF2B5EF4-FFF2-40B4-BE49-F238E27FC236}">
                  <a16:creationId xmlns:a16="http://schemas.microsoft.com/office/drawing/2014/main" id="{196A2DC9-714A-411A-0233-5E4341C50C96}"/>
                </a:ext>
              </a:extLst>
            </p:cNvPr>
            <p:cNvSpPr txBox="1"/>
            <p:nvPr/>
          </p:nvSpPr>
          <p:spPr>
            <a:xfrm>
              <a:off x="871297" y="3504259"/>
              <a:ext cx="536687" cy="323166"/>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100</a:t>
              </a:r>
            </a:p>
          </p:txBody>
        </p:sp>
      </p:grpSp>
      <p:sp>
        <p:nvSpPr>
          <p:cNvPr id="1687" name="TextBox 1686">
            <a:extLst>
              <a:ext uri="{FF2B5EF4-FFF2-40B4-BE49-F238E27FC236}">
                <a16:creationId xmlns:a16="http://schemas.microsoft.com/office/drawing/2014/main" id="{926F903F-CBA5-D3A3-CCF4-CC3B0B776FE4}"/>
              </a:ext>
            </a:extLst>
          </p:cNvPr>
          <p:cNvSpPr txBox="1"/>
          <p:nvPr/>
        </p:nvSpPr>
        <p:spPr>
          <a:xfrm>
            <a:off x="695969" y="4433550"/>
            <a:ext cx="242374" cy="215444"/>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0</a:t>
            </a:r>
          </a:p>
        </p:txBody>
      </p:sp>
      <p:sp>
        <p:nvSpPr>
          <p:cNvPr id="312" name="Freeform 4852">
            <a:extLst>
              <a:ext uri="{FF2B5EF4-FFF2-40B4-BE49-F238E27FC236}">
                <a16:creationId xmlns:a16="http://schemas.microsoft.com/office/drawing/2014/main" id="{3411F6B0-1860-66FD-77D3-106BE961E118}"/>
              </a:ext>
            </a:extLst>
          </p:cNvPr>
          <p:cNvSpPr/>
          <p:nvPr/>
        </p:nvSpPr>
        <p:spPr>
          <a:xfrm>
            <a:off x="8117849" y="2461849"/>
            <a:ext cx="8461" cy="2068411"/>
          </a:xfrm>
          <a:custGeom>
            <a:avLst/>
            <a:gdLst>
              <a:gd name="connsiteX0" fmla="*/ 0 w 12692"/>
              <a:gd name="connsiteY0" fmla="*/ 2923795 h 2923794"/>
              <a:gd name="connsiteX1" fmla="*/ 0 w 12692"/>
              <a:gd name="connsiteY1" fmla="*/ 0 h 2923794"/>
            </a:gdLst>
            <a:ahLst/>
            <a:cxnLst>
              <a:cxn ang="0">
                <a:pos x="connsiteX0" y="connsiteY0"/>
              </a:cxn>
              <a:cxn ang="0">
                <a:pos x="connsiteX1" y="connsiteY1"/>
              </a:cxn>
            </a:cxnLst>
            <a:rect l="l" t="t" r="r" b="b"/>
            <a:pathLst>
              <a:path w="12692" h="2923794">
                <a:moveTo>
                  <a:pt x="0" y="2923795"/>
                </a:moveTo>
                <a:lnTo>
                  <a:pt x="0" y="0"/>
                </a:lnTo>
              </a:path>
            </a:pathLst>
          </a:custGeom>
          <a:ln w="9518" cap="flat">
            <a:solidFill>
              <a:srgbClr val="A5A5A5"/>
            </a:solidFill>
            <a:prstDash val="sysDash"/>
            <a:round/>
          </a:ln>
        </p:spPr>
        <p:txBody>
          <a:bodyPr rtlCol="0" anchor="ctr"/>
          <a:lstStyle/>
          <a:p>
            <a:pPr defTabSz="914446"/>
            <a:endParaRPr lang="en-GB" sz="800" noProof="0" dirty="0">
              <a:solidFill>
                <a:prstClr val="black"/>
              </a:solidFill>
              <a:latin typeface="Aptos" panose="02110004020202020204"/>
            </a:endParaRPr>
          </a:p>
        </p:txBody>
      </p:sp>
      <p:sp>
        <p:nvSpPr>
          <p:cNvPr id="313" name="Freeform 4853">
            <a:extLst>
              <a:ext uri="{FF2B5EF4-FFF2-40B4-BE49-F238E27FC236}">
                <a16:creationId xmlns:a16="http://schemas.microsoft.com/office/drawing/2014/main" id="{6200170C-DFD0-2E15-D080-4651AC646967}"/>
              </a:ext>
            </a:extLst>
          </p:cNvPr>
          <p:cNvSpPr/>
          <p:nvPr/>
        </p:nvSpPr>
        <p:spPr>
          <a:xfrm>
            <a:off x="9221602" y="2466246"/>
            <a:ext cx="8461" cy="2068411"/>
          </a:xfrm>
          <a:custGeom>
            <a:avLst/>
            <a:gdLst>
              <a:gd name="connsiteX0" fmla="*/ 0 w 12692"/>
              <a:gd name="connsiteY0" fmla="*/ 2923795 h 2923794"/>
              <a:gd name="connsiteX1" fmla="*/ 0 w 12692"/>
              <a:gd name="connsiteY1" fmla="*/ 0 h 2923794"/>
            </a:gdLst>
            <a:ahLst/>
            <a:cxnLst>
              <a:cxn ang="0">
                <a:pos x="connsiteX0" y="connsiteY0"/>
              </a:cxn>
              <a:cxn ang="0">
                <a:pos x="connsiteX1" y="connsiteY1"/>
              </a:cxn>
            </a:cxnLst>
            <a:rect l="l" t="t" r="r" b="b"/>
            <a:pathLst>
              <a:path w="12692" h="2923794">
                <a:moveTo>
                  <a:pt x="0" y="2923795"/>
                </a:moveTo>
                <a:lnTo>
                  <a:pt x="0" y="0"/>
                </a:lnTo>
              </a:path>
            </a:pathLst>
          </a:custGeom>
          <a:ln w="9518" cap="flat">
            <a:solidFill>
              <a:srgbClr val="A5A5A5"/>
            </a:solidFill>
            <a:prstDash val="sysDash"/>
            <a:round/>
          </a:ln>
        </p:spPr>
        <p:txBody>
          <a:bodyPr rtlCol="0" anchor="ctr"/>
          <a:lstStyle/>
          <a:p>
            <a:pPr defTabSz="914446"/>
            <a:endParaRPr lang="en-GB" sz="800" noProof="0" dirty="0">
              <a:solidFill>
                <a:prstClr val="black"/>
              </a:solidFill>
              <a:latin typeface="Aptos" panose="02110004020202020204"/>
            </a:endParaRPr>
          </a:p>
        </p:txBody>
      </p:sp>
      <p:sp>
        <p:nvSpPr>
          <p:cNvPr id="314" name="TextBox 313">
            <a:extLst>
              <a:ext uri="{FF2B5EF4-FFF2-40B4-BE49-F238E27FC236}">
                <a16:creationId xmlns:a16="http://schemas.microsoft.com/office/drawing/2014/main" id="{9C817BD3-669F-8EA7-75BA-8559633942AA}"/>
              </a:ext>
            </a:extLst>
          </p:cNvPr>
          <p:cNvSpPr txBox="1"/>
          <p:nvPr/>
        </p:nvSpPr>
        <p:spPr>
          <a:xfrm>
            <a:off x="8091329" y="2832277"/>
            <a:ext cx="526106" cy="235898"/>
          </a:xfrm>
          <a:prstGeom prst="rect">
            <a:avLst/>
          </a:prstGeom>
          <a:noFill/>
        </p:spPr>
        <p:txBody>
          <a:bodyPr wrap="none" rtlCol="0">
            <a:spAutoFit/>
          </a:bodyPr>
          <a:lstStyle/>
          <a:p>
            <a:pPr defTabSz="914446"/>
            <a:r>
              <a:rPr lang="en-GB" sz="933" b="1" noProof="0" dirty="0">
                <a:ln/>
                <a:solidFill>
                  <a:prstClr val="white">
                    <a:lumMod val="50000"/>
                  </a:prstClr>
                </a:solidFill>
                <a:latin typeface="Arial"/>
                <a:cs typeface="Arial"/>
                <a:sym typeface="Arial"/>
                <a:rtl val="0"/>
              </a:rPr>
              <a:t>75.1%</a:t>
            </a:r>
          </a:p>
        </p:txBody>
      </p:sp>
      <p:sp>
        <p:nvSpPr>
          <p:cNvPr id="316" name="TextBox 315">
            <a:extLst>
              <a:ext uri="{FF2B5EF4-FFF2-40B4-BE49-F238E27FC236}">
                <a16:creationId xmlns:a16="http://schemas.microsoft.com/office/drawing/2014/main" id="{86E8E9D3-5963-82B9-55E0-66EC73A75364}"/>
              </a:ext>
            </a:extLst>
          </p:cNvPr>
          <p:cNvSpPr txBox="1"/>
          <p:nvPr/>
        </p:nvSpPr>
        <p:spPr>
          <a:xfrm>
            <a:off x="9210482" y="3279770"/>
            <a:ext cx="526106" cy="235898"/>
          </a:xfrm>
          <a:prstGeom prst="rect">
            <a:avLst/>
          </a:prstGeom>
          <a:noFill/>
        </p:spPr>
        <p:txBody>
          <a:bodyPr wrap="none" rtlCol="0">
            <a:spAutoFit/>
          </a:bodyPr>
          <a:lstStyle/>
          <a:p>
            <a:pPr defTabSz="914446"/>
            <a:r>
              <a:rPr lang="en-GB" sz="933" b="1" noProof="0" dirty="0">
                <a:ln/>
                <a:solidFill>
                  <a:prstClr val="white">
                    <a:lumMod val="50000"/>
                  </a:prstClr>
                </a:solidFill>
                <a:latin typeface="Arial"/>
                <a:cs typeface="Arial"/>
                <a:sym typeface="Arial"/>
                <a:rtl val="0"/>
              </a:rPr>
              <a:t>59.4%</a:t>
            </a:r>
          </a:p>
        </p:txBody>
      </p:sp>
      <p:sp>
        <p:nvSpPr>
          <p:cNvPr id="317" name="TextBox 316">
            <a:extLst>
              <a:ext uri="{FF2B5EF4-FFF2-40B4-BE49-F238E27FC236}">
                <a16:creationId xmlns:a16="http://schemas.microsoft.com/office/drawing/2014/main" id="{D7E2CF9B-CEC1-DACC-B243-620DAC0A0C58}"/>
              </a:ext>
            </a:extLst>
          </p:cNvPr>
          <p:cNvSpPr txBox="1"/>
          <p:nvPr/>
        </p:nvSpPr>
        <p:spPr>
          <a:xfrm>
            <a:off x="8097675" y="2421664"/>
            <a:ext cx="526106" cy="235898"/>
          </a:xfrm>
          <a:prstGeom prst="rect">
            <a:avLst/>
          </a:prstGeom>
          <a:noFill/>
        </p:spPr>
        <p:txBody>
          <a:bodyPr wrap="none" rtlCol="0">
            <a:spAutoFit/>
          </a:bodyPr>
          <a:lstStyle/>
          <a:p>
            <a:pPr defTabSz="914446"/>
            <a:r>
              <a:rPr lang="en-GB" sz="933" b="1" noProof="0" dirty="0">
                <a:ln/>
                <a:solidFill>
                  <a:schemeClr val="accent1"/>
                </a:solidFill>
                <a:latin typeface="Arial"/>
                <a:cs typeface="Arial"/>
                <a:sym typeface="Arial"/>
                <a:rtl val="0"/>
              </a:rPr>
              <a:t>76.8%</a:t>
            </a:r>
          </a:p>
        </p:txBody>
      </p:sp>
      <p:sp>
        <p:nvSpPr>
          <p:cNvPr id="318" name="TextBox 317">
            <a:extLst>
              <a:ext uri="{FF2B5EF4-FFF2-40B4-BE49-F238E27FC236}">
                <a16:creationId xmlns:a16="http://schemas.microsoft.com/office/drawing/2014/main" id="{62B3CEEE-46FD-E5DB-FD4D-D7BB1AB3AF49}"/>
              </a:ext>
            </a:extLst>
          </p:cNvPr>
          <p:cNvSpPr txBox="1"/>
          <p:nvPr/>
        </p:nvSpPr>
        <p:spPr>
          <a:xfrm>
            <a:off x="9210482" y="2846186"/>
            <a:ext cx="526106" cy="235898"/>
          </a:xfrm>
          <a:prstGeom prst="rect">
            <a:avLst/>
          </a:prstGeom>
          <a:noFill/>
        </p:spPr>
        <p:txBody>
          <a:bodyPr wrap="none" rtlCol="0">
            <a:spAutoFit/>
          </a:bodyPr>
          <a:lstStyle/>
          <a:p>
            <a:pPr defTabSz="914446"/>
            <a:r>
              <a:rPr lang="en-GB" sz="933" b="1" noProof="0" dirty="0">
                <a:ln/>
                <a:solidFill>
                  <a:schemeClr val="accent1"/>
                </a:solidFill>
                <a:latin typeface="Arial"/>
                <a:cs typeface="Arial"/>
                <a:sym typeface="Arial"/>
                <a:rtl val="0"/>
              </a:rPr>
              <a:t>59.9%</a:t>
            </a:r>
          </a:p>
        </p:txBody>
      </p:sp>
      <p:sp>
        <p:nvSpPr>
          <p:cNvPr id="320" name="Freeform 4858">
            <a:extLst>
              <a:ext uri="{FF2B5EF4-FFF2-40B4-BE49-F238E27FC236}">
                <a16:creationId xmlns:a16="http://schemas.microsoft.com/office/drawing/2014/main" id="{2C086039-83C3-B53D-C2D4-3017C95BBB80}"/>
              </a:ext>
            </a:extLst>
          </p:cNvPr>
          <p:cNvSpPr/>
          <p:nvPr/>
        </p:nvSpPr>
        <p:spPr>
          <a:xfrm>
            <a:off x="7014097" y="2076001"/>
            <a:ext cx="4800866" cy="2458656"/>
          </a:xfrm>
          <a:custGeom>
            <a:avLst/>
            <a:gdLst>
              <a:gd name="connsiteX0" fmla="*/ 7201300 w 7201299"/>
              <a:gd name="connsiteY0" fmla="*/ 3475423 h 3475423"/>
              <a:gd name="connsiteX1" fmla="*/ 0 w 7201299"/>
              <a:gd name="connsiteY1" fmla="*/ 3475423 h 3475423"/>
              <a:gd name="connsiteX2" fmla="*/ 0 w 7201299"/>
              <a:gd name="connsiteY2" fmla="*/ 0 h 3475423"/>
            </a:gdLst>
            <a:ahLst/>
            <a:cxnLst>
              <a:cxn ang="0">
                <a:pos x="connsiteX0" y="connsiteY0"/>
              </a:cxn>
              <a:cxn ang="0">
                <a:pos x="connsiteX1" y="connsiteY1"/>
              </a:cxn>
              <a:cxn ang="0">
                <a:pos x="connsiteX2" y="connsiteY2"/>
              </a:cxn>
            </a:cxnLst>
            <a:rect l="l" t="t" r="r" b="b"/>
            <a:pathLst>
              <a:path w="7201299" h="3475423">
                <a:moveTo>
                  <a:pt x="7201300" y="3475423"/>
                </a:moveTo>
                <a:lnTo>
                  <a:pt x="0" y="3475423"/>
                </a:lnTo>
                <a:lnTo>
                  <a:pt x="0" y="0"/>
                </a:lnTo>
              </a:path>
            </a:pathLst>
          </a:custGeom>
          <a:noFill/>
          <a:ln w="12691" cap="sq">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21" name="Freeform 4859">
            <a:extLst>
              <a:ext uri="{FF2B5EF4-FFF2-40B4-BE49-F238E27FC236}">
                <a16:creationId xmlns:a16="http://schemas.microsoft.com/office/drawing/2014/main" id="{8E1F8616-58FD-0213-3DA5-C0C4B91FF1B2}"/>
              </a:ext>
            </a:extLst>
          </p:cNvPr>
          <p:cNvSpPr/>
          <p:nvPr/>
        </p:nvSpPr>
        <p:spPr>
          <a:xfrm>
            <a:off x="7014097" y="3305330"/>
            <a:ext cx="4690864" cy="8973"/>
          </a:xfrm>
          <a:custGeom>
            <a:avLst/>
            <a:gdLst>
              <a:gd name="connsiteX0" fmla="*/ 0 w 7036295"/>
              <a:gd name="connsiteY0" fmla="*/ 0 h 12684"/>
              <a:gd name="connsiteX1" fmla="*/ 7036295 w 7036295"/>
              <a:gd name="connsiteY1" fmla="*/ 0 h 12684"/>
            </a:gdLst>
            <a:ahLst/>
            <a:cxnLst>
              <a:cxn ang="0">
                <a:pos x="connsiteX0" y="connsiteY0"/>
              </a:cxn>
              <a:cxn ang="0">
                <a:pos x="connsiteX1" y="connsiteY1"/>
              </a:cxn>
            </a:cxnLst>
            <a:rect l="l" t="t" r="r" b="b"/>
            <a:pathLst>
              <a:path w="7036295" h="12684">
                <a:moveTo>
                  <a:pt x="0" y="0"/>
                </a:moveTo>
                <a:lnTo>
                  <a:pt x="7036295" y="0"/>
                </a:lnTo>
              </a:path>
            </a:pathLst>
          </a:custGeom>
          <a:ln w="9518" cap="flat">
            <a:solidFill>
              <a:schemeClr val="tx1"/>
            </a:solidFill>
            <a:prstDash val="sysDash"/>
            <a:round/>
          </a:ln>
        </p:spPr>
        <p:txBody>
          <a:bodyPr rtlCol="0" anchor="ctr"/>
          <a:lstStyle/>
          <a:p>
            <a:pPr defTabSz="914446"/>
            <a:endParaRPr lang="en-GB" sz="800" noProof="0" dirty="0">
              <a:solidFill>
                <a:prstClr val="black"/>
              </a:solidFill>
              <a:latin typeface="Aptos" panose="02110004020202020204"/>
            </a:endParaRPr>
          </a:p>
        </p:txBody>
      </p:sp>
      <p:grpSp>
        <p:nvGrpSpPr>
          <p:cNvPr id="6" name="Group 5">
            <a:extLst>
              <a:ext uri="{FF2B5EF4-FFF2-40B4-BE49-F238E27FC236}">
                <a16:creationId xmlns:a16="http://schemas.microsoft.com/office/drawing/2014/main" id="{C9605085-A875-6E17-19AA-FC1C231C1A67}"/>
              </a:ext>
            </a:extLst>
          </p:cNvPr>
          <p:cNvGrpSpPr/>
          <p:nvPr/>
        </p:nvGrpSpPr>
        <p:grpSpPr>
          <a:xfrm>
            <a:off x="6893564" y="4534658"/>
            <a:ext cx="4962233" cy="433601"/>
            <a:chOff x="10340346" y="7343906"/>
            <a:chExt cx="7443349" cy="650402"/>
          </a:xfrm>
        </p:grpSpPr>
        <p:sp>
          <p:nvSpPr>
            <p:cNvPr id="323" name="TextBox 322">
              <a:extLst>
                <a:ext uri="{FF2B5EF4-FFF2-40B4-BE49-F238E27FC236}">
                  <a16:creationId xmlns:a16="http://schemas.microsoft.com/office/drawing/2014/main" id="{61228F1F-373F-768E-2E64-83A6E30879BE}"/>
                </a:ext>
              </a:extLst>
            </p:cNvPr>
            <p:cNvSpPr txBox="1"/>
            <p:nvPr/>
          </p:nvSpPr>
          <p:spPr>
            <a:xfrm>
              <a:off x="13243873" y="7624976"/>
              <a:ext cx="1601881" cy="369332"/>
            </a:xfrm>
            <a:prstGeom prst="rect">
              <a:avLst/>
            </a:prstGeom>
            <a:noFill/>
          </p:spPr>
          <p:txBody>
            <a:bodyPr wrap="none" rtlCol="0">
              <a:spAutoFit/>
            </a:bodyPr>
            <a:lstStyle/>
            <a:p>
              <a:pPr algn="ctr" defTabSz="914446"/>
              <a:r>
                <a:rPr lang="en-GB" sz="1000" b="1" noProof="0" dirty="0">
                  <a:ln/>
                  <a:solidFill>
                    <a:srgbClr val="000000"/>
                  </a:solidFill>
                  <a:latin typeface="Arial"/>
                  <a:cs typeface="Arial"/>
                  <a:sym typeface="Arial"/>
                  <a:rtl val="0"/>
                </a:rPr>
                <a:t>Time (months)</a:t>
              </a:r>
            </a:p>
          </p:txBody>
        </p:sp>
        <p:grpSp>
          <p:nvGrpSpPr>
            <p:cNvPr id="324" name="Graphic 4">
              <a:extLst>
                <a:ext uri="{FF2B5EF4-FFF2-40B4-BE49-F238E27FC236}">
                  <a16:creationId xmlns:a16="http://schemas.microsoft.com/office/drawing/2014/main" id="{883C784C-D1FC-40F6-2F6C-33CCB4B4B9F3}"/>
                </a:ext>
              </a:extLst>
            </p:cNvPr>
            <p:cNvGrpSpPr/>
            <p:nvPr/>
          </p:nvGrpSpPr>
          <p:grpSpPr>
            <a:xfrm>
              <a:off x="10521145" y="7343906"/>
              <a:ext cx="7036295" cy="57204"/>
              <a:chOff x="8515930" y="5420195"/>
              <a:chExt cx="7036295" cy="53907"/>
            </a:xfrm>
          </p:grpSpPr>
          <p:sp>
            <p:nvSpPr>
              <p:cNvPr id="325" name="Freeform 4863">
                <a:extLst>
                  <a:ext uri="{FF2B5EF4-FFF2-40B4-BE49-F238E27FC236}">
                    <a16:creationId xmlns:a16="http://schemas.microsoft.com/office/drawing/2014/main" id="{1F3FEFDB-21D7-A883-46C9-34C01DE2D219}"/>
                  </a:ext>
                </a:extLst>
              </p:cNvPr>
              <p:cNvSpPr/>
              <p:nvPr/>
            </p:nvSpPr>
            <p:spPr>
              <a:xfrm>
                <a:off x="14724411"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326" name="Freeform 4864">
                <a:extLst>
                  <a:ext uri="{FF2B5EF4-FFF2-40B4-BE49-F238E27FC236}">
                    <a16:creationId xmlns:a16="http://schemas.microsoft.com/office/drawing/2014/main" id="{29B1827C-25FD-2B41-FC0F-4BFEA2143E21}"/>
                  </a:ext>
                </a:extLst>
              </p:cNvPr>
              <p:cNvSpPr/>
              <p:nvPr/>
            </p:nvSpPr>
            <p:spPr>
              <a:xfrm>
                <a:off x="14310504"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327" name="Freeform 4865">
                <a:extLst>
                  <a:ext uri="{FF2B5EF4-FFF2-40B4-BE49-F238E27FC236}">
                    <a16:creationId xmlns:a16="http://schemas.microsoft.com/office/drawing/2014/main" id="{7F728B04-122E-A36D-1FBA-52B2CC504B0D}"/>
                  </a:ext>
                </a:extLst>
              </p:cNvPr>
              <p:cNvSpPr/>
              <p:nvPr/>
            </p:nvSpPr>
            <p:spPr>
              <a:xfrm>
                <a:off x="13896597"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328" name="Freeform 4866">
                <a:extLst>
                  <a:ext uri="{FF2B5EF4-FFF2-40B4-BE49-F238E27FC236}">
                    <a16:creationId xmlns:a16="http://schemas.microsoft.com/office/drawing/2014/main" id="{7B15AAE5-D5F1-886E-1F8C-EFB5B5DF7866}"/>
                  </a:ext>
                </a:extLst>
              </p:cNvPr>
              <p:cNvSpPr/>
              <p:nvPr/>
            </p:nvSpPr>
            <p:spPr>
              <a:xfrm>
                <a:off x="13482690"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329" name="Freeform 4867">
                <a:extLst>
                  <a:ext uri="{FF2B5EF4-FFF2-40B4-BE49-F238E27FC236}">
                    <a16:creationId xmlns:a16="http://schemas.microsoft.com/office/drawing/2014/main" id="{A45C5100-2643-BFAB-6462-A9FD682C7DF8}"/>
                  </a:ext>
                </a:extLst>
              </p:cNvPr>
              <p:cNvSpPr/>
              <p:nvPr/>
            </p:nvSpPr>
            <p:spPr>
              <a:xfrm>
                <a:off x="13068783"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330" name="Freeform 4868">
                <a:extLst>
                  <a:ext uri="{FF2B5EF4-FFF2-40B4-BE49-F238E27FC236}">
                    <a16:creationId xmlns:a16="http://schemas.microsoft.com/office/drawing/2014/main" id="{FE29BAE2-08B3-EB2A-0C49-EE2D12256190}"/>
                  </a:ext>
                </a:extLst>
              </p:cNvPr>
              <p:cNvSpPr/>
              <p:nvPr/>
            </p:nvSpPr>
            <p:spPr>
              <a:xfrm>
                <a:off x="12654875" y="5420195"/>
                <a:ext cx="12692" cy="53907"/>
              </a:xfrm>
              <a:custGeom>
                <a:avLst/>
                <a:gdLst>
                  <a:gd name="connsiteX0" fmla="*/ 1 w 12692"/>
                  <a:gd name="connsiteY0" fmla="*/ 0 h 53907"/>
                  <a:gd name="connsiteX1" fmla="*/ 1 w 12692"/>
                  <a:gd name="connsiteY1" fmla="*/ 53907 h 53907"/>
                </a:gdLst>
                <a:ahLst/>
                <a:cxnLst>
                  <a:cxn ang="0">
                    <a:pos x="connsiteX0" y="connsiteY0"/>
                  </a:cxn>
                  <a:cxn ang="0">
                    <a:pos x="connsiteX1" y="connsiteY1"/>
                  </a:cxn>
                </a:cxnLst>
                <a:rect l="l" t="t" r="r" b="b"/>
                <a:pathLst>
                  <a:path w="12692" h="53907">
                    <a:moveTo>
                      <a:pt x="1" y="0"/>
                    </a:moveTo>
                    <a:lnTo>
                      <a:pt x="1"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331" name="Freeform 4869">
                <a:extLst>
                  <a:ext uri="{FF2B5EF4-FFF2-40B4-BE49-F238E27FC236}">
                    <a16:creationId xmlns:a16="http://schemas.microsoft.com/office/drawing/2014/main" id="{08B1D273-929E-F012-959B-3FBFCD45413A}"/>
                  </a:ext>
                </a:extLst>
              </p:cNvPr>
              <p:cNvSpPr/>
              <p:nvPr/>
            </p:nvSpPr>
            <p:spPr>
              <a:xfrm>
                <a:off x="12240968" y="5420195"/>
                <a:ext cx="12692" cy="53907"/>
              </a:xfrm>
              <a:custGeom>
                <a:avLst/>
                <a:gdLst>
                  <a:gd name="connsiteX0" fmla="*/ -1 w 12692"/>
                  <a:gd name="connsiteY0" fmla="*/ 0 h 53907"/>
                  <a:gd name="connsiteX1" fmla="*/ -1 w 12692"/>
                  <a:gd name="connsiteY1" fmla="*/ 53907 h 53907"/>
                </a:gdLst>
                <a:ahLst/>
                <a:cxnLst>
                  <a:cxn ang="0">
                    <a:pos x="connsiteX0" y="connsiteY0"/>
                  </a:cxn>
                  <a:cxn ang="0">
                    <a:pos x="connsiteX1" y="connsiteY1"/>
                  </a:cxn>
                </a:cxnLst>
                <a:rect l="l" t="t" r="r" b="b"/>
                <a:pathLst>
                  <a:path w="12692" h="53907">
                    <a:moveTo>
                      <a:pt x="-1" y="0"/>
                    </a:moveTo>
                    <a:lnTo>
                      <a:pt x="-1"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332" name="Freeform 4870">
                <a:extLst>
                  <a:ext uri="{FF2B5EF4-FFF2-40B4-BE49-F238E27FC236}">
                    <a16:creationId xmlns:a16="http://schemas.microsoft.com/office/drawing/2014/main" id="{1E493BC1-AA04-9A03-DF5E-6F3F405E7A79}"/>
                  </a:ext>
                </a:extLst>
              </p:cNvPr>
              <p:cNvSpPr/>
              <p:nvPr/>
            </p:nvSpPr>
            <p:spPr>
              <a:xfrm>
                <a:off x="11827188"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333" name="Freeform 4871">
                <a:extLst>
                  <a:ext uri="{FF2B5EF4-FFF2-40B4-BE49-F238E27FC236}">
                    <a16:creationId xmlns:a16="http://schemas.microsoft.com/office/drawing/2014/main" id="{7086286A-ACE4-09F8-A963-50EA90737C93}"/>
                  </a:ext>
                </a:extLst>
              </p:cNvPr>
              <p:cNvSpPr/>
              <p:nvPr/>
            </p:nvSpPr>
            <p:spPr>
              <a:xfrm>
                <a:off x="11413281"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334" name="Freeform 4872">
                <a:extLst>
                  <a:ext uri="{FF2B5EF4-FFF2-40B4-BE49-F238E27FC236}">
                    <a16:creationId xmlns:a16="http://schemas.microsoft.com/office/drawing/2014/main" id="{F5123198-9DF0-1BF6-1BA7-573DE46D6D70}"/>
                  </a:ext>
                </a:extLst>
              </p:cNvPr>
              <p:cNvSpPr/>
              <p:nvPr/>
            </p:nvSpPr>
            <p:spPr>
              <a:xfrm>
                <a:off x="10999373"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335" name="Freeform 4873">
                <a:extLst>
                  <a:ext uri="{FF2B5EF4-FFF2-40B4-BE49-F238E27FC236}">
                    <a16:creationId xmlns:a16="http://schemas.microsoft.com/office/drawing/2014/main" id="{1553E587-D96B-F777-BE62-80541070592A}"/>
                  </a:ext>
                </a:extLst>
              </p:cNvPr>
              <p:cNvSpPr/>
              <p:nvPr/>
            </p:nvSpPr>
            <p:spPr>
              <a:xfrm>
                <a:off x="10585466"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336" name="Freeform 4874">
                <a:extLst>
                  <a:ext uri="{FF2B5EF4-FFF2-40B4-BE49-F238E27FC236}">
                    <a16:creationId xmlns:a16="http://schemas.microsoft.com/office/drawing/2014/main" id="{30F1DF64-4452-0C54-0B30-B5EE25735F49}"/>
                  </a:ext>
                </a:extLst>
              </p:cNvPr>
              <p:cNvSpPr/>
              <p:nvPr/>
            </p:nvSpPr>
            <p:spPr>
              <a:xfrm>
                <a:off x="10171559"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337" name="Freeform 4875">
                <a:extLst>
                  <a:ext uri="{FF2B5EF4-FFF2-40B4-BE49-F238E27FC236}">
                    <a16:creationId xmlns:a16="http://schemas.microsoft.com/office/drawing/2014/main" id="{5196E8AE-60FE-5804-F060-0D091BBFADAB}"/>
                  </a:ext>
                </a:extLst>
              </p:cNvPr>
              <p:cNvSpPr/>
              <p:nvPr/>
            </p:nvSpPr>
            <p:spPr>
              <a:xfrm>
                <a:off x="9757652"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338" name="Freeform 4876">
                <a:extLst>
                  <a:ext uri="{FF2B5EF4-FFF2-40B4-BE49-F238E27FC236}">
                    <a16:creationId xmlns:a16="http://schemas.microsoft.com/office/drawing/2014/main" id="{8EC392BA-2BC2-464A-8B6E-E8575943E441}"/>
                  </a:ext>
                </a:extLst>
              </p:cNvPr>
              <p:cNvSpPr/>
              <p:nvPr/>
            </p:nvSpPr>
            <p:spPr>
              <a:xfrm>
                <a:off x="9343745"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339" name="Freeform 4877">
                <a:extLst>
                  <a:ext uri="{FF2B5EF4-FFF2-40B4-BE49-F238E27FC236}">
                    <a16:creationId xmlns:a16="http://schemas.microsoft.com/office/drawing/2014/main" id="{CFC7C8D6-ECF7-AC53-2F2F-815FEA22D5DE}"/>
                  </a:ext>
                </a:extLst>
              </p:cNvPr>
              <p:cNvSpPr/>
              <p:nvPr/>
            </p:nvSpPr>
            <p:spPr>
              <a:xfrm>
                <a:off x="8929837"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340" name="Freeform 4878">
                <a:extLst>
                  <a:ext uri="{FF2B5EF4-FFF2-40B4-BE49-F238E27FC236}">
                    <a16:creationId xmlns:a16="http://schemas.microsoft.com/office/drawing/2014/main" id="{F468E61F-5314-8678-38B4-1568A12353B8}"/>
                  </a:ext>
                </a:extLst>
              </p:cNvPr>
              <p:cNvSpPr/>
              <p:nvPr/>
            </p:nvSpPr>
            <p:spPr>
              <a:xfrm>
                <a:off x="8515930"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341" name="Freeform 4879">
                <a:extLst>
                  <a:ext uri="{FF2B5EF4-FFF2-40B4-BE49-F238E27FC236}">
                    <a16:creationId xmlns:a16="http://schemas.microsoft.com/office/drawing/2014/main" id="{E147D2DC-CF4C-274C-A104-803BB9A7983B}"/>
                  </a:ext>
                </a:extLst>
              </p:cNvPr>
              <p:cNvSpPr/>
              <p:nvPr/>
            </p:nvSpPr>
            <p:spPr>
              <a:xfrm>
                <a:off x="15138319"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342" name="Freeform 4880">
                <a:extLst>
                  <a:ext uri="{FF2B5EF4-FFF2-40B4-BE49-F238E27FC236}">
                    <a16:creationId xmlns:a16="http://schemas.microsoft.com/office/drawing/2014/main" id="{EE19D1F6-E33F-329F-8ED0-50AF9FC24ED7}"/>
                  </a:ext>
                </a:extLst>
              </p:cNvPr>
              <p:cNvSpPr/>
              <p:nvPr/>
            </p:nvSpPr>
            <p:spPr>
              <a:xfrm>
                <a:off x="15552226" y="5420195"/>
                <a:ext cx="12692" cy="53907"/>
              </a:xfrm>
              <a:custGeom>
                <a:avLst/>
                <a:gdLst>
                  <a:gd name="connsiteX0" fmla="*/ -1 w 12692"/>
                  <a:gd name="connsiteY0" fmla="*/ 0 h 53907"/>
                  <a:gd name="connsiteX1" fmla="*/ -1 w 12692"/>
                  <a:gd name="connsiteY1" fmla="*/ 53907 h 53907"/>
                </a:gdLst>
                <a:ahLst/>
                <a:cxnLst>
                  <a:cxn ang="0">
                    <a:pos x="connsiteX0" y="connsiteY0"/>
                  </a:cxn>
                  <a:cxn ang="0">
                    <a:pos x="connsiteX1" y="connsiteY1"/>
                  </a:cxn>
                </a:cxnLst>
                <a:rect l="l" t="t" r="r" b="b"/>
                <a:pathLst>
                  <a:path w="12692" h="53907">
                    <a:moveTo>
                      <a:pt x="-1" y="0"/>
                    </a:moveTo>
                    <a:lnTo>
                      <a:pt x="-1"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grpSp>
        <p:grpSp>
          <p:nvGrpSpPr>
            <p:cNvPr id="343" name="Graphic 4">
              <a:extLst>
                <a:ext uri="{FF2B5EF4-FFF2-40B4-BE49-F238E27FC236}">
                  <a16:creationId xmlns:a16="http://schemas.microsoft.com/office/drawing/2014/main" id="{9F630B67-D933-9A13-98E0-A9205899BE24}"/>
                </a:ext>
              </a:extLst>
            </p:cNvPr>
            <p:cNvGrpSpPr/>
            <p:nvPr/>
          </p:nvGrpSpPr>
          <p:grpSpPr>
            <a:xfrm>
              <a:off x="10340346" y="7379882"/>
              <a:ext cx="7443349" cy="323167"/>
              <a:chOff x="8335131" y="5454089"/>
              <a:chExt cx="7443349" cy="304540"/>
            </a:xfrm>
            <a:solidFill>
              <a:srgbClr val="000000"/>
            </a:solidFill>
          </p:grpSpPr>
          <p:sp>
            <p:nvSpPr>
              <p:cNvPr id="344" name="TextBox 343">
                <a:extLst>
                  <a:ext uri="{FF2B5EF4-FFF2-40B4-BE49-F238E27FC236}">
                    <a16:creationId xmlns:a16="http://schemas.microsoft.com/office/drawing/2014/main" id="{443BCD1C-9919-D655-6078-9E634CBF8762}"/>
                  </a:ext>
                </a:extLst>
              </p:cNvPr>
              <p:cNvSpPr txBox="1"/>
              <p:nvPr/>
            </p:nvSpPr>
            <p:spPr>
              <a:xfrm>
                <a:off x="14500542" y="5454089"/>
                <a:ext cx="450125" cy="304540"/>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45</a:t>
                </a:r>
              </a:p>
            </p:txBody>
          </p:sp>
          <p:sp>
            <p:nvSpPr>
              <p:cNvPr id="345" name="TextBox 344">
                <a:extLst>
                  <a:ext uri="{FF2B5EF4-FFF2-40B4-BE49-F238E27FC236}">
                    <a16:creationId xmlns:a16="http://schemas.microsoft.com/office/drawing/2014/main" id="{3375B178-1A13-0686-B87A-E12CAC518C2B}"/>
                  </a:ext>
                </a:extLst>
              </p:cNvPr>
              <p:cNvSpPr txBox="1"/>
              <p:nvPr/>
            </p:nvSpPr>
            <p:spPr>
              <a:xfrm>
                <a:off x="14086635"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42</a:t>
                </a:r>
              </a:p>
            </p:txBody>
          </p:sp>
          <p:sp>
            <p:nvSpPr>
              <p:cNvPr id="346" name="TextBox 345">
                <a:extLst>
                  <a:ext uri="{FF2B5EF4-FFF2-40B4-BE49-F238E27FC236}">
                    <a16:creationId xmlns:a16="http://schemas.microsoft.com/office/drawing/2014/main" id="{D0376085-A7F9-F647-67A3-6395EEA4DBAA}"/>
                  </a:ext>
                </a:extLst>
              </p:cNvPr>
              <p:cNvSpPr txBox="1"/>
              <p:nvPr/>
            </p:nvSpPr>
            <p:spPr>
              <a:xfrm>
                <a:off x="13672728"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39</a:t>
                </a:r>
              </a:p>
            </p:txBody>
          </p:sp>
          <p:sp>
            <p:nvSpPr>
              <p:cNvPr id="347" name="TextBox 346">
                <a:extLst>
                  <a:ext uri="{FF2B5EF4-FFF2-40B4-BE49-F238E27FC236}">
                    <a16:creationId xmlns:a16="http://schemas.microsoft.com/office/drawing/2014/main" id="{01E69D21-3C55-5D65-B011-25A498E6BC1B}"/>
                  </a:ext>
                </a:extLst>
              </p:cNvPr>
              <p:cNvSpPr txBox="1"/>
              <p:nvPr/>
            </p:nvSpPr>
            <p:spPr>
              <a:xfrm>
                <a:off x="13258821"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36</a:t>
                </a:r>
              </a:p>
            </p:txBody>
          </p:sp>
          <p:sp>
            <p:nvSpPr>
              <p:cNvPr id="348" name="TextBox 347">
                <a:extLst>
                  <a:ext uri="{FF2B5EF4-FFF2-40B4-BE49-F238E27FC236}">
                    <a16:creationId xmlns:a16="http://schemas.microsoft.com/office/drawing/2014/main" id="{8FC7147D-EB05-4615-F9F1-44DB27BCC920}"/>
                  </a:ext>
                </a:extLst>
              </p:cNvPr>
              <p:cNvSpPr txBox="1"/>
              <p:nvPr/>
            </p:nvSpPr>
            <p:spPr>
              <a:xfrm>
                <a:off x="12844914"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33</a:t>
                </a:r>
              </a:p>
            </p:txBody>
          </p:sp>
          <p:sp>
            <p:nvSpPr>
              <p:cNvPr id="349" name="TextBox 348">
                <a:extLst>
                  <a:ext uri="{FF2B5EF4-FFF2-40B4-BE49-F238E27FC236}">
                    <a16:creationId xmlns:a16="http://schemas.microsoft.com/office/drawing/2014/main" id="{0A93838A-2E26-586B-9331-9C47ED44EA41}"/>
                  </a:ext>
                </a:extLst>
              </p:cNvPr>
              <p:cNvSpPr txBox="1"/>
              <p:nvPr/>
            </p:nvSpPr>
            <p:spPr>
              <a:xfrm>
                <a:off x="12431005"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30</a:t>
                </a:r>
              </a:p>
            </p:txBody>
          </p:sp>
          <p:sp>
            <p:nvSpPr>
              <p:cNvPr id="350" name="TextBox 349">
                <a:extLst>
                  <a:ext uri="{FF2B5EF4-FFF2-40B4-BE49-F238E27FC236}">
                    <a16:creationId xmlns:a16="http://schemas.microsoft.com/office/drawing/2014/main" id="{663FD98B-A39C-9E3D-1958-48D9282571F8}"/>
                  </a:ext>
                </a:extLst>
              </p:cNvPr>
              <p:cNvSpPr txBox="1"/>
              <p:nvPr/>
            </p:nvSpPr>
            <p:spPr>
              <a:xfrm>
                <a:off x="12017098"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27</a:t>
                </a:r>
              </a:p>
            </p:txBody>
          </p:sp>
          <p:sp>
            <p:nvSpPr>
              <p:cNvPr id="351" name="TextBox 350">
                <a:extLst>
                  <a:ext uri="{FF2B5EF4-FFF2-40B4-BE49-F238E27FC236}">
                    <a16:creationId xmlns:a16="http://schemas.microsoft.com/office/drawing/2014/main" id="{8B9D2D4D-840E-684C-1FDB-9F04EB44A4B7}"/>
                  </a:ext>
                </a:extLst>
              </p:cNvPr>
              <p:cNvSpPr txBox="1"/>
              <p:nvPr/>
            </p:nvSpPr>
            <p:spPr>
              <a:xfrm>
                <a:off x="11603191"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24</a:t>
                </a:r>
              </a:p>
            </p:txBody>
          </p:sp>
          <p:sp>
            <p:nvSpPr>
              <p:cNvPr id="352" name="TextBox 351">
                <a:extLst>
                  <a:ext uri="{FF2B5EF4-FFF2-40B4-BE49-F238E27FC236}">
                    <a16:creationId xmlns:a16="http://schemas.microsoft.com/office/drawing/2014/main" id="{72F5BDAC-D841-AE12-1009-F4FAE7C52499}"/>
                  </a:ext>
                </a:extLst>
              </p:cNvPr>
              <p:cNvSpPr txBox="1"/>
              <p:nvPr/>
            </p:nvSpPr>
            <p:spPr>
              <a:xfrm>
                <a:off x="11189284"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21</a:t>
                </a:r>
              </a:p>
            </p:txBody>
          </p:sp>
          <p:sp>
            <p:nvSpPr>
              <p:cNvPr id="353" name="TextBox 352">
                <a:extLst>
                  <a:ext uri="{FF2B5EF4-FFF2-40B4-BE49-F238E27FC236}">
                    <a16:creationId xmlns:a16="http://schemas.microsoft.com/office/drawing/2014/main" id="{CE1470BB-F464-963A-530C-E0794E6CB251}"/>
                  </a:ext>
                </a:extLst>
              </p:cNvPr>
              <p:cNvSpPr txBox="1"/>
              <p:nvPr/>
            </p:nvSpPr>
            <p:spPr>
              <a:xfrm>
                <a:off x="10775377"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18</a:t>
                </a:r>
              </a:p>
            </p:txBody>
          </p:sp>
          <p:sp>
            <p:nvSpPr>
              <p:cNvPr id="354" name="TextBox 353">
                <a:extLst>
                  <a:ext uri="{FF2B5EF4-FFF2-40B4-BE49-F238E27FC236}">
                    <a16:creationId xmlns:a16="http://schemas.microsoft.com/office/drawing/2014/main" id="{1CF4E5F7-DEE5-49EF-8804-AE1816B79764}"/>
                  </a:ext>
                </a:extLst>
              </p:cNvPr>
              <p:cNvSpPr txBox="1"/>
              <p:nvPr/>
            </p:nvSpPr>
            <p:spPr>
              <a:xfrm>
                <a:off x="10361469"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15</a:t>
                </a:r>
              </a:p>
            </p:txBody>
          </p:sp>
          <p:sp>
            <p:nvSpPr>
              <p:cNvPr id="355" name="TextBox 354">
                <a:extLst>
                  <a:ext uri="{FF2B5EF4-FFF2-40B4-BE49-F238E27FC236}">
                    <a16:creationId xmlns:a16="http://schemas.microsoft.com/office/drawing/2014/main" id="{8B4F2E14-9721-F005-A6A9-E53AFB915386}"/>
                  </a:ext>
                </a:extLst>
              </p:cNvPr>
              <p:cNvSpPr txBox="1"/>
              <p:nvPr/>
            </p:nvSpPr>
            <p:spPr>
              <a:xfrm>
                <a:off x="9947562"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12</a:t>
                </a:r>
              </a:p>
            </p:txBody>
          </p:sp>
          <p:sp>
            <p:nvSpPr>
              <p:cNvPr id="356" name="TextBox 355">
                <a:extLst>
                  <a:ext uri="{FF2B5EF4-FFF2-40B4-BE49-F238E27FC236}">
                    <a16:creationId xmlns:a16="http://schemas.microsoft.com/office/drawing/2014/main" id="{FEAA1B1C-8C9D-560E-2118-CD11500D1412}"/>
                  </a:ext>
                </a:extLst>
              </p:cNvPr>
              <p:cNvSpPr txBox="1"/>
              <p:nvPr/>
            </p:nvSpPr>
            <p:spPr>
              <a:xfrm>
                <a:off x="9576852"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9</a:t>
                </a:r>
              </a:p>
            </p:txBody>
          </p:sp>
          <p:sp>
            <p:nvSpPr>
              <p:cNvPr id="357" name="TextBox 356">
                <a:extLst>
                  <a:ext uri="{FF2B5EF4-FFF2-40B4-BE49-F238E27FC236}">
                    <a16:creationId xmlns:a16="http://schemas.microsoft.com/office/drawing/2014/main" id="{777BC6E0-7A60-F9E9-9DCF-30FC710AFBA2}"/>
                  </a:ext>
                </a:extLst>
              </p:cNvPr>
              <p:cNvSpPr txBox="1"/>
              <p:nvPr/>
            </p:nvSpPr>
            <p:spPr>
              <a:xfrm>
                <a:off x="9162945"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6</a:t>
                </a:r>
              </a:p>
            </p:txBody>
          </p:sp>
          <p:sp>
            <p:nvSpPr>
              <p:cNvPr id="358" name="TextBox 357">
                <a:extLst>
                  <a:ext uri="{FF2B5EF4-FFF2-40B4-BE49-F238E27FC236}">
                    <a16:creationId xmlns:a16="http://schemas.microsoft.com/office/drawing/2014/main" id="{F0C27EE6-77E8-BE69-39F8-47C7F90B9986}"/>
                  </a:ext>
                </a:extLst>
              </p:cNvPr>
              <p:cNvSpPr txBox="1"/>
              <p:nvPr/>
            </p:nvSpPr>
            <p:spPr>
              <a:xfrm>
                <a:off x="8749038"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a:t>
                </a:r>
              </a:p>
            </p:txBody>
          </p:sp>
          <p:sp>
            <p:nvSpPr>
              <p:cNvPr id="359" name="TextBox 358">
                <a:extLst>
                  <a:ext uri="{FF2B5EF4-FFF2-40B4-BE49-F238E27FC236}">
                    <a16:creationId xmlns:a16="http://schemas.microsoft.com/office/drawing/2014/main" id="{9540A855-5812-2C9D-2228-D9F16394FAA8}"/>
                  </a:ext>
                </a:extLst>
              </p:cNvPr>
              <p:cNvSpPr txBox="1"/>
              <p:nvPr/>
            </p:nvSpPr>
            <p:spPr>
              <a:xfrm>
                <a:off x="8335131"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0</a:t>
                </a:r>
              </a:p>
            </p:txBody>
          </p:sp>
          <p:sp>
            <p:nvSpPr>
              <p:cNvPr id="360" name="TextBox 359">
                <a:extLst>
                  <a:ext uri="{FF2B5EF4-FFF2-40B4-BE49-F238E27FC236}">
                    <a16:creationId xmlns:a16="http://schemas.microsoft.com/office/drawing/2014/main" id="{487DEF38-F2C6-B414-F159-15E6252D34F5}"/>
                  </a:ext>
                </a:extLst>
              </p:cNvPr>
              <p:cNvSpPr txBox="1"/>
              <p:nvPr/>
            </p:nvSpPr>
            <p:spPr>
              <a:xfrm>
                <a:off x="14914449" y="5454089"/>
                <a:ext cx="450124"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48</a:t>
                </a:r>
              </a:p>
            </p:txBody>
          </p:sp>
          <p:sp>
            <p:nvSpPr>
              <p:cNvPr id="361" name="TextBox 360">
                <a:extLst>
                  <a:ext uri="{FF2B5EF4-FFF2-40B4-BE49-F238E27FC236}">
                    <a16:creationId xmlns:a16="http://schemas.microsoft.com/office/drawing/2014/main" id="{C05C13A3-2134-6457-EE18-7FDD5E39076C}"/>
                  </a:ext>
                </a:extLst>
              </p:cNvPr>
              <p:cNvSpPr txBox="1"/>
              <p:nvPr/>
            </p:nvSpPr>
            <p:spPr>
              <a:xfrm>
                <a:off x="15328356" y="5454089"/>
                <a:ext cx="450124"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51</a:t>
                </a:r>
              </a:p>
            </p:txBody>
          </p:sp>
        </p:grpSp>
      </p:grpSp>
      <p:grpSp>
        <p:nvGrpSpPr>
          <p:cNvPr id="362" name="Graphic 4">
            <a:extLst>
              <a:ext uri="{FF2B5EF4-FFF2-40B4-BE49-F238E27FC236}">
                <a16:creationId xmlns:a16="http://schemas.microsoft.com/office/drawing/2014/main" id="{E2E2745F-D684-7EFA-0F4A-A13FC5FBEE7E}"/>
              </a:ext>
            </a:extLst>
          </p:cNvPr>
          <p:cNvGrpSpPr/>
          <p:nvPr/>
        </p:nvGrpSpPr>
        <p:grpSpPr>
          <a:xfrm>
            <a:off x="6836055" y="4985857"/>
            <a:ext cx="5033748" cy="215445"/>
            <a:chOff x="8248868" y="6061907"/>
            <a:chExt cx="7550621" cy="304540"/>
          </a:xfrm>
          <a:solidFill>
            <a:srgbClr val="000000"/>
          </a:solidFill>
        </p:grpSpPr>
        <p:sp>
          <p:nvSpPr>
            <p:cNvPr id="363" name="TextBox 362">
              <a:extLst>
                <a:ext uri="{FF2B5EF4-FFF2-40B4-BE49-F238E27FC236}">
                  <a16:creationId xmlns:a16="http://schemas.microsoft.com/office/drawing/2014/main" id="{A47DCA0C-FFE7-1535-CEDB-747B5EC6E667}"/>
                </a:ext>
              </a:extLst>
            </p:cNvPr>
            <p:cNvSpPr txBox="1"/>
            <p:nvPr/>
          </p:nvSpPr>
          <p:spPr>
            <a:xfrm>
              <a:off x="8248868" y="6061907"/>
              <a:ext cx="536685" cy="304540"/>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257</a:t>
              </a:r>
            </a:p>
          </p:txBody>
        </p:sp>
        <p:sp>
          <p:nvSpPr>
            <p:cNvPr id="364" name="TextBox 363">
              <a:extLst>
                <a:ext uri="{FF2B5EF4-FFF2-40B4-BE49-F238E27FC236}">
                  <a16:creationId xmlns:a16="http://schemas.microsoft.com/office/drawing/2014/main" id="{5FFFEFA0-935B-843C-9266-BB4133A65E24}"/>
                </a:ext>
              </a:extLst>
            </p:cNvPr>
            <p:cNvSpPr txBox="1"/>
            <p:nvPr/>
          </p:nvSpPr>
          <p:spPr>
            <a:xfrm>
              <a:off x="14543739" y="6061907"/>
              <a:ext cx="363561"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7</a:t>
              </a:r>
            </a:p>
          </p:txBody>
        </p:sp>
        <p:sp>
          <p:nvSpPr>
            <p:cNvPr id="365" name="TextBox 364">
              <a:extLst>
                <a:ext uri="{FF2B5EF4-FFF2-40B4-BE49-F238E27FC236}">
                  <a16:creationId xmlns:a16="http://schemas.microsoft.com/office/drawing/2014/main" id="{EF048640-3A77-1F7E-F1AA-30A1D0D1166E}"/>
                </a:ext>
              </a:extLst>
            </p:cNvPr>
            <p:cNvSpPr txBox="1"/>
            <p:nvPr/>
          </p:nvSpPr>
          <p:spPr>
            <a:xfrm>
              <a:off x="14086635" y="6061907"/>
              <a:ext cx="450124"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23</a:t>
              </a:r>
            </a:p>
          </p:txBody>
        </p:sp>
        <p:sp>
          <p:nvSpPr>
            <p:cNvPr id="366" name="TextBox 365">
              <a:extLst>
                <a:ext uri="{FF2B5EF4-FFF2-40B4-BE49-F238E27FC236}">
                  <a16:creationId xmlns:a16="http://schemas.microsoft.com/office/drawing/2014/main" id="{6F5DFDE7-777D-E800-6BA3-EEBEDFD11FCA}"/>
                </a:ext>
              </a:extLst>
            </p:cNvPr>
            <p:cNvSpPr txBox="1"/>
            <p:nvPr/>
          </p:nvSpPr>
          <p:spPr>
            <a:xfrm>
              <a:off x="13672726" y="6061907"/>
              <a:ext cx="450124"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35</a:t>
              </a:r>
            </a:p>
          </p:txBody>
        </p:sp>
        <p:sp>
          <p:nvSpPr>
            <p:cNvPr id="367" name="TextBox 366">
              <a:extLst>
                <a:ext uri="{FF2B5EF4-FFF2-40B4-BE49-F238E27FC236}">
                  <a16:creationId xmlns:a16="http://schemas.microsoft.com/office/drawing/2014/main" id="{73780A16-2AC2-4ACF-D07D-AC8F8B0A7762}"/>
                </a:ext>
              </a:extLst>
            </p:cNvPr>
            <p:cNvSpPr txBox="1"/>
            <p:nvPr/>
          </p:nvSpPr>
          <p:spPr>
            <a:xfrm>
              <a:off x="13258819" y="6061907"/>
              <a:ext cx="450124"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52</a:t>
              </a:r>
            </a:p>
          </p:txBody>
        </p:sp>
        <p:sp>
          <p:nvSpPr>
            <p:cNvPr id="368" name="TextBox 367">
              <a:extLst>
                <a:ext uri="{FF2B5EF4-FFF2-40B4-BE49-F238E27FC236}">
                  <a16:creationId xmlns:a16="http://schemas.microsoft.com/office/drawing/2014/main" id="{4900C880-4130-7E3F-CFED-87DF7F9E3E9C}"/>
                </a:ext>
              </a:extLst>
            </p:cNvPr>
            <p:cNvSpPr txBox="1"/>
            <p:nvPr/>
          </p:nvSpPr>
          <p:spPr>
            <a:xfrm>
              <a:off x="12844912" y="6061907"/>
              <a:ext cx="450124"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70</a:t>
              </a:r>
            </a:p>
          </p:txBody>
        </p:sp>
        <p:sp>
          <p:nvSpPr>
            <p:cNvPr id="369" name="TextBox 368">
              <a:extLst>
                <a:ext uri="{FF2B5EF4-FFF2-40B4-BE49-F238E27FC236}">
                  <a16:creationId xmlns:a16="http://schemas.microsoft.com/office/drawing/2014/main" id="{BA7C3A75-F5C1-E18A-056C-B9594590E1DD}"/>
                </a:ext>
              </a:extLst>
            </p:cNvPr>
            <p:cNvSpPr txBox="1"/>
            <p:nvPr/>
          </p:nvSpPr>
          <p:spPr>
            <a:xfrm>
              <a:off x="12431005" y="6061907"/>
              <a:ext cx="450124"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90</a:t>
              </a:r>
            </a:p>
          </p:txBody>
        </p:sp>
        <p:sp>
          <p:nvSpPr>
            <p:cNvPr id="370" name="TextBox 369">
              <a:extLst>
                <a:ext uri="{FF2B5EF4-FFF2-40B4-BE49-F238E27FC236}">
                  <a16:creationId xmlns:a16="http://schemas.microsoft.com/office/drawing/2014/main" id="{326FF262-B81D-B3CE-FDF0-A9E7B43EA8B5}"/>
                </a:ext>
              </a:extLst>
            </p:cNvPr>
            <p:cNvSpPr txBox="1"/>
            <p:nvPr/>
          </p:nvSpPr>
          <p:spPr>
            <a:xfrm>
              <a:off x="11968200" y="6061907"/>
              <a:ext cx="536685"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113</a:t>
              </a:r>
            </a:p>
          </p:txBody>
        </p:sp>
        <p:sp>
          <p:nvSpPr>
            <p:cNvPr id="371" name="TextBox 370">
              <a:extLst>
                <a:ext uri="{FF2B5EF4-FFF2-40B4-BE49-F238E27FC236}">
                  <a16:creationId xmlns:a16="http://schemas.microsoft.com/office/drawing/2014/main" id="{33B81C1E-DF66-86A1-7E5B-33359AADBCCB}"/>
                </a:ext>
              </a:extLst>
            </p:cNvPr>
            <p:cNvSpPr txBox="1"/>
            <p:nvPr/>
          </p:nvSpPr>
          <p:spPr>
            <a:xfrm>
              <a:off x="11559999" y="6061907"/>
              <a:ext cx="536685"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124</a:t>
              </a:r>
            </a:p>
          </p:txBody>
        </p:sp>
        <p:sp>
          <p:nvSpPr>
            <p:cNvPr id="372" name="TextBox 371">
              <a:extLst>
                <a:ext uri="{FF2B5EF4-FFF2-40B4-BE49-F238E27FC236}">
                  <a16:creationId xmlns:a16="http://schemas.microsoft.com/office/drawing/2014/main" id="{993E3797-C4B1-7F97-D6C7-29D3908FD913}"/>
                </a:ext>
              </a:extLst>
            </p:cNvPr>
            <p:cNvSpPr txBox="1"/>
            <p:nvPr/>
          </p:nvSpPr>
          <p:spPr>
            <a:xfrm>
              <a:off x="11146091" y="6061907"/>
              <a:ext cx="536685"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140</a:t>
              </a:r>
            </a:p>
          </p:txBody>
        </p:sp>
        <p:sp>
          <p:nvSpPr>
            <p:cNvPr id="373" name="TextBox 372">
              <a:extLst>
                <a:ext uri="{FF2B5EF4-FFF2-40B4-BE49-F238E27FC236}">
                  <a16:creationId xmlns:a16="http://schemas.microsoft.com/office/drawing/2014/main" id="{32E03024-C3F2-3008-3C4B-0939E045590F}"/>
                </a:ext>
              </a:extLst>
            </p:cNvPr>
            <p:cNvSpPr txBox="1"/>
            <p:nvPr/>
          </p:nvSpPr>
          <p:spPr>
            <a:xfrm>
              <a:off x="10732184" y="6061907"/>
              <a:ext cx="536685"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155</a:t>
              </a:r>
            </a:p>
          </p:txBody>
        </p:sp>
        <p:sp>
          <p:nvSpPr>
            <p:cNvPr id="374" name="TextBox 373">
              <a:extLst>
                <a:ext uri="{FF2B5EF4-FFF2-40B4-BE49-F238E27FC236}">
                  <a16:creationId xmlns:a16="http://schemas.microsoft.com/office/drawing/2014/main" id="{73C6F319-487D-A82F-6D73-195DC0D359E4}"/>
                </a:ext>
              </a:extLst>
            </p:cNvPr>
            <p:cNvSpPr txBox="1"/>
            <p:nvPr/>
          </p:nvSpPr>
          <p:spPr>
            <a:xfrm>
              <a:off x="10318404" y="6061907"/>
              <a:ext cx="536685"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178</a:t>
              </a:r>
            </a:p>
          </p:txBody>
        </p:sp>
        <p:sp>
          <p:nvSpPr>
            <p:cNvPr id="375" name="TextBox 374">
              <a:extLst>
                <a:ext uri="{FF2B5EF4-FFF2-40B4-BE49-F238E27FC236}">
                  <a16:creationId xmlns:a16="http://schemas.microsoft.com/office/drawing/2014/main" id="{B1FB9994-A139-5745-F2DF-BE9C88E90DAD}"/>
                </a:ext>
              </a:extLst>
            </p:cNvPr>
            <p:cNvSpPr txBox="1"/>
            <p:nvPr/>
          </p:nvSpPr>
          <p:spPr>
            <a:xfrm>
              <a:off x="9904496" y="6061907"/>
              <a:ext cx="536685"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186</a:t>
              </a:r>
            </a:p>
          </p:txBody>
        </p:sp>
        <p:sp>
          <p:nvSpPr>
            <p:cNvPr id="376" name="TextBox 375">
              <a:extLst>
                <a:ext uri="{FF2B5EF4-FFF2-40B4-BE49-F238E27FC236}">
                  <a16:creationId xmlns:a16="http://schemas.microsoft.com/office/drawing/2014/main" id="{BE86A59E-D974-E235-D2C0-C50A65CA5436}"/>
                </a:ext>
              </a:extLst>
            </p:cNvPr>
            <p:cNvSpPr txBox="1"/>
            <p:nvPr/>
          </p:nvSpPr>
          <p:spPr>
            <a:xfrm>
              <a:off x="9490589" y="6061907"/>
              <a:ext cx="536685"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208</a:t>
              </a:r>
            </a:p>
          </p:txBody>
        </p:sp>
        <p:sp>
          <p:nvSpPr>
            <p:cNvPr id="377" name="TextBox 376">
              <a:extLst>
                <a:ext uri="{FF2B5EF4-FFF2-40B4-BE49-F238E27FC236}">
                  <a16:creationId xmlns:a16="http://schemas.microsoft.com/office/drawing/2014/main" id="{4DBBFBD0-A823-F121-2283-2EA5151680AD}"/>
                </a:ext>
              </a:extLst>
            </p:cNvPr>
            <p:cNvSpPr txBox="1"/>
            <p:nvPr/>
          </p:nvSpPr>
          <p:spPr>
            <a:xfrm>
              <a:off x="9076682" y="6061907"/>
              <a:ext cx="536685"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227</a:t>
              </a:r>
            </a:p>
          </p:txBody>
        </p:sp>
        <p:sp>
          <p:nvSpPr>
            <p:cNvPr id="378" name="TextBox 377">
              <a:extLst>
                <a:ext uri="{FF2B5EF4-FFF2-40B4-BE49-F238E27FC236}">
                  <a16:creationId xmlns:a16="http://schemas.microsoft.com/office/drawing/2014/main" id="{FC09674B-0AAC-FB19-9558-BD4871975E3B}"/>
                </a:ext>
              </a:extLst>
            </p:cNvPr>
            <p:cNvSpPr txBox="1"/>
            <p:nvPr/>
          </p:nvSpPr>
          <p:spPr>
            <a:xfrm>
              <a:off x="8662775" y="6061907"/>
              <a:ext cx="536685"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241</a:t>
              </a:r>
            </a:p>
          </p:txBody>
        </p:sp>
        <p:sp>
          <p:nvSpPr>
            <p:cNvPr id="379" name="TextBox 378">
              <a:extLst>
                <a:ext uri="{FF2B5EF4-FFF2-40B4-BE49-F238E27FC236}">
                  <a16:creationId xmlns:a16="http://schemas.microsoft.com/office/drawing/2014/main" id="{51123DCF-2D10-74F6-BD22-514A2B0EC26B}"/>
                </a:ext>
              </a:extLst>
            </p:cNvPr>
            <p:cNvSpPr txBox="1"/>
            <p:nvPr/>
          </p:nvSpPr>
          <p:spPr>
            <a:xfrm>
              <a:off x="14957646" y="6061907"/>
              <a:ext cx="363561"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3</a:t>
              </a:r>
            </a:p>
          </p:txBody>
        </p:sp>
        <p:sp>
          <p:nvSpPr>
            <p:cNvPr id="380" name="TextBox 379">
              <a:extLst>
                <a:ext uri="{FF2B5EF4-FFF2-40B4-BE49-F238E27FC236}">
                  <a16:creationId xmlns:a16="http://schemas.microsoft.com/office/drawing/2014/main" id="{05768200-3495-766D-D0CD-F016C6EFF0B9}"/>
                </a:ext>
              </a:extLst>
            </p:cNvPr>
            <p:cNvSpPr txBox="1"/>
            <p:nvPr/>
          </p:nvSpPr>
          <p:spPr>
            <a:xfrm>
              <a:off x="15308488" y="6061907"/>
              <a:ext cx="491001" cy="304539"/>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NE</a:t>
              </a:r>
            </a:p>
          </p:txBody>
        </p:sp>
      </p:grpSp>
      <p:grpSp>
        <p:nvGrpSpPr>
          <p:cNvPr id="381" name="Graphic 4">
            <a:extLst>
              <a:ext uri="{FF2B5EF4-FFF2-40B4-BE49-F238E27FC236}">
                <a16:creationId xmlns:a16="http://schemas.microsoft.com/office/drawing/2014/main" id="{EB349D76-2A51-7DC1-FB7C-581AC19933AD}"/>
              </a:ext>
            </a:extLst>
          </p:cNvPr>
          <p:cNvGrpSpPr/>
          <p:nvPr/>
        </p:nvGrpSpPr>
        <p:grpSpPr>
          <a:xfrm>
            <a:off x="6836055" y="5136158"/>
            <a:ext cx="4990830" cy="215445"/>
            <a:chOff x="8248868" y="6274365"/>
            <a:chExt cx="7486245" cy="304540"/>
          </a:xfrm>
          <a:solidFill>
            <a:srgbClr val="000000"/>
          </a:solidFill>
        </p:grpSpPr>
        <p:sp>
          <p:nvSpPr>
            <p:cNvPr id="382" name="TextBox 381">
              <a:extLst>
                <a:ext uri="{FF2B5EF4-FFF2-40B4-BE49-F238E27FC236}">
                  <a16:creationId xmlns:a16="http://schemas.microsoft.com/office/drawing/2014/main" id="{1822B639-9A86-BA31-C4BC-3167DFCE5E7F}"/>
                </a:ext>
              </a:extLst>
            </p:cNvPr>
            <p:cNvSpPr txBox="1"/>
            <p:nvPr/>
          </p:nvSpPr>
          <p:spPr>
            <a:xfrm>
              <a:off x="14543738" y="6274365"/>
              <a:ext cx="363561" cy="304540"/>
            </a:xfrm>
            <a:prstGeom prst="rect">
              <a:avLst/>
            </a:prstGeom>
            <a:noFill/>
          </p:spPr>
          <p:txBody>
            <a:bodyPr wrap="none" rtlCol="0">
              <a:spAutoFit/>
            </a:bodyPr>
            <a:lstStyle/>
            <a:p>
              <a:pPr algn="ctr" defTabSz="914446"/>
              <a:r>
                <a:rPr lang="en-GB" sz="800" noProof="0" dirty="0">
                  <a:ln/>
                  <a:solidFill>
                    <a:prstClr val="white">
                      <a:lumMod val="50000"/>
                    </a:prstClr>
                  </a:solidFill>
                  <a:latin typeface="Arial"/>
                  <a:cs typeface="Arial"/>
                  <a:sym typeface="Arial"/>
                  <a:rtl val="0"/>
                </a:rPr>
                <a:t>7</a:t>
              </a:r>
            </a:p>
          </p:txBody>
        </p:sp>
        <p:sp>
          <p:nvSpPr>
            <p:cNvPr id="383" name="TextBox 382">
              <a:extLst>
                <a:ext uri="{FF2B5EF4-FFF2-40B4-BE49-F238E27FC236}">
                  <a16:creationId xmlns:a16="http://schemas.microsoft.com/office/drawing/2014/main" id="{64F37F7A-14AE-66EF-F1A2-271EC44C727B}"/>
                </a:ext>
              </a:extLst>
            </p:cNvPr>
            <p:cNvSpPr txBox="1"/>
            <p:nvPr/>
          </p:nvSpPr>
          <p:spPr>
            <a:xfrm>
              <a:off x="14080927" y="6274365"/>
              <a:ext cx="450124" cy="304539"/>
            </a:xfrm>
            <a:prstGeom prst="rect">
              <a:avLst/>
            </a:prstGeom>
            <a:noFill/>
          </p:spPr>
          <p:txBody>
            <a:bodyPr wrap="none" rtlCol="0">
              <a:spAutoFit/>
            </a:bodyPr>
            <a:lstStyle/>
            <a:p>
              <a:pPr algn="ctr" defTabSz="914446"/>
              <a:r>
                <a:rPr lang="en-GB" sz="800" noProof="0" dirty="0">
                  <a:ln/>
                  <a:solidFill>
                    <a:prstClr val="white">
                      <a:lumMod val="50000"/>
                    </a:prstClr>
                  </a:solidFill>
                  <a:latin typeface="Arial"/>
                  <a:cs typeface="Arial"/>
                  <a:sym typeface="Arial"/>
                  <a:rtl val="0"/>
                </a:rPr>
                <a:t>11</a:t>
              </a:r>
            </a:p>
          </p:txBody>
        </p:sp>
        <p:sp>
          <p:nvSpPr>
            <p:cNvPr id="384" name="TextBox 383">
              <a:extLst>
                <a:ext uri="{FF2B5EF4-FFF2-40B4-BE49-F238E27FC236}">
                  <a16:creationId xmlns:a16="http://schemas.microsoft.com/office/drawing/2014/main" id="{A3428F2E-E9A8-8CD5-888C-A097DFDBD927}"/>
                </a:ext>
              </a:extLst>
            </p:cNvPr>
            <p:cNvSpPr txBox="1"/>
            <p:nvPr/>
          </p:nvSpPr>
          <p:spPr>
            <a:xfrm>
              <a:off x="13672727" y="6274365"/>
              <a:ext cx="450124" cy="304539"/>
            </a:xfrm>
            <a:prstGeom prst="rect">
              <a:avLst/>
            </a:prstGeom>
            <a:noFill/>
          </p:spPr>
          <p:txBody>
            <a:bodyPr wrap="none" rtlCol="0">
              <a:spAutoFit/>
            </a:bodyPr>
            <a:lstStyle/>
            <a:p>
              <a:pPr algn="ctr" defTabSz="914446"/>
              <a:r>
                <a:rPr lang="en-GB" sz="800" noProof="0" dirty="0">
                  <a:ln/>
                  <a:solidFill>
                    <a:prstClr val="white">
                      <a:lumMod val="50000"/>
                    </a:prstClr>
                  </a:solidFill>
                  <a:latin typeface="Arial"/>
                  <a:cs typeface="Arial"/>
                  <a:sym typeface="Arial"/>
                  <a:rtl val="0"/>
                </a:rPr>
                <a:t>25</a:t>
              </a:r>
            </a:p>
          </p:txBody>
        </p:sp>
        <p:sp>
          <p:nvSpPr>
            <p:cNvPr id="385" name="TextBox 384">
              <a:extLst>
                <a:ext uri="{FF2B5EF4-FFF2-40B4-BE49-F238E27FC236}">
                  <a16:creationId xmlns:a16="http://schemas.microsoft.com/office/drawing/2014/main" id="{B6EEFF4C-0A3F-ED9D-C8C5-A821AA37B41D}"/>
                </a:ext>
              </a:extLst>
            </p:cNvPr>
            <p:cNvSpPr txBox="1"/>
            <p:nvPr/>
          </p:nvSpPr>
          <p:spPr>
            <a:xfrm>
              <a:off x="13258820" y="6274365"/>
              <a:ext cx="450124" cy="304539"/>
            </a:xfrm>
            <a:prstGeom prst="rect">
              <a:avLst/>
            </a:prstGeom>
            <a:noFill/>
          </p:spPr>
          <p:txBody>
            <a:bodyPr wrap="none" rtlCol="0">
              <a:spAutoFit/>
            </a:bodyPr>
            <a:lstStyle/>
            <a:p>
              <a:pPr algn="ctr" defTabSz="914446"/>
              <a:r>
                <a:rPr lang="en-GB" sz="800" noProof="0" dirty="0">
                  <a:ln/>
                  <a:solidFill>
                    <a:prstClr val="white">
                      <a:lumMod val="50000"/>
                    </a:prstClr>
                  </a:solidFill>
                  <a:latin typeface="Arial"/>
                  <a:cs typeface="Arial"/>
                  <a:sym typeface="Arial"/>
                  <a:rtl val="0"/>
                </a:rPr>
                <a:t>46</a:t>
              </a:r>
            </a:p>
          </p:txBody>
        </p:sp>
        <p:sp>
          <p:nvSpPr>
            <p:cNvPr id="386" name="TextBox 385">
              <a:extLst>
                <a:ext uri="{FF2B5EF4-FFF2-40B4-BE49-F238E27FC236}">
                  <a16:creationId xmlns:a16="http://schemas.microsoft.com/office/drawing/2014/main" id="{32D9225C-4454-0F8A-E867-96D0A236A6C9}"/>
                </a:ext>
              </a:extLst>
            </p:cNvPr>
            <p:cNvSpPr txBox="1"/>
            <p:nvPr/>
          </p:nvSpPr>
          <p:spPr>
            <a:xfrm>
              <a:off x="12844913" y="6274365"/>
              <a:ext cx="450124" cy="304539"/>
            </a:xfrm>
            <a:prstGeom prst="rect">
              <a:avLst/>
            </a:prstGeom>
            <a:noFill/>
          </p:spPr>
          <p:txBody>
            <a:bodyPr wrap="none" rtlCol="0">
              <a:spAutoFit/>
            </a:bodyPr>
            <a:lstStyle/>
            <a:p>
              <a:pPr algn="ctr" defTabSz="914446"/>
              <a:r>
                <a:rPr lang="en-GB" sz="800" noProof="0" dirty="0">
                  <a:ln/>
                  <a:solidFill>
                    <a:prstClr val="white">
                      <a:lumMod val="50000"/>
                    </a:prstClr>
                  </a:solidFill>
                  <a:latin typeface="Arial"/>
                  <a:cs typeface="Arial"/>
                  <a:sym typeface="Arial"/>
                  <a:rtl val="0"/>
                </a:rPr>
                <a:t>62</a:t>
              </a:r>
            </a:p>
          </p:txBody>
        </p:sp>
        <p:sp>
          <p:nvSpPr>
            <p:cNvPr id="387" name="TextBox 386">
              <a:extLst>
                <a:ext uri="{FF2B5EF4-FFF2-40B4-BE49-F238E27FC236}">
                  <a16:creationId xmlns:a16="http://schemas.microsoft.com/office/drawing/2014/main" id="{F1406BD5-AEF4-A3CC-52A6-D720700F2C8E}"/>
                </a:ext>
              </a:extLst>
            </p:cNvPr>
            <p:cNvSpPr txBox="1"/>
            <p:nvPr/>
          </p:nvSpPr>
          <p:spPr>
            <a:xfrm>
              <a:off x="12431005" y="6274365"/>
              <a:ext cx="450124" cy="304539"/>
            </a:xfrm>
            <a:prstGeom prst="rect">
              <a:avLst/>
            </a:prstGeom>
            <a:noFill/>
          </p:spPr>
          <p:txBody>
            <a:bodyPr wrap="none" rtlCol="0">
              <a:spAutoFit/>
            </a:bodyPr>
            <a:lstStyle/>
            <a:p>
              <a:pPr algn="ctr" defTabSz="914446"/>
              <a:r>
                <a:rPr lang="en-GB" sz="800" noProof="0" dirty="0">
                  <a:ln/>
                  <a:solidFill>
                    <a:prstClr val="white">
                      <a:lumMod val="50000"/>
                    </a:prstClr>
                  </a:solidFill>
                  <a:latin typeface="Arial"/>
                  <a:cs typeface="Arial"/>
                  <a:sym typeface="Arial"/>
                  <a:rtl val="0"/>
                </a:rPr>
                <a:t>84</a:t>
              </a:r>
            </a:p>
          </p:txBody>
        </p:sp>
        <p:sp>
          <p:nvSpPr>
            <p:cNvPr id="388" name="TextBox 387">
              <a:extLst>
                <a:ext uri="{FF2B5EF4-FFF2-40B4-BE49-F238E27FC236}">
                  <a16:creationId xmlns:a16="http://schemas.microsoft.com/office/drawing/2014/main" id="{522E5B98-C865-77F0-D7E0-C9F5FAFE5063}"/>
                </a:ext>
              </a:extLst>
            </p:cNvPr>
            <p:cNvSpPr txBox="1"/>
            <p:nvPr/>
          </p:nvSpPr>
          <p:spPr>
            <a:xfrm>
              <a:off x="11973906" y="6274365"/>
              <a:ext cx="536685" cy="304539"/>
            </a:xfrm>
            <a:prstGeom prst="rect">
              <a:avLst/>
            </a:prstGeom>
            <a:noFill/>
          </p:spPr>
          <p:txBody>
            <a:bodyPr wrap="none" rtlCol="0">
              <a:spAutoFit/>
            </a:bodyPr>
            <a:lstStyle/>
            <a:p>
              <a:pPr algn="ctr" defTabSz="914446"/>
              <a:r>
                <a:rPr lang="en-GB" sz="800" noProof="0" dirty="0">
                  <a:ln/>
                  <a:solidFill>
                    <a:prstClr val="white">
                      <a:lumMod val="50000"/>
                    </a:prstClr>
                  </a:solidFill>
                  <a:latin typeface="Arial"/>
                  <a:cs typeface="Arial"/>
                  <a:sym typeface="Arial"/>
                  <a:rtl val="0"/>
                </a:rPr>
                <a:t>102</a:t>
              </a:r>
            </a:p>
          </p:txBody>
        </p:sp>
        <p:sp>
          <p:nvSpPr>
            <p:cNvPr id="389" name="TextBox 388">
              <a:extLst>
                <a:ext uri="{FF2B5EF4-FFF2-40B4-BE49-F238E27FC236}">
                  <a16:creationId xmlns:a16="http://schemas.microsoft.com/office/drawing/2014/main" id="{A2DBF1FA-1086-EC05-141F-3335ACD3C3A6}"/>
                </a:ext>
              </a:extLst>
            </p:cNvPr>
            <p:cNvSpPr txBox="1"/>
            <p:nvPr/>
          </p:nvSpPr>
          <p:spPr>
            <a:xfrm>
              <a:off x="11559999" y="6274365"/>
              <a:ext cx="536685" cy="304539"/>
            </a:xfrm>
            <a:prstGeom prst="rect">
              <a:avLst/>
            </a:prstGeom>
            <a:noFill/>
          </p:spPr>
          <p:txBody>
            <a:bodyPr wrap="none" rtlCol="0">
              <a:spAutoFit/>
            </a:bodyPr>
            <a:lstStyle/>
            <a:p>
              <a:pPr algn="ctr" defTabSz="914446"/>
              <a:r>
                <a:rPr lang="en-GB" sz="800" noProof="0" dirty="0">
                  <a:ln/>
                  <a:solidFill>
                    <a:prstClr val="white">
                      <a:lumMod val="50000"/>
                    </a:prstClr>
                  </a:solidFill>
                  <a:latin typeface="Arial"/>
                  <a:cs typeface="Arial"/>
                  <a:sym typeface="Arial"/>
                  <a:rtl val="0"/>
                </a:rPr>
                <a:t>121</a:t>
              </a:r>
            </a:p>
          </p:txBody>
        </p:sp>
        <p:sp>
          <p:nvSpPr>
            <p:cNvPr id="390" name="TextBox 389">
              <a:extLst>
                <a:ext uri="{FF2B5EF4-FFF2-40B4-BE49-F238E27FC236}">
                  <a16:creationId xmlns:a16="http://schemas.microsoft.com/office/drawing/2014/main" id="{C5A78BB0-412C-2321-6812-4C26949E098D}"/>
                </a:ext>
              </a:extLst>
            </p:cNvPr>
            <p:cNvSpPr txBox="1"/>
            <p:nvPr/>
          </p:nvSpPr>
          <p:spPr>
            <a:xfrm>
              <a:off x="11146090" y="6274365"/>
              <a:ext cx="536685" cy="304539"/>
            </a:xfrm>
            <a:prstGeom prst="rect">
              <a:avLst/>
            </a:prstGeom>
            <a:noFill/>
          </p:spPr>
          <p:txBody>
            <a:bodyPr wrap="none" rtlCol="0">
              <a:spAutoFit/>
            </a:bodyPr>
            <a:lstStyle/>
            <a:p>
              <a:pPr algn="ctr" defTabSz="914446"/>
              <a:r>
                <a:rPr lang="en-GB" sz="800" noProof="0" dirty="0">
                  <a:ln/>
                  <a:solidFill>
                    <a:prstClr val="white">
                      <a:lumMod val="50000"/>
                    </a:prstClr>
                  </a:solidFill>
                  <a:latin typeface="Arial"/>
                  <a:cs typeface="Arial"/>
                  <a:sym typeface="Arial"/>
                  <a:rtl val="0"/>
                </a:rPr>
                <a:t>139</a:t>
              </a:r>
            </a:p>
          </p:txBody>
        </p:sp>
        <p:sp>
          <p:nvSpPr>
            <p:cNvPr id="391" name="TextBox 390">
              <a:extLst>
                <a:ext uri="{FF2B5EF4-FFF2-40B4-BE49-F238E27FC236}">
                  <a16:creationId xmlns:a16="http://schemas.microsoft.com/office/drawing/2014/main" id="{890EA10D-8517-4099-1E81-E6D156BDB0A7}"/>
                </a:ext>
              </a:extLst>
            </p:cNvPr>
            <p:cNvSpPr txBox="1"/>
            <p:nvPr/>
          </p:nvSpPr>
          <p:spPr>
            <a:xfrm>
              <a:off x="10732183" y="6274365"/>
              <a:ext cx="536685" cy="304539"/>
            </a:xfrm>
            <a:prstGeom prst="rect">
              <a:avLst/>
            </a:prstGeom>
            <a:noFill/>
          </p:spPr>
          <p:txBody>
            <a:bodyPr wrap="none" rtlCol="0">
              <a:spAutoFit/>
            </a:bodyPr>
            <a:lstStyle/>
            <a:p>
              <a:pPr algn="ctr" defTabSz="914446"/>
              <a:r>
                <a:rPr lang="en-GB" sz="800" noProof="0" dirty="0">
                  <a:ln/>
                  <a:solidFill>
                    <a:prstClr val="white">
                      <a:lumMod val="50000"/>
                    </a:prstClr>
                  </a:solidFill>
                  <a:latin typeface="Arial"/>
                  <a:cs typeface="Arial"/>
                  <a:sym typeface="Arial"/>
                  <a:rtl val="0"/>
                </a:rPr>
                <a:t>157</a:t>
              </a:r>
            </a:p>
          </p:txBody>
        </p:sp>
        <p:sp>
          <p:nvSpPr>
            <p:cNvPr id="392" name="TextBox 391">
              <a:extLst>
                <a:ext uri="{FF2B5EF4-FFF2-40B4-BE49-F238E27FC236}">
                  <a16:creationId xmlns:a16="http://schemas.microsoft.com/office/drawing/2014/main" id="{84051C3A-C59D-2015-2223-EF7769598FE6}"/>
                </a:ext>
              </a:extLst>
            </p:cNvPr>
            <p:cNvSpPr txBox="1"/>
            <p:nvPr/>
          </p:nvSpPr>
          <p:spPr>
            <a:xfrm>
              <a:off x="10318404" y="6274365"/>
              <a:ext cx="536685" cy="304539"/>
            </a:xfrm>
            <a:prstGeom prst="rect">
              <a:avLst/>
            </a:prstGeom>
            <a:noFill/>
          </p:spPr>
          <p:txBody>
            <a:bodyPr wrap="none" rtlCol="0">
              <a:spAutoFit/>
            </a:bodyPr>
            <a:lstStyle/>
            <a:p>
              <a:pPr algn="ctr" defTabSz="914446"/>
              <a:r>
                <a:rPr lang="en-GB" sz="800" noProof="0" dirty="0">
                  <a:ln/>
                  <a:solidFill>
                    <a:prstClr val="white">
                      <a:lumMod val="50000"/>
                    </a:prstClr>
                  </a:solidFill>
                  <a:latin typeface="Arial"/>
                  <a:cs typeface="Arial"/>
                  <a:sym typeface="Arial"/>
                  <a:rtl val="0"/>
                </a:rPr>
                <a:t>167</a:t>
              </a:r>
            </a:p>
          </p:txBody>
        </p:sp>
        <p:sp>
          <p:nvSpPr>
            <p:cNvPr id="393" name="TextBox 392">
              <a:extLst>
                <a:ext uri="{FF2B5EF4-FFF2-40B4-BE49-F238E27FC236}">
                  <a16:creationId xmlns:a16="http://schemas.microsoft.com/office/drawing/2014/main" id="{E6616336-494A-D1B7-4BA1-33F9336D484A}"/>
                </a:ext>
              </a:extLst>
            </p:cNvPr>
            <p:cNvSpPr txBox="1"/>
            <p:nvPr/>
          </p:nvSpPr>
          <p:spPr>
            <a:xfrm>
              <a:off x="9904497" y="6274365"/>
              <a:ext cx="536685" cy="304539"/>
            </a:xfrm>
            <a:prstGeom prst="rect">
              <a:avLst/>
            </a:prstGeom>
            <a:noFill/>
          </p:spPr>
          <p:txBody>
            <a:bodyPr wrap="none" rtlCol="0">
              <a:spAutoFit/>
            </a:bodyPr>
            <a:lstStyle/>
            <a:p>
              <a:pPr algn="ctr" defTabSz="914446"/>
              <a:r>
                <a:rPr lang="en-GB" sz="800" noProof="0" dirty="0">
                  <a:ln/>
                  <a:solidFill>
                    <a:prstClr val="white">
                      <a:lumMod val="50000"/>
                    </a:prstClr>
                  </a:solidFill>
                  <a:latin typeface="Arial"/>
                  <a:cs typeface="Arial"/>
                  <a:sym typeface="Arial"/>
                  <a:rtl val="0"/>
                </a:rPr>
                <a:t>182</a:t>
              </a:r>
            </a:p>
          </p:txBody>
        </p:sp>
        <p:sp>
          <p:nvSpPr>
            <p:cNvPr id="394" name="TextBox 393">
              <a:extLst>
                <a:ext uri="{FF2B5EF4-FFF2-40B4-BE49-F238E27FC236}">
                  <a16:creationId xmlns:a16="http://schemas.microsoft.com/office/drawing/2014/main" id="{12ED2C7D-C55A-AF0A-6556-D9395B22009A}"/>
                </a:ext>
              </a:extLst>
            </p:cNvPr>
            <p:cNvSpPr txBox="1"/>
            <p:nvPr/>
          </p:nvSpPr>
          <p:spPr>
            <a:xfrm>
              <a:off x="9490588" y="6274365"/>
              <a:ext cx="536685" cy="304539"/>
            </a:xfrm>
            <a:prstGeom prst="rect">
              <a:avLst/>
            </a:prstGeom>
            <a:noFill/>
          </p:spPr>
          <p:txBody>
            <a:bodyPr wrap="none" rtlCol="0">
              <a:spAutoFit/>
            </a:bodyPr>
            <a:lstStyle/>
            <a:p>
              <a:pPr algn="ctr" defTabSz="914446"/>
              <a:r>
                <a:rPr lang="en-GB" sz="800" noProof="0" dirty="0">
                  <a:ln/>
                  <a:solidFill>
                    <a:prstClr val="white">
                      <a:lumMod val="50000"/>
                    </a:prstClr>
                  </a:solidFill>
                  <a:latin typeface="Arial"/>
                  <a:cs typeface="Arial"/>
                  <a:sym typeface="Arial"/>
                  <a:rtl val="0"/>
                </a:rPr>
                <a:t>199</a:t>
              </a:r>
            </a:p>
          </p:txBody>
        </p:sp>
        <p:sp>
          <p:nvSpPr>
            <p:cNvPr id="395" name="TextBox 394">
              <a:extLst>
                <a:ext uri="{FF2B5EF4-FFF2-40B4-BE49-F238E27FC236}">
                  <a16:creationId xmlns:a16="http://schemas.microsoft.com/office/drawing/2014/main" id="{40ECC143-948E-1310-5527-03D782D40BEE}"/>
                </a:ext>
              </a:extLst>
            </p:cNvPr>
            <p:cNvSpPr txBox="1"/>
            <p:nvPr/>
          </p:nvSpPr>
          <p:spPr>
            <a:xfrm>
              <a:off x="9076681" y="6274365"/>
              <a:ext cx="536685" cy="304539"/>
            </a:xfrm>
            <a:prstGeom prst="rect">
              <a:avLst/>
            </a:prstGeom>
            <a:noFill/>
          </p:spPr>
          <p:txBody>
            <a:bodyPr wrap="none" rtlCol="0">
              <a:spAutoFit/>
            </a:bodyPr>
            <a:lstStyle/>
            <a:p>
              <a:pPr algn="ctr" defTabSz="914446"/>
              <a:r>
                <a:rPr lang="en-GB" sz="800" noProof="0" dirty="0">
                  <a:ln/>
                  <a:solidFill>
                    <a:prstClr val="white">
                      <a:lumMod val="50000"/>
                    </a:prstClr>
                  </a:solidFill>
                  <a:latin typeface="Arial"/>
                  <a:cs typeface="Arial"/>
                  <a:sym typeface="Arial"/>
                  <a:rtl val="0"/>
                </a:rPr>
                <a:t>216</a:t>
              </a:r>
            </a:p>
          </p:txBody>
        </p:sp>
        <p:sp>
          <p:nvSpPr>
            <p:cNvPr id="396" name="TextBox 395">
              <a:extLst>
                <a:ext uri="{FF2B5EF4-FFF2-40B4-BE49-F238E27FC236}">
                  <a16:creationId xmlns:a16="http://schemas.microsoft.com/office/drawing/2014/main" id="{9C88EF39-82CC-790B-98C3-4F6C38268407}"/>
                </a:ext>
              </a:extLst>
            </p:cNvPr>
            <p:cNvSpPr txBox="1"/>
            <p:nvPr/>
          </p:nvSpPr>
          <p:spPr>
            <a:xfrm>
              <a:off x="8662774" y="6274365"/>
              <a:ext cx="536685" cy="304539"/>
            </a:xfrm>
            <a:prstGeom prst="rect">
              <a:avLst/>
            </a:prstGeom>
            <a:noFill/>
          </p:spPr>
          <p:txBody>
            <a:bodyPr wrap="none" rtlCol="0">
              <a:spAutoFit/>
            </a:bodyPr>
            <a:lstStyle/>
            <a:p>
              <a:pPr algn="ctr" defTabSz="914446"/>
              <a:r>
                <a:rPr lang="en-GB" sz="800" noProof="0" dirty="0">
                  <a:ln/>
                  <a:solidFill>
                    <a:prstClr val="white">
                      <a:lumMod val="50000"/>
                    </a:prstClr>
                  </a:solidFill>
                  <a:latin typeface="Arial"/>
                  <a:cs typeface="Arial"/>
                  <a:sym typeface="Arial"/>
                  <a:rtl val="0"/>
                </a:rPr>
                <a:t>239</a:t>
              </a:r>
            </a:p>
          </p:txBody>
        </p:sp>
        <p:sp>
          <p:nvSpPr>
            <p:cNvPr id="397" name="TextBox 396">
              <a:extLst>
                <a:ext uri="{FF2B5EF4-FFF2-40B4-BE49-F238E27FC236}">
                  <a16:creationId xmlns:a16="http://schemas.microsoft.com/office/drawing/2014/main" id="{3651D44D-1C87-F9C4-5C0B-3DE6CA9DDCDB}"/>
                </a:ext>
              </a:extLst>
            </p:cNvPr>
            <p:cNvSpPr txBox="1"/>
            <p:nvPr/>
          </p:nvSpPr>
          <p:spPr>
            <a:xfrm>
              <a:off x="14957645" y="6274365"/>
              <a:ext cx="363561" cy="304539"/>
            </a:xfrm>
            <a:prstGeom prst="rect">
              <a:avLst/>
            </a:prstGeom>
            <a:noFill/>
          </p:spPr>
          <p:txBody>
            <a:bodyPr wrap="none" rtlCol="0">
              <a:spAutoFit/>
            </a:bodyPr>
            <a:lstStyle/>
            <a:p>
              <a:pPr algn="ctr" defTabSz="914446"/>
              <a:r>
                <a:rPr lang="en-GB" sz="800" noProof="0" dirty="0">
                  <a:ln/>
                  <a:solidFill>
                    <a:prstClr val="white">
                      <a:lumMod val="50000"/>
                    </a:prstClr>
                  </a:solidFill>
                  <a:latin typeface="Arial"/>
                  <a:cs typeface="Arial"/>
                  <a:sym typeface="Arial"/>
                  <a:rtl val="0"/>
                </a:rPr>
                <a:t>3</a:t>
              </a:r>
            </a:p>
          </p:txBody>
        </p:sp>
        <p:sp>
          <p:nvSpPr>
            <p:cNvPr id="398" name="TextBox 397">
              <a:extLst>
                <a:ext uri="{FF2B5EF4-FFF2-40B4-BE49-F238E27FC236}">
                  <a16:creationId xmlns:a16="http://schemas.microsoft.com/office/drawing/2014/main" id="{B8A77DE3-A284-0E7B-C4D9-F400A05F3355}"/>
                </a:ext>
              </a:extLst>
            </p:cNvPr>
            <p:cNvSpPr txBox="1"/>
            <p:nvPr/>
          </p:nvSpPr>
          <p:spPr>
            <a:xfrm>
              <a:off x="15371552" y="6274365"/>
              <a:ext cx="363561" cy="304539"/>
            </a:xfrm>
            <a:prstGeom prst="rect">
              <a:avLst/>
            </a:prstGeom>
            <a:noFill/>
          </p:spPr>
          <p:txBody>
            <a:bodyPr wrap="none" rtlCol="0">
              <a:spAutoFit/>
            </a:bodyPr>
            <a:lstStyle/>
            <a:p>
              <a:pPr algn="ctr" defTabSz="914446"/>
              <a:r>
                <a:rPr lang="en-GB" sz="800" noProof="0" dirty="0">
                  <a:ln/>
                  <a:solidFill>
                    <a:prstClr val="white">
                      <a:lumMod val="50000"/>
                    </a:prstClr>
                  </a:solidFill>
                  <a:latin typeface="Arial"/>
                  <a:cs typeface="Arial"/>
                  <a:sym typeface="Arial"/>
                  <a:rtl val="0"/>
                </a:rPr>
                <a:t>1</a:t>
              </a:r>
            </a:p>
          </p:txBody>
        </p:sp>
        <p:sp>
          <p:nvSpPr>
            <p:cNvPr id="399" name="TextBox 398">
              <a:extLst>
                <a:ext uri="{FF2B5EF4-FFF2-40B4-BE49-F238E27FC236}">
                  <a16:creationId xmlns:a16="http://schemas.microsoft.com/office/drawing/2014/main" id="{65C65E18-4FDD-A72F-4776-776B3CF72530}"/>
                </a:ext>
              </a:extLst>
            </p:cNvPr>
            <p:cNvSpPr txBox="1"/>
            <p:nvPr/>
          </p:nvSpPr>
          <p:spPr>
            <a:xfrm>
              <a:off x="8248868" y="6274365"/>
              <a:ext cx="536685" cy="304539"/>
            </a:xfrm>
            <a:prstGeom prst="rect">
              <a:avLst/>
            </a:prstGeom>
            <a:noFill/>
          </p:spPr>
          <p:txBody>
            <a:bodyPr wrap="none" rtlCol="0">
              <a:spAutoFit/>
            </a:bodyPr>
            <a:lstStyle/>
            <a:p>
              <a:pPr algn="ctr" defTabSz="914446"/>
              <a:r>
                <a:rPr lang="en-GB" sz="800" noProof="0" dirty="0">
                  <a:ln/>
                  <a:solidFill>
                    <a:prstClr val="white">
                      <a:lumMod val="50000"/>
                    </a:prstClr>
                  </a:solidFill>
                  <a:latin typeface="Arial"/>
                  <a:cs typeface="Arial"/>
                  <a:sym typeface="Arial"/>
                  <a:rtl val="0"/>
                </a:rPr>
                <a:t>253</a:t>
              </a:r>
            </a:p>
          </p:txBody>
        </p:sp>
      </p:grpSp>
      <p:sp>
        <p:nvSpPr>
          <p:cNvPr id="400" name="TextBox 399">
            <a:extLst>
              <a:ext uri="{FF2B5EF4-FFF2-40B4-BE49-F238E27FC236}">
                <a16:creationId xmlns:a16="http://schemas.microsoft.com/office/drawing/2014/main" id="{CA1D8D5A-BEAB-76C9-E067-F57277706652}"/>
              </a:ext>
            </a:extLst>
          </p:cNvPr>
          <p:cNvSpPr txBox="1"/>
          <p:nvPr/>
        </p:nvSpPr>
        <p:spPr>
          <a:xfrm>
            <a:off x="6230502" y="4853405"/>
            <a:ext cx="1231427" cy="215444"/>
          </a:xfrm>
          <a:prstGeom prst="rect">
            <a:avLst/>
          </a:prstGeom>
          <a:noFill/>
        </p:spPr>
        <p:txBody>
          <a:bodyPr wrap="none" rtlCol="0">
            <a:spAutoFit/>
          </a:bodyPr>
          <a:lstStyle/>
          <a:p>
            <a:pPr defTabSz="914446"/>
            <a:r>
              <a:rPr lang="en-GB" sz="800" b="1" noProof="0" dirty="0">
                <a:ln/>
                <a:solidFill>
                  <a:srgbClr val="000000"/>
                </a:solidFill>
                <a:latin typeface="Arial"/>
                <a:cs typeface="Arial"/>
                <a:sym typeface="Arial"/>
                <a:rtl val="0"/>
              </a:rPr>
              <a:t>No. of patients at risk</a:t>
            </a:r>
          </a:p>
        </p:txBody>
      </p:sp>
      <p:sp>
        <p:nvSpPr>
          <p:cNvPr id="401" name="TextBox 400">
            <a:extLst>
              <a:ext uri="{FF2B5EF4-FFF2-40B4-BE49-F238E27FC236}">
                <a16:creationId xmlns:a16="http://schemas.microsoft.com/office/drawing/2014/main" id="{09D65DAC-D59B-2E82-3181-5C8C1E567DEA}"/>
              </a:ext>
            </a:extLst>
          </p:cNvPr>
          <p:cNvSpPr txBox="1"/>
          <p:nvPr/>
        </p:nvSpPr>
        <p:spPr>
          <a:xfrm>
            <a:off x="6230502" y="4985850"/>
            <a:ext cx="753732" cy="215444"/>
          </a:xfrm>
          <a:prstGeom prst="rect">
            <a:avLst/>
          </a:prstGeom>
          <a:noFill/>
        </p:spPr>
        <p:txBody>
          <a:bodyPr wrap="none" rtlCol="0">
            <a:spAutoFit/>
          </a:bodyPr>
          <a:lstStyle/>
          <a:p>
            <a:pPr defTabSz="914446"/>
            <a:r>
              <a:rPr lang="en-GB" sz="800" b="1" noProof="0" dirty="0">
                <a:ln/>
                <a:solidFill>
                  <a:schemeClr val="accent1"/>
                </a:solidFill>
                <a:latin typeface="Arial"/>
                <a:cs typeface="Arial"/>
                <a:sym typeface="Arial"/>
                <a:rtl val="0"/>
              </a:rPr>
              <a:t>Tira + atezo</a:t>
            </a:r>
          </a:p>
        </p:txBody>
      </p:sp>
      <p:sp>
        <p:nvSpPr>
          <p:cNvPr id="402" name="TextBox 401">
            <a:extLst>
              <a:ext uri="{FF2B5EF4-FFF2-40B4-BE49-F238E27FC236}">
                <a16:creationId xmlns:a16="http://schemas.microsoft.com/office/drawing/2014/main" id="{22FC9C3B-D4A8-CE31-0869-2B2BA793D303}"/>
              </a:ext>
            </a:extLst>
          </p:cNvPr>
          <p:cNvSpPr txBox="1"/>
          <p:nvPr/>
        </p:nvSpPr>
        <p:spPr>
          <a:xfrm>
            <a:off x="6230502" y="5136151"/>
            <a:ext cx="683200" cy="215444"/>
          </a:xfrm>
          <a:prstGeom prst="rect">
            <a:avLst/>
          </a:prstGeom>
          <a:noFill/>
        </p:spPr>
        <p:txBody>
          <a:bodyPr wrap="none" rtlCol="0">
            <a:spAutoFit/>
          </a:bodyPr>
          <a:lstStyle/>
          <a:p>
            <a:pPr defTabSz="914446"/>
            <a:r>
              <a:rPr lang="en-GB" sz="800" b="1" noProof="0" dirty="0">
                <a:ln/>
                <a:solidFill>
                  <a:prstClr val="white">
                    <a:lumMod val="50000"/>
                  </a:prstClr>
                </a:solidFill>
                <a:latin typeface="Arial"/>
                <a:cs typeface="Arial"/>
                <a:sym typeface="Arial"/>
                <a:rtl val="0"/>
              </a:rPr>
              <a:t>Pbo + pbo</a:t>
            </a:r>
          </a:p>
        </p:txBody>
      </p:sp>
      <p:sp>
        <p:nvSpPr>
          <p:cNvPr id="404" name="Freeform 4942">
            <a:extLst>
              <a:ext uri="{FF2B5EF4-FFF2-40B4-BE49-F238E27FC236}">
                <a16:creationId xmlns:a16="http://schemas.microsoft.com/office/drawing/2014/main" id="{165E6000-D559-DEEA-9AA9-5C55D0E450FC}"/>
              </a:ext>
            </a:extLst>
          </p:cNvPr>
          <p:cNvSpPr/>
          <p:nvPr/>
        </p:nvSpPr>
        <p:spPr>
          <a:xfrm>
            <a:off x="7017058" y="2076001"/>
            <a:ext cx="4648808" cy="1275270"/>
          </a:xfrm>
          <a:custGeom>
            <a:avLst/>
            <a:gdLst>
              <a:gd name="connsiteX0" fmla="*/ 6973213 w 6973212"/>
              <a:gd name="connsiteY0" fmla="*/ 1802654 h 1802653"/>
              <a:gd name="connsiteX1" fmla="*/ 5632236 w 6973212"/>
              <a:gd name="connsiteY1" fmla="*/ 1802654 h 1802653"/>
              <a:gd name="connsiteX2" fmla="*/ 5632236 w 6973212"/>
              <a:gd name="connsiteY2" fmla="*/ 1741136 h 1802653"/>
              <a:gd name="connsiteX3" fmla="*/ 5326977 w 6973212"/>
              <a:gd name="connsiteY3" fmla="*/ 1741136 h 1802653"/>
              <a:gd name="connsiteX4" fmla="*/ 5326977 w 6973212"/>
              <a:gd name="connsiteY4" fmla="*/ 1697250 h 1802653"/>
              <a:gd name="connsiteX5" fmla="*/ 5209951 w 6973212"/>
              <a:gd name="connsiteY5" fmla="*/ 1697250 h 1802653"/>
              <a:gd name="connsiteX6" fmla="*/ 5209951 w 6973212"/>
              <a:gd name="connsiteY6" fmla="*/ 1655266 h 1802653"/>
              <a:gd name="connsiteX7" fmla="*/ 5003188 w 6973212"/>
              <a:gd name="connsiteY7" fmla="*/ 1655266 h 1802653"/>
              <a:gd name="connsiteX8" fmla="*/ 5003188 w 6973212"/>
              <a:gd name="connsiteY8" fmla="*/ 1620384 h 1802653"/>
              <a:gd name="connsiteX9" fmla="*/ 4844403 w 6973212"/>
              <a:gd name="connsiteY9" fmla="*/ 1620384 h 1802653"/>
              <a:gd name="connsiteX10" fmla="*/ 4844403 w 6973212"/>
              <a:gd name="connsiteY10" fmla="*/ 1587026 h 1802653"/>
              <a:gd name="connsiteX11" fmla="*/ 4405237 w 6973212"/>
              <a:gd name="connsiteY11" fmla="*/ 1587026 h 1802653"/>
              <a:gd name="connsiteX12" fmla="*/ 4405237 w 6973212"/>
              <a:gd name="connsiteY12" fmla="*/ 1560896 h 1802653"/>
              <a:gd name="connsiteX13" fmla="*/ 4249371 w 6973212"/>
              <a:gd name="connsiteY13" fmla="*/ 1560896 h 1802653"/>
              <a:gd name="connsiteX14" fmla="*/ 4249371 w 6973212"/>
              <a:gd name="connsiteY14" fmla="*/ 1538065 h 1802653"/>
              <a:gd name="connsiteX15" fmla="*/ 4003769 w 6973212"/>
              <a:gd name="connsiteY15" fmla="*/ 1538065 h 1802653"/>
              <a:gd name="connsiteX16" fmla="*/ 4003769 w 6973212"/>
              <a:gd name="connsiteY16" fmla="*/ 1518659 h 1802653"/>
              <a:gd name="connsiteX17" fmla="*/ 3976733 w 6973212"/>
              <a:gd name="connsiteY17" fmla="*/ 1518659 h 1802653"/>
              <a:gd name="connsiteX18" fmla="*/ 3976733 w 6973212"/>
              <a:gd name="connsiteY18" fmla="*/ 1499379 h 1802653"/>
              <a:gd name="connsiteX19" fmla="*/ 3937259 w 6973212"/>
              <a:gd name="connsiteY19" fmla="*/ 1499379 h 1802653"/>
              <a:gd name="connsiteX20" fmla="*/ 3937259 w 6973212"/>
              <a:gd name="connsiteY20" fmla="*/ 1479084 h 1802653"/>
              <a:gd name="connsiteX21" fmla="*/ 3599635 w 6973212"/>
              <a:gd name="connsiteY21" fmla="*/ 1479084 h 1802653"/>
              <a:gd name="connsiteX22" fmla="*/ 3599635 w 6973212"/>
              <a:gd name="connsiteY22" fmla="*/ 1460185 h 1802653"/>
              <a:gd name="connsiteX23" fmla="*/ 3441992 w 6973212"/>
              <a:gd name="connsiteY23" fmla="*/ 1460185 h 1802653"/>
              <a:gd name="connsiteX24" fmla="*/ 3441992 w 6973212"/>
              <a:gd name="connsiteY24" fmla="*/ 1443823 h 1802653"/>
              <a:gd name="connsiteX25" fmla="*/ 3363425 w 6973212"/>
              <a:gd name="connsiteY25" fmla="*/ 1443823 h 1802653"/>
              <a:gd name="connsiteX26" fmla="*/ 3363425 w 6973212"/>
              <a:gd name="connsiteY26" fmla="*/ 1423148 h 1802653"/>
              <a:gd name="connsiteX27" fmla="*/ 3356698 w 6973212"/>
              <a:gd name="connsiteY27" fmla="*/ 1423148 h 1802653"/>
              <a:gd name="connsiteX28" fmla="*/ 3356698 w 6973212"/>
              <a:gd name="connsiteY28" fmla="*/ 1410083 h 1802653"/>
              <a:gd name="connsiteX29" fmla="*/ 3320397 w 6973212"/>
              <a:gd name="connsiteY29" fmla="*/ 1410083 h 1802653"/>
              <a:gd name="connsiteX30" fmla="*/ 3320397 w 6973212"/>
              <a:gd name="connsiteY30" fmla="*/ 1395623 h 1802653"/>
              <a:gd name="connsiteX31" fmla="*/ 3236499 w 6973212"/>
              <a:gd name="connsiteY31" fmla="*/ 1395623 h 1802653"/>
              <a:gd name="connsiteX32" fmla="*/ 3236499 w 6973212"/>
              <a:gd name="connsiteY32" fmla="*/ 1378500 h 1802653"/>
              <a:gd name="connsiteX33" fmla="*/ 3142192 w 6973212"/>
              <a:gd name="connsiteY33" fmla="*/ 1378500 h 1802653"/>
              <a:gd name="connsiteX34" fmla="*/ 3142192 w 6973212"/>
              <a:gd name="connsiteY34" fmla="*/ 1359347 h 1802653"/>
              <a:gd name="connsiteX35" fmla="*/ 3113252 w 6973212"/>
              <a:gd name="connsiteY35" fmla="*/ 1359347 h 1802653"/>
              <a:gd name="connsiteX36" fmla="*/ 3113252 w 6973212"/>
              <a:gd name="connsiteY36" fmla="*/ 1347171 h 1802653"/>
              <a:gd name="connsiteX37" fmla="*/ 3081521 w 6973212"/>
              <a:gd name="connsiteY37" fmla="*/ 1347171 h 1802653"/>
              <a:gd name="connsiteX38" fmla="*/ 3081521 w 6973212"/>
              <a:gd name="connsiteY38" fmla="*/ 1337404 h 1802653"/>
              <a:gd name="connsiteX39" fmla="*/ 3066417 w 6973212"/>
              <a:gd name="connsiteY39" fmla="*/ 1337404 h 1802653"/>
              <a:gd name="connsiteX40" fmla="*/ 3066417 w 6973212"/>
              <a:gd name="connsiteY40" fmla="*/ 1328906 h 1802653"/>
              <a:gd name="connsiteX41" fmla="*/ 3033289 w 6973212"/>
              <a:gd name="connsiteY41" fmla="*/ 1328906 h 1802653"/>
              <a:gd name="connsiteX42" fmla="*/ 3033289 w 6973212"/>
              <a:gd name="connsiteY42" fmla="*/ 1313812 h 1802653"/>
              <a:gd name="connsiteX43" fmla="*/ 3026308 w 6973212"/>
              <a:gd name="connsiteY43" fmla="*/ 1313812 h 1802653"/>
              <a:gd name="connsiteX44" fmla="*/ 3026308 w 6973212"/>
              <a:gd name="connsiteY44" fmla="*/ 1297576 h 1802653"/>
              <a:gd name="connsiteX45" fmla="*/ 2957007 w 6973212"/>
              <a:gd name="connsiteY45" fmla="*/ 1297576 h 1802653"/>
              <a:gd name="connsiteX46" fmla="*/ 2957007 w 6973212"/>
              <a:gd name="connsiteY46" fmla="*/ 1280579 h 1802653"/>
              <a:gd name="connsiteX47" fmla="*/ 2908012 w 6973212"/>
              <a:gd name="connsiteY47" fmla="*/ 1280579 h 1802653"/>
              <a:gd name="connsiteX48" fmla="*/ 2908012 w 6973212"/>
              <a:gd name="connsiteY48" fmla="*/ 1266120 h 1802653"/>
              <a:gd name="connsiteX49" fmla="*/ 2892401 w 6973212"/>
              <a:gd name="connsiteY49" fmla="*/ 1266120 h 1802653"/>
              <a:gd name="connsiteX50" fmla="*/ 2892401 w 6973212"/>
              <a:gd name="connsiteY50" fmla="*/ 1250772 h 1802653"/>
              <a:gd name="connsiteX51" fmla="*/ 2861812 w 6973212"/>
              <a:gd name="connsiteY51" fmla="*/ 1250772 h 1802653"/>
              <a:gd name="connsiteX52" fmla="*/ 2861812 w 6973212"/>
              <a:gd name="connsiteY52" fmla="*/ 1233395 h 1802653"/>
              <a:gd name="connsiteX53" fmla="*/ 2837695 w 6973212"/>
              <a:gd name="connsiteY53" fmla="*/ 1233395 h 1802653"/>
              <a:gd name="connsiteX54" fmla="*/ 2837695 w 6973212"/>
              <a:gd name="connsiteY54" fmla="*/ 1212593 h 1802653"/>
              <a:gd name="connsiteX55" fmla="*/ 2722319 w 6973212"/>
              <a:gd name="connsiteY55" fmla="*/ 1212593 h 1802653"/>
              <a:gd name="connsiteX56" fmla="*/ 2722319 w 6973212"/>
              <a:gd name="connsiteY56" fmla="*/ 1202319 h 1802653"/>
              <a:gd name="connsiteX57" fmla="*/ 2679037 w 6973212"/>
              <a:gd name="connsiteY57" fmla="*/ 1202319 h 1802653"/>
              <a:gd name="connsiteX58" fmla="*/ 2679037 w 6973212"/>
              <a:gd name="connsiteY58" fmla="*/ 1187479 h 1802653"/>
              <a:gd name="connsiteX59" fmla="*/ 2665456 w 6973212"/>
              <a:gd name="connsiteY59" fmla="*/ 1187479 h 1802653"/>
              <a:gd name="connsiteX60" fmla="*/ 2665456 w 6973212"/>
              <a:gd name="connsiteY60" fmla="*/ 1170355 h 1802653"/>
              <a:gd name="connsiteX61" fmla="*/ 2561123 w 6973212"/>
              <a:gd name="connsiteY61" fmla="*/ 1170355 h 1802653"/>
              <a:gd name="connsiteX62" fmla="*/ 2561123 w 6973212"/>
              <a:gd name="connsiteY62" fmla="*/ 1156022 h 1802653"/>
              <a:gd name="connsiteX63" fmla="*/ 2498674 w 6973212"/>
              <a:gd name="connsiteY63" fmla="*/ 1156022 h 1802653"/>
              <a:gd name="connsiteX64" fmla="*/ 2498674 w 6973212"/>
              <a:gd name="connsiteY64" fmla="*/ 1142704 h 1802653"/>
              <a:gd name="connsiteX65" fmla="*/ 2460978 w 6973212"/>
              <a:gd name="connsiteY65" fmla="*/ 1142704 h 1802653"/>
              <a:gd name="connsiteX66" fmla="*/ 2460978 w 6973212"/>
              <a:gd name="connsiteY66" fmla="*/ 1124185 h 1802653"/>
              <a:gd name="connsiteX67" fmla="*/ 2436734 w 6973212"/>
              <a:gd name="connsiteY67" fmla="*/ 1124185 h 1802653"/>
              <a:gd name="connsiteX68" fmla="*/ 2436734 w 6973212"/>
              <a:gd name="connsiteY68" fmla="*/ 1110487 h 1802653"/>
              <a:gd name="connsiteX69" fmla="*/ 2418203 w 6973212"/>
              <a:gd name="connsiteY69" fmla="*/ 1110487 h 1802653"/>
              <a:gd name="connsiteX70" fmla="*/ 2418203 w 6973212"/>
              <a:gd name="connsiteY70" fmla="*/ 1095520 h 1802653"/>
              <a:gd name="connsiteX71" fmla="*/ 2363625 w 6973212"/>
              <a:gd name="connsiteY71" fmla="*/ 1095520 h 1802653"/>
              <a:gd name="connsiteX72" fmla="*/ 2363625 w 6973212"/>
              <a:gd name="connsiteY72" fmla="*/ 1081948 h 1802653"/>
              <a:gd name="connsiteX73" fmla="*/ 2339128 w 6973212"/>
              <a:gd name="connsiteY73" fmla="*/ 1081948 h 1802653"/>
              <a:gd name="connsiteX74" fmla="*/ 2339128 w 6973212"/>
              <a:gd name="connsiteY74" fmla="*/ 1067107 h 1802653"/>
              <a:gd name="connsiteX75" fmla="*/ 2324405 w 6973212"/>
              <a:gd name="connsiteY75" fmla="*/ 1067107 h 1802653"/>
              <a:gd name="connsiteX76" fmla="*/ 2324405 w 6973212"/>
              <a:gd name="connsiteY76" fmla="*/ 1052521 h 1802653"/>
              <a:gd name="connsiteX77" fmla="*/ 2256372 w 6973212"/>
              <a:gd name="connsiteY77" fmla="*/ 1052521 h 1802653"/>
              <a:gd name="connsiteX78" fmla="*/ 2256372 w 6973212"/>
              <a:gd name="connsiteY78" fmla="*/ 1036158 h 1802653"/>
              <a:gd name="connsiteX79" fmla="*/ 2232383 w 6973212"/>
              <a:gd name="connsiteY79" fmla="*/ 1036158 h 1802653"/>
              <a:gd name="connsiteX80" fmla="*/ 2232383 w 6973212"/>
              <a:gd name="connsiteY80" fmla="*/ 1024996 h 1802653"/>
              <a:gd name="connsiteX81" fmla="*/ 2224768 w 6973212"/>
              <a:gd name="connsiteY81" fmla="*/ 1024996 h 1802653"/>
              <a:gd name="connsiteX82" fmla="*/ 2224768 w 6973212"/>
              <a:gd name="connsiteY82" fmla="*/ 1006224 h 1802653"/>
              <a:gd name="connsiteX83" fmla="*/ 2184151 w 6973212"/>
              <a:gd name="connsiteY83" fmla="*/ 1006224 h 1802653"/>
              <a:gd name="connsiteX84" fmla="*/ 2184151 w 6973212"/>
              <a:gd name="connsiteY84" fmla="*/ 990369 h 1802653"/>
              <a:gd name="connsiteX85" fmla="*/ 2174377 w 6973212"/>
              <a:gd name="connsiteY85" fmla="*/ 990369 h 1802653"/>
              <a:gd name="connsiteX86" fmla="*/ 2174377 w 6973212"/>
              <a:gd name="connsiteY86" fmla="*/ 978953 h 1802653"/>
              <a:gd name="connsiteX87" fmla="*/ 2160543 w 6973212"/>
              <a:gd name="connsiteY87" fmla="*/ 978953 h 1802653"/>
              <a:gd name="connsiteX88" fmla="*/ 2160543 w 6973212"/>
              <a:gd name="connsiteY88" fmla="*/ 963225 h 1802653"/>
              <a:gd name="connsiteX89" fmla="*/ 2106980 w 6973212"/>
              <a:gd name="connsiteY89" fmla="*/ 963225 h 1802653"/>
              <a:gd name="connsiteX90" fmla="*/ 2106980 w 6973212"/>
              <a:gd name="connsiteY90" fmla="*/ 949907 h 1802653"/>
              <a:gd name="connsiteX91" fmla="*/ 2086417 w 6973212"/>
              <a:gd name="connsiteY91" fmla="*/ 949907 h 1802653"/>
              <a:gd name="connsiteX92" fmla="*/ 2086417 w 6973212"/>
              <a:gd name="connsiteY92" fmla="*/ 933798 h 1802653"/>
              <a:gd name="connsiteX93" fmla="*/ 2075755 w 6973212"/>
              <a:gd name="connsiteY93" fmla="*/ 933798 h 1802653"/>
              <a:gd name="connsiteX94" fmla="*/ 2075755 w 6973212"/>
              <a:gd name="connsiteY94" fmla="*/ 921368 h 1802653"/>
              <a:gd name="connsiteX95" fmla="*/ 2064205 w 6973212"/>
              <a:gd name="connsiteY95" fmla="*/ 921368 h 1802653"/>
              <a:gd name="connsiteX96" fmla="*/ 2064205 w 6973212"/>
              <a:gd name="connsiteY96" fmla="*/ 906654 h 1802653"/>
              <a:gd name="connsiteX97" fmla="*/ 2011150 w 6973212"/>
              <a:gd name="connsiteY97" fmla="*/ 906654 h 1802653"/>
              <a:gd name="connsiteX98" fmla="*/ 2011150 w 6973212"/>
              <a:gd name="connsiteY98" fmla="*/ 893463 h 1802653"/>
              <a:gd name="connsiteX99" fmla="*/ 1956572 w 6973212"/>
              <a:gd name="connsiteY99" fmla="*/ 893463 h 1802653"/>
              <a:gd name="connsiteX100" fmla="*/ 1956572 w 6973212"/>
              <a:gd name="connsiteY100" fmla="*/ 877481 h 1802653"/>
              <a:gd name="connsiteX101" fmla="*/ 1940832 w 6973212"/>
              <a:gd name="connsiteY101" fmla="*/ 877481 h 1802653"/>
              <a:gd name="connsiteX102" fmla="*/ 1940832 w 6973212"/>
              <a:gd name="connsiteY102" fmla="*/ 863148 h 1802653"/>
              <a:gd name="connsiteX103" fmla="*/ 1934994 w 6973212"/>
              <a:gd name="connsiteY103" fmla="*/ 863148 h 1802653"/>
              <a:gd name="connsiteX104" fmla="*/ 1934994 w 6973212"/>
              <a:gd name="connsiteY104" fmla="*/ 847547 h 1802653"/>
              <a:gd name="connsiteX105" fmla="*/ 1912909 w 6973212"/>
              <a:gd name="connsiteY105" fmla="*/ 847547 h 1802653"/>
              <a:gd name="connsiteX106" fmla="*/ 1912909 w 6973212"/>
              <a:gd name="connsiteY106" fmla="*/ 836004 h 1802653"/>
              <a:gd name="connsiteX107" fmla="*/ 1900470 w 6973212"/>
              <a:gd name="connsiteY107" fmla="*/ 836004 h 1802653"/>
              <a:gd name="connsiteX108" fmla="*/ 1900470 w 6973212"/>
              <a:gd name="connsiteY108" fmla="*/ 820530 h 1802653"/>
              <a:gd name="connsiteX109" fmla="*/ 1784206 w 6973212"/>
              <a:gd name="connsiteY109" fmla="*/ 820530 h 1802653"/>
              <a:gd name="connsiteX110" fmla="*/ 1784206 w 6973212"/>
              <a:gd name="connsiteY110" fmla="*/ 806958 h 1802653"/>
              <a:gd name="connsiteX111" fmla="*/ 1618694 w 6973212"/>
              <a:gd name="connsiteY111" fmla="*/ 806958 h 1802653"/>
              <a:gd name="connsiteX112" fmla="*/ 1618694 w 6973212"/>
              <a:gd name="connsiteY112" fmla="*/ 804801 h 1802653"/>
              <a:gd name="connsiteX113" fmla="*/ 1618694 w 6973212"/>
              <a:gd name="connsiteY113" fmla="*/ 790722 h 1802653"/>
              <a:gd name="connsiteX114" fmla="*/ 1554595 w 6973212"/>
              <a:gd name="connsiteY114" fmla="*/ 790722 h 1802653"/>
              <a:gd name="connsiteX115" fmla="*/ 1554595 w 6973212"/>
              <a:gd name="connsiteY115" fmla="*/ 777785 h 1802653"/>
              <a:gd name="connsiteX116" fmla="*/ 1549010 w 6973212"/>
              <a:gd name="connsiteY116" fmla="*/ 777785 h 1802653"/>
              <a:gd name="connsiteX117" fmla="*/ 1549010 w 6973212"/>
              <a:gd name="connsiteY117" fmla="*/ 765988 h 1802653"/>
              <a:gd name="connsiteX118" fmla="*/ 1542664 w 6973212"/>
              <a:gd name="connsiteY118" fmla="*/ 765988 h 1802653"/>
              <a:gd name="connsiteX119" fmla="*/ 1542664 w 6973212"/>
              <a:gd name="connsiteY119" fmla="*/ 747343 h 1802653"/>
              <a:gd name="connsiteX120" fmla="*/ 1498367 w 6973212"/>
              <a:gd name="connsiteY120" fmla="*/ 747343 h 1802653"/>
              <a:gd name="connsiteX121" fmla="*/ 1498367 w 6973212"/>
              <a:gd name="connsiteY121" fmla="*/ 733898 h 1802653"/>
              <a:gd name="connsiteX122" fmla="*/ 1485167 w 6973212"/>
              <a:gd name="connsiteY122" fmla="*/ 733898 h 1802653"/>
              <a:gd name="connsiteX123" fmla="*/ 1485167 w 6973212"/>
              <a:gd name="connsiteY123" fmla="*/ 721341 h 1802653"/>
              <a:gd name="connsiteX124" fmla="*/ 1481232 w 6973212"/>
              <a:gd name="connsiteY124" fmla="*/ 721341 h 1802653"/>
              <a:gd name="connsiteX125" fmla="*/ 1481232 w 6973212"/>
              <a:gd name="connsiteY125" fmla="*/ 704344 h 1802653"/>
              <a:gd name="connsiteX126" fmla="*/ 1443789 w 6973212"/>
              <a:gd name="connsiteY126" fmla="*/ 704344 h 1802653"/>
              <a:gd name="connsiteX127" fmla="*/ 1443789 w 6973212"/>
              <a:gd name="connsiteY127" fmla="*/ 690265 h 1802653"/>
              <a:gd name="connsiteX128" fmla="*/ 1436427 w 6973212"/>
              <a:gd name="connsiteY128" fmla="*/ 690265 h 1802653"/>
              <a:gd name="connsiteX129" fmla="*/ 1436427 w 6973212"/>
              <a:gd name="connsiteY129" fmla="*/ 675932 h 1802653"/>
              <a:gd name="connsiteX130" fmla="*/ 1432365 w 6973212"/>
              <a:gd name="connsiteY130" fmla="*/ 675932 h 1802653"/>
              <a:gd name="connsiteX131" fmla="*/ 1432365 w 6973212"/>
              <a:gd name="connsiteY131" fmla="*/ 649422 h 1802653"/>
              <a:gd name="connsiteX132" fmla="*/ 1424877 w 6973212"/>
              <a:gd name="connsiteY132" fmla="*/ 649422 h 1802653"/>
              <a:gd name="connsiteX133" fmla="*/ 1424877 w 6973212"/>
              <a:gd name="connsiteY133" fmla="*/ 633314 h 1802653"/>
              <a:gd name="connsiteX134" fmla="*/ 1416246 w 6973212"/>
              <a:gd name="connsiteY134" fmla="*/ 633314 h 1802653"/>
              <a:gd name="connsiteX135" fmla="*/ 1416246 w 6973212"/>
              <a:gd name="connsiteY135" fmla="*/ 618473 h 1802653"/>
              <a:gd name="connsiteX136" fmla="*/ 1373345 w 6973212"/>
              <a:gd name="connsiteY136" fmla="*/ 618473 h 1802653"/>
              <a:gd name="connsiteX137" fmla="*/ 1373345 w 6973212"/>
              <a:gd name="connsiteY137" fmla="*/ 606931 h 1802653"/>
              <a:gd name="connsiteX138" fmla="*/ 1352656 w 6973212"/>
              <a:gd name="connsiteY138" fmla="*/ 606931 h 1802653"/>
              <a:gd name="connsiteX139" fmla="*/ 1352656 w 6973212"/>
              <a:gd name="connsiteY139" fmla="*/ 590822 h 1802653"/>
              <a:gd name="connsiteX140" fmla="*/ 1342755 w 6973212"/>
              <a:gd name="connsiteY140" fmla="*/ 590822 h 1802653"/>
              <a:gd name="connsiteX141" fmla="*/ 1342755 w 6973212"/>
              <a:gd name="connsiteY141" fmla="*/ 577123 h 1802653"/>
              <a:gd name="connsiteX142" fmla="*/ 1336790 w 6973212"/>
              <a:gd name="connsiteY142" fmla="*/ 577123 h 1802653"/>
              <a:gd name="connsiteX143" fmla="*/ 1336790 w 6973212"/>
              <a:gd name="connsiteY143" fmla="*/ 562156 h 1802653"/>
              <a:gd name="connsiteX144" fmla="*/ 1304804 w 6973212"/>
              <a:gd name="connsiteY144" fmla="*/ 562156 h 1802653"/>
              <a:gd name="connsiteX145" fmla="*/ 1304804 w 6973212"/>
              <a:gd name="connsiteY145" fmla="*/ 533617 h 1802653"/>
              <a:gd name="connsiteX146" fmla="*/ 1293889 w 6973212"/>
              <a:gd name="connsiteY146" fmla="*/ 533617 h 1802653"/>
              <a:gd name="connsiteX147" fmla="*/ 1293889 w 6973212"/>
              <a:gd name="connsiteY147" fmla="*/ 519538 h 1802653"/>
              <a:gd name="connsiteX148" fmla="*/ 1272184 w 6973212"/>
              <a:gd name="connsiteY148" fmla="*/ 519538 h 1802653"/>
              <a:gd name="connsiteX149" fmla="*/ 1272184 w 6973212"/>
              <a:gd name="connsiteY149" fmla="*/ 503429 h 1802653"/>
              <a:gd name="connsiteX150" fmla="*/ 1204659 w 6973212"/>
              <a:gd name="connsiteY150" fmla="*/ 503429 h 1802653"/>
              <a:gd name="connsiteX151" fmla="*/ 1204659 w 6973212"/>
              <a:gd name="connsiteY151" fmla="*/ 490365 h 1802653"/>
              <a:gd name="connsiteX152" fmla="*/ 1192729 w 6973212"/>
              <a:gd name="connsiteY152" fmla="*/ 490365 h 1802653"/>
              <a:gd name="connsiteX153" fmla="*/ 1192729 w 6973212"/>
              <a:gd name="connsiteY153" fmla="*/ 476285 h 1802653"/>
              <a:gd name="connsiteX154" fmla="*/ 1106926 w 6973212"/>
              <a:gd name="connsiteY154" fmla="*/ 476285 h 1802653"/>
              <a:gd name="connsiteX155" fmla="*/ 1106926 w 6973212"/>
              <a:gd name="connsiteY155" fmla="*/ 463855 h 1802653"/>
              <a:gd name="connsiteX156" fmla="*/ 1081287 w 6973212"/>
              <a:gd name="connsiteY156" fmla="*/ 463855 h 1802653"/>
              <a:gd name="connsiteX157" fmla="*/ 1081287 w 6973212"/>
              <a:gd name="connsiteY157" fmla="*/ 447619 h 1802653"/>
              <a:gd name="connsiteX158" fmla="*/ 1071133 w 6973212"/>
              <a:gd name="connsiteY158" fmla="*/ 447619 h 1802653"/>
              <a:gd name="connsiteX159" fmla="*/ 1071133 w 6973212"/>
              <a:gd name="connsiteY159" fmla="*/ 434047 h 1802653"/>
              <a:gd name="connsiteX160" fmla="*/ 1057170 w 6973212"/>
              <a:gd name="connsiteY160" fmla="*/ 434047 h 1802653"/>
              <a:gd name="connsiteX161" fmla="*/ 1057170 w 6973212"/>
              <a:gd name="connsiteY161" fmla="*/ 419968 h 1802653"/>
              <a:gd name="connsiteX162" fmla="*/ 1051332 w 6973212"/>
              <a:gd name="connsiteY162" fmla="*/ 419968 h 1802653"/>
              <a:gd name="connsiteX163" fmla="*/ 1051332 w 6973212"/>
              <a:gd name="connsiteY163" fmla="*/ 393585 h 1802653"/>
              <a:gd name="connsiteX164" fmla="*/ 1035720 w 6973212"/>
              <a:gd name="connsiteY164" fmla="*/ 393585 h 1802653"/>
              <a:gd name="connsiteX165" fmla="*/ 1035720 w 6973212"/>
              <a:gd name="connsiteY165" fmla="*/ 378872 h 1802653"/>
              <a:gd name="connsiteX166" fmla="*/ 1026327 w 6973212"/>
              <a:gd name="connsiteY166" fmla="*/ 378872 h 1802653"/>
              <a:gd name="connsiteX167" fmla="*/ 1026327 w 6973212"/>
              <a:gd name="connsiteY167" fmla="*/ 362256 h 1802653"/>
              <a:gd name="connsiteX168" fmla="*/ 1019346 w 6973212"/>
              <a:gd name="connsiteY168" fmla="*/ 362256 h 1802653"/>
              <a:gd name="connsiteX169" fmla="*/ 1019346 w 6973212"/>
              <a:gd name="connsiteY169" fmla="*/ 348684 h 1802653"/>
              <a:gd name="connsiteX170" fmla="*/ 960707 w 6973212"/>
              <a:gd name="connsiteY170" fmla="*/ 348684 h 1802653"/>
              <a:gd name="connsiteX171" fmla="*/ 960707 w 6973212"/>
              <a:gd name="connsiteY171" fmla="*/ 336507 h 1802653"/>
              <a:gd name="connsiteX172" fmla="*/ 915521 w 6973212"/>
              <a:gd name="connsiteY172" fmla="*/ 336507 h 1802653"/>
              <a:gd name="connsiteX173" fmla="*/ 915521 w 6973212"/>
              <a:gd name="connsiteY173" fmla="*/ 320399 h 1802653"/>
              <a:gd name="connsiteX174" fmla="*/ 838349 w 6973212"/>
              <a:gd name="connsiteY174" fmla="*/ 320399 h 1802653"/>
              <a:gd name="connsiteX175" fmla="*/ 838349 w 6973212"/>
              <a:gd name="connsiteY175" fmla="*/ 291860 h 1802653"/>
              <a:gd name="connsiteX176" fmla="*/ 822610 w 6973212"/>
              <a:gd name="connsiteY176" fmla="*/ 291860 h 1802653"/>
              <a:gd name="connsiteX177" fmla="*/ 822610 w 6973212"/>
              <a:gd name="connsiteY177" fmla="*/ 278414 h 1802653"/>
              <a:gd name="connsiteX178" fmla="*/ 742393 w 6973212"/>
              <a:gd name="connsiteY178" fmla="*/ 278414 h 1802653"/>
              <a:gd name="connsiteX179" fmla="*/ 742393 w 6973212"/>
              <a:gd name="connsiteY179" fmla="*/ 266492 h 1802653"/>
              <a:gd name="connsiteX180" fmla="*/ 733000 w 6973212"/>
              <a:gd name="connsiteY180" fmla="*/ 266492 h 1802653"/>
              <a:gd name="connsiteX181" fmla="*/ 733000 w 6973212"/>
              <a:gd name="connsiteY181" fmla="*/ 249495 h 1802653"/>
              <a:gd name="connsiteX182" fmla="*/ 729573 w 6973212"/>
              <a:gd name="connsiteY182" fmla="*/ 249495 h 1802653"/>
              <a:gd name="connsiteX183" fmla="*/ 729573 w 6973212"/>
              <a:gd name="connsiteY183" fmla="*/ 223112 h 1802653"/>
              <a:gd name="connsiteX184" fmla="*/ 702919 w 6973212"/>
              <a:gd name="connsiteY184" fmla="*/ 223112 h 1802653"/>
              <a:gd name="connsiteX185" fmla="*/ 702919 w 6973212"/>
              <a:gd name="connsiteY185" fmla="*/ 211062 h 1802653"/>
              <a:gd name="connsiteX186" fmla="*/ 686672 w 6973212"/>
              <a:gd name="connsiteY186" fmla="*/ 211062 h 1802653"/>
              <a:gd name="connsiteX187" fmla="*/ 686672 w 6973212"/>
              <a:gd name="connsiteY187" fmla="*/ 193558 h 1802653"/>
              <a:gd name="connsiteX188" fmla="*/ 612547 w 6973212"/>
              <a:gd name="connsiteY188" fmla="*/ 193558 h 1802653"/>
              <a:gd name="connsiteX189" fmla="*/ 612547 w 6973212"/>
              <a:gd name="connsiteY189" fmla="*/ 179733 h 1802653"/>
              <a:gd name="connsiteX190" fmla="*/ 598966 w 6973212"/>
              <a:gd name="connsiteY190" fmla="*/ 179733 h 1802653"/>
              <a:gd name="connsiteX191" fmla="*/ 598966 w 6973212"/>
              <a:gd name="connsiteY191" fmla="*/ 167556 h 1802653"/>
              <a:gd name="connsiteX192" fmla="*/ 579927 w 6973212"/>
              <a:gd name="connsiteY192" fmla="*/ 167556 h 1802653"/>
              <a:gd name="connsiteX193" fmla="*/ 579927 w 6973212"/>
              <a:gd name="connsiteY193" fmla="*/ 149418 h 1802653"/>
              <a:gd name="connsiteX194" fmla="*/ 548323 w 6973212"/>
              <a:gd name="connsiteY194" fmla="*/ 149418 h 1802653"/>
              <a:gd name="connsiteX195" fmla="*/ 548323 w 6973212"/>
              <a:gd name="connsiteY195" fmla="*/ 137241 h 1802653"/>
              <a:gd name="connsiteX196" fmla="*/ 497425 w 6973212"/>
              <a:gd name="connsiteY196" fmla="*/ 137241 h 1802653"/>
              <a:gd name="connsiteX197" fmla="*/ 497425 w 6973212"/>
              <a:gd name="connsiteY197" fmla="*/ 123289 h 1802653"/>
              <a:gd name="connsiteX198" fmla="*/ 466074 w 6973212"/>
              <a:gd name="connsiteY198" fmla="*/ 123289 h 1802653"/>
              <a:gd name="connsiteX199" fmla="*/ 466074 w 6973212"/>
              <a:gd name="connsiteY199" fmla="*/ 107434 h 1802653"/>
              <a:gd name="connsiteX200" fmla="*/ 389537 w 6973212"/>
              <a:gd name="connsiteY200" fmla="*/ 107434 h 1802653"/>
              <a:gd name="connsiteX201" fmla="*/ 389537 w 6973212"/>
              <a:gd name="connsiteY201" fmla="*/ 93989 h 1802653"/>
              <a:gd name="connsiteX202" fmla="*/ 368087 w 6973212"/>
              <a:gd name="connsiteY202" fmla="*/ 93989 h 1802653"/>
              <a:gd name="connsiteX203" fmla="*/ 368087 w 6973212"/>
              <a:gd name="connsiteY203" fmla="*/ 81178 h 1802653"/>
              <a:gd name="connsiteX204" fmla="*/ 334959 w 6973212"/>
              <a:gd name="connsiteY204" fmla="*/ 81178 h 1802653"/>
              <a:gd name="connsiteX205" fmla="*/ 334959 w 6973212"/>
              <a:gd name="connsiteY205" fmla="*/ 69762 h 1802653"/>
              <a:gd name="connsiteX206" fmla="*/ 303228 w 6973212"/>
              <a:gd name="connsiteY206" fmla="*/ 69762 h 1802653"/>
              <a:gd name="connsiteX207" fmla="*/ 303228 w 6973212"/>
              <a:gd name="connsiteY207" fmla="*/ 56444 h 1802653"/>
              <a:gd name="connsiteX208" fmla="*/ 288504 w 6973212"/>
              <a:gd name="connsiteY208" fmla="*/ 56444 h 1802653"/>
              <a:gd name="connsiteX209" fmla="*/ 288504 w 6973212"/>
              <a:gd name="connsiteY209" fmla="*/ 42238 h 1802653"/>
              <a:gd name="connsiteX210" fmla="*/ 273526 w 6973212"/>
              <a:gd name="connsiteY210" fmla="*/ 42238 h 1802653"/>
              <a:gd name="connsiteX211" fmla="*/ 273526 w 6973212"/>
              <a:gd name="connsiteY211" fmla="*/ 23339 h 1802653"/>
              <a:gd name="connsiteX212" fmla="*/ 146600 w 6973212"/>
              <a:gd name="connsiteY212" fmla="*/ 23339 h 1802653"/>
              <a:gd name="connsiteX213" fmla="*/ 146600 w 6973212"/>
              <a:gd name="connsiteY213" fmla="*/ 0 h 1802653"/>
              <a:gd name="connsiteX214" fmla="*/ 0 w 6973212"/>
              <a:gd name="connsiteY214" fmla="*/ 0 h 1802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973212" h="1802653">
                <a:moveTo>
                  <a:pt x="6973213" y="1802654"/>
                </a:moveTo>
                <a:lnTo>
                  <a:pt x="5632236" y="1802654"/>
                </a:lnTo>
                <a:lnTo>
                  <a:pt x="5632236" y="1741136"/>
                </a:lnTo>
                <a:lnTo>
                  <a:pt x="5326977" y="1741136"/>
                </a:lnTo>
                <a:lnTo>
                  <a:pt x="5326977" y="1697250"/>
                </a:lnTo>
                <a:lnTo>
                  <a:pt x="5209951" y="1697250"/>
                </a:lnTo>
                <a:lnTo>
                  <a:pt x="5209951" y="1655266"/>
                </a:lnTo>
                <a:lnTo>
                  <a:pt x="5003188" y="1655266"/>
                </a:lnTo>
                <a:lnTo>
                  <a:pt x="5003188" y="1620384"/>
                </a:lnTo>
                <a:lnTo>
                  <a:pt x="4844403" y="1620384"/>
                </a:lnTo>
                <a:lnTo>
                  <a:pt x="4844403" y="1587026"/>
                </a:lnTo>
                <a:lnTo>
                  <a:pt x="4405237" y="1587026"/>
                </a:lnTo>
                <a:lnTo>
                  <a:pt x="4405237" y="1560896"/>
                </a:lnTo>
                <a:lnTo>
                  <a:pt x="4249371" y="1560896"/>
                </a:lnTo>
                <a:lnTo>
                  <a:pt x="4249371" y="1538065"/>
                </a:lnTo>
                <a:lnTo>
                  <a:pt x="4003769" y="1538065"/>
                </a:lnTo>
                <a:lnTo>
                  <a:pt x="4003769" y="1518659"/>
                </a:lnTo>
                <a:lnTo>
                  <a:pt x="3976733" y="1518659"/>
                </a:lnTo>
                <a:lnTo>
                  <a:pt x="3976733" y="1499379"/>
                </a:lnTo>
                <a:lnTo>
                  <a:pt x="3937259" y="1499379"/>
                </a:lnTo>
                <a:lnTo>
                  <a:pt x="3937259" y="1479084"/>
                </a:lnTo>
                <a:lnTo>
                  <a:pt x="3599635" y="1479084"/>
                </a:lnTo>
                <a:lnTo>
                  <a:pt x="3599635" y="1460185"/>
                </a:lnTo>
                <a:lnTo>
                  <a:pt x="3441992" y="1460185"/>
                </a:lnTo>
                <a:lnTo>
                  <a:pt x="3441992" y="1443823"/>
                </a:lnTo>
                <a:lnTo>
                  <a:pt x="3363425" y="1443823"/>
                </a:lnTo>
                <a:lnTo>
                  <a:pt x="3363425" y="1423148"/>
                </a:lnTo>
                <a:lnTo>
                  <a:pt x="3356698" y="1423148"/>
                </a:lnTo>
                <a:lnTo>
                  <a:pt x="3356698" y="1410083"/>
                </a:lnTo>
                <a:lnTo>
                  <a:pt x="3320397" y="1410083"/>
                </a:lnTo>
                <a:lnTo>
                  <a:pt x="3320397" y="1395623"/>
                </a:lnTo>
                <a:lnTo>
                  <a:pt x="3236499" y="1395623"/>
                </a:lnTo>
                <a:lnTo>
                  <a:pt x="3236499" y="1378500"/>
                </a:lnTo>
                <a:lnTo>
                  <a:pt x="3142192" y="1378500"/>
                </a:lnTo>
                <a:lnTo>
                  <a:pt x="3142192" y="1359347"/>
                </a:lnTo>
                <a:lnTo>
                  <a:pt x="3113252" y="1359347"/>
                </a:lnTo>
                <a:lnTo>
                  <a:pt x="3113252" y="1347171"/>
                </a:lnTo>
                <a:lnTo>
                  <a:pt x="3081521" y="1347171"/>
                </a:lnTo>
                <a:lnTo>
                  <a:pt x="3081521" y="1337404"/>
                </a:lnTo>
                <a:lnTo>
                  <a:pt x="3066417" y="1337404"/>
                </a:lnTo>
                <a:lnTo>
                  <a:pt x="3066417" y="1328906"/>
                </a:lnTo>
                <a:lnTo>
                  <a:pt x="3033289" y="1328906"/>
                </a:lnTo>
                <a:lnTo>
                  <a:pt x="3033289" y="1313812"/>
                </a:lnTo>
                <a:lnTo>
                  <a:pt x="3026308" y="1313812"/>
                </a:lnTo>
                <a:lnTo>
                  <a:pt x="3026308" y="1297576"/>
                </a:lnTo>
                <a:lnTo>
                  <a:pt x="2957007" y="1297576"/>
                </a:lnTo>
                <a:lnTo>
                  <a:pt x="2957007" y="1280579"/>
                </a:lnTo>
                <a:lnTo>
                  <a:pt x="2908012" y="1280579"/>
                </a:lnTo>
                <a:lnTo>
                  <a:pt x="2908012" y="1266120"/>
                </a:lnTo>
                <a:lnTo>
                  <a:pt x="2892401" y="1266120"/>
                </a:lnTo>
                <a:lnTo>
                  <a:pt x="2892401" y="1250772"/>
                </a:lnTo>
                <a:lnTo>
                  <a:pt x="2861812" y="1250772"/>
                </a:lnTo>
                <a:lnTo>
                  <a:pt x="2861812" y="1233395"/>
                </a:lnTo>
                <a:lnTo>
                  <a:pt x="2837695" y="1233395"/>
                </a:lnTo>
                <a:lnTo>
                  <a:pt x="2837695" y="1212593"/>
                </a:lnTo>
                <a:lnTo>
                  <a:pt x="2722319" y="1212593"/>
                </a:lnTo>
                <a:lnTo>
                  <a:pt x="2722319" y="1202319"/>
                </a:lnTo>
                <a:lnTo>
                  <a:pt x="2679037" y="1202319"/>
                </a:lnTo>
                <a:lnTo>
                  <a:pt x="2679037" y="1187479"/>
                </a:lnTo>
                <a:lnTo>
                  <a:pt x="2665456" y="1187479"/>
                </a:lnTo>
                <a:lnTo>
                  <a:pt x="2665456" y="1170355"/>
                </a:lnTo>
                <a:lnTo>
                  <a:pt x="2561123" y="1170355"/>
                </a:lnTo>
                <a:lnTo>
                  <a:pt x="2561123" y="1156022"/>
                </a:lnTo>
                <a:lnTo>
                  <a:pt x="2498674" y="1156022"/>
                </a:lnTo>
                <a:lnTo>
                  <a:pt x="2498674" y="1142704"/>
                </a:lnTo>
                <a:lnTo>
                  <a:pt x="2460978" y="1142704"/>
                </a:lnTo>
                <a:lnTo>
                  <a:pt x="2460978" y="1124185"/>
                </a:lnTo>
                <a:lnTo>
                  <a:pt x="2436734" y="1124185"/>
                </a:lnTo>
                <a:lnTo>
                  <a:pt x="2436734" y="1110487"/>
                </a:lnTo>
                <a:lnTo>
                  <a:pt x="2418203" y="1110487"/>
                </a:lnTo>
                <a:lnTo>
                  <a:pt x="2418203" y="1095520"/>
                </a:lnTo>
                <a:lnTo>
                  <a:pt x="2363625" y="1095520"/>
                </a:lnTo>
                <a:lnTo>
                  <a:pt x="2363625" y="1081948"/>
                </a:lnTo>
                <a:lnTo>
                  <a:pt x="2339128" y="1081948"/>
                </a:lnTo>
                <a:lnTo>
                  <a:pt x="2339128" y="1067107"/>
                </a:lnTo>
                <a:lnTo>
                  <a:pt x="2324405" y="1067107"/>
                </a:lnTo>
                <a:lnTo>
                  <a:pt x="2324405" y="1052521"/>
                </a:lnTo>
                <a:lnTo>
                  <a:pt x="2256372" y="1052521"/>
                </a:lnTo>
                <a:lnTo>
                  <a:pt x="2256372" y="1036158"/>
                </a:lnTo>
                <a:lnTo>
                  <a:pt x="2232383" y="1036158"/>
                </a:lnTo>
                <a:lnTo>
                  <a:pt x="2232383" y="1024996"/>
                </a:lnTo>
                <a:lnTo>
                  <a:pt x="2224768" y="1024996"/>
                </a:lnTo>
                <a:lnTo>
                  <a:pt x="2224768" y="1006224"/>
                </a:lnTo>
                <a:lnTo>
                  <a:pt x="2184151" y="1006224"/>
                </a:lnTo>
                <a:lnTo>
                  <a:pt x="2184151" y="990369"/>
                </a:lnTo>
                <a:lnTo>
                  <a:pt x="2174377" y="990369"/>
                </a:lnTo>
                <a:lnTo>
                  <a:pt x="2174377" y="978953"/>
                </a:lnTo>
                <a:lnTo>
                  <a:pt x="2160543" y="978953"/>
                </a:lnTo>
                <a:lnTo>
                  <a:pt x="2160543" y="963225"/>
                </a:lnTo>
                <a:lnTo>
                  <a:pt x="2106980" y="963225"/>
                </a:lnTo>
                <a:lnTo>
                  <a:pt x="2106980" y="949907"/>
                </a:lnTo>
                <a:lnTo>
                  <a:pt x="2086417" y="949907"/>
                </a:lnTo>
                <a:lnTo>
                  <a:pt x="2086417" y="933798"/>
                </a:lnTo>
                <a:lnTo>
                  <a:pt x="2075755" y="933798"/>
                </a:lnTo>
                <a:lnTo>
                  <a:pt x="2075755" y="921368"/>
                </a:lnTo>
                <a:lnTo>
                  <a:pt x="2064205" y="921368"/>
                </a:lnTo>
                <a:lnTo>
                  <a:pt x="2064205" y="906654"/>
                </a:lnTo>
                <a:lnTo>
                  <a:pt x="2011150" y="906654"/>
                </a:lnTo>
                <a:lnTo>
                  <a:pt x="2011150" y="893463"/>
                </a:lnTo>
                <a:lnTo>
                  <a:pt x="1956572" y="893463"/>
                </a:lnTo>
                <a:lnTo>
                  <a:pt x="1956572" y="877481"/>
                </a:lnTo>
                <a:lnTo>
                  <a:pt x="1940832" y="877481"/>
                </a:lnTo>
                <a:lnTo>
                  <a:pt x="1940832" y="863148"/>
                </a:lnTo>
                <a:lnTo>
                  <a:pt x="1934994" y="863148"/>
                </a:lnTo>
                <a:lnTo>
                  <a:pt x="1934994" y="847547"/>
                </a:lnTo>
                <a:lnTo>
                  <a:pt x="1912909" y="847547"/>
                </a:lnTo>
                <a:lnTo>
                  <a:pt x="1912909" y="836004"/>
                </a:lnTo>
                <a:lnTo>
                  <a:pt x="1900470" y="836004"/>
                </a:lnTo>
                <a:lnTo>
                  <a:pt x="1900470" y="820530"/>
                </a:lnTo>
                <a:lnTo>
                  <a:pt x="1784206" y="820530"/>
                </a:lnTo>
                <a:lnTo>
                  <a:pt x="1784206" y="806958"/>
                </a:lnTo>
                <a:lnTo>
                  <a:pt x="1618694" y="806958"/>
                </a:lnTo>
                <a:lnTo>
                  <a:pt x="1618694" y="804801"/>
                </a:lnTo>
                <a:lnTo>
                  <a:pt x="1618694" y="790722"/>
                </a:lnTo>
                <a:lnTo>
                  <a:pt x="1554595" y="790722"/>
                </a:lnTo>
                <a:lnTo>
                  <a:pt x="1554595" y="777785"/>
                </a:lnTo>
                <a:lnTo>
                  <a:pt x="1549010" y="777785"/>
                </a:lnTo>
                <a:lnTo>
                  <a:pt x="1549010" y="765988"/>
                </a:lnTo>
                <a:lnTo>
                  <a:pt x="1542664" y="765988"/>
                </a:lnTo>
                <a:lnTo>
                  <a:pt x="1542664" y="747343"/>
                </a:lnTo>
                <a:lnTo>
                  <a:pt x="1498367" y="747343"/>
                </a:lnTo>
                <a:lnTo>
                  <a:pt x="1498367" y="733898"/>
                </a:lnTo>
                <a:lnTo>
                  <a:pt x="1485167" y="733898"/>
                </a:lnTo>
                <a:lnTo>
                  <a:pt x="1485167" y="721341"/>
                </a:lnTo>
                <a:lnTo>
                  <a:pt x="1481232" y="721341"/>
                </a:lnTo>
                <a:lnTo>
                  <a:pt x="1481232" y="704344"/>
                </a:lnTo>
                <a:lnTo>
                  <a:pt x="1443789" y="704344"/>
                </a:lnTo>
                <a:lnTo>
                  <a:pt x="1443789" y="690265"/>
                </a:lnTo>
                <a:lnTo>
                  <a:pt x="1436427" y="690265"/>
                </a:lnTo>
                <a:lnTo>
                  <a:pt x="1436427" y="675932"/>
                </a:lnTo>
                <a:lnTo>
                  <a:pt x="1432365" y="675932"/>
                </a:lnTo>
                <a:lnTo>
                  <a:pt x="1432365" y="649422"/>
                </a:lnTo>
                <a:lnTo>
                  <a:pt x="1424877" y="649422"/>
                </a:lnTo>
                <a:lnTo>
                  <a:pt x="1424877" y="633314"/>
                </a:lnTo>
                <a:lnTo>
                  <a:pt x="1416246" y="633314"/>
                </a:lnTo>
                <a:lnTo>
                  <a:pt x="1416246" y="618473"/>
                </a:lnTo>
                <a:lnTo>
                  <a:pt x="1373345" y="618473"/>
                </a:lnTo>
                <a:lnTo>
                  <a:pt x="1373345" y="606931"/>
                </a:lnTo>
                <a:lnTo>
                  <a:pt x="1352656" y="606931"/>
                </a:lnTo>
                <a:lnTo>
                  <a:pt x="1352656" y="590822"/>
                </a:lnTo>
                <a:lnTo>
                  <a:pt x="1342755" y="590822"/>
                </a:lnTo>
                <a:lnTo>
                  <a:pt x="1342755" y="577123"/>
                </a:lnTo>
                <a:lnTo>
                  <a:pt x="1336790" y="577123"/>
                </a:lnTo>
                <a:lnTo>
                  <a:pt x="1336790" y="562156"/>
                </a:lnTo>
                <a:lnTo>
                  <a:pt x="1304804" y="562156"/>
                </a:lnTo>
                <a:lnTo>
                  <a:pt x="1304804" y="533617"/>
                </a:lnTo>
                <a:lnTo>
                  <a:pt x="1293889" y="533617"/>
                </a:lnTo>
                <a:lnTo>
                  <a:pt x="1293889" y="519538"/>
                </a:lnTo>
                <a:lnTo>
                  <a:pt x="1272184" y="519538"/>
                </a:lnTo>
                <a:lnTo>
                  <a:pt x="1272184" y="503429"/>
                </a:lnTo>
                <a:lnTo>
                  <a:pt x="1204659" y="503429"/>
                </a:lnTo>
                <a:lnTo>
                  <a:pt x="1204659" y="490365"/>
                </a:lnTo>
                <a:lnTo>
                  <a:pt x="1192729" y="490365"/>
                </a:lnTo>
                <a:lnTo>
                  <a:pt x="1192729" y="476285"/>
                </a:lnTo>
                <a:lnTo>
                  <a:pt x="1106926" y="476285"/>
                </a:lnTo>
                <a:lnTo>
                  <a:pt x="1106926" y="463855"/>
                </a:lnTo>
                <a:lnTo>
                  <a:pt x="1081287" y="463855"/>
                </a:lnTo>
                <a:lnTo>
                  <a:pt x="1081287" y="447619"/>
                </a:lnTo>
                <a:lnTo>
                  <a:pt x="1071133" y="447619"/>
                </a:lnTo>
                <a:lnTo>
                  <a:pt x="1071133" y="434047"/>
                </a:lnTo>
                <a:lnTo>
                  <a:pt x="1057170" y="434047"/>
                </a:lnTo>
                <a:lnTo>
                  <a:pt x="1057170" y="419968"/>
                </a:lnTo>
                <a:lnTo>
                  <a:pt x="1051332" y="419968"/>
                </a:lnTo>
                <a:lnTo>
                  <a:pt x="1051332" y="393585"/>
                </a:lnTo>
                <a:lnTo>
                  <a:pt x="1035720" y="393585"/>
                </a:lnTo>
                <a:lnTo>
                  <a:pt x="1035720" y="378872"/>
                </a:lnTo>
                <a:lnTo>
                  <a:pt x="1026327" y="378872"/>
                </a:lnTo>
                <a:lnTo>
                  <a:pt x="1026327" y="362256"/>
                </a:lnTo>
                <a:lnTo>
                  <a:pt x="1019346" y="362256"/>
                </a:lnTo>
                <a:lnTo>
                  <a:pt x="1019346" y="348684"/>
                </a:lnTo>
                <a:lnTo>
                  <a:pt x="960707" y="348684"/>
                </a:lnTo>
                <a:lnTo>
                  <a:pt x="960707" y="336507"/>
                </a:lnTo>
                <a:lnTo>
                  <a:pt x="915521" y="336507"/>
                </a:lnTo>
                <a:lnTo>
                  <a:pt x="915521" y="320399"/>
                </a:lnTo>
                <a:lnTo>
                  <a:pt x="838349" y="320399"/>
                </a:lnTo>
                <a:lnTo>
                  <a:pt x="838349" y="291860"/>
                </a:lnTo>
                <a:lnTo>
                  <a:pt x="822610" y="291860"/>
                </a:lnTo>
                <a:lnTo>
                  <a:pt x="822610" y="278414"/>
                </a:lnTo>
                <a:lnTo>
                  <a:pt x="742393" y="278414"/>
                </a:lnTo>
                <a:lnTo>
                  <a:pt x="742393" y="266492"/>
                </a:lnTo>
                <a:lnTo>
                  <a:pt x="733000" y="266492"/>
                </a:lnTo>
                <a:lnTo>
                  <a:pt x="733000" y="249495"/>
                </a:lnTo>
                <a:lnTo>
                  <a:pt x="729573" y="249495"/>
                </a:lnTo>
                <a:lnTo>
                  <a:pt x="729573" y="223112"/>
                </a:lnTo>
                <a:lnTo>
                  <a:pt x="702919" y="223112"/>
                </a:lnTo>
                <a:lnTo>
                  <a:pt x="702919" y="211062"/>
                </a:lnTo>
                <a:lnTo>
                  <a:pt x="686672" y="211062"/>
                </a:lnTo>
                <a:lnTo>
                  <a:pt x="686672" y="193558"/>
                </a:lnTo>
                <a:lnTo>
                  <a:pt x="612547" y="193558"/>
                </a:lnTo>
                <a:lnTo>
                  <a:pt x="612547" y="179733"/>
                </a:lnTo>
                <a:lnTo>
                  <a:pt x="598966" y="179733"/>
                </a:lnTo>
                <a:lnTo>
                  <a:pt x="598966" y="167556"/>
                </a:lnTo>
                <a:lnTo>
                  <a:pt x="579927" y="167556"/>
                </a:lnTo>
                <a:lnTo>
                  <a:pt x="579927" y="149418"/>
                </a:lnTo>
                <a:lnTo>
                  <a:pt x="548323" y="149418"/>
                </a:lnTo>
                <a:lnTo>
                  <a:pt x="548323" y="137241"/>
                </a:lnTo>
                <a:lnTo>
                  <a:pt x="497425" y="137241"/>
                </a:lnTo>
                <a:lnTo>
                  <a:pt x="497425" y="123289"/>
                </a:lnTo>
                <a:lnTo>
                  <a:pt x="466074" y="123289"/>
                </a:lnTo>
                <a:lnTo>
                  <a:pt x="466074" y="107434"/>
                </a:lnTo>
                <a:lnTo>
                  <a:pt x="389537" y="107434"/>
                </a:lnTo>
                <a:lnTo>
                  <a:pt x="389537" y="93989"/>
                </a:lnTo>
                <a:lnTo>
                  <a:pt x="368087" y="93989"/>
                </a:lnTo>
                <a:lnTo>
                  <a:pt x="368087" y="81178"/>
                </a:lnTo>
                <a:lnTo>
                  <a:pt x="334959" y="81178"/>
                </a:lnTo>
                <a:lnTo>
                  <a:pt x="334959" y="69762"/>
                </a:lnTo>
                <a:lnTo>
                  <a:pt x="303228" y="69762"/>
                </a:lnTo>
                <a:lnTo>
                  <a:pt x="303228" y="56444"/>
                </a:lnTo>
                <a:lnTo>
                  <a:pt x="288504" y="56444"/>
                </a:lnTo>
                <a:lnTo>
                  <a:pt x="288504" y="42238"/>
                </a:lnTo>
                <a:lnTo>
                  <a:pt x="273526" y="42238"/>
                </a:lnTo>
                <a:lnTo>
                  <a:pt x="273526" y="23339"/>
                </a:lnTo>
                <a:lnTo>
                  <a:pt x="146600" y="23339"/>
                </a:lnTo>
                <a:lnTo>
                  <a:pt x="146600" y="0"/>
                </a:lnTo>
                <a:lnTo>
                  <a:pt x="0" y="0"/>
                </a:lnTo>
              </a:path>
            </a:pathLst>
          </a:custGeom>
          <a:noFill/>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06" name="Freeform 4944">
            <a:extLst>
              <a:ext uri="{FF2B5EF4-FFF2-40B4-BE49-F238E27FC236}">
                <a16:creationId xmlns:a16="http://schemas.microsoft.com/office/drawing/2014/main" id="{A9FA23B3-84F7-0DED-D8A8-786EB9EE0889}"/>
              </a:ext>
            </a:extLst>
          </p:cNvPr>
          <p:cNvSpPr/>
          <p:nvPr/>
        </p:nvSpPr>
        <p:spPr>
          <a:xfrm>
            <a:off x="7014266" y="2076001"/>
            <a:ext cx="4745612" cy="1446479"/>
          </a:xfrm>
          <a:custGeom>
            <a:avLst/>
            <a:gdLst>
              <a:gd name="connsiteX0" fmla="*/ 0 w 7118418"/>
              <a:gd name="connsiteY0" fmla="*/ 0 h 2044665"/>
              <a:gd name="connsiteX1" fmla="*/ 16881 w 7118418"/>
              <a:gd name="connsiteY1" fmla="*/ 0 h 2044665"/>
              <a:gd name="connsiteX2" fmla="*/ 16881 w 7118418"/>
              <a:gd name="connsiteY2" fmla="*/ 11543 h 2044665"/>
              <a:gd name="connsiteX3" fmla="*/ 95322 w 7118418"/>
              <a:gd name="connsiteY3" fmla="*/ 11543 h 2044665"/>
              <a:gd name="connsiteX4" fmla="*/ 95322 w 7118418"/>
              <a:gd name="connsiteY4" fmla="*/ 27271 h 2044665"/>
              <a:gd name="connsiteX5" fmla="*/ 109284 w 7118418"/>
              <a:gd name="connsiteY5" fmla="*/ 27271 h 2044665"/>
              <a:gd name="connsiteX6" fmla="*/ 109284 w 7118418"/>
              <a:gd name="connsiteY6" fmla="*/ 41096 h 2044665"/>
              <a:gd name="connsiteX7" fmla="*/ 177190 w 7118418"/>
              <a:gd name="connsiteY7" fmla="*/ 41096 h 2044665"/>
              <a:gd name="connsiteX8" fmla="*/ 177190 w 7118418"/>
              <a:gd name="connsiteY8" fmla="*/ 54161 h 2044665"/>
              <a:gd name="connsiteX9" fmla="*/ 222502 w 7118418"/>
              <a:gd name="connsiteY9" fmla="*/ 54161 h 2044665"/>
              <a:gd name="connsiteX10" fmla="*/ 222502 w 7118418"/>
              <a:gd name="connsiteY10" fmla="*/ 69001 h 2044665"/>
              <a:gd name="connsiteX11" fmla="*/ 236464 w 7118418"/>
              <a:gd name="connsiteY11" fmla="*/ 69001 h 2044665"/>
              <a:gd name="connsiteX12" fmla="*/ 236464 w 7118418"/>
              <a:gd name="connsiteY12" fmla="*/ 82954 h 2044665"/>
              <a:gd name="connsiteX13" fmla="*/ 298277 w 7118418"/>
              <a:gd name="connsiteY13" fmla="*/ 82954 h 2044665"/>
              <a:gd name="connsiteX14" fmla="*/ 298277 w 7118418"/>
              <a:gd name="connsiteY14" fmla="*/ 95764 h 2044665"/>
              <a:gd name="connsiteX15" fmla="*/ 377353 w 7118418"/>
              <a:gd name="connsiteY15" fmla="*/ 95764 h 2044665"/>
              <a:gd name="connsiteX16" fmla="*/ 377353 w 7118418"/>
              <a:gd name="connsiteY16" fmla="*/ 107307 h 2044665"/>
              <a:gd name="connsiteX17" fmla="*/ 393853 w 7118418"/>
              <a:gd name="connsiteY17" fmla="*/ 107307 h 2044665"/>
              <a:gd name="connsiteX18" fmla="*/ 393853 w 7118418"/>
              <a:gd name="connsiteY18" fmla="*/ 124430 h 2044665"/>
              <a:gd name="connsiteX19" fmla="*/ 432185 w 7118418"/>
              <a:gd name="connsiteY19" fmla="*/ 124430 h 2044665"/>
              <a:gd name="connsiteX20" fmla="*/ 432185 w 7118418"/>
              <a:gd name="connsiteY20" fmla="*/ 137114 h 2044665"/>
              <a:gd name="connsiteX21" fmla="*/ 515449 w 7118418"/>
              <a:gd name="connsiteY21" fmla="*/ 137114 h 2044665"/>
              <a:gd name="connsiteX22" fmla="*/ 515449 w 7118418"/>
              <a:gd name="connsiteY22" fmla="*/ 152589 h 2044665"/>
              <a:gd name="connsiteX23" fmla="*/ 534741 w 7118418"/>
              <a:gd name="connsiteY23" fmla="*/ 152589 h 2044665"/>
              <a:gd name="connsiteX24" fmla="*/ 534741 w 7118418"/>
              <a:gd name="connsiteY24" fmla="*/ 165400 h 2044665"/>
              <a:gd name="connsiteX25" fmla="*/ 588305 w 7118418"/>
              <a:gd name="connsiteY25" fmla="*/ 165400 h 2044665"/>
              <a:gd name="connsiteX26" fmla="*/ 588305 w 7118418"/>
              <a:gd name="connsiteY26" fmla="*/ 179606 h 2044665"/>
              <a:gd name="connsiteX27" fmla="*/ 608232 w 7118418"/>
              <a:gd name="connsiteY27" fmla="*/ 179606 h 2044665"/>
              <a:gd name="connsiteX28" fmla="*/ 608232 w 7118418"/>
              <a:gd name="connsiteY28" fmla="*/ 193431 h 2044665"/>
              <a:gd name="connsiteX29" fmla="*/ 623844 w 7118418"/>
              <a:gd name="connsiteY29" fmla="*/ 193431 h 2044665"/>
              <a:gd name="connsiteX30" fmla="*/ 623844 w 7118418"/>
              <a:gd name="connsiteY30" fmla="*/ 208399 h 2044665"/>
              <a:gd name="connsiteX31" fmla="*/ 637044 w 7118418"/>
              <a:gd name="connsiteY31" fmla="*/ 208399 h 2044665"/>
              <a:gd name="connsiteX32" fmla="*/ 637044 w 7118418"/>
              <a:gd name="connsiteY32" fmla="*/ 223112 h 2044665"/>
              <a:gd name="connsiteX33" fmla="*/ 663191 w 7118418"/>
              <a:gd name="connsiteY33" fmla="*/ 223112 h 2044665"/>
              <a:gd name="connsiteX34" fmla="*/ 663191 w 7118418"/>
              <a:gd name="connsiteY34" fmla="*/ 237952 h 2044665"/>
              <a:gd name="connsiteX35" fmla="*/ 680707 w 7118418"/>
              <a:gd name="connsiteY35" fmla="*/ 237952 h 2044665"/>
              <a:gd name="connsiteX36" fmla="*/ 680707 w 7118418"/>
              <a:gd name="connsiteY36" fmla="*/ 266745 h 2044665"/>
              <a:gd name="connsiteX37" fmla="*/ 708885 w 7118418"/>
              <a:gd name="connsiteY37" fmla="*/ 266745 h 2044665"/>
              <a:gd name="connsiteX38" fmla="*/ 708885 w 7118418"/>
              <a:gd name="connsiteY38" fmla="*/ 281332 h 2044665"/>
              <a:gd name="connsiteX39" fmla="*/ 713708 w 7118418"/>
              <a:gd name="connsiteY39" fmla="*/ 281332 h 2044665"/>
              <a:gd name="connsiteX40" fmla="*/ 713708 w 7118418"/>
              <a:gd name="connsiteY40" fmla="*/ 296045 h 2044665"/>
              <a:gd name="connsiteX41" fmla="*/ 723608 w 7118418"/>
              <a:gd name="connsiteY41" fmla="*/ 296045 h 2044665"/>
              <a:gd name="connsiteX42" fmla="*/ 723608 w 7118418"/>
              <a:gd name="connsiteY42" fmla="*/ 321667 h 2044665"/>
              <a:gd name="connsiteX43" fmla="*/ 729827 w 7118418"/>
              <a:gd name="connsiteY43" fmla="*/ 321667 h 2044665"/>
              <a:gd name="connsiteX44" fmla="*/ 729827 w 7118418"/>
              <a:gd name="connsiteY44" fmla="*/ 338283 h 2044665"/>
              <a:gd name="connsiteX45" fmla="*/ 742012 w 7118418"/>
              <a:gd name="connsiteY45" fmla="*/ 338283 h 2044665"/>
              <a:gd name="connsiteX46" fmla="*/ 742012 w 7118418"/>
              <a:gd name="connsiteY46" fmla="*/ 349825 h 2044665"/>
              <a:gd name="connsiteX47" fmla="*/ 752675 w 7118418"/>
              <a:gd name="connsiteY47" fmla="*/ 349825 h 2044665"/>
              <a:gd name="connsiteX48" fmla="*/ 752675 w 7118418"/>
              <a:gd name="connsiteY48" fmla="*/ 366822 h 2044665"/>
              <a:gd name="connsiteX49" fmla="*/ 764859 w 7118418"/>
              <a:gd name="connsiteY49" fmla="*/ 366822 h 2044665"/>
              <a:gd name="connsiteX50" fmla="*/ 764859 w 7118418"/>
              <a:gd name="connsiteY50" fmla="*/ 381155 h 2044665"/>
              <a:gd name="connsiteX51" fmla="*/ 807380 w 7118418"/>
              <a:gd name="connsiteY51" fmla="*/ 381155 h 2044665"/>
              <a:gd name="connsiteX52" fmla="*/ 807380 w 7118418"/>
              <a:gd name="connsiteY52" fmla="*/ 395361 h 2044665"/>
              <a:gd name="connsiteX53" fmla="*/ 841142 w 7118418"/>
              <a:gd name="connsiteY53" fmla="*/ 395361 h 2044665"/>
              <a:gd name="connsiteX54" fmla="*/ 841142 w 7118418"/>
              <a:gd name="connsiteY54" fmla="*/ 423900 h 2044665"/>
              <a:gd name="connsiteX55" fmla="*/ 862339 w 7118418"/>
              <a:gd name="connsiteY55" fmla="*/ 423900 h 2044665"/>
              <a:gd name="connsiteX56" fmla="*/ 862339 w 7118418"/>
              <a:gd name="connsiteY56" fmla="*/ 438360 h 2044665"/>
              <a:gd name="connsiteX57" fmla="*/ 878966 w 7118418"/>
              <a:gd name="connsiteY57" fmla="*/ 438360 h 2044665"/>
              <a:gd name="connsiteX58" fmla="*/ 878966 w 7118418"/>
              <a:gd name="connsiteY58" fmla="*/ 451805 h 2044665"/>
              <a:gd name="connsiteX59" fmla="*/ 893943 w 7118418"/>
              <a:gd name="connsiteY59" fmla="*/ 451805 h 2044665"/>
              <a:gd name="connsiteX60" fmla="*/ 893943 w 7118418"/>
              <a:gd name="connsiteY60" fmla="*/ 468294 h 2044665"/>
              <a:gd name="connsiteX61" fmla="*/ 910570 w 7118418"/>
              <a:gd name="connsiteY61" fmla="*/ 468294 h 2044665"/>
              <a:gd name="connsiteX62" fmla="*/ 910570 w 7118418"/>
              <a:gd name="connsiteY62" fmla="*/ 481359 h 2044665"/>
              <a:gd name="connsiteX63" fmla="*/ 962230 w 7118418"/>
              <a:gd name="connsiteY63" fmla="*/ 481359 h 2044665"/>
              <a:gd name="connsiteX64" fmla="*/ 962230 w 7118418"/>
              <a:gd name="connsiteY64" fmla="*/ 495185 h 2044665"/>
              <a:gd name="connsiteX65" fmla="*/ 986853 w 7118418"/>
              <a:gd name="connsiteY65" fmla="*/ 495185 h 2044665"/>
              <a:gd name="connsiteX66" fmla="*/ 986853 w 7118418"/>
              <a:gd name="connsiteY66" fmla="*/ 508883 h 2044665"/>
              <a:gd name="connsiteX67" fmla="*/ 991423 w 7118418"/>
              <a:gd name="connsiteY67" fmla="*/ 508883 h 2044665"/>
              <a:gd name="connsiteX68" fmla="*/ 991423 w 7118418"/>
              <a:gd name="connsiteY68" fmla="*/ 523850 h 2044665"/>
              <a:gd name="connsiteX69" fmla="*/ 1068721 w 7118418"/>
              <a:gd name="connsiteY69" fmla="*/ 523850 h 2044665"/>
              <a:gd name="connsiteX70" fmla="*/ 1068721 w 7118418"/>
              <a:gd name="connsiteY70" fmla="*/ 539452 h 2044665"/>
              <a:gd name="connsiteX71" fmla="*/ 1082175 w 7118418"/>
              <a:gd name="connsiteY71" fmla="*/ 539452 h 2044665"/>
              <a:gd name="connsiteX72" fmla="*/ 1082175 w 7118418"/>
              <a:gd name="connsiteY72" fmla="*/ 552643 h 2044665"/>
              <a:gd name="connsiteX73" fmla="*/ 1088649 w 7118418"/>
              <a:gd name="connsiteY73" fmla="*/ 552643 h 2044665"/>
              <a:gd name="connsiteX74" fmla="*/ 1088649 w 7118418"/>
              <a:gd name="connsiteY74" fmla="*/ 564566 h 2044665"/>
              <a:gd name="connsiteX75" fmla="*/ 1098676 w 7118418"/>
              <a:gd name="connsiteY75" fmla="*/ 564566 h 2044665"/>
              <a:gd name="connsiteX76" fmla="*/ 1098676 w 7118418"/>
              <a:gd name="connsiteY76" fmla="*/ 579533 h 2044665"/>
              <a:gd name="connsiteX77" fmla="*/ 1117842 w 7118418"/>
              <a:gd name="connsiteY77" fmla="*/ 579533 h 2044665"/>
              <a:gd name="connsiteX78" fmla="*/ 1117842 w 7118418"/>
              <a:gd name="connsiteY78" fmla="*/ 593613 h 2044665"/>
              <a:gd name="connsiteX79" fmla="*/ 1127742 w 7118418"/>
              <a:gd name="connsiteY79" fmla="*/ 593613 h 2044665"/>
              <a:gd name="connsiteX80" fmla="*/ 1127742 w 7118418"/>
              <a:gd name="connsiteY80" fmla="*/ 608072 h 2044665"/>
              <a:gd name="connsiteX81" fmla="*/ 1135230 w 7118418"/>
              <a:gd name="connsiteY81" fmla="*/ 608072 h 2044665"/>
              <a:gd name="connsiteX82" fmla="*/ 1135230 w 7118418"/>
              <a:gd name="connsiteY82" fmla="*/ 620756 h 2044665"/>
              <a:gd name="connsiteX83" fmla="*/ 1191078 w 7118418"/>
              <a:gd name="connsiteY83" fmla="*/ 620756 h 2044665"/>
              <a:gd name="connsiteX84" fmla="*/ 1191078 w 7118418"/>
              <a:gd name="connsiteY84" fmla="*/ 638007 h 2044665"/>
              <a:gd name="connsiteX85" fmla="*/ 1268250 w 7118418"/>
              <a:gd name="connsiteY85" fmla="*/ 638007 h 2044665"/>
              <a:gd name="connsiteX86" fmla="*/ 1268250 w 7118418"/>
              <a:gd name="connsiteY86" fmla="*/ 654876 h 2044665"/>
              <a:gd name="connsiteX87" fmla="*/ 1293127 w 7118418"/>
              <a:gd name="connsiteY87" fmla="*/ 654876 h 2044665"/>
              <a:gd name="connsiteX88" fmla="*/ 1293127 w 7118418"/>
              <a:gd name="connsiteY88" fmla="*/ 666926 h 2044665"/>
              <a:gd name="connsiteX89" fmla="*/ 1370426 w 7118418"/>
              <a:gd name="connsiteY89" fmla="*/ 666926 h 2044665"/>
              <a:gd name="connsiteX90" fmla="*/ 1370426 w 7118418"/>
              <a:gd name="connsiteY90" fmla="*/ 681513 h 2044665"/>
              <a:gd name="connsiteX91" fmla="*/ 1400380 w 7118418"/>
              <a:gd name="connsiteY91" fmla="*/ 681513 h 2044665"/>
              <a:gd name="connsiteX92" fmla="*/ 1400380 w 7118418"/>
              <a:gd name="connsiteY92" fmla="*/ 694958 h 2044665"/>
              <a:gd name="connsiteX93" fmla="*/ 1406219 w 7118418"/>
              <a:gd name="connsiteY93" fmla="*/ 694958 h 2044665"/>
              <a:gd name="connsiteX94" fmla="*/ 1406219 w 7118418"/>
              <a:gd name="connsiteY94" fmla="*/ 708022 h 2044665"/>
              <a:gd name="connsiteX95" fmla="*/ 1438585 w 7118418"/>
              <a:gd name="connsiteY95" fmla="*/ 708022 h 2044665"/>
              <a:gd name="connsiteX96" fmla="*/ 1438585 w 7118418"/>
              <a:gd name="connsiteY96" fmla="*/ 722736 h 2044665"/>
              <a:gd name="connsiteX97" fmla="*/ 1453055 w 7118418"/>
              <a:gd name="connsiteY97" fmla="*/ 722736 h 2044665"/>
              <a:gd name="connsiteX98" fmla="*/ 1453055 w 7118418"/>
              <a:gd name="connsiteY98" fmla="*/ 737323 h 2044665"/>
              <a:gd name="connsiteX99" fmla="*/ 1460924 w 7118418"/>
              <a:gd name="connsiteY99" fmla="*/ 737323 h 2044665"/>
              <a:gd name="connsiteX100" fmla="*/ 1460924 w 7118418"/>
              <a:gd name="connsiteY100" fmla="*/ 753304 h 2044665"/>
              <a:gd name="connsiteX101" fmla="*/ 1475013 w 7118418"/>
              <a:gd name="connsiteY101" fmla="*/ 753304 h 2044665"/>
              <a:gd name="connsiteX102" fmla="*/ 1475013 w 7118418"/>
              <a:gd name="connsiteY102" fmla="*/ 764720 h 2044665"/>
              <a:gd name="connsiteX103" fmla="*/ 1530480 w 7118418"/>
              <a:gd name="connsiteY103" fmla="*/ 764720 h 2044665"/>
              <a:gd name="connsiteX104" fmla="*/ 1530480 w 7118418"/>
              <a:gd name="connsiteY104" fmla="*/ 777911 h 2044665"/>
              <a:gd name="connsiteX105" fmla="*/ 1579473 w 7118418"/>
              <a:gd name="connsiteY105" fmla="*/ 777911 h 2044665"/>
              <a:gd name="connsiteX106" fmla="*/ 1579473 w 7118418"/>
              <a:gd name="connsiteY106" fmla="*/ 793259 h 2044665"/>
              <a:gd name="connsiteX107" fmla="*/ 1591024 w 7118418"/>
              <a:gd name="connsiteY107" fmla="*/ 793259 h 2044665"/>
              <a:gd name="connsiteX108" fmla="*/ 1591024 w 7118418"/>
              <a:gd name="connsiteY108" fmla="*/ 809114 h 2044665"/>
              <a:gd name="connsiteX109" fmla="*/ 1599528 w 7118418"/>
              <a:gd name="connsiteY109" fmla="*/ 809114 h 2044665"/>
              <a:gd name="connsiteX110" fmla="*/ 1599528 w 7118418"/>
              <a:gd name="connsiteY110" fmla="*/ 821671 h 2044665"/>
              <a:gd name="connsiteX111" fmla="*/ 1603208 w 7118418"/>
              <a:gd name="connsiteY111" fmla="*/ 821671 h 2044665"/>
              <a:gd name="connsiteX112" fmla="*/ 1603208 w 7118418"/>
              <a:gd name="connsiteY112" fmla="*/ 838161 h 2044665"/>
              <a:gd name="connsiteX113" fmla="*/ 1634560 w 7118418"/>
              <a:gd name="connsiteY113" fmla="*/ 838161 h 2044665"/>
              <a:gd name="connsiteX114" fmla="*/ 1634560 w 7118418"/>
              <a:gd name="connsiteY114" fmla="*/ 854269 h 2044665"/>
              <a:gd name="connsiteX115" fmla="*/ 1652329 w 7118418"/>
              <a:gd name="connsiteY115" fmla="*/ 854269 h 2044665"/>
              <a:gd name="connsiteX116" fmla="*/ 1652329 w 7118418"/>
              <a:gd name="connsiteY116" fmla="*/ 865939 h 2044665"/>
              <a:gd name="connsiteX117" fmla="*/ 1707542 w 7118418"/>
              <a:gd name="connsiteY117" fmla="*/ 865939 h 2044665"/>
              <a:gd name="connsiteX118" fmla="*/ 1707542 w 7118418"/>
              <a:gd name="connsiteY118" fmla="*/ 881794 h 2044665"/>
              <a:gd name="connsiteX119" fmla="*/ 1726962 w 7118418"/>
              <a:gd name="connsiteY119" fmla="*/ 881794 h 2044665"/>
              <a:gd name="connsiteX120" fmla="*/ 1726962 w 7118418"/>
              <a:gd name="connsiteY120" fmla="*/ 895365 h 2044665"/>
              <a:gd name="connsiteX121" fmla="*/ 1738512 w 7118418"/>
              <a:gd name="connsiteY121" fmla="*/ 895365 h 2044665"/>
              <a:gd name="connsiteX122" fmla="*/ 1738512 w 7118418"/>
              <a:gd name="connsiteY122" fmla="*/ 907288 h 2044665"/>
              <a:gd name="connsiteX123" fmla="*/ 1793345 w 7118418"/>
              <a:gd name="connsiteY123" fmla="*/ 907288 h 2044665"/>
              <a:gd name="connsiteX124" fmla="*/ 1793345 w 7118418"/>
              <a:gd name="connsiteY124" fmla="*/ 924792 h 2044665"/>
              <a:gd name="connsiteX125" fmla="*/ 1802610 w 7118418"/>
              <a:gd name="connsiteY125" fmla="*/ 924792 h 2044665"/>
              <a:gd name="connsiteX126" fmla="*/ 1802610 w 7118418"/>
              <a:gd name="connsiteY126" fmla="*/ 939633 h 2044665"/>
              <a:gd name="connsiteX127" fmla="*/ 1811368 w 7118418"/>
              <a:gd name="connsiteY127" fmla="*/ 939633 h 2044665"/>
              <a:gd name="connsiteX128" fmla="*/ 1811368 w 7118418"/>
              <a:gd name="connsiteY128" fmla="*/ 953712 h 2044665"/>
              <a:gd name="connsiteX129" fmla="*/ 1815937 w 7118418"/>
              <a:gd name="connsiteY129" fmla="*/ 953712 h 2044665"/>
              <a:gd name="connsiteX130" fmla="*/ 1815937 w 7118418"/>
              <a:gd name="connsiteY130" fmla="*/ 967791 h 2044665"/>
              <a:gd name="connsiteX131" fmla="*/ 1823934 w 7118418"/>
              <a:gd name="connsiteY131" fmla="*/ 967791 h 2044665"/>
              <a:gd name="connsiteX132" fmla="*/ 1823934 w 7118418"/>
              <a:gd name="connsiteY132" fmla="*/ 981236 h 2044665"/>
              <a:gd name="connsiteX133" fmla="*/ 1827995 w 7118418"/>
              <a:gd name="connsiteY133" fmla="*/ 981236 h 2044665"/>
              <a:gd name="connsiteX134" fmla="*/ 1827995 w 7118418"/>
              <a:gd name="connsiteY134" fmla="*/ 996330 h 2044665"/>
              <a:gd name="connsiteX135" fmla="*/ 1907578 w 7118418"/>
              <a:gd name="connsiteY135" fmla="*/ 996330 h 2044665"/>
              <a:gd name="connsiteX136" fmla="*/ 1907578 w 7118418"/>
              <a:gd name="connsiteY136" fmla="*/ 1008888 h 2044665"/>
              <a:gd name="connsiteX137" fmla="*/ 2025239 w 7118418"/>
              <a:gd name="connsiteY137" fmla="*/ 1008888 h 2044665"/>
              <a:gd name="connsiteX138" fmla="*/ 2025239 w 7118418"/>
              <a:gd name="connsiteY138" fmla="*/ 1024869 h 2044665"/>
              <a:gd name="connsiteX139" fmla="*/ 2038693 w 7118418"/>
              <a:gd name="connsiteY139" fmla="*/ 1024869 h 2044665"/>
              <a:gd name="connsiteX140" fmla="*/ 2038693 w 7118418"/>
              <a:gd name="connsiteY140" fmla="*/ 1039837 h 2044665"/>
              <a:gd name="connsiteX141" fmla="*/ 2047832 w 7118418"/>
              <a:gd name="connsiteY141" fmla="*/ 1039837 h 2044665"/>
              <a:gd name="connsiteX142" fmla="*/ 2047832 w 7118418"/>
              <a:gd name="connsiteY142" fmla="*/ 1053409 h 2044665"/>
              <a:gd name="connsiteX143" fmla="*/ 2105584 w 7118418"/>
              <a:gd name="connsiteY143" fmla="*/ 1053409 h 2044665"/>
              <a:gd name="connsiteX144" fmla="*/ 2105584 w 7118418"/>
              <a:gd name="connsiteY144" fmla="*/ 1068249 h 2044665"/>
              <a:gd name="connsiteX145" fmla="*/ 2219944 w 7118418"/>
              <a:gd name="connsiteY145" fmla="*/ 1068249 h 2044665"/>
              <a:gd name="connsiteX146" fmla="*/ 2219944 w 7118418"/>
              <a:gd name="connsiteY146" fmla="*/ 1083850 h 2044665"/>
              <a:gd name="connsiteX147" fmla="*/ 2227687 w 7118418"/>
              <a:gd name="connsiteY147" fmla="*/ 1083850 h 2044665"/>
              <a:gd name="connsiteX148" fmla="*/ 2227687 w 7118418"/>
              <a:gd name="connsiteY148" fmla="*/ 1098691 h 2044665"/>
              <a:gd name="connsiteX149" fmla="*/ 2254215 w 7118418"/>
              <a:gd name="connsiteY149" fmla="*/ 1098691 h 2044665"/>
              <a:gd name="connsiteX150" fmla="*/ 2254215 w 7118418"/>
              <a:gd name="connsiteY150" fmla="*/ 1113784 h 2044665"/>
              <a:gd name="connsiteX151" fmla="*/ 2323009 w 7118418"/>
              <a:gd name="connsiteY151" fmla="*/ 1113784 h 2044665"/>
              <a:gd name="connsiteX152" fmla="*/ 2323009 w 7118418"/>
              <a:gd name="connsiteY152" fmla="*/ 1141943 h 2044665"/>
              <a:gd name="connsiteX153" fmla="*/ 2352836 w 7118418"/>
              <a:gd name="connsiteY153" fmla="*/ 1141943 h 2044665"/>
              <a:gd name="connsiteX154" fmla="*/ 2352836 w 7118418"/>
              <a:gd name="connsiteY154" fmla="*/ 1154500 h 2044665"/>
              <a:gd name="connsiteX155" fmla="*/ 2391803 w 7118418"/>
              <a:gd name="connsiteY155" fmla="*/ 1154500 h 2044665"/>
              <a:gd name="connsiteX156" fmla="*/ 2391803 w 7118418"/>
              <a:gd name="connsiteY156" fmla="*/ 1169087 h 2044665"/>
              <a:gd name="connsiteX157" fmla="*/ 2470370 w 7118418"/>
              <a:gd name="connsiteY157" fmla="*/ 1169087 h 2044665"/>
              <a:gd name="connsiteX158" fmla="*/ 2470370 w 7118418"/>
              <a:gd name="connsiteY158" fmla="*/ 1182532 h 2044665"/>
              <a:gd name="connsiteX159" fmla="*/ 2565312 w 7118418"/>
              <a:gd name="connsiteY159" fmla="*/ 1182532 h 2044665"/>
              <a:gd name="connsiteX160" fmla="*/ 2565312 w 7118418"/>
              <a:gd name="connsiteY160" fmla="*/ 1213608 h 2044665"/>
              <a:gd name="connsiteX161" fmla="*/ 2682464 w 7118418"/>
              <a:gd name="connsiteY161" fmla="*/ 1213608 h 2044665"/>
              <a:gd name="connsiteX162" fmla="*/ 2682464 w 7118418"/>
              <a:gd name="connsiteY162" fmla="*/ 1227560 h 2044665"/>
              <a:gd name="connsiteX163" fmla="*/ 2855846 w 7118418"/>
              <a:gd name="connsiteY163" fmla="*/ 1227560 h 2044665"/>
              <a:gd name="connsiteX164" fmla="*/ 2855846 w 7118418"/>
              <a:gd name="connsiteY164" fmla="*/ 1244810 h 2044665"/>
              <a:gd name="connsiteX165" fmla="*/ 2904078 w 7118418"/>
              <a:gd name="connsiteY165" fmla="*/ 1244810 h 2044665"/>
              <a:gd name="connsiteX166" fmla="*/ 2904078 w 7118418"/>
              <a:gd name="connsiteY166" fmla="*/ 1262061 h 2044665"/>
              <a:gd name="connsiteX167" fmla="*/ 3041793 w 7118418"/>
              <a:gd name="connsiteY167" fmla="*/ 1262061 h 2044665"/>
              <a:gd name="connsiteX168" fmla="*/ 3041793 w 7118418"/>
              <a:gd name="connsiteY168" fmla="*/ 1276901 h 2044665"/>
              <a:gd name="connsiteX169" fmla="*/ 3068321 w 7118418"/>
              <a:gd name="connsiteY169" fmla="*/ 1276901 h 2044665"/>
              <a:gd name="connsiteX170" fmla="*/ 3068321 w 7118418"/>
              <a:gd name="connsiteY170" fmla="*/ 1292122 h 2044665"/>
              <a:gd name="connsiteX171" fmla="*/ 3074540 w 7118418"/>
              <a:gd name="connsiteY171" fmla="*/ 1292122 h 2044665"/>
              <a:gd name="connsiteX172" fmla="*/ 3074540 w 7118418"/>
              <a:gd name="connsiteY172" fmla="*/ 1308611 h 2044665"/>
              <a:gd name="connsiteX173" fmla="*/ 3098529 w 7118418"/>
              <a:gd name="connsiteY173" fmla="*/ 1308611 h 2044665"/>
              <a:gd name="connsiteX174" fmla="*/ 3098529 w 7118418"/>
              <a:gd name="connsiteY174" fmla="*/ 1325988 h 2044665"/>
              <a:gd name="connsiteX175" fmla="*/ 3115791 w 7118418"/>
              <a:gd name="connsiteY175" fmla="*/ 1325988 h 2044665"/>
              <a:gd name="connsiteX176" fmla="*/ 3115791 w 7118418"/>
              <a:gd name="connsiteY176" fmla="*/ 1343239 h 2044665"/>
              <a:gd name="connsiteX177" fmla="*/ 3147522 w 7118418"/>
              <a:gd name="connsiteY177" fmla="*/ 1343239 h 2044665"/>
              <a:gd name="connsiteX178" fmla="*/ 3147522 w 7118418"/>
              <a:gd name="connsiteY178" fmla="*/ 1378500 h 2044665"/>
              <a:gd name="connsiteX179" fmla="*/ 3246018 w 7118418"/>
              <a:gd name="connsiteY179" fmla="*/ 1378500 h 2044665"/>
              <a:gd name="connsiteX180" fmla="*/ 3246018 w 7118418"/>
              <a:gd name="connsiteY180" fmla="*/ 1395623 h 2044665"/>
              <a:gd name="connsiteX181" fmla="*/ 3286127 w 7118418"/>
              <a:gd name="connsiteY181" fmla="*/ 1395623 h 2044665"/>
              <a:gd name="connsiteX182" fmla="*/ 3286127 w 7118418"/>
              <a:gd name="connsiteY182" fmla="*/ 1410718 h 2044665"/>
              <a:gd name="connsiteX183" fmla="*/ 3319763 w 7118418"/>
              <a:gd name="connsiteY183" fmla="*/ 1410718 h 2044665"/>
              <a:gd name="connsiteX184" fmla="*/ 3319763 w 7118418"/>
              <a:gd name="connsiteY184" fmla="*/ 1425938 h 2044665"/>
              <a:gd name="connsiteX185" fmla="*/ 3329916 w 7118418"/>
              <a:gd name="connsiteY185" fmla="*/ 1425938 h 2044665"/>
              <a:gd name="connsiteX186" fmla="*/ 3329916 w 7118418"/>
              <a:gd name="connsiteY186" fmla="*/ 1443696 h 2044665"/>
              <a:gd name="connsiteX187" fmla="*/ 3375863 w 7118418"/>
              <a:gd name="connsiteY187" fmla="*/ 1443696 h 2044665"/>
              <a:gd name="connsiteX188" fmla="*/ 3375863 w 7118418"/>
              <a:gd name="connsiteY188" fmla="*/ 1461707 h 2044665"/>
              <a:gd name="connsiteX189" fmla="*/ 3418637 w 7118418"/>
              <a:gd name="connsiteY189" fmla="*/ 1461707 h 2044665"/>
              <a:gd name="connsiteX190" fmla="*/ 3418637 w 7118418"/>
              <a:gd name="connsiteY190" fmla="*/ 1477562 h 2044665"/>
              <a:gd name="connsiteX191" fmla="*/ 3449989 w 7118418"/>
              <a:gd name="connsiteY191" fmla="*/ 1477562 h 2044665"/>
              <a:gd name="connsiteX192" fmla="*/ 3449989 w 7118418"/>
              <a:gd name="connsiteY192" fmla="*/ 1497730 h 2044665"/>
              <a:gd name="connsiteX193" fmla="*/ 3459888 w 7118418"/>
              <a:gd name="connsiteY193" fmla="*/ 1497730 h 2044665"/>
              <a:gd name="connsiteX194" fmla="*/ 3459888 w 7118418"/>
              <a:gd name="connsiteY194" fmla="*/ 1514853 h 2044665"/>
              <a:gd name="connsiteX195" fmla="*/ 3554195 w 7118418"/>
              <a:gd name="connsiteY195" fmla="*/ 1514853 h 2044665"/>
              <a:gd name="connsiteX196" fmla="*/ 3554195 w 7118418"/>
              <a:gd name="connsiteY196" fmla="*/ 1531723 h 2044665"/>
              <a:gd name="connsiteX197" fmla="*/ 3689754 w 7118418"/>
              <a:gd name="connsiteY197" fmla="*/ 1531723 h 2044665"/>
              <a:gd name="connsiteX198" fmla="*/ 3689754 w 7118418"/>
              <a:gd name="connsiteY198" fmla="*/ 1551130 h 2044665"/>
              <a:gd name="connsiteX199" fmla="*/ 3748900 w 7118418"/>
              <a:gd name="connsiteY199" fmla="*/ 1551130 h 2044665"/>
              <a:gd name="connsiteX200" fmla="*/ 3748900 w 7118418"/>
              <a:gd name="connsiteY200" fmla="*/ 1568253 h 2044665"/>
              <a:gd name="connsiteX201" fmla="*/ 3807033 w 7118418"/>
              <a:gd name="connsiteY201" fmla="*/ 1568253 h 2044665"/>
              <a:gd name="connsiteX202" fmla="*/ 3807033 w 7118418"/>
              <a:gd name="connsiteY202" fmla="*/ 1589689 h 2044665"/>
              <a:gd name="connsiteX203" fmla="*/ 3947795 w 7118418"/>
              <a:gd name="connsiteY203" fmla="*/ 1589689 h 2044665"/>
              <a:gd name="connsiteX204" fmla="*/ 3947795 w 7118418"/>
              <a:gd name="connsiteY204" fmla="*/ 1610491 h 2044665"/>
              <a:gd name="connsiteX205" fmla="*/ 4013796 w 7118418"/>
              <a:gd name="connsiteY205" fmla="*/ 1610491 h 2044665"/>
              <a:gd name="connsiteX206" fmla="*/ 4013796 w 7118418"/>
              <a:gd name="connsiteY206" fmla="*/ 1634464 h 2044665"/>
              <a:gd name="connsiteX207" fmla="*/ 4153288 w 7118418"/>
              <a:gd name="connsiteY207" fmla="*/ 1634464 h 2044665"/>
              <a:gd name="connsiteX208" fmla="*/ 4153288 w 7118418"/>
              <a:gd name="connsiteY208" fmla="*/ 1654251 h 2044665"/>
              <a:gd name="connsiteX209" fmla="*/ 4270949 w 7118418"/>
              <a:gd name="connsiteY209" fmla="*/ 1654251 h 2044665"/>
              <a:gd name="connsiteX210" fmla="*/ 4270949 w 7118418"/>
              <a:gd name="connsiteY210" fmla="*/ 1675687 h 2044665"/>
              <a:gd name="connsiteX211" fmla="*/ 4306489 w 7118418"/>
              <a:gd name="connsiteY211" fmla="*/ 1675687 h 2044665"/>
              <a:gd name="connsiteX212" fmla="*/ 4306489 w 7118418"/>
              <a:gd name="connsiteY212" fmla="*/ 1698391 h 2044665"/>
              <a:gd name="connsiteX213" fmla="*/ 4651982 w 7118418"/>
              <a:gd name="connsiteY213" fmla="*/ 1698391 h 2044665"/>
              <a:gd name="connsiteX214" fmla="*/ 4651982 w 7118418"/>
              <a:gd name="connsiteY214" fmla="*/ 1731877 h 2044665"/>
              <a:gd name="connsiteX215" fmla="*/ 5028953 w 7118418"/>
              <a:gd name="connsiteY215" fmla="*/ 1731877 h 2044665"/>
              <a:gd name="connsiteX216" fmla="*/ 5028953 w 7118418"/>
              <a:gd name="connsiteY216" fmla="*/ 1771959 h 2044665"/>
              <a:gd name="connsiteX217" fmla="*/ 5073125 w 7118418"/>
              <a:gd name="connsiteY217" fmla="*/ 1771959 h 2044665"/>
              <a:gd name="connsiteX218" fmla="*/ 5073125 w 7118418"/>
              <a:gd name="connsiteY218" fmla="*/ 1813943 h 2044665"/>
              <a:gd name="connsiteX219" fmla="*/ 5142935 w 7118418"/>
              <a:gd name="connsiteY219" fmla="*/ 1813943 h 2044665"/>
              <a:gd name="connsiteX220" fmla="*/ 5142935 w 7118418"/>
              <a:gd name="connsiteY220" fmla="*/ 1857449 h 2044665"/>
              <a:gd name="connsiteX221" fmla="*/ 5485763 w 7118418"/>
              <a:gd name="connsiteY221" fmla="*/ 1857449 h 2044665"/>
              <a:gd name="connsiteX222" fmla="*/ 5485763 w 7118418"/>
              <a:gd name="connsiteY222" fmla="*/ 1935456 h 2044665"/>
              <a:gd name="connsiteX223" fmla="*/ 5634394 w 7118418"/>
              <a:gd name="connsiteY223" fmla="*/ 1935456 h 2044665"/>
              <a:gd name="connsiteX224" fmla="*/ 5634394 w 7118418"/>
              <a:gd name="connsiteY224" fmla="*/ 2044665 h 2044665"/>
              <a:gd name="connsiteX225" fmla="*/ 7118418 w 7118418"/>
              <a:gd name="connsiteY225" fmla="*/ 2044665 h 204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Lst>
            <a:rect l="l" t="t" r="r" b="b"/>
            <a:pathLst>
              <a:path w="7118418" h="2044665">
                <a:moveTo>
                  <a:pt x="0" y="0"/>
                </a:moveTo>
                <a:lnTo>
                  <a:pt x="16881" y="0"/>
                </a:lnTo>
                <a:lnTo>
                  <a:pt x="16881" y="11543"/>
                </a:lnTo>
                <a:lnTo>
                  <a:pt x="95322" y="11543"/>
                </a:lnTo>
                <a:lnTo>
                  <a:pt x="95322" y="27271"/>
                </a:lnTo>
                <a:lnTo>
                  <a:pt x="109284" y="27271"/>
                </a:lnTo>
                <a:lnTo>
                  <a:pt x="109284" y="41096"/>
                </a:lnTo>
                <a:lnTo>
                  <a:pt x="177190" y="41096"/>
                </a:lnTo>
                <a:cubicBezTo>
                  <a:pt x="177190" y="41096"/>
                  <a:pt x="176555" y="54161"/>
                  <a:pt x="177190" y="54161"/>
                </a:cubicBezTo>
                <a:lnTo>
                  <a:pt x="222502" y="54161"/>
                </a:lnTo>
                <a:lnTo>
                  <a:pt x="222502" y="69001"/>
                </a:lnTo>
                <a:lnTo>
                  <a:pt x="236464" y="69001"/>
                </a:lnTo>
                <a:lnTo>
                  <a:pt x="236464" y="82954"/>
                </a:lnTo>
                <a:lnTo>
                  <a:pt x="298277" y="82954"/>
                </a:lnTo>
                <a:lnTo>
                  <a:pt x="298277" y="95764"/>
                </a:lnTo>
                <a:lnTo>
                  <a:pt x="377353" y="95764"/>
                </a:lnTo>
                <a:lnTo>
                  <a:pt x="377353" y="107307"/>
                </a:lnTo>
                <a:lnTo>
                  <a:pt x="393853" y="107307"/>
                </a:lnTo>
                <a:lnTo>
                  <a:pt x="393853" y="124430"/>
                </a:lnTo>
                <a:lnTo>
                  <a:pt x="432185" y="124430"/>
                </a:lnTo>
                <a:lnTo>
                  <a:pt x="432185" y="137114"/>
                </a:lnTo>
                <a:lnTo>
                  <a:pt x="515449" y="137114"/>
                </a:lnTo>
                <a:lnTo>
                  <a:pt x="515449" y="152589"/>
                </a:lnTo>
                <a:lnTo>
                  <a:pt x="534741" y="152589"/>
                </a:lnTo>
                <a:lnTo>
                  <a:pt x="534741" y="165400"/>
                </a:lnTo>
                <a:lnTo>
                  <a:pt x="588305" y="165400"/>
                </a:lnTo>
                <a:lnTo>
                  <a:pt x="588305" y="179606"/>
                </a:lnTo>
                <a:lnTo>
                  <a:pt x="608232" y="179606"/>
                </a:lnTo>
                <a:lnTo>
                  <a:pt x="608232" y="193431"/>
                </a:lnTo>
                <a:lnTo>
                  <a:pt x="623844" y="193431"/>
                </a:lnTo>
                <a:lnTo>
                  <a:pt x="623844" y="208399"/>
                </a:lnTo>
                <a:lnTo>
                  <a:pt x="637044" y="208399"/>
                </a:lnTo>
                <a:lnTo>
                  <a:pt x="637044" y="223112"/>
                </a:lnTo>
                <a:lnTo>
                  <a:pt x="663191" y="223112"/>
                </a:lnTo>
                <a:lnTo>
                  <a:pt x="663191" y="237952"/>
                </a:lnTo>
                <a:lnTo>
                  <a:pt x="680707" y="237952"/>
                </a:lnTo>
                <a:lnTo>
                  <a:pt x="680707" y="266745"/>
                </a:lnTo>
                <a:lnTo>
                  <a:pt x="708885" y="266745"/>
                </a:lnTo>
                <a:lnTo>
                  <a:pt x="708885" y="281332"/>
                </a:lnTo>
                <a:lnTo>
                  <a:pt x="713708" y="281332"/>
                </a:lnTo>
                <a:lnTo>
                  <a:pt x="713708" y="296045"/>
                </a:lnTo>
                <a:lnTo>
                  <a:pt x="723608" y="296045"/>
                </a:lnTo>
                <a:lnTo>
                  <a:pt x="723608" y="321667"/>
                </a:lnTo>
                <a:lnTo>
                  <a:pt x="729827" y="321667"/>
                </a:lnTo>
                <a:lnTo>
                  <a:pt x="729827" y="338283"/>
                </a:lnTo>
                <a:lnTo>
                  <a:pt x="742012" y="338283"/>
                </a:lnTo>
                <a:lnTo>
                  <a:pt x="742012" y="349825"/>
                </a:lnTo>
                <a:lnTo>
                  <a:pt x="752675" y="349825"/>
                </a:lnTo>
                <a:lnTo>
                  <a:pt x="752675" y="366822"/>
                </a:lnTo>
                <a:lnTo>
                  <a:pt x="764859" y="366822"/>
                </a:lnTo>
                <a:lnTo>
                  <a:pt x="764859" y="381155"/>
                </a:lnTo>
                <a:lnTo>
                  <a:pt x="807380" y="381155"/>
                </a:lnTo>
                <a:lnTo>
                  <a:pt x="807380" y="395361"/>
                </a:lnTo>
                <a:lnTo>
                  <a:pt x="841142" y="395361"/>
                </a:lnTo>
                <a:lnTo>
                  <a:pt x="841142" y="423900"/>
                </a:lnTo>
                <a:lnTo>
                  <a:pt x="862339" y="423900"/>
                </a:lnTo>
                <a:lnTo>
                  <a:pt x="862339" y="438360"/>
                </a:lnTo>
                <a:lnTo>
                  <a:pt x="878966" y="438360"/>
                </a:lnTo>
                <a:lnTo>
                  <a:pt x="878966" y="451805"/>
                </a:lnTo>
                <a:lnTo>
                  <a:pt x="893943" y="451805"/>
                </a:lnTo>
                <a:lnTo>
                  <a:pt x="893943" y="468294"/>
                </a:lnTo>
                <a:lnTo>
                  <a:pt x="910570" y="468294"/>
                </a:lnTo>
                <a:lnTo>
                  <a:pt x="910570" y="481359"/>
                </a:lnTo>
                <a:lnTo>
                  <a:pt x="962230" y="481359"/>
                </a:lnTo>
                <a:lnTo>
                  <a:pt x="962230" y="495185"/>
                </a:lnTo>
                <a:lnTo>
                  <a:pt x="986853" y="495185"/>
                </a:lnTo>
                <a:lnTo>
                  <a:pt x="986853" y="508883"/>
                </a:lnTo>
                <a:lnTo>
                  <a:pt x="991423" y="508883"/>
                </a:lnTo>
                <a:lnTo>
                  <a:pt x="991423" y="523850"/>
                </a:lnTo>
                <a:lnTo>
                  <a:pt x="1068721" y="523850"/>
                </a:lnTo>
                <a:lnTo>
                  <a:pt x="1068721" y="539452"/>
                </a:lnTo>
                <a:lnTo>
                  <a:pt x="1082175" y="539452"/>
                </a:lnTo>
                <a:lnTo>
                  <a:pt x="1082175" y="552643"/>
                </a:lnTo>
                <a:lnTo>
                  <a:pt x="1088649" y="552643"/>
                </a:lnTo>
                <a:lnTo>
                  <a:pt x="1088649" y="564566"/>
                </a:lnTo>
                <a:lnTo>
                  <a:pt x="1098676" y="564566"/>
                </a:lnTo>
                <a:lnTo>
                  <a:pt x="1098676" y="579533"/>
                </a:lnTo>
                <a:lnTo>
                  <a:pt x="1117842" y="579533"/>
                </a:lnTo>
                <a:lnTo>
                  <a:pt x="1117842" y="593613"/>
                </a:lnTo>
                <a:lnTo>
                  <a:pt x="1127742" y="593613"/>
                </a:lnTo>
                <a:lnTo>
                  <a:pt x="1127742" y="608072"/>
                </a:lnTo>
                <a:lnTo>
                  <a:pt x="1135230" y="608072"/>
                </a:lnTo>
                <a:lnTo>
                  <a:pt x="1135230" y="620756"/>
                </a:lnTo>
                <a:lnTo>
                  <a:pt x="1191078" y="620756"/>
                </a:lnTo>
                <a:lnTo>
                  <a:pt x="1191078" y="638007"/>
                </a:lnTo>
                <a:lnTo>
                  <a:pt x="1268250" y="638007"/>
                </a:lnTo>
                <a:lnTo>
                  <a:pt x="1268250" y="654876"/>
                </a:lnTo>
                <a:lnTo>
                  <a:pt x="1293127" y="654876"/>
                </a:lnTo>
                <a:lnTo>
                  <a:pt x="1293127" y="666926"/>
                </a:lnTo>
                <a:lnTo>
                  <a:pt x="1370426" y="666926"/>
                </a:lnTo>
                <a:lnTo>
                  <a:pt x="1370426" y="681513"/>
                </a:lnTo>
                <a:lnTo>
                  <a:pt x="1400380" y="681513"/>
                </a:lnTo>
                <a:lnTo>
                  <a:pt x="1400380" y="694958"/>
                </a:lnTo>
                <a:lnTo>
                  <a:pt x="1406219" y="694958"/>
                </a:lnTo>
                <a:lnTo>
                  <a:pt x="1406219" y="708022"/>
                </a:lnTo>
                <a:lnTo>
                  <a:pt x="1438585" y="708022"/>
                </a:lnTo>
                <a:lnTo>
                  <a:pt x="1438585" y="722736"/>
                </a:lnTo>
                <a:lnTo>
                  <a:pt x="1453055" y="722736"/>
                </a:lnTo>
                <a:lnTo>
                  <a:pt x="1453055" y="737323"/>
                </a:lnTo>
                <a:lnTo>
                  <a:pt x="1460924" y="737323"/>
                </a:lnTo>
                <a:lnTo>
                  <a:pt x="1460924" y="753304"/>
                </a:lnTo>
                <a:lnTo>
                  <a:pt x="1475013" y="753304"/>
                </a:lnTo>
                <a:lnTo>
                  <a:pt x="1475013" y="764720"/>
                </a:lnTo>
                <a:lnTo>
                  <a:pt x="1530480" y="764720"/>
                </a:lnTo>
                <a:lnTo>
                  <a:pt x="1530480" y="777911"/>
                </a:lnTo>
                <a:lnTo>
                  <a:pt x="1579473" y="777911"/>
                </a:lnTo>
                <a:lnTo>
                  <a:pt x="1579473" y="793259"/>
                </a:lnTo>
                <a:lnTo>
                  <a:pt x="1591024" y="793259"/>
                </a:lnTo>
                <a:lnTo>
                  <a:pt x="1591024" y="809114"/>
                </a:lnTo>
                <a:lnTo>
                  <a:pt x="1599528" y="809114"/>
                </a:lnTo>
                <a:lnTo>
                  <a:pt x="1599528" y="821671"/>
                </a:lnTo>
                <a:lnTo>
                  <a:pt x="1603208" y="821671"/>
                </a:lnTo>
                <a:lnTo>
                  <a:pt x="1603208" y="838161"/>
                </a:lnTo>
                <a:lnTo>
                  <a:pt x="1634560" y="838161"/>
                </a:lnTo>
                <a:lnTo>
                  <a:pt x="1634560" y="854269"/>
                </a:lnTo>
                <a:lnTo>
                  <a:pt x="1652329" y="854269"/>
                </a:lnTo>
                <a:lnTo>
                  <a:pt x="1652329" y="865939"/>
                </a:lnTo>
                <a:lnTo>
                  <a:pt x="1707542" y="865939"/>
                </a:lnTo>
                <a:lnTo>
                  <a:pt x="1707542" y="881794"/>
                </a:lnTo>
                <a:lnTo>
                  <a:pt x="1726962" y="881794"/>
                </a:lnTo>
                <a:lnTo>
                  <a:pt x="1726962" y="895365"/>
                </a:lnTo>
                <a:lnTo>
                  <a:pt x="1738512" y="895365"/>
                </a:lnTo>
                <a:lnTo>
                  <a:pt x="1738512" y="907288"/>
                </a:lnTo>
                <a:lnTo>
                  <a:pt x="1793345" y="907288"/>
                </a:lnTo>
                <a:lnTo>
                  <a:pt x="1793345" y="924792"/>
                </a:lnTo>
                <a:lnTo>
                  <a:pt x="1802610" y="924792"/>
                </a:lnTo>
                <a:lnTo>
                  <a:pt x="1802610" y="939633"/>
                </a:lnTo>
                <a:lnTo>
                  <a:pt x="1811368" y="939633"/>
                </a:lnTo>
                <a:lnTo>
                  <a:pt x="1811368" y="953712"/>
                </a:lnTo>
                <a:lnTo>
                  <a:pt x="1815937" y="953712"/>
                </a:lnTo>
                <a:lnTo>
                  <a:pt x="1815937" y="967791"/>
                </a:lnTo>
                <a:lnTo>
                  <a:pt x="1823934" y="967791"/>
                </a:lnTo>
                <a:lnTo>
                  <a:pt x="1823934" y="981236"/>
                </a:lnTo>
                <a:lnTo>
                  <a:pt x="1827995" y="981236"/>
                </a:lnTo>
                <a:lnTo>
                  <a:pt x="1827995" y="996330"/>
                </a:lnTo>
                <a:lnTo>
                  <a:pt x="1907578" y="996330"/>
                </a:lnTo>
                <a:lnTo>
                  <a:pt x="1907578" y="1008888"/>
                </a:lnTo>
                <a:lnTo>
                  <a:pt x="2025239" y="1008888"/>
                </a:lnTo>
                <a:lnTo>
                  <a:pt x="2025239" y="1024869"/>
                </a:lnTo>
                <a:lnTo>
                  <a:pt x="2038693" y="1024869"/>
                </a:lnTo>
                <a:lnTo>
                  <a:pt x="2038693" y="1039837"/>
                </a:lnTo>
                <a:lnTo>
                  <a:pt x="2047832" y="1039837"/>
                </a:lnTo>
                <a:lnTo>
                  <a:pt x="2047832" y="1053409"/>
                </a:lnTo>
                <a:lnTo>
                  <a:pt x="2105584" y="1053409"/>
                </a:lnTo>
                <a:lnTo>
                  <a:pt x="2105584" y="1068249"/>
                </a:lnTo>
                <a:lnTo>
                  <a:pt x="2219944" y="1068249"/>
                </a:lnTo>
                <a:lnTo>
                  <a:pt x="2219944" y="1083850"/>
                </a:lnTo>
                <a:lnTo>
                  <a:pt x="2227687" y="1083850"/>
                </a:lnTo>
                <a:lnTo>
                  <a:pt x="2227687" y="1098691"/>
                </a:lnTo>
                <a:lnTo>
                  <a:pt x="2254215" y="1098691"/>
                </a:lnTo>
                <a:lnTo>
                  <a:pt x="2254215" y="1113784"/>
                </a:lnTo>
                <a:lnTo>
                  <a:pt x="2323009" y="1113784"/>
                </a:lnTo>
                <a:lnTo>
                  <a:pt x="2323009" y="1141943"/>
                </a:lnTo>
                <a:lnTo>
                  <a:pt x="2352836" y="1141943"/>
                </a:lnTo>
                <a:lnTo>
                  <a:pt x="2352836" y="1154500"/>
                </a:lnTo>
                <a:lnTo>
                  <a:pt x="2391803" y="1154500"/>
                </a:lnTo>
                <a:lnTo>
                  <a:pt x="2391803" y="1169087"/>
                </a:lnTo>
                <a:lnTo>
                  <a:pt x="2470370" y="1169087"/>
                </a:lnTo>
                <a:lnTo>
                  <a:pt x="2470370" y="1182532"/>
                </a:lnTo>
                <a:lnTo>
                  <a:pt x="2565312" y="1182532"/>
                </a:lnTo>
                <a:lnTo>
                  <a:pt x="2565312" y="1213608"/>
                </a:lnTo>
                <a:lnTo>
                  <a:pt x="2682464" y="1213608"/>
                </a:lnTo>
                <a:lnTo>
                  <a:pt x="2682464" y="1227560"/>
                </a:lnTo>
                <a:lnTo>
                  <a:pt x="2855846" y="1227560"/>
                </a:lnTo>
                <a:lnTo>
                  <a:pt x="2855846" y="1244810"/>
                </a:lnTo>
                <a:lnTo>
                  <a:pt x="2904078" y="1244810"/>
                </a:lnTo>
                <a:lnTo>
                  <a:pt x="2904078" y="1262061"/>
                </a:lnTo>
                <a:lnTo>
                  <a:pt x="3041793" y="1262061"/>
                </a:lnTo>
                <a:lnTo>
                  <a:pt x="3041793" y="1276901"/>
                </a:lnTo>
                <a:lnTo>
                  <a:pt x="3068321" y="1276901"/>
                </a:lnTo>
                <a:lnTo>
                  <a:pt x="3068321" y="1292122"/>
                </a:lnTo>
                <a:lnTo>
                  <a:pt x="3074540" y="1292122"/>
                </a:lnTo>
                <a:lnTo>
                  <a:pt x="3074540" y="1308611"/>
                </a:lnTo>
                <a:lnTo>
                  <a:pt x="3098529" y="1308611"/>
                </a:lnTo>
                <a:lnTo>
                  <a:pt x="3098529" y="1325988"/>
                </a:lnTo>
                <a:lnTo>
                  <a:pt x="3115791" y="1325988"/>
                </a:lnTo>
                <a:lnTo>
                  <a:pt x="3115791" y="1343239"/>
                </a:lnTo>
                <a:lnTo>
                  <a:pt x="3147522" y="1343239"/>
                </a:lnTo>
                <a:lnTo>
                  <a:pt x="3147522" y="1378500"/>
                </a:lnTo>
                <a:lnTo>
                  <a:pt x="3246018" y="1378500"/>
                </a:lnTo>
                <a:lnTo>
                  <a:pt x="3246018" y="1395623"/>
                </a:lnTo>
                <a:lnTo>
                  <a:pt x="3286127" y="1395623"/>
                </a:lnTo>
                <a:lnTo>
                  <a:pt x="3286127" y="1410718"/>
                </a:lnTo>
                <a:lnTo>
                  <a:pt x="3319763" y="1410718"/>
                </a:lnTo>
                <a:lnTo>
                  <a:pt x="3319763" y="1425938"/>
                </a:lnTo>
                <a:lnTo>
                  <a:pt x="3329916" y="1425938"/>
                </a:lnTo>
                <a:lnTo>
                  <a:pt x="3329916" y="1443696"/>
                </a:lnTo>
                <a:lnTo>
                  <a:pt x="3375863" y="1443696"/>
                </a:lnTo>
                <a:lnTo>
                  <a:pt x="3375863" y="1461707"/>
                </a:lnTo>
                <a:lnTo>
                  <a:pt x="3418637" y="1461707"/>
                </a:lnTo>
                <a:lnTo>
                  <a:pt x="3418637" y="1477562"/>
                </a:lnTo>
                <a:lnTo>
                  <a:pt x="3449989" y="1477562"/>
                </a:lnTo>
                <a:lnTo>
                  <a:pt x="3449989" y="1497730"/>
                </a:lnTo>
                <a:lnTo>
                  <a:pt x="3459888" y="1497730"/>
                </a:lnTo>
                <a:lnTo>
                  <a:pt x="3459888" y="1514853"/>
                </a:lnTo>
                <a:lnTo>
                  <a:pt x="3554195" y="1514853"/>
                </a:lnTo>
                <a:lnTo>
                  <a:pt x="3554195" y="1531723"/>
                </a:lnTo>
                <a:lnTo>
                  <a:pt x="3689754" y="1531723"/>
                </a:lnTo>
                <a:lnTo>
                  <a:pt x="3689754" y="1551130"/>
                </a:lnTo>
                <a:lnTo>
                  <a:pt x="3748900" y="1551130"/>
                </a:lnTo>
                <a:lnTo>
                  <a:pt x="3748900" y="1568253"/>
                </a:lnTo>
                <a:lnTo>
                  <a:pt x="3807033" y="1568253"/>
                </a:lnTo>
                <a:lnTo>
                  <a:pt x="3807033" y="1589689"/>
                </a:lnTo>
                <a:lnTo>
                  <a:pt x="3947795" y="1589689"/>
                </a:lnTo>
                <a:lnTo>
                  <a:pt x="3947795" y="1610491"/>
                </a:lnTo>
                <a:lnTo>
                  <a:pt x="4013796" y="1610491"/>
                </a:lnTo>
                <a:lnTo>
                  <a:pt x="4013796" y="1634464"/>
                </a:lnTo>
                <a:lnTo>
                  <a:pt x="4153288" y="1634464"/>
                </a:lnTo>
                <a:lnTo>
                  <a:pt x="4153288" y="1654251"/>
                </a:lnTo>
                <a:lnTo>
                  <a:pt x="4270949" y="1654251"/>
                </a:lnTo>
                <a:lnTo>
                  <a:pt x="4270949" y="1675687"/>
                </a:lnTo>
                <a:lnTo>
                  <a:pt x="4306489" y="1675687"/>
                </a:lnTo>
                <a:lnTo>
                  <a:pt x="4306489" y="1698391"/>
                </a:lnTo>
                <a:lnTo>
                  <a:pt x="4651982" y="1698391"/>
                </a:lnTo>
                <a:lnTo>
                  <a:pt x="4651982" y="1731877"/>
                </a:lnTo>
                <a:lnTo>
                  <a:pt x="5028953" y="1731877"/>
                </a:lnTo>
                <a:lnTo>
                  <a:pt x="5028953" y="1771959"/>
                </a:lnTo>
                <a:lnTo>
                  <a:pt x="5073125" y="1771959"/>
                </a:lnTo>
                <a:lnTo>
                  <a:pt x="5073125" y="1813943"/>
                </a:lnTo>
                <a:lnTo>
                  <a:pt x="5142935" y="1813943"/>
                </a:lnTo>
                <a:lnTo>
                  <a:pt x="5142935" y="1857449"/>
                </a:lnTo>
                <a:lnTo>
                  <a:pt x="5485763" y="1857449"/>
                </a:lnTo>
                <a:lnTo>
                  <a:pt x="5485763" y="1935456"/>
                </a:lnTo>
                <a:lnTo>
                  <a:pt x="5634394" y="1935456"/>
                </a:lnTo>
                <a:lnTo>
                  <a:pt x="5634394" y="2044665"/>
                </a:lnTo>
                <a:lnTo>
                  <a:pt x="7118418" y="2044665"/>
                </a:lnTo>
              </a:path>
            </a:pathLst>
          </a:custGeom>
          <a:noFill/>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nvGrpSpPr>
          <p:cNvPr id="407" name="Graphic 4">
            <a:extLst>
              <a:ext uri="{FF2B5EF4-FFF2-40B4-BE49-F238E27FC236}">
                <a16:creationId xmlns:a16="http://schemas.microsoft.com/office/drawing/2014/main" id="{A4986DBE-2E55-2E09-B88B-19D8992DCA77}"/>
              </a:ext>
            </a:extLst>
          </p:cNvPr>
          <p:cNvGrpSpPr/>
          <p:nvPr/>
        </p:nvGrpSpPr>
        <p:grpSpPr>
          <a:xfrm>
            <a:off x="7034236" y="2040288"/>
            <a:ext cx="4667340" cy="1346787"/>
            <a:chOff x="8546139" y="1894289"/>
            <a:chExt cx="7001010" cy="1903745"/>
          </a:xfrm>
        </p:grpSpPr>
        <p:grpSp>
          <p:nvGrpSpPr>
            <p:cNvPr id="408" name="Graphic 4">
              <a:extLst>
                <a:ext uri="{FF2B5EF4-FFF2-40B4-BE49-F238E27FC236}">
                  <a16:creationId xmlns:a16="http://schemas.microsoft.com/office/drawing/2014/main" id="{E8B5F74E-9211-96FF-58A9-586B95BF5619}"/>
                </a:ext>
              </a:extLst>
            </p:cNvPr>
            <p:cNvGrpSpPr/>
            <p:nvPr/>
          </p:nvGrpSpPr>
          <p:grpSpPr>
            <a:xfrm>
              <a:off x="15440023" y="3696943"/>
              <a:ext cx="107125" cy="101091"/>
              <a:chOff x="15440023" y="3696943"/>
              <a:chExt cx="107125" cy="101091"/>
            </a:xfrm>
          </p:grpSpPr>
          <p:sp>
            <p:nvSpPr>
              <p:cNvPr id="802" name="Freeform 5340">
                <a:extLst>
                  <a:ext uri="{FF2B5EF4-FFF2-40B4-BE49-F238E27FC236}">
                    <a16:creationId xmlns:a16="http://schemas.microsoft.com/office/drawing/2014/main" id="{915BD199-1542-F798-2BC0-404A06388DAC}"/>
                  </a:ext>
                </a:extLst>
              </p:cNvPr>
              <p:cNvSpPr/>
              <p:nvPr/>
            </p:nvSpPr>
            <p:spPr>
              <a:xfrm>
                <a:off x="15493586" y="3696943"/>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03" name="Freeform 5341">
                <a:extLst>
                  <a:ext uri="{FF2B5EF4-FFF2-40B4-BE49-F238E27FC236}">
                    <a16:creationId xmlns:a16="http://schemas.microsoft.com/office/drawing/2014/main" id="{0E32930B-2427-01C7-0323-857BDF1F0C36}"/>
                  </a:ext>
                </a:extLst>
              </p:cNvPr>
              <p:cNvSpPr/>
              <p:nvPr/>
            </p:nvSpPr>
            <p:spPr>
              <a:xfrm>
                <a:off x="15440023" y="3747425"/>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09" name="Graphic 4">
              <a:extLst>
                <a:ext uri="{FF2B5EF4-FFF2-40B4-BE49-F238E27FC236}">
                  <a16:creationId xmlns:a16="http://schemas.microsoft.com/office/drawing/2014/main" id="{1014F037-1904-BF90-1856-447D1BF54DFA}"/>
                </a:ext>
              </a:extLst>
            </p:cNvPr>
            <p:cNvGrpSpPr/>
            <p:nvPr/>
          </p:nvGrpSpPr>
          <p:grpSpPr>
            <a:xfrm>
              <a:off x="15325789" y="3696943"/>
              <a:ext cx="106999" cy="101091"/>
              <a:chOff x="15325789" y="3696943"/>
              <a:chExt cx="106999" cy="101091"/>
            </a:xfrm>
          </p:grpSpPr>
          <p:sp>
            <p:nvSpPr>
              <p:cNvPr id="800" name="Freeform 5338">
                <a:extLst>
                  <a:ext uri="{FF2B5EF4-FFF2-40B4-BE49-F238E27FC236}">
                    <a16:creationId xmlns:a16="http://schemas.microsoft.com/office/drawing/2014/main" id="{A26120DA-BEEA-D54C-D98F-E58A9AC8B81B}"/>
                  </a:ext>
                </a:extLst>
              </p:cNvPr>
              <p:cNvSpPr/>
              <p:nvPr/>
            </p:nvSpPr>
            <p:spPr>
              <a:xfrm>
                <a:off x="15379352" y="3696943"/>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01" name="Freeform 5339">
                <a:extLst>
                  <a:ext uri="{FF2B5EF4-FFF2-40B4-BE49-F238E27FC236}">
                    <a16:creationId xmlns:a16="http://schemas.microsoft.com/office/drawing/2014/main" id="{E9E01F5C-9BB7-23EF-77C2-CC6950D77686}"/>
                  </a:ext>
                </a:extLst>
              </p:cNvPr>
              <p:cNvSpPr/>
              <p:nvPr/>
            </p:nvSpPr>
            <p:spPr>
              <a:xfrm>
                <a:off x="15325789" y="3747425"/>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10" name="Graphic 4">
              <a:extLst>
                <a:ext uri="{FF2B5EF4-FFF2-40B4-BE49-F238E27FC236}">
                  <a16:creationId xmlns:a16="http://schemas.microsoft.com/office/drawing/2014/main" id="{769B58A6-8757-20CD-55C3-20798C1B3D47}"/>
                </a:ext>
              </a:extLst>
            </p:cNvPr>
            <p:cNvGrpSpPr/>
            <p:nvPr/>
          </p:nvGrpSpPr>
          <p:grpSpPr>
            <a:xfrm>
              <a:off x="15153296" y="3696943"/>
              <a:ext cx="106999" cy="101091"/>
              <a:chOff x="15153296" y="3696943"/>
              <a:chExt cx="106999" cy="101091"/>
            </a:xfrm>
          </p:grpSpPr>
          <p:sp>
            <p:nvSpPr>
              <p:cNvPr id="798" name="Freeform 5336">
                <a:extLst>
                  <a:ext uri="{FF2B5EF4-FFF2-40B4-BE49-F238E27FC236}">
                    <a16:creationId xmlns:a16="http://schemas.microsoft.com/office/drawing/2014/main" id="{6819030E-EF8F-2EA3-507C-6CD3101A4184}"/>
                  </a:ext>
                </a:extLst>
              </p:cNvPr>
              <p:cNvSpPr/>
              <p:nvPr/>
            </p:nvSpPr>
            <p:spPr>
              <a:xfrm>
                <a:off x="15206732" y="369694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99" name="Freeform 5337">
                <a:extLst>
                  <a:ext uri="{FF2B5EF4-FFF2-40B4-BE49-F238E27FC236}">
                    <a16:creationId xmlns:a16="http://schemas.microsoft.com/office/drawing/2014/main" id="{140C4F87-5397-78B5-7FB3-F75364554F6B}"/>
                  </a:ext>
                </a:extLst>
              </p:cNvPr>
              <p:cNvSpPr/>
              <p:nvPr/>
            </p:nvSpPr>
            <p:spPr>
              <a:xfrm>
                <a:off x="15153296" y="3747425"/>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11" name="Graphic 4">
              <a:extLst>
                <a:ext uri="{FF2B5EF4-FFF2-40B4-BE49-F238E27FC236}">
                  <a16:creationId xmlns:a16="http://schemas.microsoft.com/office/drawing/2014/main" id="{574BD539-E6A2-E37D-6F8B-DF9B0E32FCC1}"/>
                </a:ext>
              </a:extLst>
            </p:cNvPr>
            <p:cNvGrpSpPr/>
            <p:nvPr/>
          </p:nvGrpSpPr>
          <p:grpSpPr>
            <a:xfrm>
              <a:off x="15037920" y="3696943"/>
              <a:ext cx="106999" cy="101091"/>
              <a:chOff x="15037920" y="3696943"/>
              <a:chExt cx="106999" cy="101091"/>
            </a:xfrm>
          </p:grpSpPr>
          <p:sp>
            <p:nvSpPr>
              <p:cNvPr id="796" name="Freeform 5334">
                <a:extLst>
                  <a:ext uri="{FF2B5EF4-FFF2-40B4-BE49-F238E27FC236}">
                    <a16:creationId xmlns:a16="http://schemas.microsoft.com/office/drawing/2014/main" id="{16B961D2-E913-122E-168A-BAA2DE6424C0}"/>
                  </a:ext>
                </a:extLst>
              </p:cNvPr>
              <p:cNvSpPr/>
              <p:nvPr/>
            </p:nvSpPr>
            <p:spPr>
              <a:xfrm>
                <a:off x="15091483" y="369694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97" name="Freeform 5335">
                <a:extLst>
                  <a:ext uri="{FF2B5EF4-FFF2-40B4-BE49-F238E27FC236}">
                    <a16:creationId xmlns:a16="http://schemas.microsoft.com/office/drawing/2014/main" id="{44C374ED-FD78-714B-78B8-8A0CF0711FB8}"/>
                  </a:ext>
                </a:extLst>
              </p:cNvPr>
              <p:cNvSpPr/>
              <p:nvPr/>
            </p:nvSpPr>
            <p:spPr>
              <a:xfrm>
                <a:off x="15037920" y="3747425"/>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12" name="Graphic 4">
              <a:extLst>
                <a:ext uri="{FF2B5EF4-FFF2-40B4-BE49-F238E27FC236}">
                  <a16:creationId xmlns:a16="http://schemas.microsoft.com/office/drawing/2014/main" id="{7DE7A28F-B782-68A9-355A-FE1902EAE3BB}"/>
                </a:ext>
              </a:extLst>
            </p:cNvPr>
            <p:cNvGrpSpPr/>
            <p:nvPr/>
          </p:nvGrpSpPr>
          <p:grpSpPr>
            <a:xfrm>
              <a:off x="14801202" y="3696943"/>
              <a:ext cx="106999" cy="101091"/>
              <a:chOff x="14801202" y="3696943"/>
              <a:chExt cx="106999" cy="101091"/>
            </a:xfrm>
          </p:grpSpPr>
          <p:sp>
            <p:nvSpPr>
              <p:cNvPr id="794" name="Freeform 5332">
                <a:extLst>
                  <a:ext uri="{FF2B5EF4-FFF2-40B4-BE49-F238E27FC236}">
                    <a16:creationId xmlns:a16="http://schemas.microsoft.com/office/drawing/2014/main" id="{A6876546-E2B3-95E3-2FAD-D2CFA549DDCD}"/>
                  </a:ext>
                </a:extLst>
              </p:cNvPr>
              <p:cNvSpPr/>
              <p:nvPr/>
            </p:nvSpPr>
            <p:spPr>
              <a:xfrm>
                <a:off x="14854638" y="369694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95" name="Freeform 5333">
                <a:extLst>
                  <a:ext uri="{FF2B5EF4-FFF2-40B4-BE49-F238E27FC236}">
                    <a16:creationId xmlns:a16="http://schemas.microsoft.com/office/drawing/2014/main" id="{06927CBA-8B05-9009-A182-3EA14B9E471B}"/>
                  </a:ext>
                </a:extLst>
              </p:cNvPr>
              <p:cNvSpPr/>
              <p:nvPr/>
            </p:nvSpPr>
            <p:spPr>
              <a:xfrm>
                <a:off x="14801202" y="3747425"/>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13" name="Graphic 4">
              <a:extLst>
                <a:ext uri="{FF2B5EF4-FFF2-40B4-BE49-F238E27FC236}">
                  <a16:creationId xmlns:a16="http://schemas.microsoft.com/office/drawing/2014/main" id="{CA6A1BBB-92A4-7A37-5CF7-5312135081B8}"/>
                </a:ext>
              </a:extLst>
            </p:cNvPr>
            <p:cNvGrpSpPr/>
            <p:nvPr/>
          </p:nvGrpSpPr>
          <p:grpSpPr>
            <a:xfrm>
              <a:off x="14686460" y="3696943"/>
              <a:ext cx="106999" cy="101091"/>
              <a:chOff x="14686460" y="3696943"/>
              <a:chExt cx="106999" cy="101091"/>
            </a:xfrm>
          </p:grpSpPr>
          <p:sp>
            <p:nvSpPr>
              <p:cNvPr id="792" name="Freeform 5330">
                <a:extLst>
                  <a:ext uri="{FF2B5EF4-FFF2-40B4-BE49-F238E27FC236}">
                    <a16:creationId xmlns:a16="http://schemas.microsoft.com/office/drawing/2014/main" id="{689B55C8-05B8-C55A-75E4-4C092DF6A2EA}"/>
                  </a:ext>
                </a:extLst>
              </p:cNvPr>
              <p:cNvSpPr/>
              <p:nvPr/>
            </p:nvSpPr>
            <p:spPr>
              <a:xfrm>
                <a:off x="14740023" y="3696943"/>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93" name="Freeform 5331">
                <a:extLst>
                  <a:ext uri="{FF2B5EF4-FFF2-40B4-BE49-F238E27FC236}">
                    <a16:creationId xmlns:a16="http://schemas.microsoft.com/office/drawing/2014/main" id="{296EF288-E073-3CE1-9F5A-FB8BEA300B8D}"/>
                  </a:ext>
                </a:extLst>
              </p:cNvPr>
              <p:cNvSpPr/>
              <p:nvPr/>
            </p:nvSpPr>
            <p:spPr>
              <a:xfrm>
                <a:off x="14686460" y="3747425"/>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14" name="Graphic 4">
              <a:extLst>
                <a:ext uri="{FF2B5EF4-FFF2-40B4-BE49-F238E27FC236}">
                  <a16:creationId xmlns:a16="http://schemas.microsoft.com/office/drawing/2014/main" id="{458EBE68-ECB7-9410-4D1F-7054D0914EC3}"/>
                </a:ext>
              </a:extLst>
            </p:cNvPr>
            <p:cNvGrpSpPr/>
            <p:nvPr/>
          </p:nvGrpSpPr>
          <p:grpSpPr>
            <a:xfrm>
              <a:off x="14696361" y="3696943"/>
              <a:ext cx="106999" cy="101091"/>
              <a:chOff x="14696361" y="3696943"/>
              <a:chExt cx="106999" cy="101091"/>
            </a:xfrm>
          </p:grpSpPr>
          <p:sp>
            <p:nvSpPr>
              <p:cNvPr id="790" name="Freeform 5328">
                <a:extLst>
                  <a:ext uri="{FF2B5EF4-FFF2-40B4-BE49-F238E27FC236}">
                    <a16:creationId xmlns:a16="http://schemas.microsoft.com/office/drawing/2014/main" id="{B1B9844D-C3D8-5956-8C07-9FCE1362F84E}"/>
                  </a:ext>
                </a:extLst>
              </p:cNvPr>
              <p:cNvSpPr/>
              <p:nvPr/>
            </p:nvSpPr>
            <p:spPr>
              <a:xfrm>
                <a:off x="14749924" y="369694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91" name="Freeform 5329">
                <a:extLst>
                  <a:ext uri="{FF2B5EF4-FFF2-40B4-BE49-F238E27FC236}">
                    <a16:creationId xmlns:a16="http://schemas.microsoft.com/office/drawing/2014/main" id="{35EE747A-B3F2-2B96-10BB-BE0867D1CA86}"/>
                  </a:ext>
                </a:extLst>
              </p:cNvPr>
              <p:cNvSpPr/>
              <p:nvPr/>
            </p:nvSpPr>
            <p:spPr>
              <a:xfrm>
                <a:off x="14696361" y="3747425"/>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15" name="Graphic 4">
              <a:extLst>
                <a:ext uri="{FF2B5EF4-FFF2-40B4-BE49-F238E27FC236}">
                  <a16:creationId xmlns:a16="http://schemas.microsoft.com/office/drawing/2014/main" id="{D2A875D6-14F3-E68E-6CBA-1D3041E04D93}"/>
                </a:ext>
              </a:extLst>
            </p:cNvPr>
            <p:cNvGrpSpPr/>
            <p:nvPr/>
          </p:nvGrpSpPr>
          <p:grpSpPr>
            <a:xfrm>
              <a:off x="14646352" y="3696943"/>
              <a:ext cx="107125" cy="101091"/>
              <a:chOff x="14646352" y="3696943"/>
              <a:chExt cx="107125" cy="101091"/>
            </a:xfrm>
          </p:grpSpPr>
          <p:sp>
            <p:nvSpPr>
              <p:cNvPr id="788" name="Freeform 5326">
                <a:extLst>
                  <a:ext uri="{FF2B5EF4-FFF2-40B4-BE49-F238E27FC236}">
                    <a16:creationId xmlns:a16="http://schemas.microsoft.com/office/drawing/2014/main" id="{8B418CAC-0446-675B-8A3D-CB5AE7D70237}"/>
                  </a:ext>
                </a:extLst>
              </p:cNvPr>
              <p:cNvSpPr/>
              <p:nvPr/>
            </p:nvSpPr>
            <p:spPr>
              <a:xfrm>
                <a:off x="14699915" y="3696943"/>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89" name="Freeform 5327">
                <a:extLst>
                  <a:ext uri="{FF2B5EF4-FFF2-40B4-BE49-F238E27FC236}">
                    <a16:creationId xmlns:a16="http://schemas.microsoft.com/office/drawing/2014/main" id="{5D99E5CE-B24C-DECE-5BBE-26907C7F0D7B}"/>
                  </a:ext>
                </a:extLst>
              </p:cNvPr>
              <p:cNvSpPr/>
              <p:nvPr/>
            </p:nvSpPr>
            <p:spPr>
              <a:xfrm>
                <a:off x="14646352" y="3747425"/>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16" name="Graphic 4">
              <a:extLst>
                <a:ext uri="{FF2B5EF4-FFF2-40B4-BE49-F238E27FC236}">
                  <a16:creationId xmlns:a16="http://schemas.microsoft.com/office/drawing/2014/main" id="{4356F328-1F20-67FA-44EA-269AE4659B5B}"/>
                </a:ext>
              </a:extLst>
            </p:cNvPr>
            <p:cNvGrpSpPr/>
            <p:nvPr/>
          </p:nvGrpSpPr>
          <p:grpSpPr>
            <a:xfrm>
              <a:off x="14615001" y="3696943"/>
              <a:ext cx="107125" cy="101091"/>
              <a:chOff x="14615001" y="3696943"/>
              <a:chExt cx="107125" cy="101091"/>
            </a:xfrm>
          </p:grpSpPr>
          <p:sp>
            <p:nvSpPr>
              <p:cNvPr id="786" name="Freeform 5324">
                <a:extLst>
                  <a:ext uri="{FF2B5EF4-FFF2-40B4-BE49-F238E27FC236}">
                    <a16:creationId xmlns:a16="http://schemas.microsoft.com/office/drawing/2014/main" id="{6C69B8C2-E61B-255D-A44D-F04849F16DC9}"/>
                  </a:ext>
                </a:extLst>
              </p:cNvPr>
              <p:cNvSpPr/>
              <p:nvPr/>
            </p:nvSpPr>
            <p:spPr>
              <a:xfrm>
                <a:off x="14668564" y="3696943"/>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87" name="Freeform 5325">
                <a:extLst>
                  <a:ext uri="{FF2B5EF4-FFF2-40B4-BE49-F238E27FC236}">
                    <a16:creationId xmlns:a16="http://schemas.microsoft.com/office/drawing/2014/main" id="{FF00E214-8D28-C319-82CE-6B58660172B7}"/>
                  </a:ext>
                </a:extLst>
              </p:cNvPr>
              <p:cNvSpPr/>
              <p:nvPr/>
            </p:nvSpPr>
            <p:spPr>
              <a:xfrm>
                <a:off x="14615001" y="3747425"/>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17" name="Graphic 4">
              <a:extLst>
                <a:ext uri="{FF2B5EF4-FFF2-40B4-BE49-F238E27FC236}">
                  <a16:creationId xmlns:a16="http://schemas.microsoft.com/office/drawing/2014/main" id="{BBEDB1CB-6587-4D5E-6516-F464FF5C6C19}"/>
                </a:ext>
              </a:extLst>
            </p:cNvPr>
            <p:cNvGrpSpPr/>
            <p:nvPr/>
          </p:nvGrpSpPr>
          <p:grpSpPr>
            <a:xfrm>
              <a:off x="14555726" y="3696943"/>
              <a:ext cx="106999" cy="101091"/>
              <a:chOff x="14555726" y="3696943"/>
              <a:chExt cx="106999" cy="101091"/>
            </a:xfrm>
          </p:grpSpPr>
          <p:sp>
            <p:nvSpPr>
              <p:cNvPr id="784" name="Freeform 5322">
                <a:extLst>
                  <a:ext uri="{FF2B5EF4-FFF2-40B4-BE49-F238E27FC236}">
                    <a16:creationId xmlns:a16="http://schemas.microsoft.com/office/drawing/2014/main" id="{B345C3A9-3EB6-4039-971E-0CA3B00DCCA3}"/>
                  </a:ext>
                </a:extLst>
              </p:cNvPr>
              <p:cNvSpPr/>
              <p:nvPr/>
            </p:nvSpPr>
            <p:spPr>
              <a:xfrm>
                <a:off x="14609289" y="369694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85" name="Freeform 5323">
                <a:extLst>
                  <a:ext uri="{FF2B5EF4-FFF2-40B4-BE49-F238E27FC236}">
                    <a16:creationId xmlns:a16="http://schemas.microsoft.com/office/drawing/2014/main" id="{BE1506BF-9E6E-07F2-580C-BCE0A2E9DEA6}"/>
                  </a:ext>
                </a:extLst>
              </p:cNvPr>
              <p:cNvSpPr/>
              <p:nvPr/>
            </p:nvSpPr>
            <p:spPr>
              <a:xfrm>
                <a:off x="14555726" y="3747425"/>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18" name="Graphic 4">
              <a:extLst>
                <a:ext uri="{FF2B5EF4-FFF2-40B4-BE49-F238E27FC236}">
                  <a16:creationId xmlns:a16="http://schemas.microsoft.com/office/drawing/2014/main" id="{9A13329F-17F9-F408-384A-4D09C450A82A}"/>
                </a:ext>
              </a:extLst>
            </p:cNvPr>
            <p:cNvGrpSpPr/>
            <p:nvPr/>
          </p:nvGrpSpPr>
          <p:grpSpPr>
            <a:xfrm>
              <a:off x="14559407" y="3696943"/>
              <a:ext cx="106999" cy="101091"/>
              <a:chOff x="14559407" y="3696943"/>
              <a:chExt cx="106999" cy="101091"/>
            </a:xfrm>
          </p:grpSpPr>
          <p:sp>
            <p:nvSpPr>
              <p:cNvPr id="782" name="Freeform 5320">
                <a:extLst>
                  <a:ext uri="{FF2B5EF4-FFF2-40B4-BE49-F238E27FC236}">
                    <a16:creationId xmlns:a16="http://schemas.microsoft.com/office/drawing/2014/main" id="{DACAA481-9093-EFFE-9D7F-94570B522E76}"/>
                  </a:ext>
                </a:extLst>
              </p:cNvPr>
              <p:cNvSpPr/>
              <p:nvPr/>
            </p:nvSpPr>
            <p:spPr>
              <a:xfrm>
                <a:off x="14612970" y="3696943"/>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83" name="Freeform 5321">
                <a:extLst>
                  <a:ext uri="{FF2B5EF4-FFF2-40B4-BE49-F238E27FC236}">
                    <a16:creationId xmlns:a16="http://schemas.microsoft.com/office/drawing/2014/main" id="{E9230F1D-3B34-B5AF-BBCE-2DEF22FE4BA7}"/>
                  </a:ext>
                </a:extLst>
              </p:cNvPr>
              <p:cNvSpPr/>
              <p:nvPr/>
            </p:nvSpPr>
            <p:spPr>
              <a:xfrm>
                <a:off x="14559407" y="3747425"/>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19" name="Graphic 4">
              <a:extLst>
                <a:ext uri="{FF2B5EF4-FFF2-40B4-BE49-F238E27FC236}">
                  <a16:creationId xmlns:a16="http://schemas.microsoft.com/office/drawing/2014/main" id="{464B34A5-1C89-E24A-2BB3-031F445A4768}"/>
                </a:ext>
              </a:extLst>
            </p:cNvPr>
            <p:cNvGrpSpPr/>
            <p:nvPr/>
          </p:nvGrpSpPr>
          <p:grpSpPr>
            <a:xfrm>
              <a:off x="14483378" y="3696943"/>
              <a:ext cx="107125" cy="101091"/>
              <a:chOff x="14483378" y="3696943"/>
              <a:chExt cx="107125" cy="101091"/>
            </a:xfrm>
          </p:grpSpPr>
          <p:sp>
            <p:nvSpPr>
              <p:cNvPr id="780" name="Freeform 5318">
                <a:extLst>
                  <a:ext uri="{FF2B5EF4-FFF2-40B4-BE49-F238E27FC236}">
                    <a16:creationId xmlns:a16="http://schemas.microsoft.com/office/drawing/2014/main" id="{A82FD653-FF54-59E9-4FB5-4CA7C91252BF}"/>
                  </a:ext>
                </a:extLst>
              </p:cNvPr>
              <p:cNvSpPr/>
              <p:nvPr/>
            </p:nvSpPr>
            <p:spPr>
              <a:xfrm>
                <a:off x="14536941" y="3696943"/>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81" name="Freeform 5319">
                <a:extLst>
                  <a:ext uri="{FF2B5EF4-FFF2-40B4-BE49-F238E27FC236}">
                    <a16:creationId xmlns:a16="http://schemas.microsoft.com/office/drawing/2014/main" id="{EF7478B1-2D36-D733-2C08-B90E82F7A0E3}"/>
                  </a:ext>
                </a:extLst>
              </p:cNvPr>
              <p:cNvSpPr/>
              <p:nvPr/>
            </p:nvSpPr>
            <p:spPr>
              <a:xfrm>
                <a:off x="14483378" y="3747425"/>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20" name="Graphic 4">
              <a:extLst>
                <a:ext uri="{FF2B5EF4-FFF2-40B4-BE49-F238E27FC236}">
                  <a16:creationId xmlns:a16="http://schemas.microsoft.com/office/drawing/2014/main" id="{82FAC8FD-EB68-D0A2-CE48-98E3ABE4C79C}"/>
                </a:ext>
              </a:extLst>
            </p:cNvPr>
            <p:cNvGrpSpPr/>
            <p:nvPr/>
          </p:nvGrpSpPr>
          <p:grpSpPr>
            <a:xfrm>
              <a:off x="14496071" y="3696943"/>
              <a:ext cx="107125" cy="101091"/>
              <a:chOff x="14496071" y="3696943"/>
              <a:chExt cx="107125" cy="101091"/>
            </a:xfrm>
          </p:grpSpPr>
          <p:sp>
            <p:nvSpPr>
              <p:cNvPr id="778" name="Freeform 5316">
                <a:extLst>
                  <a:ext uri="{FF2B5EF4-FFF2-40B4-BE49-F238E27FC236}">
                    <a16:creationId xmlns:a16="http://schemas.microsoft.com/office/drawing/2014/main" id="{7C0D3919-CA89-6E3D-0AD0-BF5524EA6E56}"/>
                  </a:ext>
                </a:extLst>
              </p:cNvPr>
              <p:cNvSpPr/>
              <p:nvPr/>
            </p:nvSpPr>
            <p:spPr>
              <a:xfrm>
                <a:off x="14549634" y="3696943"/>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79" name="Freeform 5317">
                <a:extLst>
                  <a:ext uri="{FF2B5EF4-FFF2-40B4-BE49-F238E27FC236}">
                    <a16:creationId xmlns:a16="http://schemas.microsoft.com/office/drawing/2014/main" id="{D9160334-94F8-549A-E572-DCC29A97CAF9}"/>
                  </a:ext>
                </a:extLst>
              </p:cNvPr>
              <p:cNvSpPr/>
              <p:nvPr/>
            </p:nvSpPr>
            <p:spPr>
              <a:xfrm>
                <a:off x="14496071" y="3747425"/>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21" name="Graphic 4">
              <a:extLst>
                <a:ext uri="{FF2B5EF4-FFF2-40B4-BE49-F238E27FC236}">
                  <a16:creationId xmlns:a16="http://schemas.microsoft.com/office/drawing/2014/main" id="{93D7F96B-71CF-0720-DCDB-8E4E87B90807}"/>
                </a:ext>
              </a:extLst>
            </p:cNvPr>
            <p:cNvGrpSpPr/>
            <p:nvPr/>
          </p:nvGrpSpPr>
          <p:grpSpPr>
            <a:xfrm>
              <a:off x="14401257" y="3696943"/>
              <a:ext cx="106999" cy="101091"/>
              <a:chOff x="14401257" y="3696943"/>
              <a:chExt cx="106999" cy="101091"/>
            </a:xfrm>
          </p:grpSpPr>
          <p:sp>
            <p:nvSpPr>
              <p:cNvPr id="776" name="Freeform 5314">
                <a:extLst>
                  <a:ext uri="{FF2B5EF4-FFF2-40B4-BE49-F238E27FC236}">
                    <a16:creationId xmlns:a16="http://schemas.microsoft.com/office/drawing/2014/main" id="{8D657ABC-A60E-4C1D-C26E-9D4C18AD1C0F}"/>
                  </a:ext>
                </a:extLst>
              </p:cNvPr>
              <p:cNvSpPr/>
              <p:nvPr/>
            </p:nvSpPr>
            <p:spPr>
              <a:xfrm>
                <a:off x="14454820" y="369694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77" name="Freeform 5315">
                <a:extLst>
                  <a:ext uri="{FF2B5EF4-FFF2-40B4-BE49-F238E27FC236}">
                    <a16:creationId xmlns:a16="http://schemas.microsoft.com/office/drawing/2014/main" id="{E36372BD-257F-667A-A00B-89D8D39DAC29}"/>
                  </a:ext>
                </a:extLst>
              </p:cNvPr>
              <p:cNvSpPr/>
              <p:nvPr/>
            </p:nvSpPr>
            <p:spPr>
              <a:xfrm>
                <a:off x="14401257" y="3747425"/>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22" name="Graphic 4">
              <a:extLst>
                <a:ext uri="{FF2B5EF4-FFF2-40B4-BE49-F238E27FC236}">
                  <a16:creationId xmlns:a16="http://schemas.microsoft.com/office/drawing/2014/main" id="{BF057323-F1A7-8B4A-6D2E-43382CC9E941}"/>
                </a:ext>
              </a:extLst>
            </p:cNvPr>
            <p:cNvGrpSpPr/>
            <p:nvPr/>
          </p:nvGrpSpPr>
          <p:grpSpPr>
            <a:xfrm>
              <a:off x="14406334" y="3696943"/>
              <a:ext cx="106999" cy="101091"/>
              <a:chOff x="14406334" y="3696943"/>
              <a:chExt cx="106999" cy="101091"/>
            </a:xfrm>
          </p:grpSpPr>
          <p:sp>
            <p:nvSpPr>
              <p:cNvPr id="774" name="Freeform 5312">
                <a:extLst>
                  <a:ext uri="{FF2B5EF4-FFF2-40B4-BE49-F238E27FC236}">
                    <a16:creationId xmlns:a16="http://schemas.microsoft.com/office/drawing/2014/main" id="{9A4BB18E-DD2E-F3BD-EF31-8E841DCF7E82}"/>
                  </a:ext>
                </a:extLst>
              </p:cNvPr>
              <p:cNvSpPr/>
              <p:nvPr/>
            </p:nvSpPr>
            <p:spPr>
              <a:xfrm>
                <a:off x="14459897" y="369694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75" name="Freeform 5313">
                <a:extLst>
                  <a:ext uri="{FF2B5EF4-FFF2-40B4-BE49-F238E27FC236}">
                    <a16:creationId xmlns:a16="http://schemas.microsoft.com/office/drawing/2014/main" id="{8D2BBD6F-5E54-FAF6-8FCD-DC5C73BA5381}"/>
                  </a:ext>
                </a:extLst>
              </p:cNvPr>
              <p:cNvSpPr/>
              <p:nvPr/>
            </p:nvSpPr>
            <p:spPr>
              <a:xfrm>
                <a:off x="14406334" y="3747425"/>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23" name="Graphic 4">
              <a:extLst>
                <a:ext uri="{FF2B5EF4-FFF2-40B4-BE49-F238E27FC236}">
                  <a16:creationId xmlns:a16="http://schemas.microsoft.com/office/drawing/2014/main" id="{B2D88146-A1AA-DEE7-5D8E-5772D11A2D20}"/>
                </a:ext>
              </a:extLst>
            </p:cNvPr>
            <p:cNvGrpSpPr/>
            <p:nvPr/>
          </p:nvGrpSpPr>
          <p:grpSpPr>
            <a:xfrm>
              <a:off x="14379552" y="3696943"/>
              <a:ext cx="106999" cy="101091"/>
              <a:chOff x="14379552" y="3696943"/>
              <a:chExt cx="106999" cy="101091"/>
            </a:xfrm>
          </p:grpSpPr>
          <p:sp>
            <p:nvSpPr>
              <p:cNvPr id="772" name="Freeform 5310">
                <a:extLst>
                  <a:ext uri="{FF2B5EF4-FFF2-40B4-BE49-F238E27FC236}">
                    <a16:creationId xmlns:a16="http://schemas.microsoft.com/office/drawing/2014/main" id="{8C6A0A2F-DE82-028F-36AA-2CE3DBE5F8D6}"/>
                  </a:ext>
                </a:extLst>
              </p:cNvPr>
              <p:cNvSpPr/>
              <p:nvPr/>
            </p:nvSpPr>
            <p:spPr>
              <a:xfrm>
                <a:off x="14432988" y="369694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73" name="Freeform 5311">
                <a:extLst>
                  <a:ext uri="{FF2B5EF4-FFF2-40B4-BE49-F238E27FC236}">
                    <a16:creationId xmlns:a16="http://schemas.microsoft.com/office/drawing/2014/main" id="{67AEF5B5-FAFA-F31D-9477-E0A5D8FA784C}"/>
                  </a:ext>
                </a:extLst>
              </p:cNvPr>
              <p:cNvSpPr/>
              <p:nvPr/>
            </p:nvSpPr>
            <p:spPr>
              <a:xfrm>
                <a:off x="14379552" y="3747425"/>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24" name="Graphic 4">
              <a:extLst>
                <a:ext uri="{FF2B5EF4-FFF2-40B4-BE49-F238E27FC236}">
                  <a16:creationId xmlns:a16="http://schemas.microsoft.com/office/drawing/2014/main" id="{3F6ED733-15B7-180B-6734-BCF069582397}"/>
                </a:ext>
              </a:extLst>
            </p:cNvPr>
            <p:cNvGrpSpPr/>
            <p:nvPr/>
          </p:nvGrpSpPr>
          <p:grpSpPr>
            <a:xfrm>
              <a:off x="14350105" y="3696943"/>
              <a:ext cx="107125" cy="101091"/>
              <a:chOff x="14350105" y="3696943"/>
              <a:chExt cx="107125" cy="101091"/>
            </a:xfrm>
          </p:grpSpPr>
          <p:sp>
            <p:nvSpPr>
              <p:cNvPr id="770" name="Freeform 5308">
                <a:extLst>
                  <a:ext uri="{FF2B5EF4-FFF2-40B4-BE49-F238E27FC236}">
                    <a16:creationId xmlns:a16="http://schemas.microsoft.com/office/drawing/2014/main" id="{329F42BC-9936-484E-8084-8033ACA56A1E}"/>
                  </a:ext>
                </a:extLst>
              </p:cNvPr>
              <p:cNvSpPr/>
              <p:nvPr/>
            </p:nvSpPr>
            <p:spPr>
              <a:xfrm>
                <a:off x="14403668" y="3696943"/>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71" name="Freeform 5309">
                <a:extLst>
                  <a:ext uri="{FF2B5EF4-FFF2-40B4-BE49-F238E27FC236}">
                    <a16:creationId xmlns:a16="http://schemas.microsoft.com/office/drawing/2014/main" id="{4F173DD0-DA26-D3AD-A340-46448EE9C891}"/>
                  </a:ext>
                </a:extLst>
              </p:cNvPr>
              <p:cNvSpPr/>
              <p:nvPr/>
            </p:nvSpPr>
            <p:spPr>
              <a:xfrm>
                <a:off x="14350105" y="3747425"/>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25" name="Graphic 4">
              <a:extLst>
                <a:ext uri="{FF2B5EF4-FFF2-40B4-BE49-F238E27FC236}">
                  <a16:creationId xmlns:a16="http://schemas.microsoft.com/office/drawing/2014/main" id="{B6CA083E-069E-BD6B-8254-3CC9509EE639}"/>
                </a:ext>
              </a:extLst>
            </p:cNvPr>
            <p:cNvGrpSpPr/>
            <p:nvPr/>
          </p:nvGrpSpPr>
          <p:grpSpPr>
            <a:xfrm>
              <a:off x="14328147" y="3696943"/>
              <a:ext cx="106999" cy="101091"/>
              <a:chOff x="14328147" y="3696943"/>
              <a:chExt cx="106999" cy="101091"/>
            </a:xfrm>
          </p:grpSpPr>
          <p:sp>
            <p:nvSpPr>
              <p:cNvPr id="768" name="Freeform 5306">
                <a:extLst>
                  <a:ext uri="{FF2B5EF4-FFF2-40B4-BE49-F238E27FC236}">
                    <a16:creationId xmlns:a16="http://schemas.microsoft.com/office/drawing/2014/main" id="{41FEFC0B-0CB4-28CD-0C83-54FE2380BD9E}"/>
                  </a:ext>
                </a:extLst>
              </p:cNvPr>
              <p:cNvSpPr/>
              <p:nvPr/>
            </p:nvSpPr>
            <p:spPr>
              <a:xfrm>
                <a:off x="14381583" y="369694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69" name="Freeform 5307">
                <a:extLst>
                  <a:ext uri="{FF2B5EF4-FFF2-40B4-BE49-F238E27FC236}">
                    <a16:creationId xmlns:a16="http://schemas.microsoft.com/office/drawing/2014/main" id="{387D15A9-8BA8-5DE5-490B-54CE36263A0D}"/>
                  </a:ext>
                </a:extLst>
              </p:cNvPr>
              <p:cNvSpPr/>
              <p:nvPr/>
            </p:nvSpPr>
            <p:spPr>
              <a:xfrm>
                <a:off x="14328147" y="3747425"/>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26" name="Graphic 4">
              <a:extLst>
                <a:ext uri="{FF2B5EF4-FFF2-40B4-BE49-F238E27FC236}">
                  <a16:creationId xmlns:a16="http://schemas.microsoft.com/office/drawing/2014/main" id="{3E0DCB38-D624-2D84-74C1-AAA36919F3A5}"/>
                </a:ext>
              </a:extLst>
            </p:cNvPr>
            <p:cNvGrpSpPr/>
            <p:nvPr/>
          </p:nvGrpSpPr>
          <p:grpSpPr>
            <a:xfrm>
              <a:off x="14311393" y="3696943"/>
              <a:ext cx="107125" cy="101091"/>
              <a:chOff x="14311393" y="3696943"/>
              <a:chExt cx="107125" cy="101091"/>
            </a:xfrm>
          </p:grpSpPr>
          <p:sp>
            <p:nvSpPr>
              <p:cNvPr id="766" name="Freeform 5304">
                <a:extLst>
                  <a:ext uri="{FF2B5EF4-FFF2-40B4-BE49-F238E27FC236}">
                    <a16:creationId xmlns:a16="http://schemas.microsoft.com/office/drawing/2014/main" id="{F2365CAD-A0F2-31DF-0466-5243E1A01452}"/>
                  </a:ext>
                </a:extLst>
              </p:cNvPr>
              <p:cNvSpPr/>
              <p:nvPr/>
            </p:nvSpPr>
            <p:spPr>
              <a:xfrm>
                <a:off x="14364956" y="369694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67" name="Freeform 5305">
                <a:extLst>
                  <a:ext uri="{FF2B5EF4-FFF2-40B4-BE49-F238E27FC236}">
                    <a16:creationId xmlns:a16="http://schemas.microsoft.com/office/drawing/2014/main" id="{ACBDFD76-7E9A-8FEA-F5BB-4C7821FF58FE}"/>
                  </a:ext>
                </a:extLst>
              </p:cNvPr>
              <p:cNvSpPr/>
              <p:nvPr/>
            </p:nvSpPr>
            <p:spPr>
              <a:xfrm>
                <a:off x="14311393" y="3747425"/>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27" name="Graphic 4">
              <a:extLst>
                <a:ext uri="{FF2B5EF4-FFF2-40B4-BE49-F238E27FC236}">
                  <a16:creationId xmlns:a16="http://schemas.microsoft.com/office/drawing/2014/main" id="{19D8E7DA-6194-319A-06DA-7FEB6E9899E9}"/>
                </a:ext>
              </a:extLst>
            </p:cNvPr>
            <p:cNvGrpSpPr/>
            <p:nvPr/>
          </p:nvGrpSpPr>
          <p:grpSpPr>
            <a:xfrm>
              <a:off x="14279027" y="3696943"/>
              <a:ext cx="106999" cy="101091"/>
              <a:chOff x="14279027" y="3696943"/>
              <a:chExt cx="106999" cy="101091"/>
            </a:xfrm>
          </p:grpSpPr>
          <p:sp>
            <p:nvSpPr>
              <p:cNvPr id="764" name="Freeform 5302">
                <a:extLst>
                  <a:ext uri="{FF2B5EF4-FFF2-40B4-BE49-F238E27FC236}">
                    <a16:creationId xmlns:a16="http://schemas.microsoft.com/office/drawing/2014/main" id="{9CD1F571-24D3-2656-4784-14711B5F2918}"/>
                  </a:ext>
                </a:extLst>
              </p:cNvPr>
              <p:cNvSpPr/>
              <p:nvPr/>
            </p:nvSpPr>
            <p:spPr>
              <a:xfrm>
                <a:off x="14332463" y="369694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65" name="Freeform 5303">
                <a:extLst>
                  <a:ext uri="{FF2B5EF4-FFF2-40B4-BE49-F238E27FC236}">
                    <a16:creationId xmlns:a16="http://schemas.microsoft.com/office/drawing/2014/main" id="{5A75F316-2816-1114-02EF-644916073A77}"/>
                  </a:ext>
                </a:extLst>
              </p:cNvPr>
              <p:cNvSpPr/>
              <p:nvPr/>
            </p:nvSpPr>
            <p:spPr>
              <a:xfrm>
                <a:off x="14279027" y="3747425"/>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28" name="Graphic 4">
              <a:extLst>
                <a:ext uri="{FF2B5EF4-FFF2-40B4-BE49-F238E27FC236}">
                  <a16:creationId xmlns:a16="http://schemas.microsoft.com/office/drawing/2014/main" id="{33BAD454-503F-F587-B155-950163CB2BC8}"/>
                </a:ext>
              </a:extLst>
            </p:cNvPr>
            <p:cNvGrpSpPr/>
            <p:nvPr/>
          </p:nvGrpSpPr>
          <p:grpSpPr>
            <a:xfrm>
              <a:off x="14202744" y="3696943"/>
              <a:ext cx="106999" cy="101091"/>
              <a:chOff x="14202744" y="3696943"/>
              <a:chExt cx="106999" cy="101091"/>
            </a:xfrm>
          </p:grpSpPr>
          <p:sp>
            <p:nvSpPr>
              <p:cNvPr id="762" name="Freeform 5300">
                <a:extLst>
                  <a:ext uri="{FF2B5EF4-FFF2-40B4-BE49-F238E27FC236}">
                    <a16:creationId xmlns:a16="http://schemas.microsoft.com/office/drawing/2014/main" id="{FCAFBB14-DEEC-4AEA-D504-E0CDAC00F0C8}"/>
                  </a:ext>
                </a:extLst>
              </p:cNvPr>
              <p:cNvSpPr/>
              <p:nvPr/>
            </p:nvSpPr>
            <p:spPr>
              <a:xfrm>
                <a:off x="14256307" y="369694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63" name="Freeform 5301">
                <a:extLst>
                  <a:ext uri="{FF2B5EF4-FFF2-40B4-BE49-F238E27FC236}">
                    <a16:creationId xmlns:a16="http://schemas.microsoft.com/office/drawing/2014/main" id="{0C853784-F70C-9BEB-472F-14A6A7D45B1E}"/>
                  </a:ext>
                </a:extLst>
              </p:cNvPr>
              <p:cNvSpPr/>
              <p:nvPr/>
            </p:nvSpPr>
            <p:spPr>
              <a:xfrm>
                <a:off x="14202744" y="3747425"/>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29" name="Graphic 4">
              <a:extLst>
                <a:ext uri="{FF2B5EF4-FFF2-40B4-BE49-F238E27FC236}">
                  <a16:creationId xmlns:a16="http://schemas.microsoft.com/office/drawing/2014/main" id="{EE838940-D6A7-E74D-C47F-324BFF042DD8}"/>
                </a:ext>
              </a:extLst>
            </p:cNvPr>
            <p:cNvGrpSpPr/>
            <p:nvPr/>
          </p:nvGrpSpPr>
          <p:grpSpPr>
            <a:xfrm>
              <a:off x="14214802" y="3696943"/>
              <a:ext cx="107125" cy="101091"/>
              <a:chOff x="14214802" y="3696943"/>
              <a:chExt cx="107125" cy="101091"/>
            </a:xfrm>
          </p:grpSpPr>
          <p:sp>
            <p:nvSpPr>
              <p:cNvPr id="760" name="Freeform 5298">
                <a:extLst>
                  <a:ext uri="{FF2B5EF4-FFF2-40B4-BE49-F238E27FC236}">
                    <a16:creationId xmlns:a16="http://schemas.microsoft.com/office/drawing/2014/main" id="{6808E2A4-BD34-83F0-FCB6-C334D4E9679A}"/>
                  </a:ext>
                </a:extLst>
              </p:cNvPr>
              <p:cNvSpPr/>
              <p:nvPr/>
            </p:nvSpPr>
            <p:spPr>
              <a:xfrm>
                <a:off x="14268365" y="3696943"/>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61" name="Freeform 5299">
                <a:extLst>
                  <a:ext uri="{FF2B5EF4-FFF2-40B4-BE49-F238E27FC236}">
                    <a16:creationId xmlns:a16="http://schemas.microsoft.com/office/drawing/2014/main" id="{93058974-7288-0865-AA18-6ADB159442CA}"/>
                  </a:ext>
                </a:extLst>
              </p:cNvPr>
              <p:cNvSpPr/>
              <p:nvPr/>
            </p:nvSpPr>
            <p:spPr>
              <a:xfrm>
                <a:off x="14214802" y="3747425"/>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30" name="Graphic 4">
              <a:extLst>
                <a:ext uri="{FF2B5EF4-FFF2-40B4-BE49-F238E27FC236}">
                  <a16:creationId xmlns:a16="http://schemas.microsoft.com/office/drawing/2014/main" id="{D6A49586-615C-C8FD-2400-3ED9C90142F7}"/>
                </a:ext>
              </a:extLst>
            </p:cNvPr>
            <p:cNvGrpSpPr/>
            <p:nvPr/>
          </p:nvGrpSpPr>
          <p:grpSpPr>
            <a:xfrm>
              <a:off x="14129634" y="3696943"/>
              <a:ext cx="107125" cy="101091"/>
              <a:chOff x="14129634" y="3696943"/>
              <a:chExt cx="107125" cy="101091"/>
            </a:xfrm>
          </p:grpSpPr>
          <p:sp>
            <p:nvSpPr>
              <p:cNvPr id="758" name="Freeform 5296">
                <a:extLst>
                  <a:ext uri="{FF2B5EF4-FFF2-40B4-BE49-F238E27FC236}">
                    <a16:creationId xmlns:a16="http://schemas.microsoft.com/office/drawing/2014/main" id="{3B9B7537-DA4A-4F6B-730B-3961C925724E}"/>
                  </a:ext>
                </a:extLst>
              </p:cNvPr>
              <p:cNvSpPr/>
              <p:nvPr/>
            </p:nvSpPr>
            <p:spPr>
              <a:xfrm>
                <a:off x="14183197" y="369694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59" name="Freeform 5297">
                <a:extLst>
                  <a:ext uri="{FF2B5EF4-FFF2-40B4-BE49-F238E27FC236}">
                    <a16:creationId xmlns:a16="http://schemas.microsoft.com/office/drawing/2014/main" id="{3E2739D5-4F5F-25E0-F28D-CD45734A4AAA}"/>
                  </a:ext>
                </a:extLst>
              </p:cNvPr>
              <p:cNvSpPr/>
              <p:nvPr/>
            </p:nvSpPr>
            <p:spPr>
              <a:xfrm>
                <a:off x="14129634" y="3747425"/>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31" name="Graphic 4">
              <a:extLst>
                <a:ext uri="{FF2B5EF4-FFF2-40B4-BE49-F238E27FC236}">
                  <a16:creationId xmlns:a16="http://schemas.microsoft.com/office/drawing/2014/main" id="{A91E5E42-2157-006E-F5D7-B1C9DCDC5AA9}"/>
                </a:ext>
              </a:extLst>
            </p:cNvPr>
            <p:cNvGrpSpPr/>
            <p:nvPr/>
          </p:nvGrpSpPr>
          <p:grpSpPr>
            <a:xfrm>
              <a:off x="14138011" y="3696943"/>
              <a:ext cx="106999" cy="101091"/>
              <a:chOff x="14138011" y="3696943"/>
              <a:chExt cx="106999" cy="101091"/>
            </a:xfrm>
          </p:grpSpPr>
          <p:sp>
            <p:nvSpPr>
              <p:cNvPr id="756" name="Freeform 5294">
                <a:extLst>
                  <a:ext uri="{FF2B5EF4-FFF2-40B4-BE49-F238E27FC236}">
                    <a16:creationId xmlns:a16="http://schemas.microsoft.com/office/drawing/2014/main" id="{6419DD9D-72C9-C42C-1A1C-F03269638EEE}"/>
                  </a:ext>
                </a:extLst>
              </p:cNvPr>
              <p:cNvSpPr/>
              <p:nvPr/>
            </p:nvSpPr>
            <p:spPr>
              <a:xfrm>
                <a:off x="14191574" y="369694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57" name="Freeform 5295">
                <a:extLst>
                  <a:ext uri="{FF2B5EF4-FFF2-40B4-BE49-F238E27FC236}">
                    <a16:creationId xmlns:a16="http://schemas.microsoft.com/office/drawing/2014/main" id="{CC5D9EAB-217E-8BA7-4518-2CBC56C8976C}"/>
                  </a:ext>
                </a:extLst>
              </p:cNvPr>
              <p:cNvSpPr/>
              <p:nvPr/>
            </p:nvSpPr>
            <p:spPr>
              <a:xfrm>
                <a:off x="14138011" y="3747425"/>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32" name="Graphic 4">
              <a:extLst>
                <a:ext uri="{FF2B5EF4-FFF2-40B4-BE49-F238E27FC236}">
                  <a16:creationId xmlns:a16="http://schemas.microsoft.com/office/drawing/2014/main" id="{179E3C84-F1BF-9242-2F78-440F6EEA54CB}"/>
                </a:ext>
              </a:extLst>
            </p:cNvPr>
            <p:cNvGrpSpPr/>
            <p:nvPr/>
          </p:nvGrpSpPr>
          <p:grpSpPr>
            <a:xfrm>
              <a:off x="14045101" y="3635425"/>
              <a:ext cx="107125" cy="100964"/>
              <a:chOff x="14045101" y="3635425"/>
              <a:chExt cx="107125" cy="100964"/>
            </a:xfrm>
          </p:grpSpPr>
          <p:sp>
            <p:nvSpPr>
              <p:cNvPr id="754" name="Freeform 5292">
                <a:extLst>
                  <a:ext uri="{FF2B5EF4-FFF2-40B4-BE49-F238E27FC236}">
                    <a16:creationId xmlns:a16="http://schemas.microsoft.com/office/drawing/2014/main" id="{AC99290C-851D-4D2E-AE73-356956B1729E}"/>
                  </a:ext>
                </a:extLst>
              </p:cNvPr>
              <p:cNvSpPr/>
              <p:nvPr/>
            </p:nvSpPr>
            <p:spPr>
              <a:xfrm>
                <a:off x="14098664" y="3635425"/>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55" name="Freeform 5293">
                <a:extLst>
                  <a:ext uri="{FF2B5EF4-FFF2-40B4-BE49-F238E27FC236}">
                    <a16:creationId xmlns:a16="http://schemas.microsoft.com/office/drawing/2014/main" id="{35E32BAC-AFA2-B9A6-5411-978603D98F42}"/>
                  </a:ext>
                </a:extLst>
              </p:cNvPr>
              <p:cNvSpPr/>
              <p:nvPr/>
            </p:nvSpPr>
            <p:spPr>
              <a:xfrm>
                <a:off x="14045101" y="3685908"/>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33" name="Graphic 4">
              <a:extLst>
                <a:ext uri="{FF2B5EF4-FFF2-40B4-BE49-F238E27FC236}">
                  <a16:creationId xmlns:a16="http://schemas.microsoft.com/office/drawing/2014/main" id="{EF2F2796-8D1D-266D-A774-A470A544A850}"/>
                </a:ext>
              </a:extLst>
            </p:cNvPr>
            <p:cNvGrpSpPr/>
            <p:nvPr/>
          </p:nvGrpSpPr>
          <p:grpSpPr>
            <a:xfrm>
              <a:off x="14021112" y="3635425"/>
              <a:ext cx="107125" cy="100964"/>
              <a:chOff x="14021112" y="3635425"/>
              <a:chExt cx="107125" cy="100964"/>
            </a:xfrm>
          </p:grpSpPr>
          <p:sp>
            <p:nvSpPr>
              <p:cNvPr id="752" name="Freeform 5290">
                <a:extLst>
                  <a:ext uri="{FF2B5EF4-FFF2-40B4-BE49-F238E27FC236}">
                    <a16:creationId xmlns:a16="http://schemas.microsoft.com/office/drawing/2014/main" id="{715B794E-6BC1-FF47-C953-71E812BA8460}"/>
                  </a:ext>
                </a:extLst>
              </p:cNvPr>
              <p:cNvSpPr/>
              <p:nvPr/>
            </p:nvSpPr>
            <p:spPr>
              <a:xfrm>
                <a:off x="14074675" y="363542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53" name="Freeform 5291">
                <a:extLst>
                  <a:ext uri="{FF2B5EF4-FFF2-40B4-BE49-F238E27FC236}">
                    <a16:creationId xmlns:a16="http://schemas.microsoft.com/office/drawing/2014/main" id="{B4E17D0F-32AB-C469-9749-0125E22AD015}"/>
                  </a:ext>
                </a:extLst>
              </p:cNvPr>
              <p:cNvSpPr/>
              <p:nvPr/>
            </p:nvSpPr>
            <p:spPr>
              <a:xfrm>
                <a:off x="14021112" y="3685908"/>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34" name="Graphic 4">
              <a:extLst>
                <a:ext uri="{FF2B5EF4-FFF2-40B4-BE49-F238E27FC236}">
                  <a16:creationId xmlns:a16="http://schemas.microsoft.com/office/drawing/2014/main" id="{75F163A6-553E-2742-CF9D-0BEC6A86B60A}"/>
                </a:ext>
              </a:extLst>
            </p:cNvPr>
            <p:cNvGrpSpPr/>
            <p:nvPr/>
          </p:nvGrpSpPr>
          <p:grpSpPr>
            <a:xfrm>
              <a:off x="13975672" y="3635425"/>
              <a:ext cx="107125" cy="100964"/>
              <a:chOff x="13975672" y="3635425"/>
              <a:chExt cx="107125" cy="100964"/>
            </a:xfrm>
          </p:grpSpPr>
          <p:sp>
            <p:nvSpPr>
              <p:cNvPr id="750" name="Freeform 5288">
                <a:extLst>
                  <a:ext uri="{FF2B5EF4-FFF2-40B4-BE49-F238E27FC236}">
                    <a16:creationId xmlns:a16="http://schemas.microsoft.com/office/drawing/2014/main" id="{2060389E-5A40-B694-75CF-0CDD3C63C0B1}"/>
                  </a:ext>
                </a:extLst>
              </p:cNvPr>
              <p:cNvSpPr/>
              <p:nvPr/>
            </p:nvSpPr>
            <p:spPr>
              <a:xfrm>
                <a:off x="14029235" y="3635425"/>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51" name="Freeform 5289">
                <a:extLst>
                  <a:ext uri="{FF2B5EF4-FFF2-40B4-BE49-F238E27FC236}">
                    <a16:creationId xmlns:a16="http://schemas.microsoft.com/office/drawing/2014/main" id="{9B73669E-81B0-75E2-032A-6D8FBF7A290A}"/>
                  </a:ext>
                </a:extLst>
              </p:cNvPr>
              <p:cNvSpPr/>
              <p:nvPr/>
            </p:nvSpPr>
            <p:spPr>
              <a:xfrm>
                <a:off x="13975672" y="3685908"/>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35" name="Graphic 4">
              <a:extLst>
                <a:ext uri="{FF2B5EF4-FFF2-40B4-BE49-F238E27FC236}">
                  <a16:creationId xmlns:a16="http://schemas.microsoft.com/office/drawing/2014/main" id="{54FAAC57-148F-DC8D-4407-C1A7418AF0A5}"/>
                </a:ext>
              </a:extLst>
            </p:cNvPr>
            <p:cNvGrpSpPr/>
            <p:nvPr/>
          </p:nvGrpSpPr>
          <p:grpSpPr>
            <a:xfrm>
              <a:off x="13957014" y="3635425"/>
              <a:ext cx="107125" cy="100964"/>
              <a:chOff x="13957014" y="3635425"/>
              <a:chExt cx="107125" cy="100964"/>
            </a:xfrm>
          </p:grpSpPr>
          <p:sp>
            <p:nvSpPr>
              <p:cNvPr id="748" name="Freeform 5286">
                <a:extLst>
                  <a:ext uri="{FF2B5EF4-FFF2-40B4-BE49-F238E27FC236}">
                    <a16:creationId xmlns:a16="http://schemas.microsoft.com/office/drawing/2014/main" id="{B040BFC4-8E14-070F-012F-27ECAEF73992}"/>
                  </a:ext>
                </a:extLst>
              </p:cNvPr>
              <p:cNvSpPr/>
              <p:nvPr/>
            </p:nvSpPr>
            <p:spPr>
              <a:xfrm>
                <a:off x="14010577" y="363542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49" name="Freeform 5287">
                <a:extLst>
                  <a:ext uri="{FF2B5EF4-FFF2-40B4-BE49-F238E27FC236}">
                    <a16:creationId xmlns:a16="http://schemas.microsoft.com/office/drawing/2014/main" id="{C5F81FF5-E2DD-A5EA-02B7-695C888E3A25}"/>
                  </a:ext>
                </a:extLst>
              </p:cNvPr>
              <p:cNvSpPr/>
              <p:nvPr/>
            </p:nvSpPr>
            <p:spPr>
              <a:xfrm>
                <a:off x="13957014" y="3685908"/>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36" name="Graphic 4">
              <a:extLst>
                <a:ext uri="{FF2B5EF4-FFF2-40B4-BE49-F238E27FC236}">
                  <a16:creationId xmlns:a16="http://schemas.microsoft.com/office/drawing/2014/main" id="{D6F8D85A-1B78-29B9-BB31-506E2A4F4F75}"/>
                </a:ext>
              </a:extLst>
            </p:cNvPr>
            <p:cNvGrpSpPr/>
            <p:nvPr/>
          </p:nvGrpSpPr>
          <p:grpSpPr>
            <a:xfrm>
              <a:off x="13948002" y="3635425"/>
              <a:ext cx="107125" cy="100964"/>
              <a:chOff x="13948002" y="3635425"/>
              <a:chExt cx="107125" cy="100964"/>
            </a:xfrm>
          </p:grpSpPr>
          <p:sp>
            <p:nvSpPr>
              <p:cNvPr id="746" name="Freeform 5284">
                <a:extLst>
                  <a:ext uri="{FF2B5EF4-FFF2-40B4-BE49-F238E27FC236}">
                    <a16:creationId xmlns:a16="http://schemas.microsoft.com/office/drawing/2014/main" id="{02B187CF-184E-9637-3D7A-8883C0869B01}"/>
                  </a:ext>
                </a:extLst>
              </p:cNvPr>
              <p:cNvSpPr/>
              <p:nvPr/>
            </p:nvSpPr>
            <p:spPr>
              <a:xfrm>
                <a:off x="14001565" y="363542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47" name="Freeform 5285">
                <a:extLst>
                  <a:ext uri="{FF2B5EF4-FFF2-40B4-BE49-F238E27FC236}">
                    <a16:creationId xmlns:a16="http://schemas.microsoft.com/office/drawing/2014/main" id="{43A5437D-0CAD-1C55-79E5-CDFF987DE73E}"/>
                  </a:ext>
                </a:extLst>
              </p:cNvPr>
              <p:cNvSpPr/>
              <p:nvPr/>
            </p:nvSpPr>
            <p:spPr>
              <a:xfrm>
                <a:off x="13948002" y="3685908"/>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37" name="Graphic 4">
              <a:extLst>
                <a:ext uri="{FF2B5EF4-FFF2-40B4-BE49-F238E27FC236}">
                  <a16:creationId xmlns:a16="http://schemas.microsoft.com/office/drawing/2014/main" id="{26E6EB64-C3E3-194F-EEE9-7AE811006FC0}"/>
                </a:ext>
              </a:extLst>
            </p:cNvPr>
            <p:cNvGrpSpPr/>
            <p:nvPr/>
          </p:nvGrpSpPr>
          <p:grpSpPr>
            <a:xfrm>
              <a:off x="13872100" y="3635425"/>
              <a:ext cx="106999" cy="100964"/>
              <a:chOff x="13872100" y="3635425"/>
              <a:chExt cx="106999" cy="100964"/>
            </a:xfrm>
          </p:grpSpPr>
          <p:sp>
            <p:nvSpPr>
              <p:cNvPr id="744" name="Freeform 5282">
                <a:extLst>
                  <a:ext uri="{FF2B5EF4-FFF2-40B4-BE49-F238E27FC236}">
                    <a16:creationId xmlns:a16="http://schemas.microsoft.com/office/drawing/2014/main" id="{D83AED73-0EDA-15CC-F6AC-2A3F2A2BF978}"/>
                  </a:ext>
                </a:extLst>
              </p:cNvPr>
              <p:cNvSpPr/>
              <p:nvPr/>
            </p:nvSpPr>
            <p:spPr>
              <a:xfrm>
                <a:off x="13925536" y="363542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45" name="Freeform 5283">
                <a:extLst>
                  <a:ext uri="{FF2B5EF4-FFF2-40B4-BE49-F238E27FC236}">
                    <a16:creationId xmlns:a16="http://schemas.microsoft.com/office/drawing/2014/main" id="{65FF3546-EEE6-3C3F-D3EC-A3B5B1F92BA7}"/>
                  </a:ext>
                </a:extLst>
              </p:cNvPr>
              <p:cNvSpPr/>
              <p:nvPr/>
            </p:nvSpPr>
            <p:spPr>
              <a:xfrm>
                <a:off x="13872100" y="3685908"/>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38" name="Graphic 4">
              <a:extLst>
                <a:ext uri="{FF2B5EF4-FFF2-40B4-BE49-F238E27FC236}">
                  <a16:creationId xmlns:a16="http://schemas.microsoft.com/office/drawing/2014/main" id="{92E6247B-E1B8-AA92-C93F-5826E23B10BA}"/>
                </a:ext>
              </a:extLst>
            </p:cNvPr>
            <p:cNvGrpSpPr/>
            <p:nvPr/>
          </p:nvGrpSpPr>
          <p:grpSpPr>
            <a:xfrm>
              <a:off x="13803052" y="3635425"/>
              <a:ext cx="107125" cy="100964"/>
              <a:chOff x="13803052" y="3635425"/>
              <a:chExt cx="107125" cy="100964"/>
            </a:xfrm>
          </p:grpSpPr>
          <p:sp>
            <p:nvSpPr>
              <p:cNvPr id="742" name="Freeform 5280">
                <a:extLst>
                  <a:ext uri="{FF2B5EF4-FFF2-40B4-BE49-F238E27FC236}">
                    <a16:creationId xmlns:a16="http://schemas.microsoft.com/office/drawing/2014/main" id="{DCD14ADF-0B79-8DA4-4360-3F890A0BE70F}"/>
                  </a:ext>
                </a:extLst>
              </p:cNvPr>
              <p:cNvSpPr/>
              <p:nvPr/>
            </p:nvSpPr>
            <p:spPr>
              <a:xfrm>
                <a:off x="13856615" y="363542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43" name="Freeform 5281">
                <a:extLst>
                  <a:ext uri="{FF2B5EF4-FFF2-40B4-BE49-F238E27FC236}">
                    <a16:creationId xmlns:a16="http://schemas.microsoft.com/office/drawing/2014/main" id="{29A3B01B-E5F2-54C2-9872-4BC054C09E27}"/>
                  </a:ext>
                </a:extLst>
              </p:cNvPr>
              <p:cNvSpPr/>
              <p:nvPr/>
            </p:nvSpPr>
            <p:spPr>
              <a:xfrm>
                <a:off x="13803052" y="3685908"/>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39" name="Graphic 4">
              <a:extLst>
                <a:ext uri="{FF2B5EF4-FFF2-40B4-BE49-F238E27FC236}">
                  <a16:creationId xmlns:a16="http://schemas.microsoft.com/office/drawing/2014/main" id="{4154DA0C-0DA9-0E87-6313-F5FA72607F56}"/>
                </a:ext>
              </a:extLst>
            </p:cNvPr>
            <p:cNvGrpSpPr/>
            <p:nvPr/>
          </p:nvGrpSpPr>
          <p:grpSpPr>
            <a:xfrm>
              <a:off x="13821584" y="3635425"/>
              <a:ext cx="107125" cy="100964"/>
              <a:chOff x="13821584" y="3635425"/>
              <a:chExt cx="107125" cy="100964"/>
            </a:xfrm>
          </p:grpSpPr>
          <p:sp>
            <p:nvSpPr>
              <p:cNvPr id="740" name="Freeform 5278">
                <a:extLst>
                  <a:ext uri="{FF2B5EF4-FFF2-40B4-BE49-F238E27FC236}">
                    <a16:creationId xmlns:a16="http://schemas.microsoft.com/office/drawing/2014/main" id="{AF6111CD-2D72-88B3-F3C1-065B7E9D4DCA}"/>
                  </a:ext>
                </a:extLst>
              </p:cNvPr>
              <p:cNvSpPr/>
              <p:nvPr/>
            </p:nvSpPr>
            <p:spPr>
              <a:xfrm>
                <a:off x="13875146" y="3635425"/>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41" name="Freeform 5279">
                <a:extLst>
                  <a:ext uri="{FF2B5EF4-FFF2-40B4-BE49-F238E27FC236}">
                    <a16:creationId xmlns:a16="http://schemas.microsoft.com/office/drawing/2014/main" id="{D670C03C-6C9E-49EE-3FD2-DDD95630972C}"/>
                  </a:ext>
                </a:extLst>
              </p:cNvPr>
              <p:cNvSpPr/>
              <p:nvPr/>
            </p:nvSpPr>
            <p:spPr>
              <a:xfrm>
                <a:off x="13821584" y="3685908"/>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40" name="Graphic 4">
              <a:extLst>
                <a:ext uri="{FF2B5EF4-FFF2-40B4-BE49-F238E27FC236}">
                  <a16:creationId xmlns:a16="http://schemas.microsoft.com/office/drawing/2014/main" id="{FB10A8C1-0A67-FD34-C208-03606D4286FC}"/>
                </a:ext>
              </a:extLst>
            </p:cNvPr>
            <p:cNvGrpSpPr/>
            <p:nvPr/>
          </p:nvGrpSpPr>
          <p:grpSpPr>
            <a:xfrm>
              <a:off x="13780332" y="3591412"/>
              <a:ext cx="107125" cy="101091"/>
              <a:chOff x="13780332" y="3591412"/>
              <a:chExt cx="107125" cy="101091"/>
            </a:xfrm>
          </p:grpSpPr>
          <p:sp>
            <p:nvSpPr>
              <p:cNvPr id="738" name="Freeform 5276">
                <a:extLst>
                  <a:ext uri="{FF2B5EF4-FFF2-40B4-BE49-F238E27FC236}">
                    <a16:creationId xmlns:a16="http://schemas.microsoft.com/office/drawing/2014/main" id="{F830AC28-1E58-C629-A925-D8DBACC3BECB}"/>
                  </a:ext>
                </a:extLst>
              </p:cNvPr>
              <p:cNvSpPr/>
              <p:nvPr/>
            </p:nvSpPr>
            <p:spPr>
              <a:xfrm>
                <a:off x="13833895" y="3591412"/>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39" name="Freeform 5277">
                <a:extLst>
                  <a:ext uri="{FF2B5EF4-FFF2-40B4-BE49-F238E27FC236}">
                    <a16:creationId xmlns:a16="http://schemas.microsoft.com/office/drawing/2014/main" id="{D3958797-CC92-F1C3-B55F-B16C9C5BF08F}"/>
                  </a:ext>
                </a:extLst>
              </p:cNvPr>
              <p:cNvSpPr/>
              <p:nvPr/>
            </p:nvSpPr>
            <p:spPr>
              <a:xfrm>
                <a:off x="13780332" y="3642021"/>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41" name="Graphic 4">
              <a:extLst>
                <a:ext uri="{FF2B5EF4-FFF2-40B4-BE49-F238E27FC236}">
                  <a16:creationId xmlns:a16="http://schemas.microsoft.com/office/drawing/2014/main" id="{EFC63389-27F3-6C81-6F98-0A20A2364446}"/>
                </a:ext>
              </a:extLst>
            </p:cNvPr>
            <p:cNvGrpSpPr/>
            <p:nvPr/>
          </p:nvGrpSpPr>
          <p:grpSpPr>
            <a:xfrm>
              <a:off x="13757739" y="3591412"/>
              <a:ext cx="106999" cy="101091"/>
              <a:chOff x="13757739" y="3591412"/>
              <a:chExt cx="106999" cy="101091"/>
            </a:xfrm>
          </p:grpSpPr>
          <p:sp>
            <p:nvSpPr>
              <p:cNvPr id="736" name="Freeform 5274">
                <a:extLst>
                  <a:ext uri="{FF2B5EF4-FFF2-40B4-BE49-F238E27FC236}">
                    <a16:creationId xmlns:a16="http://schemas.microsoft.com/office/drawing/2014/main" id="{0AB2F6DE-B5FB-E493-ED6D-4A7F5176CC63}"/>
                  </a:ext>
                </a:extLst>
              </p:cNvPr>
              <p:cNvSpPr/>
              <p:nvPr/>
            </p:nvSpPr>
            <p:spPr>
              <a:xfrm>
                <a:off x="13811302" y="3591412"/>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37" name="Freeform 5275">
                <a:extLst>
                  <a:ext uri="{FF2B5EF4-FFF2-40B4-BE49-F238E27FC236}">
                    <a16:creationId xmlns:a16="http://schemas.microsoft.com/office/drawing/2014/main" id="{94B521D5-88AD-8D36-DF64-752AA3206B26}"/>
                  </a:ext>
                </a:extLst>
              </p:cNvPr>
              <p:cNvSpPr/>
              <p:nvPr/>
            </p:nvSpPr>
            <p:spPr>
              <a:xfrm>
                <a:off x="13757739" y="3642021"/>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42" name="Graphic 4">
              <a:extLst>
                <a:ext uri="{FF2B5EF4-FFF2-40B4-BE49-F238E27FC236}">
                  <a16:creationId xmlns:a16="http://schemas.microsoft.com/office/drawing/2014/main" id="{B29E54E3-2113-3722-4701-60AC3C4BF282}"/>
                </a:ext>
              </a:extLst>
            </p:cNvPr>
            <p:cNvGrpSpPr/>
            <p:nvPr/>
          </p:nvGrpSpPr>
          <p:grpSpPr>
            <a:xfrm>
              <a:off x="13749616" y="3591412"/>
              <a:ext cx="106999" cy="101091"/>
              <a:chOff x="13749616" y="3591412"/>
              <a:chExt cx="106999" cy="101091"/>
            </a:xfrm>
          </p:grpSpPr>
          <p:sp>
            <p:nvSpPr>
              <p:cNvPr id="734" name="Freeform 5272">
                <a:extLst>
                  <a:ext uri="{FF2B5EF4-FFF2-40B4-BE49-F238E27FC236}">
                    <a16:creationId xmlns:a16="http://schemas.microsoft.com/office/drawing/2014/main" id="{F72A4C84-F2CB-D4A1-049D-049827DB4D38}"/>
                  </a:ext>
                </a:extLst>
              </p:cNvPr>
              <p:cNvSpPr/>
              <p:nvPr/>
            </p:nvSpPr>
            <p:spPr>
              <a:xfrm>
                <a:off x="13803052" y="3591412"/>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35" name="Freeform 5273">
                <a:extLst>
                  <a:ext uri="{FF2B5EF4-FFF2-40B4-BE49-F238E27FC236}">
                    <a16:creationId xmlns:a16="http://schemas.microsoft.com/office/drawing/2014/main" id="{D91BF4D9-9400-D226-3381-2E2F14BB1D05}"/>
                  </a:ext>
                </a:extLst>
              </p:cNvPr>
              <p:cNvSpPr/>
              <p:nvPr/>
            </p:nvSpPr>
            <p:spPr>
              <a:xfrm>
                <a:off x="13749616" y="3642021"/>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43" name="Graphic 4">
              <a:extLst>
                <a:ext uri="{FF2B5EF4-FFF2-40B4-BE49-F238E27FC236}">
                  <a16:creationId xmlns:a16="http://schemas.microsoft.com/office/drawing/2014/main" id="{AC779A90-AE90-F0D2-4A41-D9E5F35B4842}"/>
                </a:ext>
              </a:extLst>
            </p:cNvPr>
            <p:cNvGrpSpPr/>
            <p:nvPr/>
          </p:nvGrpSpPr>
          <p:grpSpPr>
            <a:xfrm>
              <a:off x="13681584" y="3591412"/>
              <a:ext cx="107125" cy="101091"/>
              <a:chOff x="13681584" y="3591412"/>
              <a:chExt cx="107125" cy="101091"/>
            </a:xfrm>
          </p:grpSpPr>
          <p:sp>
            <p:nvSpPr>
              <p:cNvPr id="732" name="Freeform 5270">
                <a:extLst>
                  <a:ext uri="{FF2B5EF4-FFF2-40B4-BE49-F238E27FC236}">
                    <a16:creationId xmlns:a16="http://schemas.microsoft.com/office/drawing/2014/main" id="{EC80D73C-D693-7097-5EBA-D522865127E8}"/>
                  </a:ext>
                </a:extLst>
              </p:cNvPr>
              <p:cNvSpPr/>
              <p:nvPr/>
            </p:nvSpPr>
            <p:spPr>
              <a:xfrm>
                <a:off x="13735147" y="3591412"/>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33" name="Freeform 5271">
                <a:extLst>
                  <a:ext uri="{FF2B5EF4-FFF2-40B4-BE49-F238E27FC236}">
                    <a16:creationId xmlns:a16="http://schemas.microsoft.com/office/drawing/2014/main" id="{AC4D54C3-2C47-0EAE-92C1-0F23E27FE6FD}"/>
                  </a:ext>
                </a:extLst>
              </p:cNvPr>
              <p:cNvSpPr/>
              <p:nvPr/>
            </p:nvSpPr>
            <p:spPr>
              <a:xfrm>
                <a:off x="13681584" y="3642021"/>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44" name="Graphic 4">
              <a:extLst>
                <a:ext uri="{FF2B5EF4-FFF2-40B4-BE49-F238E27FC236}">
                  <a16:creationId xmlns:a16="http://schemas.microsoft.com/office/drawing/2014/main" id="{44B26C79-66D8-73F1-DCDD-D77B879F850E}"/>
                </a:ext>
              </a:extLst>
            </p:cNvPr>
            <p:cNvGrpSpPr/>
            <p:nvPr/>
          </p:nvGrpSpPr>
          <p:grpSpPr>
            <a:xfrm>
              <a:off x="13525972" y="3549555"/>
              <a:ext cx="107125" cy="101091"/>
              <a:chOff x="13525972" y="3549555"/>
              <a:chExt cx="107125" cy="101091"/>
            </a:xfrm>
          </p:grpSpPr>
          <p:sp>
            <p:nvSpPr>
              <p:cNvPr id="730" name="Freeform 5268">
                <a:extLst>
                  <a:ext uri="{FF2B5EF4-FFF2-40B4-BE49-F238E27FC236}">
                    <a16:creationId xmlns:a16="http://schemas.microsoft.com/office/drawing/2014/main" id="{1D58719D-83F3-0024-3AE8-B0CDBE7569DA}"/>
                  </a:ext>
                </a:extLst>
              </p:cNvPr>
              <p:cNvSpPr/>
              <p:nvPr/>
            </p:nvSpPr>
            <p:spPr>
              <a:xfrm>
                <a:off x="13579535" y="3549555"/>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31" name="Freeform 5269">
                <a:extLst>
                  <a:ext uri="{FF2B5EF4-FFF2-40B4-BE49-F238E27FC236}">
                    <a16:creationId xmlns:a16="http://schemas.microsoft.com/office/drawing/2014/main" id="{2995BFEE-EFD0-E26B-DDED-F4CB6E99A39E}"/>
                  </a:ext>
                </a:extLst>
              </p:cNvPr>
              <p:cNvSpPr/>
              <p:nvPr/>
            </p:nvSpPr>
            <p:spPr>
              <a:xfrm>
                <a:off x="13525972" y="3600037"/>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45" name="Graphic 4">
              <a:extLst>
                <a:ext uri="{FF2B5EF4-FFF2-40B4-BE49-F238E27FC236}">
                  <a16:creationId xmlns:a16="http://schemas.microsoft.com/office/drawing/2014/main" id="{140C9DCB-9718-B4CC-21B6-EB82F6ED1E9D}"/>
                </a:ext>
              </a:extLst>
            </p:cNvPr>
            <p:cNvGrpSpPr/>
            <p:nvPr/>
          </p:nvGrpSpPr>
          <p:grpSpPr>
            <a:xfrm>
              <a:off x="13344721" y="3514673"/>
              <a:ext cx="107125" cy="100964"/>
              <a:chOff x="13344721" y="3514673"/>
              <a:chExt cx="107125" cy="100964"/>
            </a:xfrm>
          </p:grpSpPr>
          <p:sp>
            <p:nvSpPr>
              <p:cNvPr id="728" name="Freeform 5266">
                <a:extLst>
                  <a:ext uri="{FF2B5EF4-FFF2-40B4-BE49-F238E27FC236}">
                    <a16:creationId xmlns:a16="http://schemas.microsoft.com/office/drawing/2014/main" id="{72A6D311-AE50-A745-CA03-78343578614C}"/>
                  </a:ext>
                </a:extLst>
              </p:cNvPr>
              <p:cNvSpPr/>
              <p:nvPr/>
            </p:nvSpPr>
            <p:spPr>
              <a:xfrm>
                <a:off x="13398284" y="351467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29" name="Freeform 5267">
                <a:extLst>
                  <a:ext uri="{FF2B5EF4-FFF2-40B4-BE49-F238E27FC236}">
                    <a16:creationId xmlns:a16="http://schemas.microsoft.com/office/drawing/2014/main" id="{84BB856B-A2E9-E7E8-8903-18CE95E95CF3}"/>
                  </a:ext>
                </a:extLst>
              </p:cNvPr>
              <p:cNvSpPr/>
              <p:nvPr/>
            </p:nvSpPr>
            <p:spPr>
              <a:xfrm>
                <a:off x="13344721" y="3565156"/>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46" name="Graphic 4">
              <a:extLst>
                <a:ext uri="{FF2B5EF4-FFF2-40B4-BE49-F238E27FC236}">
                  <a16:creationId xmlns:a16="http://schemas.microsoft.com/office/drawing/2014/main" id="{A476DD1C-3BFB-CEDA-1E37-5BD946125541}"/>
                </a:ext>
              </a:extLst>
            </p:cNvPr>
            <p:cNvGrpSpPr/>
            <p:nvPr/>
          </p:nvGrpSpPr>
          <p:grpSpPr>
            <a:xfrm>
              <a:off x="13371629" y="3514673"/>
              <a:ext cx="107125" cy="100964"/>
              <a:chOff x="13371629" y="3514673"/>
              <a:chExt cx="107125" cy="100964"/>
            </a:xfrm>
          </p:grpSpPr>
          <p:sp>
            <p:nvSpPr>
              <p:cNvPr id="726" name="Freeform 5264">
                <a:extLst>
                  <a:ext uri="{FF2B5EF4-FFF2-40B4-BE49-F238E27FC236}">
                    <a16:creationId xmlns:a16="http://schemas.microsoft.com/office/drawing/2014/main" id="{54DAF934-C056-D9C5-25F9-2423A8F36003}"/>
                  </a:ext>
                </a:extLst>
              </p:cNvPr>
              <p:cNvSpPr/>
              <p:nvPr/>
            </p:nvSpPr>
            <p:spPr>
              <a:xfrm>
                <a:off x="13425192" y="351467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27" name="Freeform 5265">
                <a:extLst>
                  <a:ext uri="{FF2B5EF4-FFF2-40B4-BE49-F238E27FC236}">
                    <a16:creationId xmlns:a16="http://schemas.microsoft.com/office/drawing/2014/main" id="{65E668C8-8145-E690-23B6-1494FB8CB224}"/>
                  </a:ext>
                </a:extLst>
              </p:cNvPr>
              <p:cNvSpPr/>
              <p:nvPr/>
            </p:nvSpPr>
            <p:spPr>
              <a:xfrm>
                <a:off x="13371629" y="3565156"/>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47" name="Graphic 4">
              <a:extLst>
                <a:ext uri="{FF2B5EF4-FFF2-40B4-BE49-F238E27FC236}">
                  <a16:creationId xmlns:a16="http://schemas.microsoft.com/office/drawing/2014/main" id="{DCD72F62-BC03-FD16-6457-8C927344D8FB}"/>
                </a:ext>
              </a:extLst>
            </p:cNvPr>
            <p:cNvGrpSpPr/>
            <p:nvPr/>
          </p:nvGrpSpPr>
          <p:grpSpPr>
            <a:xfrm>
              <a:off x="13386733" y="3514673"/>
              <a:ext cx="106999" cy="100964"/>
              <a:chOff x="13386733" y="3514673"/>
              <a:chExt cx="106999" cy="100964"/>
            </a:xfrm>
          </p:grpSpPr>
          <p:sp>
            <p:nvSpPr>
              <p:cNvPr id="724" name="Freeform 5262">
                <a:extLst>
                  <a:ext uri="{FF2B5EF4-FFF2-40B4-BE49-F238E27FC236}">
                    <a16:creationId xmlns:a16="http://schemas.microsoft.com/office/drawing/2014/main" id="{C6D50B1F-B3E7-132D-86A9-8EA293AF0EFC}"/>
                  </a:ext>
                </a:extLst>
              </p:cNvPr>
              <p:cNvSpPr/>
              <p:nvPr/>
            </p:nvSpPr>
            <p:spPr>
              <a:xfrm>
                <a:off x="13440169" y="3514673"/>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25" name="Freeform 5263">
                <a:extLst>
                  <a:ext uri="{FF2B5EF4-FFF2-40B4-BE49-F238E27FC236}">
                    <a16:creationId xmlns:a16="http://schemas.microsoft.com/office/drawing/2014/main" id="{9A5E120D-AB16-16A9-958C-9CF7CBA4078B}"/>
                  </a:ext>
                </a:extLst>
              </p:cNvPr>
              <p:cNvSpPr/>
              <p:nvPr/>
            </p:nvSpPr>
            <p:spPr>
              <a:xfrm>
                <a:off x="13386733" y="3565156"/>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48" name="Graphic 4">
              <a:extLst>
                <a:ext uri="{FF2B5EF4-FFF2-40B4-BE49-F238E27FC236}">
                  <a16:creationId xmlns:a16="http://schemas.microsoft.com/office/drawing/2014/main" id="{E1D37908-1FA3-8D1D-F716-9E92283A709C}"/>
                </a:ext>
              </a:extLst>
            </p:cNvPr>
            <p:cNvGrpSpPr/>
            <p:nvPr/>
          </p:nvGrpSpPr>
          <p:grpSpPr>
            <a:xfrm>
              <a:off x="13390160" y="3514673"/>
              <a:ext cx="106999" cy="100964"/>
              <a:chOff x="13390160" y="3514673"/>
              <a:chExt cx="106999" cy="100964"/>
            </a:xfrm>
          </p:grpSpPr>
          <p:sp>
            <p:nvSpPr>
              <p:cNvPr id="722" name="Freeform 5260">
                <a:extLst>
                  <a:ext uri="{FF2B5EF4-FFF2-40B4-BE49-F238E27FC236}">
                    <a16:creationId xmlns:a16="http://schemas.microsoft.com/office/drawing/2014/main" id="{8209BAB1-7248-EEE6-E6C9-872085B50C98}"/>
                  </a:ext>
                </a:extLst>
              </p:cNvPr>
              <p:cNvSpPr/>
              <p:nvPr/>
            </p:nvSpPr>
            <p:spPr>
              <a:xfrm>
                <a:off x="13443723" y="3514673"/>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23" name="Freeform 5261">
                <a:extLst>
                  <a:ext uri="{FF2B5EF4-FFF2-40B4-BE49-F238E27FC236}">
                    <a16:creationId xmlns:a16="http://schemas.microsoft.com/office/drawing/2014/main" id="{BF126F4D-0CD6-877B-02C9-F4FB0E232976}"/>
                  </a:ext>
                </a:extLst>
              </p:cNvPr>
              <p:cNvSpPr/>
              <p:nvPr/>
            </p:nvSpPr>
            <p:spPr>
              <a:xfrm>
                <a:off x="13390160" y="3565156"/>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49" name="Graphic 4">
              <a:extLst>
                <a:ext uri="{FF2B5EF4-FFF2-40B4-BE49-F238E27FC236}">
                  <a16:creationId xmlns:a16="http://schemas.microsoft.com/office/drawing/2014/main" id="{63884781-1140-D7F6-E05B-A7B5DA5D6593}"/>
                </a:ext>
              </a:extLst>
            </p:cNvPr>
            <p:cNvGrpSpPr/>
            <p:nvPr/>
          </p:nvGrpSpPr>
          <p:grpSpPr>
            <a:xfrm>
              <a:off x="13408946" y="3514673"/>
              <a:ext cx="107125" cy="100964"/>
              <a:chOff x="13408946" y="3514673"/>
              <a:chExt cx="107125" cy="100964"/>
            </a:xfrm>
          </p:grpSpPr>
          <p:sp>
            <p:nvSpPr>
              <p:cNvPr id="720" name="Freeform 5258">
                <a:extLst>
                  <a:ext uri="{FF2B5EF4-FFF2-40B4-BE49-F238E27FC236}">
                    <a16:creationId xmlns:a16="http://schemas.microsoft.com/office/drawing/2014/main" id="{C0740C76-C05C-8177-1B98-B03D4592AD7F}"/>
                  </a:ext>
                </a:extLst>
              </p:cNvPr>
              <p:cNvSpPr/>
              <p:nvPr/>
            </p:nvSpPr>
            <p:spPr>
              <a:xfrm>
                <a:off x="13462509" y="3514673"/>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21" name="Freeform 5259">
                <a:extLst>
                  <a:ext uri="{FF2B5EF4-FFF2-40B4-BE49-F238E27FC236}">
                    <a16:creationId xmlns:a16="http://schemas.microsoft.com/office/drawing/2014/main" id="{06F22767-63BC-E079-8D12-7AE1E73C3565}"/>
                  </a:ext>
                </a:extLst>
              </p:cNvPr>
              <p:cNvSpPr/>
              <p:nvPr/>
            </p:nvSpPr>
            <p:spPr>
              <a:xfrm>
                <a:off x="13408946" y="3565156"/>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50" name="Graphic 4">
              <a:extLst>
                <a:ext uri="{FF2B5EF4-FFF2-40B4-BE49-F238E27FC236}">
                  <a16:creationId xmlns:a16="http://schemas.microsoft.com/office/drawing/2014/main" id="{289E5036-AC67-8527-3623-7BB09C7B6BA6}"/>
                </a:ext>
              </a:extLst>
            </p:cNvPr>
            <p:cNvGrpSpPr/>
            <p:nvPr/>
          </p:nvGrpSpPr>
          <p:grpSpPr>
            <a:xfrm>
              <a:off x="13417069" y="3514673"/>
              <a:ext cx="106999" cy="100964"/>
              <a:chOff x="13417069" y="3514673"/>
              <a:chExt cx="106999" cy="100964"/>
            </a:xfrm>
          </p:grpSpPr>
          <p:sp>
            <p:nvSpPr>
              <p:cNvPr id="718" name="Freeform 5256">
                <a:extLst>
                  <a:ext uri="{FF2B5EF4-FFF2-40B4-BE49-F238E27FC236}">
                    <a16:creationId xmlns:a16="http://schemas.microsoft.com/office/drawing/2014/main" id="{0EEDCDA0-60C9-139B-8BCE-C2C0B81E827E}"/>
                  </a:ext>
                </a:extLst>
              </p:cNvPr>
              <p:cNvSpPr/>
              <p:nvPr/>
            </p:nvSpPr>
            <p:spPr>
              <a:xfrm>
                <a:off x="13470632" y="3514673"/>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19" name="Freeform 5257">
                <a:extLst>
                  <a:ext uri="{FF2B5EF4-FFF2-40B4-BE49-F238E27FC236}">
                    <a16:creationId xmlns:a16="http://schemas.microsoft.com/office/drawing/2014/main" id="{C6A9CE95-90DB-B957-4169-89FA11E83CDE}"/>
                  </a:ext>
                </a:extLst>
              </p:cNvPr>
              <p:cNvSpPr/>
              <p:nvPr/>
            </p:nvSpPr>
            <p:spPr>
              <a:xfrm>
                <a:off x="13417069" y="3565156"/>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51" name="Graphic 4">
              <a:extLst>
                <a:ext uri="{FF2B5EF4-FFF2-40B4-BE49-F238E27FC236}">
                  <a16:creationId xmlns:a16="http://schemas.microsoft.com/office/drawing/2014/main" id="{B0E39301-1CE8-F333-FC2A-CA8368F8EDDC}"/>
                </a:ext>
              </a:extLst>
            </p:cNvPr>
            <p:cNvGrpSpPr/>
            <p:nvPr/>
          </p:nvGrpSpPr>
          <p:grpSpPr>
            <a:xfrm>
              <a:off x="13264503" y="3481314"/>
              <a:ext cx="107125" cy="101091"/>
              <a:chOff x="13264503" y="3481314"/>
              <a:chExt cx="107125" cy="101091"/>
            </a:xfrm>
          </p:grpSpPr>
          <p:sp>
            <p:nvSpPr>
              <p:cNvPr id="716" name="Freeform 5254">
                <a:extLst>
                  <a:ext uri="{FF2B5EF4-FFF2-40B4-BE49-F238E27FC236}">
                    <a16:creationId xmlns:a16="http://schemas.microsoft.com/office/drawing/2014/main" id="{5F8AD2EB-6395-E46E-363C-0A99271F7FA9}"/>
                  </a:ext>
                </a:extLst>
              </p:cNvPr>
              <p:cNvSpPr/>
              <p:nvPr/>
            </p:nvSpPr>
            <p:spPr>
              <a:xfrm>
                <a:off x="13318066" y="3481314"/>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17" name="Freeform 5255">
                <a:extLst>
                  <a:ext uri="{FF2B5EF4-FFF2-40B4-BE49-F238E27FC236}">
                    <a16:creationId xmlns:a16="http://schemas.microsoft.com/office/drawing/2014/main" id="{962596F5-3D28-4E5D-5F72-8BF805087DF6}"/>
                  </a:ext>
                </a:extLst>
              </p:cNvPr>
              <p:cNvSpPr/>
              <p:nvPr/>
            </p:nvSpPr>
            <p:spPr>
              <a:xfrm>
                <a:off x="13264503" y="3531797"/>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52" name="Graphic 4">
              <a:extLst>
                <a:ext uri="{FF2B5EF4-FFF2-40B4-BE49-F238E27FC236}">
                  <a16:creationId xmlns:a16="http://schemas.microsoft.com/office/drawing/2014/main" id="{B516EFFE-46B2-F82D-9711-D409A2509118}"/>
                </a:ext>
              </a:extLst>
            </p:cNvPr>
            <p:cNvGrpSpPr/>
            <p:nvPr/>
          </p:nvGrpSpPr>
          <p:grpSpPr>
            <a:xfrm>
              <a:off x="13230487" y="3481314"/>
              <a:ext cx="106999" cy="101091"/>
              <a:chOff x="13230487" y="3481314"/>
              <a:chExt cx="106999" cy="101091"/>
            </a:xfrm>
          </p:grpSpPr>
          <p:sp>
            <p:nvSpPr>
              <p:cNvPr id="714" name="Freeform 5252">
                <a:extLst>
                  <a:ext uri="{FF2B5EF4-FFF2-40B4-BE49-F238E27FC236}">
                    <a16:creationId xmlns:a16="http://schemas.microsoft.com/office/drawing/2014/main" id="{0D082923-25C2-03DD-0672-A274F219057D}"/>
                  </a:ext>
                </a:extLst>
              </p:cNvPr>
              <p:cNvSpPr/>
              <p:nvPr/>
            </p:nvSpPr>
            <p:spPr>
              <a:xfrm>
                <a:off x="13283923" y="3481314"/>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15" name="Freeform 5253">
                <a:extLst>
                  <a:ext uri="{FF2B5EF4-FFF2-40B4-BE49-F238E27FC236}">
                    <a16:creationId xmlns:a16="http://schemas.microsoft.com/office/drawing/2014/main" id="{BB9007D6-F287-59EA-07F0-48DF90D1B54F}"/>
                  </a:ext>
                </a:extLst>
              </p:cNvPr>
              <p:cNvSpPr/>
              <p:nvPr/>
            </p:nvSpPr>
            <p:spPr>
              <a:xfrm>
                <a:off x="13230487" y="3531797"/>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53" name="Graphic 4">
              <a:extLst>
                <a:ext uri="{FF2B5EF4-FFF2-40B4-BE49-F238E27FC236}">
                  <a16:creationId xmlns:a16="http://schemas.microsoft.com/office/drawing/2014/main" id="{A534B922-686A-DCDE-E49A-FFBCF067EE48}"/>
                </a:ext>
              </a:extLst>
            </p:cNvPr>
            <p:cNvGrpSpPr/>
            <p:nvPr/>
          </p:nvGrpSpPr>
          <p:grpSpPr>
            <a:xfrm>
              <a:off x="13234802" y="3481314"/>
              <a:ext cx="106999" cy="101091"/>
              <a:chOff x="13234802" y="3481314"/>
              <a:chExt cx="106999" cy="101091"/>
            </a:xfrm>
          </p:grpSpPr>
          <p:sp>
            <p:nvSpPr>
              <p:cNvPr id="712" name="Freeform 5250">
                <a:extLst>
                  <a:ext uri="{FF2B5EF4-FFF2-40B4-BE49-F238E27FC236}">
                    <a16:creationId xmlns:a16="http://schemas.microsoft.com/office/drawing/2014/main" id="{478E4C4E-CE20-EB7F-B111-45ECABB16EB9}"/>
                  </a:ext>
                </a:extLst>
              </p:cNvPr>
              <p:cNvSpPr/>
              <p:nvPr/>
            </p:nvSpPr>
            <p:spPr>
              <a:xfrm>
                <a:off x="13288365" y="3481314"/>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13" name="Freeform 5251">
                <a:extLst>
                  <a:ext uri="{FF2B5EF4-FFF2-40B4-BE49-F238E27FC236}">
                    <a16:creationId xmlns:a16="http://schemas.microsoft.com/office/drawing/2014/main" id="{7ABFB50E-3C10-C69E-205C-2FF42A583E4A}"/>
                  </a:ext>
                </a:extLst>
              </p:cNvPr>
              <p:cNvSpPr/>
              <p:nvPr/>
            </p:nvSpPr>
            <p:spPr>
              <a:xfrm>
                <a:off x="13234802" y="3531797"/>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54" name="Graphic 4">
              <a:extLst>
                <a:ext uri="{FF2B5EF4-FFF2-40B4-BE49-F238E27FC236}">
                  <a16:creationId xmlns:a16="http://schemas.microsoft.com/office/drawing/2014/main" id="{184F9AF6-6752-F32D-A286-589BC29DB50F}"/>
                </a:ext>
              </a:extLst>
            </p:cNvPr>
            <p:cNvGrpSpPr/>
            <p:nvPr/>
          </p:nvGrpSpPr>
          <p:grpSpPr>
            <a:xfrm>
              <a:off x="13218556" y="3481314"/>
              <a:ext cx="107125" cy="101091"/>
              <a:chOff x="13218556" y="3481314"/>
              <a:chExt cx="107125" cy="101091"/>
            </a:xfrm>
          </p:grpSpPr>
          <p:sp>
            <p:nvSpPr>
              <p:cNvPr id="710" name="Freeform 5248">
                <a:extLst>
                  <a:ext uri="{FF2B5EF4-FFF2-40B4-BE49-F238E27FC236}">
                    <a16:creationId xmlns:a16="http://schemas.microsoft.com/office/drawing/2014/main" id="{E53C2C64-3B4A-CB41-DE2F-9D02FFFBB642}"/>
                  </a:ext>
                </a:extLst>
              </p:cNvPr>
              <p:cNvSpPr/>
              <p:nvPr/>
            </p:nvSpPr>
            <p:spPr>
              <a:xfrm>
                <a:off x="13272119" y="3481314"/>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11" name="Freeform 5249">
                <a:extLst>
                  <a:ext uri="{FF2B5EF4-FFF2-40B4-BE49-F238E27FC236}">
                    <a16:creationId xmlns:a16="http://schemas.microsoft.com/office/drawing/2014/main" id="{BC6298AF-8EA6-1020-9864-628B4DA302DE}"/>
                  </a:ext>
                </a:extLst>
              </p:cNvPr>
              <p:cNvSpPr/>
              <p:nvPr/>
            </p:nvSpPr>
            <p:spPr>
              <a:xfrm>
                <a:off x="13218556" y="3531797"/>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55" name="Graphic 4">
              <a:extLst>
                <a:ext uri="{FF2B5EF4-FFF2-40B4-BE49-F238E27FC236}">
                  <a16:creationId xmlns:a16="http://schemas.microsoft.com/office/drawing/2014/main" id="{0364918E-F6C5-1191-7BBD-2697F1045126}"/>
                </a:ext>
              </a:extLst>
            </p:cNvPr>
            <p:cNvGrpSpPr/>
            <p:nvPr/>
          </p:nvGrpSpPr>
          <p:grpSpPr>
            <a:xfrm>
              <a:off x="13157504" y="3481314"/>
              <a:ext cx="106999" cy="101091"/>
              <a:chOff x="13157504" y="3481314"/>
              <a:chExt cx="106999" cy="101091"/>
            </a:xfrm>
          </p:grpSpPr>
          <p:sp>
            <p:nvSpPr>
              <p:cNvPr id="708" name="Freeform 5246">
                <a:extLst>
                  <a:ext uri="{FF2B5EF4-FFF2-40B4-BE49-F238E27FC236}">
                    <a16:creationId xmlns:a16="http://schemas.microsoft.com/office/drawing/2014/main" id="{D5330834-03EC-6DA2-0937-1A945965D3A2}"/>
                  </a:ext>
                </a:extLst>
              </p:cNvPr>
              <p:cNvSpPr/>
              <p:nvPr/>
            </p:nvSpPr>
            <p:spPr>
              <a:xfrm>
                <a:off x="13211067" y="3481314"/>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09" name="Freeform 5247">
                <a:extLst>
                  <a:ext uri="{FF2B5EF4-FFF2-40B4-BE49-F238E27FC236}">
                    <a16:creationId xmlns:a16="http://schemas.microsoft.com/office/drawing/2014/main" id="{CB224900-2374-4F25-1CEF-2DB678D95620}"/>
                  </a:ext>
                </a:extLst>
              </p:cNvPr>
              <p:cNvSpPr/>
              <p:nvPr/>
            </p:nvSpPr>
            <p:spPr>
              <a:xfrm>
                <a:off x="13157504" y="3531797"/>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56" name="Graphic 4">
              <a:extLst>
                <a:ext uri="{FF2B5EF4-FFF2-40B4-BE49-F238E27FC236}">
                  <a16:creationId xmlns:a16="http://schemas.microsoft.com/office/drawing/2014/main" id="{6F3A87E4-502D-2FA5-1D64-2BF3CBCAFB45}"/>
                </a:ext>
              </a:extLst>
            </p:cNvPr>
            <p:cNvGrpSpPr/>
            <p:nvPr/>
          </p:nvGrpSpPr>
          <p:grpSpPr>
            <a:xfrm>
              <a:off x="13162708" y="3481314"/>
              <a:ext cx="107125" cy="101091"/>
              <a:chOff x="13162708" y="3481314"/>
              <a:chExt cx="107125" cy="101091"/>
            </a:xfrm>
          </p:grpSpPr>
          <p:sp>
            <p:nvSpPr>
              <p:cNvPr id="706" name="Freeform 5244">
                <a:extLst>
                  <a:ext uri="{FF2B5EF4-FFF2-40B4-BE49-F238E27FC236}">
                    <a16:creationId xmlns:a16="http://schemas.microsoft.com/office/drawing/2014/main" id="{68D78061-7C63-FE65-4289-5FF68EE4416E}"/>
                  </a:ext>
                </a:extLst>
              </p:cNvPr>
              <p:cNvSpPr/>
              <p:nvPr/>
            </p:nvSpPr>
            <p:spPr>
              <a:xfrm>
                <a:off x="13216271" y="3481314"/>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07" name="Freeform 5245">
                <a:extLst>
                  <a:ext uri="{FF2B5EF4-FFF2-40B4-BE49-F238E27FC236}">
                    <a16:creationId xmlns:a16="http://schemas.microsoft.com/office/drawing/2014/main" id="{4B94153A-56AF-D581-23FE-A3CC05ED2D4C}"/>
                  </a:ext>
                </a:extLst>
              </p:cNvPr>
              <p:cNvSpPr/>
              <p:nvPr/>
            </p:nvSpPr>
            <p:spPr>
              <a:xfrm>
                <a:off x="13162708" y="3531797"/>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57" name="Graphic 4">
              <a:extLst>
                <a:ext uri="{FF2B5EF4-FFF2-40B4-BE49-F238E27FC236}">
                  <a16:creationId xmlns:a16="http://schemas.microsoft.com/office/drawing/2014/main" id="{472B048E-F7B1-8F4B-9B63-2EA81B7664E4}"/>
                </a:ext>
              </a:extLst>
            </p:cNvPr>
            <p:cNvGrpSpPr/>
            <p:nvPr/>
          </p:nvGrpSpPr>
          <p:grpSpPr>
            <a:xfrm>
              <a:off x="13109145" y="3481314"/>
              <a:ext cx="107125" cy="101091"/>
              <a:chOff x="13109145" y="3481314"/>
              <a:chExt cx="107125" cy="101091"/>
            </a:xfrm>
          </p:grpSpPr>
          <p:sp>
            <p:nvSpPr>
              <p:cNvPr id="704" name="Freeform 5242">
                <a:extLst>
                  <a:ext uri="{FF2B5EF4-FFF2-40B4-BE49-F238E27FC236}">
                    <a16:creationId xmlns:a16="http://schemas.microsoft.com/office/drawing/2014/main" id="{5E5EC0CA-3125-F468-E164-EF074346A181}"/>
                  </a:ext>
                </a:extLst>
              </p:cNvPr>
              <p:cNvSpPr/>
              <p:nvPr/>
            </p:nvSpPr>
            <p:spPr>
              <a:xfrm>
                <a:off x="13162708" y="3481314"/>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05" name="Freeform 5243">
                <a:extLst>
                  <a:ext uri="{FF2B5EF4-FFF2-40B4-BE49-F238E27FC236}">
                    <a16:creationId xmlns:a16="http://schemas.microsoft.com/office/drawing/2014/main" id="{702CE097-8AC3-6DF7-430C-B123C5FE864B}"/>
                  </a:ext>
                </a:extLst>
              </p:cNvPr>
              <p:cNvSpPr/>
              <p:nvPr/>
            </p:nvSpPr>
            <p:spPr>
              <a:xfrm>
                <a:off x="13109145" y="3531797"/>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58" name="Graphic 4">
              <a:extLst>
                <a:ext uri="{FF2B5EF4-FFF2-40B4-BE49-F238E27FC236}">
                  <a16:creationId xmlns:a16="http://schemas.microsoft.com/office/drawing/2014/main" id="{BB3FC321-1B5A-AF81-13FA-11A334519CA1}"/>
                </a:ext>
              </a:extLst>
            </p:cNvPr>
            <p:cNvGrpSpPr/>
            <p:nvPr/>
          </p:nvGrpSpPr>
          <p:grpSpPr>
            <a:xfrm>
              <a:off x="13092518" y="3481314"/>
              <a:ext cx="107125" cy="101091"/>
              <a:chOff x="13092518" y="3481314"/>
              <a:chExt cx="107125" cy="101091"/>
            </a:xfrm>
          </p:grpSpPr>
          <p:sp>
            <p:nvSpPr>
              <p:cNvPr id="702" name="Freeform 5240">
                <a:extLst>
                  <a:ext uri="{FF2B5EF4-FFF2-40B4-BE49-F238E27FC236}">
                    <a16:creationId xmlns:a16="http://schemas.microsoft.com/office/drawing/2014/main" id="{B4B7A731-8111-70B3-833D-15A5AE9AF38B}"/>
                  </a:ext>
                </a:extLst>
              </p:cNvPr>
              <p:cNvSpPr/>
              <p:nvPr/>
            </p:nvSpPr>
            <p:spPr>
              <a:xfrm>
                <a:off x="13146081" y="3481314"/>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03" name="Freeform 5241">
                <a:extLst>
                  <a:ext uri="{FF2B5EF4-FFF2-40B4-BE49-F238E27FC236}">
                    <a16:creationId xmlns:a16="http://schemas.microsoft.com/office/drawing/2014/main" id="{F79537CE-5CB4-F249-70FC-CB077FC6AD31}"/>
                  </a:ext>
                </a:extLst>
              </p:cNvPr>
              <p:cNvSpPr/>
              <p:nvPr/>
            </p:nvSpPr>
            <p:spPr>
              <a:xfrm>
                <a:off x="13092518" y="3531797"/>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59" name="Graphic 4">
              <a:extLst>
                <a:ext uri="{FF2B5EF4-FFF2-40B4-BE49-F238E27FC236}">
                  <a16:creationId xmlns:a16="http://schemas.microsoft.com/office/drawing/2014/main" id="{45C2236B-FA37-8A77-75F7-27BE9B466634}"/>
                </a:ext>
              </a:extLst>
            </p:cNvPr>
            <p:cNvGrpSpPr/>
            <p:nvPr/>
          </p:nvGrpSpPr>
          <p:grpSpPr>
            <a:xfrm>
              <a:off x="13013823" y="3481314"/>
              <a:ext cx="106999" cy="101091"/>
              <a:chOff x="13013823" y="3481314"/>
              <a:chExt cx="106999" cy="101091"/>
            </a:xfrm>
          </p:grpSpPr>
          <p:sp>
            <p:nvSpPr>
              <p:cNvPr id="700" name="Freeform 5238">
                <a:extLst>
                  <a:ext uri="{FF2B5EF4-FFF2-40B4-BE49-F238E27FC236}">
                    <a16:creationId xmlns:a16="http://schemas.microsoft.com/office/drawing/2014/main" id="{2D374FAC-6A7D-EC74-A1D5-57D5319E5773}"/>
                  </a:ext>
                </a:extLst>
              </p:cNvPr>
              <p:cNvSpPr/>
              <p:nvPr/>
            </p:nvSpPr>
            <p:spPr>
              <a:xfrm>
                <a:off x="13067259" y="3481314"/>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01" name="Freeform 5239">
                <a:extLst>
                  <a:ext uri="{FF2B5EF4-FFF2-40B4-BE49-F238E27FC236}">
                    <a16:creationId xmlns:a16="http://schemas.microsoft.com/office/drawing/2014/main" id="{CBD24DF4-AF43-3BC3-9542-AE33ADDEEE8C}"/>
                  </a:ext>
                </a:extLst>
              </p:cNvPr>
              <p:cNvSpPr/>
              <p:nvPr/>
            </p:nvSpPr>
            <p:spPr>
              <a:xfrm>
                <a:off x="13013823" y="3531797"/>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60" name="Graphic 4">
              <a:extLst>
                <a:ext uri="{FF2B5EF4-FFF2-40B4-BE49-F238E27FC236}">
                  <a16:creationId xmlns:a16="http://schemas.microsoft.com/office/drawing/2014/main" id="{8B7C10CC-2CC6-3624-89A7-B6A681074553}"/>
                </a:ext>
              </a:extLst>
            </p:cNvPr>
            <p:cNvGrpSpPr/>
            <p:nvPr/>
          </p:nvGrpSpPr>
          <p:grpSpPr>
            <a:xfrm>
              <a:off x="13035782" y="3481314"/>
              <a:ext cx="107125" cy="101091"/>
              <a:chOff x="13035782" y="3481314"/>
              <a:chExt cx="107125" cy="101091"/>
            </a:xfrm>
          </p:grpSpPr>
          <p:sp>
            <p:nvSpPr>
              <p:cNvPr id="698" name="Freeform 5236">
                <a:extLst>
                  <a:ext uri="{FF2B5EF4-FFF2-40B4-BE49-F238E27FC236}">
                    <a16:creationId xmlns:a16="http://schemas.microsoft.com/office/drawing/2014/main" id="{9DB284C0-07C7-9453-7C5A-8907D2E9EACA}"/>
                  </a:ext>
                </a:extLst>
              </p:cNvPr>
              <p:cNvSpPr/>
              <p:nvPr/>
            </p:nvSpPr>
            <p:spPr>
              <a:xfrm>
                <a:off x="13089345" y="3481314"/>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99" name="Freeform 5237">
                <a:extLst>
                  <a:ext uri="{FF2B5EF4-FFF2-40B4-BE49-F238E27FC236}">
                    <a16:creationId xmlns:a16="http://schemas.microsoft.com/office/drawing/2014/main" id="{731DB197-12FE-3163-DEA1-82D7333FFBE2}"/>
                  </a:ext>
                </a:extLst>
              </p:cNvPr>
              <p:cNvSpPr/>
              <p:nvPr/>
            </p:nvSpPr>
            <p:spPr>
              <a:xfrm>
                <a:off x="13035782" y="3531797"/>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61" name="Graphic 4">
              <a:extLst>
                <a:ext uri="{FF2B5EF4-FFF2-40B4-BE49-F238E27FC236}">
                  <a16:creationId xmlns:a16="http://schemas.microsoft.com/office/drawing/2014/main" id="{BB7D9166-A065-1717-8F40-74CD30E65D69}"/>
                </a:ext>
              </a:extLst>
            </p:cNvPr>
            <p:cNvGrpSpPr/>
            <p:nvPr/>
          </p:nvGrpSpPr>
          <p:grpSpPr>
            <a:xfrm>
              <a:off x="13050378" y="3481314"/>
              <a:ext cx="107125" cy="101091"/>
              <a:chOff x="13050378" y="3481314"/>
              <a:chExt cx="107125" cy="101091"/>
            </a:xfrm>
          </p:grpSpPr>
          <p:sp>
            <p:nvSpPr>
              <p:cNvPr id="696" name="Freeform 5234">
                <a:extLst>
                  <a:ext uri="{FF2B5EF4-FFF2-40B4-BE49-F238E27FC236}">
                    <a16:creationId xmlns:a16="http://schemas.microsoft.com/office/drawing/2014/main" id="{E8525E4D-36EA-3155-89B3-B2152C5768DE}"/>
                  </a:ext>
                </a:extLst>
              </p:cNvPr>
              <p:cNvSpPr/>
              <p:nvPr/>
            </p:nvSpPr>
            <p:spPr>
              <a:xfrm>
                <a:off x="13103941" y="3481314"/>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97" name="Freeform 5235">
                <a:extLst>
                  <a:ext uri="{FF2B5EF4-FFF2-40B4-BE49-F238E27FC236}">
                    <a16:creationId xmlns:a16="http://schemas.microsoft.com/office/drawing/2014/main" id="{E139585E-ECBD-9CA7-7E52-E6C365822685}"/>
                  </a:ext>
                </a:extLst>
              </p:cNvPr>
              <p:cNvSpPr/>
              <p:nvPr/>
            </p:nvSpPr>
            <p:spPr>
              <a:xfrm>
                <a:off x="13050378" y="3531797"/>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62" name="Graphic 4">
              <a:extLst>
                <a:ext uri="{FF2B5EF4-FFF2-40B4-BE49-F238E27FC236}">
                  <a16:creationId xmlns:a16="http://schemas.microsoft.com/office/drawing/2014/main" id="{757DE601-5E19-D44E-9244-615EF8ECF979}"/>
                </a:ext>
              </a:extLst>
            </p:cNvPr>
            <p:cNvGrpSpPr/>
            <p:nvPr/>
          </p:nvGrpSpPr>
          <p:grpSpPr>
            <a:xfrm>
              <a:off x="12959245" y="3481314"/>
              <a:ext cx="107125" cy="101091"/>
              <a:chOff x="12959245" y="3481314"/>
              <a:chExt cx="107125" cy="101091"/>
            </a:xfrm>
          </p:grpSpPr>
          <p:sp>
            <p:nvSpPr>
              <p:cNvPr id="694" name="Freeform 5232">
                <a:extLst>
                  <a:ext uri="{FF2B5EF4-FFF2-40B4-BE49-F238E27FC236}">
                    <a16:creationId xmlns:a16="http://schemas.microsoft.com/office/drawing/2014/main" id="{4D235E74-1056-07DE-4E0C-DA09C43D183F}"/>
                  </a:ext>
                </a:extLst>
              </p:cNvPr>
              <p:cNvSpPr/>
              <p:nvPr/>
            </p:nvSpPr>
            <p:spPr>
              <a:xfrm>
                <a:off x="13012808" y="3481314"/>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95" name="Freeform 5233">
                <a:extLst>
                  <a:ext uri="{FF2B5EF4-FFF2-40B4-BE49-F238E27FC236}">
                    <a16:creationId xmlns:a16="http://schemas.microsoft.com/office/drawing/2014/main" id="{9FE78EAC-AF9C-0B8D-FB7F-F0B6E3ACB796}"/>
                  </a:ext>
                </a:extLst>
              </p:cNvPr>
              <p:cNvSpPr/>
              <p:nvPr/>
            </p:nvSpPr>
            <p:spPr>
              <a:xfrm>
                <a:off x="12959245" y="3531797"/>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63" name="Graphic 4">
              <a:extLst>
                <a:ext uri="{FF2B5EF4-FFF2-40B4-BE49-F238E27FC236}">
                  <a16:creationId xmlns:a16="http://schemas.microsoft.com/office/drawing/2014/main" id="{16A50120-85EE-6B68-8DD2-050767B14B79}"/>
                </a:ext>
              </a:extLst>
            </p:cNvPr>
            <p:cNvGrpSpPr/>
            <p:nvPr/>
          </p:nvGrpSpPr>
          <p:grpSpPr>
            <a:xfrm>
              <a:off x="12961276" y="3481314"/>
              <a:ext cx="107125" cy="101091"/>
              <a:chOff x="12961276" y="3481314"/>
              <a:chExt cx="107125" cy="101091"/>
            </a:xfrm>
          </p:grpSpPr>
          <p:sp>
            <p:nvSpPr>
              <p:cNvPr id="692" name="Freeform 5230">
                <a:extLst>
                  <a:ext uri="{FF2B5EF4-FFF2-40B4-BE49-F238E27FC236}">
                    <a16:creationId xmlns:a16="http://schemas.microsoft.com/office/drawing/2014/main" id="{ED3EB9FA-F0BB-29EA-F8C0-BEAAC623761B}"/>
                  </a:ext>
                </a:extLst>
              </p:cNvPr>
              <p:cNvSpPr/>
              <p:nvPr/>
            </p:nvSpPr>
            <p:spPr>
              <a:xfrm>
                <a:off x="13014839" y="3481314"/>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93" name="Freeform 5231">
                <a:extLst>
                  <a:ext uri="{FF2B5EF4-FFF2-40B4-BE49-F238E27FC236}">
                    <a16:creationId xmlns:a16="http://schemas.microsoft.com/office/drawing/2014/main" id="{90B1BF44-ED95-FD24-AB05-B8C0C8471983}"/>
                  </a:ext>
                </a:extLst>
              </p:cNvPr>
              <p:cNvSpPr/>
              <p:nvPr/>
            </p:nvSpPr>
            <p:spPr>
              <a:xfrm>
                <a:off x="12961276" y="3531797"/>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64" name="Graphic 4">
              <a:extLst>
                <a:ext uri="{FF2B5EF4-FFF2-40B4-BE49-F238E27FC236}">
                  <a16:creationId xmlns:a16="http://schemas.microsoft.com/office/drawing/2014/main" id="{4EBBC480-8598-0A15-BCF1-B1AA30827562}"/>
                </a:ext>
              </a:extLst>
            </p:cNvPr>
            <p:cNvGrpSpPr/>
            <p:nvPr/>
          </p:nvGrpSpPr>
          <p:grpSpPr>
            <a:xfrm>
              <a:off x="12922563" y="3481314"/>
              <a:ext cx="107125" cy="101091"/>
              <a:chOff x="12922563" y="3481314"/>
              <a:chExt cx="107125" cy="101091"/>
            </a:xfrm>
          </p:grpSpPr>
          <p:sp>
            <p:nvSpPr>
              <p:cNvPr id="690" name="Freeform 5228">
                <a:extLst>
                  <a:ext uri="{FF2B5EF4-FFF2-40B4-BE49-F238E27FC236}">
                    <a16:creationId xmlns:a16="http://schemas.microsoft.com/office/drawing/2014/main" id="{1C3251FB-AC24-1B3B-DDBE-C035487EAFE5}"/>
                  </a:ext>
                </a:extLst>
              </p:cNvPr>
              <p:cNvSpPr/>
              <p:nvPr/>
            </p:nvSpPr>
            <p:spPr>
              <a:xfrm>
                <a:off x="12976126" y="3481314"/>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91" name="Freeform 5229">
                <a:extLst>
                  <a:ext uri="{FF2B5EF4-FFF2-40B4-BE49-F238E27FC236}">
                    <a16:creationId xmlns:a16="http://schemas.microsoft.com/office/drawing/2014/main" id="{DBFBAA6E-2A6D-CE75-A7E3-CC21CB84F553}"/>
                  </a:ext>
                </a:extLst>
              </p:cNvPr>
              <p:cNvSpPr/>
              <p:nvPr/>
            </p:nvSpPr>
            <p:spPr>
              <a:xfrm>
                <a:off x="12922563" y="3531797"/>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65" name="Graphic 4">
              <a:extLst>
                <a:ext uri="{FF2B5EF4-FFF2-40B4-BE49-F238E27FC236}">
                  <a16:creationId xmlns:a16="http://schemas.microsoft.com/office/drawing/2014/main" id="{2B9A4FB6-5515-87A0-8F1F-B4CC69C1B0B6}"/>
                </a:ext>
              </a:extLst>
            </p:cNvPr>
            <p:cNvGrpSpPr/>
            <p:nvPr/>
          </p:nvGrpSpPr>
          <p:grpSpPr>
            <a:xfrm>
              <a:off x="12901367" y="3481314"/>
              <a:ext cx="107125" cy="101091"/>
              <a:chOff x="12901367" y="3481314"/>
              <a:chExt cx="107125" cy="101091"/>
            </a:xfrm>
          </p:grpSpPr>
          <p:sp>
            <p:nvSpPr>
              <p:cNvPr id="688" name="Freeform 5226">
                <a:extLst>
                  <a:ext uri="{FF2B5EF4-FFF2-40B4-BE49-F238E27FC236}">
                    <a16:creationId xmlns:a16="http://schemas.microsoft.com/office/drawing/2014/main" id="{22FB9A3F-11CE-5B22-046C-38E5EFAEFEC8}"/>
                  </a:ext>
                </a:extLst>
              </p:cNvPr>
              <p:cNvSpPr/>
              <p:nvPr/>
            </p:nvSpPr>
            <p:spPr>
              <a:xfrm>
                <a:off x="12954930" y="3481314"/>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89" name="Freeform 5227">
                <a:extLst>
                  <a:ext uri="{FF2B5EF4-FFF2-40B4-BE49-F238E27FC236}">
                    <a16:creationId xmlns:a16="http://schemas.microsoft.com/office/drawing/2014/main" id="{D0304C4F-1203-092D-735C-72600F60F5DF}"/>
                  </a:ext>
                </a:extLst>
              </p:cNvPr>
              <p:cNvSpPr/>
              <p:nvPr/>
            </p:nvSpPr>
            <p:spPr>
              <a:xfrm>
                <a:off x="12901367" y="3531797"/>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66" name="Graphic 4">
              <a:extLst>
                <a:ext uri="{FF2B5EF4-FFF2-40B4-BE49-F238E27FC236}">
                  <a16:creationId xmlns:a16="http://schemas.microsoft.com/office/drawing/2014/main" id="{698C4981-4B52-F6EC-BB04-CD75E8969BF3}"/>
                </a:ext>
              </a:extLst>
            </p:cNvPr>
            <p:cNvGrpSpPr/>
            <p:nvPr/>
          </p:nvGrpSpPr>
          <p:grpSpPr>
            <a:xfrm>
              <a:off x="12723670" y="3455312"/>
              <a:ext cx="106999" cy="100964"/>
              <a:chOff x="12723670" y="3455312"/>
              <a:chExt cx="106999" cy="100964"/>
            </a:xfrm>
          </p:grpSpPr>
          <p:sp>
            <p:nvSpPr>
              <p:cNvPr id="686" name="Freeform 5224">
                <a:extLst>
                  <a:ext uri="{FF2B5EF4-FFF2-40B4-BE49-F238E27FC236}">
                    <a16:creationId xmlns:a16="http://schemas.microsoft.com/office/drawing/2014/main" id="{01BB3AFA-149C-660C-2D78-B48AF53D6227}"/>
                  </a:ext>
                </a:extLst>
              </p:cNvPr>
              <p:cNvSpPr/>
              <p:nvPr/>
            </p:nvSpPr>
            <p:spPr>
              <a:xfrm>
                <a:off x="12777233" y="3455312"/>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87" name="Freeform 5225">
                <a:extLst>
                  <a:ext uri="{FF2B5EF4-FFF2-40B4-BE49-F238E27FC236}">
                    <a16:creationId xmlns:a16="http://schemas.microsoft.com/office/drawing/2014/main" id="{3ECFBCDA-E043-1C38-1B4D-2CDDF145DFF2}"/>
                  </a:ext>
                </a:extLst>
              </p:cNvPr>
              <p:cNvSpPr/>
              <p:nvPr/>
            </p:nvSpPr>
            <p:spPr>
              <a:xfrm>
                <a:off x="12723670" y="3505795"/>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67" name="Graphic 4">
              <a:extLst>
                <a:ext uri="{FF2B5EF4-FFF2-40B4-BE49-F238E27FC236}">
                  <a16:creationId xmlns:a16="http://schemas.microsoft.com/office/drawing/2014/main" id="{EE9B312E-575A-F5B3-4FD8-AC495DB1ED62}"/>
                </a:ext>
              </a:extLst>
            </p:cNvPr>
            <p:cNvGrpSpPr/>
            <p:nvPr/>
          </p:nvGrpSpPr>
          <p:grpSpPr>
            <a:xfrm>
              <a:off x="12752482" y="3455312"/>
              <a:ext cx="107125" cy="100964"/>
              <a:chOff x="12752482" y="3455312"/>
              <a:chExt cx="107125" cy="100964"/>
            </a:xfrm>
          </p:grpSpPr>
          <p:sp>
            <p:nvSpPr>
              <p:cNvPr id="684" name="Freeform 5222">
                <a:extLst>
                  <a:ext uri="{FF2B5EF4-FFF2-40B4-BE49-F238E27FC236}">
                    <a16:creationId xmlns:a16="http://schemas.microsoft.com/office/drawing/2014/main" id="{14E8AEBC-7FF8-DEBD-C6F9-76AD771AB312}"/>
                  </a:ext>
                </a:extLst>
              </p:cNvPr>
              <p:cNvSpPr/>
              <p:nvPr/>
            </p:nvSpPr>
            <p:spPr>
              <a:xfrm>
                <a:off x="12806045" y="34553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85" name="Freeform 5223">
                <a:extLst>
                  <a:ext uri="{FF2B5EF4-FFF2-40B4-BE49-F238E27FC236}">
                    <a16:creationId xmlns:a16="http://schemas.microsoft.com/office/drawing/2014/main" id="{7AD72C8E-0B0E-FCA4-15E7-A2C3E26620D4}"/>
                  </a:ext>
                </a:extLst>
              </p:cNvPr>
              <p:cNvSpPr/>
              <p:nvPr/>
            </p:nvSpPr>
            <p:spPr>
              <a:xfrm>
                <a:off x="12752482" y="3505795"/>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68" name="Graphic 4">
              <a:extLst>
                <a:ext uri="{FF2B5EF4-FFF2-40B4-BE49-F238E27FC236}">
                  <a16:creationId xmlns:a16="http://schemas.microsoft.com/office/drawing/2014/main" id="{FC4A2DF2-02C8-EC15-2119-62734C48922C}"/>
                </a:ext>
              </a:extLst>
            </p:cNvPr>
            <p:cNvGrpSpPr/>
            <p:nvPr/>
          </p:nvGrpSpPr>
          <p:grpSpPr>
            <a:xfrm>
              <a:off x="12754767" y="3455312"/>
              <a:ext cx="106999" cy="100964"/>
              <a:chOff x="12754767" y="3455312"/>
              <a:chExt cx="106999" cy="100964"/>
            </a:xfrm>
          </p:grpSpPr>
          <p:sp>
            <p:nvSpPr>
              <p:cNvPr id="682" name="Freeform 5220">
                <a:extLst>
                  <a:ext uri="{FF2B5EF4-FFF2-40B4-BE49-F238E27FC236}">
                    <a16:creationId xmlns:a16="http://schemas.microsoft.com/office/drawing/2014/main" id="{F74B23A3-35E7-F286-BB88-EE14996F72F6}"/>
                  </a:ext>
                </a:extLst>
              </p:cNvPr>
              <p:cNvSpPr/>
              <p:nvPr/>
            </p:nvSpPr>
            <p:spPr>
              <a:xfrm>
                <a:off x="12808203" y="34553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83" name="Freeform 5221">
                <a:extLst>
                  <a:ext uri="{FF2B5EF4-FFF2-40B4-BE49-F238E27FC236}">
                    <a16:creationId xmlns:a16="http://schemas.microsoft.com/office/drawing/2014/main" id="{B554D408-AEC5-125E-0CFB-5A8DC4198844}"/>
                  </a:ext>
                </a:extLst>
              </p:cNvPr>
              <p:cNvSpPr/>
              <p:nvPr/>
            </p:nvSpPr>
            <p:spPr>
              <a:xfrm>
                <a:off x="12754767" y="3505795"/>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69" name="Graphic 4">
              <a:extLst>
                <a:ext uri="{FF2B5EF4-FFF2-40B4-BE49-F238E27FC236}">
                  <a16:creationId xmlns:a16="http://schemas.microsoft.com/office/drawing/2014/main" id="{C48E0830-8D29-FFEE-FC63-6F8891DC2F08}"/>
                </a:ext>
              </a:extLst>
            </p:cNvPr>
            <p:cNvGrpSpPr/>
            <p:nvPr/>
          </p:nvGrpSpPr>
          <p:grpSpPr>
            <a:xfrm>
              <a:off x="12787006" y="3455312"/>
              <a:ext cx="106999" cy="100964"/>
              <a:chOff x="12787006" y="3455312"/>
              <a:chExt cx="106999" cy="100964"/>
            </a:xfrm>
          </p:grpSpPr>
          <p:sp>
            <p:nvSpPr>
              <p:cNvPr id="680" name="Freeform 5218">
                <a:extLst>
                  <a:ext uri="{FF2B5EF4-FFF2-40B4-BE49-F238E27FC236}">
                    <a16:creationId xmlns:a16="http://schemas.microsoft.com/office/drawing/2014/main" id="{DA901538-2162-1330-DC6D-35964A6B0CA6}"/>
                  </a:ext>
                </a:extLst>
              </p:cNvPr>
              <p:cNvSpPr/>
              <p:nvPr/>
            </p:nvSpPr>
            <p:spPr>
              <a:xfrm>
                <a:off x="12840569" y="3455312"/>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81" name="Freeform 5219">
                <a:extLst>
                  <a:ext uri="{FF2B5EF4-FFF2-40B4-BE49-F238E27FC236}">
                    <a16:creationId xmlns:a16="http://schemas.microsoft.com/office/drawing/2014/main" id="{7B46F2F6-BCC8-8BD6-4293-DE720D77551A}"/>
                  </a:ext>
                </a:extLst>
              </p:cNvPr>
              <p:cNvSpPr/>
              <p:nvPr/>
            </p:nvSpPr>
            <p:spPr>
              <a:xfrm>
                <a:off x="12787006" y="3505795"/>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70" name="Graphic 4">
              <a:extLst>
                <a:ext uri="{FF2B5EF4-FFF2-40B4-BE49-F238E27FC236}">
                  <a16:creationId xmlns:a16="http://schemas.microsoft.com/office/drawing/2014/main" id="{DE8D7BA2-CA17-5B42-C3D6-00F097684C66}"/>
                </a:ext>
              </a:extLst>
            </p:cNvPr>
            <p:cNvGrpSpPr/>
            <p:nvPr/>
          </p:nvGrpSpPr>
          <p:grpSpPr>
            <a:xfrm>
              <a:off x="12827495" y="3455312"/>
              <a:ext cx="106999" cy="100964"/>
              <a:chOff x="12827495" y="3455312"/>
              <a:chExt cx="106999" cy="100964"/>
            </a:xfrm>
          </p:grpSpPr>
          <p:sp>
            <p:nvSpPr>
              <p:cNvPr id="678" name="Freeform 5216">
                <a:extLst>
                  <a:ext uri="{FF2B5EF4-FFF2-40B4-BE49-F238E27FC236}">
                    <a16:creationId xmlns:a16="http://schemas.microsoft.com/office/drawing/2014/main" id="{A466E0F9-76FE-1859-BE50-9332C4BD129F}"/>
                  </a:ext>
                </a:extLst>
              </p:cNvPr>
              <p:cNvSpPr/>
              <p:nvPr/>
            </p:nvSpPr>
            <p:spPr>
              <a:xfrm>
                <a:off x="12880931" y="34553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79" name="Freeform 5217">
                <a:extLst>
                  <a:ext uri="{FF2B5EF4-FFF2-40B4-BE49-F238E27FC236}">
                    <a16:creationId xmlns:a16="http://schemas.microsoft.com/office/drawing/2014/main" id="{A2565953-3C5D-FCAC-C446-420EC2DC9D95}"/>
                  </a:ext>
                </a:extLst>
              </p:cNvPr>
              <p:cNvSpPr/>
              <p:nvPr/>
            </p:nvSpPr>
            <p:spPr>
              <a:xfrm>
                <a:off x="12827495" y="3505795"/>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71" name="Graphic 4">
              <a:extLst>
                <a:ext uri="{FF2B5EF4-FFF2-40B4-BE49-F238E27FC236}">
                  <a16:creationId xmlns:a16="http://schemas.microsoft.com/office/drawing/2014/main" id="{D56899D4-18DC-49B3-9778-8BE8D3279BDD}"/>
                </a:ext>
              </a:extLst>
            </p:cNvPr>
            <p:cNvGrpSpPr/>
            <p:nvPr/>
          </p:nvGrpSpPr>
          <p:grpSpPr>
            <a:xfrm>
              <a:off x="12709581" y="3432227"/>
              <a:ext cx="107125" cy="100964"/>
              <a:chOff x="12709581" y="3432227"/>
              <a:chExt cx="107125" cy="100964"/>
            </a:xfrm>
          </p:grpSpPr>
          <p:sp>
            <p:nvSpPr>
              <p:cNvPr id="676" name="Freeform 5214">
                <a:extLst>
                  <a:ext uri="{FF2B5EF4-FFF2-40B4-BE49-F238E27FC236}">
                    <a16:creationId xmlns:a16="http://schemas.microsoft.com/office/drawing/2014/main" id="{56C15CF8-0CE2-93A7-8A05-59795013BA3D}"/>
                  </a:ext>
                </a:extLst>
              </p:cNvPr>
              <p:cNvSpPr/>
              <p:nvPr/>
            </p:nvSpPr>
            <p:spPr>
              <a:xfrm>
                <a:off x="12763144" y="343222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77" name="Freeform 5215">
                <a:extLst>
                  <a:ext uri="{FF2B5EF4-FFF2-40B4-BE49-F238E27FC236}">
                    <a16:creationId xmlns:a16="http://schemas.microsoft.com/office/drawing/2014/main" id="{5C571257-70A6-91A8-2426-6EAAFA72BB85}"/>
                  </a:ext>
                </a:extLst>
              </p:cNvPr>
              <p:cNvSpPr/>
              <p:nvPr/>
            </p:nvSpPr>
            <p:spPr>
              <a:xfrm>
                <a:off x="12709581" y="3482710"/>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72" name="Graphic 4">
              <a:extLst>
                <a:ext uri="{FF2B5EF4-FFF2-40B4-BE49-F238E27FC236}">
                  <a16:creationId xmlns:a16="http://schemas.microsoft.com/office/drawing/2014/main" id="{B52ACE02-C4EA-FC8F-1E08-EA2B73D368BC}"/>
                </a:ext>
              </a:extLst>
            </p:cNvPr>
            <p:cNvGrpSpPr/>
            <p:nvPr/>
          </p:nvGrpSpPr>
          <p:grpSpPr>
            <a:xfrm>
              <a:off x="12678357" y="3432227"/>
              <a:ext cx="107125" cy="100964"/>
              <a:chOff x="12678357" y="3432227"/>
              <a:chExt cx="107125" cy="100964"/>
            </a:xfrm>
          </p:grpSpPr>
          <p:sp>
            <p:nvSpPr>
              <p:cNvPr id="674" name="Freeform 5212">
                <a:extLst>
                  <a:ext uri="{FF2B5EF4-FFF2-40B4-BE49-F238E27FC236}">
                    <a16:creationId xmlns:a16="http://schemas.microsoft.com/office/drawing/2014/main" id="{7FFDC1E8-1CE0-4FF3-CD66-4A5B4E18302C}"/>
                  </a:ext>
                </a:extLst>
              </p:cNvPr>
              <p:cNvSpPr/>
              <p:nvPr/>
            </p:nvSpPr>
            <p:spPr>
              <a:xfrm>
                <a:off x="12731920" y="343222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75" name="Freeform 5213">
                <a:extLst>
                  <a:ext uri="{FF2B5EF4-FFF2-40B4-BE49-F238E27FC236}">
                    <a16:creationId xmlns:a16="http://schemas.microsoft.com/office/drawing/2014/main" id="{DC02D3A7-F9A2-D451-724E-6EE17415E1FB}"/>
                  </a:ext>
                </a:extLst>
              </p:cNvPr>
              <p:cNvSpPr/>
              <p:nvPr/>
            </p:nvSpPr>
            <p:spPr>
              <a:xfrm>
                <a:off x="12678357" y="348271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73" name="Graphic 4">
              <a:extLst>
                <a:ext uri="{FF2B5EF4-FFF2-40B4-BE49-F238E27FC236}">
                  <a16:creationId xmlns:a16="http://schemas.microsoft.com/office/drawing/2014/main" id="{9A1DD888-4248-21A4-9D31-E2D9B55D6BDE}"/>
                </a:ext>
              </a:extLst>
            </p:cNvPr>
            <p:cNvGrpSpPr/>
            <p:nvPr/>
          </p:nvGrpSpPr>
          <p:grpSpPr>
            <a:xfrm>
              <a:off x="12651575" y="3432227"/>
              <a:ext cx="106999" cy="100964"/>
              <a:chOff x="12651575" y="3432227"/>
              <a:chExt cx="106999" cy="100964"/>
            </a:xfrm>
          </p:grpSpPr>
          <p:sp>
            <p:nvSpPr>
              <p:cNvPr id="672" name="Freeform 5210">
                <a:extLst>
                  <a:ext uri="{FF2B5EF4-FFF2-40B4-BE49-F238E27FC236}">
                    <a16:creationId xmlns:a16="http://schemas.microsoft.com/office/drawing/2014/main" id="{6C9016CB-04A5-84EA-6850-34952024F538}"/>
                  </a:ext>
                </a:extLst>
              </p:cNvPr>
              <p:cNvSpPr/>
              <p:nvPr/>
            </p:nvSpPr>
            <p:spPr>
              <a:xfrm>
                <a:off x="12705011" y="343222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73" name="Freeform 5211">
                <a:extLst>
                  <a:ext uri="{FF2B5EF4-FFF2-40B4-BE49-F238E27FC236}">
                    <a16:creationId xmlns:a16="http://schemas.microsoft.com/office/drawing/2014/main" id="{ECAA78D2-7540-43E2-FF90-F7F9FAFDD18A}"/>
                  </a:ext>
                </a:extLst>
              </p:cNvPr>
              <p:cNvSpPr/>
              <p:nvPr/>
            </p:nvSpPr>
            <p:spPr>
              <a:xfrm>
                <a:off x="12651575" y="348271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74" name="Graphic 4">
              <a:extLst>
                <a:ext uri="{FF2B5EF4-FFF2-40B4-BE49-F238E27FC236}">
                  <a16:creationId xmlns:a16="http://schemas.microsoft.com/office/drawing/2014/main" id="{BEAA4C7B-9523-93F2-7E5A-57630FE8BE95}"/>
                </a:ext>
              </a:extLst>
            </p:cNvPr>
            <p:cNvGrpSpPr/>
            <p:nvPr/>
          </p:nvGrpSpPr>
          <p:grpSpPr>
            <a:xfrm>
              <a:off x="12656145" y="3432227"/>
              <a:ext cx="106999" cy="100964"/>
              <a:chOff x="12656145" y="3432227"/>
              <a:chExt cx="106999" cy="100964"/>
            </a:xfrm>
          </p:grpSpPr>
          <p:sp>
            <p:nvSpPr>
              <p:cNvPr id="670" name="Freeform 5208">
                <a:extLst>
                  <a:ext uri="{FF2B5EF4-FFF2-40B4-BE49-F238E27FC236}">
                    <a16:creationId xmlns:a16="http://schemas.microsoft.com/office/drawing/2014/main" id="{5DA6F972-E4A0-4B74-7751-356645009E75}"/>
                  </a:ext>
                </a:extLst>
              </p:cNvPr>
              <p:cNvSpPr/>
              <p:nvPr/>
            </p:nvSpPr>
            <p:spPr>
              <a:xfrm>
                <a:off x="12709581" y="343222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71" name="Freeform 5209">
                <a:extLst>
                  <a:ext uri="{FF2B5EF4-FFF2-40B4-BE49-F238E27FC236}">
                    <a16:creationId xmlns:a16="http://schemas.microsoft.com/office/drawing/2014/main" id="{23225909-D2E0-D49C-3B07-FF3EBC22056F}"/>
                  </a:ext>
                </a:extLst>
              </p:cNvPr>
              <p:cNvSpPr/>
              <p:nvPr/>
            </p:nvSpPr>
            <p:spPr>
              <a:xfrm>
                <a:off x="12656145" y="3482710"/>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75" name="Graphic 4">
              <a:extLst>
                <a:ext uri="{FF2B5EF4-FFF2-40B4-BE49-F238E27FC236}">
                  <a16:creationId xmlns:a16="http://schemas.microsoft.com/office/drawing/2014/main" id="{AEBED2E2-8E18-7CE9-97ED-A7B4DF587D1C}"/>
                </a:ext>
              </a:extLst>
            </p:cNvPr>
            <p:cNvGrpSpPr/>
            <p:nvPr/>
          </p:nvGrpSpPr>
          <p:grpSpPr>
            <a:xfrm>
              <a:off x="12628855" y="3432227"/>
              <a:ext cx="107125" cy="100964"/>
              <a:chOff x="12628855" y="3432227"/>
              <a:chExt cx="107125" cy="100964"/>
            </a:xfrm>
          </p:grpSpPr>
          <p:sp>
            <p:nvSpPr>
              <p:cNvPr id="668" name="Freeform 5206">
                <a:extLst>
                  <a:ext uri="{FF2B5EF4-FFF2-40B4-BE49-F238E27FC236}">
                    <a16:creationId xmlns:a16="http://schemas.microsoft.com/office/drawing/2014/main" id="{A061286E-CB47-4AC4-B1D9-47816BEA5BE5}"/>
                  </a:ext>
                </a:extLst>
              </p:cNvPr>
              <p:cNvSpPr/>
              <p:nvPr/>
            </p:nvSpPr>
            <p:spPr>
              <a:xfrm>
                <a:off x="12682418" y="343222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69" name="Freeform 5207">
                <a:extLst>
                  <a:ext uri="{FF2B5EF4-FFF2-40B4-BE49-F238E27FC236}">
                    <a16:creationId xmlns:a16="http://schemas.microsoft.com/office/drawing/2014/main" id="{FFBE24DA-A7FC-9B40-6882-8CA30FD9BA72}"/>
                  </a:ext>
                </a:extLst>
              </p:cNvPr>
              <p:cNvSpPr/>
              <p:nvPr/>
            </p:nvSpPr>
            <p:spPr>
              <a:xfrm>
                <a:off x="12628855" y="3482710"/>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76" name="Graphic 4">
              <a:extLst>
                <a:ext uri="{FF2B5EF4-FFF2-40B4-BE49-F238E27FC236}">
                  <a16:creationId xmlns:a16="http://schemas.microsoft.com/office/drawing/2014/main" id="{6CF10A94-7230-A828-A7A2-1DB1F83872DD}"/>
                </a:ext>
              </a:extLst>
            </p:cNvPr>
            <p:cNvGrpSpPr/>
            <p:nvPr/>
          </p:nvGrpSpPr>
          <p:grpSpPr>
            <a:xfrm>
              <a:off x="12632536" y="3432227"/>
              <a:ext cx="106999" cy="100964"/>
              <a:chOff x="12632536" y="3432227"/>
              <a:chExt cx="106999" cy="100964"/>
            </a:xfrm>
          </p:grpSpPr>
          <p:sp>
            <p:nvSpPr>
              <p:cNvPr id="666" name="Freeform 5204">
                <a:extLst>
                  <a:ext uri="{FF2B5EF4-FFF2-40B4-BE49-F238E27FC236}">
                    <a16:creationId xmlns:a16="http://schemas.microsoft.com/office/drawing/2014/main" id="{3C722B61-C140-2013-E08C-8FEBCDDA9C25}"/>
                  </a:ext>
                </a:extLst>
              </p:cNvPr>
              <p:cNvSpPr/>
              <p:nvPr/>
            </p:nvSpPr>
            <p:spPr>
              <a:xfrm>
                <a:off x="12685972" y="343222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67" name="Freeform 5205">
                <a:extLst>
                  <a:ext uri="{FF2B5EF4-FFF2-40B4-BE49-F238E27FC236}">
                    <a16:creationId xmlns:a16="http://schemas.microsoft.com/office/drawing/2014/main" id="{41841BA2-1ED5-8DE5-69DA-533AE77B50EC}"/>
                  </a:ext>
                </a:extLst>
              </p:cNvPr>
              <p:cNvSpPr/>
              <p:nvPr/>
            </p:nvSpPr>
            <p:spPr>
              <a:xfrm>
                <a:off x="12632536" y="348271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77" name="Graphic 4">
              <a:extLst>
                <a:ext uri="{FF2B5EF4-FFF2-40B4-BE49-F238E27FC236}">
                  <a16:creationId xmlns:a16="http://schemas.microsoft.com/office/drawing/2014/main" id="{977E1488-B048-F0A4-4865-DBD2D3FA7EC8}"/>
                </a:ext>
              </a:extLst>
            </p:cNvPr>
            <p:cNvGrpSpPr/>
            <p:nvPr/>
          </p:nvGrpSpPr>
          <p:grpSpPr>
            <a:xfrm>
              <a:off x="12619844" y="3432227"/>
              <a:ext cx="107125" cy="100964"/>
              <a:chOff x="12619844" y="3432227"/>
              <a:chExt cx="107125" cy="100964"/>
            </a:xfrm>
          </p:grpSpPr>
          <p:sp>
            <p:nvSpPr>
              <p:cNvPr id="664" name="Freeform 5202">
                <a:extLst>
                  <a:ext uri="{FF2B5EF4-FFF2-40B4-BE49-F238E27FC236}">
                    <a16:creationId xmlns:a16="http://schemas.microsoft.com/office/drawing/2014/main" id="{2786E002-D7B5-530E-32F3-08D5CE99373C}"/>
                  </a:ext>
                </a:extLst>
              </p:cNvPr>
              <p:cNvSpPr/>
              <p:nvPr/>
            </p:nvSpPr>
            <p:spPr>
              <a:xfrm>
                <a:off x="12673407" y="343222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65" name="Freeform 5203">
                <a:extLst>
                  <a:ext uri="{FF2B5EF4-FFF2-40B4-BE49-F238E27FC236}">
                    <a16:creationId xmlns:a16="http://schemas.microsoft.com/office/drawing/2014/main" id="{728D7967-1012-1F5E-CAAD-0B911B561A65}"/>
                  </a:ext>
                </a:extLst>
              </p:cNvPr>
              <p:cNvSpPr/>
              <p:nvPr/>
            </p:nvSpPr>
            <p:spPr>
              <a:xfrm>
                <a:off x="12619844" y="348271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78" name="Graphic 4">
              <a:extLst>
                <a:ext uri="{FF2B5EF4-FFF2-40B4-BE49-F238E27FC236}">
                  <a16:creationId xmlns:a16="http://schemas.microsoft.com/office/drawing/2014/main" id="{1C55A331-6C17-A166-D89D-0BFA40A1B8A7}"/>
                </a:ext>
              </a:extLst>
            </p:cNvPr>
            <p:cNvGrpSpPr/>
            <p:nvPr/>
          </p:nvGrpSpPr>
          <p:grpSpPr>
            <a:xfrm>
              <a:off x="12578973" y="3432227"/>
              <a:ext cx="106999" cy="100964"/>
              <a:chOff x="12578973" y="3432227"/>
              <a:chExt cx="106999" cy="100964"/>
            </a:xfrm>
          </p:grpSpPr>
          <p:sp>
            <p:nvSpPr>
              <p:cNvPr id="662" name="Freeform 5200">
                <a:extLst>
                  <a:ext uri="{FF2B5EF4-FFF2-40B4-BE49-F238E27FC236}">
                    <a16:creationId xmlns:a16="http://schemas.microsoft.com/office/drawing/2014/main" id="{4922239A-6789-1EC2-1D22-378DBF748EF0}"/>
                  </a:ext>
                </a:extLst>
              </p:cNvPr>
              <p:cNvSpPr/>
              <p:nvPr/>
            </p:nvSpPr>
            <p:spPr>
              <a:xfrm>
                <a:off x="12632536" y="343222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63" name="Freeform 5201">
                <a:extLst>
                  <a:ext uri="{FF2B5EF4-FFF2-40B4-BE49-F238E27FC236}">
                    <a16:creationId xmlns:a16="http://schemas.microsoft.com/office/drawing/2014/main" id="{C707E22F-B7D9-1235-F988-AC242FDB1676}"/>
                  </a:ext>
                </a:extLst>
              </p:cNvPr>
              <p:cNvSpPr/>
              <p:nvPr/>
            </p:nvSpPr>
            <p:spPr>
              <a:xfrm>
                <a:off x="12578973" y="3482710"/>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79" name="Graphic 4">
              <a:extLst>
                <a:ext uri="{FF2B5EF4-FFF2-40B4-BE49-F238E27FC236}">
                  <a16:creationId xmlns:a16="http://schemas.microsoft.com/office/drawing/2014/main" id="{8FEA73E0-B1E9-243E-30C1-613AAF0231D1}"/>
                </a:ext>
              </a:extLst>
            </p:cNvPr>
            <p:cNvGrpSpPr/>
            <p:nvPr/>
          </p:nvGrpSpPr>
          <p:grpSpPr>
            <a:xfrm>
              <a:off x="12492410" y="3432227"/>
              <a:ext cx="107125" cy="100964"/>
              <a:chOff x="12492410" y="3432227"/>
              <a:chExt cx="107125" cy="100964"/>
            </a:xfrm>
          </p:grpSpPr>
          <p:sp>
            <p:nvSpPr>
              <p:cNvPr id="660" name="Freeform 5198">
                <a:extLst>
                  <a:ext uri="{FF2B5EF4-FFF2-40B4-BE49-F238E27FC236}">
                    <a16:creationId xmlns:a16="http://schemas.microsoft.com/office/drawing/2014/main" id="{C1696532-6A89-9169-8541-30A4D9E21376}"/>
                  </a:ext>
                </a:extLst>
              </p:cNvPr>
              <p:cNvSpPr/>
              <p:nvPr/>
            </p:nvSpPr>
            <p:spPr>
              <a:xfrm>
                <a:off x="12545972" y="343222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61" name="Freeform 5199">
                <a:extLst>
                  <a:ext uri="{FF2B5EF4-FFF2-40B4-BE49-F238E27FC236}">
                    <a16:creationId xmlns:a16="http://schemas.microsoft.com/office/drawing/2014/main" id="{63D59B26-C7F9-5CE8-A41D-4DF6203FA9CF}"/>
                  </a:ext>
                </a:extLst>
              </p:cNvPr>
              <p:cNvSpPr/>
              <p:nvPr/>
            </p:nvSpPr>
            <p:spPr>
              <a:xfrm>
                <a:off x="12492410" y="3482710"/>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80" name="Graphic 4">
              <a:extLst>
                <a:ext uri="{FF2B5EF4-FFF2-40B4-BE49-F238E27FC236}">
                  <a16:creationId xmlns:a16="http://schemas.microsoft.com/office/drawing/2014/main" id="{3C678D99-201A-FFAC-EA1F-37E0FE74447E}"/>
                </a:ext>
              </a:extLst>
            </p:cNvPr>
            <p:cNvGrpSpPr/>
            <p:nvPr/>
          </p:nvGrpSpPr>
          <p:grpSpPr>
            <a:xfrm>
              <a:off x="12505483" y="3432227"/>
              <a:ext cx="106999" cy="100964"/>
              <a:chOff x="12505483" y="3432227"/>
              <a:chExt cx="106999" cy="100964"/>
            </a:xfrm>
          </p:grpSpPr>
          <p:sp>
            <p:nvSpPr>
              <p:cNvPr id="658" name="Freeform 5196">
                <a:extLst>
                  <a:ext uri="{FF2B5EF4-FFF2-40B4-BE49-F238E27FC236}">
                    <a16:creationId xmlns:a16="http://schemas.microsoft.com/office/drawing/2014/main" id="{E6795C71-5C17-82F6-A305-202ADCD9DF5E}"/>
                  </a:ext>
                </a:extLst>
              </p:cNvPr>
              <p:cNvSpPr/>
              <p:nvPr/>
            </p:nvSpPr>
            <p:spPr>
              <a:xfrm>
                <a:off x="12559046" y="343222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59" name="Freeform 5197">
                <a:extLst>
                  <a:ext uri="{FF2B5EF4-FFF2-40B4-BE49-F238E27FC236}">
                    <a16:creationId xmlns:a16="http://schemas.microsoft.com/office/drawing/2014/main" id="{B9DDCB27-92F5-2CB3-210D-FA7369E7A690}"/>
                  </a:ext>
                </a:extLst>
              </p:cNvPr>
              <p:cNvSpPr/>
              <p:nvPr/>
            </p:nvSpPr>
            <p:spPr>
              <a:xfrm>
                <a:off x="12505483" y="348271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81" name="Graphic 4">
              <a:extLst>
                <a:ext uri="{FF2B5EF4-FFF2-40B4-BE49-F238E27FC236}">
                  <a16:creationId xmlns:a16="http://schemas.microsoft.com/office/drawing/2014/main" id="{EFDC4269-F4C8-FC5F-1094-2ABE8E2DCA39}"/>
                </a:ext>
              </a:extLst>
            </p:cNvPr>
            <p:cNvGrpSpPr/>
            <p:nvPr/>
          </p:nvGrpSpPr>
          <p:grpSpPr>
            <a:xfrm>
              <a:off x="12518429" y="3432227"/>
              <a:ext cx="107125" cy="100964"/>
              <a:chOff x="12518429" y="3432227"/>
              <a:chExt cx="107125" cy="100964"/>
            </a:xfrm>
          </p:grpSpPr>
          <p:sp>
            <p:nvSpPr>
              <p:cNvPr id="656" name="Freeform 5194">
                <a:extLst>
                  <a:ext uri="{FF2B5EF4-FFF2-40B4-BE49-F238E27FC236}">
                    <a16:creationId xmlns:a16="http://schemas.microsoft.com/office/drawing/2014/main" id="{CD6B5902-89C7-277B-E46D-87AA04AA7259}"/>
                  </a:ext>
                </a:extLst>
              </p:cNvPr>
              <p:cNvSpPr/>
              <p:nvPr/>
            </p:nvSpPr>
            <p:spPr>
              <a:xfrm>
                <a:off x="12571992" y="343222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57" name="Freeform 5195">
                <a:extLst>
                  <a:ext uri="{FF2B5EF4-FFF2-40B4-BE49-F238E27FC236}">
                    <a16:creationId xmlns:a16="http://schemas.microsoft.com/office/drawing/2014/main" id="{6CC2F94C-0101-2344-C3B4-CE31356CEE56}"/>
                  </a:ext>
                </a:extLst>
              </p:cNvPr>
              <p:cNvSpPr/>
              <p:nvPr/>
            </p:nvSpPr>
            <p:spPr>
              <a:xfrm>
                <a:off x="12518429" y="3482710"/>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82" name="Graphic 4">
              <a:extLst>
                <a:ext uri="{FF2B5EF4-FFF2-40B4-BE49-F238E27FC236}">
                  <a16:creationId xmlns:a16="http://schemas.microsoft.com/office/drawing/2014/main" id="{9FB87C3A-4676-FDF5-F14D-E0AA9BEC55BD}"/>
                </a:ext>
              </a:extLst>
            </p:cNvPr>
            <p:cNvGrpSpPr/>
            <p:nvPr/>
          </p:nvGrpSpPr>
          <p:grpSpPr>
            <a:xfrm>
              <a:off x="12424250" y="3393668"/>
              <a:ext cx="107125" cy="100964"/>
              <a:chOff x="12424250" y="3393668"/>
              <a:chExt cx="107125" cy="100964"/>
            </a:xfrm>
          </p:grpSpPr>
          <p:sp>
            <p:nvSpPr>
              <p:cNvPr id="654" name="Freeform 5192">
                <a:extLst>
                  <a:ext uri="{FF2B5EF4-FFF2-40B4-BE49-F238E27FC236}">
                    <a16:creationId xmlns:a16="http://schemas.microsoft.com/office/drawing/2014/main" id="{6D2FC746-7C73-2AD9-0F74-3ECB30D4AFA1}"/>
                  </a:ext>
                </a:extLst>
              </p:cNvPr>
              <p:cNvSpPr/>
              <p:nvPr/>
            </p:nvSpPr>
            <p:spPr>
              <a:xfrm>
                <a:off x="12477813" y="339366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55" name="Freeform 5193">
                <a:extLst>
                  <a:ext uri="{FF2B5EF4-FFF2-40B4-BE49-F238E27FC236}">
                    <a16:creationId xmlns:a16="http://schemas.microsoft.com/office/drawing/2014/main" id="{8EBA1079-3540-54B2-618C-590977FDB972}"/>
                  </a:ext>
                </a:extLst>
              </p:cNvPr>
              <p:cNvSpPr/>
              <p:nvPr/>
            </p:nvSpPr>
            <p:spPr>
              <a:xfrm>
                <a:off x="12424250" y="3444150"/>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83" name="Graphic 4">
              <a:extLst>
                <a:ext uri="{FF2B5EF4-FFF2-40B4-BE49-F238E27FC236}">
                  <a16:creationId xmlns:a16="http://schemas.microsoft.com/office/drawing/2014/main" id="{1B4D7219-B5EA-4736-17DB-5F1869B4A888}"/>
                </a:ext>
              </a:extLst>
            </p:cNvPr>
            <p:cNvGrpSpPr/>
            <p:nvPr/>
          </p:nvGrpSpPr>
          <p:grpSpPr>
            <a:xfrm>
              <a:off x="12428058" y="3393668"/>
              <a:ext cx="107125" cy="100964"/>
              <a:chOff x="12428058" y="3393668"/>
              <a:chExt cx="107125" cy="100964"/>
            </a:xfrm>
          </p:grpSpPr>
          <p:sp>
            <p:nvSpPr>
              <p:cNvPr id="652" name="Freeform 5190">
                <a:extLst>
                  <a:ext uri="{FF2B5EF4-FFF2-40B4-BE49-F238E27FC236}">
                    <a16:creationId xmlns:a16="http://schemas.microsoft.com/office/drawing/2014/main" id="{61DEB6F3-7693-93C6-2778-9D2672832431}"/>
                  </a:ext>
                </a:extLst>
              </p:cNvPr>
              <p:cNvSpPr/>
              <p:nvPr/>
            </p:nvSpPr>
            <p:spPr>
              <a:xfrm>
                <a:off x="12481621" y="339366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53" name="Freeform 5191">
                <a:extLst>
                  <a:ext uri="{FF2B5EF4-FFF2-40B4-BE49-F238E27FC236}">
                    <a16:creationId xmlns:a16="http://schemas.microsoft.com/office/drawing/2014/main" id="{AA5702C5-8C01-62CD-D7AB-B5DBD92B6DF2}"/>
                  </a:ext>
                </a:extLst>
              </p:cNvPr>
              <p:cNvSpPr/>
              <p:nvPr/>
            </p:nvSpPr>
            <p:spPr>
              <a:xfrm>
                <a:off x="12428058" y="3444150"/>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84" name="Graphic 4">
              <a:extLst>
                <a:ext uri="{FF2B5EF4-FFF2-40B4-BE49-F238E27FC236}">
                  <a16:creationId xmlns:a16="http://schemas.microsoft.com/office/drawing/2014/main" id="{D6207C13-0B9E-CB8A-4416-C4ED4CE19F80}"/>
                </a:ext>
              </a:extLst>
            </p:cNvPr>
            <p:cNvGrpSpPr/>
            <p:nvPr/>
          </p:nvGrpSpPr>
          <p:grpSpPr>
            <a:xfrm>
              <a:off x="12400642" y="3373373"/>
              <a:ext cx="107125" cy="100964"/>
              <a:chOff x="12400642" y="3373373"/>
              <a:chExt cx="107125" cy="100964"/>
            </a:xfrm>
          </p:grpSpPr>
          <p:sp>
            <p:nvSpPr>
              <p:cNvPr id="650" name="Freeform 5188">
                <a:extLst>
                  <a:ext uri="{FF2B5EF4-FFF2-40B4-BE49-F238E27FC236}">
                    <a16:creationId xmlns:a16="http://schemas.microsoft.com/office/drawing/2014/main" id="{8881D84A-62C8-7A9F-B571-9228EA40E9FF}"/>
                  </a:ext>
                </a:extLst>
              </p:cNvPr>
              <p:cNvSpPr/>
              <p:nvPr/>
            </p:nvSpPr>
            <p:spPr>
              <a:xfrm>
                <a:off x="12454205" y="337337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51" name="Freeform 5189">
                <a:extLst>
                  <a:ext uri="{FF2B5EF4-FFF2-40B4-BE49-F238E27FC236}">
                    <a16:creationId xmlns:a16="http://schemas.microsoft.com/office/drawing/2014/main" id="{AAC54C94-698F-1783-0252-CFFBEA67849C}"/>
                  </a:ext>
                </a:extLst>
              </p:cNvPr>
              <p:cNvSpPr/>
              <p:nvPr/>
            </p:nvSpPr>
            <p:spPr>
              <a:xfrm>
                <a:off x="12400642" y="3423856"/>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85" name="Graphic 4">
              <a:extLst>
                <a:ext uri="{FF2B5EF4-FFF2-40B4-BE49-F238E27FC236}">
                  <a16:creationId xmlns:a16="http://schemas.microsoft.com/office/drawing/2014/main" id="{68FEB94B-CFCD-0EE9-6FBF-DFDB57DFEB43}"/>
                </a:ext>
              </a:extLst>
            </p:cNvPr>
            <p:cNvGrpSpPr/>
            <p:nvPr/>
          </p:nvGrpSpPr>
          <p:grpSpPr>
            <a:xfrm>
              <a:off x="12378176" y="3373373"/>
              <a:ext cx="107125" cy="100964"/>
              <a:chOff x="12378176" y="3373373"/>
              <a:chExt cx="107125" cy="100964"/>
            </a:xfrm>
          </p:grpSpPr>
          <p:sp>
            <p:nvSpPr>
              <p:cNvPr id="648" name="Freeform 5186">
                <a:extLst>
                  <a:ext uri="{FF2B5EF4-FFF2-40B4-BE49-F238E27FC236}">
                    <a16:creationId xmlns:a16="http://schemas.microsoft.com/office/drawing/2014/main" id="{FC70BE4E-5C5D-6846-F1C2-9F690978DD5D}"/>
                  </a:ext>
                </a:extLst>
              </p:cNvPr>
              <p:cNvSpPr/>
              <p:nvPr/>
            </p:nvSpPr>
            <p:spPr>
              <a:xfrm>
                <a:off x="12431739" y="337337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49" name="Freeform 5187">
                <a:extLst>
                  <a:ext uri="{FF2B5EF4-FFF2-40B4-BE49-F238E27FC236}">
                    <a16:creationId xmlns:a16="http://schemas.microsoft.com/office/drawing/2014/main" id="{8F3AD43B-6E14-53B8-3298-6BE03BD49E32}"/>
                  </a:ext>
                </a:extLst>
              </p:cNvPr>
              <p:cNvSpPr/>
              <p:nvPr/>
            </p:nvSpPr>
            <p:spPr>
              <a:xfrm>
                <a:off x="12378176" y="3423856"/>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86" name="Graphic 4">
              <a:extLst>
                <a:ext uri="{FF2B5EF4-FFF2-40B4-BE49-F238E27FC236}">
                  <a16:creationId xmlns:a16="http://schemas.microsoft.com/office/drawing/2014/main" id="{85FF885C-CC56-2A54-61DC-95647FC45E68}"/>
                </a:ext>
              </a:extLst>
            </p:cNvPr>
            <p:cNvGrpSpPr/>
            <p:nvPr/>
          </p:nvGrpSpPr>
          <p:grpSpPr>
            <a:xfrm>
              <a:off x="12347079" y="3373373"/>
              <a:ext cx="107125" cy="100964"/>
              <a:chOff x="12347079" y="3373373"/>
              <a:chExt cx="107125" cy="100964"/>
            </a:xfrm>
          </p:grpSpPr>
          <p:sp>
            <p:nvSpPr>
              <p:cNvPr id="646" name="Freeform 5184">
                <a:extLst>
                  <a:ext uri="{FF2B5EF4-FFF2-40B4-BE49-F238E27FC236}">
                    <a16:creationId xmlns:a16="http://schemas.microsoft.com/office/drawing/2014/main" id="{5C9F6FB8-8798-5B55-9C83-9EDE8DC35C2F}"/>
                  </a:ext>
                </a:extLst>
              </p:cNvPr>
              <p:cNvSpPr/>
              <p:nvPr/>
            </p:nvSpPr>
            <p:spPr>
              <a:xfrm>
                <a:off x="12400642" y="337337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47" name="Freeform 5185">
                <a:extLst>
                  <a:ext uri="{FF2B5EF4-FFF2-40B4-BE49-F238E27FC236}">
                    <a16:creationId xmlns:a16="http://schemas.microsoft.com/office/drawing/2014/main" id="{4834A06C-5D7D-2F22-A9E1-59389910EA6D}"/>
                  </a:ext>
                </a:extLst>
              </p:cNvPr>
              <p:cNvSpPr/>
              <p:nvPr/>
            </p:nvSpPr>
            <p:spPr>
              <a:xfrm>
                <a:off x="12347079" y="3423856"/>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87" name="Graphic 4">
              <a:extLst>
                <a:ext uri="{FF2B5EF4-FFF2-40B4-BE49-F238E27FC236}">
                  <a16:creationId xmlns:a16="http://schemas.microsoft.com/office/drawing/2014/main" id="{AE7A68C3-3EE3-4AFF-FED4-C6BCC884E483}"/>
                </a:ext>
              </a:extLst>
            </p:cNvPr>
            <p:cNvGrpSpPr/>
            <p:nvPr/>
          </p:nvGrpSpPr>
          <p:grpSpPr>
            <a:xfrm>
              <a:off x="12289708" y="3373373"/>
              <a:ext cx="106999" cy="100964"/>
              <a:chOff x="12289708" y="3373373"/>
              <a:chExt cx="106999" cy="100964"/>
            </a:xfrm>
          </p:grpSpPr>
          <p:sp>
            <p:nvSpPr>
              <p:cNvPr id="644" name="Freeform 5182">
                <a:extLst>
                  <a:ext uri="{FF2B5EF4-FFF2-40B4-BE49-F238E27FC236}">
                    <a16:creationId xmlns:a16="http://schemas.microsoft.com/office/drawing/2014/main" id="{F1A33707-1ECE-871D-0A48-7F38DECBBDF7}"/>
                  </a:ext>
                </a:extLst>
              </p:cNvPr>
              <p:cNvSpPr/>
              <p:nvPr/>
            </p:nvSpPr>
            <p:spPr>
              <a:xfrm>
                <a:off x="12343144" y="337337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45" name="Freeform 5183">
                <a:extLst>
                  <a:ext uri="{FF2B5EF4-FFF2-40B4-BE49-F238E27FC236}">
                    <a16:creationId xmlns:a16="http://schemas.microsoft.com/office/drawing/2014/main" id="{9B83D0BB-1A8E-3819-1EE5-7642D425A414}"/>
                  </a:ext>
                </a:extLst>
              </p:cNvPr>
              <p:cNvSpPr/>
              <p:nvPr/>
            </p:nvSpPr>
            <p:spPr>
              <a:xfrm>
                <a:off x="12289708" y="3423856"/>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88" name="Graphic 4">
              <a:extLst>
                <a:ext uri="{FF2B5EF4-FFF2-40B4-BE49-F238E27FC236}">
                  <a16:creationId xmlns:a16="http://schemas.microsoft.com/office/drawing/2014/main" id="{4803D64B-7C73-9D57-D7FF-516F268DDBE4}"/>
                </a:ext>
              </a:extLst>
            </p:cNvPr>
            <p:cNvGrpSpPr/>
            <p:nvPr/>
          </p:nvGrpSpPr>
          <p:grpSpPr>
            <a:xfrm>
              <a:off x="12298085" y="3373373"/>
              <a:ext cx="106999" cy="100964"/>
              <a:chOff x="12298085" y="3373373"/>
              <a:chExt cx="106999" cy="100964"/>
            </a:xfrm>
          </p:grpSpPr>
          <p:sp>
            <p:nvSpPr>
              <p:cNvPr id="642" name="Freeform 5180">
                <a:extLst>
                  <a:ext uri="{FF2B5EF4-FFF2-40B4-BE49-F238E27FC236}">
                    <a16:creationId xmlns:a16="http://schemas.microsoft.com/office/drawing/2014/main" id="{65EF4789-C261-C14A-F864-AF38B57B50B6}"/>
                  </a:ext>
                </a:extLst>
              </p:cNvPr>
              <p:cNvSpPr/>
              <p:nvPr/>
            </p:nvSpPr>
            <p:spPr>
              <a:xfrm>
                <a:off x="12351648" y="337337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43" name="Freeform 5181">
                <a:extLst>
                  <a:ext uri="{FF2B5EF4-FFF2-40B4-BE49-F238E27FC236}">
                    <a16:creationId xmlns:a16="http://schemas.microsoft.com/office/drawing/2014/main" id="{9CE24739-3FFE-BDA5-D686-C7A2E7B2CE7E}"/>
                  </a:ext>
                </a:extLst>
              </p:cNvPr>
              <p:cNvSpPr/>
              <p:nvPr/>
            </p:nvSpPr>
            <p:spPr>
              <a:xfrm>
                <a:off x="12298085" y="3423856"/>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89" name="Graphic 4">
              <a:extLst>
                <a:ext uri="{FF2B5EF4-FFF2-40B4-BE49-F238E27FC236}">
                  <a16:creationId xmlns:a16="http://schemas.microsoft.com/office/drawing/2014/main" id="{F998925F-3347-71AB-B4B9-040C911ECB1F}"/>
                </a:ext>
              </a:extLst>
            </p:cNvPr>
            <p:cNvGrpSpPr/>
            <p:nvPr/>
          </p:nvGrpSpPr>
          <p:grpSpPr>
            <a:xfrm>
              <a:off x="12301131" y="3373373"/>
              <a:ext cx="106999" cy="100964"/>
              <a:chOff x="12301131" y="3373373"/>
              <a:chExt cx="106999" cy="100964"/>
            </a:xfrm>
          </p:grpSpPr>
          <p:sp>
            <p:nvSpPr>
              <p:cNvPr id="640" name="Freeform 5178">
                <a:extLst>
                  <a:ext uri="{FF2B5EF4-FFF2-40B4-BE49-F238E27FC236}">
                    <a16:creationId xmlns:a16="http://schemas.microsoft.com/office/drawing/2014/main" id="{2765327E-AADB-FBB7-239C-BC98CDF15F9B}"/>
                  </a:ext>
                </a:extLst>
              </p:cNvPr>
              <p:cNvSpPr/>
              <p:nvPr/>
            </p:nvSpPr>
            <p:spPr>
              <a:xfrm>
                <a:off x="12354567" y="337337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41" name="Freeform 5179">
                <a:extLst>
                  <a:ext uri="{FF2B5EF4-FFF2-40B4-BE49-F238E27FC236}">
                    <a16:creationId xmlns:a16="http://schemas.microsoft.com/office/drawing/2014/main" id="{3BF31EF6-0A34-A882-95EC-3DE8740195EF}"/>
                  </a:ext>
                </a:extLst>
              </p:cNvPr>
              <p:cNvSpPr/>
              <p:nvPr/>
            </p:nvSpPr>
            <p:spPr>
              <a:xfrm>
                <a:off x="12301131" y="3423856"/>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90" name="Graphic 4">
              <a:extLst>
                <a:ext uri="{FF2B5EF4-FFF2-40B4-BE49-F238E27FC236}">
                  <a16:creationId xmlns:a16="http://schemas.microsoft.com/office/drawing/2014/main" id="{1EA31858-E752-D6DF-7343-E1E626CD3987}"/>
                </a:ext>
              </a:extLst>
            </p:cNvPr>
            <p:cNvGrpSpPr/>
            <p:nvPr/>
          </p:nvGrpSpPr>
          <p:grpSpPr>
            <a:xfrm>
              <a:off x="12304051" y="3373373"/>
              <a:ext cx="107125" cy="100964"/>
              <a:chOff x="12304051" y="3373373"/>
              <a:chExt cx="107125" cy="100964"/>
            </a:xfrm>
          </p:grpSpPr>
          <p:sp>
            <p:nvSpPr>
              <p:cNvPr id="638" name="Freeform 5176">
                <a:extLst>
                  <a:ext uri="{FF2B5EF4-FFF2-40B4-BE49-F238E27FC236}">
                    <a16:creationId xmlns:a16="http://schemas.microsoft.com/office/drawing/2014/main" id="{651F0C96-DD61-D18A-C8FD-BC7AE54FDBE9}"/>
                  </a:ext>
                </a:extLst>
              </p:cNvPr>
              <p:cNvSpPr/>
              <p:nvPr/>
            </p:nvSpPr>
            <p:spPr>
              <a:xfrm>
                <a:off x="12357614" y="337337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39" name="Freeform 5177">
                <a:extLst>
                  <a:ext uri="{FF2B5EF4-FFF2-40B4-BE49-F238E27FC236}">
                    <a16:creationId xmlns:a16="http://schemas.microsoft.com/office/drawing/2014/main" id="{9F49E918-520D-D99B-5952-6638870F02A6}"/>
                  </a:ext>
                </a:extLst>
              </p:cNvPr>
              <p:cNvSpPr/>
              <p:nvPr/>
            </p:nvSpPr>
            <p:spPr>
              <a:xfrm>
                <a:off x="12304051" y="3423856"/>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91" name="Graphic 4">
              <a:extLst>
                <a:ext uri="{FF2B5EF4-FFF2-40B4-BE49-F238E27FC236}">
                  <a16:creationId xmlns:a16="http://schemas.microsoft.com/office/drawing/2014/main" id="{9DA2B2BA-B9AC-9898-BEFA-522E5A2EC8FB}"/>
                </a:ext>
              </a:extLst>
            </p:cNvPr>
            <p:cNvGrpSpPr/>
            <p:nvPr/>
          </p:nvGrpSpPr>
          <p:grpSpPr>
            <a:xfrm>
              <a:off x="12255819" y="3373373"/>
              <a:ext cx="106999" cy="100964"/>
              <a:chOff x="12255819" y="3373373"/>
              <a:chExt cx="106999" cy="100964"/>
            </a:xfrm>
          </p:grpSpPr>
          <p:sp>
            <p:nvSpPr>
              <p:cNvPr id="636" name="Freeform 5174">
                <a:extLst>
                  <a:ext uri="{FF2B5EF4-FFF2-40B4-BE49-F238E27FC236}">
                    <a16:creationId xmlns:a16="http://schemas.microsoft.com/office/drawing/2014/main" id="{2BE9FE68-119A-1252-BF79-F25B2B9063B6}"/>
                  </a:ext>
                </a:extLst>
              </p:cNvPr>
              <p:cNvSpPr/>
              <p:nvPr/>
            </p:nvSpPr>
            <p:spPr>
              <a:xfrm>
                <a:off x="12309382" y="3373373"/>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37" name="Freeform 5175">
                <a:extLst>
                  <a:ext uri="{FF2B5EF4-FFF2-40B4-BE49-F238E27FC236}">
                    <a16:creationId xmlns:a16="http://schemas.microsoft.com/office/drawing/2014/main" id="{B2984DC1-F06E-9F4C-1A7B-E7AEB9C8AD19}"/>
                  </a:ext>
                </a:extLst>
              </p:cNvPr>
              <p:cNvSpPr/>
              <p:nvPr/>
            </p:nvSpPr>
            <p:spPr>
              <a:xfrm>
                <a:off x="12255819" y="3423856"/>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92" name="Graphic 4">
              <a:extLst>
                <a:ext uri="{FF2B5EF4-FFF2-40B4-BE49-F238E27FC236}">
                  <a16:creationId xmlns:a16="http://schemas.microsoft.com/office/drawing/2014/main" id="{7B15CD22-F7F9-7994-817E-109B2D59F23F}"/>
                </a:ext>
              </a:extLst>
            </p:cNvPr>
            <p:cNvGrpSpPr/>
            <p:nvPr/>
          </p:nvGrpSpPr>
          <p:grpSpPr>
            <a:xfrm>
              <a:off x="12220787" y="3373373"/>
              <a:ext cx="106999" cy="100964"/>
              <a:chOff x="12220787" y="3373373"/>
              <a:chExt cx="106999" cy="100964"/>
            </a:xfrm>
          </p:grpSpPr>
          <p:sp>
            <p:nvSpPr>
              <p:cNvPr id="634" name="Freeform 5172">
                <a:extLst>
                  <a:ext uri="{FF2B5EF4-FFF2-40B4-BE49-F238E27FC236}">
                    <a16:creationId xmlns:a16="http://schemas.microsoft.com/office/drawing/2014/main" id="{9589C008-CDA7-0141-8427-D556B380D1B1}"/>
                  </a:ext>
                </a:extLst>
              </p:cNvPr>
              <p:cNvSpPr/>
              <p:nvPr/>
            </p:nvSpPr>
            <p:spPr>
              <a:xfrm>
                <a:off x="12274223" y="3373373"/>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35" name="Freeform 5173">
                <a:extLst>
                  <a:ext uri="{FF2B5EF4-FFF2-40B4-BE49-F238E27FC236}">
                    <a16:creationId xmlns:a16="http://schemas.microsoft.com/office/drawing/2014/main" id="{18C37D57-1968-BA0F-06CE-6803E56EF09B}"/>
                  </a:ext>
                </a:extLst>
              </p:cNvPr>
              <p:cNvSpPr/>
              <p:nvPr/>
            </p:nvSpPr>
            <p:spPr>
              <a:xfrm>
                <a:off x="12220787" y="3423856"/>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93" name="Graphic 4">
              <a:extLst>
                <a:ext uri="{FF2B5EF4-FFF2-40B4-BE49-F238E27FC236}">
                  <a16:creationId xmlns:a16="http://schemas.microsoft.com/office/drawing/2014/main" id="{EC64D9F4-0960-5BDC-71A3-E57064775F40}"/>
                </a:ext>
              </a:extLst>
            </p:cNvPr>
            <p:cNvGrpSpPr/>
            <p:nvPr/>
          </p:nvGrpSpPr>
          <p:grpSpPr>
            <a:xfrm>
              <a:off x="12223706" y="3373373"/>
              <a:ext cx="107125" cy="100964"/>
              <a:chOff x="12223706" y="3373373"/>
              <a:chExt cx="107125" cy="100964"/>
            </a:xfrm>
          </p:grpSpPr>
          <p:sp>
            <p:nvSpPr>
              <p:cNvPr id="632" name="Freeform 5170">
                <a:extLst>
                  <a:ext uri="{FF2B5EF4-FFF2-40B4-BE49-F238E27FC236}">
                    <a16:creationId xmlns:a16="http://schemas.microsoft.com/office/drawing/2014/main" id="{F494164D-F1B3-9A8E-17BB-B0E3F52B8D12}"/>
                  </a:ext>
                </a:extLst>
              </p:cNvPr>
              <p:cNvSpPr/>
              <p:nvPr/>
            </p:nvSpPr>
            <p:spPr>
              <a:xfrm>
                <a:off x="12277269" y="3373373"/>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33" name="Freeform 5171">
                <a:extLst>
                  <a:ext uri="{FF2B5EF4-FFF2-40B4-BE49-F238E27FC236}">
                    <a16:creationId xmlns:a16="http://schemas.microsoft.com/office/drawing/2014/main" id="{68A9E0C4-D626-D181-6508-B4D7F45E110C}"/>
                  </a:ext>
                </a:extLst>
              </p:cNvPr>
              <p:cNvSpPr/>
              <p:nvPr/>
            </p:nvSpPr>
            <p:spPr>
              <a:xfrm>
                <a:off x="12223706" y="3423856"/>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94" name="Graphic 4">
              <a:extLst>
                <a:ext uri="{FF2B5EF4-FFF2-40B4-BE49-F238E27FC236}">
                  <a16:creationId xmlns:a16="http://schemas.microsoft.com/office/drawing/2014/main" id="{8B8E4EC4-A9A2-6C8F-9427-DB16C0083553}"/>
                </a:ext>
              </a:extLst>
            </p:cNvPr>
            <p:cNvGrpSpPr/>
            <p:nvPr/>
          </p:nvGrpSpPr>
          <p:grpSpPr>
            <a:xfrm>
              <a:off x="12194005" y="3373373"/>
              <a:ext cx="107125" cy="100964"/>
              <a:chOff x="12194005" y="3373373"/>
              <a:chExt cx="107125" cy="100964"/>
            </a:xfrm>
          </p:grpSpPr>
          <p:sp>
            <p:nvSpPr>
              <p:cNvPr id="630" name="Freeform 5168">
                <a:extLst>
                  <a:ext uri="{FF2B5EF4-FFF2-40B4-BE49-F238E27FC236}">
                    <a16:creationId xmlns:a16="http://schemas.microsoft.com/office/drawing/2014/main" id="{EDC7D449-F328-863A-F464-FF4DF13AA5BD}"/>
                  </a:ext>
                </a:extLst>
              </p:cNvPr>
              <p:cNvSpPr/>
              <p:nvPr/>
            </p:nvSpPr>
            <p:spPr>
              <a:xfrm>
                <a:off x="12247568" y="337337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31" name="Freeform 5169">
                <a:extLst>
                  <a:ext uri="{FF2B5EF4-FFF2-40B4-BE49-F238E27FC236}">
                    <a16:creationId xmlns:a16="http://schemas.microsoft.com/office/drawing/2014/main" id="{C806B804-A793-F6C9-33FA-D326F6383853}"/>
                  </a:ext>
                </a:extLst>
              </p:cNvPr>
              <p:cNvSpPr/>
              <p:nvPr/>
            </p:nvSpPr>
            <p:spPr>
              <a:xfrm>
                <a:off x="12194005" y="3423856"/>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95" name="Graphic 4">
              <a:extLst>
                <a:ext uri="{FF2B5EF4-FFF2-40B4-BE49-F238E27FC236}">
                  <a16:creationId xmlns:a16="http://schemas.microsoft.com/office/drawing/2014/main" id="{639DB484-D411-B042-AEDD-BA1C83634601}"/>
                </a:ext>
              </a:extLst>
            </p:cNvPr>
            <p:cNvGrpSpPr/>
            <p:nvPr/>
          </p:nvGrpSpPr>
          <p:grpSpPr>
            <a:xfrm>
              <a:off x="12173443" y="3373373"/>
              <a:ext cx="107125" cy="100964"/>
              <a:chOff x="12173443" y="3373373"/>
              <a:chExt cx="107125" cy="100964"/>
            </a:xfrm>
          </p:grpSpPr>
          <p:sp>
            <p:nvSpPr>
              <p:cNvPr id="628" name="Freeform 5166">
                <a:extLst>
                  <a:ext uri="{FF2B5EF4-FFF2-40B4-BE49-F238E27FC236}">
                    <a16:creationId xmlns:a16="http://schemas.microsoft.com/office/drawing/2014/main" id="{A05727E0-57CB-C752-EFE0-11C800875E3E}"/>
                  </a:ext>
                </a:extLst>
              </p:cNvPr>
              <p:cNvSpPr/>
              <p:nvPr/>
            </p:nvSpPr>
            <p:spPr>
              <a:xfrm>
                <a:off x="12227006" y="337337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29" name="Freeform 5167">
                <a:extLst>
                  <a:ext uri="{FF2B5EF4-FFF2-40B4-BE49-F238E27FC236}">
                    <a16:creationId xmlns:a16="http://schemas.microsoft.com/office/drawing/2014/main" id="{4D2978B8-A2C0-B500-9A70-676673A47ED1}"/>
                  </a:ext>
                </a:extLst>
              </p:cNvPr>
              <p:cNvSpPr/>
              <p:nvPr/>
            </p:nvSpPr>
            <p:spPr>
              <a:xfrm>
                <a:off x="12173443" y="3423856"/>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96" name="Graphic 4">
              <a:extLst>
                <a:ext uri="{FF2B5EF4-FFF2-40B4-BE49-F238E27FC236}">
                  <a16:creationId xmlns:a16="http://schemas.microsoft.com/office/drawing/2014/main" id="{A07B49D9-9A3B-7DF0-BBAC-46788C98B532}"/>
                </a:ext>
              </a:extLst>
            </p:cNvPr>
            <p:cNvGrpSpPr/>
            <p:nvPr/>
          </p:nvGrpSpPr>
          <p:grpSpPr>
            <a:xfrm>
              <a:off x="12139173" y="3373373"/>
              <a:ext cx="107125" cy="100964"/>
              <a:chOff x="12139173" y="3373373"/>
              <a:chExt cx="107125" cy="100964"/>
            </a:xfrm>
          </p:grpSpPr>
          <p:sp>
            <p:nvSpPr>
              <p:cNvPr id="626" name="Freeform 5164">
                <a:extLst>
                  <a:ext uri="{FF2B5EF4-FFF2-40B4-BE49-F238E27FC236}">
                    <a16:creationId xmlns:a16="http://schemas.microsoft.com/office/drawing/2014/main" id="{576323E8-6121-29DB-5929-6B4D3C6B07B2}"/>
                  </a:ext>
                </a:extLst>
              </p:cNvPr>
              <p:cNvSpPr/>
              <p:nvPr/>
            </p:nvSpPr>
            <p:spPr>
              <a:xfrm>
                <a:off x="12192736" y="337337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27" name="Freeform 5165">
                <a:extLst>
                  <a:ext uri="{FF2B5EF4-FFF2-40B4-BE49-F238E27FC236}">
                    <a16:creationId xmlns:a16="http://schemas.microsoft.com/office/drawing/2014/main" id="{A2F8D96D-F144-6B09-6130-5BFEC403823D}"/>
                  </a:ext>
                </a:extLst>
              </p:cNvPr>
              <p:cNvSpPr/>
              <p:nvPr/>
            </p:nvSpPr>
            <p:spPr>
              <a:xfrm>
                <a:off x="12139173" y="3423856"/>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97" name="Graphic 4">
              <a:extLst>
                <a:ext uri="{FF2B5EF4-FFF2-40B4-BE49-F238E27FC236}">
                  <a16:creationId xmlns:a16="http://schemas.microsoft.com/office/drawing/2014/main" id="{EAA4F125-38CE-020B-CEA7-9F2D2BFBFFFF}"/>
                </a:ext>
              </a:extLst>
            </p:cNvPr>
            <p:cNvGrpSpPr/>
            <p:nvPr/>
          </p:nvGrpSpPr>
          <p:grpSpPr>
            <a:xfrm>
              <a:off x="12070887" y="3373373"/>
              <a:ext cx="106999" cy="100964"/>
              <a:chOff x="12070887" y="3373373"/>
              <a:chExt cx="106999" cy="100964"/>
            </a:xfrm>
          </p:grpSpPr>
          <p:sp>
            <p:nvSpPr>
              <p:cNvPr id="624" name="Freeform 5162">
                <a:extLst>
                  <a:ext uri="{FF2B5EF4-FFF2-40B4-BE49-F238E27FC236}">
                    <a16:creationId xmlns:a16="http://schemas.microsoft.com/office/drawing/2014/main" id="{574737C0-1F8A-6984-228E-B306F205EF7B}"/>
                  </a:ext>
                </a:extLst>
              </p:cNvPr>
              <p:cNvSpPr/>
              <p:nvPr/>
            </p:nvSpPr>
            <p:spPr>
              <a:xfrm>
                <a:off x="12124450" y="337337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25" name="Freeform 5163">
                <a:extLst>
                  <a:ext uri="{FF2B5EF4-FFF2-40B4-BE49-F238E27FC236}">
                    <a16:creationId xmlns:a16="http://schemas.microsoft.com/office/drawing/2014/main" id="{66CC1786-B23E-B12F-BA68-CB3E4BF9E89E}"/>
                  </a:ext>
                </a:extLst>
              </p:cNvPr>
              <p:cNvSpPr/>
              <p:nvPr/>
            </p:nvSpPr>
            <p:spPr>
              <a:xfrm>
                <a:off x="12070887" y="3423856"/>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98" name="Graphic 4">
              <a:extLst>
                <a:ext uri="{FF2B5EF4-FFF2-40B4-BE49-F238E27FC236}">
                  <a16:creationId xmlns:a16="http://schemas.microsoft.com/office/drawing/2014/main" id="{BBEC5A09-C00E-2B22-0695-9C438AB7D000}"/>
                </a:ext>
              </a:extLst>
            </p:cNvPr>
            <p:cNvGrpSpPr/>
            <p:nvPr/>
          </p:nvGrpSpPr>
          <p:grpSpPr>
            <a:xfrm>
              <a:off x="12077614" y="3373373"/>
              <a:ext cx="107125" cy="100964"/>
              <a:chOff x="12077614" y="3373373"/>
              <a:chExt cx="107125" cy="100964"/>
            </a:xfrm>
          </p:grpSpPr>
          <p:sp>
            <p:nvSpPr>
              <p:cNvPr id="622" name="Freeform 5160">
                <a:extLst>
                  <a:ext uri="{FF2B5EF4-FFF2-40B4-BE49-F238E27FC236}">
                    <a16:creationId xmlns:a16="http://schemas.microsoft.com/office/drawing/2014/main" id="{10BE6FA3-BA05-B20E-BD5A-08BBB652EDD6}"/>
                  </a:ext>
                </a:extLst>
              </p:cNvPr>
              <p:cNvSpPr/>
              <p:nvPr/>
            </p:nvSpPr>
            <p:spPr>
              <a:xfrm>
                <a:off x="12131177" y="337337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23" name="Freeform 5161">
                <a:extLst>
                  <a:ext uri="{FF2B5EF4-FFF2-40B4-BE49-F238E27FC236}">
                    <a16:creationId xmlns:a16="http://schemas.microsoft.com/office/drawing/2014/main" id="{40ADCA51-201B-DECB-5202-4FE78A6440F7}"/>
                  </a:ext>
                </a:extLst>
              </p:cNvPr>
              <p:cNvSpPr/>
              <p:nvPr/>
            </p:nvSpPr>
            <p:spPr>
              <a:xfrm>
                <a:off x="12077614" y="3423856"/>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99" name="Graphic 4">
              <a:extLst>
                <a:ext uri="{FF2B5EF4-FFF2-40B4-BE49-F238E27FC236}">
                  <a16:creationId xmlns:a16="http://schemas.microsoft.com/office/drawing/2014/main" id="{D4B7772C-E864-520E-E9C8-302C1A6ABB1D}"/>
                </a:ext>
              </a:extLst>
            </p:cNvPr>
            <p:cNvGrpSpPr/>
            <p:nvPr/>
          </p:nvGrpSpPr>
          <p:grpSpPr>
            <a:xfrm>
              <a:off x="11994096" y="3354347"/>
              <a:ext cx="107125" cy="100964"/>
              <a:chOff x="11994096" y="3354347"/>
              <a:chExt cx="107125" cy="100964"/>
            </a:xfrm>
          </p:grpSpPr>
          <p:sp>
            <p:nvSpPr>
              <p:cNvPr id="620" name="Freeform 5158">
                <a:extLst>
                  <a:ext uri="{FF2B5EF4-FFF2-40B4-BE49-F238E27FC236}">
                    <a16:creationId xmlns:a16="http://schemas.microsoft.com/office/drawing/2014/main" id="{E7CB1AED-8E99-2028-3374-533B17A74369}"/>
                  </a:ext>
                </a:extLst>
              </p:cNvPr>
              <p:cNvSpPr/>
              <p:nvPr/>
            </p:nvSpPr>
            <p:spPr>
              <a:xfrm>
                <a:off x="12047659" y="335434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21" name="Freeform 5159">
                <a:extLst>
                  <a:ext uri="{FF2B5EF4-FFF2-40B4-BE49-F238E27FC236}">
                    <a16:creationId xmlns:a16="http://schemas.microsoft.com/office/drawing/2014/main" id="{758F3062-88C3-CBB8-1C2E-84C074DBE27B}"/>
                  </a:ext>
                </a:extLst>
              </p:cNvPr>
              <p:cNvSpPr/>
              <p:nvPr/>
            </p:nvSpPr>
            <p:spPr>
              <a:xfrm>
                <a:off x="11994096" y="3404830"/>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00" name="Graphic 4">
              <a:extLst>
                <a:ext uri="{FF2B5EF4-FFF2-40B4-BE49-F238E27FC236}">
                  <a16:creationId xmlns:a16="http://schemas.microsoft.com/office/drawing/2014/main" id="{0029588A-1432-A74E-3E36-91A0C9BC8B6A}"/>
                </a:ext>
              </a:extLst>
            </p:cNvPr>
            <p:cNvGrpSpPr/>
            <p:nvPr/>
          </p:nvGrpSpPr>
          <p:grpSpPr>
            <a:xfrm>
              <a:off x="11748747" y="3289786"/>
              <a:ext cx="107125" cy="101091"/>
              <a:chOff x="11748747" y="3289786"/>
              <a:chExt cx="107125" cy="101091"/>
            </a:xfrm>
          </p:grpSpPr>
          <p:sp>
            <p:nvSpPr>
              <p:cNvPr id="618" name="Freeform 5156">
                <a:extLst>
                  <a:ext uri="{FF2B5EF4-FFF2-40B4-BE49-F238E27FC236}">
                    <a16:creationId xmlns:a16="http://schemas.microsoft.com/office/drawing/2014/main" id="{F311079E-571B-7166-638F-0C26B768DC56}"/>
                  </a:ext>
                </a:extLst>
              </p:cNvPr>
              <p:cNvSpPr/>
              <p:nvPr/>
            </p:nvSpPr>
            <p:spPr>
              <a:xfrm>
                <a:off x="11802310" y="3289786"/>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19" name="Freeform 5157">
                <a:extLst>
                  <a:ext uri="{FF2B5EF4-FFF2-40B4-BE49-F238E27FC236}">
                    <a16:creationId xmlns:a16="http://schemas.microsoft.com/office/drawing/2014/main" id="{822DC1CF-CB21-808E-9D80-9B6D1EC1CD05}"/>
                  </a:ext>
                </a:extLst>
              </p:cNvPr>
              <p:cNvSpPr/>
              <p:nvPr/>
            </p:nvSpPr>
            <p:spPr>
              <a:xfrm>
                <a:off x="11748747" y="3340395"/>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01" name="Graphic 4">
              <a:extLst>
                <a:ext uri="{FF2B5EF4-FFF2-40B4-BE49-F238E27FC236}">
                  <a16:creationId xmlns:a16="http://schemas.microsoft.com/office/drawing/2014/main" id="{2EDAF1F7-0BA6-BD68-788D-E48A90D73EF3}"/>
                </a:ext>
              </a:extLst>
            </p:cNvPr>
            <p:cNvGrpSpPr/>
            <p:nvPr/>
          </p:nvGrpSpPr>
          <p:grpSpPr>
            <a:xfrm>
              <a:off x="11617251" y="3272789"/>
              <a:ext cx="106999" cy="100964"/>
              <a:chOff x="11617251" y="3272789"/>
              <a:chExt cx="106999" cy="100964"/>
            </a:xfrm>
          </p:grpSpPr>
          <p:sp>
            <p:nvSpPr>
              <p:cNvPr id="616" name="Freeform 5154">
                <a:extLst>
                  <a:ext uri="{FF2B5EF4-FFF2-40B4-BE49-F238E27FC236}">
                    <a16:creationId xmlns:a16="http://schemas.microsoft.com/office/drawing/2014/main" id="{53F0C58F-D04D-EBE0-EBF2-5A4C8337606B}"/>
                  </a:ext>
                </a:extLst>
              </p:cNvPr>
              <p:cNvSpPr/>
              <p:nvPr/>
            </p:nvSpPr>
            <p:spPr>
              <a:xfrm>
                <a:off x="11670814" y="327278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17" name="Freeform 5155">
                <a:extLst>
                  <a:ext uri="{FF2B5EF4-FFF2-40B4-BE49-F238E27FC236}">
                    <a16:creationId xmlns:a16="http://schemas.microsoft.com/office/drawing/2014/main" id="{3B6363E8-6F0F-FE9A-0117-3E8F3787F81B}"/>
                  </a:ext>
                </a:extLst>
              </p:cNvPr>
              <p:cNvSpPr/>
              <p:nvPr/>
            </p:nvSpPr>
            <p:spPr>
              <a:xfrm>
                <a:off x="11617251" y="3323272"/>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02" name="Graphic 4">
              <a:extLst>
                <a:ext uri="{FF2B5EF4-FFF2-40B4-BE49-F238E27FC236}">
                  <a16:creationId xmlns:a16="http://schemas.microsoft.com/office/drawing/2014/main" id="{3866597B-A5F8-C79B-BFEE-CA442FD73665}"/>
                </a:ext>
              </a:extLst>
            </p:cNvPr>
            <p:cNvGrpSpPr/>
            <p:nvPr/>
          </p:nvGrpSpPr>
          <p:grpSpPr>
            <a:xfrm>
              <a:off x="11619917" y="3272789"/>
              <a:ext cx="107125" cy="100964"/>
              <a:chOff x="11619917" y="3272789"/>
              <a:chExt cx="107125" cy="100964"/>
            </a:xfrm>
          </p:grpSpPr>
          <p:sp>
            <p:nvSpPr>
              <p:cNvPr id="614" name="Freeform 5152">
                <a:extLst>
                  <a:ext uri="{FF2B5EF4-FFF2-40B4-BE49-F238E27FC236}">
                    <a16:creationId xmlns:a16="http://schemas.microsoft.com/office/drawing/2014/main" id="{B76BFB15-0016-62F1-6E76-053C8465C492}"/>
                  </a:ext>
                </a:extLst>
              </p:cNvPr>
              <p:cNvSpPr/>
              <p:nvPr/>
            </p:nvSpPr>
            <p:spPr>
              <a:xfrm>
                <a:off x="11673480" y="327278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15" name="Freeform 5153">
                <a:extLst>
                  <a:ext uri="{FF2B5EF4-FFF2-40B4-BE49-F238E27FC236}">
                    <a16:creationId xmlns:a16="http://schemas.microsoft.com/office/drawing/2014/main" id="{BBB21F04-0D57-06D2-A252-89A05E893364}"/>
                  </a:ext>
                </a:extLst>
              </p:cNvPr>
              <p:cNvSpPr/>
              <p:nvPr/>
            </p:nvSpPr>
            <p:spPr>
              <a:xfrm>
                <a:off x="11619917" y="3323272"/>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03" name="Graphic 4">
              <a:extLst>
                <a:ext uri="{FF2B5EF4-FFF2-40B4-BE49-F238E27FC236}">
                  <a16:creationId xmlns:a16="http://schemas.microsoft.com/office/drawing/2014/main" id="{89326B0F-F78F-4109-BD01-88379469F239}"/>
                </a:ext>
              </a:extLst>
            </p:cNvPr>
            <p:cNvGrpSpPr/>
            <p:nvPr/>
          </p:nvGrpSpPr>
          <p:grpSpPr>
            <a:xfrm>
              <a:off x="11598213" y="3253636"/>
              <a:ext cx="106999" cy="100964"/>
              <a:chOff x="11598213" y="3253636"/>
              <a:chExt cx="106999" cy="100964"/>
            </a:xfrm>
          </p:grpSpPr>
          <p:sp>
            <p:nvSpPr>
              <p:cNvPr id="612" name="Freeform 5150">
                <a:extLst>
                  <a:ext uri="{FF2B5EF4-FFF2-40B4-BE49-F238E27FC236}">
                    <a16:creationId xmlns:a16="http://schemas.microsoft.com/office/drawing/2014/main" id="{5186751C-720A-9D8A-0CA9-2512CD69B0F8}"/>
                  </a:ext>
                </a:extLst>
              </p:cNvPr>
              <p:cNvSpPr/>
              <p:nvPr/>
            </p:nvSpPr>
            <p:spPr>
              <a:xfrm>
                <a:off x="11651775" y="325363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13" name="Freeform 5151">
                <a:extLst>
                  <a:ext uri="{FF2B5EF4-FFF2-40B4-BE49-F238E27FC236}">
                    <a16:creationId xmlns:a16="http://schemas.microsoft.com/office/drawing/2014/main" id="{24DE133B-70AA-3F68-6D3E-805309DC510C}"/>
                  </a:ext>
                </a:extLst>
              </p:cNvPr>
              <p:cNvSpPr/>
              <p:nvPr/>
            </p:nvSpPr>
            <p:spPr>
              <a:xfrm>
                <a:off x="11598213" y="3304119"/>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04" name="Graphic 4">
              <a:extLst>
                <a:ext uri="{FF2B5EF4-FFF2-40B4-BE49-F238E27FC236}">
                  <a16:creationId xmlns:a16="http://schemas.microsoft.com/office/drawing/2014/main" id="{0D4F0CB2-921A-074B-9547-7D266F6977FD}"/>
                </a:ext>
              </a:extLst>
            </p:cNvPr>
            <p:cNvGrpSpPr/>
            <p:nvPr/>
          </p:nvGrpSpPr>
          <p:grpSpPr>
            <a:xfrm>
              <a:off x="11552646" y="3241460"/>
              <a:ext cx="106999" cy="100964"/>
              <a:chOff x="11552646" y="3241460"/>
              <a:chExt cx="106999" cy="100964"/>
            </a:xfrm>
          </p:grpSpPr>
          <p:sp>
            <p:nvSpPr>
              <p:cNvPr id="610" name="Freeform 5148">
                <a:extLst>
                  <a:ext uri="{FF2B5EF4-FFF2-40B4-BE49-F238E27FC236}">
                    <a16:creationId xmlns:a16="http://schemas.microsoft.com/office/drawing/2014/main" id="{EE3ECE11-0663-1F87-849C-D83DF9DEF24D}"/>
                  </a:ext>
                </a:extLst>
              </p:cNvPr>
              <p:cNvSpPr/>
              <p:nvPr/>
            </p:nvSpPr>
            <p:spPr>
              <a:xfrm>
                <a:off x="11606082" y="3241460"/>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11" name="Freeform 5149">
                <a:extLst>
                  <a:ext uri="{FF2B5EF4-FFF2-40B4-BE49-F238E27FC236}">
                    <a16:creationId xmlns:a16="http://schemas.microsoft.com/office/drawing/2014/main" id="{0705ED70-0B7D-28AF-3FF9-6100D481F505}"/>
                  </a:ext>
                </a:extLst>
              </p:cNvPr>
              <p:cNvSpPr/>
              <p:nvPr/>
            </p:nvSpPr>
            <p:spPr>
              <a:xfrm>
                <a:off x="11552646" y="3291942"/>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05" name="Graphic 4">
              <a:extLst>
                <a:ext uri="{FF2B5EF4-FFF2-40B4-BE49-F238E27FC236}">
                  <a16:creationId xmlns:a16="http://schemas.microsoft.com/office/drawing/2014/main" id="{087FC84F-0D9C-B9B6-2B4D-B36A9D518F66}"/>
                </a:ext>
              </a:extLst>
            </p:cNvPr>
            <p:cNvGrpSpPr/>
            <p:nvPr/>
          </p:nvGrpSpPr>
          <p:grpSpPr>
            <a:xfrm>
              <a:off x="11526118" y="3223321"/>
              <a:ext cx="107125" cy="100964"/>
              <a:chOff x="11526118" y="3223321"/>
              <a:chExt cx="107125" cy="100964"/>
            </a:xfrm>
          </p:grpSpPr>
          <p:sp>
            <p:nvSpPr>
              <p:cNvPr id="608" name="Freeform 5146">
                <a:extLst>
                  <a:ext uri="{FF2B5EF4-FFF2-40B4-BE49-F238E27FC236}">
                    <a16:creationId xmlns:a16="http://schemas.microsoft.com/office/drawing/2014/main" id="{E28EBA6C-64DE-0583-1B23-E6FA7AC44E15}"/>
                  </a:ext>
                </a:extLst>
              </p:cNvPr>
              <p:cNvSpPr/>
              <p:nvPr/>
            </p:nvSpPr>
            <p:spPr>
              <a:xfrm>
                <a:off x="11579681" y="322332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09" name="Freeform 5147">
                <a:extLst>
                  <a:ext uri="{FF2B5EF4-FFF2-40B4-BE49-F238E27FC236}">
                    <a16:creationId xmlns:a16="http://schemas.microsoft.com/office/drawing/2014/main" id="{B00251C7-8246-8192-0757-461B484425E2}"/>
                  </a:ext>
                </a:extLst>
              </p:cNvPr>
              <p:cNvSpPr/>
              <p:nvPr/>
            </p:nvSpPr>
            <p:spPr>
              <a:xfrm>
                <a:off x="11526118" y="3273804"/>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06" name="Graphic 4">
              <a:extLst>
                <a:ext uri="{FF2B5EF4-FFF2-40B4-BE49-F238E27FC236}">
                  <a16:creationId xmlns:a16="http://schemas.microsoft.com/office/drawing/2014/main" id="{AA33482B-383E-D5AE-06FA-4BB48EEEFD41}"/>
                </a:ext>
              </a:extLst>
            </p:cNvPr>
            <p:cNvGrpSpPr/>
            <p:nvPr/>
          </p:nvGrpSpPr>
          <p:grpSpPr>
            <a:xfrm>
              <a:off x="11490452" y="3191738"/>
              <a:ext cx="106999" cy="101091"/>
              <a:chOff x="11490452" y="3191738"/>
              <a:chExt cx="106999" cy="101091"/>
            </a:xfrm>
          </p:grpSpPr>
          <p:sp>
            <p:nvSpPr>
              <p:cNvPr id="606" name="Freeform 5144">
                <a:extLst>
                  <a:ext uri="{FF2B5EF4-FFF2-40B4-BE49-F238E27FC236}">
                    <a16:creationId xmlns:a16="http://schemas.microsoft.com/office/drawing/2014/main" id="{959D76CE-FE24-8A4A-7EE4-2231A42ED107}"/>
                  </a:ext>
                </a:extLst>
              </p:cNvPr>
              <p:cNvSpPr/>
              <p:nvPr/>
            </p:nvSpPr>
            <p:spPr>
              <a:xfrm>
                <a:off x="11544015" y="3191738"/>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07" name="Freeform 5145">
                <a:extLst>
                  <a:ext uri="{FF2B5EF4-FFF2-40B4-BE49-F238E27FC236}">
                    <a16:creationId xmlns:a16="http://schemas.microsoft.com/office/drawing/2014/main" id="{97BB16BF-E66F-7E1D-6625-DA2E9BF28ED5}"/>
                  </a:ext>
                </a:extLst>
              </p:cNvPr>
              <p:cNvSpPr/>
              <p:nvPr/>
            </p:nvSpPr>
            <p:spPr>
              <a:xfrm>
                <a:off x="11490452" y="3242221"/>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07" name="Graphic 4">
              <a:extLst>
                <a:ext uri="{FF2B5EF4-FFF2-40B4-BE49-F238E27FC236}">
                  <a16:creationId xmlns:a16="http://schemas.microsoft.com/office/drawing/2014/main" id="{AE9B6079-87F5-B96B-97A4-7E148A3A2EAA}"/>
                </a:ext>
              </a:extLst>
            </p:cNvPr>
            <p:cNvGrpSpPr/>
            <p:nvPr/>
          </p:nvGrpSpPr>
          <p:grpSpPr>
            <a:xfrm>
              <a:off x="11281277" y="3106882"/>
              <a:ext cx="107125" cy="100964"/>
              <a:chOff x="11281277" y="3106882"/>
              <a:chExt cx="107125" cy="100964"/>
            </a:xfrm>
          </p:grpSpPr>
          <p:sp>
            <p:nvSpPr>
              <p:cNvPr id="604" name="Freeform 5142">
                <a:extLst>
                  <a:ext uri="{FF2B5EF4-FFF2-40B4-BE49-F238E27FC236}">
                    <a16:creationId xmlns:a16="http://schemas.microsoft.com/office/drawing/2014/main" id="{550C9700-1B13-B7B9-5737-654D531B67C8}"/>
                  </a:ext>
                </a:extLst>
              </p:cNvPr>
              <p:cNvSpPr/>
              <p:nvPr/>
            </p:nvSpPr>
            <p:spPr>
              <a:xfrm>
                <a:off x="11334840" y="310688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05" name="Freeform 5143">
                <a:extLst>
                  <a:ext uri="{FF2B5EF4-FFF2-40B4-BE49-F238E27FC236}">
                    <a16:creationId xmlns:a16="http://schemas.microsoft.com/office/drawing/2014/main" id="{5415EB48-7F8D-C07A-DFC4-4E47238F118B}"/>
                  </a:ext>
                </a:extLst>
              </p:cNvPr>
              <p:cNvSpPr/>
              <p:nvPr/>
            </p:nvSpPr>
            <p:spPr>
              <a:xfrm>
                <a:off x="11281277" y="3157364"/>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08" name="Graphic 4">
              <a:extLst>
                <a:ext uri="{FF2B5EF4-FFF2-40B4-BE49-F238E27FC236}">
                  <a16:creationId xmlns:a16="http://schemas.microsoft.com/office/drawing/2014/main" id="{28434F92-6034-7E2C-E852-654D1AFA6F84}"/>
                </a:ext>
              </a:extLst>
            </p:cNvPr>
            <p:cNvGrpSpPr/>
            <p:nvPr/>
          </p:nvGrpSpPr>
          <p:grpSpPr>
            <a:xfrm>
              <a:off x="11235203" y="3106882"/>
              <a:ext cx="107125" cy="100964"/>
              <a:chOff x="11235203" y="3106882"/>
              <a:chExt cx="107125" cy="100964"/>
            </a:xfrm>
          </p:grpSpPr>
          <p:sp>
            <p:nvSpPr>
              <p:cNvPr id="602" name="Freeform 5140">
                <a:extLst>
                  <a:ext uri="{FF2B5EF4-FFF2-40B4-BE49-F238E27FC236}">
                    <a16:creationId xmlns:a16="http://schemas.microsoft.com/office/drawing/2014/main" id="{488DC81B-2D69-CAD8-C68B-D4CD1F684D04}"/>
                  </a:ext>
                </a:extLst>
              </p:cNvPr>
              <p:cNvSpPr/>
              <p:nvPr/>
            </p:nvSpPr>
            <p:spPr>
              <a:xfrm>
                <a:off x="11288766" y="310688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03" name="Freeform 5141">
                <a:extLst>
                  <a:ext uri="{FF2B5EF4-FFF2-40B4-BE49-F238E27FC236}">
                    <a16:creationId xmlns:a16="http://schemas.microsoft.com/office/drawing/2014/main" id="{24CE70AD-4370-B41E-4EA6-81D02B34CE30}"/>
                  </a:ext>
                </a:extLst>
              </p:cNvPr>
              <p:cNvSpPr/>
              <p:nvPr/>
            </p:nvSpPr>
            <p:spPr>
              <a:xfrm>
                <a:off x="11235203" y="3157364"/>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09" name="Graphic 4">
              <a:extLst>
                <a:ext uri="{FF2B5EF4-FFF2-40B4-BE49-F238E27FC236}">
                  <a16:creationId xmlns:a16="http://schemas.microsoft.com/office/drawing/2014/main" id="{F29E771F-A3BC-04AB-4DEC-0CCC68891E19}"/>
                </a:ext>
              </a:extLst>
            </p:cNvPr>
            <p:cNvGrpSpPr/>
            <p:nvPr/>
          </p:nvGrpSpPr>
          <p:grpSpPr>
            <a:xfrm>
              <a:off x="11067787" y="3064517"/>
              <a:ext cx="107125" cy="101091"/>
              <a:chOff x="11067787" y="3064517"/>
              <a:chExt cx="107125" cy="101091"/>
            </a:xfrm>
          </p:grpSpPr>
          <p:sp>
            <p:nvSpPr>
              <p:cNvPr id="600" name="Freeform 5138">
                <a:extLst>
                  <a:ext uri="{FF2B5EF4-FFF2-40B4-BE49-F238E27FC236}">
                    <a16:creationId xmlns:a16="http://schemas.microsoft.com/office/drawing/2014/main" id="{9F46794C-64D8-F672-DDB9-9AB049F73F4A}"/>
                  </a:ext>
                </a:extLst>
              </p:cNvPr>
              <p:cNvSpPr/>
              <p:nvPr/>
            </p:nvSpPr>
            <p:spPr>
              <a:xfrm>
                <a:off x="11121350" y="3064517"/>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01" name="Freeform 5139">
                <a:extLst>
                  <a:ext uri="{FF2B5EF4-FFF2-40B4-BE49-F238E27FC236}">
                    <a16:creationId xmlns:a16="http://schemas.microsoft.com/office/drawing/2014/main" id="{26A7CE4F-21DA-2F9B-DE52-BF9ED7704571}"/>
                  </a:ext>
                </a:extLst>
              </p:cNvPr>
              <p:cNvSpPr/>
              <p:nvPr/>
            </p:nvSpPr>
            <p:spPr>
              <a:xfrm>
                <a:off x="11067787" y="3115127"/>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10" name="Graphic 4">
              <a:extLst>
                <a:ext uri="{FF2B5EF4-FFF2-40B4-BE49-F238E27FC236}">
                  <a16:creationId xmlns:a16="http://schemas.microsoft.com/office/drawing/2014/main" id="{4F7952F4-52C4-3ED7-FFB5-00488DB7AB74}"/>
                </a:ext>
              </a:extLst>
            </p:cNvPr>
            <p:cNvGrpSpPr/>
            <p:nvPr/>
          </p:nvGrpSpPr>
          <p:grpSpPr>
            <a:xfrm>
              <a:off x="11040625" y="3064517"/>
              <a:ext cx="106999" cy="101091"/>
              <a:chOff x="11040625" y="3064517"/>
              <a:chExt cx="106999" cy="101091"/>
            </a:xfrm>
          </p:grpSpPr>
          <p:sp>
            <p:nvSpPr>
              <p:cNvPr id="598" name="Freeform 5136">
                <a:extLst>
                  <a:ext uri="{FF2B5EF4-FFF2-40B4-BE49-F238E27FC236}">
                    <a16:creationId xmlns:a16="http://schemas.microsoft.com/office/drawing/2014/main" id="{59DA1140-3867-7D23-9FFD-9B1A052BD1F3}"/>
                  </a:ext>
                </a:extLst>
              </p:cNvPr>
              <p:cNvSpPr/>
              <p:nvPr/>
            </p:nvSpPr>
            <p:spPr>
              <a:xfrm>
                <a:off x="11094061" y="3064517"/>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99" name="Freeform 5137">
                <a:extLst>
                  <a:ext uri="{FF2B5EF4-FFF2-40B4-BE49-F238E27FC236}">
                    <a16:creationId xmlns:a16="http://schemas.microsoft.com/office/drawing/2014/main" id="{0AD4FCF5-B5FE-D863-CBE4-8E5D7AC9F339}"/>
                  </a:ext>
                </a:extLst>
              </p:cNvPr>
              <p:cNvSpPr/>
              <p:nvPr/>
            </p:nvSpPr>
            <p:spPr>
              <a:xfrm>
                <a:off x="11040625" y="3115127"/>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11" name="Graphic 4">
              <a:extLst>
                <a:ext uri="{FF2B5EF4-FFF2-40B4-BE49-F238E27FC236}">
                  <a16:creationId xmlns:a16="http://schemas.microsoft.com/office/drawing/2014/main" id="{2431F68B-C192-40CE-E91F-B4BCC75412AE}"/>
                </a:ext>
              </a:extLst>
            </p:cNvPr>
            <p:cNvGrpSpPr/>
            <p:nvPr/>
          </p:nvGrpSpPr>
          <p:grpSpPr>
            <a:xfrm>
              <a:off x="11000770" y="3050311"/>
              <a:ext cx="106999" cy="100964"/>
              <a:chOff x="11000770" y="3050311"/>
              <a:chExt cx="106999" cy="100964"/>
            </a:xfrm>
          </p:grpSpPr>
          <p:sp>
            <p:nvSpPr>
              <p:cNvPr id="596" name="Freeform 5134">
                <a:extLst>
                  <a:ext uri="{FF2B5EF4-FFF2-40B4-BE49-F238E27FC236}">
                    <a16:creationId xmlns:a16="http://schemas.microsoft.com/office/drawing/2014/main" id="{29CCE2C5-62D8-800B-1263-0E696871FC6A}"/>
                  </a:ext>
                </a:extLst>
              </p:cNvPr>
              <p:cNvSpPr/>
              <p:nvPr/>
            </p:nvSpPr>
            <p:spPr>
              <a:xfrm>
                <a:off x="11054206" y="305031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97" name="Freeform 5135">
                <a:extLst>
                  <a:ext uri="{FF2B5EF4-FFF2-40B4-BE49-F238E27FC236}">
                    <a16:creationId xmlns:a16="http://schemas.microsoft.com/office/drawing/2014/main" id="{5EAADBD9-B8FA-48B0-F516-C2D1AE426A34}"/>
                  </a:ext>
                </a:extLst>
              </p:cNvPr>
              <p:cNvSpPr/>
              <p:nvPr/>
            </p:nvSpPr>
            <p:spPr>
              <a:xfrm>
                <a:off x="11000770" y="3100794"/>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12" name="Graphic 4">
              <a:extLst>
                <a:ext uri="{FF2B5EF4-FFF2-40B4-BE49-F238E27FC236}">
                  <a16:creationId xmlns:a16="http://schemas.microsoft.com/office/drawing/2014/main" id="{4F7CABE5-6B57-645E-CF6E-F85C304E0454}"/>
                </a:ext>
              </a:extLst>
            </p:cNvPr>
            <p:cNvGrpSpPr/>
            <p:nvPr/>
          </p:nvGrpSpPr>
          <p:grpSpPr>
            <a:xfrm>
              <a:off x="10977669" y="3050311"/>
              <a:ext cx="107125" cy="100964"/>
              <a:chOff x="10977669" y="3050311"/>
              <a:chExt cx="107125" cy="100964"/>
            </a:xfrm>
          </p:grpSpPr>
          <p:sp>
            <p:nvSpPr>
              <p:cNvPr id="594" name="Freeform 5132">
                <a:extLst>
                  <a:ext uri="{FF2B5EF4-FFF2-40B4-BE49-F238E27FC236}">
                    <a16:creationId xmlns:a16="http://schemas.microsoft.com/office/drawing/2014/main" id="{6EF96307-36E0-5AC5-4BDE-F8AF73DB546D}"/>
                  </a:ext>
                </a:extLst>
              </p:cNvPr>
              <p:cNvSpPr/>
              <p:nvPr/>
            </p:nvSpPr>
            <p:spPr>
              <a:xfrm>
                <a:off x="11031232" y="305031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95" name="Freeform 5133">
                <a:extLst>
                  <a:ext uri="{FF2B5EF4-FFF2-40B4-BE49-F238E27FC236}">
                    <a16:creationId xmlns:a16="http://schemas.microsoft.com/office/drawing/2014/main" id="{F5D04ED5-A33B-891C-921D-FB6801D82F5C}"/>
                  </a:ext>
                </a:extLst>
              </p:cNvPr>
              <p:cNvSpPr/>
              <p:nvPr/>
            </p:nvSpPr>
            <p:spPr>
              <a:xfrm>
                <a:off x="10977669" y="3100794"/>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13" name="Graphic 4">
              <a:extLst>
                <a:ext uri="{FF2B5EF4-FFF2-40B4-BE49-F238E27FC236}">
                  <a16:creationId xmlns:a16="http://schemas.microsoft.com/office/drawing/2014/main" id="{7E2B4DD7-802B-CF98-3406-05DCC14B4B1B}"/>
                </a:ext>
              </a:extLst>
            </p:cNvPr>
            <p:cNvGrpSpPr/>
            <p:nvPr/>
          </p:nvGrpSpPr>
          <p:grpSpPr>
            <a:xfrm>
              <a:off x="10909256" y="3018474"/>
              <a:ext cx="107125" cy="101091"/>
              <a:chOff x="10909256" y="3018474"/>
              <a:chExt cx="107125" cy="101091"/>
            </a:xfrm>
          </p:grpSpPr>
          <p:sp>
            <p:nvSpPr>
              <p:cNvPr id="592" name="Freeform 5130">
                <a:extLst>
                  <a:ext uri="{FF2B5EF4-FFF2-40B4-BE49-F238E27FC236}">
                    <a16:creationId xmlns:a16="http://schemas.microsoft.com/office/drawing/2014/main" id="{BC3D3214-3184-DB47-3EBB-8E16FF6E16CE}"/>
                  </a:ext>
                </a:extLst>
              </p:cNvPr>
              <p:cNvSpPr/>
              <p:nvPr/>
            </p:nvSpPr>
            <p:spPr>
              <a:xfrm>
                <a:off x="10962819" y="3018474"/>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93" name="Freeform 5131">
                <a:extLst>
                  <a:ext uri="{FF2B5EF4-FFF2-40B4-BE49-F238E27FC236}">
                    <a16:creationId xmlns:a16="http://schemas.microsoft.com/office/drawing/2014/main" id="{8131644F-45C5-82FE-99A1-75B69177958E}"/>
                  </a:ext>
                </a:extLst>
              </p:cNvPr>
              <p:cNvSpPr/>
              <p:nvPr/>
            </p:nvSpPr>
            <p:spPr>
              <a:xfrm>
                <a:off x="10909256" y="3069084"/>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14" name="Graphic 4">
              <a:extLst>
                <a:ext uri="{FF2B5EF4-FFF2-40B4-BE49-F238E27FC236}">
                  <a16:creationId xmlns:a16="http://schemas.microsoft.com/office/drawing/2014/main" id="{C603BA85-673E-825E-32FD-C0BF9267DBE8}"/>
                </a:ext>
              </a:extLst>
            </p:cNvPr>
            <p:cNvGrpSpPr/>
            <p:nvPr/>
          </p:nvGrpSpPr>
          <p:grpSpPr>
            <a:xfrm>
              <a:off x="10912048" y="3018474"/>
              <a:ext cx="107125" cy="101091"/>
              <a:chOff x="10912048" y="3018474"/>
              <a:chExt cx="107125" cy="101091"/>
            </a:xfrm>
          </p:grpSpPr>
          <p:sp>
            <p:nvSpPr>
              <p:cNvPr id="590" name="Freeform 5128">
                <a:extLst>
                  <a:ext uri="{FF2B5EF4-FFF2-40B4-BE49-F238E27FC236}">
                    <a16:creationId xmlns:a16="http://schemas.microsoft.com/office/drawing/2014/main" id="{9BF5ED2A-07C2-A2F9-3299-FA00AE49DFE7}"/>
                  </a:ext>
                </a:extLst>
              </p:cNvPr>
              <p:cNvSpPr/>
              <p:nvPr/>
            </p:nvSpPr>
            <p:spPr>
              <a:xfrm>
                <a:off x="10965611" y="3018474"/>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91" name="Freeform 5129">
                <a:extLst>
                  <a:ext uri="{FF2B5EF4-FFF2-40B4-BE49-F238E27FC236}">
                    <a16:creationId xmlns:a16="http://schemas.microsoft.com/office/drawing/2014/main" id="{5F0A123D-0CFD-162F-F8F9-EA686AAACB76}"/>
                  </a:ext>
                </a:extLst>
              </p:cNvPr>
              <p:cNvSpPr/>
              <p:nvPr/>
            </p:nvSpPr>
            <p:spPr>
              <a:xfrm>
                <a:off x="10912048" y="3069084"/>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15" name="Graphic 4">
              <a:extLst>
                <a:ext uri="{FF2B5EF4-FFF2-40B4-BE49-F238E27FC236}">
                  <a16:creationId xmlns:a16="http://schemas.microsoft.com/office/drawing/2014/main" id="{28D7A658-6B37-B7AB-D179-4CBB377F5F78}"/>
                </a:ext>
              </a:extLst>
            </p:cNvPr>
            <p:cNvGrpSpPr/>
            <p:nvPr/>
          </p:nvGrpSpPr>
          <p:grpSpPr>
            <a:xfrm>
              <a:off x="10772429" y="2946810"/>
              <a:ext cx="107125" cy="100964"/>
              <a:chOff x="10772429" y="2946810"/>
              <a:chExt cx="107125" cy="100964"/>
            </a:xfrm>
          </p:grpSpPr>
          <p:sp>
            <p:nvSpPr>
              <p:cNvPr id="588" name="Freeform 5126">
                <a:extLst>
                  <a:ext uri="{FF2B5EF4-FFF2-40B4-BE49-F238E27FC236}">
                    <a16:creationId xmlns:a16="http://schemas.microsoft.com/office/drawing/2014/main" id="{A1AF1C91-786C-BD1D-7689-4E045404AD6D}"/>
                  </a:ext>
                </a:extLst>
              </p:cNvPr>
              <p:cNvSpPr/>
              <p:nvPr/>
            </p:nvSpPr>
            <p:spPr>
              <a:xfrm>
                <a:off x="10825992" y="294681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89" name="Freeform 5127">
                <a:extLst>
                  <a:ext uri="{FF2B5EF4-FFF2-40B4-BE49-F238E27FC236}">
                    <a16:creationId xmlns:a16="http://schemas.microsoft.com/office/drawing/2014/main" id="{FA5D90E9-5342-FE47-9AA6-B6F39B3BBEDB}"/>
                  </a:ext>
                </a:extLst>
              </p:cNvPr>
              <p:cNvSpPr/>
              <p:nvPr/>
            </p:nvSpPr>
            <p:spPr>
              <a:xfrm>
                <a:off x="10772429" y="2997292"/>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16" name="Graphic 4">
              <a:extLst>
                <a:ext uri="{FF2B5EF4-FFF2-40B4-BE49-F238E27FC236}">
                  <a16:creationId xmlns:a16="http://schemas.microsoft.com/office/drawing/2014/main" id="{820712E1-8404-E07E-040C-007A7F0A5FA6}"/>
                </a:ext>
              </a:extLst>
            </p:cNvPr>
            <p:cNvGrpSpPr/>
            <p:nvPr/>
          </p:nvGrpSpPr>
          <p:grpSpPr>
            <a:xfrm>
              <a:off x="10737270" y="2946810"/>
              <a:ext cx="106999" cy="100964"/>
              <a:chOff x="10737270" y="2946810"/>
              <a:chExt cx="106999" cy="100964"/>
            </a:xfrm>
          </p:grpSpPr>
          <p:sp>
            <p:nvSpPr>
              <p:cNvPr id="586" name="Freeform 5124">
                <a:extLst>
                  <a:ext uri="{FF2B5EF4-FFF2-40B4-BE49-F238E27FC236}">
                    <a16:creationId xmlns:a16="http://schemas.microsoft.com/office/drawing/2014/main" id="{9E622B02-85C5-14E3-1B4B-0A36CAF35951}"/>
                  </a:ext>
                </a:extLst>
              </p:cNvPr>
              <p:cNvSpPr/>
              <p:nvPr/>
            </p:nvSpPr>
            <p:spPr>
              <a:xfrm>
                <a:off x="10790706" y="294681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87" name="Freeform 5125">
                <a:extLst>
                  <a:ext uri="{FF2B5EF4-FFF2-40B4-BE49-F238E27FC236}">
                    <a16:creationId xmlns:a16="http://schemas.microsoft.com/office/drawing/2014/main" id="{82037C0A-EAD2-690E-0696-AFB4312DD1E2}"/>
                  </a:ext>
                </a:extLst>
              </p:cNvPr>
              <p:cNvSpPr/>
              <p:nvPr/>
            </p:nvSpPr>
            <p:spPr>
              <a:xfrm>
                <a:off x="10737270" y="2997292"/>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17" name="Graphic 4">
              <a:extLst>
                <a:ext uri="{FF2B5EF4-FFF2-40B4-BE49-F238E27FC236}">
                  <a16:creationId xmlns:a16="http://schemas.microsoft.com/office/drawing/2014/main" id="{C89EEAA7-AFD8-823D-7BA2-E9E2B71D24B4}"/>
                </a:ext>
              </a:extLst>
            </p:cNvPr>
            <p:cNvGrpSpPr/>
            <p:nvPr/>
          </p:nvGrpSpPr>
          <p:grpSpPr>
            <a:xfrm>
              <a:off x="10706300" y="2930320"/>
              <a:ext cx="107125" cy="101091"/>
              <a:chOff x="10706300" y="2930320"/>
              <a:chExt cx="107125" cy="101091"/>
            </a:xfrm>
          </p:grpSpPr>
          <p:sp>
            <p:nvSpPr>
              <p:cNvPr id="584" name="Freeform 5122">
                <a:extLst>
                  <a:ext uri="{FF2B5EF4-FFF2-40B4-BE49-F238E27FC236}">
                    <a16:creationId xmlns:a16="http://schemas.microsoft.com/office/drawing/2014/main" id="{7ADEE74A-D88E-6064-45B7-5E72534338DA}"/>
                  </a:ext>
                </a:extLst>
              </p:cNvPr>
              <p:cNvSpPr/>
              <p:nvPr/>
            </p:nvSpPr>
            <p:spPr>
              <a:xfrm>
                <a:off x="10759863" y="2930320"/>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85" name="Freeform 5123">
                <a:extLst>
                  <a:ext uri="{FF2B5EF4-FFF2-40B4-BE49-F238E27FC236}">
                    <a16:creationId xmlns:a16="http://schemas.microsoft.com/office/drawing/2014/main" id="{6AB96D87-9A13-A73F-BEBA-2B9CC3C23C22}"/>
                  </a:ext>
                </a:extLst>
              </p:cNvPr>
              <p:cNvSpPr/>
              <p:nvPr/>
            </p:nvSpPr>
            <p:spPr>
              <a:xfrm>
                <a:off x="10706300" y="298093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18" name="Graphic 4">
              <a:extLst>
                <a:ext uri="{FF2B5EF4-FFF2-40B4-BE49-F238E27FC236}">
                  <a16:creationId xmlns:a16="http://schemas.microsoft.com/office/drawing/2014/main" id="{458E684E-F3B4-75F8-C86A-94A8EC577258}"/>
                </a:ext>
              </a:extLst>
            </p:cNvPr>
            <p:cNvGrpSpPr/>
            <p:nvPr/>
          </p:nvGrpSpPr>
          <p:grpSpPr>
            <a:xfrm>
              <a:off x="10619102" y="2857514"/>
              <a:ext cx="106999" cy="100964"/>
              <a:chOff x="10619102" y="2857514"/>
              <a:chExt cx="106999" cy="100964"/>
            </a:xfrm>
          </p:grpSpPr>
          <p:sp>
            <p:nvSpPr>
              <p:cNvPr id="582" name="Freeform 5120">
                <a:extLst>
                  <a:ext uri="{FF2B5EF4-FFF2-40B4-BE49-F238E27FC236}">
                    <a16:creationId xmlns:a16="http://schemas.microsoft.com/office/drawing/2014/main" id="{3875F962-AC5A-32EF-9EB3-CF3F98039A02}"/>
                  </a:ext>
                </a:extLst>
              </p:cNvPr>
              <p:cNvSpPr/>
              <p:nvPr/>
            </p:nvSpPr>
            <p:spPr>
              <a:xfrm>
                <a:off x="10672538" y="285751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83" name="Freeform 5121">
                <a:extLst>
                  <a:ext uri="{FF2B5EF4-FFF2-40B4-BE49-F238E27FC236}">
                    <a16:creationId xmlns:a16="http://schemas.microsoft.com/office/drawing/2014/main" id="{AA9B87AC-2A12-6D81-E20B-10FC168CC532}"/>
                  </a:ext>
                </a:extLst>
              </p:cNvPr>
              <p:cNvSpPr/>
              <p:nvPr/>
            </p:nvSpPr>
            <p:spPr>
              <a:xfrm>
                <a:off x="10619102" y="2907996"/>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19" name="Graphic 4">
              <a:extLst>
                <a:ext uri="{FF2B5EF4-FFF2-40B4-BE49-F238E27FC236}">
                  <a16:creationId xmlns:a16="http://schemas.microsoft.com/office/drawing/2014/main" id="{9F09E3E1-9EE4-B5E2-A53F-67EAF7D70CCC}"/>
                </a:ext>
              </a:extLst>
            </p:cNvPr>
            <p:cNvGrpSpPr/>
            <p:nvPr/>
          </p:nvGrpSpPr>
          <p:grpSpPr>
            <a:xfrm>
              <a:off x="10542565" y="2828087"/>
              <a:ext cx="107125" cy="101091"/>
              <a:chOff x="10542565" y="2828087"/>
              <a:chExt cx="107125" cy="101091"/>
            </a:xfrm>
          </p:grpSpPr>
          <p:sp>
            <p:nvSpPr>
              <p:cNvPr id="580" name="Freeform 5118">
                <a:extLst>
                  <a:ext uri="{FF2B5EF4-FFF2-40B4-BE49-F238E27FC236}">
                    <a16:creationId xmlns:a16="http://schemas.microsoft.com/office/drawing/2014/main" id="{527817AC-B6BE-3593-45FF-C047713AFAE9}"/>
                  </a:ext>
                </a:extLst>
              </p:cNvPr>
              <p:cNvSpPr/>
              <p:nvPr/>
            </p:nvSpPr>
            <p:spPr>
              <a:xfrm>
                <a:off x="10596128" y="2828087"/>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81" name="Freeform 5119">
                <a:extLst>
                  <a:ext uri="{FF2B5EF4-FFF2-40B4-BE49-F238E27FC236}">
                    <a16:creationId xmlns:a16="http://schemas.microsoft.com/office/drawing/2014/main" id="{B863E127-1A48-5A84-117A-CA0139A7F576}"/>
                  </a:ext>
                </a:extLst>
              </p:cNvPr>
              <p:cNvSpPr/>
              <p:nvPr/>
            </p:nvSpPr>
            <p:spPr>
              <a:xfrm>
                <a:off x="10542565" y="287857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20" name="Graphic 4">
              <a:extLst>
                <a:ext uri="{FF2B5EF4-FFF2-40B4-BE49-F238E27FC236}">
                  <a16:creationId xmlns:a16="http://schemas.microsoft.com/office/drawing/2014/main" id="{9AD88DBE-7942-077C-F679-7937417AB511}"/>
                </a:ext>
              </a:extLst>
            </p:cNvPr>
            <p:cNvGrpSpPr/>
            <p:nvPr/>
          </p:nvGrpSpPr>
          <p:grpSpPr>
            <a:xfrm>
              <a:off x="10120915" y="2701247"/>
              <a:ext cx="106999" cy="100964"/>
              <a:chOff x="10120915" y="2701247"/>
              <a:chExt cx="106999" cy="100964"/>
            </a:xfrm>
          </p:grpSpPr>
          <p:sp>
            <p:nvSpPr>
              <p:cNvPr id="578" name="Freeform 5116">
                <a:extLst>
                  <a:ext uri="{FF2B5EF4-FFF2-40B4-BE49-F238E27FC236}">
                    <a16:creationId xmlns:a16="http://schemas.microsoft.com/office/drawing/2014/main" id="{A8E0F6BC-42A3-6B13-E446-F18205F85977}"/>
                  </a:ext>
                </a:extLst>
              </p:cNvPr>
              <p:cNvSpPr/>
              <p:nvPr/>
            </p:nvSpPr>
            <p:spPr>
              <a:xfrm>
                <a:off x="10174351" y="270124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79" name="Freeform 5117">
                <a:extLst>
                  <a:ext uri="{FF2B5EF4-FFF2-40B4-BE49-F238E27FC236}">
                    <a16:creationId xmlns:a16="http://schemas.microsoft.com/office/drawing/2014/main" id="{AAA55442-5E89-56BE-1B28-B240A493186C}"/>
                  </a:ext>
                </a:extLst>
              </p:cNvPr>
              <p:cNvSpPr/>
              <p:nvPr/>
            </p:nvSpPr>
            <p:spPr>
              <a:xfrm>
                <a:off x="10120915" y="2751729"/>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21" name="Graphic 4">
              <a:extLst>
                <a:ext uri="{FF2B5EF4-FFF2-40B4-BE49-F238E27FC236}">
                  <a16:creationId xmlns:a16="http://schemas.microsoft.com/office/drawing/2014/main" id="{E3F67DAB-2CCB-7AB0-8B42-7A319A0E5A39}"/>
                </a:ext>
              </a:extLst>
            </p:cNvPr>
            <p:cNvGrpSpPr/>
            <p:nvPr/>
          </p:nvGrpSpPr>
          <p:grpSpPr>
            <a:xfrm>
              <a:off x="10021151" y="2685011"/>
              <a:ext cx="107125" cy="100964"/>
              <a:chOff x="10021151" y="2685011"/>
              <a:chExt cx="107125" cy="100964"/>
            </a:xfrm>
          </p:grpSpPr>
          <p:sp>
            <p:nvSpPr>
              <p:cNvPr id="576" name="Freeform 5114">
                <a:extLst>
                  <a:ext uri="{FF2B5EF4-FFF2-40B4-BE49-F238E27FC236}">
                    <a16:creationId xmlns:a16="http://schemas.microsoft.com/office/drawing/2014/main" id="{8396AA16-A640-5F51-A458-F9C900CF43DE}"/>
                  </a:ext>
                </a:extLst>
              </p:cNvPr>
              <p:cNvSpPr/>
              <p:nvPr/>
            </p:nvSpPr>
            <p:spPr>
              <a:xfrm>
                <a:off x="10074714" y="268501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77" name="Freeform 5115">
                <a:extLst>
                  <a:ext uri="{FF2B5EF4-FFF2-40B4-BE49-F238E27FC236}">
                    <a16:creationId xmlns:a16="http://schemas.microsoft.com/office/drawing/2014/main" id="{7F2FFA8B-2761-B629-B230-654456748BD9}"/>
                  </a:ext>
                </a:extLst>
              </p:cNvPr>
              <p:cNvSpPr/>
              <p:nvPr/>
            </p:nvSpPr>
            <p:spPr>
              <a:xfrm>
                <a:off x="10021151" y="2735494"/>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22" name="Graphic 4">
              <a:extLst>
                <a:ext uri="{FF2B5EF4-FFF2-40B4-BE49-F238E27FC236}">
                  <a16:creationId xmlns:a16="http://schemas.microsoft.com/office/drawing/2014/main" id="{D05A8F43-2FBE-0597-2444-5592F9277460}"/>
                </a:ext>
              </a:extLst>
            </p:cNvPr>
            <p:cNvGrpSpPr/>
            <p:nvPr/>
          </p:nvGrpSpPr>
          <p:grpSpPr>
            <a:xfrm>
              <a:off x="9594678" y="2370574"/>
              <a:ext cx="106999" cy="100964"/>
              <a:chOff x="9594678" y="2370574"/>
              <a:chExt cx="106999" cy="100964"/>
            </a:xfrm>
          </p:grpSpPr>
          <p:sp>
            <p:nvSpPr>
              <p:cNvPr id="574" name="Freeform 5112">
                <a:extLst>
                  <a:ext uri="{FF2B5EF4-FFF2-40B4-BE49-F238E27FC236}">
                    <a16:creationId xmlns:a16="http://schemas.microsoft.com/office/drawing/2014/main" id="{5759AEC4-BE97-1E68-7610-598099BEC3E2}"/>
                  </a:ext>
                </a:extLst>
              </p:cNvPr>
              <p:cNvSpPr/>
              <p:nvPr/>
            </p:nvSpPr>
            <p:spPr>
              <a:xfrm>
                <a:off x="9648114" y="237057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75" name="Freeform 5113">
                <a:extLst>
                  <a:ext uri="{FF2B5EF4-FFF2-40B4-BE49-F238E27FC236}">
                    <a16:creationId xmlns:a16="http://schemas.microsoft.com/office/drawing/2014/main" id="{40274C6C-43D7-160D-ADF8-257D7CA0DDA8}"/>
                  </a:ext>
                </a:extLst>
              </p:cNvPr>
              <p:cNvSpPr/>
              <p:nvPr/>
            </p:nvSpPr>
            <p:spPr>
              <a:xfrm>
                <a:off x="9594678" y="2421057"/>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23" name="Graphic 4">
              <a:extLst>
                <a:ext uri="{FF2B5EF4-FFF2-40B4-BE49-F238E27FC236}">
                  <a16:creationId xmlns:a16="http://schemas.microsoft.com/office/drawing/2014/main" id="{C10C5AD2-BEBD-33BD-A449-7B0F07048F89}"/>
                </a:ext>
              </a:extLst>
            </p:cNvPr>
            <p:cNvGrpSpPr/>
            <p:nvPr/>
          </p:nvGrpSpPr>
          <p:grpSpPr>
            <a:xfrm>
              <a:off x="9530326" y="2328336"/>
              <a:ext cx="107125" cy="100964"/>
              <a:chOff x="9530326" y="2328336"/>
              <a:chExt cx="107125" cy="100964"/>
            </a:xfrm>
          </p:grpSpPr>
          <p:sp>
            <p:nvSpPr>
              <p:cNvPr id="572" name="Freeform 5110">
                <a:extLst>
                  <a:ext uri="{FF2B5EF4-FFF2-40B4-BE49-F238E27FC236}">
                    <a16:creationId xmlns:a16="http://schemas.microsoft.com/office/drawing/2014/main" id="{3F932250-C2F3-1984-139A-2A455CA6C26E}"/>
                  </a:ext>
                </a:extLst>
              </p:cNvPr>
              <p:cNvSpPr/>
              <p:nvPr/>
            </p:nvSpPr>
            <p:spPr>
              <a:xfrm>
                <a:off x="9583889" y="232833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73" name="Freeform 5111">
                <a:extLst>
                  <a:ext uri="{FF2B5EF4-FFF2-40B4-BE49-F238E27FC236}">
                    <a16:creationId xmlns:a16="http://schemas.microsoft.com/office/drawing/2014/main" id="{7971F72C-59A2-C7FC-06AC-991E6997BF83}"/>
                  </a:ext>
                </a:extLst>
              </p:cNvPr>
              <p:cNvSpPr/>
              <p:nvPr/>
            </p:nvSpPr>
            <p:spPr>
              <a:xfrm>
                <a:off x="9530326" y="2378819"/>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24" name="Graphic 4">
              <a:extLst>
                <a:ext uri="{FF2B5EF4-FFF2-40B4-BE49-F238E27FC236}">
                  <a16:creationId xmlns:a16="http://schemas.microsoft.com/office/drawing/2014/main" id="{820543BC-8E12-03B8-EC97-F648871DBD8B}"/>
                </a:ext>
              </a:extLst>
            </p:cNvPr>
            <p:cNvGrpSpPr/>
            <p:nvPr/>
          </p:nvGrpSpPr>
          <p:grpSpPr>
            <a:xfrm>
              <a:off x="9421931" y="2230923"/>
              <a:ext cx="107125" cy="100964"/>
              <a:chOff x="9421931" y="2230923"/>
              <a:chExt cx="107125" cy="100964"/>
            </a:xfrm>
          </p:grpSpPr>
          <p:sp>
            <p:nvSpPr>
              <p:cNvPr id="570" name="Freeform 5108">
                <a:extLst>
                  <a:ext uri="{FF2B5EF4-FFF2-40B4-BE49-F238E27FC236}">
                    <a16:creationId xmlns:a16="http://schemas.microsoft.com/office/drawing/2014/main" id="{C83A3DAE-6BE2-CFD5-08AD-9DE5774E0AD2}"/>
                  </a:ext>
                </a:extLst>
              </p:cNvPr>
              <p:cNvSpPr/>
              <p:nvPr/>
            </p:nvSpPr>
            <p:spPr>
              <a:xfrm>
                <a:off x="9475494" y="223092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71" name="Freeform 5109">
                <a:extLst>
                  <a:ext uri="{FF2B5EF4-FFF2-40B4-BE49-F238E27FC236}">
                    <a16:creationId xmlns:a16="http://schemas.microsoft.com/office/drawing/2014/main" id="{38005199-CE0D-E445-3D6D-9D7EA3CEFA19}"/>
                  </a:ext>
                </a:extLst>
              </p:cNvPr>
              <p:cNvSpPr/>
              <p:nvPr/>
            </p:nvSpPr>
            <p:spPr>
              <a:xfrm>
                <a:off x="9421931" y="2281406"/>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25" name="Graphic 4">
              <a:extLst>
                <a:ext uri="{FF2B5EF4-FFF2-40B4-BE49-F238E27FC236}">
                  <a16:creationId xmlns:a16="http://schemas.microsoft.com/office/drawing/2014/main" id="{4639748D-1197-8114-D752-022FC143D200}"/>
                </a:ext>
              </a:extLst>
            </p:cNvPr>
            <p:cNvGrpSpPr/>
            <p:nvPr/>
          </p:nvGrpSpPr>
          <p:grpSpPr>
            <a:xfrm>
              <a:off x="9067299" y="2074022"/>
              <a:ext cx="106999" cy="100964"/>
              <a:chOff x="9067299" y="2074022"/>
              <a:chExt cx="106999" cy="100964"/>
            </a:xfrm>
          </p:grpSpPr>
          <p:sp>
            <p:nvSpPr>
              <p:cNvPr id="568" name="Freeform 5106">
                <a:extLst>
                  <a:ext uri="{FF2B5EF4-FFF2-40B4-BE49-F238E27FC236}">
                    <a16:creationId xmlns:a16="http://schemas.microsoft.com/office/drawing/2014/main" id="{3F94CFA6-2799-69B0-F642-4F1ED597CE7F}"/>
                  </a:ext>
                </a:extLst>
              </p:cNvPr>
              <p:cNvSpPr/>
              <p:nvPr/>
            </p:nvSpPr>
            <p:spPr>
              <a:xfrm>
                <a:off x="9120862" y="207402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69" name="Freeform 5107">
                <a:extLst>
                  <a:ext uri="{FF2B5EF4-FFF2-40B4-BE49-F238E27FC236}">
                    <a16:creationId xmlns:a16="http://schemas.microsoft.com/office/drawing/2014/main" id="{91E6291D-D7F7-C29A-7C32-9D6293A253EC}"/>
                  </a:ext>
                </a:extLst>
              </p:cNvPr>
              <p:cNvSpPr/>
              <p:nvPr/>
            </p:nvSpPr>
            <p:spPr>
              <a:xfrm>
                <a:off x="9067299" y="2124504"/>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26" name="Graphic 4">
              <a:extLst>
                <a:ext uri="{FF2B5EF4-FFF2-40B4-BE49-F238E27FC236}">
                  <a16:creationId xmlns:a16="http://schemas.microsoft.com/office/drawing/2014/main" id="{14C5FB8C-6C2D-7B0C-A309-E84E329182B8}"/>
                </a:ext>
              </a:extLst>
            </p:cNvPr>
            <p:cNvGrpSpPr/>
            <p:nvPr/>
          </p:nvGrpSpPr>
          <p:grpSpPr>
            <a:xfrm>
              <a:off x="8950653" y="2017578"/>
              <a:ext cx="107125" cy="101091"/>
              <a:chOff x="8950653" y="2017578"/>
              <a:chExt cx="107125" cy="101091"/>
            </a:xfrm>
          </p:grpSpPr>
          <p:sp>
            <p:nvSpPr>
              <p:cNvPr id="566" name="Freeform 5104">
                <a:extLst>
                  <a:ext uri="{FF2B5EF4-FFF2-40B4-BE49-F238E27FC236}">
                    <a16:creationId xmlns:a16="http://schemas.microsoft.com/office/drawing/2014/main" id="{4BC7E7FA-6EB1-3245-3037-880DF1FCCB17}"/>
                  </a:ext>
                </a:extLst>
              </p:cNvPr>
              <p:cNvSpPr/>
              <p:nvPr/>
            </p:nvSpPr>
            <p:spPr>
              <a:xfrm>
                <a:off x="9004216" y="2017578"/>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67" name="Freeform 5105">
                <a:extLst>
                  <a:ext uri="{FF2B5EF4-FFF2-40B4-BE49-F238E27FC236}">
                    <a16:creationId xmlns:a16="http://schemas.microsoft.com/office/drawing/2014/main" id="{35C72263-312B-076A-BE18-92CEA81D2EF4}"/>
                  </a:ext>
                </a:extLst>
              </p:cNvPr>
              <p:cNvSpPr/>
              <p:nvPr/>
            </p:nvSpPr>
            <p:spPr>
              <a:xfrm>
                <a:off x="8950653" y="206806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27" name="Graphic 4">
              <a:extLst>
                <a:ext uri="{FF2B5EF4-FFF2-40B4-BE49-F238E27FC236}">
                  <a16:creationId xmlns:a16="http://schemas.microsoft.com/office/drawing/2014/main" id="{41BCBD37-ED62-5AB5-568E-CAFE7083454D}"/>
                </a:ext>
              </a:extLst>
            </p:cNvPr>
            <p:cNvGrpSpPr/>
            <p:nvPr/>
          </p:nvGrpSpPr>
          <p:grpSpPr>
            <a:xfrm>
              <a:off x="8713682" y="1917628"/>
              <a:ext cx="106999" cy="100964"/>
              <a:chOff x="8713682" y="1917628"/>
              <a:chExt cx="106999" cy="100964"/>
            </a:xfrm>
          </p:grpSpPr>
          <p:sp>
            <p:nvSpPr>
              <p:cNvPr id="564" name="Freeform 5102">
                <a:extLst>
                  <a:ext uri="{FF2B5EF4-FFF2-40B4-BE49-F238E27FC236}">
                    <a16:creationId xmlns:a16="http://schemas.microsoft.com/office/drawing/2014/main" id="{A29D602C-C66E-58E1-76AD-87E4FE30189C}"/>
                  </a:ext>
                </a:extLst>
              </p:cNvPr>
              <p:cNvSpPr/>
              <p:nvPr/>
            </p:nvSpPr>
            <p:spPr>
              <a:xfrm>
                <a:off x="8767118" y="191762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65" name="Freeform 5103">
                <a:extLst>
                  <a:ext uri="{FF2B5EF4-FFF2-40B4-BE49-F238E27FC236}">
                    <a16:creationId xmlns:a16="http://schemas.microsoft.com/office/drawing/2014/main" id="{36B751FA-2E78-EFD3-0989-4384A94AFD6B}"/>
                  </a:ext>
                </a:extLst>
              </p:cNvPr>
              <p:cNvSpPr/>
              <p:nvPr/>
            </p:nvSpPr>
            <p:spPr>
              <a:xfrm>
                <a:off x="8713682" y="196811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28" name="Graphic 4">
              <a:extLst>
                <a:ext uri="{FF2B5EF4-FFF2-40B4-BE49-F238E27FC236}">
                  <a16:creationId xmlns:a16="http://schemas.microsoft.com/office/drawing/2014/main" id="{21B6D7C6-3B82-B8B7-0AD1-8E3E87430E39}"/>
                </a:ext>
              </a:extLst>
            </p:cNvPr>
            <p:cNvGrpSpPr/>
            <p:nvPr/>
          </p:nvGrpSpPr>
          <p:grpSpPr>
            <a:xfrm>
              <a:off x="8723201" y="1917628"/>
              <a:ext cx="107125" cy="100964"/>
              <a:chOff x="8723201" y="1917628"/>
              <a:chExt cx="107125" cy="100964"/>
            </a:xfrm>
          </p:grpSpPr>
          <p:sp>
            <p:nvSpPr>
              <p:cNvPr id="562" name="Freeform 5100">
                <a:extLst>
                  <a:ext uri="{FF2B5EF4-FFF2-40B4-BE49-F238E27FC236}">
                    <a16:creationId xmlns:a16="http://schemas.microsoft.com/office/drawing/2014/main" id="{F06118A5-CB1D-B3B7-D90F-5A8EE43BDB85}"/>
                  </a:ext>
                </a:extLst>
              </p:cNvPr>
              <p:cNvSpPr/>
              <p:nvPr/>
            </p:nvSpPr>
            <p:spPr>
              <a:xfrm>
                <a:off x="8776764" y="191762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63" name="Freeform 5101">
                <a:extLst>
                  <a:ext uri="{FF2B5EF4-FFF2-40B4-BE49-F238E27FC236}">
                    <a16:creationId xmlns:a16="http://schemas.microsoft.com/office/drawing/2014/main" id="{D03DD06C-24F2-DD5D-CDD4-CCC93252D9F6}"/>
                  </a:ext>
                </a:extLst>
              </p:cNvPr>
              <p:cNvSpPr/>
              <p:nvPr/>
            </p:nvSpPr>
            <p:spPr>
              <a:xfrm>
                <a:off x="8723201" y="196811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29" name="Graphic 4">
              <a:extLst>
                <a:ext uri="{FF2B5EF4-FFF2-40B4-BE49-F238E27FC236}">
                  <a16:creationId xmlns:a16="http://schemas.microsoft.com/office/drawing/2014/main" id="{366CD634-86E8-D060-642B-2AF8F9FC04B3}"/>
                </a:ext>
              </a:extLst>
            </p:cNvPr>
            <p:cNvGrpSpPr/>
            <p:nvPr/>
          </p:nvGrpSpPr>
          <p:grpSpPr>
            <a:xfrm>
              <a:off x="8650345" y="1917628"/>
              <a:ext cx="106999" cy="100964"/>
              <a:chOff x="8650345" y="1917628"/>
              <a:chExt cx="106999" cy="100964"/>
            </a:xfrm>
          </p:grpSpPr>
          <p:sp>
            <p:nvSpPr>
              <p:cNvPr id="560" name="Freeform 5098">
                <a:extLst>
                  <a:ext uri="{FF2B5EF4-FFF2-40B4-BE49-F238E27FC236}">
                    <a16:creationId xmlns:a16="http://schemas.microsoft.com/office/drawing/2014/main" id="{25EDE360-3273-BC51-5BCF-5C5D7E1FC5FB}"/>
                  </a:ext>
                </a:extLst>
              </p:cNvPr>
              <p:cNvSpPr/>
              <p:nvPr/>
            </p:nvSpPr>
            <p:spPr>
              <a:xfrm>
                <a:off x="8703781" y="191762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61" name="Freeform 5099">
                <a:extLst>
                  <a:ext uri="{FF2B5EF4-FFF2-40B4-BE49-F238E27FC236}">
                    <a16:creationId xmlns:a16="http://schemas.microsoft.com/office/drawing/2014/main" id="{CD242A72-B961-7A35-9F5B-2E5B73CDB19F}"/>
                  </a:ext>
                </a:extLst>
              </p:cNvPr>
              <p:cNvSpPr/>
              <p:nvPr/>
            </p:nvSpPr>
            <p:spPr>
              <a:xfrm>
                <a:off x="8650345" y="196811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30" name="Graphic 4">
              <a:extLst>
                <a:ext uri="{FF2B5EF4-FFF2-40B4-BE49-F238E27FC236}">
                  <a16:creationId xmlns:a16="http://schemas.microsoft.com/office/drawing/2014/main" id="{A921EA1E-2328-1FA0-8E3B-2ADA409DEECB}"/>
                </a:ext>
              </a:extLst>
            </p:cNvPr>
            <p:cNvGrpSpPr/>
            <p:nvPr/>
          </p:nvGrpSpPr>
          <p:grpSpPr>
            <a:xfrm>
              <a:off x="8653138" y="1917628"/>
              <a:ext cx="107125" cy="100964"/>
              <a:chOff x="8653138" y="1917628"/>
              <a:chExt cx="107125" cy="100964"/>
            </a:xfrm>
          </p:grpSpPr>
          <p:sp>
            <p:nvSpPr>
              <p:cNvPr id="558" name="Freeform 5096">
                <a:extLst>
                  <a:ext uri="{FF2B5EF4-FFF2-40B4-BE49-F238E27FC236}">
                    <a16:creationId xmlns:a16="http://schemas.microsoft.com/office/drawing/2014/main" id="{62290CCB-5283-F164-C841-02957788F5A0}"/>
                  </a:ext>
                </a:extLst>
              </p:cNvPr>
              <p:cNvSpPr/>
              <p:nvPr/>
            </p:nvSpPr>
            <p:spPr>
              <a:xfrm>
                <a:off x="8706701" y="191762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59" name="Freeform 5097">
                <a:extLst>
                  <a:ext uri="{FF2B5EF4-FFF2-40B4-BE49-F238E27FC236}">
                    <a16:creationId xmlns:a16="http://schemas.microsoft.com/office/drawing/2014/main" id="{2C2BCA69-2194-3614-5C44-AD200D4AED55}"/>
                  </a:ext>
                </a:extLst>
              </p:cNvPr>
              <p:cNvSpPr/>
              <p:nvPr/>
            </p:nvSpPr>
            <p:spPr>
              <a:xfrm>
                <a:off x="8653138" y="196811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31" name="Graphic 4">
              <a:extLst>
                <a:ext uri="{FF2B5EF4-FFF2-40B4-BE49-F238E27FC236}">
                  <a16:creationId xmlns:a16="http://schemas.microsoft.com/office/drawing/2014/main" id="{620DE2B2-AA92-2457-5CBB-B2BFA75909DF}"/>
                </a:ext>
              </a:extLst>
            </p:cNvPr>
            <p:cNvGrpSpPr/>
            <p:nvPr/>
          </p:nvGrpSpPr>
          <p:grpSpPr>
            <a:xfrm>
              <a:off x="8546139" y="1894289"/>
              <a:ext cx="106999" cy="100964"/>
              <a:chOff x="8546139" y="1894289"/>
              <a:chExt cx="106999" cy="100964"/>
            </a:xfrm>
          </p:grpSpPr>
          <p:sp>
            <p:nvSpPr>
              <p:cNvPr id="556" name="Freeform 5094">
                <a:extLst>
                  <a:ext uri="{FF2B5EF4-FFF2-40B4-BE49-F238E27FC236}">
                    <a16:creationId xmlns:a16="http://schemas.microsoft.com/office/drawing/2014/main" id="{D6DDC03F-58E1-40AA-2C0B-E2954AE96441}"/>
                  </a:ext>
                </a:extLst>
              </p:cNvPr>
              <p:cNvSpPr/>
              <p:nvPr/>
            </p:nvSpPr>
            <p:spPr>
              <a:xfrm>
                <a:off x="8599702" y="189428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57" name="Freeform 5095">
                <a:extLst>
                  <a:ext uri="{FF2B5EF4-FFF2-40B4-BE49-F238E27FC236}">
                    <a16:creationId xmlns:a16="http://schemas.microsoft.com/office/drawing/2014/main" id="{53B047BC-D75F-0275-D909-1BCFD03BB05B}"/>
                  </a:ext>
                </a:extLst>
              </p:cNvPr>
              <p:cNvSpPr/>
              <p:nvPr/>
            </p:nvSpPr>
            <p:spPr>
              <a:xfrm>
                <a:off x="8546139" y="1944772"/>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32" name="Graphic 4">
              <a:extLst>
                <a:ext uri="{FF2B5EF4-FFF2-40B4-BE49-F238E27FC236}">
                  <a16:creationId xmlns:a16="http://schemas.microsoft.com/office/drawing/2014/main" id="{4F5EE027-FD2A-545A-ED58-59CA202D43B8}"/>
                </a:ext>
              </a:extLst>
            </p:cNvPr>
            <p:cNvGrpSpPr/>
            <p:nvPr/>
          </p:nvGrpSpPr>
          <p:grpSpPr>
            <a:xfrm>
              <a:off x="8559720" y="1894289"/>
              <a:ext cx="107125" cy="100964"/>
              <a:chOff x="8559720" y="1894289"/>
              <a:chExt cx="107125" cy="100964"/>
            </a:xfrm>
          </p:grpSpPr>
          <p:sp>
            <p:nvSpPr>
              <p:cNvPr id="554" name="Freeform 5092">
                <a:extLst>
                  <a:ext uri="{FF2B5EF4-FFF2-40B4-BE49-F238E27FC236}">
                    <a16:creationId xmlns:a16="http://schemas.microsoft.com/office/drawing/2014/main" id="{DD0EBC81-1C08-61A6-39F0-DFCD4B21CEF6}"/>
                  </a:ext>
                </a:extLst>
              </p:cNvPr>
              <p:cNvSpPr/>
              <p:nvPr/>
            </p:nvSpPr>
            <p:spPr>
              <a:xfrm>
                <a:off x="8613283" y="189428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55" name="Freeform 5093">
                <a:extLst>
                  <a:ext uri="{FF2B5EF4-FFF2-40B4-BE49-F238E27FC236}">
                    <a16:creationId xmlns:a16="http://schemas.microsoft.com/office/drawing/2014/main" id="{2A487C30-AE38-4616-4862-72AE73111E55}"/>
                  </a:ext>
                </a:extLst>
              </p:cNvPr>
              <p:cNvSpPr/>
              <p:nvPr/>
            </p:nvSpPr>
            <p:spPr>
              <a:xfrm>
                <a:off x="8559720" y="1944772"/>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33" name="Graphic 4">
              <a:extLst>
                <a:ext uri="{FF2B5EF4-FFF2-40B4-BE49-F238E27FC236}">
                  <a16:creationId xmlns:a16="http://schemas.microsoft.com/office/drawing/2014/main" id="{55674F26-CC3C-DF30-61F5-A63E5EC19C09}"/>
                </a:ext>
              </a:extLst>
            </p:cNvPr>
            <p:cNvGrpSpPr/>
            <p:nvPr/>
          </p:nvGrpSpPr>
          <p:grpSpPr>
            <a:xfrm>
              <a:off x="11770959" y="3289786"/>
              <a:ext cx="106999" cy="101091"/>
              <a:chOff x="11770959" y="3289786"/>
              <a:chExt cx="106999" cy="101091"/>
            </a:xfrm>
          </p:grpSpPr>
          <p:sp>
            <p:nvSpPr>
              <p:cNvPr id="552" name="Freeform 5090">
                <a:extLst>
                  <a:ext uri="{FF2B5EF4-FFF2-40B4-BE49-F238E27FC236}">
                    <a16:creationId xmlns:a16="http://schemas.microsoft.com/office/drawing/2014/main" id="{A34B339C-B535-BD04-E0B8-75F71D013DC8}"/>
                  </a:ext>
                </a:extLst>
              </p:cNvPr>
              <p:cNvSpPr/>
              <p:nvPr/>
            </p:nvSpPr>
            <p:spPr>
              <a:xfrm>
                <a:off x="11824395" y="3289786"/>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53" name="Freeform 5091">
                <a:extLst>
                  <a:ext uri="{FF2B5EF4-FFF2-40B4-BE49-F238E27FC236}">
                    <a16:creationId xmlns:a16="http://schemas.microsoft.com/office/drawing/2014/main" id="{5C302AA4-6E89-291A-A0B7-53C416280596}"/>
                  </a:ext>
                </a:extLst>
              </p:cNvPr>
              <p:cNvSpPr/>
              <p:nvPr/>
            </p:nvSpPr>
            <p:spPr>
              <a:xfrm>
                <a:off x="11770959" y="3340395"/>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34" name="Graphic 4">
              <a:extLst>
                <a:ext uri="{FF2B5EF4-FFF2-40B4-BE49-F238E27FC236}">
                  <a16:creationId xmlns:a16="http://schemas.microsoft.com/office/drawing/2014/main" id="{7328DF41-5946-1C5C-3EC7-6D23A107C65B}"/>
                </a:ext>
              </a:extLst>
            </p:cNvPr>
            <p:cNvGrpSpPr/>
            <p:nvPr/>
          </p:nvGrpSpPr>
          <p:grpSpPr>
            <a:xfrm>
              <a:off x="13544503" y="3549555"/>
              <a:ext cx="107125" cy="101091"/>
              <a:chOff x="13544503" y="3549555"/>
              <a:chExt cx="107125" cy="101091"/>
            </a:xfrm>
          </p:grpSpPr>
          <p:sp>
            <p:nvSpPr>
              <p:cNvPr id="550" name="Freeform 5088">
                <a:extLst>
                  <a:ext uri="{FF2B5EF4-FFF2-40B4-BE49-F238E27FC236}">
                    <a16:creationId xmlns:a16="http://schemas.microsoft.com/office/drawing/2014/main" id="{9C683077-228A-716C-EAD5-888F65405661}"/>
                  </a:ext>
                </a:extLst>
              </p:cNvPr>
              <p:cNvSpPr/>
              <p:nvPr/>
            </p:nvSpPr>
            <p:spPr>
              <a:xfrm>
                <a:off x="13598066" y="3549555"/>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51" name="Freeform 5089">
                <a:extLst>
                  <a:ext uri="{FF2B5EF4-FFF2-40B4-BE49-F238E27FC236}">
                    <a16:creationId xmlns:a16="http://schemas.microsoft.com/office/drawing/2014/main" id="{BD91877D-4DB4-2A12-5A22-BF230AAC55EA}"/>
                  </a:ext>
                </a:extLst>
              </p:cNvPr>
              <p:cNvSpPr/>
              <p:nvPr/>
            </p:nvSpPr>
            <p:spPr>
              <a:xfrm>
                <a:off x="13544503" y="3600037"/>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35" name="Graphic 4">
              <a:extLst>
                <a:ext uri="{FF2B5EF4-FFF2-40B4-BE49-F238E27FC236}">
                  <a16:creationId xmlns:a16="http://schemas.microsoft.com/office/drawing/2014/main" id="{61B775B4-0513-EB7D-7519-928F02CB4062}"/>
                </a:ext>
              </a:extLst>
            </p:cNvPr>
            <p:cNvGrpSpPr/>
            <p:nvPr/>
          </p:nvGrpSpPr>
          <p:grpSpPr>
            <a:xfrm>
              <a:off x="13557703" y="3549555"/>
              <a:ext cx="107125" cy="101091"/>
              <a:chOff x="13557703" y="3549555"/>
              <a:chExt cx="107125" cy="101091"/>
            </a:xfrm>
          </p:grpSpPr>
          <p:sp>
            <p:nvSpPr>
              <p:cNvPr id="548" name="Freeform 5086">
                <a:extLst>
                  <a:ext uri="{FF2B5EF4-FFF2-40B4-BE49-F238E27FC236}">
                    <a16:creationId xmlns:a16="http://schemas.microsoft.com/office/drawing/2014/main" id="{F5EAE9EC-923A-1696-6780-76F25A44DE0B}"/>
                  </a:ext>
                </a:extLst>
              </p:cNvPr>
              <p:cNvSpPr/>
              <p:nvPr/>
            </p:nvSpPr>
            <p:spPr>
              <a:xfrm>
                <a:off x="13611266" y="3549555"/>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49" name="Freeform 5087">
                <a:extLst>
                  <a:ext uri="{FF2B5EF4-FFF2-40B4-BE49-F238E27FC236}">
                    <a16:creationId xmlns:a16="http://schemas.microsoft.com/office/drawing/2014/main" id="{AB57FDB3-71B8-5D00-2B39-562EBE3DB70E}"/>
                  </a:ext>
                </a:extLst>
              </p:cNvPr>
              <p:cNvSpPr/>
              <p:nvPr/>
            </p:nvSpPr>
            <p:spPr>
              <a:xfrm>
                <a:off x="13557703" y="3600037"/>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36" name="Graphic 4">
              <a:extLst>
                <a:ext uri="{FF2B5EF4-FFF2-40B4-BE49-F238E27FC236}">
                  <a16:creationId xmlns:a16="http://schemas.microsoft.com/office/drawing/2014/main" id="{293B6A67-12E4-06B1-A4D6-28D8C586CD55}"/>
                </a:ext>
              </a:extLst>
            </p:cNvPr>
            <p:cNvGrpSpPr/>
            <p:nvPr/>
          </p:nvGrpSpPr>
          <p:grpSpPr>
            <a:xfrm>
              <a:off x="13600478" y="3549555"/>
              <a:ext cx="106999" cy="101091"/>
              <a:chOff x="13600478" y="3549555"/>
              <a:chExt cx="106999" cy="101091"/>
            </a:xfrm>
          </p:grpSpPr>
          <p:sp>
            <p:nvSpPr>
              <p:cNvPr id="546" name="Freeform 5084">
                <a:extLst>
                  <a:ext uri="{FF2B5EF4-FFF2-40B4-BE49-F238E27FC236}">
                    <a16:creationId xmlns:a16="http://schemas.microsoft.com/office/drawing/2014/main" id="{8386B7C5-BB67-6FBC-F575-9F467469F86F}"/>
                  </a:ext>
                </a:extLst>
              </p:cNvPr>
              <p:cNvSpPr/>
              <p:nvPr/>
            </p:nvSpPr>
            <p:spPr>
              <a:xfrm>
                <a:off x="13654041" y="3549555"/>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47" name="Freeform 5085">
                <a:extLst>
                  <a:ext uri="{FF2B5EF4-FFF2-40B4-BE49-F238E27FC236}">
                    <a16:creationId xmlns:a16="http://schemas.microsoft.com/office/drawing/2014/main" id="{199B04CA-BC74-AB0B-F0E4-316CA942560B}"/>
                  </a:ext>
                </a:extLst>
              </p:cNvPr>
              <p:cNvSpPr/>
              <p:nvPr/>
            </p:nvSpPr>
            <p:spPr>
              <a:xfrm>
                <a:off x="13600478" y="3600037"/>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37" name="Graphic 4">
              <a:extLst>
                <a:ext uri="{FF2B5EF4-FFF2-40B4-BE49-F238E27FC236}">
                  <a16:creationId xmlns:a16="http://schemas.microsoft.com/office/drawing/2014/main" id="{3FD35CC5-A06A-10BD-4A99-1BB4F3AB7C1F}"/>
                </a:ext>
              </a:extLst>
            </p:cNvPr>
            <p:cNvGrpSpPr/>
            <p:nvPr/>
          </p:nvGrpSpPr>
          <p:grpSpPr>
            <a:xfrm>
              <a:off x="13626751" y="3549555"/>
              <a:ext cx="106999" cy="101091"/>
              <a:chOff x="13626751" y="3549555"/>
              <a:chExt cx="106999" cy="101091"/>
            </a:xfrm>
          </p:grpSpPr>
          <p:sp>
            <p:nvSpPr>
              <p:cNvPr id="544" name="Freeform 5082">
                <a:extLst>
                  <a:ext uri="{FF2B5EF4-FFF2-40B4-BE49-F238E27FC236}">
                    <a16:creationId xmlns:a16="http://schemas.microsoft.com/office/drawing/2014/main" id="{EB122BAB-435D-8B65-CF4D-B3DB24E26D84}"/>
                  </a:ext>
                </a:extLst>
              </p:cNvPr>
              <p:cNvSpPr/>
              <p:nvPr/>
            </p:nvSpPr>
            <p:spPr>
              <a:xfrm>
                <a:off x="13680187" y="3549555"/>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45" name="Freeform 5083">
                <a:extLst>
                  <a:ext uri="{FF2B5EF4-FFF2-40B4-BE49-F238E27FC236}">
                    <a16:creationId xmlns:a16="http://schemas.microsoft.com/office/drawing/2014/main" id="{7212CC6F-0EC1-E6F2-16B4-77D842EC2DB3}"/>
                  </a:ext>
                </a:extLst>
              </p:cNvPr>
              <p:cNvSpPr/>
              <p:nvPr/>
            </p:nvSpPr>
            <p:spPr>
              <a:xfrm>
                <a:off x="13626751" y="3600037"/>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38" name="Graphic 4">
              <a:extLst>
                <a:ext uri="{FF2B5EF4-FFF2-40B4-BE49-F238E27FC236}">
                  <a16:creationId xmlns:a16="http://schemas.microsoft.com/office/drawing/2014/main" id="{EFE512DB-FE0F-0F75-1C0A-25B989C04288}"/>
                </a:ext>
              </a:extLst>
            </p:cNvPr>
            <p:cNvGrpSpPr/>
            <p:nvPr/>
          </p:nvGrpSpPr>
          <p:grpSpPr>
            <a:xfrm>
              <a:off x="13635255" y="3549555"/>
              <a:ext cx="107125" cy="101091"/>
              <a:chOff x="13635255" y="3549555"/>
              <a:chExt cx="107125" cy="101091"/>
            </a:xfrm>
          </p:grpSpPr>
          <p:sp>
            <p:nvSpPr>
              <p:cNvPr id="542" name="Freeform 5080">
                <a:extLst>
                  <a:ext uri="{FF2B5EF4-FFF2-40B4-BE49-F238E27FC236}">
                    <a16:creationId xmlns:a16="http://schemas.microsoft.com/office/drawing/2014/main" id="{A6FC2A2E-7329-88A1-F7D7-15BE9A4CF3E7}"/>
                  </a:ext>
                </a:extLst>
              </p:cNvPr>
              <p:cNvSpPr/>
              <p:nvPr/>
            </p:nvSpPr>
            <p:spPr>
              <a:xfrm>
                <a:off x="13688818" y="3549555"/>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43" name="Freeform 5081">
                <a:extLst>
                  <a:ext uri="{FF2B5EF4-FFF2-40B4-BE49-F238E27FC236}">
                    <a16:creationId xmlns:a16="http://schemas.microsoft.com/office/drawing/2014/main" id="{4D743688-3C14-5E1D-9E00-C84C87BFA44A}"/>
                  </a:ext>
                </a:extLst>
              </p:cNvPr>
              <p:cNvSpPr/>
              <p:nvPr/>
            </p:nvSpPr>
            <p:spPr>
              <a:xfrm>
                <a:off x="13635255" y="3600037"/>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539" name="Graphic 4">
              <a:extLst>
                <a:ext uri="{FF2B5EF4-FFF2-40B4-BE49-F238E27FC236}">
                  <a16:creationId xmlns:a16="http://schemas.microsoft.com/office/drawing/2014/main" id="{C273A838-EB95-9F60-8923-77115C5C7DCA}"/>
                </a:ext>
              </a:extLst>
            </p:cNvPr>
            <p:cNvGrpSpPr/>
            <p:nvPr/>
          </p:nvGrpSpPr>
          <p:grpSpPr>
            <a:xfrm>
              <a:off x="13649344" y="3549555"/>
              <a:ext cx="106999" cy="101091"/>
              <a:chOff x="13649344" y="3549555"/>
              <a:chExt cx="106999" cy="101091"/>
            </a:xfrm>
          </p:grpSpPr>
          <p:sp>
            <p:nvSpPr>
              <p:cNvPr id="540" name="Freeform 5078">
                <a:extLst>
                  <a:ext uri="{FF2B5EF4-FFF2-40B4-BE49-F238E27FC236}">
                    <a16:creationId xmlns:a16="http://schemas.microsoft.com/office/drawing/2014/main" id="{CED07DF8-EC50-6F76-5CBF-C93C2C0093E1}"/>
                  </a:ext>
                </a:extLst>
              </p:cNvPr>
              <p:cNvSpPr/>
              <p:nvPr/>
            </p:nvSpPr>
            <p:spPr>
              <a:xfrm>
                <a:off x="13702780" y="3549555"/>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41" name="Freeform 5079">
                <a:extLst>
                  <a:ext uri="{FF2B5EF4-FFF2-40B4-BE49-F238E27FC236}">
                    <a16:creationId xmlns:a16="http://schemas.microsoft.com/office/drawing/2014/main" id="{7DE92848-FA05-9130-F4B4-889ABB241EF9}"/>
                  </a:ext>
                </a:extLst>
              </p:cNvPr>
              <p:cNvSpPr/>
              <p:nvPr/>
            </p:nvSpPr>
            <p:spPr>
              <a:xfrm>
                <a:off x="13649344" y="3600037"/>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grpSp>
        <p:nvGrpSpPr>
          <p:cNvPr id="1289" name="Graphic 4">
            <a:extLst>
              <a:ext uri="{FF2B5EF4-FFF2-40B4-BE49-F238E27FC236}">
                <a16:creationId xmlns:a16="http://schemas.microsoft.com/office/drawing/2014/main" id="{935D1FB0-3BBF-1A08-8E72-3B3C75E67234}"/>
              </a:ext>
            </a:extLst>
          </p:cNvPr>
          <p:cNvGrpSpPr/>
          <p:nvPr/>
        </p:nvGrpSpPr>
        <p:grpSpPr>
          <a:xfrm>
            <a:off x="7048875" y="2059670"/>
            <a:ext cx="4746542" cy="1498613"/>
            <a:chOff x="8568097" y="1921687"/>
            <a:chExt cx="7119813" cy="2118359"/>
          </a:xfrm>
        </p:grpSpPr>
        <p:grpSp>
          <p:nvGrpSpPr>
            <p:cNvPr id="1290" name="Graphic 4">
              <a:extLst>
                <a:ext uri="{FF2B5EF4-FFF2-40B4-BE49-F238E27FC236}">
                  <a16:creationId xmlns:a16="http://schemas.microsoft.com/office/drawing/2014/main" id="{80EE8B67-91CC-F151-3E43-1FC60FC3966B}"/>
                </a:ext>
              </a:extLst>
            </p:cNvPr>
            <p:cNvGrpSpPr/>
            <p:nvPr/>
          </p:nvGrpSpPr>
          <p:grpSpPr>
            <a:xfrm>
              <a:off x="15580911" y="3939081"/>
              <a:ext cx="106999" cy="100964"/>
              <a:chOff x="15580911" y="3939081"/>
              <a:chExt cx="106999" cy="100964"/>
            </a:xfrm>
          </p:grpSpPr>
          <p:sp>
            <p:nvSpPr>
              <p:cNvPr id="1669" name="Freeform 6207">
                <a:extLst>
                  <a:ext uri="{FF2B5EF4-FFF2-40B4-BE49-F238E27FC236}">
                    <a16:creationId xmlns:a16="http://schemas.microsoft.com/office/drawing/2014/main" id="{6FA0F443-407A-D18D-4B63-C0BCF947FC03}"/>
                  </a:ext>
                </a:extLst>
              </p:cNvPr>
              <p:cNvSpPr/>
              <p:nvPr/>
            </p:nvSpPr>
            <p:spPr>
              <a:xfrm>
                <a:off x="15634474" y="3939081"/>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70" name="Freeform 6208">
                <a:extLst>
                  <a:ext uri="{FF2B5EF4-FFF2-40B4-BE49-F238E27FC236}">
                    <a16:creationId xmlns:a16="http://schemas.microsoft.com/office/drawing/2014/main" id="{6CBCB713-AB05-8754-3F4C-233A3F7BCB3A}"/>
                  </a:ext>
                </a:extLst>
              </p:cNvPr>
              <p:cNvSpPr/>
              <p:nvPr/>
            </p:nvSpPr>
            <p:spPr>
              <a:xfrm>
                <a:off x="15580911" y="3989563"/>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91" name="Graphic 4">
              <a:extLst>
                <a:ext uri="{FF2B5EF4-FFF2-40B4-BE49-F238E27FC236}">
                  <a16:creationId xmlns:a16="http://schemas.microsoft.com/office/drawing/2014/main" id="{A0D9F7CA-63D6-CAE2-C6A9-ED374C671FAF}"/>
                </a:ext>
              </a:extLst>
            </p:cNvPr>
            <p:cNvGrpSpPr/>
            <p:nvPr/>
          </p:nvGrpSpPr>
          <p:grpSpPr>
            <a:xfrm>
              <a:off x="15203178" y="3939081"/>
              <a:ext cx="107125" cy="100964"/>
              <a:chOff x="15203178" y="3939081"/>
              <a:chExt cx="107125" cy="100964"/>
            </a:xfrm>
          </p:grpSpPr>
          <p:sp>
            <p:nvSpPr>
              <p:cNvPr id="1667" name="Freeform 6205">
                <a:extLst>
                  <a:ext uri="{FF2B5EF4-FFF2-40B4-BE49-F238E27FC236}">
                    <a16:creationId xmlns:a16="http://schemas.microsoft.com/office/drawing/2014/main" id="{268A5079-08D7-DC8F-8EEA-C423465DCFFF}"/>
                  </a:ext>
                </a:extLst>
              </p:cNvPr>
              <p:cNvSpPr/>
              <p:nvPr/>
            </p:nvSpPr>
            <p:spPr>
              <a:xfrm>
                <a:off x="15256741" y="393908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68" name="Freeform 6206">
                <a:extLst>
                  <a:ext uri="{FF2B5EF4-FFF2-40B4-BE49-F238E27FC236}">
                    <a16:creationId xmlns:a16="http://schemas.microsoft.com/office/drawing/2014/main" id="{1A4BCFF0-0142-4BFC-75EE-3C7BAECB4AF0}"/>
                  </a:ext>
                </a:extLst>
              </p:cNvPr>
              <p:cNvSpPr/>
              <p:nvPr/>
            </p:nvSpPr>
            <p:spPr>
              <a:xfrm>
                <a:off x="15203178" y="3989563"/>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92" name="Graphic 4">
              <a:extLst>
                <a:ext uri="{FF2B5EF4-FFF2-40B4-BE49-F238E27FC236}">
                  <a16:creationId xmlns:a16="http://schemas.microsoft.com/office/drawing/2014/main" id="{6F2C9C84-A6B4-94A9-2276-11B6F69144E5}"/>
                </a:ext>
              </a:extLst>
            </p:cNvPr>
            <p:cNvGrpSpPr/>
            <p:nvPr/>
          </p:nvGrpSpPr>
          <p:grpSpPr>
            <a:xfrm>
              <a:off x="15114076" y="3939081"/>
              <a:ext cx="107125" cy="100964"/>
              <a:chOff x="15114076" y="3939081"/>
              <a:chExt cx="107125" cy="100964"/>
            </a:xfrm>
          </p:grpSpPr>
          <p:sp>
            <p:nvSpPr>
              <p:cNvPr id="1665" name="Freeform 6203">
                <a:extLst>
                  <a:ext uri="{FF2B5EF4-FFF2-40B4-BE49-F238E27FC236}">
                    <a16:creationId xmlns:a16="http://schemas.microsoft.com/office/drawing/2014/main" id="{2D635F24-54C7-B06E-3D54-02A1EDABBFD2}"/>
                  </a:ext>
                </a:extLst>
              </p:cNvPr>
              <p:cNvSpPr/>
              <p:nvPr/>
            </p:nvSpPr>
            <p:spPr>
              <a:xfrm>
                <a:off x="15167639" y="393908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66" name="Freeform 6204">
                <a:extLst>
                  <a:ext uri="{FF2B5EF4-FFF2-40B4-BE49-F238E27FC236}">
                    <a16:creationId xmlns:a16="http://schemas.microsoft.com/office/drawing/2014/main" id="{BF945FCC-D2E4-FB82-9340-39F67E7E2848}"/>
                  </a:ext>
                </a:extLst>
              </p:cNvPr>
              <p:cNvSpPr/>
              <p:nvPr/>
            </p:nvSpPr>
            <p:spPr>
              <a:xfrm>
                <a:off x="15114076" y="3989563"/>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93" name="Graphic 4">
              <a:extLst>
                <a:ext uri="{FF2B5EF4-FFF2-40B4-BE49-F238E27FC236}">
                  <a16:creationId xmlns:a16="http://schemas.microsoft.com/office/drawing/2014/main" id="{F6E899BD-6D07-D7DC-5EDF-B2B2FBB7246E}"/>
                </a:ext>
              </a:extLst>
            </p:cNvPr>
            <p:cNvGrpSpPr/>
            <p:nvPr/>
          </p:nvGrpSpPr>
          <p:grpSpPr>
            <a:xfrm>
              <a:off x="14749924" y="3939081"/>
              <a:ext cx="106999" cy="100964"/>
              <a:chOff x="14749924" y="3939081"/>
              <a:chExt cx="106999" cy="100964"/>
            </a:xfrm>
          </p:grpSpPr>
          <p:sp>
            <p:nvSpPr>
              <p:cNvPr id="1663" name="Freeform 6201">
                <a:extLst>
                  <a:ext uri="{FF2B5EF4-FFF2-40B4-BE49-F238E27FC236}">
                    <a16:creationId xmlns:a16="http://schemas.microsoft.com/office/drawing/2014/main" id="{6C8CBAF3-A944-C5C1-875B-131FF048F492}"/>
                  </a:ext>
                </a:extLst>
              </p:cNvPr>
              <p:cNvSpPr/>
              <p:nvPr/>
            </p:nvSpPr>
            <p:spPr>
              <a:xfrm>
                <a:off x="14803360" y="3939081"/>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64" name="Freeform 6202">
                <a:extLst>
                  <a:ext uri="{FF2B5EF4-FFF2-40B4-BE49-F238E27FC236}">
                    <a16:creationId xmlns:a16="http://schemas.microsoft.com/office/drawing/2014/main" id="{A83220AB-5864-122A-F9FE-D53AD558B7F1}"/>
                  </a:ext>
                </a:extLst>
              </p:cNvPr>
              <p:cNvSpPr/>
              <p:nvPr/>
            </p:nvSpPr>
            <p:spPr>
              <a:xfrm>
                <a:off x="14749924" y="3989563"/>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94" name="Graphic 4">
              <a:extLst>
                <a:ext uri="{FF2B5EF4-FFF2-40B4-BE49-F238E27FC236}">
                  <a16:creationId xmlns:a16="http://schemas.microsoft.com/office/drawing/2014/main" id="{A0AAAB2B-FD7E-341B-DDF2-81D63FC28C0E}"/>
                </a:ext>
              </a:extLst>
            </p:cNvPr>
            <p:cNvGrpSpPr/>
            <p:nvPr/>
          </p:nvGrpSpPr>
          <p:grpSpPr>
            <a:xfrm>
              <a:off x="14801202" y="3939081"/>
              <a:ext cx="106999" cy="100964"/>
              <a:chOff x="14801202" y="3939081"/>
              <a:chExt cx="106999" cy="100964"/>
            </a:xfrm>
          </p:grpSpPr>
          <p:sp>
            <p:nvSpPr>
              <p:cNvPr id="1661" name="Freeform 6199">
                <a:extLst>
                  <a:ext uri="{FF2B5EF4-FFF2-40B4-BE49-F238E27FC236}">
                    <a16:creationId xmlns:a16="http://schemas.microsoft.com/office/drawing/2014/main" id="{D42D78FA-7FE5-BA90-3921-292B0F59B26F}"/>
                  </a:ext>
                </a:extLst>
              </p:cNvPr>
              <p:cNvSpPr/>
              <p:nvPr/>
            </p:nvSpPr>
            <p:spPr>
              <a:xfrm>
                <a:off x="14854638" y="393908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62" name="Freeform 6200">
                <a:extLst>
                  <a:ext uri="{FF2B5EF4-FFF2-40B4-BE49-F238E27FC236}">
                    <a16:creationId xmlns:a16="http://schemas.microsoft.com/office/drawing/2014/main" id="{4BED1872-ABE5-C5B4-6299-381FC3D567FD}"/>
                  </a:ext>
                </a:extLst>
              </p:cNvPr>
              <p:cNvSpPr/>
              <p:nvPr/>
            </p:nvSpPr>
            <p:spPr>
              <a:xfrm>
                <a:off x="14801202" y="3989563"/>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95" name="Graphic 4">
              <a:extLst>
                <a:ext uri="{FF2B5EF4-FFF2-40B4-BE49-F238E27FC236}">
                  <a16:creationId xmlns:a16="http://schemas.microsoft.com/office/drawing/2014/main" id="{D771114B-FFF4-6279-D4AF-7791EA3F4E91}"/>
                </a:ext>
              </a:extLst>
            </p:cNvPr>
            <p:cNvGrpSpPr/>
            <p:nvPr/>
          </p:nvGrpSpPr>
          <p:grpSpPr>
            <a:xfrm>
              <a:off x="14812498" y="3939081"/>
              <a:ext cx="106999" cy="100964"/>
              <a:chOff x="14812498" y="3939081"/>
              <a:chExt cx="106999" cy="100964"/>
            </a:xfrm>
          </p:grpSpPr>
          <p:sp>
            <p:nvSpPr>
              <p:cNvPr id="1659" name="Freeform 6197">
                <a:extLst>
                  <a:ext uri="{FF2B5EF4-FFF2-40B4-BE49-F238E27FC236}">
                    <a16:creationId xmlns:a16="http://schemas.microsoft.com/office/drawing/2014/main" id="{66C57EAD-6977-5F8F-39E5-E3D564B4F8B4}"/>
                  </a:ext>
                </a:extLst>
              </p:cNvPr>
              <p:cNvSpPr/>
              <p:nvPr/>
            </p:nvSpPr>
            <p:spPr>
              <a:xfrm>
                <a:off x="14865935" y="393908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60" name="Freeform 6198">
                <a:extLst>
                  <a:ext uri="{FF2B5EF4-FFF2-40B4-BE49-F238E27FC236}">
                    <a16:creationId xmlns:a16="http://schemas.microsoft.com/office/drawing/2014/main" id="{4B92AFF8-1FE4-43DE-29EE-7EE00236464C}"/>
                  </a:ext>
                </a:extLst>
              </p:cNvPr>
              <p:cNvSpPr/>
              <p:nvPr/>
            </p:nvSpPr>
            <p:spPr>
              <a:xfrm>
                <a:off x="14812498" y="3989563"/>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96" name="Graphic 4">
              <a:extLst>
                <a:ext uri="{FF2B5EF4-FFF2-40B4-BE49-F238E27FC236}">
                  <a16:creationId xmlns:a16="http://schemas.microsoft.com/office/drawing/2014/main" id="{5AD1AC7A-C8D4-F6F6-F71C-CB8AAF8A6485}"/>
                </a:ext>
              </a:extLst>
            </p:cNvPr>
            <p:cNvGrpSpPr/>
            <p:nvPr/>
          </p:nvGrpSpPr>
          <p:grpSpPr>
            <a:xfrm>
              <a:off x="14897031" y="3939081"/>
              <a:ext cx="107125" cy="100964"/>
              <a:chOff x="14897031" y="3939081"/>
              <a:chExt cx="107125" cy="100964"/>
            </a:xfrm>
          </p:grpSpPr>
          <p:sp>
            <p:nvSpPr>
              <p:cNvPr id="1657" name="Freeform 6195">
                <a:extLst>
                  <a:ext uri="{FF2B5EF4-FFF2-40B4-BE49-F238E27FC236}">
                    <a16:creationId xmlns:a16="http://schemas.microsoft.com/office/drawing/2014/main" id="{F0D12412-23FB-7302-7B1A-FD65181BB647}"/>
                  </a:ext>
                </a:extLst>
              </p:cNvPr>
              <p:cNvSpPr/>
              <p:nvPr/>
            </p:nvSpPr>
            <p:spPr>
              <a:xfrm>
                <a:off x="14950594" y="3939081"/>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58" name="Freeform 6196">
                <a:extLst>
                  <a:ext uri="{FF2B5EF4-FFF2-40B4-BE49-F238E27FC236}">
                    <a16:creationId xmlns:a16="http://schemas.microsoft.com/office/drawing/2014/main" id="{AE7B95EB-A504-6EC0-114E-460D29784A65}"/>
                  </a:ext>
                </a:extLst>
              </p:cNvPr>
              <p:cNvSpPr/>
              <p:nvPr/>
            </p:nvSpPr>
            <p:spPr>
              <a:xfrm>
                <a:off x="14897031" y="3989563"/>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97" name="Graphic 4">
              <a:extLst>
                <a:ext uri="{FF2B5EF4-FFF2-40B4-BE49-F238E27FC236}">
                  <a16:creationId xmlns:a16="http://schemas.microsoft.com/office/drawing/2014/main" id="{30EB014A-58EE-FB71-094E-31CEE61DF335}"/>
                </a:ext>
              </a:extLst>
            </p:cNvPr>
            <p:cNvGrpSpPr/>
            <p:nvPr/>
          </p:nvGrpSpPr>
          <p:grpSpPr>
            <a:xfrm>
              <a:off x="14564484" y="3939081"/>
              <a:ext cx="106999" cy="100964"/>
              <a:chOff x="14564484" y="3939081"/>
              <a:chExt cx="106999" cy="100964"/>
            </a:xfrm>
          </p:grpSpPr>
          <p:sp>
            <p:nvSpPr>
              <p:cNvPr id="1655" name="Freeform 6193">
                <a:extLst>
                  <a:ext uri="{FF2B5EF4-FFF2-40B4-BE49-F238E27FC236}">
                    <a16:creationId xmlns:a16="http://schemas.microsoft.com/office/drawing/2014/main" id="{0AD701F5-151A-8F15-4B79-C19EF4A1D658}"/>
                  </a:ext>
                </a:extLst>
              </p:cNvPr>
              <p:cNvSpPr/>
              <p:nvPr/>
            </p:nvSpPr>
            <p:spPr>
              <a:xfrm>
                <a:off x="14618047" y="393908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56" name="Freeform 6194">
                <a:extLst>
                  <a:ext uri="{FF2B5EF4-FFF2-40B4-BE49-F238E27FC236}">
                    <a16:creationId xmlns:a16="http://schemas.microsoft.com/office/drawing/2014/main" id="{01B18156-909C-D5B1-22E7-A6D6AB8F353B}"/>
                  </a:ext>
                </a:extLst>
              </p:cNvPr>
              <p:cNvSpPr/>
              <p:nvPr/>
            </p:nvSpPr>
            <p:spPr>
              <a:xfrm>
                <a:off x="14564484" y="3989563"/>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98" name="Graphic 4">
              <a:extLst>
                <a:ext uri="{FF2B5EF4-FFF2-40B4-BE49-F238E27FC236}">
                  <a16:creationId xmlns:a16="http://schemas.microsoft.com/office/drawing/2014/main" id="{91809DAC-D6F2-14B5-B4E3-FDFEBD123F54}"/>
                </a:ext>
              </a:extLst>
            </p:cNvPr>
            <p:cNvGrpSpPr/>
            <p:nvPr/>
          </p:nvGrpSpPr>
          <p:grpSpPr>
            <a:xfrm>
              <a:off x="14591139" y="3939081"/>
              <a:ext cx="107125" cy="100964"/>
              <a:chOff x="14591139" y="3939081"/>
              <a:chExt cx="107125" cy="100964"/>
            </a:xfrm>
          </p:grpSpPr>
          <p:sp>
            <p:nvSpPr>
              <p:cNvPr id="1653" name="Freeform 6191">
                <a:extLst>
                  <a:ext uri="{FF2B5EF4-FFF2-40B4-BE49-F238E27FC236}">
                    <a16:creationId xmlns:a16="http://schemas.microsoft.com/office/drawing/2014/main" id="{49650DED-775A-50CC-5F1E-EB7E2BC9FAE1}"/>
                  </a:ext>
                </a:extLst>
              </p:cNvPr>
              <p:cNvSpPr/>
              <p:nvPr/>
            </p:nvSpPr>
            <p:spPr>
              <a:xfrm>
                <a:off x="14644702" y="3939081"/>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54" name="Freeform 6192">
                <a:extLst>
                  <a:ext uri="{FF2B5EF4-FFF2-40B4-BE49-F238E27FC236}">
                    <a16:creationId xmlns:a16="http://schemas.microsoft.com/office/drawing/2014/main" id="{E5A2261B-2E47-A56A-4ADC-72E44581ACA7}"/>
                  </a:ext>
                </a:extLst>
              </p:cNvPr>
              <p:cNvSpPr/>
              <p:nvPr/>
            </p:nvSpPr>
            <p:spPr>
              <a:xfrm>
                <a:off x="14591139" y="3989563"/>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99" name="Graphic 4">
              <a:extLst>
                <a:ext uri="{FF2B5EF4-FFF2-40B4-BE49-F238E27FC236}">
                  <a16:creationId xmlns:a16="http://schemas.microsoft.com/office/drawing/2014/main" id="{29071515-2EFA-CD81-0DFC-2EF2D9B044B7}"/>
                </a:ext>
              </a:extLst>
            </p:cNvPr>
            <p:cNvGrpSpPr/>
            <p:nvPr/>
          </p:nvGrpSpPr>
          <p:grpSpPr>
            <a:xfrm>
              <a:off x="14096760" y="3939081"/>
              <a:ext cx="107125" cy="100964"/>
              <a:chOff x="14096760" y="3939081"/>
              <a:chExt cx="107125" cy="100964"/>
            </a:xfrm>
          </p:grpSpPr>
          <p:sp>
            <p:nvSpPr>
              <p:cNvPr id="1651" name="Freeform 6189">
                <a:extLst>
                  <a:ext uri="{FF2B5EF4-FFF2-40B4-BE49-F238E27FC236}">
                    <a16:creationId xmlns:a16="http://schemas.microsoft.com/office/drawing/2014/main" id="{ED7FEBE6-63E1-81E0-0E94-7F583D6393A6}"/>
                  </a:ext>
                </a:extLst>
              </p:cNvPr>
              <p:cNvSpPr/>
              <p:nvPr/>
            </p:nvSpPr>
            <p:spPr>
              <a:xfrm>
                <a:off x="14150323" y="393908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52" name="Freeform 6190">
                <a:extLst>
                  <a:ext uri="{FF2B5EF4-FFF2-40B4-BE49-F238E27FC236}">
                    <a16:creationId xmlns:a16="http://schemas.microsoft.com/office/drawing/2014/main" id="{0EC856C4-08A5-03E9-BAAC-6713D022B124}"/>
                  </a:ext>
                </a:extLst>
              </p:cNvPr>
              <p:cNvSpPr/>
              <p:nvPr/>
            </p:nvSpPr>
            <p:spPr>
              <a:xfrm>
                <a:off x="14096760" y="3989563"/>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00" name="Graphic 4">
              <a:extLst>
                <a:ext uri="{FF2B5EF4-FFF2-40B4-BE49-F238E27FC236}">
                  <a16:creationId xmlns:a16="http://schemas.microsoft.com/office/drawing/2014/main" id="{4375EA5A-BEA6-DAF7-78B8-DC3CC3E922D9}"/>
                </a:ext>
              </a:extLst>
            </p:cNvPr>
            <p:cNvGrpSpPr/>
            <p:nvPr/>
          </p:nvGrpSpPr>
          <p:grpSpPr>
            <a:xfrm>
              <a:off x="14138011" y="3939081"/>
              <a:ext cx="106999" cy="100964"/>
              <a:chOff x="14138011" y="3939081"/>
              <a:chExt cx="106999" cy="100964"/>
            </a:xfrm>
          </p:grpSpPr>
          <p:sp>
            <p:nvSpPr>
              <p:cNvPr id="1649" name="Freeform 6187">
                <a:extLst>
                  <a:ext uri="{FF2B5EF4-FFF2-40B4-BE49-F238E27FC236}">
                    <a16:creationId xmlns:a16="http://schemas.microsoft.com/office/drawing/2014/main" id="{D351D589-C2F2-5ED8-534C-59431874E9A4}"/>
                  </a:ext>
                </a:extLst>
              </p:cNvPr>
              <p:cNvSpPr/>
              <p:nvPr/>
            </p:nvSpPr>
            <p:spPr>
              <a:xfrm>
                <a:off x="14191574" y="393908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50" name="Freeform 6188">
                <a:extLst>
                  <a:ext uri="{FF2B5EF4-FFF2-40B4-BE49-F238E27FC236}">
                    <a16:creationId xmlns:a16="http://schemas.microsoft.com/office/drawing/2014/main" id="{C2281791-FCD0-86B7-5C07-BD611E1E02D0}"/>
                  </a:ext>
                </a:extLst>
              </p:cNvPr>
              <p:cNvSpPr/>
              <p:nvPr/>
            </p:nvSpPr>
            <p:spPr>
              <a:xfrm>
                <a:off x="14138011" y="3989563"/>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01" name="Graphic 4">
              <a:extLst>
                <a:ext uri="{FF2B5EF4-FFF2-40B4-BE49-F238E27FC236}">
                  <a16:creationId xmlns:a16="http://schemas.microsoft.com/office/drawing/2014/main" id="{77E6F04E-9754-979F-5DE2-2E2F81142693}"/>
                </a:ext>
              </a:extLst>
            </p:cNvPr>
            <p:cNvGrpSpPr/>
            <p:nvPr/>
          </p:nvGrpSpPr>
          <p:grpSpPr>
            <a:xfrm>
              <a:off x="13948129" y="3829872"/>
              <a:ext cx="107125" cy="100964"/>
              <a:chOff x="13948129" y="3829872"/>
              <a:chExt cx="107125" cy="100964"/>
            </a:xfrm>
          </p:grpSpPr>
          <p:sp>
            <p:nvSpPr>
              <p:cNvPr id="1647" name="Freeform 6185">
                <a:extLst>
                  <a:ext uri="{FF2B5EF4-FFF2-40B4-BE49-F238E27FC236}">
                    <a16:creationId xmlns:a16="http://schemas.microsoft.com/office/drawing/2014/main" id="{CB112F2D-0981-4045-41E3-CC406F4455F5}"/>
                  </a:ext>
                </a:extLst>
              </p:cNvPr>
              <p:cNvSpPr/>
              <p:nvPr/>
            </p:nvSpPr>
            <p:spPr>
              <a:xfrm>
                <a:off x="14001692" y="382987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48" name="Freeform 6186">
                <a:extLst>
                  <a:ext uri="{FF2B5EF4-FFF2-40B4-BE49-F238E27FC236}">
                    <a16:creationId xmlns:a16="http://schemas.microsoft.com/office/drawing/2014/main" id="{AF9E4826-54F0-289B-CABF-8573E106A913}"/>
                  </a:ext>
                </a:extLst>
              </p:cNvPr>
              <p:cNvSpPr/>
              <p:nvPr/>
            </p:nvSpPr>
            <p:spPr>
              <a:xfrm>
                <a:off x="13948129" y="3880354"/>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02" name="Graphic 4">
              <a:extLst>
                <a:ext uri="{FF2B5EF4-FFF2-40B4-BE49-F238E27FC236}">
                  <a16:creationId xmlns:a16="http://schemas.microsoft.com/office/drawing/2014/main" id="{DB377BE4-1DB9-91AF-D471-BFD5EC0C05A6}"/>
                </a:ext>
              </a:extLst>
            </p:cNvPr>
            <p:cNvGrpSpPr/>
            <p:nvPr/>
          </p:nvGrpSpPr>
          <p:grpSpPr>
            <a:xfrm>
              <a:off x="13975038" y="3829872"/>
              <a:ext cx="106999" cy="100964"/>
              <a:chOff x="13975038" y="3829872"/>
              <a:chExt cx="106999" cy="100964"/>
            </a:xfrm>
          </p:grpSpPr>
          <p:sp>
            <p:nvSpPr>
              <p:cNvPr id="1645" name="Freeform 6183">
                <a:extLst>
                  <a:ext uri="{FF2B5EF4-FFF2-40B4-BE49-F238E27FC236}">
                    <a16:creationId xmlns:a16="http://schemas.microsoft.com/office/drawing/2014/main" id="{6874A156-5160-942E-19DD-54E77780C472}"/>
                  </a:ext>
                </a:extLst>
              </p:cNvPr>
              <p:cNvSpPr/>
              <p:nvPr/>
            </p:nvSpPr>
            <p:spPr>
              <a:xfrm>
                <a:off x="14028474" y="382987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46" name="Freeform 6184">
                <a:extLst>
                  <a:ext uri="{FF2B5EF4-FFF2-40B4-BE49-F238E27FC236}">
                    <a16:creationId xmlns:a16="http://schemas.microsoft.com/office/drawing/2014/main" id="{3312F4ED-8D0D-C0F2-458E-92D18B0A4818}"/>
                  </a:ext>
                </a:extLst>
              </p:cNvPr>
              <p:cNvSpPr/>
              <p:nvPr/>
            </p:nvSpPr>
            <p:spPr>
              <a:xfrm>
                <a:off x="13975038" y="3880354"/>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03" name="Graphic 4">
              <a:extLst>
                <a:ext uri="{FF2B5EF4-FFF2-40B4-BE49-F238E27FC236}">
                  <a16:creationId xmlns:a16="http://schemas.microsoft.com/office/drawing/2014/main" id="{126A0B50-6DA0-3D9D-432A-CA3120D4FDA7}"/>
                </a:ext>
              </a:extLst>
            </p:cNvPr>
            <p:cNvGrpSpPr/>
            <p:nvPr/>
          </p:nvGrpSpPr>
          <p:grpSpPr>
            <a:xfrm>
              <a:off x="13989888" y="3829872"/>
              <a:ext cx="107125" cy="100964"/>
              <a:chOff x="13989888" y="3829872"/>
              <a:chExt cx="107125" cy="100964"/>
            </a:xfrm>
          </p:grpSpPr>
          <p:sp>
            <p:nvSpPr>
              <p:cNvPr id="1643" name="Freeform 6181">
                <a:extLst>
                  <a:ext uri="{FF2B5EF4-FFF2-40B4-BE49-F238E27FC236}">
                    <a16:creationId xmlns:a16="http://schemas.microsoft.com/office/drawing/2014/main" id="{9E45E103-0800-6D98-461C-68A5CDDC1B72}"/>
                  </a:ext>
                </a:extLst>
              </p:cNvPr>
              <p:cNvSpPr/>
              <p:nvPr/>
            </p:nvSpPr>
            <p:spPr>
              <a:xfrm>
                <a:off x="14043451" y="3829872"/>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44" name="Freeform 6182">
                <a:extLst>
                  <a:ext uri="{FF2B5EF4-FFF2-40B4-BE49-F238E27FC236}">
                    <a16:creationId xmlns:a16="http://schemas.microsoft.com/office/drawing/2014/main" id="{0C5E68F5-C2D8-2A1F-A514-B564787C2B7A}"/>
                  </a:ext>
                </a:extLst>
              </p:cNvPr>
              <p:cNvSpPr/>
              <p:nvPr/>
            </p:nvSpPr>
            <p:spPr>
              <a:xfrm>
                <a:off x="13989888" y="3880354"/>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04" name="Graphic 4">
              <a:extLst>
                <a:ext uri="{FF2B5EF4-FFF2-40B4-BE49-F238E27FC236}">
                  <a16:creationId xmlns:a16="http://schemas.microsoft.com/office/drawing/2014/main" id="{3BDFCD7C-0273-7EDF-D69C-97E0D27CFCEB}"/>
                </a:ext>
              </a:extLst>
            </p:cNvPr>
            <p:cNvGrpSpPr/>
            <p:nvPr/>
          </p:nvGrpSpPr>
          <p:grpSpPr>
            <a:xfrm>
              <a:off x="14002454" y="3829872"/>
              <a:ext cx="106999" cy="100964"/>
              <a:chOff x="14002454" y="3829872"/>
              <a:chExt cx="106999" cy="100964"/>
            </a:xfrm>
          </p:grpSpPr>
          <p:sp>
            <p:nvSpPr>
              <p:cNvPr id="1641" name="Freeform 6179">
                <a:extLst>
                  <a:ext uri="{FF2B5EF4-FFF2-40B4-BE49-F238E27FC236}">
                    <a16:creationId xmlns:a16="http://schemas.microsoft.com/office/drawing/2014/main" id="{7F029D66-94B3-442F-1F53-6DFD9A955EEE}"/>
                  </a:ext>
                </a:extLst>
              </p:cNvPr>
              <p:cNvSpPr/>
              <p:nvPr/>
            </p:nvSpPr>
            <p:spPr>
              <a:xfrm>
                <a:off x="14056017" y="3829872"/>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42" name="Freeform 6180">
                <a:extLst>
                  <a:ext uri="{FF2B5EF4-FFF2-40B4-BE49-F238E27FC236}">
                    <a16:creationId xmlns:a16="http://schemas.microsoft.com/office/drawing/2014/main" id="{219D9444-822F-05B3-FEC0-2B7FE474504D}"/>
                  </a:ext>
                </a:extLst>
              </p:cNvPr>
              <p:cNvSpPr/>
              <p:nvPr/>
            </p:nvSpPr>
            <p:spPr>
              <a:xfrm>
                <a:off x="14002454" y="3880354"/>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05" name="Graphic 4">
              <a:extLst>
                <a:ext uri="{FF2B5EF4-FFF2-40B4-BE49-F238E27FC236}">
                  <a16:creationId xmlns:a16="http://schemas.microsoft.com/office/drawing/2014/main" id="{7369FAE1-E434-5AFA-67AC-2AB600A0DBD5}"/>
                </a:ext>
              </a:extLst>
            </p:cNvPr>
            <p:cNvGrpSpPr/>
            <p:nvPr/>
          </p:nvGrpSpPr>
          <p:grpSpPr>
            <a:xfrm>
              <a:off x="14043451" y="3829872"/>
              <a:ext cx="107125" cy="100964"/>
              <a:chOff x="14043451" y="3829872"/>
              <a:chExt cx="107125" cy="100964"/>
            </a:xfrm>
          </p:grpSpPr>
          <p:sp>
            <p:nvSpPr>
              <p:cNvPr id="1639" name="Freeform 6177">
                <a:extLst>
                  <a:ext uri="{FF2B5EF4-FFF2-40B4-BE49-F238E27FC236}">
                    <a16:creationId xmlns:a16="http://schemas.microsoft.com/office/drawing/2014/main" id="{97CF3048-892D-B0B4-91F6-165185757C06}"/>
                  </a:ext>
                </a:extLst>
              </p:cNvPr>
              <p:cNvSpPr/>
              <p:nvPr/>
            </p:nvSpPr>
            <p:spPr>
              <a:xfrm>
                <a:off x="14097014" y="3829872"/>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40" name="Freeform 6178">
                <a:extLst>
                  <a:ext uri="{FF2B5EF4-FFF2-40B4-BE49-F238E27FC236}">
                    <a16:creationId xmlns:a16="http://schemas.microsoft.com/office/drawing/2014/main" id="{00EFD5AF-B050-5B0B-DB59-03D12C3981E8}"/>
                  </a:ext>
                </a:extLst>
              </p:cNvPr>
              <p:cNvSpPr/>
              <p:nvPr/>
            </p:nvSpPr>
            <p:spPr>
              <a:xfrm>
                <a:off x="14043451" y="3880354"/>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06" name="Graphic 4">
              <a:extLst>
                <a:ext uri="{FF2B5EF4-FFF2-40B4-BE49-F238E27FC236}">
                  <a16:creationId xmlns:a16="http://schemas.microsoft.com/office/drawing/2014/main" id="{96E030E0-BFE3-5AC7-F7FD-8D087FC87E59}"/>
                </a:ext>
              </a:extLst>
            </p:cNvPr>
            <p:cNvGrpSpPr/>
            <p:nvPr/>
          </p:nvGrpSpPr>
          <p:grpSpPr>
            <a:xfrm>
              <a:off x="13616978" y="3751865"/>
              <a:ext cx="107125" cy="100964"/>
              <a:chOff x="13616978" y="3751865"/>
              <a:chExt cx="107125" cy="100964"/>
            </a:xfrm>
          </p:grpSpPr>
          <p:sp>
            <p:nvSpPr>
              <p:cNvPr id="1637" name="Freeform 6175">
                <a:extLst>
                  <a:ext uri="{FF2B5EF4-FFF2-40B4-BE49-F238E27FC236}">
                    <a16:creationId xmlns:a16="http://schemas.microsoft.com/office/drawing/2014/main" id="{BB83DCCE-49F2-067E-93D8-40BF57093E09}"/>
                  </a:ext>
                </a:extLst>
              </p:cNvPr>
              <p:cNvSpPr/>
              <p:nvPr/>
            </p:nvSpPr>
            <p:spPr>
              <a:xfrm>
                <a:off x="13670541" y="3751865"/>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38" name="Freeform 6176">
                <a:extLst>
                  <a:ext uri="{FF2B5EF4-FFF2-40B4-BE49-F238E27FC236}">
                    <a16:creationId xmlns:a16="http://schemas.microsoft.com/office/drawing/2014/main" id="{524F148F-9377-0802-26CB-395796685890}"/>
                  </a:ext>
                </a:extLst>
              </p:cNvPr>
              <p:cNvSpPr/>
              <p:nvPr/>
            </p:nvSpPr>
            <p:spPr>
              <a:xfrm>
                <a:off x="13616978" y="3802347"/>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07" name="Graphic 4">
              <a:extLst>
                <a:ext uri="{FF2B5EF4-FFF2-40B4-BE49-F238E27FC236}">
                  <a16:creationId xmlns:a16="http://schemas.microsoft.com/office/drawing/2014/main" id="{9371BD04-EA0B-AC1E-8889-8C379B451C02}"/>
                </a:ext>
              </a:extLst>
            </p:cNvPr>
            <p:cNvGrpSpPr/>
            <p:nvPr/>
          </p:nvGrpSpPr>
          <p:grpSpPr>
            <a:xfrm>
              <a:off x="13539299" y="3708359"/>
              <a:ext cx="107125" cy="101091"/>
              <a:chOff x="13539299" y="3708359"/>
              <a:chExt cx="107125" cy="101091"/>
            </a:xfrm>
          </p:grpSpPr>
          <p:sp>
            <p:nvSpPr>
              <p:cNvPr id="1635" name="Freeform 6173">
                <a:extLst>
                  <a:ext uri="{FF2B5EF4-FFF2-40B4-BE49-F238E27FC236}">
                    <a16:creationId xmlns:a16="http://schemas.microsoft.com/office/drawing/2014/main" id="{149359CE-B16E-7E4C-89A2-7C2EB76DE517}"/>
                  </a:ext>
                </a:extLst>
              </p:cNvPr>
              <p:cNvSpPr/>
              <p:nvPr/>
            </p:nvSpPr>
            <p:spPr>
              <a:xfrm>
                <a:off x="13592862" y="3708359"/>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36" name="Freeform 6174">
                <a:extLst>
                  <a:ext uri="{FF2B5EF4-FFF2-40B4-BE49-F238E27FC236}">
                    <a16:creationId xmlns:a16="http://schemas.microsoft.com/office/drawing/2014/main" id="{9A8D1994-0775-A5E8-E6D4-C2E177D9D5D0}"/>
                  </a:ext>
                </a:extLst>
              </p:cNvPr>
              <p:cNvSpPr/>
              <p:nvPr/>
            </p:nvSpPr>
            <p:spPr>
              <a:xfrm>
                <a:off x="13539299" y="3758841"/>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08" name="Graphic 4">
              <a:extLst>
                <a:ext uri="{FF2B5EF4-FFF2-40B4-BE49-F238E27FC236}">
                  <a16:creationId xmlns:a16="http://schemas.microsoft.com/office/drawing/2014/main" id="{120B81B0-F79C-BFB2-565C-C8051AD2C940}"/>
                </a:ext>
              </a:extLst>
            </p:cNvPr>
            <p:cNvGrpSpPr/>
            <p:nvPr/>
          </p:nvGrpSpPr>
          <p:grpSpPr>
            <a:xfrm>
              <a:off x="13504140" y="3666374"/>
              <a:ext cx="107125" cy="100964"/>
              <a:chOff x="13504140" y="3666374"/>
              <a:chExt cx="107125" cy="100964"/>
            </a:xfrm>
          </p:grpSpPr>
          <p:sp>
            <p:nvSpPr>
              <p:cNvPr id="1633" name="Freeform 6171">
                <a:extLst>
                  <a:ext uri="{FF2B5EF4-FFF2-40B4-BE49-F238E27FC236}">
                    <a16:creationId xmlns:a16="http://schemas.microsoft.com/office/drawing/2014/main" id="{8488A965-DE61-3B2B-AE48-36CFAE06B5EC}"/>
                  </a:ext>
                </a:extLst>
              </p:cNvPr>
              <p:cNvSpPr/>
              <p:nvPr/>
            </p:nvSpPr>
            <p:spPr>
              <a:xfrm>
                <a:off x="13557703" y="3666374"/>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34" name="Freeform 6172">
                <a:extLst>
                  <a:ext uri="{FF2B5EF4-FFF2-40B4-BE49-F238E27FC236}">
                    <a16:creationId xmlns:a16="http://schemas.microsoft.com/office/drawing/2014/main" id="{7E8A9554-7113-3811-331B-EB83993FB66B}"/>
                  </a:ext>
                </a:extLst>
              </p:cNvPr>
              <p:cNvSpPr/>
              <p:nvPr/>
            </p:nvSpPr>
            <p:spPr>
              <a:xfrm>
                <a:off x="13504140" y="3716857"/>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09" name="Graphic 4">
              <a:extLst>
                <a:ext uri="{FF2B5EF4-FFF2-40B4-BE49-F238E27FC236}">
                  <a16:creationId xmlns:a16="http://schemas.microsoft.com/office/drawing/2014/main" id="{FA8566E7-4936-C186-C2A1-34EF501E902C}"/>
                </a:ext>
              </a:extLst>
            </p:cNvPr>
            <p:cNvGrpSpPr/>
            <p:nvPr/>
          </p:nvGrpSpPr>
          <p:grpSpPr>
            <a:xfrm>
              <a:off x="13434204" y="3626293"/>
              <a:ext cx="106999" cy="100964"/>
              <a:chOff x="13434204" y="3626293"/>
              <a:chExt cx="106999" cy="100964"/>
            </a:xfrm>
          </p:grpSpPr>
          <p:sp>
            <p:nvSpPr>
              <p:cNvPr id="1631" name="Freeform 6169">
                <a:extLst>
                  <a:ext uri="{FF2B5EF4-FFF2-40B4-BE49-F238E27FC236}">
                    <a16:creationId xmlns:a16="http://schemas.microsoft.com/office/drawing/2014/main" id="{A4096EC2-0775-6371-0DB6-25AA456E89D4}"/>
                  </a:ext>
                </a:extLst>
              </p:cNvPr>
              <p:cNvSpPr/>
              <p:nvPr/>
            </p:nvSpPr>
            <p:spPr>
              <a:xfrm>
                <a:off x="13487640" y="362629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32" name="Freeform 6170">
                <a:extLst>
                  <a:ext uri="{FF2B5EF4-FFF2-40B4-BE49-F238E27FC236}">
                    <a16:creationId xmlns:a16="http://schemas.microsoft.com/office/drawing/2014/main" id="{F0F20F45-C7E5-900C-08C1-07D504C8B150}"/>
                  </a:ext>
                </a:extLst>
              </p:cNvPr>
              <p:cNvSpPr/>
              <p:nvPr/>
            </p:nvSpPr>
            <p:spPr>
              <a:xfrm>
                <a:off x="13434204" y="3676775"/>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10" name="Graphic 4">
              <a:extLst>
                <a:ext uri="{FF2B5EF4-FFF2-40B4-BE49-F238E27FC236}">
                  <a16:creationId xmlns:a16="http://schemas.microsoft.com/office/drawing/2014/main" id="{6376511D-45F5-BE10-D062-F72BFD16761D}"/>
                </a:ext>
              </a:extLst>
            </p:cNvPr>
            <p:cNvGrpSpPr/>
            <p:nvPr/>
          </p:nvGrpSpPr>
          <p:grpSpPr>
            <a:xfrm>
              <a:off x="13435219" y="3626293"/>
              <a:ext cx="107125" cy="100964"/>
              <a:chOff x="13435219" y="3626293"/>
              <a:chExt cx="107125" cy="100964"/>
            </a:xfrm>
          </p:grpSpPr>
          <p:sp>
            <p:nvSpPr>
              <p:cNvPr id="1629" name="Freeform 6167">
                <a:extLst>
                  <a:ext uri="{FF2B5EF4-FFF2-40B4-BE49-F238E27FC236}">
                    <a16:creationId xmlns:a16="http://schemas.microsoft.com/office/drawing/2014/main" id="{A295F903-D7F9-3D7B-F799-F8E0370693F1}"/>
                  </a:ext>
                </a:extLst>
              </p:cNvPr>
              <p:cNvSpPr/>
              <p:nvPr/>
            </p:nvSpPr>
            <p:spPr>
              <a:xfrm>
                <a:off x="13488782" y="362629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30" name="Freeform 6168">
                <a:extLst>
                  <a:ext uri="{FF2B5EF4-FFF2-40B4-BE49-F238E27FC236}">
                    <a16:creationId xmlns:a16="http://schemas.microsoft.com/office/drawing/2014/main" id="{535FB753-8190-0539-917F-5986C6A93943}"/>
                  </a:ext>
                </a:extLst>
              </p:cNvPr>
              <p:cNvSpPr/>
              <p:nvPr/>
            </p:nvSpPr>
            <p:spPr>
              <a:xfrm>
                <a:off x="13435219" y="3676775"/>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11" name="Graphic 4">
              <a:extLst>
                <a:ext uri="{FF2B5EF4-FFF2-40B4-BE49-F238E27FC236}">
                  <a16:creationId xmlns:a16="http://schemas.microsoft.com/office/drawing/2014/main" id="{7B3B58F3-7479-5DB4-900F-DD74536CC765}"/>
                </a:ext>
              </a:extLst>
            </p:cNvPr>
            <p:cNvGrpSpPr/>
            <p:nvPr/>
          </p:nvGrpSpPr>
          <p:grpSpPr>
            <a:xfrm>
              <a:off x="13421511" y="3626293"/>
              <a:ext cx="106999" cy="100964"/>
              <a:chOff x="13421511" y="3626293"/>
              <a:chExt cx="106999" cy="100964"/>
            </a:xfrm>
          </p:grpSpPr>
          <p:sp>
            <p:nvSpPr>
              <p:cNvPr id="1627" name="Freeform 6165">
                <a:extLst>
                  <a:ext uri="{FF2B5EF4-FFF2-40B4-BE49-F238E27FC236}">
                    <a16:creationId xmlns:a16="http://schemas.microsoft.com/office/drawing/2014/main" id="{A30BFDE6-8A2F-65CB-F441-11EC7CE3F743}"/>
                  </a:ext>
                </a:extLst>
              </p:cNvPr>
              <p:cNvSpPr/>
              <p:nvPr/>
            </p:nvSpPr>
            <p:spPr>
              <a:xfrm>
                <a:off x="13474947" y="362629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28" name="Freeform 6166">
                <a:extLst>
                  <a:ext uri="{FF2B5EF4-FFF2-40B4-BE49-F238E27FC236}">
                    <a16:creationId xmlns:a16="http://schemas.microsoft.com/office/drawing/2014/main" id="{03B7C005-025D-0912-BC4C-5B12333C774F}"/>
                  </a:ext>
                </a:extLst>
              </p:cNvPr>
              <p:cNvSpPr/>
              <p:nvPr/>
            </p:nvSpPr>
            <p:spPr>
              <a:xfrm>
                <a:off x="13421511" y="3676775"/>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12" name="Graphic 4">
              <a:extLst>
                <a:ext uri="{FF2B5EF4-FFF2-40B4-BE49-F238E27FC236}">
                  <a16:creationId xmlns:a16="http://schemas.microsoft.com/office/drawing/2014/main" id="{D77AF71E-DC22-549A-C0C7-283FBA6D1614}"/>
                </a:ext>
              </a:extLst>
            </p:cNvPr>
            <p:cNvGrpSpPr/>
            <p:nvPr/>
          </p:nvGrpSpPr>
          <p:grpSpPr>
            <a:xfrm>
              <a:off x="13372518" y="3626293"/>
              <a:ext cx="106999" cy="100964"/>
              <a:chOff x="13372518" y="3626293"/>
              <a:chExt cx="106999" cy="100964"/>
            </a:xfrm>
          </p:grpSpPr>
          <p:sp>
            <p:nvSpPr>
              <p:cNvPr id="1625" name="Freeform 6163">
                <a:extLst>
                  <a:ext uri="{FF2B5EF4-FFF2-40B4-BE49-F238E27FC236}">
                    <a16:creationId xmlns:a16="http://schemas.microsoft.com/office/drawing/2014/main" id="{C9E283AA-0482-B8B4-0341-92E365E3F8EF}"/>
                  </a:ext>
                </a:extLst>
              </p:cNvPr>
              <p:cNvSpPr/>
              <p:nvPr/>
            </p:nvSpPr>
            <p:spPr>
              <a:xfrm>
                <a:off x="13426081" y="3626293"/>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26" name="Freeform 6164">
                <a:extLst>
                  <a:ext uri="{FF2B5EF4-FFF2-40B4-BE49-F238E27FC236}">
                    <a16:creationId xmlns:a16="http://schemas.microsoft.com/office/drawing/2014/main" id="{09732D87-3859-53F5-6D3F-28F8C734659A}"/>
                  </a:ext>
                </a:extLst>
              </p:cNvPr>
              <p:cNvSpPr/>
              <p:nvPr/>
            </p:nvSpPr>
            <p:spPr>
              <a:xfrm>
                <a:off x="13372518" y="3676775"/>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13" name="Graphic 4">
              <a:extLst>
                <a:ext uri="{FF2B5EF4-FFF2-40B4-BE49-F238E27FC236}">
                  <a16:creationId xmlns:a16="http://schemas.microsoft.com/office/drawing/2014/main" id="{A6DB8A85-1DDA-F5A0-2E92-6F16A11346FA}"/>
                </a:ext>
              </a:extLst>
            </p:cNvPr>
            <p:cNvGrpSpPr/>
            <p:nvPr/>
          </p:nvGrpSpPr>
          <p:grpSpPr>
            <a:xfrm>
              <a:off x="13390160" y="3626293"/>
              <a:ext cx="106999" cy="100964"/>
              <a:chOff x="13390160" y="3626293"/>
              <a:chExt cx="106999" cy="100964"/>
            </a:xfrm>
          </p:grpSpPr>
          <p:sp>
            <p:nvSpPr>
              <p:cNvPr id="1623" name="Freeform 6161">
                <a:extLst>
                  <a:ext uri="{FF2B5EF4-FFF2-40B4-BE49-F238E27FC236}">
                    <a16:creationId xmlns:a16="http://schemas.microsoft.com/office/drawing/2014/main" id="{30F50F2C-9D79-BFAE-BA39-61223CD6BD49}"/>
                  </a:ext>
                </a:extLst>
              </p:cNvPr>
              <p:cNvSpPr/>
              <p:nvPr/>
            </p:nvSpPr>
            <p:spPr>
              <a:xfrm>
                <a:off x="13443723" y="3626293"/>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24" name="Freeform 6162">
                <a:extLst>
                  <a:ext uri="{FF2B5EF4-FFF2-40B4-BE49-F238E27FC236}">
                    <a16:creationId xmlns:a16="http://schemas.microsoft.com/office/drawing/2014/main" id="{0F834A15-8B1E-1B12-C08A-446D4A63071D}"/>
                  </a:ext>
                </a:extLst>
              </p:cNvPr>
              <p:cNvSpPr/>
              <p:nvPr/>
            </p:nvSpPr>
            <p:spPr>
              <a:xfrm>
                <a:off x="13390160" y="3676775"/>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14" name="Graphic 4">
              <a:extLst>
                <a:ext uri="{FF2B5EF4-FFF2-40B4-BE49-F238E27FC236}">
                  <a16:creationId xmlns:a16="http://schemas.microsoft.com/office/drawing/2014/main" id="{18968D97-F075-580E-E76B-F4ED6F39D463}"/>
                </a:ext>
              </a:extLst>
            </p:cNvPr>
            <p:cNvGrpSpPr/>
            <p:nvPr/>
          </p:nvGrpSpPr>
          <p:grpSpPr>
            <a:xfrm>
              <a:off x="13295981" y="3626293"/>
              <a:ext cx="107125" cy="100964"/>
              <a:chOff x="13295981" y="3626293"/>
              <a:chExt cx="107125" cy="100964"/>
            </a:xfrm>
          </p:grpSpPr>
          <p:sp>
            <p:nvSpPr>
              <p:cNvPr id="1621" name="Freeform 6159">
                <a:extLst>
                  <a:ext uri="{FF2B5EF4-FFF2-40B4-BE49-F238E27FC236}">
                    <a16:creationId xmlns:a16="http://schemas.microsoft.com/office/drawing/2014/main" id="{97484A62-2F67-BED7-EF1F-67A414140FAF}"/>
                  </a:ext>
                </a:extLst>
              </p:cNvPr>
              <p:cNvSpPr/>
              <p:nvPr/>
            </p:nvSpPr>
            <p:spPr>
              <a:xfrm>
                <a:off x="13349544" y="362629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22" name="Freeform 6160">
                <a:extLst>
                  <a:ext uri="{FF2B5EF4-FFF2-40B4-BE49-F238E27FC236}">
                    <a16:creationId xmlns:a16="http://schemas.microsoft.com/office/drawing/2014/main" id="{34B64D75-16FF-729D-8082-A6ED2735212E}"/>
                  </a:ext>
                </a:extLst>
              </p:cNvPr>
              <p:cNvSpPr/>
              <p:nvPr/>
            </p:nvSpPr>
            <p:spPr>
              <a:xfrm>
                <a:off x="13295981" y="3676775"/>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15" name="Graphic 4">
              <a:extLst>
                <a:ext uri="{FF2B5EF4-FFF2-40B4-BE49-F238E27FC236}">
                  <a16:creationId xmlns:a16="http://schemas.microsoft.com/office/drawing/2014/main" id="{3D4F0FBD-6098-4273-5650-5D8602357E74}"/>
                </a:ext>
              </a:extLst>
            </p:cNvPr>
            <p:cNvGrpSpPr/>
            <p:nvPr/>
          </p:nvGrpSpPr>
          <p:grpSpPr>
            <a:xfrm>
              <a:off x="13298393" y="3626293"/>
              <a:ext cx="106999" cy="100964"/>
              <a:chOff x="13298393" y="3626293"/>
              <a:chExt cx="106999" cy="100964"/>
            </a:xfrm>
          </p:grpSpPr>
          <p:sp>
            <p:nvSpPr>
              <p:cNvPr id="1619" name="Freeform 6157">
                <a:extLst>
                  <a:ext uri="{FF2B5EF4-FFF2-40B4-BE49-F238E27FC236}">
                    <a16:creationId xmlns:a16="http://schemas.microsoft.com/office/drawing/2014/main" id="{C89FF624-65FF-2170-EF85-8FEA722575C3}"/>
                  </a:ext>
                </a:extLst>
              </p:cNvPr>
              <p:cNvSpPr/>
              <p:nvPr/>
            </p:nvSpPr>
            <p:spPr>
              <a:xfrm>
                <a:off x="13351829" y="362629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20" name="Freeform 6158">
                <a:extLst>
                  <a:ext uri="{FF2B5EF4-FFF2-40B4-BE49-F238E27FC236}">
                    <a16:creationId xmlns:a16="http://schemas.microsoft.com/office/drawing/2014/main" id="{FF1D2141-2FB3-261A-A955-DBA1AA49A249}"/>
                  </a:ext>
                </a:extLst>
              </p:cNvPr>
              <p:cNvSpPr/>
              <p:nvPr/>
            </p:nvSpPr>
            <p:spPr>
              <a:xfrm>
                <a:off x="13298393" y="3676775"/>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16" name="Graphic 4">
              <a:extLst>
                <a:ext uri="{FF2B5EF4-FFF2-40B4-BE49-F238E27FC236}">
                  <a16:creationId xmlns:a16="http://schemas.microsoft.com/office/drawing/2014/main" id="{B4509467-CE54-1B59-41FD-B561E0C9328C}"/>
                </a:ext>
              </a:extLst>
            </p:cNvPr>
            <p:cNvGrpSpPr/>
            <p:nvPr/>
          </p:nvGrpSpPr>
          <p:grpSpPr>
            <a:xfrm>
              <a:off x="13302327" y="3626293"/>
              <a:ext cx="106999" cy="100964"/>
              <a:chOff x="13302327" y="3626293"/>
              <a:chExt cx="106999" cy="100964"/>
            </a:xfrm>
          </p:grpSpPr>
          <p:sp>
            <p:nvSpPr>
              <p:cNvPr id="1617" name="Freeform 6155">
                <a:extLst>
                  <a:ext uri="{FF2B5EF4-FFF2-40B4-BE49-F238E27FC236}">
                    <a16:creationId xmlns:a16="http://schemas.microsoft.com/office/drawing/2014/main" id="{2BD40687-E01A-914A-826F-60B66286F2AC}"/>
                  </a:ext>
                </a:extLst>
              </p:cNvPr>
              <p:cNvSpPr/>
              <p:nvPr/>
            </p:nvSpPr>
            <p:spPr>
              <a:xfrm>
                <a:off x="13355763" y="362629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18" name="Freeform 6156">
                <a:extLst>
                  <a:ext uri="{FF2B5EF4-FFF2-40B4-BE49-F238E27FC236}">
                    <a16:creationId xmlns:a16="http://schemas.microsoft.com/office/drawing/2014/main" id="{B072172F-7840-26F4-D482-A5DBCA6F076C}"/>
                  </a:ext>
                </a:extLst>
              </p:cNvPr>
              <p:cNvSpPr/>
              <p:nvPr/>
            </p:nvSpPr>
            <p:spPr>
              <a:xfrm>
                <a:off x="13302327" y="3676775"/>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17" name="Graphic 4">
              <a:extLst>
                <a:ext uri="{FF2B5EF4-FFF2-40B4-BE49-F238E27FC236}">
                  <a16:creationId xmlns:a16="http://schemas.microsoft.com/office/drawing/2014/main" id="{7C9472B0-BC56-2137-938B-A295E2570965}"/>
                </a:ext>
              </a:extLst>
            </p:cNvPr>
            <p:cNvGrpSpPr/>
            <p:nvPr/>
          </p:nvGrpSpPr>
          <p:grpSpPr>
            <a:xfrm>
              <a:off x="13236326" y="3626293"/>
              <a:ext cx="107125" cy="100964"/>
              <a:chOff x="13236326" y="3626293"/>
              <a:chExt cx="107125" cy="100964"/>
            </a:xfrm>
          </p:grpSpPr>
          <p:sp>
            <p:nvSpPr>
              <p:cNvPr id="1615" name="Freeform 6153">
                <a:extLst>
                  <a:ext uri="{FF2B5EF4-FFF2-40B4-BE49-F238E27FC236}">
                    <a16:creationId xmlns:a16="http://schemas.microsoft.com/office/drawing/2014/main" id="{577F7D37-3764-2749-FF79-DA224F8B6149}"/>
                  </a:ext>
                </a:extLst>
              </p:cNvPr>
              <p:cNvSpPr/>
              <p:nvPr/>
            </p:nvSpPr>
            <p:spPr>
              <a:xfrm>
                <a:off x="13289889" y="3626293"/>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16" name="Freeform 6154">
                <a:extLst>
                  <a:ext uri="{FF2B5EF4-FFF2-40B4-BE49-F238E27FC236}">
                    <a16:creationId xmlns:a16="http://schemas.microsoft.com/office/drawing/2014/main" id="{CAC3DC3E-CC0C-B47E-D2F5-1C4CA4BEE268}"/>
                  </a:ext>
                </a:extLst>
              </p:cNvPr>
              <p:cNvSpPr/>
              <p:nvPr/>
            </p:nvSpPr>
            <p:spPr>
              <a:xfrm>
                <a:off x="13236326" y="3676775"/>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18" name="Graphic 4">
              <a:extLst>
                <a:ext uri="{FF2B5EF4-FFF2-40B4-BE49-F238E27FC236}">
                  <a16:creationId xmlns:a16="http://schemas.microsoft.com/office/drawing/2014/main" id="{CCA2F0E1-F4E2-49B7-5046-B4D8907E0AF2}"/>
                </a:ext>
              </a:extLst>
            </p:cNvPr>
            <p:cNvGrpSpPr/>
            <p:nvPr/>
          </p:nvGrpSpPr>
          <p:grpSpPr>
            <a:xfrm>
              <a:off x="13200786" y="3626293"/>
              <a:ext cx="106999" cy="100964"/>
              <a:chOff x="13200786" y="3626293"/>
              <a:chExt cx="106999" cy="100964"/>
            </a:xfrm>
          </p:grpSpPr>
          <p:sp>
            <p:nvSpPr>
              <p:cNvPr id="1613" name="Freeform 6151">
                <a:extLst>
                  <a:ext uri="{FF2B5EF4-FFF2-40B4-BE49-F238E27FC236}">
                    <a16:creationId xmlns:a16="http://schemas.microsoft.com/office/drawing/2014/main" id="{B4AFC291-ACBD-33E9-5052-1B11B93495A8}"/>
                  </a:ext>
                </a:extLst>
              </p:cNvPr>
              <p:cNvSpPr/>
              <p:nvPr/>
            </p:nvSpPr>
            <p:spPr>
              <a:xfrm>
                <a:off x="13254349" y="362629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14" name="Freeform 6152">
                <a:extLst>
                  <a:ext uri="{FF2B5EF4-FFF2-40B4-BE49-F238E27FC236}">
                    <a16:creationId xmlns:a16="http://schemas.microsoft.com/office/drawing/2014/main" id="{D746D65E-280E-5B9C-F0C7-12AC247A78F3}"/>
                  </a:ext>
                </a:extLst>
              </p:cNvPr>
              <p:cNvSpPr/>
              <p:nvPr/>
            </p:nvSpPr>
            <p:spPr>
              <a:xfrm>
                <a:off x="13200786" y="3676775"/>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19" name="Graphic 4">
              <a:extLst>
                <a:ext uri="{FF2B5EF4-FFF2-40B4-BE49-F238E27FC236}">
                  <a16:creationId xmlns:a16="http://schemas.microsoft.com/office/drawing/2014/main" id="{0556BAB3-7A42-134D-3386-FFA4E1838030}"/>
                </a:ext>
              </a:extLst>
            </p:cNvPr>
            <p:cNvGrpSpPr/>
            <p:nvPr/>
          </p:nvGrpSpPr>
          <p:grpSpPr>
            <a:xfrm>
              <a:off x="13187840" y="3626293"/>
              <a:ext cx="107125" cy="100964"/>
              <a:chOff x="13187840" y="3626293"/>
              <a:chExt cx="107125" cy="100964"/>
            </a:xfrm>
          </p:grpSpPr>
          <p:sp>
            <p:nvSpPr>
              <p:cNvPr id="1611" name="Freeform 6149">
                <a:extLst>
                  <a:ext uri="{FF2B5EF4-FFF2-40B4-BE49-F238E27FC236}">
                    <a16:creationId xmlns:a16="http://schemas.microsoft.com/office/drawing/2014/main" id="{7A9EF88D-742C-C135-5689-2918A5150E4C}"/>
                  </a:ext>
                </a:extLst>
              </p:cNvPr>
              <p:cNvSpPr/>
              <p:nvPr/>
            </p:nvSpPr>
            <p:spPr>
              <a:xfrm>
                <a:off x="13241403" y="362629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12" name="Freeform 6150">
                <a:extLst>
                  <a:ext uri="{FF2B5EF4-FFF2-40B4-BE49-F238E27FC236}">
                    <a16:creationId xmlns:a16="http://schemas.microsoft.com/office/drawing/2014/main" id="{E5BA8118-0225-9E9C-9DE2-83B635E5A632}"/>
                  </a:ext>
                </a:extLst>
              </p:cNvPr>
              <p:cNvSpPr/>
              <p:nvPr/>
            </p:nvSpPr>
            <p:spPr>
              <a:xfrm>
                <a:off x="13187840" y="3676775"/>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20" name="Graphic 4">
              <a:extLst>
                <a:ext uri="{FF2B5EF4-FFF2-40B4-BE49-F238E27FC236}">
                  <a16:creationId xmlns:a16="http://schemas.microsoft.com/office/drawing/2014/main" id="{A078AF29-1AB8-D262-CE4A-EBD3089CDCAF}"/>
                </a:ext>
              </a:extLst>
            </p:cNvPr>
            <p:cNvGrpSpPr/>
            <p:nvPr/>
          </p:nvGrpSpPr>
          <p:grpSpPr>
            <a:xfrm>
              <a:off x="13153950" y="3626293"/>
              <a:ext cx="106999" cy="100964"/>
              <a:chOff x="13153950" y="3626293"/>
              <a:chExt cx="106999" cy="100964"/>
            </a:xfrm>
          </p:grpSpPr>
          <p:sp>
            <p:nvSpPr>
              <p:cNvPr id="1609" name="Freeform 6147">
                <a:extLst>
                  <a:ext uri="{FF2B5EF4-FFF2-40B4-BE49-F238E27FC236}">
                    <a16:creationId xmlns:a16="http://schemas.microsoft.com/office/drawing/2014/main" id="{B786BB75-FDCB-1317-AF7A-97EC6319B309}"/>
                  </a:ext>
                </a:extLst>
              </p:cNvPr>
              <p:cNvSpPr/>
              <p:nvPr/>
            </p:nvSpPr>
            <p:spPr>
              <a:xfrm>
                <a:off x="13207513" y="362629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10" name="Freeform 6148">
                <a:extLst>
                  <a:ext uri="{FF2B5EF4-FFF2-40B4-BE49-F238E27FC236}">
                    <a16:creationId xmlns:a16="http://schemas.microsoft.com/office/drawing/2014/main" id="{869F24FE-702D-68C6-E546-432BD48082AF}"/>
                  </a:ext>
                </a:extLst>
              </p:cNvPr>
              <p:cNvSpPr/>
              <p:nvPr/>
            </p:nvSpPr>
            <p:spPr>
              <a:xfrm>
                <a:off x="13153950" y="3676775"/>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21" name="Graphic 4">
              <a:extLst>
                <a:ext uri="{FF2B5EF4-FFF2-40B4-BE49-F238E27FC236}">
                  <a16:creationId xmlns:a16="http://schemas.microsoft.com/office/drawing/2014/main" id="{E2C5B6F4-08E1-FA12-E9EC-064A82700498}"/>
                </a:ext>
              </a:extLst>
            </p:cNvPr>
            <p:cNvGrpSpPr/>
            <p:nvPr/>
          </p:nvGrpSpPr>
          <p:grpSpPr>
            <a:xfrm>
              <a:off x="13095691" y="3592807"/>
              <a:ext cx="106999" cy="100964"/>
              <a:chOff x="13095691" y="3592807"/>
              <a:chExt cx="106999" cy="100964"/>
            </a:xfrm>
          </p:grpSpPr>
          <p:sp>
            <p:nvSpPr>
              <p:cNvPr id="1607" name="Freeform 6145">
                <a:extLst>
                  <a:ext uri="{FF2B5EF4-FFF2-40B4-BE49-F238E27FC236}">
                    <a16:creationId xmlns:a16="http://schemas.microsoft.com/office/drawing/2014/main" id="{E6EBBF8A-EF9F-F854-2F47-A313613C54A4}"/>
                  </a:ext>
                </a:extLst>
              </p:cNvPr>
              <p:cNvSpPr/>
              <p:nvPr/>
            </p:nvSpPr>
            <p:spPr>
              <a:xfrm>
                <a:off x="13149127" y="35928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08" name="Freeform 6146">
                <a:extLst>
                  <a:ext uri="{FF2B5EF4-FFF2-40B4-BE49-F238E27FC236}">
                    <a16:creationId xmlns:a16="http://schemas.microsoft.com/office/drawing/2014/main" id="{AE31ED2B-230A-E73F-11C0-64BB7CD8E83B}"/>
                  </a:ext>
                </a:extLst>
              </p:cNvPr>
              <p:cNvSpPr/>
              <p:nvPr/>
            </p:nvSpPr>
            <p:spPr>
              <a:xfrm>
                <a:off x="13095691" y="364329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22" name="Graphic 4">
              <a:extLst>
                <a:ext uri="{FF2B5EF4-FFF2-40B4-BE49-F238E27FC236}">
                  <a16:creationId xmlns:a16="http://schemas.microsoft.com/office/drawing/2014/main" id="{5195A7B6-E41A-0A47-141F-5C9851C84328}"/>
                </a:ext>
              </a:extLst>
            </p:cNvPr>
            <p:cNvGrpSpPr/>
            <p:nvPr/>
          </p:nvGrpSpPr>
          <p:grpSpPr>
            <a:xfrm>
              <a:off x="13081475" y="3592807"/>
              <a:ext cx="107125" cy="100964"/>
              <a:chOff x="13081475" y="3592807"/>
              <a:chExt cx="107125" cy="100964"/>
            </a:xfrm>
          </p:grpSpPr>
          <p:sp>
            <p:nvSpPr>
              <p:cNvPr id="1605" name="Freeform 6143">
                <a:extLst>
                  <a:ext uri="{FF2B5EF4-FFF2-40B4-BE49-F238E27FC236}">
                    <a16:creationId xmlns:a16="http://schemas.microsoft.com/office/drawing/2014/main" id="{B54D3767-F2CC-D5FD-7A2D-4E579EE4C70F}"/>
                  </a:ext>
                </a:extLst>
              </p:cNvPr>
              <p:cNvSpPr/>
              <p:nvPr/>
            </p:nvSpPr>
            <p:spPr>
              <a:xfrm>
                <a:off x="13135038" y="35928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06" name="Freeform 6144">
                <a:extLst>
                  <a:ext uri="{FF2B5EF4-FFF2-40B4-BE49-F238E27FC236}">
                    <a16:creationId xmlns:a16="http://schemas.microsoft.com/office/drawing/2014/main" id="{7D27EEC1-37CC-3427-2120-BB3B83C6F6CD}"/>
                  </a:ext>
                </a:extLst>
              </p:cNvPr>
              <p:cNvSpPr/>
              <p:nvPr/>
            </p:nvSpPr>
            <p:spPr>
              <a:xfrm>
                <a:off x="13081475" y="364329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23" name="Graphic 4">
              <a:extLst>
                <a:ext uri="{FF2B5EF4-FFF2-40B4-BE49-F238E27FC236}">
                  <a16:creationId xmlns:a16="http://schemas.microsoft.com/office/drawing/2014/main" id="{5FE7F90C-3011-50DE-4D95-7C148D20D9FC}"/>
                </a:ext>
              </a:extLst>
            </p:cNvPr>
            <p:cNvGrpSpPr/>
            <p:nvPr/>
          </p:nvGrpSpPr>
          <p:grpSpPr>
            <a:xfrm>
              <a:off x="13072463" y="3592807"/>
              <a:ext cx="107125" cy="100964"/>
              <a:chOff x="13072463" y="3592807"/>
              <a:chExt cx="107125" cy="100964"/>
            </a:xfrm>
          </p:grpSpPr>
          <p:sp>
            <p:nvSpPr>
              <p:cNvPr id="1603" name="Freeform 6141">
                <a:extLst>
                  <a:ext uri="{FF2B5EF4-FFF2-40B4-BE49-F238E27FC236}">
                    <a16:creationId xmlns:a16="http://schemas.microsoft.com/office/drawing/2014/main" id="{5FECDC82-C7E5-F419-F135-8A53DFA4A19C}"/>
                  </a:ext>
                </a:extLst>
              </p:cNvPr>
              <p:cNvSpPr/>
              <p:nvPr/>
            </p:nvSpPr>
            <p:spPr>
              <a:xfrm>
                <a:off x="13126026" y="359280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04" name="Freeform 6142">
                <a:extLst>
                  <a:ext uri="{FF2B5EF4-FFF2-40B4-BE49-F238E27FC236}">
                    <a16:creationId xmlns:a16="http://schemas.microsoft.com/office/drawing/2014/main" id="{B9CF7142-5098-82DB-C546-B4D530D7B571}"/>
                  </a:ext>
                </a:extLst>
              </p:cNvPr>
              <p:cNvSpPr/>
              <p:nvPr/>
            </p:nvSpPr>
            <p:spPr>
              <a:xfrm>
                <a:off x="13072463" y="3643290"/>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24" name="Graphic 4">
              <a:extLst>
                <a:ext uri="{FF2B5EF4-FFF2-40B4-BE49-F238E27FC236}">
                  <a16:creationId xmlns:a16="http://schemas.microsoft.com/office/drawing/2014/main" id="{B616F0C6-8946-E0CD-91D3-6E7ED8063EC9}"/>
                </a:ext>
              </a:extLst>
            </p:cNvPr>
            <p:cNvGrpSpPr/>
            <p:nvPr/>
          </p:nvGrpSpPr>
          <p:grpSpPr>
            <a:xfrm>
              <a:off x="13035782" y="3592807"/>
              <a:ext cx="107125" cy="100964"/>
              <a:chOff x="13035782" y="3592807"/>
              <a:chExt cx="107125" cy="100964"/>
            </a:xfrm>
          </p:grpSpPr>
          <p:sp>
            <p:nvSpPr>
              <p:cNvPr id="1601" name="Freeform 6139">
                <a:extLst>
                  <a:ext uri="{FF2B5EF4-FFF2-40B4-BE49-F238E27FC236}">
                    <a16:creationId xmlns:a16="http://schemas.microsoft.com/office/drawing/2014/main" id="{9CD13F59-F23B-B977-7DE9-9F9797E9CD2F}"/>
                  </a:ext>
                </a:extLst>
              </p:cNvPr>
              <p:cNvSpPr/>
              <p:nvPr/>
            </p:nvSpPr>
            <p:spPr>
              <a:xfrm>
                <a:off x="13089345" y="35928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02" name="Freeform 6140">
                <a:extLst>
                  <a:ext uri="{FF2B5EF4-FFF2-40B4-BE49-F238E27FC236}">
                    <a16:creationId xmlns:a16="http://schemas.microsoft.com/office/drawing/2014/main" id="{B9C3D1AE-799A-6C4E-C595-CD88F5E4CF81}"/>
                  </a:ext>
                </a:extLst>
              </p:cNvPr>
              <p:cNvSpPr/>
              <p:nvPr/>
            </p:nvSpPr>
            <p:spPr>
              <a:xfrm>
                <a:off x="13035782" y="3643290"/>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25" name="Graphic 4">
              <a:extLst>
                <a:ext uri="{FF2B5EF4-FFF2-40B4-BE49-F238E27FC236}">
                  <a16:creationId xmlns:a16="http://schemas.microsoft.com/office/drawing/2014/main" id="{F4C87347-5E86-B9EC-29B0-62D378CE347B}"/>
                </a:ext>
              </a:extLst>
            </p:cNvPr>
            <p:cNvGrpSpPr/>
            <p:nvPr/>
          </p:nvGrpSpPr>
          <p:grpSpPr>
            <a:xfrm>
              <a:off x="13045555" y="3592807"/>
              <a:ext cx="107125" cy="100964"/>
              <a:chOff x="13045555" y="3592807"/>
              <a:chExt cx="107125" cy="100964"/>
            </a:xfrm>
          </p:grpSpPr>
          <p:sp>
            <p:nvSpPr>
              <p:cNvPr id="1599" name="Freeform 6137">
                <a:extLst>
                  <a:ext uri="{FF2B5EF4-FFF2-40B4-BE49-F238E27FC236}">
                    <a16:creationId xmlns:a16="http://schemas.microsoft.com/office/drawing/2014/main" id="{DD3A1775-2272-DE19-0C1B-246FA9C44C6A}"/>
                  </a:ext>
                </a:extLst>
              </p:cNvPr>
              <p:cNvSpPr/>
              <p:nvPr/>
            </p:nvSpPr>
            <p:spPr>
              <a:xfrm>
                <a:off x="13099118" y="359280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00" name="Freeform 6138">
                <a:extLst>
                  <a:ext uri="{FF2B5EF4-FFF2-40B4-BE49-F238E27FC236}">
                    <a16:creationId xmlns:a16="http://schemas.microsoft.com/office/drawing/2014/main" id="{389AE4A6-B575-9250-A6E7-38EF35B87E95}"/>
                  </a:ext>
                </a:extLst>
              </p:cNvPr>
              <p:cNvSpPr/>
              <p:nvPr/>
            </p:nvSpPr>
            <p:spPr>
              <a:xfrm>
                <a:off x="13045555" y="3643290"/>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26" name="Graphic 4">
              <a:extLst>
                <a:ext uri="{FF2B5EF4-FFF2-40B4-BE49-F238E27FC236}">
                  <a16:creationId xmlns:a16="http://schemas.microsoft.com/office/drawing/2014/main" id="{1931E1FB-8403-5F97-0486-CCCEF8EF3C9A}"/>
                </a:ext>
              </a:extLst>
            </p:cNvPr>
            <p:cNvGrpSpPr/>
            <p:nvPr/>
          </p:nvGrpSpPr>
          <p:grpSpPr>
            <a:xfrm>
              <a:off x="12995292" y="3592807"/>
              <a:ext cx="106999" cy="100964"/>
              <a:chOff x="12995292" y="3592807"/>
              <a:chExt cx="106999" cy="100964"/>
            </a:xfrm>
          </p:grpSpPr>
          <p:sp>
            <p:nvSpPr>
              <p:cNvPr id="1597" name="Freeform 6135">
                <a:extLst>
                  <a:ext uri="{FF2B5EF4-FFF2-40B4-BE49-F238E27FC236}">
                    <a16:creationId xmlns:a16="http://schemas.microsoft.com/office/drawing/2014/main" id="{F97EC368-9812-3DCE-AD7D-1EEB01F2C1A2}"/>
                  </a:ext>
                </a:extLst>
              </p:cNvPr>
              <p:cNvSpPr/>
              <p:nvPr/>
            </p:nvSpPr>
            <p:spPr>
              <a:xfrm>
                <a:off x="13048855" y="35928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98" name="Freeform 6136">
                <a:extLst>
                  <a:ext uri="{FF2B5EF4-FFF2-40B4-BE49-F238E27FC236}">
                    <a16:creationId xmlns:a16="http://schemas.microsoft.com/office/drawing/2014/main" id="{09FADA56-6E64-FB62-4928-9F8E36C50D51}"/>
                  </a:ext>
                </a:extLst>
              </p:cNvPr>
              <p:cNvSpPr/>
              <p:nvPr/>
            </p:nvSpPr>
            <p:spPr>
              <a:xfrm>
                <a:off x="12995292" y="3643290"/>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27" name="Graphic 4">
              <a:extLst>
                <a:ext uri="{FF2B5EF4-FFF2-40B4-BE49-F238E27FC236}">
                  <a16:creationId xmlns:a16="http://schemas.microsoft.com/office/drawing/2014/main" id="{EA9959EA-2FEC-4541-6E62-9E77337E4824}"/>
                </a:ext>
              </a:extLst>
            </p:cNvPr>
            <p:cNvGrpSpPr/>
            <p:nvPr/>
          </p:nvGrpSpPr>
          <p:grpSpPr>
            <a:xfrm>
              <a:off x="12982346" y="3592807"/>
              <a:ext cx="106999" cy="100964"/>
              <a:chOff x="12982346" y="3592807"/>
              <a:chExt cx="106999" cy="100964"/>
            </a:xfrm>
          </p:grpSpPr>
          <p:sp>
            <p:nvSpPr>
              <p:cNvPr id="1595" name="Freeform 6133">
                <a:extLst>
                  <a:ext uri="{FF2B5EF4-FFF2-40B4-BE49-F238E27FC236}">
                    <a16:creationId xmlns:a16="http://schemas.microsoft.com/office/drawing/2014/main" id="{6A9CE7EC-2B64-781C-AA8E-529640BE0482}"/>
                  </a:ext>
                </a:extLst>
              </p:cNvPr>
              <p:cNvSpPr/>
              <p:nvPr/>
            </p:nvSpPr>
            <p:spPr>
              <a:xfrm>
                <a:off x="13035782" y="359280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96" name="Freeform 6134">
                <a:extLst>
                  <a:ext uri="{FF2B5EF4-FFF2-40B4-BE49-F238E27FC236}">
                    <a16:creationId xmlns:a16="http://schemas.microsoft.com/office/drawing/2014/main" id="{64FD3387-1E84-FDB3-6007-064E153F268A}"/>
                  </a:ext>
                </a:extLst>
              </p:cNvPr>
              <p:cNvSpPr/>
              <p:nvPr/>
            </p:nvSpPr>
            <p:spPr>
              <a:xfrm>
                <a:off x="12982346" y="364329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28" name="Graphic 4">
              <a:extLst>
                <a:ext uri="{FF2B5EF4-FFF2-40B4-BE49-F238E27FC236}">
                  <a16:creationId xmlns:a16="http://schemas.microsoft.com/office/drawing/2014/main" id="{14CC5A89-DDFE-3DB9-229F-825BF18CEBB8}"/>
                </a:ext>
              </a:extLst>
            </p:cNvPr>
            <p:cNvGrpSpPr/>
            <p:nvPr/>
          </p:nvGrpSpPr>
          <p:grpSpPr>
            <a:xfrm>
              <a:off x="12972826" y="3592807"/>
              <a:ext cx="106999" cy="100964"/>
              <a:chOff x="12972826" y="3592807"/>
              <a:chExt cx="106999" cy="100964"/>
            </a:xfrm>
          </p:grpSpPr>
          <p:sp>
            <p:nvSpPr>
              <p:cNvPr id="1593" name="Freeform 6131">
                <a:extLst>
                  <a:ext uri="{FF2B5EF4-FFF2-40B4-BE49-F238E27FC236}">
                    <a16:creationId xmlns:a16="http://schemas.microsoft.com/office/drawing/2014/main" id="{D5E2A3BB-D961-C849-5092-B00DD7F6108C}"/>
                  </a:ext>
                </a:extLst>
              </p:cNvPr>
              <p:cNvSpPr/>
              <p:nvPr/>
            </p:nvSpPr>
            <p:spPr>
              <a:xfrm>
                <a:off x="13026262" y="359280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94" name="Freeform 6132">
                <a:extLst>
                  <a:ext uri="{FF2B5EF4-FFF2-40B4-BE49-F238E27FC236}">
                    <a16:creationId xmlns:a16="http://schemas.microsoft.com/office/drawing/2014/main" id="{4E68816C-F94E-7598-F982-52F1DC645674}"/>
                  </a:ext>
                </a:extLst>
              </p:cNvPr>
              <p:cNvSpPr/>
              <p:nvPr/>
            </p:nvSpPr>
            <p:spPr>
              <a:xfrm>
                <a:off x="12972826" y="364329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29" name="Graphic 4">
              <a:extLst>
                <a:ext uri="{FF2B5EF4-FFF2-40B4-BE49-F238E27FC236}">
                  <a16:creationId xmlns:a16="http://schemas.microsoft.com/office/drawing/2014/main" id="{C818684D-F5B8-9886-2D30-E11B1E06AB10}"/>
                </a:ext>
              </a:extLst>
            </p:cNvPr>
            <p:cNvGrpSpPr/>
            <p:nvPr/>
          </p:nvGrpSpPr>
          <p:grpSpPr>
            <a:xfrm>
              <a:off x="12953914" y="3592807"/>
              <a:ext cx="106999" cy="100964"/>
              <a:chOff x="12953914" y="3592807"/>
              <a:chExt cx="106999" cy="100964"/>
            </a:xfrm>
          </p:grpSpPr>
          <p:sp>
            <p:nvSpPr>
              <p:cNvPr id="1591" name="Freeform 6129">
                <a:extLst>
                  <a:ext uri="{FF2B5EF4-FFF2-40B4-BE49-F238E27FC236}">
                    <a16:creationId xmlns:a16="http://schemas.microsoft.com/office/drawing/2014/main" id="{E05E3EB8-80AA-A4B3-920A-3845DAB689A8}"/>
                  </a:ext>
                </a:extLst>
              </p:cNvPr>
              <p:cNvSpPr/>
              <p:nvPr/>
            </p:nvSpPr>
            <p:spPr>
              <a:xfrm>
                <a:off x="13007350" y="359280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92" name="Freeform 6130">
                <a:extLst>
                  <a:ext uri="{FF2B5EF4-FFF2-40B4-BE49-F238E27FC236}">
                    <a16:creationId xmlns:a16="http://schemas.microsoft.com/office/drawing/2014/main" id="{00033996-6ADB-877B-8EC9-4A3D9F23A921}"/>
                  </a:ext>
                </a:extLst>
              </p:cNvPr>
              <p:cNvSpPr/>
              <p:nvPr/>
            </p:nvSpPr>
            <p:spPr>
              <a:xfrm>
                <a:off x="12953914" y="3643290"/>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30" name="Graphic 4">
              <a:extLst>
                <a:ext uri="{FF2B5EF4-FFF2-40B4-BE49-F238E27FC236}">
                  <a16:creationId xmlns:a16="http://schemas.microsoft.com/office/drawing/2014/main" id="{FA2D0C35-63B8-E686-FBEE-BEC0353FBE04}"/>
                </a:ext>
              </a:extLst>
            </p:cNvPr>
            <p:cNvGrpSpPr/>
            <p:nvPr/>
          </p:nvGrpSpPr>
          <p:grpSpPr>
            <a:xfrm>
              <a:off x="12930814" y="3592807"/>
              <a:ext cx="107125" cy="100964"/>
              <a:chOff x="12930814" y="3592807"/>
              <a:chExt cx="107125" cy="100964"/>
            </a:xfrm>
          </p:grpSpPr>
          <p:sp>
            <p:nvSpPr>
              <p:cNvPr id="1589" name="Freeform 6127">
                <a:extLst>
                  <a:ext uri="{FF2B5EF4-FFF2-40B4-BE49-F238E27FC236}">
                    <a16:creationId xmlns:a16="http://schemas.microsoft.com/office/drawing/2014/main" id="{654E94EE-DFC5-D00E-FE72-1FBF1FDF72F2}"/>
                  </a:ext>
                </a:extLst>
              </p:cNvPr>
              <p:cNvSpPr/>
              <p:nvPr/>
            </p:nvSpPr>
            <p:spPr>
              <a:xfrm>
                <a:off x="12984377" y="35928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90" name="Freeform 6128">
                <a:extLst>
                  <a:ext uri="{FF2B5EF4-FFF2-40B4-BE49-F238E27FC236}">
                    <a16:creationId xmlns:a16="http://schemas.microsoft.com/office/drawing/2014/main" id="{52930371-3489-DC6A-D920-C243B85B9E95}"/>
                  </a:ext>
                </a:extLst>
              </p:cNvPr>
              <p:cNvSpPr/>
              <p:nvPr/>
            </p:nvSpPr>
            <p:spPr>
              <a:xfrm>
                <a:off x="12930814" y="364329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31" name="Graphic 4">
              <a:extLst>
                <a:ext uri="{FF2B5EF4-FFF2-40B4-BE49-F238E27FC236}">
                  <a16:creationId xmlns:a16="http://schemas.microsoft.com/office/drawing/2014/main" id="{891F8277-ED27-F646-86ED-66A57A2C2D8C}"/>
                </a:ext>
              </a:extLst>
            </p:cNvPr>
            <p:cNvGrpSpPr/>
            <p:nvPr/>
          </p:nvGrpSpPr>
          <p:grpSpPr>
            <a:xfrm>
              <a:off x="12912917" y="3592807"/>
              <a:ext cx="106999" cy="100964"/>
              <a:chOff x="12912917" y="3592807"/>
              <a:chExt cx="106999" cy="100964"/>
            </a:xfrm>
          </p:grpSpPr>
          <p:sp>
            <p:nvSpPr>
              <p:cNvPr id="1587" name="Freeform 6125">
                <a:extLst>
                  <a:ext uri="{FF2B5EF4-FFF2-40B4-BE49-F238E27FC236}">
                    <a16:creationId xmlns:a16="http://schemas.microsoft.com/office/drawing/2014/main" id="{BBB82CE5-96FB-492E-8985-8EFC715E324A}"/>
                  </a:ext>
                </a:extLst>
              </p:cNvPr>
              <p:cNvSpPr/>
              <p:nvPr/>
            </p:nvSpPr>
            <p:spPr>
              <a:xfrm>
                <a:off x="12966353" y="35928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88" name="Freeform 6126">
                <a:extLst>
                  <a:ext uri="{FF2B5EF4-FFF2-40B4-BE49-F238E27FC236}">
                    <a16:creationId xmlns:a16="http://schemas.microsoft.com/office/drawing/2014/main" id="{69BDEA94-BA88-C4A5-7CF9-AD82510B130A}"/>
                  </a:ext>
                </a:extLst>
              </p:cNvPr>
              <p:cNvSpPr/>
              <p:nvPr/>
            </p:nvSpPr>
            <p:spPr>
              <a:xfrm>
                <a:off x="12912917" y="3643290"/>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32" name="Graphic 4">
              <a:extLst>
                <a:ext uri="{FF2B5EF4-FFF2-40B4-BE49-F238E27FC236}">
                  <a16:creationId xmlns:a16="http://schemas.microsoft.com/office/drawing/2014/main" id="{91D5365D-E082-A9CA-3B99-FED15A414B33}"/>
                </a:ext>
              </a:extLst>
            </p:cNvPr>
            <p:cNvGrpSpPr/>
            <p:nvPr/>
          </p:nvGrpSpPr>
          <p:grpSpPr>
            <a:xfrm>
              <a:off x="12886897" y="3592807"/>
              <a:ext cx="107125" cy="100964"/>
              <a:chOff x="12886897" y="3592807"/>
              <a:chExt cx="107125" cy="100964"/>
            </a:xfrm>
          </p:grpSpPr>
          <p:sp>
            <p:nvSpPr>
              <p:cNvPr id="1585" name="Freeform 6123">
                <a:extLst>
                  <a:ext uri="{FF2B5EF4-FFF2-40B4-BE49-F238E27FC236}">
                    <a16:creationId xmlns:a16="http://schemas.microsoft.com/office/drawing/2014/main" id="{D6AE26C0-86EC-2687-211F-AAF63B1F3ED9}"/>
                  </a:ext>
                </a:extLst>
              </p:cNvPr>
              <p:cNvSpPr/>
              <p:nvPr/>
            </p:nvSpPr>
            <p:spPr>
              <a:xfrm>
                <a:off x="12940460" y="359280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86" name="Freeform 6124">
                <a:extLst>
                  <a:ext uri="{FF2B5EF4-FFF2-40B4-BE49-F238E27FC236}">
                    <a16:creationId xmlns:a16="http://schemas.microsoft.com/office/drawing/2014/main" id="{99F469AF-A514-16AB-C350-E0A2707C92A4}"/>
                  </a:ext>
                </a:extLst>
              </p:cNvPr>
              <p:cNvSpPr/>
              <p:nvPr/>
            </p:nvSpPr>
            <p:spPr>
              <a:xfrm>
                <a:off x="12886897" y="3643290"/>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33" name="Graphic 4">
              <a:extLst>
                <a:ext uri="{FF2B5EF4-FFF2-40B4-BE49-F238E27FC236}">
                  <a16:creationId xmlns:a16="http://schemas.microsoft.com/office/drawing/2014/main" id="{65DC63D3-367F-6F6F-5847-1F81570FF499}"/>
                </a:ext>
              </a:extLst>
            </p:cNvPr>
            <p:cNvGrpSpPr/>
            <p:nvPr/>
          </p:nvGrpSpPr>
          <p:grpSpPr>
            <a:xfrm>
              <a:off x="12874458" y="3592807"/>
              <a:ext cx="106999" cy="100964"/>
              <a:chOff x="12874458" y="3592807"/>
              <a:chExt cx="106999" cy="100964"/>
            </a:xfrm>
          </p:grpSpPr>
          <p:sp>
            <p:nvSpPr>
              <p:cNvPr id="1583" name="Freeform 6121">
                <a:extLst>
                  <a:ext uri="{FF2B5EF4-FFF2-40B4-BE49-F238E27FC236}">
                    <a16:creationId xmlns:a16="http://schemas.microsoft.com/office/drawing/2014/main" id="{1022CA09-0AD5-6ED6-775A-84DB2CA6EA4F}"/>
                  </a:ext>
                </a:extLst>
              </p:cNvPr>
              <p:cNvSpPr/>
              <p:nvPr/>
            </p:nvSpPr>
            <p:spPr>
              <a:xfrm>
                <a:off x="12927894" y="359280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84" name="Freeform 6122">
                <a:extLst>
                  <a:ext uri="{FF2B5EF4-FFF2-40B4-BE49-F238E27FC236}">
                    <a16:creationId xmlns:a16="http://schemas.microsoft.com/office/drawing/2014/main" id="{1C9BDC62-7149-47EE-25BC-50501F2533ED}"/>
                  </a:ext>
                </a:extLst>
              </p:cNvPr>
              <p:cNvSpPr/>
              <p:nvPr/>
            </p:nvSpPr>
            <p:spPr>
              <a:xfrm>
                <a:off x="12874458" y="364329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34" name="Graphic 4">
              <a:extLst>
                <a:ext uri="{FF2B5EF4-FFF2-40B4-BE49-F238E27FC236}">
                  <a16:creationId xmlns:a16="http://schemas.microsoft.com/office/drawing/2014/main" id="{D10D1B1F-76DA-5D64-B8CA-D310FC9C59F2}"/>
                </a:ext>
              </a:extLst>
            </p:cNvPr>
            <p:cNvGrpSpPr/>
            <p:nvPr/>
          </p:nvGrpSpPr>
          <p:grpSpPr>
            <a:xfrm>
              <a:off x="12864304" y="3592807"/>
              <a:ext cx="106999" cy="100964"/>
              <a:chOff x="12864304" y="3592807"/>
              <a:chExt cx="106999" cy="100964"/>
            </a:xfrm>
          </p:grpSpPr>
          <p:sp>
            <p:nvSpPr>
              <p:cNvPr id="1581" name="Freeform 6119">
                <a:extLst>
                  <a:ext uri="{FF2B5EF4-FFF2-40B4-BE49-F238E27FC236}">
                    <a16:creationId xmlns:a16="http://schemas.microsoft.com/office/drawing/2014/main" id="{75CE15BB-CBF8-83BC-46EF-C5F4B9B65188}"/>
                  </a:ext>
                </a:extLst>
              </p:cNvPr>
              <p:cNvSpPr/>
              <p:nvPr/>
            </p:nvSpPr>
            <p:spPr>
              <a:xfrm>
                <a:off x="12917867" y="35928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82" name="Freeform 6120">
                <a:extLst>
                  <a:ext uri="{FF2B5EF4-FFF2-40B4-BE49-F238E27FC236}">
                    <a16:creationId xmlns:a16="http://schemas.microsoft.com/office/drawing/2014/main" id="{2511FF0D-2A53-8AE3-EA3E-A367F757ED56}"/>
                  </a:ext>
                </a:extLst>
              </p:cNvPr>
              <p:cNvSpPr/>
              <p:nvPr/>
            </p:nvSpPr>
            <p:spPr>
              <a:xfrm>
                <a:off x="12864304" y="3643290"/>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35" name="Graphic 4">
              <a:extLst>
                <a:ext uri="{FF2B5EF4-FFF2-40B4-BE49-F238E27FC236}">
                  <a16:creationId xmlns:a16="http://schemas.microsoft.com/office/drawing/2014/main" id="{28555385-9E4E-FFD3-4CD7-3953D368EFDA}"/>
                </a:ext>
              </a:extLst>
            </p:cNvPr>
            <p:cNvGrpSpPr/>
            <p:nvPr/>
          </p:nvGrpSpPr>
          <p:grpSpPr>
            <a:xfrm>
              <a:off x="12801349" y="3592807"/>
              <a:ext cx="106999" cy="100964"/>
              <a:chOff x="12801349" y="3592807"/>
              <a:chExt cx="106999" cy="100964"/>
            </a:xfrm>
          </p:grpSpPr>
          <p:sp>
            <p:nvSpPr>
              <p:cNvPr id="1579" name="Freeform 6117">
                <a:extLst>
                  <a:ext uri="{FF2B5EF4-FFF2-40B4-BE49-F238E27FC236}">
                    <a16:creationId xmlns:a16="http://schemas.microsoft.com/office/drawing/2014/main" id="{758322B4-6E1E-003E-094B-6A0295A4D815}"/>
                  </a:ext>
                </a:extLst>
              </p:cNvPr>
              <p:cNvSpPr/>
              <p:nvPr/>
            </p:nvSpPr>
            <p:spPr>
              <a:xfrm>
                <a:off x="12854912" y="359280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80" name="Freeform 6118">
                <a:extLst>
                  <a:ext uri="{FF2B5EF4-FFF2-40B4-BE49-F238E27FC236}">
                    <a16:creationId xmlns:a16="http://schemas.microsoft.com/office/drawing/2014/main" id="{4A505CCE-EEB4-5B4C-DFE4-234C56A0E31C}"/>
                  </a:ext>
                </a:extLst>
              </p:cNvPr>
              <p:cNvSpPr/>
              <p:nvPr/>
            </p:nvSpPr>
            <p:spPr>
              <a:xfrm>
                <a:off x="12801349" y="364329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36" name="Graphic 4">
              <a:extLst>
                <a:ext uri="{FF2B5EF4-FFF2-40B4-BE49-F238E27FC236}">
                  <a16:creationId xmlns:a16="http://schemas.microsoft.com/office/drawing/2014/main" id="{EC7DFBB2-7DBF-9E81-1A6A-D8BDFB6ADF6B}"/>
                </a:ext>
              </a:extLst>
            </p:cNvPr>
            <p:cNvGrpSpPr/>
            <p:nvPr/>
          </p:nvGrpSpPr>
          <p:grpSpPr>
            <a:xfrm>
              <a:off x="12822545" y="3592807"/>
              <a:ext cx="106999" cy="100964"/>
              <a:chOff x="12822545" y="3592807"/>
              <a:chExt cx="106999" cy="100964"/>
            </a:xfrm>
          </p:grpSpPr>
          <p:sp>
            <p:nvSpPr>
              <p:cNvPr id="1577" name="Freeform 6115">
                <a:extLst>
                  <a:ext uri="{FF2B5EF4-FFF2-40B4-BE49-F238E27FC236}">
                    <a16:creationId xmlns:a16="http://schemas.microsoft.com/office/drawing/2014/main" id="{2351C008-DF98-294B-1EA6-C325284AE039}"/>
                  </a:ext>
                </a:extLst>
              </p:cNvPr>
              <p:cNvSpPr/>
              <p:nvPr/>
            </p:nvSpPr>
            <p:spPr>
              <a:xfrm>
                <a:off x="12875981" y="35928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78" name="Freeform 6116">
                <a:extLst>
                  <a:ext uri="{FF2B5EF4-FFF2-40B4-BE49-F238E27FC236}">
                    <a16:creationId xmlns:a16="http://schemas.microsoft.com/office/drawing/2014/main" id="{35111551-412C-53D2-19F8-E29C72A374B4}"/>
                  </a:ext>
                </a:extLst>
              </p:cNvPr>
              <p:cNvSpPr/>
              <p:nvPr/>
            </p:nvSpPr>
            <p:spPr>
              <a:xfrm>
                <a:off x="12822545" y="3643290"/>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37" name="Graphic 4">
              <a:extLst>
                <a:ext uri="{FF2B5EF4-FFF2-40B4-BE49-F238E27FC236}">
                  <a16:creationId xmlns:a16="http://schemas.microsoft.com/office/drawing/2014/main" id="{633F3C79-68ED-0970-A8B7-D2215B14EFB1}"/>
                </a:ext>
              </a:extLst>
            </p:cNvPr>
            <p:cNvGrpSpPr/>
            <p:nvPr/>
          </p:nvGrpSpPr>
          <p:grpSpPr>
            <a:xfrm>
              <a:off x="12768982" y="3592807"/>
              <a:ext cx="106999" cy="100964"/>
              <a:chOff x="12768982" y="3592807"/>
              <a:chExt cx="106999" cy="100964"/>
            </a:xfrm>
          </p:grpSpPr>
          <p:sp>
            <p:nvSpPr>
              <p:cNvPr id="1575" name="Freeform 6113">
                <a:extLst>
                  <a:ext uri="{FF2B5EF4-FFF2-40B4-BE49-F238E27FC236}">
                    <a16:creationId xmlns:a16="http://schemas.microsoft.com/office/drawing/2014/main" id="{B3580774-1653-F768-5114-74565CCA61AA}"/>
                  </a:ext>
                </a:extLst>
              </p:cNvPr>
              <p:cNvSpPr/>
              <p:nvPr/>
            </p:nvSpPr>
            <p:spPr>
              <a:xfrm>
                <a:off x="12822545" y="35928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76" name="Freeform 6114">
                <a:extLst>
                  <a:ext uri="{FF2B5EF4-FFF2-40B4-BE49-F238E27FC236}">
                    <a16:creationId xmlns:a16="http://schemas.microsoft.com/office/drawing/2014/main" id="{37057A7C-6A31-C7AE-7FD5-B90E2C55A8AA}"/>
                  </a:ext>
                </a:extLst>
              </p:cNvPr>
              <p:cNvSpPr/>
              <p:nvPr/>
            </p:nvSpPr>
            <p:spPr>
              <a:xfrm>
                <a:off x="12768982" y="364329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38" name="Graphic 4">
              <a:extLst>
                <a:ext uri="{FF2B5EF4-FFF2-40B4-BE49-F238E27FC236}">
                  <a16:creationId xmlns:a16="http://schemas.microsoft.com/office/drawing/2014/main" id="{6349FD23-90EE-4771-FB6D-326FD05D12E3}"/>
                </a:ext>
              </a:extLst>
            </p:cNvPr>
            <p:cNvGrpSpPr/>
            <p:nvPr/>
          </p:nvGrpSpPr>
          <p:grpSpPr>
            <a:xfrm>
              <a:off x="12763398" y="3570103"/>
              <a:ext cx="107125" cy="100964"/>
              <a:chOff x="12763398" y="3570103"/>
              <a:chExt cx="107125" cy="100964"/>
            </a:xfrm>
          </p:grpSpPr>
          <p:sp>
            <p:nvSpPr>
              <p:cNvPr id="1573" name="Freeform 6111">
                <a:extLst>
                  <a:ext uri="{FF2B5EF4-FFF2-40B4-BE49-F238E27FC236}">
                    <a16:creationId xmlns:a16="http://schemas.microsoft.com/office/drawing/2014/main" id="{D62CE4B2-1909-46C9-4FD2-8D75EAF196B9}"/>
                  </a:ext>
                </a:extLst>
              </p:cNvPr>
              <p:cNvSpPr/>
              <p:nvPr/>
            </p:nvSpPr>
            <p:spPr>
              <a:xfrm>
                <a:off x="12816960" y="3570103"/>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74" name="Freeform 6112">
                <a:extLst>
                  <a:ext uri="{FF2B5EF4-FFF2-40B4-BE49-F238E27FC236}">
                    <a16:creationId xmlns:a16="http://schemas.microsoft.com/office/drawing/2014/main" id="{63B7A7F6-BA0F-0CFA-6D3C-B4C1D908D0CD}"/>
                  </a:ext>
                </a:extLst>
              </p:cNvPr>
              <p:cNvSpPr/>
              <p:nvPr/>
            </p:nvSpPr>
            <p:spPr>
              <a:xfrm>
                <a:off x="12763398" y="3620585"/>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39" name="Graphic 4">
              <a:extLst>
                <a:ext uri="{FF2B5EF4-FFF2-40B4-BE49-F238E27FC236}">
                  <a16:creationId xmlns:a16="http://schemas.microsoft.com/office/drawing/2014/main" id="{E6C728B4-E7DB-F5C1-12EC-94A98905F061}"/>
                </a:ext>
              </a:extLst>
            </p:cNvPr>
            <p:cNvGrpSpPr/>
            <p:nvPr/>
          </p:nvGrpSpPr>
          <p:grpSpPr>
            <a:xfrm>
              <a:off x="12749943" y="3570103"/>
              <a:ext cx="107125" cy="100964"/>
              <a:chOff x="12749943" y="3570103"/>
              <a:chExt cx="107125" cy="100964"/>
            </a:xfrm>
          </p:grpSpPr>
          <p:sp>
            <p:nvSpPr>
              <p:cNvPr id="1571" name="Freeform 6109">
                <a:extLst>
                  <a:ext uri="{FF2B5EF4-FFF2-40B4-BE49-F238E27FC236}">
                    <a16:creationId xmlns:a16="http://schemas.microsoft.com/office/drawing/2014/main" id="{41534B60-3D87-1BA2-5E5E-DF74EF5BA133}"/>
                  </a:ext>
                </a:extLst>
              </p:cNvPr>
              <p:cNvSpPr/>
              <p:nvPr/>
            </p:nvSpPr>
            <p:spPr>
              <a:xfrm>
                <a:off x="12803506" y="357010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72" name="Freeform 6110">
                <a:extLst>
                  <a:ext uri="{FF2B5EF4-FFF2-40B4-BE49-F238E27FC236}">
                    <a16:creationId xmlns:a16="http://schemas.microsoft.com/office/drawing/2014/main" id="{FE93AAA4-EFE7-C98D-53F6-99BF017B2177}"/>
                  </a:ext>
                </a:extLst>
              </p:cNvPr>
              <p:cNvSpPr/>
              <p:nvPr/>
            </p:nvSpPr>
            <p:spPr>
              <a:xfrm>
                <a:off x="12749943" y="3620585"/>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40" name="Graphic 4">
              <a:extLst>
                <a:ext uri="{FF2B5EF4-FFF2-40B4-BE49-F238E27FC236}">
                  <a16:creationId xmlns:a16="http://schemas.microsoft.com/office/drawing/2014/main" id="{22C21B3F-62EC-3130-3A51-C9FC1B51D757}"/>
                </a:ext>
              </a:extLst>
            </p:cNvPr>
            <p:cNvGrpSpPr/>
            <p:nvPr/>
          </p:nvGrpSpPr>
          <p:grpSpPr>
            <a:xfrm>
              <a:off x="12733443" y="3570103"/>
              <a:ext cx="107125" cy="100964"/>
              <a:chOff x="12733443" y="3570103"/>
              <a:chExt cx="107125" cy="100964"/>
            </a:xfrm>
          </p:grpSpPr>
          <p:sp>
            <p:nvSpPr>
              <p:cNvPr id="1569" name="Freeform 6107">
                <a:extLst>
                  <a:ext uri="{FF2B5EF4-FFF2-40B4-BE49-F238E27FC236}">
                    <a16:creationId xmlns:a16="http://schemas.microsoft.com/office/drawing/2014/main" id="{788F8AA7-F9B8-195A-9D31-A81526751FC4}"/>
                  </a:ext>
                </a:extLst>
              </p:cNvPr>
              <p:cNvSpPr/>
              <p:nvPr/>
            </p:nvSpPr>
            <p:spPr>
              <a:xfrm>
                <a:off x="12787006" y="357010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70" name="Freeform 6108">
                <a:extLst>
                  <a:ext uri="{FF2B5EF4-FFF2-40B4-BE49-F238E27FC236}">
                    <a16:creationId xmlns:a16="http://schemas.microsoft.com/office/drawing/2014/main" id="{CEC82E71-3DE2-7790-F3A2-2CA3A9C0DF44}"/>
                  </a:ext>
                </a:extLst>
              </p:cNvPr>
              <p:cNvSpPr/>
              <p:nvPr/>
            </p:nvSpPr>
            <p:spPr>
              <a:xfrm>
                <a:off x="12733443" y="3620585"/>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41" name="Graphic 4">
              <a:extLst>
                <a:ext uri="{FF2B5EF4-FFF2-40B4-BE49-F238E27FC236}">
                  <a16:creationId xmlns:a16="http://schemas.microsoft.com/office/drawing/2014/main" id="{46E42282-C81B-107B-DDCD-793CEF531C92}"/>
                </a:ext>
              </a:extLst>
            </p:cNvPr>
            <p:cNvGrpSpPr/>
            <p:nvPr/>
          </p:nvGrpSpPr>
          <p:grpSpPr>
            <a:xfrm>
              <a:off x="12623525" y="3548540"/>
              <a:ext cx="107125" cy="100964"/>
              <a:chOff x="12623525" y="3548540"/>
              <a:chExt cx="107125" cy="100964"/>
            </a:xfrm>
          </p:grpSpPr>
          <p:sp>
            <p:nvSpPr>
              <p:cNvPr id="1567" name="Freeform 6105">
                <a:extLst>
                  <a:ext uri="{FF2B5EF4-FFF2-40B4-BE49-F238E27FC236}">
                    <a16:creationId xmlns:a16="http://schemas.microsoft.com/office/drawing/2014/main" id="{DB40BE49-8214-F5CE-74B6-EA7C7E7FEA44}"/>
                  </a:ext>
                </a:extLst>
              </p:cNvPr>
              <p:cNvSpPr/>
              <p:nvPr/>
            </p:nvSpPr>
            <p:spPr>
              <a:xfrm>
                <a:off x="12677088" y="3548540"/>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68" name="Freeform 6106">
                <a:extLst>
                  <a:ext uri="{FF2B5EF4-FFF2-40B4-BE49-F238E27FC236}">
                    <a16:creationId xmlns:a16="http://schemas.microsoft.com/office/drawing/2014/main" id="{24B4B859-F097-A901-E018-C290403B6B3C}"/>
                  </a:ext>
                </a:extLst>
              </p:cNvPr>
              <p:cNvSpPr/>
              <p:nvPr/>
            </p:nvSpPr>
            <p:spPr>
              <a:xfrm>
                <a:off x="12623525" y="3599022"/>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42" name="Graphic 4">
              <a:extLst>
                <a:ext uri="{FF2B5EF4-FFF2-40B4-BE49-F238E27FC236}">
                  <a16:creationId xmlns:a16="http://schemas.microsoft.com/office/drawing/2014/main" id="{826EE0CB-7C2A-02F3-45C7-56362C736B65}"/>
                </a:ext>
              </a:extLst>
            </p:cNvPr>
            <p:cNvGrpSpPr/>
            <p:nvPr/>
          </p:nvGrpSpPr>
          <p:grpSpPr>
            <a:xfrm>
              <a:off x="12652845" y="3548540"/>
              <a:ext cx="107125" cy="100964"/>
              <a:chOff x="12652845" y="3548540"/>
              <a:chExt cx="107125" cy="100964"/>
            </a:xfrm>
          </p:grpSpPr>
          <p:sp>
            <p:nvSpPr>
              <p:cNvPr id="1565" name="Freeform 6103">
                <a:extLst>
                  <a:ext uri="{FF2B5EF4-FFF2-40B4-BE49-F238E27FC236}">
                    <a16:creationId xmlns:a16="http://schemas.microsoft.com/office/drawing/2014/main" id="{90AD7AF0-8151-66E9-5845-24CCD79F9AAC}"/>
                  </a:ext>
                </a:extLst>
              </p:cNvPr>
              <p:cNvSpPr/>
              <p:nvPr/>
            </p:nvSpPr>
            <p:spPr>
              <a:xfrm>
                <a:off x="12706408" y="354854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66" name="Freeform 6104">
                <a:extLst>
                  <a:ext uri="{FF2B5EF4-FFF2-40B4-BE49-F238E27FC236}">
                    <a16:creationId xmlns:a16="http://schemas.microsoft.com/office/drawing/2014/main" id="{25E99FFF-06C4-0C12-5C18-BE9B59B5E1BA}"/>
                  </a:ext>
                </a:extLst>
              </p:cNvPr>
              <p:cNvSpPr/>
              <p:nvPr/>
            </p:nvSpPr>
            <p:spPr>
              <a:xfrm>
                <a:off x="12652845" y="3599022"/>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43" name="Graphic 4">
              <a:extLst>
                <a:ext uri="{FF2B5EF4-FFF2-40B4-BE49-F238E27FC236}">
                  <a16:creationId xmlns:a16="http://schemas.microsoft.com/office/drawing/2014/main" id="{3EA49543-DC4C-22F3-2B9A-02430BA159D4}"/>
                </a:ext>
              </a:extLst>
            </p:cNvPr>
            <p:cNvGrpSpPr/>
            <p:nvPr/>
          </p:nvGrpSpPr>
          <p:grpSpPr>
            <a:xfrm>
              <a:off x="12654748" y="3548540"/>
              <a:ext cx="107125" cy="100964"/>
              <a:chOff x="12654748" y="3548540"/>
              <a:chExt cx="107125" cy="100964"/>
            </a:xfrm>
          </p:grpSpPr>
          <p:sp>
            <p:nvSpPr>
              <p:cNvPr id="1563" name="Freeform 6101">
                <a:extLst>
                  <a:ext uri="{FF2B5EF4-FFF2-40B4-BE49-F238E27FC236}">
                    <a16:creationId xmlns:a16="http://schemas.microsoft.com/office/drawing/2014/main" id="{7A253A28-B497-9043-7E93-30CF8CFA93EA}"/>
                  </a:ext>
                </a:extLst>
              </p:cNvPr>
              <p:cNvSpPr/>
              <p:nvPr/>
            </p:nvSpPr>
            <p:spPr>
              <a:xfrm>
                <a:off x="12708311" y="354854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64" name="Freeform 6102">
                <a:extLst>
                  <a:ext uri="{FF2B5EF4-FFF2-40B4-BE49-F238E27FC236}">
                    <a16:creationId xmlns:a16="http://schemas.microsoft.com/office/drawing/2014/main" id="{B4DB00BE-2449-A690-6AB1-7C453055F01C}"/>
                  </a:ext>
                </a:extLst>
              </p:cNvPr>
              <p:cNvSpPr/>
              <p:nvPr/>
            </p:nvSpPr>
            <p:spPr>
              <a:xfrm>
                <a:off x="12654748" y="3599022"/>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44" name="Graphic 4">
              <a:extLst>
                <a:ext uri="{FF2B5EF4-FFF2-40B4-BE49-F238E27FC236}">
                  <a16:creationId xmlns:a16="http://schemas.microsoft.com/office/drawing/2014/main" id="{8CDE5C7D-85DE-1FB6-6520-4759BF0A72CD}"/>
                </a:ext>
              </a:extLst>
            </p:cNvPr>
            <p:cNvGrpSpPr/>
            <p:nvPr/>
          </p:nvGrpSpPr>
          <p:grpSpPr>
            <a:xfrm>
              <a:off x="12677088" y="3548540"/>
              <a:ext cx="106999" cy="100964"/>
              <a:chOff x="12677088" y="3548540"/>
              <a:chExt cx="106999" cy="100964"/>
            </a:xfrm>
          </p:grpSpPr>
          <p:sp>
            <p:nvSpPr>
              <p:cNvPr id="1561" name="Freeform 6099">
                <a:extLst>
                  <a:ext uri="{FF2B5EF4-FFF2-40B4-BE49-F238E27FC236}">
                    <a16:creationId xmlns:a16="http://schemas.microsoft.com/office/drawing/2014/main" id="{128FDD2F-9A99-56B5-4821-0786D073DB67}"/>
                  </a:ext>
                </a:extLst>
              </p:cNvPr>
              <p:cNvSpPr/>
              <p:nvPr/>
            </p:nvSpPr>
            <p:spPr>
              <a:xfrm>
                <a:off x="12730650" y="354854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62" name="Freeform 6100">
                <a:extLst>
                  <a:ext uri="{FF2B5EF4-FFF2-40B4-BE49-F238E27FC236}">
                    <a16:creationId xmlns:a16="http://schemas.microsoft.com/office/drawing/2014/main" id="{763FB642-5F1C-1F29-70BA-3397C675331C}"/>
                  </a:ext>
                </a:extLst>
              </p:cNvPr>
              <p:cNvSpPr/>
              <p:nvPr/>
            </p:nvSpPr>
            <p:spPr>
              <a:xfrm>
                <a:off x="12677088" y="3599022"/>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45" name="Graphic 4">
              <a:extLst>
                <a:ext uri="{FF2B5EF4-FFF2-40B4-BE49-F238E27FC236}">
                  <a16:creationId xmlns:a16="http://schemas.microsoft.com/office/drawing/2014/main" id="{7F26761A-67DB-F406-06FF-F18147E16786}"/>
                </a:ext>
              </a:extLst>
            </p:cNvPr>
            <p:cNvGrpSpPr/>
            <p:nvPr/>
          </p:nvGrpSpPr>
          <p:grpSpPr>
            <a:xfrm>
              <a:off x="12528837" y="3528753"/>
              <a:ext cx="106999" cy="100964"/>
              <a:chOff x="12528837" y="3528753"/>
              <a:chExt cx="106999" cy="100964"/>
            </a:xfrm>
          </p:grpSpPr>
          <p:sp>
            <p:nvSpPr>
              <p:cNvPr id="1559" name="Freeform 6097">
                <a:extLst>
                  <a:ext uri="{FF2B5EF4-FFF2-40B4-BE49-F238E27FC236}">
                    <a16:creationId xmlns:a16="http://schemas.microsoft.com/office/drawing/2014/main" id="{7383AF09-C376-2121-0493-F931D8D85205}"/>
                  </a:ext>
                </a:extLst>
              </p:cNvPr>
              <p:cNvSpPr/>
              <p:nvPr/>
            </p:nvSpPr>
            <p:spPr>
              <a:xfrm>
                <a:off x="12582273" y="3528753"/>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60" name="Freeform 6098">
                <a:extLst>
                  <a:ext uri="{FF2B5EF4-FFF2-40B4-BE49-F238E27FC236}">
                    <a16:creationId xmlns:a16="http://schemas.microsoft.com/office/drawing/2014/main" id="{1C780EF8-0F51-B4F3-35D6-DC2B4BEC0022}"/>
                  </a:ext>
                </a:extLst>
              </p:cNvPr>
              <p:cNvSpPr/>
              <p:nvPr/>
            </p:nvSpPr>
            <p:spPr>
              <a:xfrm>
                <a:off x="12528837" y="3579235"/>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46" name="Graphic 4">
              <a:extLst>
                <a:ext uri="{FF2B5EF4-FFF2-40B4-BE49-F238E27FC236}">
                  <a16:creationId xmlns:a16="http://schemas.microsoft.com/office/drawing/2014/main" id="{4B724EB8-E853-699C-2503-0B2885C6A3AF}"/>
                </a:ext>
              </a:extLst>
            </p:cNvPr>
            <p:cNvGrpSpPr/>
            <p:nvPr/>
          </p:nvGrpSpPr>
          <p:grpSpPr>
            <a:xfrm>
              <a:off x="12469690" y="3504780"/>
              <a:ext cx="107125" cy="101091"/>
              <a:chOff x="12469690" y="3504780"/>
              <a:chExt cx="107125" cy="101091"/>
            </a:xfrm>
          </p:grpSpPr>
          <p:sp>
            <p:nvSpPr>
              <p:cNvPr id="1557" name="Freeform 6095">
                <a:extLst>
                  <a:ext uri="{FF2B5EF4-FFF2-40B4-BE49-F238E27FC236}">
                    <a16:creationId xmlns:a16="http://schemas.microsoft.com/office/drawing/2014/main" id="{2E14EC0E-92C0-9B4F-3222-2C944B41EABC}"/>
                  </a:ext>
                </a:extLst>
              </p:cNvPr>
              <p:cNvSpPr/>
              <p:nvPr/>
            </p:nvSpPr>
            <p:spPr>
              <a:xfrm>
                <a:off x="12523253" y="3504780"/>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58" name="Freeform 6096">
                <a:extLst>
                  <a:ext uri="{FF2B5EF4-FFF2-40B4-BE49-F238E27FC236}">
                    <a16:creationId xmlns:a16="http://schemas.microsoft.com/office/drawing/2014/main" id="{F55FEC93-AE4A-59BA-5B63-3719463AA7C3}"/>
                  </a:ext>
                </a:extLst>
              </p:cNvPr>
              <p:cNvSpPr/>
              <p:nvPr/>
            </p:nvSpPr>
            <p:spPr>
              <a:xfrm>
                <a:off x="12469690" y="3555389"/>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47" name="Graphic 4">
              <a:extLst>
                <a:ext uri="{FF2B5EF4-FFF2-40B4-BE49-F238E27FC236}">
                  <a16:creationId xmlns:a16="http://schemas.microsoft.com/office/drawing/2014/main" id="{B173EE27-7081-446D-0DD3-24934D18B82B}"/>
                </a:ext>
              </a:extLst>
            </p:cNvPr>
            <p:cNvGrpSpPr/>
            <p:nvPr/>
          </p:nvGrpSpPr>
          <p:grpSpPr>
            <a:xfrm>
              <a:off x="12446462" y="3504780"/>
              <a:ext cx="107125" cy="101091"/>
              <a:chOff x="12446462" y="3504780"/>
              <a:chExt cx="107125" cy="101091"/>
            </a:xfrm>
          </p:grpSpPr>
          <p:sp>
            <p:nvSpPr>
              <p:cNvPr id="1555" name="Freeform 6093">
                <a:extLst>
                  <a:ext uri="{FF2B5EF4-FFF2-40B4-BE49-F238E27FC236}">
                    <a16:creationId xmlns:a16="http://schemas.microsoft.com/office/drawing/2014/main" id="{92BE8467-77C3-DAA4-6F42-8C75A76D211D}"/>
                  </a:ext>
                </a:extLst>
              </p:cNvPr>
              <p:cNvSpPr/>
              <p:nvPr/>
            </p:nvSpPr>
            <p:spPr>
              <a:xfrm>
                <a:off x="12500025" y="3504780"/>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56" name="Freeform 6094">
                <a:extLst>
                  <a:ext uri="{FF2B5EF4-FFF2-40B4-BE49-F238E27FC236}">
                    <a16:creationId xmlns:a16="http://schemas.microsoft.com/office/drawing/2014/main" id="{ADD82890-8584-AFB2-01B6-5F1D50A9208F}"/>
                  </a:ext>
                </a:extLst>
              </p:cNvPr>
              <p:cNvSpPr/>
              <p:nvPr/>
            </p:nvSpPr>
            <p:spPr>
              <a:xfrm>
                <a:off x="12446462" y="3555389"/>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48" name="Graphic 4">
              <a:extLst>
                <a:ext uri="{FF2B5EF4-FFF2-40B4-BE49-F238E27FC236}">
                  <a16:creationId xmlns:a16="http://schemas.microsoft.com/office/drawing/2014/main" id="{C5FCC7AF-5FD7-6C17-6E69-CFEBB0249CBC}"/>
                </a:ext>
              </a:extLst>
            </p:cNvPr>
            <p:cNvGrpSpPr/>
            <p:nvPr/>
          </p:nvGrpSpPr>
          <p:grpSpPr>
            <a:xfrm>
              <a:off x="12437958" y="3504780"/>
              <a:ext cx="107125" cy="101091"/>
              <a:chOff x="12437958" y="3504780"/>
              <a:chExt cx="107125" cy="101091"/>
            </a:xfrm>
          </p:grpSpPr>
          <p:sp>
            <p:nvSpPr>
              <p:cNvPr id="1553" name="Freeform 6091">
                <a:extLst>
                  <a:ext uri="{FF2B5EF4-FFF2-40B4-BE49-F238E27FC236}">
                    <a16:creationId xmlns:a16="http://schemas.microsoft.com/office/drawing/2014/main" id="{ED59EF3C-7515-1691-FE56-2FAC6856A001}"/>
                  </a:ext>
                </a:extLst>
              </p:cNvPr>
              <p:cNvSpPr/>
              <p:nvPr/>
            </p:nvSpPr>
            <p:spPr>
              <a:xfrm>
                <a:off x="12491521" y="3504780"/>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54" name="Freeform 6092">
                <a:extLst>
                  <a:ext uri="{FF2B5EF4-FFF2-40B4-BE49-F238E27FC236}">
                    <a16:creationId xmlns:a16="http://schemas.microsoft.com/office/drawing/2014/main" id="{C5ABFC59-0661-BBE5-B963-99EB00D49CBC}"/>
                  </a:ext>
                </a:extLst>
              </p:cNvPr>
              <p:cNvSpPr/>
              <p:nvPr/>
            </p:nvSpPr>
            <p:spPr>
              <a:xfrm>
                <a:off x="12437958" y="3555389"/>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49" name="Graphic 4">
              <a:extLst>
                <a:ext uri="{FF2B5EF4-FFF2-40B4-BE49-F238E27FC236}">
                  <a16:creationId xmlns:a16="http://schemas.microsoft.com/office/drawing/2014/main" id="{7B17CDAE-97BE-F971-6B45-45C410C78EDC}"/>
                </a:ext>
              </a:extLst>
            </p:cNvPr>
            <p:cNvGrpSpPr/>
            <p:nvPr/>
          </p:nvGrpSpPr>
          <p:grpSpPr>
            <a:xfrm>
              <a:off x="12428819" y="3504780"/>
              <a:ext cx="107125" cy="101091"/>
              <a:chOff x="12428819" y="3504780"/>
              <a:chExt cx="107125" cy="101091"/>
            </a:xfrm>
          </p:grpSpPr>
          <p:sp>
            <p:nvSpPr>
              <p:cNvPr id="1551" name="Freeform 6089">
                <a:extLst>
                  <a:ext uri="{FF2B5EF4-FFF2-40B4-BE49-F238E27FC236}">
                    <a16:creationId xmlns:a16="http://schemas.microsoft.com/office/drawing/2014/main" id="{58E9EB5F-525B-A69C-B168-3FBEB4C5F4D4}"/>
                  </a:ext>
                </a:extLst>
              </p:cNvPr>
              <p:cNvSpPr/>
              <p:nvPr/>
            </p:nvSpPr>
            <p:spPr>
              <a:xfrm>
                <a:off x="12482382" y="3504780"/>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52" name="Freeform 6090">
                <a:extLst>
                  <a:ext uri="{FF2B5EF4-FFF2-40B4-BE49-F238E27FC236}">
                    <a16:creationId xmlns:a16="http://schemas.microsoft.com/office/drawing/2014/main" id="{F7AA9EAF-1701-EF8A-14A7-D4EE9563B15E}"/>
                  </a:ext>
                </a:extLst>
              </p:cNvPr>
              <p:cNvSpPr/>
              <p:nvPr/>
            </p:nvSpPr>
            <p:spPr>
              <a:xfrm>
                <a:off x="12428819" y="3555389"/>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50" name="Graphic 4">
              <a:extLst>
                <a:ext uri="{FF2B5EF4-FFF2-40B4-BE49-F238E27FC236}">
                  <a16:creationId xmlns:a16="http://schemas.microsoft.com/office/drawing/2014/main" id="{5FEB77AB-3BD6-840F-BD7E-3CCC69770EE3}"/>
                </a:ext>
              </a:extLst>
            </p:cNvPr>
            <p:cNvGrpSpPr/>
            <p:nvPr/>
          </p:nvGrpSpPr>
          <p:grpSpPr>
            <a:xfrm>
              <a:off x="12269400" y="3483978"/>
              <a:ext cx="107125" cy="100964"/>
              <a:chOff x="12269400" y="3483978"/>
              <a:chExt cx="107125" cy="100964"/>
            </a:xfrm>
          </p:grpSpPr>
          <p:sp>
            <p:nvSpPr>
              <p:cNvPr id="1549" name="Freeform 6087">
                <a:extLst>
                  <a:ext uri="{FF2B5EF4-FFF2-40B4-BE49-F238E27FC236}">
                    <a16:creationId xmlns:a16="http://schemas.microsoft.com/office/drawing/2014/main" id="{249FB767-4944-E782-F7EF-28A762DE4135}"/>
                  </a:ext>
                </a:extLst>
              </p:cNvPr>
              <p:cNvSpPr/>
              <p:nvPr/>
            </p:nvSpPr>
            <p:spPr>
              <a:xfrm>
                <a:off x="12322963" y="348397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50" name="Freeform 6088">
                <a:extLst>
                  <a:ext uri="{FF2B5EF4-FFF2-40B4-BE49-F238E27FC236}">
                    <a16:creationId xmlns:a16="http://schemas.microsoft.com/office/drawing/2014/main" id="{A6BC675E-6055-B505-8C35-1FF3479EB487}"/>
                  </a:ext>
                </a:extLst>
              </p:cNvPr>
              <p:cNvSpPr/>
              <p:nvPr/>
            </p:nvSpPr>
            <p:spPr>
              <a:xfrm>
                <a:off x="12269400" y="3534461"/>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51" name="Graphic 4">
              <a:extLst>
                <a:ext uri="{FF2B5EF4-FFF2-40B4-BE49-F238E27FC236}">
                  <a16:creationId xmlns:a16="http://schemas.microsoft.com/office/drawing/2014/main" id="{ADEDEC23-9878-5D48-86B0-25B59F2B29F9}"/>
                </a:ext>
              </a:extLst>
            </p:cNvPr>
            <p:cNvGrpSpPr/>
            <p:nvPr/>
          </p:nvGrpSpPr>
          <p:grpSpPr>
            <a:xfrm>
              <a:off x="12315855" y="3483978"/>
              <a:ext cx="106999" cy="100964"/>
              <a:chOff x="12315855" y="3483978"/>
              <a:chExt cx="106999" cy="100964"/>
            </a:xfrm>
          </p:grpSpPr>
          <p:sp>
            <p:nvSpPr>
              <p:cNvPr id="1547" name="Freeform 6085">
                <a:extLst>
                  <a:ext uri="{FF2B5EF4-FFF2-40B4-BE49-F238E27FC236}">
                    <a16:creationId xmlns:a16="http://schemas.microsoft.com/office/drawing/2014/main" id="{D3EDD764-11DD-8112-9BA7-5747A818A274}"/>
                  </a:ext>
                </a:extLst>
              </p:cNvPr>
              <p:cNvSpPr/>
              <p:nvPr/>
            </p:nvSpPr>
            <p:spPr>
              <a:xfrm>
                <a:off x="12369418" y="3483978"/>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48" name="Freeform 6086">
                <a:extLst>
                  <a:ext uri="{FF2B5EF4-FFF2-40B4-BE49-F238E27FC236}">
                    <a16:creationId xmlns:a16="http://schemas.microsoft.com/office/drawing/2014/main" id="{63DCBFD2-060E-C333-49C4-783731BD8207}"/>
                  </a:ext>
                </a:extLst>
              </p:cNvPr>
              <p:cNvSpPr/>
              <p:nvPr/>
            </p:nvSpPr>
            <p:spPr>
              <a:xfrm>
                <a:off x="12315855" y="3534461"/>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52" name="Graphic 4">
              <a:extLst>
                <a:ext uri="{FF2B5EF4-FFF2-40B4-BE49-F238E27FC236}">
                  <a16:creationId xmlns:a16="http://schemas.microsoft.com/office/drawing/2014/main" id="{890C43F2-E05A-4E29-03CD-14BC8356DF39}"/>
                </a:ext>
              </a:extLst>
            </p:cNvPr>
            <p:cNvGrpSpPr/>
            <p:nvPr/>
          </p:nvGrpSpPr>
          <p:grpSpPr>
            <a:xfrm>
              <a:off x="12347079" y="3483978"/>
              <a:ext cx="107125" cy="100964"/>
              <a:chOff x="12347079" y="3483978"/>
              <a:chExt cx="107125" cy="100964"/>
            </a:xfrm>
          </p:grpSpPr>
          <p:sp>
            <p:nvSpPr>
              <p:cNvPr id="1545" name="Freeform 6083">
                <a:extLst>
                  <a:ext uri="{FF2B5EF4-FFF2-40B4-BE49-F238E27FC236}">
                    <a16:creationId xmlns:a16="http://schemas.microsoft.com/office/drawing/2014/main" id="{45F2C759-34DD-D92B-D1C6-65912170DFC1}"/>
                  </a:ext>
                </a:extLst>
              </p:cNvPr>
              <p:cNvSpPr/>
              <p:nvPr/>
            </p:nvSpPr>
            <p:spPr>
              <a:xfrm>
                <a:off x="12400642" y="348397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46" name="Freeform 6084">
                <a:extLst>
                  <a:ext uri="{FF2B5EF4-FFF2-40B4-BE49-F238E27FC236}">
                    <a16:creationId xmlns:a16="http://schemas.microsoft.com/office/drawing/2014/main" id="{7621F5A0-D944-4625-9D22-833370A60A1D}"/>
                  </a:ext>
                </a:extLst>
              </p:cNvPr>
              <p:cNvSpPr/>
              <p:nvPr/>
            </p:nvSpPr>
            <p:spPr>
              <a:xfrm>
                <a:off x="12347079" y="3534461"/>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53" name="Graphic 4">
              <a:extLst>
                <a:ext uri="{FF2B5EF4-FFF2-40B4-BE49-F238E27FC236}">
                  <a16:creationId xmlns:a16="http://schemas.microsoft.com/office/drawing/2014/main" id="{AFB5D8A9-2527-7F7B-9AD1-960D27935F29}"/>
                </a:ext>
              </a:extLst>
            </p:cNvPr>
            <p:cNvGrpSpPr/>
            <p:nvPr/>
          </p:nvGrpSpPr>
          <p:grpSpPr>
            <a:xfrm>
              <a:off x="12365356" y="3483978"/>
              <a:ext cx="106999" cy="100964"/>
              <a:chOff x="12365356" y="3483978"/>
              <a:chExt cx="106999" cy="100964"/>
            </a:xfrm>
          </p:grpSpPr>
          <p:sp>
            <p:nvSpPr>
              <p:cNvPr id="1543" name="Freeform 6081">
                <a:extLst>
                  <a:ext uri="{FF2B5EF4-FFF2-40B4-BE49-F238E27FC236}">
                    <a16:creationId xmlns:a16="http://schemas.microsoft.com/office/drawing/2014/main" id="{0628D83F-B247-B878-7444-38ED926890A9}"/>
                  </a:ext>
                </a:extLst>
              </p:cNvPr>
              <p:cNvSpPr/>
              <p:nvPr/>
            </p:nvSpPr>
            <p:spPr>
              <a:xfrm>
                <a:off x="12418792" y="3483978"/>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44" name="Freeform 6082">
                <a:extLst>
                  <a:ext uri="{FF2B5EF4-FFF2-40B4-BE49-F238E27FC236}">
                    <a16:creationId xmlns:a16="http://schemas.microsoft.com/office/drawing/2014/main" id="{EFBB7BD9-8F0D-FCA7-6381-B61FA641C335}"/>
                  </a:ext>
                </a:extLst>
              </p:cNvPr>
              <p:cNvSpPr/>
              <p:nvPr/>
            </p:nvSpPr>
            <p:spPr>
              <a:xfrm>
                <a:off x="12365356" y="3534461"/>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54" name="Graphic 4">
              <a:extLst>
                <a:ext uri="{FF2B5EF4-FFF2-40B4-BE49-F238E27FC236}">
                  <a16:creationId xmlns:a16="http://schemas.microsoft.com/office/drawing/2014/main" id="{E3548EB5-F571-4A64-D6A6-AB03CE0B70C8}"/>
                </a:ext>
              </a:extLst>
            </p:cNvPr>
            <p:cNvGrpSpPr/>
            <p:nvPr/>
          </p:nvGrpSpPr>
          <p:grpSpPr>
            <a:xfrm>
              <a:off x="12384395" y="3483978"/>
              <a:ext cx="107125" cy="100964"/>
              <a:chOff x="12384395" y="3483978"/>
              <a:chExt cx="107125" cy="100964"/>
            </a:xfrm>
          </p:grpSpPr>
          <p:sp>
            <p:nvSpPr>
              <p:cNvPr id="1541" name="Freeform 6079">
                <a:extLst>
                  <a:ext uri="{FF2B5EF4-FFF2-40B4-BE49-F238E27FC236}">
                    <a16:creationId xmlns:a16="http://schemas.microsoft.com/office/drawing/2014/main" id="{7F521AEC-5940-6290-E4F7-39BD7FBFC0E4}"/>
                  </a:ext>
                </a:extLst>
              </p:cNvPr>
              <p:cNvSpPr/>
              <p:nvPr/>
            </p:nvSpPr>
            <p:spPr>
              <a:xfrm>
                <a:off x="12437958" y="348397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42" name="Freeform 6080">
                <a:extLst>
                  <a:ext uri="{FF2B5EF4-FFF2-40B4-BE49-F238E27FC236}">
                    <a16:creationId xmlns:a16="http://schemas.microsoft.com/office/drawing/2014/main" id="{668D805A-509A-BBB9-A732-5C4DAA668215}"/>
                  </a:ext>
                </a:extLst>
              </p:cNvPr>
              <p:cNvSpPr/>
              <p:nvPr/>
            </p:nvSpPr>
            <p:spPr>
              <a:xfrm>
                <a:off x="12384395" y="3534461"/>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55" name="Graphic 4">
              <a:extLst>
                <a:ext uri="{FF2B5EF4-FFF2-40B4-BE49-F238E27FC236}">
                  <a16:creationId xmlns:a16="http://schemas.microsoft.com/office/drawing/2014/main" id="{FC7D6CC8-D4E1-6D68-9F8E-A7EE620E394B}"/>
                </a:ext>
              </a:extLst>
            </p:cNvPr>
            <p:cNvGrpSpPr/>
            <p:nvPr/>
          </p:nvGrpSpPr>
          <p:grpSpPr>
            <a:xfrm>
              <a:off x="12255819" y="3462415"/>
              <a:ext cx="106999" cy="100964"/>
              <a:chOff x="12255819" y="3462415"/>
              <a:chExt cx="106999" cy="100964"/>
            </a:xfrm>
          </p:grpSpPr>
          <p:sp>
            <p:nvSpPr>
              <p:cNvPr id="1539" name="Freeform 6077">
                <a:extLst>
                  <a:ext uri="{FF2B5EF4-FFF2-40B4-BE49-F238E27FC236}">
                    <a16:creationId xmlns:a16="http://schemas.microsoft.com/office/drawing/2014/main" id="{933591FF-83D5-1AAA-0832-4DE565D6F463}"/>
                  </a:ext>
                </a:extLst>
              </p:cNvPr>
              <p:cNvSpPr/>
              <p:nvPr/>
            </p:nvSpPr>
            <p:spPr>
              <a:xfrm>
                <a:off x="12309382" y="3462415"/>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40" name="Freeform 6078">
                <a:extLst>
                  <a:ext uri="{FF2B5EF4-FFF2-40B4-BE49-F238E27FC236}">
                    <a16:creationId xmlns:a16="http://schemas.microsoft.com/office/drawing/2014/main" id="{808D4D08-FE8B-A85F-DD48-798AD475A56F}"/>
                  </a:ext>
                </a:extLst>
              </p:cNvPr>
              <p:cNvSpPr/>
              <p:nvPr/>
            </p:nvSpPr>
            <p:spPr>
              <a:xfrm>
                <a:off x="12255819" y="3512898"/>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56" name="Graphic 4">
              <a:extLst>
                <a:ext uri="{FF2B5EF4-FFF2-40B4-BE49-F238E27FC236}">
                  <a16:creationId xmlns:a16="http://schemas.microsoft.com/office/drawing/2014/main" id="{27904AF5-B25C-ACF5-4901-E019CD8BFC76}"/>
                </a:ext>
              </a:extLst>
            </p:cNvPr>
            <p:cNvGrpSpPr/>
            <p:nvPr/>
          </p:nvGrpSpPr>
          <p:grpSpPr>
            <a:xfrm>
              <a:off x="12211521" y="3462415"/>
              <a:ext cx="107125" cy="100964"/>
              <a:chOff x="12211521" y="3462415"/>
              <a:chExt cx="107125" cy="100964"/>
            </a:xfrm>
          </p:grpSpPr>
          <p:sp>
            <p:nvSpPr>
              <p:cNvPr id="1537" name="Freeform 6075">
                <a:extLst>
                  <a:ext uri="{FF2B5EF4-FFF2-40B4-BE49-F238E27FC236}">
                    <a16:creationId xmlns:a16="http://schemas.microsoft.com/office/drawing/2014/main" id="{932AA92E-3FBD-4983-24F9-9258559A109D}"/>
                  </a:ext>
                </a:extLst>
              </p:cNvPr>
              <p:cNvSpPr/>
              <p:nvPr/>
            </p:nvSpPr>
            <p:spPr>
              <a:xfrm>
                <a:off x="12265084" y="346241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38" name="Freeform 6076">
                <a:extLst>
                  <a:ext uri="{FF2B5EF4-FFF2-40B4-BE49-F238E27FC236}">
                    <a16:creationId xmlns:a16="http://schemas.microsoft.com/office/drawing/2014/main" id="{DD0D2729-A2BF-3ED0-89FB-617F110A0579}"/>
                  </a:ext>
                </a:extLst>
              </p:cNvPr>
              <p:cNvSpPr/>
              <p:nvPr/>
            </p:nvSpPr>
            <p:spPr>
              <a:xfrm>
                <a:off x="12211521" y="3512898"/>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57" name="Graphic 4">
              <a:extLst>
                <a:ext uri="{FF2B5EF4-FFF2-40B4-BE49-F238E27FC236}">
                  <a16:creationId xmlns:a16="http://schemas.microsoft.com/office/drawing/2014/main" id="{E4A805AF-ADEE-C471-0CF1-B2223D5239DE}"/>
                </a:ext>
              </a:extLst>
            </p:cNvPr>
            <p:cNvGrpSpPr/>
            <p:nvPr/>
          </p:nvGrpSpPr>
          <p:grpSpPr>
            <a:xfrm>
              <a:off x="12197052" y="3445419"/>
              <a:ext cx="106999" cy="100964"/>
              <a:chOff x="12197052" y="3445419"/>
              <a:chExt cx="106999" cy="100964"/>
            </a:xfrm>
          </p:grpSpPr>
          <p:sp>
            <p:nvSpPr>
              <p:cNvPr id="1535" name="Freeform 6073">
                <a:extLst>
                  <a:ext uri="{FF2B5EF4-FFF2-40B4-BE49-F238E27FC236}">
                    <a16:creationId xmlns:a16="http://schemas.microsoft.com/office/drawing/2014/main" id="{3BC076B2-AF66-4E21-3B97-DA6F970574AF}"/>
                  </a:ext>
                </a:extLst>
              </p:cNvPr>
              <p:cNvSpPr/>
              <p:nvPr/>
            </p:nvSpPr>
            <p:spPr>
              <a:xfrm>
                <a:off x="12250488" y="3445419"/>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36" name="Freeform 6074">
                <a:extLst>
                  <a:ext uri="{FF2B5EF4-FFF2-40B4-BE49-F238E27FC236}">
                    <a16:creationId xmlns:a16="http://schemas.microsoft.com/office/drawing/2014/main" id="{600F73BC-6B1F-384A-8E6D-FD07B0A3F10D}"/>
                  </a:ext>
                </a:extLst>
              </p:cNvPr>
              <p:cNvSpPr/>
              <p:nvPr/>
            </p:nvSpPr>
            <p:spPr>
              <a:xfrm>
                <a:off x="12197052" y="3495901"/>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58" name="Graphic 4">
              <a:extLst>
                <a:ext uri="{FF2B5EF4-FFF2-40B4-BE49-F238E27FC236}">
                  <a16:creationId xmlns:a16="http://schemas.microsoft.com/office/drawing/2014/main" id="{6E344DE9-2C74-0CEB-DB1F-F6DA4D9C074F}"/>
                </a:ext>
              </a:extLst>
            </p:cNvPr>
            <p:cNvGrpSpPr/>
            <p:nvPr/>
          </p:nvGrpSpPr>
          <p:grpSpPr>
            <a:xfrm>
              <a:off x="12178520" y="3445419"/>
              <a:ext cx="107125" cy="100964"/>
              <a:chOff x="12178520" y="3445419"/>
              <a:chExt cx="107125" cy="100964"/>
            </a:xfrm>
          </p:grpSpPr>
          <p:sp>
            <p:nvSpPr>
              <p:cNvPr id="1533" name="Freeform 6071">
                <a:extLst>
                  <a:ext uri="{FF2B5EF4-FFF2-40B4-BE49-F238E27FC236}">
                    <a16:creationId xmlns:a16="http://schemas.microsoft.com/office/drawing/2014/main" id="{97E2A2F9-D768-13FA-409D-554E05AF0B3B}"/>
                  </a:ext>
                </a:extLst>
              </p:cNvPr>
              <p:cNvSpPr/>
              <p:nvPr/>
            </p:nvSpPr>
            <p:spPr>
              <a:xfrm>
                <a:off x="12232083" y="344541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34" name="Freeform 6072">
                <a:extLst>
                  <a:ext uri="{FF2B5EF4-FFF2-40B4-BE49-F238E27FC236}">
                    <a16:creationId xmlns:a16="http://schemas.microsoft.com/office/drawing/2014/main" id="{F7B75F00-3837-E39A-7CAF-104B58F75EA6}"/>
                  </a:ext>
                </a:extLst>
              </p:cNvPr>
              <p:cNvSpPr/>
              <p:nvPr/>
            </p:nvSpPr>
            <p:spPr>
              <a:xfrm>
                <a:off x="12178520" y="3495901"/>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59" name="Graphic 4">
              <a:extLst>
                <a:ext uri="{FF2B5EF4-FFF2-40B4-BE49-F238E27FC236}">
                  <a16:creationId xmlns:a16="http://schemas.microsoft.com/office/drawing/2014/main" id="{F497C503-92A6-B9A8-23FA-C21E197E8D7D}"/>
                </a:ext>
              </a:extLst>
            </p:cNvPr>
            <p:cNvGrpSpPr/>
            <p:nvPr/>
          </p:nvGrpSpPr>
          <p:grpSpPr>
            <a:xfrm>
              <a:off x="12152373" y="3445419"/>
              <a:ext cx="107125" cy="100964"/>
              <a:chOff x="12152373" y="3445419"/>
              <a:chExt cx="107125" cy="100964"/>
            </a:xfrm>
          </p:grpSpPr>
          <p:sp>
            <p:nvSpPr>
              <p:cNvPr id="1531" name="Freeform 6069">
                <a:extLst>
                  <a:ext uri="{FF2B5EF4-FFF2-40B4-BE49-F238E27FC236}">
                    <a16:creationId xmlns:a16="http://schemas.microsoft.com/office/drawing/2014/main" id="{A6287FFC-22A8-9AE9-855F-7B49CAF1F157}"/>
                  </a:ext>
                </a:extLst>
              </p:cNvPr>
              <p:cNvSpPr/>
              <p:nvPr/>
            </p:nvSpPr>
            <p:spPr>
              <a:xfrm>
                <a:off x="12205936" y="3445419"/>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32" name="Freeform 6070">
                <a:extLst>
                  <a:ext uri="{FF2B5EF4-FFF2-40B4-BE49-F238E27FC236}">
                    <a16:creationId xmlns:a16="http://schemas.microsoft.com/office/drawing/2014/main" id="{A278970F-8E0D-2C30-90A4-683D52F68E9A}"/>
                  </a:ext>
                </a:extLst>
              </p:cNvPr>
              <p:cNvSpPr/>
              <p:nvPr/>
            </p:nvSpPr>
            <p:spPr>
              <a:xfrm>
                <a:off x="12152373" y="3495901"/>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60" name="Graphic 4">
              <a:extLst>
                <a:ext uri="{FF2B5EF4-FFF2-40B4-BE49-F238E27FC236}">
                  <a16:creationId xmlns:a16="http://schemas.microsoft.com/office/drawing/2014/main" id="{603A40DA-D8E9-17F1-57C5-7B87A2F235BC}"/>
                </a:ext>
              </a:extLst>
            </p:cNvPr>
            <p:cNvGrpSpPr/>
            <p:nvPr/>
          </p:nvGrpSpPr>
          <p:grpSpPr>
            <a:xfrm>
              <a:off x="12148693" y="3426012"/>
              <a:ext cx="107125" cy="100964"/>
              <a:chOff x="12148693" y="3426012"/>
              <a:chExt cx="107125" cy="100964"/>
            </a:xfrm>
          </p:grpSpPr>
          <p:sp>
            <p:nvSpPr>
              <p:cNvPr id="1529" name="Freeform 6067">
                <a:extLst>
                  <a:ext uri="{FF2B5EF4-FFF2-40B4-BE49-F238E27FC236}">
                    <a16:creationId xmlns:a16="http://schemas.microsoft.com/office/drawing/2014/main" id="{E6FF4924-384E-D10D-E50B-F406736797B9}"/>
                  </a:ext>
                </a:extLst>
              </p:cNvPr>
              <p:cNvSpPr/>
              <p:nvPr/>
            </p:nvSpPr>
            <p:spPr>
              <a:xfrm>
                <a:off x="12202256" y="34260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30" name="Freeform 6068">
                <a:extLst>
                  <a:ext uri="{FF2B5EF4-FFF2-40B4-BE49-F238E27FC236}">
                    <a16:creationId xmlns:a16="http://schemas.microsoft.com/office/drawing/2014/main" id="{A69D878A-193A-BAC7-7BC4-CFAB833681F8}"/>
                  </a:ext>
                </a:extLst>
              </p:cNvPr>
              <p:cNvSpPr/>
              <p:nvPr/>
            </p:nvSpPr>
            <p:spPr>
              <a:xfrm>
                <a:off x="12148693" y="3476495"/>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61" name="Graphic 4">
              <a:extLst>
                <a:ext uri="{FF2B5EF4-FFF2-40B4-BE49-F238E27FC236}">
                  <a16:creationId xmlns:a16="http://schemas.microsoft.com/office/drawing/2014/main" id="{0EB02448-758F-7E49-97CE-B73B8C545D9B}"/>
                </a:ext>
              </a:extLst>
            </p:cNvPr>
            <p:cNvGrpSpPr/>
            <p:nvPr/>
          </p:nvGrpSpPr>
          <p:grpSpPr>
            <a:xfrm>
              <a:off x="12130415" y="3426012"/>
              <a:ext cx="106999" cy="100964"/>
              <a:chOff x="12130415" y="3426012"/>
              <a:chExt cx="106999" cy="100964"/>
            </a:xfrm>
          </p:grpSpPr>
          <p:sp>
            <p:nvSpPr>
              <p:cNvPr id="1527" name="Freeform 6065">
                <a:extLst>
                  <a:ext uri="{FF2B5EF4-FFF2-40B4-BE49-F238E27FC236}">
                    <a16:creationId xmlns:a16="http://schemas.microsoft.com/office/drawing/2014/main" id="{2B52DB3D-027B-B988-288D-0A46A0D19ADA}"/>
                  </a:ext>
                </a:extLst>
              </p:cNvPr>
              <p:cNvSpPr/>
              <p:nvPr/>
            </p:nvSpPr>
            <p:spPr>
              <a:xfrm>
                <a:off x="12183851" y="3426012"/>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28" name="Freeform 6066">
                <a:extLst>
                  <a:ext uri="{FF2B5EF4-FFF2-40B4-BE49-F238E27FC236}">
                    <a16:creationId xmlns:a16="http://schemas.microsoft.com/office/drawing/2014/main" id="{06B99066-5701-09BB-0B26-6F8C1449A8AB}"/>
                  </a:ext>
                </a:extLst>
              </p:cNvPr>
              <p:cNvSpPr/>
              <p:nvPr/>
            </p:nvSpPr>
            <p:spPr>
              <a:xfrm>
                <a:off x="12130415" y="3476495"/>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62" name="Graphic 4">
              <a:extLst>
                <a:ext uri="{FF2B5EF4-FFF2-40B4-BE49-F238E27FC236}">
                  <a16:creationId xmlns:a16="http://schemas.microsoft.com/office/drawing/2014/main" id="{7D29D730-7637-7736-0F95-1E1793B2C856}"/>
                </a:ext>
              </a:extLst>
            </p:cNvPr>
            <p:cNvGrpSpPr/>
            <p:nvPr/>
          </p:nvGrpSpPr>
          <p:grpSpPr>
            <a:xfrm>
              <a:off x="12131938" y="3426012"/>
              <a:ext cx="107125" cy="100964"/>
              <a:chOff x="12131938" y="3426012"/>
              <a:chExt cx="107125" cy="100964"/>
            </a:xfrm>
          </p:grpSpPr>
          <p:sp>
            <p:nvSpPr>
              <p:cNvPr id="1525" name="Freeform 6063">
                <a:extLst>
                  <a:ext uri="{FF2B5EF4-FFF2-40B4-BE49-F238E27FC236}">
                    <a16:creationId xmlns:a16="http://schemas.microsoft.com/office/drawing/2014/main" id="{FAAB4086-E962-872A-DA53-C427E93BE838}"/>
                  </a:ext>
                </a:extLst>
              </p:cNvPr>
              <p:cNvSpPr/>
              <p:nvPr/>
            </p:nvSpPr>
            <p:spPr>
              <a:xfrm>
                <a:off x="12185501" y="3426012"/>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26" name="Freeform 6064">
                <a:extLst>
                  <a:ext uri="{FF2B5EF4-FFF2-40B4-BE49-F238E27FC236}">
                    <a16:creationId xmlns:a16="http://schemas.microsoft.com/office/drawing/2014/main" id="{510FC8AB-AC4A-ECB3-81D4-F62DF035D938}"/>
                  </a:ext>
                </a:extLst>
              </p:cNvPr>
              <p:cNvSpPr/>
              <p:nvPr/>
            </p:nvSpPr>
            <p:spPr>
              <a:xfrm>
                <a:off x="12131938" y="3476495"/>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63" name="Graphic 4">
              <a:extLst>
                <a:ext uri="{FF2B5EF4-FFF2-40B4-BE49-F238E27FC236}">
                  <a16:creationId xmlns:a16="http://schemas.microsoft.com/office/drawing/2014/main" id="{2623B761-86CD-93FD-93EF-20C75B164912}"/>
                </a:ext>
              </a:extLst>
            </p:cNvPr>
            <p:cNvGrpSpPr/>
            <p:nvPr/>
          </p:nvGrpSpPr>
          <p:grpSpPr>
            <a:xfrm>
              <a:off x="11925810" y="3409269"/>
              <a:ext cx="107125" cy="100964"/>
              <a:chOff x="11925810" y="3409269"/>
              <a:chExt cx="107125" cy="100964"/>
            </a:xfrm>
          </p:grpSpPr>
          <p:sp>
            <p:nvSpPr>
              <p:cNvPr id="1523" name="Freeform 6061">
                <a:extLst>
                  <a:ext uri="{FF2B5EF4-FFF2-40B4-BE49-F238E27FC236}">
                    <a16:creationId xmlns:a16="http://schemas.microsoft.com/office/drawing/2014/main" id="{C064F589-429A-5F93-3D2C-701FACED97D6}"/>
                  </a:ext>
                </a:extLst>
              </p:cNvPr>
              <p:cNvSpPr/>
              <p:nvPr/>
            </p:nvSpPr>
            <p:spPr>
              <a:xfrm>
                <a:off x="11979373" y="3409269"/>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24" name="Freeform 6062">
                <a:extLst>
                  <a:ext uri="{FF2B5EF4-FFF2-40B4-BE49-F238E27FC236}">
                    <a16:creationId xmlns:a16="http://schemas.microsoft.com/office/drawing/2014/main" id="{78D0103D-0CC3-0691-0478-C6EE36FA0725}"/>
                  </a:ext>
                </a:extLst>
              </p:cNvPr>
              <p:cNvSpPr/>
              <p:nvPr/>
            </p:nvSpPr>
            <p:spPr>
              <a:xfrm>
                <a:off x="11925810" y="3459752"/>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64" name="Graphic 4">
              <a:extLst>
                <a:ext uri="{FF2B5EF4-FFF2-40B4-BE49-F238E27FC236}">
                  <a16:creationId xmlns:a16="http://schemas.microsoft.com/office/drawing/2014/main" id="{78279029-6BDE-59DA-80C3-4D7540B43A00}"/>
                </a:ext>
              </a:extLst>
            </p:cNvPr>
            <p:cNvGrpSpPr/>
            <p:nvPr/>
          </p:nvGrpSpPr>
          <p:grpSpPr>
            <a:xfrm>
              <a:off x="11983942" y="3409269"/>
              <a:ext cx="107125" cy="100964"/>
              <a:chOff x="11983942" y="3409269"/>
              <a:chExt cx="107125" cy="100964"/>
            </a:xfrm>
          </p:grpSpPr>
          <p:sp>
            <p:nvSpPr>
              <p:cNvPr id="1521" name="Freeform 6059">
                <a:extLst>
                  <a:ext uri="{FF2B5EF4-FFF2-40B4-BE49-F238E27FC236}">
                    <a16:creationId xmlns:a16="http://schemas.microsoft.com/office/drawing/2014/main" id="{2473EC03-75E0-E52D-89DF-03CC16B70DC5}"/>
                  </a:ext>
                </a:extLst>
              </p:cNvPr>
              <p:cNvSpPr/>
              <p:nvPr/>
            </p:nvSpPr>
            <p:spPr>
              <a:xfrm>
                <a:off x="12037505" y="340926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22" name="Freeform 6060">
                <a:extLst>
                  <a:ext uri="{FF2B5EF4-FFF2-40B4-BE49-F238E27FC236}">
                    <a16:creationId xmlns:a16="http://schemas.microsoft.com/office/drawing/2014/main" id="{2AC6E46B-DD67-6640-5411-D6F4FFC51AB9}"/>
                  </a:ext>
                </a:extLst>
              </p:cNvPr>
              <p:cNvSpPr/>
              <p:nvPr/>
            </p:nvSpPr>
            <p:spPr>
              <a:xfrm>
                <a:off x="11983942" y="3459752"/>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65" name="Graphic 4">
              <a:extLst>
                <a:ext uri="{FF2B5EF4-FFF2-40B4-BE49-F238E27FC236}">
                  <a16:creationId xmlns:a16="http://schemas.microsoft.com/office/drawing/2014/main" id="{9B926403-F78F-6F24-BB6D-F571AD608A7C}"/>
                </a:ext>
              </a:extLst>
            </p:cNvPr>
            <p:cNvGrpSpPr/>
            <p:nvPr/>
          </p:nvGrpSpPr>
          <p:grpSpPr>
            <a:xfrm>
              <a:off x="11857523" y="3356123"/>
              <a:ext cx="107125" cy="101091"/>
              <a:chOff x="11857523" y="3356123"/>
              <a:chExt cx="107125" cy="101091"/>
            </a:xfrm>
          </p:grpSpPr>
          <p:sp>
            <p:nvSpPr>
              <p:cNvPr id="1519" name="Freeform 6057">
                <a:extLst>
                  <a:ext uri="{FF2B5EF4-FFF2-40B4-BE49-F238E27FC236}">
                    <a16:creationId xmlns:a16="http://schemas.microsoft.com/office/drawing/2014/main" id="{FD2B57D6-FE7C-3D09-9226-CB05548D7959}"/>
                  </a:ext>
                </a:extLst>
              </p:cNvPr>
              <p:cNvSpPr/>
              <p:nvPr/>
            </p:nvSpPr>
            <p:spPr>
              <a:xfrm>
                <a:off x="11911086" y="3356123"/>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20" name="Freeform 6058">
                <a:extLst>
                  <a:ext uri="{FF2B5EF4-FFF2-40B4-BE49-F238E27FC236}">
                    <a16:creationId xmlns:a16="http://schemas.microsoft.com/office/drawing/2014/main" id="{2D5D6699-AF9A-4402-D833-D150E1E58665}"/>
                  </a:ext>
                </a:extLst>
              </p:cNvPr>
              <p:cNvSpPr/>
              <p:nvPr/>
            </p:nvSpPr>
            <p:spPr>
              <a:xfrm>
                <a:off x="11857523" y="3406732"/>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66" name="Graphic 4">
              <a:extLst>
                <a:ext uri="{FF2B5EF4-FFF2-40B4-BE49-F238E27FC236}">
                  <a16:creationId xmlns:a16="http://schemas.microsoft.com/office/drawing/2014/main" id="{E93122D0-A514-6B58-9A08-292599982E03}"/>
                </a:ext>
              </a:extLst>
            </p:cNvPr>
            <p:cNvGrpSpPr/>
            <p:nvPr/>
          </p:nvGrpSpPr>
          <p:grpSpPr>
            <a:xfrm>
              <a:off x="11866281" y="3356123"/>
              <a:ext cx="107125" cy="101091"/>
              <a:chOff x="11866281" y="3356123"/>
              <a:chExt cx="107125" cy="101091"/>
            </a:xfrm>
          </p:grpSpPr>
          <p:sp>
            <p:nvSpPr>
              <p:cNvPr id="1517" name="Freeform 6055">
                <a:extLst>
                  <a:ext uri="{FF2B5EF4-FFF2-40B4-BE49-F238E27FC236}">
                    <a16:creationId xmlns:a16="http://schemas.microsoft.com/office/drawing/2014/main" id="{44BCC93A-53D3-27FE-EEE0-6D8AD5065B08}"/>
                  </a:ext>
                </a:extLst>
              </p:cNvPr>
              <p:cNvSpPr/>
              <p:nvPr/>
            </p:nvSpPr>
            <p:spPr>
              <a:xfrm>
                <a:off x="11919844" y="335612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18" name="Freeform 6056">
                <a:extLst>
                  <a:ext uri="{FF2B5EF4-FFF2-40B4-BE49-F238E27FC236}">
                    <a16:creationId xmlns:a16="http://schemas.microsoft.com/office/drawing/2014/main" id="{A03DAE30-E3DD-DE5B-DA7D-2AC42A0FEA7E}"/>
                  </a:ext>
                </a:extLst>
              </p:cNvPr>
              <p:cNvSpPr/>
              <p:nvPr/>
            </p:nvSpPr>
            <p:spPr>
              <a:xfrm>
                <a:off x="11866281" y="3406732"/>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67" name="Graphic 4">
              <a:extLst>
                <a:ext uri="{FF2B5EF4-FFF2-40B4-BE49-F238E27FC236}">
                  <a16:creationId xmlns:a16="http://schemas.microsoft.com/office/drawing/2014/main" id="{3FC0CED1-C736-F8E0-6FF5-085AD1E05BD4}"/>
                </a:ext>
              </a:extLst>
            </p:cNvPr>
            <p:cNvGrpSpPr/>
            <p:nvPr/>
          </p:nvGrpSpPr>
          <p:grpSpPr>
            <a:xfrm>
              <a:off x="11766263" y="3305007"/>
              <a:ext cx="106999" cy="100964"/>
              <a:chOff x="11766263" y="3305007"/>
              <a:chExt cx="106999" cy="100964"/>
            </a:xfrm>
          </p:grpSpPr>
          <p:sp>
            <p:nvSpPr>
              <p:cNvPr id="1515" name="Freeform 6053">
                <a:extLst>
                  <a:ext uri="{FF2B5EF4-FFF2-40B4-BE49-F238E27FC236}">
                    <a16:creationId xmlns:a16="http://schemas.microsoft.com/office/drawing/2014/main" id="{C8C193AF-1449-0789-B467-56B63ADF8B84}"/>
                  </a:ext>
                </a:extLst>
              </p:cNvPr>
              <p:cNvSpPr/>
              <p:nvPr/>
            </p:nvSpPr>
            <p:spPr>
              <a:xfrm>
                <a:off x="11819826" y="33050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16" name="Freeform 6054">
                <a:extLst>
                  <a:ext uri="{FF2B5EF4-FFF2-40B4-BE49-F238E27FC236}">
                    <a16:creationId xmlns:a16="http://schemas.microsoft.com/office/drawing/2014/main" id="{34534281-5413-7981-6179-F97862E65E96}"/>
                  </a:ext>
                </a:extLst>
              </p:cNvPr>
              <p:cNvSpPr/>
              <p:nvPr/>
            </p:nvSpPr>
            <p:spPr>
              <a:xfrm>
                <a:off x="11766263" y="3355489"/>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68" name="Graphic 4">
              <a:extLst>
                <a:ext uri="{FF2B5EF4-FFF2-40B4-BE49-F238E27FC236}">
                  <a16:creationId xmlns:a16="http://schemas.microsoft.com/office/drawing/2014/main" id="{5853FA75-B5D8-B4B2-03E6-AD8F932A1AF8}"/>
                </a:ext>
              </a:extLst>
            </p:cNvPr>
            <p:cNvGrpSpPr/>
            <p:nvPr/>
          </p:nvGrpSpPr>
          <p:grpSpPr>
            <a:xfrm>
              <a:off x="11727043" y="3289786"/>
              <a:ext cx="106999" cy="101091"/>
              <a:chOff x="11727043" y="3289786"/>
              <a:chExt cx="106999" cy="101091"/>
            </a:xfrm>
          </p:grpSpPr>
          <p:sp>
            <p:nvSpPr>
              <p:cNvPr id="1513" name="Freeform 6051">
                <a:extLst>
                  <a:ext uri="{FF2B5EF4-FFF2-40B4-BE49-F238E27FC236}">
                    <a16:creationId xmlns:a16="http://schemas.microsoft.com/office/drawing/2014/main" id="{900A130D-3812-4844-620B-512C863E4507}"/>
                  </a:ext>
                </a:extLst>
              </p:cNvPr>
              <p:cNvSpPr/>
              <p:nvPr/>
            </p:nvSpPr>
            <p:spPr>
              <a:xfrm>
                <a:off x="11780606" y="3289786"/>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14" name="Freeform 6052">
                <a:extLst>
                  <a:ext uri="{FF2B5EF4-FFF2-40B4-BE49-F238E27FC236}">
                    <a16:creationId xmlns:a16="http://schemas.microsoft.com/office/drawing/2014/main" id="{399C5EDB-EA8A-BA84-EE29-6FC782446D72}"/>
                  </a:ext>
                </a:extLst>
              </p:cNvPr>
              <p:cNvSpPr/>
              <p:nvPr/>
            </p:nvSpPr>
            <p:spPr>
              <a:xfrm>
                <a:off x="11727043" y="3340395"/>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69" name="Graphic 4">
              <a:extLst>
                <a:ext uri="{FF2B5EF4-FFF2-40B4-BE49-F238E27FC236}">
                  <a16:creationId xmlns:a16="http://schemas.microsoft.com/office/drawing/2014/main" id="{D0FCB67D-9C98-C525-946D-A54A7E9FB6B3}"/>
                </a:ext>
              </a:extLst>
            </p:cNvPr>
            <p:cNvGrpSpPr/>
            <p:nvPr/>
          </p:nvGrpSpPr>
          <p:grpSpPr>
            <a:xfrm>
              <a:off x="11667007" y="3272789"/>
              <a:ext cx="106999" cy="100964"/>
              <a:chOff x="11667007" y="3272789"/>
              <a:chExt cx="106999" cy="100964"/>
            </a:xfrm>
          </p:grpSpPr>
          <p:sp>
            <p:nvSpPr>
              <p:cNvPr id="1511" name="Freeform 6049">
                <a:extLst>
                  <a:ext uri="{FF2B5EF4-FFF2-40B4-BE49-F238E27FC236}">
                    <a16:creationId xmlns:a16="http://schemas.microsoft.com/office/drawing/2014/main" id="{5F3ABC36-35B1-A290-1161-4968C3AAC68A}"/>
                  </a:ext>
                </a:extLst>
              </p:cNvPr>
              <p:cNvSpPr/>
              <p:nvPr/>
            </p:nvSpPr>
            <p:spPr>
              <a:xfrm>
                <a:off x="11720570" y="3272789"/>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12" name="Freeform 6050">
                <a:extLst>
                  <a:ext uri="{FF2B5EF4-FFF2-40B4-BE49-F238E27FC236}">
                    <a16:creationId xmlns:a16="http://schemas.microsoft.com/office/drawing/2014/main" id="{BC999C1A-2227-BD82-FDF2-28B1908635F8}"/>
                  </a:ext>
                </a:extLst>
              </p:cNvPr>
              <p:cNvSpPr/>
              <p:nvPr/>
            </p:nvSpPr>
            <p:spPr>
              <a:xfrm>
                <a:off x="11667007" y="3323272"/>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70" name="Graphic 4">
              <a:extLst>
                <a:ext uri="{FF2B5EF4-FFF2-40B4-BE49-F238E27FC236}">
                  <a16:creationId xmlns:a16="http://schemas.microsoft.com/office/drawing/2014/main" id="{65FF5297-A9C1-5DFF-D4B5-06A0547FAA87}"/>
                </a:ext>
              </a:extLst>
            </p:cNvPr>
            <p:cNvGrpSpPr/>
            <p:nvPr/>
          </p:nvGrpSpPr>
          <p:grpSpPr>
            <a:xfrm>
              <a:off x="11571177" y="3220277"/>
              <a:ext cx="107125" cy="100964"/>
              <a:chOff x="11571177" y="3220277"/>
              <a:chExt cx="107125" cy="100964"/>
            </a:xfrm>
          </p:grpSpPr>
          <p:sp>
            <p:nvSpPr>
              <p:cNvPr id="1509" name="Freeform 6047">
                <a:extLst>
                  <a:ext uri="{FF2B5EF4-FFF2-40B4-BE49-F238E27FC236}">
                    <a16:creationId xmlns:a16="http://schemas.microsoft.com/office/drawing/2014/main" id="{A5503A58-2AF9-096E-023A-1066439A9222}"/>
                  </a:ext>
                </a:extLst>
              </p:cNvPr>
              <p:cNvSpPr/>
              <p:nvPr/>
            </p:nvSpPr>
            <p:spPr>
              <a:xfrm>
                <a:off x="11624740" y="322027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10" name="Freeform 6048">
                <a:extLst>
                  <a:ext uri="{FF2B5EF4-FFF2-40B4-BE49-F238E27FC236}">
                    <a16:creationId xmlns:a16="http://schemas.microsoft.com/office/drawing/2014/main" id="{EBBE163E-5F4E-AD38-6E36-38D679B5CC82}"/>
                  </a:ext>
                </a:extLst>
              </p:cNvPr>
              <p:cNvSpPr/>
              <p:nvPr/>
            </p:nvSpPr>
            <p:spPr>
              <a:xfrm>
                <a:off x="11571177" y="3270760"/>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71" name="Graphic 4">
              <a:extLst>
                <a:ext uri="{FF2B5EF4-FFF2-40B4-BE49-F238E27FC236}">
                  <a16:creationId xmlns:a16="http://schemas.microsoft.com/office/drawing/2014/main" id="{6CF8585C-1C7A-5DDF-55B3-257F2AEB224E}"/>
                </a:ext>
              </a:extLst>
            </p:cNvPr>
            <p:cNvGrpSpPr/>
            <p:nvPr/>
          </p:nvGrpSpPr>
          <p:grpSpPr>
            <a:xfrm>
              <a:off x="11371903" y="3156223"/>
              <a:ext cx="106999" cy="101091"/>
              <a:chOff x="11371903" y="3156223"/>
              <a:chExt cx="106999" cy="101091"/>
            </a:xfrm>
          </p:grpSpPr>
          <p:sp>
            <p:nvSpPr>
              <p:cNvPr id="1507" name="Freeform 6045">
                <a:extLst>
                  <a:ext uri="{FF2B5EF4-FFF2-40B4-BE49-F238E27FC236}">
                    <a16:creationId xmlns:a16="http://schemas.microsoft.com/office/drawing/2014/main" id="{3B0CAC5C-5421-B90A-4B7D-B712B9A17CD8}"/>
                  </a:ext>
                </a:extLst>
              </p:cNvPr>
              <p:cNvSpPr/>
              <p:nvPr/>
            </p:nvSpPr>
            <p:spPr>
              <a:xfrm>
                <a:off x="11425466" y="315622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08" name="Freeform 6046">
                <a:extLst>
                  <a:ext uri="{FF2B5EF4-FFF2-40B4-BE49-F238E27FC236}">
                    <a16:creationId xmlns:a16="http://schemas.microsoft.com/office/drawing/2014/main" id="{419DD12A-CE20-EF52-0737-4F4084290250}"/>
                  </a:ext>
                </a:extLst>
              </p:cNvPr>
              <p:cNvSpPr/>
              <p:nvPr/>
            </p:nvSpPr>
            <p:spPr>
              <a:xfrm>
                <a:off x="11371903" y="3206705"/>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72" name="Graphic 4">
              <a:extLst>
                <a:ext uri="{FF2B5EF4-FFF2-40B4-BE49-F238E27FC236}">
                  <a16:creationId xmlns:a16="http://schemas.microsoft.com/office/drawing/2014/main" id="{BC3F22DE-B3FD-1530-6189-23A23ED626F2}"/>
                </a:ext>
              </a:extLst>
            </p:cNvPr>
            <p:cNvGrpSpPr/>
            <p:nvPr/>
          </p:nvGrpSpPr>
          <p:grpSpPr>
            <a:xfrm>
              <a:off x="11374949" y="3156223"/>
              <a:ext cx="107125" cy="101091"/>
              <a:chOff x="11374949" y="3156223"/>
              <a:chExt cx="107125" cy="101091"/>
            </a:xfrm>
          </p:grpSpPr>
          <p:sp>
            <p:nvSpPr>
              <p:cNvPr id="1505" name="Freeform 6043">
                <a:extLst>
                  <a:ext uri="{FF2B5EF4-FFF2-40B4-BE49-F238E27FC236}">
                    <a16:creationId xmlns:a16="http://schemas.microsoft.com/office/drawing/2014/main" id="{DB9CC746-07C7-9FB2-70B5-E33FCF57C94F}"/>
                  </a:ext>
                </a:extLst>
              </p:cNvPr>
              <p:cNvSpPr/>
              <p:nvPr/>
            </p:nvSpPr>
            <p:spPr>
              <a:xfrm>
                <a:off x="11428512" y="315622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06" name="Freeform 6044">
                <a:extLst>
                  <a:ext uri="{FF2B5EF4-FFF2-40B4-BE49-F238E27FC236}">
                    <a16:creationId xmlns:a16="http://schemas.microsoft.com/office/drawing/2014/main" id="{341AC9F3-29EB-3E22-F4BA-AD79238C253F}"/>
                  </a:ext>
                </a:extLst>
              </p:cNvPr>
              <p:cNvSpPr/>
              <p:nvPr/>
            </p:nvSpPr>
            <p:spPr>
              <a:xfrm>
                <a:off x="11374949" y="3206705"/>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73" name="Graphic 4">
              <a:extLst>
                <a:ext uri="{FF2B5EF4-FFF2-40B4-BE49-F238E27FC236}">
                  <a16:creationId xmlns:a16="http://schemas.microsoft.com/office/drawing/2014/main" id="{F27856EC-117B-FC35-32CF-6C81BB7BF7D3}"/>
                </a:ext>
              </a:extLst>
            </p:cNvPr>
            <p:cNvGrpSpPr/>
            <p:nvPr/>
          </p:nvGrpSpPr>
          <p:grpSpPr>
            <a:xfrm>
              <a:off x="11331540" y="3138973"/>
              <a:ext cx="106999" cy="100964"/>
              <a:chOff x="11331540" y="3138973"/>
              <a:chExt cx="106999" cy="100964"/>
            </a:xfrm>
          </p:grpSpPr>
          <p:sp>
            <p:nvSpPr>
              <p:cNvPr id="1503" name="Freeform 6041">
                <a:extLst>
                  <a:ext uri="{FF2B5EF4-FFF2-40B4-BE49-F238E27FC236}">
                    <a16:creationId xmlns:a16="http://schemas.microsoft.com/office/drawing/2014/main" id="{D1621405-5AF5-C769-9BAB-B56AFBD72C07}"/>
                  </a:ext>
                </a:extLst>
              </p:cNvPr>
              <p:cNvSpPr/>
              <p:nvPr/>
            </p:nvSpPr>
            <p:spPr>
              <a:xfrm>
                <a:off x="11384976" y="313897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04" name="Freeform 6042">
                <a:extLst>
                  <a:ext uri="{FF2B5EF4-FFF2-40B4-BE49-F238E27FC236}">
                    <a16:creationId xmlns:a16="http://schemas.microsoft.com/office/drawing/2014/main" id="{F512F8A6-D6FB-B2AC-7534-94CADD362D5D}"/>
                  </a:ext>
                </a:extLst>
              </p:cNvPr>
              <p:cNvSpPr/>
              <p:nvPr/>
            </p:nvSpPr>
            <p:spPr>
              <a:xfrm>
                <a:off x="11331540" y="3189455"/>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74" name="Graphic 4">
              <a:extLst>
                <a:ext uri="{FF2B5EF4-FFF2-40B4-BE49-F238E27FC236}">
                  <a16:creationId xmlns:a16="http://schemas.microsoft.com/office/drawing/2014/main" id="{83830935-B59A-730E-D606-F107BA0FB1AF}"/>
                </a:ext>
              </a:extLst>
            </p:cNvPr>
            <p:cNvGrpSpPr/>
            <p:nvPr/>
          </p:nvGrpSpPr>
          <p:grpSpPr>
            <a:xfrm>
              <a:off x="11295366" y="3121722"/>
              <a:ext cx="107125" cy="100964"/>
              <a:chOff x="11295366" y="3121722"/>
              <a:chExt cx="107125" cy="100964"/>
            </a:xfrm>
          </p:grpSpPr>
          <p:sp>
            <p:nvSpPr>
              <p:cNvPr id="1501" name="Freeform 6039">
                <a:extLst>
                  <a:ext uri="{FF2B5EF4-FFF2-40B4-BE49-F238E27FC236}">
                    <a16:creationId xmlns:a16="http://schemas.microsoft.com/office/drawing/2014/main" id="{6487C89B-9ED8-7BD3-AD35-CDB97FA09DAE}"/>
                  </a:ext>
                </a:extLst>
              </p:cNvPr>
              <p:cNvSpPr/>
              <p:nvPr/>
            </p:nvSpPr>
            <p:spPr>
              <a:xfrm>
                <a:off x="11348929" y="312172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02" name="Freeform 6040">
                <a:extLst>
                  <a:ext uri="{FF2B5EF4-FFF2-40B4-BE49-F238E27FC236}">
                    <a16:creationId xmlns:a16="http://schemas.microsoft.com/office/drawing/2014/main" id="{DEFC3EA6-5ACA-8F41-259F-814883FC1F51}"/>
                  </a:ext>
                </a:extLst>
              </p:cNvPr>
              <p:cNvSpPr/>
              <p:nvPr/>
            </p:nvSpPr>
            <p:spPr>
              <a:xfrm>
                <a:off x="11295366" y="3172205"/>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75" name="Graphic 4">
              <a:extLst>
                <a:ext uri="{FF2B5EF4-FFF2-40B4-BE49-F238E27FC236}">
                  <a16:creationId xmlns:a16="http://schemas.microsoft.com/office/drawing/2014/main" id="{FE1930C6-1B1D-4E6E-DD69-47337908F790}"/>
                </a:ext>
              </a:extLst>
            </p:cNvPr>
            <p:cNvGrpSpPr/>
            <p:nvPr/>
          </p:nvGrpSpPr>
          <p:grpSpPr>
            <a:xfrm>
              <a:off x="11235203" y="3121722"/>
              <a:ext cx="107125" cy="100964"/>
              <a:chOff x="11235203" y="3121722"/>
              <a:chExt cx="107125" cy="100964"/>
            </a:xfrm>
          </p:grpSpPr>
          <p:sp>
            <p:nvSpPr>
              <p:cNvPr id="1499" name="Freeform 6037">
                <a:extLst>
                  <a:ext uri="{FF2B5EF4-FFF2-40B4-BE49-F238E27FC236}">
                    <a16:creationId xmlns:a16="http://schemas.microsoft.com/office/drawing/2014/main" id="{D6006600-D869-04F8-821D-82DAF1E1F611}"/>
                  </a:ext>
                </a:extLst>
              </p:cNvPr>
              <p:cNvSpPr/>
              <p:nvPr/>
            </p:nvSpPr>
            <p:spPr>
              <a:xfrm>
                <a:off x="11288766" y="312172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00" name="Freeform 6038">
                <a:extLst>
                  <a:ext uri="{FF2B5EF4-FFF2-40B4-BE49-F238E27FC236}">
                    <a16:creationId xmlns:a16="http://schemas.microsoft.com/office/drawing/2014/main" id="{A38B4B10-E1E4-A534-104F-66FE5ACEFDE6}"/>
                  </a:ext>
                </a:extLst>
              </p:cNvPr>
              <p:cNvSpPr/>
              <p:nvPr/>
            </p:nvSpPr>
            <p:spPr>
              <a:xfrm>
                <a:off x="11235203" y="3172205"/>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76" name="Graphic 4">
              <a:extLst>
                <a:ext uri="{FF2B5EF4-FFF2-40B4-BE49-F238E27FC236}">
                  <a16:creationId xmlns:a16="http://schemas.microsoft.com/office/drawing/2014/main" id="{0B7B9535-C018-53DF-A959-F56AB10EEB6D}"/>
                </a:ext>
              </a:extLst>
            </p:cNvPr>
            <p:cNvGrpSpPr/>
            <p:nvPr/>
          </p:nvGrpSpPr>
          <p:grpSpPr>
            <a:xfrm>
              <a:off x="11145720" y="3121722"/>
              <a:ext cx="107125" cy="100964"/>
              <a:chOff x="11145720" y="3121722"/>
              <a:chExt cx="107125" cy="100964"/>
            </a:xfrm>
          </p:grpSpPr>
          <p:sp>
            <p:nvSpPr>
              <p:cNvPr id="1497" name="Freeform 6035">
                <a:extLst>
                  <a:ext uri="{FF2B5EF4-FFF2-40B4-BE49-F238E27FC236}">
                    <a16:creationId xmlns:a16="http://schemas.microsoft.com/office/drawing/2014/main" id="{1FAA4EED-6F0B-81E9-AFC0-50FC249A8556}"/>
                  </a:ext>
                </a:extLst>
              </p:cNvPr>
              <p:cNvSpPr/>
              <p:nvPr/>
            </p:nvSpPr>
            <p:spPr>
              <a:xfrm>
                <a:off x="11199283" y="312172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98" name="Freeform 6036">
                <a:extLst>
                  <a:ext uri="{FF2B5EF4-FFF2-40B4-BE49-F238E27FC236}">
                    <a16:creationId xmlns:a16="http://schemas.microsoft.com/office/drawing/2014/main" id="{F7E4A4DF-FD4C-123B-CBAB-C07CBCDFC88A}"/>
                  </a:ext>
                </a:extLst>
              </p:cNvPr>
              <p:cNvSpPr/>
              <p:nvPr/>
            </p:nvSpPr>
            <p:spPr>
              <a:xfrm>
                <a:off x="11145720" y="3172205"/>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77" name="Graphic 4">
              <a:extLst>
                <a:ext uri="{FF2B5EF4-FFF2-40B4-BE49-F238E27FC236}">
                  <a16:creationId xmlns:a16="http://schemas.microsoft.com/office/drawing/2014/main" id="{947FECE0-BACC-09D9-D4E5-0FE8440B8FBB}"/>
                </a:ext>
              </a:extLst>
            </p:cNvPr>
            <p:cNvGrpSpPr/>
            <p:nvPr/>
          </p:nvGrpSpPr>
          <p:grpSpPr>
            <a:xfrm>
              <a:off x="11058394" y="3107770"/>
              <a:ext cx="107125" cy="100964"/>
              <a:chOff x="11058394" y="3107770"/>
              <a:chExt cx="107125" cy="100964"/>
            </a:xfrm>
          </p:grpSpPr>
          <p:sp>
            <p:nvSpPr>
              <p:cNvPr id="1495" name="Freeform 6033">
                <a:extLst>
                  <a:ext uri="{FF2B5EF4-FFF2-40B4-BE49-F238E27FC236}">
                    <a16:creationId xmlns:a16="http://schemas.microsoft.com/office/drawing/2014/main" id="{46DBA801-CB92-AABC-BF4F-8C3364DA0882}"/>
                  </a:ext>
                </a:extLst>
              </p:cNvPr>
              <p:cNvSpPr/>
              <p:nvPr/>
            </p:nvSpPr>
            <p:spPr>
              <a:xfrm>
                <a:off x="11111957" y="310777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96" name="Freeform 6034">
                <a:extLst>
                  <a:ext uri="{FF2B5EF4-FFF2-40B4-BE49-F238E27FC236}">
                    <a16:creationId xmlns:a16="http://schemas.microsoft.com/office/drawing/2014/main" id="{9AE829EB-03E1-0BEA-76A4-57589E9A7780}"/>
                  </a:ext>
                </a:extLst>
              </p:cNvPr>
              <p:cNvSpPr/>
              <p:nvPr/>
            </p:nvSpPr>
            <p:spPr>
              <a:xfrm>
                <a:off x="11058394" y="3158252"/>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78" name="Graphic 4">
              <a:extLst>
                <a:ext uri="{FF2B5EF4-FFF2-40B4-BE49-F238E27FC236}">
                  <a16:creationId xmlns:a16="http://schemas.microsoft.com/office/drawing/2014/main" id="{766EEA6C-43CC-76F0-EF04-D88DE14DD1BE}"/>
                </a:ext>
              </a:extLst>
            </p:cNvPr>
            <p:cNvGrpSpPr/>
            <p:nvPr/>
          </p:nvGrpSpPr>
          <p:grpSpPr>
            <a:xfrm>
              <a:off x="11073625" y="3107770"/>
              <a:ext cx="107125" cy="100964"/>
              <a:chOff x="11073625" y="3107770"/>
              <a:chExt cx="107125" cy="100964"/>
            </a:xfrm>
          </p:grpSpPr>
          <p:sp>
            <p:nvSpPr>
              <p:cNvPr id="1493" name="Freeform 6031">
                <a:extLst>
                  <a:ext uri="{FF2B5EF4-FFF2-40B4-BE49-F238E27FC236}">
                    <a16:creationId xmlns:a16="http://schemas.microsoft.com/office/drawing/2014/main" id="{F540C7EB-D700-63FA-32BF-6E471ACEC781}"/>
                  </a:ext>
                </a:extLst>
              </p:cNvPr>
              <p:cNvSpPr/>
              <p:nvPr/>
            </p:nvSpPr>
            <p:spPr>
              <a:xfrm>
                <a:off x="11127188" y="310777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94" name="Freeform 6032">
                <a:extLst>
                  <a:ext uri="{FF2B5EF4-FFF2-40B4-BE49-F238E27FC236}">
                    <a16:creationId xmlns:a16="http://schemas.microsoft.com/office/drawing/2014/main" id="{37F38B6E-D460-58B9-4B79-9CE0BA2730A3}"/>
                  </a:ext>
                </a:extLst>
              </p:cNvPr>
              <p:cNvSpPr/>
              <p:nvPr/>
            </p:nvSpPr>
            <p:spPr>
              <a:xfrm>
                <a:off x="11073625" y="3158252"/>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79" name="Graphic 4">
              <a:extLst>
                <a:ext uri="{FF2B5EF4-FFF2-40B4-BE49-F238E27FC236}">
                  <a16:creationId xmlns:a16="http://schemas.microsoft.com/office/drawing/2014/main" id="{4B27BC37-8EFD-7985-8260-66597C45F291}"/>
                </a:ext>
              </a:extLst>
            </p:cNvPr>
            <p:cNvGrpSpPr/>
            <p:nvPr/>
          </p:nvGrpSpPr>
          <p:grpSpPr>
            <a:xfrm>
              <a:off x="10805049" y="3036105"/>
              <a:ext cx="106999" cy="100964"/>
              <a:chOff x="10805049" y="3036105"/>
              <a:chExt cx="106999" cy="100964"/>
            </a:xfrm>
          </p:grpSpPr>
          <p:sp>
            <p:nvSpPr>
              <p:cNvPr id="1491" name="Freeform 6029">
                <a:extLst>
                  <a:ext uri="{FF2B5EF4-FFF2-40B4-BE49-F238E27FC236}">
                    <a16:creationId xmlns:a16="http://schemas.microsoft.com/office/drawing/2014/main" id="{8344B93B-73C6-B835-8A7C-A09C05AD8F83}"/>
                  </a:ext>
                </a:extLst>
              </p:cNvPr>
              <p:cNvSpPr/>
              <p:nvPr/>
            </p:nvSpPr>
            <p:spPr>
              <a:xfrm>
                <a:off x="10858485" y="303610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92" name="Freeform 6030">
                <a:extLst>
                  <a:ext uri="{FF2B5EF4-FFF2-40B4-BE49-F238E27FC236}">
                    <a16:creationId xmlns:a16="http://schemas.microsoft.com/office/drawing/2014/main" id="{09A1DED3-5BBE-9484-5593-35F843F106E5}"/>
                  </a:ext>
                </a:extLst>
              </p:cNvPr>
              <p:cNvSpPr/>
              <p:nvPr/>
            </p:nvSpPr>
            <p:spPr>
              <a:xfrm>
                <a:off x="10805049" y="3086588"/>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80" name="Graphic 4">
              <a:extLst>
                <a:ext uri="{FF2B5EF4-FFF2-40B4-BE49-F238E27FC236}">
                  <a16:creationId xmlns:a16="http://schemas.microsoft.com/office/drawing/2014/main" id="{EC4DEE33-1C2D-DCF8-F5F4-884CD52BBD79}"/>
                </a:ext>
              </a:extLst>
            </p:cNvPr>
            <p:cNvGrpSpPr/>
            <p:nvPr/>
          </p:nvGrpSpPr>
          <p:grpSpPr>
            <a:xfrm>
              <a:off x="10374768" y="2903050"/>
              <a:ext cx="107125" cy="100964"/>
              <a:chOff x="10374768" y="2903050"/>
              <a:chExt cx="107125" cy="100964"/>
            </a:xfrm>
          </p:grpSpPr>
          <p:sp>
            <p:nvSpPr>
              <p:cNvPr id="1489" name="Freeform 6027">
                <a:extLst>
                  <a:ext uri="{FF2B5EF4-FFF2-40B4-BE49-F238E27FC236}">
                    <a16:creationId xmlns:a16="http://schemas.microsoft.com/office/drawing/2014/main" id="{977F0605-AACC-B0A0-F642-5CB8F52B4943}"/>
                  </a:ext>
                </a:extLst>
              </p:cNvPr>
              <p:cNvSpPr/>
              <p:nvPr/>
            </p:nvSpPr>
            <p:spPr>
              <a:xfrm>
                <a:off x="10428331" y="290305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90" name="Freeform 6028">
                <a:extLst>
                  <a:ext uri="{FF2B5EF4-FFF2-40B4-BE49-F238E27FC236}">
                    <a16:creationId xmlns:a16="http://schemas.microsoft.com/office/drawing/2014/main" id="{3DC4E9BF-995F-DC71-AB67-D6AF1F3D4C87}"/>
                  </a:ext>
                </a:extLst>
              </p:cNvPr>
              <p:cNvSpPr/>
              <p:nvPr/>
            </p:nvSpPr>
            <p:spPr>
              <a:xfrm>
                <a:off x="10374768" y="2953532"/>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81" name="Graphic 4">
              <a:extLst>
                <a:ext uri="{FF2B5EF4-FFF2-40B4-BE49-F238E27FC236}">
                  <a16:creationId xmlns:a16="http://schemas.microsoft.com/office/drawing/2014/main" id="{904BADDD-3745-05CD-215E-4F0FD79259F2}"/>
                </a:ext>
              </a:extLst>
            </p:cNvPr>
            <p:cNvGrpSpPr/>
            <p:nvPr/>
          </p:nvGrpSpPr>
          <p:grpSpPr>
            <a:xfrm>
              <a:off x="9767425" y="2560962"/>
              <a:ext cx="107125" cy="101091"/>
              <a:chOff x="9767425" y="2560962"/>
              <a:chExt cx="107125" cy="101091"/>
            </a:xfrm>
          </p:grpSpPr>
          <p:sp>
            <p:nvSpPr>
              <p:cNvPr id="1487" name="Freeform 6025">
                <a:extLst>
                  <a:ext uri="{FF2B5EF4-FFF2-40B4-BE49-F238E27FC236}">
                    <a16:creationId xmlns:a16="http://schemas.microsoft.com/office/drawing/2014/main" id="{876EB9A9-6ED8-4E09-B5CA-C6506DA52B6C}"/>
                  </a:ext>
                </a:extLst>
              </p:cNvPr>
              <p:cNvSpPr/>
              <p:nvPr/>
            </p:nvSpPr>
            <p:spPr>
              <a:xfrm>
                <a:off x="9820988" y="2560962"/>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88" name="Freeform 6026">
                <a:extLst>
                  <a:ext uri="{FF2B5EF4-FFF2-40B4-BE49-F238E27FC236}">
                    <a16:creationId xmlns:a16="http://schemas.microsoft.com/office/drawing/2014/main" id="{1FA5217C-28D6-859B-2158-3C22A72D97E6}"/>
                  </a:ext>
                </a:extLst>
              </p:cNvPr>
              <p:cNvSpPr/>
              <p:nvPr/>
            </p:nvSpPr>
            <p:spPr>
              <a:xfrm>
                <a:off x="9767425" y="2611571"/>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82" name="Graphic 4">
              <a:extLst>
                <a:ext uri="{FF2B5EF4-FFF2-40B4-BE49-F238E27FC236}">
                  <a16:creationId xmlns:a16="http://schemas.microsoft.com/office/drawing/2014/main" id="{E3BAE82F-61AB-E4FB-A2C4-D2DF1BEC04A8}"/>
                </a:ext>
              </a:extLst>
            </p:cNvPr>
            <p:cNvGrpSpPr/>
            <p:nvPr/>
          </p:nvGrpSpPr>
          <p:grpSpPr>
            <a:xfrm>
              <a:off x="9090272" y="2102688"/>
              <a:ext cx="106999" cy="100964"/>
              <a:chOff x="9090272" y="2102688"/>
              <a:chExt cx="106999" cy="100964"/>
            </a:xfrm>
          </p:grpSpPr>
          <p:sp>
            <p:nvSpPr>
              <p:cNvPr id="1485" name="Freeform 6023">
                <a:extLst>
                  <a:ext uri="{FF2B5EF4-FFF2-40B4-BE49-F238E27FC236}">
                    <a16:creationId xmlns:a16="http://schemas.microsoft.com/office/drawing/2014/main" id="{461B19F5-2650-1EAD-3EA7-6BCE3679E371}"/>
                  </a:ext>
                </a:extLst>
              </p:cNvPr>
              <p:cNvSpPr/>
              <p:nvPr/>
            </p:nvSpPr>
            <p:spPr>
              <a:xfrm>
                <a:off x="9143835" y="210268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86" name="Freeform 6024">
                <a:extLst>
                  <a:ext uri="{FF2B5EF4-FFF2-40B4-BE49-F238E27FC236}">
                    <a16:creationId xmlns:a16="http://schemas.microsoft.com/office/drawing/2014/main" id="{492286C8-DB22-FBEC-EAA0-E31459970E99}"/>
                  </a:ext>
                </a:extLst>
              </p:cNvPr>
              <p:cNvSpPr/>
              <p:nvPr/>
            </p:nvSpPr>
            <p:spPr>
              <a:xfrm>
                <a:off x="9090272" y="215317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83" name="Graphic 4">
              <a:extLst>
                <a:ext uri="{FF2B5EF4-FFF2-40B4-BE49-F238E27FC236}">
                  <a16:creationId xmlns:a16="http://schemas.microsoft.com/office/drawing/2014/main" id="{C6C45E4F-0938-FF81-39B8-06E25BE92D3A}"/>
                </a:ext>
              </a:extLst>
            </p:cNvPr>
            <p:cNvGrpSpPr/>
            <p:nvPr/>
          </p:nvGrpSpPr>
          <p:grpSpPr>
            <a:xfrm>
              <a:off x="9054606" y="2074022"/>
              <a:ext cx="107125" cy="100964"/>
              <a:chOff x="9054606" y="2074022"/>
              <a:chExt cx="107125" cy="100964"/>
            </a:xfrm>
          </p:grpSpPr>
          <p:sp>
            <p:nvSpPr>
              <p:cNvPr id="1483" name="Freeform 6021">
                <a:extLst>
                  <a:ext uri="{FF2B5EF4-FFF2-40B4-BE49-F238E27FC236}">
                    <a16:creationId xmlns:a16="http://schemas.microsoft.com/office/drawing/2014/main" id="{4756AB78-34FB-0F96-D0B7-D62C32812D90}"/>
                  </a:ext>
                </a:extLst>
              </p:cNvPr>
              <p:cNvSpPr/>
              <p:nvPr/>
            </p:nvSpPr>
            <p:spPr>
              <a:xfrm>
                <a:off x="9108169" y="207402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84" name="Freeform 6022">
                <a:extLst>
                  <a:ext uri="{FF2B5EF4-FFF2-40B4-BE49-F238E27FC236}">
                    <a16:creationId xmlns:a16="http://schemas.microsoft.com/office/drawing/2014/main" id="{81D41DF0-5806-82F5-79C3-CC65884A0E11}"/>
                  </a:ext>
                </a:extLst>
              </p:cNvPr>
              <p:cNvSpPr/>
              <p:nvPr/>
            </p:nvSpPr>
            <p:spPr>
              <a:xfrm>
                <a:off x="9054606" y="2124504"/>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84" name="Graphic 4">
              <a:extLst>
                <a:ext uri="{FF2B5EF4-FFF2-40B4-BE49-F238E27FC236}">
                  <a16:creationId xmlns:a16="http://schemas.microsoft.com/office/drawing/2014/main" id="{F2297013-C718-C07C-247A-D615D68A48CD}"/>
                </a:ext>
              </a:extLst>
            </p:cNvPr>
            <p:cNvGrpSpPr/>
            <p:nvPr/>
          </p:nvGrpSpPr>
          <p:grpSpPr>
            <a:xfrm>
              <a:off x="9044706" y="2059689"/>
              <a:ext cx="106999" cy="101091"/>
              <a:chOff x="9044706" y="2059689"/>
              <a:chExt cx="106999" cy="101091"/>
            </a:xfrm>
          </p:grpSpPr>
          <p:sp>
            <p:nvSpPr>
              <p:cNvPr id="1481" name="Freeform 6019">
                <a:extLst>
                  <a:ext uri="{FF2B5EF4-FFF2-40B4-BE49-F238E27FC236}">
                    <a16:creationId xmlns:a16="http://schemas.microsoft.com/office/drawing/2014/main" id="{714B3432-8415-8FDF-BC6C-7A067EA4BE92}"/>
                  </a:ext>
                </a:extLst>
              </p:cNvPr>
              <p:cNvSpPr/>
              <p:nvPr/>
            </p:nvSpPr>
            <p:spPr>
              <a:xfrm>
                <a:off x="9098142" y="2059689"/>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82" name="Freeform 6020">
                <a:extLst>
                  <a:ext uri="{FF2B5EF4-FFF2-40B4-BE49-F238E27FC236}">
                    <a16:creationId xmlns:a16="http://schemas.microsoft.com/office/drawing/2014/main" id="{0E602788-91EB-EB97-00C6-E5AC22B6A35A}"/>
                  </a:ext>
                </a:extLst>
              </p:cNvPr>
              <p:cNvSpPr/>
              <p:nvPr/>
            </p:nvSpPr>
            <p:spPr>
              <a:xfrm>
                <a:off x="9044706" y="2110171"/>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85" name="Graphic 4">
              <a:extLst>
                <a:ext uri="{FF2B5EF4-FFF2-40B4-BE49-F238E27FC236}">
                  <a16:creationId xmlns:a16="http://schemas.microsoft.com/office/drawing/2014/main" id="{AB9C9739-FCAE-54C6-DB7A-6CC412E6C1DC}"/>
                </a:ext>
              </a:extLst>
            </p:cNvPr>
            <p:cNvGrpSpPr/>
            <p:nvPr/>
          </p:nvGrpSpPr>
          <p:grpSpPr>
            <a:xfrm>
              <a:off x="8891759" y="2018719"/>
              <a:ext cx="107125" cy="100964"/>
              <a:chOff x="8891759" y="2018719"/>
              <a:chExt cx="107125" cy="100964"/>
            </a:xfrm>
          </p:grpSpPr>
          <p:sp>
            <p:nvSpPr>
              <p:cNvPr id="1479" name="Freeform 6017">
                <a:extLst>
                  <a:ext uri="{FF2B5EF4-FFF2-40B4-BE49-F238E27FC236}">
                    <a16:creationId xmlns:a16="http://schemas.microsoft.com/office/drawing/2014/main" id="{D454D0B4-DAAA-3DE7-8E41-EDA17F89DD8C}"/>
                  </a:ext>
                </a:extLst>
              </p:cNvPr>
              <p:cNvSpPr/>
              <p:nvPr/>
            </p:nvSpPr>
            <p:spPr>
              <a:xfrm>
                <a:off x="8945322" y="201871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80" name="Freeform 6018">
                <a:extLst>
                  <a:ext uri="{FF2B5EF4-FFF2-40B4-BE49-F238E27FC236}">
                    <a16:creationId xmlns:a16="http://schemas.microsoft.com/office/drawing/2014/main" id="{D433AE78-3876-D57A-A7B1-D0EB603201F7}"/>
                  </a:ext>
                </a:extLst>
              </p:cNvPr>
              <p:cNvSpPr/>
              <p:nvPr/>
            </p:nvSpPr>
            <p:spPr>
              <a:xfrm>
                <a:off x="8891759" y="2069202"/>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86" name="Graphic 4">
              <a:extLst>
                <a:ext uri="{FF2B5EF4-FFF2-40B4-BE49-F238E27FC236}">
                  <a16:creationId xmlns:a16="http://schemas.microsoft.com/office/drawing/2014/main" id="{86738E1D-4FDC-4A35-5999-2997EF975B18}"/>
                </a:ext>
              </a:extLst>
            </p:cNvPr>
            <p:cNvGrpSpPr/>
            <p:nvPr/>
          </p:nvGrpSpPr>
          <p:grpSpPr>
            <a:xfrm>
              <a:off x="8755948" y="1977243"/>
              <a:ext cx="106999" cy="100964"/>
              <a:chOff x="8755948" y="1977243"/>
              <a:chExt cx="106999" cy="100964"/>
            </a:xfrm>
          </p:grpSpPr>
          <p:sp>
            <p:nvSpPr>
              <p:cNvPr id="1477" name="Freeform 6015">
                <a:extLst>
                  <a:ext uri="{FF2B5EF4-FFF2-40B4-BE49-F238E27FC236}">
                    <a16:creationId xmlns:a16="http://schemas.microsoft.com/office/drawing/2014/main" id="{DC80304D-6088-2280-2DE3-7FFDB2508B66}"/>
                  </a:ext>
                </a:extLst>
              </p:cNvPr>
              <p:cNvSpPr/>
              <p:nvPr/>
            </p:nvSpPr>
            <p:spPr>
              <a:xfrm>
                <a:off x="8809384" y="197724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78" name="Freeform 6016">
                <a:extLst>
                  <a:ext uri="{FF2B5EF4-FFF2-40B4-BE49-F238E27FC236}">
                    <a16:creationId xmlns:a16="http://schemas.microsoft.com/office/drawing/2014/main" id="{A0367236-306B-A0D9-696B-EC83E62FBB38}"/>
                  </a:ext>
                </a:extLst>
              </p:cNvPr>
              <p:cNvSpPr/>
              <p:nvPr/>
            </p:nvSpPr>
            <p:spPr>
              <a:xfrm>
                <a:off x="8755948" y="2027725"/>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87" name="Graphic 4">
              <a:extLst>
                <a:ext uri="{FF2B5EF4-FFF2-40B4-BE49-F238E27FC236}">
                  <a16:creationId xmlns:a16="http://schemas.microsoft.com/office/drawing/2014/main" id="{8FCF2D6E-1B77-5029-B256-4AFC4B17F971}"/>
                </a:ext>
              </a:extLst>
            </p:cNvPr>
            <p:cNvGrpSpPr/>
            <p:nvPr/>
          </p:nvGrpSpPr>
          <p:grpSpPr>
            <a:xfrm>
              <a:off x="8568097" y="1921687"/>
              <a:ext cx="107125" cy="100964"/>
              <a:chOff x="8568097" y="1921687"/>
              <a:chExt cx="107125" cy="100964"/>
            </a:xfrm>
          </p:grpSpPr>
          <p:sp>
            <p:nvSpPr>
              <p:cNvPr id="1475" name="Freeform 6013">
                <a:extLst>
                  <a:ext uri="{FF2B5EF4-FFF2-40B4-BE49-F238E27FC236}">
                    <a16:creationId xmlns:a16="http://schemas.microsoft.com/office/drawing/2014/main" id="{C64019EA-4949-2643-D4C9-844EF8AB4464}"/>
                  </a:ext>
                </a:extLst>
              </p:cNvPr>
              <p:cNvSpPr/>
              <p:nvPr/>
            </p:nvSpPr>
            <p:spPr>
              <a:xfrm>
                <a:off x="8621660" y="192168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76" name="Freeform 6014">
                <a:extLst>
                  <a:ext uri="{FF2B5EF4-FFF2-40B4-BE49-F238E27FC236}">
                    <a16:creationId xmlns:a16="http://schemas.microsoft.com/office/drawing/2014/main" id="{66310C1D-D752-095C-30C8-0587C2D51B64}"/>
                  </a:ext>
                </a:extLst>
              </p:cNvPr>
              <p:cNvSpPr/>
              <p:nvPr/>
            </p:nvSpPr>
            <p:spPr>
              <a:xfrm>
                <a:off x="8568097" y="1972169"/>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88" name="Graphic 4">
              <a:extLst>
                <a:ext uri="{FF2B5EF4-FFF2-40B4-BE49-F238E27FC236}">
                  <a16:creationId xmlns:a16="http://schemas.microsoft.com/office/drawing/2014/main" id="{AB0FB470-BAC5-F8D9-81F2-8586335CDE43}"/>
                </a:ext>
              </a:extLst>
            </p:cNvPr>
            <p:cNvGrpSpPr/>
            <p:nvPr/>
          </p:nvGrpSpPr>
          <p:grpSpPr>
            <a:xfrm>
              <a:off x="8845177" y="2001723"/>
              <a:ext cx="106999" cy="100964"/>
              <a:chOff x="8845177" y="2001723"/>
              <a:chExt cx="106999" cy="100964"/>
            </a:xfrm>
          </p:grpSpPr>
          <p:sp>
            <p:nvSpPr>
              <p:cNvPr id="1473" name="Freeform 6011">
                <a:extLst>
                  <a:ext uri="{FF2B5EF4-FFF2-40B4-BE49-F238E27FC236}">
                    <a16:creationId xmlns:a16="http://schemas.microsoft.com/office/drawing/2014/main" id="{B53BCD99-A3CF-3CC5-1582-19E23103C54F}"/>
                  </a:ext>
                </a:extLst>
              </p:cNvPr>
              <p:cNvSpPr/>
              <p:nvPr/>
            </p:nvSpPr>
            <p:spPr>
              <a:xfrm>
                <a:off x="8898740" y="200172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74" name="Freeform 6012">
                <a:extLst>
                  <a:ext uri="{FF2B5EF4-FFF2-40B4-BE49-F238E27FC236}">
                    <a16:creationId xmlns:a16="http://schemas.microsoft.com/office/drawing/2014/main" id="{BA66674F-2F41-DDBA-3E1C-711E2ED4AF2B}"/>
                  </a:ext>
                </a:extLst>
              </p:cNvPr>
              <p:cNvSpPr/>
              <p:nvPr/>
            </p:nvSpPr>
            <p:spPr>
              <a:xfrm>
                <a:off x="8845177" y="2052205"/>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89" name="Graphic 4">
              <a:extLst>
                <a:ext uri="{FF2B5EF4-FFF2-40B4-BE49-F238E27FC236}">
                  <a16:creationId xmlns:a16="http://schemas.microsoft.com/office/drawing/2014/main" id="{256D0C08-75F4-E9B4-8161-C4CBF68B7D5C}"/>
                </a:ext>
              </a:extLst>
            </p:cNvPr>
            <p:cNvGrpSpPr/>
            <p:nvPr/>
          </p:nvGrpSpPr>
          <p:grpSpPr>
            <a:xfrm>
              <a:off x="11009274" y="3076694"/>
              <a:ext cx="107125" cy="100964"/>
              <a:chOff x="11009274" y="3076694"/>
              <a:chExt cx="107125" cy="100964"/>
            </a:xfrm>
          </p:grpSpPr>
          <p:sp>
            <p:nvSpPr>
              <p:cNvPr id="1471" name="Freeform 6009">
                <a:extLst>
                  <a:ext uri="{FF2B5EF4-FFF2-40B4-BE49-F238E27FC236}">
                    <a16:creationId xmlns:a16="http://schemas.microsoft.com/office/drawing/2014/main" id="{6C073E19-B130-4994-2842-7D93C2F44CD6}"/>
                  </a:ext>
                </a:extLst>
              </p:cNvPr>
              <p:cNvSpPr/>
              <p:nvPr/>
            </p:nvSpPr>
            <p:spPr>
              <a:xfrm>
                <a:off x="11062837" y="307669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72" name="Freeform 6010">
                <a:extLst>
                  <a:ext uri="{FF2B5EF4-FFF2-40B4-BE49-F238E27FC236}">
                    <a16:creationId xmlns:a16="http://schemas.microsoft.com/office/drawing/2014/main" id="{850DB954-00E0-EF68-7758-D10B5A80D1CD}"/>
                  </a:ext>
                </a:extLst>
              </p:cNvPr>
              <p:cNvSpPr/>
              <p:nvPr/>
            </p:nvSpPr>
            <p:spPr>
              <a:xfrm>
                <a:off x="11009274" y="3127176"/>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90" name="Graphic 4">
              <a:extLst>
                <a:ext uri="{FF2B5EF4-FFF2-40B4-BE49-F238E27FC236}">
                  <a16:creationId xmlns:a16="http://schemas.microsoft.com/office/drawing/2014/main" id="{5C1E8DAA-B8EA-B3D8-FA7E-5E72ACEB4E40}"/>
                </a:ext>
              </a:extLst>
            </p:cNvPr>
            <p:cNvGrpSpPr/>
            <p:nvPr/>
          </p:nvGrpSpPr>
          <p:grpSpPr>
            <a:xfrm>
              <a:off x="11100534" y="3107770"/>
              <a:ext cx="107125" cy="100964"/>
              <a:chOff x="11100534" y="3107770"/>
              <a:chExt cx="107125" cy="100964"/>
            </a:xfrm>
          </p:grpSpPr>
          <p:sp>
            <p:nvSpPr>
              <p:cNvPr id="1469" name="Freeform 6007">
                <a:extLst>
                  <a:ext uri="{FF2B5EF4-FFF2-40B4-BE49-F238E27FC236}">
                    <a16:creationId xmlns:a16="http://schemas.microsoft.com/office/drawing/2014/main" id="{5D885264-73E5-E552-37C4-B41F2E4B3824}"/>
                  </a:ext>
                </a:extLst>
              </p:cNvPr>
              <p:cNvSpPr/>
              <p:nvPr/>
            </p:nvSpPr>
            <p:spPr>
              <a:xfrm>
                <a:off x="11154097" y="310777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70" name="Freeform 6008">
                <a:extLst>
                  <a:ext uri="{FF2B5EF4-FFF2-40B4-BE49-F238E27FC236}">
                    <a16:creationId xmlns:a16="http://schemas.microsoft.com/office/drawing/2014/main" id="{6554B382-A5FB-1AB7-A57A-96505A6CABB5}"/>
                  </a:ext>
                </a:extLst>
              </p:cNvPr>
              <p:cNvSpPr/>
              <p:nvPr/>
            </p:nvSpPr>
            <p:spPr>
              <a:xfrm>
                <a:off x="11100534" y="3158252"/>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91" name="Graphic 4">
              <a:extLst>
                <a:ext uri="{FF2B5EF4-FFF2-40B4-BE49-F238E27FC236}">
                  <a16:creationId xmlns:a16="http://schemas.microsoft.com/office/drawing/2014/main" id="{AC8B65E5-FB68-2733-7AE2-4C23837EEB71}"/>
                </a:ext>
              </a:extLst>
            </p:cNvPr>
            <p:cNvGrpSpPr/>
            <p:nvPr/>
          </p:nvGrpSpPr>
          <p:grpSpPr>
            <a:xfrm>
              <a:off x="11109292" y="3107770"/>
              <a:ext cx="107125" cy="100964"/>
              <a:chOff x="11109292" y="3107770"/>
              <a:chExt cx="107125" cy="100964"/>
            </a:xfrm>
          </p:grpSpPr>
          <p:sp>
            <p:nvSpPr>
              <p:cNvPr id="1467" name="Freeform 6005">
                <a:extLst>
                  <a:ext uri="{FF2B5EF4-FFF2-40B4-BE49-F238E27FC236}">
                    <a16:creationId xmlns:a16="http://schemas.microsoft.com/office/drawing/2014/main" id="{DF5FD233-3BBD-3D19-10E2-763FBCB27193}"/>
                  </a:ext>
                </a:extLst>
              </p:cNvPr>
              <p:cNvSpPr/>
              <p:nvPr/>
            </p:nvSpPr>
            <p:spPr>
              <a:xfrm>
                <a:off x="11162855" y="310777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68" name="Freeform 6006">
                <a:extLst>
                  <a:ext uri="{FF2B5EF4-FFF2-40B4-BE49-F238E27FC236}">
                    <a16:creationId xmlns:a16="http://schemas.microsoft.com/office/drawing/2014/main" id="{8634B9BC-FEBB-C38F-D035-C314B87E6CB8}"/>
                  </a:ext>
                </a:extLst>
              </p:cNvPr>
              <p:cNvSpPr/>
              <p:nvPr/>
            </p:nvSpPr>
            <p:spPr>
              <a:xfrm>
                <a:off x="11109292" y="3158252"/>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92" name="Graphic 4">
              <a:extLst>
                <a:ext uri="{FF2B5EF4-FFF2-40B4-BE49-F238E27FC236}">
                  <a16:creationId xmlns:a16="http://schemas.microsoft.com/office/drawing/2014/main" id="{DD74DF06-0E26-C45D-AA4D-B1F2B091C2EE}"/>
                </a:ext>
              </a:extLst>
            </p:cNvPr>
            <p:cNvGrpSpPr/>
            <p:nvPr/>
          </p:nvGrpSpPr>
          <p:grpSpPr>
            <a:xfrm>
              <a:off x="11117923" y="3107770"/>
              <a:ext cx="107125" cy="100964"/>
              <a:chOff x="11117923" y="3107770"/>
              <a:chExt cx="107125" cy="100964"/>
            </a:xfrm>
          </p:grpSpPr>
          <p:sp>
            <p:nvSpPr>
              <p:cNvPr id="1465" name="Freeform 6003">
                <a:extLst>
                  <a:ext uri="{FF2B5EF4-FFF2-40B4-BE49-F238E27FC236}">
                    <a16:creationId xmlns:a16="http://schemas.microsoft.com/office/drawing/2014/main" id="{085424B1-008F-400C-4DFA-60ECE31A7783}"/>
                  </a:ext>
                </a:extLst>
              </p:cNvPr>
              <p:cNvSpPr/>
              <p:nvPr/>
            </p:nvSpPr>
            <p:spPr>
              <a:xfrm>
                <a:off x="11171486" y="310777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66" name="Freeform 6004">
                <a:extLst>
                  <a:ext uri="{FF2B5EF4-FFF2-40B4-BE49-F238E27FC236}">
                    <a16:creationId xmlns:a16="http://schemas.microsoft.com/office/drawing/2014/main" id="{985CD30F-D656-5759-7DC2-7CC815B22526}"/>
                  </a:ext>
                </a:extLst>
              </p:cNvPr>
              <p:cNvSpPr/>
              <p:nvPr/>
            </p:nvSpPr>
            <p:spPr>
              <a:xfrm>
                <a:off x="11117923" y="3158252"/>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93" name="Graphic 4">
              <a:extLst>
                <a:ext uri="{FF2B5EF4-FFF2-40B4-BE49-F238E27FC236}">
                  <a16:creationId xmlns:a16="http://schemas.microsoft.com/office/drawing/2014/main" id="{8D90693D-75CA-F599-9378-D253B42351F3}"/>
                </a:ext>
              </a:extLst>
            </p:cNvPr>
            <p:cNvGrpSpPr/>
            <p:nvPr/>
          </p:nvGrpSpPr>
          <p:grpSpPr>
            <a:xfrm>
              <a:off x="11127188" y="3107770"/>
              <a:ext cx="107125" cy="100964"/>
              <a:chOff x="11127188" y="3107770"/>
              <a:chExt cx="107125" cy="100964"/>
            </a:xfrm>
          </p:grpSpPr>
          <p:sp>
            <p:nvSpPr>
              <p:cNvPr id="1463" name="Freeform 6001">
                <a:extLst>
                  <a:ext uri="{FF2B5EF4-FFF2-40B4-BE49-F238E27FC236}">
                    <a16:creationId xmlns:a16="http://schemas.microsoft.com/office/drawing/2014/main" id="{93DAE1ED-45D6-FEE1-D49D-4123244C3A28}"/>
                  </a:ext>
                </a:extLst>
              </p:cNvPr>
              <p:cNvSpPr/>
              <p:nvPr/>
            </p:nvSpPr>
            <p:spPr>
              <a:xfrm>
                <a:off x="11180751" y="310777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64" name="Freeform 6002">
                <a:extLst>
                  <a:ext uri="{FF2B5EF4-FFF2-40B4-BE49-F238E27FC236}">
                    <a16:creationId xmlns:a16="http://schemas.microsoft.com/office/drawing/2014/main" id="{5F5E423D-2785-18B3-22FA-6F1F67EBE270}"/>
                  </a:ext>
                </a:extLst>
              </p:cNvPr>
              <p:cNvSpPr/>
              <p:nvPr/>
            </p:nvSpPr>
            <p:spPr>
              <a:xfrm>
                <a:off x="11127188" y="3158252"/>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94" name="Graphic 4">
              <a:extLst>
                <a:ext uri="{FF2B5EF4-FFF2-40B4-BE49-F238E27FC236}">
                  <a16:creationId xmlns:a16="http://schemas.microsoft.com/office/drawing/2014/main" id="{5AF6C31F-D5A6-8103-C387-81707B4A7895}"/>
                </a:ext>
              </a:extLst>
            </p:cNvPr>
            <p:cNvGrpSpPr/>
            <p:nvPr/>
          </p:nvGrpSpPr>
          <p:grpSpPr>
            <a:xfrm>
              <a:off x="11157778" y="3121722"/>
              <a:ext cx="107125" cy="100964"/>
              <a:chOff x="11157778" y="3121722"/>
              <a:chExt cx="107125" cy="100964"/>
            </a:xfrm>
          </p:grpSpPr>
          <p:sp>
            <p:nvSpPr>
              <p:cNvPr id="1461" name="Freeform 5999">
                <a:extLst>
                  <a:ext uri="{FF2B5EF4-FFF2-40B4-BE49-F238E27FC236}">
                    <a16:creationId xmlns:a16="http://schemas.microsoft.com/office/drawing/2014/main" id="{D7676478-CDBE-10D2-BF3C-9577C5804CCE}"/>
                  </a:ext>
                </a:extLst>
              </p:cNvPr>
              <p:cNvSpPr/>
              <p:nvPr/>
            </p:nvSpPr>
            <p:spPr>
              <a:xfrm>
                <a:off x="11211341" y="312172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62" name="Freeform 6000">
                <a:extLst>
                  <a:ext uri="{FF2B5EF4-FFF2-40B4-BE49-F238E27FC236}">
                    <a16:creationId xmlns:a16="http://schemas.microsoft.com/office/drawing/2014/main" id="{36C53855-C01F-F54A-6FA4-5963F0D27F79}"/>
                  </a:ext>
                </a:extLst>
              </p:cNvPr>
              <p:cNvSpPr/>
              <p:nvPr/>
            </p:nvSpPr>
            <p:spPr>
              <a:xfrm>
                <a:off x="11157778" y="3172205"/>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95" name="Graphic 4">
              <a:extLst>
                <a:ext uri="{FF2B5EF4-FFF2-40B4-BE49-F238E27FC236}">
                  <a16:creationId xmlns:a16="http://schemas.microsoft.com/office/drawing/2014/main" id="{D931E374-5259-CF09-31A5-24DF40F71FBB}"/>
                </a:ext>
              </a:extLst>
            </p:cNvPr>
            <p:cNvGrpSpPr/>
            <p:nvPr/>
          </p:nvGrpSpPr>
          <p:grpSpPr>
            <a:xfrm>
              <a:off x="11167424" y="3121722"/>
              <a:ext cx="106999" cy="100964"/>
              <a:chOff x="11167424" y="3121722"/>
              <a:chExt cx="106999" cy="100964"/>
            </a:xfrm>
          </p:grpSpPr>
          <p:sp>
            <p:nvSpPr>
              <p:cNvPr id="1459" name="Freeform 5997">
                <a:extLst>
                  <a:ext uri="{FF2B5EF4-FFF2-40B4-BE49-F238E27FC236}">
                    <a16:creationId xmlns:a16="http://schemas.microsoft.com/office/drawing/2014/main" id="{B487AF0A-86F4-2A83-927E-2FC9C66C3032}"/>
                  </a:ext>
                </a:extLst>
              </p:cNvPr>
              <p:cNvSpPr/>
              <p:nvPr/>
            </p:nvSpPr>
            <p:spPr>
              <a:xfrm>
                <a:off x="11220860" y="312172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60" name="Freeform 5998">
                <a:extLst>
                  <a:ext uri="{FF2B5EF4-FFF2-40B4-BE49-F238E27FC236}">
                    <a16:creationId xmlns:a16="http://schemas.microsoft.com/office/drawing/2014/main" id="{8437C8F6-53A6-87DD-062E-A8F18EAB3372}"/>
                  </a:ext>
                </a:extLst>
              </p:cNvPr>
              <p:cNvSpPr/>
              <p:nvPr/>
            </p:nvSpPr>
            <p:spPr>
              <a:xfrm>
                <a:off x="11167424" y="3172205"/>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96" name="Graphic 4">
              <a:extLst>
                <a:ext uri="{FF2B5EF4-FFF2-40B4-BE49-F238E27FC236}">
                  <a16:creationId xmlns:a16="http://schemas.microsoft.com/office/drawing/2014/main" id="{1AE1A5F4-80E7-AFCA-DC07-BE44CD72B124}"/>
                </a:ext>
              </a:extLst>
            </p:cNvPr>
            <p:cNvGrpSpPr/>
            <p:nvPr/>
          </p:nvGrpSpPr>
          <p:grpSpPr>
            <a:xfrm>
              <a:off x="11414296" y="3156223"/>
              <a:ext cx="107125" cy="101091"/>
              <a:chOff x="11414296" y="3156223"/>
              <a:chExt cx="107125" cy="101091"/>
            </a:xfrm>
          </p:grpSpPr>
          <p:sp>
            <p:nvSpPr>
              <p:cNvPr id="1457" name="Freeform 5995">
                <a:extLst>
                  <a:ext uri="{FF2B5EF4-FFF2-40B4-BE49-F238E27FC236}">
                    <a16:creationId xmlns:a16="http://schemas.microsoft.com/office/drawing/2014/main" id="{0B012A7E-A1A8-9349-B137-C30E4A593945}"/>
                  </a:ext>
                </a:extLst>
              </p:cNvPr>
              <p:cNvSpPr/>
              <p:nvPr/>
            </p:nvSpPr>
            <p:spPr>
              <a:xfrm>
                <a:off x="11467859" y="315622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58" name="Freeform 5996">
                <a:extLst>
                  <a:ext uri="{FF2B5EF4-FFF2-40B4-BE49-F238E27FC236}">
                    <a16:creationId xmlns:a16="http://schemas.microsoft.com/office/drawing/2014/main" id="{FE27A682-EA7E-F384-2756-57F9CF52E92D}"/>
                  </a:ext>
                </a:extLst>
              </p:cNvPr>
              <p:cNvSpPr/>
              <p:nvPr/>
            </p:nvSpPr>
            <p:spPr>
              <a:xfrm>
                <a:off x="11414296" y="3206705"/>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97" name="Graphic 4">
              <a:extLst>
                <a:ext uri="{FF2B5EF4-FFF2-40B4-BE49-F238E27FC236}">
                  <a16:creationId xmlns:a16="http://schemas.microsoft.com/office/drawing/2014/main" id="{8EDAC6D0-ACDC-8D9F-2620-BF10F2D23E20}"/>
                </a:ext>
              </a:extLst>
            </p:cNvPr>
            <p:cNvGrpSpPr/>
            <p:nvPr/>
          </p:nvGrpSpPr>
          <p:grpSpPr>
            <a:xfrm>
              <a:off x="11416581" y="3156223"/>
              <a:ext cx="106999" cy="101091"/>
              <a:chOff x="11416581" y="3156223"/>
              <a:chExt cx="106999" cy="101091"/>
            </a:xfrm>
          </p:grpSpPr>
          <p:sp>
            <p:nvSpPr>
              <p:cNvPr id="1455" name="Freeform 5993">
                <a:extLst>
                  <a:ext uri="{FF2B5EF4-FFF2-40B4-BE49-F238E27FC236}">
                    <a16:creationId xmlns:a16="http://schemas.microsoft.com/office/drawing/2014/main" id="{A3FB4521-1C66-7F83-E021-55BFC2A17915}"/>
                  </a:ext>
                </a:extLst>
              </p:cNvPr>
              <p:cNvSpPr/>
              <p:nvPr/>
            </p:nvSpPr>
            <p:spPr>
              <a:xfrm>
                <a:off x="11470144" y="315622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56" name="Freeform 5994">
                <a:extLst>
                  <a:ext uri="{FF2B5EF4-FFF2-40B4-BE49-F238E27FC236}">
                    <a16:creationId xmlns:a16="http://schemas.microsoft.com/office/drawing/2014/main" id="{AA8CDCF0-13FA-04B2-29B2-78279676B215}"/>
                  </a:ext>
                </a:extLst>
              </p:cNvPr>
              <p:cNvSpPr/>
              <p:nvPr/>
            </p:nvSpPr>
            <p:spPr>
              <a:xfrm>
                <a:off x="11416581" y="3206705"/>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98" name="Graphic 4">
              <a:extLst>
                <a:ext uri="{FF2B5EF4-FFF2-40B4-BE49-F238E27FC236}">
                  <a16:creationId xmlns:a16="http://schemas.microsoft.com/office/drawing/2014/main" id="{0DAFF267-6266-F08A-63F6-078E899A330D}"/>
                </a:ext>
              </a:extLst>
            </p:cNvPr>
            <p:cNvGrpSpPr/>
            <p:nvPr/>
          </p:nvGrpSpPr>
          <p:grpSpPr>
            <a:xfrm>
              <a:off x="13557703" y="3708359"/>
              <a:ext cx="107125" cy="101091"/>
              <a:chOff x="13557703" y="3708359"/>
              <a:chExt cx="107125" cy="101091"/>
            </a:xfrm>
          </p:grpSpPr>
          <p:sp>
            <p:nvSpPr>
              <p:cNvPr id="1453" name="Freeform 5991">
                <a:extLst>
                  <a:ext uri="{FF2B5EF4-FFF2-40B4-BE49-F238E27FC236}">
                    <a16:creationId xmlns:a16="http://schemas.microsoft.com/office/drawing/2014/main" id="{C5225DC1-3778-A65F-F422-144E9D456A7C}"/>
                  </a:ext>
                </a:extLst>
              </p:cNvPr>
              <p:cNvSpPr/>
              <p:nvPr/>
            </p:nvSpPr>
            <p:spPr>
              <a:xfrm>
                <a:off x="13611266" y="3708359"/>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54" name="Freeform 5992">
                <a:extLst>
                  <a:ext uri="{FF2B5EF4-FFF2-40B4-BE49-F238E27FC236}">
                    <a16:creationId xmlns:a16="http://schemas.microsoft.com/office/drawing/2014/main" id="{4988E041-3499-3BD8-4058-F73A7A360B9D}"/>
                  </a:ext>
                </a:extLst>
              </p:cNvPr>
              <p:cNvSpPr/>
              <p:nvPr/>
            </p:nvSpPr>
            <p:spPr>
              <a:xfrm>
                <a:off x="13557703" y="3758841"/>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99" name="Graphic 4">
              <a:extLst>
                <a:ext uri="{FF2B5EF4-FFF2-40B4-BE49-F238E27FC236}">
                  <a16:creationId xmlns:a16="http://schemas.microsoft.com/office/drawing/2014/main" id="{82782A35-124D-F32B-F2AF-888ED726EBA8}"/>
                </a:ext>
              </a:extLst>
            </p:cNvPr>
            <p:cNvGrpSpPr/>
            <p:nvPr/>
          </p:nvGrpSpPr>
          <p:grpSpPr>
            <a:xfrm>
              <a:off x="13590958" y="3708359"/>
              <a:ext cx="107125" cy="101091"/>
              <a:chOff x="13590958" y="3708359"/>
              <a:chExt cx="107125" cy="101091"/>
            </a:xfrm>
          </p:grpSpPr>
          <p:sp>
            <p:nvSpPr>
              <p:cNvPr id="1451" name="Freeform 5989">
                <a:extLst>
                  <a:ext uri="{FF2B5EF4-FFF2-40B4-BE49-F238E27FC236}">
                    <a16:creationId xmlns:a16="http://schemas.microsoft.com/office/drawing/2014/main" id="{909662FB-8712-4A4A-F77B-9B349DEAAD60}"/>
                  </a:ext>
                </a:extLst>
              </p:cNvPr>
              <p:cNvSpPr/>
              <p:nvPr/>
            </p:nvSpPr>
            <p:spPr>
              <a:xfrm>
                <a:off x="13644521" y="3708359"/>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52" name="Freeform 5990">
                <a:extLst>
                  <a:ext uri="{FF2B5EF4-FFF2-40B4-BE49-F238E27FC236}">
                    <a16:creationId xmlns:a16="http://schemas.microsoft.com/office/drawing/2014/main" id="{DBB183D1-D4B6-6768-0EFA-9C3E9DA9FD73}"/>
                  </a:ext>
                </a:extLst>
              </p:cNvPr>
              <p:cNvSpPr/>
              <p:nvPr/>
            </p:nvSpPr>
            <p:spPr>
              <a:xfrm>
                <a:off x="13590958" y="3758841"/>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400" name="Graphic 4">
              <a:extLst>
                <a:ext uri="{FF2B5EF4-FFF2-40B4-BE49-F238E27FC236}">
                  <a16:creationId xmlns:a16="http://schemas.microsoft.com/office/drawing/2014/main" id="{F71383D6-5CF9-2EE5-1E8F-5D3705E5BAD6}"/>
                </a:ext>
              </a:extLst>
            </p:cNvPr>
            <p:cNvGrpSpPr/>
            <p:nvPr/>
          </p:nvGrpSpPr>
          <p:grpSpPr>
            <a:xfrm>
              <a:off x="13598066" y="3708359"/>
              <a:ext cx="106999" cy="101091"/>
              <a:chOff x="13598066" y="3708359"/>
              <a:chExt cx="106999" cy="101091"/>
            </a:xfrm>
          </p:grpSpPr>
          <p:sp>
            <p:nvSpPr>
              <p:cNvPr id="1449" name="Freeform 5987">
                <a:extLst>
                  <a:ext uri="{FF2B5EF4-FFF2-40B4-BE49-F238E27FC236}">
                    <a16:creationId xmlns:a16="http://schemas.microsoft.com/office/drawing/2014/main" id="{4C67E5D5-81A9-B414-5F56-CE3D1B3BBC8F}"/>
                  </a:ext>
                </a:extLst>
              </p:cNvPr>
              <p:cNvSpPr/>
              <p:nvPr/>
            </p:nvSpPr>
            <p:spPr>
              <a:xfrm>
                <a:off x="13651629" y="3708359"/>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50" name="Freeform 5988">
                <a:extLst>
                  <a:ext uri="{FF2B5EF4-FFF2-40B4-BE49-F238E27FC236}">
                    <a16:creationId xmlns:a16="http://schemas.microsoft.com/office/drawing/2014/main" id="{B9BE7314-788F-EF97-B118-FFF93F924292}"/>
                  </a:ext>
                </a:extLst>
              </p:cNvPr>
              <p:cNvSpPr/>
              <p:nvPr/>
            </p:nvSpPr>
            <p:spPr>
              <a:xfrm>
                <a:off x="13598066" y="3758841"/>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401" name="Graphic 4">
              <a:extLst>
                <a:ext uri="{FF2B5EF4-FFF2-40B4-BE49-F238E27FC236}">
                  <a16:creationId xmlns:a16="http://schemas.microsoft.com/office/drawing/2014/main" id="{89FB6881-6ACF-4735-CEF5-E1ADA19B423C}"/>
                </a:ext>
              </a:extLst>
            </p:cNvPr>
            <p:cNvGrpSpPr/>
            <p:nvPr/>
          </p:nvGrpSpPr>
          <p:grpSpPr>
            <a:xfrm>
              <a:off x="13595781" y="3708359"/>
              <a:ext cx="106999" cy="101091"/>
              <a:chOff x="13595781" y="3708359"/>
              <a:chExt cx="106999" cy="101091"/>
            </a:xfrm>
          </p:grpSpPr>
          <p:sp>
            <p:nvSpPr>
              <p:cNvPr id="1447" name="Freeform 5985">
                <a:extLst>
                  <a:ext uri="{FF2B5EF4-FFF2-40B4-BE49-F238E27FC236}">
                    <a16:creationId xmlns:a16="http://schemas.microsoft.com/office/drawing/2014/main" id="{BB52D128-8048-17FA-B24F-811C658DB2D9}"/>
                  </a:ext>
                </a:extLst>
              </p:cNvPr>
              <p:cNvSpPr/>
              <p:nvPr/>
            </p:nvSpPr>
            <p:spPr>
              <a:xfrm>
                <a:off x="13649344" y="3708359"/>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48" name="Freeform 5986">
                <a:extLst>
                  <a:ext uri="{FF2B5EF4-FFF2-40B4-BE49-F238E27FC236}">
                    <a16:creationId xmlns:a16="http://schemas.microsoft.com/office/drawing/2014/main" id="{C2FD1552-13EB-A5A7-C31E-FF6D372891FB}"/>
                  </a:ext>
                </a:extLst>
              </p:cNvPr>
              <p:cNvSpPr/>
              <p:nvPr/>
            </p:nvSpPr>
            <p:spPr>
              <a:xfrm>
                <a:off x="13595781" y="3758841"/>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402" name="Graphic 4">
              <a:extLst>
                <a:ext uri="{FF2B5EF4-FFF2-40B4-BE49-F238E27FC236}">
                  <a16:creationId xmlns:a16="http://schemas.microsoft.com/office/drawing/2014/main" id="{EF9C6A81-338F-F895-146D-79498FAEE321}"/>
                </a:ext>
              </a:extLst>
            </p:cNvPr>
            <p:cNvGrpSpPr/>
            <p:nvPr/>
          </p:nvGrpSpPr>
          <p:grpSpPr>
            <a:xfrm>
              <a:off x="13663052" y="3751865"/>
              <a:ext cx="106999" cy="100964"/>
              <a:chOff x="13663052" y="3751865"/>
              <a:chExt cx="106999" cy="100964"/>
            </a:xfrm>
          </p:grpSpPr>
          <p:sp>
            <p:nvSpPr>
              <p:cNvPr id="1445" name="Freeform 5983">
                <a:extLst>
                  <a:ext uri="{FF2B5EF4-FFF2-40B4-BE49-F238E27FC236}">
                    <a16:creationId xmlns:a16="http://schemas.microsoft.com/office/drawing/2014/main" id="{8A2BA036-A502-5DC8-41D5-BA99C9D3406B}"/>
                  </a:ext>
                </a:extLst>
              </p:cNvPr>
              <p:cNvSpPr/>
              <p:nvPr/>
            </p:nvSpPr>
            <p:spPr>
              <a:xfrm>
                <a:off x="13716615" y="3751865"/>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46" name="Freeform 5984">
                <a:extLst>
                  <a:ext uri="{FF2B5EF4-FFF2-40B4-BE49-F238E27FC236}">
                    <a16:creationId xmlns:a16="http://schemas.microsoft.com/office/drawing/2014/main" id="{9FC65546-1E2D-765E-6F9F-616EA3417365}"/>
                  </a:ext>
                </a:extLst>
              </p:cNvPr>
              <p:cNvSpPr/>
              <p:nvPr/>
            </p:nvSpPr>
            <p:spPr>
              <a:xfrm>
                <a:off x="13663052" y="3802347"/>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403" name="Graphic 4">
              <a:extLst>
                <a:ext uri="{FF2B5EF4-FFF2-40B4-BE49-F238E27FC236}">
                  <a16:creationId xmlns:a16="http://schemas.microsoft.com/office/drawing/2014/main" id="{0D6B87AA-2856-049C-4CD9-FF15C3FAF41D}"/>
                </a:ext>
              </a:extLst>
            </p:cNvPr>
            <p:cNvGrpSpPr/>
            <p:nvPr/>
          </p:nvGrpSpPr>
          <p:grpSpPr>
            <a:xfrm>
              <a:off x="13681584" y="3751865"/>
              <a:ext cx="107125" cy="100964"/>
              <a:chOff x="13681584" y="3751865"/>
              <a:chExt cx="107125" cy="100964"/>
            </a:xfrm>
          </p:grpSpPr>
          <p:sp>
            <p:nvSpPr>
              <p:cNvPr id="1443" name="Freeform 5981">
                <a:extLst>
                  <a:ext uri="{FF2B5EF4-FFF2-40B4-BE49-F238E27FC236}">
                    <a16:creationId xmlns:a16="http://schemas.microsoft.com/office/drawing/2014/main" id="{0BE73A69-2329-31ED-B867-EB554302E9FA}"/>
                  </a:ext>
                </a:extLst>
              </p:cNvPr>
              <p:cNvSpPr/>
              <p:nvPr/>
            </p:nvSpPr>
            <p:spPr>
              <a:xfrm>
                <a:off x="13735147" y="375186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44" name="Freeform 5982">
                <a:extLst>
                  <a:ext uri="{FF2B5EF4-FFF2-40B4-BE49-F238E27FC236}">
                    <a16:creationId xmlns:a16="http://schemas.microsoft.com/office/drawing/2014/main" id="{BFDFEF59-28D9-30EB-711E-E508BAC1F1AF}"/>
                  </a:ext>
                </a:extLst>
              </p:cNvPr>
              <p:cNvSpPr/>
              <p:nvPr/>
            </p:nvSpPr>
            <p:spPr>
              <a:xfrm>
                <a:off x="13681584" y="3802347"/>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404" name="Graphic 4">
              <a:extLst>
                <a:ext uri="{FF2B5EF4-FFF2-40B4-BE49-F238E27FC236}">
                  <a16:creationId xmlns:a16="http://schemas.microsoft.com/office/drawing/2014/main" id="{A5A351AB-2F65-08A6-397A-CFCD4A775F84}"/>
                </a:ext>
              </a:extLst>
            </p:cNvPr>
            <p:cNvGrpSpPr/>
            <p:nvPr/>
          </p:nvGrpSpPr>
          <p:grpSpPr>
            <a:xfrm>
              <a:off x="13711538" y="3751865"/>
              <a:ext cx="107125" cy="100964"/>
              <a:chOff x="13711538" y="3751865"/>
              <a:chExt cx="107125" cy="100964"/>
            </a:xfrm>
          </p:grpSpPr>
          <p:sp>
            <p:nvSpPr>
              <p:cNvPr id="1441" name="Freeform 5979">
                <a:extLst>
                  <a:ext uri="{FF2B5EF4-FFF2-40B4-BE49-F238E27FC236}">
                    <a16:creationId xmlns:a16="http://schemas.microsoft.com/office/drawing/2014/main" id="{4B662AD5-FDBD-8D87-650C-BBE28335F1F8}"/>
                  </a:ext>
                </a:extLst>
              </p:cNvPr>
              <p:cNvSpPr/>
              <p:nvPr/>
            </p:nvSpPr>
            <p:spPr>
              <a:xfrm>
                <a:off x="13765101" y="375186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42" name="Freeform 5980">
                <a:extLst>
                  <a:ext uri="{FF2B5EF4-FFF2-40B4-BE49-F238E27FC236}">
                    <a16:creationId xmlns:a16="http://schemas.microsoft.com/office/drawing/2014/main" id="{1A872130-E319-CAD8-95E4-4572BD2415C6}"/>
                  </a:ext>
                </a:extLst>
              </p:cNvPr>
              <p:cNvSpPr/>
              <p:nvPr/>
            </p:nvSpPr>
            <p:spPr>
              <a:xfrm>
                <a:off x="13711538" y="3802347"/>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405" name="Graphic 4">
              <a:extLst>
                <a:ext uri="{FF2B5EF4-FFF2-40B4-BE49-F238E27FC236}">
                  <a16:creationId xmlns:a16="http://schemas.microsoft.com/office/drawing/2014/main" id="{7806C2FF-FE59-202B-9A65-991528AEA4F9}"/>
                </a:ext>
              </a:extLst>
            </p:cNvPr>
            <p:cNvGrpSpPr/>
            <p:nvPr/>
          </p:nvGrpSpPr>
          <p:grpSpPr>
            <a:xfrm>
              <a:off x="13776905" y="3751865"/>
              <a:ext cx="107125" cy="100964"/>
              <a:chOff x="13776905" y="3751865"/>
              <a:chExt cx="107125" cy="100964"/>
            </a:xfrm>
          </p:grpSpPr>
          <p:sp>
            <p:nvSpPr>
              <p:cNvPr id="1439" name="Freeform 5977">
                <a:extLst>
                  <a:ext uri="{FF2B5EF4-FFF2-40B4-BE49-F238E27FC236}">
                    <a16:creationId xmlns:a16="http://schemas.microsoft.com/office/drawing/2014/main" id="{6E2C6F68-CB7C-3487-3537-23D2050F2849}"/>
                  </a:ext>
                </a:extLst>
              </p:cNvPr>
              <p:cNvSpPr/>
              <p:nvPr/>
            </p:nvSpPr>
            <p:spPr>
              <a:xfrm>
                <a:off x="13830468" y="3751865"/>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40" name="Freeform 5978">
                <a:extLst>
                  <a:ext uri="{FF2B5EF4-FFF2-40B4-BE49-F238E27FC236}">
                    <a16:creationId xmlns:a16="http://schemas.microsoft.com/office/drawing/2014/main" id="{8F7C3D59-ACA1-D741-04B7-EDEEE71931C6}"/>
                  </a:ext>
                </a:extLst>
              </p:cNvPr>
              <p:cNvSpPr/>
              <p:nvPr/>
            </p:nvSpPr>
            <p:spPr>
              <a:xfrm>
                <a:off x="13776905" y="3802347"/>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406" name="Graphic 4">
              <a:extLst>
                <a:ext uri="{FF2B5EF4-FFF2-40B4-BE49-F238E27FC236}">
                  <a16:creationId xmlns:a16="http://schemas.microsoft.com/office/drawing/2014/main" id="{8DDF6044-6FF3-6ED6-213D-CEE9BFE87DB4}"/>
                </a:ext>
              </a:extLst>
            </p:cNvPr>
            <p:cNvGrpSpPr/>
            <p:nvPr/>
          </p:nvGrpSpPr>
          <p:grpSpPr>
            <a:xfrm>
              <a:off x="13803052" y="3751865"/>
              <a:ext cx="107125" cy="100964"/>
              <a:chOff x="13803052" y="3751865"/>
              <a:chExt cx="107125" cy="100964"/>
            </a:xfrm>
          </p:grpSpPr>
          <p:sp>
            <p:nvSpPr>
              <p:cNvPr id="1437" name="Freeform 5975">
                <a:extLst>
                  <a:ext uri="{FF2B5EF4-FFF2-40B4-BE49-F238E27FC236}">
                    <a16:creationId xmlns:a16="http://schemas.microsoft.com/office/drawing/2014/main" id="{B739DE9A-D2A0-F9CB-4164-686C0F6C0106}"/>
                  </a:ext>
                </a:extLst>
              </p:cNvPr>
              <p:cNvSpPr/>
              <p:nvPr/>
            </p:nvSpPr>
            <p:spPr>
              <a:xfrm>
                <a:off x="13856615" y="375186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38" name="Freeform 5976">
                <a:extLst>
                  <a:ext uri="{FF2B5EF4-FFF2-40B4-BE49-F238E27FC236}">
                    <a16:creationId xmlns:a16="http://schemas.microsoft.com/office/drawing/2014/main" id="{F973033B-B4CD-AD18-34D6-7C110F77715D}"/>
                  </a:ext>
                </a:extLst>
              </p:cNvPr>
              <p:cNvSpPr/>
              <p:nvPr/>
            </p:nvSpPr>
            <p:spPr>
              <a:xfrm>
                <a:off x="13803052" y="3802347"/>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407" name="Graphic 4">
              <a:extLst>
                <a:ext uri="{FF2B5EF4-FFF2-40B4-BE49-F238E27FC236}">
                  <a16:creationId xmlns:a16="http://schemas.microsoft.com/office/drawing/2014/main" id="{01F89DEC-BCA8-7889-30A3-FC004638766B}"/>
                </a:ext>
              </a:extLst>
            </p:cNvPr>
            <p:cNvGrpSpPr/>
            <p:nvPr/>
          </p:nvGrpSpPr>
          <p:grpSpPr>
            <a:xfrm>
              <a:off x="13811302" y="3751865"/>
              <a:ext cx="106999" cy="100964"/>
              <a:chOff x="13811302" y="3751865"/>
              <a:chExt cx="106999" cy="100964"/>
            </a:xfrm>
          </p:grpSpPr>
          <p:sp>
            <p:nvSpPr>
              <p:cNvPr id="1435" name="Freeform 5973">
                <a:extLst>
                  <a:ext uri="{FF2B5EF4-FFF2-40B4-BE49-F238E27FC236}">
                    <a16:creationId xmlns:a16="http://schemas.microsoft.com/office/drawing/2014/main" id="{7E1CA12F-8A09-4FC8-9294-FD7312B15D0A}"/>
                  </a:ext>
                </a:extLst>
              </p:cNvPr>
              <p:cNvSpPr/>
              <p:nvPr/>
            </p:nvSpPr>
            <p:spPr>
              <a:xfrm>
                <a:off x="13864738" y="375186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36" name="Freeform 5974">
                <a:extLst>
                  <a:ext uri="{FF2B5EF4-FFF2-40B4-BE49-F238E27FC236}">
                    <a16:creationId xmlns:a16="http://schemas.microsoft.com/office/drawing/2014/main" id="{065466AF-0DCF-2847-F0DE-723FF54817CD}"/>
                  </a:ext>
                </a:extLst>
              </p:cNvPr>
              <p:cNvSpPr/>
              <p:nvPr/>
            </p:nvSpPr>
            <p:spPr>
              <a:xfrm>
                <a:off x="13811302" y="3802347"/>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408" name="Graphic 4">
              <a:extLst>
                <a:ext uri="{FF2B5EF4-FFF2-40B4-BE49-F238E27FC236}">
                  <a16:creationId xmlns:a16="http://schemas.microsoft.com/office/drawing/2014/main" id="{A3BC4D24-56F0-4C99-B52C-01FD3B5ECDA0}"/>
                </a:ext>
              </a:extLst>
            </p:cNvPr>
            <p:cNvGrpSpPr/>
            <p:nvPr/>
          </p:nvGrpSpPr>
          <p:grpSpPr>
            <a:xfrm>
              <a:off x="13821584" y="3751865"/>
              <a:ext cx="107125" cy="100964"/>
              <a:chOff x="13821584" y="3751865"/>
              <a:chExt cx="107125" cy="100964"/>
            </a:xfrm>
          </p:grpSpPr>
          <p:sp>
            <p:nvSpPr>
              <p:cNvPr id="1433" name="Freeform 5971">
                <a:extLst>
                  <a:ext uri="{FF2B5EF4-FFF2-40B4-BE49-F238E27FC236}">
                    <a16:creationId xmlns:a16="http://schemas.microsoft.com/office/drawing/2014/main" id="{81EED0F1-D154-3FCD-A7AB-013E15714160}"/>
                  </a:ext>
                </a:extLst>
              </p:cNvPr>
              <p:cNvSpPr/>
              <p:nvPr/>
            </p:nvSpPr>
            <p:spPr>
              <a:xfrm>
                <a:off x="13875146" y="3751865"/>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34" name="Freeform 5972">
                <a:extLst>
                  <a:ext uri="{FF2B5EF4-FFF2-40B4-BE49-F238E27FC236}">
                    <a16:creationId xmlns:a16="http://schemas.microsoft.com/office/drawing/2014/main" id="{362F65C6-A312-56FB-511D-269349413725}"/>
                  </a:ext>
                </a:extLst>
              </p:cNvPr>
              <p:cNvSpPr/>
              <p:nvPr/>
            </p:nvSpPr>
            <p:spPr>
              <a:xfrm>
                <a:off x="13821584" y="3802347"/>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409" name="Graphic 4">
              <a:extLst>
                <a:ext uri="{FF2B5EF4-FFF2-40B4-BE49-F238E27FC236}">
                  <a16:creationId xmlns:a16="http://schemas.microsoft.com/office/drawing/2014/main" id="{0A507E4C-A9EB-C136-9920-B5723DF19CFC}"/>
                </a:ext>
              </a:extLst>
            </p:cNvPr>
            <p:cNvGrpSpPr/>
            <p:nvPr/>
          </p:nvGrpSpPr>
          <p:grpSpPr>
            <a:xfrm>
              <a:off x="13825645" y="3751865"/>
              <a:ext cx="107125" cy="100964"/>
              <a:chOff x="13825645" y="3751865"/>
              <a:chExt cx="107125" cy="100964"/>
            </a:xfrm>
          </p:grpSpPr>
          <p:sp>
            <p:nvSpPr>
              <p:cNvPr id="1431" name="Freeform 5969">
                <a:extLst>
                  <a:ext uri="{FF2B5EF4-FFF2-40B4-BE49-F238E27FC236}">
                    <a16:creationId xmlns:a16="http://schemas.microsoft.com/office/drawing/2014/main" id="{2584323B-CD23-872C-B445-0A2B94CABCCB}"/>
                  </a:ext>
                </a:extLst>
              </p:cNvPr>
              <p:cNvSpPr/>
              <p:nvPr/>
            </p:nvSpPr>
            <p:spPr>
              <a:xfrm>
                <a:off x="13879208" y="375186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32" name="Freeform 5970">
                <a:extLst>
                  <a:ext uri="{FF2B5EF4-FFF2-40B4-BE49-F238E27FC236}">
                    <a16:creationId xmlns:a16="http://schemas.microsoft.com/office/drawing/2014/main" id="{BC460EDF-E988-4760-A1EA-CC4DC6A70F24}"/>
                  </a:ext>
                </a:extLst>
              </p:cNvPr>
              <p:cNvSpPr/>
              <p:nvPr/>
            </p:nvSpPr>
            <p:spPr>
              <a:xfrm>
                <a:off x="13825645" y="3802347"/>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410" name="Graphic 4">
              <a:extLst>
                <a:ext uri="{FF2B5EF4-FFF2-40B4-BE49-F238E27FC236}">
                  <a16:creationId xmlns:a16="http://schemas.microsoft.com/office/drawing/2014/main" id="{2E1521F1-AB67-8AE6-22A4-1838B40E4154}"/>
                </a:ext>
              </a:extLst>
            </p:cNvPr>
            <p:cNvGrpSpPr/>
            <p:nvPr/>
          </p:nvGrpSpPr>
          <p:grpSpPr>
            <a:xfrm>
              <a:off x="13858011" y="3751865"/>
              <a:ext cx="107125" cy="100964"/>
              <a:chOff x="13858011" y="3751865"/>
              <a:chExt cx="107125" cy="100964"/>
            </a:xfrm>
          </p:grpSpPr>
          <p:sp>
            <p:nvSpPr>
              <p:cNvPr id="1429" name="Freeform 5967">
                <a:extLst>
                  <a:ext uri="{FF2B5EF4-FFF2-40B4-BE49-F238E27FC236}">
                    <a16:creationId xmlns:a16="http://schemas.microsoft.com/office/drawing/2014/main" id="{1FC36975-8B28-B79F-9D5C-746C22CD5FD8}"/>
                  </a:ext>
                </a:extLst>
              </p:cNvPr>
              <p:cNvSpPr/>
              <p:nvPr/>
            </p:nvSpPr>
            <p:spPr>
              <a:xfrm>
                <a:off x="13911574" y="3751865"/>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30" name="Freeform 5968">
                <a:extLst>
                  <a:ext uri="{FF2B5EF4-FFF2-40B4-BE49-F238E27FC236}">
                    <a16:creationId xmlns:a16="http://schemas.microsoft.com/office/drawing/2014/main" id="{D161C6B4-979A-4F54-63D7-F74351A62360}"/>
                  </a:ext>
                </a:extLst>
              </p:cNvPr>
              <p:cNvSpPr/>
              <p:nvPr/>
            </p:nvSpPr>
            <p:spPr>
              <a:xfrm>
                <a:off x="13858011" y="3802347"/>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411" name="Graphic 4">
              <a:extLst>
                <a:ext uri="{FF2B5EF4-FFF2-40B4-BE49-F238E27FC236}">
                  <a16:creationId xmlns:a16="http://schemas.microsoft.com/office/drawing/2014/main" id="{69B1ABF0-D871-EEC3-BB06-4CA67493C9FC}"/>
                </a:ext>
              </a:extLst>
            </p:cNvPr>
            <p:cNvGrpSpPr/>
            <p:nvPr/>
          </p:nvGrpSpPr>
          <p:grpSpPr>
            <a:xfrm>
              <a:off x="13861692" y="3751865"/>
              <a:ext cx="107125" cy="100964"/>
              <a:chOff x="13861692" y="3751865"/>
              <a:chExt cx="107125" cy="100964"/>
            </a:xfrm>
          </p:grpSpPr>
          <p:sp>
            <p:nvSpPr>
              <p:cNvPr id="1427" name="Freeform 5965">
                <a:extLst>
                  <a:ext uri="{FF2B5EF4-FFF2-40B4-BE49-F238E27FC236}">
                    <a16:creationId xmlns:a16="http://schemas.microsoft.com/office/drawing/2014/main" id="{9A990D95-0071-63E7-4624-2782AB4EF614}"/>
                  </a:ext>
                </a:extLst>
              </p:cNvPr>
              <p:cNvSpPr/>
              <p:nvPr/>
            </p:nvSpPr>
            <p:spPr>
              <a:xfrm>
                <a:off x="13915255" y="375186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28" name="Freeform 5966">
                <a:extLst>
                  <a:ext uri="{FF2B5EF4-FFF2-40B4-BE49-F238E27FC236}">
                    <a16:creationId xmlns:a16="http://schemas.microsoft.com/office/drawing/2014/main" id="{E0107A11-02CF-E34F-2F64-C5B20B2A8925}"/>
                  </a:ext>
                </a:extLst>
              </p:cNvPr>
              <p:cNvSpPr/>
              <p:nvPr/>
            </p:nvSpPr>
            <p:spPr>
              <a:xfrm>
                <a:off x="13861692" y="3802347"/>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412" name="Graphic 4">
              <a:extLst>
                <a:ext uri="{FF2B5EF4-FFF2-40B4-BE49-F238E27FC236}">
                  <a16:creationId xmlns:a16="http://schemas.microsoft.com/office/drawing/2014/main" id="{A42E0713-487B-0EE2-3671-DD3C1116AC32}"/>
                </a:ext>
              </a:extLst>
            </p:cNvPr>
            <p:cNvGrpSpPr/>
            <p:nvPr/>
          </p:nvGrpSpPr>
          <p:grpSpPr>
            <a:xfrm>
              <a:off x="13875146" y="3751865"/>
              <a:ext cx="106999" cy="100964"/>
              <a:chOff x="13875146" y="3751865"/>
              <a:chExt cx="106999" cy="100964"/>
            </a:xfrm>
          </p:grpSpPr>
          <p:sp>
            <p:nvSpPr>
              <p:cNvPr id="1425" name="Freeform 5963">
                <a:extLst>
                  <a:ext uri="{FF2B5EF4-FFF2-40B4-BE49-F238E27FC236}">
                    <a16:creationId xmlns:a16="http://schemas.microsoft.com/office/drawing/2014/main" id="{78D38FD6-9AD5-46F0-01C0-EEE5AAE763FF}"/>
                  </a:ext>
                </a:extLst>
              </p:cNvPr>
              <p:cNvSpPr/>
              <p:nvPr/>
            </p:nvSpPr>
            <p:spPr>
              <a:xfrm>
                <a:off x="13928709" y="375186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26" name="Freeform 5964">
                <a:extLst>
                  <a:ext uri="{FF2B5EF4-FFF2-40B4-BE49-F238E27FC236}">
                    <a16:creationId xmlns:a16="http://schemas.microsoft.com/office/drawing/2014/main" id="{21E103D3-FDD7-CA0F-9713-5677035D7E2C}"/>
                  </a:ext>
                </a:extLst>
              </p:cNvPr>
              <p:cNvSpPr/>
              <p:nvPr/>
            </p:nvSpPr>
            <p:spPr>
              <a:xfrm>
                <a:off x="13875146" y="3802347"/>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413" name="Graphic 4">
              <a:extLst>
                <a:ext uri="{FF2B5EF4-FFF2-40B4-BE49-F238E27FC236}">
                  <a16:creationId xmlns:a16="http://schemas.microsoft.com/office/drawing/2014/main" id="{092C7A8D-DEDF-4E3B-AB22-5A6189D7E843}"/>
                </a:ext>
              </a:extLst>
            </p:cNvPr>
            <p:cNvGrpSpPr/>
            <p:nvPr/>
          </p:nvGrpSpPr>
          <p:grpSpPr>
            <a:xfrm>
              <a:off x="13888601" y="3751865"/>
              <a:ext cx="107125" cy="100964"/>
              <a:chOff x="13888601" y="3751865"/>
              <a:chExt cx="107125" cy="100964"/>
            </a:xfrm>
          </p:grpSpPr>
          <p:sp>
            <p:nvSpPr>
              <p:cNvPr id="1423" name="Freeform 5961">
                <a:extLst>
                  <a:ext uri="{FF2B5EF4-FFF2-40B4-BE49-F238E27FC236}">
                    <a16:creationId xmlns:a16="http://schemas.microsoft.com/office/drawing/2014/main" id="{C84375A7-048C-2E57-A6B6-438E9F5703A2}"/>
                  </a:ext>
                </a:extLst>
              </p:cNvPr>
              <p:cNvSpPr/>
              <p:nvPr/>
            </p:nvSpPr>
            <p:spPr>
              <a:xfrm>
                <a:off x="13942164" y="375186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24" name="Freeform 5962">
                <a:extLst>
                  <a:ext uri="{FF2B5EF4-FFF2-40B4-BE49-F238E27FC236}">
                    <a16:creationId xmlns:a16="http://schemas.microsoft.com/office/drawing/2014/main" id="{576F07CD-108C-FFF2-7530-2350B831EFC9}"/>
                  </a:ext>
                </a:extLst>
              </p:cNvPr>
              <p:cNvSpPr/>
              <p:nvPr/>
            </p:nvSpPr>
            <p:spPr>
              <a:xfrm>
                <a:off x="13888601" y="3802347"/>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414" name="Graphic 4">
              <a:extLst>
                <a:ext uri="{FF2B5EF4-FFF2-40B4-BE49-F238E27FC236}">
                  <a16:creationId xmlns:a16="http://schemas.microsoft.com/office/drawing/2014/main" id="{46C8AD9D-BB17-4866-C176-F43F779CA4CC}"/>
                </a:ext>
              </a:extLst>
            </p:cNvPr>
            <p:cNvGrpSpPr/>
            <p:nvPr/>
          </p:nvGrpSpPr>
          <p:grpSpPr>
            <a:xfrm>
              <a:off x="14369906" y="3939081"/>
              <a:ext cx="106999" cy="100964"/>
              <a:chOff x="14369906" y="3939081"/>
              <a:chExt cx="106999" cy="100964"/>
            </a:xfrm>
          </p:grpSpPr>
          <p:sp>
            <p:nvSpPr>
              <p:cNvPr id="1421" name="Freeform 5959">
                <a:extLst>
                  <a:ext uri="{FF2B5EF4-FFF2-40B4-BE49-F238E27FC236}">
                    <a16:creationId xmlns:a16="http://schemas.microsoft.com/office/drawing/2014/main" id="{3AA39D72-EE3C-5C4D-E1BB-6B2F6BA83B4A}"/>
                  </a:ext>
                </a:extLst>
              </p:cNvPr>
              <p:cNvSpPr/>
              <p:nvPr/>
            </p:nvSpPr>
            <p:spPr>
              <a:xfrm>
                <a:off x="14423342" y="393908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22" name="Freeform 5960">
                <a:extLst>
                  <a:ext uri="{FF2B5EF4-FFF2-40B4-BE49-F238E27FC236}">
                    <a16:creationId xmlns:a16="http://schemas.microsoft.com/office/drawing/2014/main" id="{5AB9F27B-47A7-0D62-0587-1D03AEF1D1F0}"/>
                  </a:ext>
                </a:extLst>
              </p:cNvPr>
              <p:cNvSpPr/>
              <p:nvPr/>
            </p:nvSpPr>
            <p:spPr>
              <a:xfrm>
                <a:off x="14369906" y="3989563"/>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415" name="Graphic 4">
              <a:extLst>
                <a:ext uri="{FF2B5EF4-FFF2-40B4-BE49-F238E27FC236}">
                  <a16:creationId xmlns:a16="http://schemas.microsoft.com/office/drawing/2014/main" id="{81EF6B78-9A80-CD7B-700A-93F438336504}"/>
                </a:ext>
              </a:extLst>
            </p:cNvPr>
            <p:cNvGrpSpPr/>
            <p:nvPr/>
          </p:nvGrpSpPr>
          <p:grpSpPr>
            <a:xfrm>
              <a:off x="14437938" y="3939081"/>
              <a:ext cx="107125" cy="100964"/>
              <a:chOff x="14437938" y="3939081"/>
              <a:chExt cx="107125" cy="100964"/>
            </a:xfrm>
          </p:grpSpPr>
          <p:sp>
            <p:nvSpPr>
              <p:cNvPr id="1419" name="Freeform 5957">
                <a:extLst>
                  <a:ext uri="{FF2B5EF4-FFF2-40B4-BE49-F238E27FC236}">
                    <a16:creationId xmlns:a16="http://schemas.microsoft.com/office/drawing/2014/main" id="{CD56ED46-B53B-9EA8-4492-6F024BA6FD8C}"/>
                  </a:ext>
                </a:extLst>
              </p:cNvPr>
              <p:cNvSpPr/>
              <p:nvPr/>
            </p:nvSpPr>
            <p:spPr>
              <a:xfrm>
                <a:off x="14491501" y="393908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20" name="Freeform 5958">
                <a:extLst>
                  <a:ext uri="{FF2B5EF4-FFF2-40B4-BE49-F238E27FC236}">
                    <a16:creationId xmlns:a16="http://schemas.microsoft.com/office/drawing/2014/main" id="{1F8F379B-4213-CA56-A462-93FAF6DEB9DB}"/>
                  </a:ext>
                </a:extLst>
              </p:cNvPr>
              <p:cNvSpPr/>
              <p:nvPr/>
            </p:nvSpPr>
            <p:spPr>
              <a:xfrm>
                <a:off x="14437938" y="3989563"/>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416" name="Graphic 4">
              <a:extLst>
                <a:ext uri="{FF2B5EF4-FFF2-40B4-BE49-F238E27FC236}">
                  <a16:creationId xmlns:a16="http://schemas.microsoft.com/office/drawing/2014/main" id="{D2FE3874-C3B4-F247-7CE1-8B0DD8922CA9}"/>
                </a:ext>
              </a:extLst>
            </p:cNvPr>
            <p:cNvGrpSpPr/>
            <p:nvPr/>
          </p:nvGrpSpPr>
          <p:grpSpPr>
            <a:xfrm>
              <a:off x="10977288" y="3076694"/>
              <a:ext cx="106999" cy="100964"/>
              <a:chOff x="10977288" y="3076694"/>
              <a:chExt cx="106999" cy="100964"/>
            </a:xfrm>
          </p:grpSpPr>
          <p:sp>
            <p:nvSpPr>
              <p:cNvPr id="1417" name="Freeform 5955">
                <a:extLst>
                  <a:ext uri="{FF2B5EF4-FFF2-40B4-BE49-F238E27FC236}">
                    <a16:creationId xmlns:a16="http://schemas.microsoft.com/office/drawing/2014/main" id="{B8A8BF48-30EF-04BB-AE46-B85334A5D96E}"/>
                  </a:ext>
                </a:extLst>
              </p:cNvPr>
              <p:cNvSpPr/>
              <p:nvPr/>
            </p:nvSpPr>
            <p:spPr>
              <a:xfrm>
                <a:off x="11030851" y="307669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18" name="Freeform 5956">
                <a:extLst>
                  <a:ext uri="{FF2B5EF4-FFF2-40B4-BE49-F238E27FC236}">
                    <a16:creationId xmlns:a16="http://schemas.microsoft.com/office/drawing/2014/main" id="{E51AD129-FAB5-3621-B1D5-DF7D58750CB8}"/>
                  </a:ext>
                </a:extLst>
              </p:cNvPr>
              <p:cNvSpPr/>
              <p:nvPr/>
            </p:nvSpPr>
            <p:spPr>
              <a:xfrm>
                <a:off x="10977288" y="3127176"/>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grpSp>
        <p:nvGrpSpPr>
          <p:cNvPr id="4" name="Group 3">
            <a:extLst>
              <a:ext uri="{FF2B5EF4-FFF2-40B4-BE49-F238E27FC236}">
                <a16:creationId xmlns:a16="http://schemas.microsoft.com/office/drawing/2014/main" id="{1D046D9F-04DF-8C43-4FD9-2FFADD5D2EEA}"/>
              </a:ext>
            </a:extLst>
          </p:cNvPr>
          <p:cNvGrpSpPr/>
          <p:nvPr/>
        </p:nvGrpSpPr>
        <p:grpSpPr>
          <a:xfrm>
            <a:off x="6519290" y="1974893"/>
            <a:ext cx="537877" cy="2674101"/>
            <a:chOff x="9778935" y="3504259"/>
            <a:chExt cx="806815" cy="4011151"/>
          </a:xfrm>
        </p:grpSpPr>
        <p:sp>
          <p:nvSpPr>
            <p:cNvPr id="322" name="TextBox 321">
              <a:extLst>
                <a:ext uri="{FF2B5EF4-FFF2-40B4-BE49-F238E27FC236}">
                  <a16:creationId xmlns:a16="http://schemas.microsoft.com/office/drawing/2014/main" id="{1FFC04E9-F0B4-AF6A-4216-C1FF3CACA1D4}"/>
                </a:ext>
              </a:extLst>
            </p:cNvPr>
            <p:cNvSpPr txBox="1"/>
            <p:nvPr/>
          </p:nvSpPr>
          <p:spPr>
            <a:xfrm rot="16200000">
              <a:off x="9510111" y="5315290"/>
              <a:ext cx="906979" cy="369332"/>
            </a:xfrm>
            <a:prstGeom prst="rect">
              <a:avLst/>
            </a:prstGeom>
            <a:noFill/>
          </p:spPr>
          <p:txBody>
            <a:bodyPr wrap="none" rtlCol="0">
              <a:spAutoFit/>
            </a:bodyPr>
            <a:lstStyle/>
            <a:p>
              <a:pPr algn="ctr" defTabSz="914446"/>
              <a:r>
                <a:rPr lang="en-GB" sz="1000" b="1" noProof="0" dirty="0">
                  <a:ln/>
                  <a:solidFill>
                    <a:srgbClr val="000000"/>
                  </a:solidFill>
                  <a:latin typeface="Arial"/>
                  <a:cs typeface="Arial"/>
                  <a:sym typeface="Arial"/>
                  <a:rtl val="0"/>
                </a:rPr>
                <a:t>OS (%)</a:t>
              </a:r>
            </a:p>
          </p:txBody>
        </p:sp>
        <p:grpSp>
          <p:nvGrpSpPr>
            <p:cNvPr id="1688" name="Graphic 4">
              <a:extLst>
                <a:ext uri="{FF2B5EF4-FFF2-40B4-BE49-F238E27FC236}">
                  <a16:creationId xmlns:a16="http://schemas.microsoft.com/office/drawing/2014/main" id="{599AF641-FBB8-F997-1F69-7C62F3241C83}"/>
                </a:ext>
              </a:extLst>
            </p:cNvPr>
            <p:cNvGrpSpPr/>
            <p:nvPr/>
          </p:nvGrpSpPr>
          <p:grpSpPr>
            <a:xfrm>
              <a:off x="10467201" y="3602352"/>
              <a:ext cx="118549" cy="3741554"/>
              <a:chOff x="8461986" y="1894289"/>
              <a:chExt cx="118549" cy="3525905"/>
            </a:xfrm>
          </p:grpSpPr>
          <p:grpSp>
            <p:nvGrpSpPr>
              <p:cNvPr id="1689" name="Graphic 4">
                <a:extLst>
                  <a:ext uri="{FF2B5EF4-FFF2-40B4-BE49-F238E27FC236}">
                    <a16:creationId xmlns:a16="http://schemas.microsoft.com/office/drawing/2014/main" id="{1B76C2B0-521D-9A67-CA29-4613F8D3B25C}"/>
                  </a:ext>
                </a:extLst>
              </p:cNvPr>
              <p:cNvGrpSpPr/>
              <p:nvPr/>
            </p:nvGrpSpPr>
            <p:grpSpPr>
              <a:xfrm>
                <a:off x="8473537" y="1894289"/>
                <a:ext cx="106999" cy="100964"/>
                <a:chOff x="8473537" y="1894289"/>
                <a:chExt cx="106999" cy="100964"/>
              </a:xfrm>
            </p:grpSpPr>
            <p:sp>
              <p:nvSpPr>
                <p:cNvPr id="1699" name="Freeform 6237">
                  <a:extLst>
                    <a:ext uri="{FF2B5EF4-FFF2-40B4-BE49-F238E27FC236}">
                      <a16:creationId xmlns:a16="http://schemas.microsoft.com/office/drawing/2014/main" id="{CD3430D0-DF2B-D4A1-65C6-57121ED26044}"/>
                    </a:ext>
                  </a:extLst>
                </p:cNvPr>
                <p:cNvSpPr/>
                <p:nvPr/>
              </p:nvSpPr>
              <p:spPr>
                <a:xfrm>
                  <a:off x="8526973" y="189428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rgbClr val="EF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00" name="Freeform 6238">
                  <a:extLst>
                    <a:ext uri="{FF2B5EF4-FFF2-40B4-BE49-F238E27FC236}">
                      <a16:creationId xmlns:a16="http://schemas.microsoft.com/office/drawing/2014/main" id="{FF946C17-B207-64DA-BA43-CAAEBD95A3BD}"/>
                    </a:ext>
                  </a:extLst>
                </p:cNvPr>
                <p:cNvSpPr/>
                <p:nvPr/>
              </p:nvSpPr>
              <p:spPr>
                <a:xfrm>
                  <a:off x="8473537" y="1944772"/>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rgbClr val="EF0000"/>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690" name="Graphic 4">
                <a:extLst>
                  <a:ext uri="{FF2B5EF4-FFF2-40B4-BE49-F238E27FC236}">
                    <a16:creationId xmlns:a16="http://schemas.microsoft.com/office/drawing/2014/main" id="{1D827A72-20E9-A021-CA02-9E27595122E8}"/>
                  </a:ext>
                </a:extLst>
              </p:cNvPr>
              <p:cNvGrpSpPr/>
              <p:nvPr/>
            </p:nvGrpSpPr>
            <p:grpSpPr>
              <a:xfrm>
                <a:off x="8465160" y="1894289"/>
                <a:ext cx="107125" cy="100964"/>
                <a:chOff x="8465160" y="1894289"/>
                <a:chExt cx="107125" cy="100964"/>
              </a:xfrm>
            </p:grpSpPr>
            <p:sp>
              <p:nvSpPr>
                <p:cNvPr id="1697" name="Freeform 6235">
                  <a:extLst>
                    <a:ext uri="{FF2B5EF4-FFF2-40B4-BE49-F238E27FC236}">
                      <a16:creationId xmlns:a16="http://schemas.microsoft.com/office/drawing/2014/main" id="{DFA11935-2CAC-4EBB-83F4-2557509006B4}"/>
                    </a:ext>
                  </a:extLst>
                </p:cNvPr>
                <p:cNvSpPr/>
                <p:nvPr/>
              </p:nvSpPr>
              <p:spPr>
                <a:xfrm>
                  <a:off x="8518722" y="189428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rgbClr val="A6A6A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98" name="Freeform 6236">
                  <a:extLst>
                    <a:ext uri="{FF2B5EF4-FFF2-40B4-BE49-F238E27FC236}">
                      <a16:creationId xmlns:a16="http://schemas.microsoft.com/office/drawing/2014/main" id="{9122566D-A8C4-A577-D86B-599FA0CBFFC5}"/>
                    </a:ext>
                  </a:extLst>
                </p:cNvPr>
                <p:cNvSpPr/>
                <p:nvPr/>
              </p:nvSpPr>
              <p:spPr>
                <a:xfrm>
                  <a:off x="8465160" y="1944772"/>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rgbClr val="A6A6A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sp>
            <p:nvSpPr>
              <p:cNvPr id="1691" name="Freeform 6229">
                <a:extLst>
                  <a:ext uri="{FF2B5EF4-FFF2-40B4-BE49-F238E27FC236}">
                    <a16:creationId xmlns:a16="http://schemas.microsoft.com/office/drawing/2014/main" id="{79EAF179-11CE-5F80-F518-3FB22937248F}"/>
                  </a:ext>
                </a:extLst>
              </p:cNvPr>
              <p:cNvSpPr/>
              <p:nvPr/>
            </p:nvSpPr>
            <p:spPr>
              <a:xfrm>
                <a:off x="8461986" y="2639856"/>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92" name="Freeform 6230">
                <a:extLst>
                  <a:ext uri="{FF2B5EF4-FFF2-40B4-BE49-F238E27FC236}">
                    <a16:creationId xmlns:a16="http://schemas.microsoft.com/office/drawing/2014/main" id="{1EBE5324-8F7C-6C9D-BC9D-02D8EDE49C08}"/>
                  </a:ext>
                </a:extLst>
              </p:cNvPr>
              <p:cNvSpPr/>
              <p:nvPr/>
            </p:nvSpPr>
            <p:spPr>
              <a:xfrm>
                <a:off x="8461986" y="3334941"/>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93" name="Freeform 6231">
                <a:extLst>
                  <a:ext uri="{FF2B5EF4-FFF2-40B4-BE49-F238E27FC236}">
                    <a16:creationId xmlns:a16="http://schemas.microsoft.com/office/drawing/2014/main" id="{B986B3EC-943B-E477-254D-5BFAA0FE3B9D}"/>
                  </a:ext>
                </a:extLst>
              </p:cNvPr>
              <p:cNvSpPr/>
              <p:nvPr/>
            </p:nvSpPr>
            <p:spPr>
              <a:xfrm>
                <a:off x="8461986" y="4030025"/>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94" name="Freeform 6232">
                <a:extLst>
                  <a:ext uri="{FF2B5EF4-FFF2-40B4-BE49-F238E27FC236}">
                    <a16:creationId xmlns:a16="http://schemas.microsoft.com/office/drawing/2014/main" id="{E7065EBE-B20E-C8CB-0D5C-EF9A6B718BF2}"/>
                  </a:ext>
                </a:extLst>
              </p:cNvPr>
              <p:cNvSpPr/>
              <p:nvPr/>
            </p:nvSpPr>
            <p:spPr>
              <a:xfrm>
                <a:off x="8461986" y="4725110"/>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95" name="Freeform 6233">
                <a:extLst>
                  <a:ext uri="{FF2B5EF4-FFF2-40B4-BE49-F238E27FC236}">
                    <a16:creationId xmlns:a16="http://schemas.microsoft.com/office/drawing/2014/main" id="{35E9209B-D1E2-7DB7-8914-1EA57FD0DF13}"/>
                  </a:ext>
                </a:extLst>
              </p:cNvPr>
              <p:cNvSpPr/>
              <p:nvPr/>
            </p:nvSpPr>
            <p:spPr>
              <a:xfrm>
                <a:off x="8461986" y="1944772"/>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96" name="Freeform 6234">
                <a:extLst>
                  <a:ext uri="{FF2B5EF4-FFF2-40B4-BE49-F238E27FC236}">
                    <a16:creationId xmlns:a16="http://schemas.microsoft.com/office/drawing/2014/main" id="{3A61C496-C819-8D9F-CC5C-D4BFBE27BDA6}"/>
                  </a:ext>
                </a:extLst>
              </p:cNvPr>
              <p:cNvSpPr/>
              <p:nvPr/>
            </p:nvSpPr>
            <p:spPr>
              <a:xfrm>
                <a:off x="8461986" y="5420195"/>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701" name="Graphic 4">
              <a:extLst>
                <a:ext uri="{FF2B5EF4-FFF2-40B4-BE49-F238E27FC236}">
                  <a16:creationId xmlns:a16="http://schemas.microsoft.com/office/drawing/2014/main" id="{61A7A33B-1C48-7CCB-AFF4-47E7633B488F}"/>
                </a:ext>
              </a:extLst>
            </p:cNvPr>
            <p:cNvGrpSpPr/>
            <p:nvPr/>
          </p:nvGrpSpPr>
          <p:grpSpPr>
            <a:xfrm>
              <a:off x="9980725" y="3504259"/>
              <a:ext cx="536684" cy="4011151"/>
              <a:chOff x="7975510" y="1801850"/>
              <a:chExt cx="536684" cy="3779963"/>
            </a:xfrm>
            <a:solidFill>
              <a:srgbClr val="000000"/>
            </a:solidFill>
          </p:grpSpPr>
          <p:sp>
            <p:nvSpPr>
              <p:cNvPr id="1702" name="TextBox 1701">
                <a:extLst>
                  <a:ext uri="{FF2B5EF4-FFF2-40B4-BE49-F238E27FC236}">
                    <a16:creationId xmlns:a16="http://schemas.microsoft.com/office/drawing/2014/main" id="{C675F017-C8BB-6D6F-30EB-46E04A077B5D}"/>
                  </a:ext>
                </a:extLst>
              </p:cNvPr>
              <p:cNvSpPr txBox="1"/>
              <p:nvPr/>
            </p:nvSpPr>
            <p:spPr>
              <a:xfrm>
                <a:off x="8061899" y="2496935"/>
                <a:ext cx="450122" cy="304540"/>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80</a:t>
                </a:r>
              </a:p>
            </p:txBody>
          </p:sp>
          <p:sp>
            <p:nvSpPr>
              <p:cNvPr id="1703" name="TextBox 1702">
                <a:extLst>
                  <a:ext uri="{FF2B5EF4-FFF2-40B4-BE49-F238E27FC236}">
                    <a16:creationId xmlns:a16="http://schemas.microsoft.com/office/drawing/2014/main" id="{F699FD25-956A-18E7-D7C7-EB226385B4E4}"/>
                  </a:ext>
                </a:extLst>
              </p:cNvPr>
              <p:cNvSpPr txBox="1"/>
              <p:nvPr/>
            </p:nvSpPr>
            <p:spPr>
              <a:xfrm>
                <a:off x="8061899" y="3192020"/>
                <a:ext cx="450124" cy="304540"/>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60</a:t>
                </a:r>
              </a:p>
            </p:txBody>
          </p:sp>
          <p:sp>
            <p:nvSpPr>
              <p:cNvPr id="1704" name="TextBox 1703">
                <a:extLst>
                  <a:ext uri="{FF2B5EF4-FFF2-40B4-BE49-F238E27FC236}">
                    <a16:creationId xmlns:a16="http://schemas.microsoft.com/office/drawing/2014/main" id="{1684B643-4415-D0A0-29DF-2DC1114148E0}"/>
                  </a:ext>
                </a:extLst>
              </p:cNvPr>
              <p:cNvSpPr txBox="1"/>
              <p:nvPr/>
            </p:nvSpPr>
            <p:spPr>
              <a:xfrm>
                <a:off x="8061899" y="3887104"/>
                <a:ext cx="450124" cy="304540"/>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40</a:t>
                </a:r>
              </a:p>
            </p:txBody>
          </p:sp>
          <p:sp>
            <p:nvSpPr>
              <p:cNvPr id="1705" name="TextBox 1704">
                <a:extLst>
                  <a:ext uri="{FF2B5EF4-FFF2-40B4-BE49-F238E27FC236}">
                    <a16:creationId xmlns:a16="http://schemas.microsoft.com/office/drawing/2014/main" id="{9C36D0E0-621C-C50A-1DE9-BCC7E0A297F0}"/>
                  </a:ext>
                </a:extLst>
              </p:cNvPr>
              <p:cNvSpPr txBox="1"/>
              <p:nvPr/>
            </p:nvSpPr>
            <p:spPr>
              <a:xfrm>
                <a:off x="8061899" y="4582189"/>
                <a:ext cx="450124" cy="304540"/>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20</a:t>
                </a:r>
              </a:p>
            </p:txBody>
          </p:sp>
          <p:sp>
            <p:nvSpPr>
              <p:cNvPr id="1706" name="TextBox 1705">
                <a:extLst>
                  <a:ext uri="{FF2B5EF4-FFF2-40B4-BE49-F238E27FC236}">
                    <a16:creationId xmlns:a16="http://schemas.microsoft.com/office/drawing/2014/main" id="{29BCB721-1DAF-7E8E-449A-9C8379A9EFFE}"/>
                  </a:ext>
                </a:extLst>
              </p:cNvPr>
              <p:cNvSpPr txBox="1"/>
              <p:nvPr/>
            </p:nvSpPr>
            <p:spPr>
              <a:xfrm>
                <a:off x="7975510" y="1801850"/>
                <a:ext cx="536684" cy="304540"/>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100</a:t>
                </a:r>
              </a:p>
            </p:txBody>
          </p:sp>
          <p:sp>
            <p:nvSpPr>
              <p:cNvPr id="1707" name="TextBox 1706">
                <a:extLst>
                  <a:ext uri="{FF2B5EF4-FFF2-40B4-BE49-F238E27FC236}">
                    <a16:creationId xmlns:a16="http://schemas.microsoft.com/office/drawing/2014/main" id="{68E8C41C-31FA-02A6-17EC-123530A4F1B0}"/>
                  </a:ext>
                </a:extLst>
              </p:cNvPr>
              <p:cNvSpPr txBox="1"/>
              <p:nvPr/>
            </p:nvSpPr>
            <p:spPr>
              <a:xfrm>
                <a:off x="8148163" y="5277273"/>
                <a:ext cx="363560" cy="304540"/>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0</a:t>
                </a:r>
              </a:p>
            </p:txBody>
          </p:sp>
        </p:grpSp>
      </p:grpSp>
      <p:sp>
        <p:nvSpPr>
          <p:cNvPr id="12" name="ZoneTexte 11">
            <a:extLst>
              <a:ext uri="{FF2B5EF4-FFF2-40B4-BE49-F238E27FC236}">
                <a16:creationId xmlns:a16="http://schemas.microsoft.com/office/drawing/2014/main" id="{71C8CCB4-0DFB-E60D-1CE3-D76A1362AE85}"/>
              </a:ext>
            </a:extLst>
          </p:cNvPr>
          <p:cNvSpPr txBox="1"/>
          <p:nvPr/>
        </p:nvSpPr>
        <p:spPr>
          <a:xfrm>
            <a:off x="3183258" y="5403674"/>
            <a:ext cx="6332183" cy="338554"/>
          </a:xfrm>
          <a:prstGeom prst="rect">
            <a:avLst/>
          </a:prstGeom>
          <a:solidFill>
            <a:srgbClr val="7030A0"/>
          </a:solidFill>
        </p:spPr>
        <p:txBody>
          <a:bodyPr wrap="none" rtlCol="0">
            <a:spAutoFit/>
          </a:bodyPr>
          <a:lstStyle/>
          <a:p>
            <a:pPr algn="ctr" defTabSz="914446"/>
            <a:r>
              <a:rPr lang="en-GB" sz="1600" noProof="0" dirty="0">
                <a:solidFill>
                  <a:prstClr val="white"/>
                </a:solidFill>
                <a:latin typeface="Arial" panose="020B0604020202020204" pitchFamily="34" charset="0"/>
                <a:cs typeface="Arial" panose="020B0604020202020204" pitchFamily="34" charset="0"/>
              </a:rPr>
              <a:t>This means that all other subsequent analyses become exploratory </a:t>
            </a:r>
          </a:p>
        </p:txBody>
      </p:sp>
      <p:sp>
        <p:nvSpPr>
          <p:cNvPr id="13" name="Flèche vers la droite 12">
            <a:extLst>
              <a:ext uri="{FF2B5EF4-FFF2-40B4-BE49-F238E27FC236}">
                <a16:creationId xmlns:a16="http://schemas.microsoft.com/office/drawing/2014/main" id="{87088934-F3AC-63C7-F08D-0CB5DA85F322}"/>
              </a:ext>
            </a:extLst>
          </p:cNvPr>
          <p:cNvSpPr/>
          <p:nvPr/>
        </p:nvSpPr>
        <p:spPr>
          <a:xfrm>
            <a:off x="2597058" y="5492118"/>
            <a:ext cx="462477" cy="161666"/>
          </a:xfrm>
          <a:prstGeom prst="rightArrow">
            <a:avLst/>
          </a:prstGeom>
          <a:solidFill>
            <a:srgbClr val="7030A0"/>
          </a:solidFill>
          <a:ln>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446"/>
            <a:endParaRPr lang="en-GB" noProof="0" dirty="0">
              <a:solidFill>
                <a:prstClr val="white"/>
              </a:solidFill>
              <a:latin typeface="Aptos" panose="02110004020202020204"/>
            </a:endParaRPr>
          </a:p>
        </p:txBody>
      </p:sp>
      <p:sp>
        <p:nvSpPr>
          <p:cNvPr id="25" name="Slide Number Placeholder 24">
            <a:extLst>
              <a:ext uri="{FF2B5EF4-FFF2-40B4-BE49-F238E27FC236}">
                <a16:creationId xmlns:a16="http://schemas.microsoft.com/office/drawing/2014/main" id="{8E116643-ABFF-180B-CEFE-52905AFDCA22}"/>
              </a:ext>
            </a:extLst>
          </p:cNvPr>
          <p:cNvSpPr>
            <a:spLocks noGrp="1"/>
          </p:cNvSpPr>
          <p:nvPr>
            <p:ph type="sldNum" sz="quarter" idx="4"/>
          </p:nvPr>
        </p:nvSpPr>
        <p:spPr/>
        <p:txBody>
          <a:bodyPr/>
          <a:lstStyle/>
          <a:p>
            <a:fld id="{FCE43C0F-8A7B-3A4B-9DB5-B3472E36E833}" type="slidenum">
              <a:rPr lang="en-GB" noProof="0" smtClean="0"/>
              <a:pPr/>
              <a:t>66</a:t>
            </a:fld>
            <a:endParaRPr lang="en-GB" noProof="0"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336">
          <a:extLst>
            <a:ext uri="{FF2B5EF4-FFF2-40B4-BE49-F238E27FC236}">
              <a16:creationId xmlns:a16="http://schemas.microsoft.com/office/drawing/2014/main" id="{37DFDE13-8BB1-7ECE-1453-79D82FBAE677}"/>
            </a:ext>
          </a:extLst>
        </p:cNvPr>
        <p:cNvGrpSpPr/>
        <p:nvPr/>
      </p:nvGrpSpPr>
      <p:grpSpPr>
        <a:xfrm>
          <a:off x="0" y="0"/>
          <a:ext cx="0" cy="0"/>
          <a:chOff x="0" y="0"/>
          <a:chExt cx="0" cy="0"/>
        </a:xfrm>
      </p:grpSpPr>
      <p:sp>
        <p:nvSpPr>
          <p:cNvPr id="11" name="Rectangle 10">
            <a:extLst>
              <a:ext uri="{FF2B5EF4-FFF2-40B4-BE49-F238E27FC236}">
                <a16:creationId xmlns:a16="http://schemas.microsoft.com/office/drawing/2014/main" id="{250FB2D8-1181-85AD-BE01-89130E59BCCC}"/>
              </a:ext>
            </a:extLst>
          </p:cNvPr>
          <p:cNvSpPr/>
          <p:nvPr/>
        </p:nvSpPr>
        <p:spPr>
          <a:xfrm>
            <a:off x="157553" y="1076480"/>
            <a:ext cx="11876893" cy="451276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7" name="Title 16">
            <a:extLst>
              <a:ext uri="{FF2B5EF4-FFF2-40B4-BE49-F238E27FC236}">
                <a16:creationId xmlns:a16="http://schemas.microsoft.com/office/drawing/2014/main" id="{C8DC4C06-50C6-77BB-D8CB-F35E3DEAEC90}"/>
              </a:ext>
            </a:extLst>
          </p:cNvPr>
          <p:cNvSpPr>
            <a:spLocks noGrp="1"/>
          </p:cNvSpPr>
          <p:nvPr>
            <p:ph type="title"/>
          </p:nvPr>
        </p:nvSpPr>
        <p:spPr>
          <a:xfrm>
            <a:off x="619201" y="259200"/>
            <a:ext cx="10963199" cy="864000"/>
          </a:xfrm>
        </p:spPr>
        <p:txBody>
          <a:bodyPr>
            <a:normAutofit/>
          </a:bodyPr>
          <a:lstStyle/>
          <a:p>
            <a:r>
              <a:rPr lang="en-GB" noProof="0" dirty="0"/>
              <a:t>SKYSCRAPER-07: PFS and OS in the ATEZO vs </a:t>
            </a:r>
            <a:br>
              <a:rPr lang="en-GB" noProof="0" dirty="0"/>
            </a:br>
            <a:r>
              <a:rPr lang="en-GB" noProof="0" dirty="0"/>
              <a:t>PLACEBO arms</a:t>
            </a:r>
          </a:p>
        </p:txBody>
      </p:sp>
      <p:sp>
        <p:nvSpPr>
          <p:cNvPr id="18" name="Content Placeholder 17">
            <a:extLst>
              <a:ext uri="{FF2B5EF4-FFF2-40B4-BE49-F238E27FC236}">
                <a16:creationId xmlns:a16="http://schemas.microsoft.com/office/drawing/2014/main" id="{CD42F446-904A-F175-7134-44557B9CD294}"/>
              </a:ext>
            </a:extLst>
          </p:cNvPr>
          <p:cNvSpPr>
            <a:spLocks noGrp="1"/>
          </p:cNvSpPr>
          <p:nvPr>
            <p:ph sz="quarter" idx="15"/>
          </p:nvPr>
        </p:nvSpPr>
        <p:spPr>
          <a:xfrm>
            <a:off x="620183" y="6356351"/>
            <a:ext cx="10527438" cy="365125"/>
          </a:xfrm>
        </p:spPr>
        <p:txBody>
          <a:bodyPr anchor="b" anchorCtr="0"/>
          <a:lstStyle/>
          <a:p>
            <a:pPr>
              <a:spcBef>
                <a:spcPts val="0"/>
              </a:spcBef>
              <a:spcAft>
                <a:spcPts val="300"/>
              </a:spcAft>
            </a:pPr>
            <a:r>
              <a:rPr lang="en-GB" sz="1000" baseline="30000" noProof="0" dirty="0">
                <a:solidFill>
                  <a:schemeClr val="accent6">
                    <a:lumMod val="60000"/>
                    <a:lumOff val="40000"/>
                  </a:schemeClr>
                </a:solidFill>
                <a:sym typeface="Arial Narrow"/>
              </a:rPr>
              <a:t>a </a:t>
            </a:r>
            <a:r>
              <a:rPr lang="en-GB" sz="1000" noProof="0" dirty="0">
                <a:solidFill>
                  <a:schemeClr val="accent6">
                    <a:lumMod val="60000"/>
                    <a:lumOff val="40000"/>
                  </a:schemeClr>
                </a:solidFill>
                <a:sym typeface="Arial Narrow"/>
              </a:rPr>
              <a:t>Descriptive only</a:t>
            </a:r>
          </a:p>
          <a:p>
            <a:pPr>
              <a:spcBef>
                <a:spcPts val="0"/>
              </a:spcBef>
              <a:spcAft>
                <a:spcPts val="300"/>
              </a:spcAft>
            </a:pPr>
            <a:r>
              <a:rPr lang="en-GB" sz="1000" noProof="0" dirty="0">
                <a:solidFill>
                  <a:schemeClr val="accent6">
                    <a:lumMod val="60000"/>
                    <a:lumOff val="40000"/>
                  </a:schemeClr>
                </a:solidFill>
                <a:sym typeface="Arial Narrow"/>
              </a:rPr>
              <a:t>Data cut-off: 18 February 2025. Median survival follow-up: 25.0 months</a:t>
            </a:r>
            <a:endParaRPr lang="en-GB" sz="1000" noProof="0" dirty="0">
              <a:solidFill>
                <a:schemeClr val="accent6">
                  <a:lumMod val="60000"/>
                  <a:lumOff val="40000"/>
                </a:schemeClr>
              </a:solidFill>
            </a:endParaRPr>
          </a:p>
          <a:p>
            <a:pPr>
              <a:spcBef>
                <a:spcPts val="0"/>
              </a:spcBef>
              <a:spcAft>
                <a:spcPts val="300"/>
              </a:spcAft>
            </a:pPr>
            <a:r>
              <a:rPr lang="en-GB" sz="1000" noProof="0" dirty="0">
                <a:solidFill>
                  <a:schemeClr val="accent6">
                    <a:lumMod val="60000"/>
                    <a:lumOff val="40000"/>
                  </a:schemeClr>
                </a:solidFill>
                <a:sym typeface="Arial Narrow"/>
              </a:rPr>
              <a:t>atezo, atezolizumab; CI, confidence interval; HR, hazard ratio; INV, investigator assessed; NE, not evaluable; OS, overall survival; pbo, placebo; PFS, progression-free survival </a:t>
            </a:r>
          </a:p>
          <a:p>
            <a:pPr>
              <a:spcBef>
                <a:spcPts val="0"/>
              </a:spcBef>
              <a:spcAft>
                <a:spcPts val="300"/>
              </a:spcAft>
            </a:pPr>
            <a:r>
              <a:rPr lang="en-GB" sz="1000" dirty="0">
                <a:solidFill>
                  <a:schemeClr val="accent6">
                    <a:lumMod val="60000"/>
                    <a:lumOff val="40000"/>
                  </a:schemeClr>
                </a:solidFill>
                <a:sym typeface="Arial Narrow"/>
              </a:rPr>
              <a:t>Chau I, et al. </a:t>
            </a:r>
            <a:r>
              <a:rPr lang="en-GB" sz="1000" dirty="0">
                <a:solidFill>
                  <a:schemeClr val="accent6">
                    <a:lumMod val="60000"/>
                    <a:lumOff val="40000"/>
                  </a:schemeClr>
                </a:solidFill>
              </a:rPr>
              <a:t>Ann Oncol. 2025;36(suppl_2):S1181-S1182. (Abstract 2094O, ESMO 2025)</a:t>
            </a:r>
            <a:endParaRPr lang="en-GB" sz="1000" dirty="0">
              <a:solidFill>
                <a:schemeClr val="accent6">
                  <a:lumMod val="60000"/>
                  <a:lumOff val="40000"/>
                </a:schemeClr>
              </a:solidFill>
              <a:sym typeface="Arial Narrow"/>
            </a:endParaRPr>
          </a:p>
        </p:txBody>
      </p:sp>
      <p:graphicFrame>
        <p:nvGraphicFramePr>
          <p:cNvPr id="12" name="Google Shape;285;p5">
            <a:extLst>
              <a:ext uri="{FF2B5EF4-FFF2-40B4-BE49-F238E27FC236}">
                <a16:creationId xmlns:a16="http://schemas.microsoft.com/office/drawing/2014/main" id="{B20999AA-A34D-68E4-A731-9D3639A6D9A9}"/>
              </a:ext>
            </a:extLst>
          </p:cNvPr>
          <p:cNvGraphicFramePr/>
          <p:nvPr/>
        </p:nvGraphicFramePr>
        <p:xfrm>
          <a:off x="8212525" y="1376576"/>
          <a:ext cx="3596371" cy="989238"/>
        </p:xfrm>
        <a:graphic>
          <a:graphicData uri="http://schemas.openxmlformats.org/drawingml/2006/table">
            <a:tbl>
              <a:tblPr>
                <a:noFill/>
              </a:tblPr>
              <a:tblGrid>
                <a:gridCol w="1557867">
                  <a:extLst>
                    <a:ext uri="{9D8B030D-6E8A-4147-A177-3AD203B41FA5}">
                      <a16:colId xmlns:a16="http://schemas.microsoft.com/office/drawing/2014/main" val="20000"/>
                    </a:ext>
                  </a:extLst>
                </a:gridCol>
                <a:gridCol w="1019252">
                  <a:extLst>
                    <a:ext uri="{9D8B030D-6E8A-4147-A177-3AD203B41FA5}">
                      <a16:colId xmlns:a16="http://schemas.microsoft.com/office/drawing/2014/main" val="20001"/>
                    </a:ext>
                  </a:extLst>
                </a:gridCol>
                <a:gridCol w="1019252">
                  <a:extLst>
                    <a:ext uri="{9D8B030D-6E8A-4147-A177-3AD203B41FA5}">
                      <a16:colId xmlns:a16="http://schemas.microsoft.com/office/drawing/2014/main" val="20003"/>
                    </a:ext>
                  </a:extLst>
                </a:gridCol>
              </a:tblGrid>
              <a:tr h="255158">
                <a:tc>
                  <a:txBody>
                    <a:bodyPr/>
                    <a:lstStyle/>
                    <a:p>
                      <a:pPr marL="0" marR="0" lvl="0" indent="0" algn="l" rtl="0">
                        <a:spcBef>
                          <a:spcPts val="0"/>
                        </a:spcBef>
                        <a:spcAft>
                          <a:spcPts val="0"/>
                        </a:spcAft>
                        <a:buClr>
                          <a:schemeClr val="dk1"/>
                        </a:buClr>
                        <a:buSzPts val="1400"/>
                        <a:buFont typeface="Arial"/>
                        <a:buNone/>
                      </a:pPr>
                      <a:endParaRPr lang="en-GB" sz="800" u="none" strike="noStrike" cap="none" noProof="0" dirty="0">
                        <a:solidFill>
                          <a:schemeClr val="bg1"/>
                        </a:solidFill>
                        <a:latin typeface="Arial" panose="020B0604020202020204" pitchFamily="34" charset="0"/>
                        <a:ea typeface="Arial"/>
                        <a:cs typeface="Arial" panose="020B0604020202020204" pitchFamily="34" charset="0"/>
                        <a:sym typeface="Arial"/>
                      </a:endParaRPr>
                    </a:p>
                  </a:txBody>
                  <a:tcPr marL="81283" marR="81283" marT="40650" marB="40650">
                    <a:lnL w="9525" cap="flat" cmpd="sng">
                      <a:noFill/>
                      <a:prstDash val="solid"/>
                      <a:round/>
                      <a:headEnd type="none" w="sm" len="sm"/>
                      <a:tailEnd type="none" w="sm" len="sm"/>
                    </a:lnL>
                    <a:lnR w="9525" cap="flat" cmpd="sng">
                      <a:noFill/>
                      <a:prstDash val="solid"/>
                      <a:round/>
                      <a:headEnd type="none" w="sm" len="sm"/>
                      <a:tailEnd type="none" w="sm" len="sm"/>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rtl="0">
                        <a:spcBef>
                          <a:spcPts val="0"/>
                        </a:spcBef>
                        <a:spcAft>
                          <a:spcPts val="0"/>
                        </a:spcAft>
                        <a:buClr>
                          <a:srgbClr val="FF3300"/>
                        </a:buClr>
                        <a:buSzPts val="1400"/>
                        <a:buFont typeface="Arial"/>
                        <a:buNone/>
                      </a:pPr>
                      <a:r>
                        <a:rPr lang="en-GB" sz="800" b="1" u="none" strike="noStrike" cap="none" noProof="0" dirty="0">
                          <a:solidFill>
                            <a:schemeClr val="bg1"/>
                          </a:solidFill>
                          <a:latin typeface="Arial" panose="020B0604020202020204" pitchFamily="34" charset="0"/>
                          <a:ea typeface="Arial"/>
                          <a:cs typeface="Arial" panose="020B0604020202020204" pitchFamily="34" charset="0"/>
                          <a:sym typeface="Arial"/>
                        </a:rPr>
                        <a:t>Atezo + pbo (N=250)</a:t>
                      </a:r>
                      <a:endParaRPr lang="en-GB" sz="800" noProof="0" dirty="0">
                        <a:solidFill>
                          <a:schemeClr val="bg1"/>
                        </a:solidFill>
                        <a:latin typeface="Arial" panose="020B0604020202020204" pitchFamily="34" charset="0"/>
                        <a:cs typeface="Arial" panose="020B0604020202020204" pitchFamily="34" charset="0"/>
                      </a:endParaRPr>
                    </a:p>
                  </a:txBody>
                  <a:tcPr marL="96000" marR="96000" marT="0" marB="0"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rtl="0">
                        <a:spcBef>
                          <a:spcPts val="0"/>
                        </a:spcBef>
                        <a:spcAft>
                          <a:spcPts val="0"/>
                        </a:spcAft>
                        <a:buClr>
                          <a:schemeClr val="dk1"/>
                        </a:buClr>
                        <a:buSzPts val="1400"/>
                        <a:buFont typeface="Arial"/>
                        <a:buNone/>
                      </a:pPr>
                      <a:r>
                        <a:rPr lang="en-GB" sz="800" b="1" u="none" strike="noStrike" cap="none" noProof="0" dirty="0">
                          <a:solidFill>
                            <a:schemeClr val="bg1"/>
                          </a:solidFill>
                          <a:latin typeface="Arial" panose="020B0604020202020204" pitchFamily="34" charset="0"/>
                          <a:ea typeface="Arial"/>
                          <a:cs typeface="Arial" panose="020B0604020202020204" pitchFamily="34" charset="0"/>
                          <a:sym typeface="Arial"/>
                        </a:rPr>
                        <a:t>Pbo + pbo (N=253)</a:t>
                      </a:r>
                      <a:endParaRPr lang="en-GB" sz="800" noProof="0" dirty="0">
                        <a:solidFill>
                          <a:schemeClr val="bg1"/>
                        </a:solidFill>
                        <a:latin typeface="Arial" panose="020B0604020202020204" pitchFamily="34" charset="0"/>
                        <a:cs typeface="Arial" panose="020B0604020202020204" pitchFamily="34" charset="0"/>
                      </a:endParaRPr>
                    </a:p>
                  </a:txBody>
                  <a:tcPr marL="96000" marR="96000" marT="0" marB="0"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0000"/>
                  </a:ext>
                </a:extLst>
              </a:tr>
              <a:tr h="170631">
                <a:tc>
                  <a:txBody>
                    <a:bodyPr/>
                    <a:lstStyle/>
                    <a:p>
                      <a:pPr marL="0" marR="0" lvl="0" indent="0" algn="l" rtl="0">
                        <a:spcBef>
                          <a:spcPts val="0"/>
                        </a:spcBef>
                        <a:spcAft>
                          <a:spcPts val="0"/>
                        </a:spcAft>
                        <a:buClr>
                          <a:srgbClr val="00305D"/>
                        </a:buClr>
                        <a:buSzPts val="1800"/>
                        <a:buFont typeface="Arial"/>
                        <a:buNone/>
                      </a:pPr>
                      <a:r>
                        <a:rPr lang="en-GB" sz="800" b="1" noProof="0" dirty="0">
                          <a:solidFill>
                            <a:schemeClr val="tx1"/>
                          </a:solidFill>
                          <a:latin typeface="Arial" panose="020B0604020202020204" pitchFamily="34" charset="0"/>
                          <a:cs typeface="Arial" panose="020B0604020202020204" pitchFamily="34" charset="0"/>
                        </a:rPr>
                        <a:t>Patients with events</a:t>
                      </a:r>
                      <a:r>
                        <a:rPr lang="en-GB" sz="800" b="0" noProof="0" dirty="0">
                          <a:solidFill>
                            <a:schemeClr val="tx1"/>
                          </a:solidFill>
                          <a:latin typeface="Arial" panose="020B0604020202020204" pitchFamily="34" charset="0"/>
                          <a:cs typeface="Arial" panose="020B0604020202020204" pitchFamily="34" charset="0"/>
                        </a:rPr>
                        <a:t>, n (%)</a:t>
                      </a:r>
                    </a:p>
                  </a:txBody>
                  <a:tcPr marL="60967" marR="60967" marT="24000" marB="2400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lgn="ctr">
                      <a:solidFill>
                        <a:schemeClr val="tx1"/>
                      </a:solidFill>
                      <a:prstDash val="solid"/>
                      <a:round/>
                      <a:headEnd type="none" w="med" len="med"/>
                      <a:tailEnd type="none" w="med" len="med"/>
                    </a:lnT>
                    <a:lnB w="12700" cap="flat" cmpd="sng">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54864" marR="54864" indent="0" algn="ctr" rtl="0" fontAlgn="ctr">
                        <a:buNone/>
                      </a:pPr>
                      <a:r>
                        <a:rPr lang="en-GB" sz="800" b="0" i="0" u="none" strike="noStrike" noProof="0" dirty="0">
                          <a:solidFill>
                            <a:schemeClr val="tx1"/>
                          </a:solidFill>
                          <a:effectLst/>
                          <a:latin typeface="Arial" panose="020B0604020202020204" pitchFamily="34" charset="0"/>
                          <a:ea typeface="Arial" panose="020B0604020202020204" pitchFamily="34" charset="0"/>
                          <a:cs typeface="Arial" panose="020B0604020202020204" pitchFamily="34" charset="0"/>
                        </a:rPr>
                        <a:t>88 (35.2)</a:t>
                      </a:r>
                      <a:endParaRPr lang="en-GB" sz="1200" b="0" i="0" u="none" strike="noStrike" noProof="0" dirty="0">
                        <a:solidFill>
                          <a:schemeClr val="tx1"/>
                        </a:solidFill>
                        <a:effectLst/>
                        <a:latin typeface="Arial" panose="020B0604020202020204" pitchFamily="34" charset="0"/>
                        <a:cs typeface="Arial" panose="020B0604020202020204" pitchFamily="34" charset="0"/>
                      </a:endParaRPr>
                    </a:p>
                  </a:txBody>
                  <a:tcPr marL="4233" marR="4233" marT="7197" marB="7197"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noFill/>
                      <a:prstDash val="solid"/>
                      <a:round/>
                      <a:headEnd type="none" w="sm" len="sm"/>
                      <a:tailEnd type="none" w="sm" len="sm"/>
                    </a:lnB>
                    <a:lnTlToBr w="12700" cmpd="sng">
                      <a:noFill/>
                      <a:prstDash val="solid"/>
                    </a:lnTlToBr>
                    <a:lnBlToTr w="12700" cmpd="sng">
                      <a:noFill/>
                      <a:prstDash val="solid"/>
                    </a:lnBlToTr>
                    <a:solidFill>
                      <a:schemeClr val="tx2">
                        <a:lumMod val="20000"/>
                        <a:lumOff val="80000"/>
                      </a:schemeClr>
                    </a:solidFill>
                  </a:tcPr>
                </a:tc>
                <a:tc>
                  <a:txBody>
                    <a:bodyPr/>
                    <a:lstStyle/>
                    <a:p>
                      <a:pPr marL="54864" marR="54864" indent="0" algn="ctr" rtl="0" fontAlgn="ctr">
                        <a:buNone/>
                      </a:pPr>
                      <a:r>
                        <a:rPr lang="en-GB" sz="800" b="0" i="0" u="none" strike="noStrike" noProof="0" dirty="0">
                          <a:solidFill>
                            <a:schemeClr val="tx1"/>
                          </a:solidFill>
                          <a:effectLst/>
                          <a:latin typeface="Arial" panose="020B0604020202020204" pitchFamily="34" charset="0"/>
                          <a:ea typeface="Arial" panose="020B0604020202020204" pitchFamily="34" charset="0"/>
                          <a:cs typeface="Arial" panose="020B0604020202020204" pitchFamily="34" charset="0"/>
                        </a:rPr>
                        <a:t>118 (46.6)</a:t>
                      </a:r>
                      <a:endParaRPr lang="en-GB" sz="1200" b="0" i="0" u="none" strike="noStrike" noProof="0" dirty="0">
                        <a:solidFill>
                          <a:schemeClr val="tx1"/>
                        </a:solidFill>
                        <a:effectLst/>
                        <a:latin typeface="Arial" panose="020B0604020202020204" pitchFamily="34" charset="0"/>
                        <a:cs typeface="Arial" panose="020B0604020202020204" pitchFamily="34" charset="0"/>
                      </a:endParaRPr>
                    </a:p>
                  </a:txBody>
                  <a:tcPr marL="4233" marR="4233" marT="7197" marB="7197"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9525" cap="flat" cmpd="sng" algn="ctr">
                      <a:solidFill>
                        <a:schemeClr val="tx1"/>
                      </a:solid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F3F3F3"/>
                    </a:solidFill>
                  </a:tcPr>
                </a:tc>
                <a:extLst>
                  <a:ext uri="{0D108BD9-81ED-4DB2-BD59-A6C34878D82A}">
                    <a16:rowId xmlns:a16="http://schemas.microsoft.com/office/drawing/2014/main" val="10001"/>
                  </a:ext>
                </a:extLst>
              </a:tr>
              <a:tr h="222187">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Median OS (95% CI),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months</a:t>
                      </a:r>
                    </a:p>
                  </a:txBody>
                  <a:tcPr marL="60967" marR="60967" marT="24000" marB="2400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54864" marR="54864" indent="0" algn="ctr" rtl="0" fontAlgn="ctr">
                        <a:buNone/>
                      </a:pPr>
                      <a:r>
                        <a:rPr lang="en-GB" sz="800" b="0" i="0" u="none" strike="noStrike" noProof="0" dirty="0">
                          <a:solidFill>
                            <a:schemeClr val="tx1"/>
                          </a:solidFill>
                          <a:effectLst/>
                          <a:latin typeface="Arial" panose="020B0604020202020204" pitchFamily="34" charset="0"/>
                          <a:ea typeface="Arial" panose="020B0604020202020204" pitchFamily="34" charset="0"/>
                          <a:cs typeface="Arial" panose="020B0604020202020204" pitchFamily="34" charset="0"/>
                        </a:rPr>
                        <a:t>NE</a:t>
                      </a:r>
                      <a:endParaRPr lang="en-GB" sz="1200" b="0" i="0" u="none" strike="noStrike" noProof="0" dirty="0">
                        <a:solidFill>
                          <a:schemeClr val="tx1"/>
                        </a:solidFill>
                        <a:effectLst/>
                        <a:latin typeface="Arial" panose="020B0604020202020204" pitchFamily="34" charset="0"/>
                        <a:cs typeface="Arial" panose="020B0604020202020204" pitchFamily="34" charset="0"/>
                      </a:endParaRPr>
                    </a:p>
                  </a:txBody>
                  <a:tcPr marL="4233" marR="4233" marT="7197" marB="7197"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tx2">
                        <a:lumMod val="20000"/>
                        <a:lumOff val="80000"/>
                      </a:schemeClr>
                    </a:solidFill>
                  </a:tcPr>
                </a:tc>
                <a:tc>
                  <a:txBody>
                    <a:bodyPr/>
                    <a:lstStyle/>
                    <a:p>
                      <a:pPr marL="54864" marR="54864" indent="0" algn="ctr" rtl="0" fontAlgn="ctr">
                        <a:buNone/>
                      </a:pPr>
                      <a:r>
                        <a:rPr lang="en-GB" sz="800" b="0" i="0" u="none" strike="noStrike" noProof="0" dirty="0">
                          <a:solidFill>
                            <a:schemeClr val="tx1"/>
                          </a:solidFill>
                          <a:effectLst/>
                          <a:latin typeface="Arial" panose="020B0604020202020204" pitchFamily="34" charset="0"/>
                          <a:ea typeface="Arial" panose="020B0604020202020204" pitchFamily="34" charset="0"/>
                          <a:cs typeface="Arial" panose="020B0604020202020204" pitchFamily="34" charset="0"/>
                        </a:rPr>
                        <a:t>36.4 (25.8, NE)</a:t>
                      </a:r>
                      <a:endParaRPr lang="en-GB" sz="1200" b="0" i="0" u="none" strike="noStrike" noProof="0" dirty="0">
                        <a:solidFill>
                          <a:schemeClr val="tx1"/>
                        </a:solidFill>
                        <a:effectLst/>
                        <a:latin typeface="Arial" panose="020B0604020202020204" pitchFamily="34" charset="0"/>
                        <a:cs typeface="Arial" panose="020B0604020202020204" pitchFamily="34" charset="0"/>
                      </a:endParaRPr>
                    </a:p>
                  </a:txBody>
                  <a:tcPr marL="4233" marR="4233" marT="7197" marB="7197"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F3F3F3"/>
                    </a:solidFill>
                  </a:tcPr>
                </a:tc>
                <a:extLst>
                  <a:ext uri="{0D108BD9-81ED-4DB2-BD59-A6C34878D82A}">
                    <a16:rowId xmlns:a16="http://schemas.microsoft.com/office/drawing/2014/main" val="10002"/>
                  </a:ext>
                </a:extLst>
              </a:tr>
              <a:tr h="170631">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Stratified HR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(95% CI)</a:t>
                      </a:r>
                    </a:p>
                  </a:txBody>
                  <a:tcPr marL="60967" marR="60967" marT="24000" marB="2400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gridSpan="2">
                  <a:txBody>
                    <a:bodyPr/>
                    <a:lstStyle/>
                    <a:p>
                      <a:pPr marL="50800" marR="50800" lvl="0" indent="0" algn="ctr" rtl="0">
                        <a:lnSpc>
                          <a:spcPct val="100000"/>
                        </a:lnSpc>
                        <a:spcBef>
                          <a:spcPts val="0"/>
                        </a:spcBef>
                        <a:spcAft>
                          <a:spcPts val="0"/>
                        </a:spcAft>
                        <a:buClr>
                          <a:srgbClr val="000000"/>
                        </a:buClr>
                        <a:buSzPts val="10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0.69 (0.52, 0.91)</a:t>
                      </a:r>
                    </a:p>
                  </a:txBody>
                  <a:tcPr marL="0" marR="0" marT="7200" marB="720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hMerge="1">
                  <a:txBody>
                    <a:bodyPr/>
                    <a:lstStyle/>
                    <a:p>
                      <a:endParaRPr lang="en-US"/>
                    </a:p>
                  </a:txBody>
                  <a:tcP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34949283"/>
                  </a:ext>
                </a:extLst>
              </a:tr>
              <a:tr h="170631">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p value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(log-rank)</a:t>
                      </a:r>
                    </a:p>
                  </a:txBody>
                  <a:tcPr marL="60967" marR="60967" marT="24000" marB="2400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50800" marR="50800" lvl="0" indent="0" algn="ctr" rtl="0">
                        <a:lnSpc>
                          <a:spcPct val="100000"/>
                        </a:lnSpc>
                        <a:spcBef>
                          <a:spcPts val="0"/>
                        </a:spcBef>
                        <a:spcAft>
                          <a:spcPts val="0"/>
                        </a:spcAft>
                        <a:buClr>
                          <a:srgbClr val="000000"/>
                        </a:buClr>
                        <a:buSzPts val="10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0.0085</a:t>
                      </a:r>
                      <a:r>
                        <a:rPr lang="en-GB" sz="800" b="0" u="none" strike="noStrike" cap="none" baseline="30000" noProof="0" dirty="0">
                          <a:solidFill>
                            <a:schemeClr val="tx1"/>
                          </a:solidFill>
                          <a:latin typeface="Arial" panose="020B0604020202020204" pitchFamily="34" charset="0"/>
                          <a:cs typeface="Arial" panose="020B0604020202020204" pitchFamily="34" charset="0"/>
                        </a:rPr>
                        <a:t>a</a:t>
                      </a:r>
                    </a:p>
                  </a:txBody>
                  <a:tcPr marL="0" marR="0" marT="7200" marB="720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a:p>
                  </a:txBody>
                  <a:tcP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solidFill>
                        <a:srgbClr val="00305D"/>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96341995"/>
                  </a:ext>
                </a:extLst>
              </a:tr>
            </a:tbl>
          </a:graphicData>
        </a:graphic>
      </p:graphicFrame>
      <p:graphicFrame>
        <p:nvGraphicFramePr>
          <p:cNvPr id="51" name="Google Shape;285;p5">
            <a:extLst>
              <a:ext uri="{FF2B5EF4-FFF2-40B4-BE49-F238E27FC236}">
                <a16:creationId xmlns:a16="http://schemas.microsoft.com/office/drawing/2014/main" id="{21421E88-0662-1DE0-674F-A19040DDC56D}"/>
              </a:ext>
            </a:extLst>
          </p:cNvPr>
          <p:cNvGraphicFramePr/>
          <p:nvPr/>
        </p:nvGraphicFramePr>
        <p:xfrm>
          <a:off x="2156952" y="1376576"/>
          <a:ext cx="3596371" cy="989238"/>
        </p:xfrm>
        <a:graphic>
          <a:graphicData uri="http://schemas.openxmlformats.org/drawingml/2006/table">
            <a:tbl>
              <a:tblPr>
                <a:noFill/>
              </a:tblPr>
              <a:tblGrid>
                <a:gridCol w="1557867">
                  <a:extLst>
                    <a:ext uri="{9D8B030D-6E8A-4147-A177-3AD203B41FA5}">
                      <a16:colId xmlns:a16="http://schemas.microsoft.com/office/drawing/2014/main" val="20000"/>
                    </a:ext>
                  </a:extLst>
                </a:gridCol>
                <a:gridCol w="1019252">
                  <a:extLst>
                    <a:ext uri="{9D8B030D-6E8A-4147-A177-3AD203B41FA5}">
                      <a16:colId xmlns:a16="http://schemas.microsoft.com/office/drawing/2014/main" val="20001"/>
                    </a:ext>
                  </a:extLst>
                </a:gridCol>
                <a:gridCol w="1019252">
                  <a:extLst>
                    <a:ext uri="{9D8B030D-6E8A-4147-A177-3AD203B41FA5}">
                      <a16:colId xmlns:a16="http://schemas.microsoft.com/office/drawing/2014/main" val="20003"/>
                    </a:ext>
                  </a:extLst>
                </a:gridCol>
              </a:tblGrid>
              <a:tr h="255158">
                <a:tc>
                  <a:txBody>
                    <a:bodyPr/>
                    <a:lstStyle/>
                    <a:p>
                      <a:pPr marL="0" marR="0" lvl="0" indent="0" algn="l" rtl="0">
                        <a:spcBef>
                          <a:spcPts val="0"/>
                        </a:spcBef>
                        <a:spcAft>
                          <a:spcPts val="0"/>
                        </a:spcAft>
                        <a:buClr>
                          <a:schemeClr val="dk1"/>
                        </a:buClr>
                        <a:buSzPts val="1400"/>
                        <a:buFont typeface="Arial"/>
                        <a:buNone/>
                      </a:pPr>
                      <a:endParaRPr lang="en-GB" sz="800" u="none" strike="noStrike" cap="none" noProof="0" dirty="0">
                        <a:solidFill>
                          <a:srgbClr val="00305D"/>
                        </a:solidFill>
                        <a:latin typeface="Arial" panose="020B0604020202020204" pitchFamily="34" charset="0"/>
                        <a:ea typeface="Arial"/>
                        <a:cs typeface="Arial" panose="020B0604020202020204" pitchFamily="34" charset="0"/>
                        <a:sym typeface="Arial"/>
                      </a:endParaRPr>
                    </a:p>
                  </a:txBody>
                  <a:tcPr marL="81283" marR="81283" marT="40650" marB="40650">
                    <a:lnL w="9525" cap="flat" cmpd="sng">
                      <a:noFill/>
                      <a:prstDash val="solid"/>
                      <a:round/>
                      <a:headEnd type="none" w="sm" len="sm"/>
                      <a:tailEnd type="none" w="sm" len="sm"/>
                    </a:lnL>
                    <a:lnR w="9525" cap="flat" cmpd="sng">
                      <a:noFill/>
                      <a:prstDash val="solid"/>
                      <a:round/>
                      <a:headEnd type="none" w="sm" len="sm"/>
                      <a:tailEnd type="none" w="sm" len="sm"/>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rtl="0">
                        <a:spcBef>
                          <a:spcPts val="0"/>
                        </a:spcBef>
                        <a:spcAft>
                          <a:spcPts val="0"/>
                        </a:spcAft>
                        <a:buClr>
                          <a:srgbClr val="FF3300"/>
                        </a:buClr>
                        <a:buSzPts val="1400"/>
                        <a:buFont typeface="Arial"/>
                        <a:buNone/>
                      </a:pPr>
                      <a:r>
                        <a:rPr lang="en-GB" sz="800" b="1" u="none" strike="noStrike" cap="none" noProof="0" dirty="0">
                          <a:solidFill>
                            <a:schemeClr val="bg1"/>
                          </a:solidFill>
                          <a:latin typeface="Arial" panose="020B0604020202020204" pitchFamily="34" charset="0"/>
                          <a:ea typeface="Arial"/>
                          <a:cs typeface="Arial" panose="020B0604020202020204" pitchFamily="34" charset="0"/>
                          <a:sym typeface="Arial"/>
                        </a:rPr>
                        <a:t>Atezo + pbo (N=250)</a:t>
                      </a:r>
                      <a:endParaRPr lang="en-GB" sz="800" noProof="0" dirty="0">
                        <a:solidFill>
                          <a:schemeClr val="bg1"/>
                        </a:solidFill>
                        <a:latin typeface="Arial" panose="020B0604020202020204" pitchFamily="34" charset="0"/>
                        <a:cs typeface="Arial" panose="020B0604020202020204" pitchFamily="34" charset="0"/>
                      </a:endParaRPr>
                    </a:p>
                  </a:txBody>
                  <a:tcPr marL="96000" marR="96000" marT="0" marB="0"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rtl="0">
                        <a:spcBef>
                          <a:spcPts val="0"/>
                        </a:spcBef>
                        <a:spcAft>
                          <a:spcPts val="0"/>
                        </a:spcAft>
                        <a:buClr>
                          <a:schemeClr val="dk1"/>
                        </a:buClr>
                        <a:buSzPts val="1400"/>
                        <a:buFont typeface="Arial"/>
                        <a:buNone/>
                      </a:pPr>
                      <a:r>
                        <a:rPr lang="en-GB" sz="800" b="1" u="none" strike="noStrike" cap="none" noProof="0" dirty="0">
                          <a:solidFill>
                            <a:schemeClr val="bg1"/>
                          </a:solidFill>
                          <a:latin typeface="Arial" panose="020B0604020202020204" pitchFamily="34" charset="0"/>
                          <a:ea typeface="Arial"/>
                          <a:cs typeface="Arial" panose="020B0604020202020204" pitchFamily="34" charset="0"/>
                          <a:sym typeface="Arial"/>
                        </a:rPr>
                        <a:t>Pbo + pbo (N=253)</a:t>
                      </a:r>
                      <a:endParaRPr lang="en-GB" sz="800" noProof="0" dirty="0">
                        <a:solidFill>
                          <a:schemeClr val="bg1"/>
                        </a:solidFill>
                        <a:latin typeface="Arial" panose="020B0604020202020204" pitchFamily="34" charset="0"/>
                        <a:cs typeface="Arial" panose="020B0604020202020204" pitchFamily="34" charset="0"/>
                      </a:endParaRPr>
                    </a:p>
                  </a:txBody>
                  <a:tcPr marL="96000" marR="96000" marT="0" marB="0"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0000"/>
                  </a:ext>
                </a:extLst>
              </a:tr>
              <a:tr h="170631">
                <a:tc>
                  <a:txBody>
                    <a:bodyPr/>
                    <a:lstStyle/>
                    <a:p>
                      <a:pPr marL="0" marR="0" lvl="0" indent="0" algn="l" rtl="0">
                        <a:spcBef>
                          <a:spcPts val="0"/>
                        </a:spcBef>
                        <a:spcAft>
                          <a:spcPts val="0"/>
                        </a:spcAft>
                        <a:buClr>
                          <a:srgbClr val="00305D"/>
                        </a:buClr>
                        <a:buSzPts val="1800"/>
                        <a:buFont typeface="Arial"/>
                        <a:buNone/>
                      </a:pPr>
                      <a:r>
                        <a:rPr lang="en-GB" sz="800" b="1" noProof="0" dirty="0">
                          <a:solidFill>
                            <a:schemeClr val="tx1"/>
                          </a:solidFill>
                          <a:latin typeface="Arial" panose="020B0604020202020204" pitchFamily="34" charset="0"/>
                          <a:cs typeface="Arial" panose="020B0604020202020204" pitchFamily="34" charset="0"/>
                        </a:rPr>
                        <a:t>Patients with events</a:t>
                      </a:r>
                      <a:r>
                        <a:rPr lang="en-GB" sz="800" b="0" noProof="0" dirty="0">
                          <a:solidFill>
                            <a:schemeClr val="tx1"/>
                          </a:solidFill>
                          <a:latin typeface="Arial" panose="020B0604020202020204" pitchFamily="34" charset="0"/>
                          <a:cs typeface="Arial" panose="020B0604020202020204" pitchFamily="34" charset="0"/>
                        </a:rPr>
                        <a:t>, n (%)</a:t>
                      </a:r>
                    </a:p>
                  </a:txBody>
                  <a:tcPr marL="60967" marR="60967" marT="24000" marB="2400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lgn="ctr">
                      <a:solidFill>
                        <a:schemeClr val="tx1"/>
                      </a:solidFill>
                      <a:prstDash val="solid"/>
                      <a:round/>
                      <a:headEnd type="none" w="med" len="med"/>
                      <a:tailEnd type="none" w="med" len="med"/>
                    </a:lnT>
                    <a:lnB w="12700" cap="flat" cmpd="sng">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54864" marR="54864" indent="0" algn="ctr" rtl="0" fontAlgn="ctr">
                        <a:buNone/>
                      </a:pPr>
                      <a:r>
                        <a:rPr lang="en-GB" sz="800" b="0" i="0" u="none" strike="noStrike" noProof="0" dirty="0">
                          <a:solidFill>
                            <a:schemeClr val="tx1"/>
                          </a:solidFill>
                          <a:effectLst/>
                          <a:latin typeface="Arial" panose="020B0604020202020204" pitchFamily="34" charset="0"/>
                          <a:ea typeface="Arial" panose="020B0604020202020204" pitchFamily="34" charset="0"/>
                          <a:cs typeface="Arial" panose="020B0604020202020204" pitchFamily="34" charset="0"/>
                        </a:rPr>
                        <a:t>128 (51.2)</a:t>
                      </a:r>
                      <a:endParaRPr lang="en-GB" sz="1200" b="0" i="0" u="none" strike="noStrike" noProof="0" dirty="0">
                        <a:solidFill>
                          <a:schemeClr val="tx1"/>
                        </a:solidFill>
                        <a:effectLst/>
                        <a:latin typeface="Arial" panose="020B0604020202020204" pitchFamily="34" charset="0"/>
                        <a:cs typeface="Arial" panose="020B0604020202020204" pitchFamily="34" charset="0"/>
                      </a:endParaRPr>
                    </a:p>
                  </a:txBody>
                  <a:tcPr marL="4233" marR="4233" marT="2371" marB="2371"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noFill/>
                      <a:prstDash val="solid"/>
                      <a:round/>
                      <a:headEnd type="none" w="sm" len="sm"/>
                      <a:tailEnd type="none" w="sm" len="sm"/>
                    </a:lnB>
                    <a:lnTlToBr w="12700" cmpd="sng">
                      <a:noFill/>
                      <a:prstDash val="solid"/>
                    </a:lnTlToBr>
                    <a:lnBlToTr w="12700" cmpd="sng">
                      <a:noFill/>
                      <a:prstDash val="solid"/>
                    </a:lnBlToTr>
                    <a:solidFill>
                      <a:srgbClr val="EAF2FA"/>
                    </a:solidFill>
                  </a:tcPr>
                </a:tc>
                <a:tc>
                  <a:txBody>
                    <a:bodyPr/>
                    <a:lstStyle/>
                    <a:p>
                      <a:pPr marL="54864" marR="54864" indent="0" algn="ctr" rtl="0" fontAlgn="ctr">
                        <a:buNone/>
                      </a:pPr>
                      <a:r>
                        <a:rPr lang="en-GB" sz="800" b="0" i="0" u="none" strike="noStrike" noProof="0" dirty="0">
                          <a:solidFill>
                            <a:schemeClr val="tx1"/>
                          </a:solidFill>
                          <a:effectLst/>
                          <a:latin typeface="Arial" panose="020B0604020202020204" pitchFamily="34" charset="0"/>
                          <a:ea typeface="Arial" panose="020B0604020202020204" pitchFamily="34" charset="0"/>
                          <a:cs typeface="Arial" panose="020B0604020202020204" pitchFamily="34" charset="0"/>
                        </a:rPr>
                        <a:t>157 (62.1)</a:t>
                      </a:r>
                      <a:endParaRPr lang="en-GB" sz="1200" b="0" i="0" u="none" strike="noStrike" noProof="0" dirty="0">
                        <a:solidFill>
                          <a:schemeClr val="tx1"/>
                        </a:solidFill>
                        <a:effectLst/>
                        <a:latin typeface="Arial" panose="020B0604020202020204" pitchFamily="34" charset="0"/>
                        <a:cs typeface="Arial" panose="020B0604020202020204" pitchFamily="34" charset="0"/>
                      </a:endParaRPr>
                    </a:p>
                  </a:txBody>
                  <a:tcPr marL="4233" marR="4233" marT="2371" marB="2371"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9525" cap="flat" cmpd="sng" algn="ctr">
                      <a:solidFill>
                        <a:schemeClr val="tx1"/>
                      </a:solid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F3F3F3"/>
                    </a:solidFill>
                  </a:tcPr>
                </a:tc>
                <a:extLst>
                  <a:ext uri="{0D108BD9-81ED-4DB2-BD59-A6C34878D82A}">
                    <a16:rowId xmlns:a16="http://schemas.microsoft.com/office/drawing/2014/main" val="10001"/>
                  </a:ext>
                </a:extLst>
              </a:tr>
              <a:tr h="222187">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Median PFS (95% CI),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months</a:t>
                      </a:r>
                    </a:p>
                  </a:txBody>
                  <a:tcPr marL="60967" marR="60967" marT="24000" marB="2400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54864" marR="54864" indent="0" algn="ctr" rtl="0" fontAlgn="ctr">
                        <a:buNone/>
                      </a:pPr>
                      <a:r>
                        <a:rPr lang="en-GB" sz="800" b="0" i="0" u="none" strike="noStrike" noProof="0" dirty="0">
                          <a:solidFill>
                            <a:schemeClr val="tx1"/>
                          </a:solidFill>
                          <a:effectLst/>
                          <a:latin typeface="Arial" panose="020B0604020202020204" pitchFamily="34" charset="0"/>
                          <a:ea typeface="Arial" panose="020B0604020202020204" pitchFamily="34" charset="0"/>
                          <a:cs typeface="Arial" panose="020B0604020202020204" pitchFamily="34" charset="0"/>
                        </a:rPr>
                        <a:t>29.1 (19.0, 36.3)</a:t>
                      </a:r>
                      <a:endParaRPr lang="en-GB" sz="1200" b="0" i="0" u="none" strike="noStrike" noProof="0" dirty="0">
                        <a:solidFill>
                          <a:schemeClr val="tx1"/>
                        </a:solidFill>
                        <a:effectLst/>
                        <a:latin typeface="Arial" panose="020B0604020202020204" pitchFamily="34" charset="0"/>
                        <a:cs typeface="Arial" panose="020B0604020202020204" pitchFamily="34" charset="0"/>
                      </a:endParaRPr>
                    </a:p>
                  </a:txBody>
                  <a:tcPr marL="4233" marR="4233" marT="2371" marB="2371"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EAF2FA"/>
                    </a:solidFill>
                  </a:tcPr>
                </a:tc>
                <a:tc>
                  <a:txBody>
                    <a:bodyPr/>
                    <a:lstStyle/>
                    <a:p>
                      <a:pPr marL="54864" marR="54864" indent="0" algn="ctr" rtl="0" fontAlgn="ctr">
                        <a:buNone/>
                      </a:pPr>
                      <a:r>
                        <a:rPr lang="en-GB" sz="800" b="0" i="0" u="none" strike="noStrike" noProof="0" dirty="0">
                          <a:solidFill>
                            <a:schemeClr val="tx1"/>
                          </a:solidFill>
                          <a:effectLst/>
                          <a:latin typeface="Arial" panose="020B0604020202020204" pitchFamily="34" charset="0"/>
                          <a:ea typeface="Arial" panose="020B0604020202020204" pitchFamily="34" charset="0"/>
                          <a:cs typeface="Arial" panose="020B0604020202020204" pitchFamily="34" charset="0"/>
                        </a:rPr>
                        <a:t>16.6 (11.2, 19.4)</a:t>
                      </a:r>
                      <a:endParaRPr lang="en-GB" sz="1200" b="0" i="0" u="none" strike="noStrike" noProof="0" dirty="0">
                        <a:solidFill>
                          <a:schemeClr val="tx1"/>
                        </a:solidFill>
                        <a:effectLst/>
                        <a:latin typeface="Arial" panose="020B0604020202020204" pitchFamily="34" charset="0"/>
                        <a:cs typeface="Arial" panose="020B0604020202020204" pitchFamily="34" charset="0"/>
                      </a:endParaRPr>
                    </a:p>
                  </a:txBody>
                  <a:tcPr marL="4233" marR="4233" marT="2371" marB="2371"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F3F3F3"/>
                    </a:solidFill>
                  </a:tcPr>
                </a:tc>
                <a:extLst>
                  <a:ext uri="{0D108BD9-81ED-4DB2-BD59-A6C34878D82A}">
                    <a16:rowId xmlns:a16="http://schemas.microsoft.com/office/drawing/2014/main" val="10002"/>
                  </a:ext>
                </a:extLst>
              </a:tr>
              <a:tr h="170631">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Stratified HR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(95% CI)</a:t>
                      </a:r>
                    </a:p>
                  </a:txBody>
                  <a:tcPr marL="60967" marR="60967" marT="24000" marB="2400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gridSpan="2">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0.74 (0.58, 0.93)</a:t>
                      </a:r>
                    </a:p>
                  </a:txBody>
                  <a:tcPr marL="0" marR="0" marT="2400" marB="240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hMerge="1">
                  <a:txBody>
                    <a:bodyPr/>
                    <a:lstStyle/>
                    <a:p>
                      <a:endParaRPr lang="en-US"/>
                    </a:p>
                  </a:txBody>
                  <a:tcP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34949283"/>
                  </a:ext>
                </a:extLst>
              </a:tr>
              <a:tr h="170631">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p value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(log-rank)</a:t>
                      </a:r>
                    </a:p>
                  </a:txBody>
                  <a:tcPr marL="60967" marR="60967" marT="24000" marB="2400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0.0113</a:t>
                      </a:r>
                      <a:r>
                        <a:rPr lang="en-GB" sz="800" b="0" u="none" strike="noStrike" cap="none" baseline="30000" noProof="0" dirty="0">
                          <a:solidFill>
                            <a:schemeClr val="tx1"/>
                          </a:solidFill>
                          <a:latin typeface="Arial" panose="020B0604020202020204" pitchFamily="34" charset="0"/>
                          <a:cs typeface="Arial" panose="020B0604020202020204" pitchFamily="34" charset="0"/>
                        </a:rPr>
                        <a:t>a</a:t>
                      </a:r>
                    </a:p>
                  </a:txBody>
                  <a:tcPr marL="0" marR="0" marT="2400" marB="240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50800" marR="50800" lvl="0" indent="0" algn="ctr" rtl="0">
                        <a:lnSpc>
                          <a:spcPct val="100000"/>
                        </a:lnSpc>
                        <a:spcBef>
                          <a:spcPts val="0"/>
                        </a:spcBef>
                        <a:spcAft>
                          <a:spcPts val="0"/>
                        </a:spcAft>
                        <a:buClr>
                          <a:srgbClr val="000000"/>
                        </a:buClr>
                        <a:buSzPts val="800"/>
                        <a:buFont typeface="arial"/>
                        <a:buNone/>
                      </a:pPr>
                      <a:endParaRPr sz="1100" b="0" u="none" strike="noStrike" cap="none" dirty="0"/>
                    </a:p>
                  </a:txBody>
                  <a:tcPr marL="0" marR="0" marT="3600" marB="360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solidFill>
                        <a:srgbClr val="00305D"/>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96341995"/>
                  </a:ext>
                </a:extLst>
              </a:tr>
            </a:tbl>
          </a:graphicData>
        </a:graphic>
      </p:graphicFrame>
      <p:sp>
        <p:nvSpPr>
          <p:cNvPr id="1230" name="Freeform 4230">
            <a:extLst>
              <a:ext uri="{FF2B5EF4-FFF2-40B4-BE49-F238E27FC236}">
                <a16:creationId xmlns:a16="http://schemas.microsoft.com/office/drawing/2014/main" id="{9A781D29-6BF2-3202-4F6A-2B3D18C10226}"/>
              </a:ext>
            </a:extLst>
          </p:cNvPr>
          <p:cNvSpPr/>
          <p:nvPr/>
        </p:nvSpPr>
        <p:spPr>
          <a:xfrm>
            <a:off x="944571" y="2082430"/>
            <a:ext cx="4586699" cy="1493589"/>
          </a:xfrm>
          <a:custGeom>
            <a:avLst/>
            <a:gdLst>
              <a:gd name="connsiteX0" fmla="*/ 0 w 6880049"/>
              <a:gd name="connsiteY0" fmla="*/ 0 h 2111256"/>
              <a:gd name="connsiteX1" fmla="*/ 17135 w 6880049"/>
              <a:gd name="connsiteY1" fmla="*/ 0 h 2111256"/>
              <a:gd name="connsiteX2" fmla="*/ 17135 w 6880049"/>
              <a:gd name="connsiteY2" fmla="*/ 13445 h 2111256"/>
              <a:gd name="connsiteX3" fmla="*/ 64859 w 6880049"/>
              <a:gd name="connsiteY3" fmla="*/ 13445 h 2111256"/>
              <a:gd name="connsiteX4" fmla="*/ 64859 w 6880049"/>
              <a:gd name="connsiteY4" fmla="*/ 29554 h 2111256"/>
              <a:gd name="connsiteX5" fmla="*/ 170462 w 6880049"/>
              <a:gd name="connsiteY5" fmla="*/ 29554 h 2111256"/>
              <a:gd name="connsiteX6" fmla="*/ 170462 w 6880049"/>
              <a:gd name="connsiteY6" fmla="*/ 44902 h 2111256"/>
              <a:gd name="connsiteX7" fmla="*/ 176935 w 6880049"/>
              <a:gd name="connsiteY7" fmla="*/ 44902 h 2111256"/>
              <a:gd name="connsiteX8" fmla="*/ 176935 w 6880049"/>
              <a:gd name="connsiteY8" fmla="*/ 58600 h 2111256"/>
              <a:gd name="connsiteX9" fmla="*/ 183155 w 6880049"/>
              <a:gd name="connsiteY9" fmla="*/ 58600 h 2111256"/>
              <a:gd name="connsiteX10" fmla="*/ 183155 w 6880049"/>
              <a:gd name="connsiteY10" fmla="*/ 70016 h 2111256"/>
              <a:gd name="connsiteX11" fmla="*/ 189628 w 6880049"/>
              <a:gd name="connsiteY11" fmla="*/ 70016 h 2111256"/>
              <a:gd name="connsiteX12" fmla="*/ 189628 w 6880049"/>
              <a:gd name="connsiteY12" fmla="*/ 83334 h 2111256"/>
              <a:gd name="connsiteX13" fmla="*/ 194324 w 6880049"/>
              <a:gd name="connsiteY13" fmla="*/ 83334 h 2111256"/>
              <a:gd name="connsiteX14" fmla="*/ 194324 w 6880049"/>
              <a:gd name="connsiteY14" fmla="*/ 113903 h 2111256"/>
              <a:gd name="connsiteX15" fmla="*/ 202194 w 6880049"/>
              <a:gd name="connsiteY15" fmla="*/ 113903 h 2111256"/>
              <a:gd name="connsiteX16" fmla="*/ 202194 w 6880049"/>
              <a:gd name="connsiteY16" fmla="*/ 127982 h 2111256"/>
              <a:gd name="connsiteX17" fmla="*/ 207779 w 6880049"/>
              <a:gd name="connsiteY17" fmla="*/ 127982 h 2111256"/>
              <a:gd name="connsiteX18" fmla="*/ 207779 w 6880049"/>
              <a:gd name="connsiteY18" fmla="*/ 154999 h 2111256"/>
              <a:gd name="connsiteX19" fmla="*/ 223391 w 6880049"/>
              <a:gd name="connsiteY19" fmla="*/ 154999 h 2111256"/>
              <a:gd name="connsiteX20" fmla="*/ 223391 w 6880049"/>
              <a:gd name="connsiteY20" fmla="*/ 170473 h 2111256"/>
              <a:gd name="connsiteX21" fmla="*/ 236464 w 6880049"/>
              <a:gd name="connsiteY21" fmla="*/ 170473 h 2111256"/>
              <a:gd name="connsiteX22" fmla="*/ 236464 w 6880049"/>
              <a:gd name="connsiteY22" fmla="*/ 187089 h 2111256"/>
              <a:gd name="connsiteX23" fmla="*/ 256138 w 6880049"/>
              <a:gd name="connsiteY23" fmla="*/ 187089 h 2111256"/>
              <a:gd name="connsiteX24" fmla="*/ 256138 w 6880049"/>
              <a:gd name="connsiteY24" fmla="*/ 201422 h 2111256"/>
              <a:gd name="connsiteX25" fmla="*/ 268957 w 6880049"/>
              <a:gd name="connsiteY25" fmla="*/ 201422 h 2111256"/>
              <a:gd name="connsiteX26" fmla="*/ 268957 w 6880049"/>
              <a:gd name="connsiteY26" fmla="*/ 212204 h 2111256"/>
              <a:gd name="connsiteX27" fmla="*/ 276954 w 6880049"/>
              <a:gd name="connsiteY27" fmla="*/ 212204 h 2111256"/>
              <a:gd name="connsiteX28" fmla="*/ 276954 w 6880049"/>
              <a:gd name="connsiteY28" fmla="*/ 231737 h 2111256"/>
              <a:gd name="connsiteX29" fmla="*/ 298912 w 6880049"/>
              <a:gd name="connsiteY29" fmla="*/ 231737 h 2111256"/>
              <a:gd name="connsiteX30" fmla="*/ 298912 w 6880049"/>
              <a:gd name="connsiteY30" fmla="*/ 243533 h 2111256"/>
              <a:gd name="connsiteX31" fmla="*/ 338513 w 6880049"/>
              <a:gd name="connsiteY31" fmla="*/ 243533 h 2111256"/>
              <a:gd name="connsiteX32" fmla="*/ 338513 w 6880049"/>
              <a:gd name="connsiteY32" fmla="*/ 253300 h 2111256"/>
              <a:gd name="connsiteX33" fmla="*/ 356536 w 6880049"/>
              <a:gd name="connsiteY33" fmla="*/ 253300 h 2111256"/>
              <a:gd name="connsiteX34" fmla="*/ 356536 w 6880049"/>
              <a:gd name="connsiteY34" fmla="*/ 274609 h 2111256"/>
              <a:gd name="connsiteX35" fmla="*/ 371387 w 6880049"/>
              <a:gd name="connsiteY35" fmla="*/ 274609 h 2111256"/>
              <a:gd name="connsiteX36" fmla="*/ 371387 w 6880049"/>
              <a:gd name="connsiteY36" fmla="*/ 282220 h 2111256"/>
              <a:gd name="connsiteX37" fmla="*/ 378495 w 6880049"/>
              <a:gd name="connsiteY37" fmla="*/ 282220 h 2111256"/>
              <a:gd name="connsiteX38" fmla="*/ 378495 w 6880049"/>
              <a:gd name="connsiteY38" fmla="*/ 292367 h 2111256"/>
              <a:gd name="connsiteX39" fmla="*/ 392076 w 6880049"/>
              <a:gd name="connsiteY39" fmla="*/ 292367 h 2111256"/>
              <a:gd name="connsiteX40" fmla="*/ 392076 w 6880049"/>
              <a:gd name="connsiteY40" fmla="*/ 315198 h 2111256"/>
              <a:gd name="connsiteX41" fmla="*/ 398168 w 6880049"/>
              <a:gd name="connsiteY41" fmla="*/ 315198 h 2111256"/>
              <a:gd name="connsiteX42" fmla="*/ 398168 w 6880049"/>
              <a:gd name="connsiteY42" fmla="*/ 360100 h 2111256"/>
              <a:gd name="connsiteX43" fmla="*/ 402611 w 6880049"/>
              <a:gd name="connsiteY43" fmla="*/ 360100 h 2111256"/>
              <a:gd name="connsiteX44" fmla="*/ 402611 w 6880049"/>
              <a:gd name="connsiteY44" fmla="*/ 390668 h 2111256"/>
              <a:gd name="connsiteX45" fmla="*/ 407053 w 6880049"/>
              <a:gd name="connsiteY45" fmla="*/ 390668 h 2111256"/>
              <a:gd name="connsiteX46" fmla="*/ 407053 w 6880049"/>
              <a:gd name="connsiteY46" fmla="*/ 433033 h 2111256"/>
              <a:gd name="connsiteX47" fmla="*/ 410734 w 6880049"/>
              <a:gd name="connsiteY47" fmla="*/ 433033 h 2111256"/>
              <a:gd name="connsiteX48" fmla="*/ 410734 w 6880049"/>
              <a:gd name="connsiteY48" fmla="*/ 444321 h 2111256"/>
              <a:gd name="connsiteX49" fmla="*/ 414542 w 6880049"/>
              <a:gd name="connsiteY49" fmla="*/ 444321 h 2111256"/>
              <a:gd name="connsiteX50" fmla="*/ 414542 w 6880049"/>
              <a:gd name="connsiteY50" fmla="*/ 471973 h 2111256"/>
              <a:gd name="connsiteX51" fmla="*/ 420888 w 6880049"/>
              <a:gd name="connsiteY51" fmla="*/ 471973 h 2111256"/>
              <a:gd name="connsiteX52" fmla="*/ 420888 w 6880049"/>
              <a:gd name="connsiteY52" fmla="*/ 487320 h 2111256"/>
              <a:gd name="connsiteX53" fmla="*/ 532457 w 6880049"/>
              <a:gd name="connsiteY53" fmla="*/ 487320 h 2111256"/>
              <a:gd name="connsiteX54" fmla="*/ 532457 w 6880049"/>
              <a:gd name="connsiteY54" fmla="*/ 517128 h 2111256"/>
              <a:gd name="connsiteX55" fmla="*/ 569519 w 6880049"/>
              <a:gd name="connsiteY55" fmla="*/ 517128 h 2111256"/>
              <a:gd name="connsiteX56" fmla="*/ 569519 w 6880049"/>
              <a:gd name="connsiteY56" fmla="*/ 533363 h 2111256"/>
              <a:gd name="connsiteX57" fmla="*/ 576373 w 6880049"/>
              <a:gd name="connsiteY57" fmla="*/ 533363 h 2111256"/>
              <a:gd name="connsiteX58" fmla="*/ 576373 w 6880049"/>
              <a:gd name="connsiteY58" fmla="*/ 548331 h 2111256"/>
              <a:gd name="connsiteX59" fmla="*/ 584750 w 6880049"/>
              <a:gd name="connsiteY59" fmla="*/ 548331 h 2111256"/>
              <a:gd name="connsiteX60" fmla="*/ 584750 w 6880049"/>
              <a:gd name="connsiteY60" fmla="*/ 563298 h 2111256"/>
              <a:gd name="connsiteX61" fmla="*/ 591604 w 6880049"/>
              <a:gd name="connsiteY61" fmla="*/ 563298 h 2111256"/>
              <a:gd name="connsiteX62" fmla="*/ 591604 w 6880049"/>
              <a:gd name="connsiteY62" fmla="*/ 576996 h 2111256"/>
              <a:gd name="connsiteX63" fmla="*/ 595412 w 6880049"/>
              <a:gd name="connsiteY63" fmla="*/ 576996 h 2111256"/>
              <a:gd name="connsiteX64" fmla="*/ 595412 w 6880049"/>
              <a:gd name="connsiteY64" fmla="*/ 591076 h 2111256"/>
              <a:gd name="connsiteX65" fmla="*/ 599855 w 6880049"/>
              <a:gd name="connsiteY65" fmla="*/ 591076 h 2111256"/>
              <a:gd name="connsiteX66" fmla="*/ 599855 w 6880049"/>
              <a:gd name="connsiteY66" fmla="*/ 606297 h 2111256"/>
              <a:gd name="connsiteX67" fmla="*/ 615720 w 6880049"/>
              <a:gd name="connsiteY67" fmla="*/ 606297 h 2111256"/>
              <a:gd name="connsiteX68" fmla="*/ 615720 w 6880049"/>
              <a:gd name="connsiteY68" fmla="*/ 620883 h 2111256"/>
              <a:gd name="connsiteX69" fmla="*/ 637932 w 6880049"/>
              <a:gd name="connsiteY69" fmla="*/ 620883 h 2111256"/>
              <a:gd name="connsiteX70" fmla="*/ 637932 w 6880049"/>
              <a:gd name="connsiteY70" fmla="*/ 634836 h 2111256"/>
              <a:gd name="connsiteX71" fmla="*/ 647452 w 6880049"/>
              <a:gd name="connsiteY71" fmla="*/ 634836 h 2111256"/>
              <a:gd name="connsiteX72" fmla="*/ 647452 w 6880049"/>
              <a:gd name="connsiteY72" fmla="*/ 649930 h 2111256"/>
              <a:gd name="connsiteX73" fmla="*/ 654687 w 6880049"/>
              <a:gd name="connsiteY73" fmla="*/ 649930 h 2111256"/>
              <a:gd name="connsiteX74" fmla="*/ 654687 w 6880049"/>
              <a:gd name="connsiteY74" fmla="*/ 663882 h 2111256"/>
              <a:gd name="connsiteX75" fmla="*/ 704950 w 6880049"/>
              <a:gd name="connsiteY75" fmla="*/ 663882 h 2111256"/>
              <a:gd name="connsiteX76" fmla="*/ 704950 w 6880049"/>
              <a:gd name="connsiteY76" fmla="*/ 678215 h 2111256"/>
              <a:gd name="connsiteX77" fmla="*/ 710788 w 6880049"/>
              <a:gd name="connsiteY77" fmla="*/ 678215 h 2111256"/>
              <a:gd name="connsiteX78" fmla="*/ 710788 w 6880049"/>
              <a:gd name="connsiteY78" fmla="*/ 692675 h 2111256"/>
              <a:gd name="connsiteX79" fmla="*/ 740743 w 6880049"/>
              <a:gd name="connsiteY79" fmla="*/ 692675 h 2111256"/>
              <a:gd name="connsiteX80" fmla="*/ 740743 w 6880049"/>
              <a:gd name="connsiteY80" fmla="*/ 706373 h 2111256"/>
              <a:gd name="connsiteX81" fmla="*/ 772728 w 6880049"/>
              <a:gd name="connsiteY81" fmla="*/ 706373 h 2111256"/>
              <a:gd name="connsiteX82" fmla="*/ 772728 w 6880049"/>
              <a:gd name="connsiteY82" fmla="*/ 720580 h 2111256"/>
              <a:gd name="connsiteX83" fmla="*/ 782756 w 6880049"/>
              <a:gd name="connsiteY83" fmla="*/ 720580 h 2111256"/>
              <a:gd name="connsiteX84" fmla="*/ 782756 w 6880049"/>
              <a:gd name="connsiteY84" fmla="*/ 747343 h 2111256"/>
              <a:gd name="connsiteX85" fmla="*/ 787452 w 6880049"/>
              <a:gd name="connsiteY85" fmla="*/ 747343 h 2111256"/>
              <a:gd name="connsiteX86" fmla="*/ 787452 w 6880049"/>
              <a:gd name="connsiteY86" fmla="*/ 766623 h 2111256"/>
              <a:gd name="connsiteX87" fmla="*/ 793925 w 6880049"/>
              <a:gd name="connsiteY87" fmla="*/ 766623 h 2111256"/>
              <a:gd name="connsiteX88" fmla="*/ 793925 w 6880049"/>
              <a:gd name="connsiteY88" fmla="*/ 780195 h 2111256"/>
              <a:gd name="connsiteX89" fmla="*/ 797352 w 6880049"/>
              <a:gd name="connsiteY89" fmla="*/ 780195 h 2111256"/>
              <a:gd name="connsiteX90" fmla="*/ 797352 w 6880049"/>
              <a:gd name="connsiteY90" fmla="*/ 793259 h 2111256"/>
              <a:gd name="connsiteX91" fmla="*/ 803064 w 6880049"/>
              <a:gd name="connsiteY91" fmla="*/ 793259 h 2111256"/>
              <a:gd name="connsiteX92" fmla="*/ 803064 w 6880049"/>
              <a:gd name="connsiteY92" fmla="*/ 808099 h 2111256"/>
              <a:gd name="connsiteX93" fmla="*/ 810806 w 6880049"/>
              <a:gd name="connsiteY93" fmla="*/ 808099 h 2111256"/>
              <a:gd name="connsiteX94" fmla="*/ 810806 w 6880049"/>
              <a:gd name="connsiteY94" fmla="*/ 821164 h 2111256"/>
              <a:gd name="connsiteX95" fmla="*/ 817407 w 6880049"/>
              <a:gd name="connsiteY95" fmla="*/ 821164 h 2111256"/>
              <a:gd name="connsiteX96" fmla="*/ 817407 w 6880049"/>
              <a:gd name="connsiteY96" fmla="*/ 836512 h 2111256"/>
              <a:gd name="connsiteX97" fmla="*/ 820960 w 6880049"/>
              <a:gd name="connsiteY97" fmla="*/ 836512 h 2111256"/>
              <a:gd name="connsiteX98" fmla="*/ 820960 w 6880049"/>
              <a:gd name="connsiteY98" fmla="*/ 865051 h 2111256"/>
              <a:gd name="connsiteX99" fmla="*/ 826291 w 6880049"/>
              <a:gd name="connsiteY99" fmla="*/ 865051 h 2111256"/>
              <a:gd name="connsiteX100" fmla="*/ 826291 w 6880049"/>
              <a:gd name="connsiteY100" fmla="*/ 881286 h 2111256"/>
              <a:gd name="connsiteX101" fmla="*/ 841776 w 6880049"/>
              <a:gd name="connsiteY101" fmla="*/ 881286 h 2111256"/>
              <a:gd name="connsiteX102" fmla="*/ 841776 w 6880049"/>
              <a:gd name="connsiteY102" fmla="*/ 908937 h 2111256"/>
              <a:gd name="connsiteX103" fmla="*/ 846853 w 6880049"/>
              <a:gd name="connsiteY103" fmla="*/ 908937 h 2111256"/>
              <a:gd name="connsiteX104" fmla="*/ 846853 w 6880049"/>
              <a:gd name="connsiteY104" fmla="*/ 936969 h 2111256"/>
              <a:gd name="connsiteX105" fmla="*/ 889374 w 6880049"/>
              <a:gd name="connsiteY105" fmla="*/ 936969 h 2111256"/>
              <a:gd name="connsiteX106" fmla="*/ 889374 w 6880049"/>
              <a:gd name="connsiteY106" fmla="*/ 953205 h 2111256"/>
              <a:gd name="connsiteX107" fmla="*/ 973145 w 6880049"/>
              <a:gd name="connsiteY107" fmla="*/ 953205 h 2111256"/>
              <a:gd name="connsiteX108" fmla="*/ 973145 w 6880049"/>
              <a:gd name="connsiteY108" fmla="*/ 968045 h 2111256"/>
              <a:gd name="connsiteX109" fmla="*/ 985584 w 6880049"/>
              <a:gd name="connsiteY109" fmla="*/ 968045 h 2111256"/>
              <a:gd name="connsiteX110" fmla="*/ 985584 w 6880049"/>
              <a:gd name="connsiteY110" fmla="*/ 983900 h 2111256"/>
              <a:gd name="connsiteX111" fmla="*/ 1009192 w 6880049"/>
              <a:gd name="connsiteY111" fmla="*/ 983900 h 2111256"/>
              <a:gd name="connsiteX112" fmla="*/ 1009192 w 6880049"/>
              <a:gd name="connsiteY112" fmla="*/ 995823 h 2111256"/>
              <a:gd name="connsiteX113" fmla="*/ 1044224 w 6880049"/>
              <a:gd name="connsiteY113" fmla="*/ 995823 h 2111256"/>
              <a:gd name="connsiteX114" fmla="*/ 1044224 w 6880049"/>
              <a:gd name="connsiteY114" fmla="*/ 1011171 h 2111256"/>
              <a:gd name="connsiteX115" fmla="*/ 1107814 w 6880049"/>
              <a:gd name="connsiteY115" fmla="*/ 1011171 h 2111256"/>
              <a:gd name="connsiteX116" fmla="*/ 1107814 w 6880049"/>
              <a:gd name="connsiteY116" fmla="*/ 1025377 h 2111256"/>
              <a:gd name="connsiteX117" fmla="*/ 1176989 w 6880049"/>
              <a:gd name="connsiteY117" fmla="*/ 1025377 h 2111256"/>
              <a:gd name="connsiteX118" fmla="*/ 1176989 w 6880049"/>
              <a:gd name="connsiteY118" fmla="*/ 1055692 h 2111256"/>
              <a:gd name="connsiteX119" fmla="*/ 1188159 w 6880049"/>
              <a:gd name="connsiteY119" fmla="*/ 1055692 h 2111256"/>
              <a:gd name="connsiteX120" fmla="*/ 1188159 w 6880049"/>
              <a:gd name="connsiteY120" fmla="*/ 1069898 h 2111256"/>
              <a:gd name="connsiteX121" fmla="*/ 1208213 w 6880049"/>
              <a:gd name="connsiteY121" fmla="*/ 1069898 h 2111256"/>
              <a:gd name="connsiteX122" fmla="*/ 1208213 w 6880049"/>
              <a:gd name="connsiteY122" fmla="*/ 1099452 h 2111256"/>
              <a:gd name="connsiteX123" fmla="*/ 1217225 w 6880049"/>
              <a:gd name="connsiteY123" fmla="*/ 1099452 h 2111256"/>
              <a:gd name="connsiteX124" fmla="*/ 1217225 w 6880049"/>
              <a:gd name="connsiteY124" fmla="*/ 1113404 h 2111256"/>
              <a:gd name="connsiteX125" fmla="*/ 1228141 w 6880049"/>
              <a:gd name="connsiteY125" fmla="*/ 1113404 h 2111256"/>
              <a:gd name="connsiteX126" fmla="*/ 1228141 w 6880049"/>
              <a:gd name="connsiteY126" fmla="*/ 1129005 h 2111256"/>
              <a:gd name="connsiteX127" fmla="*/ 1241087 w 6880049"/>
              <a:gd name="connsiteY127" fmla="*/ 1129005 h 2111256"/>
              <a:gd name="connsiteX128" fmla="*/ 1241087 w 6880049"/>
              <a:gd name="connsiteY128" fmla="*/ 1146636 h 2111256"/>
              <a:gd name="connsiteX129" fmla="*/ 1249083 w 6880049"/>
              <a:gd name="connsiteY129" fmla="*/ 1146636 h 2111256"/>
              <a:gd name="connsiteX130" fmla="*/ 1249083 w 6880049"/>
              <a:gd name="connsiteY130" fmla="*/ 1172512 h 2111256"/>
              <a:gd name="connsiteX131" fmla="*/ 1267107 w 6880049"/>
              <a:gd name="connsiteY131" fmla="*/ 1172512 h 2111256"/>
              <a:gd name="connsiteX132" fmla="*/ 1267107 w 6880049"/>
              <a:gd name="connsiteY132" fmla="*/ 1186464 h 2111256"/>
              <a:gd name="connsiteX133" fmla="*/ 1380706 w 6880049"/>
              <a:gd name="connsiteY133" fmla="*/ 1186464 h 2111256"/>
              <a:gd name="connsiteX134" fmla="*/ 1380706 w 6880049"/>
              <a:gd name="connsiteY134" fmla="*/ 1201304 h 2111256"/>
              <a:gd name="connsiteX135" fmla="*/ 1432619 w 6880049"/>
              <a:gd name="connsiteY135" fmla="*/ 1201304 h 2111256"/>
              <a:gd name="connsiteX136" fmla="*/ 1432619 w 6880049"/>
              <a:gd name="connsiteY136" fmla="*/ 1216398 h 2111256"/>
              <a:gd name="connsiteX137" fmla="*/ 1466381 w 6880049"/>
              <a:gd name="connsiteY137" fmla="*/ 1216398 h 2111256"/>
              <a:gd name="connsiteX138" fmla="*/ 1466381 w 6880049"/>
              <a:gd name="connsiteY138" fmla="*/ 1231365 h 2111256"/>
              <a:gd name="connsiteX139" fmla="*/ 1479709 w 6880049"/>
              <a:gd name="connsiteY139" fmla="*/ 1231365 h 2111256"/>
              <a:gd name="connsiteX140" fmla="*/ 1479709 w 6880049"/>
              <a:gd name="connsiteY140" fmla="*/ 1245952 h 2111256"/>
              <a:gd name="connsiteX141" fmla="*/ 1582773 w 6880049"/>
              <a:gd name="connsiteY141" fmla="*/ 1245952 h 2111256"/>
              <a:gd name="connsiteX142" fmla="*/ 1582773 w 6880049"/>
              <a:gd name="connsiteY142" fmla="*/ 1260792 h 2111256"/>
              <a:gd name="connsiteX143" fmla="*/ 1657406 w 6880049"/>
              <a:gd name="connsiteY143" fmla="*/ 1260792 h 2111256"/>
              <a:gd name="connsiteX144" fmla="*/ 1657406 w 6880049"/>
              <a:gd name="connsiteY144" fmla="*/ 1275886 h 2111256"/>
              <a:gd name="connsiteX145" fmla="*/ 1664895 w 6880049"/>
              <a:gd name="connsiteY145" fmla="*/ 1275886 h 2111256"/>
              <a:gd name="connsiteX146" fmla="*/ 1664895 w 6880049"/>
              <a:gd name="connsiteY146" fmla="*/ 1289078 h 2111256"/>
              <a:gd name="connsiteX147" fmla="*/ 1722265 w 6880049"/>
              <a:gd name="connsiteY147" fmla="*/ 1289078 h 2111256"/>
              <a:gd name="connsiteX148" fmla="*/ 1722265 w 6880049"/>
              <a:gd name="connsiteY148" fmla="*/ 1302903 h 2111256"/>
              <a:gd name="connsiteX149" fmla="*/ 1810352 w 6880049"/>
              <a:gd name="connsiteY149" fmla="*/ 1302903 h 2111256"/>
              <a:gd name="connsiteX150" fmla="*/ 1810352 w 6880049"/>
              <a:gd name="connsiteY150" fmla="*/ 1318505 h 2111256"/>
              <a:gd name="connsiteX151" fmla="*/ 1885239 w 6880049"/>
              <a:gd name="connsiteY151" fmla="*/ 1318505 h 2111256"/>
              <a:gd name="connsiteX152" fmla="*/ 1885239 w 6880049"/>
              <a:gd name="connsiteY152" fmla="*/ 1334233 h 2111256"/>
              <a:gd name="connsiteX153" fmla="*/ 1950860 w 6880049"/>
              <a:gd name="connsiteY153" fmla="*/ 1334233 h 2111256"/>
              <a:gd name="connsiteX154" fmla="*/ 1950860 w 6880049"/>
              <a:gd name="connsiteY154" fmla="*/ 1350215 h 2111256"/>
              <a:gd name="connsiteX155" fmla="*/ 1961522 w 6880049"/>
              <a:gd name="connsiteY155" fmla="*/ 1350215 h 2111256"/>
              <a:gd name="connsiteX156" fmla="*/ 1961522 w 6880049"/>
              <a:gd name="connsiteY156" fmla="*/ 1364928 h 2111256"/>
              <a:gd name="connsiteX157" fmla="*/ 1990207 w 6880049"/>
              <a:gd name="connsiteY157" fmla="*/ 1364928 h 2111256"/>
              <a:gd name="connsiteX158" fmla="*/ 1990207 w 6880049"/>
              <a:gd name="connsiteY158" fmla="*/ 1376090 h 2111256"/>
              <a:gd name="connsiteX159" fmla="*/ 2005311 w 6880049"/>
              <a:gd name="connsiteY159" fmla="*/ 1376090 h 2111256"/>
              <a:gd name="connsiteX160" fmla="*/ 2005311 w 6880049"/>
              <a:gd name="connsiteY160" fmla="*/ 1393213 h 2111256"/>
              <a:gd name="connsiteX161" fmla="*/ 2011912 w 6880049"/>
              <a:gd name="connsiteY161" fmla="*/ 1393213 h 2111256"/>
              <a:gd name="connsiteX162" fmla="*/ 2011912 w 6880049"/>
              <a:gd name="connsiteY162" fmla="*/ 1407293 h 2111256"/>
              <a:gd name="connsiteX163" fmla="*/ 2030697 w 6880049"/>
              <a:gd name="connsiteY163" fmla="*/ 1407293 h 2111256"/>
              <a:gd name="connsiteX164" fmla="*/ 2030697 w 6880049"/>
              <a:gd name="connsiteY164" fmla="*/ 1422006 h 2111256"/>
              <a:gd name="connsiteX165" fmla="*/ 2040597 w 6880049"/>
              <a:gd name="connsiteY165" fmla="*/ 1422006 h 2111256"/>
              <a:gd name="connsiteX166" fmla="*/ 2040597 w 6880049"/>
              <a:gd name="connsiteY166" fmla="*/ 1436974 h 2111256"/>
              <a:gd name="connsiteX167" fmla="*/ 2060651 w 6880049"/>
              <a:gd name="connsiteY167" fmla="*/ 1436974 h 2111256"/>
              <a:gd name="connsiteX168" fmla="*/ 2060651 w 6880049"/>
              <a:gd name="connsiteY168" fmla="*/ 1450799 h 2111256"/>
              <a:gd name="connsiteX169" fmla="*/ 2112691 w 6880049"/>
              <a:gd name="connsiteY169" fmla="*/ 1450799 h 2111256"/>
              <a:gd name="connsiteX170" fmla="*/ 2112691 w 6880049"/>
              <a:gd name="connsiteY170" fmla="*/ 1466147 h 2111256"/>
              <a:gd name="connsiteX171" fmla="*/ 2419219 w 6880049"/>
              <a:gd name="connsiteY171" fmla="*/ 1466147 h 2111256"/>
              <a:gd name="connsiteX172" fmla="*/ 2419219 w 6880049"/>
              <a:gd name="connsiteY172" fmla="*/ 1482382 h 2111256"/>
              <a:gd name="connsiteX173" fmla="*/ 2431531 w 6880049"/>
              <a:gd name="connsiteY173" fmla="*/ 1482382 h 2111256"/>
              <a:gd name="connsiteX174" fmla="*/ 2431531 w 6880049"/>
              <a:gd name="connsiteY174" fmla="*/ 1496208 h 2111256"/>
              <a:gd name="connsiteX175" fmla="*/ 2449808 w 6880049"/>
              <a:gd name="connsiteY175" fmla="*/ 1496208 h 2111256"/>
              <a:gd name="connsiteX176" fmla="*/ 2449808 w 6880049"/>
              <a:gd name="connsiteY176" fmla="*/ 1512190 h 2111256"/>
              <a:gd name="connsiteX177" fmla="*/ 2777786 w 6880049"/>
              <a:gd name="connsiteY177" fmla="*/ 1512190 h 2111256"/>
              <a:gd name="connsiteX178" fmla="*/ 2777786 w 6880049"/>
              <a:gd name="connsiteY178" fmla="*/ 1526523 h 2111256"/>
              <a:gd name="connsiteX179" fmla="*/ 2859907 w 6880049"/>
              <a:gd name="connsiteY179" fmla="*/ 1526523 h 2111256"/>
              <a:gd name="connsiteX180" fmla="*/ 2859907 w 6880049"/>
              <a:gd name="connsiteY180" fmla="*/ 1542505 h 2111256"/>
              <a:gd name="connsiteX181" fmla="*/ 2872346 w 6880049"/>
              <a:gd name="connsiteY181" fmla="*/ 1542505 h 2111256"/>
              <a:gd name="connsiteX182" fmla="*/ 2872346 w 6880049"/>
              <a:gd name="connsiteY182" fmla="*/ 1557218 h 2111256"/>
              <a:gd name="connsiteX183" fmla="*/ 2877677 w 6880049"/>
              <a:gd name="connsiteY183" fmla="*/ 1557218 h 2111256"/>
              <a:gd name="connsiteX184" fmla="*/ 2877677 w 6880049"/>
              <a:gd name="connsiteY184" fmla="*/ 1573327 h 2111256"/>
              <a:gd name="connsiteX185" fmla="*/ 2941902 w 6880049"/>
              <a:gd name="connsiteY185" fmla="*/ 1573327 h 2111256"/>
              <a:gd name="connsiteX186" fmla="*/ 2941902 w 6880049"/>
              <a:gd name="connsiteY186" fmla="*/ 1589562 h 2111256"/>
              <a:gd name="connsiteX187" fmla="*/ 3204513 w 6880049"/>
              <a:gd name="connsiteY187" fmla="*/ 1589562 h 2111256"/>
              <a:gd name="connsiteX188" fmla="*/ 3204513 w 6880049"/>
              <a:gd name="connsiteY188" fmla="*/ 1605417 h 2111256"/>
              <a:gd name="connsiteX189" fmla="*/ 3258329 w 6880049"/>
              <a:gd name="connsiteY189" fmla="*/ 1605417 h 2111256"/>
              <a:gd name="connsiteX190" fmla="*/ 3258329 w 6880049"/>
              <a:gd name="connsiteY190" fmla="*/ 1622160 h 2111256"/>
              <a:gd name="connsiteX191" fmla="*/ 3286761 w 6880049"/>
              <a:gd name="connsiteY191" fmla="*/ 1622160 h 2111256"/>
              <a:gd name="connsiteX192" fmla="*/ 3286761 w 6880049"/>
              <a:gd name="connsiteY192" fmla="*/ 1638649 h 2111256"/>
              <a:gd name="connsiteX193" fmla="*/ 3606870 w 6880049"/>
              <a:gd name="connsiteY193" fmla="*/ 1638649 h 2111256"/>
              <a:gd name="connsiteX194" fmla="*/ 3606870 w 6880049"/>
              <a:gd name="connsiteY194" fmla="*/ 1658563 h 2111256"/>
              <a:gd name="connsiteX195" fmla="*/ 3634920 w 6880049"/>
              <a:gd name="connsiteY195" fmla="*/ 1658563 h 2111256"/>
              <a:gd name="connsiteX196" fmla="*/ 3634920 w 6880049"/>
              <a:gd name="connsiteY196" fmla="*/ 1672009 h 2111256"/>
              <a:gd name="connsiteX197" fmla="*/ 3653325 w 6880049"/>
              <a:gd name="connsiteY197" fmla="*/ 1672009 h 2111256"/>
              <a:gd name="connsiteX198" fmla="*/ 3653325 w 6880049"/>
              <a:gd name="connsiteY198" fmla="*/ 1691288 h 2111256"/>
              <a:gd name="connsiteX199" fmla="*/ 3947032 w 6880049"/>
              <a:gd name="connsiteY199" fmla="*/ 1691288 h 2111256"/>
              <a:gd name="connsiteX200" fmla="*/ 3947032 w 6880049"/>
              <a:gd name="connsiteY200" fmla="*/ 1708792 h 2111256"/>
              <a:gd name="connsiteX201" fmla="*/ 4030296 w 6880049"/>
              <a:gd name="connsiteY201" fmla="*/ 1708792 h 2111256"/>
              <a:gd name="connsiteX202" fmla="*/ 4030296 w 6880049"/>
              <a:gd name="connsiteY202" fmla="*/ 1727311 h 2111256"/>
              <a:gd name="connsiteX203" fmla="*/ 4261556 w 6880049"/>
              <a:gd name="connsiteY203" fmla="*/ 1727311 h 2111256"/>
              <a:gd name="connsiteX204" fmla="*/ 4261556 w 6880049"/>
              <a:gd name="connsiteY204" fmla="*/ 1748620 h 2111256"/>
              <a:gd name="connsiteX205" fmla="*/ 4380994 w 6880049"/>
              <a:gd name="connsiteY205" fmla="*/ 1748620 h 2111256"/>
              <a:gd name="connsiteX206" fmla="*/ 4380994 w 6880049"/>
              <a:gd name="connsiteY206" fmla="*/ 1771832 h 2111256"/>
              <a:gd name="connsiteX207" fmla="*/ 4417168 w 6880049"/>
              <a:gd name="connsiteY207" fmla="*/ 1771832 h 2111256"/>
              <a:gd name="connsiteX208" fmla="*/ 4417168 w 6880049"/>
              <a:gd name="connsiteY208" fmla="*/ 1790985 h 2111256"/>
              <a:gd name="connsiteX209" fmla="*/ 4441538 w 6880049"/>
              <a:gd name="connsiteY209" fmla="*/ 1790985 h 2111256"/>
              <a:gd name="connsiteX210" fmla="*/ 4441538 w 6880049"/>
              <a:gd name="connsiteY210" fmla="*/ 1814957 h 2111256"/>
              <a:gd name="connsiteX211" fmla="*/ 4802898 w 6880049"/>
              <a:gd name="connsiteY211" fmla="*/ 1814957 h 2111256"/>
              <a:gd name="connsiteX212" fmla="*/ 4802898 w 6880049"/>
              <a:gd name="connsiteY212" fmla="*/ 1843243 h 2111256"/>
              <a:gd name="connsiteX213" fmla="*/ 4865599 w 6880049"/>
              <a:gd name="connsiteY213" fmla="*/ 1843243 h 2111256"/>
              <a:gd name="connsiteX214" fmla="*/ 4865599 w 6880049"/>
              <a:gd name="connsiteY214" fmla="*/ 1872670 h 2111256"/>
              <a:gd name="connsiteX215" fmla="*/ 5075409 w 6880049"/>
              <a:gd name="connsiteY215" fmla="*/ 1872670 h 2111256"/>
              <a:gd name="connsiteX216" fmla="*/ 5075409 w 6880049"/>
              <a:gd name="connsiteY216" fmla="*/ 1907170 h 2111256"/>
              <a:gd name="connsiteX217" fmla="*/ 5255898 w 6880049"/>
              <a:gd name="connsiteY217" fmla="*/ 1907170 h 2111256"/>
              <a:gd name="connsiteX218" fmla="*/ 5255898 w 6880049"/>
              <a:gd name="connsiteY218" fmla="*/ 1986572 h 2111256"/>
              <a:gd name="connsiteX219" fmla="*/ 5320250 w 6880049"/>
              <a:gd name="connsiteY219" fmla="*/ 1986572 h 2111256"/>
              <a:gd name="connsiteX220" fmla="*/ 5320250 w 6880049"/>
              <a:gd name="connsiteY220" fmla="*/ 2051134 h 2111256"/>
              <a:gd name="connsiteX221" fmla="*/ 5350205 w 6880049"/>
              <a:gd name="connsiteY221" fmla="*/ 2051134 h 2111256"/>
              <a:gd name="connsiteX222" fmla="*/ 5350205 w 6880049"/>
              <a:gd name="connsiteY222" fmla="*/ 2111256 h 2111256"/>
              <a:gd name="connsiteX223" fmla="*/ 6880050 w 6880049"/>
              <a:gd name="connsiteY223" fmla="*/ 2111256 h 211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6880049" h="2111256">
                <a:moveTo>
                  <a:pt x="0" y="0"/>
                </a:moveTo>
                <a:lnTo>
                  <a:pt x="17135" y="0"/>
                </a:lnTo>
                <a:lnTo>
                  <a:pt x="17135" y="13445"/>
                </a:lnTo>
                <a:lnTo>
                  <a:pt x="64859" y="13445"/>
                </a:lnTo>
                <a:lnTo>
                  <a:pt x="64859" y="29554"/>
                </a:lnTo>
                <a:lnTo>
                  <a:pt x="170462" y="29554"/>
                </a:lnTo>
                <a:lnTo>
                  <a:pt x="170462" y="44902"/>
                </a:lnTo>
                <a:lnTo>
                  <a:pt x="176935" y="44902"/>
                </a:lnTo>
                <a:lnTo>
                  <a:pt x="176935" y="58600"/>
                </a:lnTo>
                <a:lnTo>
                  <a:pt x="183155" y="58600"/>
                </a:lnTo>
                <a:lnTo>
                  <a:pt x="183155" y="70016"/>
                </a:lnTo>
                <a:lnTo>
                  <a:pt x="189628" y="70016"/>
                </a:lnTo>
                <a:lnTo>
                  <a:pt x="189628" y="83334"/>
                </a:lnTo>
                <a:lnTo>
                  <a:pt x="194324" y="83334"/>
                </a:lnTo>
                <a:lnTo>
                  <a:pt x="194324" y="113903"/>
                </a:lnTo>
                <a:lnTo>
                  <a:pt x="202194" y="113903"/>
                </a:lnTo>
                <a:lnTo>
                  <a:pt x="202194" y="127982"/>
                </a:lnTo>
                <a:lnTo>
                  <a:pt x="207779" y="127982"/>
                </a:lnTo>
                <a:lnTo>
                  <a:pt x="207779" y="154999"/>
                </a:lnTo>
                <a:lnTo>
                  <a:pt x="223391" y="154999"/>
                </a:lnTo>
                <a:lnTo>
                  <a:pt x="223391" y="170473"/>
                </a:lnTo>
                <a:lnTo>
                  <a:pt x="236464" y="170473"/>
                </a:lnTo>
                <a:lnTo>
                  <a:pt x="236464" y="187089"/>
                </a:lnTo>
                <a:lnTo>
                  <a:pt x="256138" y="187089"/>
                </a:lnTo>
                <a:lnTo>
                  <a:pt x="256138" y="201422"/>
                </a:lnTo>
                <a:lnTo>
                  <a:pt x="268957" y="201422"/>
                </a:lnTo>
                <a:lnTo>
                  <a:pt x="268957" y="212204"/>
                </a:lnTo>
                <a:lnTo>
                  <a:pt x="276954" y="212204"/>
                </a:lnTo>
                <a:lnTo>
                  <a:pt x="276954" y="231737"/>
                </a:lnTo>
                <a:lnTo>
                  <a:pt x="298912" y="231737"/>
                </a:lnTo>
                <a:lnTo>
                  <a:pt x="298912" y="243533"/>
                </a:lnTo>
                <a:lnTo>
                  <a:pt x="338513" y="243533"/>
                </a:lnTo>
                <a:lnTo>
                  <a:pt x="338513" y="253300"/>
                </a:lnTo>
                <a:lnTo>
                  <a:pt x="356536" y="253300"/>
                </a:lnTo>
                <a:lnTo>
                  <a:pt x="356536" y="274609"/>
                </a:lnTo>
                <a:lnTo>
                  <a:pt x="371387" y="274609"/>
                </a:lnTo>
                <a:lnTo>
                  <a:pt x="371387" y="282220"/>
                </a:lnTo>
                <a:lnTo>
                  <a:pt x="378495" y="282220"/>
                </a:lnTo>
                <a:lnTo>
                  <a:pt x="378495" y="292367"/>
                </a:lnTo>
                <a:lnTo>
                  <a:pt x="392076" y="292367"/>
                </a:lnTo>
                <a:lnTo>
                  <a:pt x="392076" y="315198"/>
                </a:lnTo>
                <a:lnTo>
                  <a:pt x="398168" y="315198"/>
                </a:lnTo>
                <a:lnTo>
                  <a:pt x="398168" y="360100"/>
                </a:lnTo>
                <a:lnTo>
                  <a:pt x="402611" y="360100"/>
                </a:lnTo>
                <a:lnTo>
                  <a:pt x="402611" y="390668"/>
                </a:lnTo>
                <a:lnTo>
                  <a:pt x="407053" y="390668"/>
                </a:lnTo>
                <a:lnTo>
                  <a:pt x="407053" y="433033"/>
                </a:lnTo>
                <a:lnTo>
                  <a:pt x="410734" y="433033"/>
                </a:lnTo>
                <a:lnTo>
                  <a:pt x="410734" y="444321"/>
                </a:lnTo>
                <a:lnTo>
                  <a:pt x="414542" y="444321"/>
                </a:lnTo>
                <a:lnTo>
                  <a:pt x="414542" y="471973"/>
                </a:lnTo>
                <a:lnTo>
                  <a:pt x="420888" y="471973"/>
                </a:lnTo>
                <a:lnTo>
                  <a:pt x="420888" y="487320"/>
                </a:lnTo>
                <a:lnTo>
                  <a:pt x="532457" y="487320"/>
                </a:lnTo>
                <a:lnTo>
                  <a:pt x="532457" y="517128"/>
                </a:lnTo>
                <a:lnTo>
                  <a:pt x="569519" y="517128"/>
                </a:lnTo>
                <a:lnTo>
                  <a:pt x="569519" y="533363"/>
                </a:lnTo>
                <a:lnTo>
                  <a:pt x="576373" y="533363"/>
                </a:lnTo>
                <a:lnTo>
                  <a:pt x="576373" y="548331"/>
                </a:lnTo>
                <a:lnTo>
                  <a:pt x="584750" y="548331"/>
                </a:lnTo>
                <a:lnTo>
                  <a:pt x="584750" y="563298"/>
                </a:lnTo>
                <a:lnTo>
                  <a:pt x="591604" y="563298"/>
                </a:lnTo>
                <a:lnTo>
                  <a:pt x="591604" y="576996"/>
                </a:lnTo>
                <a:lnTo>
                  <a:pt x="595412" y="576996"/>
                </a:lnTo>
                <a:lnTo>
                  <a:pt x="595412" y="591076"/>
                </a:lnTo>
                <a:lnTo>
                  <a:pt x="599855" y="591076"/>
                </a:lnTo>
                <a:lnTo>
                  <a:pt x="599855" y="606297"/>
                </a:lnTo>
                <a:lnTo>
                  <a:pt x="615720" y="606297"/>
                </a:lnTo>
                <a:lnTo>
                  <a:pt x="615720" y="620883"/>
                </a:lnTo>
                <a:lnTo>
                  <a:pt x="637932" y="620883"/>
                </a:lnTo>
                <a:lnTo>
                  <a:pt x="637932" y="634836"/>
                </a:lnTo>
                <a:lnTo>
                  <a:pt x="647452" y="634836"/>
                </a:lnTo>
                <a:lnTo>
                  <a:pt x="647452" y="649930"/>
                </a:lnTo>
                <a:lnTo>
                  <a:pt x="654687" y="649930"/>
                </a:lnTo>
                <a:lnTo>
                  <a:pt x="654687" y="663882"/>
                </a:lnTo>
                <a:lnTo>
                  <a:pt x="704950" y="663882"/>
                </a:lnTo>
                <a:lnTo>
                  <a:pt x="704950" y="678215"/>
                </a:lnTo>
                <a:lnTo>
                  <a:pt x="710788" y="678215"/>
                </a:lnTo>
                <a:lnTo>
                  <a:pt x="710788" y="692675"/>
                </a:lnTo>
                <a:lnTo>
                  <a:pt x="740743" y="692675"/>
                </a:lnTo>
                <a:lnTo>
                  <a:pt x="740743" y="706373"/>
                </a:lnTo>
                <a:lnTo>
                  <a:pt x="772728" y="706373"/>
                </a:lnTo>
                <a:lnTo>
                  <a:pt x="772728" y="720580"/>
                </a:lnTo>
                <a:lnTo>
                  <a:pt x="782756" y="720580"/>
                </a:lnTo>
                <a:lnTo>
                  <a:pt x="782756" y="747343"/>
                </a:lnTo>
                <a:lnTo>
                  <a:pt x="787452" y="747343"/>
                </a:lnTo>
                <a:lnTo>
                  <a:pt x="787452" y="766623"/>
                </a:lnTo>
                <a:lnTo>
                  <a:pt x="793925" y="766623"/>
                </a:lnTo>
                <a:lnTo>
                  <a:pt x="793925" y="780195"/>
                </a:lnTo>
                <a:lnTo>
                  <a:pt x="797352" y="780195"/>
                </a:lnTo>
                <a:lnTo>
                  <a:pt x="797352" y="793259"/>
                </a:lnTo>
                <a:lnTo>
                  <a:pt x="803064" y="793259"/>
                </a:lnTo>
                <a:lnTo>
                  <a:pt x="803064" y="808099"/>
                </a:lnTo>
                <a:lnTo>
                  <a:pt x="810806" y="808099"/>
                </a:lnTo>
                <a:lnTo>
                  <a:pt x="810806" y="821164"/>
                </a:lnTo>
                <a:lnTo>
                  <a:pt x="817407" y="821164"/>
                </a:lnTo>
                <a:lnTo>
                  <a:pt x="817407" y="836512"/>
                </a:lnTo>
                <a:lnTo>
                  <a:pt x="820960" y="836512"/>
                </a:lnTo>
                <a:lnTo>
                  <a:pt x="820960" y="865051"/>
                </a:lnTo>
                <a:lnTo>
                  <a:pt x="826291" y="865051"/>
                </a:lnTo>
                <a:lnTo>
                  <a:pt x="826291" y="881286"/>
                </a:lnTo>
                <a:lnTo>
                  <a:pt x="841776" y="881286"/>
                </a:lnTo>
                <a:lnTo>
                  <a:pt x="841776" y="908937"/>
                </a:lnTo>
                <a:lnTo>
                  <a:pt x="846853" y="908937"/>
                </a:lnTo>
                <a:lnTo>
                  <a:pt x="846853" y="936969"/>
                </a:lnTo>
                <a:lnTo>
                  <a:pt x="889374" y="936969"/>
                </a:lnTo>
                <a:lnTo>
                  <a:pt x="889374" y="953205"/>
                </a:lnTo>
                <a:lnTo>
                  <a:pt x="973145" y="953205"/>
                </a:lnTo>
                <a:lnTo>
                  <a:pt x="973145" y="968045"/>
                </a:lnTo>
                <a:lnTo>
                  <a:pt x="985584" y="968045"/>
                </a:lnTo>
                <a:lnTo>
                  <a:pt x="985584" y="983900"/>
                </a:lnTo>
                <a:lnTo>
                  <a:pt x="1009192" y="983900"/>
                </a:lnTo>
                <a:lnTo>
                  <a:pt x="1009192" y="995823"/>
                </a:lnTo>
                <a:lnTo>
                  <a:pt x="1044224" y="995823"/>
                </a:lnTo>
                <a:lnTo>
                  <a:pt x="1044224" y="1011171"/>
                </a:lnTo>
                <a:lnTo>
                  <a:pt x="1107814" y="1011171"/>
                </a:lnTo>
                <a:lnTo>
                  <a:pt x="1107814" y="1025377"/>
                </a:lnTo>
                <a:lnTo>
                  <a:pt x="1176989" y="1025377"/>
                </a:lnTo>
                <a:lnTo>
                  <a:pt x="1176989" y="1055692"/>
                </a:lnTo>
                <a:lnTo>
                  <a:pt x="1188159" y="1055692"/>
                </a:lnTo>
                <a:lnTo>
                  <a:pt x="1188159" y="1069898"/>
                </a:lnTo>
                <a:lnTo>
                  <a:pt x="1208213" y="1069898"/>
                </a:lnTo>
                <a:lnTo>
                  <a:pt x="1208213" y="1099452"/>
                </a:lnTo>
                <a:lnTo>
                  <a:pt x="1217225" y="1099452"/>
                </a:lnTo>
                <a:lnTo>
                  <a:pt x="1217225" y="1113404"/>
                </a:lnTo>
                <a:lnTo>
                  <a:pt x="1228141" y="1113404"/>
                </a:lnTo>
                <a:lnTo>
                  <a:pt x="1228141" y="1129005"/>
                </a:lnTo>
                <a:lnTo>
                  <a:pt x="1241087" y="1129005"/>
                </a:lnTo>
                <a:lnTo>
                  <a:pt x="1241087" y="1146636"/>
                </a:lnTo>
                <a:lnTo>
                  <a:pt x="1249083" y="1146636"/>
                </a:lnTo>
                <a:lnTo>
                  <a:pt x="1249083" y="1172512"/>
                </a:lnTo>
                <a:lnTo>
                  <a:pt x="1267107" y="1172512"/>
                </a:lnTo>
                <a:lnTo>
                  <a:pt x="1267107" y="1186464"/>
                </a:lnTo>
                <a:lnTo>
                  <a:pt x="1380706" y="1186464"/>
                </a:lnTo>
                <a:lnTo>
                  <a:pt x="1380706" y="1201304"/>
                </a:lnTo>
                <a:lnTo>
                  <a:pt x="1432619" y="1201304"/>
                </a:lnTo>
                <a:lnTo>
                  <a:pt x="1432619" y="1216398"/>
                </a:lnTo>
                <a:lnTo>
                  <a:pt x="1466381" y="1216398"/>
                </a:lnTo>
                <a:lnTo>
                  <a:pt x="1466381" y="1231365"/>
                </a:lnTo>
                <a:lnTo>
                  <a:pt x="1479709" y="1231365"/>
                </a:lnTo>
                <a:lnTo>
                  <a:pt x="1479709" y="1245952"/>
                </a:lnTo>
                <a:lnTo>
                  <a:pt x="1582773" y="1245952"/>
                </a:lnTo>
                <a:lnTo>
                  <a:pt x="1582773" y="1260792"/>
                </a:lnTo>
                <a:lnTo>
                  <a:pt x="1657406" y="1260792"/>
                </a:lnTo>
                <a:lnTo>
                  <a:pt x="1657406" y="1275886"/>
                </a:lnTo>
                <a:lnTo>
                  <a:pt x="1664895" y="1275886"/>
                </a:lnTo>
                <a:lnTo>
                  <a:pt x="1664895" y="1289078"/>
                </a:lnTo>
                <a:lnTo>
                  <a:pt x="1722265" y="1289078"/>
                </a:lnTo>
                <a:lnTo>
                  <a:pt x="1722265" y="1302903"/>
                </a:lnTo>
                <a:lnTo>
                  <a:pt x="1810352" y="1302903"/>
                </a:lnTo>
                <a:lnTo>
                  <a:pt x="1810352" y="1318505"/>
                </a:lnTo>
                <a:lnTo>
                  <a:pt x="1885239" y="1318505"/>
                </a:lnTo>
                <a:lnTo>
                  <a:pt x="1885239" y="1334233"/>
                </a:lnTo>
                <a:lnTo>
                  <a:pt x="1950860" y="1334233"/>
                </a:lnTo>
                <a:lnTo>
                  <a:pt x="1950860" y="1350215"/>
                </a:lnTo>
                <a:lnTo>
                  <a:pt x="1961522" y="1350215"/>
                </a:lnTo>
                <a:lnTo>
                  <a:pt x="1961522" y="1364928"/>
                </a:lnTo>
                <a:lnTo>
                  <a:pt x="1990207" y="1364928"/>
                </a:lnTo>
                <a:lnTo>
                  <a:pt x="1990207" y="1376090"/>
                </a:lnTo>
                <a:lnTo>
                  <a:pt x="2005311" y="1376090"/>
                </a:lnTo>
                <a:lnTo>
                  <a:pt x="2005311" y="1393213"/>
                </a:lnTo>
                <a:lnTo>
                  <a:pt x="2011912" y="1393213"/>
                </a:lnTo>
                <a:lnTo>
                  <a:pt x="2011912" y="1407293"/>
                </a:lnTo>
                <a:lnTo>
                  <a:pt x="2030697" y="1407293"/>
                </a:lnTo>
                <a:lnTo>
                  <a:pt x="2030697" y="1422006"/>
                </a:lnTo>
                <a:lnTo>
                  <a:pt x="2040597" y="1422006"/>
                </a:lnTo>
                <a:lnTo>
                  <a:pt x="2040597" y="1436974"/>
                </a:lnTo>
                <a:lnTo>
                  <a:pt x="2060651" y="1436974"/>
                </a:lnTo>
                <a:lnTo>
                  <a:pt x="2060651" y="1450799"/>
                </a:lnTo>
                <a:lnTo>
                  <a:pt x="2112691" y="1450799"/>
                </a:lnTo>
                <a:lnTo>
                  <a:pt x="2112691" y="1466147"/>
                </a:lnTo>
                <a:lnTo>
                  <a:pt x="2419219" y="1466147"/>
                </a:lnTo>
                <a:lnTo>
                  <a:pt x="2419219" y="1482382"/>
                </a:lnTo>
                <a:lnTo>
                  <a:pt x="2431531" y="1482382"/>
                </a:lnTo>
                <a:lnTo>
                  <a:pt x="2431531" y="1496208"/>
                </a:lnTo>
                <a:lnTo>
                  <a:pt x="2449808" y="1496208"/>
                </a:lnTo>
                <a:lnTo>
                  <a:pt x="2449808" y="1512190"/>
                </a:lnTo>
                <a:lnTo>
                  <a:pt x="2777786" y="1512190"/>
                </a:lnTo>
                <a:lnTo>
                  <a:pt x="2777786" y="1526523"/>
                </a:lnTo>
                <a:lnTo>
                  <a:pt x="2859907" y="1526523"/>
                </a:lnTo>
                <a:lnTo>
                  <a:pt x="2859907" y="1542505"/>
                </a:lnTo>
                <a:lnTo>
                  <a:pt x="2872346" y="1542505"/>
                </a:lnTo>
                <a:lnTo>
                  <a:pt x="2872346" y="1557218"/>
                </a:lnTo>
                <a:lnTo>
                  <a:pt x="2877677" y="1557218"/>
                </a:lnTo>
                <a:lnTo>
                  <a:pt x="2877677" y="1573327"/>
                </a:lnTo>
                <a:lnTo>
                  <a:pt x="2941902" y="1573327"/>
                </a:lnTo>
                <a:lnTo>
                  <a:pt x="2941902" y="1589562"/>
                </a:lnTo>
                <a:lnTo>
                  <a:pt x="3204513" y="1589562"/>
                </a:lnTo>
                <a:lnTo>
                  <a:pt x="3204513" y="1605417"/>
                </a:lnTo>
                <a:lnTo>
                  <a:pt x="3258329" y="1605417"/>
                </a:lnTo>
                <a:lnTo>
                  <a:pt x="3258329" y="1622160"/>
                </a:lnTo>
                <a:lnTo>
                  <a:pt x="3286761" y="1622160"/>
                </a:lnTo>
                <a:lnTo>
                  <a:pt x="3286761" y="1638649"/>
                </a:lnTo>
                <a:lnTo>
                  <a:pt x="3606870" y="1638649"/>
                </a:lnTo>
                <a:lnTo>
                  <a:pt x="3606870" y="1658563"/>
                </a:lnTo>
                <a:lnTo>
                  <a:pt x="3634920" y="1658563"/>
                </a:lnTo>
                <a:lnTo>
                  <a:pt x="3634920" y="1672009"/>
                </a:lnTo>
                <a:lnTo>
                  <a:pt x="3653325" y="1672009"/>
                </a:lnTo>
                <a:lnTo>
                  <a:pt x="3653325" y="1691288"/>
                </a:lnTo>
                <a:lnTo>
                  <a:pt x="3947032" y="1691288"/>
                </a:lnTo>
                <a:lnTo>
                  <a:pt x="3947032" y="1708792"/>
                </a:lnTo>
                <a:lnTo>
                  <a:pt x="4030296" y="1708792"/>
                </a:lnTo>
                <a:lnTo>
                  <a:pt x="4030296" y="1727311"/>
                </a:lnTo>
                <a:lnTo>
                  <a:pt x="4261556" y="1727311"/>
                </a:lnTo>
                <a:lnTo>
                  <a:pt x="4261556" y="1748620"/>
                </a:lnTo>
                <a:lnTo>
                  <a:pt x="4380994" y="1748620"/>
                </a:lnTo>
                <a:lnTo>
                  <a:pt x="4380994" y="1771832"/>
                </a:lnTo>
                <a:lnTo>
                  <a:pt x="4417168" y="1771832"/>
                </a:lnTo>
                <a:lnTo>
                  <a:pt x="4417168" y="1790985"/>
                </a:lnTo>
                <a:lnTo>
                  <a:pt x="4441538" y="1790985"/>
                </a:lnTo>
                <a:lnTo>
                  <a:pt x="4441538" y="1814957"/>
                </a:lnTo>
                <a:lnTo>
                  <a:pt x="4802898" y="1814957"/>
                </a:lnTo>
                <a:lnTo>
                  <a:pt x="4802898" y="1843243"/>
                </a:lnTo>
                <a:lnTo>
                  <a:pt x="4865599" y="1843243"/>
                </a:lnTo>
                <a:lnTo>
                  <a:pt x="4865599" y="1872670"/>
                </a:lnTo>
                <a:lnTo>
                  <a:pt x="5075409" y="1872670"/>
                </a:lnTo>
                <a:lnTo>
                  <a:pt x="5075409" y="1907170"/>
                </a:lnTo>
                <a:lnTo>
                  <a:pt x="5255898" y="1907170"/>
                </a:lnTo>
                <a:lnTo>
                  <a:pt x="5255898" y="1986572"/>
                </a:lnTo>
                <a:lnTo>
                  <a:pt x="5320250" y="1986572"/>
                </a:lnTo>
                <a:lnTo>
                  <a:pt x="5320250" y="2051134"/>
                </a:lnTo>
                <a:lnTo>
                  <a:pt x="5350205" y="2051134"/>
                </a:lnTo>
                <a:lnTo>
                  <a:pt x="5350205" y="2111256"/>
                </a:lnTo>
                <a:lnTo>
                  <a:pt x="6880050" y="2111256"/>
                </a:lnTo>
              </a:path>
            </a:pathLst>
          </a:custGeom>
          <a:noFill/>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31" name="Freeform 4231">
            <a:extLst>
              <a:ext uri="{FF2B5EF4-FFF2-40B4-BE49-F238E27FC236}">
                <a16:creationId xmlns:a16="http://schemas.microsoft.com/office/drawing/2014/main" id="{F5280EE1-0781-C130-5F52-4E16D99667E2}"/>
              </a:ext>
            </a:extLst>
          </p:cNvPr>
          <p:cNvSpPr/>
          <p:nvPr/>
        </p:nvSpPr>
        <p:spPr>
          <a:xfrm>
            <a:off x="2112971" y="2531091"/>
            <a:ext cx="8461" cy="2005599"/>
          </a:xfrm>
          <a:custGeom>
            <a:avLst/>
            <a:gdLst>
              <a:gd name="connsiteX0" fmla="*/ 0 w 12692"/>
              <a:gd name="connsiteY0" fmla="*/ 2835007 h 2835006"/>
              <a:gd name="connsiteX1" fmla="*/ 0 w 12692"/>
              <a:gd name="connsiteY1" fmla="*/ 0 h 2835006"/>
            </a:gdLst>
            <a:ahLst/>
            <a:cxnLst>
              <a:cxn ang="0">
                <a:pos x="connsiteX0" y="connsiteY0"/>
              </a:cxn>
              <a:cxn ang="0">
                <a:pos x="connsiteX1" y="connsiteY1"/>
              </a:cxn>
            </a:cxnLst>
            <a:rect l="l" t="t" r="r" b="b"/>
            <a:pathLst>
              <a:path w="12692" h="2835006">
                <a:moveTo>
                  <a:pt x="0" y="2835007"/>
                </a:moveTo>
                <a:lnTo>
                  <a:pt x="0" y="0"/>
                </a:lnTo>
              </a:path>
            </a:pathLst>
          </a:custGeom>
          <a:ln w="9518" cap="flat">
            <a:solidFill>
              <a:srgbClr val="A5A5A5"/>
            </a:solidFill>
            <a:prstDash val="sysDash"/>
            <a:round/>
          </a:ln>
        </p:spPr>
        <p:txBody>
          <a:bodyPr rtlCol="0" anchor="ctr"/>
          <a:lstStyle/>
          <a:p>
            <a:pPr defTabSz="914446"/>
            <a:endParaRPr lang="en-GB" sz="800" noProof="0" dirty="0">
              <a:solidFill>
                <a:prstClr val="black"/>
              </a:solidFill>
              <a:latin typeface="Aptos" panose="02110004020202020204"/>
            </a:endParaRPr>
          </a:p>
        </p:txBody>
      </p:sp>
      <p:sp>
        <p:nvSpPr>
          <p:cNvPr id="1232" name="Freeform 4232">
            <a:extLst>
              <a:ext uri="{FF2B5EF4-FFF2-40B4-BE49-F238E27FC236}">
                <a16:creationId xmlns:a16="http://schemas.microsoft.com/office/drawing/2014/main" id="{E136DE4B-496B-D8E3-DDA7-1994AD26EEA8}"/>
              </a:ext>
            </a:extLst>
          </p:cNvPr>
          <p:cNvSpPr/>
          <p:nvPr/>
        </p:nvSpPr>
        <p:spPr>
          <a:xfrm>
            <a:off x="3285771" y="2535487"/>
            <a:ext cx="8461" cy="2005599"/>
          </a:xfrm>
          <a:custGeom>
            <a:avLst/>
            <a:gdLst>
              <a:gd name="connsiteX0" fmla="*/ 0 w 12692"/>
              <a:gd name="connsiteY0" fmla="*/ 2835007 h 2835006"/>
              <a:gd name="connsiteX1" fmla="*/ 0 w 12692"/>
              <a:gd name="connsiteY1" fmla="*/ 0 h 2835006"/>
            </a:gdLst>
            <a:ahLst/>
            <a:cxnLst>
              <a:cxn ang="0">
                <a:pos x="connsiteX0" y="connsiteY0"/>
              </a:cxn>
              <a:cxn ang="0">
                <a:pos x="connsiteX1" y="connsiteY1"/>
              </a:cxn>
            </a:cxnLst>
            <a:rect l="l" t="t" r="r" b="b"/>
            <a:pathLst>
              <a:path w="12692" h="2835006">
                <a:moveTo>
                  <a:pt x="0" y="2835007"/>
                </a:moveTo>
                <a:lnTo>
                  <a:pt x="0" y="0"/>
                </a:lnTo>
              </a:path>
            </a:pathLst>
          </a:custGeom>
          <a:ln w="9518" cap="flat">
            <a:solidFill>
              <a:srgbClr val="A5A5A5"/>
            </a:solidFill>
            <a:prstDash val="sysDash"/>
            <a:round/>
          </a:ln>
        </p:spPr>
        <p:txBody>
          <a:bodyPr rtlCol="0" anchor="ctr"/>
          <a:lstStyle/>
          <a:p>
            <a:pPr defTabSz="914446"/>
            <a:endParaRPr lang="en-GB" sz="800" noProof="0" dirty="0">
              <a:solidFill>
                <a:prstClr val="black"/>
              </a:solidFill>
              <a:latin typeface="Aptos" panose="02110004020202020204"/>
            </a:endParaRPr>
          </a:p>
        </p:txBody>
      </p:sp>
      <p:sp>
        <p:nvSpPr>
          <p:cNvPr id="1233" name="Freeform 4237">
            <a:extLst>
              <a:ext uri="{FF2B5EF4-FFF2-40B4-BE49-F238E27FC236}">
                <a16:creationId xmlns:a16="http://schemas.microsoft.com/office/drawing/2014/main" id="{B07F5047-346C-D91D-9797-5A6339A8C6DD}"/>
              </a:ext>
            </a:extLst>
          </p:cNvPr>
          <p:cNvSpPr/>
          <p:nvPr/>
        </p:nvSpPr>
        <p:spPr>
          <a:xfrm>
            <a:off x="940256" y="3311759"/>
            <a:ext cx="4690948" cy="8973"/>
          </a:xfrm>
          <a:custGeom>
            <a:avLst/>
            <a:gdLst>
              <a:gd name="connsiteX0" fmla="*/ 0 w 7036422"/>
              <a:gd name="connsiteY0" fmla="*/ 0 h 12684"/>
              <a:gd name="connsiteX1" fmla="*/ 7036423 w 7036422"/>
              <a:gd name="connsiteY1" fmla="*/ 0 h 12684"/>
            </a:gdLst>
            <a:ahLst/>
            <a:cxnLst>
              <a:cxn ang="0">
                <a:pos x="connsiteX0" y="connsiteY0"/>
              </a:cxn>
              <a:cxn ang="0">
                <a:pos x="connsiteX1" y="connsiteY1"/>
              </a:cxn>
            </a:cxnLst>
            <a:rect l="l" t="t" r="r" b="b"/>
            <a:pathLst>
              <a:path w="7036422" h="12684">
                <a:moveTo>
                  <a:pt x="0" y="0"/>
                </a:moveTo>
                <a:lnTo>
                  <a:pt x="7036423" y="0"/>
                </a:lnTo>
              </a:path>
            </a:pathLst>
          </a:custGeom>
          <a:ln w="9518" cap="flat">
            <a:solidFill>
              <a:schemeClr val="tx1"/>
            </a:solidFill>
            <a:prstDash val="sysDash"/>
            <a:round/>
          </a:ln>
        </p:spPr>
        <p:txBody>
          <a:bodyPr rtlCol="0" anchor="ctr"/>
          <a:lstStyle/>
          <a:p>
            <a:pPr defTabSz="914446"/>
            <a:endParaRPr lang="en-GB" sz="800" noProof="0" dirty="0">
              <a:solidFill>
                <a:prstClr val="black"/>
              </a:solidFill>
              <a:latin typeface="Aptos" panose="02110004020202020204"/>
            </a:endParaRPr>
          </a:p>
        </p:txBody>
      </p:sp>
      <p:grpSp>
        <p:nvGrpSpPr>
          <p:cNvPr id="1238" name="Graphic 5">
            <a:extLst>
              <a:ext uri="{FF2B5EF4-FFF2-40B4-BE49-F238E27FC236}">
                <a16:creationId xmlns:a16="http://schemas.microsoft.com/office/drawing/2014/main" id="{B089C84B-5494-E9BC-C800-4C7DC1019278}"/>
              </a:ext>
            </a:extLst>
          </p:cNvPr>
          <p:cNvGrpSpPr/>
          <p:nvPr/>
        </p:nvGrpSpPr>
        <p:grpSpPr>
          <a:xfrm>
            <a:off x="762214" y="4989299"/>
            <a:ext cx="5033747" cy="215445"/>
            <a:chOff x="-716201" y="6061906"/>
            <a:chExt cx="7550621" cy="304540"/>
          </a:xfrm>
          <a:solidFill>
            <a:srgbClr val="000000"/>
          </a:solidFill>
        </p:grpSpPr>
        <p:sp>
          <p:nvSpPr>
            <p:cNvPr id="1768" name="TextBox 1767">
              <a:extLst>
                <a:ext uri="{FF2B5EF4-FFF2-40B4-BE49-F238E27FC236}">
                  <a16:creationId xmlns:a16="http://schemas.microsoft.com/office/drawing/2014/main" id="{77C25E3F-0601-593B-BDCF-9303C4138CBE}"/>
                </a:ext>
              </a:extLst>
            </p:cNvPr>
            <p:cNvSpPr txBox="1"/>
            <p:nvPr/>
          </p:nvSpPr>
          <p:spPr>
            <a:xfrm>
              <a:off x="6343419" y="6061906"/>
              <a:ext cx="491001" cy="304540"/>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NE</a:t>
              </a:r>
            </a:p>
          </p:txBody>
        </p:sp>
        <p:sp>
          <p:nvSpPr>
            <p:cNvPr id="1769" name="TextBox 1768">
              <a:extLst>
                <a:ext uri="{FF2B5EF4-FFF2-40B4-BE49-F238E27FC236}">
                  <a16:creationId xmlns:a16="http://schemas.microsoft.com/office/drawing/2014/main" id="{5222475C-4D9E-1943-6027-1753978315BF}"/>
                </a:ext>
              </a:extLst>
            </p:cNvPr>
            <p:cNvSpPr txBox="1"/>
            <p:nvPr/>
          </p:nvSpPr>
          <p:spPr>
            <a:xfrm>
              <a:off x="5966684" y="6061906"/>
              <a:ext cx="363561"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6</a:t>
              </a:r>
            </a:p>
          </p:txBody>
        </p:sp>
        <p:sp>
          <p:nvSpPr>
            <p:cNvPr id="1770" name="TextBox 1769">
              <a:extLst>
                <a:ext uri="{FF2B5EF4-FFF2-40B4-BE49-F238E27FC236}">
                  <a16:creationId xmlns:a16="http://schemas.microsoft.com/office/drawing/2014/main" id="{B5FC3FA3-CBA2-1DE3-99F6-5482A1AA08AD}"/>
                </a:ext>
              </a:extLst>
            </p:cNvPr>
            <p:cNvSpPr txBox="1"/>
            <p:nvPr/>
          </p:nvSpPr>
          <p:spPr>
            <a:xfrm>
              <a:off x="5527010" y="6061906"/>
              <a:ext cx="363561"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7</a:t>
              </a:r>
            </a:p>
          </p:txBody>
        </p:sp>
        <p:sp>
          <p:nvSpPr>
            <p:cNvPr id="1771" name="TextBox 1770">
              <a:extLst>
                <a:ext uri="{FF2B5EF4-FFF2-40B4-BE49-F238E27FC236}">
                  <a16:creationId xmlns:a16="http://schemas.microsoft.com/office/drawing/2014/main" id="{8D101FC7-96AA-5ED0-1CC0-C1487284340D}"/>
                </a:ext>
              </a:extLst>
            </p:cNvPr>
            <p:cNvSpPr txBox="1"/>
            <p:nvPr/>
          </p:nvSpPr>
          <p:spPr>
            <a:xfrm>
              <a:off x="5044013" y="6061906"/>
              <a:ext cx="450124"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20</a:t>
              </a:r>
            </a:p>
          </p:txBody>
        </p:sp>
        <p:sp>
          <p:nvSpPr>
            <p:cNvPr id="1772" name="TextBox 1771">
              <a:extLst>
                <a:ext uri="{FF2B5EF4-FFF2-40B4-BE49-F238E27FC236}">
                  <a16:creationId xmlns:a16="http://schemas.microsoft.com/office/drawing/2014/main" id="{338C64B4-94B5-63E8-AD16-D3B570A79F7B}"/>
                </a:ext>
              </a:extLst>
            </p:cNvPr>
            <p:cNvSpPr txBox="1"/>
            <p:nvPr/>
          </p:nvSpPr>
          <p:spPr>
            <a:xfrm>
              <a:off x="4604213" y="6061906"/>
              <a:ext cx="450124"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30</a:t>
              </a:r>
            </a:p>
          </p:txBody>
        </p:sp>
        <p:sp>
          <p:nvSpPr>
            <p:cNvPr id="1773" name="TextBox 1772">
              <a:extLst>
                <a:ext uri="{FF2B5EF4-FFF2-40B4-BE49-F238E27FC236}">
                  <a16:creationId xmlns:a16="http://schemas.microsoft.com/office/drawing/2014/main" id="{3277E371-D24F-A93E-D229-0778700D46D9}"/>
                </a:ext>
              </a:extLst>
            </p:cNvPr>
            <p:cNvSpPr txBox="1"/>
            <p:nvPr/>
          </p:nvSpPr>
          <p:spPr>
            <a:xfrm>
              <a:off x="4164413" y="6061906"/>
              <a:ext cx="450124"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56</a:t>
              </a:r>
            </a:p>
          </p:txBody>
        </p:sp>
        <p:sp>
          <p:nvSpPr>
            <p:cNvPr id="1774" name="TextBox 1773">
              <a:extLst>
                <a:ext uri="{FF2B5EF4-FFF2-40B4-BE49-F238E27FC236}">
                  <a16:creationId xmlns:a16="http://schemas.microsoft.com/office/drawing/2014/main" id="{622D0AA3-FE0E-017A-E967-36364487C36A}"/>
                </a:ext>
              </a:extLst>
            </p:cNvPr>
            <p:cNvSpPr txBox="1"/>
            <p:nvPr/>
          </p:nvSpPr>
          <p:spPr>
            <a:xfrm>
              <a:off x="3724739" y="6061906"/>
              <a:ext cx="450124"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77</a:t>
              </a:r>
            </a:p>
          </p:txBody>
        </p:sp>
        <p:sp>
          <p:nvSpPr>
            <p:cNvPr id="1775" name="TextBox 1774">
              <a:extLst>
                <a:ext uri="{FF2B5EF4-FFF2-40B4-BE49-F238E27FC236}">
                  <a16:creationId xmlns:a16="http://schemas.microsoft.com/office/drawing/2014/main" id="{CE5A984F-FB70-0293-A4FD-45AA288FD1EF}"/>
                </a:ext>
              </a:extLst>
            </p:cNvPr>
            <p:cNvSpPr txBox="1"/>
            <p:nvPr/>
          </p:nvSpPr>
          <p:spPr>
            <a:xfrm>
              <a:off x="3284939" y="6061906"/>
              <a:ext cx="450124"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99</a:t>
              </a:r>
            </a:p>
          </p:txBody>
        </p:sp>
        <p:sp>
          <p:nvSpPr>
            <p:cNvPr id="1776" name="TextBox 1775">
              <a:extLst>
                <a:ext uri="{FF2B5EF4-FFF2-40B4-BE49-F238E27FC236}">
                  <a16:creationId xmlns:a16="http://schemas.microsoft.com/office/drawing/2014/main" id="{C9F8ED76-A014-EF63-2BE6-5F0A3C787155}"/>
                </a:ext>
              </a:extLst>
            </p:cNvPr>
            <p:cNvSpPr txBox="1"/>
            <p:nvPr/>
          </p:nvSpPr>
          <p:spPr>
            <a:xfrm>
              <a:off x="2801945" y="6061906"/>
              <a:ext cx="536685"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108</a:t>
              </a:r>
            </a:p>
          </p:txBody>
        </p:sp>
        <p:sp>
          <p:nvSpPr>
            <p:cNvPr id="1777" name="TextBox 1776">
              <a:extLst>
                <a:ext uri="{FF2B5EF4-FFF2-40B4-BE49-F238E27FC236}">
                  <a16:creationId xmlns:a16="http://schemas.microsoft.com/office/drawing/2014/main" id="{40400689-F461-07A3-F6D7-254567D5DAB4}"/>
                </a:ext>
              </a:extLst>
            </p:cNvPr>
            <p:cNvSpPr txBox="1"/>
            <p:nvPr/>
          </p:nvSpPr>
          <p:spPr>
            <a:xfrm>
              <a:off x="2356566" y="6061906"/>
              <a:ext cx="536685"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118</a:t>
              </a:r>
            </a:p>
          </p:txBody>
        </p:sp>
        <p:sp>
          <p:nvSpPr>
            <p:cNvPr id="1778" name="TextBox 1777">
              <a:extLst>
                <a:ext uri="{FF2B5EF4-FFF2-40B4-BE49-F238E27FC236}">
                  <a16:creationId xmlns:a16="http://schemas.microsoft.com/office/drawing/2014/main" id="{D9F9FA4E-D9A4-9C7D-E9E3-D392294291E4}"/>
                </a:ext>
              </a:extLst>
            </p:cNvPr>
            <p:cNvSpPr txBox="1"/>
            <p:nvPr/>
          </p:nvSpPr>
          <p:spPr>
            <a:xfrm>
              <a:off x="1922472" y="6061906"/>
              <a:ext cx="536685"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130</a:t>
              </a:r>
            </a:p>
          </p:txBody>
        </p:sp>
        <p:sp>
          <p:nvSpPr>
            <p:cNvPr id="1779" name="TextBox 1778">
              <a:extLst>
                <a:ext uri="{FF2B5EF4-FFF2-40B4-BE49-F238E27FC236}">
                  <a16:creationId xmlns:a16="http://schemas.microsoft.com/office/drawing/2014/main" id="{240A1AF0-7C2F-784B-20FA-72C092680ED0}"/>
                </a:ext>
              </a:extLst>
            </p:cNvPr>
            <p:cNvSpPr txBox="1"/>
            <p:nvPr/>
          </p:nvSpPr>
          <p:spPr>
            <a:xfrm>
              <a:off x="1482671" y="6061906"/>
              <a:ext cx="536685"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136</a:t>
              </a:r>
            </a:p>
          </p:txBody>
        </p:sp>
        <p:sp>
          <p:nvSpPr>
            <p:cNvPr id="1780" name="TextBox 1779">
              <a:extLst>
                <a:ext uri="{FF2B5EF4-FFF2-40B4-BE49-F238E27FC236}">
                  <a16:creationId xmlns:a16="http://schemas.microsoft.com/office/drawing/2014/main" id="{25CE095E-69C3-E960-BAEA-0AAC67FDD59D}"/>
                </a:ext>
              </a:extLst>
            </p:cNvPr>
            <p:cNvSpPr txBox="1"/>
            <p:nvPr/>
          </p:nvSpPr>
          <p:spPr>
            <a:xfrm>
              <a:off x="1042871" y="6061906"/>
              <a:ext cx="536685"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148</a:t>
              </a:r>
            </a:p>
          </p:txBody>
        </p:sp>
        <p:sp>
          <p:nvSpPr>
            <p:cNvPr id="1781" name="TextBox 1780">
              <a:extLst>
                <a:ext uri="{FF2B5EF4-FFF2-40B4-BE49-F238E27FC236}">
                  <a16:creationId xmlns:a16="http://schemas.microsoft.com/office/drawing/2014/main" id="{AE481B67-A815-EECE-0421-C3985B9DEF8E}"/>
                </a:ext>
              </a:extLst>
            </p:cNvPr>
            <p:cNvSpPr txBox="1"/>
            <p:nvPr/>
          </p:nvSpPr>
          <p:spPr>
            <a:xfrm>
              <a:off x="603198" y="6061906"/>
              <a:ext cx="536685"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156</a:t>
              </a:r>
            </a:p>
          </p:txBody>
        </p:sp>
        <p:sp>
          <p:nvSpPr>
            <p:cNvPr id="1782" name="TextBox 1781">
              <a:extLst>
                <a:ext uri="{FF2B5EF4-FFF2-40B4-BE49-F238E27FC236}">
                  <a16:creationId xmlns:a16="http://schemas.microsoft.com/office/drawing/2014/main" id="{60FD705C-581C-5DC9-D3E5-78C4CBD0F80D}"/>
                </a:ext>
              </a:extLst>
            </p:cNvPr>
            <p:cNvSpPr txBox="1"/>
            <p:nvPr/>
          </p:nvSpPr>
          <p:spPr>
            <a:xfrm>
              <a:off x="163398" y="6061906"/>
              <a:ext cx="536685"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174</a:t>
              </a:r>
            </a:p>
          </p:txBody>
        </p:sp>
        <p:sp>
          <p:nvSpPr>
            <p:cNvPr id="1783" name="TextBox 1782">
              <a:extLst>
                <a:ext uri="{FF2B5EF4-FFF2-40B4-BE49-F238E27FC236}">
                  <a16:creationId xmlns:a16="http://schemas.microsoft.com/office/drawing/2014/main" id="{49BA70E9-1595-E055-6D76-C82AF3318B23}"/>
                </a:ext>
              </a:extLst>
            </p:cNvPr>
            <p:cNvSpPr txBox="1"/>
            <p:nvPr/>
          </p:nvSpPr>
          <p:spPr>
            <a:xfrm>
              <a:off x="-276402" y="6061906"/>
              <a:ext cx="536685"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207</a:t>
              </a:r>
            </a:p>
          </p:txBody>
        </p:sp>
        <p:sp>
          <p:nvSpPr>
            <p:cNvPr id="1784" name="TextBox 1783">
              <a:extLst>
                <a:ext uri="{FF2B5EF4-FFF2-40B4-BE49-F238E27FC236}">
                  <a16:creationId xmlns:a16="http://schemas.microsoft.com/office/drawing/2014/main" id="{CB5BDE83-7968-EA06-FB55-09C26917A48D}"/>
                </a:ext>
              </a:extLst>
            </p:cNvPr>
            <p:cNvSpPr txBox="1"/>
            <p:nvPr/>
          </p:nvSpPr>
          <p:spPr>
            <a:xfrm>
              <a:off x="-716201" y="6061906"/>
              <a:ext cx="536685"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250</a:t>
              </a:r>
            </a:p>
          </p:txBody>
        </p:sp>
      </p:grpSp>
      <p:grpSp>
        <p:nvGrpSpPr>
          <p:cNvPr id="1239" name="Graphic 5">
            <a:extLst>
              <a:ext uri="{FF2B5EF4-FFF2-40B4-BE49-F238E27FC236}">
                <a16:creationId xmlns:a16="http://schemas.microsoft.com/office/drawing/2014/main" id="{CAEC19CB-560D-919F-57E3-773279A46C41}"/>
              </a:ext>
            </a:extLst>
          </p:cNvPr>
          <p:cNvGrpSpPr/>
          <p:nvPr/>
        </p:nvGrpSpPr>
        <p:grpSpPr>
          <a:xfrm>
            <a:off x="762214" y="5148067"/>
            <a:ext cx="5033747" cy="215445"/>
            <a:chOff x="-716201" y="6274364"/>
            <a:chExt cx="7550621" cy="304540"/>
          </a:xfrm>
          <a:solidFill>
            <a:srgbClr val="000000"/>
          </a:solidFill>
        </p:grpSpPr>
        <p:sp>
          <p:nvSpPr>
            <p:cNvPr id="1751" name="TextBox 1750">
              <a:extLst>
                <a:ext uri="{FF2B5EF4-FFF2-40B4-BE49-F238E27FC236}">
                  <a16:creationId xmlns:a16="http://schemas.microsoft.com/office/drawing/2014/main" id="{5BADC28F-8A39-7250-E67E-9E9D5DBB769A}"/>
                </a:ext>
              </a:extLst>
            </p:cNvPr>
            <p:cNvSpPr txBox="1"/>
            <p:nvPr/>
          </p:nvSpPr>
          <p:spPr>
            <a:xfrm>
              <a:off x="6343419" y="6274364"/>
              <a:ext cx="491001" cy="304540"/>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NE</a:t>
              </a:r>
            </a:p>
          </p:txBody>
        </p:sp>
        <p:sp>
          <p:nvSpPr>
            <p:cNvPr id="1752" name="TextBox 1751">
              <a:extLst>
                <a:ext uri="{FF2B5EF4-FFF2-40B4-BE49-F238E27FC236}">
                  <a16:creationId xmlns:a16="http://schemas.microsoft.com/office/drawing/2014/main" id="{0DE852B3-9A33-1646-628A-B18E7C923374}"/>
                </a:ext>
              </a:extLst>
            </p:cNvPr>
            <p:cNvSpPr txBox="1"/>
            <p:nvPr/>
          </p:nvSpPr>
          <p:spPr>
            <a:xfrm>
              <a:off x="5966684" y="6274364"/>
              <a:ext cx="363561"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3</a:t>
              </a:r>
            </a:p>
          </p:txBody>
        </p:sp>
        <p:sp>
          <p:nvSpPr>
            <p:cNvPr id="1753" name="TextBox 1752">
              <a:extLst>
                <a:ext uri="{FF2B5EF4-FFF2-40B4-BE49-F238E27FC236}">
                  <a16:creationId xmlns:a16="http://schemas.microsoft.com/office/drawing/2014/main" id="{0FDF6A25-1F5C-31DA-A512-83ED9BBDFC36}"/>
                </a:ext>
              </a:extLst>
            </p:cNvPr>
            <p:cNvSpPr txBox="1"/>
            <p:nvPr/>
          </p:nvSpPr>
          <p:spPr>
            <a:xfrm>
              <a:off x="5527010" y="6274364"/>
              <a:ext cx="363561"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3</a:t>
              </a:r>
            </a:p>
          </p:txBody>
        </p:sp>
        <p:sp>
          <p:nvSpPr>
            <p:cNvPr id="1754" name="TextBox 1753">
              <a:extLst>
                <a:ext uri="{FF2B5EF4-FFF2-40B4-BE49-F238E27FC236}">
                  <a16:creationId xmlns:a16="http://schemas.microsoft.com/office/drawing/2014/main" id="{222F990D-450B-34AF-C4D7-25FA7938B1F6}"/>
                </a:ext>
              </a:extLst>
            </p:cNvPr>
            <p:cNvSpPr txBox="1"/>
            <p:nvPr/>
          </p:nvSpPr>
          <p:spPr>
            <a:xfrm>
              <a:off x="5044013" y="6274364"/>
              <a:ext cx="4501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10</a:t>
              </a:r>
            </a:p>
          </p:txBody>
        </p:sp>
        <p:sp>
          <p:nvSpPr>
            <p:cNvPr id="1755" name="TextBox 1754">
              <a:extLst>
                <a:ext uri="{FF2B5EF4-FFF2-40B4-BE49-F238E27FC236}">
                  <a16:creationId xmlns:a16="http://schemas.microsoft.com/office/drawing/2014/main" id="{F8F89E1D-4F6D-7C58-07F0-B2587F8F0E73}"/>
                </a:ext>
              </a:extLst>
            </p:cNvPr>
            <p:cNvSpPr txBox="1"/>
            <p:nvPr/>
          </p:nvSpPr>
          <p:spPr>
            <a:xfrm>
              <a:off x="4604213" y="6274364"/>
              <a:ext cx="4501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26</a:t>
              </a:r>
            </a:p>
          </p:txBody>
        </p:sp>
        <p:sp>
          <p:nvSpPr>
            <p:cNvPr id="1756" name="TextBox 1755">
              <a:extLst>
                <a:ext uri="{FF2B5EF4-FFF2-40B4-BE49-F238E27FC236}">
                  <a16:creationId xmlns:a16="http://schemas.microsoft.com/office/drawing/2014/main" id="{89203BEB-119D-D895-DD41-13F79B6A42C7}"/>
                </a:ext>
              </a:extLst>
            </p:cNvPr>
            <p:cNvSpPr txBox="1"/>
            <p:nvPr/>
          </p:nvSpPr>
          <p:spPr>
            <a:xfrm>
              <a:off x="4164413" y="6274364"/>
              <a:ext cx="4501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42</a:t>
              </a:r>
            </a:p>
          </p:txBody>
        </p:sp>
        <p:sp>
          <p:nvSpPr>
            <p:cNvPr id="1757" name="TextBox 1756">
              <a:extLst>
                <a:ext uri="{FF2B5EF4-FFF2-40B4-BE49-F238E27FC236}">
                  <a16:creationId xmlns:a16="http://schemas.microsoft.com/office/drawing/2014/main" id="{246C5434-1300-FEA4-CDCA-1A12727E25DA}"/>
                </a:ext>
              </a:extLst>
            </p:cNvPr>
            <p:cNvSpPr txBox="1"/>
            <p:nvPr/>
          </p:nvSpPr>
          <p:spPr>
            <a:xfrm>
              <a:off x="3724739" y="6274364"/>
              <a:ext cx="4501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56</a:t>
              </a:r>
            </a:p>
          </p:txBody>
        </p:sp>
        <p:sp>
          <p:nvSpPr>
            <p:cNvPr id="1758" name="TextBox 1757">
              <a:extLst>
                <a:ext uri="{FF2B5EF4-FFF2-40B4-BE49-F238E27FC236}">
                  <a16:creationId xmlns:a16="http://schemas.microsoft.com/office/drawing/2014/main" id="{83BE8E87-6EBE-24D3-3D7D-47B20E6894AC}"/>
                </a:ext>
              </a:extLst>
            </p:cNvPr>
            <p:cNvSpPr txBox="1"/>
            <p:nvPr/>
          </p:nvSpPr>
          <p:spPr>
            <a:xfrm>
              <a:off x="3284939" y="6274364"/>
              <a:ext cx="4501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64</a:t>
              </a:r>
            </a:p>
          </p:txBody>
        </p:sp>
        <p:sp>
          <p:nvSpPr>
            <p:cNvPr id="1759" name="TextBox 1758">
              <a:extLst>
                <a:ext uri="{FF2B5EF4-FFF2-40B4-BE49-F238E27FC236}">
                  <a16:creationId xmlns:a16="http://schemas.microsoft.com/office/drawing/2014/main" id="{14EB489F-EEAA-A222-85B8-824711B24F57}"/>
                </a:ext>
              </a:extLst>
            </p:cNvPr>
            <p:cNvSpPr txBox="1"/>
            <p:nvPr/>
          </p:nvSpPr>
          <p:spPr>
            <a:xfrm>
              <a:off x="2845139" y="6274364"/>
              <a:ext cx="4501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80</a:t>
              </a:r>
            </a:p>
          </p:txBody>
        </p:sp>
        <p:sp>
          <p:nvSpPr>
            <p:cNvPr id="1760" name="TextBox 1759">
              <a:extLst>
                <a:ext uri="{FF2B5EF4-FFF2-40B4-BE49-F238E27FC236}">
                  <a16:creationId xmlns:a16="http://schemas.microsoft.com/office/drawing/2014/main" id="{125D04ED-FB89-9EC6-1651-371D5011CAB5}"/>
                </a:ext>
              </a:extLst>
            </p:cNvPr>
            <p:cNvSpPr txBox="1"/>
            <p:nvPr/>
          </p:nvSpPr>
          <p:spPr>
            <a:xfrm>
              <a:off x="2405337" y="6274364"/>
              <a:ext cx="4501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89</a:t>
              </a:r>
            </a:p>
          </p:txBody>
        </p:sp>
        <p:sp>
          <p:nvSpPr>
            <p:cNvPr id="1761" name="TextBox 1760">
              <a:extLst>
                <a:ext uri="{FF2B5EF4-FFF2-40B4-BE49-F238E27FC236}">
                  <a16:creationId xmlns:a16="http://schemas.microsoft.com/office/drawing/2014/main" id="{04AB8B4E-0084-8681-34B1-3BBB409DE11E}"/>
                </a:ext>
              </a:extLst>
            </p:cNvPr>
            <p:cNvSpPr txBox="1"/>
            <p:nvPr/>
          </p:nvSpPr>
          <p:spPr>
            <a:xfrm>
              <a:off x="1922472" y="6274364"/>
              <a:ext cx="536685"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109</a:t>
              </a:r>
            </a:p>
          </p:txBody>
        </p:sp>
        <p:sp>
          <p:nvSpPr>
            <p:cNvPr id="1762" name="TextBox 1761">
              <a:extLst>
                <a:ext uri="{FF2B5EF4-FFF2-40B4-BE49-F238E27FC236}">
                  <a16:creationId xmlns:a16="http://schemas.microsoft.com/office/drawing/2014/main" id="{BB5794D2-3B5F-2A02-F285-815391A11A64}"/>
                </a:ext>
              </a:extLst>
            </p:cNvPr>
            <p:cNvSpPr txBox="1"/>
            <p:nvPr/>
          </p:nvSpPr>
          <p:spPr>
            <a:xfrm>
              <a:off x="1482671" y="6274364"/>
              <a:ext cx="536685"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123</a:t>
              </a:r>
            </a:p>
          </p:txBody>
        </p:sp>
        <p:sp>
          <p:nvSpPr>
            <p:cNvPr id="1763" name="TextBox 1762">
              <a:extLst>
                <a:ext uri="{FF2B5EF4-FFF2-40B4-BE49-F238E27FC236}">
                  <a16:creationId xmlns:a16="http://schemas.microsoft.com/office/drawing/2014/main" id="{F3C0BE19-6FBB-4C0E-9041-00A90DA756C7}"/>
                </a:ext>
              </a:extLst>
            </p:cNvPr>
            <p:cNvSpPr txBox="1"/>
            <p:nvPr/>
          </p:nvSpPr>
          <p:spPr>
            <a:xfrm>
              <a:off x="1042871" y="6274364"/>
              <a:ext cx="536685"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132</a:t>
              </a:r>
            </a:p>
          </p:txBody>
        </p:sp>
        <p:sp>
          <p:nvSpPr>
            <p:cNvPr id="1764" name="TextBox 1763">
              <a:extLst>
                <a:ext uri="{FF2B5EF4-FFF2-40B4-BE49-F238E27FC236}">
                  <a16:creationId xmlns:a16="http://schemas.microsoft.com/office/drawing/2014/main" id="{07ABDBB4-2E0C-01A2-7E4E-E8D50047EFFD}"/>
                </a:ext>
              </a:extLst>
            </p:cNvPr>
            <p:cNvSpPr txBox="1"/>
            <p:nvPr/>
          </p:nvSpPr>
          <p:spPr>
            <a:xfrm>
              <a:off x="603198" y="6274364"/>
              <a:ext cx="536685"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146</a:t>
              </a:r>
            </a:p>
          </p:txBody>
        </p:sp>
        <p:sp>
          <p:nvSpPr>
            <p:cNvPr id="1765" name="TextBox 1764">
              <a:extLst>
                <a:ext uri="{FF2B5EF4-FFF2-40B4-BE49-F238E27FC236}">
                  <a16:creationId xmlns:a16="http://schemas.microsoft.com/office/drawing/2014/main" id="{D7721212-927C-C8F6-583F-1C604CF381CD}"/>
                </a:ext>
              </a:extLst>
            </p:cNvPr>
            <p:cNvSpPr txBox="1"/>
            <p:nvPr/>
          </p:nvSpPr>
          <p:spPr>
            <a:xfrm>
              <a:off x="163398" y="6274364"/>
              <a:ext cx="536685"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171</a:t>
              </a:r>
            </a:p>
          </p:txBody>
        </p:sp>
        <p:sp>
          <p:nvSpPr>
            <p:cNvPr id="1766" name="TextBox 1765">
              <a:extLst>
                <a:ext uri="{FF2B5EF4-FFF2-40B4-BE49-F238E27FC236}">
                  <a16:creationId xmlns:a16="http://schemas.microsoft.com/office/drawing/2014/main" id="{9431C693-CB19-1791-0E77-8F1FC2BC83B2}"/>
                </a:ext>
              </a:extLst>
            </p:cNvPr>
            <p:cNvSpPr txBox="1"/>
            <p:nvPr/>
          </p:nvSpPr>
          <p:spPr>
            <a:xfrm>
              <a:off x="-276402" y="6274364"/>
              <a:ext cx="536685"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207</a:t>
              </a:r>
            </a:p>
          </p:txBody>
        </p:sp>
        <p:sp>
          <p:nvSpPr>
            <p:cNvPr id="1767" name="TextBox 1766">
              <a:extLst>
                <a:ext uri="{FF2B5EF4-FFF2-40B4-BE49-F238E27FC236}">
                  <a16:creationId xmlns:a16="http://schemas.microsoft.com/office/drawing/2014/main" id="{E9CCCF54-5C46-A7AF-2DB8-C7113186358E}"/>
                </a:ext>
              </a:extLst>
            </p:cNvPr>
            <p:cNvSpPr txBox="1"/>
            <p:nvPr/>
          </p:nvSpPr>
          <p:spPr>
            <a:xfrm>
              <a:off x="-716201" y="6274364"/>
              <a:ext cx="536685"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253</a:t>
              </a:r>
            </a:p>
          </p:txBody>
        </p:sp>
      </p:grpSp>
      <p:sp>
        <p:nvSpPr>
          <p:cNvPr id="1241" name="TextBox 1240">
            <a:extLst>
              <a:ext uri="{FF2B5EF4-FFF2-40B4-BE49-F238E27FC236}">
                <a16:creationId xmlns:a16="http://schemas.microsoft.com/office/drawing/2014/main" id="{6ED49190-F80E-4870-94E5-F1BC4ADFB82C}"/>
              </a:ext>
            </a:extLst>
          </p:cNvPr>
          <p:cNvSpPr txBox="1"/>
          <p:nvPr/>
        </p:nvSpPr>
        <p:spPr>
          <a:xfrm>
            <a:off x="156745" y="4989292"/>
            <a:ext cx="768159" cy="215444"/>
          </a:xfrm>
          <a:prstGeom prst="rect">
            <a:avLst/>
          </a:prstGeom>
          <a:noFill/>
        </p:spPr>
        <p:txBody>
          <a:bodyPr wrap="none" rtlCol="0">
            <a:spAutoFit/>
          </a:bodyPr>
          <a:lstStyle/>
          <a:p>
            <a:pPr defTabSz="914446"/>
            <a:r>
              <a:rPr lang="en-GB" sz="800" b="1" noProof="0" dirty="0">
                <a:ln/>
                <a:solidFill>
                  <a:schemeClr val="tx2"/>
                </a:solidFill>
                <a:latin typeface="Arial"/>
                <a:cs typeface="Arial"/>
                <a:sym typeface="Arial"/>
                <a:rtl val="0"/>
              </a:rPr>
              <a:t>Atezo + pbo</a:t>
            </a:r>
          </a:p>
        </p:txBody>
      </p:sp>
      <p:sp>
        <p:nvSpPr>
          <p:cNvPr id="1242" name="TextBox 1241">
            <a:extLst>
              <a:ext uri="{FF2B5EF4-FFF2-40B4-BE49-F238E27FC236}">
                <a16:creationId xmlns:a16="http://schemas.microsoft.com/office/drawing/2014/main" id="{B6D567E3-12FF-C0FA-706D-42F75DB1EA68}"/>
              </a:ext>
            </a:extLst>
          </p:cNvPr>
          <p:cNvSpPr txBox="1"/>
          <p:nvPr/>
        </p:nvSpPr>
        <p:spPr>
          <a:xfrm>
            <a:off x="156745" y="5148060"/>
            <a:ext cx="683200" cy="215444"/>
          </a:xfrm>
          <a:prstGeom prst="rect">
            <a:avLst/>
          </a:prstGeom>
          <a:noFill/>
        </p:spPr>
        <p:txBody>
          <a:bodyPr wrap="none" rtlCol="0">
            <a:spAutoFit/>
          </a:bodyPr>
          <a:lstStyle/>
          <a:p>
            <a:pPr defTabSz="914446"/>
            <a:r>
              <a:rPr lang="en-GB" sz="800" b="1" noProof="0" dirty="0">
                <a:ln/>
                <a:solidFill>
                  <a:schemeClr val="accent6"/>
                </a:solidFill>
                <a:latin typeface="Arial"/>
                <a:cs typeface="Arial"/>
                <a:sym typeface="Arial"/>
                <a:rtl val="0"/>
              </a:rPr>
              <a:t>Pbo + pbo</a:t>
            </a:r>
          </a:p>
        </p:txBody>
      </p:sp>
      <p:sp>
        <p:nvSpPr>
          <p:cNvPr id="1243" name="Freeform 4263">
            <a:extLst>
              <a:ext uri="{FF2B5EF4-FFF2-40B4-BE49-F238E27FC236}">
                <a16:creationId xmlns:a16="http://schemas.microsoft.com/office/drawing/2014/main" id="{68B3A050-A22D-B1E0-1CE0-B3D2BB5AFD41}"/>
              </a:ext>
            </a:extLst>
          </p:cNvPr>
          <p:cNvSpPr/>
          <p:nvPr/>
        </p:nvSpPr>
        <p:spPr>
          <a:xfrm>
            <a:off x="940848" y="2082430"/>
            <a:ext cx="4609207" cy="1847402"/>
          </a:xfrm>
          <a:custGeom>
            <a:avLst/>
            <a:gdLst>
              <a:gd name="connsiteX0" fmla="*/ 0 w 6913811"/>
              <a:gd name="connsiteY0" fmla="*/ 0 h 2611387"/>
              <a:gd name="connsiteX1" fmla="*/ 18024 w 6913811"/>
              <a:gd name="connsiteY1" fmla="*/ 0 h 2611387"/>
              <a:gd name="connsiteX2" fmla="*/ 18024 w 6913811"/>
              <a:gd name="connsiteY2" fmla="*/ 13445 h 2611387"/>
              <a:gd name="connsiteX3" fmla="*/ 70444 w 6913811"/>
              <a:gd name="connsiteY3" fmla="*/ 13445 h 2611387"/>
              <a:gd name="connsiteX4" fmla="*/ 70444 w 6913811"/>
              <a:gd name="connsiteY4" fmla="*/ 28920 h 2611387"/>
              <a:gd name="connsiteX5" fmla="*/ 98368 w 6913811"/>
              <a:gd name="connsiteY5" fmla="*/ 28920 h 2611387"/>
              <a:gd name="connsiteX6" fmla="*/ 98368 w 6913811"/>
              <a:gd name="connsiteY6" fmla="*/ 40970 h 2611387"/>
              <a:gd name="connsiteX7" fmla="*/ 104334 w 6913811"/>
              <a:gd name="connsiteY7" fmla="*/ 40970 h 2611387"/>
              <a:gd name="connsiteX8" fmla="*/ 104334 w 6913811"/>
              <a:gd name="connsiteY8" fmla="*/ 55049 h 2611387"/>
              <a:gd name="connsiteX9" fmla="*/ 118422 w 6913811"/>
              <a:gd name="connsiteY9" fmla="*/ 55049 h 2611387"/>
              <a:gd name="connsiteX10" fmla="*/ 118422 w 6913811"/>
              <a:gd name="connsiteY10" fmla="*/ 69509 h 2611387"/>
              <a:gd name="connsiteX11" fmla="*/ 173635 w 6913811"/>
              <a:gd name="connsiteY11" fmla="*/ 69509 h 2611387"/>
              <a:gd name="connsiteX12" fmla="*/ 173635 w 6913811"/>
              <a:gd name="connsiteY12" fmla="*/ 83334 h 2611387"/>
              <a:gd name="connsiteX13" fmla="*/ 186201 w 6913811"/>
              <a:gd name="connsiteY13" fmla="*/ 83334 h 2611387"/>
              <a:gd name="connsiteX14" fmla="*/ 186201 w 6913811"/>
              <a:gd name="connsiteY14" fmla="*/ 98301 h 2611387"/>
              <a:gd name="connsiteX15" fmla="*/ 204859 w 6913811"/>
              <a:gd name="connsiteY15" fmla="*/ 98301 h 2611387"/>
              <a:gd name="connsiteX16" fmla="*/ 204859 w 6913811"/>
              <a:gd name="connsiteY16" fmla="*/ 125826 h 2611387"/>
              <a:gd name="connsiteX17" fmla="*/ 213363 w 6913811"/>
              <a:gd name="connsiteY17" fmla="*/ 125826 h 2611387"/>
              <a:gd name="connsiteX18" fmla="*/ 213363 w 6913811"/>
              <a:gd name="connsiteY18" fmla="*/ 141934 h 2611387"/>
              <a:gd name="connsiteX19" fmla="*/ 224660 w 6913811"/>
              <a:gd name="connsiteY19" fmla="*/ 141934 h 2611387"/>
              <a:gd name="connsiteX20" fmla="*/ 224660 w 6913811"/>
              <a:gd name="connsiteY20" fmla="*/ 155126 h 2611387"/>
              <a:gd name="connsiteX21" fmla="*/ 239003 w 6913811"/>
              <a:gd name="connsiteY21" fmla="*/ 155126 h 2611387"/>
              <a:gd name="connsiteX22" fmla="*/ 239003 w 6913811"/>
              <a:gd name="connsiteY22" fmla="*/ 172376 h 2611387"/>
              <a:gd name="connsiteX23" fmla="*/ 248649 w 6913811"/>
              <a:gd name="connsiteY23" fmla="*/ 172376 h 2611387"/>
              <a:gd name="connsiteX24" fmla="*/ 248649 w 6913811"/>
              <a:gd name="connsiteY24" fmla="*/ 209921 h 2611387"/>
              <a:gd name="connsiteX25" fmla="*/ 296373 w 6913811"/>
              <a:gd name="connsiteY25" fmla="*/ 209921 h 2611387"/>
              <a:gd name="connsiteX26" fmla="*/ 296373 w 6913811"/>
              <a:gd name="connsiteY26" fmla="*/ 222985 h 2611387"/>
              <a:gd name="connsiteX27" fmla="*/ 312493 w 6913811"/>
              <a:gd name="connsiteY27" fmla="*/ 222985 h 2611387"/>
              <a:gd name="connsiteX28" fmla="*/ 312493 w 6913811"/>
              <a:gd name="connsiteY28" fmla="*/ 240236 h 2611387"/>
              <a:gd name="connsiteX29" fmla="*/ 315539 w 6913811"/>
              <a:gd name="connsiteY29" fmla="*/ 240236 h 2611387"/>
              <a:gd name="connsiteX30" fmla="*/ 315539 w 6913811"/>
              <a:gd name="connsiteY30" fmla="*/ 253300 h 2611387"/>
              <a:gd name="connsiteX31" fmla="*/ 366818 w 6913811"/>
              <a:gd name="connsiteY31" fmla="*/ 253300 h 2611387"/>
              <a:gd name="connsiteX32" fmla="*/ 366818 w 6913811"/>
              <a:gd name="connsiteY32" fmla="*/ 265730 h 2611387"/>
              <a:gd name="connsiteX33" fmla="*/ 375322 w 6913811"/>
              <a:gd name="connsiteY33" fmla="*/ 265730 h 2611387"/>
              <a:gd name="connsiteX34" fmla="*/ 375322 w 6913811"/>
              <a:gd name="connsiteY34" fmla="*/ 282220 h 2611387"/>
              <a:gd name="connsiteX35" fmla="*/ 379891 w 6913811"/>
              <a:gd name="connsiteY35" fmla="*/ 282220 h 2611387"/>
              <a:gd name="connsiteX36" fmla="*/ 379891 w 6913811"/>
              <a:gd name="connsiteY36" fmla="*/ 335873 h 2611387"/>
              <a:gd name="connsiteX37" fmla="*/ 391314 w 6913811"/>
              <a:gd name="connsiteY37" fmla="*/ 335873 h 2611387"/>
              <a:gd name="connsiteX38" fmla="*/ 391314 w 6913811"/>
              <a:gd name="connsiteY38" fmla="*/ 362002 h 2611387"/>
              <a:gd name="connsiteX39" fmla="*/ 393980 w 6913811"/>
              <a:gd name="connsiteY39" fmla="*/ 362002 h 2611387"/>
              <a:gd name="connsiteX40" fmla="*/ 393980 w 6913811"/>
              <a:gd name="connsiteY40" fmla="*/ 378365 h 2611387"/>
              <a:gd name="connsiteX41" fmla="*/ 399184 w 6913811"/>
              <a:gd name="connsiteY41" fmla="*/ 378365 h 2611387"/>
              <a:gd name="connsiteX42" fmla="*/ 399184 w 6913811"/>
              <a:gd name="connsiteY42" fmla="*/ 408299 h 2611387"/>
              <a:gd name="connsiteX43" fmla="*/ 403245 w 6913811"/>
              <a:gd name="connsiteY43" fmla="*/ 408299 h 2611387"/>
              <a:gd name="connsiteX44" fmla="*/ 403245 w 6913811"/>
              <a:gd name="connsiteY44" fmla="*/ 422251 h 2611387"/>
              <a:gd name="connsiteX45" fmla="*/ 412511 w 6913811"/>
              <a:gd name="connsiteY45" fmla="*/ 422251 h 2611387"/>
              <a:gd name="connsiteX46" fmla="*/ 412511 w 6913811"/>
              <a:gd name="connsiteY46" fmla="*/ 435696 h 2611387"/>
              <a:gd name="connsiteX47" fmla="*/ 416319 w 6913811"/>
              <a:gd name="connsiteY47" fmla="*/ 435696 h 2611387"/>
              <a:gd name="connsiteX48" fmla="*/ 416319 w 6913811"/>
              <a:gd name="connsiteY48" fmla="*/ 476158 h 2611387"/>
              <a:gd name="connsiteX49" fmla="*/ 422792 w 6913811"/>
              <a:gd name="connsiteY49" fmla="*/ 476158 h 2611387"/>
              <a:gd name="connsiteX50" fmla="*/ 422792 w 6913811"/>
              <a:gd name="connsiteY50" fmla="*/ 504444 h 2611387"/>
              <a:gd name="connsiteX51" fmla="*/ 426727 w 6913811"/>
              <a:gd name="connsiteY51" fmla="*/ 504444 h 2611387"/>
              <a:gd name="connsiteX52" fmla="*/ 426727 w 6913811"/>
              <a:gd name="connsiteY52" fmla="*/ 518269 h 2611387"/>
              <a:gd name="connsiteX53" fmla="*/ 430788 w 6913811"/>
              <a:gd name="connsiteY53" fmla="*/ 518269 h 2611387"/>
              <a:gd name="connsiteX54" fmla="*/ 430788 w 6913811"/>
              <a:gd name="connsiteY54" fmla="*/ 531588 h 2611387"/>
              <a:gd name="connsiteX55" fmla="*/ 436373 w 6913811"/>
              <a:gd name="connsiteY55" fmla="*/ 531588 h 2611387"/>
              <a:gd name="connsiteX56" fmla="*/ 436373 w 6913811"/>
              <a:gd name="connsiteY56" fmla="*/ 549853 h 2611387"/>
              <a:gd name="connsiteX57" fmla="*/ 441323 w 6913811"/>
              <a:gd name="connsiteY57" fmla="*/ 549853 h 2611387"/>
              <a:gd name="connsiteX58" fmla="*/ 441323 w 6913811"/>
              <a:gd name="connsiteY58" fmla="*/ 576870 h 2611387"/>
              <a:gd name="connsiteX59" fmla="*/ 446781 w 6913811"/>
              <a:gd name="connsiteY59" fmla="*/ 576870 h 2611387"/>
              <a:gd name="connsiteX60" fmla="*/ 446781 w 6913811"/>
              <a:gd name="connsiteY60" fmla="*/ 604140 h 2611387"/>
              <a:gd name="connsiteX61" fmla="*/ 474578 w 6913811"/>
              <a:gd name="connsiteY61" fmla="*/ 604140 h 2611387"/>
              <a:gd name="connsiteX62" fmla="*/ 474578 w 6913811"/>
              <a:gd name="connsiteY62" fmla="*/ 620376 h 2611387"/>
              <a:gd name="connsiteX63" fmla="*/ 485367 w 6913811"/>
              <a:gd name="connsiteY63" fmla="*/ 620376 h 2611387"/>
              <a:gd name="connsiteX64" fmla="*/ 485367 w 6913811"/>
              <a:gd name="connsiteY64" fmla="*/ 634328 h 2611387"/>
              <a:gd name="connsiteX65" fmla="*/ 498567 w 6913811"/>
              <a:gd name="connsiteY65" fmla="*/ 634328 h 2611387"/>
              <a:gd name="connsiteX66" fmla="*/ 498567 w 6913811"/>
              <a:gd name="connsiteY66" fmla="*/ 648154 h 2611387"/>
              <a:gd name="connsiteX67" fmla="*/ 512656 w 6913811"/>
              <a:gd name="connsiteY67" fmla="*/ 648154 h 2611387"/>
              <a:gd name="connsiteX68" fmla="*/ 512656 w 6913811"/>
              <a:gd name="connsiteY68" fmla="*/ 662106 h 2611387"/>
              <a:gd name="connsiteX69" fmla="*/ 530933 w 6913811"/>
              <a:gd name="connsiteY69" fmla="*/ 662106 h 2611387"/>
              <a:gd name="connsiteX70" fmla="*/ 530933 w 6913811"/>
              <a:gd name="connsiteY70" fmla="*/ 688869 h 2611387"/>
              <a:gd name="connsiteX71" fmla="*/ 539945 w 6913811"/>
              <a:gd name="connsiteY71" fmla="*/ 688869 h 2611387"/>
              <a:gd name="connsiteX72" fmla="*/ 539945 w 6913811"/>
              <a:gd name="connsiteY72" fmla="*/ 703076 h 2611387"/>
              <a:gd name="connsiteX73" fmla="*/ 569011 w 6913811"/>
              <a:gd name="connsiteY73" fmla="*/ 703076 h 2611387"/>
              <a:gd name="connsiteX74" fmla="*/ 569011 w 6913811"/>
              <a:gd name="connsiteY74" fmla="*/ 715887 h 2611387"/>
              <a:gd name="connsiteX75" fmla="*/ 584370 w 6913811"/>
              <a:gd name="connsiteY75" fmla="*/ 715887 h 2611387"/>
              <a:gd name="connsiteX76" fmla="*/ 584370 w 6913811"/>
              <a:gd name="connsiteY76" fmla="*/ 733771 h 2611387"/>
              <a:gd name="connsiteX77" fmla="*/ 603916 w 6913811"/>
              <a:gd name="connsiteY77" fmla="*/ 733771 h 2611387"/>
              <a:gd name="connsiteX78" fmla="*/ 603916 w 6913811"/>
              <a:gd name="connsiteY78" fmla="*/ 758378 h 2611387"/>
              <a:gd name="connsiteX79" fmla="*/ 609374 w 6913811"/>
              <a:gd name="connsiteY79" fmla="*/ 758378 h 2611387"/>
              <a:gd name="connsiteX80" fmla="*/ 609374 w 6913811"/>
              <a:gd name="connsiteY80" fmla="*/ 788439 h 2611387"/>
              <a:gd name="connsiteX81" fmla="*/ 638313 w 6913811"/>
              <a:gd name="connsiteY81" fmla="*/ 788439 h 2611387"/>
              <a:gd name="connsiteX82" fmla="*/ 638313 w 6913811"/>
              <a:gd name="connsiteY82" fmla="*/ 802392 h 2611387"/>
              <a:gd name="connsiteX83" fmla="*/ 664206 w 6913811"/>
              <a:gd name="connsiteY83" fmla="*/ 802392 h 2611387"/>
              <a:gd name="connsiteX84" fmla="*/ 664206 w 6913811"/>
              <a:gd name="connsiteY84" fmla="*/ 817612 h 2611387"/>
              <a:gd name="connsiteX85" fmla="*/ 714215 w 6913811"/>
              <a:gd name="connsiteY85" fmla="*/ 817612 h 2611387"/>
              <a:gd name="connsiteX86" fmla="*/ 714215 w 6913811"/>
              <a:gd name="connsiteY86" fmla="*/ 831438 h 2611387"/>
              <a:gd name="connsiteX87" fmla="*/ 721196 w 6913811"/>
              <a:gd name="connsiteY87" fmla="*/ 831438 h 2611387"/>
              <a:gd name="connsiteX88" fmla="*/ 721196 w 6913811"/>
              <a:gd name="connsiteY88" fmla="*/ 847420 h 2611387"/>
              <a:gd name="connsiteX89" fmla="*/ 726908 w 6913811"/>
              <a:gd name="connsiteY89" fmla="*/ 847420 h 2611387"/>
              <a:gd name="connsiteX90" fmla="*/ 726908 w 6913811"/>
              <a:gd name="connsiteY90" fmla="*/ 861499 h 2611387"/>
              <a:gd name="connsiteX91" fmla="*/ 786563 w 6913811"/>
              <a:gd name="connsiteY91" fmla="*/ 861499 h 2611387"/>
              <a:gd name="connsiteX92" fmla="*/ 786563 w 6913811"/>
              <a:gd name="connsiteY92" fmla="*/ 876213 h 2611387"/>
              <a:gd name="connsiteX93" fmla="*/ 795321 w 6913811"/>
              <a:gd name="connsiteY93" fmla="*/ 876213 h 2611387"/>
              <a:gd name="connsiteX94" fmla="*/ 795321 w 6913811"/>
              <a:gd name="connsiteY94" fmla="*/ 904117 h 2611387"/>
              <a:gd name="connsiteX95" fmla="*/ 800525 w 6913811"/>
              <a:gd name="connsiteY95" fmla="*/ 904117 h 2611387"/>
              <a:gd name="connsiteX96" fmla="*/ 800525 w 6913811"/>
              <a:gd name="connsiteY96" fmla="*/ 919211 h 2611387"/>
              <a:gd name="connsiteX97" fmla="*/ 811187 w 6913811"/>
              <a:gd name="connsiteY97" fmla="*/ 919211 h 2611387"/>
              <a:gd name="connsiteX98" fmla="*/ 811187 w 6913811"/>
              <a:gd name="connsiteY98" fmla="*/ 948131 h 2611387"/>
              <a:gd name="connsiteX99" fmla="*/ 818930 w 6913811"/>
              <a:gd name="connsiteY99" fmla="*/ 948131 h 2611387"/>
              <a:gd name="connsiteX100" fmla="*/ 818930 w 6913811"/>
              <a:gd name="connsiteY100" fmla="*/ 975655 h 2611387"/>
              <a:gd name="connsiteX101" fmla="*/ 827941 w 6913811"/>
              <a:gd name="connsiteY101" fmla="*/ 975655 h 2611387"/>
              <a:gd name="connsiteX102" fmla="*/ 827941 w 6913811"/>
              <a:gd name="connsiteY102" fmla="*/ 987959 h 2611387"/>
              <a:gd name="connsiteX103" fmla="*/ 830480 w 6913811"/>
              <a:gd name="connsiteY103" fmla="*/ 987959 h 2611387"/>
              <a:gd name="connsiteX104" fmla="*/ 830480 w 6913811"/>
              <a:gd name="connsiteY104" fmla="*/ 1017005 h 2611387"/>
              <a:gd name="connsiteX105" fmla="*/ 934306 w 6913811"/>
              <a:gd name="connsiteY105" fmla="*/ 1017005 h 2611387"/>
              <a:gd name="connsiteX106" fmla="*/ 934306 w 6913811"/>
              <a:gd name="connsiteY106" fmla="*/ 1032607 h 2611387"/>
              <a:gd name="connsiteX107" fmla="*/ 951568 w 6913811"/>
              <a:gd name="connsiteY107" fmla="*/ 1032607 h 2611387"/>
              <a:gd name="connsiteX108" fmla="*/ 951568 w 6913811"/>
              <a:gd name="connsiteY108" fmla="*/ 1061653 h 2611387"/>
              <a:gd name="connsiteX109" fmla="*/ 965910 w 6913811"/>
              <a:gd name="connsiteY109" fmla="*/ 1061653 h 2611387"/>
              <a:gd name="connsiteX110" fmla="*/ 965910 w 6913811"/>
              <a:gd name="connsiteY110" fmla="*/ 1076113 h 2611387"/>
              <a:gd name="connsiteX111" fmla="*/ 995357 w 6913811"/>
              <a:gd name="connsiteY111" fmla="*/ 1076113 h 2611387"/>
              <a:gd name="connsiteX112" fmla="*/ 995357 w 6913811"/>
              <a:gd name="connsiteY112" fmla="*/ 1091461 h 2611387"/>
              <a:gd name="connsiteX113" fmla="*/ 1010843 w 6913811"/>
              <a:gd name="connsiteY113" fmla="*/ 1091461 h 2611387"/>
              <a:gd name="connsiteX114" fmla="*/ 1010843 w 6913811"/>
              <a:gd name="connsiteY114" fmla="*/ 1104398 h 2611387"/>
              <a:gd name="connsiteX115" fmla="*/ 1042574 w 6913811"/>
              <a:gd name="connsiteY115" fmla="*/ 1104398 h 2611387"/>
              <a:gd name="connsiteX116" fmla="*/ 1042574 w 6913811"/>
              <a:gd name="connsiteY116" fmla="*/ 1120000 h 2611387"/>
              <a:gd name="connsiteX117" fmla="*/ 1053490 w 6913811"/>
              <a:gd name="connsiteY117" fmla="*/ 1120000 h 2611387"/>
              <a:gd name="connsiteX118" fmla="*/ 1053490 w 6913811"/>
              <a:gd name="connsiteY118" fmla="*/ 1135981 h 2611387"/>
              <a:gd name="connsiteX119" fmla="*/ 1154142 w 6913811"/>
              <a:gd name="connsiteY119" fmla="*/ 1135981 h 2611387"/>
              <a:gd name="connsiteX120" fmla="*/ 1154142 w 6913811"/>
              <a:gd name="connsiteY120" fmla="*/ 1148919 h 2611387"/>
              <a:gd name="connsiteX121" fmla="*/ 1164043 w 6913811"/>
              <a:gd name="connsiteY121" fmla="*/ 1148919 h 2611387"/>
              <a:gd name="connsiteX122" fmla="*/ 1164043 w 6913811"/>
              <a:gd name="connsiteY122" fmla="*/ 1175175 h 2611387"/>
              <a:gd name="connsiteX123" fmla="*/ 1188159 w 6913811"/>
              <a:gd name="connsiteY123" fmla="*/ 1175175 h 2611387"/>
              <a:gd name="connsiteX124" fmla="*/ 1188159 w 6913811"/>
              <a:gd name="connsiteY124" fmla="*/ 1194074 h 2611387"/>
              <a:gd name="connsiteX125" fmla="*/ 1201994 w 6913811"/>
              <a:gd name="connsiteY125" fmla="*/ 1194074 h 2611387"/>
              <a:gd name="connsiteX126" fmla="*/ 1201994 w 6913811"/>
              <a:gd name="connsiteY126" fmla="*/ 1206251 h 2611387"/>
              <a:gd name="connsiteX127" fmla="*/ 1206944 w 6913811"/>
              <a:gd name="connsiteY127" fmla="*/ 1206251 h 2611387"/>
              <a:gd name="connsiteX128" fmla="*/ 1206944 w 6913811"/>
              <a:gd name="connsiteY128" fmla="*/ 1233395 h 2611387"/>
              <a:gd name="connsiteX129" fmla="*/ 1210879 w 6913811"/>
              <a:gd name="connsiteY129" fmla="*/ 1233395 h 2611387"/>
              <a:gd name="connsiteX130" fmla="*/ 1210879 w 6913811"/>
              <a:gd name="connsiteY130" fmla="*/ 1249504 h 2611387"/>
              <a:gd name="connsiteX131" fmla="*/ 1216717 w 6913811"/>
              <a:gd name="connsiteY131" fmla="*/ 1249504 h 2611387"/>
              <a:gd name="connsiteX132" fmla="*/ 1216717 w 6913811"/>
              <a:gd name="connsiteY132" fmla="*/ 1289585 h 2611387"/>
              <a:gd name="connsiteX133" fmla="*/ 1222048 w 6913811"/>
              <a:gd name="connsiteY133" fmla="*/ 1289585 h 2611387"/>
              <a:gd name="connsiteX134" fmla="*/ 1222048 w 6913811"/>
              <a:gd name="connsiteY134" fmla="*/ 1304045 h 2611387"/>
              <a:gd name="connsiteX135" fmla="*/ 1236518 w 6913811"/>
              <a:gd name="connsiteY135" fmla="*/ 1304045 h 2611387"/>
              <a:gd name="connsiteX136" fmla="*/ 1236518 w 6913811"/>
              <a:gd name="connsiteY136" fmla="*/ 1319393 h 2611387"/>
              <a:gd name="connsiteX137" fmla="*/ 1245149 w 6913811"/>
              <a:gd name="connsiteY137" fmla="*/ 1319393 h 2611387"/>
              <a:gd name="connsiteX138" fmla="*/ 1245149 w 6913811"/>
              <a:gd name="connsiteY138" fmla="*/ 1334233 h 2611387"/>
              <a:gd name="connsiteX139" fmla="*/ 1251622 w 6913811"/>
              <a:gd name="connsiteY139" fmla="*/ 1334233 h 2611387"/>
              <a:gd name="connsiteX140" fmla="*/ 1251622 w 6913811"/>
              <a:gd name="connsiteY140" fmla="*/ 1349073 h 2611387"/>
              <a:gd name="connsiteX141" fmla="*/ 1256826 w 6913811"/>
              <a:gd name="connsiteY141" fmla="*/ 1349073 h 2611387"/>
              <a:gd name="connsiteX142" fmla="*/ 1256826 w 6913811"/>
              <a:gd name="connsiteY142" fmla="*/ 1365436 h 2611387"/>
              <a:gd name="connsiteX143" fmla="*/ 1261142 w 6913811"/>
              <a:gd name="connsiteY143" fmla="*/ 1365436 h 2611387"/>
              <a:gd name="connsiteX144" fmla="*/ 1261142 w 6913811"/>
              <a:gd name="connsiteY144" fmla="*/ 1377739 h 2611387"/>
              <a:gd name="connsiteX145" fmla="*/ 1371314 w 6913811"/>
              <a:gd name="connsiteY145" fmla="*/ 1377739 h 2611387"/>
              <a:gd name="connsiteX146" fmla="*/ 1371314 w 6913811"/>
              <a:gd name="connsiteY146" fmla="*/ 1391565 h 2611387"/>
              <a:gd name="connsiteX147" fmla="*/ 1423861 w 6913811"/>
              <a:gd name="connsiteY147" fmla="*/ 1391565 h 2611387"/>
              <a:gd name="connsiteX148" fmla="*/ 1423861 w 6913811"/>
              <a:gd name="connsiteY148" fmla="*/ 1407039 h 2611387"/>
              <a:gd name="connsiteX149" fmla="*/ 1487451 w 6913811"/>
              <a:gd name="connsiteY149" fmla="*/ 1407039 h 2611387"/>
              <a:gd name="connsiteX150" fmla="*/ 1487451 w 6913811"/>
              <a:gd name="connsiteY150" fmla="*/ 1420738 h 2611387"/>
              <a:gd name="connsiteX151" fmla="*/ 1554849 w 6913811"/>
              <a:gd name="connsiteY151" fmla="*/ 1420738 h 2611387"/>
              <a:gd name="connsiteX152" fmla="*/ 1554849 w 6913811"/>
              <a:gd name="connsiteY152" fmla="*/ 1435832 h 2611387"/>
              <a:gd name="connsiteX153" fmla="*/ 1620724 w 6913811"/>
              <a:gd name="connsiteY153" fmla="*/ 1435832 h 2611387"/>
              <a:gd name="connsiteX154" fmla="*/ 1620724 w 6913811"/>
              <a:gd name="connsiteY154" fmla="*/ 1463483 h 2611387"/>
              <a:gd name="connsiteX155" fmla="*/ 1626055 w 6913811"/>
              <a:gd name="connsiteY155" fmla="*/ 1463483 h 2611387"/>
              <a:gd name="connsiteX156" fmla="*/ 1626055 w 6913811"/>
              <a:gd name="connsiteY156" fmla="*/ 1476674 h 2611387"/>
              <a:gd name="connsiteX157" fmla="*/ 1629355 w 6913811"/>
              <a:gd name="connsiteY157" fmla="*/ 1476674 h 2611387"/>
              <a:gd name="connsiteX158" fmla="*/ 1629355 w 6913811"/>
              <a:gd name="connsiteY158" fmla="*/ 1492529 h 2611387"/>
              <a:gd name="connsiteX159" fmla="*/ 1633925 w 6913811"/>
              <a:gd name="connsiteY159" fmla="*/ 1492529 h 2611387"/>
              <a:gd name="connsiteX160" fmla="*/ 1633925 w 6913811"/>
              <a:gd name="connsiteY160" fmla="*/ 1518405 h 2611387"/>
              <a:gd name="connsiteX161" fmla="*/ 1679237 w 6913811"/>
              <a:gd name="connsiteY161" fmla="*/ 1518405 h 2611387"/>
              <a:gd name="connsiteX162" fmla="*/ 1679237 w 6913811"/>
              <a:gd name="connsiteY162" fmla="*/ 1535909 h 2611387"/>
              <a:gd name="connsiteX163" fmla="*/ 1689137 w 6913811"/>
              <a:gd name="connsiteY163" fmla="*/ 1535909 h 2611387"/>
              <a:gd name="connsiteX164" fmla="*/ 1689137 w 6913811"/>
              <a:gd name="connsiteY164" fmla="*/ 1563814 h 2611387"/>
              <a:gd name="connsiteX165" fmla="*/ 1905293 w 6913811"/>
              <a:gd name="connsiteY165" fmla="*/ 1563814 h 2611387"/>
              <a:gd name="connsiteX166" fmla="*/ 1905293 w 6913811"/>
              <a:gd name="connsiteY166" fmla="*/ 1579415 h 2611387"/>
              <a:gd name="connsiteX167" fmla="*/ 2026127 w 6913811"/>
              <a:gd name="connsiteY167" fmla="*/ 1579415 h 2611387"/>
              <a:gd name="connsiteX168" fmla="*/ 2026127 w 6913811"/>
              <a:gd name="connsiteY168" fmla="*/ 1610744 h 2611387"/>
              <a:gd name="connsiteX169" fmla="*/ 2035901 w 6913811"/>
              <a:gd name="connsiteY169" fmla="*/ 1610744 h 2611387"/>
              <a:gd name="connsiteX170" fmla="*/ 2035901 w 6913811"/>
              <a:gd name="connsiteY170" fmla="*/ 1623302 h 2611387"/>
              <a:gd name="connsiteX171" fmla="*/ 2043770 w 6913811"/>
              <a:gd name="connsiteY171" fmla="*/ 1623302 h 2611387"/>
              <a:gd name="connsiteX172" fmla="*/ 2043770 w 6913811"/>
              <a:gd name="connsiteY172" fmla="*/ 1639157 h 2611387"/>
              <a:gd name="connsiteX173" fmla="*/ 2054051 w 6913811"/>
              <a:gd name="connsiteY173" fmla="*/ 1639157 h 2611387"/>
              <a:gd name="connsiteX174" fmla="*/ 2054051 w 6913811"/>
              <a:gd name="connsiteY174" fmla="*/ 1668077 h 2611387"/>
              <a:gd name="connsiteX175" fmla="*/ 2064205 w 6913811"/>
              <a:gd name="connsiteY175" fmla="*/ 1668077 h 2611387"/>
              <a:gd name="connsiteX176" fmla="*/ 2064205 w 6913811"/>
              <a:gd name="connsiteY176" fmla="*/ 1695094 h 2611387"/>
              <a:gd name="connsiteX177" fmla="*/ 2238221 w 6913811"/>
              <a:gd name="connsiteY177" fmla="*/ 1695094 h 2611387"/>
              <a:gd name="connsiteX178" fmla="*/ 2238221 w 6913811"/>
              <a:gd name="connsiteY178" fmla="*/ 1712090 h 2611387"/>
              <a:gd name="connsiteX179" fmla="*/ 2285946 w 6913811"/>
              <a:gd name="connsiteY179" fmla="*/ 1712090 h 2611387"/>
              <a:gd name="connsiteX180" fmla="*/ 2285946 w 6913811"/>
              <a:gd name="connsiteY180" fmla="*/ 1725916 h 2611387"/>
              <a:gd name="connsiteX181" fmla="*/ 2424423 w 6913811"/>
              <a:gd name="connsiteY181" fmla="*/ 1725916 h 2611387"/>
              <a:gd name="connsiteX182" fmla="*/ 2424423 w 6913811"/>
              <a:gd name="connsiteY182" fmla="*/ 1737712 h 2611387"/>
              <a:gd name="connsiteX183" fmla="*/ 2439781 w 6913811"/>
              <a:gd name="connsiteY183" fmla="*/ 1737712 h 2611387"/>
              <a:gd name="connsiteX184" fmla="*/ 2439781 w 6913811"/>
              <a:gd name="connsiteY184" fmla="*/ 1753694 h 2611387"/>
              <a:gd name="connsiteX185" fmla="*/ 2470116 w 6913811"/>
              <a:gd name="connsiteY185" fmla="*/ 1753694 h 2611387"/>
              <a:gd name="connsiteX186" fmla="*/ 2470116 w 6913811"/>
              <a:gd name="connsiteY186" fmla="*/ 1768661 h 2611387"/>
              <a:gd name="connsiteX187" fmla="*/ 2477224 w 6913811"/>
              <a:gd name="connsiteY187" fmla="*/ 1768661 h 2611387"/>
              <a:gd name="connsiteX188" fmla="*/ 2477224 w 6913811"/>
              <a:gd name="connsiteY188" fmla="*/ 1782867 h 2611387"/>
              <a:gd name="connsiteX189" fmla="*/ 2496898 w 6913811"/>
              <a:gd name="connsiteY189" fmla="*/ 1782867 h 2611387"/>
              <a:gd name="connsiteX190" fmla="*/ 2496898 w 6913811"/>
              <a:gd name="connsiteY190" fmla="*/ 1798088 h 2611387"/>
              <a:gd name="connsiteX191" fmla="*/ 2559091 w 6913811"/>
              <a:gd name="connsiteY191" fmla="*/ 1798088 h 2611387"/>
              <a:gd name="connsiteX192" fmla="*/ 2559091 w 6913811"/>
              <a:gd name="connsiteY192" fmla="*/ 1812547 h 2611387"/>
              <a:gd name="connsiteX193" fmla="*/ 2622428 w 6913811"/>
              <a:gd name="connsiteY193" fmla="*/ 1812547 h 2611387"/>
              <a:gd name="connsiteX194" fmla="*/ 2622428 w 6913811"/>
              <a:gd name="connsiteY194" fmla="*/ 1830178 h 2611387"/>
              <a:gd name="connsiteX195" fmla="*/ 2663171 w 6913811"/>
              <a:gd name="connsiteY195" fmla="*/ 1830178 h 2611387"/>
              <a:gd name="connsiteX196" fmla="*/ 2663171 w 6913811"/>
              <a:gd name="connsiteY196" fmla="*/ 1843116 h 2611387"/>
              <a:gd name="connsiteX197" fmla="*/ 2725873 w 6913811"/>
              <a:gd name="connsiteY197" fmla="*/ 1843116 h 2611387"/>
              <a:gd name="connsiteX198" fmla="*/ 2725873 w 6913811"/>
              <a:gd name="connsiteY198" fmla="*/ 1858971 h 2611387"/>
              <a:gd name="connsiteX199" fmla="*/ 2756843 w 6913811"/>
              <a:gd name="connsiteY199" fmla="*/ 1858971 h 2611387"/>
              <a:gd name="connsiteX200" fmla="*/ 2756843 w 6913811"/>
              <a:gd name="connsiteY200" fmla="*/ 1872162 h 2611387"/>
              <a:gd name="connsiteX201" fmla="*/ 2811295 w 6913811"/>
              <a:gd name="connsiteY201" fmla="*/ 1872162 h 2611387"/>
              <a:gd name="connsiteX202" fmla="*/ 2811295 w 6913811"/>
              <a:gd name="connsiteY202" fmla="*/ 1891696 h 2611387"/>
              <a:gd name="connsiteX203" fmla="*/ 2826526 w 6913811"/>
              <a:gd name="connsiteY203" fmla="*/ 1891696 h 2611387"/>
              <a:gd name="connsiteX204" fmla="*/ 2826526 w 6913811"/>
              <a:gd name="connsiteY204" fmla="*/ 1906536 h 2611387"/>
              <a:gd name="connsiteX205" fmla="*/ 2831222 w 6913811"/>
              <a:gd name="connsiteY205" fmla="*/ 1906536 h 2611387"/>
              <a:gd name="connsiteX206" fmla="*/ 2831222 w 6913811"/>
              <a:gd name="connsiteY206" fmla="*/ 1936217 h 2611387"/>
              <a:gd name="connsiteX207" fmla="*/ 2836172 w 6913811"/>
              <a:gd name="connsiteY207" fmla="*/ 1936217 h 2611387"/>
              <a:gd name="connsiteX208" fmla="*/ 2836172 w 6913811"/>
              <a:gd name="connsiteY208" fmla="*/ 1950677 h 2611387"/>
              <a:gd name="connsiteX209" fmla="*/ 2838076 w 6913811"/>
              <a:gd name="connsiteY209" fmla="*/ 1950677 h 2611387"/>
              <a:gd name="connsiteX210" fmla="*/ 2838076 w 6913811"/>
              <a:gd name="connsiteY210" fmla="*/ 1969068 h 2611387"/>
              <a:gd name="connsiteX211" fmla="*/ 3261503 w 6913811"/>
              <a:gd name="connsiteY211" fmla="*/ 1969068 h 2611387"/>
              <a:gd name="connsiteX212" fmla="*/ 3261503 w 6913811"/>
              <a:gd name="connsiteY212" fmla="*/ 2003696 h 2611387"/>
              <a:gd name="connsiteX213" fmla="*/ 3295392 w 6913811"/>
              <a:gd name="connsiteY213" fmla="*/ 2003696 h 2611387"/>
              <a:gd name="connsiteX214" fmla="*/ 3295392 w 6913811"/>
              <a:gd name="connsiteY214" fmla="*/ 2020692 h 2611387"/>
              <a:gd name="connsiteX215" fmla="*/ 3309862 w 6913811"/>
              <a:gd name="connsiteY215" fmla="*/ 2020692 h 2611387"/>
              <a:gd name="connsiteX216" fmla="*/ 3309862 w 6913811"/>
              <a:gd name="connsiteY216" fmla="*/ 2037943 h 2611387"/>
              <a:gd name="connsiteX217" fmla="*/ 3340070 w 6913811"/>
              <a:gd name="connsiteY217" fmla="*/ 2037943 h 2611387"/>
              <a:gd name="connsiteX218" fmla="*/ 3340070 w 6913811"/>
              <a:gd name="connsiteY218" fmla="*/ 2054685 h 2611387"/>
              <a:gd name="connsiteX219" fmla="*/ 3527921 w 6913811"/>
              <a:gd name="connsiteY219" fmla="*/ 2054685 h 2611387"/>
              <a:gd name="connsiteX220" fmla="*/ 3527921 w 6913811"/>
              <a:gd name="connsiteY220" fmla="*/ 2075360 h 2611387"/>
              <a:gd name="connsiteX221" fmla="*/ 3539218 w 6913811"/>
              <a:gd name="connsiteY221" fmla="*/ 2075360 h 2611387"/>
              <a:gd name="connsiteX222" fmla="*/ 3539218 w 6913811"/>
              <a:gd name="connsiteY222" fmla="*/ 2092484 h 2611387"/>
              <a:gd name="connsiteX223" fmla="*/ 3625782 w 6913811"/>
              <a:gd name="connsiteY223" fmla="*/ 2092484 h 2611387"/>
              <a:gd name="connsiteX224" fmla="*/ 3625782 w 6913811"/>
              <a:gd name="connsiteY224" fmla="*/ 2108593 h 2611387"/>
              <a:gd name="connsiteX225" fmla="*/ 3671222 w 6913811"/>
              <a:gd name="connsiteY225" fmla="*/ 2108593 h 2611387"/>
              <a:gd name="connsiteX226" fmla="*/ 3671222 w 6913811"/>
              <a:gd name="connsiteY226" fmla="*/ 2149055 h 2611387"/>
              <a:gd name="connsiteX227" fmla="*/ 3708030 w 6913811"/>
              <a:gd name="connsiteY227" fmla="*/ 2149055 h 2611387"/>
              <a:gd name="connsiteX228" fmla="*/ 3708030 w 6913811"/>
              <a:gd name="connsiteY228" fmla="*/ 2167574 h 2611387"/>
              <a:gd name="connsiteX229" fmla="*/ 3757912 w 6913811"/>
              <a:gd name="connsiteY229" fmla="*/ 2167574 h 2611387"/>
              <a:gd name="connsiteX230" fmla="*/ 3757912 w 6913811"/>
              <a:gd name="connsiteY230" fmla="*/ 2187107 h 2611387"/>
              <a:gd name="connsiteX231" fmla="*/ 3764131 w 6913811"/>
              <a:gd name="connsiteY231" fmla="*/ 2187107 h 2611387"/>
              <a:gd name="connsiteX232" fmla="*/ 3764131 w 6913811"/>
              <a:gd name="connsiteY232" fmla="*/ 2207021 h 2611387"/>
              <a:gd name="connsiteX233" fmla="*/ 4175754 w 6913811"/>
              <a:gd name="connsiteY233" fmla="*/ 2207021 h 2611387"/>
              <a:gd name="connsiteX234" fmla="*/ 4175754 w 6913811"/>
              <a:gd name="connsiteY234" fmla="*/ 2229725 h 2611387"/>
              <a:gd name="connsiteX235" fmla="*/ 4192889 w 6913811"/>
              <a:gd name="connsiteY235" fmla="*/ 2229725 h 2611387"/>
              <a:gd name="connsiteX236" fmla="*/ 4192889 w 6913811"/>
              <a:gd name="connsiteY236" fmla="*/ 2249385 h 2611387"/>
              <a:gd name="connsiteX237" fmla="*/ 4409299 w 6913811"/>
              <a:gd name="connsiteY237" fmla="*/ 2249385 h 2611387"/>
              <a:gd name="connsiteX238" fmla="*/ 4409299 w 6913811"/>
              <a:gd name="connsiteY238" fmla="*/ 2272724 h 2611387"/>
              <a:gd name="connsiteX239" fmla="*/ 5278365 w 6913811"/>
              <a:gd name="connsiteY239" fmla="*/ 2272724 h 2611387"/>
              <a:gd name="connsiteX240" fmla="*/ 5278365 w 6913811"/>
              <a:gd name="connsiteY240" fmla="*/ 2318133 h 2611387"/>
              <a:gd name="connsiteX241" fmla="*/ 5389552 w 6913811"/>
              <a:gd name="connsiteY241" fmla="*/ 2318133 h 2611387"/>
              <a:gd name="connsiteX242" fmla="*/ 5389552 w 6913811"/>
              <a:gd name="connsiteY242" fmla="*/ 2394237 h 2611387"/>
              <a:gd name="connsiteX243" fmla="*/ 5825164 w 6913811"/>
              <a:gd name="connsiteY243" fmla="*/ 2394237 h 2611387"/>
              <a:gd name="connsiteX244" fmla="*/ 5825164 w 6913811"/>
              <a:gd name="connsiteY244" fmla="*/ 2506617 h 2611387"/>
              <a:gd name="connsiteX245" fmla="*/ 5855753 w 6913811"/>
              <a:gd name="connsiteY245" fmla="*/ 2506617 h 2611387"/>
              <a:gd name="connsiteX246" fmla="*/ 5855753 w 6913811"/>
              <a:gd name="connsiteY246" fmla="*/ 2611388 h 2611387"/>
              <a:gd name="connsiteX247" fmla="*/ 6913812 w 6913811"/>
              <a:gd name="connsiteY247" fmla="*/ 2611388 h 2611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Lst>
            <a:rect l="l" t="t" r="r" b="b"/>
            <a:pathLst>
              <a:path w="6913811" h="2611387">
                <a:moveTo>
                  <a:pt x="0" y="0"/>
                </a:moveTo>
                <a:lnTo>
                  <a:pt x="18024" y="0"/>
                </a:lnTo>
                <a:lnTo>
                  <a:pt x="18024" y="13445"/>
                </a:lnTo>
                <a:lnTo>
                  <a:pt x="70444" y="13445"/>
                </a:lnTo>
                <a:lnTo>
                  <a:pt x="70444" y="28920"/>
                </a:lnTo>
                <a:lnTo>
                  <a:pt x="98368" y="28920"/>
                </a:lnTo>
                <a:lnTo>
                  <a:pt x="98368" y="40970"/>
                </a:lnTo>
                <a:lnTo>
                  <a:pt x="104334" y="40970"/>
                </a:lnTo>
                <a:lnTo>
                  <a:pt x="104334" y="55049"/>
                </a:lnTo>
                <a:lnTo>
                  <a:pt x="118422" y="55049"/>
                </a:lnTo>
                <a:lnTo>
                  <a:pt x="118422" y="69509"/>
                </a:lnTo>
                <a:lnTo>
                  <a:pt x="173635" y="69509"/>
                </a:lnTo>
                <a:lnTo>
                  <a:pt x="173635" y="83334"/>
                </a:lnTo>
                <a:lnTo>
                  <a:pt x="186201" y="83334"/>
                </a:lnTo>
                <a:lnTo>
                  <a:pt x="186201" y="98301"/>
                </a:lnTo>
                <a:lnTo>
                  <a:pt x="204859" y="98301"/>
                </a:lnTo>
                <a:lnTo>
                  <a:pt x="204859" y="125826"/>
                </a:lnTo>
                <a:lnTo>
                  <a:pt x="213363" y="125826"/>
                </a:lnTo>
                <a:lnTo>
                  <a:pt x="213363" y="141934"/>
                </a:lnTo>
                <a:lnTo>
                  <a:pt x="224660" y="141934"/>
                </a:lnTo>
                <a:lnTo>
                  <a:pt x="224660" y="155126"/>
                </a:lnTo>
                <a:lnTo>
                  <a:pt x="239003" y="155126"/>
                </a:lnTo>
                <a:lnTo>
                  <a:pt x="239003" y="172376"/>
                </a:lnTo>
                <a:lnTo>
                  <a:pt x="248649" y="172376"/>
                </a:lnTo>
                <a:lnTo>
                  <a:pt x="248649" y="209921"/>
                </a:lnTo>
                <a:lnTo>
                  <a:pt x="296373" y="209921"/>
                </a:lnTo>
                <a:lnTo>
                  <a:pt x="296373" y="222985"/>
                </a:lnTo>
                <a:lnTo>
                  <a:pt x="312493" y="222985"/>
                </a:lnTo>
                <a:lnTo>
                  <a:pt x="312493" y="240236"/>
                </a:lnTo>
                <a:lnTo>
                  <a:pt x="315539" y="240236"/>
                </a:lnTo>
                <a:lnTo>
                  <a:pt x="315539" y="253300"/>
                </a:lnTo>
                <a:lnTo>
                  <a:pt x="366818" y="253300"/>
                </a:lnTo>
                <a:lnTo>
                  <a:pt x="366818" y="265730"/>
                </a:lnTo>
                <a:lnTo>
                  <a:pt x="375322" y="265730"/>
                </a:lnTo>
                <a:lnTo>
                  <a:pt x="375322" y="282220"/>
                </a:lnTo>
                <a:lnTo>
                  <a:pt x="379891" y="282220"/>
                </a:lnTo>
                <a:lnTo>
                  <a:pt x="379891" y="335873"/>
                </a:lnTo>
                <a:lnTo>
                  <a:pt x="391314" y="335873"/>
                </a:lnTo>
                <a:lnTo>
                  <a:pt x="391314" y="362002"/>
                </a:lnTo>
                <a:lnTo>
                  <a:pt x="393980" y="362002"/>
                </a:lnTo>
                <a:lnTo>
                  <a:pt x="393980" y="378365"/>
                </a:lnTo>
                <a:lnTo>
                  <a:pt x="399184" y="378365"/>
                </a:lnTo>
                <a:lnTo>
                  <a:pt x="399184" y="408299"/>
                </a:lnTo>
                <a:lnTo>
                  <a:pt x="403245" y="408299"/>
                </a:lnTo>
                <a:lnTo>
                  <a:pt x="403245" y="422251"/>
                </a:lnTo>
                <a:lnTo>
                  <a:pt x="412511" y="422251"/>
                </a:lnTo>
                <a:lnTo>
                  <a:pt x="412511" y="435696"/>
                </a:lnTo>
                <a:lnTo>
                  <a:pt x="416319" y="435696"/>
                </a:lnTo>
                <a:lnTo>
                  <a:pt x="416319" y="476158"/>
                </a:lnTo>
                <a:lnTo>
                  <a:pt x="422792" y="476158"/>
                </a:lnTo>
                <a:lnTo>
                  <a:pt x="422792" y="504444"/>
                </a:lnTo>
                <a:lnTo>
                  <a:pt x="426727" y="504444"/>
                </a:lnTo>
                <a:lnTo>
                  <a:pt x="426727" y="518269"/>
                </a:lnTo>
                <a:lnTo>
                  <a:pt x="430788" y="518269"/>
                </a:lnTo>
                <a:lnTo>
                  <a:pt x="430788" y="531588"/>
                </a:lnTo>
                <a:lnTo>
                  <a:pt x="436373" y="531588"/>
                </a:lnTo>
                <a:lnTo>
                  <a:pt x="436373" y="549853"/>
                </a:lnTo>
                <a:lnTo>
                  <a:pt x="441323" y="549853"/>
                </a:lnTo>
                <a:lnTo>
                  <a:pt x="441323" y="576870"/>
                </a:lnTo>
                <a:lnTo>
                  <a:pt x="446781" y="576870"/>
                </a:lnTo>
                <a:lnTo>
                  <a:pt x="446781" y="604140"/>
                </a:lnTo>
                <a:lnTo>
                  <a:pt x="474578" y="604140"/>
                </a:lnTo>
                <a:lnTo>
                  <a:pt x="474578" y="620376"/>
                </a:lnTo>
                <a:lnTo>
                  <a:pt x="485367" y="620376"/>
                </a:lnTo>
                <a:lnTo>
                  <a:pt x="485367" y="634328"/>
                </a:lnTo>
                <a:lnTo>
                  <a:pt x="498567" y="634328"/>
                </a:lnTo>
                <a:lnTo>
                  <a:pt x="498567" y="648154"/>
                </a:lnTo>
                <a:lnTo>
                  <a:pt x="512656" y="648154"/>
                </a:lnTo>
                <a:lnTo>
                  <a:pt x="512656" y="662106"/>
                </a:lnTo>
                <a:lnTo>
                  <a:pt x="530933" y="662106"/>
                </a:lnTo>
                <a:lnTo>
                  <a:pt x="530933" y="688869"/>
                </a:lnTo>
                <a:lnTo>
                  <a:pt x="539945" y="688869"/>
                </a:lnTo>
                <a:lnTo>
                  <a:pt x="539945" y="703076"/>
                </a:lnTo>
                <a:lnTo>
                  <a:pt x="569011" y="703076"/>
                </a:lnTo>
                <a:lnTo>
                  <a:pt x="569011" y="715887"/>
                </a:lnTo>
                <a:lnTo>
                  <a:pt x="584370" y="715887"/>
                </a:lnTo>
                <a:lnTo>
                  <a:pt x="584370" y="733771"/>
                </a:lnTo>
                <a:lnTo>
                  <a:pt x="603916" y="733771"/>
                </a:lnTo>
                <a:lnTo>
                  <a:pt x="603916" y="758378"/>
                </a:lnTo>
                <a:lnTo>
                  <a:pt x="609374" y="758378"/>
                </a:lnTo>
                <a:lnTo>
                  <a:pt x="609374" y="788439"/>
                </a:lnTo>
                <a:lnTo>
                  <a:pt x="638313" y="788439"/>
                </a:lnTo>
                <a:lnTo>
                  <a:pt x="638313" y="802392"/>
                </a:lnTo>
                <a:lnTo>
                  <a:pt x="664206" y="802392"/>
                </a:lnTo>
                <a:lnTo>
                  <a:pt x="664206" y="817612"/>
                </a:lnTo>
                <a:lnTo>
                  <a:pt x="714215" y="817612"/>
                </a:lnTo>
                <a:lnTo>
                  <a:pt x="714215" y="831438"/>
                </a:lnTo>
                <a:lnTo>
                  <a:pt x="721196" y="831438"/>
                </a:lnTo>
                <a:lnTo>
                  <a:pt x="721196" y="847420"/>
                </a:lnTo>
                <a:lnTo>
                  <a:pt x="726908" y="847420"/>
                </a:lnTo>
                <a:lnTo>
                  <a:pt x="726908" y="861499"/>
                </a:lnTo>
                <a:lnTo>
                  <a:pt x="786563" y="861499"/>
                </a:lnTo>
                <a:lnTo>
                  <a:pt x="786563" y="876213"/>
                </a:lnTo>
                <a:lnTo>
                  <a:pt x="795321" y="876213"/>
                </a:lnTo>
                <a:lnTo>
                  <a:pt x="795321" y="904117"/>
                </a:lnTo>
                <a:lnTo>
                  <a:pt x="800525" y="904117"/>
                </a:lnTo>
                <a:lnTo>
                  <a:pt x="800525" y="919211"/>
                </a:lnTo>
                <a:lnTo>
                  <a:pt x="811187" y="919211"/>
                </a:lnTo>
                <a:lnTo>
                  <a:pt x="811187" y="948131"/>
                </a:lnTo>
                <a:lnTo>
                  <a:pt x="818930" y="948131"/>
                </a:lnTo>
                <a:lnTo>
                  <a:pt x="818930" y="975655"/>
                </a:lnTo>
                <a:lnTo>
                  <a:pt x="827941" y="975655"/>
                </a:lnTo>
                <a:lnTo>
                  <a:pt x="827941" y="987959"/>
                </a:lnTo>
                <a:lnTo>
                  <a:pt x="830480" y="987959"/>
                </a:lnTo>
                <a:lnTo>
                  <a:pt x="830480" y="1017005"/>
                </a:lnTo>
                <a:lnTo>
                  <a:pt x="934306" y="1017005"/>
                </a:lnTo>
                <a:lnTo>
                  <a:pt x="934306" y="1032607"/>
                </a:lnTo>
                <a:lnTo>
                  <a:pt x="951568" y="1032607"/>
                </a:lnTo>
                <a:lnTo>
                  <a:pt x="951568" y="1061653"/>
                </a:lnTo>
                <a:lnTo>
                  <a:pt x="965910" y="1061653"/>
                </a:lnTo>
                <a:lnTo>
                  <a:pt x="965910" y="1076113"/>
                </a:lnTo>
                <a:lnTo>
                  <a:pt x="995357" y="1076113"/>
                </a:lnTo>
                <a:lnTo>
                  <a:pt x="995357" y="1091461"/>
                </a:lnTo>
                <a:lnTo>
                  <a:pt x="1010843" y="1091461"/>
                </a:lnTo>
                <a:lnTo>
                  <a:pt x="1010843" y="1104398"/>
                </a:lnTo>
                <a:lnTo>
                  <a:pt x="1042574" y="1104398"/>
                </a:lnTo>
                <a:lnTo>
                  <a:pt x="1042574" y="1120000"/>
                </a:lnTo>
                <a:lnTo>
                  <a:pt x="1053490" y="1120000"/>
                </a:lnTo>
                <a:lnTo>
                  <a:pt x="1053490" y="1135981"/>
                </a:lnTo>
                <a:lnTo>
                  <a:pt x="1154142" y="1135981"/>
                </a:lnTo>
                <a:lnTo>
                  <a:pt x="1154142" y="1148919"/>
                </a:lnTo>
                <a:lnTo>
                  <a:pt x="1164043" y="1148919"/>
                </a:lnTo>
                <a:lnTo>
                  <a:pt x="1164043" y="1175175"/>
                </a:lnTo>
                <a:lnTo>
                  <a:pt x="1188159" y="1175175"/>
                </a:lnTo>
                <a:lnTo>
                  <a:pt x="1188159" y="1194074"/>
                </a:lnTo>
                <a:lnTo>
                  <a:pt x="1201994" y="1194074"/>
                </a:lnTo>
                <a:lnTo>
                  <a:pt x="1201994" y="1206251"/>
                </a:lnTo>
                <a:lnTo>
                  <a:pt x="1206944" y="1206251"/>
                </a:lnTo>
                <a:lnTo>
                  <a:pt x="1206944" y="1233395"/>
                </a:lnTo>
                <a:lnTo>
                  <a:pt x="1210879" y="1233395"/>
                </a:lnTo>
                <a:lnTo>
                  <a:pt x="1210879" y="1249504"/>
                </a:lnTo>
                <a:lnTo>
                  <a:pt x="1216717" y="1249504"/>
                </a:lnTo>
                <a:lnTo>
                  <a:pt x="1216717" y="1289585"/>
                </a:lnTo>
                <a:lnTo>
                  <a:pt x="1222048" y="1289585"/>
                </a:lnTo>
                <a:lnTo>
                  <a:pt x="1222048" y="1304045"/>
                </a:lnTo>
                <a:lnTo>
                  <a:pt x="1236518" y="1304045"/>
                </a:lnTo>
                <a:lnTo>
                  <a:pt x="1236518" y="1319393"/>
                </a:lnTo>
                <a:lnTo>
                  <a:pt x="1245149" y="1319393"/>
                </a:lnTo>
                <a:lnTo>
                  <a:pt x="1245149" y="1334233"/>
                </a:lnTo>
                <a:lnTo>
                  <a:pt x="1251622" y="1334233"/>
                </a:lnTo>
                <a:lnTo>
                  <a:pt x="1251622" y="1349073"/>
                </a:lnTo>
                <a:lnTo>
                  <a:pt x="1256826" y="1349073"/>
                </a:lnTo>
                <a:lnTo>
                  <a:pt x="1256826" y="1365436"/>
                </a:lnTo>
                <a:lnTo>
                  <a:pt x="1261142" y="1365436"/>
                </a:lnTo>
                <a:lnTo>
                  <a:pt x="1261142" y="1377739"/>
                </a:lnTo>
                <a:lnTo>
                  <a:pt x="1371314" y="1377739"/>
                </a:lnTo>
                <a:lnTo>
                  <a:pt x="1371314" y="1391565"/>
                </a:lnTo>
                <a:lnTo>
                  <a:pt x="1423861" y="1391565"/>
                </a:lnTo>
                <a:lnTo>
                  <a:pt x="1423861" y="1407039"/>
                </a:lnTo>
                <a:lnTo>
                  <a:pt x="1487451" y="1407039"/>
                </a:lnTo>
                <a:lnTo>
                  <a:pt x="1487451" y="1420738"/>
                </a:lnTo>
                <a:lnTo>
                  <a:pt x="1554849" y="1420738"/>
                </a:lnTo>
                <a:lnTo>
                  <a:pt x="1554849" y="1435832"/>
                </a:lnTo>
                <a:lnTo>
                  <a:pt x="1620724" y="1435832"/>
                </a:lnTo>
                <a:lnTo>
                  <a:pt x="1620724" y="1463483"/>
                </a:lnTo>
                <a:lnTo>
                  <a:pt x="1626055" y="1463483"/>
                </a:lnTo>
                <a:lnTo>
                  <a:pt x="1626055" y="1476674"/>
                </a:lnTo>
                <a:lnTo>
                  <a:pt x="1629355" y="1476674"/>
                </a:lnTo>
                <a:lnTo>
                  <a:pt x="1629355" y="1492529"/>
                </a:lnTo>
                <a:lnTo>
                  <a:pt x="1633925" y="1492529"/>
                </a:lnTo>
                <a:lnTo>
                  <a:pt x="1633925" y="1518405"/>
                </a:lnTo>
                <a:lnTo>
                  <a:pt x="1679237" y="1518405"/>
                </a:lnTo>
                <a:lnTo>
                  <a:pt x="1679237" y="1535909"/>
                </a:lnTo>
                <a:lnTo>
                  <a:pt x="1689137" y="1535909"/>
                </a:lnTo>
                <a:lnTo>
                  <a:pt x="1689137" y="1563814"/>
                </a:lnTo>
                <a:lnTo>
                  <a:pt x="1905293" y="1563814"/>
                </a:lnTo>
                <a:lnTo>
                  <a:pt x="1905293" y="1579415"/>
                </a:lnTo>
                <a:lnTo>
                  <a:pt x="2026127" y="1579415"/>
                </a:lnTo>
                <a:lnTo>
                  <a:pt x="2026127" y="1610744"/>
                </a:lnTo>
                <a:lnTo>
                  <a:pt x="2035901" y="1610744"/>
                </a:lnTo>
                <a:lnTo>
                  <a:pt x="2035901" y="1623302"/>
                </a:lnTo>
                <a:lnTo>
                  <a:pt x="2043770" y="1623302"/>
                </a:lnTo>
                <a:lnTo>
                  <a:pt x="2043770" y="1639157"/>
                </a:lnTo>
                <a:lnTo>
                  <a:pt x="2054051" y="1639157"/>
                </a:lnTo>
                <a:lnTo>
                  <a:pt x="2054051" y="1668077"/>
                </a:lnTo>
                <a:lnTo>
                  <a:pt x="2064205" y="1668077"/>
                </a:lnTo>
                <a:lnTo>
                  <a:pt x="2064205" y="1695094"/>
                </a:lnTo>
                <a:lnTo>
                  <a:pt x="2238221" y="1695094"/>
                </a:lnTo>
                <a:lnTo>
                  <a:pt x="2238221" y="1712090"/>
                </a:lnTo>
                <a:lnTo>
                  <a:pt x="2285946" y="1712090"/>
                </a:lnTo>
                <a:lnTo>
                  <a:pt x="2285946" y="1725916"/>
                </a:lnTo>
                <a:lnTo>
                  <a:pt x="2424423" y="1725916"/>
                </a:lnTo>
                <a:lnTo>
                  <a:pt x="2424423" y="1737712"/>
                </a:lnTo>
                <a:lnTo>
                  <a:pt x="2439781" y="1737712"/>
                </a:lnTo>
                <a:lnTo>
                  <a:pt x="2439781" y="1753694"/>
                </a:lnTo>
                <a:lnTo>
                  <a:pt x="2470116" y="1753694"/>
                </a:lnTo>
                <a:lnTo>
                  <a:pt x="2470116" y="1768661"/>
                </a:lnTo>
                <a:lnTo>
                  <a:pt x="2477224" y="1768661"/>
                </a:lnTo>
                <a:lnTo>
                  <a:pt x="2477224" y="1782867"/>
                </a:lnTo>
                <a:lnTo>
                  <a:pt x="2496898" y="1782867"/>
                </a:lnTo>
                <a:lnTo>
                  <a:pt x="2496898" y="1798088"/>
                </a:lnTo>
                <a:lnTo>
                  <a:pt x="2559091" y="1798088"/>
                </a:lnTo>
                <a:lnTo>
                  <a:pt x="2559091" y="1812547"/>
                </a:lnTo>
                <a:lnTo>
                  <a:pt x="2622428" y="1812547"/>
                </a:lnTo>
                <a:lnTo>
                  <a:pt x="2622428" y="1830178"/>
                </a:lnTo>
                <a:lnTo>
                  <a:pt x="2663171" y="1830178"/>
                </a:lnTo>
                <a:lnTo>
                  <a:pt x="2663171" y="1843116"/>
                </a:lnTo>
                <a:lnTo>
                  <a:pt x="2725873" y="1843116"/>
                </a:lnTo>
                <a:lnTo>
                  <a:pt x="2725873" y="1858971"/>
                </a:lnTo>
                <a:lnTo>
                  <a:pt x="2756843" y="1858971"/>
                </a:lnTo>
                <a:lnTo>
                  <a:pt x="2756843" y="1872162"/>
                </a:lnTo>
                <a:lnTo>
                  <a:pt x="2811295" y="1872162"/>
                </a:lnTo>
                <a:lnTo>
                  <a:pt x="2811295" y="1891696"/>
                </a:lnTo>
                <a:lnTo>
                  <a:pt x="2826526" y="1891696"/>
                </a:lnTo>
                <a:lnTo>
                  <a:pt x="2826526" y="1906536"/>
                </a:lnTo>
                <a:lnTo>
                  <a:pt x="2831222" y="1906536"/>
                </a:lnTo>
                <a:lnTo>
                  <a:pt x="2831222" y="1936217"/>
                </a:lnTo>
                <a:lnTo>
                  <a:pt x="2836172" y="1936217"/>
                </a:lnTo>
                <a:lnTo>
                  <a:pt x="2836172" y="1950677"/>
                </a:lnTo>
                <a:lnTo>
                  <a:pt x="2838076" y="1950677"/>
                </a:lnTo>
                <a:lnTo>
                  <a:pt x="2838076" y="1969068"/>
                </a:lnTo>
                <a:lnTo>
                  <a:pt x="3261503" y="1969068"/>
                </a:lnTo>
                <a:lnTo>
                  <a:pt x="3261503" y="2003696"/>
                </a:lnTo>
                <a:lnTo>
                  <a:pt x="3295392" y="2003696"/>
                </a:lnTo>
                <a:lnTo>
                  <a:pt x="3295392" y="2020692"/>
                </a:lnTo>
                <a:lnTo>
                  <a:pt x="3309862" y="2020692"/>
                </a:lnTo>
                <a:lnTo>
                  <a:pt x="3309862" y="2037943"/>
                </a:lnTo>
                <a:lnTo>
                  <a:pt x="3340070" y="2037943"/>
                </a:lnTo>
                <a:lnTo>
                  <a:pt x="3340070" y="2054685"/>
                </a:lnTo>
                <a:lnTo>
                  <a:pt x="3527921" y="2054685"/>
                </a:lnTo>
                <a:lnTo>
                  <a:pt x="3527921" y="2075360"/>
                </a:lnTo>
                <a:lnTo>
                  <a:pt x="3539218" y="2075360"/>
                </a:lnTo>
                <a:lnTo>
                  <a:pt x="3539218" y="2092484"/>
                </a:lnTo>
                <a:lnTo>
                  <a:pt x="3625782" y="2092484"/>
                </a:lnTo>
                <a:lnTo>
                  <a:pt x="3625782" y="2108593"/>
                </a:lnTo>
                <a:lnTo>
                  <a:pt x="3671222" y="2108593"/>
                </a:lnTo>
                <a:lnTo>
                  <a:pt x="3671222" y="2149055"/>
                </a:lnTo>
                <a:lnTo>
                  <a:pt x="3708030" y="2149055"/>
                </a:lnTo>
                <a:lnTo>
                  <a:pt x="3708030" y="2167574"/>
                </a:lnTo>
                <a:lnTo>
                  <a:pt x="3757912" y="2167574"/>
                </a:lnTo>
                <a:lnTo>
                  <a:pt x="3757912" y="2187107"/>
                </a:lnTo>
                <a:lnTo>
                  <a:pt x="3764131" y="2187107"/>
                </a:lnTo>
                <a:lnTo>
                  <a:pt x="3764131" y="2207021"/>
                </a:lnTo>
                <a:lnTo>
                  <a:pt x="4175754" y="2207021"/>
                </a:lnTo>
                <a:lnTo>
                  <a:pt x="4175754" y="2229725"/>
                </a:lnTo>
                <a:lnTo>
                  <a:pt x="4192889" y="2229725"/>
                </a:lnTo>
                <a:lnTo>
                  <a:pt x="4192889" y="2249385"/>
                </a:lnTo>
                <a:lnTo>
                  <a:pt x="4409299" y="2249385"/>
                </a:lnTo>
                <a:lnTo>
                  <a:pt x="4409299" y="2272724"/>
                </a:lnTo>
                <a:lnTo>
                  <a:pt x="5278365" y="2272724"/>
                </a:lnTo>
                <a:lnTo>
                  <a:pt x="5278365" y="2318133"/>
                </a:lnTo>
                <a:lnTo>
                  <a:pt x="5389552" y="2318133"/>
                </a:lnTo>
                <a:lnTo>
                  <a:pt x="5389552" y="2394237"/>
                </a:lnTo>
                <a:lnTo>
                  <a:pt x="5825164" y="2394237"/>
                </a:lnTo>
                <a:lnTo>
                  <a:pt x="5825164" y="2506617"/>
                </a:lnTo>
                <a:lnTo>
                  <a:pt x="5855753" y="2506617"/>
                </a:lnTo>
                <a:lnTo>
                  <a:pt x="5855753" y="2611388"/>
                </a:lnTo>
                <a:lnTo>
                  <a:pt x="6913812" y="2611388"/>
                </a:lnTo>
              </a:path>
            </a:pathLst>
          </a:custGeom>
          <a:noFill/>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nvGrpSpPr>
          <p:cNvPr id="1244" name="Graphic 5">
            <a:extLst>
              <a:ext uri="{FF2B5EF4-FFF2-40B4-BE49-F238E27FC236}">
                <a16:creationId xmlns:a16="http://schemas.microsoft.com/office/drawing/2014/main" id="{4A4D1659-77D8-E174-CF2A-5ED4641CE298}"/>
              </a:ext>
            </a:extLst>
          </p:cNvPr>
          <p:cNvGrpSpPr/>
          <p:nvPr/>
        </p:nvGrpSpPr>
        <p:grpSpPr>
          <a:xfrm>
            <a:off x="1046789" y="2137167"/>
            <a:ext cx="4518159" cy="1474566"/>
            <a:chOff x="-289338" y="2022143"/>
            <a:chExt cx="6777238" cy="2084366"/>
          </a:xfrm>
        </p:grpSpPr>
        <p:grpSp>
          <p:nvGrpSpPr>
            <p:cNvPr id="1496" name="Graphic 5">
              <a:extLst>
                <a:ext uri="{FF2B5EF4-FFF2-40B4-BE49-F238E27FC236}">
                  <a16:creationId xmlns:a16="http://schemas.microsoft.com/office/drawing/2014/main" id="{DF8727D9-7DD9-93C8-0B98-B921D277ABF4}"/>
                </a:ext>
              </a:extLst>
            </p:cNvPr>
            <p:cNvGrpSpPr/>
            <p:nvPr/>
          </p:nvGrpSpPr>
          <p:grpSpPr>
            <a:xfrm>
              <a:off x="6386866" y="4005544"/>
              <a:ext cx="101033" cy="100964"/>
              <a:chOff x="6386866" y="4005544"/>
              <a:chExt cx="101033" cy="100964"/>
            </a:xfrm>
          </p:grpSpPr>
          <p:sp>
            <p:nvSpPr>
              <p:cNvPr id="1749" name="Freeform 5167">
                <a:extLst>
                  <a:ext uri="{FF2B5EF4-FFF2-40B4-BE49-F238E27FC236}">
                    <a16:creationId xmlns:a16="http://schemas.microsoft.com/office/drawing/2014/main" id="{C5F6B411-04A1-7616-F8AC-07C9FCDAA878}"/>
                  </a:ext>
                </a:extLst>
              </p:cNvPr>
              <p:cNvSpPr/>
              <p:nvPr/>
            </p:nvSpPr>
            <p:spPr>
              <a:xfrm>
                <a:off x="6437383" y="400554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50" name="Freeform 5168">
                <a:extLst>
                  <a:ext uri="{FF2B5EF4-FFF2-40B4-BE49-F238E27FC236}">
                    <a16:creationId xmlns:a16="http://schemas.microsoft.com/office/drawing/2014/main" id="{842F235C-D38A-D57A-5AEF-3E94BAE1806C}"/>
                  </a:ext>
                </a:extLst>
              </p:cNvPr>
              <p:cNvSpPr/>
              <p:nvPr/>
            </p:nvSpPr>
            <p:spPr>
              <a:xfrm>
                <a:off x="6386866" y="4056027"/>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497" name="Graphic 5">
              <a:extLst>
                <a:ext uri="{FF2B5EF4-FFF2-40B4-BE49-F238E27FC236}">
                  <a16:creationId xmlns:a16="http://schemas.microsoft.com/office/drawing/2014/main" id="{E5BC2916-20A4-8EA7-498A-C0A48C42340B}"/>
                </a:ext>
              </a:extLst>
            </p:cNvPr>
            <p:cNvGrpSpPr/>
            <p:nvPr/>
          </p:nvGrpSpPr>
          <p:grpSpPr>
            <a:xfrm>
              <a:off x="6377601" y="4005544"/>
              <a:ext cx="101160" cy="100964"/>
              <a:chOff x="6377601" y="4005544"/>
              <a:chExt cx="101160" cy="100964"/>
            </a:xfrm>
          </p:grpSpPr>
          <p:sp>
            <p:nvSpPr>
              <p:cNvPr id="1747" name="Freeform 5165">
                <a:extLst>
                  <a:ext uri="{FF2B5EF4-FFF2-40B4-BE49-F238E27FC236}">
                    <a16:creationId xmlns:a16="http://schemas.microsoft.com/office/drawing/2014/main" id="{64EBCFF9-2B0F-6B10-F76E-2F7A8D4455C3}"/>
                  </a:ext>
                </a:extLst>
              </p:cNvPr>
              <p:cNvSpPr/>
              <p:nvPr/>
            </p:nvSpPr>
            <p:spPr>
              <a:xfrm>
                <a:off x="6428245" y="400554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48" name="Freeform 5166">
                <a:extLst>
                  <a:ext uri="{FF2B5EF4-FFF2-40B4-BE49-F238E27FC236}">
                    <a16:creationId xmlns:a16="http://schemas.microsoft.com/office/drawing/2014/main" id="{1D02D5FA-2BCD-27B5-FB0E-1CD6646CB0E5}"/>
                  </a:ext>
                </a:extLst>
              </p:cNvPr>
              <p:cNvSpPr/>
              <p:nvPr/>
            </p:nvSpPr>
            <p:spPr>
              <a:xfrm>
                <a:off x="6377601" y="4056027"/>
                <a:ext cx="101160" cy="12684"/>
              </a:xfrm>
              <a:custGeom>
                <a:avLst/>
                <a:gdLst>
                  <a:gd name="connsiteX0" fmla="*/ 0 w 101160"/>
                  <a:gd name="connsiteY0" fmla="*/ 0 h 12684"/>
                  <a:gd name="connsiteX1" fmla="*/ 101161 w 101160"/>
                  <a:gd name="connsiteY1" fmla="*/ 0 h 12684"/>
                </a:gdLst>
                <a:ahLst/>
                <a:cxnLst>
                  <a:cxn ang="0">
                    <a:pos x="connsiteX0" y="connsiteY0"/>
                  </a:cxn>
                  <a:cxn ang="0">
                    <a:pos x="connsiteX1" y="connsiteY1"/>
                  </a:cxn>
                </a:cxnLst>
                <a:rect l="l" t="t" r="r" b="b"/>
                <a:pathLst>
                  <a:path w="101160" h="12684">
                    <a:moveTo>
                      <a:pt x="0"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498" name="Graphic 5">
              <a:extLst>
                <a:ext uri="{FF2B5EF4-FFF2-40B4-BE49-F238E27FC236}">
                  <a16:creationId xmlns:a16="http://schemas.microsoft.com/office/drawing/2014/main" id="{E001110A-0169-BE02-FCA9-51058EED5193}"/>
                </a:ext>
              </a:extLst>
            </p:cNvPr>
            <p:cNvGrpSpPr/>
            <p:nvPr/>
          </p:nvGrpSpPr>
          <p:grpSpPr>
            <a:xfrm>
              <a:off x="6347519" y="4005544"/>
              <a:ext cx="101033" cy="100964"/>
              <a:chOff x="6347519" y="4005544"/>
              <a:chExt cx="101033" cy="100964"/>
            </a:xfrm>
          </p:grpSpPr>
          <p:sp>
            <p:nvSpPr>
              <p:cNvPr id="1745" name="Freeform 5163">
                <a:extLst>
                  <a:ext uri="{FF2B5EF4-FFF2-40B4-BE49-F238E27FC236}">
                    <a16:creationId xmlns:a16="http://schemas.microsoft.com/office/drawing/2014/main" id="{F4891AC3-61D6-2EFD-B739-D632900D966F}"/>
                  </a:ext>
                </a:extLst>
              </p:cNvPr>
              <p:cNvSpPr/>
              <p:nvPr/>
            </p:nvSpPr>
            <p:spPr>
              <a:xfrm>
                <a:off x="6398036" y="400554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46" name="Freeform 5164">
                <a:extLst>
                  <a:ext uri="{FF2B5EF4-FFF2-40B4-BE49-F238E27FC236}">
                    <a16:creationId xmlns:a16="http://schemas.microsoft.com/office/drawing/2014/main" id="{F474FF34-9E33-9B2A-40B7-8BFC41162BBD}"/>
                  </a:ext>
                </a:extLst>
              </p:cNvPr>
              <p:cNvSpPr/>
              <p:nvPr/>
            </p:nvSpPr>
            <p:spPr>
              <a:xfrm>
                <a:off x="6347519" y="4056027"/>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499" name="Graphic 5">
              <a:extLst>
                <a:ext uri="{FF2B5EF4-FFF2-40B4-BE49-F238E27FC236}">
                  <a16:creationId xmlns:a16="http://schemas.microsoft.com/office/drawing/2014/main" id="{49FD347B-50AB-77BA-3DA1-65567B6FF493}"/>
                </a:ext>
              </a:extLst>
            </p:cNvPr>
            <p:cNvGrpSpPr/>
            <p:nvPr/>
          </p:nvGrpSpPr>
          <p:grpSpPr>
            <a:xfrm>
              <a:off x="6319849" y="4005544"/>
              <a:ext cx="101033" cy="100964"/>
              <a:chOff x="6319849" y="4005544"/>
              <a:chExt cx="101033" cy="100964"/>
            </a:xfrm>
          </p:grpSpPr>
          <p:sp>
            <p:nvSpPr>
              <p:cNvPr id="1743" name="Freeform 5161">
                <a:extLst>
                  <a:ext uri="{FF2B5EF4-FFF2-40B4-BE49-F238E27FC236}">
                    <a16:creationId xmlns:a16="http://schemas.microsoft.com/office/drawing/2014/main" id="{9E968E3C-0AAA-1C6D-E542-237FCF9F6FC2}"/>
                  </a:ext>
                </a:extLst>
              </p:cNvPr>
              <p:cNvSpPr/>
              <p:nvPr/>
            </p:nvSpPr>
            <p:spPr>
              <a:xfrm>
                <a:off x="6370366" y="400554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44" name="Freeform 5162">
                <a:extLst>
                  <a:ext uri="{FF2B5EF4-FFF2-40B4-BE49-F238E27FC236}">
                    <a16:creationId xmlns:a16="http://schemas.microsoft.com/office/drawing/2014/main" id="{48CB8EEF-E856-966A-D041-73F7F92A0806}"/>
                  </a:ext>
                </a:extLst>
              </p:cNvPr>
              <p:cNvSpPr/>
              <p:nvPr/>
            </p:nvSpPr>
            <p:spPr>
              <a:xfrm>
                <a:off x="6319849" y="4056027"/>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00" name="Graphic 5">
              <a:extLst>
                <a:ext uri="{FF2B5EF4-FFF2-40B4-BE49-F238E27FC236}">
                  <a16:creationId xmlns:a16="http://schemas.microsoft.com/office/drawing/2014/main" id="{6ECD3675-FC27-2560-D5B9-1DDAC9A7895D}"/>
                </a:ext>
              </a:extLst>
            </p:cNvPr>
            <p:cNvGrpSpPr/>
            <p:nvPr/>
          </p:nvGrpSpPr>
          <p:grpSpPr>
            <a:xfrm>
              <a:off x="5885888" y="4005544"/>
              <a:ext cx="101033" cy="100964"/>
              <a:chOff x="5885888" y="4005544"/>
              <a:chExt cx="101033" cy="100964"/>
            </a:xfrm>
          </p:grpSpPr>
          <p:sp>
            <p:nvSpPr>
              <p:cNvPr id="1741" name="Freeform 5159">
                <a:extLst>
                  <a:ext uri="{FF2B5EF4-FFF2-40B4-BE49-F238E27FC236}">
                    <a16:creationId xmlns:a16="http://schemas.microsoft.com/office/drawing/2014/main" id="{680D9C82-741A-DE06-2FEF-774472D09F1C}"/>
                  </a:ext>
                </a:extLst>
              </p:cNvPr>
              <p:cNvSpPr/>
              <p:nvPr/>
            </p:nvSpPr>
            <p:spPr>
              <a:xfrm>
                <a:off x="5936404" y="400554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42" name="Freeform 5160">
                <a:extLst>
                  <a:ext uri="{FF2B5EF4-FFF2-40B4-BE49-F238E27FC236}">
                    <a16:creationId xmlns:a16="http://schemas.microsoft.com/office/drawing/2014/main" id="{630C2983-AD3B-1A0A-3726-CD2750849083}"/>
                  </a:ext>
                </a:extLst>
              </p:cNvPr>
              <p:cNvSpPr/>
              <p:nvPr/>
            </p:nvSpPr>
            <p:spPr>
              <a:xfrm>
                <a:off x="5885888" y="4056027"/>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01" name="Graphic 5">
              <a:extLst>
                <a:ext uri="{FF2B5EF4-FFF2-40B4-BE49-F238E27FC236}">
                  <a16:creationId xmlns:a16="http://schemas.microsoft.com/office/drawing/2014/main" id="{B84454C3-A99C-E2CE-9E03-E06565F36233}"/>
                </a:ext>
              </a:extLst>
            </p:cNvPr>
            <p:cNvGrpSpPr/>
            <p:nvPr/>
          </p:nvGrpSpPr>
          <p:grpSpPr>
            <a:xfrm>
              <a:off x="5601826" y="4005544"/>
              <a:ext cx="101160" cy="100964"/>
              <a:chOff x="5601826" y="4005544"/>
              <a:chExt cx="101160" cy="100964"/>
            </a:xfrm>
          </p:grpSpPr>
          <p:sp>
            <p:nvSpPr>
              <p:cNvPr id="1739" name="Freeform 5157">
                <a:extLst>
                  <a:ext uri="{FF2B5EF4-FFF2-40B4-BE49-F238E27FC236}">
                    <a16:creationId xmlns:a16="http://schemas.microsoft.com/office/drawing/2014/main" id="{D85D4A0F-DFB6-DC35-49FD-C61F3F34558F}"/>
                  </a:ext>
                </a:extLst>
              </p:cNvPr>
              <p:cNvSpPr/>
              <p:nvPr/>
            </p:nvSpPr>
            <p:spPr>
              <a:xfrm>
                <a:off x="5652470" y="400554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40" name="Freeform 5158">
                <a:extLst>
                  <a:ext uri="{FF2B5EF4-FFF2-40B4-BE49-F238E27FC236}">
                    <a16:creationId xmlns:a16="http://schemas.microsoft.com/office/drawing/2014/main" id="{319684FE-C9F4-B1F3-2067-81A5A0474A76}"/>
                  </a:ext>
                </a:extLst>
              </p:cNvPr>
              <p:cNvSpPr/>
              <p:nvPr/>
            </p:nvSpPr>
            <p:spPr>
              <a:xfrm>
                <a:off x="5601826" y="4056027"/>
                <a:ext cx="101160" cy="12684"/>
              </a:xfrm>
              <a:custGeom>
                <a:avLst/>
                <a:gdLst>
                  <a:gd name="connsiteX0" fmla="*/ 0 w 101160"/>
                  <a:gd name="connsiteY0" fmla="*/ 0 h 12684"/>
                  <a:gd name="connsiteX1" fmla="*/ 101161 w 101160"/>
                  <a:gd name="connsiteY1" fmla="*/ 0 h 12684"/>
                </a:gdLst>
                <a:ahLst/>
                <a:cxnLst>
                  <a:cxn ang="0">
                    <a:pos x="connsiteX0" y="connsiteY0"/>
                  </a:cxn>
                  <a:cxn ang="0">
                    <a:pos x="connsiteX1" y="connsiteY1"/>
                  </a:cxn>
                </a:cxnLst>
                <a:rect l="l" t="t" r="r" b="b"/>
                <a:pathLst>
                  <a:path w="101160" h="12684">
                    <a:moveTo>
                      <a:pt x="0"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02" name="Graphic 5">
              <a:extLst>
                <a:ext uri="{FF2B5EF4-FFF2-40B4-BE49-F238E27FC236}">
                  <a16:creationId xmlns:a16="http://schemas.microsoft.com/office/drawing/2014/main" id="{29CE55EC-EA72-4CB8-BEA6-01618ABE218E}"/>
                </a:ext>
              </a:extLst>
            </p:cNvPr>
            <p:cNvGrpSpPr/>
            <p:nvPr/>
          </p:nvGrpSpPr>
          <p:grpSpPr>
            <a:xfrm>
              <a:off x="5605634" y="4005544"/>
              <a:ext cx="101160" cy="100964"/>
              <a:chOff x="5605634" y="4005544"/>
              <a:chExt cx="101160" cy="100964"/>
            </a:xfrm>
          </p:grpSpPr>
          <p:sp>
            <p:nvSpPr>
              <p:cNvPr id="1737" name="Freeform 5155">
                <a:extLst>
                  <a:ext uri="{FF2B5EF4-FFF2-40B4-BE49-F238E27FC236}">
                    <a16:creationId xmlns:a16="http://schemas.microsoft.com/office/drawing/2014/main" id="{A0F1ADDF-9F5E-BEE3-C194-69A2713CE07E}"/>
                  </a:ext>
                </a:extLst>
              </p:cNvPr>
              <p:cNvSpPr/>
              <p:nvPr/>
            </p:nvSpPr>
            <p:spPr>
              <a:xfrm>
                <a:off x="5656278" y="400554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38" name="Freeform 5156">
                <a:extLst>
                  <a:ext uri="{FF2B5EF4-FFF2-40B4-BE49-F238E27FC236}">
                    <a16:creationId xmlns:a16="http://schemas.microsoft.com/office/drawing/2014/main" id="{8C6DEF51-ED81-A843-55EB-217C7E9EA4D3}"/>
                  </a:ext>
                </a:extLst>
              </p:cNvPr>
              <p:cNvSpPr/>
              <p:nvPr/>
            </p:nvSpPr>
            <p:spPr>
              <a:xfrm>
                <a:off x="5605634" y="4056027"/>
                <a:ext cx="101160" cy="12684"/>
              </a:xfrm>
              <a:custGeom>
                <a:avLst/>
                <a:gdLst>
                  <a:gd name="connsiteX0" fmla="*/ 0 w 101160"/>
                  <a:gd name="connsiteY0" fmla="*/ 0 h 12684"/>
                  <a:gd name="connsiteX1" fmla="*/ 101161 w 101160"/>
                  <a:gd name="connsiteY1" fmla="*/ 0 h 12684"/>
                </a:gdLst>
                <a:ahLst/>
                <a:cxnLst>
                  <a:cxn ang="0">
                    <a:pos x="connsiteX0" y="connsiteY0"/>
                  </a:cxn>
                  <a:cxn ang="0">
                    <a:pos x="connsiteX1" y="connsiteY1"/>
                  </a:cxn>
                </a:cxnLst>
                <a:rect l="l" t="t" r="r" b="b"/>
                <a:pathLst>
                  <a:path w="101160" h="12684">
                    <a:moveTo>
                      <a:pt x="0"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03" name="Graphic 5">
              <a:extLst>
                <a:ext uri="{FF2B5EF4-FFF2-40B4-BE49-F238E27FC236}">
                  <a16:creationId xmlns:a16="http://schemas.microsoft.com/office/drawing/2014/main" id="{08D94682-4913-B755-9CB1-FDAF3D02E872}"/>
                </a:ext>
              </a:extLst>
            </p:cNvPr>
            <p:cNvGrpSpPr/>
            <p:nvPr/>
          </p:nvGrpSpPr>
          <p:grpSpPr>
            <a:xfrm>
              <a:off x="5568825" y="4005544"/>
              <a:ext cx="101160" cy="100964"/>
              <a:chOff x="5568825" y="4005544"/>
              <a:chExt cx="101160" cy="100964"/>
            </a:xfrm>
          </p:grpSpPr>
          <p:sp>
            <p:nvSpPr>
              <p:cNvPr id="1735" name="Freeform 5153">
                <a:extLst>
                  <a:ext uri="{FF2B5EF4-FFF2-40B4-BE49-F238E27FC236}">
                    <a16:creationId xmlns:a16="http://schemas.microsoft.com/office/drawing/2014/main" id="{ECCFABF3-442C-0672-2257-C21E76FB5549}"/>
                  </a:ext>
                </a:extLst>
              </p:cNvPr>
              <p:cNvSpPr/>
              <p:nvPr/>
            </p:nvSpPr>
            <p:spPr>
              <a:xfrm>
                <a:off x="5619342" y="400554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36" name="Freeform 5154">
                <a:extLst>
                  <a:ext uri="{FF2B5EF4-FFF2-40B4-BE49-F238E27FC236}">
                    <a16:creationId xmlns:a16="http://schemas.microsoft.com/office/drawing/2014/main" id="{966A2238-1B9E-3F91-917F-8B5BA488AF31}"/>
                  </a:ext>
                </a:extLst>
              </p:cNvPr>
              <p:cNvSpPr/>
              <p:nvPr/>
            </p:nvSpPr>
            <p:spPr>
              <a:xfrm>
                <a:off x="5568825" y="4056027"/>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04" name="Graphic 5">
              <a:extLst>
                <a:ext uri="{FF2B5EF4-FFF2-40B4-BE49-F238E27FC236}">
                  <a16:creationId xmlns:a16="http://schemas.microsoft.com/office/drawing/2014/main" id="{348981C8-2CC3-6A27-3D41-79A38E0E5E63}"/>
                </a:ext>
              </a:extLst>
            </p:cNvPr>
            <p:cNvGrpSpPr/>
            <p:nvPr/>
          </p:nvGrpSpPr>
          <p:grpSpPr>
            <a:xfrm>
              <a:off x="5572633" y="4005544"/>
              <a:ext cx="101160" cy="100964"/>
              <a:chOff x="5572633" y="4005544"/>
              <a:chExt cx="101160" cy="100964"/>
            </a:xfrm>
          </p:grpSpPr>
          <p:sp>
            <p:nvSpPr>
              <p:cNvPr id="1733" name="Freeform 5151">
                <a:extLst>
                  <a:ext uri="{FF2B5EF4-FFF2-40B4-BE49-F238E27FC236}">
                    <a16:creationId xmlns:a16="http://schemas.microsoft.com/office/drawing/2014/main" id="{760D49A2-ABAB-982A-B80C-2A0A67B42155}"/>
                  </a:ext>
                </a:extLst>
              </p:cNvPr>
              <p:cNvSpPr/>
              <p:nvPr/>
            </p:nvSpPr>
            <p:spPr>
              <a:xfrm>
                <a:off x="5623150" y="400554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34" name="Freeform 5152">
                <a:extLst>
                  <a:ext uri="{FF2B5EF4-FFF2-40B4-BE49-F238E27FC236}">
                    <a16:creationId xmlns:a16="http://schemas.microsoft.com/office/drawing/2014/main" id="{0C48AE4C-EA41-5AD3-0D56-15B212BD6BB2}"/>
                  </a:ext>
                </a:extLst>
              </p:cNvPr>
              <p:cNvSpPr/>
              <p:nvPr/>
            </p:nvSpPr>
            <p:spPr>
              <a:xfrm>
                <a:off x="5572633" y="4056027"/>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05" name="Graphic 5">
              <a:extLst>
                <a:ext uri="{FF2B5EF4-FFF2-40B4-BE49-F238E27FC236}">
                  <a16:creationId xmlns:a16="http://schemas.microsoft.com/office/drawing/2014/main" id="{196835CF-9BF8-3684-EC1C-9082570167CD}"/>
                </a:ext>
              </a:extLst>
            </p:cNvPr>
            <p:cNvGrpSpPr/>
            <p:nvPr/>
          </p:nvGrpSpPr>
          <p:grpSpPr>
            <a:xfrm>
              <a:off x="5577583" y="4005544"/>
              <a:ext cx="101160" cy="100964"/>
              <a:chOff x="5577583" y="4005544"/>
              <a:chExt cx="101160" cy="100964"/>
            </a:xfrm>
          </p:grpSpPr>
          <p:sp>
            <p:nvSpPr>
              <p:cNvPr id="1731" name="Freeform 5149">
                <a:extLst>
                  <a:ext uri="{FF2B5EF4-FFF2-40B4-BE49-F238E27FC236}">
                    <a16:creationId xmlns:a16="http://schemas.microsoft.com/office/drawing/2014/main" id="{ACDCEBF0-1429-EF84-CD4E-871CA09FBDF8}"/>
                  </a:ext>
                </a:extLst>
              </p:cNvPr>
              <p:cNvSpPr/>
              <p:nvPr/>
            </p:nvSpPr>
            <p:spPr>
              <a:xfrm>
                <a:off x="5628227" y="400554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32" name="Freeform 5150">
                <a:extLst>
                  <a:ext uri="{FF2B5EF4-FFF2-40B4-BE49-F238E27FC236}">
                    <a16:creationId xmlns:a16="http://schemas.microsoft.com/office/drawing/2014/main" id="{C9857FB4-BB7F-343B-7B95-4F64584E3018}"/>
                  </a:ext>
                </a:extLst>
              </p:cNvPr>
              <p:cNvSpPr/>
              <p:nvPr/>
            </p:nvSpPr>
            <p:spPr>
              <a:xfrm>
                <a:off x="5577583" y="4056027"/>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06" name="Graphic 5">
              <a:extLst>
                <a:ext uri="{FF2B5EF4-FFF2-40B4-BE49-F238E27FC236}">
                  <a16:creationId xmlns:a16="http://schemas.microsoft.com/office/drawing/2014/main" id="{84B06B57-D2E9-9545-2A9E-8A0ECEAA9F70}"/>
                </a:ext>
              </a:extLst>
            </p:cNvPr>
            <p:cNvGrpSpPr/>
            <p:nvPr/>
          </p:nvGrpSpPr>
          <p:grpSpPr>
            <a:xfrm>
              <a:off x="5581391" y="4005544"/>
              <a:ext cx="101160" cy="100964"/>
              <a:chOff x="5581391" y="4005544"/>
              <a:chExt cx="101160" cy="100964"/>
            </a:xfrm>
          </p:grpSpPr>
          <p:sp>
            <p:nvSpPr>
              <p:cNvPr id="1729" name="Freeform 5147">
                <a:extLst>
                  <a:ext uri="{FF2B5EF4-FFF2-40B4-BE49-F238E27FC236}">
                    <a16:creationId xmlns:a16="http://schemas.microsoft.com/office/drawing/2014/main" id="{53210612-E48B-8095-CE0A-C8C3E4B577B2}"/>
                  </a:ext>
                </a:extLst>
              </p:cNvPr>
              <p:cNvSpPr/>
              <p:nvPr/>
            </p:nvSpPr>
            <p:spPr>
              <a:xfrm>
                <a:off x="5632035" y="400554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30" name="Freeform 5148">
                <a:extLst>
                  <a:ext uri="{FF2B5EF4-FFF2-40B4-BE49-F238E27FC236}">
                    <a16:creationId xmlns:a16="http://schemas.microsoft.com/office/drawing/2014/main" id="{824BC90E-2EFF-6987-E66A-EB51CAC75A38}"/>
                  </a:ext>
                </a:extLst>
              </p:cNvPr>
              <p:cNvSpPr/>
              <p:nvPr/>
            </p:nvSpPr>
            <p:spPr>
              <a:xfrm>
                <a:off x="5581391" y="4056027"/>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07" name="Graphic 5">
              <a:extLst>
                <a:ext uri="{FF2B5EF4-FFF2-40B4-BE49-F238E27FC236}">
                  <a16:creationId xmlns:a16="http://schemas.microsoft.com/office/drawing/2014/main" id="{097D9E26-DF7F-595B-BA0D-3D0E2F53FFD1}"/>
                </a:ext>
              </a:extLst>
            </p:cNvPr>
            <p:cNvGrpSpPr/>
            <p:nvPr/>
          </p:nvGrpSpPr>
          <p:grpSpPr>
            <a:xfrm>
              <a:off x="5584945" y="4005544"/>
              <a:ext cx="101160" cy="100964"/>
              <a:chOff x="5584945" y="4005544"/>
              <a:chExt cx="101160" cy="100964"/>
            </a:xfrm>
          </p:grpSpPr>
          <p:sp>
            <p:nvSpPr>
              <p:cNvPr id="1727" name="Freeform 5145">
                <a:extLst>
                  <a:ext uri="{FF2B5EF4-FFF2-40B4-BE49-F238E27FC236}">
                    <a16:creationId xmlns:a16="http://schemas.microsoft.com/office/drawing/2014/main" id="{33C3F852-4FF5-5B79-D8AE-4FABAEC2A00D}"/>
                  </a:ext>
                </a:extLst>
              </p:cNvPr>
              <p:cNvSpPr/>
              <p:nvPr/>
            </p:nvSpPr>
            <p:spPr>
              <a:xfrm>
                <a:off x="5635462" y="400554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28" name="Freeform 5146">
                <a:extLst>
                  <a:ext uri="{FF2B5EF4-FFF2-40B4-BE49-F238E27FC236}">
                    <a16:creationId xmlns:a16="http://schemas.microsoft.com/office/drawing/2014/main" id="{8F4FD6AC-92C8-05DA-C15D-A7E26A0AAD14}"/>
                  </a:ext>
                </a:extLst>
              </p:cNvPr>
              <p:cNvSpPr/>
              <p:nvPr/>
            </p:nvSpPr>
            <p:spPr>
              <a:xfrm>
                <a:off x="5584945" y="4056027"/>
                <a:ext cx="101160" cy="12684"/>
              </a:xfrm>
              <a:custGeom>
                <a:avLst/>
                <a:gdLst>
                  <a:gd name="connsiteX0" fmla="*/ 0 w 101160"/>
                  <a:gd name="connsiteY0" fmla="*/ 0 h 12684"/>
                  <a:gd name="connsiteX1" fmla="*/ 101161 w 101160"/>
                  <a:gd name="connsiteY1" fmla="*/ 0 h 12684"/>
                </a:gdLst>
                <a:ahLst/>
                <a:cxnLst>
                  <a:cxn ang="0">
                    <a:pos x="connsiteX0" y="connsiteY0"/>
                  </a:cxn>
                  <a:cxn ang="0">
                    <a:pos x="connsiteX1" y="connsiteY1"/>
                  </a:cxn>
                </a:cxnLst>
                <a:rect l="l" t="t" r="r" b="b"/>
                <a:pathLst>
                  <a:path w="101160" h="12684">
                    <a:moveTo>
                      <a:pt x="0"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08" name="Graphic 5">
              <a:extLst>
                <a:ext uri="{FF2B5EF4-FFF2-40B4-BE49-F238E27FC236}">
                  <a16:creationId xmlns:a16="http://schemas.microsoft.com/office/drawing/2014/main" id="{FDD82D83-56C8-0459-B0A7-4566FBF292A1}"/>
                </a:ext>
              </a:extLst>
            </p:cNvPr>
            <p:cNvGrpSpPr/>
            <p:nvPr/>
          </p:nvGrpSpPr>
          <p:grpSpPr>
            <a:xfrm>
              <a:off x="5548263" y="4005544"/>
              <a:ext cx="101033" cy="100964"/>
              <a:chOff x="5548263" y="4005544"/>
              <a:chExt cx="101033" cy="100964"/>
            </a:xfrm>
          </p:grpSpPr>
          <p:sp>
            <p:nvSpPr>
              <p:cNvPr id="1725" name="Freeform 5143">
                <a:extLst>
                  <a:ext uri="{FF2B5EF4-FFF2-40B4-BE49-F238E27FC236}">
                    <a16:creationId xmlns:a16="http://schemas.microsoft.com/office/drawing/2014/main" id="{3EA38F8B-4316-357C-4042-C64912D2FC23}"/>
                  </a:ext>
                </a:extLst>
              </p:cNvPr>
              <p:cNvSpPr/>
              <p:nvPr/>
            </p:nvSpPr>
            <p:spPr>
              <a:xfrm>
                <a:off x="5598780" y="400554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26" name="Freeform 5144">
                <a:extLst>
                  <a:ext uri="{FF2B5EF4-FFF2-40B4-BE49-F238E27FC236}">
                    <a16:creationId xmlns:a16="http://schemas.microsoft.com/office/drawing/2014/main" id="{E8C316D2-AF44-71E2-91AC-6D8D1EA7F05E}"/>
                  </a:ext>
                </a:extLst>
              </p:cNvPr>
              <p:cNvSpPr/>
              <p:nvPr/>
            </p:nvSpPr>
            <p:spPr>
              <a:xfrm>
                <a:off x="5548263" y="4056027"/>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09" name="Graphic 5">
              <a:extLst>
                <a:ext uri="{FF2B5EF4-FFF2-40B4-BE49-F238E27FC236}">
                  <a16:creationId xmlns:a16="http://schemas.microsoft.com/office/drawing/2014/main" id="{FE9A0EEF-B401-8BB1-E238-5895E9DA84BB}"/>
                </a:ext>
              </a:extLst>
            </p:cNvPr>
            <p:cNvGrpSpPr/>
            <p:nvPr/>
          </p:nvGrpSpPr>
          <p:grpSpPr>
            <a:xfrm>
              <a:off x="4864383" y="4005544"/>
              <a:ext cx="101160" cy="100964"/>
              <a:chOff x="4864383" y="4005544"/>
              <a:chExt cx="101160" cy="100964"/>
            </a:xfrm>
          </p:grpSpPr>
          <p:sp>
            <p:nvSpPr>
              <p:cNvPr id="1723" name="Freeform 5141">
                <a:extLst>
                  <a:ext uri="{FF2B5EF4-FFF2-40B4-BE49-F238E27FC236}">
                    <a16:creationId xmlns:a16="http://schemas.microsoft.com/office/drawing/2014/main" id="{E40934BC-6CA0-876E-48EC-6E7B622129A5}"/>
                  </a:ext>
                </a:extLst>
              </p:cNvPr>
              <p:cNvSpPr/>
              <p:nvPr/>
            </p:nvSpPr>
            <p:spPr>
              <a:xfrm>
                <a:off x="4915027" y="400554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24" name="Freeform 5142">
                <a:extLst>
                  <a:ext uri="{FF2B5EF4-FFF2-40B4-BE49-F238E27FC236}">
                    <a16:creationId xmlns:a16="http://schemas.microsoft.com/office/drawing/2014/main" id="{B35427E9-BB7F-7AA3-F722-DEAF77FF058A}"/>
                  </a:ext>
                </a:extLst>
              </p:cNvPr>
              <p:cNvSpPr/>
              <p:nvPr/>
            </p:nvSpPr>
            <p:spPr>
              <a:xfrm>
                <a:off x="4864383" y="4056027"/>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10" name="Graphic 5">
              <a:extLst>
                <a:ext uri="{FF2B5EF4-FFF2-40B4-BE49-F238E27FC236}">
                  <a16:creationId xmlns:a16="http://schemas.microsoft.com/office/drawing/2014/main" id="{BE0789D6-4FD8-1C48-AFB6-3C67AE650EE9}"/>
                </a:ext>
              </a:extLst>
            </p:cNvPr>
            <p:cNvGrpSpPr/>
            <p:nvPr/>
          </p:nvGrpSpPr>
          <p:grpSpPr>
            <a:xfrm>
              <a:off x="4892688" y="4005544"/>
              <a:ext cx="101033" cy="100964"/>
              <a:chOff x="4892688" y="4005544"/>
              <a:chExt cx="101033" cy="100964"/>
            </a:xfrm>
          </p:grpSpPr>
          <p:sp>
            <p:nvSpPr>
              <p:cNvPr id="1721" name="Freeform 5139">
                <a:extLst>
                  <a:ext uri="{FF2B5EF4-FFF2-40B4-BE49-F238E27FC236}">
                    <a16:creationId xmlns:a16="http://schemas.microsoft.com/office/drawing/2014/main" id="{B46AE265-4FAC-A380-7912-1433E1A6006F}"/>
                  </a:ext>
                </a:extLst>
              </p:cNvPr>
              <p:cNvSpPr/>
              <p:nvPr/>
            </p:nvSpPr>
            <p:spPr>
              <a:xfrm>
                <a:off x="4943205" y="400554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22" name="Freeform 5140">
                <a:extLst>
                  <a:ext uri="{FF2B5EF4-FFF2-40B4-BE49-F238E27FC236}">
                    <a16:creationId xmlns:a16="http://schemas.microsoft.com/office/drawing/2014/main" id="{A245B413-99BC-C5A5-DFF2-C53C988B7476}"/>
                  </a:ext>
                </a:extLst>
              </p:cNvPr>
              <p:cNvSpPr/>
              <p:nvPr/>
            </p:nvSpPr>
            <p:spPr>
              <a:xfrm>
                <a:off x="4892688" y="4056027"/>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11" name="Graphic 5">
              <a:extLst>
                <a:ext uri="{FF2B5EF4-FFF2-40B4-BE49-F238E27FC236}">
                  <a16:creationId xmlns:a16="http://schemas.microsoft.com/office/drawing/2014/main" id="{E07B706F-7A21-6866-2D66-F5F36B86B8E8}"/>
                </a:ext>
              </a:extLst>
            </p:cNvPr>
            <p:cNvGrpSpPr/>
            <p:nvPr/>
          </p:nvGrpSpPr>
          <p:grpSpPr>
            <a:xfrm>
              <a:off x="4767792" y="3880987"/>
              <a:ext cx="101033" cy="101091"/>
              <a:chOff x="4767792" y="3880987"/>
              <a:chExt cx="101033" cy="101091"/>
            </a:xfrm>
          </p:grpSpPr>
          <p:sp>
            <p:nvSpPr>
              <p:cNvPr id="1719" name="Freeform 5137">
                <a:extLst>
                  <a:ext uri="{FF2B5EF4-FFF2-40B4-BE49-F238E27FC236}">
                    <a16:creationId xmlns:a16="http://schemas.microsoft.com/office/drawing/2014/main" id="{018CD033-AEE4-91AD-9918-71C597745A88}"/>
                  </a:ext>
                </a:extLst>
              </p:cNvPr>
              <p:cNvSpPr/>
              <p:nvPr/>
            </p:nvSpPr>
            <p:spPr>
              <a:xfrm>
                <a:off x="4818309" y="3880987"/>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20" name="Freeform 5138">
                <a:extLst>
                  <a:ext uri="{FF2B5EF4-FFF2-40B4-BE49-F238E27FC236}">
                    <a16:creationId xmlns:a16="http://schemas.microsoft.com/office/drawing/2014/main" id="{DAC494AF-4181-A77B-4064-AC67E4631E83}"/>
                  </a:ext>
                </a:extLst>
              </p:cNvPr>
              <p:cNvSpPr/>
              <p:nvPr/>
            </p:nvSpPr>
            <p:spPr>
              <a:xfrm>
                <a:off x="4767792" y="3931596"/>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12" name="Graphic 5">
              <a:extLst>
                <a:ext uri="{FF2B5EF4-FFF2-40B4-BE49-F238E27FC236}">
                  <a16:creationId xmlns:a16="http://schemas.microsoft.com/office/drawing/2014/main" id="{8AFBE963-C75C-FD85-4DB1-862550C7D7A7}"/>
                </a:ext>
              </a:extLst>
            </p:cNvPr>
            <p:cNvGrpSpPr/>
            <p:nvPr/>
          </p:nvGrpSpPr>
          <p:grpSpPr>
            <a:xfrm>
              <a:off x="4706360" y="3801331"/>
              <a:ext cx="101033" cy="100964"/>
              <a:chOff x="4706360" y="3801331"/>
              <a:chExt cx="101033" cy="100964"/>
            </a:xfrm>
          </p:grpSpPr>
          <p:sp>
            <p:nvSpPr>
              <p:cNvPr id="1717" name="Freeform 5135">
                <a:extLst>
                  <a:ext uri="{FF2B5EF4-FFF2-40B4-BE49-F238E27FC236}">
                    <a16:creationId xmlns:a16="http://schemas.microsoft.com/office/drawing/2014/main" id="{D5703965-3693-A32E-498E-E13F05A31F8E}"/>
                  </a:ext>
                </a:extLst>
              </p:cNvPr>
              <p:cNvSpPr/>
              <p:nvPr/>
            </p:nvSpPr>
            <p:spPr>
              <a:xfrm>
                <a:off x="4756877" y="380133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18" name="Freeform 5136">
                <a:extLst>
                  <a:ext uri="{FF2B5EF4-FFF2-40B4-BE49-F238E27FC236}">
                    <a16:creationId xmlns:a16="http://schemas.microsoft.com/office/drawing/2014/main" id="{1614AAC6-C175-EC06-087C-4CD7B6028F21}"/>
                  </a:ext>
                </a:extLst>
              </p:cNvPr>
              <p:cNvSpPr/>
              <p:nvPr/>
            </p:nvSpPr>
            <p:spPr>
              <a:xfrm>
                <a:off x="4706360" y="3851814"/>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13" name="Graphic 5">
              <a:extLst>
                <a:ext uri="{FF2B5EF4-FFF2-40B4-BE49-F238E27FC236}">
                  <a16:creationId xmlns:a16="http://schemas.microsoft.com/office/drawing/2014/main" id="{BCDC9D15-DC40-1044-7840-373921FBB3AC}"/>
                </a:ext>
              </a:extLst>
            </p:cNvPr>
            <p:cNvGrpSpPr/>
            <p:nvPr/>
          </p:nvGrpSpPr>
          <p:grpSpPr>
            <a:xfrm>
              <a:off x="4737457" y="3801331"/>
              <a:ext cx="101160" cy="100964"/>
              <a:chOff x="4737457" y="3801331"/>
              <a:chExt cx="101160" cy="100964"/>
            </a:xfrm>
          </p:grpSpPr>
          <p:sp>
            <p:nvSpPr>
              <p:cNvPr id="1715" name="Freeform 5133">
                <a:extLst>
                  <a:ext uri="{FF2B5EF4-FFF2-40B4-BE49-F238E27FC236}">
                    <a16:creationId xmlns:a16="http://schemas.microsoft.com/office/drawing/2014/main" id="{2566F6CB-A658-8DC6-822F-7004B54B5DE5}"/>
                  </a:ext>
                </a:extLst>
              </p:cNvPr>
              <p:cNvSpPr/>
              <p:nvPr/>
            </p:nvSpPr>
            <p:spPr>
              <a:xfrm>
                <a:off x="4788101" y="380133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16" name="Freeform 5134">
                <a:extLst>
                  <a:ext uri="{FF2B5EF4-FFF2-40B4-BE49-F238E27FC236}">
                    <a16:creationId xmlns:a16="http://schemas.microsoft.com/office/drawing/2014/main" id="{7A6A07D8-A66F-E137-D5D8-3643B02D3A23}"/>
                  </a:ext>
                </a:extLst>
              </p:cNvPr>
              <p:cNvSpPr/>
              <p:nvPr/>
            </p:nvSpPr>
            <p:spPr>
              <a:xfrm>
                <a:off x="4737457" y="3851814"/>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14" name="Graphic 5">
              <a:extLst>
                <a:ext uri="{FF2B5EF4-FFF2-40B4-BE49-F238E27FC236}">
                  <a16:creationId xmlns:a16="http://schemas.microsoft.com/office/drawing/2014/main" id="{166016C7-2E16-1144-BED5-F1F47CBFD5A3}"/>
                </a:ext>
              </a:extLst>
            </p:cNvPr>
            <p:cNvGrpSpPr/>
            <p:nvPr/>
          </p:nvGrpSpPr>
          <p:grpSpPr>
            <a:xfrm>
              <a:off x="4740884" y="3801331"/>
              <a:ext cx="101160" cy="100964"/>
              <a:chOff x="4740884" y="3801331"/>
              <a:chExt cx="101160" cy="100964"/>
            </a:xfrm>
          </p:grpSpPr>
          <p:sp>
            <p:nvSpPr>
              <p:cNvPr id="1713" name="Freeform 5131">
                <a:extLst>
                  <a:ext uri="{FF2B5EF4-FFF2-40B4-BE49-F238E27FC236}">
                    <a16:creationId xmlns:a16="http://schemas.microsoft.com/office/drawing/2014/main" id="{49B6F78A-33F3-50C7-D37D-B65C342D2C4E}"/>
                  </a:ext>
                </a:extLst>
              </p:cNvPr>
              <p:cNvSpPr/>
              <p:nvPr/>
            </p:nvSpPr>
            <p:spPr>
              <a:xfrm>
                <a:off x="4791528" y="380133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14" name="Freeform 5132">
                <a:extLst>
                  <a:ext uri="{FF2B5EF4-FFF2-40B4-BE49-F238E27FC236}">
                    <a16:creationId xmlns:a16="http://schemas.microsoft.com/office/drawing/2014/main" id="{33076EF3-5D50-FA88-2D5F-9BF522862B88}"/>
                  </a:ext>
                </a:extLst>
              </p:cNvPr>
              <p:cNvSpPr/>
              <p:nvPr/>
            </p:nvSpPr>
            <p:spPr>
              <a:xfrm>
                <a:off x="4740884" y="3851814"/>
                <a:ext cx="101160" cy="12684"/>
              </a:xfrm>
              <a:custGeom>
                <a:avLst/>
                <a:gdLst>
                  <a:gd name="connsiteX0" fmla="*/ 0 w 101160"/>
                  <a:gd name="connsiteY0" fmla="*/ 0 h 12684"/>
                  <a:gd name="connsiteX1" fmla="*/ 101161 w 101160"/>
                  <a:gd name="connsiteY1" fmla="*/ 0 h 12684"/>
                </a:gdLst>
                <a:ahLst/>
                <a:cxnLst>
                  <a:cxn ang="0">
                    <a:pos x="connsiteX0" y="connsiteY0"/>
                  </a:cxn>
                  <a:cxn ang="0">
                    <a:pos x="connsiteX1" y="connsiteY1"/>
                  </a:cxn>
                </a:cxnLst>
                <a:rect l="l" t="t" r="r" b="b"/>
                <a:pathLst>
                  <a:path w="101160" h="12684">
                    <a:moveTo>
                      <a:pt x="0"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15" name="Graphic 5">
              <a:extLst>
                <a:ext uri="{FF2B5EF4-FFF2-40B4-BE49-F238E27FC236}">
                  <a16:creationId xmlns:a16="http://schemas.microsoft.com/office/drawing/2014/main" id="{B5693213-E890-C86E-64F1-F22B79D5E58F}"/>
                </a:ext>
              </a:extLst>
            </p:cNvPr>
            <p:cNvGrpSpPr/>
            <p:nvPr/>
          </p:nvGrpSpPr>
          <p:grpSpPr>
            <a:xfrm>
              <a:off x="4756877" y="3801331"/>
              <a:ext cx="101033" cy="100964"/>
              <a:chOff x="4756877" y="3801331"/>
              <a:chExt cx="101033" cy="100964"/>
            </a:xfrm>
          </p:grpSpPr>
          <p:sp>
            <p:nvSpPr>
              <p:cNvPr id="1711" name="Freeform 5129">
                <a:extLst>
                  <a:ext uri="{FF2B5EF4-FFF2-40B4-BE49-F238E27FC236}">
                    <a16:creationId xmlns:a16="http://schemas.microsoft.com/office/drawing/2014/main" id="{ED39BA77-1811-C09E-76F8-D69ECA766348}"/>
                  </a:ext>
                </a:extLst>
              </p:cNvPr>
              <p:cNvSpPr/>
              <p:nvPr/>
            </p:nvSpPr>
            <p:spPr>
              <a:xfrm>
                <a:off x="4807393" y="380133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12" name="Freeform 5130">
                <a:extLst>
                  <a:ext uri="{FF2B5EF4-FFF2-40B4-BE49-F238E27FC236}">
                    <a16:creationId xmlns:a16="http://schemas.microsoft.com/office/drawing/2014/main" id="{A5E77280-9006-47CA-B04E-2E0672ED6A67}"/>
                  </a:ext>
                </a:extLst>
              </p:cNvPr>
              <p:cNvSpPr/>
              <p:nvPr/>
            </p:nvSpPr>
            <p:spPr>
              <a:xfrm>
                <a:off x="4756877" y="3851814"/>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16" name="Graphic 5">
              <a:extLst>
                <a:ext uri="{FF2B5EF4-FFF2-40B4-BE49-F238E27FC236}">
                  <a16:creationId xmlns:a16="http://schemas.microsoft.com/office/drawing/2014/main" id="{F8453411-17DF-EAFF-D633-184E15AB77C3}"/>
                </a:ext>
              </a:extLst>
            </p:cNvPr>
            <p:cNvGrpSpPr/>
            <p:nvPr/>
          </p:nvGrpSpPr>
          <p:grpSpPr>
            <a:xfrm>
              <a:off x="4398183" y="3766831"/>
              <a:ext cx="101033" cy="101091"/>
              <a:chOff x="4398183" y="3766831"/>
              <a:chExt cx="101033" cy="101091"/>
            </a:xfrm>
          </p:grpSpPr>
          <p:sp>
            <p:nvSpPr>
              <p:cNvPr id="1709" name="Freeform 5127">
                <a:extLst>
                  <a:ext uri="{FF2B5EF4-FFF2-40B4-BE49-F238E27FC236}">
                    <a16:creationId xmlns:a16="http://schemas.microsoft.com/office/drawing/2014/main" id="{3FF9F9D5-7E70-B517-CF77-61B404CA62DE}"/>
                  </a:ext>
                </a:extLst>
              </p:cNvPr>
              <p:cNvSpPr/>
              <p:nvPr/>
            </p:nvSpPr>
            <p:spPr>
              <a:xfrm>
                <a:off x="4448699" y="376683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10" name="Freeform 5128">
                <a:extLst>
                  <a:ext uri="{FF2B5EF4-FFF2-40B4-BE49-F238E27FC236}">
                    <a16:creationId xmlns:a16="http://schemas.microsoft.com/office/drawing/2014/main" id="{53E63197-BAA4-508E-C796-F7A434296D24}"/>
                  </a:ext>
                </a:extLst>
              </p:cNvPr>
              <p:cNvSpPr/>
              <p:nvPr/>
            </p:nvSpPr>
            <p:spPr>
              <a:xfrm>
                <a:off x="4398183" y="3817440"/>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17" name="Graphic 5">
              <a:extLst>
                <a:ext uri="{FF2B5EF4-FFF2-40B4-BE49-F238E27FC236}">
                  <a16:creationId xmlns:a16="http://schemas.microsoft.com/office/drawing/2014/main" id="{0860BBF7-B5C0-4AA0-5DD0-4D6BCB347B56}"/>
                </a:ext>
              </a:extLst>
            </p:cNvPr>
            <p:cNvGrpSpPr/>
            <p:nvPr/>
          </p:nvGrpSpPr>
          <p:grpSpPr>
            <a:xfrm>
              <a:off x="4395644" y="3766831"/>
              <a:ext cx="101160" cy="101091"/>
              <a:chOff x="4395644" y="3766831"/>
              <a:chExt cx="101160" cy="101091"/>
            </a:xfrm>
          </p:grpSpPr>
          <p:sp>
            <p:nvSpPr>
              <p:cNvPr id="1707" name="Freeform 5125">
                <a:extLst>
                  <a:ext uri="{FF2B5EF4-FFF2-40B4-BE49-F238E27FC236}">
                    <a16:creationId xmlns:a16="http://schemas.microsoft.com/office/drawing/2014/main" id="{57D289B7-033F-C147-6843-4F51F9E0CA5A}"/>
                  </a:ext>
                </a:extLst>
              </p:cNvPr>
              <p:cNvSpPr/>
              <p:nvPr/>
            </p:nvSpPr>
            <p:spPr>
              <a:xfrm>
                <a:off x="4446161" y="376683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08" name="Freeform 5126">
                <a:extLst>
                  <a:ext uri="{FF2B5EF4-FFF2-40B4-BE49-F238E27FC236}">
                    <a16:creationId xmlns:a16="http://schemas.microsoft.com/office/drawing/2014/main" id="{AC4020ED-F450-6B31-F798-33C030368720}"/>
                  </a:ext>
                </a:extLst>
              </p:cNvPr>
              <p:cNvSpPr/>
              <p:nvPr/>
            </p:nvSpPr>
            <p:spPr>
              <a:xfrm>
                <a:off x="4395644" y="3817440"/>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18" name="Graphic 5">
              <a:extLst>
                <a:ext uri="{FF2B5EF4-FFF2-40B4-BE49-F238E27FC236}">
                  <a16:creationId xmlns:a16="http://schemas.microsoft.com/office/drawing/2014/main" id="{F2435450-7F2A-2241-5D42-0CCC268F6E68}"/>
                </a:ext>
              </a:extLst>
            </p:cNvPr>
            <p:cNvGrpSpPr/>
            <p:nvPr/>
          </p:nvGrpSpPr>
          <p:grpSpPr>
            <a:xfrm>
              <a:off x="4393359" y="3766831"/>
              <a:ext cx="101033" cy="101091"/>
              <a:chOff x="4393359" y="3766831"/>
              <a:chExt cx="101033" cy="101091"/>
            </a:xfrm>
          </p:grpSpPr>
          <p:sp>
            <p:nvSpPr>
              <p:cNvPr id="1705" name="Freeform 5123">
                <a:extLst>
                  <a:ext uri="{FF2B5EF4-FFF2-40B4-BE49-F238E27FC236}">
                    <a16:creationId xmlns:a16="http://schemas.microsoft.com/office/drawing/2014/main" id="{BA78721B-4D84-7AA0-9AC3-9A86D1E489F3}"/>
                  </a:ext>
                </a:extLst>
              </p:cNvPr>
              <p:cNvSpPr/>
              <p:nvPr/>
            </p:nvSpPr>
            <p:spPr>
              <a:xfrm>
                <a:off x="4443876" y="376683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06" name="Freeform 5124">
                <a:extLst>
                  <a:ext uri="{FF2B5EF4-FFF2-40B4-BE49-F238E27FC236}">
                    <a16:creationId xmlns:a16="http://schemas.microsoft.com/office/drawing/2014/main" id="{10887ED6-422B-44F3-0ACC-B9FF7388198D}"/>
                  </a:ext>
                </a:extLst>
              </p:cNvPr>
              <p:cNvSpPr/>
              <p:nvPr/>
            </p:nvSpPr>
            <p:spPr>
              <a:xfrm>
                <a:off x="4393359" y="3817440"/>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19" name="Graphic 5">
              <a:extLst>
                <a:ext uri="{FF2B5EF4-FFF2-40B4-BE49-F238E27FC236}">
                  <a16:creationId xmlns:a16="http://schemas.microsoft.com/office/drawing/2014/main" id="{23D16D6D-3EC7-A3D0-2A92-8985916570F4}"/>
                </a:ext>
              </a:extLst>
            </p:cNvPr>
            <p:cNvGrpSpPr/>
            <p:nvPr/>
          </p:nvGrpSpPr>
          <p:grpSpPr>
            <a:xfrm>
              <a:off x="4392090" y="3766831"/>
              <a:ext cx="101033" cy="101091"/>
              <a:chOff x="4392090" y="3766831"/>
              <a:chExt cx="101033" cy="101091"/>
            </a:xfrm>
          </p:grpSpPr>
          <p:sp>
            <p:nvSpPr>
              <p:cNvPr id="1703" name="Freeform 5121">
                <a:extLst>
                  <a:ext uri="{FF2B5EF4-FFF2-40B4-BE49-F238E27FC236}">
                    <a16:creationId xmlns:a16="http://schemas.microsoft.com/office/drawing/2014/main" id="{3B20786B-2F77-49BD-B520-2B1825B388EF}"/>
                  </a:ext>
                </a:extLst>
              </p:cNvPr>
              <p:cNvSpPr/>
              <p:nvPr/>
            </p:nvSpPr>
            <p:spPr>
              <a:xfrm>
                <a:off x="4442607" y="376683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04" name="Freeform 5122">
                <a:extLst>
                  <a:ext uri="{FF2B5EF4-FFF2-40B4-BE49-F238E27FC236}">
                    <a16:creationId xmlns:a16="http://schemas.microsoft.com/office/drawing/2014/main" id="{2B645658-D350-ED73-F6CF-34431F4B5EE3}"/>
                  </a:ext>
                </a:extLst>
              </p:cNvPr>
              <p:cNvSpPr/>
              <p:nvPr/>
            </p:nvSpPr>
            <p:spPr>
              <a:xfrm>
                <a:off x="4392090" y="3817440"/>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20" name="Graphic 5">
              <a:extLst>
                <a:ext uri="{FF2B5EF4-FFF2-40B4-BE49-F238E27FC236}">
                  <a16:creationId xmlns:a16="http://schemas.microsoft.com/office/drawing/2014/main" id="{DACC1678-9BD7-AF72-9D81-6AE656A5DFA8}"/>
                </a:ext>
              </a:extLst>
            </p:cNvPr>
            <p:cNvGrpSpPr/>
            <p:nvPr/>
          </p:nvGrpSpPr>
          <p:grpSpPr>
            <a:xfrm>
              <a:off x="4377747" y="3766831"/>
              <a:ext cx="101160" cy="101091"/>
              <a:chOff x="4377747" y="3766831"/>
              <a:chExt cx="101160" cy="101091"/>
            </a:xfrm>
          </p:grpSpPr>
          <p:sp>
            <p:nvSpPr>
              <p:cNvPr id="1701" name="Freeform 5119">
                <a:extLst>
                  <a:ext uri="{FF2B5EF4-FFF2-40B4-BE49-F238E27FC236}">
                    <a16:creationId xmlns:a16="http://schemas.microsoft.com/office/drawing/2014/main" id="{A1A2CC1F-D6B6-A4FE-C122-FF31E176001E}"/>
                  </a:ext>
                </a:extLst>
              </p:cNvPr>
              <p:cNvSpPr/>
              <p:nvPr/>
            </p:nvSpPr>
            <p:spPr>
              <a:xfrm>
                <a:off x="4428391" y="376683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02" name="Freeform 5120">
                <a:extLst>
                  <a:ext uri="{FF2B5EF4-FFF2-40B4-BE49-F238E27FC236}">
                    <a16:creationId xmlns:a16="http://schemas.microsoft.com/office/drawing/2014/main" id="{4AF19A85-FB0E-98E7-52D4-7F8E6825FA7D}"/>
                  </a:ext>
                </a:extLst>
              </p:cNvPr>
              <p:cNvSpPr/>
              <p:nvPr/>
            </p:nvSpPr>
            <p:spPr>
              <a:xfrm>
                <a:off x="4377747" y="3817440"/>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21" name="Graphic 5">
              <a:extLst>
                <a:ext uri="{FF2B5EF4-FFF2-40B4-BE49-F238E27FC236}">
                  <a16:creationId xmlns:a16="http://schemas.microsoft.com/office/drawing/2014/main" id="{725B2452-6FD6-9CFD-B9C5-5246526420DC}"/>
                </a:ext>
              </a:extLst>
            </p:cNvPr>
            <p:cNvGrpSpPr/>
            <p:nvPr/>
          </p:nvGrpSpPr>
          <p:grpSpPr>
            <a:xfrm>
              <a:off x="4330150" y="3737531"/>
              <a:ext cx="101033" cy="100964"/>
              <a:chOff x="4330150" y="3737531"/>
              <a:chExt cx="101033" cy="100964"/>
            </a:xfrm>
          </p:grpSpPr>
          <p:sp>
            <p:nvSpPr>
              <p:cNvPr id="1699" name="Freeform 5117">
                <a:extLst>
                  <a:ext uri="{FF2B5EF4-FFF2-40B4-BE49-F238E27FC236}">
                    <a16:creationId xmlns:a16="http://schemas.microsoft.com/office/drawing/2014/main" id="{29B5787C-20ED-750D-4921-438FF9EA0F6A}"/>
                  </a:ext>
                </a:extLst>
              </p:cNvPr>
              <p:cNvSpPr/>
              <p:nvPr/>
            </p:nvSpPr>
            <p:spPr>
              <a:xfrm>
                <a:off x="4380667" y="373753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00" name="Freeform 5118">
                <a:extLst>
                  <a:ext uri="{FF2B5EF4-FFF2-40B4-BE49-F238E27FC236}">
                    <a16:creationId xmlns:a16="http://schemas.microsoft.com/office/drawing/2014/main" id="{F6FE2180-B9ED-4CCA-9F40-42CC91B0BD3C}"/>
                  </a:ext>
                </a:extLst>
              </p:cNvPr>
              <p:cNvSpPr/>
              <p:nvPr/>
            </p:nvSpPr>
            <p:spPr>
              <a:xfrm>
                <a:off x="4330150" y="3788013"/>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22" name="Graphic 5">
              <a:extLst>
                <a:ext uri="{FF2B5EF4-FFF2-40B4-BE49-F238E27FC236}">
                  <a16:creationId xmlns:a16="http://schemas.microsoft.com/office/drawing/2014/main" id="{941C62CB-B205-8839-1A7F-8B01B9CCC9FF}"/>
                </a:ext>
              </a:extLst>
            </p:cNvPr>
            <p:cNvGrpSpPr/>
            <p:nvPr/>
          </p:nvGrpSpPr>
          <p:grpSpPr>
            <a:xfrm>
              <a:off x="4333958" y="3737531"/>
              <a:ext cx="101033" cy="100964"/>
              <a:chOff x="4333958" y="3737531"/>
              <a:chExt cx="101033" cy="100964"/>
            </a:xfrm>
          </p:grpSpPr>
          <p:sp>
            <p:nvSpPr>
              <p:cNvPr id="1697" name="Freeform 5115">
                <a:extLst>
                  <a:ext uri="{FF2B5EF4-FFF2-40B4-BE49-F238E27FC236}">
                    <a16:creationId xmlns:a16="http://schemas.microsoft.com/office/drawing/2014/main" id="{4B4FFFAD-8EED-A5C8-58D3-F3654713FE82}"/>
                  </a:ext>
                </a:extLst>
              </p:cNvPr>
              <p:cNvSpPr/>
              <p:nvPr/>
            </p:nvSpPr>
            <p:spPr>
              <a:xfrm>
                <a:off x="4384474" y="373753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98" name="Freeform 5116">
                <a:extLst>
                  <a:ext uri="{FF2B5EF4-FFF2-40B4-BE49-F238E27FC236}">
                    <a16:creationId xmlns:a16="http://schemas.microsoft.com/office/drawing/2014/main" id="{E598D129-0BD5-3533-359F-BEA6FE01771A}"/>
                  </a:ext>
                </a:extLst>
              </p:cNvPr>
              <p:cNvSpPr/>
              <p:nvPr/>
            </p:nvSpPr>
            <p:spPr>
              <a:xfrm>
                <a:off x="4333958" y="3788013"/>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23" name="Graphic 5">
              <a:extLst>
                <a:ext uri="{FF2B5EF4-FFF2-40B4-BE49-F238E27FC236}">
                  <a16:creationId xmlns:a16="http://schemas.microsoft.com/office/drawing/2014/main" id="{1468AE52-BDC0-1969-E549-5B5AAC4F8D1C}"/>
                </a:ext>
              </a:extLst>
            </p:cNvPr>
            <p:cNvGrpSpPr/>
            <p:nvPr/>
          </p:nvGrpSpPr>
          <p:grpSpPr>
            <a:xfrm>
              <a:off x="4350458" y="3737531"/>
              <a:ext cx="101033" cy="100964"/>
              <a:chOff x="4350458" y="3737531"/>
              <a:chExt cx="101033" cy="100964"/>
            </a:xfrm>
          </p:grpSpPr>
          <p:sp>
            <p:nvSpPr>
              <p:cNvPr id="1695" name="Freeform 5113">
                <a:extLst>
                  <a:ext uri="{FF2B5EF4-FFF2-40B4-BE49-F238E27FC236}">
                    <a16:creationId xmlns:a16="http://schemas.microsoft.com/office/drawing/2014/main" id="{CFCCAE51-865F-151C-85E0-81DB36004632}"/>
                  </a:ext>
                </a:extLst>
              </p:cNvPr>
              <p:cNvSpPr/>
              <p:nvPr/>
            </p:nvSpPr>
            <p:spPr>
              <a:xfrm>
                <a:off x="4400975" y="373753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96" name="Freeform 5114">
                <a:extLst>
                  <a:ext uri="{FF2B5EF4-FFF2-40B4-BE49-F238E27FC236}">
                    <a16:creationId xmlns:a16="http://schemas.microsoft.com/office/drawing/2014/main" id="{C50C44E3-5181-DF03-AE6A-41C9DD768F59}"/>
                  </a:ext>
                </a:extLst>
              </p:cNvPr>
              <p:cNvSpPr/>
              <p:nvPr/>
            </p:nvSpPr>
            <p:spPr>
              <a:xfrm>
                <a:off x="4350458" y="3788013"/>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24" name="Graphic 5">
              <a:extLst>
                <a:ext uri="{FF2B5EF4-FFF2-40B4-BE49-F238E27FC236}">
                  <a16:creationId xmlns:a16="http://schemas.microsoft.com/office/drawing/2014/main" id="{A5AA98AC-BAAC-F1DF-F706-4D0BB89E85EF}"/>
                </a:ext>
              </a:extLst>
            </p:cNvPr>
            <p:cNvGrpSpPr/>
            <p:nvPr/>
          </p:nvGrpSpPr>
          <p:grpSpPr>
            <a:xfrm>
              <a:off x="3950894" y="3709626"/>
              <a:ext cx="101033" cy="100964"/>
              <a:chOff x="3950894" y="3709626"/>
              <a:chExt cx="101033" cy="100964"/>
            </a:xfrm>
          </p:grpSpPr>
          <p:sp>
            <p:nvSpPr>
              <p:cNvPr id="1693" name="Freeform 5111">
                <a:extLst>
                  <a:ext uri="{FF2B5EF4-FFF2-40B4-BE49-F238E27FC236}">
                    <a16:creationId xmlns:a16="http://schemas.microsoft.com/office/drawing/2014/main" id="{BF49BD58-E353-78A4-FCA2-ECA3353722A2}"/>
                  </a:ext>
                </a:extLst>
              </p:cNvPr>
              <p:cNvSpPr/>
              <p:nvPr/>
            </p:nvSpPr>
            <p:spPr>
              <a:xfrm>
                <a:off x="4001410" y="370962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94" name="Freeform 5112">
                <a:extLst>
                  <a:ext uri="{FF2B5EF4-FFF2-40B4-BE49-F238E27FC236}">
                    <a16:creationId xmlns:a16="http://schemas.microsoft.com/office/drawing/2014/main" id="{0BC656EE-9ABF-B6E8-2066-8E03E52744CA}"/>
                  </a:ext>
                </a:extLst>
              </p:cNvPr>
              <p:cNvSpPr/>
              <p:nvPr/>
            </p:nvSpPr>
            <p:spPr>
              <a:xfrm>
                <a:off x="3950894" y="3760108"/>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25" name="Graphic 5">
              <a:extLst>
                <a:ext uri="{FF2B5EF4-FFF2-40B4-BE49-F238E27FC236}">
                  <a16:creationId xmlns:a16="http://schemas.microsoft.com/office/drawing/2014/main" id="{2C20CFC0-6FBD-44B9-2BE2-85B6D43DD4EB}"/>
                </a:ext>
              </a:extLst>
            </p:cNvPr>
            <p:cNvGrpSpPr/>
            <p:nvPr/>
          </p:nvGrpSpPr>
          <p:grpSpPr>
            <a:xfrm>
              <a:off x="3957240" y="3709626"/>
              <a:ext cx="101033" cy="100964"/>
              <a:chOff x="3957240" y="3709626"/>
              <a:chExt cx="101033" cy="100964"/>
            </a:xfrm>
          </p:grpSpPr>
          <p:sp>
            <p:nvSpPr>
              <p:cNvPr id="1691" name="Freeform 5109">
                <a:extLst>
                  <a:ext uri="{FF2B5EF4-FFF2-40B4-BE49-F238E27FC236}">
                    <a16:creationId xmlns:a16="http://schemas.microsoft.com/office/drawing/2014/main" id="{A4BFFC47-4064-3C80-BC19-03AE5F96B654}"/>
                  </a:ext>
                </a:extLst>
              </p:cNvPr>
              <p:cNvSpPr/>
              <p:nvPr/>
            </p:nvSpPr>
            <p:spPr>
              <a:xfrm>
                <a:off x="4007757" y="370962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92" name="Freeform 5110">
                <a:extLst>
                  <a:ext uri="{FF2B5EF4-FFF2-40B4-BE49-F238E27FC236}">
                    <a16:creationId xmlns:a16="http://schemas.microsoft.com/office/drawing/2014/main" id="{A9CAB5FD-1FAE-97C4-494A-E1A5B91C411A}"/>
                  </a:ext>
                </a:extLst>
              </p:cNvPr>
              <p:cNvSpPr/>
              <p:nvPr/>
            </p:nvSpPr>
            <p:spPr>
              <a:xfrm>
                <a:off x="3957240" y="3760108"/>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26" name="Graphic 5">
              <a:extLst>
                <a:ext uri="{FF2B5EF4-FFF2-40B4-BE49-F238E27FC236}">
                  <a16:creationId xmlns:a16="http://schemas.microsoft.com/office/drawing/2014/main" id="{096457D5-0788-8277-3730-DDA5483BC41C}"/>
                </a:ext>
              </a:extLst>
            </p:cNvPr>
            <p:cNvGrpSpPr/>
            <p:nvPr/>
          </p:nvGrpSpPr>
          <p:grpSpPr>
            <a:xfrm>
              <a:off x="3976152" y="3709626"/>
              <a:ext cx="101033" cy="100964"/>
              <a:chOff x="3976152" y="3709626"/>
              <a:chExt cx="101033" cy="100964"/>
            </a:xfrm>
          </p:grpSpPr>
          <p:sp>
            <p:nvSpPr>
              <p:cNvPr id="1689" name="Freeform 5107">
                <a:extLst>
                  <a:ext uri="{FF2B5EF4-FFF2-40B4-BE49-F238E27FC236}">
                    <a16:creationId xmlns:a16="http://schemas.microsoft.com/office/drawing/2014/main" id="{9B15FC93-3107-20A2-E371-59C61F6D4329}"/>
                  </a:ext>
                </a:extLst>
              </p:cNvPr>
              <p:cNvSpPr/>
              <p:nvPr/>
            </p:nvSpPr>
            <p:spPr>
              <a:xfrm>
                <a:off x="4026669" y="370962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90" name="Freeform 5108">
                <a:extLst>
                  <a:ext uri="{FF2B5EF4-FFF2-40B4-BE49-F238E27FC236}">
                    <a16:creationId xmlns:a16="http://schemas.microsoft.com/office/drawing/2014/main" id="{8704FF2D-E11B-1426-78C8-8F8A44145463}"/>
                  </a:ext>
                </a:extLst>
              </p:cNvPr>
              <p:cNvSpPr/>
              <p:nvPr/>
            </p:nvSpPr>
            <p:spPr>
              <a:xfrm>
                <a:off x="3976152" y="3760108"/>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27" name="Graphic 5">
              <a:extLst>
                <a:ext uri="{FF2B5EF4-FFF2-40B4-BE49-F238E27FC236}">
                  <a16:creationId xmlns:a16="http://schemas.microsoft.com/office/drawing/2014/main" id="{0528A9EF-29E0-8625-BD4A-4AAFEA0518F1}"/>
                </a:ext>
              </a:extLst>
            </p:cNvPr>
            <p:cNvGrpSpPr/>
            <p:nvPr/>
          </p:nvGrpSpPr>
          <p:grpSpPr>
            <a:xfrm>
              <a:off x="3981610" y="3709626"/>
              <a:ext cx="101033" cy="100964"/>
              <a:chOff x="3981610" y="3709626"/>
              <a:chExt cx="101033" cy="100964"/>
            </a:xfrm>
          </p:grpSpPr>
          <p:sp>
            <p:nvSpPr>
              <p:cNvPr id="1687" name="Freeform 5105">
                <a:extLst>
                  <a:ext uri="{FF2B5EF4-FFF2-40B4-BE49-F238E27FC236}">
                    <a16:creationId xmlns:a16="http://schemas.microsoft.com/office/drawing/2014/main" id="{5AA6F90C-652A-717A-C004-17100E5B2272}"/>
                  </a:ext>
                </a:extLst>
              </p:cNvPr>
              <p:cNvSpPr/>
              <p:nvPr/>
            </p:nvSpPr>
            <p:spPr>
              <a:xfrm>
                <a:off x="4032127" y="370962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88" name="Freeform 5106">
                <a:extLst>
                  <a:ext uri="{FF2B5EF4-FFF2-40B4-BE49-F238E27FC236}">
                    <a16:creationId xmlns:a16="http://schemas.microsoft.com/office/drawing/2014/main" id="{2550C732-40EF-78BA-CFD2-1A3789EA578A}"/>
                  </a:ext>
                </a:extLst>
              </p:cNvPr>
              <p:cNvSpPr/>
              <p:nvPr/>
            </p:nvSpPr>
            <p:spPr>
              <a:xfrm>
                <a:off x="3981610" y="3760108"/>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28" name="Graphic 5">
              <a:extLst>
                <a:ext uri="{FF2B5EF4-FFF2-40B4-BE49-F238E27FC236}">
                  <a16:creationId xmlns:a16="http://schemas.microsoft.com/office/drawing/2014/main" id="{7BDA02C1-6EDF-3F31-122A-561C14BA99C6}"/>
                </a:ext>
              </a:extLst>
            </p:cNvPr>
            <p:cNvGrpSpPr/>
            <p:nvPr/>
          </p:nvGrpSpPr>
          <p:grpSpPr>
            <a:xfrm>
              <a:off x="3990114" y="3709626"/>
              <a:ext cx="101160" cy="100964"/>
              <a:chOff x="3990114" y="3709626"/>
              <a:chExt cx="101160" cy="100964"/>
            </a:xfrm>
          </p:grpSpPr>
          <p:sp>
            <p:nvSpPr>
              <p:cNvPr id="1685" name="Freeform 5103">
                <a:extLst>
                  <a:ext uri="{FF2B5EF4-FFF2-40B4-BE49-F238E27FC236}">
                    <a16:creationId xmlns:a16="http://schemas.microsoft.com/office/drawing/2014/main" id="{29AFEEC2-0488-95D4-FBC0-D2A4EAAC6AF0}"/>
                  </a:ext>
                </a:extLst>
              </p:cNvPr>
              <p:cNvSpPr/>
              <p:nvPr/>
            </p:nvSpPr>
            <p:spPr>
              <a:xfrm>
                <a:off x="4040631" y="370962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86" name="Freeform 5104">
                <a:extLst>
                  <a:ext uri="{FF2B5EF4-FFF2-40B4-BE49-F238E27FC236}">
                    <a16:creationId xmlns:a16="http://schemas.microsoft.com/office/drawing/2014/main" id="{5902B34C-B6FD-52ED-10E8-06B21C965AB0}"/>
                  </a:ext>
                </a:extLst>
              </p:cNvPr>
              <p:cNvSpPr/>
              <p:nvPr/>
            </p:nvSpPr>
            <p:spPr>
              <a:xfrm>
                <a:off x="3990114" y="3760108"/>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29" name="Graphic 5">
              <a:extLst>
                <a:ext uri="{FF2B5EF4-FFF2-40B4-BE49-F238E27FC236}">
                  <a16:creationId xmlns:a16="http://schemas.microsoft.com/office/drawing/2014/main" id="{2C007D48-6B9E-F74C-69E6-060B4FA820E7}"/>
                </a:ext>
              </a:extLst>
            </p:cNvPr>
            <p:cNvGrpSpPr/>
            <p:nvPr/>
          </p:nvGrpSpPr>
          <p:grpSpPr>
            <a:xfrm>
              <a:off x="4017276" y="3709626"/>
              <a:ext cx="101033" cy="100964"/>
              <a:chOff x="4017276" y="3709626"/>
              <a:chExt cx="101033" cy="100964"/>
            </a:xfrm>
          </p:grpSpPr>
          <p:sp>
            <p:nvSpPr>
              <p:cNvPr id="1683" name="Freeform 5101">
                <a:extLst>
                  <a:ext uri="{FF2B5EF4-FFF2-40B4-BE49-F238E27FC236}">
                    <a16:creationId xmlns:a16="http://schemas.microsoft.com/office/drawing/2014/main" id="{262BB4B3-3767-67AC-7306-F274BC5AEAC9}"/>
                  </a:ext>
                </a:extLst>
              </p:cNvPr>
              <p:cNvSpPr/>
              <p:nvPr/>
            </p:nvSpPr>
            <p:spPr>
              <a:xfrm>
                <a:off x="4067793" y="370962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84" name="Freeform 5102">
                <a:extLst>
                  <a:ext uri="{FF2B5EF4-FFF2-40B4-BE49-F238E27FC236}">
                    <a16:creationId xmlns:a16="http://schemas.microsoft.com/office/drawing/2014/main" id="{52B25A70-7C5A-99AD-5B05-96EEFDA9C82E}"/>
                  </a:ext>
                </a:extLst>
              </p:cNvPr>
              <p:cNvSpPr/>
              <p:nvPr/>
            </p:nvSpPr>
            <p:spPr>
              <a:xfrm>
                <a:off x="4017276" y="3760108"/>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30" name="Graphic 5">
              <a:extLst>
                <a:ext uri="{FF2B5EF4-FFF2-40B4-BE49-F238E27FC236}">
                  <a16:creationId xmlns:a16="http://schemas.microsoft.com/office/drawing/2014/main" id="{536DE068-7FE9-8951-7E8E-531F0C4CCF56}"/>
                </a:ext>
              </a:extLst>
            </p:cNvPr>
            <p:cNvGrpSpPr/>
            <p:nvPr/>
          </p:nvGrpSpPr>
          <p:grpSpPr>
            <a:xfrm>
              <a:off x="3925635" y="3685146"/>
              <a:ext cx="101033" cy="101091"/>
              <a:chOff x="3925635" y="3685146"/>
              <a:chExt cx="101033" cy="101091"/>
            </a:xfrm>
          </p:grpSpPr>
          <p:sp>
            <p:nvSpPr>
              <p:cNvPr id="1681" name="Freeform 5099">
                <a:extLst>
                  <a:ext uri="{FF2B5EF4-FFF2-40B4-BE49-F238E27FC236}">
                    <a16:creationId xmlns:a16="http://schemas.microsoft.com/office/drawing/2014/main" id="{E9001A09-670D-D21C-E10B-CA0720F92FA9}"/>
                  </a:ext>
                </a:extLst>
              </p:cNvPr>
              <p:cNvSpPr/>
              <p:nvPr/>
            </p:nvSpPr>
            <p:spPr>
              <a:xfrm>
                <a:off x="3976152" y="3685146"/>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82" name="Freeform 5100">
                <a:extLst>
                  <a:ext uri="{FF2B5EF4-FFF2-40B4-BE49-F238E27FC236}">
                    <a16:creationId xmlns:a16="http://schemas.microsoft.com/office/drawing/2014/main" id="{88295BA1-25D6-0ADA-4842-73F4778AB9B6}"/>
                  </a:ext>
                </a:extLst>
              </p:cNvPr>
              <p:cNvSpPr/>
              <p:nvPr/>
            </p:nvSpPr>
            <p:spPr>
              <a:xfrm>
                <a:off x="3925635" y="3735755"/>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31" name="Graphic 5">
              <a:extLst>
                <a:ext uri="{FF2B5EF4-FFF2-40B4-BE49-F238E27FC236}">
                  <a16:creationId xmlns:a16="http://schemas.microsoft.com/office/drawing/2014/main" id="{C852C191-09CC-02B1-A83A-7CD526161E30}"/>
                </a:ext>
              </a:extLst>
            </p:cNvPr>
            <p:cNvGrpSpPr/>
            <p:nvPr/>
          </p:nvGrpSpPr>
          <p:grpSpPr>
            <a:xfrm>
              <a:off x="3868391" y="3642908"/>
              <a:ext cx="101160" cy="101091"/>
              <a:chOff x="3868391" y="3642908"/>
              <a:chExt cx="101160" cy="101091"/>
            </a:xfrm>
          </p:grpSpPr>
          <p:sp>
            <p:nvSpPr>
              <p:cNvPr id="1679" name="Freeform 5097">
                <a:extLst>
                  <a:ext uri="{FF2B5EF4-FFF2-40B4-BE49-F238E27FC236}">
                    <a16:creationId xmlns:a16="http://schemas.microsoft.com/office/drawing/2014/main" id="{D306C430-53B2-1A73-D645-09978B555261}"/>
                  </a:ext>
                </a:extLst>
              </p:cNvPr>
              <p:cNvSpPr/>
              <p:nvPr/>
            </p:nvSpPr>
            <p:spPr>
              <a:xfrm>
                <a:off x="3919035" y="3642908"/>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80" name="Freeform 5098">
                <a:extLst>
                  <a:ext uri="{FF2B5EF4-FFF2-40B4-BE49-F238E27FC236}">
                    <a16:creationId xmlns:a16="http://schemas.microsoft.com/office/drawing/2014/main" id="{485CC2BE-D885-B098-8E60-30A940E9799C}"/>
                  </a:ext>
                </a:extLst>
              </p:cNvPr>
              <p:cNvSpPr/>
              <p:nvPr/>
            </p:nvSpPr>
            <p:spPr>
              <a:xfrm>
                <a:off x="3868391" y="3693390"/>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32" name="Graphic 5">
              <a:extLst>
                <a:ext uri="{FF2B5EF4-FFF2-40B4-BE49-F238E27FC236}">
                  <a16:creationId xmlns:a16="http://schemas.microsoft.com/office/drawing/2014/main" id="{4AC41154-C094-9013-25E7-FAE97B0B1A00}"/>
                </a:ext>
              </a:extLst>
            </p:cNvPr>
            <p:cNvGrpSpPr/>
            <p:nvPr/>
          </p:nvGrpSpPr>
          <p:grpSpPr>
            <a:xfrm>
              <a:off x="3506778" y="3603080"/>
              <a:ext cx="101033" cy="100964"/>
              <a:chOff x="3506778" y="3603080"/>
              <a:chExt cx="101033" cy="100964"/>
            </a:xfrm>
          </p:grpSpPr>
          <p:sp>
            <p:nvSpPr>
              <p:cNvPr id="1677" name="Freeform 5095">
                <a:extLst>
                  <a:ext uri="{FF2B5EF4-FFF2-40B4-BE49-F238E27FC236}">
                    <a16:creationId xmlns:a16="http://schemas.microsoft.com/office/drawing/2014/main" id="{004FBE9C-1259-C1C1-EE07-DCA631402913}"/>
                  </a:ext>
                </a:extLst>
              </p:cNvPr>
              <p:cNvSpPr/>
              <p:nvPr/>
            </p:nvSpPr>
            <p:spPr>
              <a:xfrm>
                <a:off x="3557295" y="360308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78" name="Freeform 5096">
                <a:extLst>
                  <a:ext uri="{FF2B5EF4-FFF2-40B4-BE49-F238E27FC236}">
                    <a16:creationId xmlns:a16="http://schemas.microsoft.com/office/drawing/2014/main" id="{AF553BE4-C144-2F4A-E52D-D482130C916F}"/>
                  </a:ext>
                </a:extLst>
              </p:cNvPr>
              <p:cNvSpPr/>
              <p:nvPr/>
            </p:nvSpPr>
            <p:spPr>
              <a:xfrm>
                <a:off x="3506778" y="3653563"/>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33" name="Graphic 5">
              <a:extLst>
                <a:ext uri="{FF2B5EF4-FFF2-40B4-BE49-F238E27FC236}">
                  <a16:creationId xmlns:a16="http://schemas.microsoft.com/office/drawing/2014/main" id="{8E848677-E204-1F4B-5E42-AF38E4B02256}"/>
                </a:ext>
              </a:extLst>
            </p:cNvPr>
            <p:cNvGrpSpPr/>
            <p:nvPr/>
          </p:nvGrpSpPr>
          <p:grpSpPr>
            <a:xfrm>
              <a:off x="3164711" y="3585576"/>
              <a:ext cx="101033" cy="100964"/>
              <a:chOff x="3164711" y="3585576"/>
              <a:chExt cx="101033" cy="100964"/>
            </a:xfrm>
          </p:grpSpPr>
          <p:sp>
            <p:nvSpPr>
              <p:cNvPr id="1675" name="Freeform 5093">
                <a:extLst>
                  <a:ext uri="{FF2B5EF4-FFF2-40B4-BE49-F238E27FC236}">
                    <a16:creationId xmlns:a16="http://schemas.microsoft.com/office/drawing/2014/main" id="{350AD78B-242F-11C6-E634-EC8F17CC1759}"/>
                  </a:ext>
                </a:extLst>
              </p:cNvPr>
              <p:cNvSpPr/>
              <p:nvPr/>
            </p:nvSpPr>
            <p:spPr>
              <a:xfrm>
                <a:off x="3215228" y="358557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76" name="Freeform 5094">
                <a:extLst>
                  <a:ext uri="{FF2B5EF4-FFF2-40B4-BE49-F238E27FC236}">
                    <a16:creationId xmlns:a16="http://schemas.microsoft.com/office/drawing/2014/main" id="{2C82B32B-62D0-3EF5-3CB7-174273A48401}"/>
                  </a:ext>
                </a:extLst>
              </p:cNvPr>
              <p:cNvSpPr/>
              <p:nvPr/>
            </p:nvSpPr>
            <p:spPr>
              <a:xfrm>
                <a:off x="3164711" y="3636059"/>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34" name="Graphic 5">
              <a:extLst>
                <a:ext uri="{FF2B5EF4-FFF2-40B4-BE49-F238E27FC236}">
                  <a16:creationId xmlns:a16="http://schemas.microsoft.com/office/drawing/2014/main" id="{E0D610CB-1746-B35A-3D26-5F6184FEAD3F}"/>
                </a:ext>
              </a:extLst>
            </p:cNvPr>
            <p:cNvGrpSpPr/>
            <p:nvPr/>
          </p:nvGrpSpPr>
          <p:grpSpPr>
            <a:xfrm>
              <a:off x="3179562" y="3585576"/>
              <a:ext cx="101160" cy="100964"/>
              <a:chOff x="3179562" y="3585576"/>
              <a:chExt cx="101160" cy="100964"/>
            </a:xfrm>
          </p:grpSpPr>
          <p:sp>
            <p:nvSpPr>
              <p:cNvPr id="1673" name="Freeform 5091">
                <a:extLst>
                  <a:ext uri="{FF2B5EF4-FFF2-40B4-BE49-F238E27FC236}">
                    <a16:creationId xmlns:a16="http://schemas.microsoft.com/office/drawing/2014/main" id="{FED34CD2-0064-2384-A2DD-B491AF6D89D9}"/>
                  </a:ext>
                </a:extLst>
              </p:cNvPr>
              <p:cNvSpPr/>
              <p:nvPr/>
            </p:nvSpPr>
            <p:spPr>
              <a:xfrm>
                <a:off x="3230078" y="358557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74" name="Freeform 5092">
                <a:extLst>
                  <a:ext uri="{FF2B5EF4-FFF2-40B4-BE49-F238E27FC236}">
                    <a16:creationId xmlns:a16="http://schemas.microsoft.com/office/drawing/2014/main" id="{19A29153-D980-C313-8D12-B3BA75F84A83}"/>
                  </a:ext>
                </a:extLst>
              </p:cNvPr>
              <p:cNvSpPr/>
              <p:nvPr/>
            </p:nvSpPr>
            <p:spPr>
              <a:xfrm>
                <a:off x="3179562" y="3636059"/>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35" name="Graphic 5">
              <a:extLst>
                <a:ext uri="{FF2B5EF4-FFF2-40B4-BE49-F238E27FC236}">
                  <a16:creationId xmlns:a16="http://schemas.microsoft.com/office/drawing/2014/main" id="{0394C318-6E04-345E-EDA1-9762D0B34036}"/>
                </a:ext>
              </a:extLst>
            </p:cNvPr>
            <p:cNvGrpSpPr/>
            <p:nvPr/>
          </p:nvGrpSpPr>
          <p:grpSpPr>
            <a:xfrm>
              <a:off x="3183369" y="3585576"/>
              <a:ext cx="101033" cy="100964"/>
              <a:chOff x="3183369" y="3585576"/>
              <a:chExt cx="101033" cy="100964"/>
            </a:xfrm>
          </p:grpSpPr>
          <p:sp>
            <p:nvSpPr>
              <p:cNvPr id="1671" name="Freeform 5089">
                <a:extLst>
                  <a:ext uri="{FF2B5EF4-FFF2-40B4-BE49-F238E27FC236}">
                    <a16:creationId xmlns:a16="http://schemas.microsoft.com/office/drawing/2014/main" id="{0E8C0868-0F94-C5D3-05CE-7902337D8A8F}"/>
                  </a:ext>
                </a:extLst>
              </p:cNvPr>
              <p:cNvSpPr/>
              <p:nvPr/>
            </p:nvSpPr>
            <p:spPr>
              <a:xfrm>
                <a:off x="3233886" y="358557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72" name="Freeform 5090">
                <a:extLst>
                  <a:ext uri="{FF2B5EF4-FFF2-40B4-BE49-F238E27FC236}">
                    <a16:creationId xmlns:a16="http://schemas.microsoft.com/office/drawing/2014/main" id="{4760B0B0-3ABF-4D0B-7B5F-C040318176D6}"/>
                  </a:ext>
                </a:extLst>
              </p:cNvPr>
              <p:cNvSpPr/>
              <p:nvPr/>
            </p:nvSpPr>
            <p:spPr>
              <a:xfrm>
                <a:off x="3183369" y="3636059"/>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36" name="Graphic 5">
              <a:extLst>
                <a:ext uri="{FF2B5EF4-FFF2-40B4-BE49-F238E27FC236}">
                  <a16:creationId xmlns:a16="http://schemas.microsoft.com/office/drawing/2014/main" id="{8FE07ECC-1B74-8EFD-BD59-A6B6A1BCE389}"/>
                </a:ext>
              </a:extLst>
            </p:cNvPr>
            <p:cNvGrpSpPr/>
            <p:nvPr/>
          </p:nvGrpSpPr>
          <p:grpSpPr>
            <a:xfrm>
              <a:off x="3145799" y="3566296"/>
              <a:ext cx="101033" cy="100964"/>
              <a:chOff x="3145799" y="3566296"/>
              <a:chExt cx="101033" cy="100964"/>
            </a:xfrm>
          </p:grpSpPr>
          <p:sp>
            <p:nvSpPr>
              <p:cNvPr id="1669" name="Freeform 5087">
                <a:extLst>
                  <a:ext uri="{FF2B5EF4-FFF2-40B4-BE49-F238E27FC236}">
                    <a16:creationId xmlns:a16="http://schemas.microsoft.com/office/drawing/2014/main" id="{F1ABD84E-43DC-BD93-5C93-752C5260D85F}"/>
                  </a:ext>
                </a:extLst>
              </p:cNvPr>
              <p:cNvSpPr/>
              <p:nvPr/>
            </p:nvSpPr>
            <p:spPr>
              <a:xfrm>
                <a:off x="3196316" y="356629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70" name="Freeform 5088">
                <a:extLst>
                  <a:ext uri="{FF2B5EF4-FFF2-40B4-BE49-F238E27FC236}">
                    <a16:creationId xmlns:a16="http://schemas.microsoft.com/office/drawing/2014/main" id="{FF159AF3-87AD-16B5-05EA-F01DACCDB765}"/>
                  </a:ext>
                </a:extLst>
              </p:cNvPr>
              <p:cNvSpPr/>
              <p:nvPr/>
            </p:nvSpPr>
            <p:spPr>
              <a:xfrm>
                <a:off x="3145799" y="3616779"/>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37" name="Graphic 5">
              <a:extLst>
                <a:ext uri="{FF2B5EF4-FFF2-40B4-BE49-F238E27FC236}">
                  <a16:creationId xmlns:a16="http://schemas.microsoft.com/office/drawing/2014/main" id="{0B840A46-739F-59E3-67B8-60F875D7117E}"/>
                </a:ext>
              </a:extLst>
            </p:cNvPr>
            <p:cNvGrpSpPr/>
            <p:nvPr/>
          </p:nvGrpSpPr>
          <p:grpSpPr>
            <a:xfrm>
              <a:off x="3149861" y="3566296"/>
              <a:ext cx="101033" cy="100964"/>
              <a:chOff x="3149861" y="3566296"/>
              <a:chExt cx="101033" cy="100964"/>
            </a:xfrm>
          </p:grpSpPr>
          <p:sp>
            <p:nvSpPr>
              <p:cNvPr id="1667" name="Freeform 5085">
                <a:extLst>
                  <a:ext uri="{FF2B5EF4-FFF2-40B4-BE49-F238E27FC236}">
                    <a16:creationId xmlns:a16="http://schemas.microsoft.com/office/drawing/2014/main" id="{BC0068BC-447E-D3BD-FE8A-2280CF832154}"/>
                  </a:ext>
                </a:extLst>
              </p:cNvPr>
              <p:cNvSpPr/>
              <p:nvPr/>
            </p:nvSpPr>
            <p:spPr>
              <a:xfrm>
                <a:off x="3200377" y="356629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68" name="Freeform 5086">
                <a:extLst>
                  <a:ext uri="{FF2B5EF4-FFF2-40B4-BE49-F238E27FC236}">
                    <a16:creationId xmlns:a16="http://schemas.microsoft.com/office/drawing/2014/main" id="{C52666DF-D372-186A-8E8D-50DEFAC9025D}"/>
                  </a:ext>
                </a:extLst>
              </p:cNvPr>
              <p:cNvSpPr/>
              <p:nvPr/>
            </p:nvSpPr>
            <p:spPr>
              <a:xfrm>
                <a:off x="3149861" y="3616779"/>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38" name="Graphic 5">
              <a:extLst>
                <a:ext uri="{FF2B5EF4-FFF2-40B4-BE49-F238E27FC236}">
                  <a16:creationId xmlns:a16="http://schemas.microsoft.com/office/drawing/2014/main" id="{ED7EDF04-A435-EE67-A118-C9742F3A1244}"/>
                </a:ext>
              </a:extLst>
            </p:cNvPr>
            <p:cNvGrpSpPr/>
            <p:nvPr/>
          </p:nvGrpSpPr>
          <p:grpSpPr>
            <a:xfrm>
              <a:off x="2793578" y="3532937"/>
              <a:ext cx="101033" cy="101091"/>
              <a:chOff x="2793578" y="3532937"/>
              <a:chExt cx="101033" cy="101091"/>
            </a:xfrm>
          </p:grpSpPr>
          <p:sp>
            <p:nvSpPr>
              <p:cNvPr id="1665" name="Freeform 5083">
                <a:extLst>
                  <a:ext uri="{FF2B5EF4-FFF2-40B4-BE49-F238E27FC236}">
                    <a16:creationId xmlns:a16="http://schemas.microsoft.com/office/drawing/2014/main" id="{57F9F7B9-F90A-F63A-8505-CAA270CF41B0}"/>
                  </a:ext>
                </a:extLst>
              </p:cNvPr>
              <p:cNvSpPr/>
              <p:nvPr/>
            </p:nvSpPr>
            <p:spPr>
              <a:xfrm>
                <a:off x="2844095" y="3532937"/>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66" name="Freeform 5084">
                <a:extLst>
                  <a:ext uri="{FF2B5EF4-FFF2-40B4-BE49-F238E27FC236}">
                    <a16:creationId xmlns:a16="http://schemas.microsoft.com/office/drawing/2014/main" id="{C95359F8-95DE-3BCB-B215-72D953529B91}"/>
                  </a:ext>
                </a:extLst>
              </p:cNvPr>
              <p:cNvSpPr/>
              <p:nvPr/>
            </p:nvSpPr>
            <p:spPr>
              <a:xfrm>
                <a:off x="2793578" y="3583420"/>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39" name="Graphic 5">
              <a:extLst>
                <a:ext uri="{FF2B5EF4-FFF2-40B4-BE49-F238E27FC236}">
                  <a16:creationId xmlns:a16="http://schemas.microsoft.com/office/drawing/2014/main" id="{AC4C9F30-E9EA-FE10-B27C-5FB60B55FC43}"/>
                </a:ext>
              </a:extLst>
            </p:cNvPr>
            <p:cNvGrpSpPr/>
            <p:nvPr/>
          </p:nvGrpSpPr>
          <p:grpSpPr>
            <a:xfrm>
              <a:off x="2765020" y="3516448"/>
              <a:ext cx="101160" cy="100964"/>
              <a:chOff x="2765020" y="3516448"/>
              <a:chExt cx="101160" cy="100964"/>
            </a:xfrm>
          </p:grpSpPr>
          <p:sp>
            <p:nvSpPr>
              <p:cNvPr id="1663" name="Freeform 5081">
                <a:extLst>
                  <a:ext uri="{FF2B5EF4-FFF2-40B4-BE49-F238E27FC236}">
                    <a16:creationId xmlns:a16="http://schemas.microsoft.com/office/drawing/2014/main" id="{0E0046C6-0B89-1AE2-AD08-B62FBF909203}"/>
                  </a:ext>
                </a:extLst>
              </p:cNvPr>
              <p:cNvSpPr/>
              <p:nvPr/>
            </p:nvSpPr>
            <p:spPr>
              <a:xfrm>
                <a:off x="2815663" y="351644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64" name="Freeform 5082">
                <a:extLst>
                  <a:ext uri="{FF2B5EF4-FFF2-40B4-BE49-F238E27FC236}">
                    <a16:creationId xmlns:a16="http://schemas.microsoft.com/office/drawing/2014/main" id="{565C65CA-8DCF-B6A3-95D9-3A2616516BF2}"/>
                  </a:ext>
                </a:extLst>
              </p:cNvPr>
              <p:cNvSpPr/>
              <p:nvPr/>
            </p:nvSpPr>
            <p:spPr>
              <a:xfrm>
                <a:off x="2765020" y="3566931"/>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40" name="Graphic 5">
              <a:extLst>
                <a:ext uri="{FF2B5EF4-FFF2-40B4-BE49-F238E27FC236}">
                  <a16:creationId xmlns:a16="http://schemas.microsoft.com/office/drawing/2014/main" id="{30B8CA57-AB18-938C-70F8-7F0AC7EED0E3}"/>
                </a:ext>
              </a:extLst>
            </p:cNvPr>
            <p:cNvGrpSpPr/>
            <p:nvPr/>
          </p:nvGrpSpPr>
          <p:grpSpPr>
            <a:xfrm>
              <a:off x="2716534" y="3499705"/>
              <a:ext cx="101033" cy="100964"/>
              <a:chOff x="2716534" y="3499705"/>
              <a:chExt cx="101033" cy="100964"/>
            </a:xfrm>
          </p:grpSpPr>
          <p:sp>
            <p:nvSpPr>
              <p:cNvPr id="1661" name="Freeform 5079">
                <a:extLst>
                  <a:ext uri="{FF2B5EF4-FFF2-40B4-BE49-F238E27FC236}">
                    <a16:creationId xmlns:a16="http://schemas.microsoft.com/office/drawing/2014/main" id="{36F93E73-19A6-D295-1A07-3720E26A0AA2}"/>
                  </a:ext>
                </a:extLst>
              </p:cNvPr>
              <p:cNvSpPr/>
              <p:nvPr/>
            </p:nvSpPr>
            <p:spPr>
              <a:xfrm>
                <a:off x="2767050" y="349970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62" name="Freeform 5080">
                <a:extLst>
                  <a:ext uri="{FF2B5EF4-FFF2-40B4-BE49-F238E27FC236}">
                    <a16:creationId xmlns:a16="http://schemas.microsoft.com/office/drawing/2014/main" id="{83374193-E677-6084-3211-9DC76AC3328B}"/>
                  </a:ext>
                </a:extLst>
              </p:cNvPr>
              <p:cNvSpPr/>
              <p:nvPr/>
            </p:nvSpPr>
            <p:spPr>
              <a:xfrm>
                <a:off x="2716534" y="3550188"/>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41" name="Graphic 5">
              <a:extLst>
                <a:ext uri="{FF2B5EF4-FFF2-40B4-BE49-F238E27FC236}">
                  <a16:creationId xmlns:a16="http://schemas.microsoft.com/office/drawing/2014/main" id="{6A4150F6-3C73-559E-C668-8029BC6775AD}"/>
                </a:ext>
              </a:extLst>
            </p:cNvPr>
            <p:cNvGrpSpPr/>
            <p:nvPr/>
          </p:nvGrpSpPr>
          <p:grpSpPr>
            <a:xfrm>
              <a:off x="2601285" y="3483850"/>
              <a:ext cx="101033" cy="100964"/>
              <a:chOff x="2601285" y="3483850"/>
              <a:chExt cx="101033" cy="100964"/>
            </a:xfrm>
          </p:grpSpPr>
          <p:sp>
            <p:nvSpPr>
              <p:cNvPr id="1659" name="Freeform 5077">
                <a:extLst>
                  <a:ext uri="{FF2B5EF4-FFF2-40B4-BE49-F238E27FC236}">
                    <a16:creationId xmlns:a16="http://schemas.microsoft.com/office/drawing/2014/main" id="{E1B877BF-F463-07CC-6233-0C5C70E61919}"/>
                  </a:ext>
                </a:extLst>
              </p:cNvPr>
              <p:cNvSpPr/>
              <p:nvPr/>
            </p:nvSpPr>
            <p:spPr>
              <a:xfrm>
                <a:off x="2651801" y="348385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60" name="Freeform 5078">
                <a:extLst>
                  <a:ext uri="{FF2B5EF4-FFF2-40B4-BE49-F238E27FC236}">
                    <a16:creationId xmlns:a16="http://schemas.microsoft.com/office/drawing/2014/main" id="{F2700D5C-A719-5184-9CCA-6C11245C78CF}"/>
                  </a:ext>
                </a:extLst>
              </p:cNvPr>
              <p:cNvSpPr/>
              <p:nvPr/>
            </p:nvSpPr>
            <p:spPr>
              <a:xfrm>
                <a:off x="2601285" y="3534333"/>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42" name="Graphic 5">
              <a:extLst>
                <a:ext uri="{FF2B5EF4-FFF2-40B4-BE49-F238E27FC236}">
                  <a16:creationId xmlns:a16="http://schemas.microsoft.com/office/drawing/2014/main" id="{D646A6BF-F2C6-41C7-E9DE-76230227134D}"/>
                </a:ext>
              </a:extLst>
            </p:cNvPr>
            <p:cNvGrpSpPr/>
            <p:nvPr/>
          </p:nvGrpSpPr>
          <p:grpSpPr>
            <a:xfrm>
              <a:off x="2384494" y="3467742"/>
              <a:ext cx="101033" cy="100964"/>
              <a:chOff x="2384494" y="3467742"/>
              <a:chExt cx="101033" cy="100964"/>
            </a:xfrm>
          </p:grpSpPr>
          <p:sp>
            <p:nvSpPr>
              <p:cNvPr id="1657" name="Freeform 5075">
                <a:extLst>
                  <a:ext uri="{FF2B5EF4-FFF2-40B4-BE49-F238E27FC236}">
                    <a16:creationId xmlns:a16="http://schemas.microsoft.com/office/drawing/2014/main" id="{BDC1D44E-748C-B1E9-91D5-E6DB88269604}"/>
                  </a:ext>
                </a:extLst>
              </p:cNvPr>
              <p:cNvSpPr/>
              <p:nvPr/>
            </p:nvSpPr>
            <p:spPr>
              <a:xfrm>
                <a:off x="2435011" y="346774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58" name="Freeform 5076">
                <a:extLst>
                  <a:ext uri="{FF2B5EF4-FFF2-40B4-BE49-F238E27FC236}">
                    <a16:creationId xmlns:a16="http://schemas.microsoft.com/office/drawing/2014/main" id="{C00FFF74-B3FA-0F15-61E9-184FE2452521}"/>
                  </a:ext>
                </a:extLst>
              </p:cNvPr>
              <p:cNvSpPr/>
              <p:nvPr/>
            </p:nvSpPr>
            <p:spPr>
              <a:xfrm>
                <a:off x="2384494" y="3518224"/>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43" name="Graphic 5">
              <a:extLst>
                <a:ext uri="{FF2B5EF4-FFF2-40B4-BE49-F238E27FC236}">
                  <a16:creationId xmlns:a16="http://schemas.microsoft.com/office/drawing/2014/main" id="{86FB7B22-DC6A-1CA8-327C-26A0E2D7101B}"/>
                </a:ext>
              </a:extLst>
            </p:cNvPr>
            <p:cNvGrpSpPr/>
            <p:nvPr/>
          </p:nvGrpSpPr>
          <p:grpSpPr>
            <a:xfrm>
              <a:off x="2379036" y="3451506"/>
              <a:ext cx="101160" cy="100964"/>
              <a:chOff x="2379036" y="3451506"/>
              <a:chExt cx="101160" cy="100964"/>
            </a:xfrm>
          </p:grpSpPr>
          <p:sp>
            <p:nvSpPr>
              <p:cNvPr id="1655" name="Freeform 5073">
                <a:extLst>
                  <a:ext uri="{FF2B5EF4-FFF2-40B4-BE49-F238E27FC236}">
                    <a16:creationId xmlns:a16="http://schemas.microsoft.com/office/drawing/2014/main" id="{381E551E-282C-83B6-B7D0-04EBEB79D6ED}"/>
                  </a:ext>
                </a:extLst>
              </p:cNvPr>
              <p:cNvSpPr/>
              <p:nvPr/>
            </p:nvSpPr>
            <p:spPr>
              <a:xfrm>
                <a:off x="2429680" y="345150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56" name="Freeform 5074">
                <a:extLst>
                  <a:ext uri="{FF2B5EF4-FFF2-40B4-BE49-F238E27FC236}">
                    <a16:creationId xmlns:a16="http://schemas.microsoft.com/office/drawing/2014/main" id="{F59743E4-7A4B-58F1-D36F-0E720EEE52DE}"/>
                  </a:ext>
                </a:extLst>
              </p:cNvPr>
              <p:cNvSpPr/>
              <p:nvPr/>
            </p:nvSpPr>
            <p:spPr>
              <a:xfrm>
                <a:off x="2379036" y="3501988"/>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44" name="Graphic 5">
              <a:extLst>
                <a:ext uri="{FF2B5EF4-FFF2-40B4-BE49-F238E27FC236}">
                  <a16:creationId xmlns:a16="http://schemas.microsoft.com/office/drawing/2014/main" id="{9B7B2AB3-F95B-948B-7F5F-42CD4CB8D4E2}"/>
                </a:ext>
              </a:extLst>
            </p:cNvPr>
            <p:cNvGrpSpPr/>
            <p:nvPr/>
          </p:nvGrpSpPr>
          <p:grpSpPr>
            <a:xfrm>
              <a:off x="2369771" y="3436793"/>
              <a:ext cx="101160" cy="100964"/>
              <a:chOff x="2369771" y="3436793"/>
              <a:chExt cx="101160" cy="100964"/>
            </a:xfrm>
          </p:grpSpPr>
          <p:sp>
            <p:nvSpPr>
              <p:cNvPr id="1653" name="Freeform 5071">
                <a:extLst>
                  <a:ext uri="{FF2B5EF4-FFF2-40B4-BE49-F238E27FC236}">
                    <a16:creationId xmlns:a16="http://schemas.microsoft.com/office/drawing/2014/main" id="{E91477D1-80E7-FED8-B0DE-307256160CCE}"/>
                  </a:ext>
                </a:extLst>
              </p:cNvPr>
              <p:cNvSpPr/>
              <p:nvPr/>
            </p:nvSpPr>
            <p:spPr>
              <a:xfrm>
                <a:off x="2420414" y="343679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54" name="Freeform 5072">
                <a:extLst>
                  <a:ext uri="{FF2B5EF4-FFF2-40B4-BE49-F238E27FC236}">
                    <a16:creationId xmlns:a16="http://schemas.microsoft.com/office/drawing/2014/main" id="{21A54CDC-F1A3-3B01-91C8-3E007BC705FB}"/>
                  </a:ext>
                </a:extLst>
              </p:cNvPr>
              <p:cNvSpPr/>
              <p:nvPr/>
            </p:nvSpPr>
            <p:spPr>
              <a:xfrm>
                <a:off x="2369771" y="3487275"/>
                <a:ext cx="101160" cy="12684"/>
              </a:xfrm>
              <a:custGeom>
                <a:avLst/>
                <a:gdLst>
                  <a:gd name="connsiteX0" fmla="*/ 0 w 101160"/>
                  <a:gd name="connsiteY0" fmla="*/ 0 h 12684"/>
                  <a:gd name="connsiteX1" fmla="*/ 101161 w 101160"/>
                  <a:gd name="connsiteY1" fmla="*/ 0 h 12684"/>
                </a:gdLst>
                <a:ahLst/>
                <a:cxnLst>
                  <a:cxn ang="0">
                    <a:pos x="connsiteX0" y="connsiteY0"/>
                  </a:cxn>
                  <a:cxn ang="0">
                    <a:pos x="connsiteX1" y="connsiteY1"/>
                  </a:cxn>
                </a:cxnLst>
                <a:rect l="l" t="t" r="r" b="b"/>
                <a:pathLst>
                  <a:path w="101160" h="12684">
                    <a:moveTo>
                      <a:pt x="0"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45" name="Graphic 5">
              <a:extLst>
                <a:ext uri="{FF2B5EF4-FFF2-40B4-BE49-F238E27FC236}">
                  <a16:creationId xmlns:a16="http://schemas.microsoft.com/office/drawing/2014/main" id="{EA8C82A6-8DA5-54A6-9953-BC9C9011AF12}"/>
                </a:ext>
              </a:extLst>
            </p:cNvPr>
            <p:cNvGrpSpPr/>
            <p:nvPr/>
          </p:nvGrpSpPr>
          <p:grpSpPr>
            <a:xfrm>
              <a:off x="2287522" y="3420811"/>
              <a:ext cx="101033" cy="101091"/>
              <a:chOff x="2287522" y="3420811"/>
              <a:chExt cx="101033" cy="101091"/>
            </a:xfrm>
          </p:grpSpPr>
          <p:sp>
            <p:nvSpPr>
              <p:cNvPr id="1651" name="Freeform 5069">
                <a:extLst>
                  <a:ext uri="{FF2B5EF4-FFF2-40B4-BE49-F238E27FC236}">
                    <a16:creationId xmlns:a16="http://schemas.microsoft.com/office/drawing/2014/main" id="{BC5963B1-CE3E-39C5-FD09-B222DE24FB54}"/>
                  </a:ext>
                </a:extLst>
              </p:cNvPr>
              <p:cNvSpPr/>
              <p:nvPr/>
            </p:nvSpPr>
            <p:spPr>
              <a:xfrm>
                <a:off x="2338039" y="342081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52" name="Freeform 5070">
                <a:extLst>
                  <a:ext uri="{FF2B5EF4-FFF2-40B4-BE49-F238E27FC236}">
                    <a16:creationId xmlns:a16="http://schemas.microsoft.com/office/drawing/2014/main" id="{9884C24D-63F0-DC4C-EF62-98EFD589348D}"/>
                  </a:ext>
                </a:extLst>
              </p:cNvPr>
              <p:cNvSpPr/>
              <p:nvPr/>
            </p:nvSpPr>
            <p:spPr>
              <a:xfrm>
                <a:off x="2287522" y="3471293"/>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46" name="Graphic 5">
              <a:extLst>
                <a:ext uri="{FF2B5EF4-FFF2-40B4-BE49-F238E27FC236}">
                  <a16:creationId xmlns:a16="http://schemas.microsoft.com/office/drawing/2014/main" id="{167FA490-C8E8-3583-E070-9B55F78CD513}"/>
                </a:ext>
              </a:extLst>
            </p:cNvPr>
            <p:cNvGrpSpPr/>
            <p:nvPr/>
          </p:nvGrpSpPr>
          <p:grpSpPr>
            <a:xfrm>
              <a:off x="1898112" y="3360308"/>
              <a:ext cx="101033" cy="101091"/>
              <a:chOff x="1898112" y="3360308"/>
              <a:chExt cx="101033" cy="101091"/>
            </a:xfrm>
          </p:grpSpPr>
          <p:sp>
            <p:nvSpPr>
              <p:cNvPr id="1649" name="Freeform 5067">
                <a:extLst>
                  <a:ext uri="{FF2B5EF4-FFF2-40B4-BE49-F238E27FC236}">
                    <a16:creationId xmlns:a16="http://schemas.microsoft.com/office/drawing/2014/main" id="{93F2AAD1-BDC9-AB86-AF61-821C24C2446C}"/>
                  </a:ext>
                </a:extLst>
              </p:cNvPr>
              <p:cNvSpPr/>
              <p:nvPr/>
            </p:nvSpPr>
            <p:spPr>
              <a:xfrm>
                <a:off x="1948629" y="3360308"/>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50" name="Freeform 5068">
                <a:extLst>
                  <a:ext uri="{FF2B5EF4-FFF2-40B4-BE49-F238E27FC236}">
                    <a16:creationId xmlns:a16="http://schemas.microsoft.com/office/drawing/2014/main" id="{4F10AF35-231D-AB4E-E481-935FB3B4B0DF}"/>
                  </a:ext>
                </a:extLst>
              </p:cNvPr>
              <p:cNvSpPr/>
              <p:nvPr/>
            </p:nvSpPr>
            <p:spPr>
              <a:xfrm>
                <a:off x="1898112" y="3410917"/>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47" name="Graphic 5">
              <a:extLst>
                <a:ext uri="{FF2B5EF4-FFF2-40B4-BE49-F238E27FC236}">
                  <a16:creationId xmlns:a16="http://schemas.microsoft.com/office/drawing/2014/main" id="{6A6D6228-084F-8848-E9B8-B99A13C02566}"/>
                </a:ext>
              </a:extLst>
            </p:cNvPr>
            <p:cNvGrpSpPr/>
            <p:nvPr/>
          </p:nvGrpSpPr>
          <p:grpSpPr>
            <a:xfrm>
              <a:off x="1902047" y="3360308"/>
              <a:ext cx="101033" cy="101091"/>
              <a:chOff x="1902047" y="3360308"/>
              <a:chExt cx="101033" cy="101091"/>
            </a:xfrm>
          </p:grpSpPr>
          <p:sp>
            <p:nvSpPr>
              <p:cNvPr id="1647" name="Freeform 5065">
                <a:extLst>
                  <a:ext uri="{FF2B5EF4-FFF2-40B4-BE49-F238E27FC236}">
                    <a16:creationId xmlns:a16="http://schemas.microsoft.com/office/drawing/2014/main" id="{8763E06D-C908-1A59-1823-A20509F0A145}"/>
                  </a:ext>
                </a:extLst>
              </p:cNvPr>
              <p:cNvSpPr/>
              <p:nvPr/>
            </p:nvSpPr>
            <p:spPr>
              <a:xfrm>
                <a:off x="1952563" y="3360308"/>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48" name="Freeform 5066">
                <a:extLst>
                  <a:ext uri="{FF2B5EF4-FFF2-40B4-BE49-F238E27FC236}">
                    <a16:creationId xmlns:a16="http://schemas.microsoft.com/office/drawing/2014/main" id="{35525A4B-7EC3-D018-F273-E9D94A2C4F16}"/>
                  </a:ext>
                </a:extLst>
              </p:cNvPr>
              <p:cNvSpPr/>
              <p:nvPr/>
            </p:nvSpPr>
            <p:spPr>
              <a:xfrm>
                <a:off x="1902047" y="3410917"/>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48" name="Graphic 5">
              <a:extLst>
                <a:ext uri="{FF2B5EF4-FFF2-40B4-BE49-F238E27FC236}">
                  <a16:creationId xmlns:a16="http://schemas.microsoft.com/office/drawing/2014/main" id="{FC791EBD-D609-9B73-F6F8-3C645C6120BD}"/>
                </a:ext>
              </a:extLst>
            </p:cNvPr>
            <p:cNvGrpSpPr/>
            <p:nvPr/>
          </p:nvGrpSpPr>
          <p:grpSpPr>
            <a:xfrm>
              <a:off x="1912581" y="3360308"/>
              <a:ext cx="101160" cy="101091"/>
              <a:chOff x="1912581" y="3360308"/>
              <a:chExt cx="101160" cy="101091"/>
            </a:xfrm>
          </p:grpSpPr>
          <p:sp>
            <p:nvSpPr>
              <p:cNvPr id="1645" name="Freeform 5063">
                <a:extLst>
                  <a:ext uri="{FF2B5EF4-FFF2-40B4-BE49-F238E27FC236}">
                    <a16:creationId xmlns:a16="http://schemas.microsoft.com/office/drawing/2014/main" id="{6742DDFD-8612-FE7B-30EC-438DD603C925}"/>
                  </a:ext>
                </a:extLst>
              </p:cNvPr>
              <p:cNvSpPr/>
              <p:nvPr/>
            </p:nvSpPr>
            <p:spPr>
              <a:xfrm>
                <a:off x="1963098" y="3360308"/>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46" name="Freeform 5064">
                <a:extLst>
                  <a:ext uri="{FF2B5EF4-FFF2-40B4-BE49-F238E27FC236}">
                    <a16:creationId xmlns:a16="http://schemas.microsoft.com/office/drawing/2014/main" id="{A61E3229-A118-88BE-58C8-6AC8B378637F}"/>
                  </a:ext>
                </a:extLst>
              </p:cNvPr>
              <p:cNvSpPr/>
              <p:nvPr/>
            </p:nvSpPr>
            <p:spPr>
              <a:xfrm>
                <a:off x="1912581" y="3410917"/>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49" name="Graphic 5">
              <a:extLst>
                <a:ext uri="{FF2B5EF4-FFF2-40B4-BE49-F238E27FC236}">
                  <a16:creationId xmlns:a16="http://schemas.microsoft.com/office/drawing/2014/main" id="{4F42F7E5-219A-9726-3B3C-69F623807B47}"/>
                </a:ext>
              </a:extLst>
            </p:cNvPr>
            <p:cNvGrpSpPr/>
            <p:nvPr/>
          </p:nvGrpSpPr>
          <p:grpSpPr>
            <a:xfrm>
              <a:off x="1492836" y="3259089"/>
              <a:ext cx="101033" cy="101091"/>
              <a:chOff x="1492836" y="3259089"/>
              <a:chExt cx="101033" cy="101091"/>
            </a:xfrm>
          </p:grpSpPr>
          <p:sp>
            <p:nvSpPr>
              <p:cNvPr id="1643" name="Freeform 5061">
                <a:extLst>
                  <a:ext uri="{FF2B5EF4-FFF2-40B4-BE49-F238E27FC236}">
                    <a16:creationId xmlns:a16="http://schemas.microsoft.com/office/drawing/2014/main" id="{2E2612F2-9BED-73B4-2687-0CC5F430F2AC}"/>
                  </a:ext>
                </a:extLst>
              </p:cNvPr>
              <p:cNvSpPr/>
              <p:nvPr/>
            </p:nvSpPr>
            <p:spPr>
              <a:xfrm>
                <a:off x="1543352" y="3259089"/>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44" name="Freeform 5062">
                <a:extLst>
                  <a:ext uri="{FF2B5EF4-FFF2-40B4-BE49-F238E27FC236}">
                    <a16:creationId xmlns:a16="http://schemas.microsoft.com/office/drawing/2014/main" id="{93D8386B-C60E-EAEB-2919-0BAFC04632F3}"/>
                  </a:ext>
                </a:extLst>
              </p:cNvPr>
              <p:cNvSpPr/>
              <p:nvPr/>
            </p:nvSpPr>
            <p:spPr>
              <a:xfrm>
                <a:off x="1492836" y="3309699"/>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50" name="Graphic 5">
              <a:extLst>
                <a:ext uri="{FF2B5EF4-FFF2-40B4-BE49-F238E27FC236}">
                  <a16:creationId xmlns:a16="http://schemas.microsoft.com/office/drawing/2014/main" id="{BC2786CF-E76D-00C0-EE7D-31A2E6C9AAB7}"/>
                </a:ext>
              </a:extLst>
            </p:cNvPr>
            <p:cNvGrpSpPr/>
            <p:nvPr/>
          </p:nvGrpSpPr>
          <p:grpSpPr>
            <a:xfrm>
              <a:off x="530352" y="2889984"/>
              <a:ext cx="101033" cy="101091"/>
              <a:chOff x="530352" y="2889984"/>
              <a:chExt cx="101033" cy="101091"/>
            </a:xfrm>
          </p:grpSpPr>
          <p:sp>
            <p:nvSpPr>
              <p:cNvPr id="1641" name="Freeform 5059">
                <a:extLst>
                  <a:ext uri="{FF2B5EF4-FFF2-40B4-BE49-F238E27FC236}">
                    <a16:creationId xmlns:a16="http://schemas.microsoft.com/office/drawing/2014/main" id="{6DFA0353-1656-FB6D-3785-0105CB5AF473}"/>
                  </a:ext>
                </a:extLst>
              </p:cNvPr>
              <p:cNvSpPr/>
              <p:nvPr/>
            </p:nvSpPr>
            <p:spPr>
              <a:xfrm>
                <a:off x="580869" y="2889984"/>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42" name="Freeform 5060">
                <a:extLst>
                  <a:ext uri="{FF2B5EF4-FFF2-40B4-BE49-F238E27FC236}">
                    <a16:creationId xmlns:a16="http://schemas.microsoft.com/office/drawing/2014/main" id="{4E113FAD-FE41-EC12-8322-0BDD0FB0AA72}"/>
                  </a:ext>
                </a:extLst>
              </p:cNvPr>
              <p:cNvSpPr/>
              <p:nvPr/>
            </p:nvSpPr>
            <p:spPr>
              <a:xfrm>
                <a:off x="530352" y="2940593"/>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51" name="Graphic 5">
              <a:extLst>
                <a:ext uri="{FF2B5EF4-FFF2-40B4-BE49-F238E27FC236}">
                  <a16:creationId xmlns:a16="http://schemas.microsoft.com/office/drawing/2014/main" id="{966044AE-A1C3-435D-4395-158A8C95A3E7}"/>
                </a:ext>
              </a:extLst>
            </p:cNvPr>
            <p:cNvGrpSpPr/>
            <p:nvPr/>
          </p:nvGrpSpPr>
          <p:grpSpPr>
            <a:xfrm>
              <a:off x="365729" y="2831257"/>
              <a:ext cx="101160" cy="101091"/>
              <a:chOff x="365729" y="2831257"/>
              <a:chExt cx="101160" cy="101091"/>
            </a:xfrm>
          </p:grpSpPr>
          <p:sp>
            <p:nvSpPr>
              <p:cNvPr id="1639" name="Freeform 5057">
                <a:extLst>
                  <a:ext uri="{FF2B5EF4-FFF2-40B4-BE49-F238E27FC236}">
                    <a16:creationId xmlns:a16="http://schemas.microsoft.com/office/drawing/2014/main" id="{AC2B35B8-951F-DF5F-EC91-6C48F3F2BF50}"/>
                  </a:ext>
                </a:extLst>
              </p:cNvPr>
              <p:cNvSpPr/>
              <p:nvPr/>
            </p:nvSpPr>
            <p:spPr>
              <a:xfrm>
                <a:off x="416372" y="2831257"/>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40" name="Freeform 5058">
                <a:extLst>
                  <a:ext uri="{FF2B5EF4-FFF2-40B4-BE49-F238E27FC236}">
                    <a16:creationId xmlns:a16="http://schemas.microsoft.com/office/drawing/2014/main" id="{F4B3D38B-FB23-E7E3-0DE7-BCE1740F6EC7}"/>
                  </a:ext>
                </a:extLst>
              </p:cNvPr>
              <p:cNvSpPr/>
              <p:nvPr/>
            </p:nvSpPr>
            <p:spPr>
              <a:xfrm>
                <a:off x="365729" y="2881866"/>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52" name="Graphic 5">
              <a:extLst>
                <a:ext uri="{FF2B5EF4-FFF2-40B4-BE49-F238E27FC236}">
                  <a16:creationId xmlns:a16="http://schemas.microsoft.com/office/drawing/2014/main" id="{9B116009-506B-9C53-23E8-5C95ACD4242C}"/>
                </a:ext>
              </a:extLst>
            </p:cNvPr>
            <p:cNvGrpSpPr/>
            <p:nvPr/>
          </p:nvGrpSpPr>
          <p:grpSpPr>
            <a:xfrm>
              <a:off x="-33835" y="2381608"/>
              <a:ext cx="101033" cy="100964"/>
              <a:chOff x="-33835" y="2381608"/>
              <a:chExt cx="101033" cy="100964"/>
            </a:xfrm>
          </p:grpSpPr>
          <p:sp>
            <p:nvSpPr>
              <p:cNvPr id="1637" name="Freeform 5055">
                <a:extLst>
                  <a:ext uri="{FF2B5EF4-FFF2-40B4-BE49-F238E27FC236}">
                    <a16:creationId xmlns:a16="http://schemas.microsoft.com/office/drawing/2014/main" id="{87D58F5D-D946-818D-42C9-161D0EE6AB24}"/>
                  </a:ext>
                </a:extLst>
              </p:cNvPr>
              <p:cNvSpPr/>
              <p:nvPr/>
            </p:nvSpPr>
            <p:spPr>
              <a:xfrm>
                <a:off x="16681" y="238160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38" name="Freeform 5056">
                <a:extLst>
                  <a:ext uri="{FF2B5EF4-FFF2-40B4-BE49-F238E27FC236}">
                    <a16:creationId xmlns:a16="http://schemas.microsoft.com/office/drawing/2014/main" id="{8512B51B-6C05-83D4-60EF-68DB44CB59DB}"/>
                  </a:ext>
                </a:extLst>
              </p:cNvPr>
              <p:cNvSpPr/>
              <p:nvPr/>
            </p:nvSpPr>
            <p:spPr>
              <a:xfrm>
                <a:off x="-33835" y="2432091"/>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53" name="Graphic 5">
              <a:extLst>
                <a:ext uri="{FF2B5EF4-FFF2-40B4-BE49-F238E27FC236}">
                  <a16:creationId xmlns:a16="http://schemas.microsoft.com/office/drawing/2014/main" id="{BB5B322B-0F5A-4AA9-AC32-99AE3C0059F1}"/>
                </a:ext>
              </a:extLst>
            </p:cNvPr>
            <p:cNvGrpSpPr/>
            <p:nvPr/>
          </p:nvGrpSpPr>
          <p:grpSpPr>
            <a:xfrm>
              <a:off x="-101106" y="2209486"/>
              <a:ext cx="101160" cy="100964"/>
              <a:chOff x="-101106" y="2209486"/>
              <a:chExt cx="101160" cy="100964"/>
            </a:xfrm>
          </p:grpSpPr>
          <p:sp>
            <p:nvSpPr>
              <p:cNvPr id="1635" name="Freeform 5053">
                <a:extLst>
                  <a:ext uri="{FF2B5EF4-FFF2-40B4-BE49-F238E27FC236}">
                    <a16:creationId xmlns:a16="http://schemas.microsoft.com/office/drawing/2014/main" id="{018E0A77-7883-A169-DC22-20533DA39AAA}"/>
                  </a:ext>
                </a:extLst>
              </p:cNvPr>
              <p:cNvSpPr/>
              <p:nvPr/>
            </p:nvSpPr>
            <p:spPr>
              <a:xfrm>
                <a:off x="-50589" y="220948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36" name="Freeform 5054">
                <a:extLst>
                  <a:ext uri="{FF2B5EF4-FFF2-40B4-BE49-F238E27FC236}">
                    <a16:creationId xmlns:a16="http://schemas.microsoft.com/office/drawing/2014/main" id="{0D8CA606-0C81-3C1F-4756-4ED9684CCE10}"/>
                  </a:ext>
                </a:extLst>
              </p:cNvPr>
              <p:cNvSpPr/>
              <p:nvPr/>
            </p:nvSpPr>
            <p:spPr>
              <a:xfrm>
                <a:off x="-101106" y="2259969"/>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54" name="Graphic 5">
              <a:extLst>
                <a:ext uri="{FF2B5EF4-FFF2-40B4-BE49-F238E27FC236}">
                  <a16:creationId xmlns:a16="http://schemas.microsoft.com/office/drawing/2014/main" id="{9D260F59-46B7-CF51-8939-D71044CCE01B}"/>
                </a:ext>
              </a:extLst>
            </p:cNvPr>
            <p:cNvGrpSpPr/>
            <p:nvPr/>
          </p:nvGrpSpPr>
          <p:grpSpPr>
            <a:xfrm>
              <a:off x="-289338" y="2022143"/>
              <a:ext cx="101033" cy="101091"/>
              <a:chOff x="-289338" y="2022143"/>
              <a:chExt cx="101033" cy="101091"/>
            </a:xfrm>
          </p:grpSpPr>
          <p:sp>
            <p:nvSpPr>
              <p:cNvPr id="1633" name="Freeform 5051">
                <a:extLst>
                  <a:ext uri="{FF2B5EF4-FFF2-40B4-BE49-F238E27FC236}">
                    <a16:creationId xmlns:a16="http://schemas.microsoft.com/office/drawing/2014/main" id="{88516A8D-07DA-4E56-FEA5-B6EF66067E06}"/>
                  </a:ext>
                </a:extLst>
              </p:cNvPr>
              <p:cNvSpPr/>
              <p:nvPr/>
            </p:nvSpPr>
            <p:spPr>
              <a:xfrm>
                <a:off x="-238821" y="202214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34" name="Freeform 5052">
                <a:extLst>
                  <a:ext uri="{FF2B5EF4-FFF2-40B4-BE49-F238E27FC236}">
                    <a16:creationId xmlns:a16="http://schemas.microsoft.com/office/drawing/2014/main" id="{645005B3-5693-CA2F-97C5-A495A94EA4DC}"/>
                  </a:ext>
                </a:extLst>
              </p:cNvPr>
              <p:cNvSpPr/>
              <p:nvPr/>
            </p:nvSpPr>
            <p:spPr>
              <a:xfrm>
                <a:off x="-289338" y="2072752"/>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55" name="Graphic 5">
              <a:extLst>
                <a:ext uri="{FF2B5EF4-FFF2-40B4-BE49-F238E27FC236}">
                  <a16:creationId xmlns:a16="http://schemas.microsoft.com/office/drawing/2014/main" id="{E201324A-A985-B2BD-DB71-920602AA06F8}"/>
                </a:ext>
              </a:extLst>
            </p:cNvPr>
            <p:cNvGrpSpPr/>
            <p:nvPr/>
          </p:nvGrpSpPr>
          <p:grpSpPr>
            <a:xfrm>
              <a:off x="2316461" y="3420811"/>
              <a:ext cx="101160" cy="101091"/>
              <a:chOff x="2316461" y="3420811"/>
              <a:chExt cx="101160" cy="101091"/>
            </a:xfrm>
          </p:grpSpPr>
          <p:sp>
            <p:nvSpPr>
              <p:cNvPr id="1631" name="Freeform 5049">
                <a:extLst>
                  <a:ext uri="{FF2B5EF4-FFF2-40B4-BE49-F238E27FC236}">
                    <a16:creationId xmlns:a16="http://schemas.microsoft.com/office/drawing/2014/main" id="{B972C602-ACCE-F677-4AF7-E5EAF4A3F9DA}"/>
                  </a:ext>
                </a:extLst>
              </p:cNvPr>
              <p:cNvSpPr/>
              <p:nvPr/>
            </p:nvSpPr>
            <p:spPr>
              <a:xfrm>
                <a:off x="2366978" y="342081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32" name="Freeform 5050">
                <a:extLst>
                  <a:ext uri="{FF2B5EF4-FFF2-40B4-BE49-F238E27FC236}">
                    <a16:creationId xmlns:a16="http://schemas.microsoft.com/office/drawing/2014/main" id="{FC742DA0-44BD-76F0-C9E1-1E7610190F89}"/>
                  </a:ext>
                </a:extLst>
              </p:cNvPr>
              <p:cNvSpPr/>
              <p:nvPr/>
            </p:nvSpPr>
            <p:spPr>
              <a:xfrm>
                <a:off x="2316461" y="3471293"/>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56" name="Graphic 5">
              <a:extLst>
                <a:ext uri="{FF2B5EF4-FFF2-40B4-BE49-F238E27FC236}">
                  <a16:creationId xmlns:a16="http://schemas.microsoft.com/office/drawing/2014/main" id="{0313895E-030B-1320-45DA-0615B0DCDC94}"/>
                </a:ext>
              </a:extLst>
            </p:cNvPr>
            <p:cNvGrpSpPr/>
            <p:nvPr/>
          </p:nvGrpSpPr>
          <p:grpSpPr>
            <a:xfrm>
              <a:off x="2321919" y="3420811"/>
              <a:ext cx="101033" cy="101091"/>
              <a:chOff x="2321919" y="3420811"/>
              <a:chExt cx="101033" cy="101091"/>
            </a:xfrm>
          </p:grpSpPr>
          <p:sp>
            <p:nvSpPr>
              <p:cNvPr id="1629" name="Freeform 5047">
                <a:extLst>
                  <a:ext uri="{FF2B5EF4-FFF2-40B4-BE49-F238E27FC236}">
                    <a16:creationId xmlns:a16="http://schemas.microsoft.com/office/drawing/2014/main" id="{5C442257-45D3-FE18-DBBF-02C41980627B}"/>
                  </a:ext>
                </a:extLst>
              </p:cNvPr>
              <p:cNvSpPr/>
              <p:nvPr/>
            </p:nvSpPr>
            <p:spPr>
              <a:xfrm>
                <a:off x="2372436" y="342081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30" name="Freeform 5048">
                <a:extLst>
                  <a:ext uri="{FF2B5EF4-FFF2-40B4-BE49-F238E27FC236}">
                    <a16:creationId xmlns:a16="http://schemas.microsoft.com/office/drawing/2014/main" id="{5F6249E1-0A36-DAB6-23E8-19175D8FBE48}"/>
                  </a:ext>
                </a:extLst>
              </p:cNvPr>
              <p:cNvSpPr/>
              <p:nvPr/>
            </p:nvSpPr>
            <p:spPr>
              <a:xfrm>
                <a:off x="2321919" y="3471293"/>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57" name="Graphic 5">
              <a:extLst>
                <a:ext uri="{FF2B5EF4-FFF2-40B4-BE49-F238E27FC236}">
                  <a16:creationId xmlns:a16="http://schemas.microsoft.com/office/drawing/2014/main" id="{8AC0F3B2-BC99-62EE-8A9E-54D1E33CDC73}"/>
                </a:ext>
              </a:extLst>
            </p:cNvPr>
            <p:cNvGrpSpPr/>
            <p:nvPr/>
          </p:nvGrpSpPr>
          <p:grpSpPr>
            <a:xfrm>
              <a:off x="2336008" y="3420811"/>
              <a:ext cx="101033" cy="101091"/>
              <a:chOff x="2336008" y="3420811"/>
              <a:chExt cx="101033" cy="101091"/>
            </a:xfrm>
          </p:grpSpPr>
          <p:sp>
            <p:nvSpPr>
              <p:cNvPr id="1627" name="Freeform 5045">
                <a:extLst>
                  <a:ext uri="{FF2B5EF4-FFF2-40B4-BE49-F238E27FC236}">
                    <a16:creationId xmlns:a16="http://schemas.microsoft.com/office/drawing/2014/main" id="{E13EEB2B-2CC2-7C51-BE7B-13D77B22A34F}"/>
                  </a:ext>
                </a:extLst>
              </p:cNvPr>
              <p:cNvSpPr/>
              <p:nvPr/>
            </p:nvSpPr>
            <p:spPr>
              <a:xfrm>
                <a:off x="2386525" y="342081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28" name="Freeform 5046">
                <a:extLst>
                  <a:ext uri="{FF2B5EF4-FFF2-40B4-BE49-F238E27FC236}">
                    <a16:creationId xmlns:a16="http://schemas.microsoft.com/office/drawing/2014/main" id="{0945B9DC-2AC8-5165-E33A-545D7297B7A4}"/>
                  </a:ext>
                </a:extLst>
              </p:cNvPr>
              <p:cNvSpPr/>
              <p:nvPr/>
            </p:nvSpPr>
            <p:spPr>
              <a:xfrm>
                <a:off x="2336008" y="3471293"/>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58" name="Graphic 5">
              <a:extLst>
                <a:ext uri="{FF2B5EF4-FFF2-40B4-BE49-F238E27FC236}">
                  <a16:creationId xmlns:a16="http://schemas.microsoft.com/office/drawing/2014/main" id="{E0818299-E94B-787B-50F8-77DA741EBA10}"/>
                </a:ext>
              </a:extLst>
            </p:cNvPr>
            <p:cNvGrpSpPr/>
            <p:nvPr/>
          </p:nvGrpSpPr>
          <p:grpSpPr>
            <a:xfrm>
              <a:off x="2726942" y="3499705"/>
              <a:ext cx="101033" cy="100964"/>
              <a:chOff x="2726942" y="3499705"/>
              <a:chExt cx="101033" cy="100964"/>
            </a:xfrm>
          </p:grpSpPr>
          <p:sp>
            <p:nvSpPr>
              <p:cNvPr id="1625" name="Freeform 5043">
                <a:extLst>
                  <a:ext uri="{FF2B5EF4-FFF2-40B4-BE49-F238E27FC236}">
                    <a16:creationId xmlns:a16="http://schemas.microsoft.com/office/drawing/2014/main" id="{F796670F-246B-5DA7-3C60-FF075C9C7C24}"/>
                  </a:ext>
                </a:extLst>
              </p:cNvPr>
              <p:cNvSpPr/>
              <p:nvPr/>
            </p:nvSpPr>
            <p:spPr>
              <a:xfrm>
                <a:off x="2777458" y="349970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26" name="Freeform 5044">
                <a:extLst>
                  <a:ext uri="{FF2B5EF4-FFF2-40B4-BE49-F238E27FC236}">
                    <a16:creationId xmlns:a16="http://schemas.microsoft.com/office/drawing/2014/main" id="{03C400DA-36C3-999F-D374-F7EFD8E23402}"/>
                  </a:ext>
                </a:extLst>
              </p:cNvPr>
              <p:cNvSpPr/>
              <p:nvPr/>
            </p:nvSpPr>
            <p:spPr>
              <a:xfrm>
                <a:off x="2726942" y="3550188"/>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59" name="Graphic 5">
              <a:extLst>
                <a:ext uri="{FF2B5EF4-FFF2-40B4-BE49-F238E27FC236}">
                  <a16:creationId xmlns:a16="http://schemas.microsoft.com/office/drawing/2014/main" id="{D917236F-59D3-DD03-3D20-6C70A25818AF}"/>
                </a:ext>
              </a:extLst>
            </p:cNvPr>
            <p:cNvGrpSpPr/>
            <p:nvPr/>
          </p:nvGrpSpPr>
          <p:grpSpPr>
            <a:xfrm>
              <a:off x="2735573" y="3499705"/>
              <a:ext cx="101160" cy="100964"/>
              <a:chOff x="2735573" y="3499705"/>
              <a:chExt cx="101160" cy="100964"/>
            </a:xfrm>
          </p:grpSpPr>
          <p:sp>
            <p:nvSpPr>
              <p:cNvPr id="1623" name="Freeform 5041">
                <a:extLst>
                  <a:ext uri="{FF2B5EF4-FFF2-40B4-BE49-F238E27FC236}">
                    <a16:creationId xmlns:a16="http://schemas.microsoft.com/office/drawing/2014/main" id="{B657F27A-DBFB-EF8C-F6E5-9F8D7B132946}"/>
                  </a:ext>
                </a:extLst>
              </p:cNvPr>
              <p:cNvSpPr/>
              <p:nvPr/>
            </p:nvSpPr>
            <p:spPr>
              <a:xfrm>
                <a:off x="2786089" y="349970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24" name="Freeform 5042">
                <a:extLst>
                  <a:ext uri="{FF2B5EF4-FFF2-40B4-BE49-F238E27FC236}">
                    <a16:creationId xmlns:a16="http://schemas.microsoft.com/office/drawing/2014/main" id="{752EB03B-00CD-EED4-0B4F-1A6DEFECFDE3}"/>
                  </a:ext>
                </a:extLst>
              </p:cNvPr>
              <p:cNvSpPr/>
              <p:nvPr/>
            </p:nvSpPr>
            <p:spPr>
              <a:xfrm>
                <a:off x="2735573" y="3550188"/>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60" name="Graphic 5">
              <a:extLst>
                <a:ext uri="{FF2B5EF4-FFF2-40B4-BE49-F238E27FC236}">
                  <a16:creationId xmlns:a16="http://schemas.microsoft.com/office/drawing/2014/main" id="{FCBE66E1-79C8-5590-CC6C-C62E9E031D6A}"/>
                </a:ext>
              </a:extLst>
            </p:cNvPr>
            <p:cNvGrpSpPr/>
            <p:nvPr/>
          </p:nvGrpSpPr>
          <p:grpSpPr>
            <a:xfrm>
              <a:off x="2745473" y="3499705"/>
              <a:ext cx="101033" cy="100964"/>
              <a:chOff x="2745473" y="3499705"/>
              <a:chExt cx="101033" cy="100964"/>
            </a:xfrm>
          </p:grpSpPr>
          <p:sp>
            <p:nvSpPr>
              <p:cNvPr id="1621" name="Freeform 5039">
                <a:extLst>
                  <a:ext uri="{FF2B5EF4-FFF2-40B4-BE49-F238E27FC236}">
                    <a16:creationId xmlns:a16="http://schemas.microsoft.com/office/drawing/2014/main" id="{97206EB4-D686-4C22-91CC-05EBE06492C3}"/>
                  </a:ext>
                </a:extLst>
              </p:cNvPr>
              <p:cNvSpPr/>
              <p:nvPr/>
            </p:nvSpPr>
            <p:spPr>
              <a:xfrm>
                <a:off x="2795990" y="349970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22" name="Freeform 5040">
                <a:extLst>
                  <a:ext uri="{FF2B5EF4-FFF2-40B4-BE49-F238E27FC236}">
                    <a16:creationId xmlns:a16="http://schemas.microsoft.com/office/drawing/2014/main" id="{CDEF7F3B-0B03-87CB-AC42-779237F27216}"/>
                  </a:ext>
                </a:extLst>
              </p:cNvPr>
              <p:cNvSpPr/>
              <p:nvPr/>
            </p:nvSpPr>
            <p:spPr>
              <a:xfrm>
                <a:off x="2745473" y="3550188"/>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61" name="Graphic 5">
              <a:extLst>
                <a:ext uri="{FF2B5EF4-FFF2-40B4-BE49-F238E27FC236}">
                  <a16:creationId xmlns:a16="http://schemas.microsoft.com/office/drawing/2014/main" id="{8D48A5C5-842F-EE96-4D2B-6DD36AD751B9}"/>
                </a:ext>
              </a:extLst>
            </p:cNvPr>
            <p:cNvGrpSpPr/>
            <p:nvPr/>
          </p:nvGrpSpPr>
          <p:grpSpPr>
            <a:xfrm>
              <a:off x="3521628" y="3603080"/>
              <a:ext cx="101160" cy="100964"/>
              <a:chOff x="3521628" y="3603080"/>
              <a:chExt cx="101160" cy="100964"/>
            </a:xfrm>
          </p:grpSpPr>
          <p:sp>
            <p:nvSpPr>
              <p:cNvPr id="1619" name="Freeform 5037">
                <a:extLst>
                  <a:ext uri="{FF2B5EF4-FFF2-40B4-BE49-F238E27FC236}">
                    <a16:creationId xmlns:a16="http://schemas.microsoft.com/office/drawing/2014/main" id="{93A34587-6145-6BAB-13B3-2C0B216EDD9E}"/>
                  </a:ext>
                </a:extLst>
              </p:cNvPr>
              <p:cNvSpPr/>
              <p:nvPr/>
            </p:nvSpPr>
            <p:spPr>
              <a:xfrm>
                <a:off x="3572145" y="360308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20" name="Freeform 5038">
                <a:extLst>
                  <a:ext uri="{FF2B5EF4-FFF2-40B4-BE49-F238E27FC236}">
                    <a16:creationId xmlns:a16="http://schemas.microsoft.com/office/drawing/2014/main" id="{7D8BE013-820E-BCE7-4610-1F0AD0512E71}"/>
                  </a:ext>
                </a:extLst>
              </p:cNvPr>
              <p:cNvSpPr/>
              <p:nvPr/>
            </p:nvSpPr>
            <p:spPr>
              <a:xfrm>
                <a:off x="3521628" y="3653563"/>
                <a:ext cx="101160" cy="12684"/>
              </a:xfrm>
              <a:custGeom>
                <a:avLst/>
                <a:gdLst>
                  <a:gd name="connsiteX0" fmla="*/ 0 w 101160"/>
                  <a:gd name="connsiteY0" fmla="*/ 0 h 12684"/>
                  <a:gd name="connsiteX1" fmla="*/ 101161 w 101160"/>
                  <a:gd name="connsiteY1" fmla="*/ 0 h 12684"/>
                </a:gdLst>
                <a:ahLst/>
                <a:cxnLst>
                  <a:cxn ang="0">
                    <a:pos x="connsiteX0" y="connsiteY0"/>
                  </a:cxn>
                  <a:cxn ang="0">
                    <a:pos x="connsiteX1" y="connsiteY1"/>
                  </a:cxn>
                </a:cxnLst>
                <a:rect l="l" t="t" r="r" b="b"/>
                <a:pathLst>
                  <a:path w="101160" h="12684">
                    <a:moveTo>
                      <a:pt x="0"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62" name="Graphic 5">
              <a:extLst>
                <a:ext uri="{FF2B5EF4-FFF2-40B4-BE49-F238E27FC236}">
                  <a16:creationId xmlns:a16="http://schemas.microsoft.com/office/drawing/2014/main" id="{1B326030-1E17-73DC-C8D8-89BC73105585}"/>
                </a:ext>
              </a:extLst>
            </p:cNvPr>
            <p:cNvGrpSpPr/>
            <p:nvPr/>
          </p:nvGrpSpPr>
          <p:grpSpPr>
            <a:xfrm>
              <a:off x="3524548" y="3603080"/>
              <a:ext cx="101033" cy="100964"/>
              <a:chOff x="3524548" y="3603080"/>
              <a:chExt cx="101033" cy="100964"/>
            </a:xfrm>
          </p:grpSpPr>
          <p:sp>
            <p:nvSpPr>
              <p:cNvPr id="1617" name="Freeform 5035">
                <a:extLst>
                  <a:ext uri="{FF2B5EF4-FFF2-40B4-BE49-F238E27FC236}">
                    <a16:creationId xmlns:a16="http://schemas.microsoft.com/office/drawing/2014/main" id="{10A4EF55-0B1C-2AF6-0DE1-18E67F93837F}"/>
                  </a:ext>
                </a:extLst>
              </p:cNvPr>
              <p:cNvSpPr/>
              <p:nvPr/>
            </p:nvSpPr>
            <p:spPr>
              <a:xfrm>
                <a:off x="3575064" y="360308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18" name="Freeform 5036">
                <a:extLst>
                  <a:ext uri="{FF2B5EF4-FFF2-40B4-BE49-F238E27FC236}">
                    <a16:creationId xmlns:a16="http://schemas.microsoft.com/office/drawing/2014/main" id="{409B5EAA-96A5-5DDD-5486-59ABA710FFF6}"/>
                  </a:ext>
                </a:extLst>
              </p:cNvPr>
              <p:cNvSpPr/>
              <p:nvPr/>
            </p:nvSpPr>
            <p:spPr>
              <a:xfrm>
                <a:off x="3524548" y="3653563"/>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63" name="Graphic 5">
              <a:extLst>
                <a:ext uri="{FF2B5EF4-FFF2-40B4-BE49-F238E27FC236}">
                  <a16:creationId xmlns:a16="http://schemas.microsoft.com/office/drawing/2014/main" id="{0AC99A28-31F0-46D2-9CC0-3E89503C315C}"/>
                </a:ext>
              </a:extLst>
            </p:cNvPr>
            <p:cNvGrpSpPr/>
            <p:nvPr/>
          </p:nvGrpSpPr>
          <p:grpSpPr>
            <a:xfrm>
              <a:off x="3527594" y="3603080"/>
              <a:ext cx="101033" cy="100964"/>
              <a:chOff x="3527594" y="3603080"/>
              <a:chExt cx="101033" cy="100964"/>
            </a:xfrm>
          </p:grpSpPr>
          <p:sp>
            <p:nvSpPr>
              <p:cNvPr id="1615" name="Freeform 5033">
                <a:extLst>
                  <a:ext uri="{FF2B5EF4-FFF2-40B4-BE49-F238E27FC236}">
                    <a16:creationId xmlns:a16="http://schemas.microsoft.com/office/drawing/2014/main" id="{4AFB00F9-4862-CE9F-36AD-A5FA717F9DBE}"/>
                  </a:ext>
                </a:extLst>
              </p:cNvPr>
              <p:cNvSpPr/>
              <p:nvPr/>
            </p:nvSpPr>
            <p:spPr>
              <a:xfrm>
                <a:off x="3578111" y="360308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16" name="Freeform 5034">
                <a:extLst>
                  <a:ext uri="{FF2B5EF4-FFF2-40B4-BE49-F238E27FC236}">
                    <a16:creationId xmlns:a16="http://schemas.microsoft.com/office/drawing/2014/main" id="{72314458-3B23-9E08-48F1-8DA94598C079}"/>
                  </a:ext>
                </a:extLst>
              </p:cNvPr>
              <p:cNvSpPr/>
              <p:nvPr/>
            </p:nvSpPr>
            <p:spPr>
              <a:xfrm>
                <a:off x="3527594" y="3653563"/>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64" name="Graphic 5">
              <a:extLst>
                <a:ext uri="{FF2B5EF4-FFF2-40B4-BE49-F238E27FC236}">
                  <a16:creationId xmlns:a16="http://schemas.microsoft.com/office/drawing/2014/main" id="{2B39151D-6E2C-ADB4-7388-8E5B844E62AE}"/>
                </a:ext>
              </a:extLst>
            </p:cNvPr>
            <p:cNvGrpSpPr/>
            <p:nvPr/>
          </p:nvGrpSpPr>
          <p:grpSpPr>
            <a:xfrm>
              <a:off x="3545491" y="3621599"/>
              <a:ext cx="101160" cy="100964"/>
              <a:chOff x="3545491" y="3621599"/>
              <a:chExt cx="101160" cy="100964"/>
            </a:xfrm>
          </p:grpSpPr>
          <p:sp>
            <p:nvSpPr>
              <p:cNvPr id="1613" name="Freeform 5031">
                <a:extLst>
                  <a:ext uri="{FF2B5EF4-FFF2-40B4-BE49-F238E27FC236}">
                    <a16:creationId xmlns:a16="http://schemas.microsoft.com/office/drawing/2014/main" id="{124BFCE2-2BF8-C620-B5D3-1266E57CC865}"/>
                  </a:ext>
                </a:extLst>
              </p:cNvPr>
              <p:cNvSpPr/>
              <p:nvPr/>
            </p:nvSpPr>
            <p:spPr>
              <a:xfrm>
                <a:off x="3596007" y="362159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14" name="Freeform 5032">
                <a:extLst>
                  <a:ext uri="{FF2B5EF4-FFF2-40B4-BE49-F238E27FC236}">
                    <a16:creationId xmlns:a16="http://schemas.microsoft.com/office/drawing/2014/main" id="{41F8208C-C330-4A03-E083-F1ED8CB90579}"/>
                  </a:ext>
                </a:extLst>
              </p:cNvPr>
              <p:cNvSpPr/>
              <p:nvPr/>
            </p:nvSpPr>
            <p:spPr>
              <a:xfrm>
                <a:off x="3545491" y="3672081"/>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65" name="Graphic 5">
              <a:extLst>
                <a:ext uri="{FF2B5EF4-FFF2-40B4-BE49-F238E27FC236}">
                  <a16:creationId xmlns:a16="http://schemas.microsoft.com/office/drawing/2014/main" id="{0E522BC1-D184-8ACF-B382-D7BE5955F825}"/>
                </a:ext>
              </a:extLst>
            </p:cNvPr>
            <p:cNvGrpSpPr/>
            <p:nvPr/>
          </p:nvGrpSpPr>
          <p:grpSpPr>
            <a:xfrm>
              <a:off x="3549298" y="3621599"/>
              <a:ext cx="101033" cy="100964"/>
              <a:chOff x="3549298" y="3621599"/>
              <a:chExt cx="101033" cy="100964"/>
            </a:xfrm>
          </p:grpSpPr>
          <p:sp>
            <p:nvSpPr>
              <p:cNvPr id="1611" name="Freeform 5029">
                <a:extLst>
                  <a:ext uri="{FF2B5EF4-FFF2-40B4-BE49-F238E27FC236}">
                    <a16:creationId xmlns:a16="http://schemas.microsoft.com/office/drawing/2014/main" id="{5E0D7581-9D9B-9536-E2DE-2C45CAE679D4}"/>
                  </a:ext>
                </a:extLst>
              </p:cNvPr>
              <p:cNvSpPr/>
              <p:nvPr/>
            </p:nvSpPr>
            <p:spPr>
              <a:xfrm>
                <a:off x="3599815" y="362159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12" name="Freeform 5030">
                <a:extLst>
                  <a:ext uri="{FF2B5EF4-FFF2-40B4-BE49-F238E27FC236}">
                    <a16:creationId xmlns:a16="http://schemas.microsoft.com/office/drawing/2014/main" id="{6BB750BE-3393-361D-3EA1-E35B33CC3A97}"/>
                  </a:ext>
                </a:extLst>
              </p:cNvPr>
              <p:cNvSpPr/>
              <p:nvPr/>
            </p:nvSpPr>
            <p:spPr>
              <a:xfrm>
                <a:off x="3549298" y="3672081"/>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66" name="Graphic 5">
              <a:extLst>
                <a:ext uri="{FF2B5EF4-FFF2-40B4-BE49-F238E27FC236}">
                  <a16:creationId xmlns:a16="http://schemas.microsoft.com/office/drawing/2014/main" id="{06E29D72-388D-0231-9EBD-926B2B26BA00}"/>
                </a:ext>
              </a:extLst>
            </p:cNvPr>
            <p:cNvGrpSpPr/>
            <p:nvPr/>
          </p:nvGrpSpPr>
          <p:grpSpPr>
            <a:xfrm>
              <a:off x="3553360" y="3621599"/>
              <a:ext cx="101033" cy="100964"/>
              <a:chOff x="3553360" y="3621599"/>
              <a:chExt cx="101033" cy="100964"/>
            </a:xfrm>
          </p:grpSpPr>
          <p:sp>
            <p:nvSpPr>
              <p:cNvPr id="1609" name="Freeform 5027">
                <a:extLst>
                  <a:ext uri="{FF2B5EF4-FFF2-40B4-BE49-F238E27FC236}">
                    <a16:creationId xmlns:a16="http://schemas.microsoft.com/office/drawing/2014/main" id="{7FD33F34-CA76-5806-7D8E-F136F0D7E085}"/>
                  </a:ext>
                </a:extLst>
              </p:cNvPr>
              <p:cNvSpPr/>
              <p:nvPr/>
            </p:nvSpPr>
            <p:spPr>
              <a:xfrm>
                <a:off x="3603877" y="362159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10" name="Freeform 5028">
                <a:extLst>
                  <a:ext uri="{FF2B5EF4-FFF2-40B4-BE49-F238E27FC236}">
                    <a16:creationId xmlns:a16="http://schemas.microsoft.com/office/drawing/2014/main" id="{0A0DD240-8F69-FA7C-9764-95EE598BC288}"/>
                  </a:ext>
                </a:extLst>
              </p:cNvPr>
              <p:cNvSpPr/>
              <p:nvPr/>
            </p:nvSpPr>
            <p:spPr>
              <a:xfrm>
                <a:off x="3553360" y="3672081"/>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67" name="Graphic 5">
              <a:extLst>
                <a:ext uri="{FF2B5EF4-FFF2-40B4-BE49-F238E27FC236}">
                  <a16:creationId xmlns:a16="http://schemas.microsoft.com/office/drawing/2014/main" id="{51C191FA-9A18-59BC-AE12-15146CDF94D7}"/>
                </a:ext>
              </a:extLst>
            </p:cNvPr>
            <p:cNvGrpSpPr/>
            <p:nvPr/>
          </p:nvGrpSpPr>
          <p:grpSpPr>
            <a:xfrm>
              <a:off x="3569353" y="3621599"/>
              <a:ext cx="101160" cy="100964"/>
              <a:chOff x="3569353" y="3621599"/>
              <a:chExt cx="101160" cy="100964"/>
            </a:xfrm>
          </p:grpSpPr>
          <p:sp>
            <p:nvSpPr>
              <p:cNvPr id="1607" name="Freeform 5025">
                <a:extLst>
                  <a:ext uri="{FF2B5EF4-FFF2-40B4-BE49-F238E27FC236}">
                    <a16:creationId xmlns:a16="http://schemas.microsoft.com/office/drawing/2014/main" id="{D3B2EB3C-0BC7-B73A-4562-53A9EB5B699D}"/>
                  </a:ext>
                </a:extLst>
              </p:cNvPr>
              <p:cNvSpPr/>
              <p:nvPr/>
            </p:nvSpPr>
            <p:spPr>
              <a:xfrm>
                <a:off x="3619869" y="362159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08" name="Freeform 5026">
                <a:extLst>
                  <a:ext uri="{FF2B5EF4-FFF2-40B4-BE49-F238E27FC236}">
                    <a16:creationId xmlns:a16="http://schemas.microsoft.com/office/drawing/2014/main" id="{607E4E5E-DE3A-BB47-A462-580A9E454910}"/>
                  </a:ext>
                </a:extLst>
              </p:cNvPr>
              <p:cNvSpPr/>
              <p:nvPr/>
            </p:nvSpPr>
            <p:spPr>
              <a:xfrm>
                <a:off x="3569353" y="3672081"/>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68" name="Graphic 5">
              <a:extLst>
                <a:ext uri="{FF2B5EF4-FFF2-40B4-BE49-F238E27FC236}">
                  <a16:creationId xmlns:a16="http://schemas.microsoft.com/office/drawing/2014/main" id="{56086CE1-C5E9-CC90-958E-483CCE20B769}"/>
                </a:ext>
              </a:extLst>
            </p:cNvPr>
            <p:cNvGrpSpPr/>
            <p:nvPr/>
          </p:nvGrpSpPr>
          <p:grpSpPr>
            <a:xfrm>
              <a:off x="3579380" y="3621599"/>
              <a:ext cx="101033" cy="100964"/>
              <a:chOff x="3579380" y="3621599"/>
              <a:chExt cx="101033" cy="100964"/>
            </a:xfrm>
          </p:grpSpPr>
          <p:sp>
            <p:nvSpPr>
              <p:cNvPr id="1605" name="Freeform 5023">
                <a:extLst>
                  <a:ext uri="{FF2B5EF4-FFF2-40B4-BE49-F238E27FC236}">
                    <a16:creationId xmlns:a16="http://schemas.microsoft.com/office/drawing/2014/main" id="{607BFC45-4D7F-30EB-42E1-C5D49CD91EC9}"/>
                  </a:ext>
                </a:extLst>
              </p:cNvPr>
              <p:cNvSpPr/>
              <p:nvPr/>
            </p:nvSpPr>
            <p:spPr>
              <a:xfrm>
                <a:off x="3629897" y="362159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06" name="Freeform 5024">
                <a:extLst>
                  <a:ext uri="{FF2B5EF4-FFF2-40B4-BE49-F238E27FC236}">
                    <a16:creationId xmlns:a16="http://schemas.microsoft.com/office/drawing/2014/main" id="{A7710CF0-4D9B-4746-A6AC-DA37B0190198}"/>
                  </a:ext>
                </a:extLst>
              </p:cNvPr>
              <p:cNvSpPr/>
              <p:nvPr/>
            </p:nvSpPr>
            <p:spPr>
              <a:xfrm>
                <a:off x="3579380" y="3672081"/>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69" name="Graphic 5">
              <a:extLst>
                <a:ext uri="{FF2B5EF4-FFF2-40B4-BE49-F238E27FC236}">
                  <a16:creationId xmlns:a16="http://schemas.microsoft.com/office/drawing/2014/main" id="{C4731C7B-01BF-EAF3-FCFB-053BCBB314AC}"/>
                </a:ext>
              </a:extLst>
            </p:cNvPr>
            <p:cNvGrpSpPr/>
            <p:nvPr/>
          </p:nvGrpSpPr>
          <p:grpSpPr>
            <a:xfrm>
              <a:off x="3582807" y="3621599"/>
              <a:ext cx="101033" cy="100964"/>
              <a:chOff x="3582807" y="3621599"/>
              <a:chExt cx="101033" cy="100964"/>
            </a:xfrm>
          </p:grpSpPr>
          <p:sp>
            <p:nvSpPr>
              <p:cNvPr id="1603" name="Freeform 5021">
                <a:extLst>
                  <a:ext uri="{FF2B5EF4-FFF2-40B4-BE49-F238E27FC236}">
                    <a16:creationId xmlns:a16="http://schemas.microsoft.com/office/drawing/2014/main" id="{C85FEAE1-3904-F0CC-5908-C823BE92AC2A}"/>
                  </a:ext>
                </a:extLst>
              </p:cNvPr>
              <p:cNvSpPr/>
              <p:nvPr/>
            </p:nvSpPr>
            <p:spPr>
              <a:xfrm>
                <a:off x="3633324" y="362159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04" name="Freeform 5022">
                <a:extLst>
                  <a:ext uri="{FF2B5EF4-FFF2-40B4-BE49-F238E27FC236}">
                    <a16:creationId xmlns:a16="http://schemas.microsoft.com/office/drawing/2014/main" id="{2FAE0289-E156-312D-38A4-0A5B8E99DE25}"/>
                  </a:ext>
                </a:extLst>
              </p:cNvPr>
              <p:cNvSpPr/>
              <p:nvPr/>
            </p:nvSpPr>
            <p:spPr>
              <a:xfrm>
                <a:off x="3582807" y="3672081"/>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70" name="Graphic 5">
              <a:extLst>
                <a:ext uri="{FF2B5EF4-FFF2-40B4-BE49-F238E27FC236}">
                  <a16:creationId xmlns:a16="http://schemas.microsoft.com/office/drawing/2014/main" id="{D88C94DE-D74B-6C2C-0149-762136FDAF6E}"/>
                </a:ext>
              </a:extLst>
            </p:cNvPr>
            <p:cNvGrpSpPr/>
            <p:nvPr/>
          </p:nvGrpSpPr>
          <p:grpSpPr>
            <a:xfrm>
              <a:off x="3598419" y="3621599"/>
              <a:ext cx="101033" cy="100964"/>
              <a:chOff x="3598419" y="3621599"/>
              <a:chExt cx="101033" cy="100964"/>
            </a:xfrm>
          </p:grpSpPr>
          <p:sp>
            <p:nvSpPr>
              <p:cNvPr id="1601" name="Freeform 5019">
                <a:extLst>
                  <a:ext uri="{FF2B5EF4-FFF2-40B4-BE49-F238E27FC236}">
                    <a16:creationId xmlns:a16="http://schemas.microsoft.com/office/drawing/2014/main" id="{C688BAA1-DE8B-700B-20C6-37808EF4D9F9}"/>
                  </a:ext>
                </a:extLst>
              </p:cNvPr>
              <p:cNvSpPr/>
              <p:nvPr/>
            </p:nvSpPr>
            <p:spPr>
              <a:xfrm>
                <a:off x="3648936" y="362159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02" name="Freeform 5020">
                <a:extLst>
                  <a:ext uri="{FF2B5EF4-FFF2-40B4-BE49-F238E27FC236}">
                    <a16:creationId xmlns:a16="http://schemas.microsoft.com/office/drawing/2014/main" id="{F0512F13-ABE9-5241-04DE-D5A219F5900B}"/>
                  </a:ext>
                </a:extLst>
              </p:cNvPr>
              <p:cNvSpPr/>
              <p:nvPr/>
            </p:nvSpPr>
            <p:spPr>
              <a:xfrm>
                <a:off x="3598419" y="3672081"/>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71" name="Graphic 5">
              <a:extLst>
                <a:ext uri="{FF2B5EF4-FFF2-40B4-BE49-F238E27FC236}">
                  <a16:creationId xmlns:a16="http://schemas.microsoft.com/office/drawing/2014/main" id="{164EBF2E-9CEE-43F4-EA67-1A3D794E05F0}"/>
                </a:ext>
              </a:extLst>
            </p:cNvPr>
            <p:cNvGrpSpPr/>
            <p:nvPr/>
          </p:nvGrpSpPr>
          <p:grpSpPr>
            <a:xfrm>
              <a:off x="4363912" y="3737531"/>
              <a:ext cx="101033" cy="100964"/>
              <a:chOff x="4363912" y="3737531"/>
              <a:chExt cx="101033" cy="100964"/>
            </a:xfrm>
          </p:grpSpPr>
          <p:sp>
            <p:nvSpPr>
              <p:cNvPr id="1599" name="Freeform 5017">
                <a:extLst>
                  <a:ext uri="{FF2B5EF4-FFF2-40B4-BE49-F238E27FC236}">
                    <a16:creationId xmlns:a16="http://schemas.microsoft.com/office/drawing/2014/main" id="{9CD6E242-A603-EE0D-E46F-4878CADDFF95}"/>
                  </a:ext>
                </a:extLst>
              </p:cNvPr>
              <p:cNvSpPr/>
              <p:nvPr/>
            </p:nvSpPr>
            <p:spPr>
              <a:xfrm>
                <a:off x="4414429" y="373753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00" name="Freeform 5018">
                <a:extLst>
                  <a:ext uri="{FF2B5EF4-FFF2-40B4-BE49-F238E27FC236}">
                    <a16:creationId xmlns:a16="http://schemas.microsoft.com/office/drawing/2014/main" id="{29162C27-C9F6-C5C9-C18D-B24D5A2A04AC}"/>
                  </a:ext>
                </a:extLst>
              </p:cNvPr>
              <p:cNvSpPr/>
              <p:nvPr/>
            </p:nvSpPr>
            <p:spPr>
              <a:xfrm>
                <a:off x="4363912" y="3788013"/>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72" name="Graphic 5">
              <a:extLst>
                <a:ext uri="{FF2B5EF4-FFF2-40B4-BE49-F238E27FC236}">
                  <a16:creationId xmlns:a16="http://schemas.microsoft.com/office/drawing/2014/main" id="{20CB5391-856C-3FDC-459A-3106A44EF3CE}"/>
                </a:ext>
              </a:extLst>
            </p:cNvPr>
            <p:cNvGrpSpPr/>
            <p:nvPr/>
          </p:nvGrpSpPr>
          <p:grpSpPr>
            <a:xfrm>
              <a:off x="4379397" y="3766831"/>
              <a:ext cx="101033" cy="101091"/>
              <a:chOff x="4379397" y="3766831"/>
              <a:chExt cx="101033" cy="101091"/>
            </a:xfrm>
          </p:grpSpPr>
          <p:sp>
            <p:nvSpPr>
              <p:cNvPr id="1597" name="Freeform 5015">
                <a:extLst>
                  <a:ext uri="{FF2B5EF4-FFF2-40B4-BE49-F238E27FC236}">
                    <a16:creationId xmlns:a16="http://schemas.microsoft.com/office/drawing/2014/main" id="{C47AA4B6-C36C-9FC1-F87F-8D56D4BC0277}"/>
                  </a:ext>
                </a:extLst>
              </p:cNvPr>
              <p:cNvSpPr/>
              <p:nvPr/>
            </p:nvSpPr>
            <p:spPr>
              <a:xfrm>
                <a:off x="4429914" y="376683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98" name="Freeform 5016">
                <a:extLst>
                  <a:ext uri="{FF2B5EF4-FFF2-40B4-BE49-F238E27FC236}">
                    <a16:creationId xmlns:a16="http://schemas.microsoft.com/office/drawing/2014/main" id="{6D82AB36-A117-D7E7-F552-17638803B3CD}"/>
                  </a:ext>
                </a:extLst>
              </p:cNvPr>
              <p:cNvSpPr/>
              <p:nvPr/>
            </p:nvSpPr>
            <p:spPr>
              <a:xfrm>
                <a:off x="4379397" y="3817440"/>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73" name="Graphic 5">
              <a:extLst>
                <a:ext uri="{FF2B5EF4-FFF2-40B4-BE49-F238E27FC236}">
                  <a16:creationId xmlns:a16="http://schemas.microsoft.com/office/drawing/2014/main" id="{DBE546CF-F247-DF15-E731-BBF4E977965E}"/>
                </a:ext>
              </a:extLst>
            </p:cNvPr>
            <p:cNvGrpSpPr/>
            <p:nvPr/>
          </p:nvGrpSpPr>
          <p:grpSpPr>
            <a:xfrm>
              <a:off x="4381555" y="3766831"/>
              <a:ext cx="101033" cy="101091"/>
              <a:chOff x="4381555" y="3766831"/>
              <a:chExt cx="101033" cy="101091"/>
            </a:xfrm>
          </p:grpSpPr>
          <p:sp>
            <p:nvSpPr>
              <p:cNvPr id="1595" name="Freeform 5013">
                <a:extLst>
                  <a:ext uri="{FF2B5EF4-FFF2-40B4-BE49-F238E27FC236}">
                    <a16:creationId xmlns:a16="http://schemas.microsoft.com/office/drawing/2014/main" id="{F04147AD-C028-4A2B-39F0-1EFA3417F2C3}"/>
                  </a:ext>
                </a:extLst>
              </p:cNvPr>
              <p:cNvSpPr/>
              <p:nvPr/>
            </p:nvSpPr>
            <p:spPr>
              <a:xfrm>
                <a:off x="4432072" y="376683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96" name="Freeform 5014">
                <a:extLst>
                  <a:ext uri="{FF2B5EF4-FFF2-40B4-BE49-F238E27FC236}">
                    <a16:creationId xmlns:a16="http://schemas.microsoft.com/office/drawing/2014/main" id="{33AA782E-444B-5701-A53C-122793345C73}"/>
                  </a:ext>
                </a:extLst>
              </p:cNvPr>
              <p:cNvSpPr/>
              <p:nvPr/>
            </p:nvSpPr>
            <p:spPr>
              <a:xfrm>
                <a:off x="4381555" y="3817440"/>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74" name="Graphic 5">
              <a:extLst>
                <a:ext uri="{FF2B5EF4-FFF2-40B4-BE49-F238E27FC236}">
                  <a16:creationId xmlns:a16="http://schemas.microsoft.com/office/drawing/2014/main" id="{775021A0-554F-5BDF-7CE1-6F85E1AD9186}"/>
                </a:ext>
              </a:extLst>
            </p:cNvPr>
            <p:cNvGrpSpPr/>
            <p:nvPr/>
          </p:nvGrpSpPr>
          <p:grpSpPr>
            <a:xfrm>
              <a:off x="4383459" y="3766831"/>
              <a:ext cx="101033" cy="101091"/>
              <a:chOff x="4383459" y="3766831"/>
              <a:chExt cx="101033" cy="101091"/>
            </a:xfrm>
          </p:grpSpPr>
          <p:sp>
            <p:nvSpPr>
              <p:cNvPr id="1593" name="Freeform 5011">
                <a:extLst>
                  <a:ext uri="{FF2B5EF4-FFF2-40B4-BE49-F238E27FC236}">
                    <a16:creationId xmlns:a16="http://schemas.microsoft.com/office/drawing/2014/main" id="{F462B46A-A181-282C-0A03-A0D66E5BC233}"/>
                  </a:ext>
                </a:extLst>
              </p:cNvPr>
              <p:cNvSpPr/>
              <p:nvPr/>
            </p:nvSpPr>
            <p:spPr>
              <a:xfrm>
                <a:off x="4433976" y="376683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94" name="Freeform 5012">
                <a:extLst>
                  <a:ext uri="{FF2B5EF4-FFF2-40B4-BE49-F238E27FC236}">
                    <a16:creationId xmlns:a16="http://schemas.microsoft.com/office/drawing/2014/main" id="{E0C56017-2D3A-E72D-1CA5-C5BE7733D00B}"/>
                  </a:ext>
                </a:extLst>
              </p:cNvPr>
              <p:cNvSpPr/>
              <p:nvPr/>
            </p:nvSpPr>
            <p:spPr>
              <a:xfrm>
                <a:off x="4383459" y="3817440"/>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75" name="Graphic 5">
              <a:extLst>
                <a:ext uri="{FF2B5EF4-FFF2-40B4-BE49-F238E27FC236}">
                  <a16:creationId xmlns:a16="http://schemas.microsoft.com/office/drawing/2014/main" id="{7DDC4AD7-299A-14DE-862B-A9C9967D235A}"/>
                </a:ext>
              </a:extLst>
            </p:cNvPr>
            <p:cNvGrpSpPr/>
            <p:nvPr/>
          </p:nvGrpSpPr>
          <p:grpSpPr>
            <a:xfrm>
              <a:off x="4773758" y="3880987"/>
              <a:ext cx="101033" cy="101091"/>
              <a:chOff x="4773758" y="3880987"/>
              <a:chExt cx="101033" cy="101091"/>
            </a:xfrm>
          </p:grpSpPr>
          <p:sp>
            <p:nvSpPr>
              <p:cNvPr id="1591" name="Freeform 5009">
                <a:extLst>
                  <a:ext uri="{FF2B5EF4-FFF2-40B4-BE49-F238E27FC236}">
                    <a16:creationId xmlns:a16="http://schemas.microsoft.com/office/drawing/2014/main" id="{B0B71EE5-9163-8535-6433-97176DEA6C71}"/>
                  </a:ext>
                </a:extLst>
              </p:cNvPr>
              <p:cNvSpPr/>
              <p:nvPr/>
            </p:nvSpPr>
            <p:spPr>
              <a:xfrm>
                <a:off x="4824275" y="3880987"/>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92" name="Freeform 5010">
                <a:extLst>
                  <a:ext uri="{FF2B5EF4-FFF2-40B4-BE49-F238E27FC236}">
                    <a16:creationId xmlns:a16="http://schemas.microsoft.com/office/drawing/2014/main" id="{CE094672-5944-B6C8-EBFD-F6F61B3FA569}"/>
                  </a:ext>
                </a:extLst>
              </p:cNvPr>
              <p:cNvSpPr/>
              <p:nvPr/>
            </p:nvSpPr>
            <p:spPr>
              <a:xfrm>
                <a:off x="4773758" y="3931596"/>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76" name="Graphic 5">
              <a:extLst>
                <a:ext uri="{FF2B5EF4-FFF2-40B4-BE49-F238E27FC236}">
                  <a16:creationId xmlns:a16="http://schemas.microsoft.com/office/drawing/2014/main" id="{F5621B80-DFA7-DAA5-D351-F270BD65B002}"/>
                </a:ext>
              </a:extLst>
            </p:cNvPr>
            <p:cNvGrpSpPr/>
            <p:nvPr/>
          </p:nvGrpSpPr>
          <p:grpSpPr>
            <a:xfrm>
              <a:off x="4779470" y="3880987"/>
              <a:ext cx="101033" cy="101091"/>
              <a:chOff x="4779470" y="3880987"/>
              <a:chExt cx="101033" cy="101091"/>
            </a:xfrm>
          </p:grpSpPr>
          <p:sp>
            <p:nvSpPr>
              <p:cNvPr id="1589" name="Freeform 5007">
                <a:extLst>
                  <a:ext uri="{FF2B5EF4-FFF2-40B4-BE49-F238E27FC236}">
                    <a16:creationId xmlns:a16="http://schemas.microsoft.com/office/drawing/2014/main" id="{093F2D5C-E37E-928D-B862-16AF837EC706}"/>
                  </a:ext>
                </a:extLst>
              </p:cNvPr>
              <p:cNvSpPr/>
              <p:nvPr/>
            </p:nvSpPr>
            <p:spPr>
              <a:xfrm>
                <a:off x="4829986" y="3880987"/>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90" name="Freeform 5008">
                <a:extLst>
                  <a:ext uri="{FF2B5EF4-FFF2-40B4-BE49-F238E27FC236}">
                    <a16:creationId xmlns:a16="http://schemas.microsoft.com/office/drawing/2014/main" id="{C9A89136-6C3A-02BA-62C6-8427E3247A09}"/>
                  </a:ext>
                </a:extLst>
              </p:cNvPr>
              <p:cNvSpPr/>
              <p:nvPr/>
            </p:nvSpPr>
            <p:spPr>
              <a:xfrm>
                <a:off x="4779470" y="3931596"/>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77" name="Graphic 5">
              <a:extLst>
                <a:ext uri="{FF2B5EF4-FFF2-40B4-BE49-F238E27FC236}">
                  <a16:creationId xmlns:a16="http://schemas.microsoft.com/office/drawing/2014/main" id="{D37CDEBF-8ED8-0149-8AD9-EEC5AD71741B}"/>
                </a:ext>
              </a:extLst>
            </p:cNvPr>
            <p:cNvGrpSpPr/>
            <p:nvPr/>
          </p:nvGrpSpPr>
          <p:grpSpPr>
            <a:xfrm>
              <a:off x="4784801" y="3880987"/>
              <a:ext cx="101033" cy="101091"/>
              <a:chOff x="4784801" y="3880987"/>
              <a:chExt cx="101033" cy="101091"/>
            </a:xfrm>
          </p:grpSpPr>
          <p:sp>
            <p:nvSpPr>
              <p:cNvPr id="1587" name="Freeform 5005">
                <a:extLst>
                  <a:ext uri="{FF2B5EF4-FFF2-40B4-BE49-F238E27FC236}">
                    <a16:creationId xmlns:a16="http://schemas.microsoft.com/office/drawing/2014/main" id="{A55B31D9-2215-AA06-775F-0B0D21E74ADC}"/>
                  </a:ext>
                </a:extLst>
              </p:cNvPr>
              <p:cNvSpPr/>
              <p:nvPr/>
            </p:nvSpPr>
            <p:spPr>
              <a:xfrm>
                <a:off x="4835317" y="3880987"/>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88" name="Freeform 5006">
                <a:extLst>
                  <a:ext uri="{FF2B5EF4-FFF2-40B4-BE49-F238E27FC236}">
                    <a16:creationId xmlns:a16="http://schemas.microsoft.com/office/drawing/2014/main" id="{C23CD3E0-B7FE-36E4-64F2-EBAEAA7D6573}"/>
                  </a:ext>
                </a:extLst>
              </p:cNvPr>
              <p:cNvSpPr/>
              <p:nvPr/>
            </p:nvSpPr>
            <p:spPr>
              <a:xfrm>
                <a:off x="4784801" y="3931596"/>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78" name="Graphic 5">
              <a:extLst>
                <a:ext uri="{FF2B5EF4-FFF2-40B4-BE49-F238E27FC236}">
                  <a16:creationId xmlns:a16="http://schemas.microsoft.com/office/drawing/2014/main" id="{7843C7A0-577A-741A-2E3E-F2F0F02B2F77}"/>
                </a:ext>
              </a:extLst>
            </p:cNvPr>
            <p:cNvGrpSpPr/>
            <p:nvPr/>
          </p:nvGrpSpPr>
          <p:grpSpPr>
            <a:xfrm>
              <a:off x="4788101" y="3880987"/>
              <a:ext cx="101033" cy="101091"/>
              <a:chOff x="4788101" y="3880987"/>
              <a:chExt cx="101033" cy="101091"/>
            </a:xfrm>
          </p:grpSpPr>
          <p:sp>
            <p:nvSpPr>
              <p:cNvPr id="1585" name="Freeform 5003">
                <a:extLst>
                  <a:ext uri="{FF2B5EF4-FFF2-40B4-BE49-F238E27FC236}">
                    <a16:creationId xmlns:a16="http://schemas.microsoft.com/office/drawing/2014/main" id="{0891AC93-5D40-FA71-8E87-EB65A51418DB}"/>
                  </a:ext>
                </a:extLst>
              </p:cNvPr>
              <p:cNvSpPr/>
              <p:nvPr/>
            </p:nvSpPr>
            <p:spPr>
              <a:xfrm>
                <a:off x="4838617" y="3880987"/>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86" name="Freeform 5004">
                <a:extLst>
                  <a:ext uri="{FF2B5EF4-FFF2-40B4-BE49-F238E27FC236}">
                    <a16:creationId xmlns:a16="http://schemas.microsoft.com/office/drawing/2014/main" id="{F68E8926-3AE3-5E72-F94B-8F354AC99C83}"/>
                  </a:ext>
                </a:extLst>
              </p:cNvPr>
              <p:cNvSpPr/>
              <p:nvPr/>
            </p:nvSpPr>
            <p:spPr>
              <a:xfrm>
                <a:off x="4788101" y="3931596"/>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79" name="Graphic 5">
              <a:extLst>
                <a:ext uri="{FF2B5EF4-FFF2-40B4-BE49-F238E27FC236}">
                  <a16:creationId xmlns:a16="http://schemas.microsoft.com/office/drawing/2014/main" id="{F6E5A92D-0F80-CF9B-33EA-EB8A4F7E1E5E}"/>
                </a:ext>
              </a:extLst>
            </p:cNvPr>
            <p:cNvGrpSpPr/>
            <p:nvPr/>
          </p:nvGrpSpPr>
          <p:grpSpPr>
            <a:xfrm>
              <a:off x="5534428" y="4005544"/>
              <a:ext cx="101033" cy="100964"/>
              <a:chOff x="5534428" y="4005544"/>
              <a:chExt cx="101033" cy="100964"/>
            </a:xfrm>
          </p:grpSpPr>
          <p:sp>
            <p:nvSpPr>
              <p:cNvPr id="1583" name="Freeform 5001">
                <a:extLst>
                  <a:ext uri="{FF2B5EF4-FFF2-40B4-BE49-F238E27FC236}">
                    <a16:creationId xmlns:a16="http://schemas.microsoft.com/office/drawing/2014/main" id="{F657F333-9696-0B90-6B54-122F3D51F588}"/>
                  </a:ext>
                </a:extLst>
              </p:cNvPr>
              <p:cNvSpPr/>
              <p:nvPr/>
            </p:nvSpPr>
            <p:spPr>
              <a:xfrm>
                <a:off x="5584945" y="400554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84" name="Freeform 5002">
                <a:extLst>
                  <a:ext uri="{FF2B5EF4-FFF2-40B4-BE49-F238E27FC236}">
                    <a16:creationId xmlns:a16="http://schemas.microsoft.com/office/drawing/2014/main" id="{5CD4325B-3521-48DC-9769-D7DA3DF18CFC}"/>
                  </a:ext>
                </a:extLst>
              </p:cNvPr>
              <p:cNvSpPr/>
              <p:nvPr/>
            </p:nvSpPr>
            <p:spPr>
              <a:xfrm>
                <a:off x="5534428" y="4056027"/>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580" name="Graphic 5">
              <a:extLst>
                <a:ext uri="{FF2B5EF4-FFF2-40B4-BE49-F238E27FC236}">
                  <a16:creationId xmlns:a16="http://schemas.microsoft.com/office/drawing/2014/main" id="{DEED859F-196E-89DB-888F-ACE66D916EBB}"/>
                </a:ext>
              </a:extLst>
            </p:cNvPr>
            <p:cNvGrpSpPr/>
            <p:nvPr/>
          </p:nvGrpSpPr>
          <p:grpSpPr>
            <a:xfrm>
              <a:off x="5538363" y="4005544"/>
              <a:ext cx="101033" cy="100964"/>
              <a:chOff x="5538363" y="4005544"/>
              <a:chExt cx="101033" cy="100964"/>
            </a:xfrm>
          </p:grpSpPr>
          <p:sp>
            <p:nvSpPr>
              <p:cNvPr id="1581" name="Freeform 4999">
                <a:extLst>
                  <a:ext uri="{FF2B5EF4-FFF2-40B4-BE49-F238E27FC236}">
                    <a16:creationId xmlns:a16="http://schemas.microsoft.com/office/drawing/2014/main" id="{EB957030-AF97-02BE-1A37-98F105F19802}"/>
                  </a:ext>
                </a:extLst>
              </p:cNvPr>
              <p:cNvSpPr/>
              <p:nvPr/>
            </p:nvSpPr>
            <p:spPr>
              <a:xfrm>
                <a:off x="5588880" y="400554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82" name="Freeform 5000">
                <a:extLst>
                  <a:ext uri="{FF2B5EF4-FFF2-40B4-BE49-F238E27FC236}">
                    <a16:creationId xmlns:a16="http://schemas.microsoft.com/office/drawing/2014/main" id="{FCDB7631-1985-FC91-CFFD-BFC1F800E369}"/>
                  </a:ext>
                </a:extLst>
              </p:cNvPr>
              <p:cNvSpPr/>
              <p:nvPr/>
            </p:nvSpPr>
            <p:spPr>
              <a:xfrm>
                <a:off x="5538363" y="4056027"/>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grpSp>
        <p:nvGrpSpPr>
          <p:cNvPr id="1245" name="Graphic 5">
            <a:extLst>
              <a:ext uri="{FF2B5EF4-FFF2-40B4-BE49-F238E27FC236}">
                <a16:creationId xmlns:a16="http://schemas.microsoft.com/office/drawing/2014/main" id="{D0CF4D9F-7B20-F836-F597-9FD703B48AE3}"/>
              </a:ext>
            </a:extLst>
          </p:cNvPr>
          <p:cNvGrpSpPr/>
          <p:nvPr/>
        </p:nvGrpSpPr>
        <p:grpSpPr>
          <a:xfrm>
            <a:off x="1027496" y="2105671"/>
            <a:ext cx="4556237" cy="1859875"/>
            <a:chOff x="-318277" y="1977622"/>
            <a:chExt cx="6834355" cy="2629018"/>
          </a:xfrm>
        </p:grpSpPr>
        <p:grpSp>
          <p:nvGrpSpPr>
            <p:cNvPr id="1268" name="Graphic 5">
              <a:extLst>
                <a:ext uri="{FF2B5EF4-FFF2-40B4-BE49-F238E27FC236}">
                  <a16:creationId xmlns:a16="http://schemas.microsoft.com/office/drawing/2014/main" id="{55A7665B-F311-4D5D-061C-B50817EEEF7F}"/>
                </a:ext>
              </a:extLst>
            </p:cNvPr>
            <p:cNvGrpSpPr/>
            <p:nvPr/>
          </p:nvGrpSpPr>
          <p:grpSpPr>
            <a:xfrm>
              <a:off x="6415044" y="4505675"/>
              <a:ext cx="101033" cy="100964"/>
              <a:chOff x="6415044" y="4505675"/>
              <a:chExt cx="101033" cy="100964"/>
            </a:xfrm>
          </p:grpSpPr>
          <p:sp>
            <p:nvSpPr>
              <p:cNvPr id="1494" name="Freeform 4531">
                <a:extLst>
                  <a:ext uri="{FF2B5EF4-FFF2-40B4-BE49-F238E27FC236}">
                    <a16:creationId xmlns:a16="http://schemas.microsoft.com/office/drawing/2014/main" id="{A650E576-4AC4-A98C-FE68-FC5D05EF78D6}"/>
                  </a:ext>
                </a:extLst>
              </p:cNvPr>
              <p:cNvSpPr/>
              <p:nvPr/>
            </p:nvSpPr>
            <p:spPr>
              <a:xfrm>
                <a:off x="6465561" y="450567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95" name="Freeform 4532">
                <a:extLst>
                  <a:ext uri="{FF2B5EF4-FFF2-40B4-BE49-F238E27FC236}">
                    <a16:creationId xmlns:a16="http://schemas.microsoft.com/office/drawing/2014/main" id="{13A691E9-E8A8-04D2-3357-D990BEA4CDD3}"/>
                  </a:ext>
                </a:extLst>
              </p:cNvPr>
              <p:cNvSpPr/>
              <p:nvPr/>
            </p:nvSpPr>
            <p:spPr>
              <a:xfrm>
                <a:off x="6415044" y="4556158"/>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69" name="Graphic 5">
              <a:extLst>
                <a:ext uri="{FF2B5EF4-FFF2-40B4-BE49-F238E27FC236}">
                  <a16:creationId xmlns:a16="http://schemas.microsoft.com/office/drawing/2014/main" id="{E4C44B80-D47E-A94D-57B3-5C94E1B31D39}"/>
                </a:ext>
              </a:extLst>
            </p:cNvPr>
            <p:cNvGrpSpPr/>
            <p:nvPr/>
          </p:nvGrpSpPr>
          <p:grpSpPr>
            <a:xfrm>
              <a:off x="6367193" y="4505675"/>
              <a:ext cx="101033" cy="100964"/>
              <a:chOff x="6367193" y="4505675"/>
              <a:chExt cx="101033" cy="100964"/>
            </a:xfrm>
          </p:grpSpPr>
          <p:sp>
            <p:nvSpPr>
              <p:cNvPr id="1492" name="Freeform 4529">
                <a:extLst>
                  <a:ext uri="{FF2B5EF4-FFF2-40B4-BE49-F238E27FC236}">
                    <a16:creationId xmlns:a16="http://schemas.microsoft.com/office/drawing/2014/main" id="{4FB27C8E-4272-E1C0-792D-759B089C6D8C}"/>
                  </a:ext>
                </a:extLst>
              </p:cNvPr>
              <p:cNvSpPr/>
              <p:nvPr/>
            </p:nvSpPr>
            <p:spPr>
              <a:xfrm>
                <a:off x="6417710" y="450567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93" name="Freeform 4530">
                <a:extLst>
                  <a:ext uri="{FF2B5EF4-FFF2-40B4-BE49-F238E27FC236}">
                    <a16:creationId xmlns:a16="http://schemas.microsoft.com/office/drawing/2014/main" id="{FD3E5155-7966-100D-8696-E827484C1225}"/>
                  </a:ext>
                </a:extLst>
              </p:cNvPr>
              <p:cNvSpPr/>
              <p:nvPr/>
            </p:nvSpPr>
            <p:spPr>
              <a:xfrm>
                <a:off x="6367193" y="4556158"/>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70" name="Graphic 5">
              <a:extLst>
                <a:ext uri="{FF2B5EF4-FFF2-40B4-BE49-F238E27FC236}">
                  <a16:creationId xmlns:a16="http://schemas.microsoft.com/office/drawing/2014/main" id="{A2328A57-8AEA-981E-540F-33CD96855F7A}"/>
                </a:ext>
              </a:extLst>
            </p:cNvPr>
            <p:cNvGrpSpPr/>
            <p:nvPr/>
          </p:nvGrpSpPr>
          <p:grpSpPr>
            <a:xfrm>
              <a:off x="6333684" y="4505675"/>
              <a:ext cx="101033" cy="100964"/>
              <a:chOff x="6333684" y="4505675"/>
              <a:chExt cx="101033" cy="100964"/>
            </a:xfrm>
          </p:grpSpPr>
          <p:sp>
            <p:nvSpPr>
              <p:cNvPr id="1490" name="Freeform 4527">
                <a:extLst>
                  <a:ext uri="{FF2B5EF4-FFF2-40B4-BE49-F238E27FC236}">
                    <a16:creationId xmlns:a16="http://schemas.microsoft.com/office/drawing/2014/main" id="{36375A23-EC7A-FD87-04E9-0C4ADBE5331C}"/>
                  </a:ext>
                </a:extLst>
              </p:cNvPr>
              <p:cNvSpPr/>
              <p:nvPr/>
            </p:nvSpPr>
            <p:spPr>
              <a:xfrm>
                <a:off x="6384201" y="450567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91" name="Freeform 4528">
                <a:extLst>
                  <a:ext uri="{FF2B5EF4-FFF2-40B4-BE49-F238E27FC236}">
                    <a16:creationId xmlns:a16="http://schemas.microsoft.com/office/drawing/2014/main" id="{1B436365-7A04-74B1-C11C-0568B7C9B9BA}"/>
                  </a:ext>
                </a:extLst>
              </p:cNvPr>
              <p:cNvSpPr/>
              <p:nvPr/>
            </p:nvSpPr>
            <p:spPr>
              <a:xfrm>
                <a:off x="6333684" y="4556158"/>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71" name="Graphic 5">
              <a:extLst>
                <a:ext uri="{FF2B5EF4-FFF2-40B4-BE49-F238E27FC236}">
                  <a16:creationId xmlns:a16="http://schemas.microsoft.com/office/drawing/2014/main" id="{A9579CD5-5847-AF4C-EDC8-7317B0FCFE5C}"/>
                </a:ext>
              </a:extLst>
            </p:cNvPr>
            <p:cNvGrpSpPr/>
            <p:nvPr/>
          </p:nvGrpSpPr>
          <p:grpSpPr>
            <a:xfrm>
              <a:off x="5542932" y="4505675"/>
              <a:ext cx="101033" cy="100964"/>
              <a:chOff x="5542932" y="4505675"/>
              <a:chExt cx="101033" cy="100964"/>
            </a:xfrm>
          </p:grpSpPr>
          <p:sp>
            <p:nvSpPr>
              <p:cNvPr id="1488" name="Freeform 4525">
                <a:extLst>
                  <a:ext uri="{FF2B5EF4-FFF2-40B4-BE49-F238E27FC236}">
                    <a16:creationId xmlns:a16="http://schemas.microsoft.com/office/drawing/2014/main" id="{A95B888E-9B24-A4DF-6CC8-0AD168AA2414}"/>
                  </a:ext>
                </a:extLst>
              </p:cNvPr>
              <p:cNvSpPr/>
              <p:nvPr/>
            </p:nvSpPr>
            <p:spPr>
              <a:xfrm>
                <a:off x="5593449" y="450567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89" name="Freeform 4526">
                <a:extLst>
                  <a:ext uri="{FF2B5EF4-FFF2-40B4-BE49-F238E27FC236}">
                    <a16:creationId xmlns:a16="http://schemas.microsoft.com/office/drawing/2014/main" id="{3D29A508-6794-833D-556E-4FBFE2EB7738}"/>
                  </a:ext>
                </a:extLst>
              </p:cNvPr>
              <p:cNvSpPr/>
              <p:nvPr/>
            </p:nvSpPr>
            <p:spPr>
              <a:xfrm>
                <a:off x="5542932" y="4556158"/>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72" name="Graphic 5">
              <a:extLst>
                <a:ext uri="{FF2B5EF4-FFF2-40B4-BE49-F238E27FC236}">
                  <a16:creationId xmlns:a16="http://schemas.microsoft.com/office/drawing/2014/main" id="{A4153B8A-781B-DC59-C5E4-D0A035A7E558}"/>
                </a:ext>
              </a:extLst>
            </p:cNvPr>
            <p:cNvGrpSpPr/>
            <p:nvPr/>
          </p:nvGrpSpPr>
          <p:grpSpPr>
            <a:xfrm>
              <a:off x="5561718" y="4505675"/>
              <a:ext cx="101033" cy="100964"/>
              <a:chOff x="5561718" y="4505675"/>
              <a:chExt cx="101033" cy="100964"/>
            </a:xfrm>
          </p:grpSpPr>
          <p:sp>
            <p:nvSpPr>
              <p:cNvPr id="1486" name="Freeform 4523">
                <a:extLst>
                  <a:ext uri="{FF2B5EF4-FFF2-40B4-BE49-F238E27FC236}">
                    <a16:creationId xmlns:a16="http://schemas.microsoft.com/office/drawing/2014/main" id="{820C806D-EA52-7610-9F50-5B3AA499BBE9}"/>
                  </a:ext>
                </a:extLst>
              </p:cNvPr>
              <p:cNvSpPr/>
              <p:nvPr/>
            </p:nvSpPr>
            <p:spPr>
              <a:xfrm>
                <a:off x="5612234" y="450567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87" name="Freeform 4524">
                <a:extLst>
                  <a:ext uri="{FF2B5EF4-FFF2-40B4-BE49-F238E27FC236}">
                    <a16:creationId xmlns:a16="http://schemas.microsoft.com/office/drawing/2014/main" id="{4C5AC328-1185-29F9-11D7-B9E9C4C04178}"/>
                  </a:ext>
                </a:extLst>
              </p:cNvPr>
              <p:cNvSpPr/>
              <p:nvPr/>
            </p:nvSpPr>
            <p:spPr>
              <a:xfrm>
                <a:off x="5561718" y="4556158"/>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73" name="Graphic 5">
              <a:extLst>
                <a:ext uri="{FF2B5EF4-FFF2-40B4-BE49-F238E27FC236}">
                  <a16:creationId xmlns:a16="http://schemas.microsoft.com/office/drawing/2014/main" id="{695ACA2E-B2D3-6A15-988F-79BF1E87314A}"/>
                </a:ext>
              </a:extLst>
            </p:cNvPr>
            <p:cNvGrpSpPr/>
            <p:nvPr/>
          </p:nvGrpSpPr>
          <p:grpSpPr>
            <a:xfrm>
              <a:off x="5211654" y="4288525"/>
              <a:ext cx="101033" cy="100964"/>
              <a:chOff x="5211654" y="4288525"/>
              <a:chExt cx="101033" cy="100964"/>
            </a:xfrm>
          </p:grpSpPr>
          <p:sp>
            <p:nvSpPr>
              <p:cNvPr id="1484" name="Freeform 4521">
                <a:extLst>
                  <a:ext uri="{FF2B5EF4-FFF2-40B4-BE49-F238E27FC236}">
                    <a16:creationId xmlns:a16="http://schemas.microsoft.com/office/drawing/2014/main" id="{65E56B39-E813-2745-134F-A2C0FFF8C119}"/>
                  </a:ext>
                </a:extLst>
              </p:cNvPr>
              <p:cNvSpPr/>
              <p:nvPr/>
            </p:nvSpPr>
            <p:spPr>
              <a:xfrm>
                <a:off x="5262171" y="428852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85" name="Freeform 4522">
                <a:extLst>
                  <a:ext uri="{FF2B5EF4-FFF2-40B4-BE49-F238E27FC236}">
                    <a16:creationId xmlns:a16="http://schemas.microsoft.com/office/drawing/2014/main" id="{C3B5AB9F-BCCC-2E82-B02B-35818AB5C982}"/>
                  </a:ext>
                </a:extLst>
              </p:cNvPr>
              <p:cNvSpPr/>
              <p:nvPr/>
            </p:nvSpPr>
            <p:spPr>
              <a:xfrm>
                <a:off x="5211654" y="4339007"/>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74" name="Graphic 5">
              <a:extLst>
                <a:ext uri="{FF2B5EF4-FFF2-40B4-BE49-F238E27FC236}">
                  <a16:creationId xmlns:a16="http://schemas.microsoft.com/office/drawing/2014/main" id="{46917A0E-A7B3-BABC-8EC6-7B7260A6D8FF}"/>
                </a:ext>
              </a:extLst>
            </p:cNvPr>
            <p:cNvGrpSpPr/>
            <p:nvPr/>
          </p:nvGrpSpPr>
          <p:grpSpPr>
            <a:xfrm>
              <a:off x="5195788" y="4288525"/>
              <a:ext cx="101033" cy="100964"/>
              <a:chOff x="5195788" y="4288525"/>
              <a:chExt cx="101033" cy="100964"/>
            </a:xfrm>
          </p:grpSpPr>
          <p:sp>
            <p:nvSpPr>
              <p:cNvPr id="1482" name="Freeform 4519">
                <a:extLst>
                  <a:ext uri="{FF2B5EF4-FFF2-40B4-BE49-F238E27FC236}">
                    <a16:creationId xmlns:a16="http://schemas.microsoft.com/office/drawing/2014/main" id="{33F3A60B-0713-4B13-374F-7333E92F01D6}"/>
                  </a:ext>
                </a:extLst>
              </p:cNvPr>
              <p:cNvSpPr/>
              <p:nvPr/>
            </p:nvSpPr>
            <p:spPr>
              <a:xfrm>
                <a:off x="5246305" y="428852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83" name="Freeform 4520">
                <a:extLst>
                  <a:ext uri="{FF2B5EF4-FFF2-40B4-BE49-F238E27FC236}">
                    <a16:creationId xmlns:a16="http://schemas.microsoft.com/office/drawing/2014/main" id="{2A3D0523-4D9A-3AB0-9A44-F2FEB41955DB}"/>
                  </a:ext>
                </a:extLst>
              </p:cNvPr>
              <p:cNvSpPr/>
              <p:nvPr/>
            </p:nvSpPr>
            <p:spPr>
              <a:xfrm>
                <a:off x="5195788" y="4339007"/>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75" name="Graphic 5">
              <a:extLst>
                <a:ext uri="{FF2B5EF4-FFF2-40B4-BE49-F238E27FC236}">
                  <a16:creationId xmlns:a16="http://schemas.microsoft.com/office/drawing/2014/main" id="{4D599A14-F9ED-0FD3-66D8-A1B15C75453D}"/>
                </a:ext>
              </a:extLst>
            </p:cNvPr>
            <p:cNvGrpSpPr/>
            <p:nvPr/>
          </p:nvGrpSpPr>
          <p:grpSpPr>
            <a:xfrm>
              <a:off x="5081935" y="4288525"/>
              <a:ext cx="101033" cy="100964"/>
              <a:chOff x="5081935" y="4288525"/>
              <a:chExt cx="101033" cy="100964"/>
            </a:xfrm>
          </p:grpSpPr>
          <p:sp>
            <p:nvSpPr>
              <p:cNvPr id="1480" name="Freeform 4517">
                <a:extLst>
                  <a:ext uri="{FF2B5EF4-FFF2-40B4-BE49-F238E27FC236}">
                    <a16:creationId xmlns:a16="http://schemas.microsoft.com/office/drawing/2014/main" id="{B28D6375-8057-22C3-09B5-BD91FFD14543}"/>
                  </a:ext>
                </a:extLst>
              </p:cNvPr>
              <p:cNvSpPr/>
              <p:nvPr/>
            </p:nvSpPr>
            <p:spPr>
              <a:xfrm>
                <a:off x="5132452" y="428852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81" name="Freeform 4518">
                <a:extLst>
                  <a:ext uri="{FF2B5EF4-FFF2-40B4-BE49-F238E27FC236}">
                    <a16:creationId xmlns:a16="http://schemas.microsoft.com/office/drawing/2014/main" id="{CFAB12C0-6080-C63D-5AEE-B0B204F9AF73}"/>
                  </a:ext>
                </a:extLst>
              </p:cNvPr>
              <p:cNvSpPr/>
              <p:nvPr/>
            </p:nvSpPr>
            <p:spPr>
              <a:xfrm>
                <a:off x="5081935" y="4339007"/>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76" name="Graphic 5">
              <a:extLst>
                <a:ext uri="{FF2B5EF4-FFF2-40B4-BE49-F238E27FC236}">
                  <a16:creationId xmlns:a16="http://schemas.microsoft.com/office/drawing/2014/main" id="{4F1FC7EF-30C4-09BD-3513-66E7C3C6272E}"/>
                </a:ext>
              </a:extLst>
            </p:cNvPr>
            <p:cNvGrpSpPr/>
            <p:nvPr/>
          </p:nvGrpSpPr>
          <p:grpSpPr>
            <a:xfrm>
              <a:off x="4911600" y="4288525"/>
              <a:ext cx="101033" cy="100964"/>
              <a:chOff x="4911600" y="4288525"/>
              <a:chExt cx="101033" cy="100964"/>
            </a:xfrm>
          </p:grpSpPr>
          <p:sp>
            <p:nvSpPr>
              <p:cNvPr id="1478" name="Freeform 4515">
                <a:extLst>
                  <a:ext uri="{FF2B5EF4-FFF2-40B4-BE49-F238E27FC236}">
                    <a16:creationId xmlns:a16="http://schemas.microsoft.com/office/drawing/2014/main" id="{74E8C943-2624-0A00-7FD6-15AD5FADD025}"/>
                  </a:ext>
                </a:extLst>
              </p:cNvPr>
              <p:cNvSpPr/>
              <p:nvPr/>
            </p:nvSpPr>
            <p:spPr>
              <a:xfrm>
                <a:off x="4962117" y="428852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79" name="Freeform 4516">
                <a:extLst>
                  <a:ext uri="{FF2B5EF4-FFF2-40B4-BE49-F238E27FC236}">
                    <a16:creationId xmlns:a16="http://schemas.microsoft.com/office/drawing/2014/main" id="{938B8930-C133-DD0F-FFD6-CF38C91C1A93}"/>
                  </a:ext>
                </a:extLst>
              </p:cNvPr>
              <p:cNvSpPr/>
              <p:nvPr/>
            </p:nvSpPr>
            <p:spPr>
              <a:xfrm>
                <a:off x="4911600" y="4339007"/>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77" name="Graphic 5">
              <a:extLst>
                <a:ext uri="{FF2B5EF4-FFF2-40B4-BE49-F238E27FC236}">
                  <a16:creationId xmlns:a16="http://schemas.microsoft.com/office/drawing/2014/main" id="{0CCF16C1-D3AA-4E90-9CE3-741545EE4C2F}"/>
                </a:ext>
              </a:extLst>
            </p:cNvPr>
            <p:cNvGrpSpPr/>
            <p:nvPr/>
          </p:nvGrpSpPr>
          <p:grpSpPr>
            <a:xfrm>
              <a:off x="4835317" y="4212421"/>
              <a:ext cx="101033" cy="101091"/>
              <a:chOff x="4835317" y="4212421"/>
              <a:chExt cx="101033" cy="101091"/>
            </a:xfrm>
          </p:grpSpPr>
          <p:sp>
            <p:nvSpPr>
              <p:cNvPr id="1476" name="Freeform 4513">
                <a:extLst>
                  <a:ext uri="{FF2B5EF4-FFF2-40B4-BE49-F238E27FC236}">
                    <a16:creationId xmlns:a16="http://schemas.microsoft.com/office/drawing/2014/main" id="{8A2AE35B-C527-1FC6-C7A9-F4C3B4D9F5B8}"/>
                  </a:ext>
                </a:extLst>
              </p:cNvPr>
              <p:cNvSpPr/>
              <p:nvPr/>
            </p:nvSpPr>
            <p:spPr>
              <a:xfrm>
                <a:off x="4885834" y="421242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77" name="Freeform 4514">
                <a:extLst>
                  <a:ext uri="{FF2B5EF4-FFF2-40B4-BE49-F238E27FC236}">
                    <a16:creationId xmlns:a16="http://schemas.microsoft.com/office/drawing/2014/main" id="{A3502A21-117C-0715-ECD0-3E5C0829C954}"/>
                  </a:ext>
                </a:extLst>
              </p:cNvPr>
              <p:cNvSpPr/>
              <p:nvPr/>
            </p:nvSpPr>
            <p:spPr>
              <a:xfrm>
                <a:off x="4835317" y="4263030"/>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78" name="Graphic 5">
              <a:extLst>
                <a:ext uri="{FF2B5EF4-FFF2-40B4-BE49-F238E27FC236}">
                  <a16:creationId xmlns:a16="http://schemas.microsoft.com/office/drawing/2014/main" id="{B0385C5F-450B-4716-C037-F8C3787D6D00}"/>
                </a:ext>
              </a:extLst>
            </p:cNvPr>
            <p:cNvGrpSpPr/>
            <p:nvPr/>
          </p:nvGrpSpPr>
          <p:grpSpPr>
            <a:xfrm>
              <a:off x="4825290" y="4212421"/>
              <a:ext cx="101160" cy="101091"/>
              <a:chOff x="4825290" y="4212421"/>
              <a:chExt cx="101160" cy="101091"/>
            </a:xfrm>
          </p:grpSpPr>
          <p:sp>
            <p:nvSpPr>
              <p:cNvPr id="1474" name="Freeform 4511">
                <a:extLst>
                  <a:ext uri="{FF2B5EF4-FFF2-40B4-BE49-F238E27FC236}">
                    <a16:creationId xmlns:a16="http://schemas.microsoft.com/office/drawing/2014/main" id="{4354138E-E4A8-3EED-A901-EC209CFFF367}"/>
                  </a:ext>
                </a:extLst>
              </p:cNvPr>
              <p:cNvSpPr/>
              <p:nvPr/>
            </p:nvSpPr>
            <p:spPr>
              <a:xfrm>
                <a:off x="4875934" y="421242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75" name="Freeform 4512">
                <a:extLst>
                  <a:ext uri="{FF2B5EF4-FFF2-40B4-BE49-F238E27FC236}">
                    <a16:creationId xmlns:a16="http://schemas.microsoft.com/office/drawing/2014/main" id="{52203DEB-9945-9579-6146-13E404FB9F4F}"/>
                  </a:ext>
                </a:extLst>
              </p:cNvPr>
              <p:cNvSpPr/>
              <p:nvPr/>
            </p:nvSpPr>
            <p:spPr>
              <a:xfrm>
                <a:off x="4825290" y="4263030"/>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79" name="Graphic 5">
              <a:extLst>
                <a:ext uri="{FF2B5EF4-FFF2-40B4-BE49-F238E27FC236}">
                  <a16:creationId xmlns:a16="http://schemas.microsoft.com/office/drawing/2014/main" id="{FF568CE4-78CA-A701-4665-3318AF145077}"/>
                </a:ext>
              </a:extLst>
            </p:cNvPr>
            <p:cNvGrpSpPr/>
            <p:nvPr/>
          </p:nvGrpSpPr>
          <p:grpSpPr>
            <a:xfrm>
              <a:off x="4795335" y="4212421"/>
              <a:ext cx="101033" cy="101091"/>
              <a:chOff x="4795335" y="4212421"/>
              <a:chExt cx="101033" cy="101091"/>
            </a:xfrm>
          </p:grpSpPr>
          <p:sp>
            <p:nvSpPr>
              <p:cNvPr id="1472" name="Freeform 4509">
                <a:extLst>
                  <a:ext uri="{FF2B5EF4-FFF2-40B4-BE49-F238E27FC236}">
                    <a16:creationId xmlns:a16="http://schemas.microsoft.com/office/drawing/2014/main" id="{4CB2AC4C-1FEB-0BD1-6E84-54BD50493F9C}"/>
                  </a:ext>
                </a:extLst>
              </p:cNvPr>
              <p:cNvSpPr/>
              <p:nvPr/>
            </p:nvSpPr>
            <p:spPr>
              <a:xfrm>
                <a:off x="4845852" y="421242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73" name="Freeform 4510">
                <a:extLst>
                  <a:ext uri="{FF2B5EF4-FFF2-40B4-BE49-F238E27FC236}">
                    <a16:creationId xmlns:a16="http://schemas.microsoft.com/office/drawing/2014/main" id="{0DA26DBC-7293-46E6-7A5C-7216D474923E}"/>
                  </a:ext>
                </a:extLst>
              </p:cNvPr>
              <p:cNvSpPr/>
              <p:nvPr/>
            </p:nvSpPr>
            <p:spPr>
              <a:xfrm>
                <a:off x="4795335" y="4263030"/>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80" name="Graphic 5">
              <a:extLst>
                <a:ext uri="{FF2B5EF4-FFF2-40B4-BE49-F238E27FC236}">
                  <a16:creationId xmlns:a16="http://schemas.microsoft.com/office/drawing/2014/main" id="{FABE03EE-5415-CA27-A516-2735AEC31D76}"/>
                </a:ext>
              </a:extLst>
            </p:cNvPr>
            <p:cNvGrpSpPr/>
            <p:nvPr/>
          </p:nvGrpSpPr>
          <p:grpSpPr>
            <a:xfrm>
              <a:off x="4799270" y="4212421"/>
              <a:ext cx="101033" cy="101091"/>
              <a:chOff x="4799270" y="4212421"/>
              <a:chExt cx="101033" cy="101091"/>
            </a:xfrm>
          </p:grpSpPr>
          <p:sp>
            <p:nvSpPr>
              <p:cNvPr id="1470" name="Freeform 4507">
                <a:extLst>
                  <a:ext uri="{FF2B5EF4-FFF2-40B4-BE49-F238E27FC236}">
                    <a16:creationId xmlns:a16="http://schemas.microsoft.com/office/drawing/2014/main" id="{1F2714C1-9043-B20D-3770-1F7478C7C2A6}"/>
                  </a:ext>
                </a:extLst>
              </p:cNvPr>
              <p:cNvSpPr/>
              <p:nvPr/>
            </p:nvSpPr>
            <p:spPr>
              <a:xfrm>
                <a:off x="4849787" y="421242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71" name="Freeform 4508">
                <a:extLst>
                  <a:ext uri="{FF2B5EF4-FFF2-40B4-BE49-F238E27FC236}">
                    <a16:creationId xmlns:a16="http://schemas.microsoft.com/office/drawing/2014/main" id="{A6A838FD-A6C1-1484-E057-80C8F51DA79C}"/>
                  </a:ext>
                </a:extLst>
              </p:cNvPr>
              <p:cNvSpPr/>
              <p:nvPr/>
            </p:nvSpPr>
            <p:spPr>
              <a:xfrm>
                <a:off x="4799270" y="4263030"/>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81" name="Graphic 5">
              <a:extLst>
                <a:ext uri="{FF2B5EF4-FFF2-40B4-BE49-F238E27FC236}">
                  <a16:creationId xmlns:a16="http://schemas.microsoft.com/office/drawing/2014/main" id="{B4ED6DBA-7330-EE3A-0DE1-BCE1E9C6D6BD}"/>
                </a:ext>
              </a:extLst>
            </p:cNvPr>
            <p:cNvGrpSpPr/>
            <p:nvPr/>
          </p:nvGrpSpPr>
          <p:grpSpPr>
            <a:xfrm>
              <a:off x="4779216" y="4212421"/>
              <a:ext cx="101160" cy="101091"/>
              <a:chOff x="4779216" y="4212421"/>
              <a:chExt cx="101160" cy="101091"/>
            </a:xfrm>
          </p:grpSpPr>
          <p:sp>
            <p:nvSpPr>
              <p:cNvPr id="1468" name="Freeform 4505">
                <a:extLst>
                  <a:ext uri="{FF2B5EF4-FFF2-40B4-BE49-F238E27FC236}">
                    <a16:creationId xmlns:a16="http://schemas.microsoft.com/office/drawing/2014/main" id="{C7BEA860-7595-67BB-6FED-AC1F10F9F82C}"/>
                  </a:ext>
                </a:extLst>
              </p:cNvPr>
              <p:cNvSpPr/>
              <p:nvPr/>
            </p:nvSpPr>
            <p:spPr>
              <a:xfrm>
                <a:off x="4829733" y="421242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69" name="Freeform 4506">
                <a:extLst>
                  <a:ext uri="{FF2B5EF4-FFF2-40B4-BE49-F238E27FC236}">
                    <a16:creationId xmlns:a16="http://schemas.microsoft.com/office/drawing/2014/main" id="{AEFE6717-551E-37FB-6547-BB4CD18D44FD}"/>
                  </a:ext>
                </a:extLst>
              </p:cNvPr>
              <p:cNvSpPr/>
              <p:nvPr/>
            </p:nvSpPr>
            <p:spPr>
              <a:xfrm>
                <a:off x="4779216" y="4263030"/>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82" name="Graphic 5">
              <a:extLst>
                <a:ext uri="{FF2B5EF4-FFF2-40B4-BE49-F238E27FC236}">
                  <a16:creationId xmlns:a16="http://schemas.microsoft.com/office/drawing/2014/main" id="{3B1A9BA4-9215-D402-1B10-FFC970BEF93C}"/>
                </a:ext>
              </a:extLst>
            </p:cNvPr>
            <p:cNvGrpSpPr/>
            <p:nvPr/>
          </p:nvGrpSpPr>
          <p:grpSpPr>
            <a:xfrm>
              <a:off x="4780358" y="4212421"/>
              <a:ext cx="101033" cy="101091"/>
              <a:chOff x="4780358" y="4212421"/>
              <a:chExt cx="101033" cy="101091"/>
            </a:xfrm>
          </p:grpSpPr>
          <p:sp>
            <p:nvSpPr>
              <p:cNvPr id="1466" name="Freeform 4503">
                <a:extLst>
                  <a:ext uri="{FF2B5EF4-FFF2-40B4-BE49-F238E27FC236}">
                    <a16:creationId xmlns:a16="http://schemas.microsoft.com/office/drawing/2014/main" id="{412685B3-5377-E1EE-B5CE-27FDF1761F8F}"/>
                  </a:ext>
                </a:extLst>
              </p:cNvPr>
              <p:cNvSpPr/>
              <p:nvPr/>
            </p:nvSpPr>
            <p:spPr>
              <a:xfrm>
                <a:off x="4830875" y="421242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67" name="Freeform 4504">
                <a:extLst>
                  <a:ext uri="{FF2B5EF4-FFF2-40B4-BE49-F238E27FC236}">
                    <a16:creationId xmlns:a16="http://schemas.microsoft.com/office/drawing/2014/main" id="{110984E4-6B93-40B6-D97C-234E379499BC}"/>
                  </a:ext>
                </a:extLst>
              </p:cNvPr>
              <p:cNvSpPr/>
              <p:nvPr/>
            </p:nvSpPr>
            <p:spPr>
              <a:xfrm>
                <a:off x="4780358" y="4263030"/>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83" name="Graphic 5">
              <a:extLst>
                <a:ext uri="{FF2B5EF4-FFF2-40B4-BE49-F238E27FC236}">
                  <a16:creationId xmlns:a16="http://schemas.microsoft.com/office/drawing/2014/main" id="{D7174207-BC0D-3678-68DA-2CCA7D6E258A}"/>
                </a:ext>
              </a:extLst>
            </p:cNvPr>
            <p:cNvGrpSpPr/>
            <p:nvPr/>
          </p:nvGrpSpPr>
          <p:grpSpPr>
            <a:xfrm>
              <a:off x="4734284" y="4167012"/>
              <a:ext cx="101033" cy="100964"/>
              <a:chOff x="4734284" y="4167012"/>
              <a:chExt cx="101033" cy="100964"/>
            </a:xfrm>
          </p:grpSpPr>
          <p:sp>
            <p:nvSpPr>
              <p:cNvPr id="1464" name="Freeform 4501">
                <a:extLst>
                  <a:ext uri="{FF2B5EF4-FFF2-40B4-BE49-F238E27FC236}">
                    <a16:creationId xmlns:a16="http://schemas.microsoft.com/office/drawing/2014/main" id="{C890E133-D359-E044-5114-FCC8FBF82F16}"/>
                  </a:ext>
                </a:extLst>
              </p:cNvPr>
              <p:cNvSpPr/>
              <p:nvPr/>
            </p:nvSpPr>
            <p:spPr>
              <a:xfrm>
                <a:off x="4784801" y="41670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65" name="Freeform 4502">
                <a:extLst>
                  <a:ext uri="{FF2B5EF4-FFF2-40B4-BE49-F238E27FC236}">
                    <a16:creationId xmlns:a16="http://schemas.microsoft.com/office/drawing/2014/main" id="{A764FC03-9749-CD26-7CEA-B650DF79655C}"/>
                  </a:ext>
                </a:extLst>
              </p:cNvPr>
              <p:cNvSpPr/>
              <p:nvPr/>
            </p:nvSpPr>
            <p:spPr>
              <a:xfrm>
                <a:off x="4734284" y="4217494"/>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84" name="Graphic 5">
              <a:extLst>
                <a:ext uri="{FF2B5EF4-FFF2-40B4-BE49-F238E27FC236}">
                  <a16:creationId xmlns:a16="http://schemas.microsoft.com/office/drawing/2014/main" id="{3629DAEA-0ACE-AE5F-D3DF-3D5D9B20316E}"/>
                </a:ext>
              </a:extLst>
            </p:cNvPr>
            <p:cNvGrpSpPr/>
            <p:nvPr/>
          </p:nvGrpSpPr>
          <p:grpSpPr>
            <a:xfrm>
              <a:off x="4743169" y="4167012"/>
              <a:ext cx="101160" cy="100964"/>
              <a:chOff x="4743169" y="4167012"/>
              <a:chExt cx="101160" cy="100964"/>
            </a:xfrm>
          </p:grpSpPr>
          <p:sp>
            <p:nvSpPr>
              <p:cNvPr id="1462" name="Freeform 4499">
                <a:extLst>
                  <a:ext uri="{FF2B5EF4-FFF2-40B4-BE49-F238E27FC236}">
                    <a16:creationId xmlns:a16="http://schemas.microsoft.com/office/drawing/2014/main" id="{A5B9AF81-0D4C-7036-1615-1FCDF971D523}"/>
                  </a:ext>
                </a:extLst>
              </p:cNvPr>
              <p:cNvSpPr/>
              <p:nvPr/>
            </p:nvSpPr>
            <p:spPr>
              <a:xfrm>
                <a:off x="4793812" y="41670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63" name="Freeform 4500">
                <a:extLst>
                  <a:ext uri="{FF2B5EF4-FFF2-40B4-BE49-F238E27FC236}">
                    <a16:creationId xmlns:a16="http://schemas.microsoft.com/office/drawing/2014/main" id="{7389B502-1DE8-9C3E-0227-0C92844788B0}"/>
                  </a:ext>
                </a:extLst>
              </p:cNvPr>
              <p:cNvSpPr/>
              <p:nvPr/>
            </p:nvSpPr>
            <p:spPr>
              <a:xfrm>
                <a:off x="4743169" y="4217494"/>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85" name="Graphic 5">
              <a:extLst>
                <a:ext uri="{FF2B5EF4-FFF2-40B4-BE49-F238E27FC236}">
                  <a16:creationId xmlns:a16="http://schemas.microsoft.com/office/drawing/2014/main" id="{B08981B7-F30D-731C-BB7E-F9D21225F324}"/>
                </a:ext>
              </a:extLst>
            </p:cNvPr>
            <p:cNvGrpSpPr/>
            <p:nvPr/>
          </p:nvGrpSpPr>
          <p:grpSpPr>
            <a:xfrm>
              <a:off x="4330531" y="4167012"/>
              <a:ext cx="101033" cy="100964"/>
              <a:chOff x="4330531" y="4167012"/>
              <a:chExt cx="101033" cy="100964"/>
            </a:xfrm>
          </p:grpSpPr>
          <p:sp>
            <p:nvSpPr>
              <p:cNvPr id="1460" name="Freeform 4497">
                <a:extLst>
                  <a:ext uri="{FF2B5EF4-FFF2-40B4-BE49-F238E27FC236}">
                    <a16:creationId xmlns:a16="http://schemas.microsoft.com/office/drawing/2014/main" id="{CC29D188-8EF1-2008-AA8B-B0E0AF11ABB4}"/>
                  </a:ext>
                </a:extLst>
              </p:cNvPr>
              <p:cNvSpPr/>
              <p:nvPr/>
            </p:nvSpPr>
            <p:spPr>
              <a:xfrm>
                <a:off x="4381047" y="41670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61" name="Freeform 4498">
                <a:extLst>
                  <a:ext uri="{FF2B5EF4-FFF2-40B4-BE49-F238E27FC236}">
                    <a16:creationId xmlns:a16="http://schemas.microsoft.com/office/drawing/2014/main" id="{E029B171-844C-6C76-23BC-150D94D22B16}"/>
                  </a:ext>
                </a:extLst>
              </p:cNvPr>
              <p:cNvSpPr/>
              <p:nvPr/>
            </p:nvSpPr>
            <p:spPr>
              <a:xfrm>
                <a:off x="4330531" y="4217494"/>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86" name="Graphic 5">
              <a:extLst>
                <a:ext uri="{FF2B5EF4-FFF2-40B4-BE49-F238E27FC236}">
                  <a16:creationId xmlns:a16="http://schemas.microsoft.com/office/drawing/2014/main" id="{4C658931-F085-F755-7BF2-4DC90F388106}"/>
                </a:ext>
              </a:extLst>
            </p:cNvPr>
            <p:cNvGrpSpPr/>
            <p:nvPr/>
          </p:nvGrpSpPr>
          <p:grpSpPr>
            <a:xfrm>
              <a:off x="4340050" y="4167012"/>
              <a:ext cx="101033" cy="100964"/>
              <a:chOff x="4340050" y="4167012"/>
              <a:chExt cx="101033" cy="100964"/>
            </a:xfrm>
          </p:grpSpPr>
          <p:sp>
            <p:nvSpPr>
              <p:cNvPr id="1458" name="Freeform 4495">
                <a:extLst>
                  <a:ext uri="{FF2B5EF4-FFF2-40B4-BE49-F238E27FC236}">
                    <a16:creationId xmlns:a16="http://schemas.microsoft.com/office/drawing/2014/main" id="{5ED1555E-654E-C360-AF54-A5FD9139AF3B}"/>
                  </a:ext>
                </a:extLst>
              </p:cNvPr>
              <p:cNvSpPr/>
              <p:nvPr/>
            </p:nvSpPr>
            <p:spPr>
              <a:xfrm>
                <a:off x="4390567" y="41670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59" name="Freeform 4496">
                <a:extLst>
                  <a:ext uri="{FF2B5EF4-FFF2-40B4-BE49-F238E27FC236}">
                    <a16:creationId xmlns:a16="http://schemas.microsoft.com/office/drawing/2014/main" id="{D1EA16EC-1024-1F9D-00F3-3B4CE28F1958}"/>
                  </a:ext>
                </a:extLst>
              </p:cNvPr>
              <p:cNvSpPr/>
              <p:nvPr/>
            </p:nvSpPr>
            <p:spPr>
              <a:xfrm>
                <a:off x="4340050" y="4217494"/>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87" name="Graphic 5">
              <a:extLst>
                <a:ext uri="{FF2B5EF4-FFF2-40B4-BE49-F238E27FC236}">
                  <a16:creationId xmlns:a16="http://schemas.microsoft.com/office/drawing/2014/main" id="{BFC4AAE9-F160-10BA-F9C5-9980DDF07CE8}"/>
                </a:ext>
              </a:extLst>
            </p:cNvPr>
            <p:cNvGrpSpPr/>
            <p:nvPr/>
          </p:nvGrpSpPr>
          <p:grpSpPr>
            <a:xfrm>
              <a:off x="4035554" y="4167012"/>
              <a:ext cx="101033" cy="100964"/>
              <a:chOff x="4035554" y="4167012"/>
              <a:chExt cx="101033" cy="100964"/>
            </a:xfrm>
          </p:grpSpPr>
          <p:sp>
            <p:nvSpPr>
              <p:cNvPr id="1456" name="Freeform 4493">
                <a:extLst>
                  <a:ext uri="{FF2B5EF4-FFF2-40B4-BE49-F238E27FC236}">
                    <a16:creationId xmlns:a16="http://schemas.microsoft.com/office/drawing/2014/main" id="{16B1D67C-0251-2569-6AC4-2E0C54E51AEC}"/>
                  </a:ext>
                </a:extLst>
              </p:cNvPr>
              <p:cNvSpPr/>
              <p:nvPr/>
            </p:nvSpPr>
            <p:spPr>
              <a:xfrm>
                <a:off x="4086070" y="41670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57" name="Freeform 4494">
                <a:extLst>
                  <a:ext uri="{FF2B5EF4-FFF2-40B4-BE49-F238E27FC236}">
                    <a16:creationId xmlns:a16="http://schemas.microsoft.com/office/drawing/2014/main" id="{A313C741-9DC8-BE51-FD09-7BE8C44B6D82}"/>
                  </a:ext>
                </a:extLst>
              </p:cNvPr>
              <p:cNvSpPr/>
              <p:nvPr/>
            </p:nvSpPr>
            <p:spPr>
              <a:xfrm>
                <a:off x="4035554" y="4217494"/>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88" name="Graphic 5">
              <a:extLst>
                <a:ext uri="{FF2B5EF4-FFF2-40B4-BE49-F238E27FC236}">
                  <a16:creationId xmlns:a16="http://schemas.microsoft.com/office/drawing/2014/main" id="{4E81031F-B19C-8864-6AA3-7B381F8E5E72}"/>
                </a:ext>
              </a:extLst>
            </p:cNvPr>
            <p:cNvGrpSpPr/>
            <p:nvPr/>
          </p:nvGrpSpPr>
          <p:grpSpPr>
            <a:xfrm>
              <a:off x="4064874" y="4167012"/>
              <a:ext cx="101160" cy="100964"/>
              <a:chOff x="4064874" y="4167012"/>
              <a:chExt cx="101160" cy="100964"/>
            </a:xfrm>
          </p:grpSpPr>
          <p:sp>
            <p:nvSpPr>
              <p:cNvPr id="1454" name="Freeform 4491">
                <a:extLst>
                  <a:ext uri="{FF2B5EF4-FFF2-40B4-BE49-F238E27FC236}">
                    <a16:creationId xmlns:a16="http://schemas.microsoft.com/office/drawing/2014/main" id="{86CD3262-49DE-7289-28DF-1E2F1A3A57EA}"/>
                  </a:ext>
                </a:extLst>
              </p:cNvPr>
              <p:cNvSpPr/>
              <p:nvPr/>
            </p:nvSpPr>
            <p:spPr>
              <a:xfrm>
                <a:off x="4115517" y="41670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55" name="Freeform 4492">
                <a:extLst>
                  <a:ext uri="{FF2B5EF4-FFF2-40B4-BE49-F238E27FC236}">
                    <a16:creationId xmlns:a16="http://schemas.microsoft.com/office/drawing/2014/main" id="{87250D68-8C8E-A98A-A865-AB8FBABC69A4}"/>
                  </a:ext>
                </a:extLst>
              </p:cNvPr>
              <p:cNvSpPr/>
              <p:nvPr/>
            </p:nvSpPr>
            <p:spPr>
              <a:xfrm>
                <a:off x="4064874" y="4217494"/>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89" name="Graphic 5">
              <a:extLst>
                <a:ext uri="{FF2B5EF4-FFF2-40B4-BE49-F238E27FC236}">
                  <a16:creationId xmlns:a16="http://schemas.microsoft.com/office/drawing/2014/main" id="{1C02F75F-633E-A50B-6DB9-820D2F07B0CF}"/>
                </a:ext>
              </a:extLst>
            </p:cNvPr>
            <p:cNvGrpSpPr/>
            <p:nvPr/>
          </p:nvGrpSpPr>
          <p:grpSpPr>
            <a:xfrm>
              <a:off x="3920685" y="4167012"/>
              <a:ext cx="101160" cy="100964"/>
              <a:chOff x="3920685" y="4167012"/>
              <a:chExt cx="101160" cy="100964"/>
            </a:xfrm>
          </p:grpSpPr>
          <p:sp>
            <p:nvSpPr>
              <p:cNvPr id="1452" name="Freeform 4489">
                <a:extLst>
                  <a:ext uri="{FF2B5EF4-FFF2-40B4-BE49-F238E27FC236}">
                    <a16:creationId xmlns:a16="http://schemas.microsoft.com/office/drawing/2014/main" id="{C90A75DA-C1B0-8C8D-1B28-C2FEA25D786E}"/>
                  </a:ext>
                </a:extLst>
              </p:cNvPr>
              <p:cNvSpPr/>
              <p:nvPr/>
            </p:nvSpPr>
            <p:spPr>
              <a:xfrm>
                <a:off x="3971329" y="41670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53" name="Freeform 4490">
                <a:extLst>
                  <a:ext uri="{FF2B5EF4-FFF2-40B4-BE49-F238E27FC236}">
                    <a16:creationId xmlns:a16="http://schemas.microsoft.com/office/drawing/2014/main" id="{53F65EA7-1C98-1869-1847-1C082799EDBF}"/>
                  </a:ext>
                </a:extLst>
              </p:cNvPr>
              <p:cNvSpPr/>
              <p:nvPr/>
            </p:nvSpPr>
            <p:spPr>
              <a:xfrm>
                <a:off x="3920685" y="4217494"/>
                <a:ext cx="101160" cy="12684"/>
              </a:xfrm>
              <a:custGeom>
                <a:avLst/>
                <a:gdLst>
                  <a:gd name="connsiteX0" fmla="*/ 0 w 101160"/>
                  <a:gd name="connsiteY0" fmla="*/ 0 h 12684"/>
                  <a:gd name="connsiteX1" fmla="*/ 101161 w 101160"/>
                  <a:gd name="connsiteY1" fmla="*/ 0 h 12684"/>
                </a:gdLst>
                <a:ahLst/>
                <a:cxnLst>
                  <a:cxn ang="0">
                    <a:pos x="connsiteX0" y="connsiteY0"/>
                  </a:cxn>
                  <a:cxn ang="0">
                    <a:pos x="connsiteX1" y="connsiteY1"/>
                  </a:cxn>
                </a:cxnLst>
                <a:rect l="l" t="t" r="r" b="b"/>
                <a:pathLst>
                  <a:path w="101160" h="12684">
                    <a:moveTo>
                      <a:pt x="0" y="0"/>
                    </a:moveTo>
                    <a:lnTo>
                      <a:pt x="101161"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90" name="Graphic 5">
              <a:extLst>
                <a:ext uri="{FF2B5EF4-FFF2-40B4-BE49-F238E27FC236}">
                  <a16:creationId xmlns:a16="http://schemas.microsoft.com/office/drawing/2014/main" id="{93204DF5-1A99-03C0-23D6-BF70076BB058}"/>
                </a:ext>
              </a:extLst>
            </p:cNvPr>
            <p:cNvGrpSpPr/>
            <p:nvPr/>
          </p:nvGrpSpPr>
          <p:grpSpPr>
            <a:xfrm>
              <a:off x="3814828" y="4143673"/>
              <a:ext cx="101033" cy="101091"/>
              <a:chOff x="3814828" y="4143673"/>
              <a:chExt cx="101033" cy="101091"/>
            </a:xfrm>
          </p:grpSpPr>
          <p:sp>
            <p:nvSpPr>
              <p:cNvPr id="1450" name="Freeform 4487">
                <a:extLst>
                  <a:ext uri="{FF2B5EF4-FFF2-40B4-BE49-F238E27FC236}">
                    <a16:creationId xmlns:a16="http://schemas.microsoft.com/office/drawing/2014/main" id="{B03149D7-3B52-7A57-9680-AF631FB230EC}"/>
                  </a:ext>
                </a:extLst>
              </p:cNvPr>
              <p:cNvSpPr/>
              <p:nvPr/>
            </p:nvSpPr>
            <p:spPr>
              <a:xfrm>
                <a:off x="3865345" y="4143673"/>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51" name="Freeform 4488">
                <a:extLst>
                  <a:ext uri="{FF2B5EF4-FFF2-40B4-BE49-F238E27FC236}">
                    <a16:creationId xmlns:a16="http://schemas.microsoft.com/office/drawing/2014/main" id="{079046B8-6A1F-1373-C548-E89659F45FC4}"/>
                  </a:ext>
                </a:extLst>
              </p:cNvPr>
              <p:cNvSpPr/>
              <p:nvPr/>
            </p:nvSpPr>
            <p:spPr>
              <a:xfrm>
                <a:off x="3814828" y="4194156"/>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91" name="Graphic 5">
              <a:extLst>
                <a:ext uri="{FF2B5EF4-FFF2-40B4-BE49-F238E27FC236}">
                  <a16:creationId xmlns:a16="http://schemas.microsoft.com/office/drawing/2014/main" id="{5EC5D75F-312A-7388-B534-8C19521E4D50}"/>
                </a:ext>
              </a:extLst>
            </p:cNvPr>
            <p:cNvGrpSpPr/>
            <p:nvPr/>
          </p:nvGrpSpPr>
          <p:grpSpPr>
            <a:xfrm>
              <a:off x="3520232" y="4101309"/>
              <a:ext cx="101033" cy="100964"/>
              <a:chOff x="3520232" y="4101309"/>
              <a:chExt cx="101033" cy="100964"/>
            </a:xfrm>
          </p:grpSpPr>
          <p:sp>
            <p:nvSpPr>
              <p:cNvPr id="1448" name="Freeform 4485">
                <a:extLst>
                  <a:ext uri="{FF2B5EF4-FFF2-40B4-BE49-F238E27FC236}">
                    <a16:creationId xmlns:a16="http://schemas.microsoft.com/office/drawing/2014/main" id="{268752C1-0391-E0EE-BC09-034A4C67C44F}"/>
                  </a:ext>
                </a:extLst>
              </p:cNvPr>
              <p:cNvSpPr/>
              <p:nvPr/>
            </p:nvSpPr>
            <p:spPr>
              <a:xfrm>
                <a:off x="3570749" y="410130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49" name="Freeform 4486">
                <a:extLst>
                  <a:ext uri="{FF2B5EF4-FFF2-40B4-BE49-F238E27FC236}">
                    <a16:creationId xmlns:a16="http://schemas.microsoft.com/office/drawing/2014/main" id="{315A2D90-B3BE-0859-6C80-315D05C57D38}"/>
                  </a:ext>
                </a:extLst>
              </p:cNvPr>
              <p:cNvSpPr/>
              <p:nvPr/>
            </p:nvSpPr>
            <p:spPr>
              <a:xfrm>
                <a:off x="3520232" y="4151791"/>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92" name="Graphic 5">
              <a:extLst>
                <a:ext uri="{FF2B5EF4-FFF2-40B4-BE49-F238E27FC236}">
                  <a16:creationId xmlns:a16="http://schemas.microsoft.com/office/drawing/2014/main" id="{CC5E7525-8583-F9E0-7788-B57F21A4BC86}"/>
                </a:ext>
              </a:extLst>
            </p:cNvPr>
            <p:cNvGrpSpPr/>
            <p:nvPr/>
          </p:nvGrpSpPr>
          <p:grpSpPr>
            <a:xfrm>
              <a:off x="3175500" y="4043343"/>
              <a:ext cx="101160" cy="100964"/>
              <a:chOff x="3175500" y="4043343"/>
              <a:chExt cx="101160" cy="100964"/>
            </a:xfrm>
          </p:grpSpPr>
          <p:sp>
            <p:nvSpPr>
              <p:cNvPr id="1446" name="Freeform 4483">
                <a:extLst>
                  <a:ext uri="{FF2B5EF4-FFF2-40B4-BE49-F238E27FC236}">
                    <a16:creationId xmlns:a16="http://schemas.microsoft.com/office/drawing/2014/main" id="{CF4647F5-868C-DDD3-1D41-DBBE5199D2CA}"/>
                  </a:ext>
                </a:extLst>
              </p:cNvPr>
              <p:cNvSpPr/>
              <p:nvPr/>
            </p:nvSpPr>
            <p:spPr>
              <a:xfrm>
                <a:off x="3226144" y="404334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47" name="Freeform 4484">
                <a:extLst>
                  <a:ext uri="{FF2B5EF4-FFF2-40B4-BE49-F238E27FC236}">
                    <a16:creationId xmlns:a16="http://schemas.microsoft.com/office/drawing/2014/main" id="{2F3A3BB7-90F6-E859-271F-955AA69582FB}"/>
                  </a:ext>
                </a:extLst>
              </p:cNvPr>
              <p:cNvSpPr/>
              <p:nvPr/>
            </p:nvSpPr>
            <p:spPr>
              <a:xfrm>
                <a:off x="3175500" y="4093825"/>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93" name="Graphic 5">
              <a:extLst>
                <a:ext uri="{FF2B5EF4-FFF2-40B4-BE49-F238E27FC236}">
                  <a16:creationId xmlns:a16="http://schemas.microsoft.com/office/drawing/2014/main" id="{C0FAB851-61D1-BFB9-537C-D16F9BBCBA6C}"/>
                </a:ext>
              </a:extLst>
            </p:cNvPr>
            <p:cNvGrpSpPr/>
            <p:nvPr/>
          </p:nvGrpSpPr>
          <p:grpSpPr>
            <a:xfrm>
              <a:off x="3178292" y="4043343"/>
              <a:ext cx="101033" cy="100964"/>
              <a:chOff x="3178292" y="4043343"/>
              <a:chExt cx="101033" cy="100964"/>
            </a:xfrm>
          </p:grpSpPr>
          <p:sp>
            <p:nvSpPr>
              <p:cNvPr id="1444" name="Freeform 4481">
                <a:extLst>
                  <a:ext uri="{FF2B5EF4-FFF2-40B4-BE49-F238E27FC236}">
                    <a16:creationId xmlns:a16="http://schemas.microsoft.com/office/drawing/2014/main" id="{FBC4C81E-7D56-21E8-1FD9-D09341AE4911}"/>
                  </a:ext>
                </a:extLst>
              </p:cNvPr>
              <p:cNvSpPr/>
              <p:nvPr/>
            </p:nvSpPr>
            <p:spPr>
              <a:xfrm>
                <a:off x="3228809" y="404334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45" name="Freeform 4482">
                <a:extLst>
                  <a:ext uri="{FF2B5EF4-FFF2-40B4-BE49-F238E27FC236}">
                    <a16:creationId xmlns:a16="http://schemas.microsoft.com/office/drawing/2014/main" id="{C8B5B3E2-6323-703E-648E-2047979D10D3}"/>
                  </a:ext>
                </a:extLst>
              </p:cNvPr>
              <p:cNvSpPr/>
              <p:nvPr/>
            </p:nvSpPr>
            <p:spPr>
              <a:xfrm>
                <a:off x="3178292" y="4093825"/>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94" name="Graphic 5">
              <a:extLst>
                <a:ext uri="{FF2B5EF4-FFF2-40B4-BE49-F238E27FC236}">
                  <a16:creationId xmlns:a16="http://schemas.microsoft.com/office/drawing/2014/main" id="{59768F0C-B5EC-6256-529E-1E08881927D4}"/>
                </a:ext>
              </a:extLst>
            </p:cNvPr>
            <p:cNvGrpSpPr/>
            <p:nvPr/>
          </p:nvGrpSpPr>
          <p:grpSpPr>
            <a:xfrm>
              <a:off x="3164711" y="4002754"/>
              <a:ext cx="101160" cy="101091"/>
              <a:chOff x="3164711" y="4002754"/>
              <a:chExt cx="101160" cy="101091"/>
            </a:xfrm>
          </p:grpSpPr>
          <p:sp>
            <p:nvSpPr>
              <p:cNvPr id="1442" name="Freeform 4479">
                <a:extLst>
                  <a:ext uri="{FF2B5EF4-FFF2-40B4-BE49-F238E27FC236}">
                    <a16:creationId xmlns:a16="http://schemas.microsoft.com/office/drawing/2014/main" id="{BCD6442A-7FE0-C5AE-1D47-92B37616179E}"/>
                  </a:ext>
                </a:extLst>
              </p:cNvPr>
              <p:cNvSpPr/>
              <p:nvPr/>
            </p:nvSpPr>
            <p:spPr>
              <a:xfrm>
                <a:off x="3215355" y="4002754"/>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43" name="Freeform 4480">
                <a:extLst>
                  <a:ext uri="{FF2B5EF4-FFF2-40B4-BE49-F238E27FC236}">
                    <a16:creationId xmlns:a16="http://schemas.microsoft.com/office/drawing/2014/main" id="{5CDBBA01-7B8F-B444-6A11-DF325CC2B6D1}"/>
                  </a:ext>
                </a:extLst>
              </p:cNvPr>
              <p:cNvSpPr/>
              <p:nvPr/>
            </p:nvSpPr>
            <p:spPr>
              <a:xfrm>
                <a:off x="3164711" y="4053363"/>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95" name="Graphic 5">
              <a:extLst>
                <a:ext uri="{FF2B5EF4-FFF2-40B4-BE49-F238E27FC236}">
                  <a16:creationId xmlns:a16="http://schemas.microsoft.com/office/drawing/2014/main" id="{3B783BA0-B046-658A-2E01-988E2EF3545C}"/>
                </a:ext>
              </a:extLst>
            </p:cNvPr>
            <p:cNvGrpSpPr/>
            <p:nvPr/>
          </p:nvGrpSpPr>
          <p:grpSpPr>
            <a:xfrm>
              <a:off x="3146053" y="4002754"/>
              <a:ext cx="101033" cy="101091"/>
              <a:chOff x="3146053" y="4002754"/>
              <a:chExt cx="101033" cy="101091"/>
            </a:xfrm>
          </p:grpSpPr>
          <p:sp>
            <p:nvSpPr>
              <p:cNvPr id="1440" name="Freeform 4477">
                <a:extLst>
                  <a:ext uri="{FF2B5EF4-FFF2-40B4-BE49-F238E27FC236}">
                    <a16:creationId xmlns:a16="http://schemas.microsoft.com/office/drawing/2014/main" id="{E7F18802-0D5A-1981-79FB-6F8D3FCC1B06}"/>
                  </a:ext>
                </a:extLst>
              </p:cNvPr>
              <p:cNvSpPr/>
              <p:nvPr/>
            </p:nvSpPr>
            <p:spPr>
              <a:xfrm>
                <a:off x="3196570" y="4002754"/>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41" name="Freeform 4478">
                <a:extLst>
                  <a:ext uri="{FF2B5EF4-FFF2-40B4-BE49-F238E27FC236}">
                    <a16:creationId xmlns:a16="http://schemas.microsoft.com/office/drawing/2014/main" id="{D3F3CA47-FC2E-D465-B341-161B983FFE3F}"/>
                  </a:ext>
                </a:extLst>
              </p:cNvPr>
              <p:cNvSpPr/>
              <p:nvPr/>
            </p:nvSpPr>
            <p:spPr>
              <a:xfrm>
                <a:off x="3146053" y="4053363"/>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96" name="Graphic 5">
              <a:extLst>
                <a:ext uri="{FF2B5EF4-FFF2-40B4-BE49-F238E27FC236}">
                  <a16:creationId xmlns:a16="http://schemas.microsoft.com/office/drawing/2014/main" id="{315ECAD1-4DAE-D040-F010-99DCAF2F47F5}"/>
                </a:ext>
              </a:extLst>
            </p:cNvPr>
            <p:cNvGrpSpPr/>
            <p:nvPr/>
          </p:nvGrpSpPr>
          <p:grpSpPr>
            <a:xfrm>
              <a:off x="3147703" y="4002754"/>
              <a:ext cx="101160" cy="101091"/>
              <a:chOff x="3147703" y="4002754"/>
              <a:chExt cx="101160" cy="101091"/>
            </a:xfrm>
          </p:grpSpPr>
          <p:sp>
            <p:nvSpPr>
              <p:cNvPr id="1438" name="Freeform 4475">
                <a:extLst>
                  <a:ext uri="{FF2B5EF4-FFF2-40B4-BE49-F238E27FC236}">
                    <a16:creationId xmlns:a16="http://schemas.microsoft.com/office/drawing/2014/main" id="{2272F8D0-C339-7A56-7737-2565BA8FD430}"/>
                  </a:ext>
                </a:extLst>
              </p:cNvPr>
              <p:cNvSpPr/>
              <p:nvPr/>
            </p:nvSpPr>
            <p:spPr>
              <a:xfrm>
                <a:off x="3198347" y="4002754"/>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39" name="Freeform 4476">
                <a:extLst>
                  <a:ext uri="{FF2B5EF4-FFF2-40B4-BE49-F238E27FC236}">
                    <a16:creationId xmlns:a16="http://schemas.microsoft.com/office/drawing/2014/main" id="{648CDF61-0460-6ECC-66EF-91A3F4CDB170}"/>
                  </a:ext>
                </a:extLst>
              </p:cNvPr>
              <p:cNvSpPr/>
              <p:nvPr/>
            </p:nvSpPr>
            <p:spPr>
              <a:xfrm>
                <a:off x="3147703" y="4053363"/>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97" name="Graphic 5">
              <a:extLst>
                <a:ext uri="{FF2B5EF4-FFF2-40B4-BE49-F238E27FC236}">
                  <a16:creationId xmlns:a16="http://schemas.microsoft.com/office/drawing/2014/main" id="{706077BB-E5FA-C34E-3AC1-B4274E1415CC}"/>
                </a:ext>
              </a:extLst>
            </p:cNvPr>
            <p:cNvGrpSpPr/>
            <p:nvPr/>
          </p:nvGrpSpPr>
          <p:grpSpPr>
            <a:xfrm>
              <a:off x="3127014" y="4002754"/>
              <a:ext cx="101033" cy="101091"/>
              <a:chOff x="3127014" y="4002754"/>
              <a:chExt cx="101033" cy="101091"/>
            </a:xfrm>
          </p:grpSpPr>
          <p:sp>
            <p:nvSpPr>
              <p:cNvPr id="1436" name="Freeform 4473">
                <a:extLst>
                  <a:ext uri="{FF2B5EF4-FFF2-40B4-BE49-F238E27FC236}">
                    <a16:creationId xmlns:a16="http://schemas.microsoft.com/office/drawing/2014/main" id="{DCD007CA-9FFF-F8BF-FD13-E2491E019A19}"/>
                  </a:ext>
                </a:extLst>
              </p:cNvPr>
              <p:cNvSpPr/>
              <p:nvPr/>
            </p:nvSpPr>
            <p:spPr>
              <a:xfrm>
                <a:off x="3177531" y="4002754"/>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37" name="Freeform 4474">
                <a:extLst>
                  <a:ext uri="{FF2B5EF4-FFF2-40B4-BE49-F238E27FC236}">
                    <a16:creationId xmlns:a16="http://schemas.microsoft.com/office/drawing/2014/main" id="{D0397642-EBD4-A2D1-7B79-353DC3FFC43E}"/>
                  </a:ext>
                </a:extLst>
              </p:cNvPr>
              <p:cNvSpPr/>
              <p:nvPr/>
            </p:nvSpPr>
            <p:spPr>
              <a:xfrm>
                <a:off x="3127014" y="4053363"/>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98" name="Graphic 5">
              <a:extLst>
                <a:ext uri="{FF2B5EF4-FFF2-40B4-BE49-F238E27FC236}">
                  <a16:creationId xmlns:a16="http://schemas.microsoft.com/office/drawing/2014/main" id="{7683F158-2219-805A-0829-704035DDD031}"/>
                </a:ext>
              </a:extLst>
            </p:cNvPr>
            <p:cNvGrpSpPr/>
            <p:nvPr/>
          </p:nvGrpSpPr>
          <p:grpSpPr>
            <a:xfrm>
              <a:off x="3115844" y="3986772"/>
              <a:ext cx="101033" cy="100964"/>
              <a:chOff x="3115844" y="3986772"/>
              <a:chExt cx="101033" cy="100964"/>
            </a:xfrm>
          </p:grpSpPr>
          <p:sp>
            <p:nvSpPr>
              <p:cNvPr id="1434" name="Freeform 4471">
                <a:extLst>
                  <a:ext uri="{FF2B5EF4-FFF2-40B4-BE49-F238E27FC236}">
                    <a16:creationId xmlns:a16="http://schemas.microsoft.com/office/drawing/2014/main" id="{3DF44929-A326-4738-A5E4-CD7D09BB2667}"/>
                  </a:ext>
                </a:extLst>
              </p:cNvPr>
              <p:cNvSpPr/>
              <p:nvPr/>
            </p:nvSpPr>
            <p:spPr>
              <a:xfrm>
                <a:off x="3166361" y="398677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35" name="Freeform 4472">
                <a:extLst>
                  <a:ext uri="{FF2B5EF4-FFF2-40B4-BE49-F238E27FC236}">
                    <a16:creationId xmlns:a16="http://schemas.microsoft.com/office/drawing/2014/main" id="{9799A1EC-F27F-928E-BE9F-9A413EBA3C47}"/>
                  </a:ext>
                </a:extLst>
              </p:cNvPr>
              <p:cNvSpPr/>
              <p:nvPr/>
            </p:nvSpPr>
            <p:spPr>
              <a:xfrm>
                <a:off x="3115844" y="4037254"/>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299" name="Graphic 5">
              <a:extLst>
                <a:ext uri="{FF2B5EF4-FFF2-40B4-BE49-F238E27FC236}">
                  <a16:creationId xmlns:a16="http://schemas.microsoft.com/office/drawing/2014/main" id="{7FF25CC3-160F-C1E7-D499-1EC3791A752B}"/>
                </a:ext>
              </a:extLst>
            </p:cNvPr>
            <p:cNvGrpSpPr/>
            <p:nvPr/>
          </p:nvGrpSpPr>
          <p:grpSpPr>
            <a:xfrm>
              <a:off x="3082082" y="3986772"/>
              <a:ext cx="101160" cy="100964"/>
              <a:chOff x="3082082" y="3986772"/>
              <a:chExt cx="101160" cy="100964"/>
            </a:xfrm>
          </p:grpSpPr>
          <p:sp>
            <p:nvSpPr>
              <p:cNvPr id="1432" name="Freeform 4469">
                <a:extLst>
                  <a:ext uri="{FF2B5EF4-FFF2-40B4-BE49-F238E27FC236}">
                    <a16:creationId xmlns:a16="http://schemas.microsoft.com/office/drawing/2014/main" id="{08782A9A-5946-0D92-EC8F-27D935A932C0}"/>
                  </a:ext>
                </a:extLst>
              </p:cNvPr>
              <p:cNvSpPr/>
              <p:nvPr/>
            </p:nvSpPr>
            <p:spPr>
              <a:xfrm>
                <a:off x="3132599" y="398677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33" name="Freeform 4470">
                <a:extLst>
                  <a:ext uri="{FF2B5EF4-FFF2-40B4-BE49-F238E27FC236}">
                    <a16:creationId xmlns:a16="http://schemas.microsoft.com/office/drawing/2014/main" id="{3FD48E70-A756-FD44-F9F7-735E7A08C804}"/>
                  </a:ext>
                </a:extLst>
              </p:cNvPr>
              <p:cNvSpPr/>
              <p:nvPr/>
            </p:nvSpPr>
            <p:spPr>
              <a:xfrm>
                <a:off x="3082082" y="4037254"/>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00" name="Graphic 5">
              <a:extLst>
                <a:ext uri="{FF2B5EF4-FFF2-40B4-BE49-F238E27FC236}">
                  <a16:creationId xmlns:a16="http://schemas.microsoft.com/office/drawing/2014/main" id="{782C58D5-093C-1836-EA32-21194B95EAD8}"/>
                </a:ext>
              </a:extLst>
            </p:cNvPr>
            <p:cNvGrpSpPr/>
            <p:nvPr/>
          </p:nvGrpSpPr>
          <p:grpSpPr>
            <a:xfrm>
              <a:off x="2904385" y="3948974"/>
              <a:ext cx="101033" cy="100964"/>
              <a:chOff x="2904385" y="3948974"/>
              <a:chExt cx="101033" cy="100964"/>
            </a:xfrm>
          </p:grpSpPr>
          <p:sp>
            <p:nvSpPr>
              <p:cNvPr id="1430" name="Freeform 4467">
                <a:extLst>
                  <a:ext uri="{FF2B5EF4-FFF2-40B4-BE49-F238E27FC236}">
                    <a16:creationId xmlns:a16="http://schemas.microsoft.com/office/drawing/2014/main" id="{F0D79B4E-930A-6509-4A98-F184DDCD1291}"/>
                  </a:ext>
                </a:extLst>
              </p:cNvPr>
              <p:cNvSpPr/>
              <p:nvPr/>
            </p:nvSpPr>
            <p:spPr>
              <a:xfrm>
                <a:off x="2954902" y="394897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31" name="Freeform 4468">
                <a:extLst>
                  <a:ext uri="{FF2B5EF4-FFF2-40B4-BE49-F238E27FC236}">
                    <a16:creationId xmlns:a16="http://schemas.microsoft.com/office/drawing/2014/main" id="{3AACA6DD-61C7-8258-FF1E-1024DB1D30DC}"/>
                  </a:ext>
                </a:extLst>
              </p:cNvPr>
              <p:cNvSpPr/>
              <p:nvPr/>
            </p:nvSpPr>
            <p:spPr>
              <a:xfrm>
                <a:off x="2904385" y="3999456"/>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01" name="Graphic 5">
              <a:extLst>
                <a:ext uri="{FF2B5EF4-FFF2-40B4-BE49-F238E27FC236}">
                  <a16:creationId xmlns:a16="http://schemas.microsoft.com/office/drawing/2014/main" id="{0AD61A06-22D6-E7DA-8E3A-33E346357349}"/>
                </a:ext>
              </a:extLst>
            </p:cNvPr>
            <p:cNvGrpSpPr/>
            <p:nvPr/>
          </p:nvGrpSpPr>
          <p:grpSpPr>
            <a:xfrm>
              <a:off x="2836987" y="3932231"/>
              <a:ext cx="101033" cy="100964"/>
              <a:chOff x="2836987" y="3932231"/>
              <a:chExt cx="101033" cy="100964"/>
            </a:xfrm>
          </p:grpSpPr>
          <p:sp>
            <p:nvSpPr>
              <p:cNvPr id="1428" name="Freeform 4465">
                <a:extLst>
                  <a:ext uri="{FF2B5EF4-FFF2-40B4-BE49-F238E27FC236}">
                    <a16:creationId xmlns:a16="http://schemas.microsoft.com/office/drawing/2014/main" id="{D629FA4F-BB9D-E41A-E8CC-634864D8A1AE}"/>
                  </a:ext>
                </a:extLst>
              </p:cNvPr>
              <p:cNvSpPr/>
              <p:nvPr/>
            </p:nvSpPr>
            <p:spPr>
              <a:xfrm>
                <a:off x="2887504" y="393223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29" name="Freeform 4466">
                <a:extLst>
                  <a:ext uri="{FF2B5EF4-FFF2-40B4-BE49-F238E27FC236}">
                    <a16:creationId xmlns:a16="http://schemas.microsoft.com/office/drawing/2014/main" id="{DEEB5D2F-06D7-CE90-5578-9D2CB1D43977}"/>
                  </a:ext>
                </a:extLst>
              </p:cNvPr>
              <p:cNvSpPr/>
              <p:nvPr/>
            </p:nvSpPr>
            <p:spPr>
              <a:xfrm>
                <a:off x="2836987" y="3982713"/>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02" name="Graphic 5">
              <a:extLst>
                <a:ext uri="{FF2B5EF4-FFF2-40B4-BE49-F238E27FC236}">
                  <a16:creationId xmlns:a16="http://schemas.microsoft.com/office/drawing/2014/main" id="{88371D2F-F062-5E34-D913-F4831FF26F69}"/>
                </a:ext>
              </a:extLst>
            </p:cNvPr>
            <p:cNvGrpSpPr/>
            <p:nvPr/>
          </p:nvGrpSpPr>
          <p:grpSpPr>
            <a:xfrm>
              <a:off x="2773905" y="3897984"/>
              <a:ext cx="101033" cy="100964"/>
              <a:chOff x="2773905" y="3897984"/>
              <a:chExt cx="101033" cy="100964"/>
            </a:xfrm>
          </p:grpSpPr>
          <p:sp>
            <p:nvSpPr>
              <p:cNvPr id="1426" name="Freeform 4463">
                <a:extLst>
                  <a:ext uri="{FF2B5EF4-FFF2-40B4-BE49-F238E27FC236}">
                    <a16:creationId xmlns:a16="http://schemas.microsoft.com/office/drawing/2014/main" id="{F4B2F3F2-8BEF-864B-E41D-AE26C16F7679}"/>
                  </a:ext>
                </a:extLst>
              </p:cNvPr>
              <p:cNvSpPr/>
              <p:nvPr/>
            </p:nvSpPr>
            <p:spPr>
              <a:xfrm>
                <a:off x="2824421" y="389798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27" name="Freeform 4464">
                <a:extLst>
                  <a:ext uri="{FF2B5EF4-FFF2-40B4-BE49-F238E27FC236}">
                    <a16:creationId xmlns:a16="http://schemas.microsoft.com/office/drawing/2014/main" id="{5E836E04-D436-CF0A-47B2-EA7D268B6E3F}"/>
                  </a:ext>
                </a:extLst>
              </p:cNvPr>
              <p:cNvSpPr/>
              <p:nvPr/>
            </p:nvSpPr>
            <p:spPr>
              <a:xfrm>
                <a:off x="2773905" y="3948466"/>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03" name="Graphic 5">
              <a:extLst>
                <a:ext uri="{FF2B5EF4-FFF2-40B4-BE49-F238E27FC236}">
                  <a16:creationId xmlns:a16="http://schemas.microsoft.com/office/drawing/2014/main" id="{E0D9B740-5854-E688-C921-C5E2BAE8695B}"/>
                </a:ext>
              </a:extLst>
            </p:cNvPr>
            <p:cNvGrpSpPr/>
            <p:nvPr/>
          </p:nvGrpSpPr>
          <p:grpSpPr>
            <a:xfrm>
              <a:off x="2750423" y="3863356"/>
              <a:ext cx="101033" cy="100964"/>
              <a:chOff x="2750423" y="3863356"/>
              <a:chExt cx="101033" cy="100964"/>
            </a:xfrm>
          </p:grpSpPr>
          <p:sp>
            <p:nvSpPr>
              <p:cNvPr id="1424" name="Freeform 4461">
                <a:extLst>
                  <a:ext uri="{FF2B5EF4-FFF2-40B4-BE49-F238E27FC236}">
                    <a16:creationId xmlns:a16="http://schemas.microsoft.com/office/drawing/2014/main" id="{5CB04A28-5425-1140-4D6D-A7B0DD92DEFF}"/>
                  </a:ext>
                </a:extLst>
              </p:cNvPr>
              <p:cNvSpPr/>
              <p:nvPr/>
            </p:nvSpPr>
            <p:spPr>
              <a:xfrm>
                <a:off x="2800940" y="386335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25" name="Freeform 4462">
                <a:extLst>
                  <a:ext uri="{FF2B5EF4-FFF2-40B4-BE49-F238E27FC236}">
                    <a16:creationId xmlns:a16="http://schemas.microsoft.com/office/drawing/2014/main" id="{FD1529F7-3264-CC5C-22E2-8A7A7F82DC41}"/>
                  </a:ext>
                </a:extLst>
              </p:cNvPr>
              <p:cNvSpPr/>
              <p:nvPr/>
            </p:nvSpPr>
            <p:spPr>
              <a:xfrm>
                <a:off x="2750423" y="3913839"/>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04" name="Graphic 5">
              <a:extLst>
                <a:ext uri="{FF2B5EF4-FFF2-40B4-BE49-F238E27FC236}">
                  <a16:creationId xmlns:a16="http://schemas.microsoft.com/office/drawing/2014/main" id="{15ADC814-5062-54C4-2AAD-AE9C95C63FEF}"/>
                </a:ext>
              </a:extLst>
            </p:cNvPr>
            <p:cNvGrpSpPr/>
            <p:nvPr/>
          </p:nvGrpSpPr>
          <p:grpSpPr>
            <a:xfrm>
              <a:off x="2489082" y="3863356"/>
              <a:ext cx="101033" cy="100964"/>
              <a:chOff x="2489082" y="3863356"/>
              <a:chExt cx="101033" cy="100964"/>
            </a:xfrm>
          </p:grpSpPr>
          <p:sp>
            <p:nvSpPr>
              <p:cNvPr id="1422" name="Freeform 4459">
                <a:extLst>
                  <a:ext uri="{FF2B5EF4-FFF2-40B4-BE49-F238E27FC236}">
                    <a16:creationId xmlns:a16="http://schemas.microsoft.com/office/drawing/2014/main" id="{EC63CB65-E4E7-5219-798F-83953E67A6D6}"/>
                  </a:ext>
                </a:extLst>
              </p:cNvPr>
              <p:cNvSpPr/>
              <p:nvPr/>
            </p:nvSpPr>
            <p:spPr>
              <a:xfrm>
                <a:off x="2539598" y="386335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23" name="Freeform 4460">
                <a:extLst>
                  <a:ext uri="{FF2B5EF4-FFF2-40B4-BE49-F238E27FC236}">
                    <a16:creationId xmlns:a16="http://schemas.microsoft.com/office/drawing/2014/main" id="{C74763CB-B4BB-2BAB-D411-378907993FC4}"/>
                  </a:ext>
                </a:extLst>
              </p:cNvPr>
              <p:cNvSpPr/>
              <p:nvPr/>
            </p:nvSpPr>
            <p:spPr>
              <a:xfrm>
                <a:off x="2489082" y="3913839"/>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05" name="Graphic 5">
              <a:extLst>
                <a:ext uri="{FF2B5EF4-FFF2-40B4-BE49-F238E27FC236}">
                  <a16:creationId xmlns:a16="http://schemas.microsoft.com/office/drawing/2014/main" id="{CC7B9A8F-3AD9-E194-8AA3-F4568AB71272}"/>
                </a:ext>
              </a:extLst>
            </p:cNvPr>
            <p:cNvGrpSpPr/>
            <p:nvPr/>
          </p:nvGrpSpPr>
          <p:grpSpPr>
            <a:xfrm>
              <a:off x="2369644" y="3863356"/>
              <a:ext cx="101160" cy="100964"/>
              <a:chOff x="2369644" y="3863356"/>
              <a:chExt cx="101160" cy="100964"/>
            </a:xfrm>
          </p:grpSpPr>
          <p:sp>
            <p:nvSpPr>
              <p:cNvPr id="1420" name="Freeform 4457">
                <a:extLst>
                  <a:ext uri="{FF2B5EF4-FFF2-40B4-BE49-F238E27FC236}">
                    <a16:creationId xmlns:a16="http://schemas.microsoft.com/office/drawing/2014/main" id="{705844A6-9ED0-A054-0B43-8175B76528AE}"/>
                  </a:ext>
                </a:extLst>
              </p:cNvPr>
              <p:cNvSpPr/>
              <p:nvPr/>
            </p:nvSpPr>
            <p:spPr>
              <a:xfrm>
                <a:off x="2420287" y="386335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21" name="Freeform 4458">
                <a:extLst>
                  <a:ext uri="{FF2B5EF4-FFF2-40B4-BE49-F238E27FC236}">
                    <a16:creationId xmlns:a16="http://schemas.microsoft.com/office/drawing/2014/main" id="{049EF903-D85D-ACE9-51EA-B33057AC0B6E}"/>
                  </a:ext>
                </a:extLst>
              </p:cNvPr>
              <p:cNvSpPr/>
              <p:nvPr/>
            </p:nvSpPr>
            <p:spPr>
              <a:xfrm>
                <a:off x="2369644" y="3913839"/>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06" name="Graphic 5">
              <a:extLst>
                <a:ext uri="{FF2B5EF4-FFF2-40B4-BE49-F238E27FC236}">
                  <a16:creationId xmlns:a16="http://schemas.microsoft.com/office/drawing/2014/main" id="{665BCE63-DD02-6082-46A4-C5FFD9F3BB7E}"/>
                </a:ext>
              </a:extLst>
            </p:cNvPr>
            <p:cNvGrpSpPr/>
            <p:nvPr/>
          </p:nvGrpSpPr>
          <p:grpSpPr>
            <a:xfrm>
              <a:off x="2350732" y="3863356"/>
              <a:ext cx="101033" cy="100964"/>
              <a:chOff x="2350732" y="3863356"/>
              <a:chExt cx="101033" cy="100964"/>
            </a:xfrm>
          </p:grpSpPr>
          <p:sp>
            <p:nvSpPr>
              <p:cNvPr id="1418" name="Freeform 4455">
                <a:extLst>
                  <a:ext uri="{FF2B5EF4-FFF2-40B4-BE49-F238E27FC236}">
                    <a16:creationId xmlns:a16="http://schemas.microsoft.com/office/drawing/2014/main" id="{06697654-6886-175C-84F3-A6D9566243DD}"/>
                  </a:ext>
                </a:extLst>
              </p:cNvPr>
              <p:cNvSpPr/>
              <p:nvPr/>
            </p:nvSpPr>
            <p:spPr>
              <a:xfrm>
                <a:off x="2401248" y="386335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19" name="Freeform 4456">
                <a:extLst>
                  <a:ext uri="{FF2B5EF4-FFF2-40B4-BE49-F238E27FC236}">
                    <a16:creationId xmlns:a16="http://schemas.microsoft.com/office/drawing/2014/main" id="{CB840692-8806-424F-09DA-E00F5F373C16}"/>
                  </a:ext>
                </a:extLst>
              </p:cNvPr>
              <p:cNvSpPr/>
              <p:nvPr/>
            </p:nvSpPr>
            <p:spPr>
              <a:xfrm>
                <a:off x="2350732" y="3913839"/>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07" name="Graphic 5">
              <a:extLst>
                <a:ext uri="{FF2B5EF4-FFF2-40B4-BE49-F238E27FC236}">
                  <a16:creationId xmlns:a16="http://schemas.microsoft.com/office/drawing/2014/main" id="{A4FC5CE7-AD49-93D1-C38D-0E8E7497FDE7}"/>
                </a:ext>
              </a:extLst>
            </p:cNvPr>
            <p:cNvGrpSpPr/>
            <p:nvPr/>
          </p:nvGrpSpPr>
          <p:grpSpPr>
            <a:xfrm>
              <a:off x="2339308" y="3844965"/>
              <a:ext cx="101033" cy="101091"/>
              <a:chOff x="2339308" y="3844965"/>
              <a:chExt cx="101033" cy="101091"/>
            </a:xfrm>
          </p:grpSpPr>
          <p:sp>
            <p:nvSpPr>
              <p:cNvPr id="1416" name="Freeform 4453">
                <a:extLst>
                  <a:ext uri="{FF2B5EF4-FFF2-40B4-BE49-F238E27FC236}">
                    <a16:creationId xmlns:a16="http://schemas.microsoft.com/office/drawing/2014/main" id="{1473F7A2-D75B-CD2B-8F04-9CEF8ADCF55C}"/>
                  </a:ext>
                </a:extLst>
              </p:cNvPr>
              <p:cNvSpPr/>
              <p:nvPr/>
            </p:nvSpPr>
            <p:spPr>
              <a:xfrm>
                <a:off x="2389825" y="3844965"/>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17" name="Freeform 4454">
                <a:extLst>
                  <a:ext uri="{FF2B5EF4-FFF2-40B4-BE49-F238E27FC236}">
                    <a16:creationId xmlns:a16="http://schemas.microsoft.com/office/drawing/2014/main" id="{EDC2EEC3-8197-BB28-0EAF-874B41E92DA2}"/>
                  </a:ext>
                </a:extLst>
              </p:cNvPr>
              <p:cNvSpPr/>
              <p:nvPr/>
            </p:nvSpPr>
            <p:spPr>
              <a:xfrm>
                <a:off x="2339308" y="3895447"/>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08" name="Graphic 5">
              <a:extLst>
                <a:ext uri="{FF2B5EF4-FFF2-40B4-BE49-F238E27FC236}">
                  <a16:creationId xmlns:a16="http://schemas.microsoft.com/office/drawing/2014/main" id="{5EAE3575-0CBA-2519-0C43-4FEEA22361F5}"/>
                </a:ext>
              </a:extLst>
            </p:cNvPr>
            <p:cNvGrpSpPr/>
            <p:nvPr/>
          </p:nvGrpSpPr>
          <p:grpSpPr>
            <a:xfrm>
              <a:off x="2327758" y="3800824"/>
              <a:ext cx="101033" cy="100964"/>
              <a:chOff x="2327758" y="3800824"/>
              <a:chExt cx="101033" cy="100964"/>
            </a:xfrm>
          </p:grpSpPr>
          <p:sp>
            <p:nvSpPr>
              <p:cNvPr id="1414" name="Freeform 4451">
                <a:extLst>
                  <a:ext uri="{FF2B5EF4-FFF2-40B4-BE49-F238E27FC236}">
                    <a16:creationId xmlns:a16="http://schemas.microsoft.com/office/drawing/2014/main" id="{B31B3364-8B67-F36E-2EC3-A4D55B985002}"/>
                  </a:ext>
                </a:extLst>
              </p:cNvPr>
              <p:cNvSpPr/>
              <p:nvPr/>
            </p:nvSpPr>
            <p:spPr>
              <a:xfrm>
                <a:off x="2378275" y="380082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15" name="Freeform 4452">
                <a:extLst>
                  <a:ext uri="{FF2B5EF4-FFF2-40B4-BE49-F238E27FC236}">
                    <a16:creationId xmlns:a16="http://schemas.microsoft.com/office/drawing/2014/main" id="{F56A3982-704B-BFE2-D59D-6F6686863A1F}"/>
                  </a:ext>
                </a:extLst>
              </p:cNvPr>
              <p:cNvSpPr/>
              <p:nvPr/>
            </p:nvSpPr>
            <p:spPr>
              <a:xfrm>
                <a:off x="2327758" y="3851307"/>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09" name="Graphic 5">
              <a:extLst>
                <a:ext uri="{FF2B5EF4-FFF2-40B4-BE49-F238E27FC236}">
                  <a16:creationId xmlns:a16="http://schemas.microsoft.com/office/drawing/2014/main" id="{A3FDD472-5356-5353-6E5A-5C2BB99245DC}"/>
                </a:ext>
              </a:extLst>
            </p:cNvPr>
            <p:cNvGrpSpPr/>
            <p:nvPr/>
          </p:nvGrpSpPr>
          <p:grpSpPr>
            <a:xfrm>
              <a:off x="2325473" y="3800824"/>
              <a:ext cx="101033" cy="100964"/>
              <a:chOff x="2325473" y="3800824"/>
              <a:chExt cx="101033" cy="100964"/>
            </a:xfrm>
          </p:grpSpPr>
          <p:sp>
            <p:nvSpPr>
              <p:cNvPr id="1412" name="Freeform 4449">
                <a:extLst>
                  <a:ext uri="{FF2B5EF4-FFF2-40B4-BE49-F238E27FC236}">
                    <a16:creationId xmlns:a16="http://schemas.microsoft.com/office/drawing/2014/main" id="{1E27A093-C7C2-6021-CC59-86821103150F}"/>
                  </a:ext>
                </a:extLst>
              </p:cNvPr>
              <p:cNvSpPr/>
              <p:nvPr/>
            </p:nvSpPr>
            <p:spPr>
              <a:xfrm>
                <a:off x="2375990" y="380082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13" name="Freeform 4450">
                <a:extLst>
                  <a:ext uri="{FF2B5EF4-FFF2-40B4-BE49-F238E27FC236}">
                    <a16:creationId xmlns:a16="http://schemas.microsoft.com/office/drawing/2014/main" id="{F36EC03A-5F17-71F4-5623-D8793CDE89AE}"/>
                  </a:ext>
                </a:extLst>
              </p:cNvPr>
              <p:cNvSpPr/>
              <p:nvPr/>
            </p:nvSpPr>
            <p:spPr>
              <a:xfrm>
                <a:off x="2325473" y="3851307"/>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10" name="Graphic 5">
              <a:extLst>
                <a:ext uri="{FF2B5EF4-FFF2-40B4-BE49-F238E27FC236}">
                  <a16:creationId xmlns:a16="http://schemas.microsoft.com/office/drawing/2014/main" id="{BAA060BF-B729-E277-6C0C-8CDE1A4A717D}"/>
                </a:ext>
              </a:extLst>
            </p:cNvPr>
            <p:cNvGrpSpPr/>
            <p:nvPr/>
          </p:nvGrpSpPr>
          <p:grpSpPr>
            <a:xfrm>
              <a:off x="2321412" y="3786111"/>
              <a:ext cx="101160" cy="100964"/>
              <a:chOff x="2321412" y="3786111"/>
              <a:chExt cx="101160" cy="100964"/>
            </a:xfrm>
          </p:grpSpPr>
          <p:sp>
            <p:nvSpPr>
              <p:cNvPr id="1410" name="Freeform 4447">
                <a:extLst>
                  <a:ext uri="{FF2B5EF4-FFF2-40B4-BE49-F238E27FC236}">
                    <a16:creationId xmlns:a16="http://schemas.microsoft.com/office/drawing/2014/main" id="{2DF186F8-7A11-ED7F-1BD0-5075C42386E8}"/>
                  </a:ext>
                </a:extLst>
              </p:cNvPr>
              <p:cNvSpPr/>
              <p:nvPr/>
            </p:nvSpPr>
            <p:spPr>
              <a:xfrm>
                <a:off x="2371928" y="378611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11" name="Freeform 4448">
                <a:extLst>
                  <a:ext uri="{FF2B5EF4-FFF2-40B4-BE49-F238E27FC236}">
                    <a16:creationId xmlns:a16="http://schemas.microsoft.com/office/drawing/2014/main" id="{96559F60-5B85-B4CA-2826-EB9294C036E0}"/>
                  </a:ext>
                </a:extLst>
              </p:cNvPr>
              <p:cNvSpPr/>
              <p:nvPr/>
            </p:nvSpPr>
            <p:spPr>
              <a:xfrm>
                <a:off x="2321412" y="3836593"/>
                <a:ext cx="101160" cy="12684"/>
              </a:xfrm>
              <a:custGeom>
                <a:avLst/>
                <a:gdLst>
                  <a:gd name="connsiteX0" fmla="*/ 0 w 101160"/>
                  <a:gd name="connsiteY0" fmla="*/ 0 h 12684"/>
                  <a:gd name="connsiteX1" fmla="*/ 101161 w 101160"/>
                  <a:gd name="connsiteY1" fmla="*/ 0 h 12684"/>
                </a:gdLst>
                <a:ahLst/>
                <a:cxnLst>
                  <a:cxn ang="0">
                    <a:pos x="connsiteX0" y="connsiteY0"/>
                  </a:cxn>
                  <a:cxn ang="0">
                    <a:pos x="connsiteX1" y="connsiteY1"/>
                  </a:cxn>
                </a:cxnLst>
                <a:rect l="l" t="t" r="r" b="b"/>
                <a:pathLst>
                  <a:path w="101160" h="12684">
                    <a:moveTo>
                      <a:pt x="0" y="0"/>
                    </a:moveTo>
                    <a:lnTo>
                      <a:pt x="101161"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11" name="Graphic 5">
              <a:extLst>
                <a:ext uri="{FF2B5EF4-FFF2-40B4-BE49-F238E27FC236}">
                  <a16:creationId xmlns:a16="http://schemas.microsoft.com/office/drawing/2014/main" id="{51169F92-21CD-DB07-8E40-1A408B561D93}"/>
                </a:ext>
              </a:extLst>
            </p:cNvPr>
            <p:cNvGrpSpPr/>
            <p:nvPr/>
          </p:nvGrpSpPr>
          <p:grpSpPr>
            <a:xfrm>
              <a:off x="2312527" y="3786111"/>
              <a:ext cx="101033" cy="100964"/>
              <a:chOff x="2312527" y="3786111"/>
              <a:chExt cx="101033" cy="100964"/>
            </a:xfrm>
          </p:grpSpPr>
          <p:sp>
            <p:nvSpPr>
              <p:cNvPr id="1408" name="Freeform 4445">
                <a:extLst>
                  <a:ext uri="{FF2B5EF4-FFF2-40B4-BE49-F238E27FC236}">
                    <a16:creationId xmlns:a16="http://schemas.microsoft.com/office/drawing/2014/main" id="{E626ECE3-8A2E-4298-049A-45AD041D6F22}"/>
                  </a:ext>
                </a:extLst>
              </p:cNvPr>
              <p:cNvSpPr/>
              <p:nvPr/>
            </p:nvSpPr>
            <p:spPr>
              <a:xfrm>
                <a:off x="2363044" y="378611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09" name="Freeform 4446">
                <a:extLst>
                  <a:ext uri="{FF2B5EF4-FFF2-40B4-BE49-F238E27FC236}">
                    <a16:creationId xmlns:a16="http://schemas.microsoft.com/office/drawing/2014/main" id="{2386FDE0-4D10-C8DE-2640-58866BE89ECA}"/>
                  </a:ext>
                </a:extLst>
              </p:cNvPr>
              <p:cNvSpPr/>
              <p:nvPr/>
            </p:nvSpPr>
            <p:spPr>
              <a:xfrm>
                <a:off x="2312527" y="3836593"/>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12" name="Graphic 5">
              <a:extLst>
                <a:ext uri="{FF2B5EF4-FFF2-40B4-BE49-F238E27FC236}">
                  <a16:creationId xmlns:a16="http://schemas.microsoft.com/office/drawing/2014/main" id="{5A6C50AA-653C-531F-E3D3-FA4059BD0D93}"/>
                </a:ext>
              </a:extLst>
            </p:cNvPr>
            <p:cNvGrpSpPr/>
            <p:nvPr/>
          </p:nvGrpSpPr>
          <p:grpSpPr>
            <a:xfrm>
              <a:off x="2307196" y="3766577"/>
              <a:ext cx="101033" cy="100964"/>
              <a:chOff x="2307196" y="3766577"/>
              <a:chExt cx="101033" cy="100964"/>
            </a:xfrm>
          </p:grpSpPr>
          <p:sp>
            <p:nvSpPr>
              <p:cNvPr id="1406" name="Freeform 4443">
                <a:extLst>
                  <a:ext uri="{FF2B5EF4-FFF2-40B4-BE49-F238E27FC236}">
                    <a16:creationId xmlns:a16="http://schemas.microsoft.com/office/drawing/2014/main" id="{15C87B3B-09F3-B9D0-F8F7-5A0F1DB750D6}"/>
                  </a:ext>
                </a:extLst>
              </p:cNvPr>
              <p:cNvSpPr/>
              <p:nvPr/>
            </p:nvSpPr>
            <p:spPr>
              <a:xfrm>
                <a:off x="2357713" y="376657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07" name="Freeform 4444">
                <a:extLst>
                  <a:ext uri="{FF2B5EF4-FFF2-40B4-BE49-F238E27FC236}">
                    <a16:creationId xmlns:a16="http://schemas.microsoft.com/office/drawing/2014/main" id="{F3153FF8-B8FB-AD4A-0303-51E15FB6A3B6}"/>
                  </a:ext>
                </a:extLst>
              </p:cNvPr>
              <p:cNvSpPr/>
              <p:nvPr/>
            </p:nvSpPr>
            <p:spPr>
              <a:xfrm>
                <a:off x="2307196" y="3817060"/>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13" name="Graphic 5">
              <a:extLst>
                <a:ext uri="{FF2B5EF4-FFF2-40B4-BE49-F238E27FC236}">
                  <a16:creationId xmlns:a16="http://schemas.microsoft.com/office/drawing/2014/main" id="{A0FEC4CA-22A4-4574-6EEA-830501F963ED}"/>
                </a:ext>
              </a:extLst>
            </p:cNvPr>
            <p:cNvGrpSpPr/>
            <p:nvPr/>
          </p:nvGrpSpPr>
          <p:grpSpPr>
            <a:xfrm>
              <a:off x="2210478" y="3737404"/>
              <a:ext cx="101160" cy="100964"/>
              <a:chOff x="2210478" y="3737404"/>
              <a:chExt cx="101160" cy="100964"/>
            </a:xfrm>
          </p:grpSpPr>
          <p:sp>
            <p:nvSpPr>
              <p:cNvPr id="1404" name="Freeform 4441">
                <a:extLst>
                  <a:ext uri="{FF2B5EF4-FFF2-40B4-BE49-F238E27FC236}">
                    <a16:creationId xmlns:a16="http://schemas.microsoft.com/office/drawing/2014/main" id="{372C8618-8A49-24C5-D6BA-97EFAC244CA8}"/>
                  </a:ext>
                </a:extLst>
              </p:cNvPr>
              <p:cNvSpPr/>
              <p:nvPr/>
            </p:nvSpPr>
            <p:spPr>
              <a:xfrm>
                <a:off x="2261122" y="373740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05" name="Freeform 4442">
                <a:extLst>
                  <a:ext uri="{FF2B5EF4-FFF2-40B4-BE49-F238E27FC236}">
                    <a16:creationId xmlns:a16="http://schemas.microsoft.com/office/drawing/2014/main" id="{E2C9A348-3E91-9A4F-52E1-0527CB0B151E}"/>
                  </a:ext>
                </a:extLst>
              </p:cNvPr>
              <p:cNvSpPr/>
              <p:nvPr/>
            </p:nvSpPr>
            <p:spPr>
              <a:xfrm>
                <a:off x="2210478" y="3787886"/>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14" name="Graphic 5">
              <a:extLst>
                <a:ext uri="{FF2B5EF4-FFF2-40B4-BE49-F238E27FC236}">
                  <a16:creationId xmlns:a16="http://schemas.microsoft.com/office/drawing/2014/main" id="{805FC87B-CD77-49AB-FF98-F045BB2EA63E}"/>
                </a:ext>
              </a:extLst>
            </p:cNvPr>
            <p:cNvGrpSpPr/>
            <p:nvPr/>
          </p:nvGrpSpPr>
          <p:grpSpPr>
            <a:xfrm>
              <a:off x="1988864" y="3677028"/>
              <a:ext cx="101160" cy="101091"/>
              <a:chOff x="1988864" y="3677028"/>
              <a:chExt cx="101160" cy="101091"/>
            </a:xfrm>
          </p:grpSpPr>
          <p:sp>
            <p:nvSpPr>
              <p:cNvPr id="1402" name="Freeform 4439">
                <a:extLst>
                  <a:ext uri="{FF2B5EF4-FFF2-40B4-BE49-F238E27FC236}">
                    <a16:creationId xmlns:a16="http://schemas.microsoft.com/office/drawing/2014/main" id="{74088E07-E184-5717-F635-2CCA947A4883}"/>
                  </a:ext>
                </a:extLst>
              </p:cNvPr>
              <p:cNvSpPr/>
              <p:nvPr/>
            </p:nvSpPr>
            <p:spPr>
              <a:xfrm>
                <a:off x="2039508" y="3677028"/>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03" name="Freeform 4440">
                <a:extLst>
                  <a:ext uri="{FF2B5EF4-FFF2-40B4-BE49-F238E27FC236}">
                    <a16:creationId xmlns:a16="http://schemas.microsoft.com/office/drawing/2014/main" id="{AB0F8BF6-6C5E-4C77-4020-354FC0DCEAE4}"/>
                  </a:ext>
                </a:extLst>
              </p:cNvPr>
              <p:cNvSpPr/>
              <p:nvPr/>
            </p:nvSpPr>
            <p:spPr>
              <a:xfrm>
                <a:off x="1988864" y="3727637"/>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15" name="Graphic 5">
              <a:extLst>
                <a:ext uri="{FF2B5EF4-FFF2-40B4-BE49-F238E27FC236}">
                  <a16:creationId xmlns:a16="http://schemas.microsoft.com/office/drawing/2014/main" id="{8E878801-3C22-0D7A-2387-3276AB72BF91}"/>
                </a:ext>
              </a:extLst>
            </p:cNvPr>
            <p:cNvGrpSpPr/>
            <p:nvPr/>
          </p:nvGrpSpPr>
          <p:grpSpPr>
            <a:xfrm>
              <a:off x="1946471" y="3647982"/>
              <a:ext cx="101033" cy="100964"/>
              <a:chOff x="1946471" y="3647982"/>
              <a:chExt cx="101033" cy="100964"/>
            </a:xfrm>
          </p:grpSpPr>
          <p:sp>
            <p:nvSpPr>
              <p:cNvPr id="1400" name="Freeform 4437">
                <a:extLst>
                  <a:ext uri="{FF2B5EF4-FFF2-40B4-BE49-F238E27FC236}">
                    <a16:creationId xmlns:a16="http://schemas.microsoft.com/office/drawing/2014/main" id="{D68EB705-EA67-508F-012E-DD2D54DEF653}"/>
                  </a:ext>
                </a:extLst>
              </p:cNvPr>
              <p:cNvSpPr/>
              <p:nvPr/>
            </p:nvSpPr>
            <p:spPr>
              <a:xfrm>
                <a:off x="1996988" y="364798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01" name="Freeform 4438">
                <a:extLst>
                  <a:ext uri="{FF2B5EF4-FFF2-40B4-BE49-F238E27FC236}">
                    <a16:creationId xmlns:a16="http://schemas.microsoft.com/office/drawing/2014/main" id="{0CA3AE68-1300-8C9F-F0B4-F8BBD6C5EE5F}"/>
                  </a:ext>
                </a:extLst>
              </p:cNvPr>
              <p:cNvSpPr/>
              <p:nvPr/>
            </p:nvSpPr>
            <p:spPr>
              <a:xfrm>
                <a:off x="1946471" y="3698464"/>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16" name="Graphic 5">
              <a:extLst>
                <a:ext uri="{FF2B5EF4-FFF2-40B4-BE49-F238E27FC236}">
                  <a16:creationId xmlns:a16="http://schemas.microsoft.com/office/drawing/2014/main" id="{FDDC7885-6B0C-E7D4-3F20-05D928885C8C}"/>
                </a:ext>
              </a:extLst>
            </p:cNvPr>
            <p:cNvGrpSpPr/>
            <p:nvPr/>
          </p:nvGrpSpPr>
          <p:grpSpPr>
            <a:xfrm>
              <a:off x="1936190" y="3632000"/>
              <a:ext cx="101033" cy="100964"/>
              <a:chOff x="1936190" y="3632000"/>
              <a:chExt cx="101033" cy="100964"/>
            </a:xfrm>
          </p:grpSpPr>
          <p:sp>
            <p:nvSpPr>
              <p:cNvPr id="1398" name="Freeform 4435">
                <a:extLst>
                  <a:ext uri="{FF2B5EF4-FFF2-40B4-BE49-F238E27FC236}">
                    <a16:creationId xmlns:a16="http://schemas.microsoft.com/office/drawing/2014/main" id="{DCE6B9FA-4218-3499-3108-55E8E5DFDD87}"/>
                  </a:ext>
                </a:extLst>
              </p:cNvPr>
              <p:cNvSpPr/>
              <p:nvPr/>
            </p:nvSpPr>
            <p:spPr>
              <a:xfrm>
                <a:off x="1986707" y="363200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99" name="Freeform 4436">
                <a:extLst>
                  <a:ext uri="{FF2B5EF4-FFF2-40B4-BE49-F238E27FC236}">
                    <a16:creationId xmlns:a16="http://schemas.microsoft.com/office/drawing/2014/main" id="{3BED76C0-FFD2-A615-D908-06ABC4EE384C}"/>
                  </a:ext>
                </a:extLst>
              </p:cNvPr>
              <p:cNvSpPr/>
              <p:nvPr/>
            </p:nvSpPr>
            <p:spPr>
              <a:xfrm>
                <a:off x="1936190" y="3682482"/>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17" name="Graphic 5">
              <a:extLst>
                <a:ext uri="{FF2B5EF4-FFF2-40B4-BE49-F238E27FC236}">
                  <a16:creationId xmlns:a16="http://schemas.microsoft.com/office/drawing/2014/main" id="{3767FF0A-762E-F057-B7DC-38CDF49CF007}"/>
                </a:ext>
              </a:extLst>
            </p:cNvPr>
            <p:cNvGrpSpPr/>
            <p:nvPr/>
          </p:nvGrpSpPr>
          <p:grpSpPr>
            <a:xfrm>
              <a:off x="1902047" y="3620330"/>
              <a:ext cx="101160" cy="100964"/>
              <a:chOff x="1902047" y="3620330"/>
              <a:chExt cx="101160" cy="100964"/>
            </a:xfrm>
          </p:grpSpPr>
          <p:sp>
            <p:nvSpPr>
              <p:cNvPr id="1396" name="Freeform 4433">
                <a:extLst>
                  <a:ext uri="{FF2B5EF4-FFF2-40B4-BE49-F238E27FC236}">
                    <a16:creationId xmlns:a16="http://schemas.microsoft.com/office/drawing/2014/main" id="{BC8D59FB-C9A8-1FCC-921D-00E48AC1E7D7}"/>
                  </a:ext>
                </a:extLst>
              </p:cNvPr>
              <p:cNvSpPr/>
              <p:nvPr/>
            </p:nvSpPr>
            <p:spPr>
              <a:xfrm>
                <a:off x="1952690" y="362033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97" name="Freeform 4434">
                <a:extLst>
                  <a:ext uri="{FF2B5EF4-FFF2-40B4-BE49-F238E27FC236}">
                    <a16:creationId xmlns:a16="http://schemas.microsoft.com/office/drawing/2014/main" id="{75E9C752-CEC4-9D9D-E8C5-543B1122F55C}"/>
                  </a:ext>
                </a:extLst>
              </p:cNvPr>
              <p:cNvSpPr/>
              <p:nvPr/>
            </p:nvSpPr>
            <p:spPr>
              <a:xfrm>
                <a:off x="1902047" y="3670813"/>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18" name="Graphic 5">
              <a:extLst>
                <a:ext uri="{FF2B5EF4-FFF2-40B4-BE49-F238E27FC236}">
                  <a16:creationId xmlns:a16="http://schemas.microsoft.com/office/drawing/2014/main" id="{959F5425-3C8C-DAC0-AC9B-87F35C839229}"/>
                </a:ext>
              </a:extLst>
            </p:cNvPr>
            <p:cNvGrpSpPr/>
            <p:nvPr/>
          </p:nvGrpSpPr>
          <p:grpSpPr>
            <a:xfrm>
              <a:off x="1098983" y="3330120"/>
              <a:ext cx="101033" cy="100964"/>
              <a:chOff x="1098983" y="3330120"/>
              <a:chExt cx="101033" cy="100964"/>
            </a:xfrm>
          </p:grpSpPr>
          <p:sp>
            <p:nvSpPr>
              <p:cNvPr id="1394" name="Freeform 4431">
                <a:extLst>
                  <a:ext uri="{FF2B5EF4-FFF2-40B4-BE49-F238E27FC236}">
                    <a16:creationId xmlns:a16="http://schemas.microsoft.com/office/drawing/2014/main" id="{7E38098B-B4EA-B048-2276-D166AC1C6252}"/>
                  </a:ext>
                </a:extLst>
              </p:cNvPr>
              <p:cNvSpPr/>
              <p:nvPr/>
            </p:nvSpPr>
            <p:spPr>
              <a:xfrm>
                <a:off x="1149500" y="333012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95" name="Freeform 4432">
                <a:extLst>
                  <a:ext uri="{FF2B5EF4-FFF2-40B4-BE49-F238E27FC236}">
                    <a16:creationId xmlns:a16="http://schemas.microsoft.com/office/drawing/2014/main" id="{AD446C2F-971D-1D25-FE91-1C68F6D05B3A}"/>
                  </a:ext>
                </a:extLst>
              </p:cNvPr>
              <p:cNvSpPr/>
              <p:nvPr/>
            </p:nvSpPr>
            <p:spPr>
              <a:xfrm>
                <a:off x="1098983" y="3380602"/>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19" name="Graphic 5">
              <a:extLst>
                <a:ext uri="{FF2B5EF4-FFF2-40B4-BE49-F238E27FC236}">
                  <a16:creationId xmlns:a16="http://schemas.microsoft.com/office/drawing/2014/main" id="{A49753A5-C0CB-FEE3-BB0A-7AD11D4C961C}"/>
                </a:ext>
              </a:extLst>
            </p:cNvPr>
            <p:cNvGrpSpPr/>
            <p:nvPr/>
          </p:nvGrpSpPr>
          <p:grpSpPr>
            <a:xfrm>
              <a:off x="155792" y="2696680"/>
              <a:ext cx="101160" cy="100964"/>
              <a:chOff x="155792" y="2696680"/>
              <a:chExt cx="101160" cy="100964"/>
            </a:xfrm>
          </p:grpSpPr>
          <p:sp>
            <p:nvSpPr>
              <p:cNvPr id="1392" name="Freeform 4429">
                <a:extLst>
                  <a:ext uri="{FF2B5EF4-FFF2-40B4-BE49-F238E27FC236}">
                    <a16:creationId xmlns:a16="http://schemas.microsoft.com/office/drawing/2014/main" id="{43EF99D2-6072-D2C2-88B8-DC59AB4638F5}"/>
                  </a:ext>
                </a:extLst>
              </p:cNvPr>
              <p:cNvSpPr/>
              <p:nvPr/>
            </p:nvSpPr>
            <p:spPr>
              <a:xfrm>
                <a:off x="206436" y="269668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93" name="Freeform 4430">
                <a:extLst>
                  <a:ext uri="{FF2B5EF4-FFF2-40B4-BE49-F238E27FC236}">
                    <a16:creationId xmlns:a16="http://schemas.microsoft.com/office/drawing/2014/main" id="{2AE5C715-F853-EECE-1EA4-F286C86281E6}"/>
                  </a:ext>
                </a:extLst>
              </p:cNvPr>
              <p:cNvSpPr/>
              <p:nvPr/>
            </p:nvSpPr>
            <p:spPr>
              <a:xfrm>
                <a:off x="155792" y="2747162"/>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20" name="Graphic 5">
              <a:extLst>
                <a:ext uri="{FF2B5EF4-FFF2-40B4-BE49-F238E27FC236}">
                  <a16:creationId xmlns:a16="http://schemas.microsoft.com/office/drawing/2014/main" id="{410225B2-F586-AC0A-1CF2-EF8B9F31FD5C}"/>
                </a:ext>
              </a:extLst>
            </p:cNvPr>
            <p:cNvGrpSpPr/>
            <p:nvPr/>
          </p:nvGrpSpPr>
          <p:grpSpPr>
            <a:xfrm>
              <a:off x="124949" y="2682727"/>
              <a:ext cx="101033" cy="100964"/>
              <a:chOff x="124949" y="2682727"/>
              <a:chExt cx="101033" cy="100964"/>
            </a:xfrm>
          </p:grpSpPr>
          <p:sp>
            <p:nvSpPr>
              <p:cNvPr id="1390" name="Freeform 4427">
                <a:extLst>
                  <a:ext uri="{FF2B5EF4-FFF2-40B4-BE49-F238E27FC236}">
                    <a16:creationId xmlns:a16="http://schemas.microsoft.com/office/drawing/2014/main" id="{43A43547-5A9F-5D5F-FF26-4332024CC130}"/>
                  </a:ext>
                </a:extLst>
              </p:cNvPr>
              <p:cNvSpPr/>
              <p:nvPr/>
            </p:nvSpPr>
            <p:spPr>
              <a:xfrm>
                <a:off x="175466" y="268272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91" name="Freeform 4428">
                <a:extLst>
                  <a:ext uri="{FF2B5EF4-FFF2-40B4-BE49-F238E27FC236}">
                    <a16:creationId xmlns:a16="http://schemas.microsoft.com/office/drawing/2014/main" id="{1FC9C4ED-C284-AE32-2411-29C1372EF07D}"/>
                  </a:ext>
                </a:extLst>
              </p:cNvPr>
              <p:cNvSpPr/>
              <p:nvPr/>
            </p:nvSpPr>
            <p:spPr>
              <a:xfrm>
                <a:off x="124949" y="2733210"/>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21" name="Graphic 5">
              <a:extLst>
                <a:ext uri="{FF2B5EF4-FFF2-40B4-BE49-F238E27FC236}">
                  <a16:creationId xmlns:a16="http://schemas.microsoft.com/office/drawing/2014/main" id="{5CC6FBBB-3F65-83F7-3453-AFF52AE486D4}"/>
                </a:ext>
              </a:extLst>
            </p:cNvPr>
            <p:cNvGrpSpPr/>
            <p:nvPr/>
          </p:nvGrpSpPr>
          <p:grpSpPr>
            <a:xfrm>
              <a:off x="90171" y="2628059"/>
              <a:ext cx="101160" cy="100964"/>
              <a:chOff x="90171" y="2628059"/>
              <a:chExt cx="101160" cy="100964"/>
            </a:xfrm>
          </p:grpSpPr>
          <p:sp>
            <p:nvSpPr>
              <p:cNvPr id="1388" name="Freeform 4425">
                <a:extLst>
                  <a:ext uri="{FF2B5EF4-FFF2-40B4-BE49-F238E27FC236}">
                    <a16:creationId xmlns:a16="http://schemas.microsoft.com/office/drawing/2014/main" id="{57796F5C-7679-8ECE-3B36-57E12FBB0A98}"/>
                  </a:ext>
                </a:extLst>
              </p:cNvPr>
              <p:cNvSpPr/>
              <p:nvPr/>
            </p:nvSpPr>
            <p:spPr>
              <a:xfrm>
                <a:off x="140815" y="262805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89" name="Freeform 4426">
                <a:extLst>
                  <a:ext uri="{FF2B5EF4-FFF2-40B4-BE49-F238E27FC236}">
                    <a16:creationId xmlns:a16="http://schemas.microsoft.com/office/drawing/2014/main" id="{5F609A5A-5924-7489-EAF4-470F912FD3F5}"/>
                  </a:ext>
                </a:extLst>
              </p:cNvPr>
              <p:cNvSpPr/>
              <p:nvPr/>
            </p:nvSpPr>
            <p:spPr>
              <a:xfrm>
                <a:off x="90171" y="2678541"/>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22" name="Graphic 5">
              <a:extLst>
                <a:ext uri="{FF2B5EF4-FFF2-40B4-BE49-F238E27FC236}">
                  <a16:creationId xmlns:a16="http://schemas.microsoft.com/office/drawing/2014/main" id="{86309F0A-6753-C553-F1A1-FE75AA3AB0A7}"/>
                </a:ext>
              </a:extLst>
            </p:cNvPr>
            <p:cNvGrpSpPr/>
            <p:nvPr/>
          </p:nvGrpSpPr>
          <p:grpSpPr>
            <a:xfrm>
              <a:off x="-91206" y="2316539"/>
              <a:ext cx="101033" cy="100964"/>
              <a:chOff x="-91206" y="2316539"/>
              <a:chExt cx="101033" cy="100964"/>
            </a:xfrm>
          </p:grpSpPr>
          <p:sp>
            <p:nvSpPr>
              <p:cNvPr id="1386" name="Freeform 4423">
                <a:extLst>
                  <a:ext uri="{FF2B5EF4-FFF2-40B4-BE49-F238E27FC236}">
                    <a16:creationId xmlns:a16="http://schemas.microsoft.com/office/drawing/2014/main" id="{420DAC83-4A1E-341C-7E1C-1D1A1B41D9E0}"/>
                  </a:ext>
                </a:extLst>
              </p:cNvPr>
              <p:cNvSpPr/>
              <p:nvPr/>
            </p:nvSpPr>
            <p:spPr>
              <a:xfrm>
                <a:off x="-40689" y="231653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87" name="Freeform 4424">
                <a:extLst>
                  <a:ext uri="{FF2B5EF4-FFF2-40B4-BE49-F238E27FC236}">
                    <a16:creationId xmlns:a16="http://schemas.microsoft.com/office/drawing/2014/main" id="{262D787F-06B6-8226-58A3-9E9D14EA8DA4}"/>
                  </a:ext>
                </a:extLst>
              </p:cNvPr>
              <p:cNvSpPr/>
              <p:nvPr/>
            </p:nvSpPr>
            <p:spPr>
              <a:xfrm>
                <a:off x="-91206" y="2367022"/>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23" name="Graphic 5">
              <a:extLst>
                <a:ext uri="{FF2B5EF4-FFF2-40B4-BE49-F238E27FC236}">
                  <a16:creationId xmlns:a16="http://schemas.microsoft.com/office/drawing/2014/main" id="{DA199897-BBC5-B8B9-6252-28F609A03C2A}"/>
                </a:ext>
              </a:extLst>
            </p:cNvPr>
            <p:cNvGrpSpPr/>
            <p:nvPr/>
          </p:nvGrpSpPr>
          <p:grpSpPr>
            <a:xfrm>
              <a:off x="-99837" y="2302587"/>
              <a:ext cx="101160" cy="100964"/>
              <a:chOff x="-99837" y="2302587"/>
              <a:chExt cx="101160" cy="100964"/>
            </a:xfrm>
          </p:grpSpPr>
          <p:sp>
            <p:nvSpPr>
              <p:cNvPr id="1384" name="Freeform 4421">
                <a:extLst>
                  <a:ext uri="{FF2B5EF4-FFF2-40B4-BE49-F238E27FC236}">
                    <a16:creationId xmlns:a16="http://schemas.microsoft.com/office/drawing/2014/main" id="{80DA8B54-2DF0-CD91-277E-8DE62B326F26}"/>
                  </a:ext>
                </a:extLst>
              </p:cNvPr>
              <p:cNvSpPr/>
              <p:nvPr/>
            </p:nvSpPr>
            <p:spPr>
              <a:xfrm>
                <a:off x="-49320" y="230258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85" name="Freeform 4422">
                <a:extLst>
                  <a:ext uri="{FF2B5EF4-FFF2-40B4-BE49-F238E27FC236}">
                    <a16:creationId xmlns:a16="http://schemas.microsoft.com/office/drawing/2014/main" id="{9F82236A-54DE-F4FE-D8E4-B0C79B149561}"/>
                  </a:ext>
                </a:extLst>
              </p:cNvPr>
              <p:cNvSpPr/>
              <p:nvPr/>
            </p:nvSpPr>
            <p:spPr>
              <a:xfrm>
                <a:off x="-99837" y="2353069"/>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24" name="Graphic 5">
              <a:extLst>
                <a:ext uri="{FF2B5EF4-FFF2-40B4-BE49-F238E27FC236}">
                  <a16:creationId xmlns:a16="http://schemas.microsoft.com/office/drawing/2014/main" id="{1717C2C7-685F-58E8-2896-D4D4F2F4C969}"/>
                </a:ext>
              </a:extLst>
            </p:cNvPr>
            <p:cNvGrpSpPr/>
            <p:nvPr/>
          </p:nvGrpSpPr>
          <p:grpSpPr>
            <a:xfrm>
              <a:off x="-318277" y="1977622"/>
              <a:ext cx="101160" cy="100964"/>
              <a:chOff x="-318277" y="1977622"/>
              <a:chExt cx="101160" cy="100964"/>
            </a:xfrm>
          </p:grpSpPr>
          <p:sp>
            <p:nvSpPr>
              <p:cNvPr id="1382" name="Freeform 4419">
                <a:extLst>
                  <a:ext uri="{FF2B5EF4-FFF2-40B4-BE49-F238E27FC236}">
                    <a16:creationId xmlns:a16="http://schemas.microsoft.com/office/drawing/2014/main" id="{D7BAAE70-9AF9-ADB2-8BF4-81864C35DDD3}"/>
                  </a:ext>
                </a:extLst>
              </p:cNvPr>
              <p:cNvSpPr/>
              <p:nvPr/>
            </p:nvSpPr>
            <p:spPr>
              <a:xfrm>
                <a:off x="-267634" y="197762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83" name="Freeform 4420">
                <a:extLst>
                  <a:ext uri="{FF2B5EF4-FFF2-40B4-BE49-F238E27FC236}">
                    <a16:creationId xmlns:a16="http://schemas.microsoft.com/office/drawing/2014/main" id="{AD54E6C9-9370-C706-C9C2-DAFFE36983D3}"/>
                  </a:ext>
                </a:extLst>
              </p:cNvPr>
              <p:cNvSpPr/>
              <p:nvPr/>
            </p:nvSpPr>
            <p:spPr>
              <a:xfrm>
                <a:off x="-318277" y="2028105"/>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25" name="Graphic 5">
              <a:extLst>
                <a:ext uri="{FF2B5EF4-FFF2-40B4-BE49-F238E27FC236}">
                  <a16:creationId xmlns:a16="http://schemas.microsoft.com/office/drawing/2014/main" id="{C2E7DD6C-1D55-4531-92A4-414BEF1D8D36}"/>
                </a:ext>
              </a:extLst>
            </p:cNvPr>
            <p:cNvGrpSpPr/>
            <p:nvPr/>
          </p:nvGrpSpPr>
          <p:grpSpPr>
            <a:xfrm>
              <a:off x="3540033" y="4101309"/>
              <a:ext cx="101033" cy="100964"/>
              <a:chOff x="3540033" y="4101309"/>
              <a:chExt cx="101033" cy="100964"/>
            </a:xfrm>
          </p:grpSpPr>
          <p:sp>
            <p:nvSpPr>
              <p:cNvPr id="1380" name="Freeform 4417">
                <a:extLst>
                  <a:ext uri="{FF2B5EF4-FFF2-40B4-BE49-F238E27FC236}">
                    <a16:creationId xmlns:a16="http://schemas.microsoft.com/office/drawing/2014/main" id="{2FF26884-5C5B-8A6D-F373-2E59AA9AD68F}"/>
                  </a:ext>
                </a:extLst>
              </p:cNvPr>
              <p:cNvSpPr/>
              <p:nvPr/>
            </p:nvSpPr>
            <p:spPr>
              <a:xfrm>
                <a:off x="3590549" y="410130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81" name="Freeform 4418">
                <a:extLst>
                  <a:ext uri="{FF2B5EF4-FFF2-40B4-BE49-F238E27FC236}">
                    <a16:creationId xmlns:a16="http://schemas.microsoft.com/office/drawing/2014/main" id="{2080F7A3-6411-AC9A-A5B0-113E0173B89D}"/>
                  </a:ext>
                </a:extLst>
              </p:cNvPr>
              <p:cNvSpPr/>
              <p:nvPr/>
            </p:nvSpPr>
            <p:spPr>
              <a:xfrm>
                <a:off x="3540033" y="4151791"/>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26" name="Graphic 5">
              <a:extLst>
                <a:ext uri="{FF2B5EF4-FFF2-40B4-BE49-F238E27FC236}">
                  <a16:creationId xmlns:a16="http://schemas.microsoft.com/office/drawing/2014/main" id="{4B02CD38-0D8F-0933-E11B-5028F5C9F86C}"/>
                </a:ext>
              </a:extLst>
            </p:cNvPr>
            <p:cNvGrpSpPr/>
            <p:nvPr/>
          </p:nvGrpSpPr>
          <p:grpSpPr>
            <a:xfrm>
              <a:off x="3549933" y="4101309"/>
              <a:ext cx="101033" cy="100964"/>
              <a:chOff x="3549933" y="4101309"/>
              <a:chExt cx="101033" cy="100964"/>
            </a:xfrm>
          </p:grpSpPr>
          <p:sp>
            <p:nvSpPr>
              <p:cNvPr id="1378" name="Freeform 4415">
                <a:extLst>
                  <a:ext uri="{FF2B5EF4-FFF2-40B4-BE49-F238E27FC236}">
                    <a16:creationId xmlns:a16="http://schemas.microsoft.com/office/drawing/2014/main" id="{F3EF0EF9-26A0-C950-B56E-A9B178C387D2}"/>
                  </a:ext>
                </a:extLst>
              </p:cNvPr>
              <p:cNvSpPr/>
              <p:nvPr/>
            </p:nvSpPr>
            <p:spPr>
              <a:xfrm>
                <a:off x="3600450" y="410130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79" name="Freeform 4416">
                <a:extLst>
                  <a:ext uri="{FF2B5EF4-FFF2-40B4-BE49-F238E27FC236}">
                    <a16:creationId xmlns:a16="http://schemas.microsoft.com/office/drawing/2014/main" id="{BA0D11E2-D88C-CF40-A41E-F88AC80DF85E}"/>
                  </a:ext>
                </a:extLst>
              </p:cNvPr>
              <p:cNvSpPr/>
              <p:nvPr/>
            </p:nvSpPr>
            <p:spPr>
              <a:xfrm>
                <a:off x="3549933" y="4151791"/>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27" name="Graphic 5">
              <a:extLst>
                <a:ext uri="{FF2B5EF4-FFF2-40B4-BE49-F238E27FC236}">
                  <a16:creationId xmlns:a16="http://schemas.microsoft.com/office/drawing/2014/main" id="{0629FBA4-BE66-F80A-AA35-66F4C4804A73}"/>
                </a:ext>
              </a:extLst>
            </p:cNvPr>
            <p:cNvGrpSpPr/>
            <p:nvPr/>
          </p:nvGrpSpPr>
          <p:grpSpPr>
            <a:xfrm>
              <a:off x="3569353" y="4101309"/>
              <a:ext cx="101033" cy="100964"/>
              <a:chOff x="3569353" y="4101309"/>
              <a:chExt cx="101033" cy="100964"/>
            </a:xfrm>
          </p:grpSpPr>
          <p:sp>
            <p:nvSpPr>
              <p:cNvPr id="1376" name="Freeform 4413">
                <a:extLst>
                  <a:ext uri="{FF2B5EF4-FFF2-40B4-BE49-F238E27FC236}">
                    <a16:creationId xmlns:a16="http://schemas.microsoft.com/office/drawing/2014/main" id="{BBEE6F98-0E1F-C178-9B25-5258DDFF7126}"/>
                  </a:ext>
                </a:extLst>
              </p:cNvPr>
              <p:cNvSpPr/>
              <p:nvPr/>
            </p:nvSpPr>
            <p:spPr>
              <a:xfrm>
                <a:off x="3619869" y="410130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77" name="Freeform 4414">
                <a:extLst>
                  <a:ext uri="{FF2B5EF4-FFF2-40B4-BE49-F238E27FC236}">
                    <a16:creationId xmlns:a16="http://schemas.microsoft.com/office/drawing/2014/main" id="{B8CD3285-E186-F0E3-3ABD-F93AF0CEF881}"/>
                  </a:ext>
                </a:extLst>
              </p:cNvPr>
              <p:cNvSpPr/>
              <p:nvPr/>
            </p:nvSpPr>
            <p:spPr>
              <a:xfrm>
                <a:off x="3569353" y="4151791"/>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28" name="Graphic 5">
              <a:extLst>
                <a:ext uri="{FF2B5EF4-FFF2-40B4-BE49-F238E27FC236}">
                  <a16:creationId xmlns:a16="http://schemas.microsoft.com/office/drawing/2014/main" id="{B2D05145-444F-E9DB-E7C1-CED51D0CAC1A}"/>
                </a:ext>
              </a:extLst>
            </p:cNvPr>
            <p:cNvGrpSpPr/>
            <p:nvPr/>
          </p:nvGrpSpPr>
          <p:grpSpPr>
            <a:xfrm>
              <a:off x="3592199" y="4101309"/>
              <a:ext cx="101160" cy="100964"/>
              <a:chOff x="3592199" y="4101309"/>
              <a:chExt cx="101160" cy="100964"/>
            </a:xfrm>
          </p:grpSpPr>
          <p:sp>
            <p:nvSpPr>
              <p:cNvPr id="1374" name="Freeform 4411">
                <a:extLst>
                  <a:ext uri="{FF2B5EF4-FFF2-40B4-BE49-F238E27FC236}">
                    <a16:creationId xmlns:a16="http://schemas.microsoft.com/office/drawing/2014/main" id="{B10A0EF2-F804-0621-5057-D275782C7766}"/>
                  </a:ext>
                </a:extLst>
              </p:cNvPr>
              <p:cNvSpPr/>
              <p:nvPr/>
            </p:nvSpPr>
            <p:spPr>
              <a:xfrm>
                <a:off x="3642716" y="410130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75" name="Freeform 4412">
                <a:extLst>
                  <a:ext uri="{FF2B5EF4-FFF2-40B4-BE49-F238E27FC236}">
                    <a16:creationId xmlns:a16="http://schemas.microsoft.com/office/drawing/2014/main" id="{C631B1C7-E133-1020-9926-3D72F4FBD0FA}"/>
                  </a:ext>
                </a:extLst>
              </p:cNvPr>
              <p:cNvSpPr/>
              <p:nvPr/>
            </p:nvSpPr>
            <p:spPr>
              <a:xfrm>
                <a:off x="3592199" y="4151791"/>
                <a:ext cx="101160" cy="12684"/>
              </a:xfrm>
              <a:custGeom>
                <a:avLst/>
                <a:gdLst>
                  <a:gd name="connsiteX0" fmla="*/ 0 w 101160"/>
                  <a:gd name="connsiteY0" fmla="*/ 0 h 12684"/>
                  <a:gd name="connsiteX1" fmla="*/ 101161 w 101160"/>
                  <a:gd name="connsiteY1" fmla="*/ 0 h 12684"/>
                </a:gdLst>
                <a:ahLst/>
                <a:cxnLst>
                  <a:cxn ang="0">
                    <a:pos x="connsiteX0" y="connsiteY0"/>
                  </a:cxn>
                  <a:cxn ang="0">
                    <a:pos x="connsiteX1" y="connsiteY1"/>
                  </a:cxn>
                </a:cxnLst>
                <a:rect l="l" t="t" r="r" b="b"/>
                <a:pathLst>
                  <a:path w="101160" h="12684">
                    <a:moveTo>
                      <a:pt x="0" y="0"/>
                    </a:moveTo>
                    <a:lnTo>
                      <a:pt x="101161"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29" name="Graphic 5">
              <a:extLst>
                <a:ext uri="{FF2B5EF4-FFF2-40B4-BE49-F238E27FC236}">
                  <a16:creationId xmlns:a16="http://schemas.microsoft.com/office/drawing/2014/main" id="{A90ECEB9-8870-8F77-8B4F-53FBBAEEF100}"/>
                </a:ext>
              </a:extLst>
            </p:cNvPr>
            <p:cNvGrpSpPr/>
            <p:nvPr/>
          </p:nvGrpSpPr>
          <p:grpSpPr>
            <a:xfrm>
              <a:off x="3940866" y="4167012"/>
              <a:ext cx="101033" cy="100964"/>
              <a:chOff x="3940866" y="4167012"/>
              <a:chExt cx="101033" cy="100964"/>
            </a:xfrm>
          </p:grpSpPr>
          <p:sp>
            <p:nvSpPr>
              <p:cNvPr id="1372" name="Freeform 4409">
                <a:extLst>
                  <a:ext uri="{FF2B5EF4-FFF2-40B4-BE49-F238E27FC236}">
                    <a16:creationId xmlns:a16="http://schemas.microsoft.com/office/drawing/2014/main" id="{C170DA2E-259C-E881-1A0A-E457A0CB88C7}"/>
                  </a:ext>
                </a:extLst>
              </p:cNvPr>
              <p:cNvSpPr/>
              <p:nvPr/>
            </p:nvSpPr>
            <p:spPr>
              <a:xfrm>
                <a:off x="3991383" y="41670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73" name="Freeform 4410">
                <a:extLst>
                  <a:ext uri="{FF2B5EF4-FFF2-40B4-BE49-F238E27FC236}">
                    <a16:creationId xmlns:a16="http://schemas.microsoft.com/office/drawing/2014/main" id="{F6F7024E-809B-E657-E8B2-BB7AE1AB381B}"/>
                  </a:ext>
                </a:extLst>
              </p:cNvPr>
              <p:cNvSpPr/>
              <p:nvPr/>
            </p:nvSpPr>
            <p:spPr>
              <a:xfrm>
                <a:off x="3940866" y="4217494"/>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30" name="Graphic 5">
              <a:extLst>
                <a:ext uri="{FF2B5EF4-FFF2-40B4-BE49-F238E27FC236}">
                  <a16:creationId xmlns:a16="http://schemas.microsoft.com/office/drawing/2014/main" id="{BC1A4E28-D7F2-182C-18CB-EBEA9E85AED8}"/>
                </a:ext>
              </a:extLst>
            </p:cNvPr>
            <p:cNvGrpSpPr/>
            <p:nvPr/>
          </p:nvGrpSpPr>
          <p:grpSpPr>
            <a:xfrm>
              <a:off x="3946324" y="4167012"/>
              <a:ext cx="101033" cy="100964"/>
              <a:chOff x="3946324" y="4167012"/>
              <a:chExt cx="101033" cy="100964"/>
            </a:xfrm>
          </p:grpSpPr>
          <p:sp>
            <p:nvSpPr>
              <p:cNvPr id="1370" name="Freeform 4407">
                <a:extLst>
                  <a:ext uri="{FF2B5EF4-FFF2-40B4-BE49-F238E27FC236}">
                    <a16:creationId xmlns:a16="http://schemas.microsoft.com/office/drawing/2014/main" id="{CCFE0148-DF3D-9F3F-3FE7-2FEC34E24FB3}"/>
                  </a:ext>
                </a:extLst>
              </p:cNvPr>
              <p:cNvSpPr/>
              <p:nvPr/>
            </p:nvSpPr>
            <p:spPr>
              <a:xfrm>
                <a:off x="3996841" y="41670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71" name="Freeform 4408">
                <a:extLst>
                  <a:ext uri="{FF2B5EF4-FFF2-40B4-BE49-F238E27FC236}">
                    <a16:creationId xmlns:a16="http://schemas.microsoft.com/office/drawing/2014/main" id="{807ACB4D-7CD0-B633-3339-1D6E2B94D5F5}"/>
                  </a:ext>
                </a:extLst>
              </p:cNvPr>
              <p:cNvSpPr/>
              <p:nvPr/>
            </p:nvSpPr>
            <p:spPr>
              <a:xfrm>
                <a:off x="3946324" y="4217494"/>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31" name="Graphic 5">
              <a:extLst>
                <a:ext uri="{FF2B5EF4-FFF2-40B4-BE49-F238E27FC236}">
                  <a16:creationId xmlns:a16="http://schemas.microsoft.com/office/drawing/2014/main" id="{CFA2AAE5-FBA8-4327-FB0D-8B155D651B02}"/>
                </a:ext>
              </a:extLst>
            </p:cNvPr>
            <p:cNvGrpSpPr/>
            <p:nvPr/>
          </p:nvGrpSpPr>
          <p:grpSpPr>
            <a:xfrm>
              <a:off x="3951909" y="4167012"/>
              <a:ext cx="101160" cy="100964"/>
              <a:chOff x="3951909" y="4167012"/>
              <a:chExt cx="101160" cy="100964"/>
            </a:xfrm>
          </p:grpSpPr>
          <p:sp>
            <p:nvSpPr>
              <p:cNvPr id="1368" name="Freeform 4405">
                <a:extLst>
                  <a:ext uri="{FF2B5EF4-FFF2-40B4-BE49-F238E27FC236}">
                    <a16:creationId xmlns:a16="http://schemas.microsoft.com/office/drawing/2014/main" id="{BEEC4E93-605A-2B03-AED4-03B4D6BB5888}"/>
                  </a:ext>
                </a:extLst>
              </p:cNvPr>
              <p:cNvSpPr/>
              <p:nvPr/>
            </p:nvSpPr>
            <p:spPr>
              <a:xfrm>
                <a:off x="4002553" y="41670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69" name="Freeform 4406">
                <a:extLst>
                  <a:ext uri="{FF2B5EF4-FFF2-40B4-BE49-F238E27FC236}">
                    <a16:creationId xmlns:a16="http://schemas.microsoft.com/office/drawing/2014/main" id="{4DBF1A78-9403-51AD-18CA-AC8BD6E927F9}"/>
                  </a:ext>
                </a:extLst>
              </p:cNvPr>
              <p:cNvSpPr/>
              <p:nvPr/>
            </p:nvSpPr>
            <p:spPr>
              <a:xfrm>
                <a:off x="3951909" y="4217494"/>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32" name="Graphic 5">
              <a:extLst>
                <a:ext uri="{FF2B5EF4-FFF2-40B4-BE49-F238E27FC236}">
                  <a16:creationId xmlns:a16="http://schemas.microsoft.com/office/drawing/2014/main" id="{4FB1010A-F64B-CDF1-4C58-3F1E502D7960}"/>
                </a:ext>
              </a:extLst>
            </p:cNvPr>
            <p:cNvGrpSpPr/>
            <p:nvPr/>
          </p:nvGrpSpPr>
          <p:grpSpPr>
            <a:xfrm>
              <a:off x="3956859" y="4167012"/>
              <a:ext cx="101033" cy="100964"/>
              <a:chOff x="3956859" y="4167012"/>
              <a:chExt cx="101033" cy="100964"/>
            </a:xfrm>
          </p:grpSpPr>
          <p:sp>
            <p:nvSpPr>
              <p:cNvPr id="1366" name="Freeform 4403">
                <a:extLst>
                  <a:ext uri="{FF2B5EF4-FFF2-40B4-BE49-F238E27FC236}">
                    <a16:creationId xmlns:a16="http://schemas.microsoft.com/office/drawing/2014/main" id="{859797DE-7665-DE16-6C4A-DA830010981A}"/>
                  </a:ext>
                </a:extLst>
              </p:cNvPr>
              <p:cNvSpPr/>
              <p:nvPr/>
            </p:nvSpPr>
            <p:spPr>
              <a:xfrm>
                <a:off x="4007376" y="41670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67" name="Freeform 4404">
                <a:extLst>
                  <a:ext uri="{FF2B5EF4-FFF2-40B4-BE49-F238E27FC236}">
                    <a16:creationId xmlns:a16="http://schemas.microsoft.com/office/drawing/2014/main" id="{3978C8A3-E6E8-B4B0-6CCF-1D9A88A794A4}"/>
                  </a:ext>
                </a:extLst>
              </p:cNvPr>
              <p:cNvSpPr/>
              <p:nvPr/>
            </p:nvSpPr>
            <p:spPr>
              <a:xfrm>
                <a:off x="3956859" y="4217494"/>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33" name="Graphic 5">
              <a:extLst>
                <a:ext uri="{FF2B5EF4-FFF2-40B4-BE49-F238E27FC236}">
                  <a16:creationId xmlns:a16="http://schemas.microsoft.com/office/drawing/2014/main" id="{29713FA2-095F-02E5-E3EE-4A0E08421570}"/>
                </a:ext>
              </a:extLst>
            </p:cNvPr>
            <p:cNvGrpSpPr/>
            <p:nvPr/>
          </p:nvGrpSpPr>
          <p:grpSpPr>
            <a:xfrm>
              <a:off x="4382571" y="4167012"/>
              <a:ext cx="101033" cy="100964"/>
              <a:chOff x="4382571" y="4167012"/>
              <a:chExt cx="101033" cy="100964"/>
            </a:xfrm>
          </p:grpSpPr>
          <p:sp>
            <p:nvSpPr>
              <p:cNvPr id="1364" name="Freeform 4401">
                <a:extLst>
                  <a:ext uri="{FF2B5EF4-FFF2-40B4-BE49-F238E27FC236}">
                    <a16:creationId xmlns:a16="http://schemas.microsoft.com/office/drawing/2014/main" id="{ED51322A-41E1-E663-896B-4192C30AAD63}"/>
                  </a:ext>
                </a:extLst>
              </p:cNvPr>
              <p:cNvSpPr/>
              <p:nvPr/>
            </p:nvSpPr>
            <p:spPr>
              <a:xfrm>
                <a:off x="4433087" y="41670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65" name="Freeform 4402">
                <a:extLst>
                  <a:ext uri="{FF2B5EF4-FFF2-40B4-BE49-F238E27FC236}">
                    <a16:creationId xmlns:a16="http://schemas.microsoft.com/office/drawing/2014/main" id="{81DCDAC5-40FB-0211-2E9B-10A2C48D9B01}"/>
                  </a:ext>
                </a:extLst>
              </p:cNvPr>
              <p:cNvSpPr/>
              <p:nvPr/>
            </p:nvSpPr>
            <p:spPr>
              <a:xfrm>
                <a:off x="4382571" y="4217494"/>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34" name="Graphic 5">
              <a:extLst>
                <a:ext uri="{FF2B5EF4-FFF2-40B4-BE49-F238E27FC236}">
                  <a16:creationId xmlns:a16="http://schemas.microsoft.com/office/drawing/2014/main" id="{690B7369-C35A-C028-047D-6F4F00DCDEAC}"/>
                </a:ext>
              </a:extLst>
            </p:cNvPr>
            <p:cNvGrpSpPr/>
            <p:nvPr/>
          </p:nvGrpSpPr>
          <p:grpSpPr>
            <a:xfrm>
              <a:off x="4396913" y="4167012"/>
              <a:ext cx="101033" cy="100964"/>
              <a:chOff x="4396913" y="4167012"/>
              <a:chExt cx="101033" cy="100964"/>
            </a:xfrm>
          </p:grpSpPr>
          <p:sp>
            <p:nvSpPr>
              <p:cNvPr id="1362" name="Freeform 4399">
                <a:extLst>
                  <a:ext uri="{FF2B5EF4-FFF2-40B4-BE49-F238E27FC236}">
                    <a16:creationId xmlns:a16="http://schemas.microsoft.com/office/drawing/2014/main" id="{8D1E5EE8-C6B0-B5DB-40F8-F89931EDA9EA}"/>
                  </a:ext>
                </a:extLst>
              </p:cNvPr>
              <p:cNvSpPr/>
              <p:nvPr/>
            </p:nvSpPr>
            <p:spPr>
              <a:xfrm>
                <a:off x="4447430" y="41670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63" name="Freeform 4400">
                <a:extLst>
                  <a:ext uri="{FF2B5EF4-FFF2-40B4-BE49-F238E27FC236}">
                    <a16:creationId xmlns:a16="http://schemas.microsoft.com/office/drawing/2014/main" id="{F5EC0FF5-4A82-7C6E-2E4E-A7101F08FBDB}"/>
                  </a:ext>
                </a:extLst>
              </p:cNvPr>
              <p:cNvSpPr/>
              <p:nvPr/>
            </p:nvSpPr>
            <p:spPr>
              <a:xfrm>
                <a:off x="4396913" y="4217494"/>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35" name="Graphic 5">
              <a:extLst>
                <a:ext uri="{FF2B5EF4-FFF2-40B4-BE49-F238E27FC236}">
                  <a16:creationId xmlns:a16="http://schemas.microsoft.com/office/drawing/2014/main" id="{4E08B44A-3C1C-BC60-57E5-330876B03D5C}"/>
                </a:ext>
              </a:extLst>
            </p:cNvPr>
            <p:cNvGrpSpPr/>
            <p:nvPr/>
          </p:nvGrpSpPr>
          <p:grpSpPr>
            <a:xfrm>
              <a:off x="4353631" y="4167012"/>
              <a:ext cx="101160" cy="100964"/>
              <a:chOff x="4353631" y="4167012"/>
              <a:chExt cx="101160" cy="100964"/>
            </a:xfrm>
          </p:grpSpPr>
          <p:sp>
            <p:nvSpPr>
              <p:cNvPr id="1360" name="Freeform 4397">
                <a:extLst>
                  <a:ext uri="{FF2B5EF4-FFF2-40B4-BE49-F238E27FC236}">
                    <a16:creationId xmlns:a16="http://schemas.microsoft.com/office/drawing/2014/main" id="{FFB44C0F-9FBB-3EB4-496B-84E067D5E62F}"/>
                  </a:ext>
                </a:extLst>
              </p:cNvPr>
              <p:cNvSpPr/>
              <p:nvPr/>
            </p:nvSpPr>
            <p:spPr>
              <a:xfrm>
                <a:off x="4404148" y="41670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61" name="Freeform 4398">
                <a:extLst>
                  <a:ext uri="{FF2B5EF4-FFF2-40B4-BE49-F238E27FC236}">
                    <a16:creationId xmlns:a16="http://schemas.microsoft.com/office/drawing/2014/main" id="{EB23741B-3F6C-776D-538B-A9211713790E}"/>
                  </a:ext>
                </a:extLst>
              </p:cNvPr>
              <p:cNvSpPr/>
              <p:nvPr/>
            </p:nvSpPr>
            <p:spPr>
              <a:xfrm>
                <a:off x="4353631" y="4217494"/>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36" name="Graphic 5">
              <a:extLst>
                <a:ext uri="{FF2B5EF4-FFF2-40B4-BE49-F238E27FC236}">
                  <a16:creationId xmlns:a16="http://schemas.microsoft.com/office/drawing/2014/main" id="{494BE694-5820-3216-EF91-425FDC6AF040}"/>
                </a:ext>
              </a:extLst>
            </p:cNvPr>
            <p:cNvGrpSpPr/>
            <p:nvPr/>
          </p:nvGrpSpPr>
          <p:grpSpPr>
            <a:xfrm>
              <a:off x="4350458" y="4167012"/>
              <a:ext cx="101033" cy="100964"/>
              <a:chOff x="4350458" y="4167012"/>
              <a:chExt cx="101033" cy="100964"/>
            </a:xfrm>
          </p:grpSpPr>
          <p:sp>
            <p:nvSpPr>
              <p:cNvPr id="1358" name="Freeform 4395">
                <a:extLst>
                  <a:ext uri="{FF2B5EF4-FFF2-40B4-BE49-F238E27FC236}">
                    <a16:creationId xmlns:a16="http://schemas.microsoft.com/office/drawing/2014/main" id="{493099AA-9A54-A1D3-FF60-2E589F25C3E0}"/>
                  </a:ext>
                </a:extLst>
              </p:cNvPr>
              <p:cNvSpPr/>
              <p:nvPr/>
            </p:nvSpPr>
            <p:spPr>
              <a:xfrm>
                <a:off x="4400975" y="41670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59" name="Freeform 4396">
                <a:extLst>
                  <a:ext uri="{FF2B5EF4-FFF2-40B4-BE49-F238E27FC236}">
                    <a16:creationId xmlns:a16="http://schemas.microsoft.com/office/drawing/2014/main" id="{AC17F11B-3DEE-C28C-C370-967CCC35BE34}"/>
                  </a:ext>
                </a:extLst>
              </p:cNvPr>
              <p:cNvSpPr/>
              <p:nvPr/>
            </p:nvSpPr>
            <p:spPr>
              <a:xfrm>
                <a:off x="4350458" y="4217494"/>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37" name="Graphic 5">
              <a:extLst>
                <a:ext uri="{FF2B5EF4-FFF2-40B4-BE49-F238E27FC236}">
                  <a16:creationId xmlns:a16="http://schemas.microsoft.com/office/drawing/2014/main" id="{DC01B8CE-ED01-8AEC-11E9-BAD8BE3D1CF1}"/>
                </a:ext>
              </a:extLst>
            </p:cNvPr>
            <p:cNvGrpSpPr/>
            <p:nvPr/>
          </p:nvGrpSpPr>
          <p:grpSpPr>
            <a:xfrm>
              <a:off x="4358074" y="4167012"/>
              <a:ext cx="101033" cy="100964"/>
              <a:chOff x="4358074" y="4167012"/>
              <a:chExt cx="101033" cy="100964"/>
            </a:xfrm>
          </p:grpSpPr>
          <p:sp>
            <p:nvSpPr>
              <p:cNvPr id="1356" name="Freeform 4393">
                <a:extLst>
                  <a:ext uri="{FF2B5EF4-FFF2-40B4-BE49-F238E27FC236}">
                    <a16:creationId xmlns:a16="http://schemas.microsoft.com/office/drawing/2014/main" id="{DC54D40F-8158-3FCE-0D22-413AAC6CDD3C}"/>
                  </a:ext>
                </a:extLst>
              </p:cNvPr>
              <p:cNvSpPr/>
              <p:nvPr/>
            </p:nvSpPr>
            <p:spPr>
              <a:xfrm>
                <a:off x="4408591" y="41670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57" name="Freeform 4394">
                <a:extLst>
                  <a:ext uri="{FF2B5EF4-FFF2-40B4-BE49-F238E27FC236}">
                    <a16:creationId xmlns:a16="http://schemas.microsoft.com/office/drawing/2014/main" id="{3ECFDCBC-C45B-663A-DD88-DF2F5D4C1EAB}"/>
                  </a:ext>
                </a:extLst>
              </p:cNvPr>
              <p:cNvSpPr/>
              <p:nvPr/>
            </p:nvSpPr>
            <p:spPr>
              <a:xfrm>
                <a:off x="4358074" y="4217494"/>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38" name="Graphic 5">
              <a:extLst>
                <a:ext uri="{FF2B5EF4-FFF2-40B4-BE49-F238E27FC236}">
                  <a16:creationId xmlns:a16="http://schemas.microsoft.com/office/drawing/2014/main" id="{2A5B40C7-D0C2-1F86-EC1B-60A4AE8C8DC5}"/>
                </a:ext>
              </a:extLst>
            </p:cNvPr>
            <p:cNvGrpSpPr/>
            <p:nvPr/>
          </p:nvGrpSpPr>
          <p:grpSpPr>
            <a:xfrm>
              <a:off x="4361374" y="4167012"/>
              <a:ext cx="101160" cy="100964"/>
              <a:chOff x="4361374" y="4167012"/>
              <a:chExt cx="101160" cy="100964"/>
            </a:xfrm>
          </p:grpSpPr>
          <p:sp>
            <p:nvSpPr>
              <p:cNvPr id="1354" name="Freeform 4391">
                <a:extLst>
                  <a:ext uri="{FF2B5EF4-FFF2-40B4-BE49-F238E27FC236}">
                    <a16:creationId xmlns:a16="http://schemas.microsoft.com/office/drawing/2014/main" id="{9071C2C4-7CE9-8DA3-6C68-CAD4689ADB3A}"/>
                  </a:ext>
                </a:extLst>
              </p:cNvPr>
              <p:cNvSpPr/>
              <p:nvPr/>
            </p:nvSpPr>
            <p:spPr>
              <a:xfrm>
                <a:off x="4412018" y="41670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55" name="Freeform 4392">
                <a:extLst>
                  <a:ext uri="{FF2B5EF4-FFF2-40B4-BE49-F238E27FC236}">
                    <a16:creationId xmlns:a16="http://schemas.microsoft.com/office/drawing/2014/main" id="{8D5752F9-3E43-1E1E-F704-4D0829396785}"/>
                  </a:ext>
                </a:extLst>
              </p:cNvPr>
              <p:cNvSpPr/>
              <p:nvPr/>
            </p:nvSpPr>
            <p:spPr>
              <a:xfrm>
                <a:off x="4361374" y="4217494"/>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39" name="Graphic 5">
              <a:extLst>
                <a:ext uri="{FF2B5EF4-FFF2-40B4-BE49-F238E27FC236}">
                  <a16:creationId xmlns:a16="http://schemas.microsoft.com/office/drawing/2014/main" id="{C75D8666-C3DB-AECF-CDE0-80067D3CD8FF}"/>
                </a:ext>
              </a:extLst>
            </p:cNvPr>
            <p:cNvGrpSpPr/>
            <p:nvPr/>
          </p:nvGrpSpPr>
          <p:grpSpPr>
            <a:xfrm>
              <a:off x="4365816" y="4167012"/>
              <a:ext cx="101033" cy="100964"/>
              <a:chOff x="4365816" y="4167012"/>
              <a:chExt cx="101033" cy="100964"/>
            </a:xfrm>
          </p:grpSpPr>
          <p:sp>
            <p:nvSpPr>
              <p:cNvPr id="1352" name="Freeform 4389">
                <a:extLst>
                  <a:ext uri="{FF2B5EF4-FFF2-40B4-BE49-F238E27FC236}">
                    <a16:creationId xmlns:a16="http://schemas.microsoft.com/office/drawing/2014/main" id="{CC332227-388B-114D-FE18-1B78E6A066A3}"/>
                  </a:ext>
                </a:extLst>
              </p:cNvPr>
              <p:cNvSpPr/>
              <p:nvPr/>
            </p:nvSpPr>
            <p:spPr>
              <a:xfrm>
                <a:off x="4416333" y="41670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53" name="Freeform 4390">
                <a:extLst>
                  <a:ext uri="{FF2B5EF4-FFF2-40B4-BE49-F238E27FC236}">
                    <a16:creationId xmlns:a16="http://schemas.microsoft.com/office/drawing/2014/main" id="{82A2584E-5BE2-908A-3F26-9789AD4537EC}"/>
                  </a:ext>
                </a:extLst>
              </p:cNvPr>
              <p:cNvSpPr/>
              <p:nvPr/>
            </p:nvSpPr>
            <p:spPr>
              <a:xfrm>
                <a:off x="4365816" y="4217494"/>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40" name="Graphic 5">
              <a:extLst>
                <a:ext uri="{FF2B5EF4-FFF2-40B4-BE49-F238E27FC236}">
                  <a16:creationId xmlns:a16="http://schemas.microsoft.com/office/drawing/2014/main" id="{378F2274-9C81-47FD-CCC7-B67F599370F9}"/>
                </a:ext>
              </a:extLst>
            </p:cNvPr>
            <p:cNvGrpSpPr/>
            <p:nvPr/>
          </p:nvGrpSpPr>
          <p:grpSpPr>
            <a:xfrm>
              <a:off x="5603096" y="4505675"/>
              <a:ext cx="101160" cy="100964"/>
              <a:chOff x="5603096" y="4505675"/>
              <a:chExt cx="101160" cy="100964"/>
            </a:xfrm>
          </p:grpSpPr>
          <p:sp>
            <p:nvSpPr>
              <p:cNvPr id="1350" name="Freeform 4387">
                <a:extLst>
                  <a:ext uri="{FF2B5EF4-FFF2-40B4-BE49-F238E27FC236}">
                    <a16:creationId xmlns:a16="http://schemas.microsoft.com/office/drawing/2014/main" id="{5742976F-5C16-A18C-5AFE-2B2AE8BF9D01}"/>
                  </a:ext>
                </a:extLst>
              </p:cNvPr>
              <p:cNvSpPr/>
              <p:nvPr/>
            </p:nvSpPr>
            <p:spPr>
              <a:xfrm>
                <a:off x="5653739" y="450567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51" name="Freeform 4388">
                <a:extLst>
                  <a:ext uri="{FF2B5EF4-FFF2-40B4-BE49-F238E27FC236}">
                    <a16:creationId xmlns:a16="http://schemas.microsoft.com/office/drawing/2014/main" id="{7E424F58-E3BD-8D78-7C7A-157B21234672}"/>
                  </a:ext>
                </a:extLst>
              </p:cNvPr>
              <p:cNvSpPr/>
              <p:nvPr/>
            </p:nvSpPr>
            <p:spPr>
              <a:xfrm>
                <a:off x="5603096" y="4556158"/>
                <a:ext cx="101160" cy="12684"/>
              </a:xfrm>
              <a:custGeom>
                <a:avLst/>
                <a:gdLst>
                  <a:gd name="connsiteX0" fmla="*/ 0 w 101160"/>
                  <a:gd name="connsiteY0" fmla="*/ 0 h 12684"/>
                  <a:gd name="connsiteX1" fmla="*/ 101160 w 101160"/>
                  <a:gd name="connsiteY1" fmla="*/ 0 h 12684"/>
                </a:gdLst>
                <a:ahLst/>
                <a:cxnLst>
                  <a:cxn ang="0">
                    <a:pos x="connsiteX0" y="connsiteY0"/>
                  </a:cxn>
                  <a:cxn ang="0">
                    <a:pos x="connsiteX1" y="connsiteY1"/>
                  </a:cxn>
                </a:cxnLst>
                <a:rect l="l" t="t" r="r" b="b"/>
                <a:pathLst>
                  <a:path w="101160" h="12684">
                    <a:moveTo>
                      <a:pt x="0" y="0"/>
                    </a:moveTo>
                    <a:lnTo>
                      <a:pt x="10116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41" name="Graphic 5">
              <a:extLst>
                <a:ext uri="{FF2B5EF4-FFF2-40B4-BE49-F238E27FC236}">
                  <a16:creationId xmlns:a16="http://schemas.microsoft.com/office/drawing/2014/main" id="{18331DDA-E690-9F5C-D65D-EC4E640FAC33}"/>
                </a:ext>
              </a:extLst>
            </p:cNvPr>
            <p:cNvGrpSpPr/>
            <p:nvPr/>
          </p:nvGrpSpPr>
          <p:grpSpPr>
            <a:xfrm>
              <a:off x="5609061" y="4505675"/>
              <a:ext cx="101033" cy="100964"/>
              <a:chOff x="5609061" y="4505675"/>
              <a:chExt cx="101033" cy="100964"/>
            </a:xfrm>
          </p:grpSpPr>
          <p:sp>
            <p:nvSpPr>
              <p:cNvPr id="1348" name="Freeform 4385">
                <a:extLst>
                  <a:ext uri="{FF2B5EF4-FFF2-40B4-BE49-F238E27FC236}">
                    <a16:creationId xmlns:a16="http://schemas.microsoft.com/office/drawing/2014/main" id="{30F35C5F-DD2A-1E15-A30A-23E13485AEF5}"/>
                  </a:ext>
                </a:extLst>
              </p:cNvPr>
              <p:cNvSpPr/>
              <p:nvPr/>
            </p:nvSpPr>
            <p:spPr>
              <a:xfrm>
                <a:off x="5659578" y="450567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49" name="Freeform 4386">
                <a:extLst>
                  <a:ext uri="{FF2B5EF4-FFF2-40B4-BE49-F238E27FC236}">
                    <a16:creationId xmlns:a16="http://schemas.microsoft.com/office/drawing/2014/main" id="{C466D429-B78B-0618-DE92-22262234DEC1}"/>
                  </a:ext>
                </a:extLst>
              </p:cNvPr>
              <p:cNvSpPr/>
              <p:nvPr/>
            </p:nvSpPr>
            <p:spPr>
              <a:xfrm>
                <a:off x="5609061" y="4556158"/>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42" name="Graphic 5">
              <a:extLst>
                <a:ext uri="{FF2B5EF4-FFF2-40B4-BE49-F238E27FC236}">
                  <a16:creationId xmlns:a16="http://schemas.microsoft.com/office/drawing/2014/main" id="{04AEBDCB-BFED-801F-E5DB-F1F8A3061DF3}"/>
                </a:ext>
              </a:extLst>
            </p:cNvPr>
            <p:cNvGrpSpPr/>
            <p:nvPr/>
          </p:nvGrpSpPr>
          <p:grpSpPr>
            <a:xfrm>
              <a:off x="4763985" y="4167012"/>
              <a:ext cx="101033" cy="100964"/>
              <a:chOff x="4763985" y="4167012"/>
              <a:chExt cx="101033" cy="100964"/>
            </a:xfrm>
          </p:grpSpPr>
          <p:sp>
            <p:nvSpPr>
              <p:cNvPr id="1346" name="Freeform 4383">
                <a:extLst>
                  <a:ext uri="{FF2B5EF4-FFF2-40B4-BE49-F238E27FC236}">
                    <a16:creationId xmlns:a16="http://schemas.microsoft.com/office/drawing/2014/main" id="{49784163-F03A-934D-00EB-A5F6555C18ED}"/>
                  </a:ext>
                </a:extLst>
              </p:cNvPr>
              <p:cNvSpPr/>
              <p:nvPr/>
            </p:nvSpPr>
            <p:spPr>
              <a:xfrm>
                <a:off x="4814501" y="41670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47" name="Freeform 4384">
                <a:extLst>
                  <a:ext uri="{FF2B5EF4-FFF2-40B4-BE49-F238E27FC236}">
                    <a16:creationId xmlns:a16="http://schemas.microsoft.com/office/drawing/2014/main" id="{95CDAA61-0BF1-121E-0C8D-9DA952083910}"/>
                  </a:ext>
                </a:extLst>
              </p:cNvPr>
              <p:cNvSpPr/>
              <p:nvPr/>
            </p:nvSpPr>
            <p:spPr>
              <a:xfrm>
                <a:off x="4763985" y="4217494"/>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343" name="Graphic 5">
              <a:extLst>
                <a:ext uri="{FF2B5EF4-FFF2-40B4-BE49-F238E27FC236}">
                  <a16:creationId xmlns:a16="http://schemas.microsoft.com/office/drawing/2014/main" id="{543DC019-B427-D7CF-2A2C-08A8444E7BAA}"/>
                </a:ext>
              </a:extLst>
            </p:cNvPr>
            <p:cNvGrpSpPr/>
            <p:nvPr/>
          </p:nvGrpSpPr>
          <p:grpSpPr>
            <a:xfrm>
              <a:off x="4772743" y="4167012"/>
              <a:ext cx="101033" cy="100964"/>
              <a:chOff x="4772743" y="4167012"/>
              <a:chExt cx="101033" cy="100964"/>
            </a:xfrm>
          </p:grpSpPr>
          <p:sp>
            <p:nvSpPr>
              <p:cNvPr id="1344" name="Freeform 4381">
                <a:extLst>
                  <a:ext uri="{FF2B5EF4-FFF2-40B4-BE49-F238E27FC236}">
                    <a16:creationId xmlns:a16="http://schemas.microsoft.com/office/drawing/2014/main" id="{617529C4-5436-EAD1-6A14-A2E262C67E18}"/>
                  </a:ext>
                </a:extLst>
              </p:cNvPr>
              <p:cNvSpPr/>
              <p:nvPr/>
            </p:nvSpPr>
            <p:spPr>
              <a:xfrm>
                <a:off x="4823259" y="41670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45" name="Freeform 4382">
                <a:extLst>
                  <a:ext uri="{FF2B5EF4-FFF2-40B4-BE49-F238E27FC236}">
                    <a16:creationId xmlns:a16="http://schemas.microsoft.com/office/drawing/2014/main" id="{B7B89C92-1C87-FD1A-D701-7FBD43943CC8}"/>
                  </a:ext>
                </a:extLst>
              </p:cNvPr>
              <p:cNvSpPr/>
              <p:nvPr/>
            </p:nvSpPr>
            <p:spPr>
              <a:xfrm>
                <a:off x="4772743" y="4217494"/>
                <a:ext cx="101033" cy="12684"/>
              </a:xfrm>
              <a:custGeom>
                <a:avLst/>
                <a:gdLst>
                  <a:gd name="connsiteX0" fmla="*/ 0 w 101033"/>
                  <a:gd name="connsiteY0" fmla="*/ 0 h 12684"/>
                  <a:gd name="connsiteX1" fmla="*/ 101034 w 101033"/>
                  <a:gd name="connsiteY1" fmla="*/ 0 h 12684"/>
                </a:gdLst>
                <a:ahLst/>
                <a:cxnLst>
                  <a:cxn ang="0">
                    <a:pos x="connsiteX0" y="connsiteY0"/>
                  </a:cxn>
                  <a:cxn ang="0">
                    <a:pos x="connsiteX1" y="connsiteY1"/>
                  </a:cxn>
                </a:cxnLst>
                <a:rect l="l" t="t" r="r" b="b"/>
                <a:pathLst>
                  <a:path w="101033" h="12684">
                    <a:moveTo>
                      <a:pt x="0" y="0"/>
                    </a:moveTo>
                    <a:lnTo>
                      <a:pt x="101034"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sp>
        <p:nvSpPr>
          <p:cNvPr id="1249" name="TextBox 1248">
            <a:extLst>
              <a:ext uri="{FF2B5EF4-FFF2-40B4-BE49-F238E27FC236}">
                <a16:creationId xmlns:a16="http://schemas.microsoft.com/office/drawing/2014/main" id="{480A769A-E2A5-FF6B-A55C-7AC43174E9AE}"/>
              </a:ext>
            </a:extLst>
          </p:cNvPr>
          <p:cNvSpPr txBox="1"/>
          <p:nvPr/>
        </p:nvSpPr>
        <p:spPr>
          <a:xfrm>
            <a:off x="2078865" y="2773933"/>
            <a:ext cx="545342" cy="246221"/>
          </a:xfrm>
          <a:prstGeom prst="rect">
            <a:avLst/>
          </a:prstGeom>
          <a:noFill/>
        </p:spPr>
        <p:txBody>
          <a:bodyPr wrap="none" rtlCol="0">
            <a:spAutoFit/>
          </a:bodyPr>
          <a:lstStyle/>
          <a:p>
            <a:pPr defTabSz="914446"/>
            <a:r>
              <a:rPr lang="en-GB" sz="1000" b="1" noProof="0" dirty="0">
                <a:solidFill>
                  <a:schemeClr val="tx2"/>
                </a:solidFill>
                <a:latin typeface="Arial" panose="020B0604020202020204" pitchFamily="34" charset="0"/>
                <a:cs typeface="Arial" panose="020B0604020202020204" pitchFamily="34" charset="0"/>
              </a:rPr>
              <a:t>62.5%</a:t>
            </a:r>
          </a:p>
        </p:txBody>
      </p:sp>
      <p:sp>
        <p:nvSpPr>
          <p:cNvPr id="1250" name="TextBox 1249">
            <a:extLst>
              <a:ext uri="{FF2B5EF4-FFF2-40B4-BE49-F238E27FC236}">
                <a16:creationId xmlns:a16="http://schemas.microsoft.com/office/drawing/2014/main" id="{D9BE0BC3-C1C4-E3FD-48A8-58071B62933B}"/>
              </a:ext>
            </a:extLst>
          </p:cNvPr>
          <p:cNvSpPr txBox="1"/>
          <p:nvPr/>
        </p:nvSpPr>
        <p:spPr>
          <a:xfrm>
            <a:off x="1517583" y="3084591"/>
            <a:ext cx="545342" cy="246221"/>
          </a:xfrm>
          <a:prstGeom prst="rect">
            <a:avLst/>
          </a:prstGeom>
          <a:noFill/>
        </p:spPr>
        <p:txBody>
          <a:bodyPr wrap="none" rtlCol="0">
            <a:spAutoFit/>
          </a:bodyPr>
          <a:lstStyle/>
          <a:p>
            <a:pPr defTabSz="914446"/>
            <a:r>
              <a:rPr lang="en-GB" sz="1000" b="1" noProof="0" dirty="0">
                <a:solidFill>
                  <a:prstClr val="white">
                    <a:lumMod val="50000"/>
                  </a:prstClr>
                </a:solidFill>
                <a:latin typeface="Arial" panose="020B0604020202020204" pitchFamily="34" charset="0"/>
                <a:cs typeface="Arial" panose="020B0604020202020204" pitchFamily="34" charset="0"/>
              </a:rPr>
              <a:t>55.0%</a:t>
            </a:r>
          </a:p>
        </p:txBody>
      </p:sp>
      <p:sp>
        <p:nvSpPr>
          <p:cNvPr id="1251" name="TextBox 1250">
            <a:extLst>
              <a:ext uri="{FF2B5EF4-FFF2-40B4-BE49-F238E27FC236}">
                <a16:creationId xmlns:a16="http://schemas.microsoft.com/office/drawing/2014/main" id="{5362D928-9378-0982-AA94-E21AF617DC90}"/>
              </a:ext>
            </a:extLst>
          </p:cNvPr>
          <p:cNvSpPr txBox="1"/>
          <p:nvPr/>
        </p:nvSpPr>
        <p:spPr>
          <a:xfrm>
            <a:off x="3251288" y="2971847"/>
            <a:ext cx="545342" cy="246221"/>
          </a:xfrm>
          <a:prstGeom prst="rect">
            <a:avLst/>
          </a:prstGeom>
          <a:noFill/>
        </p:spPr>
        <p:txBody>
          <a:bodyPr wrap="none" rtlCol="0">
            <a:spAutoFit/>
          </a:bodyPr>
          <a:lstStyle/>
          <a:p>
            <a:pPr defTabSz="914446"/>
            <a:r>
              <a:rPr lang="en-GB" sz="1000" b="1" noProof="0" dirty="0">
                <a:solidFill>
                  <a:schemeClr val="tx2"/>
                </a:solidFill>
                <a:latin typeface="Arial" panose="020B0604020202020204" pitchFamily="34" charset="0"/>
                <a:cs typeface="Arial" panose="020B0604020202020204" pitchFamily="34" charset="0"/>
              </a:rPr>
              <a:t>52.8%</a:t>
            </a:r>
          </a:p>
        </p:txBody>
      </p:sp>
      <p:sp>
        <p:nvSpPr>
          <p:cNvPr id="1252" name="TextBox 1251">
            <a:extLst>
              <a:ext uri="{FF2B5EF4-FFF2-40B4-BE49-F238E27FC236}">
                <a16:creationId xmlns:a16="http://schemas.microsoft.com/office/drawing/2014/main" id="{B34D5484-958C-9E65-AF96-1D1ADBE1B812}"/>
              </a:ext>
            </a:extLst>
          </p:cNvPr>
          <p:cNvSpPr txBox="1"/>
          <p:nvPr/>
        </p:nvSpPr>
        <p:spPr>
          <a:xfrm>
            <a:off x="3258540" y="3679813"/>
            <a:ext cx="537327" cy="246221"/>
          </a:xfrm>
          <a:prstGeom prst="rect">
            <a:avLst/>
          </a:prstGeom>
          <a:noFill/>
        </p:spPr>
        <p:txBody>
          <a:bodyPr wrap="none" rtlCol="0">
            <a:spAutoFit/>
          </a:bodyPr>
          <a:lstStyle/>
          <a:p>
            <a:pPr defTabSz="914446"/>
            <a:r>
              <a:rPr lang="en-GB" sz="1000" b="1" noProof="0" dirty="0">
                <a:solidFill>
                  <a:prstClr val="white">
                    <a:lumMod val="50000"/>
                  </a:prstClr>
                </a:solidFill>
                <a:latin typeface="Aptos" panose="02110004020202020204"/>
              </a:rPr>
              <a:t>40.9%</a:t>
            </a:r>
          </a:p>
        </p:txBody>
      </p:sp>
      <p:grpSp>
        <p:nvGrpSpPr>
          <p:cNvPr id="45" name="Group 44">
            <a:extLst>
              <a:ext uri="{FF2B5EF4-FFF2-40B4-BE49-F238E27FC236}">
                <a16:creationId xmlns:a16="http://schemas.microsoft.com/office/drawing/2014/main" id="{10590037-734C-70CB-9873-B2B7135EC489}"/>
              </a:ext>
            </a:extLst>
          </p:cNvPr>
          <p:cNvGrpSpPr/>
          <p:nvPr/>
        </p:nvGrpSpPr>
        <p:grpSpPr>
          <a:xfrm>
            <a:off x="448385" y="1982546"/>
            <a:ext cx="528726" cy="2559765"/>
            <a:chOff x="672576" y="3504259"/>
            <a:chExt cx="793089" cy="3839647"/>
          </a:xfrm>
        </p:grpSpPr>
        <p:sp>
          <p:nvSpPr>
            <p:cNvPr id="46" name="TextBox 45">
              <a:extLst>
                <a:ext uri="{FF2B5EF4-FFF2-40B4-BE49-F238E27FC236}">
                  <a16:creationId xmlns:a16="http://schemas.microsoft.com/office/drawing/2014/main" id="{919A824E-390A-F190-343B-8A702E297F77}"/>
                </a:ext>
              </a:extLst>
            </p:cNvPr>
            <p:cNvSpPr txBox="1"/>
            <p:nvPr/>
          </p:nvSpPr>
          <p:spPr>
            <a:xfrm rot="16200000">
              <a:off x="355662" y="5315290"/>
              <a:ext cx="1003159" cy="369332"/>
            </a:xfrm>
            <a:prstGeom prst="rect">
              <a:avLst/>
            </a:prstGeom>
            <a:noFill/>
          </p:spPr>
          <p:txBody>
            <a:bodyPr wrap="none" rtlCol="0">
              <a:spAutoFit/>
            </a:bodyPr>
            <a:lstStyle/>
            <a:p>
              <a:pPr algn="ctr" defTabSz="914446"/>
              <a:r>
                <a:rPr lang="en-GB" sz="1000" b="1" noProof="0" dirty="0">
                  <a:ln/>
                  <a:solidFill>
                    <a:srgbClr val="000000"/>
                  </a:solidFill>
                  <a:latin typeface="Arial"/>
                  <a:cs typeface="Arial"/>
                  <a:sym typeface="Arial"/>
                  <a:rtl val="0"/>
                </a:rPr>
                <a:t>PFS (%)</a:t>
              </a:r>
            </a:p>
          </p:txBody>
        </p:sp>
        <p:grpSp>
          <p:nvGrpSpPr>
            <p:cNvPr id="47" name="Graphic 4">
              <a:extLst>
                <a:ext uri="{FF2B5EF4-FFF2-40B4-BE49-F238E27FC236}">
                  <a16:creationId xmlns:a16="http://schemas.microsoft.com/office/drawing/2014/main" id="{07466CD8-B120-02A8-F1A2-99105A402F02}"/>
                </a:ext>
              </a:extLst>
            </p:cNvPr>
            <p:cNvGrpSpPr/>
            <p:nvPr/>
          </p:nvGrpSpPr>
          <p:grpSpPr>
            <a:xfrm>
              <a:off x="1357651" y="3602352"/>
              <a:ext cx="108014" cy="3741554"/>
              <a:chOff x="-503083" y="1894289"/>
              <a:chExt cx="108014" cy="3525905"/>
            </a:xfrm>
          </p:grpSpPr>
          <p:grpSp>
            <p:nvGrpSpPr>
              <p:cNvPr id="56" name="Graphic 4">
                <a:extLst>
                  <a:ext uri="{FF2B5EF4-FFF2-40B4-BE49-F238E27FC236}">
                    <a16:creationId xmlns:a16="http://schemas.microsoft.com/office/drawing/2014/main" id="{3D5AF60A-1484-1AA8-7810-42CBA1696A0C}"/>
                  </a:ext>
                </a:extLst>
              </p:cNvPr>
              <p:cNvGrpSpPr/>
              <p:nvPr/>
            </p:nvGrpSpPr>
            <p:grpSpPr>
              <a:xfrm>
                <a:off x="-496102" y="1894289"/>
                <a:ext cx="101033" cy="100964"/>
                <a:chOff x="-496102" y="1894289"/>
                <a:chExt cx="101033" cy="100964"/>
              </a:xfrm>
            </p:grpSpPr>
            <p:sp>
              <p:nvSpPr>
                <p:cNvPr id="1822" name="Freeform 6217">
                  <a:extLst>
                    <a:ext uri="{FF2B5EF4-FFF2-40B4-BE49-F238E27FC236}">
                      <a16:creationId xmlns:a16="http://schemas.microsoft.com/office/drawing/2014/main" id="{1A4EE322-3E31-E115-C600-85B8E111402E}"/>
                    </a:ext>
                  </a:extLst>
                </p:cNvPr>
                <p:cNvSpPr/>
                <p:nvPr/>
              </p:nvSpPr>
              <p:spPr>
                <a:xfrm>
                  <a:off x="-445585" y="189428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rgbClr val="A6A6A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23" name="Freeform 6218">
                  <a:extLst>
                    <a:ext uri="{FF2B5EF4-FFF2-40B4-BE49-F238E27FC236}">
                      <a16:creationId xmlns:a16="http://schemas.microsoft.com/office/drawing/2014/main" id="{4430A2FE-77BD-B5A0-0FD3-F9A4A332DA15}"/>
                    </a:ext>
                  </a:extLst>
                </p:cNvPr>
                <p:cNvSpPr/>
                <p:nvPr/>
              </p:nvSpPr>
              <p:spPr>
                <a:xfrm>
                  <a:off x="-496102" y="1944772"/>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rgbClr val="A6A6A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sp>
            <p:nvSpPr>
              <p:cNvPr id="57" name="Freeform 6211">
                <a:extLst>
                  <a:ext uri="{FF2B5EF4-FFF2-40B4-BE49-F238E27FC236}">
                    <a16:creationId xmlns:a16="http://schemas.microsoft.com/office/drawing/2014/main" id="{9BE1F08B-20C7-DEBE-AF10-DF8038B3ECD7}"/>
                  </a:ext>
                </a:extLst>
              </p:cNvPr>
              <p:cNvSpPr/>
              <p:nvPr/>
            </p:nvSpPr>
            <p:spPr>
              <a:xfrm>
                <a:off x="-503083" y="2639856"/>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8" name="Freeform 6212">
                <a:extLst>
                  <a:ext uri="{FF2B5EF4-FFF2-40B4-BE49-F238E27FC236}">
                    <a16:creationId xmlns:a16="http://schemas.microsoft.com/office/drawing/2014/main" id="{9F72F1A7-8D2D-299F-B871-1A5C0DFA56E6}"/>
                  </a:ext>
                </a:extLst>
              </p:cNvPr>
              <p:cNvSpPr/>
              <p:nvPr/>
            </p:nvSpPr>
            <p:spPr>
              <a:xfrm>
                <a:off x="-503083" y="3334941"/>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9" name="Freeform 6213">
                <a:extLst>
                  <a:ext uri="{FF2B5EF4-FFF2-40B4-BE49-F238E27FC236}">
                    <a16:creationId xmlns:a16="http://schemas.microsoft.com/office/drawing/2014/main" id="{D76AFB75-D5F2-1503-A2A0-F130188C5F92}"/>
                  </a:ext>
                </a:extLst>
              </p:cNvPr>
              <p:cNvSpPr/>
              <p:nvPr/>
            </p:nvSpPr>
            <p:spPr>
              <a:xfrm>
                <a:off x="-503083" y="4030025"/>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19" name="Freeform 6214">
                <a:extLst>
                  <a:ext uri="{FF2B5EF4-FFF2-40B4-BE49-F238E27FC236}">
                    <a16:creationId xmlns:a16="http://schemas.microsoft.com/office/drawing/2014/main" id="{9F65128D-57C3-F979-9899-946CF9492BBA}"/>
                  </a:ext>
                </a:extLst>
              </p:cNvPr>
              <p:cNvSpPr/>
              <p:nvPr/>
            </p:nvSpPr>
            <p:spPr>
              <a:xfrm>
                <a:off x="-503083" y="4725110"/>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20" name="Freeform 6215">
                <a:extLst>
                  <a:ext uri="{FF2B5EF4-FFF2-40B4-BE49-F238E27FC236}">
                    <a16:creationId xmlns:a16="http://schemas.microsoft.com/office/drawing/2014/main" id="{6BDAFF37-5EF8-1151-FAC0-C286C683FFE8}"/>
                  </a:ext>
                </a:extLst>
              </p:cNvPr>
              <p:cNvSpPr/>
              <p:nvPr/>
            </p:nvSpPr>
            <p:spPr>
              <a:xfrm>
                <a:off x="-503083" y="1944772"/>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21" name="Freeform 6216">
                <a:extLst>
                  <a:ext uri="{FF2B5EF4-FFF2-40B4-BE49-F238E27FC236}">
                    <a16:creationId xmlns:a16="http://schemas.microsoft.com/office/drawing/2014/main" id="{53B3F67B-0F8E-4C94-A63D-E310172CEC98}"/>
                  </a:ext>
                </a:extLst>
              </p:cNvPr>
              <p:cNvSpPr/>
              <p:nvPr/>
            </p:nvSpPr>
            <p:spPr>
              <a:xfrm>
                <a:off x="-503083" y="5420195"/>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sp>
          <p:nvSpPr>
            <p:cNvPr id="48" name="TextBox 47">
              <a:extLst>
                <a:ext uri="{FF2B5EF4-FFF2-40B4-BE49-F238E27FC236}">
                  <a16:creationId xmlns:a16="http://schemas.microsoft.com/office/drawing/2014/main" id="{10500853-E09C-3B75-BC93-2C66FA2B9A24}"/>
                </a:ext>
              </a:extLst>
            </p:cNvPr>
            <p:cNvSpPr txBox="1"/>
            <p:nvPr/>
          </p:nvSpPr>
          <p:spPr>
            <a:xfrm>
              <a:off x="957562" y="4241855"/>
              <a:ext cx="450123" cy="323166"/>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80</a:t>
              </a:r>
            </a:p>
          </p:txBody>
        </p:sp>
        <p:sp>
          <p:nvSpPr>
            <p:cNvPr id="52" name="TextBox 51">
              <a:extLst>
                <a:ext uri="{FF2B5EF4-FFF2-40B4-BE49-F238E27FC236}">
                  <a16:creationId xmlns:a16="http://schemas.microsoft.com/office/drawing/2014/main" id="{FD79D819-AC3D-2C66-E7BD-DC0B6B383911}"/>
                </a:ext>
              </a:extLst>
            </p:cNvPr>
            <p:cNvSpPr txBox="1"/>
            <p:nvPr/>
          </p:nvSpPr>
          <p:spPr>
            <a:xfrm>
              <a:off x="957562" y="4979453"/>
              <a:ext cx="450123" cy="323166"/>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60</a:t>
              </a:r>
            </a:p>
          </p:txBody>
        </p:sp>
        <p:sp>
          <p:nvSpPr>
            <p:cNvPr id="53" name="TextBox 52">
              <a:extLst>
                <a:ext uri="{FF2B5EF4-FFF2-40B4-BE49-F238E27FC236}">
                  <a16:creationId xmlns:a16="http://schemas.microsoft.com/office/drawing/2014/main" id="{D4689CD1-A2FA-F1C0-1A7F-42F70711160A}"/>
                </a:ext>
              </a:extLst>
            </p:cNvPr>
            <p:cNvSpPr txBox="1"/>
            <p:nvPr/>
          </p:nvSpPr>
          <p:spPr>
            <a:xfrm>
              <a:off x="957562" y="5717050"/>
              <a:ext cx="450123" cy="323166"/>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40</a:t>
              </a:r>
            </a:p>
          </p:txBody>
        </p:sp>
        <p:sp>
          <p:nvSpPr>
            <p:cNvPr id="54" name="TextBox 53">
              <a:extLst>
                <a:ext uri="{FF2B5EF4-FFF2-40B4-BE49-F238E27FC236}">
                  <a16:creationId xmlns:a16="http://schemas.microsoft.com/office/drawing/2014/main" id="{EF92D037-1636-2622-FBB6-4EE0A9C632E6}"/>
                </a:ext>
              </a:extLst>
            </p:cNvPr>
            <p:cNvSpPr txBox="1"/>
            <p:nvPr/>
          </p:nvSpPr>
          <p:spPr>
            <a:xfrm>
              <a:off x="957562" y="6454648"/>
              <a:ext cx="450123" cy="323166"/>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20</a:t>
              </a:r>
            </a:p>
          </p:txBody>
        </p:sp>
        <p:sp>
          <p:nvSpPr>
            <p:cNvPr id="55" name="TextBox 54">
              <a:extLst>
                <a:ext uri="{FF2B5EF4-FFF2-40B4-BE49-F238E27FC236}">
                  <a16:creationId xmlns:a16="http://schemas.microsoft.com/office/drawing/2014/main" id="{F2B50865-762D-6E92-BB82-D79D01ADEA9E}"/>
                </a:ext>
              </a:extLst>
            </p:cNvPr>
            <p:cNvSpPr txBox="1"/>
            <p:nvPr/>
          </p:nvSpPr>
          <p:spPr>
            <a:xfrm>
              <a:off x="871297" y="3504259"/>
              <a:ext cx="536687" cy="323166"/>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100</a:t>
              </a:r>
            </a:p>
          </p:txBody>
        </p:sp>
      </p:grpSp>
      <p:sp>
        <p:nvSpPr>
          <p:cNvPr id="1924" name="Freeform 4773">
            <a:extLst>
              <a:ext uri="{FF2B5EF4-FFF2-40B4-BE49-F238E27FC236}">
                <a16:creationId xmlns:a16="http://schemas.microsoft.com/office/drawing/2014/main" id="{0D35D80A-7D1C-43B3-CAE9-9B753AFB2F8C}"/>
              </a:ext>
            </a:extLst>
          </p:cNvPr>
          <p:cNvSpPr/>
          <p:nvPr/>
        </p:nvSpPr>
        <p:spPr>
          <a:xfrm>
            <a:off x="941064" y="2083654"/>
            <a:ext cx="4800951" cy="2458656"/>
          </a:xfrm>
          <a:custGeom>
            <a:avLst/>
            <a:gdLst>
              <a:gd name="connsiteX0" fmla="*/ 7201428 w 7201427"/>
              <a:gd name="connsiteY0" fmla="*/ 3475423 h 3475423"/>
              <a:gd name="connsiteX1" fmla="*/ 0 w 7201427"/>
              <a:gd name="connsiteY1" fmla="*/ 3475423 h 3475423"/>
              <a:gd name="connsiteX2" fmla="*/ 0 w 7201427"/>
              <a:gd name="connsiteY2" fmla="*/ 0 h 3475423"/>
            </a:gdLst>
            <a:ahLst/>
            <a:cxnLst>
              <a:cxn ang="0">
                <a:pos x="connsiteX0" y="connsiteY0"/>
              </a:cxn>
              <a:cxn ang="0">
                <a:pos x="connsiteX1" y="connsiteY1"/>
              </a:cxn>
              <a:cxn ang="0">
                <a:pos x="connsiteX2" y="connsiteY2"/>
              </a:cxn>
            </a:cxnLst>
            <a:rect l="l" t="t" r="r" b="b"/>
            <a:pathLst>
              <a:path w="7201427" h="3475423">
                <a:moveTo>
                  <a:pt x="7201428" y="3475423"/>
                </a:moveTo>
                <a:lnTo>
                  <a:pt x="0" y="3475423"/>
                </a:lnTo>
                <a:lnTo>
                  <a:pt x="0" y="0"/>
                </a:lnTo>
              </a:path>
            </a:pathLst>
          </a:custGeom>
          <a:noFill/>
          <a:ln w="12691" cap="sq">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nvGrpSpPr>
          <p:cNvPr id="1925" name="Group 1924">
            <a:extLst>
              <a:ext uri="{FF2B5EF4-FFF2-40B4-BE49-F238E27FC236}">
                <a16:creationId xmlns:a16="http://schemas.microsoft.com/office/drawing/2014/main" id="{5A51E41B-ED55-350A-058D-D81DA29D0AB0}"/>
              </a:ext>
            </a:extLst>
          </p:cNvPr>
          <p:cNvGrpSpPr/>
          <p:nvPr/>
        </p:nvGrpSpPr>
        <p:grpSpPr>
          <a:xfrm>
            <a:off x="820614" y="4542307"/>
            <a:ext cx="4962149" cy="433601"/>
            <a:chOff x="1230921" y="7343906"/>
            <a:chExt cx="7443223" cy="650402"/>
          </a:xfrm>
        </p:grpSpPr>
        <p:sp>
          <p:nvSpPr>
            <p:cNvPr id="1926" name="TextBox 1925">
              <a:extLst>
                <a:ext uri="{FF2B5EF4-FFF2-40B4-BE49-F238E27FC236}">
                  <a16:creationId xmlns:a16="http://schemas.microsoft.com/office/drawing/2014/main" id="{18A73CF0-5D29-AC27-2808-33BB3A0235E5}"/>
                </a:ext>
              </a:extLst>
            </p:cNvPr>
            <p:cNvSpPr txBox="1"/>
            <p:nvPr/>
          </p:nvSpPr>
          <p:spPr>
            <a:xfrm>
              <a:off x="4134321" y="7624976"/>
              <a:ext cx="1601881" cy="369332"/>
            </a:xfrm>
            <a:prstGeom prst="rect">
              <a:avLst/>
            </a:prstGeom>
            <a:noFill/>
          </p:spPr>
          <p:txBody>
            <a:bodyPr wrap="none" rtlCol="0">
              <a:spAutoFit/>
            </a:bodyPr>
            <a:lstStyle/>
            <a:p>
              <a:pPr algn="ctr" defTabSz="914446"/>
              <a:r>
                <a:rPr lang="en-GB" sz="1000" b="1" noProof="0" dirty="0">
                  <a:ln/>
                  <a:solidFill>
                    <a:srgbClr val="000000"/>
                  </a:solidFill>
                  <a:latin typeface="Arial"/>
                  <a:cs typeface="Arial"/>
                  <a:sym typeface="Arial"/>
                  <a:rtl val="0"/>
                </a:rPr>
                <a:t>Time (months)</a:t>
              </a:r>
            </a:p>
          </p:txBody>
        </p:sp>
        <p:grpSp>
          <p:nvGrpSpPr>
            <p:cNvPr id="1927" name="Graphic 4">
              <a:extLst>
                <a:ext uri="{FF2B5EF4-FFF2-40B4-BE49-F238E27FC236}">
                  <a16:creationId xmlns:a16="http://schemas.microsoft.com/office/drawing/2014/main" id="{1F10371C-A1C7-341E-76C1-F17C39FF5219}"/>
                </a:ext>
              </a:extLst>
            </p:cNvPr>
            <p:cNvGrpSpPr/>
            <p:nvPr/>
          </p:nvGrpSpPr>
          <p:grpSpPr>
            <a:xfrm>
              <a:off x="1411595" y="7343906"/>
              <a:ext cx="7036422" cy="57204"/>
              <a:chOff x="-449139" y="5420195"/>
              <a:chExt cx="7036422" cy="53907"/>
            </a:xfrm>
          </p:grpSpPr>
          <p:sp>
            <p:nvSpPr>
              <p:cNvPr id="1946" name="Freeform 4778">
                <a:extLst>
                  <a:ext uri="{FF2B5EF4-FFF2-40B4-BE49-F238E27FC236}">
                    <a16:creationId xmlns:a16="http://schemas.microsoft.com/office/drawing/2014/main" id="{3B675DBE-B3B1-4E4B-794F-1A5F0DE4947F}"/>
                  </a:ext>
                </a:extLst>
              </p:cNvPr>
              <p:cNvSpPr/>
              <p:nvPr/>
            </p:nvSpPr>
            <p:spPr>
              <a:xfrm>
                <a:off x="6587282"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947" name="Freeform 4779">
                <a:extLst>
                  <a:ext uri="{FF2B5EF4-FFF2-40B4-BE49-F238E27FC236}">
                    <a16:creationId xmlns:a16="http://schemas.microsoft.com/office/drawing/2014/main" id="{DEF0685B-05E8-2D1B-52D6-87FC45B2783F}"/>
                  </a:ext>
                </a:extLst>
              </p:cNvPr>
              <p:cNvSpPr/>
              <p:nvPr/>
            </p:nvSpPr>
            <p:spPr>
              <a:xfrm>
                <a:off x="6147482"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948" name="Freeform 4780">
                <a:extLst>
                  <a:ext uri="{FF2B5EF4-FFF2-40B4-BE49-F238E27FC236}">
                    <a16:creationId xmlns:a16="http://schemas.microsoft.com/office/drawing/2014/main" id="{6FE90010-17E8-21FF-E995-725BA19F389B}"/>
                  </a:ext>
                </a:extLst>
              </p:cNvPr>
              <p:cNvSpPr/>
              <p:nvPr/>
            </p:nvSpPr>
            <p:spPr>
              <a:xfrm>
                <a:off x="5707682"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949" name="Freeform 4781">
                <a:extLst>
                  <a:ext uri="{FF2B5EF4-FFF2-40B4-BE49-F238E27FC236}">
                    <a16:creationId xmlns:a16="http://schemas.microsoft.com/office/drawing/2014/main" id="{15FCDA49-6BD2-12E7-ACB9-C716518B98B5}"/>
                  </a:ext>
                </a:extLst>
              </p:cNvPr>
              <p:cNvSpPr/>
              <p:nvPr/>
            </p:nvSpPr>
            <p:spPr>
              <a:xfrm>
                <a:off x="5267882"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950" name="Freeform 4782">
                <a:extLst>
                  <a:ext uri="{FF2B5EF4-FFF2-40B4-BE49-F238E27FC236}">
                    <a16:creationId xmlns:a16="http://schemas.microsoft.com/office/drawing/2014/main" id="{3C190CE1-3323-0564-E1D4-6C6102F9EF22}"/>
                  </a:ext>
                </a:extLst>
              </p:cNvPr>
              <p:cNvSpPr/>
              <p:nvPr/>
            </p:nvSpPr>
            <p:spPr>
              <a:xfrm>
                <a:off x="4828208"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951" name="Freeform 4783">
                <a:extLst>
                  <a:ext uri="{FF2B5EF4-FFF2-40B4-BE49-F238E27FC236}">
                    <a16:creationId xmlns:a16="http://schemas.microsoft.com/office/drawing/2014/main" id="{C0BAB389-F508-574E-2AD8-2EF3401AB255}"/>
                  </a:ext>
                </a:extLst>
              </p:cNvPr>
              <p:cNvSpPr/>
              <p:nvPr/>
            </p:nvSpPr>
            <p:spPr>
              <a:xfrm>
                <a:off x="4388408"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952" name="Freeform 4784">
                <a:extLst>
                  <a:ext uri="{FF2B5EF4-FFF2-40B4-BE49-F238E27FC236}">
                    <a16:creationId xmlns:a16="http://schemas.microsoft.com/office/drawing/2014/main" id="{F0A7700D-3A35-50BA-276C-8FBB246214A5}"/>
                  </a:ext>
                </a:extLst>
              </p:cNvPr>
              <p:cNvSpPr/>
              <p:nvPr/>
            </p:nvSpPr>
            <p:spPr>
              <a:xfrm>
                <a:off x="3948608"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953" name="Freeform 4785">
                <a:extLst>
                  <a:ext uri="{FF2B5EF4-FFF2-40B4-BE49-F238E27FC236}">
                    <a16:creationId xmlns:a16="http://schemas.microsoft.com/office/drawing/2014/main" id="{5346FBD9-7A36-AED6-2071-4F0CAAEF5511}"/>
                  </a:ext>
                </a:extLst>
              </p:cNvPr>
              <p:cNvSpPr/>
              <p:nvPr/>
            </p:nvSpPr>
            <p:spPr>
              <a:xfrm>
                <a:off x="3508808"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954" name="Freeform 4786">
                <a:extLst>
                  <a:ext uri="{FF2B5EF4-FFF2-40B4-BE49-F238E27FC236}">
                    <a16:creationId xmlns:a16="http://schemas.microsoft.com/office/drawing/2014/main" id="{42861FAF-47F7-9996-A097-2751070FE1F5}"/>
                  </a:ext>
                </a:extLst>
              </p:cNvPr>
              <p:cNvSpPr/>
              <p:nvPr/>
            </p:nvSpPr>
            <p:spPr>
              <a:xfrm>
                <a:off x="3069134"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955" name="Freeform 4787">
                <a:extLst>
                  <a:ext uri="{FF2B5EF4-FFF2-40B4-BE49-F238E27FC236}">
                    <a16:creationId xmlns:a16="http://schemas.microsoft.com/office/drawing/2014/main" id="{CAF15499-4ECE-877E-D95F-A168227EC999}"/>
                  </a:ext>
                </a:extLst>
              </p:cNvPr>
              <p:cNvSpPr/>
              <p:nvPr/>
            </p:nvSpPr>
            <p:spPr>
              <a:xfrm>
                <a:off x="2629334"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956" name="Freeform 4788">
                <a:extLst>
                  <a:ext uri="{FF2B5EF4-FFF2-40B4-BE49-F238E27FC236}">
                    <a16:creationId xmlns:a16="http://schemas.microsoft.com/office/drawing/2014/main" id="{51B86497-F2C5-3C09-C56A-93F94D9CED6C}"/>
                  </a:ext>
                </a:extLst>
              </p:cNvPr>
              <p:cNvSpPr/>
              <p:nvPr/>
            </p:nvSpPr>
            <p:spPr>
              <a:xfrm>
                <a:off x="2189534"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957" name="Freeform 4789">
                <a:extLst>
                  <a:ext uri="{FF2B5EF4-FFF2-40B4-BE49-F238E27FC236}">
                    <a16:creationId xmlns:a16="http://schemas.microsoft.com/office/drawing/2014/main" id="{56986E67-5D2B-0179-FE49-A57046BA51E6}"/>
                  </a:ext>
                </a:extLst>
              </p:cNvPr>
              <p:cNvSpPr/>
              <p:nvPr/>
            </p:nvSpPr>
            <p:spPr>
              <a:xfrm>
                <a:off x="1749734"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958" name="Freeform 4790">
                <a:extLst>
                  <a:ext uri="{FF2B5EF4-FFF2-40B4-BE49-F238E27FC236}">
                    <a16:creationId xmlns:a16="http://schemas.microsoft.com/office/drawing/2014/main" id="{3B668701-D654-AE49-576F-A15C9B4DF035}"/>
                  </a:ext>
                </a:extLst>
              </p:cNvPr>
              <p:cNvSpPr/>
              <p:nvPr/>
            </p:nvSpPr>
            <p:spPr>
              <a:xfrm>
                <a:off x="1309934"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959" name="Freeform 4791">
                <a:extLst>
                  <a:ext uri="{FF2B5EF4-FFF2-40B4-BE49-F238E27FC236}">
                    <a16:creationId xmlns:a16="http://schemas.microsoft.com/office/drawing/2014/main" id="{29837AA7-636F-1C4F-5CAA-F3675F1593F6}"/>
                  </a:ext>
                </a:extLst>
              </p:cNvPr>
              <p:cNvSpPr/>
              <p:nvPr/>
            </p:nvSpPr>
            <p:spPr>
              <a:xfrm>
                <a:off x="870260"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960" name="Freeform 4792">
                <a:extLst>
                  <a:ext uri="{FF2B5EF4-FFF2-40B4-BE49-F238E27FC236}">
                    <a16:creationId xmlns:a16="http://schemas.microsoft.com/office/drawing/2014/main" id="{1F39CAE6-F737-AAB2-EA9F-57C0F6802200}"/>
                  </a:ext>
                </a:extLst>
              </p:cNvPr>
              <p:cNvSpPr/>
              <p:nvPr/>
            </p:nvSpPr>
            <p:spPr>
              <a:xfrm>
                <a:off x="430460"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961" name="Freeform 4793">
                <a:extLst>
                  <a:ext uri="{FF2B5EF4-FFF2-40B4-BE49-F238E27FC236}">
                    <a16:creationId xmlns:a16="http://schemas.microsoft.com/office/drawing/2014/main" id="{032D1A86-03A6-01C4-DCD2-9C40DF8F9AD9}"/>
                  </a:ext>
                </a:extLst>
              </p:cNvPr>
              <p:cNvSpPr/>
              <p:nvPr/>
            </p:nvSpPr>
            <p:spPr>
              <a:xfrm>
                <a:off x="-9339"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962" name="Freeform 4794">
                <a:extLst>
                  <a:ext uri="{FF2B5EF4-FFF2-40B4-BE49-F238E27FC236}">
                    <a16:creationId xmlns:a16="http://schemas.microsoft.com/office/drawing/2014/main" id="{CEF2651F-5C8E-78BC-FACC-C9C54B55FABB}"/>
                  </a:ext>
                </a:extLst>
              </p:cNvPr>
              <p:cNvSpPr/>
              <p:nvPr/>
            </p:nvSpPr>
            <p:spPr>
              <a:xfrm>
                <a:off x="-449139"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grpSp>
        <p:grpSp>
          <p:nvGrpSpPr>
            <p:cNvPr id="1928" name="Graphic 4">
              <a:extLst>
                <a:ext uri="{FF2B5EF4-FFF2-40B4-BE49-F238E27FC236}">
                  <a16:creationId xmlns:a16="http://schemas.microsoft.com/office/drawing/2014/main" id="{E8D86C38-7535-E8BF-C0CA-EB4EB02C537E}"/>
                </a:ext>
              </a:extLst>
            </p:cNvPr>
            <p:cNvGrpSpPr/>
            <p:nvPr/>
          </p:nvGrpSpPr>
          <p:grpSpPr>
            <a:xfrm>
              <a:off x="1230921" y="7379882"/>
              <a:ext cx="7443223" cy="323167"/>
              <a:chOff x="-629813" y="5454089"/>
              <a:chExt cx="7443223" cy="304540"/>
            </a:xfrm>
            <a:solidFill>
              <a:srgbClr val="000000"/>
            </a:solidFill>
          </p:grpSpPr>
          <p:sp>
            <p:nvSpPr>
              <p:cNvPr id="1929" name="TextBox 1928">
                <a:extLst>
                  <a:ext uri="{FF2B5EF4-FFF2-40B4-BE49-F238E27FC236}">
                    <a16:creationId xmlns:a16="http://schemas.microsoft.com/office/drawing/2014/main" id="{13DC277D-C3A1-E722-46F2-C11F595C8B45}"/>
                  </a:ext>
                </a:extLst>
              </p:cNvPr>
              <p:cNvSpPr txBox="1"/>
              <p:nvPr/>
            </p:nvSpPr>
            <p:spPr>
              <a:xfrm>
                <a:off x="6363285" y="5454089"/>
                <a:ext cx="450125" cy="304540"/>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48</a:t>
                </a:r>
              </a:p>
            </p:txBody>
          </p:sp>
          <p:sp>
            <p:nvSpPr>
              <p:cNvPr id="1930" name="TextBox 1929">
                <a:extLst>
                  <a:ext uri="{FF2B5EF4-FFF2-40B4-BE49-F238E27FC236}">
                    <a16:creationId xmlns:a16="http://schemas.microsoft.com/office/drawing/2014/main" id="{7BE41C2A-E38B-2B59-746C-113CAB537DE4}"/>
                  </a:ext>
                </a:extLst>
              </p:cNvPr>
              <p:cNvSpPr txBox="1"/>
              <p:nvPr/>
            </p:nvSpPr>
            <p:spPr>
              <a:xfrm>
                <a:off x="5923611"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45</a:t>
                </a:r>
              </a:p>
            </p:txBody>
          </p:sp>
          <p:sp>
            <p:nvSpPr>
              <p:cNvPr id="1931" name="TextBox 1930">
                <a:extLst>
                  <a:ext uri="{FF2B5EF4-FFF2-40B4-BE49-F238E27FC236}">
                    <a16:creationId xmlns:a16="http://schemas.microsoft.com/office/drawing/2014/main" id="{73DA2667-F412-6A1B-200E-2B62639296EE}"/>
                  </a:ext>
                </a:extLst>
              </p:cNvPr>
              <p:cNvSpPr txBox="1"/>
              <p:nvPr/>
            </p:nvSpPr>
            <p:spPr>
              <a:xfrm>
                <a:off x="5483811"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42</a:t>
                </a:r>
              </a:p>
            </p:txBody>
          </p:sp>
          <p:sp>
            <p:nvSpPr>
              <p:cNvPr id="1932" name="TextBox 1931">
                <a:extLst>
                  <a:ext uri="{FF2B5EF4-FFF2-40B4-BE49-F238E27FC236}">
                    <a16:creationId xmlns:a16="http://schemas.microsoft.com/office/drawing/2014/main" id="{94A6069F-0116-3633-7E28-1D9183D61894}"/>
                  </a:ext>
                </a:extLst>
              </p:cNvPr>
              <p:cNvSpPr txBox="1"/>
              <p:nvPr/>
            </p:nvSpPr>
            <p:spPr>
              <a:xfrm>
                <a:off x="5044011"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39</a:t>
                </a:r>
              </a:p>
            </p:txBody>
          </p:sp>
          <p:sp>
            <p:nvSpPr>
              <p:cNvPr id="1933" name="TextBox 1932">
                <a:extLst>
                  <a:ext uri="{FF2B5EF4-FFF2-40B4-BE49-F238E27FC236}">
                    <a16:creationId xmlns:a16="http://schemas.microsoft.com/office/drawing/2014/main" id="{769E6107-1E39-C5CE-2E96-FDC0C39D0ED3}"/>
                  </a:ext>
                </a:extLst>
              </p:cNvPr>
              <p:cNvSpPr txBox="1"/>
              <p:nvPr/>
            </p:nvSpPr>
            <p:spPr>
              <a:xfrm>
                <a:off x="4604211"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36</a:t>
                </a:r>
              </a:p>
            </p:txBody>
          </p:sp>
          <p:sp>
            <p:nvSpPr>
              <p:cNvPr id="1934" name="TextBox 1933">
                <a:extLst>
                  <a:ext uri="{FF2B5EF4-FFF2-40B4-BE49-F238E27FC236}">
                    <a16:creationId xmlns:a16="http://schemas.microsoft.com/office/drawing/2014/main" id="{D3773CB2-FD3A-23B5-C47D-A5B2608901C6}"/>
                  </a:ext>
                </a:extLst>
              </p:cNvPr>
              <p:cNvSpPr txBox="1"/>
              <p:nvPr/>
            </p:nvSpPr>
            <p:spPr>
              <a:xfrm>
                <a:off x="4164411"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33</a:t>
                </a:r>
              </a:p>
            </p:txBody>
          </p:sp>
          <p:sp>
            <p:nvSpPr>
              <p:cNvPr id="1935" name="TextBox 1934">
                <a:extLst>
                  <a:ext uri="{FF2B5EF4-FFF2-40B4-BE49-F238E27FC236}">
                    <a16:creationId xmlns:a16="http://schemas.microsoft.com/office/drawing/2014/main" id="{3A3CBDD8-BFF3-8AAA-F9AD-2448D4D2A1C9}"/>
                  </a:ext>
                </a:extLst>
              </p:cNvPr>
              <p:cNvSpPr txBox="1"/>
              <p:nvPr/>
            </p:nvSpPr>
            <p:spPr>
              <a:xfrm>
                <a:off x="3724737"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30</a:t>
                </a:r>
              </a:p>
            </p:txBody>
          </p:sp>
          <p:sp>
            <p:nvSpPr>
              <p:cNvPr id="1936" name="TextBox 1935">
                <a:extLst>
                  <a:ext uri="{FF2B5EF4-FFF2-40B4-BE49-F238E27FC236}">
                    <a16:creationId xmlns:a16="http://schemas.microsoft.com/office/drawing/2014/main" id="{99617ABD-68AA-A79B-323C-E92F4EF50ED6}"/>
                  </a:ext>
                </a:extLst>
              </p:cNvPr>
              <p:cNvSpPr txBox="1"/>
              <p:nvPr/>
            </p:nvSpPr>
            <p:spPr>
              <a:xfrm>
                <a:off x="3284937"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27</a:t>
                </a:r>
              </a:p>
            </p:txBody>
          </p:sp>
          <p:sp>
            <p:nvSpPr>
              <p:cNvPr id="1937" name="TextBox 1936">
                <a:extLst>
                  <a:ext uri="{FF2B5EF4-FFF2-40B4-BE49-F238E27FC236}">
                    <a16:creationId xmlns:a16="http://schemas.microsoft.com/office/drawing/2014/main" id="{CF29953C-770A-CA7E-E466-15080B87AA3B}"/>
                  </a:ext>
                </a:extLst>
              </p:cNvPr>
              <p:cNvSpPr txBox="1"/>
              <p:nvPr/>
            </p:nvSpPr>
            <p:spPr>
              <a:xfrm>
                <a:off x="2845139"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24</a:t>
                </a:r>
              </a:p>
            </p:txBody>
          </p:sp>
          <p:sp>
            <p:nvSpPr>
              <p:cNvPr id="1938" name="TextBox 1937">
                <a:extLst>
                  <a:ext uri="{FF2B5EF4-FFF2-40B4-BE49-F238E27FC236}">
                    <a16:creationId xmlns:a16="http://schemas.microsoft.com/office/drawing/2014/main" id="{3B23DECF-BF7A-754C-E0CA-1B2F58084CEE}"/>
                  </a:ext>
                </a:extLst>
              </p:cNvPr>
              <p:cNvSpPr txBox="1"/>
              <p:nvPr/>
            </p:nvSpPr>
            <p:spPr>
              <a:xfrm>
                <a:off x="2405337"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21</a:t>
                </a:r>
              </a:p>
            </p:txBody>
          </p:sp>
          <p:sp>
            <p:nvSpPr>
              <p:cNvPr id="1939" name="TextBox 1938">
                <a:extLst>
                  <a:ext uri="{FF2B5EF4-FFF2-40B4-BE49-F238E27FC236}">
                    <a16:creationId xmlns:a16="http://schemas.microsoft.com/office/drawing/2014/main" id="{6953354B-52A1-F35E-A85A-C6B120D3EFB6}"/>
                  </a:ext>
                </a:extLst>
              </p:cNvPr>
              <p:cNvSpPr txBox="1"/>
              <p:nvPr/>
            </p:nvSpPr>
            <p:spPr>
              <a:xfrm>
                <a:off x="1965665"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18</a:t>
                </a:r>
              </a:p>
            </p:txBody>
          </p:sp>
          <p:sp>
            <p:nvSpPr>
              <p:cNvPr id="1940" name="TextBox 1939">
                <a:extLst>
                  <a:ext uri="{FF2B5EF4-FFF2-40B4-BE49-F238E27FC236}">
                    <a16:creationId xmlns:a16="http://schemas.microsoft.com/office/drawing/2014/main" id="{F794CE69-B6FF-6BCD-9A7F-A5E1FE19852F}"/>
                  </a:ext>
                </a:extLst>
              </p:cNvPr>
              <p:cNvSpPr txBox="1"/>
              <p:nvPr/>
            </p:nvSpPr>
            <p:spPr>
              <a:xfrm>
                <a:off x="1525865"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15</a:t>
                </a:r>
              </a:p>
            </p:txBody>
          </p:sp>
          <p:sp>
            <p:nvSpPr>
              <p:cNvPr id="1941" name="TextBox 1940">
                <a:extLst>
                  <a:ext uri="{FF2B5EF4-FFF2-40B4-BE49-F238E27FC236}">
                    <a16:creationId xmlns:a16="http://schemas.microsoft.com/office/drawing/2014/main" id="{CD812E81-389D-CF84-4969-D08DC271A1CD}"/>
                  </a:ext>
                </a:extLst>
              </p:cNvPr>
              <p:cNvSpPr txBox="1"/>
              <p:nvPr/>
            </p:nvSpPr>
            <p:spPr>
              <a:xfrm>
                <a:off x="1086065"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12</a:t>
                </a:r>
              </a:p>
            </p:txBody>
          </p:sp>
          <p:sp>
            <p:nvSpPr>
              <p:cNvPr id="1942" name="TextBox 1941">
                <a:extLst>
                  <a:ext uri="{FF2B5EF4-FFF2-40B4-BE49-F238E27FC236}">
                    <a16:creationId xmlns:a16="http://schemas.microsoft.com/office/drawing/2014/main" id="{FD60BC39-9D7D-90C3-6F38-99D56441FDD3}"/>
                  </a:ext>
                </a:extLst>
              </p:cNvPr>
              <p:cNvSpPr txBox="1"/>
              <p:nvPr/>
            </p:nvSpPr>
            <p:spPr>
              <a:xfrm>
                <a:off x="689460"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9</a:t>
                </a:r>
              </a:p>
            </p:txBody>
          </p:sp>
          <p:sp>
            <p:nvSpPr>
              <p:cNvPr id="1943" name="TextBox 1942">
                <a:extLst>
                  <a:ext uri="{FF2B5EF4-FFF2-40B4-BE49-F238E27FC236}">
                    <a16:creationId xmlns:a16="http://schemas.microsoft.com/office/drawing/2014/main" id="{044AF151-B6F7-010F-4AB6-028F4A64A726}"/>
                  </a:ext>
                </a:extLst>
              </p:cNvPr>
              <p:cNvSpPr txBox="1"/>
              <p:nvPr/>
            </p:nvSpPr>
            <p:spPr>
              <a:xfrm>
                <a:off x="249660"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6</a:t>
                </a:r>
              </a:p>
            </p:txBody>
          </p:sp>
          <p:sp>
            <p:nvSpPr>
              <p:cNvPr id="1944" name="TextBox 1943">
                <a:extLst>
                  <a:ext uri="{FF2B5EF4-FFF2-40B4-BE49-F238E27FC236}">
                    <a16:creationId xmlns:a16="http://schemas.microsoft.com/office/drawing/2014/main" id="{589F534D-B46A-0DCA-AA7A-B234056BDEDA}"/>
                  </a:ext>
                </a:extLst>
              </p:cNvPr>
              <p:cNvSpPr txBox="1"/>
              <p:nvPr/>
            </p:nvSpPr>
            <p:spPr>
              <a:xfrm>
                <a:off x="-190140"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a:t>
                </a:r>
              </a:p>
            </p:txBody>
          </p:sp>
          <p:sp>
            <p:nvSpPr>
              <p:cNvPr id="1945" name="TextBox 1944">
                <a:extLst>
                  <a:ext uri="{FF2B5EF4-FFF2-40B4-BE49-F238E27FC236}">
                    <a16:creationId xmlns:a16="http://schemas.microsoft.com/office/drawing/2014/main" id="{25C53FB8-9EE3-1903-2C28-8CF232994AB0}"/>
                  </a:ext>
                </a:extLst>
              </p:cNvPr>
              <p:cNvSpPr txBox="1"/>
              <p:nvPr/>
            </p:nvSpPr>
            <p:spPr>
              <a:xfrm>
                <a:off x="-629813"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0</a:t>
                </a:r>
              </a:p>
            </p:txBody>
          </p:sp>
        </p:grpSp>
      </p:grpSp>
      <p:sp>
        <p:nvSpPr>
          <p:cNvPr id="1963" name="TextBox 1962">
            <a:extLst>
              <a:ext uri="{FF2B5EF4-FFF2-40B4-BE49-F238E27FC236}">
                <a16:creationId xmlns:a16="http://schemas.microsoft.com/office/drawing/2014/main" id="{D7C73643-256A-C85A-4887-C1F5F7150E52}"/>
              </a:ext>
            </a:extLst>
          </p:cNvPr>
          <p:cNvSpPr txBox="1"/>
          <p:nvPr/>
        </p:nvSpPr>
        <p:spPr>
          <a:xfrm>
            <a:off x="695969" y="4441203"/>
            <a:ext cx="242374" cy="215444"/>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0</a:t>
            </a:r>
          </a:p>
        </p:txBody>
      </p:sp>
      <p:sp>
        <p:nvSpPr>
          <p:cNvPr id="1966" name="TextBox 1965">
            <a:extLst>
              <a:ext uri="{FF2B5EF4-FFF2-40B4-BE49-F238E27FC236}">
                <a16:creationId xmlns:a16="http://schemas.microsoft.com/office/drawing/2014/main" id="{DA66A4AC-F7CB-815D-040E-A8DF624F49D9}"/>
              </a:ext>
            </a:extLst>
          </p:cNvPr>
          <p:cNvSpPr txBox="1"/>
          <p:nvPr/>
        </p:nvSpPr>
        <p:spPr>
          <a:xfrm>
            <a:off x="157553" y="4861059"/>
            <a:ext cx="1231427" cy="215444"/>
          </a:xfrm>
          <a:prstGeom prst="rect">
            <a:avLst/>
          </a:prstGeom>
          <a:noFill/>
        </p:spPr>
        <p:txBody>
          <a:bodyPr wrap="none" rtlCol="0">
            <a:spAutoFit/>
          </a:bodyPr>
          <a:lstStyle/>
          <a:p>
            <a:pPr defTabSz="914446"/>
            <a:r>
              <a:rPr lang="en-GB" sz="800" b="1" noProof="0" dirty="0">
                <a:ln/>
                <a:solidFill>
                  <a:srgbClr val="000000"/>
                </a:solidFill>
                <a:latin typeface="Arial"/>
                <a:cs typeface="Arial"/>
                <a:sym typeface="Arial"/>
                <a:rtl val="0"/>
              </a:rPr>
              <a:t>No. of patients at risk</a:t>
            </a:r>
          </a:p>
        </p:txBody>
      </p:sp>
      <p:sp>
        <p:nvSpPr>
          <p:cNvPr id="3" name="Freeform 4229">
            <a:extLst>
              <a:ext uri="{FF2B5EF4-FFF2-40B4-BE49-F238E27FC236}">
                <a16:creationId xmlns:a16="http://schemas.microsoft.com/office/drawing/2014/main" id="{7E9D92F2-23EF-86E8-FD61-DD1872079864}"/>
              </a:ext>
            </a:extLst>
          </p:cNvPr>
          <p:cNvSpPr/>
          <p:nvPr/>
        </p:nvSpPr>
        <p:spPr>
          <a:xfrm>
            <a:off x="7019180" y="2079443"/>
            <a:ext cx="4735669" cy="1033443"/>
          </a:xfrm>
          <a:custGeom>
            <a:avLst/>
            <a:gdLst>
              <a:gd name="connsiteX0" fmla="*/ 0 w 7105343"/>
              <a:gd name="connsiteY0" fmla="*/ 0 h 1460819"/>
              <a:gd name="connsiteX1" fmla="*/ 15104 w 7105343"/>
              <a:gd name="connsiteY1" fmla="*/ 0 h 1460819"/>
              <a:gd name="connsiteX2" fmla="*/ 15104 w 7105343"/>
              <a:gd name="connsiteY2" fmla="*/ 11543 h 1460819"/>
              <a:gd name="connsiteX3" fmla="*/ 59275 w 7105343"/>
              <a:gd name="connsiteY3" fmla="*/ 11543 h 1460819"/>
              <a:gd name="connsiteX4" fmla="*/ 59275 w 7105343"/>
              <a:gd name="connsiteY4" fmla="*/ 27398 h 1460819"/>
              <a:gd name="connsiteX5" fmla="*/ 241669 w 7105343"/>
              <a:gd name="connsiteY5" fmla="*/ 27398 h 1460819"/>
              <a:gd name="connsiteX6" fmla="*/ 241669 w 7105343"/>
              <a:gd name="connsiteY6" fmla="*/ 43887 h 1460819"/>
              <a:gd name="connsiteX7" fmla="*/ 255123 w 7105343"/>
              <a:gd name="connsiteY7" fmla="*/ 43887 h 1460819"/>
              <a:gd name="connsiteX8" fmla="*/ 255123 w 7105343"/>
              <a:gd name="connsiteY8" fmla="*/ 57839 h 1460819"/>
              <a:gd name="connsiteX9" fmla="*/ 377733 w 7105343"/>
              <a:gd name="connsiteY9" fmla="*/ 57839 h 1460819"/>
              <a:gd name="connsiteX10" fmla="*/ 377733 w 7105343"/>
              <a:gd name="connsiteY10" fmla="*/ 71538 h 1460819"/>
              <a:gd name="connsiteX11" fmla="*/ 499202 w 7105343"/>
              <a:gd name="connsiteY11" fmla="*/ 71538 h 1460819"/>
              <a:gd name="connsiteX12" fmla="*/ 499202 w 7105343"/>
              <a:gd name="connsiteY12" fmla="*/ 86378 h 1460819"/>
              <a:gd name="connsiteX13" fmla="*/ 555684 w 7105343"/>
              <a:gd name="connsiteY13" fmla="*/ 86378 h 1460819"/>
              <a:gd name="connsiteX14" fmla="*/ 555684 w 7105343"/>
              <a:gd name="connsiteY14" fmla="*/ 100584 h 1460819"/>
              <a:gd name="connsiteX15" fmla="*/ 583989 w 7105343"/>
              <a:gd name="connsiteY15" fmla="*/ 100584 h 1460819"/>
              <a:gd name="connsiteX16" fmla="*/ 583989 w 7105343"/>
              <a:gd name="connsiteY16" fmla="*/ 115551 h 1460819"/>
              <a:gd name="connsiteX17" fmla="*/ 649737 w 7105343"/>
              <a:gd name="connsiteY17" fmla="*/ 115551 h 1460819"/>
              <a:gd name="connsiteX18" fmla="*/ 649737 w 7105343"/>
              <a:gd name="connsiteY18" fmla="*/ 130265 h 1460819"/>
              <a:gd name="connsiteX19" fmla="*/ 712185 w 7105343"/>
              <a:gd name="connsiteY19" fmla="*/ 130265 h 1460819"/>
              <a:gd name="connsiteX20" fmla="*/ 712185 w 7105343"/>
              <a:gd name="connsiteY20" fmla="*/ 146627 h 1460819"/>
              <a:gd name="connsiteX21" fmla="*/ 738585 w 7105343"/>
              <a:gd name="connsiteY21" fmla="*/ 146627 h 1460819"/>
              <a:gd name="connsiteX22" fmla="*/ 738585 w 7105343"/>
              <a:gd name="connsiteY22" fmla="*/ 160453 h 1460819"/>
              <a:gd name="connsiteX23" fmla="*/ 787579 w 7105343"/>
              <a:gd name="connsiteY23" fmla="*/ 160453 h 1460819"/>
              <a:gd name="connsiteX24" fmla="*/ 787579 w 7105343"/>
              <a:gd name="connsiteY24" fmla="*/ 173137 h 1460819"/>
              <a:gd name="connsiteX25" fmla="*/ 834415 w 7105343"/>
              <a:gd name="connsiteY25" fmla="*/ 173137 h 1460819"/>
              <a:gd name="connsiteX26" fmla="*/ 834415 w 7105343"/>
              <a:gd name="connsiteY26" fmla="*/ 202057 h 1460819"/>
              <a:gd name="connsiteX27" fmla="*/ 853835 w 7105343"/>
              <a:gd name="connsiteY27" fmla="*/ 202057 h 1460819"/>
              <a:gd name="connsiteX28" fmla="*/ 853835 w 7105343"/>
              <a:gd name="connsiteY28" fmla="*/ 216136 h 1460819"/>
              <a:gd name="connsiteX29" fmla="*/ 874524 w 7105343"/>
              <a:gd name="connsiteY29" fmla="*/ 216136 h 1460819"/>
              <a:gd name="connsiteX30" fmla="*/ 874524 w 7105343"/>
              <a:gd name="connsiteY30" fmla="*/ 230469 h 1460819"/>
              <a:gd name="connsiteX31" fmla="*/ 882901 w 7105343"/>
              <a:gd name="connsiteY31" fmla="*/ 230469 h 1460819"/>
              <a:gd name="connsiteX32" fmla="*/ 882901 w 7105343"/>
              <a:gd name="connsiteY32" fmla="*/ 247339 h 1460819"/>
              <a:gd name="connsiteX33" fmla="*/ 918441 w 7105343"/>
              <a:gd name="connsiteY33" fmla="*/ 247339 h 1460819"/>
              <a:gd name="connsiteX34" fmla="*/ 918441 w 7105343"/>
              <a:gd name="connsiteY34" fmla="*/ 260023 h 1460819"/>
              <a:gd name="connsiteX35" fmla="*/ 937987 w 7105343"/>
              <a:gd name="connsiteY35" fmla="*/ 260023 h 1460819"/>
              <a:gd name="connsiteX36" fmla="*/ 937987 w 7105343"/>
              <a:gd name="connsiteY36" fmla="*/ 276258 h 1460819"/>
              <a:gd name="connsiteX37" fmla="*/ 944079 w 7105343"/>
              <a:gd name="connsiteY37" fmla="*/ 276258 h 1460819"/>
              <a:gd name="connsiteX38" fmla="*/ 944079 w 7105343"/>
              <a:gd name="connsiteY38" fmla="*/ 289196 h 1460819"/>
              <a:gd name="connsiteX39" fmla="*/ 949664 w 7105343"/>
              <a:gd name="connsiteY39" fmla="*/ 289196 h 1460819"/>
              <a:gd name="connsiteX40" fmla="*/ 949664 w 7105343"/>
              <a:gd name="connsiteY40" fmla="*/ 304924 h 1460819"/>
              <a:gd name="connsiteX41" fmla="*/ 1009320 w 7105343"/>
              <a:gd name="connsiteY41" fmla="*/ 304924 h 1460819"/>
              <a:gd name="connsiteX42" fmla="*/ 1009320 w 7105343"/>
              <a:gd name="connsiteY42" fmla="*/ 318115 h 1460819"/>
              <a:gd name="connsiteX43" fmla="*/ 1037244 w 7105343"/>
              <a:gd name="connsiteY43" fmla="*/ 318115 h 1460819"/>
              <a:gd name="connsiteX44" fmla="*/ 1037244 w 7105343"/>
              <a:gd name="connsiteY44" fmla="*/ 333209 h 1460819"/>
              <a:gd name="connsiteX45" fmla="*/ 1076972 w 7105343"/>
              <a:gd name="connsiteY45" fmla="*/ 333209 h 1460819"/>
              <a:gd name="connsiteX46" fmla="*/ 1076972 w 7105343"/>
              <a:gd name="connsiteY46" fmla="*/ 348177 h 1460819"/>
              <a:gd name="connsiteX47" fmla="*/ 1111368 w 7105343"/>
              <a:gd name="connsiteY47" fmla="*/ 348177 h 1460819"/>
              <a:gd name="connsiteX48" fmla="*/ 1111368 w 7105343"/>
              <a:gd name="connsiteY48" fmla="*/ 375447 h 1460819"/>
              <a:gd name="connsiteX49" fmla="*/ 1122538 w 7105343"/>
              <a:gd name="connsiteY49" fmla="*/ 375447 h 1460819"/>
              <a:gd name="connsiteX50" fmla="*/ 1122538 w 7105343"/>
              <a:gd name="connsiteY50" fmla="*/ 392444 h 1460819"/>
              <a:gd name="connsiteX51" fmla="*/ 1132819 w 7105343"/>
              <a:gd name="connsiteY51" fmla="*/ 392444 h 1460819"/>
              <a:gd name="connsiteX52" fmla="*/ 1132819 w 7105343"/>
              <a:gd name="connsiteY52" fmla="*/ 407792 h 1460819"/>
              <a:gd name="connsiteX53" fmla="*/ 1166328 w 7105343"/>
              <a:gd name="connsiteY53" fmla="*/ 407792 h 1460819"/>
              <a:gd name="connsiteX54" fmla="*/ 1166328 w 7105343"/>
              <a:gd name="connsiteY54" fmla="*/ 421237 h 1460819"/>
              <a:gd name="connsiteX55" fmla="*/ 1197171 w 7105343"/>
              <a:gd name="connsiteY55" fmla="*/ 421237 h 1460819"/>
              <a:gd name="connsiteX56" fmla="*/ 1197171 w 7105343"/>
              <a:gd name="connsiteY56" fmla="*/ 434555 h 1460819"/>
              <a:gd name="connsiteX57" fmla="*/ 1348848 w 7105343"/>
              <a:gd name="connsiteY57" fmla="*/ 434555 h 1460819"/>
              <a:gd name="connsiteX58" fmla="*/ 1348848 w 7105343"/>
              <a:gd name="connsiteY58" fmla="*/ 451424 h 1460819"/>
              <a:gd name="connsiteX59" fmla="*/ 1363445 w 7105343"/>
              <a:gd name="connsiteY59" fmla="*/ 451424 h 1460819"/>
              <a:gd name="connsiteX60" fmla="*/ 1363445 w 7105343"/>
              <a:gd name="connsiteY60" fmla="*/ 465504 h 1460819"/>
              <a:gd name="connsiteX61" fmla="*/ 1394795 w 7105343"/>
              <a:gd name="connsiteY61" fmla="*/ 465504 h 1460819"/>
              <a:gd name="connsiteX62" fmla="*/ 1394795 w 7105343"/>
              <a:gd name="connsiteY62" fmla="*/ 480090 h 1460819"/>
              <a:gd name="connsiteX63" fmla="*/ 1423481 w 7105343"/>
              <a:gd name="connsiteY63" fmla="*/ 480090 h 1460819"/>
              <a:gd name="connsiteX64" fmla="*/ 1423481 w 7105343"/>
              <a:gd name="connsiteY64" fmla="*/ 493536 h 1460819"/>
              <a:gd name="connsiteX65" fmla="*/ 1512583 w 7105343"/>
              <a:gd name="connsiteY65" fmla="*/ 493536 h 1460819"/>
              <a:gd name="connsiteX66" fmla="*/ 1512583 w 7105343"/>
              <a:gd name="connsiteY66" fmla="*/ 509137 h 1460819"/>
              <a:gd name="connsiteX67" fmla="*/ 1533399 w 7105343"/>
              <a:gd name="connsiteY67" fmla="*/ 509137 h 1460819"/>
              <a:gd name="connsiteX68" fmla="*/ 1533399 w 7105343"/>
              <a:gd name="connsiteY68" fmla="*/ 523597 h 1460819"/>
              <a:gd name="connsiteX69" fmla="*/ 1557642 w 7105343"/>
              <a:gd name="connsiteY69" fmla="*/ 523597 h 1460819"/>
              <a:gd name="connsiteX70" fmla="*/ 1557642 w 7105343"/>
              <a:gd name="connsiteY70" fmla="*/ 535520 h 1460819"/>
              <a:gd name="connsiteX71" fmla="*/ 1569827 w 7105343"/>
              <a:gd name="connsiteY71" fmla="*/ 535520 h 1460819"/>
              <a:gd name="connsiteX72" fmla="*/ 1569827 w 7105343"/>
              <a:gd name="connsiteY72" fmla="*/ 554673 h 1460819"/>
              <a:gd name="connsiteX73" fmla="*/ 1577823 w 7105343"/>
              <a:gd name="connsiteY73" fmla="*/ 554673 h 1460819"/>
              <a:gd name="connsiteX74" fmla="*/ 1577823 w 7105343"/>
              <a:gd name="connsiteY74" fmla="*/ 566722 h 1460819"/>
              <a:gd name="connsiteX75" fmla="*/ 1631767 w 7105343"/>
              <a:gd name="connsiteY75" fmla="*/ 566722 h 1460819"/>
              <a:gd name="connsiteX76" fmla="*/ 1631767 w 7105343"/>
              <a:gd name="connsiteY76" fmla="*/ 583212 h 1460819"/>
              <a:gd name="connsiteX77" fmla="*/ 1659691 w 7105343"/>
              <a:gd name="connsiteY77" fmla="*/ 583212 h 1460819"/>
              <a:gd name="connsiteX78" fmla="*/ 1659691 w 7105343"/>
              <a:gd name="connsiteY78" fmla="*/ 596530 h 1460819"/>
              <a:gd name="connsiteX79" fmla="*/ 1691549 w 7105343"/>
              <a:gd name="connsiteY79" fmla="*/ 596530 h 1460819"/>
              <a:gd name="connsiteX80" fmla="*/ 1691549 w 7105343"/>
              <a:gd name="connsiteY80" fmla="*/ 613400 h 1460819"/>
              <a:gd name="connsiteX81" fmla="*/ 1699165 w 7105343"/>
              <a:gd name="connsiteY81" fmla="*/ 613400 h 1460819"/>
              <a:gd name="connsiteX82" fmla="*/ 1699165 w 7105343"/>
              <a:gd name="connsiteY82" fmla="*/ 627733 h 1460819"/>
              <a:gd name="connsiteX83" fmla="*/ 1730896 w 7105343"/>
              <a:gd name="connsiteY83" fmla="*/ 627733 h 1460819"/>
              <a:gd name="connsiteX84" fmla="*/ 1730896 w 7105343"/>
              <a:gd name="connsiteY84" fmla="*/ 642700 h 1460819"/>
              <a:gd name="connsiteX85" fmla="*/ 1765167 w 7105343"/>
              <a:gd name="connsiteY85" fmla="*/ 642700 h 1460819"/>
              <a:gd name="connsiteX86" fmla="*/ 1765167 w 7105343"/>
              <a:gd name="connsiteY86" fmla="*/ 656398 h 1460819"/>
              <a:gd name="connsiteX87" fmla="*/ 1776844 w 7105343"/>
              <a:gd name="connsiteY87" fmla="*/ 656398 h 1460819"/>
              <a:gd name="connsiteX88" fmla="*/ 1776844 w 7105343"/>
              <a:gd name="connsiteY88" fmla="*/ 669590 h 1460819"/>
              <a:gd name="connsiteX89" fmla="*/ 1815303 w 7105343"/>
              <a:gd name="connsiteY89" fmla="*/ 669590 h 1460819"/>
              <a:gd name="connsiteX90" fmla="*/ 1815303 w 7105343"/>
              <a:gd name="connsiteY90" fmla="*/ 682654 h 1460819"/>
              <a:gd name="connsiteX91" fmla="*/ 1828757 w 7105343"/>
              <a:gd name="connsiteY91" fmla="*/ 682654 h 1460819"/>
              <a:gd name="connsiteX92" fmla="*/ 1828757 w 7105343"/>
              <a:gd name="connsiteY92" fmla="*/ 698382 h 1460819"/>
              <a:gd name="connsiteX93" fmla="*/ 1837007 w 7105343"/>
              <a:gd name="connsiteY93" fmla="*/ 698382 h 1460819"/>
              <a:gd name="connsiteX94" fmla="*/ 1837007 w 7105343"/>
              <a:gd name="connsiteY94" fmla="*/ 713096 h 1460819"/>
              <a:gd name="connsiteX95" fmla="*/ 1843481 w 7105343"/>
              <a:gd name="connsiteY95" fmla="*/ 713096 h 1460819"/>
              <a:gd name="connsiteX96" fmla="*/ 1843481 w 7105343"/>
              <a:gd name="connsiteY96" fmla="*/ 729585 h 1460819"/>
              <a:gd name="connsiteX97" fmla="*/ 1852365 w 7105343"/>
              <a:gd name="connsiteY97" fmla="*/ 729585 h 1460819"/>
              <a:gd name="connsiteX98" fmla="*/ 1852365 w 7105343"/>
              <a:gd name="connsiteY98" fmla="*/ 742269 h 1460819"/>
              <a:gd name="connsiteX99" fmla="*/ 1857061 w 7105343"/>
              <a:gd name="connsiteY99" fmla="*/ 742269 h 1460819"/>
              <a:gd name="connsiteX100" fmla="*/ 1857061 w 7105343"/>
              <a:gd name="connsiteY100" fmla="*/ 756729 h 1460819"/>
              <a:gd name="connsiteX101" fmla="*/ 1868231 w 7105343"/>
              <a:gd name="connsiteY101" fmla="*/ 756729 h 1460819"/>
              <a:gd name="connsiteX102" fmla="*/ 1868231 w 7105343"/>
              <a:gd name="connsiteY102" fmla="*/ 770682 h 1460819"/>
              <a:gd name="connsiteX103" fmla="*/ 1873308 w 7105343"/>
              <a:gd name="connsiteY103" fmla="*/ 770682 h 1460819"/>
              <a:gd name="connsiteX104" fmla="*/ 1873308 w 7105343"/>
              <a:gd name="connsiteY104" fmla="*/ 785775 h 1460819"/>
              <a:gd name="connsiteX105" fmla="*/ 1919256 w 7105343"/>
              <a:gd name="connsiteY105" fmla="*/ 785775 h 1460819"/>
              <a:gd name="connsiteX106" fmla="*/ 1919256 w 7105343"/>
              <a:gd name="connsiteY106" fmla="*/ 804167 h 1460819"/>
              <a:gd name="connsiteX107" fmla="*/ 1925348 w 7105343"/>
              <a:gd name="connsiteY107" fmla="*/ 804167 h 1460819"/>
              <a:gd name="connsiteX108" fmla="*/ 1925348 w 7105343"/>
              <a:gd name="connsiteY108" fmla="*/ 815583 h 1460819"/>
              <a:gd name="connsiteX109" fmla="*/ 2039709 w 7105343"/>
              <a:gd name="connsiteY109" fmla="*/ 815583 h 1460819"/>
              <a:gd name="connsiteX110" fmla="*/ 2039709 w 7105343"/>
              <a:gd name="connsiteY110" fmla="*/ 832453 h 1460819"/>
              <a:gd name="connsiteX111" fmla="*/ 2124623 w 7105343"/>
              <a:gd name="connsiteY111" fmla="*/ 832453 h 1460819"/>
              <a:gd name="connsiteX112" fmla="*/ 2124623 w 7105343"/>
              <a:gd name="connsiteY112" fmla="*/ 846786 h 1460819"/>
              <a:gd name="connsiteX113" fmla="*/ 2211059 w 7105343"/>
              <a:gd name="connsiteY113" fmla="*/ 846786 h 1460819"/>
              <a:gd name="connsiteX114" fmla="*/ 2211059 w 7105343"/>
              <a:gd name="connsiteY114" fmla="*/ 861499 h 1460819"/>
              <a:gd name="connsiteX115" fmla="*/ 2283788 w 7105343"/>
              <a:gd name="connsiteY115" fmla="*/ 861499 h 1460819"/>
              <a:gd name="connsiteX116" fmla="*/ 2283788 w 7105343"/>
              <a:gd name="connsiteY116" fmla="*/ 874056 h 1460819"/>
              <a:gd name="connsiteX117" fmla="*/ 2347887 w 7105343"/>
              <a:gd name="connsiteY117" fmla="*/ 874056 h 1460819"/>
              <a:gd name="connsiteX118" fmla="*/ 2347887 w 7105343"/>
              <a:gd name="connsiteY118" fmla="*/ 889150 h 1460819"/>
              <a:gd name="connsiteX119" fmla="*/ 2414523 w 7105343"/>
              <a:gd name="connsiteY119" fmla="*/ 889150 h 1460819"/>
              <a:gd name="connsiteX120" fmla="*/ 2414523 w 7105343"/>
              <a:gd name="connsiteY120" fmla="*/ 904244 h 1460819"/>
              <a:gd name="connsiteX121" fmla="*/ 2456663 w 7105343"/>
              <a:gd name="connsiteY121" fmla="*/ 904244 h 1460819"/>
              <a:gd name="connsiteX122" fmla="*/ 2456663 w 7105343"/>
              <a:gd name="connsiteY122" fmla="*/ 919085 h 1460819"/>
              <a:gd name="connsiteX123" fmla="*/ 2518856 w 7105343"/>
              <a:gd name="connsiteY123" fmla="*/ 919085 h 1460819"/>
              <a:gd name="connsiteX124" fmla="*/ 2518856 w 7105343"/>
              <a:gd name="connsiteY124" fmla="*/ 932403 h 1460819"/>
              <a:gd name="connsiteX125" fmla="*/ 2613289 w 7105343"/>
              <a:gd name="connsiteY125" fmla="*/ 932403 h 1460819"/>
              <a:gd name="connsiteX126" fmla="*/ 2613289 w 7105343"/>
              <a:gd name="connsiteY126" fmla="*/ 948892 h 1460819"/>
              <a:gd name="connsiteX127" fmla="*/ 2664441 w 7105343"/>
              <a:gd name="connsiteY127" fmla="*/ 948892 h 1460819"/>
              <a:gd name="connsiteX128" fmla="*/ 2664441 w 7105343"/>
              <a:gd name="connsiteY128" fmla="*/ 962718 h 1460819"/>
              <a:gd name="connsiteX129" fmla="*/ 2834649 w 7105343"/>
              <a:gd name="connsiteY129" fmla="*/ 962718 h 1460819"/>
              <a:gd name="connsiteX130" fmla="*/ 2834649 w 7105343"/>
              <a:gd name="connsiteY130" fmla="*/ 977178 h 1460819"/>
              <a:gd name="connsiteX131" fmla="*/ 2864223 w 7105343"/>
              <a:gd name="connsiteY131" fmla="*/ 977178 h 1460819"/>
              <a:gd name="connsiteX132" fmla="*/ 2864223 w 7105343"/>
              <a:gd name="connsiteY132" fmla="*/ 993667 h 1460819"/>
              <a:gd name="connsiteX133" fmla="*/ 3017424 w 7105343"/>
              <a:gd name="connsiteY133" fmla="*/ 993667 h 1460819"/>
              <a:gd name="connsiteX134" fmla="*/ 3017424 w 7105343"/>
              <a:gd name="connsiteY134" fmla="*/ 1009395 h 1460819"/>
              <a:gd name="connsiteX135" fmla="*/ 3181159 w 7105343"/>
              <a:gd name="connsiteY135" fmla="*/ 1009395 h 1460819"/>
              <a:gd name="connsiteX136" fmla="*/ 3181159 w 7105343"/>
              <a:gd name="connsiteY136" fmla="*/ 1023982 h 1460819"/>
              <a:gd name="connsiteX137" fmla="*/ 3200198 w 7105343"/>
              <a:gd name="connsiteY137" fmla="*/ 1023982 h 1460819"/>
              <a:gd name="connsiteX138" fmla="*/ 3200198 w 7105343"/>
              <a:gd name="connsiteY138" fmla="*/ 1041232 h 1460819"/>
              <a:gd name="connsiteX139" fmla="*/ 3269754 w 7105343"/>
              <a:gd name="connsiteY139" fmla="*/ 1041232 h 1460819"/>
              <a:gd name="connsiteX140" fmla="*/ 3269754 w 7105343"/>
              <a:gd name="connsiteY140" fmla="*/ 1058228 h 1460819"/>
              <a:gd name="connsiteX141" fmla="*/ 3275338 w 7105343"/>
              <a:gd name="connsiteY141" fmla="*/ 1058228 h 1460819"/>
              <a:gd name="connsiteX142" fmla="*/ 3275338 w 7105343"/>
              <a:gd name="connsiteY142" fmla="*/ 1072308 h 1460819"/>
              <a:gd name="connsiteX143" fmla="*/ 3383225 w 7105343"/>
              <a:gd name="connsiteY143" fmla="*/ 1072308 h 1460819"/>
              <a:gd name="connsiteX144" fmla="*/ 3383225 w 7105343"/>
              <a:gd name="connsiteY144" fmla="*/ 1091714 h 1460819"/>
              <a:gd name="connsiteX145" fmla="*/ 3388811 w 7105343"/>
              <a:gd name="connsiteY145" fmla="*/ 1091714 h 1460819"/>
              <a:gd name="connsiteX146" fmla="*/ 3388811 w 7105343"/>
              <a:gd name="connsiteY146" fmla="*/ 1105667 h 1460819"/>
              <a:gd name="connsiteX147" fmla="*/ 3813887 w 7105343"/>
              <a:gd name="connsiteY147" fmla="*/ 1105667 h 1460819"/>
              <a:gd name="connsiteX148" fmla="*/ 3813887 w 7105343"/>
              <a:gd name="connsiteY148" fmla="*/ 1122410 h 1460819"/>
              <a:gd name="connsiteX149" fmla="*/ 4124095 w 7105343"/>
              <a:gd name="connsiteY149" fmla="*/ 1122410 h 1460819"/>
              <a:gd name="connsiteX150" fmla="*/ 4124095 w 7105343"/>
              <a:gd name="connsiteY150" fmla="*/ 1142323 h 1460819"/>
              <a:gd name="connsiteX151" fmla="*/ 4199490 w 7105343"/>
              <a:gd name="connsiteY151" fmla="*/ 1142323 h 1460819"/>
              <a:gd name="connsiteX152" fmla="*/ 4199490 w 7105343"/>
              <a:gd name="connsiteY152" fmla="*/ 1163379 h 1460819"/>
              <a:gd name="connsiteX153" fmla="*/ 4472382 w 7105343"/>
              <a:gd name="connsiteY153" fmla="*/ 1163379 h 1460819"/>
              <a:gd name="connsiteX154" fmla="*/ 4472382 w 7105343"/>
              <a:gd name="connsiteY154" fmla="*/ 1185322 h 1460819"/>
              <a:gd name="connsiteX155" fmla="*/ 4522136 w 7105343"/>
              <a:gd name="connsiteY155" fmla="*/ 1185322 h 1460819"/>
              <a:gd name="connsiteX156" fmla="*/ 4522136 w 7105343"/>
              <a:gd name="connsiteY156" fmla="*/ 1211071 h 1460819"/>
              <a:gd name="connsiteX157" fmla="*/ 4573161 w 7105343"/>
              <a:gd name="connsiteY157" fmla="*/ 1211071 h 1460819"/>
              <a:gd name="connsiteX158" fmla="*/ 4573161 w 7105343"/>
              <a:gd name="connsiteY158" fmla="*/ 1236185 h 1460819"/>
              <a:gd name="connsiteX159" fmla="*/ 4775737 w 7105343"/>
              <a:gd name="connsiteY159" fmla="*/ 1236185 h 1460819"/>
              <a:gd name="connsiteX160" fmla="*/ 4775737 w 7105343"/>
              <a:gd name="connsiteY160" fmla="*/ 1263329 h 1460819"/>
              <a:gd name="connsiteX161" fmla="*/ 4958636 w 7105343"/>
              <a:gd name="connsiteY161" fmla="*/ 1263329 h 1460819"/>
              <a:gd name="connsiteX162" fmla="*/ 4958636 w 7105343"/>
              <a:gd name="connsiteY162" fmla="*/ 1295166 h 1460819"/>
              <a:gd name="connsiteX163" fmla="*/ 4965110 w 7105343"/>
              <a:gd name="connsiteY163" fmla="*/ 1295166 h 1460819"/>
              <a:gd name="connsiteX164" fmla="*/ 4965110 w 7105343"/>
              <a:gd name="connsiteY164" fmla="*/ 1325481 h 1460819"/>
              <a:gd name="connsiteX165" fmla="*/ 4994685 w 7105343"/>
              <a:gd name="connsiteY165" fmla="*/ 1325481 h 1460819"/>
              <a:gd name="connsiteX166" fmla="*/ 4994685 w 7105343"/>
              <a:gd name="connsiteY166" fmla="*/ 1360616 h 1460819"/>
              <a:gd name="connsiteX167" fmla="*/ 5035809 w 7105343"/>
              <a:gd name="connsiteY167" fmla="*/ 1360616 h 1460819"/>
              <a:gd name="connsiteX168" fmla="*/ 5035809 w 7105343"/>
              <a:gd name="connsiteY168" fmla="*/ 1392579 h 1460819"/>
              <a:gd name="connsiteX169" fmla="*/ 5049262 w 7105343"/>
              <a:gd name="connsiteY169" fmla="*/ 1392579 h 1460819"/>
              <a:gd name="connsiteX170" fmla="*/ 5049262 w 7105343"/>
              <a:gd name="connsiteY170" fmla="*/ 1424543 h 1460819"/>
              <a:gd name="connsiteX171" fmla="*/ 5194721 w 7105343"/>
              <a:gd name="connsiteY171" fmla="*/ 1424543 h 1460819"/>
              <a:gd name="connsiteX172" fmla="*/ 5194721 w 7105343"/>
              <a:gd name="connsiteY172" fmla="*/ 1460819 h 1460819"/>
              <a:gd name="connsiteX173" fmla="*/ 7105344 w 7105343"/>
              <a:gd name="connsiteY173" fmla="*/ 1460819 h 146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7105343" h="1460819">
                <a:moveTo>
                  <a:pt x="0" y="0"/>
                </a:moveTo>
                <a:lnTo>
                  <a:pt x="15104" y="0"/>
                </a:lnTo>
                <a:lnTo>
                  <a:pt x="15104" y="11543"/>
                </a:lnTo>
                <a:lnTo>
                  <a:pt x="59275" y="11543"/>
                </a:lnTo>
                <a:lnTo>
                  <a:pt x="59275" y="27398"/>
                </a:lnTo>
                <a:lnTo>
                  <a:pt x="241669" y="27398"/>
                </a:lnTo>
                <a:lnTo>
                  <a:pt x="241669" y="43887"/>
                </a:lnTo>
                <a:lnTo>
                  <a:pt x="255123" y="43887"/>
                </a:lnTo>
                <a:lnTo>
                  <a:pt x="255123" y="57839"/>
                </a:lnTo>
                <a:lnTo>
                  <a:pt x="377733" y="57839"/>
                </a:lnTo>
                <a:lnTo>
                  <a:pt x="377733" y="71538"/>
                </a:lnTo>
                <a:lnTo>
                  <a:pt x="499202" y="71538"/>
                </a:lnTo>
                <a:lnTo>
                  <a:pt x="499202" y="86378"/>
                </a:lnTo>
                <a:lnTo>
                  <a:pt x="555684" y="86378"/>
                </a:lnTo>
                <a:lnTo>
                  <a:pt x="555684" y="100584"/>
                </a:lnTo>
                <a:lnTo>
                  <a:pt x="583989" y="100584"/>
                </a:lnTo>
                <a:lnTo>
                  <a:pt x="583989" y="115551"/>
                </a:lnTo>
                <a:lnTo>
                  <a:pt x="649737" y="115551"/>
                </a:lnTo>
                <a:lnTo>
                  <a:pt x="649737" y="130265"/>
                </a:lnTo>
                <a:lnTo>
                  <a:pt x="712185" y="130265"/>
                </a:lnTo>
                <a:lnTo>
                  <a:pt x="712185" y="146627"/>
                </a:lnTo>
                <a:lnTo>
                  <a:pt x="738585" y="146627"/>
                </a:lnTo>
                <a:lnTo>
                  <a:pt x="738585" y="160453"/>
                </a:lnTo>
                <a:lnTo>
                  <a:pt x="787579" y="160453"/>
                </a:lnTo>
                <a:lnTo>
                  <a:pt x="787579" y="173137"/>
                </a:lnTo>
                <a:lnTo>
                  <a:pt x="834415" y="173137"/>
                </a:lnTo>
                <a:lnTo>
                  <a:pt x="834415" y="202057"/>
                </a:lnTo>
                <a:lnTo>
                  <a:pt x="853835" y="202057"/>
                </a:lnTo>
                <a:lnTo>
                  <a:pt x="853835" y="216136"/>
                </a:lnTo>
                <a:lnTo>
                  <a:pt x="874524" y="216136"/>
                </a:lnTo>
                <a:lnTo>
                  <a:pt x="874524" y="230469"/>
                </a:lnTo>
                <a:lnTo>
                  <a:pt x="882901" y="230469"/>
                </a:lnTo>
                <a:lnTo>
                  <a:pt x="882901" y="247339"/>
                </a:lnTo>
                <a:lnTo>
                  <a:pt x="918441" y="247339"/>
                </a:lnTo>
                <a:lnTo>
                  <a:pt x="918441" y="260023"/>
                </a:lnTo>
                <a:lnTo>
                  <a:pt x="937987" y="260023"/>
                </a:lnTo>
                <a:lnTo>
                  <a:pt x="937987" y="276258"/>
                </a:lnTo>
                <a:lnTo>
                  <a:pt x="944079" y="276258"/>
                </a:lnTo>
                <a:lnTo>
                  <a:pt x="944079" y="289196"/>
                </a:lnTo>
                <a:lnTo>
                  <a:pt x="949664" y="289196"/>
                </a:lnTo>
                <a:lnTo>
                  <a:pt x="949664" y="304924"/>
                </a:lnTo>
                <a:lnTo>
                  <a:pt x="1009320" y="304924"/>
                </a:lnTo>
                <a:lnTo>
                  <a:pt x="1009320" y="318115"/>
                </a:lnTo>
                <a:lnTo>
                  <a:pt x="1037244" y="318115"/>
                </a:lnTo>
                <a:lnTo>
                  <a:pt x="1037244" y="333209"/>
                </a:lnTo>
                <a:lnTo>
                  <a:pt x="1076972" y="333209"/>
                </a:lnTo>
                <a:lnTo>
                  <a:pt x="1076972" y="348177"/>
                </a:lnTo>
                <a:lnTo>
                  <a:pt x="1111368" y="348177"/>
                </a:lnTo>
                <a:lnTo>
                  <a:pt x="1111368" y="375447"/>
                </a:lnTo>
                <a:lnTo>
                  <a:pt x="1122538" y="375447"/>
                </a:lnTo>
                <a:lnTo>
                  <a:pt x="1122538" y="392444"/>
                </a:lnTo>
                <a:lnTo>
                  <a:pt x="1132819" y="392444"/>
                </a:lnTo>
                <a:lnTo>
                  <a:pt x="1132819" y="407792"/>
                </a:lnTo>
                <a:lnTo>
                  <a:pt x="1166328" y="407792"/>
                </a:lnTo>
                <a:lnTo>
                  <a:pt x="1166328" y="421237"/>
                </a:lnTo>
                <a:lnTo>
                  <a:pt x="1197171" y="421237"/>
                </a:lnTo>
                <a:lnTo>
                  <a:pt x="1197171" y="434555"/>
                </a:lnTo>
                <a:lnTo>
                  <a:pt x="1348848" y="434555"/>
                </a:lnTo>
                <a:lnTo>
                  <a:pt x="1348848" y="451424"/>
                </a:lnTo>
                <a:lnTo>
                  <a:pt x="1363445" y="451424"/>
                </a:lnTo>
                <a:lnTo>
                  <a:pt x="1363445" y="465504"/>
                </a:lnTo>
                <a:lnTo>
                  <a:pt x="1394795" y="465504"/>
                </a:lnTo>
                <a:lnTo>
                  <a:pt x="1394795" y="480090"/>
                </a:lnTo>
                <a:lnTo>
                  <a:pt x="1423481" y="480090"/>
                </a:lnTo>
                <a:lnTo>
                  <a:pt x="1423481" y="493536"/>
                </a:lnTo>
                <a:lnTo>
                  <a:pt x="1512583" y="493536"/>
                </a:lnTo>
                <a:lnTo>
                  <a:pt x="1512583" y="509137"/>
                </a:lnTo>
                <a:lnTo>
                  <a:pt x="1533399" y="509137"/>
                </a:lnTo>
                <a:lnTo>
                  <a:pt x="1533399" y="523597"/>
                </a:lnTo>
                <a:lnTo>
                  <a:pt x="1557642" y="523597"/>
                </a:lnTo>
                <a:lnTo>
                  <a:pt x="1557642" y="535520"/>
                </a:lnTo>
                <a:lnTo>
                  <a:pt x="1569827" y="535520"/>
                </a:lnTo>
                <a:lnTo>
                  <a:pt x="1569827" y="554673"/>
                </a:lnTo>
                <a:lnTo>
                  <a:pt x="1577823" y="554673"/>
                </a:lnTo>
                <a:lnTo>
                  <a:pt x="1577823" y="566722"/>
                </a:lnTo>
                <a:lnTo>
                  <a:pt x="1631767" y="566722"/>
                </a:lnTo>
                <a:lnTo>
                  <a:pt x="1631767" y="583212"/>
                </a:lnTo>
                <a:lnTo>
                  <a:pt x="1659691" y="583212"/>
                </a:lnTo>
                <a:lnTo>
                  <a:pt x="1659691" y="596530"/>
                </a:lnTo>
                <a:lnTo>
                  <a:pt x="1691549" y="596530"/>
                </a:lnTo>
                <a:lnTo>
                  <a:pt x="1691549" y="613400"/>
                </a:lnTo>
                <a:lnTo>
                  <a:pt x="1699165" y="613400"/>
                </a:lnTo>
                <a:lnTo>
                  <a:pt x="1699165" y="627733"/>
                </a:lnTo>
                <a:lnTo>
                  <a:pt x="1730896" y="627733"/>
                </a:lnTo>
                <a:lnTo>
                  <a:pt x="1730896" y="642700"/>
                </a:lnTo>
                <a:lnTo>
                  <a:pt x="1765167" y="642700"/>
                </a:lnTo>
                <a:lnTo>
                  <a:pt x="1765167" y="656398"/>
                </a:lnTo>
                <a:lnTo>
                  <a:pt x="1776844" y="656398"/>
                </a:lnTo>
                <a:lnTo>
                  <a:pt x="1776844" y="669590"/>
                </a:lnTo>
                <a:lnTo>
                  <a:pt x="1815303" y="669590"/>
                </a:lnTo>
                <a:lnTo>
                  <a:pt x="1815303" y="682654"/>
                </a:lnTo>
                <a:lnTo>
                  <a:pt x="1828757" y="682654"/>
                </a:lnTo>
                <a:lnTo>
                  <a:pt x="1828757" y="698382"/>
                </a:lnTo>
                <a:lnTo>
                  <a:pt x="1837007" y="698382"/>
                </a:lnTo>
                <a:lnTo>
                  <a:pt x="1837007" y="713096"/>
                </a:lnTo>
                <a:lnTo>
                  <a:pt x="1843481" y="713096"/>
                </a:lnTo>
                <a:lnTo>
                  <a:pt x="1843481" y="729585"/>
                </a:lnTo>
                <a:lnTo>
                  <a:pt x="1852365" y="729585"/>
                </a:lnTo>
                <a:lnTo>
                  <a:pt x="1852365" y="742269"/>
                </a:lnTo>
                <a:lnTo>
                  <a:pt x="1857061" y="742269"/>
                </a:lnTo>
                <a:lnTo>
                  <a:pt x="1857061" y="756729"/>
                </a:lnTo>
                <a:lnTo>
                  <a:pt x="1868231" y="756729"/>
                </a:lnTo>
                <a:lnTo>
                  <a:pt x="1868231" y="770682"/>
                </a:lnTo>
                <a:lnTo>
                  <a:pt x="1873308" y="770682"/>
                </a:lnTo>
                <a:lnTo>
                  <a:pt x="1873308" y="785775"/>
                </a:lnTo>
                <a:lnTo>
                  <a:pt x="1919256" y="785775"/>
                </a:lnTo>
                <a:lnTo>
                  <a:pt x="1919256" y="804167"/>
                </a:lnTo>
                <a:lnTo>
                  <a:pt x="1925348" y="804167"/>
                </a:lnTo>
                <a:lnTo>
                  <a:pt x="1925348" y="815583"/>
                </a:lnTo>
                <a:lnTo>
                  <a:pt x="2039709" y="815583"/>
                </a:lnTo>
                <a:lnTo>
                  <a:pt x="2039709" y="832453"/>
                </a:lnTo>
                <a:lnTo>
                  <a:pt x="2124623" y="832453"/>
                </a:lnTo>
                <a:lnTo>
                  <a:pt x="2124623" y="846786"/>
                </a:lnTo>
                <a:lnTo>
                  <a:pt x="2211059" y="846786"/>
                </a:lnTo>
                <a:lnTo>
                  <a:pt x="2211059" y="861499"/>
                </a:lnTo>
                <a:lnTo>
                  <a:pt x="2283788" y="861499"/>
                </a:lnTo>
                <a:lnTo>
                  <a:pt x="2283788" y="874056"/>
                </a:lnTo>
                <a:lnTo>
                  <a:pt x="2347887" y="874056"/>
                </a:lnTo>
                <a:lnTo>
                  <a:pt x="2347887" y="889150"/>
                </a:lnTo>
                <a:lnTo>
                  <a:pt x="2414523" y="889150"/>
                </a:lnTo>
                <a:lnTo>
                  <a:pt x="2414523" y="904244"/>
                </a:lnTo>
                <a:lnTo>
                  <a:pt x="2456663" y="904244"/>
                </a:lnTo>
                <a:lnTo>
                  <a:pt x="2456663" y="919085"/>
                </a:lnTo>
                <a:lnTo>
                  <a:pt x="2518856" y="919085"/>
                </a:lnTo>
                <a:lnTo>
                  <a:pt x="2518856" y="932403"/>
                </a:lnTo>
                <a:lnTo>
                  <a:pt x="2613289" y="932403"/>
                </a:lnTo>
                <a:lnTo>
                  <a:pt x="2613289" y="948892"/>
                </a:lnTo>
                <a:lnTo>
                  <a:pt x="2664441" y="948892"/>
                </a:lnTo>
                <a:lnTo>
                  <a:pt x="2664441" y="962718"/>
                </a:lnTo>
                <a:lnTo>
                  <a:pt x="2834649" y="962718"/>
                </a:lnTo>
                <a:lnTo>
                  <a:pt x="2834649" y="977178"/>
                </a:lnTo>
                <a:lnTo>
                  <a:pt x="2864223" y="977178"/>
                </a:lnTo>
                <a:lnTo>
                  <a:pt x="2864223" y="993667"/>
                </a:lnTo>
                <a:lnTo>
                  <a:pt x="3017424" y="993667"/>
                </a:lnTo>
                <a:lnTo>
                  <a:pt x="3017424" y="1009395"/>
                </a:lnTo>
                <a:lnTo>
                  <a:pt x="3181159" y="1009395"/>
                </a:lnTo>
                <a:lnTo>
                  <a:pt x="3181159" y="1023982"/>
                </a:lnTo>
                <a:lnTo>
                  <a:pt x="3200198" y="1023982"/>
                </a:lnTo>
                <a:lnTo>
                  <a:pt x="3200198" y="1041232"/>
                </a:lnTo>
                <a:lnTo>
                  <a:pt x="3269754" y="1041232"/>
                </a:lnTo>
                <a:lnTo>
                  <a:pt x="3269754" y="1058228"/>
                </a:lnTo>
                <a:lnTo>
                  <a:pt x="3275338" y="1058228"/>
                </a:lnTo>
                <a:lnTo>
                  <a:pt x="3275338" y="1072308"/>
                </a:lnTo>
                <a:lnTo>
                  <a:pt x="3383225" y="1072308"/>
                </a:lnTo>
                <a:lnTo>
                  <a:pt x="3383225" y="1091714"/>
                </a:lnTo>
                <a:lnTo>
                  <a:pt x="3388811" y="1091714"/>
                </a:lnTo>
                <a:lnTo>
                  <a:pt x="3388811" y="1105667"/>
                </a:lnTo>
                <a:lnTo>
                  <a:pt x="3813887" y="1105667"/>
                </a:lnTo>
                <a:lnTo>
                  <a:pt x="3813887" y="1122410"/>
                </a:lnTo>
                <a:lnTo>
                  <a:pt x="4124095" y="1122410"/>
                </a:lnTo>
                <a:lnTo>
                  <a:pt x="4124095" y="1142323"/>
                </a:lnTo>
                <a:lnTo>
                  <a:pt x="4199490" y="1142323"/>
                </a:lnTo>
                <a:lnTo>
                  <a:pt x="4199490" y="1163379"/>
                </a:lnTo>
                <a:lnTo>
                  <a:pt x="4472382" y="1163379"/>
                </a:lnTo>
                <a:lnTo>
                  <a:pt x="4472382" y="1185322"/>
                </a:lnTo>
                <a:lnTo>
                  <a:pt x="4522136" y="1185322"/>
                </a:lnTo>
                <a:lnTo>
                  <a:pt x="4522136" y="1211071"/>
                </a:lnTo>
                <a:lnTo>
                  <a:pt x="4573161" y="1211071"/>
                </a:lnTo>
                <a:lnTo>
                  <a:pt x="4573161" y="1236185"/>
                </a:lnTo>
                <a:lnTo>
                  <a:pt x="4775737" y="1236185"/>
                </a:lnTo>
                <a:lnTo>
                  <a:pt x="4775737" y="1263329"/>
                </a:lnTo>
                <a:lnTo>
                  <a:pt x="4958636" y="1263329"/>
                </a:lnTo>
                <a:lnTo>
                  <a:pt x="4958636" y="1295166"/>
                </a:lnTo>
                <a:lnTo>
                  <a:pt x="4965110" y="1295166"/>
                </a:lnTo>
                <a:lnTo>
                  <a:pt x="4965110" y="1325481"/>
                </a:lnTo>
                <a:lnTo>
                  <a:pt x="4994685" y="1325481"/>
                </a:lnTo>
                <a:lnTo>
                  <a:pt x="4994685" y="1360616"/>
                </a:lnTo>
                <a:lnTo>
                  <a:pt x="5035809" y="1360616"/>
                </a:lnTo>
                <a:lnTo>
                  <a:pt x="5035809" y="1392579"/>
                </a:lnTo>
                <a:lnTo>
                  <a:pt x="5049262" y="1392579"/>
                </a:lnTo>
                <a:lnTo>
                  <a:pt x="5049262" y="1424543"/>
                </a:lnTo>
                <a:lnTo>
                  <a:pt x="5194721" y="1424543"/>
                </a:lnTo>
                <a:lnTo>
                  <a:pt x="5194721" y="1460819"/>
                </a:lnTo>
                <a:lnTo>
                  <a:pt x="7105344" y="1460819"/>
                </a:lnTo>
              </a:path>
            </a:pathLst>
          </a:custGeom>
          <a:noFill/>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 name="Freeform 4247">
            <a:extLst>
              <a:ext uri="{FF2B5EF4-FFF2-40B4-BE49-F238E27FC236}">
                <a16:creationId xmlns:a16="http://schemas.microsoft.com/office/drawing/2014/main" id="{FA65FF0A-8B0A-CCAC-CCAA-D5D76B6068DE}"/>
              </a:ext>
            </a:extLst>
          </p:cNvPr>
          <p:cNvSpPr/>
          <p:nvPr/>
        </p:nvSpPr>
        <p:spPr>
          <a:xfrm>
            <a:off x="8117740" y="2348639"/>
            <a:ext cx="8459" cy="2185064"/>
          </a:xfrm>
          <a:custGeom>
            <a:avLst/>
            <a:gdLst>
              <a:gd name="connsiteX0" fmla="*/ 0 w 12692"/>
              <a:gd name="connsiteY0" fmla="*/ 3088687 h 3088687"/>
              <a:gd name="connsiteX1" fmla="*/ 0 w 12692"/>
              <a:gd name="connsiteY1" fmla="*/ 0 h 3088687"/>
            </a:gdLst>
            <a:ahLst/>
            <a:cxnLst>
              <a:cxn ang="0">
                <a:pos x="connsiteX0" y="connsiteY0"/>
              </a:cxn>
              <a:cxn ang="0">
                <a:pos x="connsiteX1" y="connsiteY1"/>
              </a:cxn>
            </a:cxnLst>
            <a:rect l="l" t="t" r="r" b="b"/>
            <a:pathLst>
              <a:path w="12692" h="3088687">
                <a:moveTo>
                  <a:pt x="0" y="3088687"/>
                </a:moveTo>
                <a:lnTo>
                  <a:pt x="0" y="0"/>
                </a:lnTo>
              </a:path>
            </a:pathLst>
          </a:custGeom>
          <a:ln w="9518" cap="flat">
            <a:solidFill>
              <a:srgbClr val="A5A5A5"/>
            </a:solidFill>
            <a:prstDash val="sysDash"/>
            <a:round/>
          </a:ln>
        </p:spPr>
        <p:txBody>
          <a:bodyPr rtlCol="0" anchor="ctr"/>
          <a:lstStyle/>
          <a:p>
            <a:pPr defTabSz="914446"/>
            <a:endParaRPr lang="en-GB" sz="800" noProof="0" dirty="0">
              <a:solidFill>
                <a:prstClr val="black"/>
              </a:solidFill>
              <a:latin typeface="Aptos" panose="02110004020202020204"/>
            </a:endParaRPr>
          </a:p>
        </p:txBody>
      </p:sp>
      <p:sp>
        <p:nvSpPr>
          <p:cNvPr id="5" name="Freeform 4248">
            <a:extLst>
              <a:ext uri="{FF2B5EF4-FFF2-40B4-BE49-F238E27FC236}">
                <a16:creationId xmlns:a16="http://schemas.microsoft.com/office/drawing/2014/main" id="{13383062-82D2-FEE9-B293-815EC2A0F5B0}"/>
              </a:ext>
            </a:extLst>
          </p:cNvPr>
          <p:cNvSpPr/>
          <p:nvPr/>
        </p:nvSpPr>
        <p:spPr>
          <a:xfrm>
            <a:off x="9221123" y="2353035"/>
            <a:ext cx="8459" cy="2185064"/>
          </a:xfrm>
          <a:custGeom>
            <a:avLst/>
            <a:gdLst>
              <a:gd name="connsiteX0" fmla="*/ -1 w 12692"/>
              <a:gd name="connsiteY0" fmla="*/ 3088687 h 3088687"/>
              <a:gd name="connsiteX1" fmla="*/ -1 w 12692"/>
              <a:gd name="connsiteY1" fmla="*/ 0 h 3088687"/>
            </a:gdLst>
            <a:ahLst/>
            <a:cxnLst>
              <a:cxn ang="0">
                <a:pos x="connsiteX0" y="connsiteY0"/>
              </a:cxn>
              <a:cxn ang="0">
                <a:pos x="connsiteX1" y="connsiteY1"/>
              </a:cxn>
            </a:cxnLst>
            <a:rect l="l" t="t" r="r" b="b"/>
            <a:pathLst>
              <a:path w="12692" h="3088687">
                <a:moveTo>
                  <a:pt x="-1" y="3088687"/>
                </a:moveTo>
                <a:lnTo>
                  <a:pt x="-1" y="0"/>
                </a:lnTo>
              </a:path>
            </a:pathLst>
          </a:custGeom>
          <a:ln w="9518" cap="flat">
            <a:solidFill>
              <a:srgbClr val="A5A5A5"/>
            </a:solidFill>
            <a:prstDash val="sysDash"/>
            <a:round/>
          </a:ln>
        </p:spPr>
        <p:txBody>
          <a:bodyPr rtlCol="0" anchor="ctr"/>
          <a:lstStyle/>
          <a:p>
            <a:pPr defTabSz="914446"/>
            <a:endParaRPr lang="en-GB" sz="800" noProof="0" dirty="0">
              <a:solidFill>
                <a:prstClr val="black"/>
              </a:solidFill>
              <a:latin typeface="Aptos" panose="02110004020202020204"/>
            </a:endParaRPr>
          </a:p>
        </p:txBody>
      </p:sp>
      <p:sp>
        <p:nvSpPr>
          <p:cNvPr id="6" name="TextBox 5">
            <a:extLst>
              <a:ext uri="{FF2B5EF4-FFF2-40B4-BE49-F238E27FC236}">
                <a16:creationId xmlns:a16="http://schemas.microsoft.com/office/drawing/2014/main" id="{C5ACB877-EAB1-1AB8-043B-851549D7ADB1}"/>
              </a:ext>
            </a:extLst>
          </p:cNvPr>
          <p:cNvSpPr txBox="1"/>
          <p:nvPr/>
        </p:nvSpPr>
        <p:spPr>
          <a:xfrm>
            <a:off x="8086912" y="2884893"/>
            <a:ext cx="545342" cy="246221"/>
          </a:xfrm>
          <a:prstGeom prst="rect">
            <a:avLst/>
          </a:prstGeom>
          <a:noFill/>
        </p:spPr>
        <p:txBody>
          <a:bodyPr wrap="none" rtlCol="0">
            <a:spAutoFit/>
          </a:bodyPr>
          <a:lstStyle/>
          <a:p>
            <a:pPr defTabSz="914446"/>
            <a:r>
              <a:rPr lang="en-GB" sz="1000" b="1" noProof="0" dirty="0">
                <a:ln/>
                <a:solidFill>
                  <a:schemeClr val="accent6"/>
                </a:solidFill>
                <a:latin typeface="Arial"/>
                <a:cs typeface="Arial"/>
                <a:sym typeface="Arial"/>
                <a:rtl val="0"/>
              </a:rPr>
              <a:t>75.1%</a:t>
            </a:r>
          </a:p>
        </p:txBody>
      </p:sp>
      <p:sp>
        <p:nvSpPr>
          <p:cNvPr id="7" name="TextBox 6">
            <a:extLst>
              <a:ext uri="{FF2B5EF4-FFF2-40B4-BE49-F238E27FC236}">
                <a16:creationId xmlns:a16="http://schemas.microsoft.com/office/drawing/2014/main" id="{281B8D7D-9F5D-A97C-0610-78D7F7A0699D}"/>
              </a:ext>
            </a:extLst>
          </p:cNvPr>
          <p:cNvSpPr txBox="1"/>
          <p:nvPr/>
        </p:nvSpPr>
        <p:spPr>
          <a:xfrm>
            <a:off x="9199600" y="3299993"/>
            <a:ext cx="545342" cy="246221"/>
          </a:xfrm>
          <a:prstGeom prst="rect">
            <a:avLst/>
          </a:prstGeom>
          <a:noFill/>
        </p:spPr>
        <p:txBody>
          <a:bodyPr wrap="none" rtlCol="0">
            <a:spAutoFit/>
          </a:bodyPr>
          <a:lstStyle/>
          <a:p>
            <a:pPr defTabSz="914446"/>
            <a:r>
              <a:rPr lang="en-GB" sz="1000" b="1" noProof="0" dirty="0">
                <a:ln/>
                <a:solidFill>
                  <a:schemeClr val="accent6"/>
                </a:solidFill>
                <a:latin typeface="Arial"/>
                <a:cs typeface="Arial"/>
                <a:sym typeface="Arial"/>
                <a:rtl val="0"/>
              </a:rPr>
              <a:t>59.4%</a:t>
            </a:r>
          </a:p>
        </p:txBody>
      </p:sp>
      <p:sp>
        <p:nvSpPr>
          <p:cNvPr id="8" name="TextBox 7">
            <a:extLst>
              <a:ext uri="{FF2B5EF4-FFF2-40B4-BE49-F238E27FC236}">
                <a16:creationId xmlns:a16="http://schemas.microsoft.com/office/drawing/2014/main" id="{09C1CD29-C37A-8E13-61F6-9BD3C98BD0CB}"/>
              </a:ext>
            </a:extLst>
          </p:cNvPr>
          <p:cNvSpPr txBox="1"/>
          <p:nvPr/>
        </p:nvSpPr>
        <p:spPr>
          <a:xfrm>
            <a:off x="8093257" y="2341385"/>
            <a:ext cx="545342" cy="246221"/>
          </a:xfrm>
          <a:prstGeom prst="rect">
            <a:avLst/>
          </a:prstGeom>
          <a:noFill/>
        </p:spPr>
        <p:txBody>
          <a:bodyPr wrap="none" rtlCol="0">
            <a:spAutoFit/>
          </a:bodyPr>
          <a:lstStyle/>
          <a:p>
            <a:pPr defTabSz="914446"/>
            <a:r>
              <a:rPr lang="en-GB" sz="1000" b="1" noProof="0" dirty="0">
                <a:ln/>
                <a:solidFill>
                  <a:schemeClr val="tx2"/>
                </a:solidFill>
                <a:latin typeface="Arial"/>
                <a:cs typeface="Arial"/>
                <a:sym typeface="Arial"/>
                <a:rtl val="0"/>
              </a:rPr>
              <a:t>83.3%</a:t>
            </a:r>
          </a:p>
        </p:txBody>
      </p:sp>
      <p:sp>
        <p:nvSpPr>
          <p:cNvPr id="9" name="TextBox 8">
            <a:extLst>
              <a:ext uri="{FF2B5EF4-FFF2-40B4-BE49-F238E27FC236}">
                <a16:creationId xmlns:a16="http://schemas.microsoft.com/office/drawing/2014/main" id="{4A555884-A165-13AC-3B36-3980E139196E}"/>
              </a:ext>
            </a:extLst>
          </p:cNvPr>
          <p:cNvSpPr txBox="1"/>
          <p:nvPr/>
        </p:nvSpPr>
        <p:spPr>
          <a:xfrm>
            <a:off x="9186911" y="2611299"/>
            <a:ext cx="545342" cy="246221"/>
          </a:xfrm>
          <a:prstGeom prst="rect">
            <a:avLst/>
          </a:prstGeom>
          <a:noFill/>
        </p:spPr>
        <p:txBody>
          <a:bodyPr wrap="none" rtlCol="0">
            <a:spAutoFit/>
          </a:bodyPr>
          <a:lstStyle/>
          <a:p>
            <a:pPr defTabSz="914446"/>
            <a:r>
              <a:rPr lang="en-GB" sz="1000" b="1" noProof="0" dirty="0">
                <a:ln/>
                <a:solidFill>
                  <a:schemeClr val="tx2"/>
                </a:solidFill>
                <a:latin typeface="Arial"/>
                <a:cs typeface="Arial"/>
                <a:sym typeface="Arial"/>
                <a:rtl val="0"/>
              </a:rPr>
              <a:t>69.1%</a:t>
            </a:r>
          </a:p>
        </p:txBody>
      </p:sp>
      <p:sp>
        <p:nvSpPr>
          <p:cNvPr id="14" name="Freeform 4253">
            <a:extLst>
              <a:ext uri="{FF2B5EF4-FFF2-40B4-BE49-F238E27FC236}">
                <a16:creationId xmlns:a16="http://schemas.microsoft.com/office/drawing/2014/main" id="{BAF164DE-C115-49D7-3FA6-FC28D10E1DD1}"/>
              </a:ext>
            </a:extLst>
          </p:cNvPr>
          <p:cNvSpPr/>
          <p:nvPr/>
        </p:nvSpPr>
        <p:spPr>
          <a:xfrm>
            <a:off x="7014274" y="3308772"/>
            <a:ext cx="4689649" cy="8973"/>
          </a:xfrm>
          <a:custGeom>
            <a:avLst/>
            <a:gdLst>
              <a:gd name="connsiteX0" fmla="*/ 0 w 7036295"/>
              <a:gd name="connsiteY0" fmla="*/ 0 h 12684"/>
              <a:gd name="connsiteX1" fmla="*/ 7036295 w 7036295"/>
              <a:gd name="connsiteY1" fmla="*/ 0 h 12684"/>
            </a:gdLst>
            <a:ahLst/>
            <a:cxnLst>
              <a:cxn ang="0">
                <a:pos x="connsiteX0" y="connsiteY0"/>
              </a:cxn>
              <a:cxn ang="0">
                <a:pos x="connsiteX1" y="connsiteY1"/>
              </a:cxn>
            </a:cxnLst>
            <a:rect l="l" t="t" r="r" b="b"/>
            <a:pathLst>
              <a:path w="7036295" h="12684">
                <a:moveTo>
                  <a:pt x="0" y="0"/>
                </a:moveTo>
                <a:lnTo>
                  <a:pt x="7036295" y="0"/>
                </a:lnTo>
              </a:path>
            </a:pathLst>
          </a:custGeom>
          <a:ln w="9518" cap="flat">
            <a:solidFill>
              <a:schemeClr val="tx1"/>
            </a:solidFill>
            <a:prstDash val="sysDash"/>
            <a:round/>
          </a:ln>
        </p:spPr>
        <p:txBody>
          <a:bodyPr rtlCol="0" anchor="ctr"/>
          <a:lstStyle/>
          <a:p>
            <a:pPr defTabSz="914446"/>
            <a:endParaRPr lang="en-GB" sz="800" noProof="0" dirty="0">
              <a:solidFill>
                <a:prstClr val="black"/>
              </a:solidFill>
              <a:latin typeface="Aptos" panose="02110004020202020204"/>
            </a:endParaRPr>
          </a:p>
        </p:txBody>
      </p:sp>
      <p:grpSp>
        <p:nvGrpSpPr>
          <p:cNvPr id="24" name="Graphic 5">
            <a:extLst>
              <a:ext uri="{FF2B5EF4-FFF2-40B4-BE49-F238E27FC236}">
                <a16:creationId xmlns:a16="http://schemas.microsoft.com/office/drawing/2014/main" id="{0B393246-F279-1DC5-414F-420DB5050635}"/>
              </a:ext>
            </a:extLst>
          </p:cNvPr>
          <p:cNvGrpSpPr/>
          <p:nvPr/>
        </p:nvGrpSpPr>
        <p:grpSpPr>
          <a:xfrm>
            <a:off x="6836232" y="4989299"/>
            <a:ext cx="4989617" cy="215445"/>
            <a:chOff x="8248799" y="6061906"/>
            <a:chExt cx="7486363" cy="304540"/>
          </a:xfrm>
          <a:solidFill>
            <a:srgbClr val="000000"/>
          </a:solidFill>
        </p:grpSpPr>
        <p:sp>
          <p:nvSpPr>
            <p:cNvPr id="1175" name="TextBox 1174">
              <a:extLst>
                <a:ext uri="{FF2B5EF4-FFF2-40B4-BE49-F238E27FC236}">
                  <a16:creationId xmlns:a16="http://schemas.microsoft.com/office/drawing/2014/main" id="{971452F5-43ED-0C4D-9128-395E10AD9ACC}"/>
                </a:ext>
              </a:extLst>
            </p:cNvPr>
            <p:cNvSpPr txBox="1"/>
            <p:nvPr/>
          </p:nvSpPr>
          <p:spPr>
            <a:xfrm>
              <a:off x="8248799" y="6061906"/>
              <a:ext cx="536824" cy="304540"/>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250</a:t>
              </a:r>
            </a:p>
          </p:txBody>
        </p:sp>
        <p:sp>
          <p:nvSpPr>
            <p:cNvPr id="1176" name="TextBox 1175">
              <a:extLst>
                <a:ext uri="{FF2B5EF4-FFF2-40B4-BE49-F238E27FC236}">
                  <a16:creationId xmlns:a16="http://schemas.microsoft.com/office/drawing/2014/main" id="{03EE2DD9-FAF5-82B0-5813-374837BDC164}"/>
                </a:ext>
              </a:extLst>
            </p:cNvPr>
            <p:cNvSpPr txBox="1"/>
            <p:nvPr/>
          </p:nvSpPr>
          <p:spPr>
            <a:xfrm>
              <a:off x="14500485" y="6061906"/>
              <a:ext cx="450241"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12</a:t>
              </a:r>
            </a:p>
          </p:txBody>
        </p:sp>
        <p:sp>
          <p:nvSpPr>
            <p:cNvPr id="1177" name="TextBox 1176">
              <a:extLst>
                <a:ext uri="{FF2B5EF4-FFF2-40B4-BE49-F238E27FC236}">
                  <a16:creationId xmlns:a16="http://schemas.microsoft.com/office/drawing/2014/main" id="{C34E1668-CAA6-36D0-C731-E283C02381B0}"/>
                </a:ext>
              </a:extLst>
            </p:cNvPr>
            <p:cNvSpPr txBox="1"/>
            <p:nvPr/>
          </p:nvSpPr>
          <p:spPr>
            <a:xfrm>
              <a:off x="14086577" y="6061906"/>
              <a:ext cx="450241"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23</a:t>
              </a:r>
            </a:p>
          </p:txBody>
        </p:sp>
        <p:sp>
          <p:nvSpPr>
            <p:cNvPr id="1178" name="TextBox 1177">
              <a:extLst>
                <a:ext uri="{FF2B5EF4-FFF2-40B4-BE49-F238E27FC236}">
                  <a16:creationId xmlns:a16="http://schemas.microsoft.com/office/drawing/2014/main" id="{F33B1502-099C-C77F-50E5-CF5DAB38CCE1}"/>
                </a:ext>
              </a:extLst>
            </p:cNvPr>
            <p:cNvSpPr txBox="1"/>
            <p:nvPr/>
          </p:nvSpPr>
          <p:spPr>
            <a:xfrm>
              <a:off x="13672669" y="6061906"/>
              <a:ext cx="450241"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45</a:t>
              </a:r>
            </a:p>
          </p:txBody>
        </p:sp>
        <p:sp>
          <p:nvSpPr>
            <p:cNvPr id="1179" name="TextBox 1178">
              <a:extLst>
                <a:ext uri="{FF2B5EF4-FFF2-40B4-BE49-F238E27FC236}">
                  <a16:creationId xmlns:a16="http://schemas.microsoft.com/office/drawing/2014/main" id="{97BA24AC-6355-621C-A75B-15E3CEF4761E}"/>
                </a:ext>
              </a:extLst>
            </p:cNvPr>
            <p:cNvSpPr txBox="1"/>
            <p:nvPr/>
          </p:nvSpPr>
          <p:spPr>
            <a:xfrm>
              <a:off x="13258762" y="6061906"/>
              <a:ext cx="450241"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69</a:t>
              </a:r>
            </a:p>
          </p:txBody>
        </p:sp>
        <p:sp>
          <p:nvSpPr>
            <p:cNvPr id="1180" name="TextBox 1179">
              <a:extLst>
                <a:ext uri="{FF2B5EF4-FFF2-40B4-BE49-F238E27FC236}">
                  <a16:creationId xmlns:a16="http://schemas.microsoft.com/office/drawing/2014/main" id="{2757E730-9898-464A-0D16-6839AE571087}"/>
                </a:ext>
              </a:extLst>
            </p:cNvPr>
            <p:cNvSpPr txBox="1"/>
            <p:nvPr/>
          </p:nvSpPr>
          <p:spPr>
            <a:xfrm>
              <a:off x="12844856" y="6061906"/>
              <a:ext cx="450241"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92</a:t>
              </a:r>
            </a:p>
          </p:txBody>
        </p:sp>
        <p:sp>
          <p:nvSpPr>
            <p:cNvPr id="1181" name="TextBox 1180">
              <a:extLst>
                <a:ext uri="{FF2B5EF4-FFF2-40B4-BE49-F238E27FC236}">
                  <a16:creationId xmlns:a16="http://schemas.microsoft.com/office/drawing/2014/main" id="{EE63E607-5377-0892-0C13-5DFA7EDE2A52}"/>
                </a:ext>
              </a:extLst>
            </p:cNvPr>
            <p:cNvSpPr txBox="1"/>
            <p:nvPr/>
          </p:nvSpPr>
          <p:spPr>
            <a:xfrm>
              <a:off x="12382039" y="6061906"/>
              <a:ext cx="536824"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115</a:t>
              </a:r>
            </a:p>
          </p:txBody>
        </p:sp>
        <p:sp>
          <p:nvSpPr>
            <p:cNvPr id="1182" name="TextBox 1181">
              <a:extLst>
                <a:ext uri="{FF2B5EF4-FFF2-40B4-BE49-F238E27FC236}">
                  <a16:creationId xmlns:a16="http://schemas.microsoft.com/office/drawing/2014/main" id="{B1E374D2-2F13-50C8-894D-77E0F7CAE427}"/>
                </a:ext>
              </a:extLst>
            </p:cNvPr>
            <p:cNvSpPr txBox="1"/>
            <p:nvPr/>
          </p:nvSpPr>
          <p:spPr>
            <a:xfrm>
              <a:off x="11973837" y="6061906"/>
              <a:ext cx="536824"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138</a:t>
              </a:r>
            </a:p>
          </p:txBody>
        </p:sp>
        <p:sp>
          <p:nvSpPr>
            <p:cNvPr id="1183" name="TextBox 1182">
              <a:extLst>
                <a:ext uri="{FF2B5EF4-FFF2-40B4-BE49-F238E27FC236}">
                  <a16:creationId xmlns:a16="http://schemas.microsoft.com/office/drawing/2014/main" id="{F5CBCBF9-5621-B3FB-D34E-FCBFB3624CA9}"/>
                </a:ext>
              </a:extLst>
            </p:cNvPr>
            <p:cNvSpPr txBox="1"/>
            <p:nvPr/>
          </p:nvSpPr>
          <p:spPr>
            <a:xfrm>
              <a:off x="11559931" y="6061906"/>
              <a:ext cx="536824"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149</a:t>
              </a:r>
            </a:p>
          </p:txBody>
        </p:sp>
        <p:sp>
          <p:nvSpPr>
            <p:cNvPr id="1184" name="TextBox 1183">
              <a:extLst>
                <a:ext uri="{FF2B5EF4-FFF2-40B4-BE49-F238E27FC236}">
                  <a16:creationId xmlns:a16="http://schemas.microsoft.com/office/drawing/2014/main" id="{1ECB026E-6189-A4E0-A7BC-400402FFCB70}"/>
                </a:ext>
              </a:extLst>
            </p:cNvPr>
            <p:cNvSpPr txBox="1"/>
            <p:nvPr/>
          </p:nvSpPr>
          <p:spPr>
            <a:xfrm>
              <a:off x="11146022" y="6061906"/>
              <a:ext cx="536824"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163</a:t>
              </a:r>
            </a:p>
          </p:txBody>
        </p:sp>
        <p:sp>
          <p:nvSpPr>
            <p:cNvPr id="1185" name="TextBox 1184">
              <a:extLst>
                <a:ext uri="{FF2B5EF4-FFF2-40B4-BE49-F238E27FC236}">
                  <a16:creationId xmlns:a16="http://schemas.microsoft.com/office/drawing/2014/main" id="{EA5B752C-0026-1EF4-35A3-F6EACA265BC3}"/>
                </a:ext>
              </a:extLst>
            </p:cNvPr>
            <p:cNvSpPr txBox="1"/>
            <p:nvPr/>
          </p:nvSpPr>
          <p:spPr>
            <a:xfrm>
              <a:off x="10732116" y="6061906"/>
              <a:ext cx="536824"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175</a:t>
              </a:r>
            </a:p>
          </p:txBody>
        </p:sp>
        <p:sp>
          <p:nvSpPr>
            <p:cNvPr id="1186" name="TextBox 1185">
              <a:extLst>
                <a:ext uri="{FF2B5EF4-FFF2-40B4-BE49-F238E27FC236}">
                  <a16:creationId xmlns:a16="http://schemas.microsoft.com/office/drawing/2014/main" id="{870B7F51-2E5D-39BB-21D7-06AF84782113}"/>
                </a:ext>
              </a:extLst>
            </p:cNvPr>
            <p:cNvSpPr txBox="1"/>
            <p:nvPr/>
          </p:nvSpPr>
          <p:spPr>
            <a:xfrm>
              <a:off x="10318208" y="6061906"/>
              <a:ext cx="536824"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181</a:t>
              </a:r>
            </a:p>
          </p:txBody>
        </p:sp>
        <p:sp>
          <p:nvSpPr>
            <p:cNvPr id="1187" name="TextBox 1186">
              <a:extLst>
                <a:ext uri="{FF2B5EF4-FFF2-40B4-BE49-F238E27FC236}">
                  <a16:creationId xmlns:a16="http://schemas.microsoft.com/office/drawing/2014/main" id="{F4913FA8-5F8C-125A-095C-4322131CBD68}"/>
                </a:ext>
              </a:extLst>
            </p:cNvPr>
            <p:cNvSpPr txBox="1"/>
            <p:nvPr/>
          </p:nvSpPr>
          <p:spPr>
            <a:xfrm>
              <a:off x="9904428" y="6061906"/>
              <a:ext cx="536824"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198</a:t>
              </a:r>
            </a:p>
          </p:txBody>
        </p:sp>
        <p:sp>
          <p:nvSpPr>
            <p:cNvPr id="1188" name="TextBox 1187">
              <a:extLst>
                <a:ext uri="{FF2B5EF4-FFF2-40B4-BE49-F238E27FC236}">
                  <a16:creationId xmlns:a16="http://schemas.microsoft.com/office/drawing/2014/main" id="{88CBC8EF-AF43-7291-F3FD-7FCA75074346}"/>
                </a:ext>
              </a:extLst>
            </p:cNvPr>
            <p:cNvSpPr txBox="1"/>
            <p:nvPr/>
          </p:nvSpPr>
          <p:spPr>
            <a:xfrm>
              <a:off x="9490519" y="6061906"/>
              <a:ext cx="536824"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208</a:t>
              </a:r>
            </a:p>
          </p:txBody>
        </p:sp>
        <p:sp>
          <p:nvSpPr>
            <p:cNvPr id="1189" name="TextBox 1188">
              <a:extLst>
                <a:ext uri="{FF2B5EF4-FFF2-40B4-BE49-F238E27FC236}">
                  <a16:creationId xmlns:a16="http://schemas.microsoft.com/office/drawing/2014/main" id="{1C4A1AC9-C448-34FA-B92F-9052DA7F1939}"/>
                </a:ext>
              </a:extLst>
            </p:cNvPr>
            <p:cNvSpPr txBox="1"/>
            <p:nvPr/>
          </p:nvSpPr>
          <p:spPr>
            <a:xfrm>
              <a:off x="9076613" y="6061906"/>
              <a:ext cx="536824"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226</a:t>
              </a:r>
            </a:p>
          </p:txBody>
        </p:sp>
        <p:sp>
          <p:nvSpPr>
            <p:cNvPr id="1190" name="TextBox 1189">
              <a:extLst>
                <a:ext uri="{FF2B5EF4-FFF2-40B4-BE49-F238E27FC236}">
                  <a16:creationId xmlns:a16="http://schemas.microsoft.com/office/drawing/2014/main" id="{1415D306-5E5E-AC33-9660-A32D04B9A30E}"/>
                </a:ext>
              </a:extLst>
            </p:cNvPr>
            <p:cNvSpPr txBox="1"/>
            <p:nvPr/>
          </p:nvSpPr>
          <p:spPr>
            <a:xfrm>
              <a:off x="8662705" y="6061906"/>
              <a:ext cx="536824"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238</a:t>
              </a:r>
            </a:p>
          </p:txBody>
        </p:sp>
        <p:sp>
          <p:nvSpPr>
            <p:cNvPr id="1191" name="TextBox 1190">
              <a:extLst>
                <a:ext uri="{FF2B5EF4-FFF2-40B4-BE49-F238E27FC236}">
                  <a16:creationId xmlns:a16="http://schemas.microsoft.com/office/drawing/2014/main" id="{261456A8-C5FE-1A85-D83E-A50196B6F8C3}"/>
                </a:ext>
              </a:extLst>
            </p:cNvPr>
            <p:cNvSpPr txBox="1"/>
            <p:nvPr/>
          </p:nvSpPr>
          <p:spPr>
            <a:xfrm>
              <a:off x="14957600" y="6061906"/>
              <a:ext cx="363655"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2</a:t>
              </a:r>
            </a:p>
          </p:txBody>
        </p:sp>
        <p:sp>
          <p:nvSpPr>
            <p:cNvPr id="1192" name="TextBox 1191">
              <a:extLst>
                <a:ext uri="{FF2B5EF4-FFF2-40B4-BE49-F238E27FC236}">
                  <a16:creationId xmlns:a16="http://schemas.microsoft.com/office/drawing/2014/main" id="{96B7105F-A0B9-3B23-F854-E0A5A4232914}"/>
                </a:ext>
              </a:extLst>
            </p:cNvPr>
            <p:cNvSpPr txBox="1"/>
            <p:nvPr/>
          </p:nvSpPr>
          <p:spPr>
            <a:xfrm>
              <a:off x="15371507" y="6061906"/>
              <a:ext cx="363655" cy="304539"/>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a:t>
              </a:r>
            </a:p>
          </p:txBody>
        </p:sp>
      </p:grpSp>
      <p:grpSp>
        <p:nvGrpSpPr>
          <p:cNvPr id="25" name="Graphic 5">
            <a:extLst>
              <a:ext uri="{FF2B5EF4-FFF2-40B4-BE49-F238E27FC236}">
                <a16:creationId xmlns:a16="http://schemas.microsoft.com/office/drawing/2014/main" id="{1A3D257B-3FA5-3137-052B-55ED1F91EBEE}"/>
              </a:ext>
            </a:extLst>
          </p:cNvPr>
          <p:cNvGrpSpPr/>
          <p:nvPr/>
        </p:nvGrpSpPr>
        <p:grpSpPr>
          <a:xfrm>
            <a:off x="6836232" y="5148067"/>
            <a:ext cx="4989617" cy="215445"/>
            <a:chOff x="8248799" y="6274364"/>
            <a:chExt cx="7486363" cy="304540"/>
          </a:xfrm>
          <a:solidFill>
            <a:srgbClr val="000000"/>
          </a:solidFill>
        </p:grpSpPr>
        <p:sp>
          <p:nvSpPr>
            <p:cNvPr id="1157" name="TextBox 1156">
              <a:extLst>
                <a:ext uri="{FF2B5EF4-FFF2-40B4-BE49-F238E27FC236}">
                  <a16:creationId xmlns:a16="http://schemas.microsoft.com/office/drawing/2014/main" id="{52ED810A-DBA2-F0CE-6FCD-27792E99E07B}"/>
                </a:ext>
              </a:extLst>
            </p:cNvPr>
            <p:cNvSpPr txBox="1"/>
            <p:nvPr/>
          </p:nvSpPr>
          <p:spPr>
            <a:xfrm>
              <a:off x="14543691" y="6274364"/>
              <a:ext cx="363655" cy="304540"/>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7</a:t>
              </a:r>
            </a:p>
          </p:txBody>
        </p:sp>
        <p:sp>
          <p:nvSpPr>
            <p:cNvPr id="1158" name="TextBox 1157">
              <a:extLst>
                <a:ext uri="{FF2B5EF4-FFF2-40B4-BE49-F238E27FC236}">
                  <a16:creationId xmlns:a16="http://schemas.microsoft.com/office/drawing/2014/main" id="{87F279E0-1AE6-EA75-D12D-82D9ABF18336}"/>
                </a:ext>
              </a:extLst>
            </p:cNvPr>
            <p:cNvSpPr txBox="1"/>
            <p:nvPr/>
          </p:nvSpPr>
          <p:spPr>
            <a:xfrm>
              <a:off x="14080870" y="6274364"/>
              <a:ext cx="450241"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11</a:t>
              </a:r>
            </a:p>
          </p:txBody>
        </p:sp>
        <p:sp>
          <p:nvSpPr>
            <p:cNvPr id="1159" name="TextBox 1158">
              <a:extLst>
                <a:ext uri="{FF2B5EF4-FFF2-40B4-BE49-F238E27FC236}">
                  <a16:creationId xmlns:a16="http://schemas.microsoft.com/office/drawing/2014/main" id="{792D0F01-D74B-D30A-9B8C-DEA4227450A2}"/>
                </a:ext>
              </a:extLst>
            </p:cNvPr>
            <p:cNvSpPr txBox="1"/>
            <p:nvPr/>
          </p:nvSpPr>
          <p:spPr>
            <a:xfrm>
              <a:off x="13672670" y="6274364"/>
              <a:ext cx="450241"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25</a:t>
              </a:r>
            </a:p>
          </p:txBody>
        </p:sp>
        <p:sp>
          <p:nvSpPr>
            <p:cNvPr id="1160" name="TextBox 1159">
              <a:extLst>
                <a:ext uri="{FF2B5EF4-FFF2-40B4-BE49-F238E27FC236}">
                  <a16:creationId xmlns:a16="http://schemas.microsoft.com/office/drawing/2014/main" id="{7CB32E50-E93B-897B-3710-0A833A2D2823}"/>
                </a:ext>
              </a:extLst>
            </p:cNvPr>
            <p:cNvSpPr txBox="1"/>
            <p:nvPr/>
          </p:nvSpPr>
          <p:spPr>
            <a:xfrm>
              <a:off x="13258762" y="6274364"/>
              <a:ext cx="450241"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46</a:t>
              </a:r>
            </a:p>
          </p:txBody>
        </p:sp>
        <p:sp>
          <p:nvSpPr>
            <p:cNvPr id="1161" name="TextBox 1160">
              <a:extLst>
                <a:ext uri="{FF2B5EF4-FFF2-40B4-BE49-F238E27FC236}">
                  <a16:creationId xmlns:a16="http://schemas.microsoft.com/office/drawing/2014/main" id="{564E9ABF-8164-7CCF-C109-83C3A9D2108B}"/>
                </a:ext>
              </a:extLst>
            </p:cNvPr>
            <p:cNvSpPr txBox="1"/>
            <p:nvPr/>
          </p:nvSpPr>
          <p:spPr>
            <a:xfrm>
              <a:off x="12844856" y="6274364"/>
              <a:ext cx="450241"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62</a:t>
              </a:r>
            </a:p>
          </p:txBody>
        </p:sp>
        <p:sp>
          <p:nvSpPr>
            <p:cNvPr id="1162" name="TextBox 1161">
              <a:extLst>
                <a:ext uri="{FF2B5EF4-FFF2-40B4-BE49-F238E27FC236}">
                  <a16:creationId xmlns:a16="http://schemas.microsoft.com/office/drawing/2014/main" id="{4DEEEF8F-9385-9A0C-8A1A-91BC3B19A699}"/>
                </a:ext>
              </a:extLst>
            </p:cNvPr>
            <p:cNvSpPr txBox="1"/>
            <p:nvPr/>
          </p:nvSpPr>
          <p:spPr>
            <a:xfrm>
              <a:off x="12430948" y="6274364"/>
              <a:ext cx="450241"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84</a:t>
              </a:r>
            </a:p>
          </p:txBody>
        </p:sp>
        <p:sp>
          <p:nvSpPr>
            <p:cNvPr id="1163" name="TextBox 1162">
              <a:extLst>
                <a:ext uri="{FF2B5EF4-FFF2-40B4-BE49-F238E27FC236}">
                  <a16:creationId xmlns:a16="http://schemas.microsoft.com/office/drawing/2014/main" id="{7AB06088-AB63-D42B-B29A-B859A6040DAA}"/>
                </a:ext>
              </a:extLst>
            </p:cNvPr>
            <p:cNvSpPr txBox="1"/>
            <p:nvPr/>
          </p:nvSpPr>
          <p:spPr>
            <a:xfrm>
              <a:off x="11973837" y="6274364"/>
              <a:ext cx="5368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102</a:t>
              </a:r>
            </a:p>
          </p:txBody>
        </p:sp>
        <p:sp>
          <p:nvSpPr>
            <p:cNvPr id="1164" name="TextBox 1163">
              <a:extLst>
                <a:ext uri="{FF2B5EF4-FFF2-40B4-BE49-F238E27FC236}">
                  <a16:creationId xmlns:a16="http://schemas.microsoft.com/office/drawing/2014/main" id="{AF282FB9-DB76-5C66-F08B-07BE0D337709}"/>
                </a:ext>
              </a:extLst>
            </p:cNvPr>
            <p:cNvSpPr txBox="1"/>
            <p:nvPr/>
          </p:nvSpPr>
          <p:spPr>
            <a:xfrm>
              <a:off x="11559931" y="6274364"/>
              <a:ext cx="5368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121</a:t>
              </a:r>
            </a:p>
          </p:txBody>
        </p:sp>
        <p:sp>
          <p:nvSpPr>
            <p:cNvPr id="1165" name="TextBox 1164">
              <a:extLst>
                <a:ext uri="{FF2B5EF4-FFF2-40B4-BE49-F238E27FC236}">
                  <a16:creationId xmlns:a16="http://schemas.microsoft.com/office/drawing/2014/main" id="{157B7574-4CCD-39F9-8928-B658E6D03282}"/>
                </a:ext>
              </a:extLst>
            </p:cNvPr>
            <p:cNvSpPr txBox="1"/>
            <p:nvPr/>
          </p:nvSpPr>
          <p:spPr>
            <a:xfrm>
              <a:off x="11146022" y="6274364"/>
              <a:ext cx="5368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139</a:t>
              </a:r>
            </a:p>
          </p:txBody>
        </p:sp>
        <p:sp>
          <p:nvSpPr>
            <p:cNvPr id="1166" name="TextBox 1165">
              <a:extLst>
                <a:ext uri="{FF2B5EF4-FFF2-40B4-BE49-F238E27FC236}">
                  <a16:creationId xmlns:a16="http://schemas.microsoft.com/office/drawing/2014/main" id="{020252BD-2E32-9C67-F81C-8F4698B4C3E7}"/>
                </a:ext>
              </a:extLst>
            </p:cNvPr>
            <p:cNvSpPr txBox="1"/>
            <p:nvPr/>
          </p:nvSpPr>
          <p:spPr>
            <a:xfrm>
              <a:off x="10732114" y="6274364"/>
              <a:ext cx="5368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157</a:t>
              </a:r>
            </a:p>
          </p:txBody>
        </p:sp>
        <p:sp>
          <p:nvSpPr>
            <p:cNvPr id="1167" name="TextBox 1166">
              <a:extLst>
                <a:ext uri="{FF2B5EF4-FFF2-40B4-BE49-F238E27FC236}">
                  <a16:creationId xmlns:a16="http://schemas.microsoft.com/office/drawing/2014/main" id="{038C9D9D-0E72-0F46-2DD6-5442DF02F1E0}"/>
                </a:ext>
              </a:extLst>
            </p:cNvPr>
            <p:cNvSpPr txBox="1"/>
            <p:nvPr/>
          </p:nvSpPr>
          <p:spPr>
            <a:xfrm>
              <a:off x="10318207" y="6274364"/>
              <a:ext cx="5368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167</a:t>
              </a:r>
            </a:p>
          </p:txBody>
        </p:sp>
        <p:sp>
          <p:nvSpPr>
            <p:cNvPr id="1168" name="TextBox 1167">
              <a:extLst>
                <a:ext uri="{FF2B5EF4-FFF2-40B4-BE49-F238E27FC236}">
                  <a16:creationId xmlns:a16="http://schemas.microsoft.com/office/drawing/2014/main" id="{3E5C525A-F5F3-5B7D-4142-6191B6D34EDB}"/>
                </a:ext>
              </a:extLst>
            </p:cNvPr>
            <p:cNvSpPr txBox="1"/>
            <p:nvPr/>
          </p:nvSpPr>
          <p:spPr>
            <a:xfrm>
              <a:off x="9904427" y="6274364"/>
              <a:ext cx="5368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182</a:t>
              </a:r>
            </a:p>
          </p:txBody>
        </p:sp>
        <p:sp>
          <p:nvSpPr>
            <p:cNvPr id="1169" name="TextBox 1168">
              <a:extLst>
                <a:ext uri="{FF2B5EF4-FFF2-40B4-BE49-F238E27FC236}">
                  <a16:creationId xmlns:a16="http://schemas.microsoft.com/office/drawing/2014/main" id="{8B3CCA80-117C-DCDB-F49A-6C67576BE48A}"/>
                </a:ext>
              </a:extLst>
            </p:cNvPr>
            <p:cNvSpPr txBox="1"/>
            <p:nvPr/>
          </p:nvSpPr>
          <p:spPr>
            <a:xfrm>
              <a:off x="9490521" y="6274364"/>
              <a:ext cx="5368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199</a:t>
              </a:r>
            </a:p>
          </p:txBody>
        </p:sp>
        <p:sp>
          <p:nvSpPr>
            <p:cNvPr id="1170" name="TextBox 1169">
              <a:extLst>
                <a:ext uri="{FF2B5EF4-FFF2-40B4-BE49-F238E27FC236}">
                  <a16:creationId xmlns:a16="http://schemas.microsoft.com/office/drawing/2014/main" id="{DABDB1B2-3709-4558-F954-B68C4745713E}"/>
                </a:ext>
              </a:extLst>
            </p:cNvPr>
            <p:cNvSpPr txBox="1"/>
            <p:nvPr/>
          </p:nvSpPr>
          <p:spPr>
            <a:xfrm>
              <a:off x="9076613" y="6274364"/>
              <a:ext cx="5368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216</a:t>
              </a:r>
            </a:p>
          </p:txBody>
        </p:sp>
        <p:sp>
          <p:nvSpPr>
            <p:cNvPr id="1171" name="TextBox 1170">
              <a:extLst>
                <a:ext uri="{FF2B5EF4-FFF2-40B4-BE49-F238E27FC236}">
                  <a16:creationId xmlns:a16="http://schemas.microsoft.com/office/drawing/2014/main" id="{1337DF23-F7DE-F49C-CB96-F285887E948C}"/>
                </a:ext>
              </a:extLst>
            </p:cNvPr>
            <p:cNvSpPr txBox="1"/>
            <p:nvPr/>
          </p:nvSpPr>
          <p:spPr>
            <a:xfrm>
              <a:off x="8662707" y="6274364"/>
              <a:ext cx="5368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239</a:t>
              </a:r>
            </a:p>
          </p:txBody>
        </p:sp>
        <p:sp>
          <p:nvSpPr>
            <p:cNvPr id="1172" name="TextBox 1171">
              <a:extLst>
                <a:ext uri="{FF2B5EF4-FFF2-40B4-BE49-F238E27FC236}">
                  <a16:creationId xmlns:a16="http://schemas.microsoft.com/office/drawing/2014/main" id="{5B55C0D9-A6C3-1A5F-748E-9CB78B0C3600}"/>
                </a:ext>
              </a:extLst>
            </p:cNvPr>
            <p:cNvSpPr txBox="1"/>
            <p:nvPr/>
          </p:nvSpPr>
          <p:spPr>
            <a:xfrm>
              <a:off x="14957601" y="6274364"/>
              <a:ext cx="363655"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3</a:t>
              </a:r>
            </a:p>
          </p:txBody>
        </p:sp>
        <p:sp>
          <p:nvSpPr>
            <p:cNvPr id="1173" name="TextBox 1172">
              <a:extLst>
                <a:ext uri="{FF2B5EF4-FFF2-40B4-BE49-F238E27FC236}">
                  <a16:creationId xmlns:a16="http://schemas.microsoft.com/office/drawing/2014/main" id="{5FEBE8FC-441E-8D47-FEE8-18B54AA1D72C}"/>
                </a:ext>
              </a:extLst>
            </p:cNvPr>
            <p:cNvSpPr txBox="1"/>
            <p:nvPr/>
          </p:nvSpPr>
          <p:spPr>
            <a:xfrm>
              <a:off x="15371507" y="6274364"/>
              <a:ext cx="363655"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1</a:t>
              </a:r>
            </a:p>
          </p:txBody>
        </p:sp>
        <p:sp>
          <p:nvSpPr>
            <p:cNvPr id="1174" name="TextBox 1173">
              <a:extLst>
                <a:ext uri="{FF2B5EF4-FFF2-40B4-BE49-F238E27FC236}">
                  <a16:creationId xmlns:a16="http://schemas.microsoft.com/office/drawing/2014/main" id="{E426D995-5F84-EA66-47AA-31C88D51504B}"/>
                </a:ext>
              </a:extLst>
            </p:cNvPr>
            <p:cNvSpPr txBox="1"/>
            <p:nvPr/>
          </p:nvSpPr>
          <p:spPr>
            <a:xfrm>
              <a:off x="8248799" y="6274364"/>
              <a:ext cx="536824" cy="304539"/>
            </a:xfrm>
            <a:prstGeom prst="rect">
              <a:avLst/>
            </a:prstGeom>
            <a:noFill/>
          </p:spPr>
          <p:txBody>
            <a:bodyPr wrap="none" rtlCol="0">
              <a:spAutoFit/>
            </a:bodyPr>
            <a:lstStyle/>
            <a:p>
              <a:pPr algn="ctr" defTabSz="914446"/>
              <a:r>
                <a:rPr lang="en-GB" sz="800" noProof="0" dirty="0">
                  <a:ln/>
                  <a:solidFill>
                    <a:schemeClr val="accent6"/>
                  </a:solidFill>
                  <a:latin typeface="Arial"/>
                  <a:cs typeface="Arial"/>
                  <a:sym typeface="Arial"/>
                  <a:rtl val="0"/>
                </a:rPr>
                <a:t>253</a:t>
              </a:r>
            </a:p>
          </p:txBody>
        </p:sp>
      </p:grpSp>
      <p:sp>
        <p:nvSpPr>
          <p:cNvPr id="27" name="TextBox 26">
            <a:extLst>
              <a:ext uri="{FF2B5EF4-FFF2-40B4-BE49-F238E27FC236}">
                <a16:creationId xmlns:a16="http://schemas.microsoft.com/office/drawing/2014/main" id="{CBA05A44-F756-8984-4E9C-79320AA70571}"/>
              </a:ext>
            </a:extLst>
          </p:cNvPr>
          <p:cNvSpPr txBox="1"/>
          <p:nvPr/>
        </p:nvSpPr>
        <p:spPr>
          <a:xfrm>
            <a:off x="6222415" y="4989292"/>
            <a:ext cx="768159" cy="215444"/>
          </a:xfrm>
          <a:prstGeom prst="rect">
            <a:avLst/>
          </a:prstGeom>
          <a:noFill/>
        </p:spPr>
        <p:txBody>
          <a:bodyPr wrap="none" rtlCol="0">
            <a:spAutoFit/>
          </a:bodyPr>
          <a:lstStyle/>
          <a:p>
            <a:pPr defTabSz="914446"/>
            <a:r>
              <a:rPr lang="en-GB" sz="800" b="1" noProof="0" dirty="0">
                <a:ln/>
                <a:solidFill>
                  <a:schemeClr val="tx2"/>
                </a:solidFill>
                <a:latin typeface="Arial"/>
                <a:cs typeface="Arial"/>
                <a:sym typeface="Arial"/>
                <a:rtl val="0"/>
              </a:rPr>
              <a:t>Atezo + pbo</a:t>
            </a:r>
          </a:p>
        </p:txBody>
      </p:sp>
      <p:sp>
        <p:nvSpPr>
          <p:cNvPr id="28" name="TextBox 27">
            <a:extLst>
              <a:ext uri="{FF2B5EF4-FFF2-40B4-BE49-F238E27FC236}">
                <a16:creationId xmlns:a16="http://schemas.microsoft.com/office/drawing/2014/main" id="{008C1490-7ADA-4838-69B5-3137BADEAD8B}"/>
              </a:ext>
            </a:extLst>
          </p:cNvPr>
          <p:cNvSpPr txBox="1"/>
          <p:nvPr/>
        </p:nvSpPr>
        <p:spPr>
          <a:xfrm>
            <a:off x="6222415" y="5148060"/>
            <a:ext cx="683200" cy="215444"/>
          </a:xfrm>
          <a:prstGeom prst="rect">
            <a:avLst/>
          </a:prstGeom>
          <a:noFill/>
        </p:spPr>
        <p:txBody>
          <a:bodyPr wrap="none" rtlCol="0">
            <a:spAutoFit/>
          </a:bodyPr>
          <a:lstStyle/>
          <a:p>
            <a:pPr defTabSz="914446"/>
            <a:r>
              <a:rPr lang="en-GB" sz="800" b="1" noProof="0" dirty="0">
                <a:ln/>
                <a:solidFill>
                  <a:schemeClr val="accent6"/>
                </a:solidFill>
                <a:latin typeface="Arial"/>
                <a:cs typeface="Arial"/>
                <a:sym typeface="Arial"/>
                <a:rtl val="0"/>
              </a:rPr>
              <a:t>Pbo + pbo</a:t>
            </a:r>
          </a:p>
        </p:txBody>
      </p:sp>
      <p:sp>
        <p:nvSpPr>
          <p:cNvPr id="29" name="Freeform 4264">
            <a:extLst>
              <a:ext uri="{FF2B5EF4-FFF2-40B4-BE49-F238E27FC236}">
                <a16:creationId xmlns:a16="http://schemas.microsoft.com/office/drawing/2014/main" id="{82FF641A-9076-8518-59D8-79BDE7C877D9}"/>
              </a:ext>
            </a:extLst>
          </p:cNvPr>
          <p:cNvSpPr/>
          <p:nvPr/>
        </p:nvSpPr>
        <p:spPr>
          <a:xfrm>
            <a:off x="7014950" y="2079443"/>
            <a:ext cx="4743959" cy="1446480"/>
          </a:xfrm>
          <a:custGeom>
            <a:avLst/>
            <a:gdLst>
              <a:gd name="connsiteX0" fmla="*/ 0 w 7117782"/>
              <a:gd name="connsiteY0" fmla="*/ 0 h 2044665"/>
              <a:gd name="connsiteX1" fmla="*/ 16881 w 7117782"/>
              <a:gd name="connsiteY1" fmla="*/ 0 h 2044665"/>
              <a:gd name="connsiteX2" fmla="*/ 16881 w 7117782"/>
              <a:gd name="connsiteY2" fmla="*/ 11543 h 2044665"/>
              <a:gd name="connsiteX3" fmla="*/ 95322 w 7117782"/>
              <a:gd name="connsiteY3" fmla="*/ 11543 h 2044665"/>
              <a:gd name="connsiteX4" fmla="*/ 95322 w 7117782"/>
              <a:gd name="connsiteY4" fmla="*/ 27271 h 2044665"/>
              <a:gd name="connsiteX5" fmla="*/ 109284 w 7117782"/>
              <a:gd name="connsiteY5" fmla="*/ 27271 h 2044665"/>
              <a:gd name="connsiteX6" fmla="*/ 109284 w 7117782"/>
              <a:gd name="connsiteY6" fmla="*/ 41096 h 2044665"/>
              <a:gd name="connsiteX7" fmla="*/ 177190 w 7117782"/>
              <a:gd name="connsiteY7" fmla="*/ 41096 h 2044665"/>
              <a:gd name="connsiteX8" fmla="*/ 177190 w 7117782"/>
              <a:gd name="connsiteY8" fmla="*/ 54161 h 2044665"/>
              <a:gd name="connsiteX9" fmla="*/ 222502 w 7117782"/>
              <a:gd name="connsiteY9" fmla="*/ 54161 h 2044665"/>
              <a:gd name="connsiteX10" fmla="*/ 222502 w 7117782"/>
              <a:gd name="connsiteY10" fmla="*/ 69001 h 2044665"/>
              <a:gd name="connsiteX11" fmla="*/ 236464 w 7117782"/>
              <a:gd name="connsiteY11" fmla="*/ 69001 h 2044665"/>
              <a:gd name="connsiteX12" fmla="*/ 236464 w 7117782"/>
              <a:gd name="connsiteY12" fmla="*/ 82954 h 2044665"/>
              <a:gd name="connsiteX13" fmla="*/ 298277 w 7117782"/>
              <a:gd name="connsiteY13" fmla="*/ 82954 h 2044665"/>
              <a:gd name="connsiteX14" fmla="*/ 298277 w 7117782"/>
              <a:gd name="connsiteY14" fmla="*/ 95764 h 2044665"/>
              <a:gd name="connsiteX15" fmla="*/ 377353 w 7117782"/>
              <a:gd name="connsiteY15" fmla="*/ 95764 h 2044665"/>
              <a:gd name="connsiteX16" fmla="*/ 377353 w 7117782"/>
              <a:gd name="connsiteY16" fmla="*/ 107307 h 2044665"/>
              <a:gd name="connsiteX17" fmla="*/ 393853 w 7117782"/>
              <a:gd name="connsiteY17" fmla="*/ 107307 h 2044665"/>
              <a:gd name="connsiteX18" fmla="*/ 393853 w 7117782"/>
              <a:gd name="connsiteY18" fmla="*/ 124430 h 2044665"/>
              <a:gd name="connsiteX19" fmla="*/ 432185 w 7117782"/>
              <a:gd name="connsiteY19" fmla="*/ 124430 h 2044665"/>
              <a:gd name="connsiteX20" fmla="*/ 432185 w 7117782"/>
              <a:gd name="connsiteY20" fmla="*/ 137114 h 2044665"/>
              <a:gd name="connsiteX21" fmla="*/ 515449 w 7117782"/>
              <a:gd name="connsiteY21" fmla="*/ 137114 h 2044665"/>
              <a:gd name="connsiteX22" fmla="*/ 515449 w 7117782"/>
              <a:gd name="connsiteY22" fmla="*/ 152589 h 2044665"/>
              <a:gd name="connsiteX23" fmla="*/ 534741 w 7117782"/>
              <a:gd name="connsiteY23" fmla="*/ 152589 h 2044665"/>
              <a:gd name="connsiteX24" fmla="*/ 534741 w 7117782"/>
              <a:gd name="connsiteY24" fmla="*/ 165400 h 2044665"/>
              <a:gd name="connsiteX25" fmla="*/ 588305 w 7117782"/>
              <a:gd name="connsiteY25" fmla="*/ 165400 h 2044665"/>
              <a:gd name="connsiteX26" fmla="*/ 588305 w 7117782"/>
              <a:gd name="connsiteY26" fmla="*/ 179606 h 2044665"/>
              <a:gd name="connsiteX27" fmla="*/ 608232 w 7117782"/>
              <a:gd name="connsiteY27" fmla="*/ 179606 h 2044665"/>
              <a:gd name="connsiteX28" fmla="*/ 608232 w 7117782"/>
              <a:gd name="connsiteY28" fmla="*/ 193431 h 2044665"/>
              <a:gd name="connsiteX29" fmla="*/ 623844 w 7117782"/>
              <a:gd name="connsiteY29" fmla="*/ 193431 h 2044665"/>
              <a:gd name="connsiteX30" fmla="*/ 623844 w 7117782"/>
              <a:gd name="connsiteY30" fmla="*/ 208399 h 2044665"/>
              <a:gd name="connsiteX31" fmla="*/ 637044 w 7117782"/>
              <a:gd name="connsiteY31" fmla="*/ 208399 h 2044665"/>
              <a:gd name="connsiteX32" fmla="*/ 637044 w 7117782"/>
              <a:gd name="connsiteY32" fmla="*/ 223112 h 2044665"/>
              <a:gd name="connsiteX33" fmla="*/ 663191 w 7117782"/>
              <a:gd name="connsiteY33" fmla="*/ 223112 h 2044665"/>
              <a:gd name="connsiteX34" fmla="*/ 663191 w 7117782"/>
              <a:gd name="connsiteY34" fmla="*/ 237952 h 2044665"/>
              <a:gd name="connsiteX35" fmla="*/ 680707 w 7117782"/>
              <a:gd name="connsiteY35" fmla="*/ 237952 h 2044665"/>
              <a:gd name="connsiteX36" fmla="*/ 680707 w 7117782"/>
              <a:gd name="connsiteY36" fmla="*/ 266745 h 2044665"/>
              <a:gd name="connsiteX37" fmla="*/ 708885 w 7117782"/>
              <a:gd name="connsiteY37" fmla="*/ 266745 h 2044665"/>
              <a:gd name="connsiteX38" fmla="*/ 708885 w 7117782"/>
              <a:gd name="connsiteY38" fmla="*/ 281332 h 2044665"/>
              <a:gd name="connsiteX39" fmla="*/ 713708 w 7117782"/>
              <a:gd name="connsiteY39" fmla="*/ 281332 h 2044665"/>
              <a:gd name="connsiteX40" fmla="*/ 713708 w 7117782"/>
              <a:gd name="connsiteY40" fmla="*/ 296045 h 2044665"/>
              <a:gd name="connsiteX41" fmla="*/ 723608 w 7117782"/>
              <a:gd name="connsiteY41" fmla="*/ 296045 h 2044665"/>
              <a:gd name="connsiteX42" fmla="*/ 723608 w 7117782"/>
              <a:gd name="connsiteY42" fmla="*/ 321667 h 2044665"/>
              <a:gd name="connsiteX43" fmla="*/ 729827 w 7117782"/>
              <a:gd name="connsiteY43" fmla="*/ 321667 h 2044665"/>
              <a:gd name="connsiteX44" fmla="*/ 729827 w 7117782"/>
              <a:gd name="connsiteY44" fmla="*/ 338283 h 2044665"/>
              <a:gd name="connsiteX45" fmla="*/ 742012 w 7117782"/>
              <a:gd name="connsiteY45" fmla="*/ 338283 h 2044665"/>
              <a:gd name="connsiteX46" fmla="*/ 742012 w 7117782"/>
              <a:gd name="connsiteY46" fmla="*/ 349825 h 2044665"/>
              <a:gd name="connsiteX47" fmla="*/ 752675 w 7117782"/>
              <a:gd name="connsiteY47" fmla="*/ 349825 h 2044665"/>
              <a:gd name="connsiteX48" fmla="*/ 752675 w 7117782"/>
              <a:gd name="connsiteY48" fmla="*/ 366822 h 2044665"/>
              <a:gd name="connsiteX49" fmla="*/ 764859 w 7117782"/>
              <a:gd name="connsiteY49" fmla="*/ 366822 h 2044665"/>
              <a:gd name="connsiteX50" fmla="*/ 764859 w 7117782"/>
              <a:gd name="connsiteY50" fmla="*/ 381155 h 2044665"/>
              <a:gd name="connsiteX51" fmla="*/ 807380 w 7117782"/>
              <a:gd name="connsiteY51" fmla="*/ 381155 h 2044665"/>
              <a:gd name="connsiteX52" fmla="*/ 807380 w 7117782"/>
              <a:gd name="connsiteY52" fmla="*/ 395361 h 2044665"/>
              <a:gd name="connsiteX53" fmla="*/ 841015 w 7117782"/>
              <a:gd name="connsiteY53" fmla="*/ 395361 h 2044665"/>
              <a:gd name="connsiteX54" fmla="*/ 841015 w 7117782"/>
              <a:gd name="connsiteY54" fmla="*/ 423900 h 2044665"/>
              <a:gd name="connsiteX55" fmla="*/ 862211 w 7117782"/>
              <a:gd name="connsiteY55" fmla="*/ 423900 h 2044665"/>
              <a:gd name="connsiteX56" fmla="*/ 862211 w 7117782"/>
              <a:gd name="connsiteY56" fmla="*/ 438360 h 2044665"/>
              <a:gd name="connsiteX57" fmla="*/ 878840 w 7117782"/>
              <a:gd name="connsiteY57" fmla="*/ 438360 h 2044665"/>
              <a:gd name="connsiteX58" fmla="*/ 878840 w 7117782"/>
              <a:gd name="connsiteY58" fmla="*/ 451805 h 2044665"/>
              <a:gd name="connsiteX59" fmla="*/ 893817 w 7117782"/>
              <a:gd name="connsiteY59" fmla="*/ 451805 h 2044665"/>
              <a:gd name="connsiteX60" fmla="*/ 893817 w 7117782"/>
              <a:gd name="connsiteY60" fmla="*/ 468294 h 2044665"/>
              <a:gd name="connsiteX61" fmla="*/ 910444 w 7117782"/>
              <a:gd name="connsiteY61" fmla="*/ 468294 h 2044665"/>
              <a:gd name="connsiteX62" fmla="*/ 910444 w 7117782"/>
              <a:gd name="connsiteY62" fmla="*/ 481359 h 2044665"/>
              <a:gd name="connsiteX63" fmla="*/ 962103 w 7117782"/>
              <a:gd name="connsiteY63" fmla="*/ 481359 h 2044665"/>
              <a:gd name="connsiteX64" fmla="*/ 962103 w 7117782"/>
              <a:gd name="connsiteY64" fmla="*/ 495185 h 2044665"/>
              <a:gd name="connsiteX65" fmla="*/ 986727 w 7117782"/>
              <a:gd name="connsiteY65" fmla="*/ 495185 h 2044665"/>
              <a:gd name="connsiteX66" fmla="*/ 986727 w 7117782"/>
              <a:gd name="connsiteY66" fmla="*/ 508883 h 2044665"/>
              <a:gd name="connsiteX67" fmla="*/ 991296 w 7117782"/>
              <a:gd name="connsiteY67" fmla="*/ 508883 h 2044665"/>
              <a:gd name="connsiteX68" fmla="*/ 991296 w 7117782"/>
              <a:gd name="connsiteY68" fmla="*/ 523850 h 2044665"/>
              <a:gd name="connsiteX69" fmla="*/ 1068594 w 7117782"/>
              <a:gd name="connsiteY69" fmla="*/ 523850 h 2044665"/>
              <a:gd name="connsiteX70" fmla="*/ 1068594 w 7117782"/>
              <a:gd name="connsiteY70" fmla="*/ 539452 h 2044665"/>
              <a:gd name="connsiteX71" fmla="*/ 1082048 w 7117782"/>
              <a:gd name="connsiteY71" fmla="*/ 539452 h 2044665"/>
              <a:gd name="connsiteX72" fmla="*/ 1082048 w 7117782"/>
              <a:gd name="connsiteY72" fmla="*/ 552643 h 2044665"/>
              <a:gd name="connsiteX73" fmla="*/ 1088522 w 7117782"/>
              <a:gd name="connsiteY73" fmla="*/ 552643 h 2044665"/>
              <a:gd name="connsiteX74" fmla="*/ 1088522 w 7117782"/>
              <a:gd name="connsiteY74" fmla="*/ 564566 h 2044665"/>
              <a:gd name="connsiteX75" fmla="*/ 1098549 w 7117782"/>
              <a:gd name="connsiteY75" fmla="*/ 564566 h 2044665"/>
              <a:gd name="connsiteX76" fmla="*/ 1098549 w 7117782"/>
              <a:gd name="connsiteY76" fmla="*/ 579533 h 2044665"/>
              <a:gd name="connsiteX77" fmla="*/ 1117715 w 7117782"/>
              <a:gd name="connsiteY77" fmla="*/ 579533 h 2044665"/>
              <a:gd name="connsiteX78" fmla="*/ 1117715 w 7117782"/>
              <a:gd name="connsiteY78" fmla="*/ 593613 h 2044665"/>
              <a:gd name="connsiteX79" fmla="*/ 1127615 w 7117782"/>
              <a:gd name="connsiteY79" fmla="*/ 593613 h 2044665"/>
              <a:gd name="connsiteX80" fmla="*/ 1127615 w 7117782"/>
              <a:gd name="connsiteY80" fmla="*/ 608072 h 2044665"/>
              <a:gd name="connsiteX81" fmla="*/ 1135103 w 7117782"/>
              <a:gd name="connsiteY81" fmla="*/ 608072 h 2044665"/>
              <a:gd name="connsiteX82" fmla="*/ 1135103 w 7117782"/>
              <a:gd name="connsiteY82" fmla="*/ 620756 h 2044665"/>
              <a:gd name="connsiteX83" fmla="*/ 1190951 w 7117782"/>
              <a:gd name="connsiteY83" fmla="*/ 620756 h 2044665"/>
              <a:gd name="connsiteX84" fmla="*/ 1190951 w 7117782"/>
              <a:gd name="connsiteY84" fmla="*/ 638007 h 2044665"/>
              <a:gd name="connsiteX85" fmla="*/ 1268123 w 7117782"/>
              <a:gd name="connsiteY85" fmla="*/ 638007 h 2044665"/>
              <a:gd name="connsiteX86" fmla="*/ 1268123 w 7117782"/>
              <a:gd name="connsiteY86" fmla="*/ 654876 h 2044665"/>
              <a:gd name="connsiteX87" fmla="*/ 1293000 w 7117782"/>
              <a:gd name="connsiteY87" fmla="*/ 654876 h 2044665"/>
              <a:gd name="connsiteX88" fmla="*/ 1293000 w 7117782"/>
              <a:gd name="connsiteY88" fmla="*/ 666926 h 2044665"/>
              <a:gd name="connsiteX89" fmla="*/ 1370299 w 7117782"/>
              <a:gd name="connsiteY89" fmla="*/ 666926 h 2044665"/>
              <a:gd name="connsiteX90" fmla="*/ 1370299 w 7117782"/>
              <a:gd name="connsiteY90" fmla="*/ 681513 h 2044665"/>
              <a:gd name="connsiteX91" fmla="*/ 1400253 w 7117782"/>
              <a:gd name="connsiteY91" fmla="*/ 681513 h 2044665"/>
              <a:gd name="connsiteX92" fmla="*/ 1400253 w 7117782"/>
              <a:gd name="connsiteY92" fmla="*/ 694958 h 2044665"/>
              <a:gd name="connsiteX93" fmla="*/ 1406092 w 7117782"/>
              <a:gd name="connsiteY93" fmla="*/ 694958 h 2044665"/>
              <a:gd name="connsiteX94" fmla="*/ 1406092 w 7117782"/>
              <a:gd name="connsiteY94" fmla="*/ 708022 h 2044665"/>
              <a:gd name="connsiteX95" fmla="*/ 1438458 w 7117782"/>
              <a:gd name="connsiteY95" fmla="*/ 708022 h 2044665"/>
              <a:gd name="connsiteX96" fmla="*/ 1438458 w 7117782"/>
              <a:gd name="connsiteY96" fmla="*/ 722736 h 2044665"/>
              <a:gd name="connsiteX97" fmla="*/ 1452928 w 7117782"/>
              <a:gd name="connsiteY97" fmla="*/ 722736 h 2044665"/>
              <a:gd name="connsiteX98" fmla="*/ 1452928 w 7117782"/>
              <a:gd name="connsiteY98" fmla="*/ 737323 h 2044665"/>
              <a:gd name="connsiteX99" fmla="*/ 1460797 w 7117782"/>
              <a:gd name="connsiteY99" fmla="*/ 737323 h 2044665"/>
              <a:gd name="connsiteX100" fmla="*/ 1460797 w 7117782"/>
              <a:gd name="connsiteY100" fmla="*/ 753304 h 2044665"/>
              <a:gd name="connsiteX101" fmla="*/ 1474886 w 7117782"/>
              <a:gd name="connsiteY101" fmla="*/ 753304 h 2044665"/>
              <a:gd name="connsiteX102" fmla="*/ 1474886 w 7117782"/>
              <a:gd name="connsiteY102" fmla="*/ 764720 h 2044665"/>
              <a:gd name="connsiteX103" fmla="*/ 1530353 w 7117782"/>
              <a:gd name="connsiteY103" fmla="*/ 764720 h 2044665"/>
              <a:gd name="connsiteX104" fmla="*/ 1530353 w 7117782"/>
              <a:gd name="connsiteY104" fmla="*/ 777911 h 2044665"/>
              <a:gd name="connsiteX105" fmla="*/ 1579346 w 7117782"/>
              <a:gd name="connsiteY105" fmla="*/ 777911 h 2044665"/>
              <a:gd name="connsiteX106" fmla="*/ 1579346 w 7117782"/>
              <a:gd name="connsiteY106" fmla="*/ 793259 h 2044665"/>
              <a:gd name="connsiteX107" fmla="*/ 1590897 w 7117782"/>
              <a:gd name="connsiteY107" fmla="*/ 793259 h 2044665"/>
              <a:gd name="connsiteX108" fmla="*/ 1590897 w 7117782"/>
              <a:gd name="connsiteY108" fmla="*/ 809114 h 2044665"/>
              <a:gd name="connsiteX109" fmla="*/ 1599401 w 7117782"/>
              <a:gd name="connsiteY109" fmla="*/ 809114 h 2044665"/>
              <a:gd name="connsiteX110" fmla="*/ 1599401 w 7117782"/>
              <a:gd name="connsiteY110" fmla="*/ 821671 h 2044665"/>
              <a:gd name="connsiteX111" fmla="*/ 1603082 w 7117782"/>
              <a:gd name="connsiteY111" fmla="*/ 821671 h 2044665"/>
              <a:gd name="connsiteX112" fmla="*/ 1603082 w 7117782"/>
              <a:gd name="connsiteY112" fmla="*/ 838161 h 2044665"/>
              <a:gd name="connsiteX113" fmla="*/ 1634432 w 7117782"/>
              <a:gd name="connsiteY113" fmla="*/ 838161 h 2044665"/>
              <a:gd name="connsiteX114" fmla="*/ 1634432 w 7117782"/>
              <a:gd name="connsiteY114" fmla="*/ 854269 h 2044665"/>
              <a:gd name="connsiteX115" fmla="*/ 1652202 w 7117782"/>
              <a:gd name="connsiteY115" fmla="*/ 854269 h 2044665"/>
              <a:gd name="connsiteX116" fmla="*/ 1652202 w 7117782"/>
              <a:gd name="connsiteY116" fmla="*/ 865939 h 2044665"/>
              <a:gd name="connsiteX117" fmla="*/ 1707415 w 7117782"/>
              <a:gd name="connsiteY117" fmla="*/ 865939 h 2044665"/>
              <a:gd name="connsiteX118" fmla="*/ 1707415 w 7117782"/>
              <a:gd name="connsiteY118" fmla="*/ 881794 h 2044665"/>
              <a:gd name="connsiteX119" fmla="*/ 1726835 w 7117782"/>
              <a:gd name="connsiteY119" fmla="*/ 881794 h 2044665"/>
              <a:gd name="connsiteX120" fmla="*/ 1726835 w 7117782"/>
              <a:gd name="connsiteY120" fmla="*/ 895365 h 2044665"/>
              <a:gd name="connsiteX121" fmla="*/ 1738385 w 7117782"/>
              <a:gd name="connsiteY121" fmla="*/ 895365 h 2044665"/>
              <a:gd name="connsiteX122" fmla="*/ 1738385 w 7117782"/>
              <a:gd name="connsiteY122" fmla="*/ 907288 h 2044665"/>
              <a:gd name="connsiteX123" fmla="*/ 1793091 w 7117782"/>
              <a:gd name="connsiteY123" fmla="*/ 907288 h 2044665"/>
              <a:gd name="connsiteX124" fmla="*/ 1793091 w 7117782"/>
              <a:gd name="connsiteY124" fmla="*/ 924792 h 2044665"/>
              <a:gd name="connsiteX125" fmla="*/ 1802356 w 7117782"/>
              <a:gd name="connsiteY125" fmla="*/ 924792 h 2044665"/>
              <a:gd name="connsiteX126" fmla="*/ 1802356 w 7117782"/>
              <a:gd name="connsiteY126" fmla="*/ 939633 h 2044665"/>
              <a:gd name="connsiteX127" fmla="*/ 1811114 w 7117782"/>
              <a:gd name="connsiteY127" fmla="*/ 939633 h 2044665"/>
              <a:gd name="connsiteX128" fmla="*/ 1811114 w 7117782"/>
              <a:gd name="connsiteY128" fmla="*/ 953712 h 2044665"/>
              <a:gd name="connsiteX129" fmla="*/ 1815684 w 7117782"/>
              <a:gd name="connsiteY129" fmla="*/ 953712 h 2044665"/>
              <a:gd name="connsiteX130" fmla="*/ 1815684 w 7117782"/>
              <a:gd name="connsiteY130" fmla="*/ 967791 h 2044665"/>
              <a:gd name="connsiteX131" fmla="*/ 1823679 w 7117782"/>
              <a:gd name="connsiteY131" fmla="*/ 967791 h 2044665"/>
              <a:gd name="connsiteX132" fmla="*/ 1823679 w 7117782"/>
              <a:gd name="connsiteY132" fmla="*/ 981236 h 2044665"/>
              <a:gd name="connsiteX133" fmla="*/ 1827741 w 7117782"/>
              <a:gd name="connsiteY133" fmla="*/ 981236 h 2044665"/>
              <a:gd name="connsiteX134" fmla="*/ 1827741 w 7117782"/>
              <a:gd name="connsiteY134" fmla="*/ 996330 h 2044665"/>
              <a:gd name="connsiteX135" fmla="*/ 1907324 w 7117782"/>
              <a:gd name="connsiteY135" fmla="*/ 996330 h 2044665"/>
              <a:gd name="connsiteX136" fmla="*/ 1907324 w 7117782"/>
              <a:gd name="connsiteY136" fmla="*/ 1008888 h 2044665"/>
              <a:gd name="connsiteX137" fmla="*/ 2024985 w 7117782"/>
              <a:gd name="connsiteY137" fmla="*/ 1008888 h 2044665"/>
              <a:gd name="connsiteX138" fmla="*/ 2024985 w 7117782"/>
              <a:gd name="connsiteY138" fmla="*/ 1024869 h 2044665"/>
              <a:gd name="connsiteX139" fmla="*/ 2038440 w 7117782"/>
              <a:gd name="connsiteY139" fmla="*/ 1024869 h 2044665"/>
              <a:gd name="connsiteX140" fmla="*/ 2038440 w 7117782"/>
              <a:gd name="connsiteY140" fmla="*/ 1039837 h 2044665"/>
              <a:gd name="connsiteX141" fmla="*/ 2047578 w 7117782"/>
              <a:gd name="connsiteY141" fmla="*/ 1039837 h 2044665"/>
              <a:gd name="connsiteX142" fmla="*/ 2047578 w 7117782"/>
              <a:gd name="connsiteY142" fmla="*/ 1053409 h 2044665"/>
              <a:gd name="connsiteX143" fmla="*/ 2105329 w 7117782"/>
              <a:gd name="connsiteY143" fmla="*/ 1053409 h 2044665"/>
              <a:gd name="connsiteX144" fmla="*/ 2105329 w 7117782"/>
              <a:gd name="connsiteY144" fmla="*/ 1068249 h 2044665"/>
              <a:gd name="connsiteX145" fmla="*/ 2219563 w 7117782"/>
              <a:gd name="connsiteY145" fmla="*/ 1068249 h 2044665"/>
              <a:gd name="connsiteX146" fmla="*/ 2219563 w 7117782"/>
              <a:gd name="connsiteY146" fmla="*/ 1083850 h 2044665"/>
              <a:gd name="connsiteX147" fmla="*/ 2227306 w 7117782"/>
              <a:gd name="connsiteY147" fmla="*/ 1083850 h 2044665"/>
              <a:gd name="connsiteX148" fmla="*/ 2227306 w 7117782"/>
              <a:gd name="connsiteY148" fmla="*/ 1098691 h 2044665"/>
              <a:gd name="connsiteX149" fmla="*/ 2253834 w 7117782"/>
              <a:gd name="connsiteY149" fmla="*/ 1098691 h 2044665"/>
              <a:gd name="connsiteX150" fmla="*/ 2253834 w 7117782"/>
              <a:gd name="connsiteY150" fmla="*/ 1113784 h 2044665"/>
              <a:gd name="connsiteX151" fmla="*/ 2322628 w 7117782"/>
              <a:gd name="connsiteY151" fmla="*/ 1113784 h 2044665"/>
              <a:gd name="connsiteX152" fmla="*/ 2322628 w 7117782"/>
              <a:gd name="connsiteY152" fmla="*/ 1141943 h 2044665"/>
              <a:gd name="connsiteX153" fmla="*/ 2352456 w 7117782"/>
              <a:gd name="connsiteY153" fmla="*/ 1141943 h 2044665"/>
              <a:gd name="connsiteX154" fmla="*/ 2352456 w 7117782"/>
              <a:gd name="connsiteY154" fmla="*/ 1154500 h 2044665"/>
              <a:gd name="connsiteX155" fmla="*/ 2391422 w 7117782"/>
              <a:gd name="connsiteY155" fmla="*/ 1154500 h 2044665"/>
              <a:gd name="connsiteX156" fmla="*/ 2391422 w 7117782"/>
              <a:gd name="connsiteY156" fmla="*/ 1169087 h 2044665"/>
              <a:gd name="connsiteX157" fmla="*/ 2469990 w 7117782"/>
              <a:gd name="connsiteY157" fmla="*/ 1169087 h 2044665"/>
              <a:gd name="connsiteX158" fmla="*/ 2469990 w 7117782"/>
              <a:gd name="connsiteY158" fmla="*/ 1182532 h 2044665"/>
              <a:gd name="connsiteX159" fmla="*/ 2564930 w 7117782"/>
              <a:gd name="connsiteY159" fmla="*/ 1182532 h 2044665"/>
              <a:gd name="connsiteX160" fmla="*/ 2564930 w 7117782"/>
              <a:gd name="connsiteY160" fmla="*/ 1213608 h 2044665"/>
              <a:gd name="connsiteX161" fmla="*/ 2682083 w 7117782"/>
              <a:gd name="connsiteY161" fmla="*/ 1213608 h 2044665"/>
              <a:gd name="connsiteX162" fmla="*/ 2682083 w 7117782"/>
              <a:gd name="connsiteY162" fmla="*/ 1227560 h 2044665"/>
              <a:gd name="connsiteX163" fmla="*/ 2855465 w 7117782"/>
              <a:gd name="connsiteY163" fmla="*/ 1227560 h 2044665"/>
              <a:gd name="connsiteX164" fmla="*/ 2855465 w 7117782"/>
              <a:gd name="connsiteY164" fmla="*/ 1244810 h 2044665"/>
              <a:gd name="connsiteX165" fmla="*/ 2903697 w 7117782"/>
              <a:gd name="connsiteY165" fmla="*/ 1244810 h 2044665"/>
              <a:gd name="connsiteX166" fmla="*/ 2903697 w 7117782"/>
              <a:gd name="connsiteY166" fmla="*/ 1262061 h 2044665"/>
              <a:gd name="connsiteX167" fmla="*/ 3041413 w 7117782"/>
              <a:gd name="connsiteY167" fmla="*/ 1262061 h 2044665"/>
              <a:gd name="connsiteX168" fmla="*/ 3041413 w 7117782"/>
              <a:gd name="connsiteY168" fmla="*/ 1276901 h 2044665"/>
              <a:gd name="connsiteX169" fmla="*/ 3067940 w 7117782"/>
              <a:gd name="connsiteY169" fmla="*/ 1276901 h 2044665"/>
              <a:gd name="connsiteX170" fmla="*/ 3067940 w 7117782"/>
              <a:gd name="connsiteY170" fmla="*/ 1292122 h 2044665"/>
              <a:gd name="connsiteX171" fmla="*/ 3074159 w 7117782"/>
              <a:gd name="connsiteY171" fmla="*/ 1292122 h 2044665"/>
              <a:gd name="connsiteX172" fmla="*/ 3074159 w 7117782"/>
              <a:gd name="connsiteY172" fmla="*/ 1308611 h 2044665"/>
              <a:gd name="connsiteX173" fmla="*/ 3098149 w 7117782"/>
              <a:gd name="connsiteY173" fmla="*/ 1308611 h 2044665"/>
              <a:gd name="connsiteX174" fmla="*/ 3098149 w 7117782"/>
              <a:gd name="connsiteY174" fmla="*/ 1325988 h 2044665"/>
              <a:gd name="connsiteX175" fmla="*/ 3115411 w 7117782"/>
              <a:gd name="connsiteY175" fmla="*/ 1325988 h 2044665"/>
              <a:gd name="connsiteX176" fmla="*/ 3115411 w 7117782"/>
              <a:gd name="connsiteY176" fmla="*/ 1343239 h 2044665"/>
              <a:gd name="connsiteX177" fmla="*/ 3147142 w 7117782"/>
              <a:gd name="connsiteY177" fmla="*/ 1343239 h 2044665"/>
              <a:gd name="connsiteX178" fmla="*/ 3147142 w 7117782"/>
              <a:gd name="connsiteY178" fmla="*/ 1378500 h 2044665"/>
              <a:gd name="connsiteX179" fmla="*/ 3245637 w 7117782"/>
              <a:gd name="connsiteY179" fmla="*/ 1378500 h 2044665"/>
              <a:gd name="connsiteX180" fmla="*/ 3245637 w 7117782"/>
              <a:gd name="connsiteY180" fmla="*/ 1395623 h 2044665"/>
              <a:gd name="connsiteX181" fmla="*/ 3285746 w 7117782"/>
              <a:gd name="connsiteY181" fmla="*/ 1395623 h 2044665"/>
              <a:gd name="connsiteX182" fmla="*/ 3285746 w 7117782"/>
              <a:gd name="connsiteY182" fmla="*/ 1410718 h 2044665"/>
              <a:gd name="connsiteX183" fmla="*/ 3319382 w 7117782"/>
              <a:gd name="connsiteY183" fmla="*/ 1410718 h 2044665"/>
              <a:gd name="connsiteX184" fmla="*/ 3319382 w 7117782"/>
              <a:gd name="connsiteY184" fmla="*/ 1425938 h 2044665"/>
              <a:gd name="connsiteX185" fmla="*/ 3329535 w 7117782"/>
              <a:gd name="connsiteY185" fmla="*/ 1425938 h 2044665"/>
              <a:gd name="connsiteX186" fmla="*/ 3329535 w 7117782"/>
              <a:gd name="connsiteY186" fmla="*/ 1443696 h 2044665"/>
              <a:gd name="connsiteX187" fmla="*/ 3375483 w 7117782"/>
              <a:gd name="connsiteY187" fmla="*/ 1443696 h 2044665"/>
              <a:gd name="connsiteX188" fmla="*/ 3375483 w 7117782"/>
              <a:gd name="connsiteY188" fmla="*/ 1461707 h 2044665"/>
              <a:gd name="connsiteX189" fmla="*/ 3418257 w 7117782"/>
              <a:gd name="connsiteY189" fmla="*/ 1461707 h 2044665"/>
              <a:gd name="connsiteX190" fmla="*/ 3418257 w 7117782"/>
              <a:gd name="connsiteY190" fmla="*/ 1477562 h 2044665"/>
              <a:gd name="connsiteX191" fmla="*/ 3449607 w 7117782"/>
              <a:gd name="connsiteY191" fmla="*/ 1477562 h 2044665"/>
              <a:gd name="connsiteX192" fmla="*/ 3449607 w 7117782"/>
              <a:gd name="connsiteY192" fmla="*/ 1497730 h 2044665"/>
              <a:gd name="connsiteX193" fmla="*/ 3459508 w 7117782"/>
              <a:gd name="connsiteY193" fmla="*/ 1497730 h 2044665"/>
              <a:gd name="connsiteX194" fmla="*/ 3459508 w 7117782"/>
              <a:gd name="connsiteY194" fmla="*/ 1514853 h 2044665"/>
              <a:gd name="connsiteX195" fmla="*/ 3553815 w 7117782"/>
              <a:gd name="connsiteY195" fmla="*/ 1514853 h 2044665"/>
              <a:gd name="connsiteX196" fmla="*/ 3553815 w 7117782"/>
              <a:gd name="connsiteY196" fmla="*/ 1531723 h 2044665"/>
              <a:gd name="connsiteX197" fmla="*/ 3689372 w 7117782"/>
              <a:gd name="connsiteY197" fmla="*/ 1531723 h 2044665"/>
              <a:gd name="connsiteX198" fmla="*/ 3689372 w 7117782"/>
              <a:gd name="connsiteY198" fmla="*/ 1551130 h 2044665"/>
              <a:gd name="connsiteX199" fmla="*/ 3748520 w 7117782"/>
              <a:gd name="connsiteY199" fmla="*/ 1551130 h 2044665"/>
              <a:gd name="connsiteX200" fmla="*/ 3748520 w 7117782"/>
              <a:gd name="connsiteY200" fmla="*/ 1568253 h 2044665"/>
              <a:gd name="connsiteX201" fmla="*/ 3806652 w 7117782"/>
              <a:gd name="connsiteY201" fmla="*/ 1568253 h 2044665"/>
              <a:gd name="connsiteX202" fmla="*/ 3806652 w 7117782"/>
              <a:gd name="connsiteY202" fmla="*/ 1589689 h 2044665"/>
              <a:gd name="connsiteX203" fmla="*/ 3947414 w 7117782"/>
              <a:gd name="connsiteY203" fmla="*/ 1589689 h 2044665"/>
              <a:gd name="connsiteX204" fmla="*/ 3947414 w 7117782"/>
              <a:gd name="connsiteY204" fmla="*/ 1610491 h 2044665"/>
              <a:gd name="connsiteX205" fmla="*/ 4013415 w 7117782"/>
              <a:gd name="connsiteY205" fmla="*/ 1610491 h 2044665"/>
              <a:gd name="connsiteX206" fmla="*/ 4013415 w 7117782"/>
              <a:gd name="connsiteY206" fmla="*/ 1634464 h 2044665"/>
              <a:gd name="connsiteX207" fmla="*/ 4152907 w 7117782"/>
              <a:gd name="connsiteY207" fmla="*/ 1634464 h 2044665"/>
              <a:gd name="connsiteX208" fmla="*/ 4152907 w 7117782"/>
              <a:gd name="connsiteY208" fmla="*/ 1654251 h 2044665"/>
              <a:gd name="connsiteX209" fmla="*/ 4270569 w 7117782"/>
              <a:gd name="connsiteY209" fmla="*/ 1654251 h 2044665"/>
              <a:gd name="connsiteX210" fmla="*/ 4270569 w 7117782"/>
              <a:gd name="connsiteY210" fmla="*/ 1675687 h 2044665"/>
              <a:gd name="connsiteX211" fmla="*/ 4306109 w 7117782"/>
              <a:gd name="connsiteY211" fmla="*/ 1675687 h 2044665"/>
              <a:gd name="connsiteX212" fmla="*/ 4306109 w 7117782"/>
              <a:gd name="connsiteY212" fmla="*/ 1698391 h 2044665"/>
              <a:gd name="connsiteX213" fmla="*/ 4651602 w 7117782"/>
              <a:gd name="connsiteY213" fmla="*/ 1698391 h 2044665"/>
              <a:gd name="connsiteX214" fmla="*/ 4651602 w 7117782"/>
              <a:gd name="connsiteY214" fmla="*/ 1731877 h 2044665"/>
              <a:gd name="connsiteX215" fmla="*/ 5028446 w 7117782"/>
              <a:gd name="connsiteY215" fmla="*/ 1731877 h 2044665"/>
              <a:gd name="connsiteX216" fmla="*/ 5028446 w 7117782"/>
              <a:gd name="connsiteY216" fmla="*/ 1771959 h 2044665"/>
              <a:gd name="connsiteX217" fmla="*/ 5072616 w 7117782"/>
              <a:gd name="connsiteY217" fmla="*/ 1771959 h 2044665"/>
              <a:gd name="connsiteX218" fmla="*/ 5072616 w 7117782"/>
              <a:gd name="connsiteY218" fmla="*/ 1813943 h 2044665"/>
              <a:gd name="connsiteX219" fmla="*/ 5142426 w 7117782"/>
              <a:gd name="connsiteY219" fmla="*/ 1813943 h 2044665"/>
              <a:gd name="connsiteX220" fmla="*/ 5142426 w 7117782"/>
              <a:gd name="connsiteY220" fmla="*/ 1857449 h 2044665"/>
              <a:gd name="connsiteX221" fmla="*/ 5485127 w 7117782"/>
              <a:gd name="connsiteY221" fmla="*/ 1857449 h 2044665"/>
              <a:gd name="connsiteX222" fmla="*/ 5485127 w 7117782"/>
              <a:gd name="connsiteY222" fmla="*/ 1935456 h 2044665"/>
              <a:gd name="connsiteX223" fmla="*/ 5633759 w 7117782"/>
              <a:gd name="connsiteY223" fmla="*/ 1935456 h 2044665"/>
              <a:gd name="connsiteX224" fmla="*/ 5633759 w 7117782"/>
              <a:gd name="connsiteY224" fmla="*/ 2044665 h 2044665"/>
              <a:gd name="connsiteX225" fmla="*/ 7117782 w 7117782"/>
              <a:gd name="connsiteY225" fmla="*/ 2044665 h 204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Lst>
            <a:rect l="l" t="t" r="r" b="b"/>
            <a:pathLst>
              <a:path w="7117782" h="2044665">
                <a:moveTo>
                  <a:pt x="0" y="0"/>
                </a:moveTo>
                <a:lnTo>
                  <a:pt x="16881" y="0"/>
                </a:lnTo>
                <a:lnTo>
                  <a:pt x="16881" y="11543"/>
                </a:lnTo>
                <a:lnTo>
                  <a:pt x="95322" y="11543"/>
                </a:lnTo>
                <a:lnTo>
                  <a:pt x="95322" y="27271"/>
                </a:lnTo>
                <a:lnTo>
                  <a:pt x="109284" y="27271"/>
                </a:lnTo>
                <a:lnTo>
                  <a:pt x="109284" y="41096"/>
                </a:lnTo>
                <a:lnTo>
                  <a:pt x="177190" y="41096"/>
                </a:lnTo>
                <a:cubicBezTo>
                  <a:pt x="177190" y="41096"/>
                  <a:pt x="176555" y="54161"/>
                  <a:pt x="177190" y="54161"/>
                </a:cubicBezTo>
                <a:lnTo>
                  <a:pt x="222502" y="54161"/>
                </a:lnTo>
                <a:lnTo>
                  <a:pt x="222502" y="69001"/>
                </a:lnTo>
                <a:lnTo>
                  <a:pt x="236464" y="69001"/>
                </a:lnTo>
                <a:lnTo>
                  <a:pt x="236464" y="82954"/>
                </a:lnTo>
                <a:lnTo>
                  <a:pt x="298277" y="82954"/>
                </a:lnTo>
                <a:lnTo>
                  <a:pt x="298277" y="95764"/>
                </a:lnTo>
                <a:lnTo>
                  <a:pt x="377353" y="95764"/>
                </a:lnTo>
                <a:lnTo>
                  <a:pt x="377353" y="107307"/>
                </a:lnTo>
                <a:lnTo>
                  <a:pt x="393853" y="107307"/>
                </a:lnTo>
                <a:lnTo>
                  <a:pt x="393853" y="124430"/>
                </a:lnTo>
                <a:lnTo>
                  <a:pt x="432185" y="124430"/>
                </a:lnTo>
                <a:lnTo>
                  <a:pt x="432185" y="137114"/>
                </a:lnTo>
                <a:lnTo>
                  <a:pt x="515449" y="137114"/>
                </a:lnTo>
                <a:lnTo>
                  <a:pt x="515449" y="152589"/>
                </a:lnTo>
                <a:lnTo>
                  <a:pt x="534741" y="152589"/>
                </a:lnTo>
                <a:lnTo>
                  <a:pt x="534741" y="165400"/>
                </a:lnTo>
                <a:lnTo>
                  <a:pt x="588305" y="165400"/>
                </a:lnTo>
                <a:lnTo>
                  <a:pt x="588305" y="179606"/>
                </a:lnTo>
                <a:lnTo>
                  <a:pt x="608232" y="179606"/>
                </a:lnTo>
                <a:lnTo>
                  <a:pt x="608232" y="193431"/>
                </a:lnTo>
                <a:lnTo>
                  <a:pt x="623844" y="193431"/>
                </a:lnTo>
                <a:lnTo>
                  <a:pt x="623844" y="208399"/>
                </a:lnTo>
                <a:lnTo>
                  <a:pt x="637044" y="208399"/>
                </a:lnTo>
                <a:lnTo>
                  <a:pt x="637044" y="223112"/>
                </a:lnTo>
                <a:lnTo>
                  <a:pt x="663191" y="223112"/>
                </a:lnTo>
                <a:lnTo>
                  <a:pt x="663191" y="237952"/>
                </a:lnTo>
                <a:lnTo>
                  <a:pt x="680707" y="237952"/>
                </a:lnTo>
                <a:lnTo>
                  <a:pt x="680707" y="266745"/>
                </a:lnTo>
                <a:lnTo>
                  <a:pt x="708885" y="266745"/>
                </a:lnTo>
                <a:lnTo>
                  <a:pt x="708885" y="281332"/>
                </a:lnTo>
                <a:lnTo>
                  <a:pt x="713708" y="281332"/>
                </a:lnTo>
                <a:lnTo>
                  <a:pt x="713708" y="296045"/>
                </a:lnTo>
                <a:lnTo>
                  <a:pt x="723608" y="296045"/>
                </a:lnTo>
                <a:lnTo>
                  <a:pt x="723608" y="321667"/>
                </a:lnTo>
                <a:lnTo>
                  <a:pt x="729827" y="321667"/>
                </a:lnTo>
                <a:lnTo>
                  <a:pt x="729827" y="338283"/>
                </a:lnTo>
                <a:lnTo>
                  <a:pt x="742012" y="338283"/>
                </a:lnTo>
                <a:lnTo>
                  <a:pt x="742012" y="349825"/>
                </a:lnTo>
                <a:lnTo>
                  <a:pt x="752675" y="349825"/>
                </a:lnTo>
                <a:lnTo>
                  <a:pt x="752675" y="366822"/>
                </a:lnTo>
                <a:lnTo>
                  <a:pt x="764859" y="366822"/>
                </a:lnTo>
                <a:lnTo>
                  <a:pt x="764859" y="381155"/>
                </a:lnTo>
                <a:lnTo>
                  <a:pt x="807380" y="381155"/>
                </a:lnTo>
                <a:lnTo>
                  <a:pt x="807380" y="395361"/>
                </a:lnTo>
                <a:lnTo>
                  <a:pt x="841015" y="395361"/>
                </a:lnTo>
                <a:lnTo>
                  <a:pt x="841015" y="423900"/>
                </a:lnTo>
                <a:lnTo>
                  <a:pt x="862211" y="423900"/>
                </a:lnTo>
                <a:lnTo>
                  <a:pt x="862211" y="438360"/>
                </a:lnTo>
                <a:lnTo>
                  <a:pt x="878840" y="438360"/>
                </a:lnTo>
                <a:lnTo>
                  <a:pt x="878840" y="451805"/>
                </a:lnTo>
                <a:lnTo>
                  <a:pt x="893817" y="451805"/>
                </a:lnTo>
                <a:lnTo>
                  <a:pt x="893817" y="468294"/>
                </a:lnTo>
                <a:lnTo>
                  <a:pt x="910444" y="468294"/>
                </a:lnTo>
                <a:lnTo>
                  <a:pt x="910444" y="481359"/>
                </a:lnTo>
                <a:lnTo>
                  <a:pt x="962103" y="481359"/>
                </a:lnTo>
                <a:lnTo>
                  <a:pt x="962103" y="495185"/>
                </a:lnTo>
                <a:lnTo>
                  <a:pt x="986727" y="495185"/>
                </a:lnTo>
                <a:lnTo>
                  <a:pt x="986727" y="508883"/>
                </a:lnTo>
                <a:lnTo>
                  <a:pt x="991296" y="508883"/>
                </a:lnTo>
                <a:lnTo>
                  <a:pt x="991296" y="523850"/>
                </a:lnTo>
                <a:lnTo>
                  <a:pt x="1068594" y="523850"/>
                </a:lnTo>
                <a:lnTo>
                  <a:pt x="1068594" y="539452"/>
                </a:lnTo>
                <a:lnTo>
                  <a:pt x="1082048" y="539452"/>
                </a:lnTo>
                <a:lnTo>
                  <a:pt x="1082048" y="552643"/>
                </a:lnTo>
                <a:lnTo>
                  <a:pt x="1088522" y="552643"/>
                </a:lnTo>
                <a:lnTo>
                  <a:pt x="1088522" y="564566"/>
                </a:lnTo>
                <a:lnTo>
                  <a:pt x="1098549" y="564566"/>
                </a:lnTo>
                <a:lnTo>
                  <a:pt x="1098549" y="579533"/>
                </a:lnTo>
                <a:lnTo>
                  <a:pt x="1117715" y="579533"/>
                </a:lnTo>
                <a:lnTo>
                  <a:pt x="1117715" y="593613"/>
                </a:lnTo>
                <a:lnTo>
                  <a:pt x="1127615" y="593613"/>
                </a:lnTo>
                <a:lnTo>
                  <a:pt x="1127615" y="608072"/>
                </a:lnTo>
                <a:lnTo>
                  <a:pt x="1135103" y="608072"/>
                </a:lnTo>
                <a:lnTo>
                  <a:pt x="1135103" y="620756"/>
                </a:lnTo>
                <a:lnTo>
                  <a:pt x="1190951" y="620756"/>
                </a:lnTo>
                <a:lnTo>
                  <a:pt x="1190951" y="638007"/>
                </a:lnTo>
                <a:lnTo>
                  <a:pt x="1268123" y="638007"/>
                </a:lnTo>
                <a:lnTo>
                  <a:pt x="1268123" y="654876"/>
                </a:lnTo>
                <a:lnTo>
                  <a:pt x="1293000" y="654876"/>
                </a:lnTo>
                <a:lnTo>
                  <a:pt x="1293000" y="666926"/>
                </a:lnTo>
                <a:lnTo>
                  <a:pt x="1370299" y="666926"/>
                </a:lnTo>
                <a:lnTo>
                  <a:pt x="1370299" y="681513"/>
                </a:lnTo>
                <a:lnTo>
                  <a:pt x="1400253" y="681513"/>
                </a:lnTo>
                <a:lnTo>
                  <a:pt x="1400253" y="694958"/>
                </a:lnTo>
                <a:lnTo>
                  <a:pt x="1406092" y="694958"/>
                </a:lnTo>
                <a:lnTo>
                  <a:pt x="1406092" y="708022"/>
                </a:lnTo>
                <a:lnTo>
                  <a:pt x="1438458" y="708022"/>
                </a:lnTo>
                <a:lnTo>
                  <a:pt x="1438458" y="722736"/>
                </a:lnTo>
                <a:lnTo>
                  <a:pt x="1452928" y="722736"/>
                </a:lnTo>
                <a:lnTo>
                  <a:pt x="1452928" y="737323"/>
                </a:lnTo>
                <a:lnTo>
                  <a:pt x="1460797" y="737323"/>
                </a:lnTo>
                <a:lnTo>
                  <a:pt x="1460797" y="753304"/>
                </a:lnTo>
                <a:lnTo>
                  <a:pt x="1474886" y="753304"/>
                </a:lnTo>
                <a:lnTo>
                  <a:pt x="1474886" y="764720"/>
                </a:lnTo>
                <a:lnTo>
                  <a:pt x="1530353" y="764720"/>
                </a:lnTo>
                <a:lnTo>
                  <a:pt x="1530353" y="777911"/>
                </a:lnTo>
                <a:lnTo>
                  <a:pt x="1579346" y="777911"/>
                </a:lnTo>
                <a:lnTo>
                  <a:pt x="1579346" y="793259"/>
                </a:lnTo>
                <a:lnTo>
                  <a:pt x="1590897" y="793259"/>
                </a:lnTo>
                <a:lnTo>
                  <a:pt x="1590897" y="809114"/>
                </a:lnTo>
                <a:lnTo>
                  <a:pt x="1599401" y="809114"/>
                </a:lnTo>
                <a:lnTo>
                  <a:pt x="1599401" y="821671"/>
                </a:lnTo>
                <a:lnTo>
                  <a:pt x="1603082" y="821671"/>
                </a:lnTo>
                <a:lnTo>
                  <a:pt x="1603082" y="838161"/>
                </a:lnTo>
                <a:lnTo>
                  <a:pt x="1634432" y="838161"/>
                </a:lnTo>
                <a:lnTo>
                  <a:pt x="1634432" y="854269"/>
                </a:lnTo>
                <a:lnTo>
                  <a:pt x="1652202" y="854269"/>
                </a:lnTo>
                <a:lnTo>
                  <a:pt x="1652202" y="865939"/>
                </a:lnTo>
                <a:lnTo>
                  <a:pt x="1707415" y="865939"/>
                </a:lnTo>
                <a:lnTo>
                  <a:pt x="1707415" y="881794"/>
                </a:lnTo>
                <a:lnTo>
                  <a:pt x="1726835" y="881794"/>
                </a:lnTo>
                <a:lnTo>
                  <a:pt x="1726835" y="895365"/>
                </a:lnTo>
                <a:lnTo>
                  <a:pt x="1738385" y="895365"/>
                </a:lnTo>
                <a:lnTo>
                  <a:pt x="1738385" y="907288"/>
                </a:lnTo>
                <a:lnTo>
                  <a:pt x="1793091" y="907288"/>
                </a:lnTo>
                <a:lnTo>
                  <a:pt x="1793091" y="924792"/>
                </a:lnTo>
                <a:lnTo>
                  <a:pt x="1802356" y="924792"/>
                </a:lnTo>
                <a:lnTo>
                  <a:pt x="1802356" y="939633"/>
                </a:lnTo>
                <a:lnTo>
                  <a:pt x="1811114" y="939633"/>
                </a:lnTo>
                <a:lnTo>
                  <a:pt x="1811114" y="953712"/>
                </a:lnTo>
                <a:lnTo>
                  <a:pt x="1815684" y="953712"/>
                </a:lnTo>
                <a:lnTo>
                  <a:pt x="1815684" y="967791"/>
                </a:lnTo>
                <a:lnTo>
                  <a:pt x="1823679" y="967791"/>
                </a:lnTo>
                <a:lnTo>
                  <a:pt x="1823679" y="981236"/>
                </a:lnTo>
                <a:lnTo>
                  <a:pt x="1827741" y="981236"/>
                </a:lnTo>
                <a:lnTo>
                  <a:pt x="1827741" y="996330"/>
                </a:lnTo>
                <a:lnTo>
                  <a:pt x="1907324" y="996330"/>
                </a:lnTo>
                <a:lnTo>
                  <a:pt x="1907324" y="1008888"/>
                </a:lnTo>
                <a:lnTo>
                  <a:pt x="2024985" y="1008888"/>
                </a:lnTo>
                <a:lnTo>
                  <a:pt x="2024985" y="1024869"/>
                </a:lnTo>
                <a:lnTo>
                  <a:pt x="2038440" y="1024869"/>
                </a:lnTo>
                <a:lnTo>
                  <a:pt x="2038440" y="1039837"/>
                </a:lnTo>
                <a:lnTo>
                  <a:pt x="2047578" y="1039837"/>
                </a:lnTo>
                <a:lnTo>
                  <a:pt x="2047578" y="1053409"/>
                </a:lnTo>
                <a:lnTo>
                  <a:pt x="2105329" y="1053409"/>
                </a:lnTo>
                <a:lnTo>
                  <a:pt x="2105329" y="1068249"/>
                </a:lnTo>
                <a:lnTo>
                  <a:pt x="2219563" y="1068249"/>
                </a:lnTo>
                <a:lnTo>
                  <a:pt x="2219563" y="1083850"/>
                </a:lnTo>
                <a:lnTo>
                  <a:pt x="2227306" y="1083850"/>
                </a:lnTo>
                <a:lnTo>
                  <a:pt x="2227306" y="1098691"/>
                </a:lnTo>
                <a:lnTo>
                  <a:pt x="2253834" y="1098691"/>
                </a:lnTo>
                <a:lnTo>
                  <a:pt x="2253834" y="1113784"/>
                </a:lnTo>
                <a:lnTo>
                  <a:pt x="2322628" y="1113784"/>
                </a:lnTo>
                <a:lnTo>
                  <a:pt x="2322628" y="1141943"/>
                </a:lnTo>
                <a:lnTo>
                  <a:pt x="2352456" y="1141943"/>
                </a:lnTo>
                <a:lnTo>
                  <a:pt x="2352456" y="1154500"/>
                </a:lnTo>
                <a:lnTo>
                  <a:pt x="2391422" y="1154500"/>
                </a:lnTo>
                <a:lnTo>
                  <a:pt x="2391422" y="1169087"/>
                </a:lnTo>
                <a:lnTo>
                  <a:pt x="2469990" y="1169087"/>
                </a:lnTo>
                <a:lnTo>
                  <a:pt x="2469990" y="1182532"/>
                </a:lnTo>
                <a:lnTo>
                  <a:pt x="2564930" y="1182532"/>
                </a:lnTo>
                <a:lnTo>
                  <a:pt x="2564930" y="1213608"/>
                </a:lnTo>
                <a:lnTo>
                  <a:pt x="2682083" y="1213608"/>
                </a:lnTo>
                <a:lnTo>
                  <a:pt x="2682083" y="1227560"/>
                </a:lnTo>
                <a:lnTo>
                  <a:pt x="2855465" y="1227560"/>
                </a:lnTo>
                <a:lnTo>
                  <a:pt x="2855465" y="1244810"/>
                </a:lnTo>
                <a:lnTo>
                  <a:pt x="2903697" y="1244810"/>
                </a:lnTo>
                <a:lnTo>
                  <a:pt x="2903697" y="1262061"/>
                </a:lnTo>
                <a:lnTo>
                  <a:pt x="3041413" y="1262061"/>
                </a:lnTo>
                <a:lnTo>
                  <a:pt x="3041413" y="1276901"/>
                </a:lnTo>
                <a:lnTo>
                  <a:pt x="3067940" y="1276901"/>
                </a:lnTo>
                <a:lnTo>
                  <a:pt x="3067940" y="1292122"/>
                </a:lnTo>
                <a:lnTo>
                  <a:pt x="3074159" y="1292122"/>
                </a:lnTo>
                <a:lnTo>
                  <a:pt x="3074159" y="1308611"/>
                </a:lnTo>
                <a:lnTo>
                  <a:pt x="3098149" y="1308611"/>
                </a:lnTo>
                <a:lnTo>
                  <a:pt x="3098149" y="1325988"/>
                </a:lnTo>
                <a:lnTo>
                  <a:pt x="3115411" y="1325988"/>
                </a:lnTo>
                <a:lnTo>
                  <a:pt x="3115411" y="1343239"/>
                </a:lnTo>
                <a:lnTo>
                  <a:pt x="3147142" y="1343239"/>
                </a:lnTo>
                <a:lnTo>
                  <a:pt x="3147142" y="1378500"/>
                </a:lnTo>
                <a:lnTo>
                  <a:pt x="3245637" y="1378500"/>
                </a:lnTo>
                <a:lnTo>
                  <a:pt x="3245637" y="1395623"/>
                </a:lnTo>
                <a:lnTo>
                  <a:pt x="3285746" y="1395623"/>
                </a:lnTo>
                <a:lnTo>
                  <a:pt x="3285746" y="1410718"/>
                </a:lnTo>
                <a:lnTo>
                  <a:pt x="3319382" y="1410718"/>
                </a:lnTo>
                <a:lnTo>
                  <a:pt x="3319382" y="1425938"/>
                </a:lnTo>
                <a:lnTo>
                  <a:pt x="3329535" y="1425938"/>
                </a:lnTo>
                <a:lnTo>
                  <a:pt x="3329535" y="1443696"/>
                </a:lnTo>
                <a:lnTo>
                  <a:pt x="3375483" y="1443696"/>
                </a:lnTo>
                <a:lnTo>
                  <a:pt x="3375483" y="1461707"/>
                </a:lnTo>
                <a:lnTo>
                  <a:pt x="3418257" y="1461707"/>
                </a:lnTo>
                <a:lnTo>
                  <a:pt x="3418257" y="1477562"/>
                </a:lnTo>
                <a:lnTo>
                  <a:pt x="3449607" y="1477562"/>
                </a:lnTo>
                <a:lnTo>
                  <a:pt x="3449607" y="1497730"/>
                </a:lnTo>
                <a:lnTo>
                  <a:pt x="3459508" y="1497730"/>
                </a:lnTo>
                <a:lnTo>
                  <a:pt x="3459508" y="1514853"/>
                </a:lnTo>
                <a:lnTo>
                  <a:pt x="3553815" y="1514853"/>
                </a:lnTo>
                <a:lnTo>
                  <a:pt x="3553815" y="1531723"/>
                </a:lnTo>
                <a:lnTo>
                  <a:pt x="3689372" y="1531723"/>
                </a:lnTo>
                <a:lnTo>
                  <a:pt x="3689372" y="1551130"/>
                </a:lnTo>
                <a:lnTo>
                  <a:pt x="3748520" y="1551130"/>
                </a:lnTo>
                <a:lnTo>
                  <a:pt x="3748520" y="1568253"/>
                </a:lnTo>
                <a:lnTo>
                  <a:pt x="3806652" y="1568253"/>
                </a:lnTo>
                <a:lnTo>
                  <a:pt x="3806652" y="1589689"/>
                </a:lnTo>
                <a:lnTo>
                  <a:pt x="3947414" y="1589689"/>
                </a:lnTo>
                <a:lnTo>
                  <a:pt x="3947414" y="1610491"/>
                </a:lnTo>
                <a:lnTo>
                  <a:pt x="4013415" y="1610491"/>
                </a:lnTo>
                <a:lnTo>
                  <a:pt x="4013415" y="1634464"/>
                </a:lnTo>
                <a:lnTo>
                  <a:pt x="4152907" y="1634464"/>
                </a:lnTo>
                <a:lnTo>
                  <a:pt x="4152907" y="1654251"/>
                </a:lnTo>
                <a:lnTo>
                  <a:pt x="4270569" y="1654251"/>
                </a:lnTo>
                <a:lnTo>
                  <a:pt x="4270569" y="1675687"/>
                </a:lnTo>
                <a:lnTo>
                  <a:pt x="4306109" y="1675687"/>
                </a:lnTo>
                <a:lnTo>
                  <a:pt x="4306109" y="1698391"/>
                </a:lnTo>
                <a:lnTo>
                  <a:pt x="4651602" y="1698391"/>
                </a:lnTo>
                <a:lnTo>
                  <a:pt x="4651602" y="1731877"/>
                </a:lnTo>
                <a:lnTo>
                  <a:pt x="5028446" y="1731877"/>
                </a:lnTo>
                <a:lnTo>
                  <a:pt x="5028446" y="1771959"/>
                </a:lnTo>
                <a:lnTo>
                  <a:pt x="5072616" y="1771959"/>
                </a:lnTo>
                <a:lnTo>
                  <a:pt x="5072616" y="1813943"/>
                </a:lnTo>
                <a:lnTo>
                  <a:pt x="5142426" y="1813943"/>
                </a:lnTo>
                <a:lnTo>
                  <a:pt x="5142426" y="1857449"/>
                </a:lnTo>
                <a:lnTo>
                  <a:pt x="5485127" y="1857449"/>
                </a:lnTo>
                <a:lnTo>
                  <a:pt x="5485127" y="1935456"/>
                </a:lnTo>
                <a:lnTo>
                  <a:pt x="5633759" y="1935456"/>
                </a:lnTo>
                <a:lnTo>
                  <a:pt x="5633759" y="2044665"/>
                </a:lnTo>
                <a:lnTo>
                  <a:pt x="7117782" y="2044665"/>
                </a:lnTo>
              </a:path>
            </a:pathLst>
          </a:custGeom>
          <a:noFill/>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nvGrpSpPr>
          <p:cNvPr id="35" name="Graphic 5">
            <a:extLst>
              <a:ext uri="{FF2B5EF4-FFF2-40B4-BE49-F238E27FC236}">
                <a16:creationId xmlns:a16="http://schemas.microsoft.com/office/drawing/2014/main" id="{CEAD5F34-0EF1-C485-6337-27EC0A3D092A}"/>
              </a:ext>
            </a:extLst>
          </p:cNvPr>
          <p:cNvGrpSpPr/>
          <p:nvPr/>
        </p:nvGrpSpPr>
        <p:grpSpPr>
          <a:xfrm>
            <a:off x="7125940" y="2063023"/>
            <a:ext cx="4664524" cy="1085578"/>
            <a:chOff x="8683474" y="1921559"/>
            <a:chExt cx="6998598" cy="1534513"/>
          </a:xfrm>
        </p:grpSpPr>
        <p:grpSp>
          <p:nvGrpSpPr>
            <p:cNvPr id="713" name="Graphic 5">
              <a:extLst>
                <a:ext uri="{FF2B5EF4-FFF2-40B4-BE49-F238E27FC236}">
                  <a16:creationId xmlns:a16="http://schemas.microsoft.com/office/drawing/2014/main" id="{1EDD00AB-D400-7E96-2632-A8A599758C7F}"/>
                </a:ext>
              </a:extLst>
            </p:cNvPr>
            <p:cNvGrpSpPr/>
            <p:nvPr/>
          </p:nvGrpSpPr>
          <p:grpSpPr>
            <a:xfrm>
              <a:off x="15575074" y="3355107"/>
              <a:ext cx="106999" cy="100964"/>
              <a:chOff x="15575074" y="3355107"/>
              <a:chExt cx="106999" cy="100964"/>
            </a:xfrm>
          </p:grpSpPr>
          <p:sp>
            <p:nvSpPr>
              <p:cNvPr id="1155" name="Freeform 5611">
                <a:extLst>
                  <a:ext uri="{FF2B5EF4-FFF2-40B4-BE49-F238E27FC236}">
                    <a16:creationId xmlns:a16="http://schemas.microsoft.com/office/drawing/2014/main" id="{D577CC89-601A-5F15-CE2F-C28C1AA2D513}"/>
                  </a:ext>
                </a:extLst>
              </p:cNvPr>
              <p:cNvSpPr/>
              <p:nvPr/>
            </p:nvSpPr>
            <p:spPr>
              <a:xfrm>
                <a:off x="15628637"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56" name="Freeform 5612">
                <a:extLst>
                  <a:ext uri="{FF2B5EF4-FFF2-40B4-BE49-F238E27FC236}">
                    <a16:creationId xmlns:a16="http://schemas.microsoft.com/office/drawing/2014/main" id="{371A8F70-975B-3747-DB32-80A11B19FDC7}"/>
                  </a:ext>
                </a:extLst>
              </p:cNvPr>
              <p:cNvSpPr/>
              <p:nvPr/>
            </p:nvSpPr>
            <p:spPr>
              <a:xfrm>
                <a:off x="15575074" y="3405590"/>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14" name="Graphic 5">
              <a:extLst>
                <a:ext uri="{FF2B5EF4-FFF2-40B4-BE49-F238E27FC236}">
                  <a16:creationId xmlns:a16="http://schemas.microsoft.com/office/drawing/2014/main" id="{04DC5EA6-A2D9-8595-6047-1508543292F7}"/>
                </a:ext>
              </a:extLst>
            </p:cNvPr>
            <p:cNvGrpSpPr/>
            <p:nvPr/>
          </p:nvGrpSpPr>
          <p:grpSpPr>
            <a:xfrm>
              <a:off x="15253188" y="3355107"/>
              <a:ext cx="107125" cy="100964"/>
              <a:chOff x="15253188" y="3355107"/>
              <a:chExt cx="107125" cy="100964"/>
            </a:xfrm>
          </p:grpSpPr>
          <p:sp>
            <p:nvSpPr>
              <p:cNvPr id="1153" name="Freeform 5609">
                <a:extLst>
                  <a:ext uri="{FF2B5EF4-FFF2-40B4-BE49-F238E27FC236}">
                    <a16:creationId xmlns:a16="http://schemas.microsoft.com/office/drawing/2014/main" id="{0AA1E013-BBBF-31C2-5D03-AD9BEA71A6DC}"/>
                  </a:ext>
                </a:extLst>
              </p:cNvPr>
              <p:cNvSpPr/>
              <p:nvPr/>
            </p:nvSpPr>
            <p:spPr>
              <a:xfrm>
                <a:off x="15306751"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54" name="Freeform 5610">
                <a:extLst>
                  <a:ext uri="{FF2B5EF4-FFF2-40B4-BE49-F238E27FC236}">
                    <a16:creationId xmlns:a16="http://schemas.microsoft.com/office/drawing/2014/main" id="{7E3F8EDC-6E34-3477-9BD1-E3C2FBF11529}"/>
                  </a:ext>
                </a:extLst>
              </p:cNvPr>
              <p:cNvSpPr/>
              <p:nvPr/>
            </p:nvSpPr>
            <p:spPr>
              <a:xfrm>
                <a:off x="15253188" y="3405590"/>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15" name="Graphic 5">
              <a:extLst>
                <a:ext uri="{FF2B5EF4-FFF2-40B4-BE49-F238E27FC236}">
                  <a16:creationId xmlns:a16="http://schemas.microsoft.com/office/drawing/2014/main" id="{A528D645-EB6E-3F0A-3F13-057F5FBDCFF9}"/>
                </a:ext>
              </a:extLst>
            </p:cNvPr>
            <p:cNvGrpSpPr/>
            <p:nvPr/>
          </p:nvGrpSpPr>
          <p:grpSpPr>
            <a:xfrm>
              <a:off x="14986896" y="3355107"/>
              <a:ext cx="107125" cy="100964"/>
              <a:chOff x="14986896" y="3355107"/>
              <a:chExt cx="107125" cy="100964"/>
            </a:xfrm>
          </p:grpSpPr>
          <p:sp>
            <p:nvSpPr>
              <p:cNvPr id="1151" name="Freeform 5607">
                <a:extLst>
                  <a:ext uri="{FF2B5EF4-FFF2-40B4-BE49-F238E27FC236}">
                    <a16:creationId xmlns:a16="http://schemas.microsoft.com/office/drawing/2014/main" id="{81CFAE68-4245-7F80-CE47-BDD50963AF2F}"/>
                  </a:ext>
                </a:extLst>
              </p:cNvPr>
              <p:cNvSpPr/>
              <p:nvPr/>
            </p:nvSpPr>
            <p:spPr>
              <a:xfrm>
                <a:off x="15040459"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52" name="Freeform 5608">
                <a:extLst>
                  <a:ext uri="{FF2B5EF4-FFF2-40B4-BE49-F238E27FC236}">
                    <a16:creationId xmlns:a16="http://schemas.microsoft.com/office/drawing/2014/main" id="{31B91959-A21D-A703-7B01-DD96A92A43A3}"/>
                  </a:ext>
                </a:extLst>
              </p:cNvPr>
              <p:cNvSpPr/>
              <p:nvPr/>
            </p:nvSpPr>
            <p:spPr>
              <a:xfrm>
                <a:off x="14986896" y="340559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16" name="Graphic 5">
              <a:extLst>
                <a:ext uri="{FF2B5EF4-FFF2-40B4-BE49-F238E27FC236}">
                  <a16:creationId xmlns:a16="http://schemas.microsoft.com/office/drawing/2014/main" id="{38500FDE-AFB0-22E0-5D05-3E6BF59BA023}"/>
                </a:ext>
              </a:extLst>
            </p:cNvPr>
            <p:cNvGrpSpPr/>
            <p:nvPr/>
          </p:nvGrpSpPr>
          <p:grpSpPr>
            <a:xfrm>
              <a:off x="14940441" y="3355107"/>
              <a:ext cx="107125" cy="100964"/>
              <a:chOff x="14940441" y="3355107"/>
              <a:chExt cx="107125" cy="100964"/>
            </a:xfrm>
          </p:grpSpPr>
          <p:sp>
            <p:nvSpPr>
              <p:cNvPr id="1149" name="Freeform 5605">
                <a:extLst>
                  <a:ext uri="{FF2B5EF4-FFF2-40B4-BE49-F238E27FC236}">
                    <a16:creationId xmlns:a16="http://schemas.microsoft.com/office/drawing/2014/main" id="{8433ABF6-46DE-F85B-D938-059AC87DC33E}"/>
                  </a:ext>
                </a:extLst>
              </p:cNvPr>
              <p:cNvSpPr/>
              <p:nvPr/>
            </p:nvSpPr>
            <p:spPr>
              <a:xfrm>
                <a:off x="14994004"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50" name="Freeform 5606">
                <a:extLst>
                  <a:ext uri="{FF2B5EF4-FFF2-40B4-BE49-F238E27FC236}">
                    <a16:creationId xmlns:a16="http://schemas.microsoft.com/office/drawing/2014/main" id="{69FFFF28-3772-5B71-99C3-005C3E6BC054}"/>
                  </a:ext>
                </a:extLst>
              </p:cNvPr>
              <p:cNvSpPr/>
              <p:nvPr/>
            </p:nvSpPr>
            <p:spPr>
              <a:xfrm>
                <a:off x="14940441" y="3405590"/>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17" name="Graphic 5">
              <a:extLst>
                <a:ext uri="{FF2B5EF4-FFF2-40B4-BE49-F238E27FC236}">
                  <a16:creationId xmlns:a16="http://schemas.microsoft.com/office/drawing/2014/main" id="{3A956FB8-377A-02FA-8395-B423754C7A28}"/>
                </a:ext>
              </a:extLst>
            </p:cNvPr>
            <p:cNvGrpSpPr/>
            <p:nvPr/>
          </p:nvGrpSpPr>
          <p:grpSpPr>
            <a:xfrm>
              <a:off x="14910106" y="3355107"/>
              <a:ext cx="106999" cy="100964"/>
              <a:chOff x="14910106" y="3355107"/>
              <a:chExt cx="106999" cy="100964"/>
            </a:xfrm>
          </p:grpSpPr>
          <p:sp>
            <p:nvSpPr>
              <p:cNvPr id="1147" name="Freeform 5603">
                <a:extLst>
                  <a:ext uri="{FF2B5EF4-FFF2-40B4-BE49-F238E27FC236}">
                    <a16:creationId xmlns:a16="http://schemas.microsoft.com/office/drawing/2014/main" id="{1195ABA5-1A71-EB5F-7EA0-339E10FC1171}"/>
                  </a:ext>
                </a:extLst>
              </p:cNvPr>
              <p:cNvSpPr/>
              <p:nvPr/>
            </p:nvSpPr>
            <p:spPr>
              <a:xfrm>
                <a:off x="14963669" y="335510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48" name="Freeform 5604">
                <a:extLst>
                  <a:ext uri="{FF2B5EF4-FFF2-40B4-BE49-F238E27FC236}">
                    <a16:creationId xmlns:a16="http://schemas.microsoft.com/office/drawing/2014/main" id="{02B5611D-D211-77D1-7265-94F29850BAEA}"/>
                  </a:ext>
                </a:extLst>
              </p:cNvPr>
              <p:cNvSpPr/>
              <p:nvPr/>
            </p:nvSpPr>
            <p:spPr>
              <a:xfrm>
                <a:off x="14910106" y="340559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18" name="Graphic 5">
              <a:extLst>
                <a:ext uri="{FF2B5EF4-FFF2-40B4-BE49-F238E27FC236}">
                  <a16:creationId xmlns:a16="http://schemas.microsoft.com/office/drawing/2014/main" id="{A09567C1-2196-06F5-C37F-6125F2213969}"/>
                </a:ext>
              </a:extLst>
            </p:cNvPr>
            <p:cNvGrpSpPr/>
            <p:nvPr/>
          </p:nvGrpSpPr>
          <p:grpSpPr>
            <a:xfrm>
              <a:off x="14830269" y="3355107"/>
              <a:ext cx="107125" cy="100964"/>
              <a:chOff x="14830269" y="3355107"/>
              <a:chExt cx="107125" cy="100964"/>
            </a:xfrm>
          </p:grpSpPr>
          <p:sp>
            <p:nvSpPr>
              <p:cNvPr id="1145" name="Freeform 5601">
                <a:extLst>
                  <a:ext uri="{FF2B5EF4-FFF2-40B4-BE49-F238E27FC236}">
                    <a16:creationId xmlns:a16="http://schemas.microsoft.com/office/drawing/2014/main" id="{29C7C85F-3816-1C72-73F6-274AF974E51F}"/>
                  </a:ext>
                </a:extLst>
              </p:cNvPr>
              <p:cNvSpPr/>
              <p:nvPr/>
            </p:nvSpPr>
            <p:spPr>
              <a:xfrm>
                <a:off x="14883832"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46" name="Freeform 5602">
                <a:extLst>
                  <a:ext uri="{FF2B5EF4-FFF2-40B4-BE49-F238E27FC236}">
                    <a16:creationId xmlns:a16="http://schemas.microsoft.com/office/drawing/2014/main" id="{590669F8-0B98-A64C-5029-149F5E405321}"/>
                  </a:ext>
                </a:extLst>
              </p:cNvPr>
              <p:cNvSpPr/>
              <p:nvPr/>
            </p:nvSpPr>
            <p:spPr>
              <a:xfrm>
                <a:off x="14830269" y="3405590"/>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19" name="Graphic 5">
              <a:extLst>
                <a:ext uri="{FF2B5EF4-FFF2-40B4-BE49-F238E27FC236}">
                  <a16:creationId xmlns:a16="http://schemas.microsoft.com/office/drawing/2014/main" id="{6F541FC4-0FC3-8561-5231-619E8A444123}"/>
                </a:ext>
              </a:extLst>
            </p:cNvPr>
            <p:cNvGrpSpPr/>
            <p:nvPr/>
          </p:nvGrpSpPr>
          <p:grpSpPr>
            <a:xfrm>
              <a:off x="14776706" y="3355107"/>
              <a:ext cx="107125" cy="100964"/>
              <a:chOff x="14776706" y="3355107"/>
              <a:chExt cx="107125" cy="100964"/>
            </a:xfrm>
          </p:grpSpPr>
          <p:sp>
            <p:nvSpPr>
              <p:cNvPr id="1143" name="Freeform 5599">
                <a:extLst>
                  <a:ext uri="{FF2B5EF4-FFF2-40B4-BE49-F238E27FC236}">
                    <a16:creationId xmlns:a16="http://schemas.microsoft.com/office/drawing/2014/main" id="{AEE0CDC3-A08D-3632-BCE8-47062AF859B9}"/>
                  </a:ext>
                </a:extLst>
              </p:cNvPr>
              <p:cNvSpPr/>
              <p:nvPr/>
            </p:nvSpPr>
            <p:spPr>
              <a:xfrm>
                <a:off x="14830269" y="335510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44" name="Freeform 5600">
                <a:extLst>
                  <a:ext uri="{FF2B5EF4-FFF2-40B4-BE49-F238E27FC236}">
                    <a16:creationId xmlns:a16="http://schemas.microsoft.com/office/drawing/2014/main" id="{F99EF28F-0AB3-C28F-5E32-2DEABA96D24F}"/>
                  </a:ext>
                </a:extLst>
              </p:cNvPr>
              <p:cNvSpPr/>
              <p:nvPr/>
            </p:nvSpPr>
            <p:spPr>
              <a:xfrm>
                <a:off x="14776706" y="340559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20" name="Graphic 5">
              <a:extLst>
                <a:ext uri="{FF2B5EF4-FFF2-40B4-BE49-F238E27FC236}">
                  <a16:creationId xmlns:a16="http://schemas.microsoft.com/office/drawing/2014/main" id="{F154D092-E519-5883-EFC7-A4E588CEE9DE}"/>
                </a:ext>
              </a:extLst>
            </p:cNvPr>
            <p:cNvGrpSpPr/>
            <p:nvPr/>
          </p:nvGrpSpPr>
          <p:grpSpPr>
            <a:xfrm>
              <a:off x="14744213" y="3355107"/>
              <a:ext cx="106999" cy="100964"/>
              <a:chOff x="14744213" y="3355107"/>
              <a:chExt cx="106999" cy="100964"/>
            </a:xfrm>
          </p:grpSpPr>
          <p:sp>
            <p:nvSpPr>
              <p:cNvPr id="1141" name="Freeform 5597">
                <a:extLst>
                  <a:ext uri="{FF2B5EF4-FFF2-40B4-BE49-F238E27FC236}">
                    <a16:creationId xmlns:a16="http://schemas.microsoft.com/office/drawing/2014/main" id="{DF480E18-BCFF-6E83-247F-B466F2BA8397}"/>
                  </a:ext>
                </a:extLst>
              </p:cNvPr>
              <p:cNvSpPr/>
              <p:nvPr/>
            </p:nvSpPr>
            <p:spPr>
              <a:xfrm>
                <a:off x="14797776"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42" name="Freeform 5598">
                <a:extLst>
                  <a:ext uri="{FF2B5EF4-FFF2-40B4-BE49-F238E27FC236}">
                    <a16:creationId xmlns:a16="http://schemas.microsoft.com/office/drawing/2014/main" id="{D30982C0-B6BF-079F-BC76-4DF1692E027D}"/>
                  </a:ext>
                </a:extLst>
              </p:cNvPr>
              <p:cNvSpPr/>
              <p:nvPr/>
            </p:nvSpPr>
            <p:spPr>
              <a:xfrm>
                <a:off x="14744213" y="340559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21" name="Graphic 5">
              <a:extLst>
                <a:ext uri="{FF2B5EF4-FFF2-40B4-BE49-F238E27FC236}">
                  <a16:creationId xmlns:a16="http://schemas.microsoft.com/office/drawing/2014/main" id="{55E6FA3E-9B18-FFA7-1A93-9D47F8FE0300}"/>
                </a:ext>
              </a:extLst>
            </p:cNvPr>
            <p:cNvGrpSpPr/>
            <p:nvPr/>
          </p:nvGrpSpPr>
          <p:grpSpPr>
            <a:xfrm>
              <a:off x="14687223" y="3355107"/>
              <a:ext cx="106999" cy="100964"/>
              <a:chOff x="14687223" y="3355107"/>
              <a:chExt cx="106999" cy="100964"/>
            </a:xfrm>
          </p:grpSpPr>
          <p:sp>
            <p:nvSpPr>
              <p:cNvPr id="1139" name="Freeform 5595">
                <a:extLst>
                  <a:ext uri="{FF2B5EF4-FFF2-40B4-BE49-F238E27FC236}">
                    <a16:creationId xmlns:a16="http://schemas.microsoft.com/office/drawing/2014/main" id="{A5C15EFB-8D0D-783D-B2A1-49F2E5D031C6}"/>
                  </a:ext>
                </a:extLst>
              </p:cNvPr>
              <p:cNvSpPr/>
              <p:nvPr/>
            </p:nvSpPr>
            <p:spPr>
              <a:xfrm>
                <a:off x="14740786"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40" name="Freeform 5596">
                <a:extLst>
                  <a:ext uri="{FF2B5EF4-FFF2-40B4-BE49-F238E27FC236}">
                    <a16:creationId xmlns:a16="http://schemas.microsoft.com/office/drawing/2014/main" id="{1F6D0994-D6E9-8E36-A0EB-63069697FDE5}"/>
                  </a:ext>
                </a:extLst>
              </p:cNvPr>
              <p:cNvSpPr/>
              <p:nvPr/>
            </p:nvSpPr>
            <p:spPr>
              <a:xfrm>
                <a:off x="14687223" y="3405590"/>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22" name="Graphic 5">
              <a:extLst>
                <a:ext uri="{FF2B5EF4-FFF2-40B4-BE49-F238E27FC236}">
                  <a16:creationId xmlns:a16="http://schemas.microsoft.com/office/drawing/2014/main" id="{01A36EEC-708E-C090-A77A-A42BE1916EA8}"/>
                </a:ext>
              </a:extLst>
            </p:cNvPr>
            <p:cNvGrpSpPr/>
            <p:nvPr/>
          </p:nvGrpSpPr>
          <p:grpSpPr>
            <a:xfrm>
              <a:off x="14693062" y="3355107"/>
              <a:ext cx="107125" cy="100964"/>
              <a:chOff x="14693062" y="3355107"/>
              <a:chExt cx="107125" cy="100964"/>
            </a:xfrm>
          </p:grpSpPr>
          <p:sp>
            <p:nvSpPr>
              <p:cNvPr id="1137" name="Freeform 5593">
                <a:extLst>
                  <a:ext uri="{FF2B5EF4-FFF2-40B4-BE49-F238E27FC236}">
                    <a16:creationId xmlns:a16="http://schemas.microsoft.com/office/drawing/2014/main" id="{2D22956A-157C-BBE8-DEB2-6A06BEC668B4}"/>
                  </a:ext>
                </a:extLst>
              </p:cNvPr>
              <p:cNvSpPr/>
              <p:nvPr/>
            </p:nvSpPr>
            <p:spPr>
              <a:xfrm>
                <a:off x="14746625"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38" name="Freeform 5594">
                <a:extLst>
                  <a:ext uri="{FF2B5EF4-FFF2-40B4-BE49-F238E27FC236}">
                    <a16:creationId xmlns:a16="http://schemas.microsoft.com/office/drawing/2014/main" id="{1151F99D-3EFD-C210-44DF-A2ECBE4FFA84}"/>
                  </a:ext>
                </a:extLst>
              </p:cNvPr>
              <p:cNvSpPr/>
              <p:nvPr/>
            </p:nvSpPr>
            <p:spPr>
              <a:xfrm>
                <a:off x="14693062" y="3405590"/>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23" name="Graphic 5">
              <a:extLst>
                <a:ext uri="{FF2B5EF4-FFF2-40B4-BE49-F238E27FC236}">
                  <a16:creationId xmlns:a16="http://schemas.microsoft.com/office/drawing/2014/main" id="{1F677802-20C7-B9DE-49C9-A6674021E13B}"/>
                </a:ext>
              </a:extLst>
            </p:cNvPr>
            <p:cNvGrpSpPr/>
            <p:nvPr/>
          </p:nvGrpSpPr>
          <p:grpSpPr>
            <a:xfrm>
              <a:off x="14673642" y="3355107"/>
              <a:ext cx="107125" cy="100964"/>
              <a:chOff x="14673642" y="3355107"/>
              <a:chExt cx="107125" cy="100964"/>
            </a:xfrm>
          </p:grpSpPr>
          <p:sp>
            <p:nvSpPr>
              <p:cNvPr id="1135" name="Freeform 5591">
                <a:extLst>
                  <a:ext uri="{FF2B5EF4-FFF2-40B4-BE49-F238E27FC236}">
                    <a16:creationId xmlns:a16="http://schemas.microsoft.com/office/drawing/2014/main" id="{A36FFBE1-7489-B23C-785F-60A238810DB3}"/>
                  </a:ext>
                </a:extLst>
              </p:cNvPr>
              <p:cNvSpPr/>
              <p:nvPr/>
            </p:nvSpPr>
            <p:spPr>
              <a:xfrm>
                <a:off x="14727205" y="335510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36" name="Freeform 5592">
                <a:extLst>
                  <a:ext uri="{FF2B5EF4-FFF2-40B4-BE49-F238E27FC236}">
                    <a16:creationId xmlns:a16="http://schemas.microsoft.com/office/drawing/2014/main" id="{9327A903-82B7-A1BA-54CA-1040F1BA19FE}"/>
                  </a:ext>
                </a:extLst>
              </p:cNvPr>
              <p:cNvSpPr/>
              <p:nvPr/>
            </p:nvSpPr>
            <p:spPr>
              <a:xfrm>
                <a:off x="14673642" y="340559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24" name="Graphic 5">
              <a:extLst>
                <a:ext uri="{FF2B5EF4-FFF2-40B4-BE49-F238E27FC236}">
                  <a16:creationId xmlns:a16="http://schemas.microsoft.com/office/drawing/2014/main" id="{2F8CDA95-D253-00A4-2CB9-0EB8DEAA32FC}"/>
                </a:ext>
              </a:extLst>
            </p:cNvPr>
            <p:cNvGrpSpPr/>
            <p:nvPr/>
          </p:nvGrpSpPr>
          <p:grpSpPr>
            <a:xfrm>
              <a:off x="14651303" y="3355107"/>
              <a:ext cx="107125" cy="100964"/>
              <a:chOff x="14651303" y="3355107"/>
              <a:chExt cx="107125" cy="100964"/>
            </a:xfrm>
          </p:grpSpPr>
          <p:sp>
            <p:nvSpPr>
              <p:cNvPr id="1133" name="Freeform 5589">
                <a:extLst>
                  <a:ext uri="{FF2B5EF4-FFF2-40B4-BE49-F238E27FC236}">
                    <a16:creationId xmlns:a16="http://schemas.microsoft.com/office/drawing/2014/main" id="{EF51F2AA-1E61-45EA-93CE-A501C1E6BB2B}"/>
                  </a:ext>
                </a:extLst>
              </p:cNvPr>
              <p:cNvSpPr/>
              <p:nvPr/>
            </p:nvSpPr>
            <p:spPr>
              <a:xfrm>
                <a:off x="14704866" y="335510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34" name="Freeform 5590">
                <a:extLst>
                  <a:ext uri="{FF2B5EF4-FFF2-40B4-BE49-F238E27FC236}">
                    <a16:creationId xmlns:a16="http://schemas.microsoft.com/office/drawing/2014/main" id="{7B9D4D48-29E0-CA48-3625-983315160C0F}"/>
                  </a:ext>
                </a:extLst>
              </p:cNvPr>
              <p:cNvSpPr/>
              <p:nvPr/>
            </p:nvSpPr>
            <p:spPr>
              <a:xfrm>
                <a:off x="14651303" y="340559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25" name="Graphic 5">
              <a:extLst>
                <a:ext uri="{FF2B5EF4-FFF2-40B4-BE49-F238E27FC236}">
                  <a16:creationId xmlns:a16="http://schemas.microsoft.com/office/drawing/2014/main" id="{60DC7735-220D-30D6-B5CB-0D30F8E1F373}"/>
                </a:ext>
              </a:extLst>
            </p:cNvPr>
            <p:cNvGrpSpPr/>
            <p:nvPr/>
          </p:nvGrpSpPr>
          <p:grpSpPr>
            <a:xfrm>
              <a:off x="14655111" y="3355107"/>
              <a:ext cx="107125" cy="100964"/>
              <a:chOff x="14655111" y="3355107"/>
              <a:chExt cx="107125" cy="100964"/>
            </a:xfrm>
          </p:grpSpPr>
          <p:sp>
            <p:nvSpPr>
              <p:cNvPr id="1131" name="Freeform 5587">
                <a:extLst>
                  <a:ext uri="{FF2B5EF4-FFF2-40B4-BE49-F238E27FC236}">
                    <a16:creationId xmlns:a16="http://schemas.microsoft.com/office/drawing/2014/main" id="{45D1BADF-E010-A3B2-E1BE-E4856968B353}"/>
                  </a:ext>
                </a:extLst>
              </p:cNvPr>
              <p:cNvSpPr/>
              <p:nvPr/>
            </p:nvSpPr>
            <p:spPr>
              <a:xfrm>
                <a:off x="14708674"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32" name="Freeform 5588">
                <a:extLst>
                  <a:ext uri="{FF2B5EF4-FFF2-40B4-BE49-F238E27FC236}">
                    <a16:creationId xmlns:a16="http://schemas.microsoft.com/office/drawing/2014/main" id="{1FDB6315-84CE-67ED-A2C2-084F5643218F}"/>
                  </a:ext>
                </a:extLst>
              </p:cNvPr>
              <p:cNvSpPr/>
              <p:nvPr/>
            </p:nvSpPr>
            <p:spPr>
              <a:xfrm>
                <a:off x="14655111" y="3405590"/>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26" name="Graphic 5">
              <a:extLst>
                <a:ext uri="{FF2B5EF4-FFF2-40B4-BE49-F238E27FC236}">
                  <a16:creationId xmlns:a16="http://schemas.microsoft.com/office/drawing/2014/main" id="{40B1E030-5AE8-F3BE-9D84-233A1E1EEE48}"/>
                </a:ext>
              </a:extLst>
            </p:cNvPr>
            <p:cNvGrpSpPr/>
            <p:nvPr/>
          </p:nvGrpSpPr>
          <p:grpSpPr>
            <a:xfrm>
              <a:off x="14523488" y="3355107"/>
              <a:ext cx="106999" cy="100964"/>
              <a:chOff x="14523488" y="3355107"/>
              <a:chExt cx="106999" cy="100964"/>
            </a:xfrm>
          </p:grpSpPr>
          <p:sp>
            <p:nvSpPr>
              <p:cNvPr id="1129" name="Freeform 5585">
                <a:extLst>
                  <a:ext uri="{FF2B5EF4-FFF2-40B4-BE49-F238E27FC236}">
                    <a16:creationId xmlns:a16="http://schemas.microsoft.com/office/drawing/2014/main" id="{B7A714B5-F396-2CB7-1F69-7C49CE90E45D}"/>
                  </a:ext>
                </a:extLst>
              </p:cNvPr>
              <p:cNvSpPr/>
              <p:nvPr/>
            </p:nvSpPr>
            <p:spPr>
              <a:xfrm>
                <a:off x="14576924"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30" name="Freeform 5586">
                <a:extLst>
                  <a:ext uri="{FF2B5EF4-FFF2-40B4-BE49-F238E27FC236}">
                    <a16:creationId xmlns:a16="http://schemas.microsoft.com/office/drawing/2014/main" id="{A09126A7-0D86-BCCD-29A3-EC3CF3F7E972}"/>
                  </a:ext>
                </a:extLst>
              </p:cNvPr>
              <p:cNvSpPr/>
              <p:nvPr/>
            </p:nvSpPr>
            <p:spPr>
              <a:xfrm>
                <a:off x="14523488" y="3405590"/>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27" name="Graphic 5">
              <a:extLst>
                <a:ext uri="{FF2B5EF4-FFF2-40B4-BE49-F238E27FC236}">
                  <a16:creationId xmlns:a16="http://schemas.microsoft.com/office/drawing/2014/main" id="{0CBC13A3-5245-D308-E1FA-3F08A079E316}"/>
                </a:ext>
              </a:extLst>
            </p:cNvPr>
            <p:cNvGrpSpPr/>
            <p:nvPr/>
          </p:nvGrpSpPr>
          <p:grpSpPr>
            <a:xfrm>
              <a:off x="14531865" y="3355107"/>
              <a:ext cx="107125" cy="100964"/>
              <a:chOff x="14531865" y="3355107"/>
              <a:chExt cx="107125" cy="100964"/>
            </a:xfrm>
          </p:grpSpPr>
          <p:sp>
            <p:nvSpPr>
              <p:cNvPr id="1127" name="Freeform 5583">
                <a:extLst>
                  <a:ext uri="{FF2B5EF4-FFF2-40B4-BE49-F238E27FC236}">
                    <a16:creationId xmlns:a16="http://schemas.microsoft.com/office/drawing/2014/main" id="{519B30AC-02C7-1D93-A70F-52BD3DC1FF23}"/>
                  </a:ext>
                </a:extLst>
              </p:cNvPr>
              <p:cNvSpPr/>
              <p:nvPr/>
            </p:nvSpPr>
            <p:spPr>
              <a:xfrm>
                <a:off x="14585428"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28" name="Freeform 5584">
                <a:extLst>
                  <a:ext uri="{FF2B5EF4-FFF2-40B4-BE49-F238E27FC236}">
                    <a16:creationId xmlns:a16="http://schemas.microsoft.com/office/drawing/2014/main" id="{90B9C3DC-40CE-4263-C933-9464C220B2F3}"/>
                  </a:ext>
                </a:extLst>
              </p:cNvPr>
              <p:cNvSpPr/>
              <p:nvPr/>
            </p:nvSpPr>
            <p:spPr>
              <a:xfrm>
                <a:off x="14531865" y="3405590"/>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28" name="Graphic 5">
              <a:extLst>
                <a:ext uri="{FF2B5EF4-FFF2-40B4-BE49-F238E27FC236}">
                  <a16:creationId xmlns:a16="http://schemas.microsoft.com/office/drawing/2014/main" id="{682AB025-D476-3C1C-241E-2063855398BC}"/>
                </a:ext>
              </a:extLst>
            </p:cNvPr>
            <p:cNvGrpSpPr/>
            <p:nvPr/>
          </p:nvGrpSpPr>
          <p:grpSpPr>
            <a:xfrm>
              <a:off x="14505718" y="3355107"/>
              <a:ext cx="106999" cy="100964"/>
              <a:chOff x="14505718" y="3355107"/>
              <a:chExt cx="106999" cy="100964"/>
            </a:xfrm>
          </p:grpSpPr>
          <p:sp>
            <p:nvSpPr>
              <p:cNvPr id="1125" name="Freeform 5581">
                <a:extLst>
                  <a:ext uri="{FF2B5EF4-FFF2-40B4-BE49-F238E27FC236}">
                    <a16:creationId xmlns:a16="http://schemas.microsoft.com/office/drawing/2014/main" id="{402E4505-5595-880B-75FF-9B6E0D09929F}"/>
                  </a:ext>
                </a:extLst>
              </p:cNvPr>
              <p:cNvSpPr/>
              <p:nvPr/>
            </p:nvSpPr>
            <p:spPr>
              <a:xfrm>
                <a:off x="14559281"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26" name="Freeform 5582">
                <a:extLst>
                  <a:ext uri="{FF2B5EF4-FFF2-40B4-BE49-F238E27FC236}">
                    <a16:creationId xmlns:a16="http://schemas.microsoft.com/office/drawing/2014/main" id="{2475CCDE-B38C-3929-1705-13E63D06F6E7}"/>
                  </a:ext>
                </a:extLst>
              </p:cNvPr>
              <p:cNvSpPr/>
              <p:nvPr/>
            </p:nvSpPr>
            <p:spPr>
              <a:xfrm>
                <a:off x="14505718" y="3405590"/>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29" name="Graphic 5">
              <a:extLst>
                <a:ext uri="{FF2B5EF4-FFF2-40B4-BE49-F238E27FC236}">
                  <a16:creationId xmlns:a16="http://schemas.microsoft.com/office/drawing/2014/main" id="{707FAE2B-93D6-0C42-6C88-481774FD6375}"/>
                </a:ext>
              </a:extLst>
            </p:cNvPr>
            <p:cNvGrpSpPr/>
            <p:nvPr/>
          </p:nvGrpSpPr>
          <p:grpSpPr>
            <a:xfrm>
              <a:off x="14474494" y="3355107"/>
              <a:ext cx="106999" cy="100964"/>
              <a:chOff x="14474494" y="3355107"/>
              <a:chExt cx="106999" cy="100964"/>
            </a:xfrm>
          </p:grpSpPr>
          <p:sp>
            <p:nvSpPr>
              <p:cNvPr id="1123" name="Freeform 5579">
                <a:extLst>
                  <a:ext uri="{FF2B5EF4-FFF2-40B4-BE49-F238E27FC236}">
                    <a16:creationId xmlns:a16="http://schemas.microsoft.com/office/drawing/2014/main" id="{E3AA443C-CE25-D3F6-5C76-551846EB90A0}"/>
                  </a:ext>
                </a:extLst>
              </p:cNvPr>
              <p:cNvSpPr/>
              <p:nvPr/>
            </p:nvSpPr>
            <p:spPr>
              <a:xfrm>
                <a:off x="14528057"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24" name="Freeform 5580">
                <a:extLst>
                  <a:ext uri="{FF2B5EF4-FFF2-40B4-BE49-F238E27FC236}">
                    <a16:creationId xmlns:a16="http://schemas.microsoft.com/office/drawing/2014/main" id="{21A8F133-0E0C-DE4B-F305-FBC7FDAEBFB1}"/>
                  </a:ext>
                </a:extLst>
              </p:cNvPr>
              <p:cNvSpPr/>
              <p:nvPr/>
            </p:nvSpPr>
            <p:spPr>
              <a:xfrm>
                <a:off x="14474494" y="340559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30" name="Graphic 5">
              <a:extLst>
                <a:ext uri="{FF2B5EF4-FFF2-40B4-BE49-F238E27FC236}">
                  <a16:creationId xmlns:a16="http://schemas.microsoft.com/office/drawing/2014/main" id="{C656AE2F-F39D-8812-15F4-B781909B8E49}"/>
                </a:ext>
              </a:extLst>
            </p:cNvPr>
            <p:cNvGrpSpPr/>
            <p:nvPr/>
          </p:nvGrpSpPr>
          <p:grpSpPr>
            <a:xfrm>
              <a:off x="14397196" y="3355107"/>
              <a:ext cx="106999" cy="100964"/>
              <a:chOff x="14397196" y="3355107"/>
              <a:chExt cx="106999" cy="100964"/>
            </a:xfrm>
          </p:grpSpPr>
          <p:sp>
            <p:nvSpPr>
              <p:cNvPr id="1121" name="Freeform 5577">
                <a:extLst>
                  <a:ext uri="{FF2B5EF4-FFF2-40B4-BE49-F238E27FC236}">
                    <a16:creationId xmlns:a16="http://schemas.microsoft.com/office/drawing/2014/main" id="{7D23EDE7-4513-C5AD-BD18-15E8CB23577D}"/>
                  </a:ext>
                </a:extLst>
              </p:cNvPr>
              <p:cNvSpPr/>
              <p:nvPr/>
            </p:nvSpPr>
            <p:spPr>
              <a:xfrm>
                <a:off x="14450632"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22" name="Freeform 5578">
                <a:extLst>
                  <a:ext uri="{FF2B5EF4-FFF2-40B4-BE49-F238E27FC236}">
                    <a16:creationId xmlns:a16="http://schemas.microsoft.com/office/drawing/2014/main" id="{76A4CE9A-9FDA-5AF3-C1BE-D9E252810EB4}"/>
                  </a:ext>
                </a:extLst>
              </p:cNvPr>
              <p:cNvSpPr/>
              <p:nvPr/>
            </p:nvSpPr>
            <p:spPr>
              <a:xfrm>
                <a:off x="14397196" y="3405590"/>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31" name="Graphic 5">
              <a:extLst>
                <a:ext uri="{FF2B5EF4-FFF2-40B4-BE49-F238E27FC236}">
                  <a16:creationId xmlns:a16="http://schemas.microsoft.com/office/drawing/2014/main" id="{722C011C-A5FF-0027-3D3E-5A6264415E2A}"/>
                </a:ext>
              </a:extLst>
            </p:cNvPr>
            <p:cNvGrpSpPr/>
            <p:nvPr/>
          </p:nvGrpSpPr>
          <p:grpSpPr>
            <a:xfrm>
              <a:off x="14351122" y="3355107"/>
              <a:ext cx="107125" cy="100964"/>
              <a:chOff x="14351122" y="3355107"/>
              <a:chExt cx="107125" cy="100964"/>
            </a:xfrm>
          </p:grpSpPr>
          <p:sp>
            <p:nvSpPr>
              <p:cNvPr id="1119" name="Freeform 5575">
                <a:extLst>
                  <a:ext uri="{FF2B5EF4-FFF2-40B4-BE49-F238E27FC236}">
                    <a16:creationId xmlns:a16="http://schemas.microsoft.com/office/drawing/2014/main" id="{302201E3-8B22-7BF1-11FD-6D727341D3A5}"/>
                  </a:ext>
                </a:extLst>
              </p:cNvPr>
              <p:cNvSpPr/>
              <p:nvPr/>
            </p:nvSpPr>
            <p:spPr>
              <a:xfrm>
                <a:off x="14404685"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20" name="Freeform 5576">
                <a:extLst>
                  <a:ext uri="{FF2B5EF4-FFF2-40B4-BE49-F238E27FC236}">
                    <a16:creationId xmlns:a16="http://schemas.microsoft.com/office/drawing/2014/main" id="{1037DEE2-7B60-A7D5-1885-6971CA9FC27D}"/>
                  </a:ext>
                </a:extLst>
              </p:cNvPr>
              <p:cNvSpPr/>
              <p:nvPr/>
            </p:nvSpPr>
            <p:spPr>
              <a:xfrm>
                <a:off x="14351122" y="3405590"/>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32" name="Graphic 5">
              <a:extLst>
                <a:ext uri="{FF2B5EF4-FFF2-40B4-BE49-F238E27FC236}">
                  <a16:creationId xmlns:a16="http://schemas.microsoft.com/office/drawing/2014/main" id="{EB7CADBC-76DC-D3D8-9E92-FB8A71D7DA55}"/>
                </a:ext>
              </a:extLst>
            </p:cNvPr>
            <p:cNvGrpSpPr/>
            <p:nvPr/>
          </p:nvGrpSpPr>
          <p:grpSpPr>
            <a:xfrm>
              <a:off x="14328529" y="3355107"/>
              <a:ext cx="107125" cy="100964"/>
              <a:chOff x="14328529" y="3355107"/>
              <a:chExt cx="107125" cy="100964"/>
            </a:xfrm>
          </p:grpSpPr>
          <p:sp>
            <p:nvSpPr>
              <p:cNvPr id="1117" name="Freeform 5573">
                <a:extLst>
                  <a:ext uri="{FF2B5EF4-FFF2-40B4-BE49-F238E27FC236}">
                    <a16:creationId xmlns:a16="http://schemas.microsoft.com/office/drawing/2014/main" id="{317E110E-7175-6928-2584-86CC8F1D7420}"/>
                  </a:ext>
                </a:extLst>
              </p:cNvPr>
              <p:cNvSpPr/>
              <p:nvPr/>
            </p:nvSpPr>
            <p:spPr>
              <a:xfrm>
                <a:off x="14382092"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18" name="Freeform 5574">
                <a:extLst>
                  <a:ext uri="{FF2B5EF4-FFF2-40B4-BE49-F238E27FC236}">
                    <a16:creationId xmlns:a16="http://schemas.microsoft.com/office/drawing/2014/main" id="{CB01B547-BFFB-1808-D0C6-9E2AD0855724}"/>
                  </a:ext>
                </a:extLst>
              </p:cNvPr>
              <p:cNvSpPr/>
              <p:nvPr/>
            </p:nvSpPr>
            <p:spPr>
              <a:xfrm>
                <a:off x="14328529" y="340559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33" name="Graphic 5">
              <a:extLst>
                <a:ext uri="{FF2B5EF4-FFF2-40B4-BE49-F238E27FC236}">
                  <a16:creationId xmlns:a16="http://schemas.microsoft.com/office/drawing/2014/main" id="{B6B9C128-B49D-ECFE-0050-CE804C247979}"/>
                </a:ext>
              </a:extLst>
            </p:cNvPr>
            <p:cNvGrpSpPr/>
            <p:nvPr/>
          </p:nvGrpSpPr>
          <p:grpSpPr>
            <a:xfrm>
              <a:off x="14283216" y="3355107"/>
              <a:ext cx="106999" cy="100964"/>
              <a:chOff x="14283216" y="3355107"/>
              <a:chExt cx="106999" cy="100964"/>
            </a:xfrm>
          </p:grpSpPr>
          <p:sp>
            <p:nvSpPr>
              <p:cNvPr id="1115" name="Freeform 5571">
                <a:extLst>
                  <a:ext uri="{FF2B5EF4-FFF2-40B4-BE49-F238E27FC236}">
                    <a16:creationId xmlns:a16="http://schemas.microsoft.com/office/drawing/2014/main" id="{2B6090A6-81CE-ED01-9100-0F0181F7F25B}"/>
                  </a:ext>
                </a:extLst>
              </p:cNvPr>
              <p:cNvSpPr/>
              <p:nvPr/>
            </p:nvSpPr>
            <p:spPr>
              <a:xfrm>
                <a:off x="14336652" y="335510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16" name="Freeform 5572">
                <a:extLst>
                  <a:ext uri="{FF2B5EF4-FFF2-40B4-BE49-F238E27FC236}">
                    <a16:creationId xmlns:a16="http://schemas.microsoft.com/office/drawing/2014/main" id="{C70B4802-E9E1-B5CF-40CA-3D6597E23C56}"/>
                  </a:ext>
                </a:extLst>
              </p:cNvPr>
              <p:cNvSpPr/>
              <p:nvPr/>
            </p:nvSpPr>
            <p:spPr>
              <a:xfrm>
                <a:off x="14283216" y="340559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34" name="Graphic 5">
              <a:extLst>
                <a:ext uri="{FF2B5EF4-FFF2-40B4-BE49-F238E27FC236}">
                  <a16:creationId xmlns:a16="http://schemas.microsoft.com/office/drawing/2014/main" id="{D1F5BE18-B5F8-A699-96A3-76111A232F2D}"/>
                </a:ext>
              </a:extLst>
            </p:cNvPr>
            <p:cNvGrpSpPr/>
            <p:nvPr/>
          </p:nvGrpSpPr>
          <p:grpSpPr>
            <a:xfrm>
              <a:off x="14247804" y="3355107"/>
              <a:ext cx="107125" cy="100964"/>
              <a:chOff x="14247804" y="3355107"/>
              <a:chExt cx="107125" cy="100964"/>
            </a:xfrm>
          </p:grpSpPr>
          <p:sp>
            <p:nvSpPr>
              <p:cNvPr id="1113" name="Freeform 5569">
                <a:extLst>
                  <a:ext uri="{FF2B5EF4-FFF2-40B4-BE49-F238E27FC236}">
                    <a16:creationId xmlns:a16="http://schemas.microsoft.com/office/drawing/2014/main" id="{485F7BE5-8F61-EC3F-FB4D-93006E222FA5}"/>
                  </a:ext>
                </a:extLst>
              </p:cNvPr>
              <p:cNvSpPr/>
              <p:nvPr/>
            </p:nvSpPr>
            <p:spPr>
              <a:xfrm>
                <a:off x="14301367"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14" name="Freeform 5570">
                <a:extLst>
                  <a:ext uri="{FF2B5EF4-FFF2-40B4-BE49-F238E27FC236}">
                    <a16:creationId xmlns:a16="http://schemas.microsoft.com/office/drawing/2014/main" id="{727CBF99-389D-77EC-AA9B-A09BA55BD383}"/>
                  </a:ext>
                </a:extLst>
              </p:cNvPr>
              <p:cNvSpPr/>
              <p:nvPr/>
            </p:nvSpPr>
            <p:spPr>
              <a:xfrm>
                <a:off x="14247804" y="3405590"/>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35" name="Graphic 5">
              <a:extLst>
                <a:ext uri="{FF2B5EF4-FFF2-40B4-BE49-F238E27FC236}">
                  <a16:creationId xmlns:a16="http://schemas.microsoft.com/office/drawing/2014/main" id="{90A77A57-B31D-F077-DC69-1E0FF581D0D9}"/>
                </a:ext>
              </a:extLst>
            </p:cNvPr>
            <p:cNvGrpSpPr/>
            <p:nvPr/>
          </p:nvGrpSpPr>
          <p:grpSpPr>
            <a:xfrm>
              <a:off x="14250723" y="3355107"/>
              <a:ext cx="106999" cy="100964"/>
              <a:chOff x="14250723" y="3355107"/>
              <a:chExt cx="106999" cy="100964"/>
            </a:xfrm>
          </p:grpSpPr>
          <p:sp>
            <p:nvSpPr>
              <p:cNvPr id="1111" name="Freeform 5567">
                <a:extLst>
                  <a:ext uri="{FF2B5EF4-FFF2-40B4-BE49-F238E27FC236}">
                    <a16:creationId xmlns:a16="http://schemas.microsoft.com/office/drawing/2014/main" id="{3E497CF3-E607-CA7A-8477-4FFA88723A20}"/>
                  </a:ext>
                </a:extLst>
              </p:cNvPr>
              <p:cNvSpPr/>
              <p:nvPr/>
            </p:nvSpPr>
            <p:spPr>
              <a:xfrm>
                <a:off x="14304159"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12" name="Freeform 5568">
                <a:extLst>
                  <a:ext uri="{FF2B5EF4-FFF2-40B4-BE49-F238E27FC236}">
                    <a16:creationId xmlns:a16="http://schemas.microsoft.com/office/drawing/2014/main" id="{B554A578-B008-8CE4-09A1-02424805D6C7}"/>
                  </a:ext>
                </a:extLst>
              </p:cNvPr>
              <p:cNvSpPr/>
              <p:nvPr/>
            </p:nvSpPr>
            <p:spPr>
              <a:xfrm>
                <a:off x="14250723" y="340559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36" name="Graphic 5">
              <a:extLst>
                <a:ext uri="{FF2B5EF4-FFF2-40B4-BE49-F238E27FC236}">
                  <a16:creationId xmlns:a16="http://schemas.microsoft.com/office/drawing/2014/main" id="{462CDC19-5086-7A97-DE3A-651248A81A09}"/>
                </a:ext>
              </a:extLst>
            </p:cNvPr>
            <p:cNvGrpSpPr/>
            <p:nvPr/>
          </p:nvGrpSpPr>
          <p:grpSpPr>
            <a:xfrm>
              <a:off x="14255038" y="3355107"/>
              <a:ext cx="106999" cy="100964"/>
              <a:chOff x="14255038" y="3355107"/>
              <a:chExt cx="106999" cy="100964"/>
            </a:xfrm>
          </p:grpSpPr>
          <p:sp>
            <p:nvSpPr>
              <p:cNvPr id="1109" name="Freeform 5565">
                <a:extLst>
                  <a:ext uri="{FF2B5EF4-FFF2-40B4-BE49-F238E27FC236}">
                    <a16:creationId xmlns:a16="http://schemas.microsoft.com/office/drawing/2014/main" id="{39E77C27-5AD1-6238-8AE5-AB7A49685CDA}"/>
                  </a:ext>
                </a:extLst>
              </p:cNvPr>
              <p:cNvSpPr/>
              <p:nvPr/>
            </p:nvSpPr>
            <p:spPr>
              <a:xfrm>
                <a:off x="14308601"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10" name="Freeform 5566">
                <a:extLst>
                  <a:ext uri="{FF2B5EF4-FFF2-40B4-BE49-F238E27FC236}">
                    <a16:creationId xmlns:a16="http://schemas.microsoft.com/office/drawing/2014/main" id="{64C3136E-67D5-229D-57AE-A39DE4C7522C}"/>
                  </a:ext>
                </a:extLst>
              </p:cNvPr>
              <p:cNvSpPr/>
              <p:nvPr/>
            </p:nvSpPr>
            <p:spPr>
              <a:xfrm>
                <a:off x="14255038" y="3405590"/>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37" name="Graphic 5">
              <a:extLst>
                <a:ext uri="{FF2B5EF4-FFF2-40B4-BE49-F238E27FC236}">
                  <a16:creationId xmlns:a16="http://schemas.microsoft.com/office/drawing/2014/main" id="{60AAC61D-786E-908E-ADB5-3112A5CDA4CF}"/>
                </a:ext>
              </a:extLst>
            </p:cNvPr>
            <p:cNvGrpSpPr/>
            <p:nvPr/>
          </p:nvGrpSpPr>
          <p:grpSpPr>
            <a:xfrm>
              <a:off x="14259227" y="3355107"/>
              <a:ext cx="106999" cy="100964"/>
              <a:chOff x="14259227" y="3355107"/>
              <a:chExt cx="106999" cy="100964"/>
            </a:xfrm>
          </p:grpSpPr>
          <p:sp>
            <p:nvSpPr>
              <p:cNvPr id="1107" name="Freeform 5563">
                <a:extLst>
                  <a:ext uri="{FF2B5EF4-FFF2-40B4-BE49-F238E27FC236}">
                    <a16:creationId xmlns:a16="http://schemas.microsoft.com/office/drawing/2014/main" id="{5B3BBD69-F695-27ED-3145-7AA8E8B55840}"/>
                  </a:ext>
                </a:extLst>
              </p:cNvPr>
              <p:cNvSpPr/>
              <p:nvPr/>
            </p:nvSpPr>
            <p:spPr>
              <a:xfrm>
                <a:off x="14312790" y="335510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08" name="Freeform 5564">
                <a:extLst>
                  <a:ext uri="{FF2B5EF4-FFF2-40B4-BE49-F238E27FC236}">
                    <a16:creationId xmlns:a16="http://schemas.microsoft.com/office/drawing/2014/main" id="{3DE9104F-EBC0-E2BF-5214-6AE84E705F27}"/>
                  </a:ext>
                </a:extLst>
              </p:cNvPr>
              <p:cNvSpPr/>
              <p:nvPr/>
            </p:nvSpPr>
            <p:spPr>
              <a:xfrm>
                <a:off x="14259227" y="3405590"/>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38" name="Graphic 5">
              <a:extLst>
                <a:ext uri="{FF2B5EF4-FFF2-40B4-BE49-F238E27FC236}">
                  <a16:creationId xmlns:a16="http://schemas.microsoft.com/office/drawing/2014/main" id="{2A0333FB-C532-5C7D-1E5F-A60EE3D59C61}"/>
                </a:ext>
              </a:extLst>
            </p:cNvPr>
            <p:cNvGrpSpPr/>
            <p:nvPr/>
          </p:nvGrpSpPr>
          <p:grpSpPr>
            <a:xfrm>
              <a:off x="14228638" y="3355107"/>
              <a:ext cx="107125" cy="100964"/>
              <a:chOff x="14228638" y="3355107"/>
              <a:chExt cx="107125" cy="100964"/>
            </a:xfrm>
          </p:grpSpPr>
          <p:sp>
            <p:nvSpPr>
              <p:cNvPr id="1105" name="Freeform 5561">
                <a:extLst>
                  <a:ext uri="{FF2B5EF4-FFF2-40B4-BE49-F238E27FC236}">
                    <a16:creationId xmlns:a16="http://schemas.microsoft.com/office/drawing/2014/main" id="{824EDBC8-E37A-0FD3-B599-04C2F6D73230}"/>
                  </a:ext>
                </a:extLst>
              </p:cNvPr>
              <p:cNvSpPr/>
              <p:nvPr/>
            </p:nvSpPr>
            <p:spPr>
              <a:xfrm>
                <a:off x="14282201"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06" name="Freeform 5562">
                <a:extLst>
                  <a:ext uri="{FF2B5EF4-FFF2-40B4-BE49-F238E27FC236}">
                    <a16:creationId xmlns:a16="http://schemas.microsoft.com/office/drawing/2014/main" id="{80C1DA1D-E45D-9069-F95D-47C0F63021E2}"/>
                  </a:ext>
                </a:extLst>
              </p:cNvPr>
              <p:cNvSpPr/>
              <p:nvPr/>
            </p:nvSpPr>
            <p:spPr>
              <a:xfrm>
                <a:off x="14228638" y="340559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39" name="Graphic 5">
              <a:extLst>
                <a:ext uri="{FF2B5EF4-FFF2-40B4-BE49-F238E27FC236}">
                  <a16:creationId xmlns:a16="http://schemas.microsoft.com/office/drawing/2014/main" id="{DEFCD398-8B9C-0497-FF53-E0689FE1059E}"/>
                </a:ext>
              </a:extLst>
            </p:cNvPr>
            <p:cNvGrpSpPr/>
            <p:nvPr/>
          </p:nvGrpSpPr>
          <p:grpSpPr>
            <a:xfrm>
              <a:off x="14207568" y="3355107"/>
              <a:ext cx="106999" cy="100964"/>
              <a:chOff x="14207568" y="3355107"/>
              <a:chExt cx="106999" cy="100964"/>
            </a:xfrm>
          </p:grpSpPr>
          <p:sp>
            <p:nvSpPr>
              <p:cNvPr id="1103" name="Freeform 5559">
                <a:extLst>
                  <a:ext uri="{FF2B5EF4-FFF2-40B4-BE49-F238E27FC236}">
                    <a16:creationId xmlns:a16="http://schemas.microsoft.com/office/drawing/2014/main" id="{FE2AC58B-08E2-4DF8-A712-6B8A0758D995}"/>
                  </a:ext>
                </a:extLst>
              </p:cNvPr>
              <p:cNvSpPr/>
              <p:nvPr/>
            </p:nvSpPr>
            <p:spPr>
              <a:xfrm>
                <a:off x="14261131"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04" name="Freeform 5560">
                <a:extLst>
                  <a:ext uri="{FF2B5EF4-FFF2-40B4-BE49-F238E27FC236}">
                    <a16:creationId xmlns:a16="http://schemas.microsoft.com/office/drawing/2014/main" id="{228AA45F-21AC-D832-0644-2A376BC04786}"/>
                  </a:ext>
                </a:extLst>
              </p:cNvPr>
              <p:cNvSpPr/>
              <p:nvPr/>
            </p:nvSpPr>
            <p:spPr>
              <a:xfrm>
                <a:off x="14207568" y="3405590"/>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40" name="Graphic 5">
              <a:extLst>
                <a:ext uri="{FF2B5EF4-FFF2-40B4-BE49-F238E27FC236}">
                  <a16:creationId xmlns:a16="http://schemas.microsoft.com/office/drawing/2014/main" id="{D0235D06-A440-8C48-3956-C51B5BB6EFBE}"/>
                </a:ext>
              </a:extLst>
            </p:cNvPr>
            <p:cNvGrpSpPr/>
            <p:nvPr/>
          </p:nvGrpSpPr>
          <p:grpSpPr>
            <a:xfrm>
              <a:off x="14210741" y="3355107"/>
              <a:ext cx="106999" cy="100964"/>
              <a:chOff x="14210741" y="3355107"/>
              <a:chExt cx="106999" cy="100964"/>
            </a:xfrm>
          </p:grpSpPr>
          <p:sp>
            <p:nvSpPr>
              <p:cNvPr id="1101" name="Freeform 5557">
                <a:extLst>
                  <a:ext uri="{FF2B5EF4-FFF2-40B4-BE49-F238E27FC236}">
                    <a16:creationId xmlns:a16="http://schemas.microsoft.com/office/drawing/2014/main" id="{7ADA3ED2-3503-90E9-A0E4-2B5C8586251C}"/>
                  </a:ext>
                </a:extLst>
              </p:cNvPr>
              <p:cNvSpPr/>
              <p:nvPr/>
            </p:nvSpPr>
            <p:spPr>
              <a:xfrm>
                <a:off x="14264177"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02" name="Freeform 5558">
                <a:extLst>
                  <a:ext uri="{FF2B5EF4-FFF2-40B4-BE49-F238E27FC236}">
                    <a16:creationId xmlns:a16="http://schemas.microsoft.com/office/drawing/2014/main" id="{2113D1DF-B70B-B2FC-2CC0-F54B605C9636}"/>
                  </a:ext>
                </a:extLst>
              </p:cNvPr>
              <p:cNvSpPr/>
              <p:nvPr/>
            </p:nvSpPr>
            <p:spPr>
              <a:xfrm>
                <a:off x="14210741" y="3405590"/>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41" name="Graphic 5">
              <a:extLst>
                <a:ext uri="{FF2B5EF4-FFF2-40B4-BE49-F238E27FC236}">
                  <a16:creationId xmlns:a16="http://schemas.microsoft.com/office/drawing/2014/main" id="{02E0E524-1B34-223D-38DC-7BF5ACFBB8EC}"/>
                </a:ext>
              </a:extLst>
            </p:cNvPr>
            <p:cNvGrpSpPr/>
            <p:nvPr/>
          </p:nvGrpSpPr>
          <p:grpSpPr>
            <a:xfrm>
              <a:off x="14160224" y="3355107"/>
              <a:ext cx="107125" cy="100964"/>
              <a:chOff x="14160224" y="3355107"/>
              <a:chExt cx="107125" cy="100964"/>
            </a:xfrm>
          </p:grpSpPr>
          <p:sp>
            <p:nvSpPr>
              <p:cNvPr id="1099" name="Freeform 5555">
                <a:extLst>
                  <a:ext uri="{FF2B5EF4-FFF2-40B4-BE49-F238E27FC236}">
                    <a16:creationId xmlns:a16="http://schemas.microsoft.com/office/drawing/2014/main" id="{0E7E3EB0-7464-F420-3A1E-8B51025E82B3}"/>
                  </a:ext>
                </a:extLst>
              </p:cNvPr>
              <p:cNvSpPr/>
              <p:nvPr/>
            </p:nvSpPr>
            <p:spPr>
              <a:xfrm>
                <a:off x="14213787"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00" name="Freeform 5556">
                <a:extLst>
                  <a:ext uri="{FF2B5EF4-FFF2-40B4-BE49-F238E27FC236}">
                    <a16:creationId xmlns:a16="http://schemas.microsoft.com/office/drawing/2014/main" id="{8CFA87A3-1F41-C319-A91C-09F5F730ED16}"/>
                  </a:ext>
                </a:extLst>
              </p:cNvPr>
              <p:cNvSpPr/>
              <p:nvPr/>
            </p:nvSpPr>
            <p:spPr>
              <a:xfrm>
                <a:off x="14160224" y="340559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42" name="Graphic 5">
              <a:extLst>
                <a:ext uri="{FF2B5EF4-FFF2-40B4-BE49-F238E27FC236}">
                  <a16:creationId xmlns:a16="http://schemas.microsoft.com/office/drawing/2014/main" id="{45556DD2-49AC-EC32-EC90-B3C10CAC3920}"/>
                </a:ext>
              </a:extLst>
            </p:cNvPr>
            <p:cNvGrpSpPr/>
            <p:nvPr/>
          </p:nvGrpSpPr>
          <p:grpSpPr>
            <a:xfrm>
              <a:off x="14079626" y="3355107"/>
              <a:ext cx="107125" cy="100964"/>
              <a:chOff x="14079626" y="3355107"/>
              <a:chExt cx="107125" cy="100964"/>
            </a:xfrm>
          </p:grpSpPr>
          <p:sp>
            <p:nvSpPr>
              <p:cNvPr id="1097" name="Freeform 5553">
                <a:extLst>
                  <a:ext uri="{FF2B5EF4-FFF2-40B4-BE49-F238E27FC236}">
                    <a16:creationId xmlns:a16="http://schemas.microsoft.com/office/drawing/2014/main" id="{048A8F3E-8F97-9056-45D7-53FF22AD4F4A}"/>
                  </a:ext>
                </a:extLst>
              </p:cNvPr>
              <p:cNvSpPr/>
              <p:nvPr/>
            </p:nvSpPr>
            <p:spPr>
              <a:xfrm>
                <a:off x="14133189"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98" name="Freeform 5554">
                <a:extLst>
                  <a:ext uri="{FF2B5EF4-FFF2-40B4-BE49-F238E27FC236}">
                    <a16:creationId xmlns:a16="http://schemas.microsoft.com/office/drawing/2014/main" id="{206ED9F0-50F9-0A69-63BB-D088F351227F}"/>
                  </a:ext>
                </a:extLst>
              </p:cNvPr>
              <p:cNvSpPr/>
              <p:nvPr/>
            </p:nvSpPr>
            <p:spPr>
              <a:xfrm>
                <a:off x="14079626" y="3405590"/>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43" name="Graphic 5">
              <a:extLst>
                <a:ext uri="{FF2B5EF4-FFF2-40B4-BE49-F238E27FC236}">
                  <a16:creationId xmlns:a16="http://schemas.microsoft.com/office/drawing/2014/main" id="{5ABD1DCF-8A60-8866-E3D9-4696F069EB94}"/>
                </a:ext>
              </a:extLst>
            </p:cNvPr>
            <p:cNvGrpSpPr/>
            <p:nvPr/>
          </p:nvGrpSpPr>
          <p:grpSpPr>
            <a:xfrm>
              <a:off x="14101204" y="3355107"/>
              <a:ext cx="107125" cy="100964"/>
              <a:chOff x="14101204" y="3355107"/>
              <a:chExt cx="107125" cy="100964"/>
            </a:xfrm>
          </p:grpSpPr>
          <p:sp>
            <p:nvSpPr>
              <p:cNvPr id="1095" name="Freeform 5551">
                <a:extLst>
                  <a:ext uri="{FF2B5EF4-FFF2-40B4-BE49-F238E27FC236}">
                    <a16:creationId xmlns:a16="http://schemas.microsoft.com/office/drawing/2014/main" id="{EFB21EFE-2C60-4E61-0EA4-798995DAC31E}"/>
                  </a:ext>
                </a:extLst>
              </p:cNvPr>
              <p:cNvSpPr/>
              <p:nvPr/>
            </p:nvSpPr>
            <p:spPr>
              <a:xfrm>
                <a:off x="14154766"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96" name="Freeform 5552">
                <a:extLst>
                  <a:ext uri="{FF2B5EF4-FFF2-40B4-BE49-F238E27FC236}">
                    <a16:creationId xmlns:a16="http://schemas.microsoft.com/office/drawing/2014/main" id="{B42A8C75-7677-4E96-4868-C9D930FA67BD}"/>
                  </a:ext>
                </a:extLst>
              </p:cNvPr>
              <p:cNvSpPr/>
              <p:nvPr/>
            </p:nvSpPr>
            <p:spPr>
              <a:xfrm>
                <a:off x="14101204" y="3405590"/>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44" name="Graphic 5">
              <a:extLst>
                <a:ext uri="{FF2B5EF4-FFF2-40B4-BE49-F238E27FC236}">
                  <a16:creationId xmlns:a16="http://schemas.microsoft.com/office/drawing/2014/main" id="{3D7334E5-5782-B834-5907-9035CC3A043E}"/>
                </a:ext>
              </a:extLst>
            </p:cNvPr>
            <p:cNvGrpSpPr/>
            <p:nvPr/>
          </p:nvGrpSpPr>
          <p:grpSpPr>
            <a:xfrm>
              <a:off x="14042817" y="3355107"/>
              <a:ext cx="107125" cy="100964"/>
              <a:chOff x="14042817" y="3355107"/>
              <a:chExt cx="107125" cy="100964"/>
            </a:xfrm>
          </p:grpSpPr>
          <p:sp>
            <p:nvSpPr>
              <p:cNvPr id="1093" name="Freeform 5549">
                <a:extLst>
                  <a:ext uri="{FF2B5EF4-FFF2-40B4-BE49-F238E27FC236}">
                    <a16:creationId xmlns:a16="http://schemas.microsoft.com/office/drawing/2014/main" id="{1A602D99-32EC-5074-66F6-F2EAF0E4B823}"/>
                  </a:ext>
                </a:extLst>
              </p:cNvPr>
              <p:cNvSpPr/>
              <p:nvPr/>
            </p:nvSpPr>
            <p:spPr>
              <a:xfrm>
                <a:off x="14096380"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94" name="Freeform 5550">
                <a:extLst>
                  <a:ext uri="{FF2B5EF4-FFF2-40B4-BE49-F238E27FC236}">
                    <a16:creationId xmlns:a16="http://schemas.microsoft.com/office/drawing/2014/main" id="{7609C547-9277-7F5F-C1E2-399AE8DBBEE4}"/>
                  </a:ext>
                </a:extLst>
              </p:cNvPr>
              <p:cNvSpPr/>
              <p:nvPr/>
            </p:nvSpPr>
            <p:spPr>
              <a:xfrm>
                <a:off x="14042817" y="340559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45" name="Graphic 5">
              <a:extLst>
                <a:ext uri="{FF2B5EF4-FFF2-40B4-BE49-F238E27FC236}">
                  <a16:creationId xmlns:a16="http://schemas.microsoft.com/office/drawing/2014/main" id="{5633DEEE-8C51-C6A6-8475-C560D509282C}"/>
                </a:ext>
              </a:extLst>
            </p:cNvPr>
            <p:cNvGrpSpPr/>
            <p:nvPr/>
          </p:nvGrpSpPr>
          <p:grpSpPr>
            <a:xfrm>
              <a:off x="14051829" y="3355107"/>
              <a:ext cx="106999" cy="100964"/>
              <a:chOff x="14051829" y="3355107"/>
              <a:chExt cx="106999" cy="100964"/>
            </a:xfrm>
          </p:grpSpPr>
          <p:sp>
            <p:nvSpPr>
              <p:cNvPr id="1091" name="Freeform 5547">
                <a:extLst>
                  <a:ext uri="{FF2B5EF4-FFF2-40B4-BE49-F238E27FC236}">
                    <a16:creationId xmlns:a16="http://schemas.microsoft.com/office/drawing/2014/main" id="{2CC6101A-6BA8-CA7A-FB94-B8DF1B382D37}"/>
                  </a:ext>
                </a:extLst>
              </p:cNvPr>
              <p:cNvSpPr/>
              <p:nvPr/>
            </p:nvSpPr>
            <p:spPr>
              <a:xfrm>
                <a:off x="14105392" y="335510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92" name="Freeform 5548">
                <a:extLst>
                  <a:ext uri="{FF2B5EF4-FFF2-40B4-BE49-F238E27FC236}">
                    <a16:creationId xmlns:a16="http://schemas.microsoft.com/office/drawing/2014/main" id="{0E153D97-8C21-08EC-D2FF-04E87C7C2BD9}"/>
                  </a:ext>
                </a:extLst>
              </p:cNvPr>
              <p:cNvSpPr/>
              <p:nvPr/>
            </p:nvSpPr>
            <p:spPr>
              <a:xfrm>
                <a:off x="14051829" y="3405590"/>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46" name="Graphic 5">
              <a:extLst>
                <a:ext uri="{FF2B5EF4-FFF2-40B4-BE49-F238E27FC236}">
                  <a16:creationId xmlns:a16="http://schemas.microsoft.com/office/drawing/2014/main" id="{38BC0D79-1128-63C2-7E60-D6795F27A22C}"/>
                </a:ext>
              </a:extLst>
            </p:cNvPr>
            <p:cNvGrpSpPr/>
            <p:nvPr/>
          </p:nvGrpSpPr>
          <p:grpSpPr>
            <a:xfrm>
              <a:off x="13975927" y="3355107"/>
              <a:ext cx="106999" cy="100964"/>
              <a:chOff x="13975927" y="3355107"/>
              <a:chExt cx="106999" cy="100964"/>
            </a:xfrm>
          </p:grpSpPr>
          <p:sp>
            <p:nvSpPr>
              <p:cNvPr id="1089" name="Freeform 5545">
                <a:extLst>
                  <a:ext uri="{FF2B5EF4-FFF2-40B4-BE49-F238E27FC236}">
                    <a16:creationId xmlns:a16="http://schemas.microsoft.com/office/drawing/2014/main" id="{760351FD-F42F-C618-26B2-6B1F9408C067}"/>
                  </a:ext>
                </a:extLst>
              </p:cNvPr>
              <p:cNvSpPr/>
              <p:nvPr/>
            </p:nvSpPr>
            <p:spPr>
              <a:xfrm>
                <a:off x="14029363"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90" name="Freeform 5546">
                <a:extLst>
                  <a:ext uri="{FF2B5EF4-FFF2-40B4-BE49-F238E27FC236}">
                    <a16:creationId xmlns:a16="http://schemas.microsoft.com/office/drawing/2014/main" id="{BCC1CCA1-DCB4-CBB6-E3B9-733008D7259E}"/>
                  </a:ext>
                </a:extLst>
              </p:cNvPr>
              <p:cNvSpPr/>
              <p:nvPr/>
            </p:nvSpPr>
            <p:spPr>
              <a:xfrm>
                <a:off x="13975927" y="3405590"/>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47" name="Graphic 5">
              <a:extLst>
                <a:ext uri="{FF2B5EF4-FFF2-40B4-BE49-F238E27FC236}">
                  <a16:creationId xmlns:a16="http://schemas.microsoft.com/office/drawing/2014/main" id="{28DC1FFC-89D8-2780-C75C-363EE9A601AF}"/>
                </a:ext>
              </a:extLst>
            </p:cNvPr>
            <p:cNvGrpSpPr/>
            <p:nvPr/>
          </p:nvGrpSpPr>
          <p:grpSpPr>
            <a:xfrm>
              <a:off x="13978593" y="3355107"/>
              <a:ext cx="106999" cy="100964"/>
              <a:chOff x="13978593" y="3355107"/>
              <a:chExt cx="106999" cy="100964"/>
            </a:xfrm>
          </p:grpSpPr>
          <p:sp>
            <p:nvSpPr>
              <p:cNvPr id="1087" name="Freeform 5543">
                <a:extLst>
                  <a:ext uri="{FF2B5EF4-FFF2-40B4-BE49-F238E27FC236}">
                    <a16:creationId xmlns:a16="http://schemas.microsoft.com/office/drawing/2014/main" id="{D5A0D44E-6021-3929-1051-1A62355D0B8F}"/>
                  </a:ext>
                </a:extLst>
              </p:cNvPr>
              <p:cNvSpPr/>
              <p:nvPr/>
            </p:nvSpPr>
            <p:spPr>
              <a:xfrm>
                <a:off x="14032156" y="335510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88" name="Freeform 5544">
                <a:extLst>
                  <a:ext uri="{FF2B5EF4-FFF2-40B4-BE49-F238E27FC236}">
                    <a16:creationId xmlns:a16="http://schemas.microsoft.com/office/drawing/2014/main" id="{B4FCEB70-5784-5D7C-CDD6-E94A1BF319D1}"/>
                  </a:ext>
                </a:extLst>
              </p:cNvPr>
              <p:cNvSpPr/>
              <p:nvPr/>
            </p:nvSpPr>
            <p:spPr>
              <a:xfrm>
                <a:off x="13978593" y="340559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48" name="Graphic 5">
              <a:extLst>
                <a:ext uri="{FF2B5EF4-FFF2-40B4-BE49-F238E27FC236}">
                  <a16:creationId xmlns:a16="http://schemas.microsoft.com/office/drawing/2014/main" id="{8D3646DD-BF75-CD90-1A99-D67E7C7BD62F}"/>
                </a:ext>
              </a:extLst>
            </p:cNvPr>
            <p:cNvGrpSpPr/>
            <p:nvPr/>
          </p:nvGrpSpPr>
          <p:grpSpPr>
            <a:xfrm>
              <a:off x="13961204" y="3355107"/>
              <a:ext cx="107125" cy="100964"/>
              <a:chOff x="13961204" y="3355107"/>
              <a:chExt cx="107125" cy="100964"/>
            </a:xfrm>
          </p:grpSpPr>
          <p:sp>
            <p:nvSpPr>
              <p:cNvPr id="1085" name="Freeform 5541">
                <a:extLst>
                  <a:ext uri="{FF2B5EF4-FFF2-40B4-BE49-F238E27FC236}">
                    <a16:creationId xmlns:a16="http://schemas.microsoft.com/office/drawing/2014/main" id="{831C8D6A-B8A3-FEBF-936A-1D62879409F7}"/>
                  </a:ext>
                </a:extLst>
              </p:cNvPr>
              <p:cNvSpPr/>
              <p:nvPr/>
            </p:nvSpPr>
            <p:spPr>
              <a:xfrm>
                <a:off x="14014767" y="335510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86" name="Freeform 5542">
                <a:extLst>
                  <a:ext uri="{FF2B5EF4-FFF2-40B4-BE49-F238E27FC236}">
                    <a16:creationId xmlns:a16="http://schemas.microsoft.com/office/drawing/2014/main" id="{BE449CD4-45A0-6235-1349-2CBD52ECCFFE}"/>
                  </a:ext>
                </a:extLst>
              </p:cNvPr>
              <p:cNvSpPr/>
              <p:nvPr/>
            </p:nvSpPr>
            <p:spPr>
              <a:xfrm>
                <a:off x="13961204" y="340559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49" name="Graphic 5">
              <a:extLst>
                <a:ext uri="{FF2B5EF4-FFF2-40B4-BE49-F238E27FC236}">
                  <a16:creationId xmlns:a16="http://schemas.microsoft.com/office/drawing/2014/main" id="{C003CCA1-215F-FFEA-B25B-F7D9665F1A09}"/>
                </a:ext>
              </a:extLst>
            </p:cNvPr>
            <p:cNvGrpSpPr/>
            <p:nvPr/>
          </p:nvGrpSpPr>
          <p:grpSpPr>
            <a:xfrm>
              <a:off x="13951811" y="3355107"/>
              <a:ext cx="106999" cy="100964"/>
              <a:chOff x="13951811" y="3355107"/>
              <a:chExt cx="106999" cy="100964"/>
            </a:xfrm>
          </p:grpSpPr>
          <p:sp>
            <p:nvSpPr>
              <p:cNvPr id="1083" name="Freeform 5539">
                <a:extLst>
                  <a:ext uri="{FF2B5EF4-FFF2-40B4-BE49-F238E27FC236}">
                    <a16:creationId xmlns:a16="http://schemas.microsoft.com/office/drawing/2014/main" id="{C513A424-ED4A-EA55-5D4C-DE4BDA0C6B43}"/>
                  </a:ext>
                </a:extLst>
              </p:cNvPr>
              <p:cNvSpPr/>
              <p:nvPr/>
            </p:nvSpPr>
            <p:spPr>
              <a:xfrm>
                <a:off x="14005247" y="335510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84" name="Freeform 5540">
                <a:extLst>
                  <a:ext uri="{FF2B5EF4-FFF2-40B4-BE49-F238E27FC236}">
                    <a16:creationId xmlns:a16="http://schemas.microsoft.com/office/drawing/2014/main" id="{575FC1FC-390B-E6A4-9969-CB8CE3F1A2BD}"/>
                  </a:ext>
                </a:extLst>
              </p:cNvPr>
              <p:cNvSpPr/>
              <p:nvPr/>
            </p:nvSpPr>
            <p:spPr>
              <a:xfrm>
                <a:off x="13951811" y="340559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50" name="Graphic 5">
              <a:extLst>
                <a:ext uri="{FF2B5EF4-FFF2-40B4-BE49-F238E27FC236}">
                  <a16:creationId xmlns:a16="http://schemas.microsoft.com/office/drawing/2014/main" id="{92EF9268-BBEA-461C-555C-790427EBEB49}"/>
                </a:ext>
              </a:extLst>
            </p:cNvPr>
            <p:cNvGrpSpPr/>
            <p:nvPr/>
          </p:nvGrpSpPr>
          <p:grpSpPr>
            <a:xfrm>
              <a:off x="13938611" y="3355107"/>
              <a:ext cx="106999" cy="100964"/>
              <a:chOff x="13938611" y="3355107"/>
              <a:chExt cx="106999" cy="100964"/>
            </a:xfrm>
          </p:grpSpPr>
          <p:sp>
            <p:nvSpPr>
              <p:cNvPr id="1081" name="Freeform 5537">
                <a:extLst>
                  <a:ext uri="{FF2B5EF4-FFF2-40B4-BE49-F238E27FC236}">
                    <a16:creationId xmlns:a16="http://schemas.microsoft.com/office/drawing/2014/main" id="{1DEF4CB9-EF10-869E-1579-2F07901442A9}"/>
                  </a:ext>
                </a:extLst>
              </p:cNvPr>
              <p:cNvSpPr/>
              <p:nvPr/>
            </p:nvSpPr>
            <p:spPr>
              <a:xfrm>
                <a:off x="13992174"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82" name="Freeform 5538">
                <a:extLst>
                  <a:ext uri="{FF2B5EF4-FFF2-40B4-BE49-F238E27FC236}">
                    <a16:creationId xmlns:a16="http://schemas.microsoft.com/office/drawing/2014/main" id="{AB380082-1B90-9BC7-97A1-28CD818BDC2D}"/>
                  </a:ext>
                </a:extLst>
              </p:cNvPr>
              <p:cNvSpPr/>
              <p:nvPr/>
            </p:nvSpPr>
            <p:spPr>
              <a:xfrm>
                <a:off x="13938611" y="3405590"/>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51" name="Graphic 5">
              <a:extLst>
                <a:ext uri="{FF2B5EF4-FFF2-40B4-BE49-F238E27FC236}">
                  <a16:creationId xmlns:a16="http://schemas.microsoft.com/office/drawing/2014/main" id="{A0595DF3-4028-8A6A-2973-50E3D1BE9834}"/>
                </a:ext>
              </a:extLst>
            </p:cNvPr>
            <p:cNvGrpSpPr/>
            <p:nvPr/>
          </p:nvGrpSpPr>
          <p:grpSpPr>
            <a:xfrm>
              <a:off x="13916145" y="3355107"/>
              <a:ext cx="106999" cy="100964"/>
              <a:chOff x="13916145" y="3355107"/>
              <a:chExt cx="106999" cy="100964"/>
            </a:xfrm>
          </p:grpSpPr>
          <p:sp>
            <p:nvSpPr>
              <p:cNvPr id="1079" name="Freeform 5535">
                <a:extLst>
                  <a:ext uri="{FF2B5EF4-FFF2-40B4-BE49-F238E27FC236}">
                    <a16:creationId xmlns:a16="http://schemas.microsoft.com/office/drawing/2014/main" id="{834D2325-9451-DB1F-C138-20B2BC14B521}"/>
                  </a:ext>
                </a:extLst>
              </p:cNvPr>
              <p:cNvSpPr/>
              <p:nvPr/>
            </p:nvSpPr>
            <p:spPr>
              <a:xfrm>
                <a:off x="13969708"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80" name="Freeform 5536">
                <a:extLst>
                  <a:ext uri="{FF2B5EF4-FFF2-40B4-BE49-F238E27FC236}">
                    <a16:creationId xmlns:a16="http://schemas.microsoft.com/office/drawing/2014/main" id="{D904BEA0-C21B-ADBA-095A-D96D8B5B4873}"/>
                  </a:ext>
                </a:extLst>
              </p:cNvPr>
              <p:cNvSpPr/>
              <p:nvPr/>
            </p:nvSpPr>
            <p:spPr>
              <a:xfrm>
                <a:off x="13916145" y="3405590"/>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52" name="Graphic 5">
              <a:extLst>
                <a:ext uri="{FF2B5EF4-FFF2-40B4-BE49-F238E27FC236}">
                  <a16:creationId xmlns:a16="http://schemas.microsoft.com/office/drawing/2014/main" id="{59A8C2DF-221D-1AA6-732A-88CFE246C68A}"/>
                </a:ext>
              </a:extLst>
            </p:cNvPr>
            <p:cNvGrpSpPr/>
            <p:nvPr/>
          </p:nvGrpSpPr>
          <p:grpSpPr>
            <a:xfrm>
              <a:off x="13852174" y="3355107"/>
              <a:ext cx="106999" cy="100964"/>
              <a:chOff x="13852174" y="3355107"/>
              <a:chExt cx="106999" cy="100964"/>
            </a:xfrm>
          </p:grpSpPr>
          <p:sp>
            <p:nvSpPr>
              <p:cNvPr id="1077" name="Freeform 5533">
                <a:extLst>
                  <a:ext uri="{FF2B5EF4-FFF2-40B4-BE49-F238E27FC236}">
                    <a16:creationId xmlns:a16="http://schemas.microsoft.com/office/drawing/2014/main" id="{6252792B-96F2-70DB-B7E5-7283430D24FC}"/>
                  </a:ext>
                </a:extLst>
              </p:cNvPr>
              <p:cNvSpPr/>
              <p:nvPr/>
            </p:nvSpPr>
            <p:spPr>
              <a:xfrm>
                <a:off x="13905737"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78" name="Freeform 5534">
                <a:extLst>
                  <a:ext uri="{FF2B5EF4-FFF2-40B4-BE49-F238E27FC236}">
                    <a16:creationId xmlns:a16="http://schemas.microsoft.com/office/drawing/2014/main" id="{6FE3A839-68E9-7EFD-36F9-68BF2CECD357}"/>
                  </a:ext>
                </a:extLst>
              </p:cNvPr>
              <p:cNvSpPr/>
              <p:nvPr/>
            </p:nvSpPr>
            <p:spPr>
              <a:xfrm>
                <a:off x="13852174" y="3405590"/>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53" name="Graphic 5">
              <a:extLst>
                <a:ext uri="{FF2B5EF4-FFF2-40B4-BE49-F238E27FC236}">
                  <a16:creationId xmlns:a16="http://schemas.microsoft.com/office/drawing/2014/main" id="{1920D65E-3A90-B90C-F348-13B5BE3F0F18}"/>
                </a:ext>
              </a:extLst>
            </p:cNvPr>
            <p:cNvGrpSpPr/>
            <p:nvPr/>
          </p:nvGrpSpPr>
          <p:grpSpPr>
            <a:xfrm>
              <a:off x="13860805" y="3355107"/>
              <a:ext cx="106999" cy="100964"/>
              <a:chOff x="13860805" y="3355107"/>
              <a:chExt cx="106999" cy="100964"/>
            </a:xfrm>
          </p:grpSpPr>
          <p:sp>
            <p:nvSpPr>
              <p:cNvPr id="1075" name="Freeform 5531">
                <a:extLst>
                  <a:ext uri="{FF2B5EF4-FFF2-40B4-BE49-F238E27FC236}">
                    <a16:creationId xmlns:a16="http://schemas.microsoft.com/office/drawing/2014/main" id="{492DBBA6-9BE4-C244-9296-C970CDB0C8A9}"/>
                  </a:ext>
                </a:extLst>
              </p:cNvPr>
              <p:cNvSpPr/>
              <p:nvPr/>
            </p:nvSpPr>
            <p:spPr>
              <a:xfrm>
                <a:off x="13914368"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76" name="Freeform 5532">
                <a:extLst>
                  <a:ext uri="{FF2B5EF4-FFF2-40B4-BE49-F238E27FC236}">
                    <a16:creationId xmlns:a16="http://schemas.microsoft.com/office/drawing/2014/main" id="{5DA41CA1-8FD7-DB04-76F0-0DDD8F1FF557}"/>
                  </a:ext>
                </a:extLst>
              </p:cNvPr>
              <p:cNvSpPr/>
              <p:nvPr/>
            </p:nvSpPr>
            <p:spPr>
              <a:xfrm>
                <a:off x="13860805" y="3405590"/>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54" name="Graphic 5">
              <a:extLst>
                <a:ext uri="{FF2B5EF4-FFF2-40B4-BE49-F238E27FC236}">
                  <a16:creationId xmlns:a16="http://schemas.microsoft.com/office/drawing/2014/main" id="{BD8FC81E-E271-4EB2-A3CD-79FFC4CB4EA0}"/>
                </a:ext>
              </a:extLst>
            </p:cNvPr>
            <p:cNvGrpSpPr/>
            <p:nvPr/>
          </p:nvGrpSpPr>
          <p:grpSpPr>
            <a:xfrm>
              <a:off x="13876036" y="3355107"/>
              <a:ext cx="106999" cy="100964"/>
              <a:chOff x="13876036" y="3355107"/>
              <a:chExt cx="106999" cy="100964"/>
            </a:xfrm>
          </p:grpSpPr>
          <p:sp>
            <p:nvSpPr>
              <p:cNvPr id="1073" name="Freeform 5529">
                <a:extLst>
                  <a:ext uri="{FF2B5EF4-FFF2-40B4-BE49-F238E27FC236}">
                    <a16:creationId xmlns:a16="http://schemas.microsoft.com/office/drawing/2014/main" id="{457CC8B6-DC17-AB72-68CD-0EDF874C85D0}"/>
                  </a:ext>
                </a:extLst>
              </p:cNvPr>
              <p:cNvSpPr/>
              <p:nvPr/>
            </p:nvSpPr>
            <p:spPr>
              <a:xfrm>
                <a:off x="13929472"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74" name="Freeform 5530">
                <a:extLst>
                  <a:ext uri="{FF2B5EF4-FFF2-40B4-BE49-F238E27FC236}">
                    <a16:creationId xmlns:a16="http://schemas.microsoft.com/office/drawing/2014/main" id="{9BD1B307-42A9-F9CD-3B98-D0B3270FD2B8}"/>
                  </a:ext>
                </a:extLst>
              </p:cNvPr>
              <p:cNvSpPr/>
              <p:nvPr/>
            </p:nvSpPr>
            <p:spPr>
              <a:xfrm>
                <a:off x="13876036" y="3405590"/>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55" name="Graphic 5">
              <a:extLst>
                <a:ext uri="{FF2B5EF4-FFF2-40B4-BE49-F238E27FC236}">
                  <a16:creationId xmlns:a16="http://schemas.microsoft.com/office/drawing/2014/main" id="{056BA236-7259-F919-5066-552FC817764F}"/>
                </a:ext>
              </a:extLst>
            </p:cNvPr>
            <p:cNvGrpSpPr/>
            <p:nvPr/>
          </p:nvGrpSpPr>
          <p:grpSpPr>
            <a:xfrm>
              <a:off x="13886825" y="3355107"/>
              <a:ext cx="106999" cy="100964"/>
              <a:chOff x="13886825" y="3355107"/>
              <a:chExt cx="106999" cy="100964"/>
            </a:xfrm>
          </p:grpSpPr>
          <p:sp>
            <p:nvSpPr>
              <p:cNvPr id="1071" name="Freeform 5527">
                <a:extLst>
                  <a:ext uri="{FF2B5EF4-FFF2-40B4-BE49-F238E27FC236}">
                    <a16:creationId xmlns:a16="http://schemas.microsoft.com/office/drawing/2014/main" id="{7BB43E03-10B2-8880-2E82-4339CB8B6444}"/>
                  </a:ext>
                </a:extLst>
              </p:cNvPr>
              <p:cNvSpPr/>
              <p:nvPr/>
            </p:nvSpPr>
            <p:spPr>
              <a:xfrm>
                <a:off x="13940388" y="335510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72" name="Freeform 5528">
                <a:extLst>
                  <a:ext uri="{FF2B5EF4-FFF2-40B4-BE49-F238E27FC236}">
                    <a16:creationId xmlns:a16="http://schemas.microsoft.com/office/drawing/2014/main" id="{766C7D4D-5A56-7E3C-0F29-A7FAC1E05D00}"/>
                  </a:ext>
                </a:extLst>
              </p:cNvPr>
              <p:cNvSpPr/>
              <p:nvPr/>
            </p:nvSpPr>
            <p:spPr>
              <a:xfrm>
                <a:off x="13886825" y="3405590"/>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56" name="Graphic 5">
              <a:extLst>
                <a:ext uri="{FF2B5EF4-FFF2-40B4-BE49-F238E27FC236}">
                  <a16:creationId xmlns:a16="http://schemas.microsoft.com/office/drawing/2014/main" id="{AA95BCA7-DC7D-85FB-1EA4-68DB83A4516A}"/>
                </a:ext>
              </a:extLst>
            </p:cNvPr>
            <p:cNvGrpSpPr/>
            <p:nvPr/>
          </p:nvGrpSpPr>
          <p:grpSpPr>
            <a:xfrm>
              <a:off x="13825392" y="3355107"/>
              <a:ext cx="106999" cy="100964"/>
              <a:chOff x="13825392" y="3355107"/>
              <a:chExt cx="106999" cy="100964"/>
            </a:xfrm>
          </p:grpSpPr>
          <p:sp>
            <p:nvSpPr>
              <p:cNvPr id="1069" name="Freeform 5525">
                <a:extLst>
                  <a:ext uri="{FF2B5EF4-FFF2-40B4-BE49-F238E27FC236}">
                    <a16:creationId xmlns:a16="http://schemas.microsoft.com/office/drawing/2014/main" id="{69A558E6-C79F-0433-21DA-75B0FA0A0049}"/>
                  </a:ext>
                </a:extLst>
              </p:cNvPr>
              <p:cNvSpPr/>
              <p:nvPr/>
            </p:nvSpPr>
            <p:spPr>
              <a:xfrm>
                <a:off x="13878955"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70" name="Freeform 5526">
                <a:extLst>
                  <a:ext uri="{FF2B5EF4-FFF2-40B4-BE49-F238E27FC236}">
                    <a16:creationId xmlns:a16="http://schemas.microsoft.com/office/drawing/2014/main" id="{4D7B7597-9B4A-C468-50F4-91A8C1454E89}"/>
                  </a:ext>
                </a:extLst>
              </p:cNvPr>
              <p:cNvSpPr/>
              <p:nvPr/>
            </p:nvSpPr>
            <p:spPr>
              <a:xfrm>
                <a:off x="13825392" y="3405590"/>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57" name="Graphic 5">
              <a:extLst>
                <a:ext uri="{FF2B5EF4-FFF2-40B4-BE49-F238E27FC236}">
                  <a16:creationId xmlns:a16="http://schemas.microsoft.com/office/drawing/2014/main" id="{1E13FDFB-06EF-E230-726A-82D2016742E7}"/>
                </a:ext>
              </a:extLst>
            </p:cNvPr>
            <p:cNvGrpSpPr/>
            <p:nvPr/>
          </p:nvGrpSpPr>
          <p:grpSpPr>
            <a:xfrm>
              <a:off x="13769799" y="3355107"/>
              <a:ext cx="107125" cy="100964"/>
              <a:chOff x="13769799" y="3355107"/>
              <a:chExt cx="107125" cy="100964"/>
            </a:xfrm>
          </p:grpSpPr>
          <p:sp>
            <p:nvSpPr>
              <p:cNvPr id="1067" name="Freeform 5523">
                <a:extLst>
                  <a:ext uri="{FF2B5EF4-FFF2-40B4-BE49-F238E27FC236}">
                    <a16:creationId xmlns:a16="http://schemas.microsoft.com/office/drawing/2014/main" id="{C0889389-C65D-9849-E9BC-6757646949D7}"/>
                  </a:ext>
                </a:extLst>
              </p:cNvPr>
              <p:cNvSpPr/>
              <p:nvPr/>
            </p:nvSpPr>
            <p:spPr>
              <a:xfrm>
                <a:off x="13823361"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68" name="Freeform 5524">
                <a:extLst>
                  <a:ext uri="{FF2B5EF4-FFF2-40B4-BE49-F238E27FC236}">
                    <a16:creationId xmlns:a16="http://schemas.microsoft.com/office/drawing/2014/main" id="{1FDD10A7-AEA4-B1CA-5AA0-35A56E1D1A3A}"/>
                  </a:ext>
                </a:extLst>
              </p:cNvPr>
              <p:cNvSpPr/>
              <p:nvPr/>
            </p:nvSpPr>
            <p:spPr>
              <a:xfrm>
                <a:off x="13769799" y="3405590"/>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58" name="Graphic 5">
              <a:extLst>
                <a:ext uri="{FF2B5EF4-FFF2-40B4-BE49-F238E27FC236}">
                  <a16:creationId xmlns:a16="http://schemas.microsoft.com/office/drawing/2014/main" id="{51718217-8310-98DE-6278-6E914AF5DB3F}"/>
                </a:ext>
              </a:extLst>
            </p:cNvPr>
            <p:cNvGrpSpPr/>
            <p:nvPr/>
          </p:nvGrpSpPr>
          <p:grpSpPr>
            <a:xfrm>
              <a:off x="13779699" y="3355107"/>
              <a:ext cx="107125" cy="100964"/>
              <a:chOff x="13779699" y="3355107"/>
              <a:chExt cx="107125" cy="100964"/>
            </a:xfrm>
          </p:grpSpPr>
          <p:sp>
            <p:nvSpPr>
              <p:cNvPr id="1065" name="Freeform 5521">
                <a:extLst>
                  <a:ext uri="{FF2B5EF4-FFF2-40B4-BE49-F238E27FC236}">
                    <a16:creationId xmlns:a16="http://schemas.microsoft.com/office/drawing/2014/main" id="{6EA5E3C4-49D5-E4D5-20FC-4AAB3C452A6D}"/>
                  </a:ext>
                </a:extLst>
              </p:cNvPr>
              <p:cNvSpPr/>
              <p:nvPr/>
            </p:nvSpPr>
            <p:spPr>
              <a:xfrm>
                <a:off x="13833262"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66" name="Freeform 5522">
                <a:extLst>
                  <a:ext uri="{FF2B5EF4-FFF2-40B4-BE49-F238E27FC236}">
                    <a16:creationId xmlns:a16="http://schemas.microsoft.com/office/drawing/2014/main" id="{96E14755-CCE0-2F9C-0C30-C3B9863CA073}"/>
                  </a:ext>
                </a:extLst>
              </p:cNvPr>
              <p:cNvSpPr/>
              <p:nvPr/>
            </p:nvSpPr>
            <p:spPr>
              <a:xfrm>
                <a:off x="13779699" y="3405590"/>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59" name="Graphic 5">
              <a:extLst>
                <a:ext uri="{FF2B5EF4-FFF2-40B4-BE49-F238E27FC236}">
                  <a16:creationId xmlns:a16="http://schemas.microsoft.com/office/drawing/2014/main" id="{BB9D6BDD-FEF6-7464-BE64-A594729EE68B}"/>
                </a:ext>
              </a:extLst>
            </p:cNvPr>
            <p:cNvGrpSpPr/>
            <p:nvPr/>
          </p:nvGrpSpPr>
          <p:grpSpPr>
            <a:xfrm>
              <a:off x="13747333" y="3355107"/>
              <a:ext cx="107125" cy="100964"/>
              <a:chOff x="13747333" y="3355107"/>
              <a:chExt cx="107125" cy="100964"/>
            </a:xfrm>
          </p:grpSpPr>
          <p:sp>
            <p:nvSpPr>
              <p:cNvPr id="1063" name="Freeform 5519">
                <a:extLst>
                  <a:ext uri="{FF2B5EF4-FFF2-40B4-BE49-F238E27FC236}">
                    <a16:creationId xmlns:a16="http://schemas.microsoft.com/office/drawing/2014/main" id="{0C29DE83-73C8-AE94-B2A4-E2BBDA1F9B14}"/>
                  </a:ext>
                </a:extLst>
              </p:cNvPr>
              <p:cNvSpPr/>
              <p:nvPr/>
            </p:nvSpPr>
            <p:spPr>
              <a:xfrm>
                <a:off x="13800895"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64" name="Freeform 5520">
                <a:extLst>
                  <a:ext uri="{FF2B5EF4-FFF2-40B4-BE49-F238E27FC236}">
                    <a16:creationId xmlns:a16="http://schemas.microsoft.com/office/drawing/2014/main" id="{FD4A9008-D30C-6BEC-DD0E-BC2AD25DC8F5}"/>
                  </a:ext>
                </a:extLst>
              </p:cNvPr>
              <p:cNvSpPr/>
              <p:nvPr/>
            </p:nvSpPr>
            <p:spPr>
              <a:xfrm>
                <a:off x="13747333" y="3405590"/>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60" name="Graphic 5">
              <a:extLst>
                <a:ext uri="{FF2B5EF4-FFF2-40B4-BE49-F238E27FC236}">
                  <a16:creationId xmlns:a16="http://schemas.microsoft.com/office/drawing/2014/main" id="{05A2F493-D2AD-8CDC-A52C-AC2366A3FA6A}"/>
                </a:ext>
              </a:extLst>
            </p:cNvPr>
            <p:cNvGrpSpPr/>
            <p:nvPr/>
          </p:nvGrpSpPr>
          <p:grpSpPr>
            <a:xfrm>
              <a:off x="13721313" y="3355107"/>
              <a:ext cx="106999" cy="100964"/>
              <a:chOff x="13721313" y="3355107"/>
              <a:chExt cx="106999" cy="100964"/>
            </a:xfrm>
          </p:grpSpPr>
          <p:sp>
            <p:nvSpPr>
              <p:cNvPr id="1061" name="Freeform 5517">
                <a:extLst>
                  <a:ext uri="{FF2B5EF4-FFF2-40B4-BE49-F238E27FC236}">
                    <a16:creationId xmlns:a16="http://schemas.microsoft.com/office/drawing/2014/main" id="{5704CFD2-1C4E-838C-E659-FDACE7E50FA2}"/>
                  </a:ext>
                </a:extLst>
              </p:cNvPr>
              <p:cNvSpPr/>
              <p:nvPr/>
            </p:nvSpPr>
            <p:spPr>
              <a:xfrm>
                <a:off x="13774876"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62" name="Freeform 5518">
                <a:extLst>
                  <a:ext uri="{FF2B5EF4-FFF2-40B4-BE49-F238E27FC236}">
                    <a16:creationId xmlns:a16="http://schemas.microsoft.com/office/drawing/2014/main" id="{5F549AEF-00A9-B4CD-2B53-D5D863E97E2C}"/>
                  </a:ext>
                </a:extLst>
              </p:cNvPr>
              <p:cNvSpPr/>
              <p:nvPr/>
            </p:nvSpPr>
            <p:spPr>
              <a:xfrm>
                <a:off x="13721313" y="3405590"/>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61" name="Graphic 5">
              <a:extLst>
                <a:ext uri="{FF2B5EF4-FFF2-40B4-BE49-F238E27FC236}">
                  <a16:creationId xmlns:a16="http://schemas.microsoft.com/office/drawing/2014/main" id="{19DA974E-50D5-DA6E-D1A3-3769329138A9}"/>
                </a:ext>
              </a:extLst>
            </p:cNvPr>
            <p:cNvGrpSpPr/>
            <p:nvPr/>
          </p:nvGrpSpPr>
          <p:grpSpPr>
            <a:xfrm>
              <a:off x="13726263" y="3355107"/>
              <a:ext cx="106999" cy="100964"/>
              <a:chOff x="13726263" y="3355107"/>
              <a:chExt cx="106999" cy="100964"/>
            </a:xfrm>
          </p:grpSpPr>
          <p:sp>
            <p:nvSpPr>
              <p:cNvPr id="1059" name="Freeform 5515">
                <a:extLst>
                  <a:ext uri="{FF2B5EF4-FFF2-40B4-BE49-F238E27FC236}">
                    <a16:creationId xmlns:a16="http://schemas.microsoft.com/office/drawing/2014/main" id="{6BF51510-D4D8-3578-7D0B-BEF69275CCB9}"/>
                  </a:ext>
                </a:extLst>
              </p:cNvPr>
              <p:cNvSpPr/>
              <p:nvPr/>
            </p:nvSpPr>
            <p:spPr>
              <a:xfrm>
                <a:off x="13779699" y="335510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60" name="Freeform 5516">
                <a:extLst>
                  <a:ext uri="{FF2B5EF4-FFF2-40B4-BE49-F238E27FC236}">
                    <a16:creationId xmlns:a16="http://schemas.microsoft.com/office/drawing/2014/main" id="{AFFF17B9-B6BD-E2B5-BAEE-711E95CA3D55}"/>
                  </a:ext>
                </a:extLst>
              </p:cNvPr>
              <p:cNvSpPr/>
              <p:nvPr/>
            </p:nvSpPr>
            <p:spPr>
              <a:xfrm>
                <a:off x="13726263" y="340559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62" name="Graphic 5">
              <a:extLst>
                <a:ext uri="{FF2B5EF4-FFF2-40B4-BE49-F238E27FC236}">
                  <a16:creationId xmlns:a16="http://schemas.microsoft.com/office/drawing/2014/main" id="{46AF3CF9-B488-409B-C837-4B0933437042}"/>
                </a:ext>
              </a:extLst>
            </p:cNvPr>
            <p:cNvGrpSpPr/>
            <p:nvPr/>
          </p:nvGrpSpPr>
          <p:grpSpPr>
            <a:xfrm>
              <a:off x="13671430" y="3355107"/>
              <a:ext cx="106999" cy="100964"/>
              <a:chOff x="13671430" y="3355107"/>
              <a:chExt cx="106999" cy="100964"/>
            </a:xfrm>
          </p:grpSpPr>
          <p:sp>
            <p:nvSpPr>
              <p:cNvPr id="1057" name="Freeform 5513">
                <a:extLst>
                  <a:ext uri="{FF2B5EF4-FFF2-40B4-BE49-F238E27FC236}">
                    <a16:creationId xmlns:a16="http://schemas.microsoft.com/office/drawing/2014/main" id="{D7FB63D9-1591-3E75-A11F-E5361E64C1E2}"/>
                  </a:ext>
                </a:extLst>
              </p:cNvPr>
              <p:cNvSpPr/>
              <p:nvPr/>
            </p:nvSpPr>
            <p:spPr>
              <a:xfrm>
                <a:off x="13724993"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58" name="Freeform 5514">
                <a:extLst>
                  <a:ext uri="{FF2B5EF4-FFF2-40B4-BE49-F238E27FC236}">
                    <a16:creationId xmlns:a16="http://schemas.microsoft.com/office/drawing/2014/main" id="{0D9EAC15-5057-493A-6DEE-2D2DD618AA71}"/>
                  </a:ext>
                </a:extLst>
              </p:cNvPr>
              <p:cNvSpPr/>
              <p:nvPr/>
            </p:nvSpPr>
            <p:spPr>
              <a:xfrm>
                <a:off x="13671430" y="3405590"/>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63" name="Graphic 5">
              <a:extLst>
                <a:ext uri="{FF2B5EF4-FFF2-40B4-BE49-F238E27FC236}">
                  <a16:creationId xmlns:a16="http://schemas.microsoft.com/office/drawing/2014/main" id="{6014F8CC-E6A6-E9F4-D9CE-C4EC72C14749}"/>
                </a:ext>
              </a:extLst>
            </p:cNvPr>
            <p:cNvGrpSpPr/>
            <p:nvPr/>
          </p:nvGrpSpPr>
          <p:grpSpPr>
            <a:xfrm>
              <a:off x="13674858" y="3355107"/>
              <a:ext cx="107125" cy="100964"/>
              <a:chOff x="13674858" y="3355107"/>
              <a:chExt cx="107125" cy="100964"/>
            </a:xfrm>
          </p:grpSpPr>
          <p:sp>
            <p:nvSpPr>
              <p:cNvPr id="1055" name="Freeform 5511">
                <a:extLst>
                  <a:ext uri="{FF2B5EF4-FFF2-40B4-BE49-F238E27FC236}">
                    <a16:creationId xmlns:a16="http://schemas.microsoft.com/office/drawing/2014/main" id="{5E12C261-0CBB-5403-81CC-0F0937C132A0}"/>
                  </a:ext>
                </a:extLst>
              </p:cNvPr>
              <p:cNvSpPr/>
              <p:nvPr/>
            </p:nvSpPr>
            <p:spPr>
              <a:xfrm>
                <a:off x="13728420" y="335510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56" name="Freeform 5512">
                <a:extLst>
                  <a:ext uri="{FF2B5EF4-FFF2-40B4-BE49-F238E27FC236}">
                    <a16:creationId xmlns:a16="http://schemas.microsoft.com/office/drawing/2014/main" id="{472A8DA5-1491-C9C3-10AD-35EDC6F82F94}"/>
                  </a:ext>
                </a:extLst>
              </p:cNvPr>
              <p:cNvSpPr/>
              <p:nvPr/>
            </p:nvSpPr>
            <p:spPr>
              <a:xfrm>
                <a:off x="13674858" y="340559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64" name="Graphic 5">
              <a:extLst>
                <a:ext uri="{FF2B5EF4-FFF2-40B4-BE49-F238E27FC236}">
                  <a16:creationId xmlns:a16="http://schemas.microsoft.com/office/drawing/2014/main" id="{DADAC592-9C40-A57A-BA43-6A909AF947D1}"/>
                </a:ext>
              </a:extLst>
            </p:cNvPr>
            <p:cNvGrpSpPr/>
            <p:nvPr/>
          </p:nvGrpSpPr>
          <p:grpSpPr>
            <a:xfrm>
              <a:off x="13530034" y="3318704"/>
              <a:ext cx="107125" cy="100964"/>
              <a:chOff x="13530034" y="3318704"/>
              <a:chExt cx="107125" cy="100964"/>
            </a:xfrm>
          </p:grpSpPr>
          <p:sp>
            <p:nvSpPr>
              <p:cNvPr id="1053" name="Freeform 5509">
                <a:extLst>
                  <a:ext uri="{FF2B5EF4-FFF2-40B4-BE49-F238E27FC236}">
                    <a16:creationId xmlns:a16="http://schemas.microsoft.com/office/drawing/2014/main" id="{9A4EB6A1-119C-59AE-A2D0-0BDA7E7B6C94}"/>
                  </a:ext>
                </a:extLst>
              </p:cNvPr>
              <p:cNvSpPr/>
              <p:nvPr/>
            </p:nvSpPr>
            <p:spPr>
              <a:xfrm>
                <a:off x="13583597" y="331870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54" name="Freeform 5510">
                <a:extLst>
                  <a:ext uri="{FF2B5EF4-FFF2-40B4-BE49-F238E27FC236}">
                    <a16:creationId xmlns:a16="http://schemas.microsoft.com/office/drawing/2014/main" id="{B7A4A239-CFF0-F6E0-39C9-2A0819E540BC}"/>
                  </a:ext>
                </a:extLst>
              </p:cNvPr>
              <p:cNvSpPr/>
              <p:nvPr/>
            </p:nvSpPr>
            <p:spPr>
              <a:xfrm>
                <a:off x="13530034" y="3369187"/>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65" name="Graphic 5">
              <a:extLst>
                <a:ext uri="{FF2B5EF4-FFF2-40B4-BE49-F238E27FC236}">
                  <a16:creationId xmlns:a16="http://schemas.microsoft.com/office/drawing/2014/main" id="{8CADFDA7-4326-E24D-56F1-101F72EA2A61}"/>
                </a:ext>
              </a:extLst>
            </p:cNvPr>
            <p:cNvGrpSpPr/>
            <p:nvPr/>
          </p:nvGrpSpPr>
          <p:grpSpPr>
            <a:xfrm>
              <a:off x="13512899" y="3286867"/>
              <a:ext cx="106999" cy="100964"/>
              <a:chOff x="13512899" y="3286867"/>
              <a:chExt cx="106999" cy="100964"/>
            </a:xfrm>
          </p:grpSpPr>
          <p:sp>
            <p:nvSpPr>
              <p:cNvPr id="1051" name="Freeform 5507">
                <a:extLst>
                  <a:ext uri="{FF2B5EF4-FFF2-40B4-BE49-F238E27FC236}">
                    <a16:creationId xmlns:a16="http://schemas.microsoft.com/office/drawing/2014/main" id="{6CE51EC1-4264-F2EB-E6C6-69C2237C4E38}"/>
                  </a:ext>
                </a:extLst>
              </p:cNvPr>
              <p:cNvSpPr/>
              <p:nvPr/>
            </p:nvSpPr>
            <p:spPr>
              <a:xfrm>
                <a:off x="13566335" y="328686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52" name="Freeform 5508">
                <a:extLst>
                  <a:ext uri="{FF2B5EF4-FFF2-40B4-BE49-F238E27FC236}">
                    <a16:creationId xmlns:a16="http://schemas.microsoft.com/office/drawing/2014/main" id="{3C3CC1A1-77D7-271A-BCBF-8A233909CA94}"/>
                  </a:ext>
                </a:extLst>
              </p:cNvPr>
              <p:cNvSpPr/>
              <p:nvPr/>
            </p:nvSpPr>
            <p:spPr>
              <a:xfrm>
                <a:off x="13512899" y="3337350"/>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66" name="Graphic 5">
              <a:extLst>
                <a:ext uri="{FF2B5EF4-FFF2-40B4-BE49-F238E27FC236}">
                  <a16:creationId xmlns:a16="http://schemas.microsoft.com/office/drawing/2014/main" id="{0D70C8B6-48A8-7BCE-260F-5A49BA9CD2B0}"/>
                </a:ext>
              </a:extLst>
            </p:cNvPr>
            <p:cNvGrpSpPr/>
            <p:nvPr/>
          </p:nvGrpSpPr>
          <p:grpSpPr>
            <a:xfrm>
              <a:off x="13462129" y="3219642"/>
              <a:ext cx="106999" cy="101091"/>
              <a:chOff x="13462129" y="3219642"/>
              <a:chExt cx="106999" cy="101091"/>
            </a:xfrm>
          </p:grpSpPr>
          <p:sp>
            <p:nvSpPr>
              <p:cNvPr id="1049" name="Freeform 5505">
                <a:extLst>
                  <a:ext uri="{FF2B5EF4-FFF2-40B4-BE49-F238E27FC236}">
                    <a16:creationId xmlns:a16="http://schemas.microsoft.com/office/drawing/2014/main" id="{E99EC693-5D5B-3D49-4769-F1594EDE415C}"/>
                  </a:ext>
                </a:extLst>
              </p:cNvPr>
              <p:cNvSpPr/>
              <p:nvPr/>
            </p:nvSpPr>
            <p:spPr>
              <a:xfrm>
                <a:off x="13515692" y="3219642"/>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50" name="Freeform 5506">
                <a:extLst>
                  <a:ext uri="{FF2B5EF4-FFF2-40B4-BE49-F238E27FC236}">
                    <a16:creationId xmlns:a16="http://schemas.microsoft.com/office/drawing/2014/main" id="{B02E78B9-DF40-78D4-F584-8ACF4D080436}"/>
                  </a:ext>
                </a:extLst>
              </p:cNvPr>
              <p:cNvSpPr/>
              <p:nvPr/>
            </p:nvSpPr>
            <p:spPr>
              <a:xfrm>
                <a:off x="13462129" y="3270124"/>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67" name="Graphic 5">
              <a:extLst>
                <a:ext uri="{FF2B5EF4-FFF2-40B4-BE49-F238E27FC236}">
                  <a16:creationId xmlns:a16="http://schemas.microsoft.com/office/drawing/2014/main" id="{F5292F35-BE5A-D252-CFD8-900E2EB64476}"/>
                </a:ext>
              </a:extLst>
            </p:cNvPr>
            <p:cNvGrpSpPr/>
            <p:nvPr/>
          </p:nvGrpSpPr>
          <p:grpSpPr>
            <a:xfrm>
              <a:off x="13413770" y="3157617"/>
              <a:ext cx="106999" cy="100964"/>
              <a:chOff x="13413770" y="3157617"/>
              <a:chExt cx="106999" cy="100964"/>
            </a:xfrm>
          </p:grpSpPr>
          <p:sp>
            <p:nvSpPr>
              <p:cNvPr id="1047" name="Freeform 5503">
                <a:extLst>
                  <a:ext uri="{FF2B5EF4-FFF2-40B4-BE49-F238E27FC236}">
                    <a16:creationId xmlns:a16="http://schemas.microsoft.com/office/drawing/2014/main" id="{640F2B1D-0B5A-6909-4553-559D37D8F428}"/>
                  </a:ext>
                </a:extLst>
              </p:cNvPr>
              <p:cNvSpPr/>
              <p:nvPr/>
            </p:nvSpPr>
            <p:spPr>
              <a:xfrm>
                <a:off x="13467333" y="315761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48" name="Freeform 5504">
                <a:extLst>
                  <a:ext uri="{FF2B5EF4-FFF2-40B4-BE49-F238E27FC236}">
                    <a16:creationId xmlns:a16="http://schemas.microsoft.com/office/drawing/2014/main" id="{B190B20D-6532-B411-72DB-1E295BE1A0CC}"/>
                  </a:ext>
                </a:extLst>
              </p:cNvPr>
              <p:cNvSpPr/>
              <p:nvPr/>
            </p:nvSpPr>
            <p:spPr>
              <a:xfrm>
                <a:off x="13413770" y="320810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68" name="Graphic 5">
              <a:extLst>
                <a:ext uri="{FF2B5EF4-FFF2-40B4-BE49-F238E27FC236}">
                  <a16:creationId xmlns:a16="http://schemas.microsoft.com/office/drawing/2014/main" id="{CBF4267C-CF0E-DC1F-A119-A957AF755501}"/>
                </a:ext>
              </a:extLst>
            </p:cNvPr>
            <p:cNvGrpSpPr/>
            <p:nvPr/>
          </p:nvGrpSpPr>
          <p:grpSpPr>
            <a:xfrm>
              <a:off x="13399935" y="3157617"/>
              <a:ext cx="106999" cy="100964"/>
              <a:chOff x="13399935" y="3157617"/>
              <a:chExt cx="106999" cy="100964"/>
            </a:xfrm>
          </p:grpSpPr>
          <p:sp>
            <p:nvSpPr>
              <p:cNvPr id="1045" name="Freeform 5501">
                <a:extLst>
                  <a:ext uri="{FF2B5EF4-FFF2-40B4-BE49-F238E27FC236}">
                    <a16:creationId xmlns:a16="http://schemas.microsoft.com/office/drawing/2014/main" id="{22C5362B-317E-EF1D-5BEB-CF44D81EE512}"/>
                  </a:ext>
                </a:extLst>
              </p:cNvPr>
              <p:cNvSpPr/>
              <p:nvPr/>
            </p:nvSpPr>
            <p:spPr>
              <a:xfrm>
                <a:off x="13453498" y="315761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46" name="Freeform 5502">
                <a:extLst>
                  <a:ext uri="{FF2B5EF4-FFF2-40B4-BE49-F238E27FC236}">
                    <a16:creationId xmlns:a16="http://schemas.microsoft.com/office/drawing/2014/main" id="{84221A1D-B296-AD87-A72D-24212926A916}"/>
                  </a:ext>
                </a:extLst>
              </p:cNvPr>
              <p:cNvSpPr/>
              <p:nvPr/>
            </p:nvSpPr>
            <p:spPr>
              <a:xfrm>
                <a:off x="13399935" y="3208100"/>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69" name="Graphic 5">
              <a:extLst>
                <a:ext uri="{FF2B5EF4-FFF2-40B4-BE49-F238E27FC236}">
                  <a16:creationId xmlns:a16="http://schemas.microsoft.com/office/drawing/2014/main" id="{1CAC310E-31BC-7CFB-1D41-9B3E8F4E9DA9}"/>
                </a:ext>
              </a:extLst>
            </p:cNvPr>
            <p:cNvGrpSpPr/>
            <p:nvPr/>
          </p:nvGrpSpPr>
          <p:grpSpPr>
            <a:xfrm>
              <a:off x="13364395" y="3157617"/>
              <a:ext cx="106999" cy="100964"/>
              <a:chOff x="13364395" y="3157617"/>
              <a:chExt cx="106999" cy="100964"/>
            </a:xfrm>
          </p:grpSpPr>
          <p:sp>
            <p:nvSpPr>
              <p:cNvPr id="1043" name="Freeform 5499">
                <a:extLst>
                  <a:ext uri="{FF2B5EF4-FFF2-40B4-BE49-F238E27FC236}">
                    <a16:creationId xmlns:a16="http://schemas.microsoft.com/office/drawing/2014/main" id="{D34DDED0-5501-7CF5-BFFC-7B2B75E2DEB8}"/>
                  </a:ext>
                </a:extLst>
              </p:cNvPr>
              <p:cNvSpPr/>
              <p:nvPr/>
            </p:nvSpPr>
            <p:spPr>
              <a:xfrm>
                <a:off x="13417831" y="315761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44" name="Freeform 5500">
                <a:extLst>
                  <a:ext uri="{FF2B5EF4-FFF2-40B4-BE49-F238E27FC236}">
                    <a16:creationId xmlns:a16="http://schemas.microsoft.com/office/drawing/2014/main" id="{5C40144D-83A0-77A5-88F8-DF7EF54024D2}"/>
                  </a:ext>
                </a:extLst>
              </p:cNvPr>
              <p:cNvSpPr/>
              <p:nvPr/>
            </p:nvSpPr>
            <p:spPr>
              <a:xfrm>
                <a:off x="13364395" y="3208100"/>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70" name="Graphic 5">
              <a:extLst>
                <a:ext uri="{FF2B5EF4-FFF2-40B4-BE49-F238E27FC236}">
                  <a16:creationId xmlns:a16="http://schemas.microsoft.com/office/drawing/2014/main" id="{5E8AE939-7877-4A65-9ADB-926E633F8212}"/>
                </a:ext>
              </a:extLst>
            </p:cNvPr>
            <p:cNvGrpSpPr/>
            <p:nvPr/>
          </p:nvGrpSpPr>
          <p:grpSpPr>
            <a:xfrm>
              <a:off x="13368711" y="3157617"/>
              <a:ext cx="107125" cy="100964"/>
              <a:chOff x="13368711" y="3157617"/>
              <a:chExt cx="107125" cy="100964"/>
            </a:xfrm>
          </p:grpSpPr>
          <p:sp>
            <p:nvSpPr>
              <p:cNvPr id="1041" name="Freeform 5497">
                <a:extLst>
                  <a:ext uri="{FF2B5EF4-FFF2-40B4-BE49-F238E27FC236}">
                    <a16:creationId xmlns:a16="http://schemas.microsoft.com/office/drawing/2014/main" id="{F887047E-D911-DD7A-BCD8-FB7DDD2F9EBD}"/>
                  </a:ext>
                </a:extLst>
              </p:cNvPr>
              <p:cNvSpPr/>
              <p:nvPr/>
            </p:nvSpPr>
            <p:spPr>
              <a:xfrm>
                <a:off x="13422274" y="315761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42" name="Freeform 5498">
                <a:extLst>
                  <a:ext uri="{FF2B5EF4-FFF2-40B4-BE49-F238E27FC236}">
                    <a16:creationId xmlns:a16="http://schemas.microsoft.com/office/drawing/2014/main" id="{D60B05D8-0BFE-151E-46DE-6C07F3B0866E}"/>
                  </a:ext>
                </a:extLst>
              </p:cNvPr>
              <p:cNvSpPr/>
              <p:nvPr/>
            </p:nvSpPr>
            <p:spPr>
              <a:xfrm>
                <a:off x="13368711" y="320810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71" name="Graphic 5">
              <a:extLst>
                <a:ext uri="{FF2B5EF4-FFF2-40B4-BE49-F238E27FC236}">
                  <a16:creationId xmlns:a16="http://schemas.microsoft.com/office/drawing/2014/main" id="{87E149B6-146E-9946-7E2B-058AD6CB85F8}"/>
                </a:ext>
              </a:extLst>
            </p:cNvPr>
            <p:cNvGrpSpPr/>
            <p:nvPr/>
          </p:nvGrpSpPr>
          <p:grpSpPr>
            <a:xfrm>
              <a:off x="13370361" y="3157617"/>
              <a:ext cx="107125" cy="100964"/>
              <a:chOff x="13370361" y="3157617"/>
              <a:chExt cx="107125" cy="100964"/>
            </a:xfrm>
          </p:grpSpPr>
          <p:sp>
            <p:nvSpPr>
              <p:cNvPr id="1039" name="Freeform 5495">
                <a:extLst>
                  <a:ext uri="{FF2B5EF4-FFF2-40B4-BE49-F238E27FC236}">
                    <a16:creationId xmlns:a16="http://schemas.microsoft.com/office/drawing/2014/main" id="{6A302273-1D25-5002-0478-9AC5709B8E8F}"/>
                  </a:ext>
                </a:extLst>
              </p:cNvPr>
              <p:cNvSpPr/>
              <p:nvPr/>
            </p:nvSpPr>
            <p:spPr>
              <a:xfrm>
                <a:off x="13423924" y="315761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40" name="Freeform 5496">
                <a:extLst>
                  <a:ext uri="{FF2B5EF4-FFF2-40B4-BE49-F238E27FC236}">
                    <a16:creationId xmlns:a16="http://schemas.microsoft.com/office/drawing/2014/main" id="{B22C1302-7449-341A-1A70-C15EDBFD0A12}"/>
                  </a:ext>
                </a:extLst>
              </p:cNvPr>
              <p:cNvSpPr/>
              <p:nvPr/>
            </p:nvSpPr>
            <p:spPr>
              <a:xfrm>
                <a:off x="13370361" y="3208100"/>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72" name="Graphic 5">
              <a:extLst>
                <a:ext uri="{FF2B5EF4-FFF2-40B4-BE49-F238E27FC236}">
                  <a16:creationId xmlns:a16="http://schemas.microsoft.com/office/drawing/2014/main" id="{0D9981F1-3727-58B9-FC65-BA3DA4A1CF20}"/>
                </a:ext>
              </a:extLst>
            </p:cNvPr>
            <p:cNvGrpSpPr/>
            <p:nvPr/>
          </p:nvGrpSpPr>
          <p:grpSpPr>
            <a:xfrm>
              <a:off x="13349418" y="3157617"/>
              <a:ext cx="107125" cy="100964"/>
              <a:chOff x="13349418" y="3157617"/>
              <a:chExt cx="107125" cy="100964"/>
            </a:xfrm>
          </p:grpSpPr>
          <p:sp>
            <p:nvSpPr>
              <p:cNvPr id="1037" name="Freeform 5493">
                <a:extLst>
                  <a:ext uri="{FF2B5EF4-FFF2-40B4-BE49-F238E27FC236}">
                    <a16:creationId xmlns:a16="http://schemas.microsoft.com/office/drawing/2014/main" id="{9FB756FA-BDCB-E70E-3535-19A51DB2F76C}"/>
                  </a:ext>
                </a:extLst>
              </p:cNvPr>
              <p:cNvSpPr/>
              <p:nvPr/>
            </p:nvSpPr>
            <p:spPr>
              <a:xfrm>
                <a:off x="13402981" y="315761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38" name="Freeform 5494">
                <a:extLst>
                  <a:ext uri="{FF2B5EF4-FFF2-40B4-BE49-F238E27FC236}">
                    <a16:creationId xmlns:a16="http://schemas.microsoft.com/office/drawing/2014/main" id="{BB7CA731-8684-DBB8-D86E-EB09EAEDA896}"/>
                  </a:ext>
                </a:extLst>
              </p:cNvPr>
              <p:cNvSpPr/>
              <p:nvPr/>
            </p:nvSpPr>
            <p:spPr>
              <a:xfrm>
                <a:off x="13349418" y="3208100"/>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73" name="Graphic 5">
              <a:extLst>
                <a:ext uri="{FF2B5EF4-FFF2-40B4-BE49-F238E27FC236}">
                  <a16:creationId xmlns:a16="http://schemas.microsoft.com/office/drawing/2014/main" id="{5B3CDB1C-64D7-E62F-338B-C792803F91FC}"/>
                </a:ext>
              </a:extLst>
            </p:cNvPr>
            <p:cNvGrpSpPr/>
            <p:nvPr/>
          </p:nvGrpSpPr>
          <p:grpSpPr>
            <a:xfrm>
              <a:off x="13325556" y="3157617"/>
              <a:ext cx="106999" cy="100964"/>
              <a:chOff x="13325556" y="3157617"/>
              <a:chExt cx="106999" cy="100964"/>
            </a:xfrm>
          </p:grpSpPr>
          <p:sp>
            <p:nvSpPr>
              <p:cNvPr id="1035" name="Freeform 5491">
                <a:extLst>
                  <a:ext uri="{FF2B5EF4-FFF2-40B4-BE49-F238E27FC236}">
                    <a16:creationId xmlns:a16="http://schemas.microsoft.com/office/drawing/2014/main" id="{2E2551F3-15D2-7A86-5D16-85D8321CF871}"/>
                  </a:ext>
                </a:extLst>
              </p:cNvPr>
              <p:cNvSpPr/>
              <p:nvPr/>
            </p:nvSpPr>
            <p:spPr>
              <a:xfrm>
                <a:off x="13378992" y="315761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36" name="Freeform 5492">
                <a:extLst>
                  <a:ext uri="{FF2B5EF4-FFF2-40B4-BE49-F238E27FC236}">
                    <a16:creationId xmlns:a16="http://schemas.microsoft.com/office/drawing/2014/main" id="{5DB63FF7-01F6-ECC8-ECFD-C7F197768B38}"/>
                  </a:ext>
                </a:extLst>
              </p:cNvPr>
              <p:cNvSpPr/>
              <p:nvPr/>
            </p:nvSpPr>
            <p:spPr>
              <a:xfrm>
                <a:off x="13325556" y="3208100"/>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74" name="Graphic 5">
              <a:extLst>
                <a:ext uri="{FF2B5EF4-FFF2-40B4-BE49-F238E27FC236}">
                  <a16:creationId xmlns:a16="http://schemas.microsoft.com/office/drawing/2014/main" id="{DD51FC79-D62D-9D41-7CAA-36F9F07C36C5}"/>
                </a:ext>
              </a:extLst>
            </p:cNvPr>
            <p:cNvGrpSpPr/>
            <p:nvPr/>
          </p:nvGrpSpPr>
          <p:grpSpPr>
            <a:xfrm>
              <a:off x="13285955" y="3157617"/>
              <a:ext cx="107125" cy="100964"/>
              <a:chOff x="13285955" y="3157617"/>
              <a:chExt cx="107125" cy="100964"/>
            </a:xfrm>
          </p:grpSpPr>
          <p:sp>
            <p:nvSpPr>
              <p:cNvPr id="1033" name="Freeform 5489">
                <a:extLst>
                  <a:ext uri="{FF2B5EF4-FFF2-40B4-BE49-F238E27FC236}">
                    <a16:creationId xmlns:a16="http://schemas.microsoft.com/office/drawing/2014/main" id="{0E8A177F-E45D-F28C-97A8-BA4779FEA97C}"/>
                  </a:ext>
                </a:extLst>
              </p:cNvPr>
              <p:cNvSpPr/>
              <p:nvPr/>
            </p:nvSpPr>
            <p:spPr>
              <a:xfrm>
                <a:off x="13339518" y="315761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34" name="Freeform 5490">
                <a:extLst>
                  <a:ext uri="{FF2B5EF4-FFF2-40B4-BE49-F238E27FC236}">
                    <a16:creationId xmlns:a16="http://schemas.microsoft.com/office/drawing/2014/main" id="{AEEAFB48-64E7-ADC0-03B6-C6E7A46F819F}"/>
                  </a:ext>
                </a:extLst>
              </p:cNvPr>
              <p:cNvSpPr/>
              <p:nvPr/>
            </p:nvSpPr>
            <p:spPr>
              <a:xfrm>
                <a:off x="13285955" y="3208100"/>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75" name="Graphic 5">
              <a:extLst>
                <a:ext uri="{FF2B5EF4-FFF2-40B4-BE49-F238E27FC236}">
                  <a16:creationId xmlns:a16="http://schemas.microsoft.com/office/drawing/2014/main" id="{F8274999-A836-35ED-6CFF-BA709A4B373C}"/>
                </a:ext>
              </a:extLst>
            </p:cNvPr>
            <p:cNvGrpSpPr/>
            <p:nvPr/>
          </p:nvGrpSpPr>
          <p:grpSpPr>
            <a:xfrm>
              <a:off x="13053933" y="3130346"/>
              <a:ext cx="106999" cy="101091"/>
              <a:chOff x="13053933" y="3130346"/>
              <a:chExt cx="106999" cy="101091"/>
            </a:xfrm>
          </p:grpSpPr>
          <p:sp>
            <p:nvSpPr>
              <p:cNvPr id="1031" name="Freeform 5487">
                <a:extLst>
                  <a:ext uri="{FF2B5EF4-FFF2-40B4-BE49-F238E27FC236}">
                    <a16:creationId xmlns:a16="http://schemas.microsoft.com/office/drawing/2014/main" id="{F4511501-F942-420A-38FB-60ECC926422F}"/>
                  </a:ext>
                </a:extLst>
              </p:cNvPr>
              <p:cNvSpPr/>
              <p:nvPr/>
            </p:nvSpPr>
            <p:spPr>
              <a:xfrm>
                <a:off x="13107369" y="3130346"/>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32" name="Freeform 5488">
                <a:extLst>
                  <a:ext uri="{FF2B5EF4-FFF2-40B4-BE49-F238E27FC236}">
                    <a16:creationId xmlns:a16="http://schemas.microsoft.com/office/drawing/2014/main" id="{3A339CA8-6783-4F99-6384-3D29095F094C}"/>
                  </a:ext>
                </a:extLst>
              </p:cNvPr>
              <p:cNvSpPr/>
              <p:nvPr/>
            </p:nvSpPr>
            <p:spPr>
              <a:xfrm>
                <a:off x="13053933" y="3180829"/>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76" name="Graphic 5">
              <a:extLst>
                <a:ext uri="{FF2B5EF4-FFF2-40B4-BE49-F238E27FC236}">
                  <a16:creationId xmlns:a16="http://schemas.microsoft.com/office/drawing/2014/main" id="{C2679DF9-DC9B-4931-F5EB-5C950AB176E6}"/>
                </a:ext>
              </a:extLst>
            </p:cNvPr>
            <p:cNvGrpSpPr/>
            <p:nvPr/>
          </p:nvGrpSpPr>
          <p:grpSpPr>
            <a:xfrm>
              <a:off x="13000370" y="3105359"/>
              <a:ext cx="106999" cy="100964"/>
              <a:chOff x="13000370" y="3105359"/>
              <a:chExt cx="106999" cy="100964"/>
            </a:xfrm>
          </p:grpSpPr>
          <p:sp>
            <p:nvSpPr>
              <p:cNvPr id="1029" name="Freeform 5485">
                <a:extLst>
                  <a:ext uri="{FF2B5EF4-FFF2-40B4-BE49-F238E27FC236}">
                    <a16:creationId xmlns:a16="http://schemas.microsoft.com/office/drawing/2014/main" id="{59C5D559-0920-1311-6FAA-374E3994D73D}"/>
                  </a:ext>
                </a:extLst>
              </p:cNvPr>
              <p:cNvSpPr/>
              <p:nvPr/>
            </p:nvSpPr>
            <p:spPr>
              <a:xfrm>
                <a:off x="13053933" y="310535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30" name="Freeform 5486">
                <a:extLst>
                  <a:ext uri="{FF2B5EF4-FFF2-40B4-BE49-F238E27FC236}">
                    <a16:creationId xmlns:a16="http://schemas.microsoft.com/office/drawing/2014/main" id="{52BCBA3E-A853-3F19-ECF4-5BC5A86ADCCD}"/>
                  </a:ext>
                </a:extLst>
              </p:cNvPr>
              <p:cNvSpPr/>
              <p:nvPr/>
            </p:nvSpPr>
            <p:spPr>
              <a:xfrm>
                <a:off x="13000370" y="3155841"/>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77" name="Graphic 5">
              <a:extLst>
                <a:ext uri="{FF2B5EF4-FFF2-40B4-BE49-F238E27FC236}">
                  <a16:creationId xmlns:a16="http://schemas.microsoft.com/office/drawing/2014/main" id="{72C09143-C71C-CEEA-CB00-6320157DD4D0}"/>
                </a:ext>
              </a:extLst>
            </p:cNvPr>
            <p:cNvGrpSpPr/>
            <p:nvPr/>
          </p:nvGrpSpPr>
          <p:grpSpPr>
            <a:xfrm>
              <a:off x="13017886" y="3105359"/>
              <a:ext cx="106999" cy="100964"/>
              <a:chOff x="13017886" y="3105359"/>
              <a:chExt cx="106999" cy="100964"/>
            </a:xfrm>
          </p:grpSpPr>
          <p:sp>
            <p:nvSpPr>
              <p:cNvPr id="1027" name="Freeform 5483">
                <a:extLst>
                  <a:ext uri="{FF2B5EF4-FFF2-40B4-BE49-F238E27FC236}">
                    <a16:creationId xmlns:a16="http://schemas.microsoft.com/office/drawing/2014/main" id="{70ABFF0C-67DF-5006-244D-4D64ADF48B5E}"/>
                  </a:ext>
                </a:extLst>
              </p:cNvPr>
              <p:cNvSpPr/>
              <p:nvPr/>
            </p:nvSpPr>
            <p:spPr>
              <a:xfrm>
                <a:off x="13071322" y="310535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28" name="Freeform 5484">
                <a:extLst>
                  <a:ext uri="{FF2B5EF4-FFF2-40B4-BE49-F238E27FC236}">
                    <a16:creationId xmlns:a16="http://schemas.microsoft.com/office/drawing/2014/main" id="{831D1BC3-AE0E-AFF4-837D-F01BE26E4F45}"/>
                  </a:ext>
                </a:extLst>
              </p:cNvPr>
              <p:cNvSpPr/>
              <p:nvPr/>
            </p:nvSpPr>
            <p:spPr>
              <a:xfrm>
                <a:off x="13017886" y="3155841"/>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78" name="Graphic 5">
              <a:extLst>
                <a:ext uri="{FF2B5EF4-FFF2-40B4-BE49-F238E27FC236}">
                  <a16:creationId xmlns:a16="http://schemas.microsoft.com/office/drawing/2014/main" id="{ED71EB29-2FFA-51A5-79FF-1729482D3E92}"/>
                </a:ext>
              </a:extLst>
            </p:cNvPr>
            <p:cNvGrpSpPr/>
            <p:nvPr/>
          </p:nvGrpSpPr>
          <p:grpSpPr>
            <a:xfrm>
              <a:off x="13032990" y="3105359"/>
              <a:ext cx="106999" cy="100964"/>
              <a:chOff x="13032990" y="3105359"/>
              <a:chExt cx="106999" cy="100964"/>
            </a:xfrm>
          </p:grpSpPr>
          <p:sp>
            <p:nvSpPr>
              <p:cNvPr id="1025" name="Freeform 5481">
                <a:extLst>
                  <a:ext uri="{FF2B5EF4-FFF2-40B4-BE49-F238E27FC236}">
                    <a16:creationId xmlns:a16="http://schemas.microsoft.com/office/drawing/2014/main" id="{74B2E4FC-90A4-6DA5-2999-C16981303ADA}"/>
                  </a:ext>
                </a:extLst>
              </p:cNvPr>
              <p:cNvSpPr/>
              <p:nvPr/>
            </p:nvSpPr>
            <p:spPr>
              <a:xfrm>
                <a:off x="13086553" y="3105359"/>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26" name="Freeform 5482">
                <a:extLst>
                  <a:ext uri="{FF2B5EF4-FFF2-40B4-BE49-F238E27FC236}">
                    <a16:creationId xmlns:a16="http://schemas.microsoft.com/office/drawing/2014/main" id="{A86E9F6B-57D4-27A6-CBC5-1CE1E383B4A4}"/>
                  </a:ext>
                </a:extLst>
              </p:cNvPr>
              <p:cNvSpPr/>
              <p:nvPr/>
            </p:nvSpPr>
            <p:spPr>
              <a:xfrm>
                <a:off x="13032990" y="3155841"/>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79" name="Graphic 5">
              <a:extLst>
                <a:ext uri="{FF2B5EF4-FFF2-40B4-BE49-F238E27FC236}">
                  <a16:creationId xmlns:a16="http://schemas.microsoft.com/office/drawing/2014/main" id="{B8F6BB68-736D-3DDD-E390-C8301FAA2B71}"/>
                </a:ext>
              </a:extLst>
            </p:cNvPr>
            <p:cNvGrpSpPr/>
            <p:nvPr/>
          </p:nvGrpSpPr>
          <p:grpSpPr>
            <a:xfrm>
              <a:off x="12969400" y="3079610"/>
              <a:ext cx="106999" cy="100964"/>
              <a:chOff x="12969400" y="3079610"/>
              <a:chExt cx="106999" cy="100964"/>
            </a:xfrm>
          </p:grpSpPr>
          <p:sp>
            <p:nvSpPr>
              <p:cNvPr id="1023" name="Freeform 5479">
                <a:extLst>
                  <a:ext uri="{FF2B5EF4-FFF2-40B4-BE49-F238E27FC236}">
                    <a16:creationId xmlns:a16="http://schemas.microsoft.com/office/drawing/2014/main" id="{81FF9791-D066-A494-CA8C-FE417B49F7B7}"/>
                  </a:ext>
                </a:extLst>
              </p:cNvPr>
              <p:cNvSpPr/>
              <p:nvPr/>
            </p:nvSpPr>
            <p:spPr>
              <a:xfrm>
                <a:off x="13022836" y="307961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24" name="Freeform 5480">
                <a:extLst>
                  <a:ext uri="{FF2B5EF4-FFF2-40B4-BE49-F238E27FC236}">
                    <a16:creationId xmlns:a16="http://schemas.microsoft.com/office/drawing/2014/main" id="{43F7EF4D-285B-2CCD-F695-4C554370094B}"/>
                  </a:ext>
                </a:extLst>
              </p:cNvPr>
              <p:cNvSpPr/>
              <p:nvPr/>
            </p:nvSpPr>
            <p:spPr>
              <a:xfrm>
                <a:off x="12969400" y="3130093"/>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80" name="Graphic 5">
              <a:extLst>
                <a:ext uri="{FF2B5EF4-FFF2-40B4-BE49-F238E27FC236}">
                  <a16:creationId xmlns:a16="http://schemas.microsoft.com/office/drawing/2014/main" id="{2BB860B1-6CAB-3A7C-54FF-34BDF05D0014}"/>
                </a:ext>
              </a:extLst>
            </p:cNvPr>
            <p:cNvGrpSpPr/>
            <p:nvPr/>
          </p:nvGrpSpPr>
          <p:grpSpPr>
            <a:xfrm>
              <a:off x="12923834" y="3057667"/>
              <a:ext cx="106999" cy="100964"/>
              <a:chOff x="12923834" y="3057667"/>
              <a:chExt cx="106999" cy="100964"/>
            </a:xfrm>
          </p:grpSpPr>
          <p:sp>
            <p:nvSpPr>
              <p:cNvPr id="1021" name="Freeform 5477">
                <a:extLst>
                  <a:ext uri="{FF2B5EF4-FFF2-40B4-BE49-F238E27FC236}">
                    <a16:creationId xmlns:a16="http://schemas.microsoft.com/office/drawing/2014/main" id="{7F625B1A-3673-D320-5E3B-54C003EAFCA1}"/>
                  </a:ext>
                </a:extLst>
              </p:cNvPr>
              <p:cNvSpPr/>
              <p:nvPr/>
            </p:nvSpPr>
            <p:spPr>
              <a:xfrm>
                <a:off x="12977270" y="305766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22" name="Freeform 5478">
                <a:extLst>
                  <a:ext uri="{FF2B5EF4-FFF2-40B4-BE49-F238E27FC236}">
                    <a16:creationId xmlns:a16="http://schemas.microsoft.com/office/drawing/2014/main" id="{1BE86A5E-8E23-4A54-011E-A2FBA4055AE1}"/>
                  </a:ext>
                </a:extLst>
              </p:cNvPr>
              <p:cNvSpPr/>
              <p:nvPr/>
            </p:nvSpPr>
            <p:spPr>
              <a:xfrm>
                <a:off x="12923834" y="3108149"/>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81" name="Graphic 5">
              <a:extLst>
                <a:ext uri="{FF2B5EF4-FFF2-40B4-BE49-F238E27FC236}">
                  <a16:creationId xmlns:a16="http://schemas.microsoft.com/office/drawing/2014/main" id="{92F87365-AE77-B0CF-7C5B-746E187E806A}"/>
                </a:ext>
              </a:extLst>
            </p:cNvPr>
            <p:cNvGrpSpPr/>
            <p:nvPr/>
          </p:nvGrpSpPr>
          <p:grpSpPr>
            <a:xfrm>
              <a:off x="12872809" y="3057667"/>
              <a:ext cx="106999" cy="100964"/>
              <a:chOff x="12872809" y="3057667"/>
              <a:chExt cx="106999" cy="100964"/>
            </a:xfrm>
          </p:grpSpPr>
          <p:sp>
            <p:nvSpPr>
              <p:cNvPr id="1019" name="Freeform 5475">
                <a:extLst>
                  <a:ext uri="{FF2B5EF4-FFF2-40B4-BE49-F238E27FC236}">
                    <a16:creationId xmlns:a16="http://schemas.microsoft.com/office/drawing/2014/main" id="{2AF4E273-A0EB-1ECC-D796-0EAAB83774D7}"/>
                  </a:ext>
                </a:extLst>
              </p:cNvPr>
              <p:cNvSpPr/>
              <p:nvPr/>
            </p:nvSpPr>
            <p:spPr>
              <a:xfrm>
                <a:off x="12926372" y="305766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20" name="Freeform 5476">
                <a:extLst>
                  <a:ext uri="{FF2B5EF4-FFF2-40B4-BE49-F238E27FC236}">
                    <a16:creationId xmlns:a16="http://schemas.microsoft.com/office/drawing/2014/main" id="{C0C10FBC-E600-103A-E7C9-169BCF3F4B34}"/>
                  </a:ext>
                </a:extLst>
              </p:cNvPr>
              <p:cNvSpPr/>
              <p:nvPr/>
            </p:nvSpPr>
            <p:spPr>
              <a:xfrm>
                <a:off x="12872809" y="3108149"/>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82" name="Graphic 5">
              <a:extLst>
                <a:ext uri="{FF2B5EF4-FFF2-40B4-BE49-F238E27FC236}">
                  <a16:creationId xmlns:a16="http://schemas.microsoft.com/office/drawing/2014/main" id="{4D271A87-043E-C066-0561-B7C02DC81894}"/>
                </a:ext>
              </a:extLst>
            </p:cNvPr>
            <p:cNvGrpSpPr/>
            <p:nvPr/>
          </p:nvGrpSpPr>
          <p:grpSpPr>
            <a:xfrm>
              <a:off x="12845520" y="3057667"/>
              <a:ext cx="107125" cy="100964"/>
              <a:chOff x="12845520" y="3057667"/>
              <a:chExt cx="107125" cy="100964"/>
            </a:xfrm>
          </p:grpSpPr>
          <p:sp>
            <p:nvSpPr>
              <p:cNvPr id="1017" name="Freeform 5473">
                <a:extLst>
                  <a:ext uri="{FF2B5EF4-FFF2-40B4-BE49-F238E27FC236}">
                    <a16:creationId xmlns:a16="http://schemas.microsoft.com/office/drawing/2014/main" id="{80E41A20-0FF3-0442-9A3B-AD4B15A7DD8F}"/>
                  </a:ext>
                </a:extLst>
              </p:cNvPr>
              <p:cNvSpPr/>
              <p:nvPr/>
            </p:nvSpPr>
            <p:spPr>
              <a:xfrm>
                <a:off x="12899083" y="305766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18" name="Freeform 5474">
                <a:extLst>
                  <a:ext uri="{FF2B5EF4-FFF2-40B4-BE49-F238E27FC236}">
                    <a16:creationId xmlns:a16="http://schemas.microsoft.com/office/drawing/2014/main" id="{79D6E3A7-6422-DF9D-07CE-45D9D9552875}"/>
                  </a:ext>
                </a:extLst>
              </p:cNvPr>
              <p:cNvSpPr/>
              <p:nvPr/>
            </p:nvSpPr>
            <p:spPr>
              <a:xfrm>
                <a:off x="12845520" y="3108149"/>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83" name="Graphic 5">
              <a:extLst>
                <a:ext uri="{FF2B5EF4-FFF2-40B4-BE49-F238E27FC236}">
                  <a16:creationId xmlns:a16="http://schemas.microsoft.com/office/drawing/2014/main" id="{DED8E837-9843-84D4-F996-2CCA933AAFED}"/>
                </a:ext>
              </a:extLst>
            </p:cNvPr>
            <p:cNvGrpSpPr/>
            <p:nvPr/>
          </p:nvGrpSpPr>
          <p:grpSpPr>
            <a:xfrm>
              <a:off x="12809219" y="3057667"/>
              <a:ext cx="107125" cy="100964"/>
              <a:chOff x="12809219" y="3057667"/>
              <a:chExt cx="107125" cy="100964"/>
            </a:xfrm>
          </p:grpSpPr>
          <p:sp>
            <p:nvSpPr>
              <p:cNvPr id="1015" name="Freeform 5471">
                <a:extLst>
                  <a:ext uri="{FF2B5EF4-FFF2-40B4-BE49-F238E27FC236}">
                    <a16:creationId xmlns:a16="http://schemas.microsoft.com/office/drawing/2014/main" id="{4AD26A04-13BB-C6DB-378B-766AC1C8B0CF}"/>
                  </a:ext>
                </a:extLst>
              </p:cNvPr>
              <p:cNvSpPr/>
              <p:nvPr/>
            </p:nvSpPr>
            <p:spPr>
              <a:xfrm>
                <a:off x="12862782" y="305766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16" name="Freeform 5472">
                <a:extLst>
                  <a:ext uri="{FF2B5EF4-FFF2-40B4-BE49-F238E27FC236}">
                    <a16:creationId xmlns:a16="http://schemas.microsoft.com/office/drawing/2014/main" id="{32AD0114-5B77-7A3B-F6B5-28711A6E681B}"/>
                  </a:ext>
                </a:extLst>
              </p:cNvPr>
              <p:cNvSpPr/>
              <p:nvPr/>
            </p:nvSpPr>
            <p:spPr>
              <a:xfrm>
                <a:off x="12809219" y="3108149"/>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84" name="Graphic 5">
              <a:extLst>
                <a:ext uri="{FF2B5EF4-FFF2-40B4-BE49-F238E27FC236}">
                  <a16:creationId xmlns:a16="http://schemas.microsoft.com/office/drawing/2014/main" id="{306F6F32-7AE2-FD30-50CE-C1BF70AA6DD3}"/>
                </a:ext>
              </a:extLst>
            </p:cNvPr>
            <p:cNvGrpSpPr/>
            <p:nvPr/>
          </p:nvGrpSpPr>
          <p:grpSpPr>
            <a:xfrm>
              <a:off x="12813027" y="3057667"/>
              <a:ext cx="107125" cy="100964"/>
              <a:chOff x="12813027" y="3057667"/>
              <a:chExt cx="107125" cy="100964"/>
            </a:xfrm>
          </p:grpSpPr>
          <p:sp>
            <p:nvSpPr>
              <p:cNvPr id="1013" name="Freeform 5469">
                <a:extLst>
                  <a:ext uri="{FF2B5EF4-FFF2-40B4-BE49-F238E27FC236}">
                    <a16:creationId xmlns:a16="http://schemas.microsoft.com/office/drawing/2014/main" id="{A148E7C4-0EEA-6D4D-B968-5A2B745CADEB}"/>
                  </a:ext>
                </a:extLst>
              </p:cNvPr>
              <p:cNvSpPr/>
              <p:nvPr/>
            </p:nvSpPr>
            <p:spPr>
              <a:xfrm>
                <a:off x="12866590" y="305766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14" name="Freeform 5470">
                <a:extLst>
                  <a:ext uri="{FF2B5EF4-FFF2-40B4-BE49-F238E27FC236}">
                    <a16:creationId xmlns:a16="http://schemas.microsoft.com/office/drawing/2014/main" id="{049B54D7-C89B-F476-C5E8-DEBEDF822A10}"/>
                  </a:ext>
                </a:extLst>
              </p:cNvPr>
              <p:cNvSpPr/>
              <p:nvPr/>
            </p:nvSpPr>
            <p:spPr>
              <a:xfrm>
                <a:off x="12813027" y="3108149"/>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85" name="Graphic 5">
              <a:extLst>
                <a:ext uri="{FF2B5EF4-FFF2-40B4-BE49-F238E27FC236}">
                  <a16:creationId xmlns:a16="http://schemas.microsoft.com/office/drawing/2014/main" id="{1BDE8690-0226-BC55-9457-7DF2F82A9906}"/>
                </a:ext>
              </a:extLst>
            </p:cNvPr>
            <p:cNvGrpSpPr/>
            <p:nvPr/>
          </p:nvGrpSpPr>
          <p:grpSpPr>
            <a:xfrm>
              <a:off x="12791957" y="3057667"/>
              <a:ext cx="107125" cy="100964"/>
              <a:chOff x="12791957" y="3057667"/>
              <a:chExt cx="107125" cy="100964"/>
            </a:xfrm>
          </p:grpSpPr>
          <p:sp>
            <p:nvSpPr>
              <p:cNvPr id="1011" name="Freeform 5467">
                <a:extLst>
                  <a:ext uri="{FF2B5EF4-FFF2-40B4-BE49-F238E27FC236}">
                    <a16:creationId xmlns:a16="http://schemas.microsoft.com/office/drawing/2014/main" id="{41596614-7016-F7AF-6200-48B86575B95A}"/>
                  </a:ext>
                </a:extLst>
              </p:cNvPr>
              <p:cNvSpPr/>
              <p:nvPr/>
            </p:nvSpPr>
            <p:spPr>
              <a:xfrm>
                <a:off x="12845520" y="305766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12" name="Freeform 5468">
                <a:extLst>
                  <a:ext uri="{FF2B5EF4-FFF2-40B4-BE49-F238E27FC236}">
                    <a16:creationId xmlns:a16="http://schemas.microsoft.com/office/drawing/2014/main" id="{CA8E875D-163A-54C4-8B32-D22C4D5E4E09}"/>
                  </a:ext>
                </a:extLst>
              </p:cNvPr>
              <p:cNvSpPr/>
              <p:nvPr/>
            </p:nvSpPr>
            <p:spPr>
              <a:xfrm>
                <a:off x="12791957" y="3108149"/>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86" name="Graphic 5">
              <a:extLst>
                <a:ext uri="{FF2B5EF4-FFF2-40B4-BE49-F238E27FC236}">
                  <a16:creationId xmlns:a16="http://schemas.microsoft.com/office/drawing/2014/main" id="{9AB7A50C-D5F7-9C38-C9ED-794F295F618B}"/>
                </a:ext>
              </a:extLst>
            </p:cNvPr>
            <p:cNvGrpSpPr/>
            <p:nvPr/>
          </p:nvGrpSpPr>
          <p:grpSpPr>
            <a:xfrm>
              <a:off x="12795003" y="3057667"/>
              <a:ext cx="107125" cy="100964"/>
              <a:chOff x="12795003" y="3057667"/>
              <a:chExt cx="107125" cy="100964"/>
            </a:xfrm>
          </p:grpSpPr>
          <p:sp>
            <p:nvSpPr>
              <p:cNvPr id="1009" name="Freeform 5465">
                <a:extLst>
                  <a:ext uri="{FF2B5EF4-FFF2-40B4-BE49-F238E27FC236}">
                    <a16:creationId xmlns:a16="http://schemas.microsoft.com/office/drawing/2014/main" id="{885BCC63-5A8D-E001-41F7-659A2AECEF20}"/>
                  </a:ext>
                </a:extLst>
              </p:cNvPr>
              <p:cNvSpPr/>
              <p:nvPr/>
            </p:nvSpPr>
            <p:spPr>
              <a:xfrm>
                <a:off x="12848566" y="305766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10" name="Freeform 5466">
                <a:extLst>
                  <a:ext uri="{FF2B5EF4-FFF2-40B4-BE49-F238E27FC236}">
                    <a16:creationId xmlns:a16="http://schemas.microsoft.com/office/drawing/2014/main" id="{3BB3288F-A5A4-FEE2-5FA2-84AD17E666CA}"/>
                  </a:ext>
                </a:extLst>
              </p:cNvPr>
              <p:cNvSpPr/>
              <p:nvPr/>
            </p:nvSpPr>
            <p:spPr>
              <a:xfrm>
                <a:off x="12795003" y="3108149"/>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87" name="Graphic 5">
              <a:extLst>
                <a:ext uri="{FF2B5EF4-FFF2-40B4-BE49-F238E27FC236}">
                  <a16:creationId xmlns:a16="http://schemas.microsoft.com/office/drawing/2014/main" id="{5EEE926A-7B77-2BE2-3E62-97883AA77310}"/>
                </a:ext>
              </a:extLst>
            </p:cNvPr>
            <p:cNvGrpSpPr/>
            <p:nvPr/>
          </p:nvGrpSpPr>
          <p:grpSpPr>
            <a:xfrm>
              <a:off x="12738521" y="3057667"/>
              <a:ext cx="106999" cy="100964"/>
              <a:chOff x="12738521" y="3057667"/>
              <a:chExt cx="106999" cy="100964"/>
            </a:xfrm>
          </p:grpSpPr>
          <p:sp>
            <p:nvSpPr>
              <p:cNvPr id="1007" name="Freeform 5463">
                <a:extLst>
                  <a:ext uri="{FF2B5EF4-FFF2-40B4-BE49-F238E27FC236}">
                    <a16:creationId xmlns:a16="http://schemas.microsoft.com/office/drawing/2014/main" id="{C4ACEE8C-C3B2-D4FF-9C3B-1FE573F9CEF2}"/>
                  </a:ext>
                </a:extLst>
              </p:cNvPr>
              <p:cNvSpPr/>
              <p:nvPr/>
            </p:nvSpPr>
            <p:spPr>
              <a:xfrm>
                <a:off x="12791957" y="305766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08" name="Freeform 5464">
                <a:extLst>
                  <a:ext uri="{FF2B5EF4-FFF2-40B4-BE49-F238E27FC236}">
                    <a16:creationId xmlns:a16="http://schemas.microsoft.com/office/drawing/2014/main" id="{C5BA661E-BCB4-DCCF-0537-88A3B868218E}"/>
                  </a:ext>
                </a:extLst>
              </p:cNvPr>
              <p:cNvSpPr/>
              <p:nvPr/>
            </p:nvSpPr>
            <p:spPr>
              <a:xfrm>
                <a:off x="12738521" y="3108149"/>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88" name="Graphic 5">
              <a:extLst>
                <a:ext uri="{FF2B5EF4-FFF2-40B4-BE49-F238E27FC236}">
                  <a16:creationId xmlns:a16="http://schemas.microsoft.com/office/drawing/2014/main" id="{66100E28-3895-A580-CEF9-924D07E7325E}"/>
                </a:ext>
              </a:extLst>
            </p:cNvPr>
            <p:cNvGrpSpPr/>
            <p:nvPr/>
          </p:nvGrpSpPr>
          <p:grpSpPr>
            <a:xfrm>
              <a:off x="12741567" y="3057667"/>
              <a:ext cx="106999" cy="100964"/>
              <a:chOff x="12741567" y="3057667"/>
              <a:chExt cx="106999" cy="100964"/>
            </a:xfrm>
          </p:grpSpPr>
          <p:sp>
            <p:nvSpPr>
              <p:cNvPr id="1005" name="Freeform 5461">
                <a:extLst>
                  <a:ext uri="{FF2B5EF4-FFF2-40B4-BE49-F238E27FC236}">
                    <a16:creationId xmlns:a16="http://schemas.microsoft.com/office/drawing/2014/main" id="{814705A9-85C0-1AE2-8AFB-41A1FA44DCC0}"/>
                  </a:ext>
                </a:extLst>
              </p:cNvPr>
              <p:cNvSpPr/>
              <p:nvPr/>
            </p:nvSpPr>
            <p:spPr>
              <a:xfrm>
                <a:off x="12795003" y="305766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06" name="Freeform 5462">
                <a:extLst>
                  <a:ext uri="{FF2B5EF4-FFF2-40B4-BE49-F238E27FC236}">
                    <a16:creationId xmlns:a16="http://schemas.microsoft.com/office/drawing/2014/main" id="{40816E43-6697-34C2-958F-47A4952F1E67}"/>
                  </a:ext>
                </a:extLst>
              </p:cNvPr>
              <p:cNvSpPr/>
              <p:nvPr/>
            </p:nvSpPr>
            <p:spPr>
              <a:xfrm>
                <a:off x="12741567" y="3108149"/>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89" name="Graphic 5">
              <a:extLst>
                <a:ext uri="{FF2B5EF4-FFF2-40B4-BE49-F238E27FC236}">
                  <a16:creationId xmlns:a16="http://schemas.microsoft.com/office/drawing/2014/main" id="{7CB16E9E-B46E-4DE4-A4A2-8E45FE4A5918}"/>
                </a:ext>
              </a:extLst>
            </p:cNvPr>
            <p:cNvGrpSpPr/>
            <p:nvPr/>
          </p:nvGrpSpPr>
          <p:grpSpPr>
            <a:xfrm>
              <a:off x="12688004" y="3057667"/>
              <a:ext cx="106999" cy="100964"/>
              <a:chOff x="12688004" y="3057667"/>
              <a:chExt cx="106999" cy="100964"/>
            </a:xfrm>
          </p:grpSpPr>
          <p:sp>
            <p:nvSpPr>
              <p:cNvPr id="1003" name="Freeform 5459">
                <a:extLst>
                  <a:ext uri="{FF2B5EF4-FFF2-40B4-BE49-F238E27FC236}">
                    <a16:creationId xmlns:a16="http://schemas.microsoft.com/office/drawing/2014/main" id="{EA7E36EB-5A46-1A5A-26D7-CE0E7DFB3F29}"/>
                  </a:ext>
                </a:extLst>
              </p:cNvPr>
              <p:cNvSpPr/>
              <p:nvPr/>
            </p:nvSpPr>
            <p:spPr>
              <a:xfrm>
                <a:off x="12741567" y="305766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04" name="Freeform 5460">
                <a:extLst>
                  <a:ext uri="{FF2B5EF4-FFF2-40B4-BE49-F238E27FC236}">
                    <a16:creationId xmlns:a16="http://schemas.microsoft.com/office/drawing/2014/main" id="{28051F9C-CEEA-5C70-AB2B-857BF8807088}"/>
                  </a:ext>
                </a:extLst>
              </p:cNvPr>
              <p:cNvSpPr/>
              <p:nvPr/>
            </p:nvSpPr>
            <p:spPr>
              <a:xfrm>
                <a:off x="12688004" y="3108149"/>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90" name="Graphic 5">
              <a:extLst>
                <a:ext uri="{FF2B5EF4-FFF2-40B4-BE49-F238E27FC236}">
                  <a16:creationId xmlns:a16="http://schemas.microsoft.com/office/drawing/2014/main" id="{903CAB4C-8F6F-1C3B-379B-8FC6BAD5C6E6}"/>
                </a:ext>
              </a:extLst>
            </p:cNvPr>
            <p:cNvGrpSpPr/>
            <p:nvPr/>
          </p:nvGrpSpPr>
          <p:grpSpPr>
            <a:xfrm>
              <a:off x="12690924" y="3057667"/>
              <a:ext cx="107125" cy="100964"/>
              <a:chOff x="12690924" y="3057667"/>
              <a:chExt cx="107125" cy="100964"/>
            </a:xfrm>
          </p:grpSpPr>
          <p:sp>
            <p:nvSpPr>
              <p:cNvPr id="1001" name="Freeform 5457">
                <a:extLst>
                  <a:ext uri="{FF2B5EF4-FFF2-40B4-BE49-F238E27FC236}">
                    <a16:creationId xmlns:a16="http://schemas.microsoft.com/office/drawing/2014/main" id="{4C50AD3F-91F2-ABAD-7BD8-B2D11207B196}"/>
                  </a:ext>
                </a:extLst>
              </p:cNvPr>
              <p:cNvSpPr/>
              <p:nvPr/>
            </p:nvSpPr>
            <p:spPr>
              <a:xfrm>
                <a:off x="12744486" y="305766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02" name="Freeform 5458">
                <a:extLst>
                  <a:ext uri="{FF2B5EF4-FFF2-40B4-BE49-F238E27FC236}">
                    <a16:creationId xmlns:a16="http://schemas.microsoft.com/office/drawing/2014/main" id="{A1A90D1A-57E4-5981-1330-BC5F690050C8}"/>
                  </a:ext>
                </a:extLst>
              </p:cNvPr>
              <p:cNvSpPr/>
              <p:nvPr/>
            </p:nvSpPr>
            <p:spPr>
              <a:xfrm>
                <a:off x="12690924" y="3108149"/>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91" name="Graphic 5">
              <a:extLst>
                <a:ext uri="{FF2B5EF4-FFF2-40B4-BE49-F238E27FC236}">
                  <a16:creationId xmlns:a16="http://schemas.microsoft.com/office/drawing/2014/main" id="{9F937C46-1C31-0527-4163-1B4E19E1AB7C}"/>
                </a:ext>
              </a:extLst>
            </p:cNvPr>
            <p:cNvGrpSpPr/>
            <p:nvPr/>
          </p:nvGrpSpPr>
          <p:grpSpPr>
            <a:xfrm>
              <a:off x="12678104" y="3057667"/>
              <a:ext cx="106999" cy="100964"/>
              <a:chOff x="12678104" y="3057667"/>
              <a:chExt cx="106999" cy="100964"/>
            </a:xfrm>
          </p:grpSpPr>
          <p:sp>
            <p:nvSpPr>
              <p:cNvPr id="999" name="Freeform 5455">
                <a:extLst>
                  <a:ext uri="{FF2B5EF4-FFF2-40B4-BE49-F238E27FC236}">
                    <a16:creationId xmlns:a16="http://schemas.microsoft.com/office/drawing/2014/main" id="{B4A61089-E644-6321-B909-F1530CAEE58F}"/>
                  </a:ext>
                </a:extLst>
              </p:cNvPr>
              <p:cNvSpPr/>
              <p:nvPr/>
            </p:nvSpPr>
            <p:spPr>
              <a:xfrm>
                <a:off x="12731540" y="305766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00" name="Freeform 5456">
                <a:extLst>
                  <a:ext uri="{FF2B5EF4-FFF2-40B4-BE49-F238E27FC236}">
                    <a16:creationId xmlns:a16="http://schemas.microsoft.com/office/drawing/2014/main" id="{A2A2C20B-5412-9F08-25C5-EC458D419960}"/>
                  </a:ext>
                </a:extLst>
              </p:cNvPr>
              <p:cNvSpPr/>
              <p:nvPr/>
            </p:nvSpPr>
            <p:spPr>
              <a:xfrm>
                <a:off x="12678104" y="3108149"/>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92" name="Graphic 5">
              <a:extLst>
                <a:ext uri="{FF2B5EF4-FFF2-40B4-BE49-F238E27FC236}">
                  <a16:creationId xmlns:a16="http://schemas.microsoft.com/office/drawing/2014/main" id="{186D74A4-7581-9AAB-C724-440D5A0226F3}"/>
                </a:ext>
              </a:extLst>
            </p:cNvPr>
            <p:cNvGrpSpPr/>
            <p:nvPr/>
          </p:nvGrpSpPr>
          <p:grpSpPr>
            <a:xfrm>
              <a:off x="12619591" y="3036612"/>
              <a:ext cx="107125" cy="100964"/>
              <a:chOff x="12619591" y="3036612"/>
              <a:chExt cx="107125" cy="100964"/>
            </a:xfrm>
          </p:grpSpPr>
          <p:sp>
            <p:nvSpPr>
              <p:cNvPr id="997" name="Freeform 5453">
                <a:extLst>
                  <a:ext uri="{FF2B5EF4-FFF2-40B4-BE49-F238E27FC236}">
                    <a16:creationId xmlns:a16="http://schemas.microsoft.com/office/drawing/2014/main" id="{84418AA2-A84F-D3D0-C927-F68390115FF0}"/>
                  </a:ext>
                </a:extLst>
              </p:cNvPr>
              <p:cNvSpPr/>
              <p:nvPr/>
            </p:nvSpPr>
            <p:spPr>
              <a:xfrm>
                <a:off x="12673154" y="30366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98" name="Freeform 5454">
                <a:extLst>
                  <a:ext uri="{FF2B5EF4-FFF2-40B4-BE49-F238E27FC236}">
                    <a16:creationId xmlns:a16="http://schemas.microsoft.com/office/drawing/2014/main" id="{FB33D821-C2EC-9B44-A7EE-7827D3C04726}"/>
                  </a:ext>
                </a:extLst>
              </p:cNvPr>
              <p:cNvSpPr/>
              <p:nvPr/>
            </p:nvSpPr>
            <p:spPr>
              <a:xfrm>
                <a:off x="12619591" y="3087094"/>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93" name="Graphic 5">
              <a:extLst>
                <a:ext uri="{FF2B5EF4-FFF2-40B4-BE49-F238E27FC236}">
                  <a16:creationId xmlns:a16="http://schemas.microsoft.com/office/drawing/2014/main" id="{B6D4E4DF-443B-F347-E214-8D56AD0DB59B}"/>
                </a:ext>
              </a:extLst>
            </p:cNvPr>
            <p:cNvGrpSpPr/>
            <p:nvPr/>
          </p:nvGrpSpPr>
          <p:grpSpPr>
            <a:xfrm>
              <a:off x="12641295" y="3036612"/>
              <a:ext cx="107125" cy="100964"/>
              <a:chOff x="12641295" y="3036612"/>
              <a:chExt cx="107125" cy="100964"/>
            </a:xfrm>
          </p:grpSpPr>
          <p:sp>
            <p:nvSpPr>
              <p:cNvPr id="995" name="Freeform 5451">
                <a:extLst>
                  <a:ext uri="{FF2B5EF4-FFF2-40B4-BE49-F238E27FC236}">
                    <a16:creationId xmlns:a16="http://schemas.microsoft.com/office/drawing/2014/main" id="{9FF55B9E-0DD2-9905-FA7D-30058F214819}"/>
                  </a:ext>
                </a:extLst>
              </p:cNvPr>
              <p:cNvSpPr/>
              <p:nvPr/>
            </p:nvSpPr>
            <p:spPr>
              <a:xfrm>
                <a:off x="12694858" y="3036612"/>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96" name="Freeform 5452">
                <a:extLst>
                  <a:ext uri="{FF2B5EF4-FFF2-40B4-BE49-F238E27FC236}">
                    <a16:creationId xmlns:a16="http://schemas.microsoft.com/office/drawing/2014/main" id="{1917F301-541D-88B1-C06E-61F6342CE38D}"/>
                  </a:ext>
                </a:extLst>
              </p:cNvPr>
              <p:cNvSpPr/>
              <p:nvPr/>
            </p:nvSpPr>
            <p:spPr>
              <a:xfrm>
                <a:off x="12641295" y="3087094"/>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94" name="Graphic 5">
              <a:extLst>
                <a:ext uri="{FF2B5EF4-FFF2-40B4-BE49-F238E27FC236}">
                  <a16:creationId xmlns:a16="http://schemas.microsoft.com/office/drawing/2014/main" id="{DD05CFFB-D4A4-514B-132C-BE09AFD1AFC0}"/>
                </a:ext>
              </a:extLst>
            </p:cNvPr>
            <p:cNvGrpSpPr/>
            <p:nvPr/>
          </p:nvGrpSpPr>
          <p:grpSpPr>
            <a:xfrm>
              <a:off x="12650942" y="3036612"/>
              <a:ext cx="107125" cy="100964"/>
              <a:chOff x="12650942" y="3036612"/>
              <a:chExt cx="107125" cy="100964"/>
            </a:xfrm>
          </p:grpSpPr>
          <p:sp>
            <p:nvSpPr>
              <p:cNvPr id="993" name="Freeform 5449">
                <a:extLst>
                  <a:ext uri="{FF2B5EF4-FFF2-40B4-BE49-F238E27FC236}">
                    <a16:creationId xmlns:a16="http://schemas.microsoft.com/office/drawing/2014/main" id="{DA9A2A34-4C29-6EA6-816E-2EE1684BF58C}"/>
                  </a:ext>
                </a:extLst>
              </p:cNvPr>
              <p:cNvSpPr/>
              <p:nvPr/>
            </p:nvSpPr>
            <p:spPr>
              <a:xfrm>
                <a:off x="12704505" y="303661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94" name="Freeform 5450">
                <a:extLst>
                  <a:ext uri="{FF2B5EF4-FFF2-40B4-BE49-F238E27FC236}">
                    <a16:creationId xmlns:a16="http://schemas.microsoft.com/office/drawing/2014/main" id="{39498698-1394-A0B2-63E8-6E88C2E6FC13}"/>
                  </a:ext>
                </a:extLst>
              </p:cNvPr>
              <p:cNvSpPr/>
              <p:nvPr/>
            </p:nvSpPr>
            <p:spPr>
              <a:xfrm>
                <a:off x="12650942" y="3087094"/>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95" name="Graphic 5">
              <a:extLst>
                <a:ext uri="{FF2B5EF4-FFF2-40B4-BE49-F238E27FC236}">
                  <a16:creationId xmlns:a16="http://schemas.microsoft.com/office/drawing/2014/main" id="{1EEE60BE-1384-24C2-37F8-CCED5686A769}"/>
                </a:ext>
              </a:extLst>
            </p:cNvPr>
            <p:cNvGrpSpPr/>
            <p:nvPr/>
          </p:nvGrpSpPr>
          <p:grpSpPr>
            <a:xfrm>
              <a:off x="12456363" y="3016824"/>
              <a:ext cx="107125" cy="100964"/>
              <a:chOff x="12456363" y="3016824"/>
              <a:chExt cx="107125" cy="100964"/>
            </a:xfrm>
          </p:grpSpPr>
          <p:sp>
            <p:nvSpPr>
              <p:cNvPr id="991" name="Freeform 5447">
                <a:extLst>
                  <a:ext uri="{FF2B5EF4-FFF2-40B4-BE49-F238E27FC236}">
                    <a16:creationId xmlns:a16="http://schemas.microsoft.com/office/drawing/2014/main" id="{A497FFD8-141E-DDCB-68F0-D2A59DAD71D8}"/>
                  </a:ext>
                </a:extLst>
              </p:cNvPr>
              <p:cNvSpPr/>
              <p:nvPr/>
            </p:nvSpPr>
            <p:spPr>
              <a:xfrm>
                <a:off x="12509926" y="301682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92" name="Freeform 5448">
                <a:extLst>
                  <a:ext uri="{FF2B5EF4-FFF2-40B4-BE49-F238E27FC236}">
                    <a16:creationId xmlns:a16="http://schemas.microsoft.com/office/drawing/2014/main" id="{36BC377B-5108-3B66-D17A-11809CC5EDC1}"/>
                  </a:ext>
                </a:extLst>
              </p:cNvPr>
              <p:cNvSpPr/>
              <p:nvPr/>
            </p:nvSpPr>
            <p:spPr>
              <a:xfrm>
                <a:off x="12456363" y="3067307"/>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96" name="Graphic 5">
              <a:extLst>
                <a:ext uri="{FF2B5EF4-FFF2-40B4-BE49-F238E27FC236}">
                  <a16:creationId xmlns:a16="http://schemas.microsoft.com/office/drawing/2014/main" id="{3CC045D1-EDAF-C684-C195-E4B82B801B8E}"/>
                </a:ext>
              </a:extLst>
            </p:cNvPr>
            <p:cNvGrpSpPr/>
            <p:nvPr/>
          </p:nvGrpSpPr>
          <p:grpSpPr>
            <a:xfrm>
              <a:off x="12283743" y="3016824"/>
              <a:ext cx="107125" cy="100964"/>
              <a:chOff x="12283743" y="3016824"/>
              <a:chExt cx="107125" cy="100964"/>
            </a:xfrm>
          </p:grpSpPr>
          <p:sp>
            <p:nvSpPr>
              <p:cNvPr id="989" name="Freeform 5445">
                <a:extLst>
                  <a:ext uri="{FF2B5EF4-FFF2-40B4-BE49-F238E27FC236}">
                    <a16:creationId xmlns:a16="http://schemas.microsoft.com/office/drawing/2014/main" id="{D1E8DB2F-61BC-E046-FE60-C590D3849CAE}"/>
                  </a:ext>
                </a:extLst>
              </p:cNvPr>
              <p:cNvSpPr/>
              <p:nvPr/>
            </p:nvSpPr>
            <p:spPr>
              <a:xfrm>
                <a:off x="12337306" y="301682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90" name="Freeform 5446">
                <a:extLst>
                  <a:ext uri="{FF2B5EF4-FFF2-40B4-BE49-F238E27FC236}">
                    <a16:creationId xmlns:a16="http://schemas.microsoft.com/office/drawing/2014/main" id="{7E12662C-8199-0CAF-4C8F-9235ABE7E15E}"/>
                  </a:ext>
                </a:extLst>
              </p:cNvPr>
              <p:cNvSpPr/>
              <p:nvPr/>
            </p:nvSpPr>
            <p:spPr>
              <a:xfrm>
                <a:off x="12283743" y="3067307"/>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97" name="Graphic 5">
              <a:extLst>
                <a:ext uri="{FF2B5EF4-FFF2-40B4-BE49-F238E27FC236}">
                  <a16:creationId xmlns:a16="http://schemas.microsoft.com/office/drawing/2014/main" id="{33C9ACBD-65D1-14EA-19CF-6C7D4511D814}"/>
                </a:ext>
              </a:extLst>
            </p:cNvPr>
            <p:cNvGrpSpPr/>
            <p:nvPr/>
          </p:nvGrpSpPr>
          <p:grpSpPr>
            <a:xfrm>
              <a:off x="12226246" y="2999955"/>
              <a:ext cx="106999" cy="100964"/>
              <a:chOff x="12226246" y="2999955"/>
              <a:chExt cx="106999" cy="100964"/>
            </a:xfrm>
          </p:grpSpPr>
          <p:sp>
            <p:nvSpPr>
              <p:cNvPr id="987" name="Freeform 5443">
                <a:extLst>
                  <a:ext uri="{FF2B5EF4-FFF2-40B4-BE49-F238E27FC236}">
                    <a16:creationId xmlns:a16="http://schemas.microsoft.com/office/drawing/2014/main" id="{F01BC62F-B710-6AAF-8681-21999B88B05E}"/>
                  </a:ext>
                </a:extLst>
              </p:cNvPr>
              <p:cNvSpPr/>
              <p:nvPr/>
            </p:nvSpPr>
            <p:spPr>
              <a:xfrm>
                <a:off x="12279682" y="299995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88" name="Freeform 5444">
                <a:extLst>
                  <a:ext uri="{FF2B5EF4-FFF2-40B4-BE49-F238E27FC236}">
                    <a16:creationId xmlns:a16="http://schemas.microsoft.com/office/drawing/2014/main" id="{86513313-A146-DBEA-431A-0D35B019F205}"/>
                  </a:ext>
                </a:extLst>
              </p:cNvPr>
              <p:cNvSpPr/>
              <p:nvPr/>
            </p:nvSpPr>
            <p:spPr>
              <a:xfrm>
                <a:off x="12226246" y="3050437"/>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98" name="Graphic 5">
              <a:extLst>
                <a:ext uri="{FF2B5EF4-FFF2-40B4-BE49-F238E27FC236}">
                  <a16:creationId xmlns:a16="http://schemas.microsoft.com/office/drawing/2014/main" id="{348BFE60-B087-E1C0-394D-2CF800B7BA66}"/>
                </a:ext>
              </a:extLst>
            </p:cNvPr>
            <p:cNvGrpSpPr/>
            <p:nvPr/>
          </p:nvGrpSpPr>
          <p:grpSpPr>
            <a:xfrm>
              <a:off x="12211522" y="2999955"/>
              <a:ext cx="107125" cy="100964"/>
              <a:chOff x="12211522" y="2999955"/>
              <a:chExt cx="107125" cy="100964"/>
            </a:xfrm>
          </p:grpSpPr>
          <p:sp>
            <p:nvSpPr>
              <p:cNvPr id="985" name="Freeform 5441">
                <a:extLst>
                  <a:ext uri="{FF2B5EF4-FFF2-40B4-BE49-F238E27FC236}">
                    <a16:creationId xmlns:a16="http://schemas.microsoft.com/office/drawing/2014/main" id="{982C44A9-CFD4-5B2A-61A0-43B6CF9BE3A3}"/>
                  </a:ext>
                </a:extLst>
              </p:cNvPr>
              <p:cNvSpPr/>
              <p:nvPr/>
            </p:nvSpPr>
            <p:spPr>
              <a:xfrm>
                <a:off x="12265085" y="299995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86" name="Freeform 5442">
                <a:extLst>
                  <a:ext uri="{FF2B5EF4-FFF2-40B4-BE49-F238E27FC236}">
                    <a16:creationId xmlns:a16="http://schemas.microsoft.com/office/drawing/2014/main" id="{64FC16F0-AD92-00DB-AE99-C092AEC4942A}"/>
                  </a:ext>
                </a:extLst>
              </p:cNvPr>
              <p:cNvSpPr/>
              <p:nvPr/>
            </p:nvSpPr>
            <p:spPr>
              <a:xfrm>
                <a:off x="12211522" y="3050437"/>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799" name="Graphic 5">
              <a:extLst>
                <a:ext uri="{FF2B5EF4-FFF2-40B4-BE49-F238E27FC236}">
                  <a16:creationId xmlns:a16="http://schemas.microsoft.com/office/drawing/2014/main" id="{4912BEA2-C9CC-CE8C-4EC7-832BAD397C11}"/>
                </a:ext>
              </a:extLst>
            </p:cNvPr>
            <p:cNvGrpSpPr/>
            <p:nvPr/>
          </p:nvGrpSpPr>
          <p:grpSpPr>
            <a:xfrm>
              <a:off x="12178521" y="2999955"/>
              <a:ext cx="107125" cy="100964"/>
              <a:chOff x="12178521" y="2999955"/>
              <a:chExt cx="107125" cy="100964"/>
            </a:xfrm>
          </p:grpSpPr>
          <p:sp>
            <p:nvSpPr>
              <p:cNvPr id="983" name="Freeform 5439">
                <a:extLst>
                  <a:ext uri="{FF2B5EF4-FFF2-40B4-BE49-F238E27FC236}">
                    <a16:creationId xmlns:a16="http://schemas.microsoft.com/office/drawing/2014/main" id="{32F5BA49-8DC1-6FAD-4948-8A70938954D4}"/>
                  </a:ext>
                </a:extLst>
              </p:cNvPr>
              <p:cNvSpPr/>
              <p:nvPr/>
            </p:nvSpPr>
            <p:spPr>
              <a:xfrm>
                <a:off x="12232084" y="299995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84" name="Freeform 5440">
                <a:extLst>
                  <a:ext uri="{FF2B5EF4-FFF2-40B4-BE49-F238E27FC236}">
                    <a16:creationId xmlns:a16="http://schemas.microsoft.com/office/drawing/2014/main" id="{602DD61E-E039-CCA0-725B-238F22A16C96}"/>
                  </a:ext>
                </a:extLst>
              </p:cNvPr>
              <p:cNvSpPr/>
              <p:nvPr/>
            </p:nvSpPr>
            <p:spPr>
              <a:xfrm>
                <a:off x="12178521" y="3050437"/>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00" name="Graphic 5">
              <a:extLst>
                <a:ext uri="{FF2B5EF4-FFF2-40B4-BE49-F238E27FC236}">
                  <a16:creationId xmlns:a16="http://schemas.microsoft.com/office/drawing/2014/main" id="{51F93ECB-26A3-75CF-A662-67E1FBDBA535}"/>
                </a:ext>
              </a:extLst>
            </p:cNvPr>
            <p:cNvGrpSpPr/>
            <p:nvPr/>
          </p:nvGrpSpPr>
          <p:grpSpPr>
            <a:xfrm>
              <a:off x="12161640" y="2999955"/>
              <a:ext cx="107125" cy="100964"/>
              <a:chOff x="12161640" y="2999955"/>
              <a:chExt cx="107125" cy="100964"/>
            </a:xfrm>
          </p:grpSpPr>
          <p:sp>
            <p:nvSpPr>
              <p:cNvPr id="981" name="Freeform 5437">
                <a:extLst>
                  <a:ext uri="{FF2B5EF4-FFF2-40B4-BE49-F238E27FC236}">
                    <a16:creationId xmlns:a16="http://schemas.microsoft.com/office/drawing/2014/main" id="{473879A3-0362-8A8C-17BC-A522A46058EC}"/>
                  </a:ext>
                </a:extLst>
              </p:cNvPr>
              <p:cNvSpPr/>
              <p:nvPr/>
            </p:nvSpPr>
            <p:spPr>
              <a:xfrm>
                <a:off x="12215203" y="299995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82" name="Freeform 5438">
                <a:extLst>
                  <a:ext uri="{FF2B5EF4-FFF2-40B4-BE49-F238E27FC236}">
                    <a16:creationId xmlns:a16="http://schemas.microsoft.com/office/drawing/2014/main" id="{3E37C8E4-B6B3-2A41-528D-F3EA0C4595E0}"/>
                  </a:ext>
                </a:extLst>
              </p:cNvPr>
              <p:cNvSpPr/>
              <p:nvPr/>
            </p:nvSpPr>
            <p:spPr>
              <a:xfrm>
                <a:off x="12161640" y="3050437"/>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01" name="Graphic 5">
              <a:extLst>
                <a:ext uri="{FF2B5EF4-FFF2-40B4-BE49-F238E27FC236}">
                  <a16:creationId xmlns:a16="http://schemas.microsoft.com/office/drawing/2014/main" id="{E78643B8-01BF-8AE7-7D29-C38170AA5C2E}"/>
                </a:ext>
              </a:extLst>
            </p:cNvPr>
            <p:cNvGrpSpPr/>
            <p:nvPr/>
          </p:nvGrpSpPr>
          <p:grpSpPr>
            <a:xfrm>
              <a:off x="12133843" y="2999955"/>
              <a:ext cx="107125" cy="100964"/>
              <a:chOff x="12133843" y="2999955"/>
              <a:chExt cx="107125" cy="100964"/>
            </a:xfrm>
          </p:grpSpPr>
          <p:sp>
            <p:nvSpPr>
              <p:cNvPr id="979" name="Freeform 5435">
                <a:extLst>
                  <a:ext uri="{FF2B5EF4-FFF2-40B4-BE49-F238E27FC236}">
                    <a16:creationId xmlns:a16="http://schemas.microsoft.com/office/drawing/2014/main" id="{39584FDE-4565-7A1F-A48D-E7F396A99E9B}"/>
                  </a:ext>
                </a:extLst>
              </p:cNvPr>
              <p:cNvSpPr/>
              <p:nvPr/>
            </p:nvSpPr>
            <p:spPr>
              <a:xfrm>
                <a:off x="12187406" y="299995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80" name="Freeform 5436">
                <a:extLst>
                  <a:ext uri="{FF2B5EF4-FFF2-40B4-BE49-F238E27FC236}">
                    <a16:creationId xmlns:a16="http://schemas.microsoft.com/office/drawing/2014/main" id="{0E27D44B-EA0C-AA0A-4F53-CCABBF693FE0}"/>
                  </a:ext>
                </a:extLst>
              </p:cNvPr>
              <p:cNvSpPr/>
              <p:nvPr/>
            </p:nvSpPr>
            <p:spPr>
              <a:xfrm>
                <a:off x="12133843" y="3050437"/>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02" name="Graphic 5">
              <a:extLst>
                <a:ext uri="{FF2B5EF4-FFF2-40B4-BE49-F238E27FC236}">
                  <a16:creationId xmlns:a16="http://schemas.microsoft.com/office/drawing/2014/main" id="{C5C459AC-EBB3-CFFF-BAE6-D278E664135A}"/>
                </a:ext>
              </a:extLst>
            </p:cNvPr>
            <p:cNvGrpSpPr/>
            <p:nvPr/>
          </p:nvGrpSpPr>
          <p:grpSpPr>
            <a:xfrm>
              <a:off x="12138539" y="2999955"/>
              <a:ext cx="107125" cy="100964"/>
              <a:chOff x="12138539" y="2999955"/>
              <a:chExt cx="107125" cy="100964"/>
            </a:xfrm>
          </p:grpSpPr>
          <p:sp>
            <p:nvSpPr>
              <p:cNvPr id="977" name="Freeform 5433">
                <a:extLst>
                  <a:ext uri="{FF2B5EF4-FFF2-40B4-BE49-F238E27FC236}">
                    <a16:creationId xmlns:a16="http://schemas.microsoft.com/office/drawing/2014/main" id="{E3C30C19-05D9-0B23-F0AE-D68AB5C8F1A3}"/>
                  </a:ext>
                </a:extLst>
              </p:cNvPr>
              <p:cNvSpPr/>
              <p:nvPr/>
            </p:nvSpPr>
            <p:spPr>
              <a:xfrm>
                <a:off x="12192102" y="299995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78" name="Freeform 5434">
                <a:extLst>
                  <a:ext uri="{FF2B5EF4-FFF2-40B4-BE49-F238E27FC236}">
                    <a16:creationId xmlns:a16="http://schemas.microsoft.com/office/drawing/2014/main" id="{666A5648-EEA3-E4AF-E252-A40586BE0465}"/>
                  </a:ext>
                </a:extLst>
              </p:cNvPr>
              <p:cNvSpPr/>
              <p:nvPr/>
            </p:nvSpPr>
            <p:spPr>
              <a:xfrm>
                <a:off x="12138539" y="3050437"/>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03" name="Graphic 5">
              <a:extLst>
                <a:ext uri="{FF2B5EF4-FFF2-40B4-BE49-F238E27FC236}">
                  <a16:creationId xmlns:a16="http://schemas.microsoft.com/office/drawing/2014/main" id="{F8F2AF5A-0251-1320-FCCA-49468E5936FF}"/>
                </a:ext>
              </a:extLst>
            </p:cNvPr>
            <p:cNvGrpSpPr/>
            <p:nvPr/>
          </p:nvGrpSpPr>
          <p:grpSpPr>
            <a:xfrm>
              <a:off x="12102619" y="2999955"/>
              <a:ext cx="106999" cy="100964"/>
              <a:chOff x="12102619" y="2999955"/>
              <a:chExt cx="106999" cy="100964"/>
            </a:xfrm>
          </p:grpSpPr>
          <p:sp>
            <p:nvSpPr>
              <p:cNvPr id="975" name="Freeform 5431">
                <a:extLst>
                  <a:ext uri="{FF2B5EF4-FFF2-40B4-BE49-F238E27FC236}">
                    <a16:creationId xmlns:a16="http://schemas.microsoft.com/office/drawing/2014/main" id="{925E1D43-4841-F70B-BC6D-86B83D94F9FE}"/>
                  </a:ext>
                </a:extLst>
              </p:cNvPr>
              <p:cNvSpPr/>
              <p:nvPr/>
            </p:nvSpPr>
            <p:spPr>
              <a:xfrm>
                <a:off x="12156055" y="299995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76" name="Freeform 5432">
                <a:extLst>
                  <a:ext uri="{FF2B5EF4-FFF2-40B4-BE49-F238E27FC236}">
                    <a16:creationId xmlns:a16="http://schemas.microsoft.com/office/drawing/2014/main" id="{000AFF40-9611-B898-CD16-4E6B4A6B8882}"/>
                  </a:ext>
                </a:extLst>
              </p:cNvPr>
              <p:cNvSpPr/>
              <p:nvPr/>
            </p:nvSpPr>
            <p:spPr>
              <a:xfrm>
                <a:off x="12102619" y="3050437"/>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04" name="Graphic 5">
              <a:extLst>
                <a:ext uri="{FF2B5EF4-FFF2-40B4-BE49-F238E27FC236}">
                  <a16:creationId xmlns:a16="http://schemas.microsoft.com/office/drawing/2014/main" id="{72C724AC-18B1-1264-1C20-755F44122E02}"/>
                </a:ext>
              </a:extLst>
            </p:cNvPr>
            <p:cNvGrpSpPr/>
            <p:nvPr/>
          </p:nvGrpSpPr>
          <p:grpSpPr>
            <a:xfrm>
              <a:off x="12085103" y="2999955"/>
              <a:ext cx="106999" cy="100964"/>
              <a:chOff x="12085103" y="2999955"/>
              <a:chExt cx="106999" cy="100964"/>
            </a:xfrm>
          </p:grpSpPr>
          <p:sp>
            <p:nvSpPr>
              <p:cNvPr id="973" name="Freeform 5429">
                <a:extLst>
                  <a:ext uri="{FF2B5EF4-FFF2-40B4-BE49-F238E27FC236}">
                    <a16:creationId xmlns:a16="http://schemas.microsoft.com/office/drawing/2014/main" id="{8844EE9B-A663-93CD-4908-290442309DF7}"/>
                  </a:ext>
                </a:extLst>
              </p:cNvPr>
              <p:cNvSpPr/>
              <p:nvPr/>
            </p:nvSpPr>
            <p:spPr>
              <a:xfrm>
                <a:off x="12138539" y="299995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74" name="Freeform 5430">
                <a:extLst>
                  <a:ext uri="{FF2B5EF4-FFF2-40B4-BE49-F238E27FC236}">
                    <a16:creationId xmlns:a16="http://schemas.microsoft.com/office/drawing/2014/main" id="{84BB4863-A969-F39C-E0B7-47B71931C512}"/>
                  </a:ext>
                </a:extLst>
              </p:cNvPr>
              <p:cNvSpPr/>
              <p:nvPr/>
            </p:nvSpPr>
            <p:spPr>
              <a:xfrm>
                <a:off x="12085103" y="3050437"/>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05" name="Graphic 5">
              <a:extLst>
                <a:ext uri="{FF2B5EF4-FFF2-40B4-BE49-F238E27FC236}">
                  <a16:creationId xmlns:a16="http://schemas.microsoft.com/office/drawing/2014/main" id="{0EBDB39A-0DBE-8020-F0D8-1938B16B00EF}"/>
                </a:ext>
              </a:extLst>
            </p:cNvPr>
            <p:cNvGrpSpPr/>
            <p:nvPr/>
          </p:nvGrpSpPr>
          <p:grpSpPr>
            <a:xfrm>
              <a:off x="12087896" y="2999955"/>
              <a:ext cx="107125" cy="100964"/>
              <a:chOff x="12087896" y="2999955"/>
              <a:chExt cx="107125" cy="100964"/>
            </a:xfrm>
          </p:grpSpPr>
          <p:sp>
            <p:nvSpPr>
              <p:cNvPr id="971" name="Freeform 5427">
                <a:extLst>
                  <a:ext uri="{FF2B5EF4-FFF2-40B4-BE49-F238E27FC236}">
                    <a16:creationId xmlns:a16="http://schemas.microsoft.com/office/drawing/2014/main" id="{AE887A53-4BA2-283A-F0D9-9D7ABCB79771}"/>
                  </a:ext>
                </a:extLst>
              </p:cNvPr>
              <p:cNvSpPr/>
              <p:nvPr/>
            </p:nvSpPr>
            <p:spPr>
              <a:xfrm>
                <a:off x="12141459" y="299995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72" name="Freeform 5428">
                <a:extLst>
                  <a:ext uri="{FF2B5EF4-FFF2-40B4-BE49-F238E27FC236}">
                    <a16:creationId xmlns:a16="http://schemas.microsoft.com/office/drawing/2014/main" id="{AFC29D2D-345F-CB7E-BD25-CBA852E5E8DD}"/>
                  </a:ext>
                </a:extLst>
              </p:cNvPr>
              <p:cNvSpPr/>
              <p:nvPr/>
            </p:nvSpPr>
            <p:spPr>
              <a:xfrm>
                <a:off x="12087896" y="3050437"/>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06" name="Graphic 5">
              <a:extLst>
                <a:ext uri="{FF2B5EF4-FFF2-40B4-BE49-F238E27FC236}">
                  <a16:creationId xmlns:a16="http://schemas.microsoft.com/office/drawing/2014/main" id="{03D3CBF1-DC6B-06E9-76CB-544D9D91829A}"/>
                </a:ext>
              </a:extLst>
            </p:cNvPr>
            <p:cNvGrpSpPr/>
            <p:nvPr/>
          </p:nvGrpSpPr>
          <p:grpSpPr>
            <a:xfrm>
              <a:off x="12039537" y="2999955"/>
              <a:ext cx="107125" cy="100964"/>
              <a:chOff x="12039537" y="2999955"/>
              <a:chExt cx="107125" cy="100964"/>
            </a:xfrm>
          </p:grpSpPr>
          <p:sp>
            <p:nvSpPr>
              <p:cNvPr id="969" name="Freeform 5425">
                <a:extLst>
                  <a:ext uri="{FF2B5EF4-FFF2-40B4-BE49-F238E27FC236}">
                    <a16:creationId xmlns:a16="http://schemas.microsoft.com/office/drawing/2014/main" id="{2D66D4A7-6EB7-32AA-0935-3B1289E360D7}"/>
                  </a:ext>
                </a:extLst>
              </p:cNvPr>
              <p:cNvSpPr/>
              <p:nvPr/>
            </p:nvSpPr>
            <p:spPr>
              <a:xfrm>
                <a:off x="12093100" y="299995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70" name="Freeform 5426">
                <a:extLst>
                  <a:ext uri="{FF2B5EF4-FFF2-40B4-BE49-F238E27FC236}">
                    <a16:creationId xmlns:a16="http://schemas.microsoft.com/office/drawing/2014/main" id="{8E570017-11C3-FC3D-4BC1-8B4AD5291CD7}"/>
                  </a:ext>
                </a:extLst>
              </p:cNvPr>
              <p:cNvSpPr/>
              <p:nvPr/>
            </p:nvSpPr>
            <p:spPr>
              <a:xfrm>
                <a:off x="12039537" y="3050437"/>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07" name="Graphic 5">
              <a:extLst>
                <a:ext uri="{FF2B5EF4-FFF2-40B4-BE49-F238E27FC236}">
                  <a16:creationId xmlns:a16="http://schemas.microsoft.com/office/drawing/2014/main" id="{03604D97-7638-FB8B-3EE1-0C679EED8E74}"/>
                </a:ext>
              </a:extLst>
            </p:cNvPr>
            <p:cNvGrpSpPr/>
            <p:nvPr/>
          </p:nvGrpSpPr>
          <p:grpSpPr>
            <a:xfrm>
              <a:off x="11803073" y="2966596"/>
              <a:ext cx="107125" cy="100964"/>
              <a:chOff x="11803073" y="2966596"/>
              <a:chExt cx="107125" cy="100964"/>
            </a:xfrm>
          </p:grpSpPr>
          <p:sp>
            <p:nvSpPr>
              <p:cNvPr id="967" name="Freeform 5423">
                <a:extLst>
                  <a:ext uri="{FF2B5EF4-FFF2-40B4-BE49-F238E27FC236}">
                    <a16:creationId xmlns:a16="http://schemas.microsoft.com/office/drawing/2014/main" id="{8F0F315B-58C1-02EC-2BBE-DFDCA30B02FC}"/>
                  </a:ext>
                </a:extLst>
              </p:cNvPr>
              <p:cNvSpPr/>
              <p:nvPr/>
            </p:nvSpPr>
            <p:spPr>
              <a:xfrm>
                <a:off x="11856636" y="296659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68" name="Freeform 5424">
                <a:extLst>
                  <a:ext uri="{FF2B5EF4-FFF2-40B4-BE49-F238E27FC236}">
                    <a16:creationId xmlns:a16="http://schemas.microsoft.com/office/drawing/2014/main" id="{201C398D-4241-60A5-CB6C-2CC9EC348F9C}"/>
                  </a:ext>
                </a:extLst>
              </p:cNvPr>
              <p:cNvSpPr/>
              <p:nvPr/>
            </p:nvSpPr>
            <p:spPr>
              <a:xfrm>
                <a:off x="11803073" y="3017078"/>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08" name="Graphic 5">
              <a:extLst>
                <a:ext uri="{FF2B5EF4-FFF2-40B4-BE49-F238E27FC236}">
                  <a16:creationId xmlns:a16="http://schemas.microsoft.com/office/drawing/2014/main" id="{C858DDA6-F54D-27B9-10F9-BF701ED63F7F}"/>
                </a:ext>
              </a:extLst>
            </p:cNvPr>
            <p:cNvGrpSpPr/>
            <p:nvPr/>
          </p:nvGrpSpPr>
          <p:grpSpPr>
            <a:xfrm>
              <a:off x="11689981" y="2935520"/>
              <a:ext cx="106999" cy="100964"/>
              <a:chOff x="11689981" y="2935520"/>
              <a:chExt cx="106999" cy="100964"/>
            </a:xfrm>
          </p:grpSpPr>
          <p:sp>
            <p:nvSpPr>
              <p:cNvPr id="965" name="Freeform 5421">
                <a:extLst>
                  <a:ext uri="{FF2B5EF4-FFF2-40B4-BE49-F238E27FC236}">
                    <a16:creationId xmlns:a16="http://schemas.microsoft.com/office/drawing/2014/main" id="{43136AA6-EDE5-0318-54C9-395BE986EA7C}"/>
                  </a:ext>
                </a:extLst>
              </p:cNvPr>
              <p:cNvSpPr/>
              <p:nvPr/>
            </p:nvSpPr>
            <p:spPr>
              <a:xfrm>
                <a:off x="11743544" y="293552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66" name="Freeform 5422">
                <a:extLst>
                  <a:ext uri="{FF2B5EF4-FFF2-40B4-BE49-F238E27FC236}">
                    <a16:creationId xmlns:a16="http://schemas.microsoft.com/office/drawing/2014/main" id="{2B592B07-0038-8414-35CA-DC4012EBC383}"/>
                  </a:ext>
                </a:extLst>
              </p:cNvPr>
              <p:cNvSpPr/>
              <p:nvPr/>
            </p:nvSpPr>
            <p:spPr>
              <a:xfrm>
                <a:off x="11689981" y="2986002"/>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09" name="Graphic 5">
              <a:extLst>
                <a:ext uri="{FF2B5EF4-FFF2-40B4-BE49-F238E27FC236}">
                  <a16:creationId xmlns:a16="http://schemas.microsoft.com/office/drawing/2014/main" id="{0B110308-1AD0-8CFD-EBB1-F5975ADB8F4E}"/>
                </a:ext>
              </a:extLst>
            </p:cNvPr>
            <p:cNvGrpSpPr/>
            <p:nvPr/>
          </p:nvGrpSpPr>
          <p:grpSpPr>
            <a:xfrm>
              <a:off x="11508857" y="2903683"/>
              <a:ext cx="106999" cy="100964"/>
              <a:chOff x="11508857" y="2903683"/>
              <a:chExt cx="106999" cy="100964"/>
            </a:xfrm>
          </p:grpSpPr>
          <p:sp>
            <p:nvSpPr>
              <p:cNvPr id="963" name="Freeform 5419">
                <a:extLst>
                  <a:ext uri="{FF2B5EF4-FFF2-40B4-BE49-F238E27FC236}">
                    <a16:creationId xmlns:a16="http://schemas.microsoft.com/office/drawing/2014/main" id="{FD7A946D-A1E1-0337-7D06-16C3E253B1CA}"/>
                  </a:ext>
                </a:extLst>
              </p:cNvPr>
              <p:cNvSpPr/>
              <p:nvPr/>
            </p:nvSpPr>
            <p:spPr>
              <a:xfrm>
                <a:off x="11562420" y="290368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64" name="Freeform 5420">
                <a:extLst>
                  <a:ext uri="{FF2B5EF4-FFF2-40B4-BE49-F238E27FC236}">
                    <a16:creationId xmlns:a16="http://schemas.microsoft.com/office/drawing/2014/main" id="{AB498D40-1784-B895-EAE9-C7D8C3BCB3C6}"/>
                  </a:ext>
                </a:extLst>
              </p:cNvPr>
              <p:cNvSpPr/>
              <p:nvPr/>
            </p:nvSpPr>
            <p:spPr>
              <a:xfrm>
                <a:off x="11508857" y="2954165"/>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10" name="Graphic 5">
              <a:extLst>
                <a:ext uri="{FF2B5EF4-FFF2-40B4-BE49-F238E27FC236}">
                  <a16:creationId xmlns:a16="http://schemas.microsoft.com/office/drawing/2014/main" id="{F66B2314-C83C-D266-E4E3-9B6A5D5D7E24}"/>
                </a:ext>
              </a:extLst>
            </p:cNvPr>
            <p:cNvGrpSpPr/>
            <p:nvPr/>
          </p:nvGrpSpPr>
          <p:grpSpPr>
            <a:xfrm>
              <a:off x="11463418" y="2887955"/>
              <a:ext cx="107125" cy="101091"/>
              <a:chOff x="11463418" y="2887955"/>
              <a:chExt cx="107125" cy="101091"/>
            </a:xfrm>
          </p:grpSpPr>
          <p:sp>
            <p:nvSpPr>
              <p:cNvPr id="961" name="Freeform 5417">
                <a:extLst>
                  <a:ext uri="{FF2B5EF4-FFF2-40B4-BE49-F238E27FC236}">
                    <a16:creationId xmlns:a16="http://schemas.microsoft.com/office/drawing/2014/main" id="{AA15EF64-87E1-6A47-26FF-9CC230AA17A8}"/>
                  </a:ext>
                </a:extLst>
              </p:cNvPr>
              <p:cNvSpPr/>
              <p:nvPr/>
            </p:nvSpPr>
            <p:spPr>
              <a:xfrm>
                <a:off x="11516981" y="2887955"/>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62" name="Freeform 5418">
                <a:extLst>
                  <a:ext uri="{FF2B5EF4-FFF2-40B4-BE49-F238E27FC236}">
                    <a16:creationId xmlns:a16="http://schemas.microsoft.com/office/drawing/2014/main" id="{6A1F7424-F3A1-2DC7-7177-A07025B8AB47}"/>
                  </a:ext>
                </a:extLst>
              </p:cNvPr>
              <p:cNvSpPr/>
              <p:nvPr/>
            </p:nvSpPr>
            <p:spPr>
              <a:xfrm>
                <a:off x="11463418" y="2938437"/>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11" name="Graphic 5">
              <a:extLst>
                <a:ext uri="{FF2B5EF4-FFF2-40B4-BE49-F238E27FC236}">
                  <a16:creationId xmlns:a16="http://schemas.microsoft.com/office/drawing/2014/main" id="{C6440609-BBB2-8E91-692A-0A7E9D9A4817}"/>
                </a:ext>
              </a:extLst>
            </p:cNvPr>
            <p:cNvGrpSpPr/>
            <p:nvPr/>
          </p:nvGrpSpPr>
          <p:grpSpPr>
            <a:xfrm>
              <a:off x="11466591" y="2887955"/>
              <a:ext cx="107125" cy="101091"/>
              <a:chOff x="11466591" y="2887955"/>
              <a:chExt cx="107125" cy="101091"/>
            </a:xfrm>
          </p:grpSpPr>
          <p:sp>
            <p:nvSpPr>
              <p:cNvPr id="959" name="Freeform 5415">
                <a:extLst>
                  <a:ext uri="{FF2B5EF4-FFF2-40B4-BE49-F238E27FC236}">
                    <a16:creationId xmlns:a16="http://schemas.microsoft.com/office/drawing/2014/main" id="{ABF4FBD4-3693-27BD-332E-D83C9C28910C}"/>
                  </a:ext>
                </a:extLst>
              </p:cNvPr>
              <p:cNvSpPr/>
              <p:nvPr/>
            </p:nvSpPr>
            <p:spPr>
              <a:xfrm>
                <a:off x="11520154" y="2887955"/>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60" name="Freeform 5416">
                <a:extLst>
                  <a:ext uri="{FF2B5EF4-FFF2-40B4-BE49-F238E27FC236}">
                    <a16:creationId xmlns:a16="http://schemas.microsoft.com/office/drawing/2014/main" id="{49F687E5-C52F-CE6C-8466-D4E4B72BCBFD}"/>
                  </a:ext>
                </a:extLst>
              </p:cNvPr>
              <p:cNvSpPr/>
              <p:nvPr/>
            </p:nvSpPr>
            <p:spPr>
              <a:xfrm>
                <a:off x="11466591" y="2938437"/>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12" name="Graphic 5">
              <a:extLst>
                <a:ext uri="{FF2B5EF4-FFF2-40B4-BE49-F238E27FC236}">
                  <a16:creationId xmlns:a16="http://schemas.microsoft.com/office/drawing/2014/main" id="{E1CA2183-74D3-8D02-68A3-D724F8851FD1}"/>
                </a:ext>
              </a:extLst>
            </p:cNvPr>
            <p:cNvGrpSpPr/>
            <p:nvPr/>
          </p:nvGrpSpPr>
          <p:grpSpPr>
            <a:xfrm>
              <a:off x="11373173" y="2887955"/>
              <a:ext cx="107125" cy="101091"/>
              <a:chOff x="11373173" y="2887955"/>
              <a:chExt cx="107125" cy="101091"/>
            </a:xfrm>
          </p:grpSpPr>
          <p:sp>
            <p:nvSpPr>
              <p:cNvPr id="957" name="Freeform 5413">
                <a:extLst>
                  <a:ext uri="{FF2B5EF4-FFF2-40B4-BE49-F238E27FC236}">
                    <a16:creationId xmlns:a16="http://schemas.microsoft.com/office/drawing/2014/main" id="{AC0D653C-E730-BFFA-B2A2-7A4CB911CDEA}"/>
                  </a:ext>
                </a:extLst>
              </p:cNvPr>
              <p:cNvSpPr/>
              <p:nvPr/>
            </p:nvSpPr>
            <p:spPr>
              <a:xfrm>
                <a:off x="11426736" y="2887955"/>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58" name="Freeform 5414">
                <a:extLst>
                  <a:ext uri="{FF2B5EF4-FFF2-40B4-BE49-F238E27FC236}">
                    <a16:creationId xmlns:a16="http://schemas.microsoft.com/office/drawing/2014/main" id="{F07919FA-4AF1-B270-D3EE-46BA1A1E8CC2}"/>
                  </a:ext>
                </a:extLst>
              </p:cNvPr>
              <p:cNvSpPr/>
              <p:nvPr/>
            </p:nvSpPr>
            <p:spPr>
              <a:xfrm>
                <a:off x="11373173" y="2938437"/>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13" name="Graphic 5">
              <a:extLst>
                <a:ext uri="{FF2B5EF4-FFF2-40B4-BE49-F238E27FC236}">
                  <a16:creationId xmlns:a16="http://schemas.microsoft.com/office/drawing/2014/main" id="{63B0A231-40B2-72B8-C2B6-B20BFEF0F761}"/>
                </a:ext>
              </a:extLst>
            </p:cNvPr>
            <p:cNvGrpSpPr/>
            <p:nvPr/>
          </p:nvGrpSpPr>
          <p:grpSpPr>
            <a:xfrm>
              <a:off x="11378123" y="2887955"/>
              <a:ext cx="106999" cy="101091"/>
              <a:chOff x="11378123" y="2887955"/>
              <a:chExt cx="106999" cy="101091"/>
            </a:xfrm>
          </p:grpSpPr>
          <p:sp>
            <p:nvSpPr>
              <p:cNvPr id="955" name="Freeform 5411">
                <a:extLst>
                  <a:ext uri="{FF2B5EF4-FFF2-40B4-BE49-F238E27FC236}">
                    <a16:creationId xmlns:a16="http://schemas.microsoft.com/office/drawing/2014/main" id="{1CA86A19-F5C6-F728-59B0-4FE8A3085D57}"/>
                  </a:ext>
                </a:extLst>
              </p:cNvPr>
              <p:cNvSpPr/>
              <p:nvPr/>
            </p:nvSpPr>
            <p:spPr>
              <a:xfrm>
                <a:off x="11431686" y="2887955"/>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56" name="Freeform 5412">
                <a:extLst>
                  <a:ext uri="{FF2B5EF4-FFF2-40B4-BE49-F238E27FC236}">
                    <a16:creationId xmlns:a16="http://schemas.microsoft.com/office/drawing/2014/main" id="{2DACEB13-484A-9B7B-933C-1F889CCCD8A3}"/>
                  </a:ext>
                </a:extLst>
              </p:cNvPr>
              <p:cNvSpPr/>
              <p:nvPr/>
            </p:nvSpPr>
            <p:spPr>
              <a:xfrm>
                <a:off x="11378123" y="2938437"/>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14" name="Graphic 5">
              <a:extLst>
                <a:ext uri="{FF2B5EF4-FFF2-40B4-BE49-F238E27FC236}">
                  <a16:creationId xmlns:a16="http://schemas.microsoft.com/office/drawing/2014/main" id="{C92F029D-485C-2100-03B9-FCC383385AD9}"/>
                </a:ext>
              </a:extLst>
            </p:cNvPr>
            <p:cNvGrpSpPr/>
            <p:nvPr/>
          </p:nvGrpSpPr>
          <p:grpSpPr>
            <a:xfrm>
              <a:off x="11264270" y="2857006"/>
              <a:ext cx="107125" cy="100964"/>
              <a:chOff x="11264270" y="2857006"/>
              <a:chExt cx="107125" cy="100964"/>
            </a:xfrm>
          </p:grpSpPr>
          <p:sp>
            <p:nvSpPr>
              <p:cNvPr id="953" name="Freeform 5409">
                <a:extLst>
                  <a:ext uri="{FF2B5EF4-FFF2-40B4-BE49-F238E27FC236}">
                    <a16:creationId xmlns:a16="http://schemas.microsoft.com/office/drawing/2014/main" id="{86753B97-016F-1450-D021-449FDBC9B2FF}"/>
                  </a:ext>
                </a:extLst>
              </p:cNvPr>
              <p:cNvSpPr/>
              <p:nvPr/>
            </p:nvSpPr>
            <p:spPr>
              <a:xfrm>
                <a:off x="11317833" y="285700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54" name="Freeform 5410">
                <a:extLst>
                  <a:ext uri="{FF2B5EF4-FFF2-40B4-BE49-F238E27FC236}">
                    <a16:creationId xmlns:a16="http://schemas.microsoft.com/office/drawing/2014/main" id="{82091D01-A268-D8A8-4D18-08986AFBD94C}"/>
                  </a:ext>
                </a:extLst>
              </p:cNvPr>
              <p:cNvSpPr/>
              <p:nvPr/>
            </p:nvSpPr>
            <p:spPr>
              <a:xfrm>
                <a:off x="11264270" y="2907488"/>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15" name="Graphic 5">
              <a:extLst>
                <a:ext uri="{FF2B5EF4-FFF2-40B4-BE49-F238E27FC236}">
                  <a16:creationId xmlns:a16="http://schemas.microsoft.com/office/drawing/2014/main" id="{7DF2E809-49A2-AB81-8112-20FBE1248FD4}"/>
                </a:ext>
              </a:extLst>
            </p:cNvPr>
            <p:cNvGrpSpPr/>
            <p:nvPr/>
          </p:nvGrpSpPr>
          <p:grpSpPr>
            <a:xfrm>
              <a:off x="11178087" y="2857006"/>
              <a:ext cx="106999" cy="100964"/>
              <a:chOff x="11178087" y="2857006"/>
              <a:chExt cx="106999" cy="100964"/>
            </a:xfrm>
          </p:grpSpPr>
          <p:sp>
            <p:nvSpPr>
              <p:cNvPr id="951" name="Freeform 5407">
                <a:extLst>
                  <a:ext uri="{FF2B5EF4-FFF2-40B4-BE49-F238E27FC236}">
                    <a16:creationId xmlns:a16="http://schemas.microsoft.com/office/drawing/2014/main" id="{0CB6B562-48A6-627B-5F97-1436EEF20EC2}"/>
                  </a:ext>
                </a:extLst>
              </p:cNvPr>
              <p:cNvSpPr/>
              <p:nvPr/>
            </p:nvSpPr>
            <p:spPr>
              <a:xfrm>
                <a:off x="11231650" y="285700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52" name="Freeform 5408">
                <a:extLst>
                  <a:ext uri="{FF2B5EF4-FFF2-40B4-BE49-F238E27FC236}">
                    <a16:creationId xmlns:a16="http://schemas.microsoft.com/office/drawing/2014/main" id="{FAEF5598-FC3C-6A78-DC51-F50384ACEB12}"/>
                  </a:ext>
                </a:extLst>
              </p:cNvPr>
              <p:cNvSpPr/>
              <p:nvPr/>
            </p:nvSpPr>
            <p:spPr>
              <a:xfrm>
                <a:off x="11178087" y="2907488"/>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16" name="Graphic 5">
              <a:extLst>
                <a:ext uri="{FF2B5EF4-FFF2-40B4-BE49-F238E27FC236}">
                  <a16:creationId xmlns:a16="http://schemas.microsoft.com/office/drawing/2014/main" id="{18B50FE5-A483-D0B5-9D17-68E9E7049273}"/>
                </a:ext>
              </a:extLst>
            </p:cNvPr>
            <p:cNvGrpSpPr/>
            <p:nvPr/>
          </p:nvGrpSpPr>
          <p:grpSpPr>
            <a:xfrm>
              <a:off x="11186464" y="2857006"/>
              <a:ext cx="107125" cy="100964"/>
              <a:chOff x="11186464" y="2857006"/>
              <a:chExt cx="107125" cy="100964"/>
            </a:xfrm>
          </p:grpSpPr>
          <p:sp>
            <p:nvSpPr>
              <p:cNvPr id="949" name="Freeform 5405">
                <a:extLst>
                  <a:ext uri="{FF2B5EF4-FFF2-40B4-BE49-F238E27FC236}">
                    <a16:creationId xmlns:a16="http://schemas.microsoft.com/office/drawing/2014/main" id="{8558A5A8-EF2E-1ED9-482A-2F2D7156DECA}"/>
                  </a:ext>
                </a:extLst>
              </p:cNvPr>
              <p:cNvSpPr/>
              <p:nvPr/>
            </p:nvSpPr>
            <p:spPr>
              <a:xfrm>
                <a:off x="11240027" y="285700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50" name="Freeform 5406">
                <a:extLst>
                  <a:ext uri="{FF2B5EF4-FFF2-40B4-BE49-F238E27FC236}">
                    <a16:creationId xmlns:a16="http://schemas.microsoft.com/office/drawing/2014/main" id="{6E90E89D-3477-166E-A5FF-18F2242CC514}"/>
                  </a:ext>
                </a:extLst>
              </p:cNvPr>
              <p:cNvSpPr/>
              <p:nvPr/>
            </p:nvSpPr>
            <p:spPr>
              <a:xfrm>
                <a:off x="11186464" y="2907488"/>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17" name="Graphic 5">
              <a:extLst>
                <a:ext uri="{FF2B5EF4-FFF2-40B4-BE49-F238E27FC236}">
                  <a16:creationId xmlns:a16="http://schemas.microsoft.com/office/drawing/2014/main" id="{F0C79832-A148-3432-3166-B45B52A78548}"/>
                </a:ext>
              </a:extLst>
            </p:cNvPr>
            <p:cNvGrpSpPr/>
            <p:nvPr/>
          </p:nvGrpSpPr>
          <p:grpSpPr>
            <a:xfrm>
              <a:off x="10997217" y="2826691"/>
              <a:ext cx="107125" cy="100964"/>
              <a:chOff x="10997217" y="2826691"/>
              <a:chExt cx="107125" cy="100964"/>
            </a:xfrm>
          </p:grpSpPr>
          <p:sp>
            <p:nvSpPr>
              <p:cNvPr id="947" name="Freeform 5403">
                <a:extLst>
                  <a:ext uri="{FF2B5EF4-FFF2-40B4-BE49-F238E27FC236}">
                    <a16:creationId xmlns:a16="http://schemas.microsoft.com/office/drawing/2014/main" id="{7C8B6D89-6CA1-6A75-41A0-5A1530ACE2C5}"/>
                  </a:ext>
                </a:extLst>
              </p:cNvPr>
              <p:cNvSpPr/>
              <p:nvPr/>
            </p:nvSpPr>
            <p:spPr>
              <a:xfrm>
                <a:off x="11050780" y="282669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48" name="Freeform 5404">
                <a:extLst>
                  <a:ext uri="{FF2B5EF4-FFF2-40B4-BE49-F238E27FC236}">
                    <a16:creationId xmlns:a16="http://schemas.microsoft.com/office/drawing/2014/main" id="{445D4AC4-BD63-5260-5780-281C6CD76E0B}"/>
                  </a:ext>
                </a:extLst>
              </p:cNvPr>
              <p:cNvSpPr/>
              <p:nvPr/>
            </p:nvSpPr>
            <p:spPr>
              <a:xfrm>
                <a:off x="10997217" y="2877173"/>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18" name="Graphic 5">
              <a:extLst>
                <a:ext uri="{FF2B5EF4-FFF2-40B4-BE49-F238E27FC236}">
                  <a16:creationId xmlns:a16="http://schemas.microsoft.com/office/drawing/2014/main" id="{D9650844-8681-C9EA-81DD-1959F70F67A6}"/>
                </a:ext>
              </a:extLst>
            </p:cNvPr>
            <p:cNvGrpSpPr/>
            <p:nvPr/>
          </p:nvGrpSpPr>
          <p:grpSpPr>
            <a:xfrm>
              <a:off x="11022983" y="2826691"/>
              <a:ext cx="107125" cy="100964"/>
              <a:chOff x="11022983" y="2826691"/>
              <a:chExt cx="107125" cy="100964"/>
            </a:xfrm>
          </p:grpSpPr>
          <p:sp>
            <p:nvSpPr>
              <p:cNvPr id="945" name="Freeform 5401">
                <a:extLst>
                  <a:ext uri="{FF2B5EF4-FFF2-40B4-BE49-F238E27FC236}">
                    <a16:creationId xmlns:a16="http://schemas.microsoft.com/office/drawing/2014/main" id="{AB1C9B83-3A08-82BB-D180-5DB74BA89186}"/>
                  </a:ext>
                </a:extLst>
              </p:cNvPr>
              <p:cNvSpPr/>
              <p:nvPr/>
            </p:nvSpPr>
            <p:spPr>
              <a:xfrm>
                <a:off x="11076546" y="282669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46" name="Freeform 5402">
                <a:extLst>
                  <a:ext uri="{FF2B5EF4-FFF2-40B4-BE49-F238E27FC236}">
                    <a16:creationId xmlns:a16="http://schemas.microsoft.com/office/drawing/2014/main" id="{A564FA05-1B56-D53E-CC9C-537EAFE76420}"/>
                  </a:ext>
                </a:extLst>
              </p:cNvPr>
              <p:cNvSpPr/>
              <p:nvPr/>
            </p:nvSpPr>
            <p:spPr>
              <a:xfrm>
                <a:off x="11022983" y="2877173"/>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19" name="Graphic 5">
              <a:extLst>
                <a:ext uri="{FF2B5EF4-FFF2-40B4-BE49-F238E27FC236}">
                  <a16:creationId xmlns:a16="http://schemas.microsoft.com/office/drawing/2014/main" id="{1665528A-F6A4-448D-02D5-2325A5AC3883}"/>
                </a:ext>
              </a:extLst>
            </p:cNvPr>
            <p:cNvGrpSpPr/>
            <p:nvPr/>
          </p:nvGrpSpPr>
          <p:grpSpPr>
            <a:xfrm>
              <a:off x="11032756" y="2826691"/>
              <a:ext cx="107125" cy="100964"/>
              <a:chOff x="11032756" y="2826691"/>
              <a:chExt cx="107125" cy="100964"/>
            </a:xfrm>
          </p:grpSpPr>
          <p:sp>
            <p:nvSpPr>
              <p:cNvPr id="943" name="Freeform 5399">
                <a:extLst>
                  <a:ext uri="{FF2B5EF4-FFF2-40B4-BE49-F238E27FC236}">
                    <a16:creationId xmlns:a16="http://schemas.microsoft.com/office/drawing/2014/main" id="{2693EC35-7476-3F0C-346D-58D16FA63721}"/>
                  </a:ext>
                </a:extLst>
              </p:cNvPr>
              <p:cNvSpPr/>
              <p:nvPr/>
            </p:nvSpPr>
            <p:spPr>
              <a:xfrm>
                <a:off x="11086319" y="282669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44" name="Freeform 5400">
                <a:extLst>
                  <a:ext uri="{FF2B5EF4-FFF2-40B4-BE49-F238E27FC236}">
                    <a16:creationId xmlns:a16="http://schemas.microsoft.com/office/drawing/2014/main" id="{A8E135F7-50DE-E887-3F02-EA1AD3BF17FB}"/>
                  </a:ext>
                </a:extLst>
              </p:cNvPr>
              <p:cNvSpPr/>
              <p:nvPr/>
            </p:nvSpPr>
            <p:spPr>
              <a:xfrm>
                <a:off x="11032756" y="2877173"/>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20" name="Graphic 5">
              <a:extLst>
                <a:ext uri="{FF2B5EF4-FFF2-40B4-BE49-F238E27FC236}">
                  <a16:creationId xmlns:a16="http://schemas.microsoft.com/office/drawing/2014/main" id="{1C890255-E5EF-1B69-3AF5-B1207DF7DA66}"/>
                </a:ext>
              </a:extLst>
            </p:cNvPr>
            <p:cNvGrpSpPr/>
            <p:nvPr/>
          </p:nvGrpSpPr>
          <p:grpSpPr>
            <a:xfrm>
              <a:off x="11050780" y="2826691"/>
              <a:ext cx="107125" cy="100964"/>
              <a:chOff x="11050780" y="2826691"/>
              <a:chExt cx="107125" cy="100964"/>
            </a:xfrm>
          </p:grpSpPr>
          <p:sp>
            <p:nvSpPr>
              <p:cNvPr id="941" name="Freeform 5397">
                <a:extLst>
                  <a:ext uri="{FF2B5EF4-FFF2-40B4-BE49-F238E27FC236}">
                    <a16:creationId xmlns:a16="http://schemas.microsoft.com/office/drawing/2014/main" id="{FAFBBAD2-6250-A403-24E8-1134A73B2271}"/>
                  </a:ext>
                </a:extLst>
              </p:cNvPr>
              <p:cNvSpPr/>
              <p:nvPr/>
            </p:nvSpPr>
            <p:spPr>
              <a:xfrm>
                <a:off x="11104343" y="282669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42" name="Freeform 5398">
                <a:extLst>
                  <a:ext uri="{FF2B5EF4-FFF2-40B4-BE49-F238E27FC236}">
                    <a16:creationId xmlns:a16="http://schemas.microsoft.com/office/drawing/2014/main" id="{35CEBE06-EACD-2CBA-C0C4-DC192F879ABB}"/>
                  </a:ext>
                </a:extLst>
              </p:cNvPr>
              <p:cNvSpPr/>
              <p:nvPr/>
            </p:nvSpPr>
            <p:spPr>
              <a:xfrm>
                <a:off x="11050780" y="2877173"/>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21" name="Graphic 5">
              <a:extLst>
                <a:ext uri="{FF2B5EF4-FFF2-40B4-BE49-F238E27FC236}">
                  <a16:creationId xmlns:a16="http://schemas.microsoft.com/office/drawing/2014/main" id="{B70915E3-04C3-87F2-593E-A5EF03A2D386}"/>
                </a:ext>
              </a:extLst>
            </p:cNvPr>
            <p:cNvGrpSpPr/>
            <p:nvPr/>
          </p:nvGrpSpPr>
          <p:grpSpPr>
            <a:xfrm>
              <a:off x="9268605" y="2067425"/>
              <a:ext cx="107125" cy="100964"/>
              <a:chOff x="9268605" y="2067425"/>
              <a:chExt cx="107125" cy="100964"/>
            </a:xfrm>
          </p:grpSpPr>
          <p:sp>
            <p:nvSpPr>
              <p:cNvPr id="939" name="Freeform 5395">
                <a:extLst>
                  <a:ext uri="{FF2B5EF4-FFF2-40B4-BE49-F238E27FC236}">
                    <a16:creationId xmlns:a16="http://schemas.microsoft.com/office/drawing/2014/main" id="{DE1FB420-2C67-4ECB-D813-D2DC331E2040}"/>
                  </a:ext>
                </a:extLst>
              </p:cNvPr>
              <p:cNvSpPr/>
              <p:nvPr/>
            </p:nvSpPr>
            <p:spPr>
              <a:xfrm>
                <a:off x="9322168" y="2067425"/>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40" name="Freeform 5396">
                <a:extLst>
                  <a:ext uri="{FF2B5EF4-FFF2-40B4-BE49-F238E27FC236}">
                    <a16:creationId xmlns:a16="http://schemas.microsoft.com/office/drawing/2014/main" id="{FF469CB6-65EF-BEA2-9683-EB773005BB16}"/>
                  </a:ext>
                </a:extLst>
              </p:cNvPr>
              <p:cNvSpPr/>
              <p:nvPr/>
            </p:nvSpPr>
            <p:spPr>
              <a:xfrm>
                <a:off x="9268605" y="2117907"/>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22" name="Graphic 5">
              <a:extLst>
                <a:ext uri="{FF2B5EF4-FFF2-40B4-BE49-F238E27FC236}">
                  <a16:creationId xmlns:a16="http://schemas.microsoft.com/office/drawing/2014/main" id="{0A64D09E-3179-B22F-1828-3CD35E63A710}"/>
                </a:ext>
              </a:extLst>
            </p:cNvPr>
            <p:cNvGrpSpPr/>
            <p:nvPr/>
          </p:nvGrpSpPr>
          <p:grpSpPr>
            <a:xfrm>
              <a:off x="9127717" y="2024553"/>
              <a:ext cx="106999" cy="100964"/>
              <a:chOff x="9127717" y="2024553"/>
              <a:chExt cx="106999" cy="100964"/>
            </a:xfrm>
          </p:grpSpPr>
          <p:sp>
            <p:nvSpPr>
              <p:cNvPr id="937" name="Freeform 5393">
                <a:extLst>
                  <a:ext uri="{FF2B5EF4-FFF2-40B4-BE49-F238E27FC236}">
                    <a16:creationId xmlns:a16="http://schemas.microsoft.com/office/drawing/2014/main" id="{8F066447-3A46-D6E4-1BEB-0FC4A02D18DC}"/>
                  </a:ext>
                </a:extLst>
              </p:cNvPr>
              <p:cNvSpPr/>
              <p:nvPr/>
            </p:nvSpPr>
            <p:spPr>
              <a:xfrm>
                <a:off x="9181153" y="202455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38" name="Freeform 5394">
                <a:extLst>
                  <a:ext uri="{FF2B5EF4-FFF2-40B4-BE49-F238E27FC236}">
                    <a16:creationId xmlns:a16="http://schemas.microsoft.com/office/drawing/2014/main" id="{11D2E10E-1431-A774-E8C6-DECBDFD908B9}"/>
                  </a:ext>
                </a:extLst>
              </p:cNvPr>
              <p:cNvSpPr/>
              <p:nvPr/>
            </p:nvSpPr>
            <p:spPr>
              <a:xfrm>
                <a:off x="9127717" y="2075035"/>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23" name="Graphic 5">
              <a:extLst>
                <a:ext uri="{FF2B5EF4-FFF2-40B4-BE49-F238E27FC236}">
                  <a16:creationId xmlns:a16="http://schemas.microsoft.com/office/drawing/2014/main" id="{D8A3EB96-7957-99E2-B57B-98E0CBD106C2}"/>
                </a:ext>
              </a:extLst>
            </p:cNvPr>
            <p:cNvGrpSpPr/>
            <p:nvPr/>
          </p:nvGrpSpPr>
          <p:grpSpPr>
            <a:xfrm>
              <a:off x="8979086" y="1980666"/>
              <a:ext cx="106999" cy="100964"/>
              <a:chOff x="8979086" y="1980666"/>
              <a:chExt cx="106999" cy="100964"/>
            </a:xfrm>
          </p:grpSpPr>
          <p:sp>
            <p:nvSpPr>
              <p:cNvPr id="935" name="Freeform 5391">
                <a:extLst>
                  <a:ext uri="{FF2B5EF4-FFF2-40B4-BE49-F238E27FC236}">
                    <a16:creationId xmlns:a16="http://schemas.microsoft.com/office/drawing/2014/main" id="{66CF2002-D1E4-84CD-2115-1EE03593E077}"/>
                  </a:ext>
                </a:extLst>
              </p:cNvPr>
              <p:cNvSpPr/>
              <p:nvPr/>
            </p:nvSpPr>
            <p:spPr>
              <a:xfrm>
                <a:off x="9032649" y="198066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36" name="Freeform 5392">
                <a:extLst>
                  <a:ext uri="{FF2B5EF4-FFF2-40B4-BE49-F238E27FC236}">
                    <a16:creationId xmlns:a16="http://schemas.microsoft.com/office/drawing/2014/main" id="{C353BBF5-7DF4-8562-F886-BA3EECB55F2C}"/>
                  </a:ext>
                </a:extLst>
              </p:cNvPr>
              <p:cNvSpPr/>
              <p:nvPr/>
            </p:nvSpPr>
            <p:spPr>
              <a:xfrm>
                <a:off x="8979086" y="2031149"/>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24" name="Graphic 5">
              <a:extLst>
                <a:ext uri="{FF2B5EF4-FFF2-40B4-BE49-F238E27FC236}">
                  <a16:creationId xmlns:a16="http://schemas.microsoft.com/office/drawing/2014/main" id="{75DB33A8-1E9C-68D8-B590-659D858CE37E}"/>
                </a:ext>
              </a:extLst>
            </p:cNvPr>
            <p:cNvGrpSpPr/>
            <p:nvPr/>
          </p:nvGrpSpPr>
          <p:grpSpPr>
            <a:xfrm>
              <a:off x="8915242" y="1965826"/>
              <a:ext cx="106999" cy="100964"/>
              <a:chOff x="8915242" y="1965826"/>
              <a:chExt cx="106999" cy="100964"/>
            </a:xfrm>
          </p:grpSpPr>
          <p:sp>
            <p:nvSpPr>
              <p:cNvPr id="933" name="Freeform 5389">
                <a:extLst>
                  <a:ext uri="{FF2B5EF4-FFF2-40B4-BE49-F238E27FC236}">
                    <a16:creationId xmlns:a16="http://schemas.microsoft.com/office/drawing/2014/main" id="{92E958E5-E815-16FC-A5E6-71B5DB66FB26}"/>
                  </a:ext>
                </a:extLst>
              </p:cNvPr>
              <p:cNvSpPr/>
              <p:nvPr/>
            </p:nvSpPr>
            <p:spPr>
              <a:xfrm>
                <a:off x="8968678" y="196582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34" name="Freeform 5390">
                <a:extLst>
                  <a:ext uri="{FF2B5EF4-FFF2-40B4-BE49-F238E27FC236}">
                    <a16:creationId xmlns:a16="http://schemas.microsoft.com/office/drawing/2014/main" id="{1D436B35-CC53-6FD6-DC50-BFECC63A56B7}"/>
                  </a:ext>
                </a:extLst>
              </p:cNvPr>
              <p:cNvSpPr/>
              <p:nvPr/>
            </p:nvSpPr>
            <p:spPr>
              <a:xfrm>
                <a:off x="8915242" y="2016308"/>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25" name="Graphic 5">
              <a:extLst>
                <a:ext uri="{FF2B5EF4-FFF2-40B4-BE49-F238E27FC236}">
                  <a16:creationId xmlns:a16="http://schemas.microsoft.com/office/drawing/2014/main" id="{80AA4367-98F0-8265-E252-90B658EF3D91}"/>
                </a:ext>
              </a:extLst>
            </p:cNvPr>
            <p:cNvGrpSpPr/>
            <p:nvPr/>
          </p:nvGrpSpPr>
          <p:grpSpPr>
            <a:xfrm>
              <a:off x="8946085" y="1965826"/>
              <a:ext cx="106999" cy="100964"/>
              <a:chOff x="8946085" y="1965826"/>
              <a:chExt cx="106999" cy="100964"/>
            </a:xfrm>
          </p:grpSpPr>
          <p:sp>
            <p:nvSpPr>
              <p:cNvPr id="931" name="Freeform 5387">
                <a:extLst>
                  <a:ext uri="{FF2B5EF4-FFF2-40B4-BE49-F238E27FC236}">
                    <a16:creationId xmlns:a16="http://schemas.microsoft.com/office/drawing/2014/main" id="{E89D84A4-2559-5F68-24DC-D405CE7309D8}"/>
                  </a:ext>
                </a:extLst>
              </p:cNvPr>
              <p:cNvSpPr/>
              <p:nvPr/>
            </p:nvSpPr>
            <p:spPr>
              <a:xfrm>
                <a:off x="8999521" y="196582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32" name="Freeform 5388">
                <a:extLst>
                  <a:ext uri="{FF2B5EF4-FFF2-40B4-BE49-F238E27FC236}">
                    <a16:creationId xmlns:a16="http://schemas.microsoft.com/office/drawing/2014/main" id="{9DB10A6B-9CD3-AFD9-0F73-E973BCC8C4B3}"/>
                  </a:ext>
                </a:extLst>
              </p:cNvPr>
              <p:cNvSpPr/>
              <p:nvPr/>
            </p:nvSpPr>
            <p:spPr>
              <a:xfrm>
                <a:off x="8946085" y="2016308"/>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26" name="Graphic 5">
              <a:extLst>
                <a:ext uri="{FF2B5EF4-FFF2-40B4-BE49-F238E27FC236}">
                  <a16:creationId xmlns:a16="http://schemas.microsoft.com/office/drawing/2014/main" id="{937B2B69-6EA2-C73F-46D0-191EC40426E2}"/>
                </a:ext>
              </a:extLst>
            </p:cNvPr>
            <p:cNvGrpSpPr/>
            <p:nvPr/>
          </p:nvGrpSpPr>
          <p:grpSpPr>
            <a:xfrm>
              <a:off x="8750872" y="1952127"/>
              <a:ext cx="106999" cy="100964"/>
              <a:chOff x="8750872" y="1952127"/>
              <a:chExt cx="106999" cy="100964"/>
            </a:xfrm>
          </p:grpSpPr>
          <p:sp>
            <p:nvSpPr>
              <p:cNvPr id="929" name="Freeform 5385">
                <a:extLst>
                  <a:ext uri="{FF2B5EF4-FFF2-40B4-BE49-F238E27FC236}">
                    <a16:creationId xmlns:a16="http://schemas.microsoft.com/office/drawing/2014/main" id="{F4795704-03D5-4CB6-547B-8987E3B049EA}"/>
                  </a:ext>
                </a:extLst>
              </p:cNvPr>
              <p:cNvSpPr/>
              <p:nvPr/>
            </p:nvSpPr>
            <p:spPr>
              <a:xfrm>
                <a:off x="8804435" y="195212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30" name="Freeform 5386">
                <a:extLst>
                  <a:ext uri="{FF2B5EF4-FFF2-40B4-BE49-F238E27FC236}">
                    <a16:creationId xmlns:a16="http://schemas.microsoft.com/office/drawing/2014/main" id="{0E0D22B7-FE41-DBC8-77D6-A01FC99E4A39}"/>
                  </a:ext>
                </a:extLst>
              </p:cNvPr>
              <p:cNvSpPr/>
              <p:nvPr/>
            </p:nvSpPr>
            <p:spPr>
              <a:xfrm>
                <a:off x="8750872" y="200261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27" name="Graphic 5">
              <a:extLst>
                <a:ext uri="{FF2B5EF4-FFF2-40B4-BE49-F238E27FC236}">
                  <a16:creationId xmlns:a16="http://schemas.microsoft.com/office/drawing/2014/main" id="{057C0A70-9B5B-17D0-F60E-86063E75EF16}"/>
                </a:ext>
              </a:extLst>
            </p:cNvPr>
            <p:cNvGrpSpPr/>
            <p:nvPr/>
          </p:nvGrpSpPr>
          <p:grpSpPr>
            <a:xfrm>
              <a:off x="8762042" y="1952127"/>
              <a:ext cx="106999" cy="100964"/>
              <a:chOff x="8762042" y="1952127"/>
              <a:chExt cx="106999" cy="100964"/>
            </a:xfrm>
          </p:grpSpPr>
          <p:sp>
            <p:nvSpPr>
              <p:cNvPr id="927" name="Freeform 5383">
                <a:extLst>
                  <a:ext uri="{FF2B5EF4-FFF2-40B4-BE49-F238E27FC236}">
                    <a16:creationId xmlns:a16="http://schemas.microsoft.com/office/drawing/2014/main" id="{E97EA03C-3F45-9EB4-C330-1CCC84F91D92}"/>
                  </a:ext>
                </a:extLst>
              </p:cNvPr>
              <p:cNvSpPr/>
              <p:nvPr/>
            </p:nvSpPr>
            <p:spPr>
              <a:xfrm>
                <a:off x="8815605" y="195212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28" name="Freeform 5384">
                <a:extLst>
                  <a:ext uri="{FF2B5EF4-FFF2-40B4-BE49-F238E27FC236}">
                    <a16:creationId xmlns:a16="http://schemas.microsoft.com/office/drawing/2014/main" id="{FA44D4C6-8EA5-9F31-5BD3-975A97875B93}"/>
                  </a:ext>
                </a:extLst>
              </p:cNvPr>
              <p:cNvSpPr/>
              <p:nvPr/>
            </p:nvSpPr>
            <p:spPr>
              <a:xfrm>
                <a:off x="8762042" y="200261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28" name="Graphic 5">
              <a:extLst>
                <a:ext uri="{FF2B5EF4-FFF2-40B4-BE49-F238E27FC236}">
                  <a16:creationId xmlns:a16="http://schemas.microsoft.com/office/drawing/2014/main" id="{582E02E0-DDF6-C11D-D5A6-E4DF480A4FFB}"/>
                </a:ext>
              </a:extLst>
            </p:cNvPr>
            <p:cNvGrpSpPr/>
            <p:nvPr/>
          </p:nvGrpSpPr>
          <p:grpSpPr>
            <a:xfrm>
              <a:off x="8683474" y="1921559"/>
              <a:ext cx="107125" cy="101091"/>
              <a:chOff x="8683474" y="1921559"/>
              <a:chExt cx="107125" cy="101091"/>
            </a:xfrm>
          </p:grpSpPr>
          <p:sp>
            <p:nvSpPr>
              <p:cNvPr id="925" name="Freeform 5381">
                <a:extLst>
                  <a:ext uri="{FF2B5EF4-FFF2-40B4-BE49-F238E27FC236}">
                    <a16:creationId xmlns:a16="http://schemas.microsoft.com/office/drawing/2014/main" id="{6F645032-6239-D03F-42C2-DA890211D266}"/>
                  </a:ext>
                </a:extLst>
              </p:cNvPr>
              <p:cNvSpPr/>
              <p:nvPr/>
            </p:nvSpPr>
            <p:spPr>
              <a:xfrm>
                <a:off x="8737037" y="1921559"/>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26" name="Freeform 5382">
                <a:extLst>
                  <a:ext uri="{FF2B5EF4-FFF2-40B4-BE49-F238E27FC236}">
                    <a16:creationId xmlns:a16="http://schemas.microsoft.com/office/drawing/2014/main" id="{2CB485B3-C355-546F-B94F-75A176B70181}"/>
                  </a:ext>
                </a:extLst>
              </p:cNvPr>
              <p:cNvSpPr/>
              <p:nvPr/>
            </p:nvSpPr>
            <p:spPr>
              <a:xfrm>
                <a:off x="8683474" y="1972041"/>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29" name="Graphic 5">
              <a:extLst>
                <a:ext uri="{FF2B5EF4-FFF2-40B4-BE49-F238E27FC236}">
                  <a16:creationId xmlns:a16="http://schemas.microsoft.com/office/drawing/2014/main" id="{249C1643-2F4C-E031-8AE3-0CA0F389ED24}"/>
                </a:ext>
              </a:extLst>
            </p:cNvPr>
            <p:cNvGrpSpPr/>
            <p:nvPr/>
          </p:nvGrpSpPr>
          <p:grpSpPr>
            <a:xfrm>
              <a:off x="11380788" y="2887955"/>
              <a:ext cx="106999" cy="101091"/>
              <a:chOff x="11380788" y="2887955"/>
              <a:chExt cx="106999" cy="101091"/>
            </a:xfrm>
          </p:grpSpPr>
          <p:sp>
            <p:nvSpPr>
              <p:cNvPr id="923" name="Freeform 5379">
                <a:extLst>
                  <a:ext uri="{FF2B5EF4-FFF2-40B4-BE49-F238E27FC236}">
                    <a16:creationId xmlns:a16="http://schemas.microsoft.com/office/drawing/2014/main" id="{91868616-683D-9151-1C7A-52236976D3C3}"/>
                  </a:ext>
                </a:extLst>
              </p:cNvPr>
              <p:cNvSpPr/>
              <p:nvPr/>
            </p:nvSpPr>
            <p:spPr>
              <a:xfrm>
                <a:off x="11434225" y="2887955"/>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24" name="Freeform 5380">
                <a:extLst>
                  <a:ext uri="{FF2B5EF4-FFF2-40B4-BE49-F238E27FC236}">
                    <a16:creationId xmlns:a16="http://schemas.microsoft.com/office/drawing/2014/main" id="{C9E5D0B2-E743-737A-44E3-DCE308F1ACD4}"/>
                  </a:ext>
                </a:extLst>
              </p:cNvPr>
              <p:cNvSpPr/>
              <p:nvPr/>
            </p:nvSpPr>
            <p:spPr>
              <a:xfrm>
                <a:off x="11380788" y="2938437"/>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30" name="Graphic 5">
              <a:extLst>
                <a:ext uri="{FF2B5EF4-FFF2-40B4-BE49-F238E27FC236}">
                  <a16:creationId xmlns:a16="http://schemas.microsoft.com/office/drawing/2014/main" id="{70D99FD5-D32B-3F59-9E06-5DA9574EFF9B}"/>
                </a:ext>
              </a:extLst>
            </p:cNvPr>
            <p:cNvGrpSpPr/>
            <p:nvPr/>
          </p:nvGrpSpPr>
          <p:grpSpPr>
            <a:xfrm>
              <a:off x="11535639" y="2903683"/>
              <a:ext cx="107125" cy="100964"/>
              <a:chOff x="11535639" y="2903683"/>
              <a:chExt cx="107125" cy="100964"/>
            </a:xfrm>
          </p:grpSpPr>
          <p:sp>
            <p:nvSpPr>
              <p:cNvPr id="921" name="Freeform 5377">
                <a:extLst>
                  <a:ext uri="{FF2B5EF4-FFF2-40B4-BE49-F238E27FC236}">
                    <a16:creationId xmlns:a16="http://schemas.microsoft.com/office/drawing/2014/main" id="{7ADDE561-37DD-182B-4F44-63EE2410AA92}"/>
                  </a:ext>
                </a:extLst>
              </p:cNvPr>
              <p:cNvSpPr/>
              <p:nvPr/>
            </p:nvSpPr>
            <p:spPr>
              <a:xfrm>
                <a:off x="11589202" y="290368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22" name="Freeform 5378">
                <a:extLst>
                  <a:ext uri="{FF2B5EF4-FFF2-40B4-BE49-F238E27FC236}">
                    <a16:creationId xmlns:a16="http://schemas.microsoft.com/office/drawing/2014/main" id="{2B5D5A17-A774-2007-8554-5A22FC0F268F}"/>
                  </a:ext>
                </a:extLst>
              </p:cNvPr>
              <p:cNvSpPr/>
              <p:nvPr/>
            </p:nvSpPr>
            <p:spPr>
              <a:xfrm>
                <a:off x="11535639" y="2954165"/>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31" name="Graphic 5">
              <a:extLst>
                <a:ext uri="{FF2B5EF4-FFF2-40B4-BE49-F238E27FC236}">
                  <a16:creationId xmlns:a16="http://schemas.microsoft.com/office/drawing/2014/main" id="{E3EA44EE-F056-EAD5-E738-9A6D3AF34E95}"/>
                </a:ext>
              </a:extLst>
            </p:cNvPr>
            <p:cNvGrpSpPr/>
            <p:nvPr/>
          </p:nvGrpSpPr>
          <p:grpSpPr>
            <a:xfrm>
              <a:off x="11545412" y="2903683"/>
              <a:ext cx="107125" cy="100964"/>
              <a:chOff x="11545412" y="2903683"/>
              <a:chExt cx="107125" cy="100964"/>
            </a:xfrm>
          </p:grpSpPr>
          <p:sp>
            <p:nvSpPr>
              <p:cNvPr id="919" name="Freeform 5375">
                <a:extLst>
                  <a:ext uri="{FF2B5EF4-FFF2-40B4-BE49-F238E27FC236}">
                    <a16:creationId xmlns:a16="http://schemas.microsoft.com/office/drawing/2014/main" id="{649AB423-99A2-4D5E-F73A-ED18961C17FA}"/>
                  </a:ext>
                </a:extLst>
              </p:cNvPr>
              <p:cNvSpPr/>
              <p:nvPr/>
            </p:nvSpPr>
            <p:spPr>
              <a:xfrm>
                <a:off x="11598975" y="290368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20" name="Freeform 5376">
                <a:extLst>
                  <a:ext uri="{FF2B5EF4-FFF2-40B4-BE49-F238E27FC236}">
                    <a16:creationId xmlns:a16="http://schemas.microsoft.com/office/drawing/2014/main" id="{B25ECA1B-BCA1-34D9-32B2-0C272C4ECCE4}"/>
                  </a:ext>
                </a:extLst>
              </p:cNvPr>
              <p:cNvSpPr/>
              <p:nvPr/>
            </p:nvSpPr>
            <p:spPr>
              <a:xfrm>
                <a:off x="11545412" y="2954165"/>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32" name="Graphic 5">
              <a:extLst>
                <a:ext uri="{FF2B5EF4-FFF2-40B4-BE49-F238E27FC236}">
                  <a16:creationId xmlns:a16="http://schemas.microsoft.com/office/drawing/2014/main" id="{7FB54CC1-4A4F-348C-470B-5BE2307C004D}"/>
                </a:ext>
              </a:extLst>
            </p:cNvPr>
            <p:cNvGrpSpPr/>
            <p:nvPr/>
          </p:nvGrpSpPr>
          <p:grpSpPr>
            <a:xfrm>
              <a:off x="12292628" y="3016824"/>
              <a:ext cx="106999" cy="100964"/>
              <a:chOff x="12292628" y="3016824"/>
              <a:chExt cx="106999" cy="100964"/>
            </a:xfrm>
          </p:grpSpPr>
          <p:sp>
            <p:nvSpPr>
              <p:cNvPr id="917" name="Freeform 5373">
                <a:extLst>
                  <a:ext uri="{FF2B5EF4-FFF2-40B4-BE49-F238E27FC236}">
                    <a16:creationId xmlns:a16="http://schemas.microsoft.com/office/drawing/2014/main" id="{086C7034-1D34-CFE7-F3F7-C809A2563D9A}"/>
                  </a:ext>
                </a:extLst>
              </p:cNvPr>
              <p:cNvSpPr/>
              <p:nvPr/>
            </p:nvSpPr>
            <p:spPr>
              <a:xfrm>
                <a:off x="12346191" y="301682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18" name="Freeform 5374">
                <a:extLst>
                  <a:ext uri="{FF2B5EF4-FFF2-40B4-BE49-F238E27FC236}">
                    <a16:creationId xmlns:a16="http://schemas.microsoft.com/office/drawing/2014/main" id="{7A5D31E9-9693-BBD9-A115-FBCC0D80E2E0}"/>
                  </a:ext>
                </a:extLst>
              </p:cNvPr>
              <p:cNvSpPr/>
              <p:nvPr/>
            </p:nvSpPr>
            <p:spPr>
              <a:xfrm>
                <a:off x="12292628" y="3067307"/>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33" name="Graphic 5">
              <a:extLst>
                <a:ext uri="{FF2B5EF4-FFF2-40B4-BE49-F238E27FC236}">
                  <a16:creationId xmlns:a16="http://schemas.microsoft.com/office/drawing/2014/main" id="{0E871D37-EA61-4E23-9CB5-6910F3E1CAB8}"/>
                </a:ext>
              </a:extLst>
            </p:cNvPr>
            <p:cNvGrpSpPr/>
            <p:nvPr/>
          </p:nvGrpSpPr>
          <p:grpSpPr>
            <a:xfrm>
              <a:off x="12307098" y="3016824"/>
              <a:ext cx="106999" cy="100964"/>
              <a:chOff x="12307098" y="3016824"/>
              <a:chExt cx="106999" cy="100964"/>
            </a:xfrm>
          </p:grpSpPr>
          <p:sp>
            <p:nvSpPr>
              <p:cNvPr id="915" name="Freeform 5371">
                <a:extLst>
                  <a:ext uri="{FF2B5EF4-FFF2-40B4-BE49-F238E27FC236}">
                    <a16:creationId xmlns:a16="http://schemas.microsoft.com/office/drawing/2014/main" id="{6E339159-17F6-6018-1319-D08ADEA340A8}"/>
                  </a:ext>
                </a:extLst>
              </p:cNvPr>
              <p:cNvSpPr/>
              <p:nvPr/>
            </p:nvSpPr>
            <p:spPr>
              <a:xfrm>
                <a:off x="12360534" y="301682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16" name="Freeform 5372">
                <a:extLst>
                  <a:ext uri="{FF2B5EF4-FFF2-40B4-BE49-F238E27FC236}">
                    <a16:creationId xmlns:a16="http://schemas.microsoft.com/office/drawing/2014/main" id="{598130A3-C900-5DC6-AED6-87C37B1FE931}"/>
                  </a:ext>
                </a:extLst>
              </p:cNvPr>
              <p:cNvSpPr/>
              <p:nvPr/>
            </p:nvSpPr>
            <p:spPr>
              <a:xfrm>
                <a:off x="12307098" y="3067307"/>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34" name="Graphic 5">
              <a:extLst>
                <a:ext uri="{FF2B5EF4-FFF2-40B4-BE49-F238E27FC236}">
                  <a16:creationId xmlns:a16="http://schemas.microsoft.com/office/drawing/2014/main" id="{14BA936B-6E20-13FB-A0F9-BAC0C6BFC161}"/>
                </a:ext>
              </a:extLst>
            </p:cNvPr>
            <p:cNvGrpSpPr/>
            <p:nvPr/>
          </p:nvGrpSpPr>
          <p:grpSpPr>
            <a:xfrm>
              <a:off x="12314713" y="3016824"/>
              <a:ext cx="107125" cy="100964"/>
              <a:chOff x="12314713" y="3016824"/>
              <a:chExt cx="107125" cy="100964"/>
            </a:xfrm>
          </p:grpSpPr>
          <p:sp>
            <p:nvSpPr>
              <p:cNvPr id="913" name="Freeform 5369">
                <a:extLst>
                  <a:ext uri="{FF2B5EF4-FFF2-40B4-BE49-F238E27FC236}">
                    <a16:creationId xmlns:a16="http://schemas.microsoft.com/office/drawing/2014/main" id="{B1747447-EBE6-6286-3058-99F7AD571DC9}"/>
                  </a:ext>
                </a:extLst>
              </p:cNvPr>
              <p:cNvSpPr/>
              <p:nvPr/>
            </p:nvSpPr>
            <p:spPr>
              <a:xfrm>
                <a:off x="12368276" y="301682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14" name="Freeform 5370">
                <a:extLst>
                  <a:ext uri="{FF2B5EF4-FFF2-40B4-BE49-F238E27FC236}">
                    <a16:creationId xmlns:a16="http://schemas.microsoft.com/office/drawing/2014/main" id="{0B9A5F70-2D5B-5569-8B8C-C1758876D08B}"/>
                  </a:ext>
                </a:extLst>
              </p:cNvPr>
              <p:cNvSpPr/>
              <p:nvPr/>
            </p:nvSpPr>
            <p:spPr>
              <a:xfrm>
                <a:off x="12314713" y="3067307"/>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35" name="Graphic 5">
              <a:extLst>
                <a:ext uri="{FF2B5EF4-FFF2-40B4-BE49-F238E27FC236}">
                  <a16:creationId xmlns:a16="http://schemas.microsoft.com/office/drawing/2014/main" id="{D71B0B0F-8176-8715-346B-3CC9AB1C3754}"/>
                </a:ext>
              </a:extLst>
            </p:cNvPr>
            <p:cNvGrpSpPr/>
            <p:nvPr/>
          </p:nvGrpSpPr>
          <p:grpSpPr>
            <a:xfrm>
              <a:off x="12335149" y="3016824"/>
              <a:ext cx="107125" cy="100964"/>
              <a:chOff x="12335149" y="3016824"/>
              <a:chExt cx="107125" cy="100964"/>
            </a:xfrm>
          </p:grpSpPr>
          <p:sp>
            <p:nvSpPr>
              <p:cNvPr id="911" name="Freeform 5367">
                <a:extLst>
                  <a:ext uri="{FF2B5EF4-FFF2-40B4-BE49-F238E27FC236}">
                    <a16:creationId xmlns:a16="http://schemas.microsoft.com/office/drawing/2014/main" id="{874754CC-E87D-7E0A-3EA5-CE2B98FB6C5C}"/>
                  </a:ext>
                </a:extLst>
              </p:cNvPr>
              <p:cNvSpPr/>
              <p:nvPr/>
            </p:nvSpPr>
            <p:spPr>
              <a:xfrm>
                <a:off x="12388712" y="3016824"/>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12" name="Freeform 5368">
                <a:extLst>
                  <a:ext uri="{FF2B5EF4-FFF2-40B4-BE49-F238E27FC236}">
                    <a16:creationId xmlns:a16="http://schemas.microsoft.com/office/drawing/2014/main" id="{58D7D375-0827-422D-FF7F-96690C1B9AE9}"/>
                  </a:ext>
                </a:extLst>
              </p:cNvPr>
              <p:cNvSpPr/>
              <p:nvPr/>
            </p:nvSpPr>
            <p:spPr>
              <a:xfrm>
                <a:off x="12335149" y="3067307"/>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36" name="Graphic 5">
              <a:extLst>
                <a:ext uri="{FF2B5EF4-FFF2-40B4-BE49-F238E27FC236}">
                  <a16:creationId xmlns:a16="http://schemas.microsoft.com/office/drawing/2014/main" id="{4BBE5BCA-1F1E-9917-BE09-F0DB5F93C5D0}"/>
                </a:ext>
              </a:extLst>
            </p:cNvPr>
            <p:cNvGrpSpPr/>
            <p:nvPr/>
          </p:nvGrpSpPr>
          <p:grpSpPr>
            <a:xfrm>
              <a:off x="12339337" y="3016824"/>
              <a:ext cx="106999" cy="100964"/>
              <a:chOff x="12339337" y="3016824"/>
              <a:chExt cx="106999" cy="100964"/>
            </a:xfrm>
          </p:grpSpPr>
          <p:sp>
            <p:nvSpPr>
              <p:cNvPr id="909" name="Freeform 5365">
                <a:extLst>
                  <a:ext uri="{FF2B5EF4-FFF2-40B4-BE49-F238E27FC236}">
                    <a16:creationId xmlns:a16="http://schemas.microsoft.com/office/drawing/2014/main" id="{D847A3CA-B6DC-9993-7986-E4F80D6E04E4}"/>
                  </a:ext>
                </a:extLst>
              </p:cNvPr>
              <p:cNvSpPr/>
              <p:nvPr/>
            </p:nvSpPr>
            <p:spPr>
              <a:xfrm>
                <a:off x="12392900" y="301682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10" name="Freeform 5366">
                <a:extLst>
                  <a:ext uri="{FF2B5EF4-FFF2-40B4-BE49-F238E27FC236}">
                    <a16:creationId xmlns:a16="http://schemas.microsoft.com/office/drawing/2014/main" id="{45D21DE2-A7D2-0A0F-5E8A-F5AAE89C8DCF}"/>
                  </a:ext>
                </a:extLst>
              </p:cNvPr>
              <p:cNvSpPr/>
              <p:nvPr/>
            </p:nvSpPr>
            <p:spPr>
              <a:xfrm>
                <a:off x="12339337" y="3067307"/>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37" name="Graphic 5">
              <a:extLst>
                <a:ext uri="{FF2B5EF4-FFF2-40B4-BE49-F238E27FC236}">
                  <a16:creationId xmlns:a16="http://schemas.microsoft.com/office/drawing/2014/main" id="{0BA689CD-DD0B-F4C6-735E-75521534D09E}"/>
                </a:ext>
              </a:extLst>
            </p:cNvPr>
            <p:cNvGrpSpPr/>
            <p:nvPr/>
          </p:nvGrpSpPr>
          <p:grpSpPr>
            <a:xfrm>
              <a:off x="12342256" y="3016824"/>
              <a:ext cx="107125" cy="100964"/>
              <a:chOff x="12342256" y="3016824"/>
              <a:chExt cx="107125" cy="100964"/>
            </a:xfrm>
          </p:grpSpPr>
          <p:sp>
            <p:nvSpPr>
              <p:cNvPr id="907" name="Freeform 5363">
                <a:extLst>
                  <a:ext uri="{FF2B5EF4-FFF2-40B4-BE49-F238E27FC236}">
                    <a16:creationId xmlns:a16="http://schemas.microsoft.com/office/drawing/2014/main" id="{9ABD8C9B-0F91-46E7-8518-DEF98B44B641}"/>
                  </a:ext>
                </a:extLst>
              </p:cNvPr>
              <p:cNvSpPr/>
              <p:nvPr/>
            </p:nvSpPr>
            <p:spPr>
              <a:xfrm>
                <a:off x="12395819" y="301682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08" name="Freeform 5364">
                <a:extLst>
                  <a:ext uri="{FF2B5EF4-FFF2-40B4-BE49-F238E27FC236}">
                    <a16:creationId xmlns:a16="http://schemas.microsoft.com/office/drawing/2014/main" id="{8A733283-5C86-0FD4-BBDC-D2767297B4ED}"/>
                  </a:ext>
                </a:extLst>
              </p:cNvPr>
              <p:cNvSpPr/>
              <p:nvPr/>
            </p:nvSpPr>
            <p:spPr>
              <a:xfrm>
                <a:off x="12342256" y="3067307"/>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38" name="Graphic 5">
              <a:extLst>
                <a:ext uri="{FF2B5EF4-FFF2-40B4-BE49-F238E27FC236}">
                  <a16:creationId xmlns:a16="http://schemas.microsoft.com/office/drawing/2014/main" id="{B46ABA61-42CA-D951-4B8F-4BFE26BD737D}"/>
                </a:ext>
              </a:extLst>
            </p:cNvPr>
            <p:cNvGrpSpPr/>
            <p:nvPr/>
          </p:nvGrpSpPr>
          <p:grpSpPr>
            <a:xfrm>
              <a:off x="12360534" y="3016824"/>
              <a:ext cx="107125" cy="100964"/>
              <a:chOff x="12360534" y="3016824"/>
              <a:chExt cx="107125" cy="100964"/>
            </a:xfrm>
          </p:grpSpPr>
          <p:sp>
            <p:nvSpPr>
              <p:cNvPr id="905" name="Freeform 5361">
                <a:extLst>
                  <a:ext uri="{FF2B5EF4-FFF2-40B4-BE49-F238E27FC236}">
                    <a16:creationId xmlns:a16="http://schemas.microsoft.com/office/drawing/2014/main" id="{3D3E7488-9389-984F-1153-16A49067390E}"/>
                  </a:ext>
                </a:extLst>
              </p:cNvPr>
              <p:cNvSpPr/>
              <p:nvPr/>
            </p:nvSpPr>
            <p:spPr>
              <a:xfrm>
                <a:off x="12414097" y="3016824"/>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06" name="Freeform 5362">
                <a:extLst>
                  <a:ext uri="{FF2B5EF4-FFF2-40B4-BE49-F238E27FC236}">
                    <a16:creationId xmlns:a16="http://schemas.microsoft.com/office/drawing/2014/main" id="{DDE1BD8E-BFF7-70FF-9AE9-F2B3D7C11F98}"/>
                  </a:ext>
                </a:extLst>
              </p:cNvPr>
              <p:cNvSpPr/>
              <p:nvPr/>
            </p:nvSpPr>
            <p:spPr>
              <a:xfrm>
                <a:off x="12360534" y="3067307"/>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39" name="Graphic 5">
              <a:extLst>
                <a:ext uri="{FF2B5EF4-FFF2-40B4-BE49-F238E27FC236}">
                  <a16:creationId xmlns:a16="http://schemas.microsoft.com/office/drawing/2014/main" id="{5FF62385-B499-630A-1858-70B8E081DF8B}"/>
                </a:ext>
              </a:extLst>
            </p:cNvPr>
            <p:cNvGrpSpPr/>
            <p:nvPr/>
          </p:nvGrpSpPr>
          <p:grpSpPr>
            <a:xfrm>
              <a:off x="12370434" y="3016824"/>
              <a:ext cx="107125" cy="100964"/>
              <a:chOff x="12370434" y="3016824"/>
              <a:chExt cx="107125" cy="100964"/>
            </a:xfrm>
          </p:grpSpPr>
          <p:sp>
            <p:nvSpPr>
              <p:cNvPr id="903" name="Freeform 5359">
                <a:extLst>
                  <a:ext uri="{FF2B5EF4-FFF2-40B4-BE49-F238E27FC236}">
                    <a16:creationId xmlns:a16="http://schemas.microsoft.com/office/drawing/2014/main" id="{5EF86FE7-8376-B707-BB87-B415929C2E0F}"/>
                  </a:ext>
                </a:extLst>
              </p:cNvPr>
              <p:cNvSpPr/>
              <p:nvPr/>
            </p:nvSpPr>
            <p:spPr>
              <a:xfrm>
                <a:off x="12423997" y="301682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04" name="Freeform 5360">
                <a:extLst>
                  <a:ext uri="{FF2B5EF4-FFF2-40B4-BE49-F238E27FC236}">
                    <a16:creationId xmlns:a16="http://schemas.microsoft.com/office/drawing/2014/main" id="{B0AED544-7E55-25E2-E1F2-93F25C3C5B13}"/>
                  </a:ext>
                </a:extLst>
              </p:cNvPr>
              <p:cNvSpPr/>
              <p:nvPr/>
            </p:nvSpPr>
            <p:spPr>
              <a:xfrm>
                <a:off x="12370434" y="3067307"/>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40" name="Graphic 5">
              <a:extLst>
                <a:ext uri="{FF2B5EF4-FFF2-40B4-BE49-F238E27FC236}">
                  <a16:creationId xmlns:a16="http://schemas.microsoft.com/office/drawing/2014/main" id="{5073D8F4-D0AB-19D7-4167-7560A9B6C8F7}"/>
                </a:ext>
              </a:extLst>
            </p:cNvPr>
            <p:cNvGrpSpPr/>
            <p:nvPr/>
          </p:nvGrpSpPr>
          <p:grpSpPr>
            <a:xfrm>
              <a:off x="12395819" y="3016824"/>
              <a:ext cx="107125" cy="100964"/>
              <a:chOff x="12395819" y="3016824"/>
              <a:chExt cx="107125" cy="100964"/>
            </a:xfrm>
          </p:grpSpPr>
          <p:sp>
            <p:nvSpPr>
              <p:cNvPr id="901" name="Freeform 5357">
                <a:extLst>
                  <a:ext uri="{FF2B5EF4-FFF2-40B4-BE49-F238E27FC236}">
                    <a16:creationId xmlns:a16="http://schemas.microsoft.com/office/drawing/2014/main" id="{B36D841B-DD97-5728-42D5-E42685BB2B32}"/>
                  </a:ext>
                </a:extLst>
              </p:cNvPr>
              <p:cNvSpPr/>
              <p:nvPr/>
            </p:nvSpPr>
            <p:spPr>
              <a:xfrm>
                <a:off x="12449382" y="301682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02" name="Freeform 5358">
                <a:extLst>
                  <a:ext uri="{FF2B5EF4-FFF2-40B4-BE49-F238E27FC236}">
                    <a16:creationId xmlns:a16="http://schemas.microsoft.com/office/drawing/2014/main" id="{C00BF8DB-A950-9191-0F63-91E8EA52BB20}"/>
                  </a:ext>
                </a:extLst>
              </p:cNvPr>
              <p:cNvSpPr/>
              <p:nvPr/>
            </p:nvSpPr>
            <p:spPr>
              <a:xfrm>
                <a:off x="12395819" y="3067307"/>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41" name="Graphic 5">
              <a:extLst>
                <a:ext uri="{FF2B5EF4-FFF2-40B4-BE49-F238E27FC236}">
                  <a16:creationId xmlns:a16="http://schemas.microsoft.com/office/drawing/2014/main" id="{DAEF9F39-5E1D-5AB9-BCD6-83CCA7260DF7}"/>
                </a:ext>
              </a:extLst>
            </p:cNvPr>
            <p:cNvGrpSpPr/>
            <p:nvPr/>
          </p:nvGrpSpPr>
          <p:grpSpPr>
            <a:xfrm>
              <a:off x="12465502" y="3016824"/>
              <a:ext cx="107125" cy="100964"/>
              <a:chOff x="12465502" y="3016824"/>
              <a:chExt cx="107125" cy="100964"/>
            </a:xfrm>
          </p:grpSpPr>
          <p:sp>
            <p:nvSpPr>
              <p:cNvPr id="899" name="Freeform 5355">
                <a:extLst>
                  <a:ext uri="{FF2B5EF4-FFF2-40B4-BE49-F238E27FC236}">
                    <a16:creationId xmlns:a16="http://schemas.microsoft.com/office/drawing/2014/main" id="{0033F03D-F78D-D1ED-EE78-4DA50277FA40}"/>
                  </a:ext>
                </a:extLst>
              </p:cNvPr>
              <p:cNvSpPr/>
              <p:nvPr/>
            </p:nvSpPr>
            <p:spPr>
              <a:xfrm>
                <a:off x="12519065" y="301682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00" name="Freeform 5356">
                <a:extLst>
                  <a:ext uri="{FF2B5EF4-FFF2-40B4-BE49-F238E27FC236}">
                    <a16:creationId xmlns:a16="http://schemas.microsoft.com/office/drawing/2014/main" id="{88440433-4399-1A38-CDFC-B62D67CB4876}"/>
                  </a:ext>
                </a:extLst>
              </p:cNvPr>
              <p:cNvSpPr/>
              <p:nvPr/>
            </p:nvSpPr>
            <p:spPr>
              <a:xfrm>
                <a:off x="12465502" y="3067307"/>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42" name="Graphic 5">
              <a:extLst>
                <a:ext uri="{FF2B5EF4-FFF2-40B4-BE49-F238E27FC236}">
                  <a16:creationId xmlns:a16="http://schemas.microsoft.com/office/drawing/2014/main" id="{B7EC5F30-777D-0C23-C13C-315A6B29653E}"/>
                </a:ext>
              </a:extLst>
            </p:cNvPr>
            <p:cNvGrpSpPr/>
            <p:nvPr/>
          </p:nvGrpSpPr>
          <p:grpSpPr>
            <a:xfrm>
              <a:off x="12483526" y="3016824"/>
              <a:ext cx="107125" cy="100964"/>
              <a:chOff x="12483526" y="3016824"/>
              <a:chExt cx="107125" cy="100964"/>
            </a:xfrm>
          </p:grpSpPr>
          <p:sp>
            <p:nvSpPr>
              <p:cNvPr id="897" name="Freeform 5353">
                <a:extLst>
                  <a:ext uri="{FF2B5EF4-FFF2-40B4-BE49-F238E27FC236}">
                    <a16:creationId xmlns:a16="http://schemas.microsoft.com/office/drawing/2014/main" id="{8345CBD8-AC5D-A22B-A0A5-7C268643921C}"/>
                  </a:ext>
                </a:extLst>
              </p:cNvPr>
              <p:cNvSpPr/>
              <p:nvPr/>
            </p:nvSpPr>
            <p:spPr>
              <a:xfrm>
                <a:off x="12537089" y="301682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98" name="Freeform 5354">
                <a:extLst>
                  <a:ext uri="{FF2B5EF4-FFF2-40B4-BE49-F238E27FC236}">
                    <a16:creationId xmlns:a16="http://schemas.microsoft.com/office/drawing/2014/main" id="{F7093B47-F8EF-714F-C4EB-057C7D223FAC}"/>
                  </a:ext>
                </a:extLst>
              </p:cNvPr>
              <p:cNvSpPr/>
              <p:nvPr/>
            </p:nvSpPr>
            <p:spPr>
              <a:xfrm>
                <a:off x="12483526" y="3067307"/>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43" name="Graphic 5">
              <a:extLst>
                <a:ext uri="{FF2B5EF4-FFF2-40B4-BE49-F238E27FC236}">
                  <a16:creationId xmlns:a16="http://schemas.microsoft.com/office/drawing/2014/main" id="{AEC57D9A-E56C-A206-64A5-5008DCED1F75}"/>
                </a:ext>
              </a:extLst>
            </p:cNvPr>
            <p:cNvGrpSpPr/>
            <p:nvPr/>
          </p:nvGrpSpPr>
          <p:grpSpPr>
            <a:xfrm>
              <a:off x="12509926" y="3016824"/>
              <a:ext cx="106999" cy="100964"/>
              <a:chOff x="12509926" y="3016824"/>
              <a:chExt cx="106999" cy="100964"/>
            </a:xfrm>
          </p:grpSpPr>
          <p:sp>
            <p:nvSpPr>
              <p:cNvPr id="895" name="Freeform 5351">
                <a:extLst>
                  <a:ext uri="{FF2B5EF4-FFF2-40B4-BE49-F238E27FC236}">
                    <a16:creationId xmlns:a16="http://schemas.microsoft.com/office/drawing/2014/main" id="{96DD7745-8C82-2589-D02B-728DAA612449}"/>
                  </a:ext>
                </a:extLst>
              </p:cNvPr>
              <p:cNvSpPr/>
              <p:nvPr/>
            </p:nvSpPr>
            <p:spPr>
              <a:xfrm>
                <a:off x="12563489" y="301682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96" name="Freeform 5352">
                <a:extLst>
                  <a:ext uri="{FF2B5EF4-FFF2-40B4-BE49-F238E27FC236}">
                    <a16:creationId xmlns:a16="http://schemas.microsoft.com/office/drawing/2014/main" id="{80BF3CE4-F9D8-9249-CBFD-13CEA5921118}"/>
                  </a:ext>
                </a:extLst>
              </p:cNvPr>
              <p:cNvSpPr/>
              <p:nvPr/>
            </p:nvSpPr>
            <p:spPr>
              <a:xfrm>
                <a:off x="12509926" y="3067307"/>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44" name="Graphic 5">
              <a:extLst>
                <a:ext uri="{FF2B5EF4-FFF2-40B4-BE49-F238E27FC236}">
                  <a16:creationId xmlns:a16="http://schemas.microsoft.com/office/drawing/2014/main" id="{6F8294AE-2054-A6CC-EC32-C65514BCE9E4}"/>
                </a:ext>
              </a:extLst>
            </p:cNvPr>
            <p:cNvGrpSpPr/>
            <p:nvPr/>
          </p:nvGrpSpPr>
          <p:grpSpPr>
            <a:xfrm>
              <a:off x="12528965" y="3016824"/>
              <a:ext cx="107125" cy="100964"/>
              <a:chOff x="12528965" y="3016824"/>
              <a:chExt cx="107125" cy="100964"/>
            </a:xfrm>
          </p:grpSpPr>
          <p:sp>
            <p:nvSpPr>
              <p:cNvPr id="893" name="Freeform 5349">
                <a:extLst>
                  <a:ext uri="{FF2B5EF4-FFF2-40B4-BE49-F238E27FC236}">
                    <a16:creationId xmlns:a16="http://schemas.microsoft.com/office/drawing/2014/main" id="{F82EF5FE-0F16-C774-5E5E-B9033862C5D1}"/>
                  </a:ext>
                </a:extLst>
              </p:cNvPr>
              <p:cNvSpPr/>
              <p:nvPr/>
            </p:nvSpPr>
            <p:spPr>
              <a:xfrm>
                <a:off x="12582528" y="301682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94" name="Freeform 5350">
                <a:extLst>
                  <a:ext uri="{FF2B5EF4-FFF2-40B4-BE49-F238E27FC236}">
                    <a16:creationId xmlns:a16="http://schemas.microsoft.com/office/drawing/2014/main" id="{19561BAA-E5C9-0E1E-265E-0D97344167B6}"/>
                  </a:ext>
                </a:extLst>
              </p:cNvPr>
              <p:cNvSpPr/>
              <p:nvPr/>
            </p:nvSpPr>
            <p:spPr>
              <a:xfrm>
                <a:off x="12528965" y="3067307"/>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45" name="Graphic 5">
              <a:extLst>
                <a:ext uri="{FF2B5EF4-FFF2-40B4-BE49-F238E27FC236}">
                  <a16:creationId xmlns:a16="http://schemas.microsoft.com/office/drawing/2014/main" id="{C8C729A9-E4A7-751A-22AC-16064FC6D327}"/>
                </a:ext>
              </a:extLst>
            </p:cNvPr>
            <p:cNvGrpSpPr/>
            <p:nvPr/>
          </p:nvGrpSpPr>
          <p:grpSpPr>
            <a:xfrm>
              <a:off x="12560062" y="3016824"/>
              <a:ext cx="107125" cy="100964"/>
              <a:chOff x="12560062" y="3016824"/>
              <a:chExt cx="107125" cy="100964"/>
            </a:xfrm>
          </p:grpSpPr>
          <p:sp>
            <p:nvSpPr>
              <p:cNvPr id="891" name="Freeform 5347">
                <a:extLst>
                  <a:ext uri="{FF2B5EF4-FFF2-40B4-BE49-F238E27FC236}">
                    <a16:creationId xmlns:a16="http://schemas.microsoft.com/office/drawing/2014/main" id="{B4AD7AAA-244A-38F9-53F0-7E9189C7653D}"/>
                  </a:ext>
                </a:extLst>
              </p:cNvPr>
              <p:cNvSpPr/>
              <p:nvPr/>
            </p:nvSpPr>
            <p:spPr>
              <a:xfrm>
                <a:off x="12613625" y="3016824"/>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92" name="Freeform 5348">
                <a:extLst>
                  <a:ext uri="{FF2B5EF4-FFF2-40B4-BE49-F238E27FC236}">
                    <a16:creationId xmlns:a16="http://schemas.microsoft.com/office/drawing/2014/main" id="{2C2D0C9F-4239-A01D-8C4E-3FAF6411BC6E}"/>
                  </a:ext>
                </a:extLst>
              </p:cNvPr>
              <p:cNvSpPr/>
              <p:nvPr/>
            </p:nvSpPr>
            <p:spPr>
              <a:xfrm>
                <a:off x="12560062" y="3067307"/>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46" name="Graphic 5">
              <a:extLst>
                <a:ext uri="{FF2B5EF4-FFF2-40B4-BE49-F238E27FC236}">
                  <a16:creationId xmlns:a16="http://schemas.microsoft.com/office/drawing/2014/main" id="{864E1A53-895D-1909-D3E8-D00D1A5FA539}"/>
                </a:ext>
              </a:extLst>
            </p:cNvPr>
            <p:cNvGrpSpPr/>
            <p:nvPr/>
          </p:nvGrpSpPr>
          <p:grpSpPr>
            <a:xfrm>
              <a:off x="12563489" y="3016824"/>
              <a:ext cx="106999" cy="100964"/>
              <a:chOff x="12563489" y="3016824"/>
              <a:chExt cx="106999" cy="100964"/>
            </a:xfrm>
          </p:grpSpPr>
          <p:sp>
            <p:nvSpPr>
              <p:cNvPr id="889" name="Freeform 5345">
                <a:extLst>
                  <a:ext uri="{FF2B5EF4-FFF2-40B4-BE49-F238E27FC236}">
                    <a16:creationId xmlns:a16="http://schemas.microsoft.com/office/drawing/2014/main" id="{BDE7AA3B-8899-46FA-5C62-844F1ADE7933}"/>
                  </a:ext>
                </a:extLst>
              </p:cNvPr>
              <p:cNvSpPr/>
              <p:nvPr/>
            </p:nvSpPr>
            <p:spPr>
              <a:xfrm>
                <a:off x="12616925" y="3016824"/>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90" name="Freeform 5346">
                <a:extLst>
                  <a:ext uri="{FF2B5EF4-FFF2-40B4-BE49-F238E27FC236}">
                    <a16:creationId xmlns:a16="http://schemas.microsoft.com/office/drawing/2014/main" id="{C0EB4333-C1EF-EDA2-26B4-F7C13F54008F}"/>
                  </a:ext>
                </a:extLst>
              </p:cNvPr>
              <p:cNvSpPr/>
              <p:nvPr/>
            </p:nvSpPr>
            <p:spPr>
              <a:xfrm>
                <a:off x="12563489" y="3067307"/>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47" name="Graphic 5">
              <a:extLst>
                <a:ext uri="{FF2B5EF4-FFF2-40B4-BE49-F238E27FC236}">
                  <a16:creationId xmlns:a16="http://schemas.microsoft.com/office/drawing/2014/main" id="{FD8914A4-D265-996F-8408-0431D6845897}"/>
                </a:ext>
              </a:extLst>
            </p:cNvPr>
            <p:cNvGrpSpPr/>
            <p:nvPr/>
          </p:nvGrpSpPr>
          <p:grpSpPr>
            <a:xfrm>
              <a:off x="12981839" y="3079610"/>
              <a:ext cx="107125" cy="100964"/>
              <a:chOff x="12981839" y="3079610"/>
              <a:chExt cx="107125" cy="100964"/>
            </a:xfrm>
          </p:grpSpPr>
          <p:sp>
            <p:nvSpPr>
              <p:cNvPr id="887" name="Freeform 5343">
                <a:extLst>
                  <a:ext uri="{FF2B5EF4-FFF2-40B4-BE49-F238E27FC236}">
                    <a16:creationId xmlns:a16="http://schemas.microsoft.com/office/drawing/2014/main" id="{B1B9D26F-BA59-326F-9D83-B4C4042BE7D9}"/>
                  </a:ext>
                </a:extLst>
              </p:cNvPr>
              <p:cNvSpPr/>
              <p:nvPr/>
            </p:nvSpPr>
            <p:spPr>
              <a:xfrm>
                <a:off x="13035402" y="307961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88" name="Freeform 5344">
                <a:extLst>
                  <a:ext uri="{FF2B5EF4-FFF2-40B4-BE49-F238E27FC236}">
                    <a16:creationId xmlns:a16="http://schemas.microsoft.com/office/drawing/2014/main" id="{87538F61-51F2-0CC9-403E-4250086E8E21}"/>
                  </a:ext>
                </a:extLst>
              </p:cNvPr>
              <p:cNvSpPr/>
              <p:nvPr/>
            </p:nvSpPr>
            <p:spPr>
              <a:xfrm>
                <a:off x="12981839" y="3130093"/>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48" name="Graphic 5">
              <a:extLst>
                <a:ext uri="{FF2B5EF4-FFF2-40B4-BE49-F238E27FC236}">
                  <a16:creationId xmlns:a16="http://schemas.microsoft.com/office/drawing/2014/main" id="{6BD2BFBC-612C-F1F7-37D2-276391AD3DC1}"/>
                </a:ext>
              </a:extLst>
            </p:cNvPr>
            <p:cNvGrpSpPr/>
            <p:nvPr/>
          </p:nvGrpSpPr>
          <p:grpSpPr>
            <a:xfrm>
              <a:off x="12986916" y="3079610"/>
              <a:ext cx="107125" cy="100964"/>
              <a:chOff x="12986916" y="3079610"/>
              <a:chExt cx="107125" cy="100964"/>
            </a:xfrm>
          </p:grpSpPr>
          <p:sp>
            <p:nvSpPr>
              <p:cNvPr id="885" name="Freeform 5341">
                <a:extLst>
                  <a:ext uri="{FF2B5EF4-FFF2-40B4-BE49-F238E27FC236}">
                    <a16:creationId xmlns:a16="http://schemas.microsoft.com/office/drawing/2014/main" id="{F187504B-C1DF-7F8E-014E-73FC92C1F561}"/>
                  </a:ext>
                </a:extLst>
              </p:cNvPr>
              <p:cNvSpPr/>
              <p:nvPr/>
            </p:nvSpPr>
            <p:spPr>
              <a:xfrm>
                <a:off x="13040479" y="3079610"/>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86" name="Freeform 5342">
                <a:extLst>
                  <a:ext uri="{FF2B5EF4-FFF2-40B4-BE49-F238E27FC236}">
                    <a16:creationId xmlns:a16="http://schemas.microsoft.com/office/drawing/2014/main" id="{B7C0E5BC-9A24-97EB-A696-F514A5299876}"/>
                  </a:ext>
                </a:extLst>
              </p:cNvPr>
              <p:cNvSpPr/>
              <p:nvPr/>
            </p:nvSpPr>
            <p:spPr>
              <a:xfrm>
                <a:off x="12986916" y="3130093"/>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49" name="Graphic 5">
              <a:extLst>
                <a:ext uri="{FF2B5EF4-FFF2-40B4-BE49-F238E27FC236}">
                  <a16:creationId xmlns:a16="http://schemas.microsoft.com/office/drawing/2014/main" id="{5D511ACB-9D71-ECEC-370B-1438C9042C7B}"/>
                </a:ext>
              </a:extLst>
            </p:cNvPr>
            <p:cNvGrpSpPr/>
            <p:nvPr/>
          </p:nvGrpSpPr>
          <p:grpSpPr>
            <a:xfrm>
              <a:off x="13100134" y="3130346"/>
              <a:ext cx="107125" cy="101091"/>
              <a:chOff x="13100134" y="3130346"/>
              <a:chExt cx="107125" cy="101091"/>
            </a:xfrm>
          </p:grpSpPr>
          <p:sp>
            <p:nvSpPr>
              <p:cNvPr id="883" name="Freeform 5339">
                <a:extLst>
                  <a:ext uri="{FF2B5EF4-FFF2-40B4-BE49-F238E27FC236}">
                    <a16:creationId xmlns:a16="http://schemas.microsoft.com/office/drawing/2014/main" id="{067884F1-4579-D9BC-127B-9CFA8283469D}"/>
                  </a:ext>
                </a:extLst>
              </p:cNvPr>
              <p:cNvSpPr/>
              <p:nvPr/>
            </p:nvSpPr>
            <p:spPr>
              <a:xfrm>
                <a:off x="13153697" y="3130346"/>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84" name="Freeform 5340">
                <a:extLst>
                  <a:ext uri="{FF2B5EF4-FFF2-40B4-BE49-F238E27FC236}">
                    <a16:creationId xmlns:a16="http://schemas.microsoft.com/office/drawing/2014/main" id="{257F0F7F-7593-8FFA-542E-A3331C15B6EF}"/>
                  </a:ext>
                </a:extLst>
              </p:cNvPr>
              <p:cNvSpPr/>
              <p:nvPr/>
            </p:nvSpPr>
            <p:spPr>
              <a:xfrm>
                <a:off x="13100134" y="3180829"/>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50" name="Graphic 5">
              <a:extLst>
                <a:ext uri="{FF2B5EF4-FFF2-40B4-BE49-F238E27FC236}">
                  <a16:creationId xmlns:a16="http://schemas.microsoft.com/office/drawing/2014/main" id="{D08AD05D-E669-99E3-BFFF-B0D424DA39BB}"/>
                </a:ext>
              </a:extLst>
            </p:cNvPr>
            <p:cNvGrpSpPr/>
            <p:nvPr/>
          </p:nvGrpSpPr>
          <p:grpSpPr>
            <a:xfrm>
              <a:off x="13118539" y="3130346"/>
              <a:ext cx="107125" cy="101091"/>
              <a:chOff x="13118539" y="3130346"/>
              <a:chExt cx="107125" cy="101091"/>
            </a:xfrm>
          </p:grpSpPr>
          <p:sp>
            <p:nvSpPr>
              <p:cNvPr id="881" name="Freeform 5337">
                <a:extLst>
                  <a:ext uri="{FF2B5EF4-FFF2-40B4-BE49-F238E27FC236}">
                    <a16:creationId xmlns:a16="http://schemas.microsoft.com/office/drawing/2014/main" id="{9F9562C6-83B3-BD71-C6A9-518B2E76F52E}"/>
                  </a:ext>
                </a:extLst>
              </p:cNvPr>
              <p:cNvSpPr/>
              <p:nvPr/>
            </p:nvSpPr>
            <p:spPr>
              <a:xfrm>
                <a:off x="13172102" y="3130346"/>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82" name="Freeform 5338">
                <a:extLst>
                  <a:ext uri="{FF2B5EF4-FFF2-40B4-BE49-F238E27FC236}">
                    <a16:creationId xmlns:a16="http://schemas.microsoft.com/office/drawing/2014/main" id="{D255E4CB-9D6A-7518-4885-B2579F8DC519}"/>
                  </a:ext>
                </a:extLst>
              </p:cNvPr>
              <p:cNvSpPr/>
              <p:nvPr/>
            </p:nvSpPr>
            <p:spPr>
              <a:xfrm>
                <a:off x="13118539" y="3180829"/>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51" name="Graphic 5">
              <a:extLst>
                <a:ext uri="{FF2B5EF4-FFF2-40B4-BE49-F238E27FC236}">
                  <a16:creationId xmlns:a16="http://schemas.microsoft.com/office/drawing/2014/main" id="{D74D97AE-9C76-9787-F7F4-83CBC6D06A2A}"/>
                </a:ext>
              </a:extLst>
            </p:cNvPr>
            <p:cNvGrpSpPr/>
            <p:nvPr/>
          </p:nvGrpSpPr>
          <p:grpSpPr>
            <a:xfrm>
              <a:off x="13163471" y="3130346"/>
              <a:ext cx="106999" cy="101091"/>
              <a:chOff x="13163471" y="3130346"/>
              <a:chExt cx="106999" cy="101091"/>
            </a:xfrm>
          </p:grpSpPr>
          <p:sp>
            <p:nvSpPr>
              <p:cNvPr id="879" name="Freeform 5335">
                <a:extLst>
                  <a:ext uri="{FF2B5EF4-FFF2-40B4-BE49-F238E27FC236}">
                    <a16:creationId xmlns:a16="http://schemas.microsoft.com/office/drawing/2014/main" id="{1B3F0785-CD6B-1572-46DA-FE2628556CB1}"/>
                  </a:ext>
                </a:extLst>
              </p:cNvPr>
              <p:cNvSpPr/>
              <p:nvPr/>
            </p:nvSpPr>
            <p:spPr>
              <a:xfrm>
                <a:off x="13216907" y="3130346"/>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80" name="Freeform 5336">
                <a:extLst>
                  <a:ext uri="{FF2B5EF4-FFF2-40B4-BE49-F238E27FC236}">
                    <a16:creationId xmlns:a16="http://schemas.microsoft.com/office/drawing/2014/main" id="{85E31E89-ABCD-05C9-D711-AFF96976CC33}"/>
                  </a:ext>
                </a:extLst>
              </p:cNvPr>
              <p:cNvSpPr/>
              <p:nvPr/>
            </p:nvSpPr>
            <p:spPr>
              <a:xfrm>
                <a:off x="13163471" y="3180829"/>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52" name="Graphic 5">
              <a:extLst>
                <a:ext uri="{FF2B5EF4-FFF2-40B4-BE49-F238E27FC236}">
                  <a16:creationId xmlns:a16="http://schemas.microsoft.com/office/drawing/2014/main" id="{EA0FF9BF-75B0-CA3D-CF5D-DE34B3518D02}"/>
                </a:ext>
              </a:extLst>
            </p:cNvPr>
            <p:cNvGrpSpPr/>
            <p:nvPr/>
          </p:nvGrpSpPr>
          <p:grpSpPr>
            <a:xfrm>
              <a:off x="13180860" y="3130346"/>
              <a:ext cx="107125" cy="101091"/>
              <a:chOff x="13180860" y="3130346"/>
              <a:chExt cx="107125" cy="101091"/>
            </a:xfrm>
          </p:grpSpPr>
          <p:sp>
            <p:nvSpPr>
              <p:cNvPr id="877" name="Freeform 5333">
                <a:extLst>
                  <a:ext uri="{FF2B5EF4-FFF2-40B4-BE49-F238E27FC236}">
                    <a16:creationId xmlns:a16="http://schemas.microsoft.com/office/drawing/2014/main" id="{97C9AB72-F1E8-499F-2521-958BF6C9FB94}"/>
                  </a:ext>
                </a:extLst>
              </p:cNvPr>
              <p:cNvSpPr/>
              <p:nvPr/>
            </p:nvSpPr>
            <p:spPr>
              <a:xfrm>
                <a:off x="13234423" y="3130346"/>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78" name="Freeform 5334">
                <a:extLst>
                  <a:ext uri="{FF2B5EF4-FFF2-40B4-BE49-F238E27FC236}">
                    <a16:creationId xmlns:a16="http://schemas.microsoft.com/office/drawing/2014/main" id="{94BBE3B0-CA9E-EE53-C401-2BDC61BD6C69}"/>
                  </a:ext>
                </a:extLst>
              </p:cNvPr>
              <p:cNvSpPr/>
              <p:nvPr/>
            </p:nvSpPr>
            <p:spPr>
              <a:xfrm>
                <a:off x="13180860" y="3180829"/>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53" name="Graphic 5">
              <a:extLst>
                <a:ext uri="{FF2B5EF4-FFF2-40B4-BE49-F238E27FC236}">
                  <a16:creationId xmlns:a16="http://schemas.microsoft.com/office/drawing/2014/main" id="{B82069DE-1F28-8D94-5F5D-5C45724A1F16}"/>
                </a:ext>
              </a:extLst>
            </p:cNvPr>
            <p:cNvGrpSpPr/>
            <p:nvPr/>
          </p:nvGrpSpPr>
          <p:grpSpPr>
            <a:xfrm>
              <a:off x="13289001" y="3157617"/>
              <a:ext cx="107125" cy="100964"/>
              <a:chOff x="13289001" y="3157617"/>
              <a:chExt cx="107125" cy="100964"/>
            </a:xfrm>
          </p:grpSpPr>
          <p:sp>
            <p:nvSpPr>
              <p:cNvPr id="875" name="Freeform 5331">
                <a:extLst>
                  <a:ext uri="{FF2B5EF4-FFF2-40B4-BE49-F238E27FC236}">
                    <a16:creationId xmlns:a16="http://schemas.microsoft.com/office/drawing/2014/main" id="{5E285D10-7B6A-6F8E-AD29-62709AA3B610}"/>
                  </a:ext>
                </a:extLst>
              </p:cNvPr>
              <p:cNvSpPr/>
              <p:nvPr/>
            </p:nvSpPr>
            <p:spPr>
              <a:xfrm>
                <a:off x="13342564" y="315761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76" name="Freeform 5332">
                <a:extLst>
                  <a:ext uri="{FF2B5EF4-FFF2-40B4-BE49-F238E27FC236}">
                    <a16:creationId xmlns:a16="http://schemas.microsoft.com/office/drawing/2014/main" id="{7B805337-1303-9AA0-CD7A-706D0F152A1A}"/>
                  </a:ext>
                </a:extLst>
              </p:cNvPr>
              <p:cNvSpPr/>
              <p:nvPr/>
            </p:nvSpPr>
            <p:spPr>
              <a:xfrm>
                <a:off x="13289001" y="3208100"/>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54" name="Graphic 5">
              <a:extLst>
                <a:ext uri="{FF2B5EF4-FFF2-40B4-BE49-F238E27FC236}">
                  <a16:creationId xmlns:a16="http://schemas.microsoft.com/office/drawing/2014/main" id="{D9F2684B-1DD3-25C5-B063-CF91DD6BF9A6}"/>
                </a:ext>
              </a:extLst>
            </p:cNvPr>
            <p:cNvGrpSpPr/>
            <p:nvPr/>
          </p:nvGrpSpPr>
          <p:grpSpPr>
            <a:xfrm>
              <a:off x="13539935" y="3318704"/>
              <a:ext cx="106999" cy="100964"/>
              <a:chOff x="13539935" y="3318704"/>
              <a:chExt cx="106999" cy="100964"/>
            </a:xfrm>
          </p:grpSpPr>
          <p:sp>
            <p:nvSpPr>
              <p:cNvPr id="873" name="Freeform 5329">
                <a:extLst>
                  <a:ext uri="{FF2B5EF4-FFF2-40B4-BE49-F238E27FC236}">
                    <a16:creationId xmlns:a16="http://schemas.microsoft.com/office/drawing/2014/main" id="{1A41BCED-BB45-AC1A-3416-BA9F40427AE5}"/>
                  </a:ext>
                </a:extLst>
              </p:cNvPr>
              <p:cNvSpPr/>
              <p:nvPr/>
            </p:nvSpPr>
            <p:spPr>
              <a:xfrm>
                <a:off x="13593371" y="331870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74" name="Freeform 5330">
                <a:extLst>
                  <a:ext uri="{FF2B5EF4-FFF2-40B4-BE49-F238E27FC236}">
                    <a16:creationId xmlns:a16="http://schemas.microsoft.com/office/drawing/2014/main" id="{9279B308-AA45-B02C-1E20-C24FFD23F9D6}"/>
                  </a:ext>
                </a:extLst>
              </p:cNvPr>
              <p:cNvSpPr/>
              <p:nvPr/>
            </p:nvSpPr>
            <p:spPr>
              <a:xfrm>
                <a:off x="13539935" y="3369187"/>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55" name="Graphic 5">
              <a:extLst>
                <a:ext uri="{FF2B5EF4-FFF2-40B4-BE49-F238E27FC236}">
                  <a16:creationId xmlns:a16="http://schemas.microsoft.com/office/drawing/2014/main" id="{0447E2EF-7FD7-F552-FC82-020A2882B46D}"/>
                </a:ext>
              </a:extLst>
            </p:cNvPr>
            <p:cNvGrpSpPr/>
            <p:nvPr/>
          </p:nvGrpSpPr>
          <p:grpSpPr>
            <a:xfrm>
              <a:off x="13545012" y="3318704"/>
              <a:ext cx="106999" cy="100964"/>
              <a:chOff x="13545012" y="3318704"/>
              <a:chExt cx="106999" cy="100964"/>
            </a:xfrm>
          </p:grpSpPr>
          <p:sp>
            <p:nvSpPr>
              <p:cNvPr id="871" name="Freeform 5327">
                <a:extLst>
                  <a:ext uri="{FF2B5EF4-FFF2-40B4-BE49-F238E27FC236}">
                    <a16:creationId xmlns:a16="http://schemas.microsoft.com/office/drawing/2014/main" id="{2FED8DD6-2DBD-2282-6D74-FE28D0D6F683}"/>
                  </a:ext>
                </a:extLst>
              </p:cNvPr>
              <p:cNvSpPr/>
              <p:nvPr/>
            </p:nvSpPr>
            <p:spPr>
              <a:xfrm>
                <a:off x="13598448" y="331870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72" name="Freeform 5328">
                <a:extLst>
                  <a:ext uri="{FF2B5EF4-FFF2-40B4-BE49-F238E27FC236}">
                    <a16:creationId xmlns:a16="http://schemas.microsoft.com/office/drawing/2014/main" id="{95FB2996-B19B-F687-5D0A-237E02BC0B8D}"/>
                  </a:ext>
                </a:extLst>
              </p:cNvPr>
              <p:cNvSpPr/>
              <p:nvPr/>
            </p:nvSpPr>
            <p:spPr>
              <a:xfrm>
                <a:off x="13545012" y="3369187"/>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56" name="Graphic 5">
              <a:extLst>
                <a:ext uri="{FF2B5EF4-FFF2-40B4-BE49-F238E27FC236}">
                  <a16:creationId xmlns:a16="http://schemas.microsoft.com/office/drawing/2014/main" id="{CC906C89-3E3D-1FA5-B1DB-A3638DDCF3B9}"/>
                </a:ext>
              </a:extLst>
            </p:cNvPr>
            <p:cNvGrpSpPr/>
            <p:nvPr/>
          </p:nvGrpSpPr>
          <p:grpSpPr>
            <a:xfrm>
              <a:off x="13552754" y="3318704"/>
              <a:ext cx="106999" cy="100964"/>
              <a:chOff x="13552754" y="3318704"/>
              <a:chExt cx="106999" cy="100964"/>
            </a:xfrm>
          </p:grpSpPr>
          <p:sp>
            <p:nvSpPr>
              <p:cNvPr id="869" name="Freeform 5325">
                <a:extLst>
                  <a:ext uri="{FF2B5EF4-FFF2-40B4-BE49-F238E27FC236}">
                    <a16:creationId xmlns:a16="http://schemas.microsoft.com/office/drawing/2014/main" id="{B5839575-8CBC-C578-4A37-B3D8294DE4CC}"/>
                  </a:ext>
                </a:extLst>
              </p:cNvPr>
              <p:cNvSpPr/>
              <p:nvPr/>
            </p:nvSpPr>
            <p:spPr>
              <a:xfrm>
                <a:off x="13606317" y="331870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70" name="Freeform 5326">
                <a:extLst>
                  <a:ext uri="{FF2B5EF4-FFF2-40B4-BE49-F238E27FC236}">
                    <a16:creationId xmlns:a16="http://schemas.microsoft.com/office/drawing/2014/main" id="{B2F290F4-103A-6522-CB21-F334012BC54C}"/>
                  </a:ext>
                </a:extLst>
              </p:cNvPr>
              <p:cNvSpPr/>
              <p:nvPr/>
            </p:nvSpPr>
            <p:spPr>
              <a:xfrm>
                <a:off x="13552754" y="3369187"/>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57" name="Graphic 5">
              <a:extLst>
                <a:ext uri="{FF2B5EF4-FFF2-40B4-BE49-F238E27FC236}">
                  <a16:creationId xmlns:a16="http://schemas.microsoft.com/office/drawing/2014/main" id="{993AF5CB-C6F9-68E6-A2CB-890EC42AE78E}"/>
                </a:ext>
              </a:extLst>
            </p:cNvPr>
            <p:cNvGrpSpPr/>
            <p:nvPr/>
          </p:nvGrpSpPr>
          <p:grpSpPr>
            <a:xfrm>
              <a:off x="13581820" y="3318704"/>
              <a:ext cx="107125" cy="100964"/>
              <a:chOff x="13581820" y="3318704"/>
              <a:chExt cx="107125" cy="100964"/>
            </a:xfrm>
          </p:grpSpPr>
          <p:sp>
            <p:nvSpPr>
              <p:cNvPr id="867" name="Freeform 5323">
                <a:extLst>
                  <a:ext uri="{FF2B5EF4-FFF2-40B4-BE49-F238E27FC236}">
                    <a16:creationId xmlns:a16="http://schemas.microsoft.com/office/drawing/2014/main" id="{C7FBF29B-5839-01EB-9917-1DBB329B51CC}"/>
                  </a:ext>
                </a:extLst>
              </p:cNvPr>
              <p:cNvSpPr/>
              <p:nvPr/>
            </p:nvSpPr>
            <p:spPr>
              <a:xfrm>
                <a:off x="13635383" y="3318704"/>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68" name="Freeform 5324">
                <a:extLst>
                  <a:ext uri="{FF2B5EF4-FFF2-40B4-BE49-F238E27FC236}">
                    <a16:creationId xmlns:a16="http://schemas.microsoft.com/office/drawing/2014/main" id="{76290EA7-4759-AB16-C3E0-77B26BFCE4A5}"/>
                  </a:ext>
                </a:extLst>
              </p:cNvPr>
              <p:cNvSpPr/>
              <p:nvPr/>
            </p:nvSpPr>
            <p:spPr>
              <a:xfrm>
                <a:off x="13581820" y="3369187"/>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58" name="Graphic 5">
              <a:extLst>
                <a:ext uri="{FF2B5EF4-FFF2-40B4-BE49-F238E27FC236}">
                  <a16:creationId xmlns:a16="http://schemas.microsoft.com/office/drawing/2014/main" id="{813033F6-2CDD-8397-FA10-28D05D26F418}"/>
                </a:ext>
              </a:extLst>
            </p:cNvPr>
            <p:cNvGrpSpPr/>
            <p:nvPr/>
          </p:nvGrpSpPr>
          <p:grpSpPr>
            <a:xfrm>
              <a:off x="13589055" y="3318704"/>
              <a:ext cx="107125" cy="100964"/>
              <a:chOff x="13589055" y="3318704"/>
              <a:chExt cx="107125" cy="100964"/>
            </a:xfrm>
          </p:grpSpPr>
          <p:sp>
            <p:nvSpPr>
              <p:cNvPr id="865" name="Freeform 5321">
                <a:extLst>
                  <a:ext uri="{FF2B5EF4-FFF2-40B4-BE49-F238E27FC236}">
                    <a16:creationId xmlns:a16="http://schemas.microsoft.com/office/drawing/2014/main" id="{3FB90D00-611E-2B01-9120-222B5D557467}"/>
                  </a:ext>
                </a:extLst>
              </p:cNvPr>
              <p:cNvSpPr/>
              <p:nvPr/>
            </p:nvSpPr>
            <p:spPr>
              <a:xfrm>
                <a:off x="13642618" y="331870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66" name="Freeform 5322">
                <a:extLst>
                  <a:ext uri="{FF2B5EF4-FFF2-40B4-BE49-F238E27FC236}">
                    <a16:creationId xmlns:a16="http://schemas.microsoft.com/office/drawing/2014/main" id="{F9D858EF-5C91-F30A-9CBD-D62807D27D0B}"/>
                  </a:ext>
                </a:extLst>
              </p:cNvPr>
              <p:cNvSpPr/>
              <p:nvPr/>
            </p:nvSpPr>
            <p:spPr>
              <a:xfrm>
                <a:off x="13589055" y="3369187"/>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59" name="Graphic 5">
              <a:extLst>
                <a:ext uri="{FF2B5EF4-FFF2-40B4-BE49-F238E27FC236}">
                  <a16:creationId xmlns:a16="http://schemas.microsoft.com/office/drawing/2014/main" id="{7D3BC205-7EF1-05CD-69F0-F3B83C0232C5}"/>
                </a:ext>
              </a:extLst>
            </p:cNvPr>
            <p:cNvGrpSpPr/>
            <p:nvPr/>
          </p:nvGrpSpPr>
          <p:grpSpPr>
            <a:xfrm>
              <a:off x="13611521" y="3318704"/>
              <a:ext cx="107125" cy="100964"/>
              <a:chOff x="13611521" y="3318704"/>
              <a:chExt cx="107125" cy="100964"/>
            </a:xfrm>
          </p:grpSpPr>
          <p:sp>
            <p:nvSpPr>
              <p:cNvPr id="863" name="Freeform 5319">
                <a:extLst>
                  <a:ext uri="{FF2B5EF4-FFF2-40B4-BE49-F238E27FC236}">
                    <a16:creationId xmlns:a16="http://schemas.microsoft.com/office/drawing/2014/main" id="{8475FEC8-9F44-F773-1C48-E7786C95DC02}"/>
                  </a:ext>
                </a:extLst>
              </p:cNvPr>
              <p:cNvSpPr/>
              <p:nvPr/>
            </p:nvSpPr>
            <p:spPr>
              <a:xfrm>
                <a:off x="13665084" y="331870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64" name="Freeform 5320">
                <a:extLst>
                  <a:ext uri="{FF2B5EF4-FFF2-40B4-BE49-F238E27FC236}">
                    <a16:creationId xmlns:a16="http://schemas.microsoft.com/office/drawing/2014/main" id="{E023A0AA-995C-84CB-E345-79B4C7F95A7C}"/>
                  </a:ext>
                </a:extLst>
              </p:cNvPr>
              <p:cNvSpPr/>
              <p:nvPr/>
            </p:nvSpPr>
            <p:spPr>
              <a:xfrm>
                <a:off x="13611521" y="3369187"/>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860" name="Graphic 5">
              <a:extLst>
                <a:ext uri="{FF2B5EF4-FFF2-40B4-BE49-F238E27FC236}">
                  <a16:creationId xmlns:a16="http://schemas.microsoft.com/office/drawing/2014/main" id="{7DFA0E8F-C943-ACDE-9B8F-F068DFE48E7B}"/>
                </a:ext>
              </a:extLst>
            </p:cNvPr>
            <p:cNvGrpSpPr/>
            <p:nvPr/>
          </p:nvGrpSpPr>
          <p:grpSpPr>
            <a:xfrm>
              <a:off x="13625737" y="3318704"/>
              <a:ext cx="107125" cy="100964"/>
              <a:chOff x="13625737" y="3318704"/>
              <a:chExt cx="107125" cy="100964"/>
            </a:xfrm>
          </p:grpSpPr>
          <p:sp>
            <p:nvSpPr>
              <p:cNvPr id="861" name="Freeform 5317">
                <a:extLst>
                  <a:ext uri="{FF2B5EF4-FFF2-40B4-BE49-F238E27FC236}">
                    <a16:creationId xmlns:a16="http://schemas.microsoft.com/office/drawing/2014/main" id="{27C676E0-B114-C008-7CEE-10D5419A3D90}"/>
                  </a:ext>
                </a:extLst>
              </p:cNvPr>
              <p:cNvSpPr/>
              <p:nvPr/>
            </p:nvSpPr>
            <p:spPr>
              <a:xfrm>
                <a:off x="13679300" y="331870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62" name="Freeform 5318">
                <a:extLst>
                  <a:ext uri="{FF2B5EF4-FFF2-40B4-BE49-F238E27FC236}">
                    <a16:creationId xmlns:a16="http://schemas.microsoft.com/office/drawing/2014/main" id="{0F6C3AB0-0718-32C0-E69B-6117640AE0AA}"/>
                  </a:ext>
                </a:extLst>
              </p:cNvPr>
              <p:cNvSpPr/>
              <p:nvPr/>
            </p:nvSpPr>
            <p:spPr>
              <a:xfrm>
                <a:off x="13625737" y="3369187"/>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grpSp>
        <p:nvGrpSpPr>
          <p:cNvPr id="36" name="Graphic 5">
            <a:extLst>
              <a:ext uri="{FF2B5EF4-FFF2-40B4-BE49-F238E27FC236}">
                <a16:creationId xmlns:a16="http://schemas.microsoft.com/office/drawing/2014/main" id="{501D4781-F96B-D3D0-C3CA-692E9A738B16}"/>
              </a:ext>
            </a:extLst>
          </p:cNvPr>
          <p:cNvGrpSpPr/>
          <p:nvPr/>
        </p:nvGrpSpPr>
        <p:grpSpPr>
          <a:xfrm>
            <a:off x="7049550" y="2063112"/>
            <a:ext cx="4745059" cy="1498614"/>
            <a:chOff x="8568859" y="1921686"/>
            <a:chExt cx="7119432" cy="2118359"/>
          </a:xfrm>
        </p:grpSpPr>
        <p:grpSp>
          <p:nvGrpSpPr>
            <p:cNvPr id="330" name="Graphic 5">
              <a:extLst>
                <a:ext uri="{FF2B5EF4-FFF2-40B4-BE49-F238E27FC236}">
                  <a16:creationId xmlns:a16="http://schemas.microsoft.com/office/drawing/2014/main" id="{D296CBBA-17C3-FD8D-8657-E7540ECC857D}"/>
                </a:ext>
              </a:extLst>
            </p:cNvPr>
            <p:cNvGrpSpPr/>
            <p:nvPr/>
          </p:nvGrpSpPr>
          <p:grpSpPr>
            <a:xfrm>
              <a:off x="15581293" y="3939080"/>
              <a:ext cx="106999" cy="100964"/>
              <a:chOff x="15581293" y="3939080"/>
              <a:chExt cx="106999" cy="100964"/>
            </a:xfrm>
          </p:grpSpPr>
          <p:sp>
            <p:nvSpPr>
              <p:cNvPr id="711" name="Freeform 4912">
                <a:extLst>
                  <a:ext uri="{FF2B5EF4-FFF2-40B4-BE49-F238E27FC236}">
                    <a16:creationId xmlns:a16="http://schemas.microsoft.com/office/drawing/2014/main" id="{1FF1F6D9-38DE-880A-5E9A-942ABD11CD7E}"/>
                  </a:ext>
                </a:extLst>
              </p:cNvPr>
              <p:cNvSpPr/>
              <p:nvPr/>
            </p:nvSpPr>
            <p:spPr>
              <a:xfrm>
                <a:off x="15634856" y="3939080"/>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12" name="Freeform 4913">
                <a:extLst>
                  <a:ext uri="{FF2B5EF4-FFF2-40B4-BE49-F238E27FC236}">
                    <a16:creationId xmlns:a16="http://schemas.microsoft.com/office/drawing/2014/main" id="{C8C95D16-9ED4-964E-F17C-CFDEB74D6C4C}"/>
                  </a:ext>
                </a:extLst>
              </p:cNvPr>
              <p:cNvSpPr/>
              <p:nvPr/>
            </p:nvSpPr>
            <p:spPr>
              <a:xfrm>
                <a:off x="15581293" y="3989562"/>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31" name="Graphic 5">
              <a:extLst>
                <a:ext uri="{FF2B5EF4-FFF2-40B4-BE49-F238E27FC236}">
                  <a16:creationId xmlns:a16="http://schemas.microsoft.com/office/drawing/2014/main" id="{CADA4417-487C-AC57-3345-D0267CFD069D}"/>
                </a:ext>
              </a:extLst>
            </p:cNvPr>
            <p:cNvGrpSpPr/>
            <p:nvPr/>
          </p:nvGrpSpPr>
          <p:grpSpPr>
            <a:xfrm>
              <a:off x="15203560" y="3939080"/>
              <a:ext cx="107125" cy="100964"/>
              <a:chOff x="15203560" y="3939080"/>
              <a:chExt cx="107125" cy="100964"/>
            </a:xfrm>
          </p:grpSpPr>
          <p:sp>
            <p:nvSpPr>
              <p:cNvPr id="709" name="Freeform 4910">
                <a:extLst>
                  <a:ext uri="{FF2B5EF4-FFF2-40B4-BE49-F238E27FC236}">
                    <a16:creationId xmlns:a16="http://schemas.microsoft.com/office/drawing/2014/main" id="{A66E0FEF-C41C-F1E1-2EA4-CBCCB36959F8}"/>
                  </a:ext>
                </a:extLst>
              </p:cNvPr>
              <p:cNvSpPr/>
              <p:nvPr/>
            </p:nvSpPr>
            <p:spPr>
              <a:xfrm>
                <a:off x="15257123" y="3939080"/>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10" name="Freeform 4911">
                <a:extLst>
                  <a:ext uri="{FF2B5EF4-FFF2-40B4-BE49-F238E27FC236}">
                    <a16:creationId xmlns:a16="http://schemas.microsoft.com/office/drawing/2014/main" id="{CE44EBB6-A6CE-D5FF-C849-9E89A89910AA}"/>
                  </a:ext>
                </a:extLst>
              </p:cNvPr>
              <p:cNvSpPr/>
              <p:nvPr/>
            </p:nvSpPr>
            <p:spPr>
              <a:xfrm>
                <a:off x="15203560" y="3989562"/>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32" name="Graphic 5">
              <a:extLst>
                <a:ext uri="{FF2B5EF4-FFF2-40B4-BE49-F238E27FC236}">
                  <a16:creationId xmlns:a16="http://schemas.microsoft.com/office/drawing/2014/main" id="{A75E7197-53AB-F7C3-4370-3746128A67E7}"/>
                </a:ext>
              </a:extLst>
            </p:cNvPr>
            <p:cNvGrpSpPr/>
            <p:nvPr/>
          </p:nvGrpSpPr>
          <p:grpSpPr>
            <a:xfrm>
              <a:off x="15114584" y="3939080"/>
              <a:ext cx="106999" cy="100964"/>
              <a:chOff x="15114584" y="3939080"/>
              <a:chExt cx="106999" cy="100964"/>
            </a:xfrm>
          </p:grpSpPr>
          <p:sp>
            <p:nvSpPr>
              <p:cNvPr id="707" name="Freeform 4908">
                <a:extLst>
                  <a:ext uri="{FF2B5EF4-FFF2-40B4-BE49-F238E27FC236}">
                    <a16:creationId xmlns:a16="http://schemas.microsoft.com/office/drawing/2014/main" id="{5A5ABDA3-B2E4-B671-1124-42C171D278AC}"/>
                  </a:ext>
                </a:extLst>
              </p:cNvPr>
              <p:cNvSpPr/>
              <p:nvPr/>
            </p:nvSpPr>
            <p:spPr>
              <a:xfrm>
                <a:off x="15168147" y="3939080"/>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08" name="Freeform 4909">
                <a:extLst>
                  <a:ext uri="{FF2B5EF4-FFF2-40B4-BE49-F238E27FC236}">
                    <a16:creationId xmlns:a16="http://schemas.microsoft.com/office/drawing/2014/main" id="{87D9EA2B-AEBE-F779-F018-A93118445D3E}"/>
                  </a:ext>
                </a:extLst>
              </p:cNvPr>
              <p:cNvSpPr/>
              <p:nvPr/>
            </p:nvSpPr>
            <p:spPr>
              <a:xfrm>
                <a:off x="15114584" y="3989562"/>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33" name="Graphic 5">
              <a:extLst>
                <a:ext uri="{FF2B5EF4-FFF2-40B4-BE49-F238E27FC236}">
                  <a16:creationId xmlns:a16="http://schemas.microsoft.com/office/drawing/2014/main" id="{A1566B08-C4EE-9307-7E1E-3D14EC71658D}"/>
                </a:ext>
              </a:extLst>
            </p:cNvPr>
            <p:cNvGrpSpPr/>
            <p:nvPr/>
          </p:nvGrpSpPr>
          <p:grpSpPr>
            <a:xfrm>
              <a:off x="14750305" y="3939080"/>
              <a:ext cx="107125" cy="100964"/>
              <a:chOff x="14750305" y="3939080"/>
              <a:chExt cx="107125" cy="100964"/>
            </a:xfrm>
          </p:grpSpPr>
          <p:sp>
            <p:nvSpPr>
              <p:cNvPr id="705" name="Freeform 4906">
                <a:extLst>
                  <a:ext uri="{FF2B5EF4-FFF2-40B4-BE49-F238E27FC236}">
                    <a16:creationId xmlns:a16="http://schemas.microsoft.com/office/drawing/2014/main" id="{01A5F80F-265B-B31C-18A6-96DB7E0F577F}"/>
                  </a:ext>
                </a:extLst>
              </p:cNvPr>
              <p:cNvSpPr/>
              <p:nvPr/>
            </p:nvSpPr>
            <p:spPr>
              <a:xfrm>
                <a:off x="14803868" y="393908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06" name="Freeform 4907">
                <a:extLst>
                  <a:ext uri="{FF2B5EF4-FFF2-40B4-BE49-F238E27FC236}">
                    <a16:creationId xmlns:a16="http://schemas.microsoft.com/office/drawing/2014/main" id="{69705E70-D291-1A45-E537-74572B50106C}"/>
                  </a:ext>
                </a:extLst>
              </p:cNvPr>
              <p:cNvSpPr/>
              <p:nvPr/>
            </p:nvSpPr>
            <p:spPr>
              <a:xfrm>
                <a:off x="14750305" y="3989562"/>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34" name="Graphic 5">
              <a:extLst>
                <a:ext uri="{FF2B5EF4-FFF2-40B4-BE49-F238E27FC236}">
                  <a16:creationId xmlns:a16="http://schemas.microsoft.com/office/drawing/2014/main" id="{3E8956B3-5A3D-0E9A-27BD-DCEA94235E08}"/>
                </a:ext>
              </a:extLst>
            </p:cNvPr>
            <p:cNvGrpSpPr/>
            <p:nvPr/>
          </p:nvGrpSpPr>
          <p:grpSpPr>
            <a:xfrm>
              <a:off x="14801584" y="3939080"/>
              <a:ext cx="107125" cy="100964"/>
              <a:chOff x="14801584" y="3939080"/>
              <a:chExt cx="107125" cy="100964"/>
            </a:xfrm>
          </p:grpSpPr>
          <p:sp>
            <p:nvSpPr>
              <p:cNvPr id="703" name="Freeform 4904">
                <a:extLst>
                  <a:ext uri="{FF2B5EF4-FFF2-40B4-BE49-F238E27FC236}">
                    <a16:creationId xmlns:a16="http://schemas.microsoft.com/office/drawing/2014/main" id="{B4BAA150-7EBF-CD52-5110-9B655A6DAD4D}"/>
                  </a:ext>
                </a:extLst>
              </p:cNvPr>
              <p:cNvSpPr/>
              <p:nvPr/>
            </p:nvSpPr>
            <p:spPr>
              <a:xfrm>
                <a:off x="14855147" y="393908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04" name="Freeform 4905">
                <a:extLst>
                  <a:ext uri="{FF2B5EF4-FFF2-40B4-BE49-F238E27FC236}">
                    <a16:creationId xmlns:a16="http://schemas.microsoft.com/office/drawing/2014/main" id="{96A06146-8AE7-92FE-1BE5-8C6CBEF47A6F}"/>
                  </a:ext>
                </a:extLst>
              </p:cNvPr>
              <p:cNvSpPr/>
              <p:nvPr/>
            </p:nvSpPr>
            <p:spPr>
              <a:xfrm>
                <a:off x="14801584" y="3989562"/>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35" name="Graphic 5">
              <a:extLst>
                <a:ext uri="{FF2B5EF4-FFF2-40B4-BE49-F238E27FC236}">
                  <a16:creationId xmlns:a16="http://schemas.microsoft.com/office/drawing/2014/main" id="{82479C83-1C4F-EC85-05BE-0D36D6DE6971}"/>
                </a:ext>
              </a:extLst>
            </p:cNvPr>
            <p:cNvGrpSpPr/>
            <p:nvPr/>
          </p:nvGrpSpPr>
          <p:grpSpPr>
            <a:xfrm>
              <a:off x="14812880" y="3939080"/>
              <a:ext cx="107125" cy="100964"/>
              <a:chOff x="14812880" y="3939080"/>
              <a:chExt cx="107125" cy="100964"/>
            </a:xfrm>
          </p:grpSpPr>
          <p:sp>
            <p:nvSpPr>
              <p:cNvPr id="701" name="Freeform 4902">
                <a:extLst>
                  <a:ext uri="{FF2B5EF4-FFF2-40B4-BE49-F238E27FC236}">
                    <a16:creationId xmlns:a16="http://schemas.microsoft.com/office/drawing/2014/main" id="{93C998C2-F30B-C6F1-3C2E-C54F9C597D28}"/>
                  </a:ext>
                </a:extLst>
              </p:cNvPr>
              <p:cNvSpPr/>
              <p:nvPr/>
            </p:nvSpPr>
            <p:spPr>
              <a:xfrm>
                <a:off x="14866443" y="393908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02" name="Freeform 4903">
                <a:extLst>
                  <a:ext uri="{FF2B5EF4-FFF2-40B4-BE49-F238E27FC236}">
                    <a16:creationId xmlns:a16="http://schemas.microsoft.com/office/drawing/2014/main" id="{EDEBDC02-091A-E2D7-2BDF-C35C3E43C1FC}"/>
                  </a:ext>
                </a:extLst>
              </p:cNvPr>
              <p:cNvSpPr/>
              <p:nvPr/>
            </p:nvSpPr>
            <p:spPr>
              <a:xfrm>
                <a:off x="14812880" y="3989562"/>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36" name="Graphic 5">
              <a:extLst>
                <a:ext uri="{FF2B5EF4-FFF2-40B4-BE49-F238E27FC236}">
                  <a16:creationId xmlns:a16="http://schemas.microsoft.com/office/drawing/2014/main" id="{BC1D2F1E-79C1-A687-860D-ECAC77B8E040}"/>
                </a:ext>
              </a:extLst>
            </p:cNvPr>
            <p:cNvGrpSpPr/>
            <p:nvPr/>
          </p:nvGrpSpPr>
          <p:grpSpPr>
            <a:xfrm>
              <a:off x="14897413" y="3939080"/>
              <a:ext cx="107125" cy="100964"/>
              <a:chOff x="14897413" y="3939080"/>
              <a:chExt cx="107125" cy="100964"/>
            </a:xfrm>
          </p:grpSpPr>
          <p:sp>
            <p:nvSpPr>
              <p:cNvPr id="699" name="Freeform 4900">
                <a:extLst>
                  <a:ext uri="{FF2B5EF4-FFF2-40B4-BE49-F238E27FC236}">
                    <a16:creationId xmlns:a16="http://schemas.microsoft.com/office/drawing/2014/main" id="{D5CE9325-B487-257F-5A37-F57263F6A01F}"/>
                  </a:ext>
                </a:extLst>
              </p:cNvPr>
              <p:cNvSpPr/>
              <p:nvPr/>
            </p:nvSpPr>
            <p:spPr>
              <a:xfrm>
                <a:off x="14950976" y="3939080"/>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00" name="Freeform 4901">
                <a:extLst>
                  <a:ext uri="{FF2B5EF4-FFF2-40B4-BE49-F238E27FC236}">
                    <a16:creationId xmlns:a16="http://schemas.microsoft.com/office/drawing/2014/main" id="{72E724A0-E78F-2553-DFCF-7FBA174BB18F}"/>
                  </a:ext>
                </a:extLst>
              </p:cNvPr>
              <p:cNvSpPr/>
              <p:nvPr/>
            </p:nvSpPr>
            <p:spPr>
              <a:xfrm>
                <a:off x="14897413" y="3989562"/>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37" name="Graphic 5">
              <a:extLst>
                <a:ext uri="{FF2B5EF4-FFF2-40B4-BE49-F238E27FC236}">
                  <a16:creationId xmlns:a16="http://schemas.microsoft.com/office/drawing/2014/main" id="{3044153C-7769-4C87-1D96-B9A89C4F5E6A}"/>
                </a:ext>
              </a:extLst>
            </p:cNvPr>
            <p:cNvGrpSpPr/>
            <p:nvPr/>
          </p:nvGrpSpPr>
          <p:grpSpPr>
            <a:xfrm>
              <a:off x="14564866" y="3939080"/>
              <a:ext cx="107125" cy="100964"/>
              <a:chOff x="14564866" y="3939080"/>
              <a:chExt cx="107125" cy="100964"/>
            </a:xfrm>
          </p:grpSpPr>
          <p:sp>
            <p:nvSpPr>
              <p:cNvPr id="697" name="Freeform 4898">
                <a:extLst>
                  <a:ext uri="{FF2B5EF4-FFF2-40B4-BE49-F238E27FC236}">
                    <a16:creationId xmlns:a16="http://schemas.microsoft.com/office/drawing/2014/main" id="{BC8E96A8-14B4-603A-1C74-EB8A9B008C39}"/>
                  </a:ext>
                </a:extLst>
              </p:cNvPr>
              <p:cNvSpPr/>
              <p:nvPr/>
            </p:nvSpPr>
            <p:spPr>
              <a:xfrm>
                <a:off x="14618429" y="393908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98" name="Freeform 4899">
                <a:extLst>
                  <a:ext uri="{FF2B5EF4-FFF2-40B4-BE49-F238E27FC236}">
                    <a16:creationId xmlns:a16="http://schemas.microsoft.com/office/drawing/2014/main" id="{C06B6C2A-C260-477E-EBA1-30E9E69DF766}"/>
                  </a:ext>
                </a:extLst>
              </p:cNvPr>
              <p:cNvSpPr/>
              <p:nvPr/>
            </p:nvSpPr>
            <p:spPr>
              <a:xfrm>
                <a:off x="14564866" y="3989562"/>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40" name="Graphic 5">
              <a:extLst>
                <a:ext uri="{FF2B5EF4-FFF2-40B4-BE49-F238E27FC236}">
                  <a16:creationId xmlns:a16="http://schemas.microsoft.com/office/drawing/2014/main" id="{71B2E1C6-4B61-AA8E-4BCA-635825BDCA5E}"/>
                </a:ext>
              </a:extLst>
            </p:cNvPr>
            <p:cNvGrpSpPr/>
            <p:nvPr/>
          </p:nvGrpSpPr>
          <p:grpSpPr>
            <a:xfrm>
              <a:off x="14591647" y="3939080"/>
              <a:ext cx="106999" cy="100964"/>
              <a:chOff x="14591647" y="3939080"/>
              <a:chExt cx="106999" cy="100964"/>
            </a:xfrm>
          </p:grpSpPr>
          <p:sp>
            <p:nvSpPr>
              <p:cNvPr id="695" name="Freeform 4896">
                <a:extLst>
                  <a:ext uri="{FF2B5EF4-FFF2-40B4-BE49-F238E27FC236}">
                    <a16:creationId xmlns:a16="http://schemas.microsoft.com/office/drawing/2014/main" id="{FB1A7E20-24B5-51DD-58B2-9B9457657EF1}"/>
                  </a:ext>
                </a:extLst>
              </p:cNvPr>
              <p:cNvSpPr/>
              <p:nvPr/>
            </p:nvSpPr>
            <p:spPr>
              <a:xfrm>
                <a:off x="14645083" y="393908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96" name="Freeform 4897">
                <a:extLst>
                  <a:ext uri="{FF2B5EF4-FFF2-40B4-BE49-F238E27FC236}">
                    <a16:creationId xmlns:a16="http://schemas.microsoft.com/office/drawing/2014/main" id="{ADCE8CD1-5568-0588-AD10-D5D7DD4734CD}"/>
                  </a:ext>
                </a:extLst>
              </p:cNvPr>
              <p:cNvSpPr/>
              <p:nvPr/>
            </p:nvSpPr>
            <p:spPr>
              <a:xfrm>
                <a:off x="14591647" y="3989562"/>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41" name="Graphic 5">
              <a:extLst>
                <a:ext uri="{FF2B5EF4-FFF2-40B4-BE49-F238E27FC236}">
                  <a16:creationId xmlns:a16="http://schemas.microsoft.com/office/drawing/2014/main" id="{8F157C52-9D72-2E7E-838C-21256D81C26D}"/>
                </a:ext>
              </a:extLst>
            </p:cNvPr>
            <p:cNvGrpSpPr/>
            <p:nvPr/>
          </p:nvGrpSpPr>
          <p:grpSpPr>
            <a:xfrm>
              <a:off x="14097269" y="3939080"/>
              <a:ext cx="107125" cy="100964"/>
              <a:chOff x="14097269" y="3939080"/>
              <a:chExt cx="107125" cy="100964"/>
            </a:xfrm>
          </p:grpSpPr>
          <p:sp>
            <p:nvSpPr>
              <p:cNvPr id="693" name="Freeform 4894">
                <a:extLst>
                  <a:ext uri="{FF2B5EF4-FFF2-40B4-BE49-F238E27FC236}">
                    <a16:creationId xmlns:a16="http://schemas.microsoft.com/office/drawing/2014/main" id="{E2A3FB8F-6B66-1DA9-F09A-B424AF0C33BF}"/>
                  </a:ext>
                </a:extLst>
              </p:cNvPr>
              <p:cNvSpPr/>
              <p:nvPr/>
            </p:nvSpPr>
            <p:spPr>
              <a:xfrm>
                <a:off x="14150832" y="393908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94" name="Freeform 4895">
                <a:extLst>
                  <a:ext uri="{FF2B5EF4-FFF2-40B4-BE49-F238E27FC236}">
                    <a16:creationId xmlns:a16="http://schemas.microsoft.com/office/drawing/2014/main" id="{D7717935-F27F-D1F9-7AEF-365BA1496768}"/>
                  </a:ext>
                </a:extLst>
              </p:cNvPr>
              <p:cNvSpPr/>
              <p:nvPr/>
            </p:nvSpPr>
            <p:spPr>
              <a:xfrm>
                <a:off x="14097269" y="3989562"/>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42" name="Graphic 5">
              <a:extLst>
                <a:ext uri="{FF2B5EF4-FFF2-40B4-BE49-F238E27FC236}">
                  <a16:creationId xmlns:a16="http://schemas.microsoft.com/office/drawing/2014/main" id="{89A80050-F97A-1880-ABE7-E7649CAA36AD}"/>
                </a:ext>
              </a:extLst>
            </p:cNvPr>
            <p:cNvGrpSpPr/>
            <p:nvPr/>
          </p:nvGrpSpPr>
          <p:grpSpPr>
            <a:xfrm>
              <a:off x="14138520" y="3939080"/>
              <a:ext cx="106999" cy="100964"/>
              <a:chOff x="14138520" y="3939080"/>
              <a:chExt cx="106999" cy="100964"/>
            </a:xfrm>
          </p:grpSpPr>
          <p:sp>
            <p:nvSpPr>
              <p:cNvPr id="691" name="Freeform 4892">
                <a:extLst>
                  <a:ext uri="{FF2B5EF4-FFF2-40B4-BE49-F238E27FC236}">
                    <a16:creationId xmlns:a16="http://schemas.microsoft.com/office/drawing/2014/main" id="{2EB806F3-9B2D-E3B5-FE1B-F824C46CCFA6}"/>
                  </a:ext>
                </a:extLst>
              </p:cNvPr>
              <p:cNvSpPr/>
              <p:nvPr/>
            </p:nvSpPr>
            <p:spPr>
              <a:xfrm>
                <a:off x="14191956" y="393908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92" name="Freeform 4893">
                <a:extLst>
                  <a:ext uri="{FF2B5EF4-FFF2-40B4-BE49-F238E27FC236}">
                    <a16:creationId xmlns:a16="http://schemas.microsoft.com/office/drawing/2014/main" id="{AAC397F7-67DE-FA45-6AC8-9C03C4F140D0}"/>
                  </a:ext>
                </a:extLst>
              </p:cNvPr>
              <p:cNvSpPr/>
              <p:nvPr/>
            </p:nvSpPr>
            <p:spPr>
              <a:xfrm>
                <a:off x="14138520" y="3989562"/>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43" name="Graphic 5">
              <a:extLst>
                <a:ext uri="{FF2B5EF4-FFF2-40B4-BE49-F238E27FC236}">
                  <a16:creationId xmlns:a16="http://schemas.microsoft.com/office/drawing/2014/main" id="{C4C0C769-B7CE-1617-B188-7BF9B5D214E5}"/>
                </a:ext>
              </a:extLst>
            </p:cNvPr>
            <p:cNvGrpSpPr/>
            <p:nvPr/>
          </p:nvGrpSpPr>
          <p:grpSpPr>
            <a:xfrm>
              <a:off x="13948638" y="3829871"/>
              <a:ext cx="106999" cy="100964"/>
              <a:chOff x="13948638" y="3829871"/>
              <a:chExt cx="106999" cy="100964"/>
            </a:xfrm>
          </p:grpSpPr>
          <p:sp>
            <p:nvSpPr>
              <p:cNvPr id="689" name="Freeform 4890">
                <a:extLst>
                  <a:ext uri="{FF2B5EF4-FFF2-40B4-BE49-F238E27FC236}">
                    <a16:creationId xmlns:a16="http://schemas.microsoft.com/office/drawing/2014/main" id="{6BB29E73-F7B3-ACBF-9464-1E716CC87E7F}"/>
                  </a:ext>
                </a:extLst>
              </p:cNvPr>
              <p:cNvSpPr/>
              <p:nvPr/>
            </p:nvSpPr>
            <p:spPr>
              <a:xfrm>
                <a:off x="14002201" y="3829871"/>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90" name="Freeform 4891">
                <a:extLst>
                  <a:ext uri="{FF2B5EF4-FFF2-40B4-BE49-F238E27FC236}">
                    <a16:creationId xmlns:a16="http://schemas.microsoft.com/office/drawing/2014/main" id="{A67B48D0-76D1-9FBA-5168-BA205B5D3327}"/>
                  </a:ext>
                </a:extLst>
              </p:cNvPr>
              <p:cNvSpPr/>
              <p:nvPr/>
            </p:nvSpPr>
            <p:spPr>
              <a:xfrm>
                <a:off x="13948638" y="3880353"/>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44" name="Graphic 5">
              <a:extLst>
                <a:ext uri="{FF2B5EF4-FFF2-40B4-BE49-F238E27FC236}">
                  <a16:creationId xmlns:a16="http://schemas.microsoft.com/office/drawing/2014/main" id="{A4199B98-F49B-4EA2-FBBE-E3B0E74D45FD}"/>
                </a:ext>
              </a:extLst>
            </p:cNvPr>
            <p:cNvGrpSpPr/>
            <p:nvPr/>
          </p:nvGrpSpPr>
          <p:grpSpPr>
            <a:xfrm>
              <a:off x="13975419" y="3829871"/>
              <a:ext cx="107125" cy="100964"/>
              <a:chOff x="13975419" y="3829871"/>
              <a:chExt cx="107125" cy="100964"/>
            </a:xfrm>
          </p:grpSpPr>
          <p:sp>
            <p:nvSpPr>
              <p:cNvPr id="687" name="Freeform 4888">
                <a:extLst>
                  <a:ext uri="{FF2B5EF4-FFF2-40B4-BE49-F238E27FC236}">
                    <a16:creationId xmlns:a16="http://schemas.microsoft.com/office/drawing/2014/main" id="{943319DC-E0EF-FFE2-56B9-2B729A55B390}"/>
                  </a:ext>
                </a:extLst>
              </p:cNvPr>
              <p:cNvSpPr/>
              <p:nvPr/>
            </p:nvSpPr>
            <p:spPr>
              <a:xfrm>
                <a:off x="14028982" y="3829871"/>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88" name="Freeform 4889">
                <a:extLst>
                  <a:ext uri="{FF2B5EF4-FFF2-40B4-BE49-F238E27FC236}">
                    <a16:creationId xmlns:a16="http://schemas.microsoft.com/office/drawing/2014/main" id="{8F1486D4-292A-D6AF-7DD4-F8C1D2E930AA}"/>
                  </a:ext>
                </a:extLst>
              </p:cNvPr>
              <p:cNvSpPr/>
              <p:nvPr/>
            </p:nvSpPr>
            <p:spPr>
              <a:xfrm>
                <a:off x="13975419" y="3880353"/>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45" name="Graphic 5">
              <a:extLst>
                <a:ext uri="{FF2B5EF4-FFF2-40B4-BE49-F238E27FC236}">
                  <a16:creationId xmlns:a16="http://schemas.microsoft.com/office/drawing/2014/main" id="{36DC8B72-F3AE-FDA4-696E-AB248AA6F4B7}"/>
                </a:ext>
              </a:extLst>
            </p:cNvPr>
            <p:cNvGrpSpPr/>
            <p:nvPr/>
          </p:nvGrpSpPr>
          <p:grpSpPr>
            <a:xfrm>
              <a:off x="13990397" y="3829871"/>
              <a:ext cx="107125" cy="100964"/>
              <a:chOff x="13990397" y="3829871"/>
              <a:chExt cx="107125" cy="100964"/>
            </a:xfrm>
          </p:grpSpPr>
          <p:sp>
            <p:nvSpPr>
              <p:cNvPr id="685" name="Freeform 4886">
                <a:extLst>
                  <a:ext uri="{FF2B5EF4-FFF2-40B4-BE49-F238E27FC236}">
                    <a16:creationId xmlns:a16="http://schemas.microsoft.com/office/drawing/2014/main" id="{D27EF7BF-4D9F-5C04-5E82-C3D4DB15DCFE}"/>
                  </a:ext>
                </a:extLst>
              </p:cNvPr>
              <p:cNvSpPr/>
              <p:nvPr/>
            </p:nvSpPr>
            <p:spPr>
              <a:xfrm>
                <a:off x="14043960" y="382987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86" name="Freeform 4887">
                <a:extLst>
                  <a:ext uri="{FF2B5EF4-FFF2-40B4-BE49-F238E27FC236}">
                    <a16:creationId xmlns:a16="http://schemas.microsoft.com/office/drawing/2014/main" id="{26903582-AD75-7924-6893-E48BC9EBDF04}"/>
                  </a:ext>
                </a:extLst>
              </p:cNvPr>
              <p:cNvSpPr/>
              <p:nvPr/>
            </p:nvSpPr>
            <p:spPr>
              <a:xfrm>
                <a:off x="13990397" y="3880353"/>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46" name="Graphic 5">
              <a:extLst>
                <a:ext uri="{FF2B5EF4-FFF2-40B4-BE49-F238E27FC236}">
                  <a16:creationId xmlns:a16="http://schemas.microsoft.com/office/drawing/2014/main" id="{D098C34A-87DA-56E5-BF65-B6E4169FCC2B}"/>
                </a:ext>
              </a:extLst>
            </p:cNvPr>
            <p:cNvGrpSpPr/>
            <p:nvPr/>
          </p:nvGrpSpPr>
          <p:grpSpPr>
            <a:xfrm>
              <a:off x="14002962" y="3829871"/>
              <a:ext cx="106999" cy="100964"/>
              <a:chOff x="14002962" y="3829871"/>
              <a:chExt cx="106999" cy="100964"/>
            </a:xfrm>
          </p:grpSpPr>
          <p:sp>
            <p:nvSpPr>
              <p:cNvPr id="683" name="Freeform 4884">
                <a:extLst>
                  <a:ext uri="{FF2B5EF4-FFF2-40B4-BE49-F238E27FC236}">
                    <a16:creationId xmlns:a16="http://schemas.microsoft.com/office/drawing/2014/main" id="{6B9FECEA-CC61-BCE7-A992-09DAF26AC9F3}"/>
                  </a:ext>
                </a:extLst>
              </p:cNvPr>
              <p:cNvSpPr/>
              <p:nvPr/>
            </p:nvSpPr>
            <p:spPr>
              <a:xfrm>
                <a:off x="14056398" y="382987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84" name="Freeform 4885">
                <a:extLst>
                  <a:ext uri="{FF2B5EF4-FFF2-40B4-BE49-F238E27FC236}">
                    <a16:creationId xmlns:a16="http://schemas.microsoft.com/office/drawing/2014/main" id="{C65C8EA2-A1EC-5175-F341-B8994948E4CA}"/>
                  </a:ext>
                </a:extLst>
              </p:cNvPr>
              <p:cNvSpPr/>
              <p:nvPr/>
            </p:nvSpPr>
            <p:spPr>
              <a:xfrm>
                <a:off x="14002962" y="3880353"/>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47" name="Graphic 5">
              <a:extLst>
                <a:ext uri="{FF2B5EF4-FFF2-40B4-BE49-F238E27FC236}">
                  <a16:creationId xmlns:a16="http://schemas.microsoft.com/office/drawing/2014/main" id="{6178B2AC-1C55-5071-0F62-EA99951CF876}"/>
                </a:ext>
              </a:extLst>
            </p:cNvPr>
            <p:cNvGrpSpPr/>
            <p:nvPr/>
          </p:nvGrpSpPr>
          <p:grpSpPr>
            <a:xfrm>
              <a:off x="14043960" y="3829871"/>
              <a:ext cx="106999" cy="100964"/>
              <a:chOff x="14043960" y="3829871"/>
              <a:chExt cx="106999" cy="100964"/>
            </a:xfrm>
          </p:grpSpPr>
          <p:sp>
            <p:nvSpPr>
              <p:cNvPr id="681" name="Freeform 4882">
                <a:extLst>
                  <a:ext uri="{FF2B5EF4-FFF2-40B4-BE49-F238E27FC236}">
                    <a16:creationId xmlns:a16="http://schemas.microsoft.com/office/drawing/2014/main" id="{D8B4B3BA-10A2-3D2F-C49A-1B199839D09B}"/>
                  </a:ext>
                </a:extLst>
              </p:cNvPr>
              <p:cNvSpPr/>
              <p:nvPr/>
            </p:nvSpPr>
            <p:spPr>
              <a:xfrm>
                <a:off x="14097523" y="382987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82" name="Freeform 4883">
                <a:extLst>
                  <a:ext uri="{FF2B5EF4-FFF2-40B4-BE49-F238E27FC236}">
                    <a16:creationId xmlns:a16="http://schemas.microsoft.com/office/drawing/2014/main" id="{4795B7D6-6959-A530-2A71-5C15B9A29DA1}"/>
                  </a:ext>
                </a:extLst>
              </p:cNvPr>
              <p:cNvSpPr/>
              <p:nvPr/>
            </p:nvSpPr>
            <p:spPr>
              <a:xfrm>
                <a:off x="14043960" y="3880353"/>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48" name="Graphic 5">
              <a:extLst>
                <a:ext uri="{FF2B5EF4-FFF2-40B4-BE49-F238E27FC236}">
                  <a16:creationId xmlns:a16="http://schemas.microsoft.com/office/drawing/2014/main" id="{2B659525-1EAF-42E8-B843-7D681BC74B5F}"/>
                </a:ext>
              </a:extLst>
            </p:cNvPr>
            <p:cNvGrpSpPr/>
            <p:nvPr/>
          </p:nvGrpSpPr>
          <p:grpSpPr>
            <a:xfrm>
              <a:off x="13617487" y="3751864"/>
              <a:ext cx="107125" cy="100964"/>
              <a:chOff x="13617487" y="3751864"/>
              <a:chExt cx="107125" cy="100964"/>
            </a:xfrm>
          </p:grpSpPr>
          <p:sp>
            <p:nvSpPr>
              <p:cNvPr id="679" name="Freeform 4880">
                <a:extLst>
                  <a:ext uri="{FF2B5EF4-FFF2-40B4-BE49-F238E27FC236}">
                    <a16:creationId xmlns:a16="http://schemas.microsoft.com/office/drawing/2014/main" id="{3536FDB0-8389-DDC6-2AD2-0583A0349FA2}"/>
                  </a:ext>
                </a:extLst>
              </p:cNvPr>
              <p:cNvSpPr/>
              <p:nvPr/>
            </p:nvSpPr>
            <p:spPr>
              <a:xfrm>
                <a:off x="13671050" y="375186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80" name="Freeform 4881">
                <a:extLst>
                  <a:ext uri="{FF2B5EF4-FFF2-40B4-BE49-F238E27FC236}">
                    <a16:creationId xmlns:a16="http://schemas.microsoft.com/office/drawing/2014/main" id="{99AD42E1-AF73-2509-3CE3-546AC41AB087}"/>
                  </a:ext>
                </a:extLst>
              </p:cNvPr>
              <p:cNvSpPr/>
              <p:nvPr/>
            </p:nvSpPr>
            <p:spPr>
              <a:xfrm>
                <a:off x="13617487" y="3802346"/>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49" name="Graphic 5">
              <a:extLst>
                <a:ext uri="{FF2B5EF4-FFF2-40B4-BE49-F238E27FC236}">
                  <a16:creationId xmlns:a16="http://schemas.microsoft.com/office/drawing/2014/main" id="{9FB78405-0C0C-0363-2FE9-C99AB137FA29}"/>
                </a:ext>
              </a:extLst>
            </p:cNvPr>
            <p:cNvGrpSpPr/>
            <p:nvPr/>
          </p:nvGrpSpPr>
          <p:grpSpPr>
            <a:xfrm>
              <a:off x="13539808" y="3708358"/>
              <a:ext cx="107125" cy="101091"/>
              <a:chOff x="13539808" y="3708358"/>
              <a:chExt cx="107125" cy="101091"/>
            </a:xfrm>
          </p:grpSpPr>
          <p:sp>
            <p:nvSpPr>
              <p:cNvPr id="677" name="Freeform 4878">
                <a:extLst>
                  <a:ext uri="{FF2B5EF4-FFF2-40B4-BE49-F238E27FC236}">
                    <a16:creationId xmlns:a16="http://schemas.microsoft.com/office/drawing/2014/main" id="{3CEA2934-0C39-536E-B781-3AFAFDE28ABB}"/>
                  </a:ext>
                </a:extLst>
              </p:cNvPr>
              <p:cNvSpPr/>
              <p:nvPr/>
            </p:nvSpPr>
            <p:spPr>
              <a:xfrm>
                <a:off x="13593371" y="3708358"/>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78" name="Freeform 4879">
                <a:extLst>
                  <a:ext uri="{FF2B5EF4-FFF2-40B4-BE49-F238E27FC236}">
                    <a16:creationId xmlns:a16="http://schemas.microsoft.com/office/drawing/2014/main" id="{6895DA7D-1A42-E48B-E3AD-D4B1388D0A73}"/>
                  </a:ext>
                </a:extLst>
              </p:cNvPr>
              <p:cNvSpPr/>
              <p:nvPr/>
            </p:nvSpPr>
            <p:spPr>
              <a:xfrm>
                <a:off x="13539808" y="3758840"/>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50" name="Graphic 5">
              <a:extLst>
                <a:ext uri="{FF2B5EF4-FFF2-40B4-BE49-F238E27FC236}">
                  <a16:creationId xmlns:a16="http://schemas.microsoft.com/office/drawing/2014/main" id="{7ADD195F-CFE7-12FE-C2FC-F5D67E735C53}"/>
                </a:ext>
              </a:extLst>
            </p:cNvPr>
            <p:cNvGrpSpPr/>
            <p:nvPr/>
          </p:nvGrpSpPr>
          <p:grpSpPr>
            <a:xfrm>
              <a:off x="13504649" y="3666373"/>
              <a:ext cx="107125" cy="100964"/>
              <a:chOff x="13504649" y="3666373"/>
              <a:chExt cx="107125" cy="100964"/>
            </a:xfrm>
          </p:grpSpPr>
          <p:sp>
            <p:nvSpPr>
              <p:cNvPr id="675" name="Freeform 4876">
                <a:extLst>
                  <a:ext uri="{FF2B5EF4-FFF2-40B4-BE49-F238E27FC236}">
                    <a16:creationId xmlns:a16="http://schemas.microsoft.com/office/drawing/2014/main" id="{A478AE8D-3023-481B-45A1-79495684DF87}"/>
                  </a:ext>
                </a:extLst>
              </p:cNvPr>
              <p:cNvSpPr/>
              <p:nvPr/>
            </p:nvSpPr>
            <p:spPr>
              <a:xfrm>
                <a:off x="13558212" y="366637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76" name="Freeform 4877">
                <a:extLst>
                  <a:ext uri="{FF2B5EF4-FFF2-40B4-BE49-F238E27FC236}">
                    <a16:creationId xmlns:a16="http://schemas.microsoft.com/office/drawing/2014/main" id="{E9B881DE-16E8-07D7-615F-869314225EAF}"/>
                  </a:ext>
                </a:extLst>
              </p:cNvPr>
              <p:cNvSpPr/>
              <p:nvPr/>
            </p:nvSpPr>
            <p:spPr>
              <a:xfrm>
                <a:off x="13504649" y="3716856"/>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51" name="Graphic 5">
              <a:extLst>
                <a:ext uri="{FF2B5EF4-FFF2-40B4-BE49-F238E27FC236}">
                  <a16:creationId xmlns:a16="http://schemas.microsoft.com/office/drawing/2014/main" id="{898F31A7-A1BC-5E9E-E98F-8019D20F14CA}"/>
                </a:ext>
              </a:extLst>
            </p:cNvPr>
            <p:cNvGrpSpPr/>
            <p:nvPr/>
          </p:nvGrpSpPr>
          <p:grpSpPr>
            <a:xfrm>
              <a:off x="13434713" y="3626292"/>
              <a:ext cx="106999" cy="100964"/>
              <a:chOff x="13434713" y="3626292"/>
              <a:chExt cx="106999" cy="100964"/>
            </a:xfrm>
          </p:grpSpPr>
          <p:sp>
            <p:nvSpPr>
              <p:cNvPr id="673" name="Freeform 4874">
                <a:extLst>
                  <a:ext uri="{FF2B5EF4-FFF2-40B4-BE49-F238E27FC236}">
                    <a16:creationId xmlns:a16="http://schemas.microsoft.com/office/drawing/2014/main" id="{A40BAFBA-35FA-20B5-7615-EAEA9FFFD3B4}"/>
                  </a:ext>
                </a:extLst>
              </p:cNvPr>
              <p:cNvSpPr/>
              <p:nvPr/>
            </p:nvSpPr>
            <p:spPr>
              <a:xfrm>
                <a:off x="13488149" y="3626292"/>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74" name="Freeform 4875">
                <a:extLst>
                  <a:ext uri="{FF2B5EF4-FFF2-40B4-BE49-F238E27FC236}">
                    <a16:creationId xmlns:a16="http://schemas.microsoft.com/office/drawing/2014/main" id="{96355FD4-A14A-2100-7ECA-1435C6F6D6F5}"/>
                  </a:ext>
                </a:extLst>
              </p:cNvPr>
              <p:cNvSpPr/>
              <p:nvPr/>
            </p:nvSpPr>
            <p:spPr>
              <a:xfrm>
                <a:off x="13434713" y="3676774"/>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52" name="Graphic 5">
              <a:extLst>
                <a:ext uri="{FF2B5EF4-FFF2-40B4-BE49-F238E27FC236}">
                  <a16:creationId xmlns:a16="http://schemas.microsoft.com/office/drawing/2014/main" id="{71E2E7BD-634F-6762-00F2-DD55F0E530DD}"/>
                </a:ext>
              </a:extLst>
            </p:cNvPr>
            <p:cNvGrpSpPr/>
            <p:nvPr/>
          </p:nvGrpSpPr>
          <p:grpSpPr>
            <a:xfrm>
              <a:off x="13435728" y="3626292"/>
              <a:ext cx="107125" cy="100964"/>
              <a:chOff x="13435728" y="3626292"/>
              <a:chExt cx="107125" cy="100964"/>
            </a:xfrm>
          </p:grpSpPr>
          <p:sp>
            <p:nvSpPr>
              <p:cNvPr id="671" name="Freeform 4872">
                <a:extLst>
                  <a:ext uri="{FF2B5EF4-FFF2-40B4-BE49-F238E27FC236}">
                    <a16:creationId xmlns:a16="http://schemas.microsoft.com/office/drawing/2014/main" id="{025CD5DB-BF83-7016-6F96-8E679842A2B8}"/>
                  </a:ext>
                </a:extLst>
              </p:cNvPr>
              <p:cNvSpPr/>
              <p:nvPr/>
            </p:nvSpPr>
            <p:spPr>
              <a:xfrm>
                <a:off x="13489291" y="362629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72" name="Freeform 4873">
                <a:extLst>
                  <a:ext uri="{FF2B5EF4-FFF2-40B4-BE49-F238E27FC236}">
                    <a16:creationId xmlns:a16="http://schemas.microsoft.com/office/drawing/2014/main" id="{7CD9E6BB-7354-B429-1923-3075D80E719F}"/>
                  </a:ext>
                </a:extLst>
              </p:cNvPr>
              <p:cNvSpPr/>
              <p:nvPr/>
            </p:nvSpPr>
            <p:spPr>
              <a:xfrm>
                <a:off x="13435728" y="3676774"/>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53" name="Graphic 5">
              <a:extLst>
                <a:ext uri="{FF2B5EF4-FFF2-40B4-BE49-F238E27FC236}">
                  <a16:creationId xmlns:a16="http://schemas.microsoft.com/office/drawing/2014/main" id="{461048BC-3214-369A-0763-E0C73D3784B6}"/>
                </a:ext>
              </a:extLst>
            </p:cNvPr>
            <p:cNvGrpSpPr/>
            <p:nvPr/>
          </p:nvGrpSpPr>
          <p:grpSpPr>
            <a:xfrm>
              <a:off x="13422020" y="3626292"/>
              <a:ext cx="106999" cy="100964"/>
              <a:chOff x="13422020" y="3626292"/>
              <a:chExt cx="106999" cy="100964"/>
            </a:xfrm>
          </p:grpSpPr>
          <p:sp>
            <p:nvSpPr>
              <p:cNvPr id="669" name="Freeform 4870">
                <a:extLst>
                  <a:ext uri="{FF2B5EF4-FFF2-40B4-BE49-F238E27FC236}">
                    <a16:creationId xmlns:a16="http://schemas.microsoft.com/office/drawing/2014/main" id="{F3E56E88-AF44-EBCB-A742-A0E412146D19}"/>
                  </a:ext>
                </a:extLst>
              </p:cNvPr>
              <p:cNvSpPr/>
              <p:nvPr/>
            </p:nvSpPr>
            <p:spPr>
              <a:xfrm>
                <a:off x="13475583" y="362629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70" name="Freeform 4871">
                <a:extLst>
                  <a:ext uri="{FF2B5EF4-FFF2-40B4-BE49-F238E27FC236}">
                    <a16:creationId xmlns:a16="http://schemas.microsoft.com/office/drawing/2014/main" id="{3B59EA0F-C30F-26D2-C731-37C50E4B464F}"/>
                  </a:ext>
                </a:extLst>
              </p:cNvPr>
              <p:cNvSpPr/>
              <p:nvPr/>
            </p:nvSpPr>
            <p:spPr>
              <a:xfrm>
                <a:off x="13422020" y="3676774"/>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54" name="Graphic 5">
              <a:extLst>
                <a:ext uri="{FF2B5EF4-FFF2-40B4-BE49-F238E27FC236}">
                  <a16:creationId xmlns:a16="http://schemas.microsoft.com/office/drawing/2014/main" id="{9C5F2362-4FBC-A4D0-8017-26560D81BCB4}"/>
                </a:ext>
              </a:extLst>
            </p:cNvPr>
            <p:cNvGrpSpPr/>
            <p:nvPr/>
          </p:nvGrpSpPr>
          <p:grpSpPr>
            <a:xfrm>
              <a:off x="13373026" y="3626292"/>
              <a:ext cx="107125" cy="100964"/>
              <a:chOff x="13373026" y="3626292"/>
              <a:chExt cx="107125" cy="100964"/>
            </a:xfrm>
          </p:grpSpPr>
          <p:sp>
            <p:nvSpPr>
              <p:cNvPr id="667" name="Freeform 4868">
                <a:extLst>
                  <a:ext uri="{FF2B5EF4-FFF2-40B4-BE49-F238E27FC236}">
                    <a16:creationId xmlns:a16="http://schemas.microsoft.com/office/drawing/2014/main" id="{471FAE59-859B-A971-3EC1-834F310C2FD6}"/>
                  </a:ext>
                </a:extLst>
              </p:cNvPr>
              <p:cNvSpPr/>
              <p:nvPr/>
            </p:nvSpPr>
            <p:spPr>
              <a:xfrm>
                <a:off x="13426589" y="362629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68" name="Freeform 4869">
                <a:extLst>
                  <a:ext uri="{FF2B5EF4-FFF2-40B4-BE49-F238E27FC236}">
                    <a16:creationId xmlns:a16="http://schemas.microsoft.com/office/drawing/2014/main" id="{30A795C6-9F67-DF1E-01D5-2FDB1344529F}"/>
                  </a:ext>
                </a:extLst>
              </p:cNvPr>
              <p:cNvSpPr/>
              <p:nvPr/>
            </p:nvSpPr>
            <p:spPr>
              <a:xfrm>
                <a:off x="13373026" y="3676774"/>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55" name="Graphic 5">
              <a:extLst>
                <a:ext uri="{FF2B5EF4-FFF2-40B4-BE49-F238E27FC236}">
                  <a16:creationId xmlns:a16="http://schemas.microsoft.com/office/drawing/2014/main" id="{8CFE70A2-AF30-5B53-338F-C8236EBD1072}"/>
                </a:ext>
              </a:extLst>
            </p:cNvPr>
            <p:cNvGrpSpPr/>
            <p:nvPr/>
          </p:nvGrpSpPr>
          <p:grpSpPr>
            <a:xfrm>
              <a:off x="13390669" y="3626292"/>
              <a:ext cx="107125" cy="100964"/>
              <a:chOff x="13390669" y="3626292"/>
              <a:chExt cx="107125" cy="100964"/>
            </a:xfrm>
          </p:grpSpPr>
          <p:sp>
            <p:nvSpPr>
              <p:cNvPr id="665" name="Freeform 4866">
                <a:extLst>
                  <a:ext uri="{FF2B5EF4-FFF2-40B4-BE49-F238E27FC236}">
                    <a16:creationId xmlns:a16="http://schemas.microsoft.com/office/drawing/2014/main" id="{57560C07-6B48-33E7-55D3-A2C75D07C4C4}"/>
                  </a:ext>
                </a:extLst>
              </p:cNvPr>
              <p:cNvSpPr/>
              <p:nvPr/>
            </p:nvSpPr>
            <p:spPr>
              <a:xfrm>
                <a:off x="13444232" y="362629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66" name="Freeform 4867">
                <a:extLst>
                  <a:ext uri="{FF2B5EF4-FFF2-40B4-BE49-F238E27FC236}">
                    <a16:creationId xmlns:a16="http://schemas.microsoft.com/office/drawing/2014/main" id="{EDF4E2F1-C3C3-9A58-6290-0B4B18E442E2}"/>
                  </a:ext>
                </a:extLst>
              </p:cNvPr>
              <p:cNvSpPr/>
              <p:nvPr/>
            </p:nvSpPr>
            <p:spPr>
              <a:xfrm>
                <a:off x="13390669" y="3676774"/>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56" name="Graphic 5">
              <a:extLst>
                <a:ext uri="{FF2B5EF4-FFF2-40B4-BE49-F238E27FC236}">
                  <a16:creationId xmlns:a16="http://schemas.microsoft.com/office/drawing/2014/main" id="{F891FAF5-0C8A-1A63-0AD7-CE9B0B223E2B}"/>
                </a:ext>
              </a:extLst>
            </p:cNvPr>
            <p:cNvGrpSpPr/>
            <p:nvPr/>
          </p:nvGrpSpPr>
          <p:grpSpPr>
            <a:xfrm>
              <a:off x="13296490" y="3626292"/>
              <a:ext cx="107125" cy="100964"/>
              <a:chOff x="13296490" y="3626292"/>
              <a:chExt cx="107125" cy="100964"/>
            </a:xfrm>
          </p:grpSpPr>
          <p:sp>
            <p:nvSpPr>
              <p:cNvPr id="663" name="Freeform 4864">
                <a:extLst>
                  <a:ext uri="{FF2B5EF4-FFF2-40B4-BE49-F238E27FC236}">
                    <a16:creationId xmlns:a16="http://schemas.microsoft.com/office/drawing/2014/main" id="{10C257F7-87D1-BC98-3130-A7C4CE25F9B0}"/>
                  </a:ext>
                </a:extLst>
              </p:cNvPr>
              <p:cNvSpPr/>
              <p:nvPr/>
            </p:nvSpPr>
            <p:spPr>
              <a:xfrm>
                <a:off x="13350053" y="3626292"/>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64" name="Freeform 4865">
                <a:extLst>
                  <a:ext uri="{FF2B5EF4-FFF2-40B4-BE49-F238E27FC236}">
                    <a16:creationId xmlns:a16="http://schemas.microsoft.com/office/drawing/2014/main" id="{185BC33A-B060-2064-34D3-C87200AEE23C}"/>
                  </a:ext>
                </a:extLst>
              </p:cNvPr>
              <p:cNvSpPr/>
              <p:nvPr/>
            </p:nvSpPr>
            <p:spPr>
              <a:xfrm>
                <a:off x="13296490" y="3676774"/>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57" name="Graphic 5">
              <a:extLst>
                <a:ext uri="{FF2B5EF4-FFF2-40B4-BE49-F238E27FC236}">
                  <a16:creationId xmlns:a16="http://schemas.microsoft.com/office/drawing/2014/main" id="{7922B925-3712-DF93-16E1-EE414C3F40F2}"/>
                </a:ext>
              </a:extLst>
            </p:cNvPr>
            <p:cNvGrpSpPr/>
            <p:nvPr/>
          </p:nvGrpSpPr>
          <p:grpSpPr>
            <a:xfrm>
              <a:off x="13298901" y="3626292"/>
              <a:ext cx="106999" cy="100964"/>
              <a:chOff x="13298901" y="3626292"/>
              <a:chExt cx="106999" cy="100964"/>
            </a:xfrm>
          </p:grpSpPr>
          <p:sp>
            <p:nvSpPr>
              <p:cNvPr id="661" name="Freeform 4862">
                <a:extLst>
                  <a:ext uri="{FF2B5EF4-FFF2-40B4-BE49-F238E27FC236}">
                    <a16:creationId xmlns:a16="http://schemas.microsoft.com/office/drawing/2014/main" id="{5F167D5C-3F74-CDEE-48E5-7A4906D2ED37}"/>
                  </a:ext>
                </a:extLst>
              </p:cNvPr>
              <p:cNvSpPr/>
              <p:nvPr/>
            </p:nvSpPr>
            <p:spPr>
              <a:xfrm>
                <a:off x="13352337" y="362629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62" name="Freeform 4863">
                <a:extLst>
                  <a:ext uri="{FF2B5EF4-FFF2-40B4-BE49-F238E27FC236}">
                    <a16:creationId xmlns:a16="http://schemas.microsoft.com/office/drawing/2014/main" id="{04BE3DA8-29D7-4775-BD06-196E21411A51}"/>
                  </a:ext>
                </a:extLst>
              </p:cNvPr>
              <p:cNvSpPr/>
              <p:nvPr/>
            </p:nvSpPr>
            <p:spPr>
              <a:xfrm>
                <a:off x="13298901" y="3676774"/>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58" name="Graphic 5">
              <a:extLst>
                <a:ext uri="{FF2B5EF4-FFF2-40B4-BE49-F238E27FC236}">
                  <a16:creationId xmlns:a16="http://schemas.microsoft.com/office/drawing/2014/main" id="{AEDF58ED-9EFD-4ECF-943D-A64713418F71}"/>
                </a:ext>
              </a:extLst>
            </p:cNvPr>
            <p:cNvGrpSpPr/>
            <p:nvPr/>
          </p:nvGrpSpPr>
          <p:grpSpPr>
            <a:xfrm>
              <a:off x="13302836" y="3626292"/>
              <a:ext cx="106999" cy="100964"/>
              <a:chOff x="13302836" y="3626292"/>
              <a:chExt cx="106999" cy="100964"/>
            </a:xfrm>
          </p:grpSpPr>
          <p:sp>
            <p:nvSpPr>
              <p:cNvPr id="659" name="Freeform 4860">
                <a:extLst>
                  <a:ext uri="{FF2B5EF4-FFF2-40B4-BE49-F238E27FC236}">
                    <a16:creationId xmlns:a16="http://schemas.microsoft.com/office/drawing/2014/main" id="{569D40FB-1BAB-8FFA-CFB4-0F7BBE87F4E2}"/>
                  </a:ext>
                </a:extLst>
              </p:cNvPr>
              <p:cNvSpPr/>
              <p:nvPr/>
            </p:nvSpPr>
            <p:spPr>
              <a:xfrm>
                <a:off x="13356272" y="3626292"/>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60" name="Freeform 4861">
                <a:extLst>
                  <a:ext uri="{FF2B5EF4-FFF2-40B4-BE49-F238E27FC236}">
                    <a16:creationId xmlns:a16="http://schemas.microsoft.com/office/drawing/2014/main" id="{81C9DB78-BD49-31F9-FFF1-215AA335AC10}"/>
                  </a:ext>
                </a:extLst>
              </p:cNvPr>
              <p:cNvSpPr/>
              <p:nvPr/>
            </p:nvSpPr>
            <p:spPr>
              <a:xfrm>
                <a:off x="13302836" y="3676774"/>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59" name="Graphic 5">
              <a:extLst>
                <a:ext uri="{FF2B5EF4-FFF2-40B4-BE49-F238E27FC236}">
                  <a16:creationId xmlns:a16="http://schemas.microsoft.com/office/drawing/2014/main" id="{2DF1FE1A-A13E-BC74-B0F9-A1C5A221F9FF}"/>
                </a:ext>
              </a:extLst>
            </p:cNvPr>
            <p:cNvGrpSpPr/>
            <p:nvPr/>
          </p:nvGrpSpPr>
          <p:grpSpPr>
            <a:xfrm>
              <a:off x="13236834" y="3626292"/>
              <a:ext cx="107125" cy="100964"/>
              <a:chOff x="13236834" y="3626292"/>
              <a:chExt cx="107125" cy="100964"/>
            </a:xfrm>
          </p:grpSpPr>
          <p:sp>
            <p:nvSpPr>
              <p:cNvPr id="657" name="Freeform 4858">
                <a:extLst>
                  <a:ext uri="{FF2B5EF4-FFF2-40B4-BE49-F238E27FC236}">
                    <a16:creationId xmlns:a16="http://schemas.microsoft.com/office/drawing/2014/main" id="{E3B6D84E-8D9D-A9FC-0C92-931AE05FE806}"/>
                  </a:ext>
                </a:extLst>
              </p:cNvPr>
              <p:cNvSpPr/>
              <p:nvPr/>
            </p:nvSpPr>
            <p:spPr>
              <a:xfrm>
                <a:off x="13290397" y="362629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58" name="Freeform 4859">
                <a:extLst>
                  <a:ext uri="{FF2B5EF4-FFF2-40B4-BE49-F238E27FC236}">
                    <a16:creationId xmlns:a16="http://schemas.microsoft.com/office/drawing/2014/main" id="{F75B5D86-7A2C-B01D-7BCE-BF01F2A4B6B4}"/>
                  </a:ext>
                </a:extLst>
              </p:cNvPr>
              <p:cNvSpPr/>
              <p:nvPr/>
            </p:nvSpPr>
            <p:spPr>
              <a:xfrm>
                <a:off x="13236834" y="3676774"/>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60" name="Graphic 5">
              <a:extLst>
                <a:ext uri="{FF2B5EF4-FFF2-40B4-BE49-F238E27FC236}">
                  <a16:creationId xmlns:a16="http://schemas.microsoft.com/office/drawing/2014/main" id="{8AD5227D-7EAD-A52C-3FC4-F1BAE83102A1}"/>
                </a:ext>
              </a:extLst>
            </p:cNvPr>
            <p:cNvGrpSpPr/>
            <p:nvPr/>
          </p:nvGrpSpPr>
          <p:grpSpPr>
            <a:xfrm>
              <a:off x="13201295" y="3626292"/>
              <a:ext cx="106999" cy="100964"/>
              <a:chOff x="13201295" y="3626292"/>
              <a:chExt cx="106999" cy="100964"/>
            </a:xfrm>
          </p:grpSpPr>
          <p:sp>
            <p:nvSpPr>
              <p:cNvPr id="655" name="Freeform 4856">
                <a:extLst>
                  <a:ext uri="{FF2B5EF4-FFF2-40B4-BE49-F238E27FC236}">
                    <a16:creationId xmlns:a16="http://schemas.microsoft.com/office/drawing/2014/main" id="{B82D4856-BDCD-4D97-8150-D3BFB6DB5B0E}"/>
                  </a:ext>
                </a:extLst>
              </p:cNvPr>
              <p:cNvSpPr/>
              <p:nvPr/>
            </p:nvSpPr>
            <p:spPr>
              <a:xfrm>
                <a:off x="13254858" y="3626292"/>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56" name="Freeform 4857">
                <a:extLst>
                  <a:ext uri="{FF2B5EF4-FFF2-40B4-BE49-F238E27FC236}">
                    <a16:creationId xmlns:a16="http://schemas.microsoft.com/office/drawing/2014/main" id="{603C59B0-823F-F845-E85C-06F828524AF1}"/>
                  </a:ext>
                </a:extLst>
              </p:cNvPr>
              <p:cNvSpPr/>
              <p:nvPr/>
            </p:nvSpPr>
            <p:spPr>
              <a:xfrm>
                <a:off x="13201295" y="3676774"/>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61" name="Graphic 5">
              <a:extLst>
                <a:ext uri="{FF2B5EF4-FFF2-40B4-BE49-F238E27FC236}">
                  <a16:creationId xmlns:a16="http://schemas.microsoft.com/office/drawing/2014/main" id="{1E6EC57A-029E-F4FD-D68C-0AFDC740A2BA}"/>
                </a:ext>
              </a:extLst>
            </p:cNvPr>
            <p:cNvGrpSpPr/>
            <p:nvPr/>
          </p:nvGrpSpPr>
          <p:grpSpPr>
            <a:xfrm>
              <a:off x="13188475" y="3626292"/>
              <a:ext cx="106999" cy="100964"/>
              <a:chOff x="13188475" y="3626292"/>
              <a:chExt cx="106999" cy="100964"/>
            </a:xfrm>
          </p:grpSpPr>
          <p:sp>
            <p:nvSpPr>
              <p:cNvPr id="653" name="Freeform 4854">
                <a:extLst>
                  <a:ext uri="{FF2B5EF4-FFF2-40B4-BE49-F238E27FC236}">
                    <a16:creationId xmlns:a16="http://schemas.microsoft.com/office/drawing/2014/main" id="{561555B0-C0C3-C8F2-0702-802AE0276959}"/>
                  </a:ext>
                </a:extLst>
              </p:cNvPr>
              <p:cNvSpPr/>
              <p:nvPr/>
            </p:nvSpPr>
            <p:spPr>
              <a:xfrm>
                <a:off x="13241911" y="3626292"/>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54" name="Freeform 4855">
                <a:extLst>
                  <a:ext uri="{FF2B5EF4-FFF2-40B4-BE49-F238E27FC236}">
                    <a16:creationId xmlns:a16="http://schemas.microsoft.com/office/drawing/2014/main" id="{6A6D98A3-6066-4119-5679-9363A9EB1E88}"/>
                  </a:ext>
                </a:extLst>
              </p:cNvPr>
              <p:cNvSpPr/>
              <p:nvPr/>
            </p:nvSpPr>
            <p:spPr>
              <a:xfrm>
                <a:off x="13188475" y="3676774"/>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62" name="Graphic 5">
              <a:extLst>
                <a:ext uri="{FF2B5EF4-FFF2-40B4-BE49-F238E27FC236}">
                  <a16:creationId xmlns:a16="http://schemas.microsoft.com/office/drawing/2014/main" id="{91828FCB-1B6D-587A-5DBB-CAC34A37D49F}"/>
                </a:ext>
              </a:extLst>
            </p:cNvPr>
            <p:cNvGrpSpPr/>
            <p:nvPr/>
          </p:nvGrpSpPr>
          <p:grpSpPr>
            <a:xfrm>
              <a:off x="13154459" y="3626292"/>
              <a:ext cx="107125" cy="100964"/>
              <a:chOff x="13154459" y="3626292"/>
              <a:chExt cx="107125" cy="100964"/>
            </a:xfrm>
          </p:grpSpPr>
          <p:sp>
            <p:nvSpPr>
              <p:cNvPr id="651" name="Freeform 4852">
                <a:extLst>
                  <a:ext uri="{FF2B5EF4-FFF2-40B4-BE49-F238E27FC236}">
                    <a16:creationId xmlns:a16="http://schemas.microsoft.com/office/drawing/2014/main" id="{D7E840AD-0FDC-9FBC-0C2E-91F9C4B39F4B}"/>
                  </a:ext>
                </a:extLst>
              </p:cNvPr>
              <p:cNvSpPr/>
              <p:nvPr/>
            </p:nvSpPr>
            <p:spPr>
              <a:xfrm>
                <a:off x="13208022" y="362629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52" name="Freeform 4853">
                <a:extLst>
                  <a:ext uri="{FF2B5EF4-FFF2-40B4-BE49-F238E27FC236}">
                    <a16:creationId xmlns:a16="http://schemas.microsoft.com/office/drawing/2014/main" id="{CB9CAD10-0AE1-8C75-4456-B1D9AC25DCA4}"/>
                  </a:ext>
                </a:extLst>
              </p:cNvPr>
              <p:cNvSpPr/>
              <p:nvPr/>
            </p:nvSpPr>
            <p:spPr>
              <a:xfrm>
                <a:off x="13154459" y="3676774"/>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63" name="Graphic 5">
              <a:extLst>
                <a:ext uri="{FF2B5EF4-FFF2-40B4-BE49-F238E27FC236}">
                  <a16:creationId xmlns:a16="http://schemas.microsoft.com/office/drawing/2014/main" id="{6E4A89C8-0623-F0B7-9E0C-ADC5B2DB44CA}"/>
                </a:ext>
              </a:extLst>
            </p:cNvPr>
            <p:cNvGrpSpPr/>
            <p:nvPr/>
          </p:nvGrpSpPr>
          <p:grpSpPr>
            <a:xfrm>
              <a:off x="13096200" y="3592806"/>
              <a:ext cx="106999" cy="100964"/>
              <a:chOff x="13096200" y="3592806"/>
              <a:chExt cx="106999" cy="100964"/>
            </a:xfrm>
          </p:grpSpPr>
          <p:sp>
            <p:nvSpPr>
              <p:cNvPr id="649" name="Freeform 4850">
                <a:extLst>
                  <a:ext uri="{FF2B5EF4-FFF2-40B4-BE49-F238E27FC236}">
                    <a16:creationId xmlns:a16="http://schemas.microsoft.com/office/drawing/2014/main" id="{4DA8C7A2-83DC-BFC4-FB26-AA65BC253FCE}"/>
                  </a:ext>
                </a:extLst>
              </p:cNvPr>
              <p:cNvSpPr/>
              <p:nvPr/>
            </p:nvSpPr>
            <p:spPr>
              <a:xfrm>
                <a:off x="13149763" y="359280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50" name="Freeform 4851">
                <a:extLst>
                  <a:ext uri="{FF2B5EF4-FFF2-40B4-BE49-F238E27FC236}">
                    <a16:creationId xmlns:a16="http://schemas.microsoft.com/office/drawing/2014/main" id="{02E7BC26-32D3-A843-0E23-76557DDE342A}"/>
                  </a:ext>
                </a:extLst>
              </p:cNvPr>
              <p:cNvSpPr/>
              <p:nvPr/>
            </p:nvSpPr>
            <p:spPr>
              <a:xfrm>
                <a:off x="13096200" y="3643289"/>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64" name="Graphic 5">
              <a:extLst>
                <a:ext uri="{FF2B5EF4-FFF2-40B4-BE49-F238E27FC236}">
                  <a16:creationId xmlns:a16="http://schemas.microsoft.com/office/drawing/2014/main" id="{640F5D22-FA24-A238-DE11-F65D5A2F220C}"/>
                </a:ext>
              </a:extLst>
            </p:cNvPr>
            <p:cNvGrpSpPr/>
            <p:nvPr/>
          </p:nvGrpSpPr>
          <p:grpSpPr>
            <a:xfrm>
              <a:off x="13082111" y="3592806"/>
              <a:ext cx="106999" cy="100964"/>
              <a:chOff x="13082111" y="3592806"/>
              <a:chExt cx="106999" cy="100964"/>
            </a:xfrm>
          </p:grpSpPr>
          <p:sp>
            <p:nvSpPr>
              <p:cNvPr id="647" name="Freeform 4848">
                <a:extLst>
                  <a:ext uri="{FF2B5EF4-FFF2-40B4-BE49-F238E27FC236}">
                    <a16:creationId xmlns:a16="http://schemas.microsoft.com/office/drawing/2014/main" id="{0C60715E-D86C-92D0-E577-E1C8DA6046B2}"/>
                  </a:ext>
                </a:extLst>
              </p:cNvPr>
              <p:cNvSpPr/>
              <p:nvPr/>
            </p:nvSpPr>
            <p:spPr>
              <a:xfrm>
                <a:off x="13135547" y="3592806"/>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48" name="Freeform 4849">
                <a:extLst>
                  <a:ext uri="{FF2B5EF4-FFF2-40B4-BE49-F238E27FC236}">
                    <a16:creationId xmlns:a16="http://schemas.microsoft.com/office/drawing/2014/main" id="{85E064C2-332D-F40E-E0D3-C5342262A24A}"/>
                  </a:ext>
                </a:extLst>
              </p:cNvPr>
              <p:cNvSpPr/>
              <p:nvPr/>
            </p:nvSpPr>
            <p:spPr>
              <a:xfrm>
                <a:off x="13082111" y="3643289"/>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65" name="Graphic 5">
              <a:extLst>
                <a:ext uri="{FF2B5EF4-FFF2-40B4-BE49-F238E27FC236}">
                  <a16:creationId xmlns:a16="http://schemas.microsoft.com/office/drawing/2014/main" id="{A565E659-271B-5E73-2DBC-DBDD2F8B2403}"/>
                </a:ext>
              </a:extLst>
            </p:cNvPr>
            <p:cNvGrpSpPr/>
            <p:nvPr/>
          </p:nvGrpSpPr>
          <p:grpSpPr>
            <a:xfrm>
              <a:off x="13072972" y="3592806"/>
              <a:ext cx="107125" cy="100964"/>
              <a:chOff x="13072972" y="3592806"/>
              <a:chExt cx="107125" cy="100964"/>
            </a:xfrm>
          </p:grpSpPr>
          <p:sp>
            <p:nvSpPr>
              <p:cNvPr id="645" name="Freeform 4846">
                <a:extLst>
                  <a:ext uri="{FF2B5EF4-FFF2-40B4-BE49-F238E27FC236}">
                    <a16:creationId xmlns:a16="http://schemas.microsoft.com/office/drawing/2014/main" id="{376BF979-35B3-9885-E645-90BF69444A1A}"/>
                  </a:ext>
                </a:extLst>
              </p:cNvPr>
              <p:cNvSpPr/>
              <p:nvPr/>
            </p:nvSpPr>
            <p:spPr>
              <a:xfrm>
                <a:off x="13126535" y="359280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46" name="Freeform 4847">
                <a:extLst>
                  <a:ext uri="{FF2B5EF4-FFF2-40B4-BE49-F238E27FC236}">
                    <a16:creationId xmlns:a16="http://schemas.microsoft.com/office/drawing/2014/main" id="{896F7614-33EC-F636-C142-DCF56DEB4CBE}"/>
                  </a:ext>
                </a:extLst>
              </p:cNvPr>
              <p:cNvSpPr/>
              <p:nvPr/>
            </p:nvSpPr>
            <p:spPr>
              <a:xfrm>
                <a:off x="13072972" y="3643289"/>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66" name="Graphic 5">
              <a:extLst>
                <a:ext uri="{FF2B5EF4-FFF2-40B4-BE49-F238E27FC236}">
                  <a16:creationId xmlns:a16="http://schemas.microsoft.com/office/drawing/2014/main" id="{17366AEC-8547-1C66-BCBD-5F665817B0D3}"/>
                </a:ext>
              </a:extLst>
            </p:cNvPr>
            <p:cNvGrpSpPr/>
            <p:nvPr/>
          </p:nvGrpSpPr>
          <p:grpSpPr>
            <a:xfrm>
              <a:off x="13036417" y="3592806"/>
              <a:ext cx="106999" cy="100964"/>
              <a:chOff x="13036417" y="3592806"/>
              <a:chExt cx="106999" cy="100964"/>
            </a:xfrm>
          </p:grpSpPr>
          <p:sp>
            <p:nvSpPr>
              <p:cNvPr id="643" name="Freeform 4844">
                <a:extLst>
                  <a:ext uri="{FF2B5EF4-FFF2-40B4-BE49-F238E27FC236}">
                    <a16:creationId xmlns:a16="http://schemas.microsoft.com/office/drawing/2014/main" id="{7491AD97-769B-E64F-C1BE-871079E92297}"/>
                  </a:ext>
                </a:extLst>
              </p:cNvPr>
              <p:cNvSpPr/>
              <p:nvPr/>
            </p:nvSpPr>
            <p:spPr>
              <a:xfrm>
                <a:off x="13089853" y="3592806"/>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44" name="Freeform 4845">
                <a:extLst>
                  <a:ext uri="{FF2B5EF4-FFF2-40B4-BE49-F238E27FC236}">
                    <a16:creationId xmlns:a16="http://schemas.microsoft.com/office/drawing/2014/main" id="{A0FF1733-F9B8-C506-EAEE-F09C17083CFD}"/>
                  </a:ext>
                </a:extLst>
              </p:cNvPr>
              <p:cNvSpPr/>
              <p:nvPr/>
            </p:nvSpPr>
            <p:spPr>
              <a:xfrm>
                <a:off x="13036417" y="3643289"/>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67" name="Graphic 5">
              <a:extLst>
                <a:ext uri="{FF2B5EF4-FFF2-40B4-BE49-F238E27FC236}">
                  <a16:creationId xmlns:a16="http://schemas.microsoft.com/office/drawing/2014/main" id="{6DCCBB36-A6D9-DFBB-70BD-FB298302DC29}"/>
                </a:ext>
              </a:extLst>
            </p:cNvPr>
            <p:cNvGrpSpPr/>
            <p:nvPr/>
          </p:nvGrpSpPr>
          <p:grpSpPr>
            <a:xfrm>
              <a:off x="13046064" y="3592806"/>
              <a:ext cx="107125" cy="100964"/>
              <a:chOff x="13046064" y="3592806"/>
              <a:chExt cx="107125" cy="100964"/>
            </a:xfrm>
          </p:grpSpPr>
          <p:sp>
            <p:nvSpPr>
              <p:cNvPr id="641" name="Freeform 4842">
                <a:extLst>
                  <a:ext uri="{FF2B5EF4-FFF2-40B4-BE49-F238E27FC236}">
                    <a16:creationId xmlns:a16="http://schemas.microsoft.com/office/drawing/2014/main" id="{CD86E7AC-57A8-36DA-6146-5391B27D0E7C}"/>
                  </a:ext>
                </a:extLst>
              </p:cNvPr>
              <p:cNvSpPr/>
              <p:nvPr/>
            </p:nvSpPr>
            <p:spPr>
              <a:xfrm>
                <a:off x="13099627" y="359280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42" name="Freeform 4843">
                <a:extLst>
                  <a:ext uri="{FF2B5EF4-FFF2-40B4-BE49-F238E27FC236}">
                    <a16:creationId xmlns:a16="http://schemas.microsoft.com/office/drawing/2014/main" id="{74E47506-7CF8-91AB-8925-7E8E8DB29776}"/>
                  </a:ext>
                </a:extLst>
              </p:cNvPr>
              <p:cNvSpPr/>
              <p:nvPr/>
            </p:nvSpPr>
            <p:spPr>
              <a:xfrm>
                <a:off x="13046064" y="3643289"/>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68" name="Graphic 5">
              <a:extLst>
                <a:ext uri="{FF2B5EF4-FFF2-40B4-BE49-F238E27FC236}">
                  <a16:creationId xmlns:a16="http://schemas.microsoft.com/office/drawing/2014/main" id="{D028AA6C-DF87-BF1D-2FDF-29A3B9FA83B6}"/>
                </a:ext>
              </a:extLst>
            </p:cNvPr>
            <p:cNvGrpSpPr/>
            <p:nvPr/>
          </p:nvGrpSpPr>
          <p:grpSpPr>
            <a:xfrm>
              <a:off x="12995801" y="3592806"/>
              <a:ext cx="107125" cy="100964"/>
              <a:chOff x="12995801" y="3592806"/>
              <a:chExt cx="107125" cy="100964"/>
            </a:xfrm>
          </p:grpSpPr>
          <p:sp>
            <p:nvSpPr>
              <p:cNvPr id="639" name="Freeform 4840">
                <a:extLst>
                  <a:ext uri="{FF2B5EF4-FFF2-40B4-BE49-F238E27FC236}">
                    <a16:creationId xmlns:a16="http://schemas.microsoft.com/office/drawing/2014/main" id="{EBA370DE-6F6E-D670-3887-D3EF38875D1F}"/>
                  </a:ext>
                </a:extLst>
              </p:cNvPr>
              <p:cNvSpPr/>
              <p:nvPr/>
            </p:nvSpPr>
            <p:spPr>
              <a:xfrm>
                <a:off x="13049364" y="359280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40" name="Freeform 4841">
                <a:extLst>
                  <a:ext uri="{FF2B5EF4-FFF2-40B4-BE49-F238E27FC236}">
                    <a16:creationId xmlns:a16="http://schemas.microsoft.com/office/drawing/2014/main" id="{890F58C1-172D-2C37-DD2C-C11AFBA3D0F2}"/>
                  </a:ext>
                </a:extLst>
              </p:cNvPr>
              <p:cNvSpPr/>
              <p:nvPr/>
            </p:nvSpPr>
            <p:spPr>
              <a:xfrm>
                <a:off x="12995801" y="3643289"/>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69" name="Graphic 5">
              <a:extLst>
                <a:ext uri="{FF2B5EF4-FFF2-40B4-BE49-F238E27FC236}">
                  <a16:creationId xmlns:a16="http://schemas.microsoft.com/office/drawing/2014/main" id="{A697E18E-EC93-877C-AEF1-EC000CFA712F}"/>
                </a:ext>
              </a:extLst>
            </p:cNvPr>
            <p:cNvGrpSpPr/>
            <p:nvPr/>
          </p:nvGrpSpPr>
          <p:grpSpPr>
            <a:xfrm>
              <a:off x="12982854" y="3592806"/>
              <a:ext cx="106999" cy="100964"/>
              <a:chOff x="12982854" y="3592806"/>
              <a:chExt cx="106999" cy="100964"/>
            </a:xfrm>
          </p:grpSpPr>
          <p:sp>
            <p:nvSpPr>
              <p:cNvPr id="637" name="Freeform 4838">
                <a:extLst>
                  <a:ext uri="{FF2B5EF4-FFF2-40B4-BE49-F238E27FC236}">
                    <a16:creationId xmlns:a16="http://schemas.microsoft.com/office/drawing/2014/main" id="{4E9CE3BB-3609-12D4-2D1B-4B6C8E49C84F}"/>
                  </a:ext>
                </a:extLst>
              </p:cNvPr>
              <p:cNvSpPr/>
              <p:nvPr/>
            </p:nvSpPr>
            <p:spPr>
              <a:xfrm>
                <a:off x="13036417" y="359280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38" name="Freeform 4839">
                <a:extLst>
                  <a:ext uri="{FF2B5EF4-FFF2-40B4-BE49-F238E27FC236}">
                    <a16:creationId xmlns:a16="http://schemas.microsoft.com/office/drawing/2014/main" id="{7AB8A22B-2D73-0592-4042-CCFE7EB686E3}"/>
                  </a:ext>
                </a:extLst>
              </p:cNvPr>
              <p:cNvSpPr/>
              <p:nvPr/>
            </p:nvSpPr>
            <p:spPr>
              <a:xfrm>
                <a:off x="12982854" y="3643289"/>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70" name="Graphic 5">
              <a:extLst>
                <a:ext uri="{FF2B5EF4-FFF2-40B4-BE49-F238E27FC236}">
                  <a16:creationId xmlns:a16="http://schemas.microsoft.com/office/drawing/2014/main" id="{B4E55CDB-6E88-05D2-86D0-99867324F54B}"/>
                </a:ext>
              </a:extLst>
            </p:cNvPr>
            <p:cNvGrpSpPr/>
            <p:nvPr/>
          </p:nvGrpSpPr>
          <p:grpSpPr>
            <a:xfrm>
              <a:off x="12973335" y="3592806"/>
              <a:ext cx="106999" cy="100964"/>
              <a:chOff x="12973335" y="3592806"/>
              <a:chExt cx="106999" cy="100964"/>
            </a:xfrm>
          </p:grpSpPr>
          <p:sp>
            <p:nvSpPr>
              <p:cNvPr id="635" name="Freeform 4836">
                <a:extLst>
                  <a:ext uri="{FF2B5EF4-FFF2-40B4-BE49-F238E27FC236}">
                    <a16:creationId xmlns:a16="http://schemas.microsoft.com/office/drawing/2014/main" id="{148C5D95-2752-7BDD-2DEC-69B7D2AF661A}"/>
                  </a:ext>
                </a:extLst>
              </p:cNvPr>
              <p:cNvSpPr/>
              <p:nvPr/>
            </p:nvSpPr>
            <p:spPr>
              <a:xfrm>
                <a:off x="13026898" y="359280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36" name="Freeform 4837">
                <a:extLst>
                  <a:ext uri="{FF2B5EF4-FFF2-40B4-BE49-F238E27FC236}">
                    <a16:creationId xmlns:a16="http://schemas.microsoft.com/office/drawing/2014/main" id="{D65BA019-F60D-5E6E-A880-3C73EAD60554}"/>
                  </a:ext>
                </a:extLst>
              </p:cNvPr>
              <p:cNvSpPr/>
              <p:nvPr/>
            </p:nvSpPr>
            <p:spPr>
              <a:xfrm>
                <a:off x="12973335" y="3643289"/>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71" name="Graphic 5">
              <a:extLst>
                <a:ext uri="{FF2B5EF4-FFF2-40B4-BE49-F238E27FC236}">
                  <a16:creationId xmlns:a16="http://schemas.microsoft.com/office/drawing/2014/main" id="{2F8DB8B7-7704-ACBD-4652-7CC3B2A46597}"/>
                </a:ext>
              </a:extLst>
            </p:cNvPr>
            <p:cNvGrpSpPr/>
            <p:nvPr/>
          </p:nvGrpSpPr>
          <p:grpSpPr>
            <a:xfrm>
              <a:off x="12954423" y="3592806"/>
              <a:ext cx="106999" cy="100964"/>
              <a:chOff x="12954423" y="3592806"/>
              <a:chExt cx="106999" cy="100964"/>
            </a:xfrm>
          </p:grpSpPr>
          <p:sp>
            <p:nvSpPr>
              <p:cNvPr id="633" name="Freeform 4834">
                <a:extLst>
                  <a:ext uri="{FF2B5EF4-FFF2-40B4-BE49-F238E27FC236}">
                    <a16:creationId xmlns:a16="http://schemas.microsoft.com/office/drawing/2014/main" id="{6ACAE359-6222-C808-C1F2-2812EEB753B8}"/>
                  </a:ext>
                </a:extLst>
              </p:cNvPr>
              <p:cNvSpPr/>
              <p:nvPr/>
            </p:nvSpPr>
            <p:spPr>
              <a:xfrm>
                <a:off x="13007986" y="359280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34" name="Freeform 4835">
                <a:extLst>
                  <a:ext uri="{FF2B5EF4-FFF2-40B4-BE49-F238E27FC236}">
                    <a16:creationId xmlns:a16="http://schemas.microsoft.com/office/drawing/2014/main" id="{AA72F6E3-7301-A26C-9CCB-0BB5BF67E6B0}"/>
                  </a:ext>
                </a:extLst>
              </p:cNvPr>
              <p:cNvSpPr/>
              <p:nvPr/>
            </p:nvSpPr>
            <p:spPr>
              <a:xfrm>
                <a:off x="12954423" y="3643289"/>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72" name="Graphic 5">
              <a:extLst>
                <a:ext uri="{FF2B5EF4-FFF2-40B4-BE49-F238E27FC236}">
                  <a16:creationId xmlns:a16="http://schemas.microsoft.com/office/drawing/2014/main" id="{767D4D8E-58FD-3222-ADA5-D942C5BAFF85}"/>
                </a:ext>
              </a:extLst>
            </p:cNvPr>
            <p:cNvGrpSpPr/>
            <p:nvPr/>
          </p:nvGrpSpPr>
          <p:grpSpPr>
            <a:xfrm>
              <a:off x="12931322" y="3592806"/>
              <a:ext cx="107125" cy="100964"/>
              <a:chOff x="12931322" y="3592806"/>
              <a:chExt cx="107125" cy="100964"/>
            </a:xfrm>
          </p:grpSpPr>
          <p:sp>
            <p:nvSpPr>
              <p:cNvPr id="631" name="Freeform 4832">
                <a:extLst>
                  <a:ext uri="{FF2B5EF4-FFF2-40B4-BE49-F238E27FC236}">
                    <a16:creationId xmlns:a16="http://schemas.microsoft.com/office/drawing/2014/main" id="{81151D02-DC86-4282-88D6-D960662DD741}"/>
                  </a:ext>
                </a:extLst>
              </p:cNvPr>
              <p:cNvSpPr/>
              <p:nvPr/>
            </p:nvSpPr>
            <p:spPr>
              <a:xfrm>
                <a:off x="12984885" y="3592806"/>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32" name="Freeform 4833">
                <a:extLst>
                  <a:ext uri="{FF2B5EF4-FFF2-40B4-BE49-F238E27FC236}">
                    <a16:creationId xmlns:a16="http://schemas.microsoft.com/office/drawing/2014/main" id="{554F75D6-74B6-AD60-E9BE-EF275ECF348D}"/>
                  </a:ext>
                </a:extLst>
              </p:cNvPr>
              <p:cNvSpPr/>
              <p:nvPr/>
            </p:nvSpPr>
            <p:spPr>
              <a:xfrm>
                <a:off x="12931322" y="3643289"/>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73" name="Graphic 5">
              <a:extLst>
                <a:ext uri="{FF2B5EF4-FFF2-40B4-BE49-F238E27FC236}">
                  <a16:creationId xmlns:a16="http://schemas.microsoft.com/office/drawing/2014/main" id="{92FBC662-884C-9700-1E51-AE5B677E957F}"/>
                </a:ext>
              </a:extLst>
            </p:cNvPr>
            <p:cNvGrpSpPr/>
            <p:nvPr/>
          </p:nvGrpSpPr>
          <p:grpSpPr>
            <a:xfrm>
              <a:off x="12913426" y="3592806"/>
              <a:ext cx="106999" cy="100964"/>
              <a:chOff x="12913426" y="3592806"/>
              <a:chExt cx="106999" cy="100964"/>
            </a:xfrm>
          </p:grpSpPr>
          <p:sp>
            <p:nvSpPr>
              <p:cNvPr id="629" name="Freeform 4830">
                <a:extLst>
                  <a:ext uri="{FF2B5EF4-FFF2-40B4-BE49-F238E27FC236}">
                    <a16:creationId xmlns:a16="http://schemas.microsoft.com/office/drawing/2014/main" id="{9DB311BB-B32F-CD21-C0B9-4BA7BE218788}"/>
                  </a:ext>
                </a:extLst>
              </p:cNvPr>
              <p:cNvSpPr/>
              <p:nvPr/>
            </p:nvSpPr>
            <p:spPr>
              <a:xfrm>
                <a:off x="12966989" y="359280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30" name="Freeform 4831">
                <a:extLst>
                  <a:ext uri="{FF2B5EF4-FFF2-40B4-BE49-F238E27FC236}">
                    <a16:creationId xmlns:a16="http://schemas.microsoft.com/office/drawing/2014/main" id="{36B14E3C-B551-185E-DA99-7A185CDF3B6D}"/>
                  </a:ext>
                </a:extLst>
              </p:cNvPr>
              <p:cNvSpPr/>
              <p:nvPr/>
            </p:nvSpPr>
            <p:spPr>
              <a:xfrm>
                <a:off x="12913426" y="3643289"/>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74" name="Graphic 5">
              <a:extLst>
                <a:ext uri="{FF2B5EF4-FFF2-40B4-BE49-F238E27FC236}">
                  <a16:creationId xmlns:a16="http://schemas.microsoft.com/office/drawing/2014/main" id="{B1E18F62-E13D-1DC3-A60D-414411C45B20}"/>
                </a:ext>
              </a:extLst>
            </p:cNvPr>
            <p:cNvGrpSpPr/>
            <p:nvPr/>
          </p:nvGrpSpPr>
          <p:grpSpPr>
            <a:xfrm>
              <a:off x="12887406" y="3592806"/>
              <a:ext cx="107125" cy="100964"/>
              <a:chOff x="12887406" y="3592806"/>
              <a:chExt cx="107125" cy="100964"/>
            </a:xfrm>
          </p:grpSpPr>
          <p:sp>
            <p:nvSpPr>
              <p:cNvPr id="627" name="Freeform 4828">
                <a:extLst>
                  <a:ext uri="{FF2B5EF4-FFF2-40B4-BE49-F238E27FC236}">
                    <a16:creationId xmlns:a16="http://schemas.microsoft.com/office/drawing/2014/main" id="{B667F341-64AC-3B85-6064-6EB4D0F4B810}"/>
                  </a:ext>
                </a:extLst>
              </p:cNvPr>
              <p:cNvSpPr/>
              <p:nvPr/>
            </p:nvSpPr>
            <p:spPr>
              <a:xfrm>
                <a:off x="12940969" y="359280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28" name="Freeform 4829">
                <a:extLst>
                  <a:ext uri="{FF2B5EF4-FFF2-40B4-BE49-F238E27FC236}">
                    <a16:creationId xmlns:a16="http://schemas.microsoft.com/office/drawing/2014/main" id="{072E577A-F7B7-2C0B-547F-65C1ECD50D5F}"/>
                  </a:ext>
                </a:extLst>
              </p:cNvPr>
              <p:cNvSpPr/>
              <p:nvPr/>
            </p:nvSpPr>
            <p:spPr>
              <a:xfrm>
                <a:off x="12887406" y="3643289"/>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75" name="Graphic 5">
              <a:extLst>
                <a:ext uri="{FF2B5EF4-FFF2-40B4-BE49-F238E27FC236}">
                  <a16:creationId xmlns:a16="http://schemas.microsoft.com/office/drawing/2014/main" id="{49D7B1EA-B60E-C9C8-D1B1-96CC2BBAA250}"/>
                </a:ext>
              </a:extLst>
            </p:cNvPr>
            <p:cNvGrpSpPr/>
            <p:nvPr/>
          </p:nvGrpSpPr>
          <p:grpSpPr>
            <a:xfrm>
              <a:off x="12874967" y="3592806"/>
              <a:ext cx="106999" cy="100964"/>
              <a:chOff x="12874967" y="3592806"/>
              <a:chExt cx="106999" cy="100964"/>
            </a:xfrm>
          </p:grpSpPr>
          <p:sp>
            <p:nvSpPr>
              <p:cNvPr id="625" name="Freeform 4826">
                <a:extLst>
                  <a:ext uri="{FF2B5EF4-FFF2-40B4-BE49-F238E27FC236}">
                    <a16:creationId xmlns:a16="http://schemas.microsoft.com/office/drawing/2014/main" id="{A447DC00-EC20-90B0-8BD0-DA3011EB7692}"/>
                  </a:ext>
                </a:extLst>
              </p:cNvPr>
              <p:cNvSpPr/>
              <p:nvPr/>
            </p:nvSpPr>
            <p:spPr>
              <a:xfrm>
                <a:off x="12928530" y="359280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26" name="Freeform 4827">
                <a:extLst>
                  <a:ext uri="{FF2B5EF4-FFF2-40B4-BE49-F238E27FC236}">
                    <a16:creationId xmlns:a16="http://schemas.microsoft.com/office/drawing/2014/main" id="{43B61C03-AA7F-8BFE-A0F5-AAD7C38C2CCC}"/>
                  </a:ext>
                </a:extLst>
              </p:cNvPr>
              <p:cNvSpPr/>
              <p:nvPr/>
            </p:nvSpPr>
            <p:spPr>
              <a:xfrm>
                <a:off x="12874967" y="3643289"/>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76" name="Graphic 5">
              <a:extLst>
                <a:ext uri="{FF2B5EF4-FFF2-40B4-BE49-F238E27FC236}">
                  <a16:creationId xmlns:a16="http://schemas.microsoft.com/office/drawing/2014/main" id="{BEB478D0-6EC4-B7E2-4EDD-C1A5880D8EB9}"/>
                </a:ext>
              </a:extLst>
            </p:cNvPr>
            <p:cNvGrpSpPr/>
            <p:nvPr/>
          </p:nvGrpSpPr>
          <p:grpSpPr>
            <a:xfrm>
              <a:off x="12864813" y="3592806"/>
              <a:ext cx="107125" cy="100964"/>
              <a:chOff x="12864813" y="3592806"/>
              <a:chExt cx="107125" cy="100964"/>
            </a:xfrm>
          </p:grpSpPr>
          <p:sp>
            <p:nvSpPr>
              <p:cNvPr id="623" name="Freeform 4824">
                <a:extLst>
                  <a:ext uri="{FF2B5EF4-FFF2-40B4-BE49-F238E27FC236}">
                    <a16:creationId xmlns:a16="http://schemas.microsoft.com/office/drawing/2014/main" id="{ED5E7EBD-1ACC-30C0-A0DE-D724D0C253DB}"/>
                  </a:ext>
                </a:extLst>
              </p:cNvPr>
              <p:cNvSpPr/>
              <p:nvPr/>
            </p:nvSpPr>
            <p:spPr>
              <a:xfrm>
                <a:off x="12918376" y="3592806"/>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24" name="Freeform 4825">
                <a:extLst>
                  <a:ext uri="{FF2B5EF4-FFF2-40B4-BE49-F238E27FC236}">
                    <a16:creationId xmlns:a16="http://schemas.microsoft.com/office/drawing/2014/main" id="{9A5D715D-2319-E9B0-1F43-74D428FD4307}"/>
                  </a:ext>
                </a:extLst>
              </p:cNvPr>
              <p:cNvSpPr/>
              <p:nvPr/>
            </p:nvSpPr>
            <p:spPr>
              <a:xfrm>
                <a:off x="12864813" y="3643289"/>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77" name="Graphic 5">
              <a:extLst>
                <a:ext uri="{FF2B5EF4-FFF2-40B4-BE49-F238E27FC236}">
                  <a16:creationId xmlns:a16="http://schemas.microsoft.com/office/drawing/2014/main" id="{DCD55186-403F-1CAA-F05F-3F4A74CD8DE6}"/>
                </a:ext>
              </a:extLst>
            </p:cNvPr>
            <p:cNvGrpSpPr/>
            <p:nvPr/>
          </p:nvGrpSpPr>
          <p:grpSpPr>
            <a:xfrm>
              <a:off x="12801857" y="3592806"/>
              <a:ext cx="107125" cy="100964"/>
              <a:chOff x="12801857" y="3592806"/>
              <a:chExt cx="107125" cy="100964"/>
            </a:xfrm>
          </p:grpSpPr>
          <p:sp>
            <p:nvSpPr>
              <p:cNvPr id="621" name="Freeform 4822">
                <a:extLst>
                  <a:ext uri="{FF2B5EF4-FFF2-40B4-BE49-F238E27FC236}">
                    <a16:creationId xmlns:a16="http://schemas.microsoft.com/office/drawing/2014/main" id="{8D63068C-07C1-016B-8F99-DD71EFBA26AD}"/>
                  </a:ext>
                </a:extLst>
              </p:cNvPr>
              <p:cNvSpPr/>
              <p:nvPr/>
            </p:nvSpPr>
            <p:spPr>
              <a:xfrm>
                <a:off x="12855420" y="359280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22" name="Freeform 4823">
                <a:extLst>
                  <a:ext uri="{FF2B5EF4-FFF2-40B4-BE49-F238E27FC236}">
                    <a16:creationId xmlns:a16="http://schemas.microsoft.com/office/drawing/2014/main" id="{69DC818D-182E-DC27-111E-9A6FA282C20B}"/>
                  </a:ext>
                </a:extLst>
              </p:cNvPr>
              <p:cNvSpPr/>
              <p:nvPr/>
            </p:nvSpPr>
            <p:spPr>
              <a:xfrm>
                <a:off x="12801857" y="3643289"/>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78" name="Graphic 5">
              <a:extLst>
                <a:ext uri="{FF2B5EF4-FFF2-40B4-BE49-F238E27FC236}">
                  <a16:creationId xmlns:a16="http://schemas.microsoft.com/office/drawing/2014/main" id="{DF677129-BD07-C4DE-76FC-68580B6CF80A}"/>
                </a:ext>
              </a:extLst>
            </p:cNvPr>
            <p:cNvGrpSpPr/>
            <p:nvPr/>
          </p:nvGrpSpPr>
          <p:grpSpPr>
            <a:xfrm>
              <a:off x="12823054" y="3592806"/>
              <a:ext cx="106999" cy="100964"/>
              <a:chOff x="12823054" y="3592806"/>
              <a:chExt cx="106999" cy="100964"/>
            </a:xfrm>
          </p:grpSpPr>
          <p:sp>
            <p:nvSpPr>
              <p:cNvPr id="619" name="Freeform 4820">
                <a:extLst>
                  <a:ext uri="{FF2B5EF4-FFF2-40B4-BE49-F238E27FC236}">
                    <a16:creationId xmlns:a16="http://schemas.microsoft.com/office/drawing/2014/main" id="{F1524321-5032-08D5-4FE3-3328827EDD82}"/>
                  </a:ext>
                </a:extLst>
              </p:cNvPr>
              <p:cNvSpPr/>
              <p:nvPr/>
            </p:nvSpPr>
            <p:spPr>
              <a:xfrm>
                <a:off x="12876617" y="359280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20" name="Freeform 4821">
                <a:extLst>
                  <a:ext uri="{FF2B5EF4-FFF2-40B4-BE49-F238E27FC236}">
                    <a16:creationId xmlns:a16="http://schemas.microsoft.com/office/drawing/2014/main" id="{401C31E8-5831-FA21-C3AA-30F05C56599D}"/>
                  </a:ext>
                </a:extLst>
              </p:cNvPr>
              <p:cNvSpPr/>
              <p:nvPr/>
            </p:nvSpPr>
            <p:spPr>
              <a:xfrm>
                <a:off x="12823054" y="3643289"/>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79" name="Graphic 5">
              <a:extLst>
                <a:ext uri="{FF2B5EF4-FFF2-40B4-BE49-F238E27FC236}">
                  <a16:creationId xmlns:a16="http://schemas.microsoft.com/office/drawing/2014/main" id="{5920E465-7E4E-1CDB-4570-23F19735FB7D}"/>
                </a:ext>
              </a:extLst>
            </p:cNvPr>
            <p:cNvGrpSpPr/>
            <p:nvPr/>
          </p:nvGrpSpPr>
          <p:grpSpPr>
            <a:xfrm>
              <a:off x="12769491" y="3592806"/>
              <a:ext cx="107125" cy="100964"/>
              <a:chOff x="12769491" y="3592806"/>
              <a:chExt cx="107125" cy="100964"/>
            </a:xfrm>
          </p:grpSpPr>
          <p:sp>
            <p:nvSpPr>
              <p:cNvPr id="617" name="Freeform 4818">
                <a:extLst>
                  <a:ext uri="{FF2B5EF4-FFF2-40B4-BE49-F238E27FC236}">
                    <a16:creationId xmlns:a16="http://schemas.microsoft.com/office/drawing/2014/main" id="{3169F575-8FEC-0CF3-02C7-7E0340908EB9}"/>
                  </a:ext>
                </a:extLst>
              </p:cNvPr>
              <p:cNvSpPr/>
              <p:nvPr/>
            </p:nvSpPr>
            <p:spPr>
              <a:xfrm>
                <a:off x="12823054" y="3592806"/>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18" name="Freeform 4819">
                <a:extLst>
                  <a:ext uri="{FF2B5EF4-FFF2-40B4-BE49-F238E27FC236}">
                    <a16:creationId xmlns:a16="http://schemas.microsoft.com/office/drawing/2014/main" id="{C3BA5EE8-4438-CE8D-4235-010DCC6A7DF5}"/>
                  </a:ext>
                </a:extLst>
              </p:cNvPr>
              <p:cNvSpPr/>
              <p:nvPr/>
            </p:nvSpPr>
            <p:spPr>
              <a:xfrm>
                <a:off x="12769491" y="3643289"/>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80" name="Graphic 5">
              <a:extLst>
                <a:ext uri="{FF2B5EF4-FFF2-40B4-BE49-F238E27FC236}">
                  <a16:creationId xmlns:a16="http://schemas.microsoft.com/office/drawing/2014/main" id="{03595AB4-EAD7-2161-AD65-7B4E046F55D7}"/>
                </a:ext>
              </a:extLst>
            </p:cNvPr>
            <p:cNvGrpSpPr/>
            <p:nvPr/>
          </p:nvGrpSpPr>
          <p:grpSpPr>
            <a:xfrm>
              <a:off x="12763906" y="3570102"/>
              <a:ext cx="107125" cy="100964"/>
              <a:chOff x="12763906" y="3570102"/>
              <a:chExt cx="107125" cy="100964"/>
            </a:xfrm>
          </p:grpSpPr>
          <p:sp>
            <p:nvSpPr>
              <p:cNvPr id="615" name="Freeform 4816">
                <a:extLst>
                  <a:ext uri="{FF2B5EF4-FFF2-40B4-BE49-F238E27FC236}">
                    <a16:creationId xmlns:a16="http://schemas.microsoft.com/office/drawing/2014/main" id="{BA5F322A-681E-BDE4-27E3-B65CFE2AEE30}"/>
                  </a:ext>
                </a:extLst>
              </p:cNvPr>
              <p:cNvSpPr/>
              <p:nvPr/>
            </p:nvSpPr>
            <p:spPr>
              <a:xfrm>
                <a:off x="12817469" y="357010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16" name="Freeform 4817">
                <a:extLst>
                  <a:ext uri="{FF2B5EF4-FFF2-40B4-BE49-F238E27FC236}">
                    <a16:creationId xmlns:a16="http://schemas.microsoft.com/office/drawing/2014/main" id="{37F69D54-D272-458B-FFB8-900052B18EEF}"/>
                  </a:ext>
                </a:extLst>
              </p:cNvPr>
              <p:cNvSpPr/>
              <p:nvPr/>
            </p:nvSpPr>
            <p:spPr>
              <a:xfrm>
                <a:off x="12763906" y="3620584"/>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81" name="Graphic 5">
              <a:extLst>
                <a:ext uri="{FF2B5EF4-FFF2-40B4-BE49-F238E27FC236}">
                  <a16:creationId xmlns:a16="http://schemas.microsoft.com/office/drawing/2014/main" id="{6BFD99FB-6E0E-FA3D-8044-A903AFF7F437}"/>
                </a:ext>
              </a:extLst>
            </p:cNvPr>
            <p:cNvGrpSpPr/>
            <p:nvPr/>
          </p:nvGrpSpPr>
          <p:grpSpPr>
            <a:xfrm>
              <a:off x="12750452" y="3570102"/>
              <a:ext cx="107125" cy="100964"/>
              <a:chOff x="12750452" y="3570102"/>
              <a:chExt cx="107125" cy="100964"/>
            </a:xfrm>
          </p:grpSpPr>
          <p:sp>
            <p:nvSpPr>
              <p:cNvPr id="613" name="Freeform 4814">
                <a:extLst>
                  <a:ext uri="{FF2B5EF4-FFF2-40B4-BE49-F238E27FC236}">
                    <a16:creationId xmlns:a16="http://schemas.microsoft.com/office/drawing/2014/main" id="{4786466F-9804-0B3E-5344-141A619C9867}"/>
                  </a:ext>
                </a:extLst>
              </p:cNvPr>
              <p:cNvSpPr/>
              <p:nvPr/>
            </p:nvSpPr>
            <p:spPr>
              <a:xfrm>
                <a:off x="12804015" y="3570102"/>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14" name="Freeform 4815">
                <a:extLst>
                  <a:ext uri="{FF2B5EF4-FFF2-40B4-BE49-F238E27FC236}">
                    <a16:creationId xmlns:a16="http://schemas.microsoft.com/office/drawing/2014/main" id="{B492D9F3-F452-245C-ABF1-00F35686E798}"/>
                  </a:ext>
                </a:extLst>
              </p:cNvPr>
              <p:cNvSpPr/>
              <p:nvPr/>
            </p:nvSpPr>
            <p:spPr>
              <a:xfrm>
                <a:off x="12750452" y="3620584"/>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82" name="Graphic 5">
              <a:extLst>
                <a:ext uri="{FF2B5EF4-FFF2-40B4-BE49-F238E27FC236}">
                  <a16:creationId xmlns:a16="http://schemas.microsoft.com/office/drawing/2014/main" id="{DFDBEABF-2945-0EFF-2278-256CBD39B04E}"/>
                </a:ext>
              </a:extLst>
            </p:cNvPr>
            <p:cNvGrpSpPr/>
            <p:nvPr/>
          </p:nvGrpSpPr>
          <p:grpSpPr>
            <a:xfrm>
              <a:off x="12733952" y="3570102"/>
              <a:ext cx="107125" cy="100964"/>
              <a:chOff x="12733952" y="3570102"/>
              <a:chExt cx="107125" cy="100964"/>
            </a:xfrm>
          </p:grpSpPr>
          <p:sp>
            <p:nvSpPr>
              <p:cNvPr id="611" name="Freeform 4812">
                <a:extLst>
                  <a:ext uri="{FF2B5EF4-FFF2-40B4-BE49-F238E27FC236}">
                    <a16:creationId xmlns:a16="http://schemas.microsoft.com/office/drawing/2014/main" id="{FD555203-5114-2E1A-FA50-FD790D7E2705}"/>
                  </a:ext>
                </a:extLst>
              </p:cNvPr>
              <p:cNvSpPr/>
              <p:nvPr/>
            </p:nvSpPr>
            <p:spPr>
              <a:xfrm>
                <a:off x="12787515" y="357010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12" name="Freeform 4813">
                <a:extLst>
                  <a:ext uri="{FF2B5EF4-FFF2-40B4-BE49-F238E27FC236}">
                    <a16:creationId xmlns:a16="http://schemas.microsoft.com/office/drawing/2014/main" id="{E42688F6-59E3-73D2-6F43-E104F8359006}"/>
                  </a:ext>
                </a:extLst>
              </p:cNvPr>
              <p:cNvSpPr/>
              <p:nvPr/>
            </p:nvSpPr>
            <p:spPr>
              <a:xfrm>
                <a:off x="12733952" y="3620584"/>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83" name="Graphic 5">
              <a:extLst>
                <a:ext uri="{FF2B5EF4-FFF2-40B4-BE49-F238E27FC236}">
                  <a16:creationId xmlns:a16="http://schemas.microsoft.com/office/drawing/2014/main" id="{8A0F44D7-F874-6F30-A236-2D68EC0B71B9}"/>
                </a:ext>
              </a:extLst>
            </p:cNvPr>
            <p:cNvGrpSpPr/>
            <p:nvPr/>
          </p:nvGrpSpPr>
          <p:grpSpPr>
            <a:xfrm>
              <a:off x="12624033" y="3548539"/>
              <a:ext cx="107125" cy="100964"/>
              <a:chOff x="12624033" y="3548539"/>
              <a:chExt cx="107125" cy="100964"/>
            </a:xfrm>
          </p:grpSpPr>
          <p:sp>
            <p:nvSpPr>
              <p:cNvPr id="609" name="Freeform 4810">
                <a:extLst>
                  <a:ext uri="{FF2B5EF4-FFF2-40B4-BE49-F238E27FC236}">
                    <a16:creationId xmlns:a16="http://schemas.microsoft.com/office/drawing/2014/main" id="{15472AEE-E456-5356-497B-ADACDB0666E6}"/>
                  </a:ext>
                </a:extLst>
              </p:cNvPr>
              <p:cNvSpPr/>
              <p:nvPr/>
            </p:nvSpPr>
            <p:spPr>
              <a:xfrm>
                <a:off x="12677596" y="354853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10" name="Freeform 4811">
                <a:extLst>
                  <a:ext uri="{FF2B5EF4-FFF2-40B4-BE49-F238E27FC236}">
                    <a16:creationId xmlns:a16="http://schemas.microsoft.com/office/drawing/2014/main" id="{CA8DE142-2CB6-8A56-D954-C8969173F959}"/>
                  </a:ext>
                </a:extLst>
              </p:cNvPr>
              <p:cNvSpPr/>
              <p:nvPr/>
            </p:nvSpPr>
            <p:spPr>
              <a:xfrm>
                <a:off x="12624033" y="3599021"/>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84" name="Graphic 5">
              <a:extLst>
                <a:ext uri="{FF2B5EF4-FFF2-40B4-BE49-F238E27FC236}">
                  <a16:creationId xmlns:a16="http://schemas.microsoft.com/office/drawing/2014/main" id="{037F0876-1C46-1369-F0E9-376546FDB4C3}"/>
                </a:ext>
              </a:extLst>
            </p:cNvPr>
            <p:cNvGrpSpPr/>
            <p:nvPr/>
          </p:nvGrpSpPr>
          <p:grpSpPr>
            <a:xfrm>
              <a:off x="12653353" y="3548539"/>
              <a:ext cx="107125" cy="100964"/>
              <a:chOff x="12653353" y="3548539"/>
              <a:chExt cx="107125" cy="100964"/>
            </a:xfrm>
          </p:grpSpPr>
          <p:sp>
            <p:nvSpPr>
              <p:cNvPr id="607" name="Freeform 4808">
                <a:extLst>
                  <a:ext uri="{FF2B5EF4-FFF2-40B4-BE49-F238E27FC236}">
                    <a16:creationId xmlns:a16="http://schemas.microsoft.com/office/drawing/2014/main" id="{0312218B-8342-7DCD-364C-66D89D337981}"/>
                  </a:ext>
                </a:extLst>
              </p:cNvPr>
              <p:cNvSpPr/>
              <p:nvPr/>
            </p:nvSpPr>
            <p:spPr>
              <a:xfrm>
                <a:off x="12706916" y="354853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08" name="Freeform 4809">
                <a:extLst>
                  <a:ext uri="{FF2B5EF4-FFF2-40B4-BE49-F238E27FC236}">
                    <a16:creationId xmlns:a16="http://schemas.microsoft.com/office/drawing/2014/main" id="{E26AF6D4-6FCD-D0F4-4300-6887B56572D1}"/>
                  </a:ext>
                </a:extLst>
              </p:cNvPr>
              <p:cNvSpPr/>
              <p:nvPr/>
            </p:nvSpPr>
            <p:spPr>
              <a:xfrm>
                <a:off x="12653353" y="3599021"/>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85" name="Graphic 5">
              <a:extLst>
                <a:ext uri="{FF2B5EF4-FFF2-40B4-BE49-F238E27FC236}">
                  <a16:creationId xmlns:a16="http://schemas.microsoft.com/office/drawing/2014/main" id="{3E2E8E45-F85A-BB99-D3ED-9D5AAB23BD59}"/>
                </a:ext>
              </a:extLst>
            </p:cNvPr>
            <p:cNvGrpSpPr/>
            <p:nvPr/>
          </p:nvGrpSpPr>
          <p:grpSpPr>
            <a:xfrm>
              <a:off x="12655257" y="3548539"/>
              <a:ext cx="107125" cy="100964"/>
              <a:chOff x="12655257" y="3548539"/>
              <a:chExt cx="107125" cy="100964"/>
            </a:xfrm>
          </p:grpSpPr>
          <p:sp>
            <p:nvSpPr>
              <p:cNvPr id="605" name="Freeform 4806">
                <a:extLst>
                  <a:ext uri="{FF2B5EF4-FFF2-40B4-BE49-F238E27FC236}">
                    <a16:creationId xmlns:a16="http://schemas.microsoft.com/office/drawing/2014/main" id="{80B463A7-8376-C6DA-9240-475530D3EB5E}"/>
                  </a:ext>
                </a:extLst>
              </p:cNvPr>
              <p:cNvSpPr/>
              <p:nvPr/>
            </p:nvSpPr>
            <p:spPr>
              <a:xfrm>
                <a:off x="12708820" y="3548539"/>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06" name="Freeform 4807">
                <a:extLst>
                  <a:ext uri="{FF2B5EF4-FFF2-40B4-BE49-F238E27FC236}">
                    <a16:creationId xmlns:a16="http://schemas.microsoft.com/office/drawing/2014/main" id="{899C2642-9113-8716-C046-613DD203F15B}"/>
                  </a:ext>
                </a:extLst>
              </p:cNvPr>
              <p:cNvSpPr/>
              <p:nvPr/>
            </p:nvSpPr>
            <p:spPr>
              <a:xfrm>
                <a:off x="12655257" y="3599021"/>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86" name="Graphic 5">
              <a:extLst>
                <a:ext uri="{FF2B5EF4-FFF2-40B4-BE49-F238E27FC236}">
                  <a16:creationId xmlns:a16="http://schemas.microsoft.com/office/drawing/2014/main" id="{F8B59C0A-F086-DFD3-2E17-4FA0E4228291}"/>
                </a:ext>
              </a:extLst>
            </p:cNvPr>
            <p:cNvGrpSpPr/>
            <p:nvPr/>
          </p:nvGrpSpPr>
          <p:grpSpPr>
            <a:xfrm>
              <a:off x="12677596" y="3548539"/>
              <a:ext cx="107125" cy="100964"/>
              <a:chOff x="12677596" y="3548539"/>
              <a:chExt cx="107125" cy="100964"/>
            </a:xfrm>
          </p:grpSpPr>
          <p:sp>
            <p:nvSpPr>
              <p:cNvPr id="603" name="Freeform 4804">
                <a:extLst>
                  <a:ext uri="{FF2B5EF4-FFF2-40B4-BE49-F238E27FC236}">
                    <a16:creationId xmlns:a16="http://schemas.microsoft.com/office/drawing/2014/main" id="{ED3B7A31-25B6-36C3-60A2-9FD46B4A0EDB}"/>
                  </a:ext>
                </a:extLst>
              </p:cNvPr>
              <p:cNvSpPr/>
              <p:nvPr/>
            </p:nvSpPr>
            <p:spPr>
              <a:xfrm>
                <a:off x="12731159" y="3548539"/>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04" name="Freeform 4805">
                <a:extLst>
                  <a:ext uri="{FF2B5EF4-FFF2-40B4-BE49-F238E27FC236}">
                    <a16:creationId xmlns:a16="http://schemas.microsoft.com/office/drawing/2014/main" id="{C876874E-8873-FE59-4DCD-7753BB2C0234}"/>
                  </a:ext>
                </a:extLst>
              </p:cNvPr>
              <p:cNvSpPr/>
              <p:nvPr/>
            </p:nvSpPr>
            <p:spPr>
              <a:xfrm>
                <a:off x="12677596" y="3599021"/>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87" name="Graphic 5">
              <a:extLst>
                <a:ext uri="{FF2B5EF4-FFF2-40B4-BE49-F238E27FC236}">
                  <a16:creationId xmlns:a16="http://schemas.microsoft.com/office/drawing/2014/main" id="{B9C0DCAB-DC97-650E-A534-CC3A8D4632E0}"/>
                </a:ext>
              </a:extLst>
            </p:cNvPr>
            <p:cNvGrpSpPr/>
            <p:nvPr/>
          </p:nvGrpSpPr>
          <p:grpSpPr>
            <a:xfrm>
              <a:off x="12529346" y="3528752"/>
              <a:ext cx="106999" cy="100964"/>
              <a:chOff x="12529346" y="3528752"/>
              <a:chExt cx="106999" cy="100964"/>
            </a:xfrm>
          </p:grpSpPr>
          <p:sp>
            <p:nvSpPr>
              <p:cNvPr id="601" name="Freeform 4802">
                <a:extLst>
                  <a:ext uri="{FF2B5EF4-FFF2-40B4-BE49-F238E27FC236}">
                    <a16:creationId xmlns:a16="http://schemas.microsoft.com/office/drawing/2014/main" id="{9B666063-17E0-0325-19BA-17C05B48751D}"/>
                  </a:ext>
                </a:extLst>
              </p:cNvPr>
              <p:cNvSpPr/>
              <p:nvPr/>
            </p:nvSpPr>
            <p:spPr>
              <a:xfrm>
                <a:off x="12582909" y="352875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02" name="Freeform 4803">
                <a:extLst>
                  <a:ext uri="{FF2B5EF4-FFF2-40B4-BE49-F238E27FC236}">
                    <a16:creationId xmlns:a16="http://schemas.microsoft.com/office/drawing/2014/main" id="{43FF70D3-47C6-A6A8-1A79-99D7A58F923B}"/>
                  </a:ext>
                </a:extLst>
              </p:cNvPr>
              <p:cNvSpPr/>
              <p:nvPr/>
            </p:nvSpPr>
            <p:spPr>
              <a:xfrm>
                <a:off x="12529346" y="3579234"/>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88" name="Graphic 5">
              <a:extLst>
                <a:ext uri="{FF2B5EF4-FFF2-40B4-BE49-F238E27FC236}">
                  <a16:creationId xmlns:a16="http://schemas.microsoft.com/office/drawing/2014/main" id="{AEE89CFC-A058-2278-0A9D-CFBC625F216B}"/>
                </a:ext>
              </a:extLst>
            </p:cNvPr>
            <p:cNvGrpSpPr/>
            <p:nvPr/>
          </p:nvGrpSpPr>
          <p:grpSpPr>
            <a:xfrm>
              <a:off x="12470325" y="3504779"/>
              <a:ext cx="106999" cy="101091"/>
              <a:chOff x="12470325" y="3504779"/>
              <a:chExt cx="106999" cy="101091"/>
            </a:xfrm>
          </p:grpSpPr>
          <p:sp>
            <p:nvSpPr>
              <p:cNvPr id="599" name="Freeform 4800">
                <a:extLst>
                  <a:ext uri="{FF2B5EF4-FFF2-40B4-BE49-F238E27FC236}">
                    <a16:creationId xmlns:a16="http://schemas.microsoft.com/office/drawing/2014/main" id="{74ED5DD4-B375-8761-ECCC-72D6D0027111}"/>
                  </a:ext>
                </a:extLst>
              </p:cNvPr>
              <p:cNvSpPr/>
              <p:nvPr/>
            </p:nvSpPr>
            <p:spPr>
              <a:xfrm>
                <a:off x="12523761" y="3504779"/>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00" name="Freeform 4801">
                <a:extLst>
                  <a:ext uri="{FF2B5EF4-FFF2-40B4-BE49-F238E27FC236}">
                    <a16:creationId xmlns:a16="http://schemas.microsoft.com/office/drawing/2014/main" id="{074BD00E-70F1-16AE-DE07-CF2EB7688D1B}"/>
                  </a:ext>
                </a:extLst>
              </p:cNvPr>
              <p:cNvSpPr/>
              <p:nvPr/>
            </p:nvSpPr>
            <p:spPr>
              <a:xfrm>
                <a:off x="12470325" y="3555388"/>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89" name="Graphic 5">
              <a:extLst>
                <a:ext uri="{FF2B5EF4-FFF2-40B4-BE49-F238E27FC236}">
                  <a16:creationId xmlns:a16="http://schemas.microsoft.com/office/drawing/2014/main" id="{0F214A9A-8E5B-0565-38B7-33F54D72BC7A}"/>
                </a:ext>
              </a:extLst>
            </p:cNvPr>
            <p:cNvGrpSpPr/>
            <p:nvPr/>
          </p:nvGrpSpPr>
          <p:grpSpPr>
            <a:xfrm>
              <a:off x="12447098" y="3504779"/>
              <a:ext cx="106999" cy="101091"/>
              <a:chOff x="12447098" y="3504779"/>
              <a:chExt cx="106999" cy="101091"/>
            </a:xfrm>
          </p:grpSpPr>
          <p:sp>
            <p:nvSpPr>
              <p:cNvPr id="597" name="Freeform 4798">
                <a:extLst>
                  <a:ext uri="{FF2B5EF4-FFF2-40B4-BE49-F238E27FC236}">
                    <a16:creationId xmlns:a16="http://schemas.microsoft.com/office/drawing/2014/main" id="{5587F1AF-2D10-A46F-702E-FBBA024BCF9D}"/>
                  </a:ext>
                </a:extLst>
              </p:cNvPr>
              <p:cNvSpPr/>
              <p:nvPr/>
            </p:nvSpPr>
            <p:spPr>
              <a:xfrm>
                <a:off x="12500534" y="3504779"/>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98" name="Freeform 4799">
                <a:extLst>
                  <a:ext uri="{FF2B5EF4-FFF2-40B4-BE49-F238E27FC236}">
                    <a16:creationId xmlns:a16="http://schemas.microsoft.com/office/drawing/2014/main" id="{A8263EB9-68FE-4F07-7B61-8815F9094E5F}"/>
                  </a:ext>
                </a:extLst>
              </p:cNvPr>
              <p:cNvSpPr/>
              <p:nvPr/>
            </p:nvSpPr>
            <p:spPr>
              <a:xfrm>
                <a:off x="12447098" y="3555388"/>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90" name="Graphic 5">
              <a:extLst>
                <a:ext uri="{FF2B5EF4-FFF2-40B4-BE49-F238E27FC236}">
                  <a16:creationId xmlns:a16="http://schemas.microsoft.com/office/drawing/2014/main" id="{C31C1B41-E4D3-751F-3CBC-2A7EF76D50F6}"/>
                </a:ext>
              </a:extLst>
            </p:cNvPr>
            <p:cNvGrpSpPr/>
            <p:nvPr/>
          </p:nvGrpSpPr>
          <p:grpSpPr>
            <a:xfrm>
              <a:off x="12438594" y="3504779"/>
              <a:ext cx="106999" cy="101091"/>
              <a:chOff x="12438594" y="3504779"/>
              <a:chExt cx="106999" cy="101091"/>
            </a:xfrm>
          </p:grpSpPr>
          <p:sp>
            <p:nvSpPr>
              <p:cNvPr id="595" name="Freeform 4796">
                <a:extLst>
                  <a:ext uri="{FF2B5EF4-FFF2-40B4-BE49-F238E27FC236}">
                    <a16:creationId xmlns:a16="http://schemas.microsoft.com/office/drawing/2014/main" id="{E152D58C-E5D5-1A3A-85F9-E3599C1DD59B}"/>
                  </a:ext>
                </a:extLst>
              </p:cNvPr>
              <p:cNvSpPr/>
              <p:nvPr/>
            </p:nvSpPr>
            <p:spPr>
              <a:xfrm>
                <a:off x="12492157" y="3504779"/>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96" name="Freeform 4797">
                <a:extLst>
                  <a:ext uri="{FF2B5EF4-FFF2-40B4-BE49-F238E27FC236}">
                    <a16:creationId xmlns:a16="http://schemas.microsoft.com/office/drawing/2014/main" id="{A24987AC-62D8-79B4-386B-7928AB9A6C41}"/>
                  </a:ext>
                </a:extLst>
              </p:cNvPr>
              <p:cNvSpPr/>
              <p:nvPr/>
            </p:nvSpPr>
            <p:spPr>
              <a:xfrm>
                <a:off x="12438594" y="3555388"/>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91" name="Graphic 5">
              <a:extLst>
                <a:ext uri="{FF2B5EF4-FFF2-40B4-BE49-F238E27FC236}">
                  <a16:creationId xmlns:a16="http://schemas.microsoft.com/office/drawing/2014/main" id="{1E353F80-782F-C858-8994-4523A1CB3DD2}"/>
                </a:ext>
              </a:extLst>
            </p:cNvPr>
            <p:cNvGrpSpPr/>
            <p:nvPr/>
          </p:nvGrpSpPr>
          <p:grpSpPr>
            <a:xfrm>
              <a:off x="12429455" y="3504779"/>
              <a:ext cx="106999" cy="101091"/>
              <a:chOff x="12429455" y="3504779"/>
              <a:chExt cx="106999" cy="101091"/>
            </a:xfrm>
          </p:grpSpPr>
          <p:sp>
            <p:nvSpPr>
              <p:cNvPr id="593" name="Freeform 4794">
                <a:extLst>
                  <a:ext uri="{FF2B5EF4-FFF2-40B4-BE49-F238E27FC236}">
                    <a16:creationId xmlns:a16="http://schemas.microsoft.com/office/drawing/2014/main" id="{E0992631-98DF-DDE6-C757-66FC5852E0BF}"/>
                  </a:ext>
                </a:extLst>
              </p:cNvPr>
              <p:cNvSpPr/>
              <p:nvPr/>
            </p:nvSpPr>
            <p:spPr>
              <a:xfrm>
                <a:off x="12482891" y="3504779"/>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94" name="Freeform 4795">
                <a:extLst>
                  <a:ext uri="{FF2B5EF4-FFF2-40B4-BE49-F238E27FC236}">
                    <a16:creationId xmlns:a16="http://schemas.microsoft.com/office/drawing/2014/main" id="{99E8E140-2CAE-6AA7-016D-6EADBBEE80B5}"/>
                  </a:ext>
                </a:extLst>
              </p:cNvPr>
              <p:cNvSpPr/>
              <p:nvPr/>
            </p:nvSpPr>
            <p:spPr>
              <a:xfrm>
                <a:off x="12429455" y="3555388"/>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92" name="Graphic 5">
              <a:extLst>
                <a:ext uri="{FF2B5EF4-FFF2-40B4-BE49-F238E27FC236}">
                  <a16:creationId xmlns:a16="http://schemas.microsoft.com/office/drawing/2014/main" id="{D615EA21-0DAC-17B0-777F-1F3D526BC2C3}"/>
                </a:ext>
              </a:extLst>
            </p:cNvPr>
            <p:cNvGrpSpPr/>
            <p:nvPr/>
          </p:nvGrpSpPr>
          <p:grpSpPr>
            <a:xfrm>
              <a:off x="12269908" y="3483977"/>
              <a:ext cx="107125" cy="100964"/>
              <a:chOff x="12269908" y="3483977"/>
              <a:chExt cx="107125" cy="100964"/>
            </a:xfrm>
          </p:grpSpPr>
          <p:sp>
            <p:nvSpPr>
              <p:cNvPr id="591" name="Freeform 4792">
                <a:extLst>
                  <a:ext uri="{FF2B5EF4-FFF2-40B4-BE49-F238E27FC236}">
                    <a16:creationId xmlns:a16="http://schemas.microsoft.com/office/drawing/2014/main" id="{CF0913A9-3E1E-07A1-EE4E-28F417B4DFCE}"/>
                  </a:ext>
                </a:extLst>
              </p:cNvPr>
              <p:cNvSpPr/>
              <p:nvPr/>
            </p:nvSpPr>
            <p:spPr>
              <a:xfrm>
                <a:off x="12323471" y="348397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92" name="Freeform 4793">
                <a:extLst>
                  <a:ext uri="{FF2B5EF4-FFF2-40B4-BE49-F238E27FC236}">
                    <a16:creationId xmlns:a16="http://schemas.microsoft.com/office/drawing/2014/main" id="{CDB080D8-80EE-565E-3EC4-416D07033B94}"/>
                  </a:ext>
                </a:extLst>
              </p:cNvPr>
              <p:cNvSpPr/>
              <p:nvPr/>
            </p:nvSpPr>
            <p:spPr>
              <a:xfrm>
                <a:off x="12269908" y="353446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93" name="Graphic 5">
              <a:extLst>
                <a:ext uri="{FF2B5EF4-FFF2-40B4-BE49-F238E27FC236}">
                  <a16:creationId xmlns:a16="http://schemas.microsoft.com/office/drawing/2014/main" id="{E71CA998-95CB-3CA0-680B-B389C190BA87}"/>
                </a:ext>
              </a:extLst>
            </p:cNvPr>
            <p:cNvGrpSpPr/>
            <p:nvPr/>
          </p:nvGrpSpPr>
          <p:grpSpPr>
            <a:xfrm>
              <a:off x="12316363" y="3483977"/>
              <a:ext cx="107125" cy="100964"/>
              <a:chOff x="12316363" y="3483977"/>
              <a:chExt cx="107125" cy="100964"/>
            </a:xfrm>
          </p:grpSpPr>
          <p:sp>
            <p:nvSpPr>
              <p:cNvPr id="589" name="Freeform 4790">
                <a:extLst>
                  <a:ext uri="{FF2B5EF4-FFF2-40B4-BE49-F238E27FC236}">
                    <a16:creationId xmlns:a16="http://schemas.microsoft.com/office/drawing/2014/main" id="{D0021569-8A62-4575-741C-6ACB4B82144A}"/>
                  </a:ext>
                </a:extLst>
              </p:cNvPr>
              <p:cNvSpPr/>
              <p:nvPr/>
            </p:nvSpPr>
            <p:spPr>
              <a:xfrm>
                <a:off x="12369926" y="348397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90" name="Freeform 4791">
                <a:extLst>
                  <a:ext uri="{FF2B5EF4-FFF2-40B4-BE49-F238E27FC236}">
                    <a16:creationId xmlns:a16="http://schemas.microsoft.com/office/drawing/2014/main" id="{F9CCAE4D-7A02-A9A4-2AC3-96810FF774C1}"/>
                  </a:ext>
                </a:extLst>
              </p:cNvPr>
              <p:cNvSpPr/>
              <p:nvPr/>
            </p:nvSpPr>
            <p:spPr>
              <a:xfrm>
                <a:off x="12316363" y="3534460"/>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94" name="Graphic 5">
              <a:extLst>
                <a:ext uri="{FF2B5EF4-FFF2-40B4-BE49-F238E27FC236}">
                  <a16:creationId xmlns:a16="http://schemas.microsoft.com/office/drawing/2014/main" id="{F7666980-0D08-8D4C-ABAD-DEE8572C602E}"/>
                </a:ext>
              </a:extLst>
            </p:cNvPr>
            <p:cNvGrpSpPr/>
            <p:nvPr/>
          </p:nvGrpSpPr>
          <p:grpSpPr>
            <a:xfrm>
              <a:off x="12347714" y="3483977"/>
              <a:ext cx="106999" cy="100964"/>
              <a:chOff x="12347714" y="3483977"/>
              <a:chExt cx="106999" cy="100964"/>
            </a:xfrm>
          </p:grpSpPr>
          <p:sp>
            <p:nvSpPr>
              <p:cNvPr id="587" name="Freeform 4788">
                <a:extLst>
                  <a:ext uri="{FF2B5EF4-FFF2-40B4-BE49-F238E27FC236}">
                    <a16:creationId xmlns:a16="http://schemas.microsoft.com/office/drawing/2014/main" id="{4A3645AD-4FFA-9A4B-4CC7-98EEA63BE835}"/>
                  </a:ext>
                </a:extLst>
              </p:cNvPr>
              <p:cNvSpPr/>
              <p:nvPr/>
            </p:nvSpPr>
            <p:spPr>
              <a:xfrm>
                <a:off x="12401277" y="3483977"/>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88" name="Freeform 4789">
                <a:extLst>
                  <a:ext uri="{FF2B5EF4-FFF2-40B4-BE49-F238E27FC236}">
                    <a16:creationId xmlns:a16="http://schemas.microsoft.com/office/drawing/2014/main" id="{1804A0BA-2834-9D2D-9E4B-7F31FAD0053E}"/>
                  </a:ext>
                </a:extLst>
              </p:cNvPr>
              <p:cNvSpPr/>
              <p:nvPr/>
            </p:nvSpPr>
            <p:spPr>
              <a:xfrm>
                <a:off x="12347714" y="353446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95" name="Graphic 5">
              <a:extLst>
                <a:ext uri="{FF2B5EF4-FFF2-40B4-BE49-F238E27FC236}">
                  <a16:creationId xmlns:a16="http://schemas.microsoft.com/office/drawing/2014/main" id="{84619441-E188-9A89-51DE-5DEF6D25BE11}"/>
                </a:ext>
              </a:extLst>
            </p:cNvPr>
            <p:cNvGrpSpPr/>
            <p:nvPr/>
          </p:nvGrpSpPr>
          <p:grpSpPr>
            <a:xfrm>
              <a:off x="12365865" y="3483977"/>
              <a:ext cx="107125" cy="100964"/>
              <a:chOff x="12365865" y="3483977"/>
              <a:chExt cx="107125" cy="100964"/>
            </a:xfrm>
          </p:grpSpPr>
          <p:sp>
            <p:nvSpPr>
              <p:cNvPr id="585" name="Freeform 4786">
                <a:extLst>
                  <a:ext uri="{FF2B5EF4-FFF2-40B4-BE49-F238E27FC236}">
                    <a16:creationId xmlns:a16="http://schemas.microsoft.com/office/drawing/2014/main" id="{58F5AE2C-8D58-A5EC-56D6-8EB6AD29F337}"/>
                  </a:ext>
                </a:extLst>
              </p:cNvPr>
              <p:cNvSpPr/>
              <p:nvPr/>
            </p:nvSpPr>
            <p:spPr>
              <a:xfrm>
                <a:off x="12419428" y="348397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86" name="Freeform 4787">
                <a:extLst>
                  <a:ext uri="{FF2B5EF4-FFF2-40B4-BE49-F238E27FC236}">
                    <a16:creationId xmlns:a16="http://schemas.microsoft.com/office/drawing/2014/main" id="{F87D171D-A90E-AEF2-B320-F8A862DEB585}"/>
                  </a:ext>
                </a:extLst>
              </p:cNvPr>
              <p:cNvSpPr/>
              <p:nvPr/>
            </p:nvSpPr>
            <p:spPr>
              <a:xfrm>
                <a:off x="12365865" y="353446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96" name="Graphic 5">
              <a:extLst>
                <a:ext uri="{FF2B5EF4-FFF2-40B4-BE49-F238E27FC236}">
                  <a16:creationId xmlns:a16="http://schemas.microsoft.com/office/drawing/2014/main" id="{4829A4E1-96CA-D129-9E34-145770F64EE8}"/>
                </a:ext>
              </a:extLst>
            </p:cNvPr>
            <p:cNvGrpSpPr/>
            <p:nvPr/>
          </p:nvGrpSpPr>
          <p:grpSpPr>
            <a:xfrm>
              <a:off x="12385031" y="3483977"/>
              <a:ext cx="107125" cy="100964"/>
              <a:chOff x="12385031" y="3483977"/>
              <a:chExt cx="107125" cy="100964"/>
            </a:xfrm>
          </p:grpSpPr>
          <p:sp>
            <p:nvSpPr>
              <p:cNvPr id="583" name="Freeform 4784">
                <a:extLst>
                  <a:ext uri="{FF2B5EF4-FFF2-40B4-BE49-F238E27FC236}">
                    <a16:creationId xmlns:a16="http://schemas.microsoft.com/office/drawing/2014/main" id="{B00B85E6-6732-34BD-8AC6-DF612F3565E1}"/>
                  </a:ext>
                </a:extLst>
              </p:cNvPr>
              <p:cNvSpPr/>
              <p:nvPr/>
            </p:nvSpPr>
            <p:spPr>
              <a:xfrm>
                <a:off x="12438594" y="348397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84" name="Freeform 4785">
                <a:extLst>
                  <a:ext uri="{FF2B5EF4-FFF2-40B4-BE49-F238E27FC236}">
                    <a16:creationId xmlns:a16="http://schemas.microsoft.com/office/drawing/2014/main" id="{131161BE-1815-1B2F-7F15-F65082A6B242}"/>
                  </a:ext>
                </a:extLst>
              </p:cNvPr>
              <p:cNvSpPr/>
              <p:nvPr/>
            </p:nvSpPr>
            <p:spPr>
              <a:xfrm>
                <a:off x="12385031" y="353446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97" name="Graphic 5">
              <a:extLst>
                <a:ext uri="{FF2B5EF4-FFF2-40B4-BE49-F238E27FC236}">
                  <a16:creationId xmlns:a16="http://schemas.microsoft.com/office/drawing/2014/main" id="{DA3E61EA-7630-318E-3605-5D9CC574209E}"/>
                </a:ext>
              </a:extLst>
            </p:cNvPr>
            <p:cNvGrpSpPr/>
            <p:nvPr/>
          </p:nvGrpSpPr>
          <p:grpSpPr>
            <a:xfrm>
              <a:off x="12256327" y="3462414"/>
              <a:ext cx="107125" cy="100964"/>
              <a:chOff x="12256327" y="3462414"/>
              <a:chExt cx="107125" cy="100964"/>
            </a:xfrm>
          </p:grpSpPr>
          <p:sp>
            <p:nvSpPr>
              <p:cNvPr id="581" name="Freeform 4782">
                <a:extLst>
                  <a:ext uri="{FF2B5EF4-FFF2-40B4-BE49-F238E27FC236}">
                    <a16:creationId xmlns:a16="http://schemas.microsoft.com/office/drawing/2014/main" id="{1671D984-3F0B-210F-B0CC-EF779AACE0CC}"/>
                  </a:ext>
                </a:extLst>
              </p:cNvPr>
              <p:cNvSpPr/>
              <p:nvPr/>
            </p:nvSpPr>
            <p:spPr>
              <a:xfrm>
                <a:off x="12309890" y="346241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82" name="Freeform 4783">
                <a:extLst>
                  <a:ext uri="{FF2B5EF4-FFF2-40B4-BE49-F238E27FC236}">
                    <a16:creationId xmlns:a16="http://schemas.microsoft.com/office/drawing/2014/main" id="{5F21EA26-203B-D0B9-D122-CFCDB68BB3A9}"/>
                  </a:ext>
                </a:extLst>
              </p:cNvPr>
              <p:cNvSpPr/>
              <p:nvPr/>
            </p:nvSpPr>
            <p:spPr>
              <a:xfrm>
                <a:off x="12256327" y="3512897"/>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98" name="Graphic 5">
              <a:extLst>
                <a:ext uri="{FF2B5EF4-FFF2-40B4-BE49-F238E27FC236}">
                  <a16:creationId xmlns:a16="http://schemas.microsoft.com/office/drawing/2014/main" id="{94A9F2D8-1E18-81B1-6C8C-9908B10AE6A8}"/>
                </a:ext>
              </a:extLst>
            </p:cNvPr>
            <p:cNvGrpSpPr/>
            <p:nvPr/>
          </p:nvGrpSpPr>
          <p:grpSpPr>
            <a:xfrm>
              <a:off x="12212157" y="3462414"/>
              <a:ext cx="107125" cy="100964"/>
              <a:chOff x="12212157" y="3462414"/>
              <a:chExt cx="107125" cy="100964"/>
            </a:xfrm>
          </p:grpSpPr>
          <p:sp>
            <p:nvSpPr>
              <p:cNvPr id="579" name="Freeform 4780">
                <a:extLst>
                  <a:ext uri="{FF2B5EF4-FFF2-40B4-BE49-F238E27FC236}">
                    <a16:creationId xmlns:a16="http://schemas.microsoft.com/office/drawing/2014/main" id="{A9537C2B-0127-0F87-04DE-1FB37DA9AA0C}"/>
                  </a:ext>
                </a:extLst>
              </p:cNvPr>
              <p:cNvSpPr/>
              <p:nvPr/>
            </p:nvSpPr>
            <p:spPr>
              <a:xfrm>
                <a:off x="12265720" y="346241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80" name="Freeform 4781">
                <a:extLst>
                  <a:ext uri="{FF2B5EF4-FFF2-40B4-BE49-F238E27FC236}">
                    <a16:creationId xmlns:a16="http://schemas.microsoft.com/office/drawing/2014/main" id="{3CF81B87-5111-B599-B73C-8BB49BE19F35}"/>
                  </a:ext>
                </a:extLst>
              </p:cNvPr>
              <p:cNvSpPr/>
              <p:nvPr/>
            </p:nvSpPr>
            <p:spPr>
              <a:xfrm>
                <a:off x="12212157" y="3512897"/>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399" name="Graphic 5">
              <a:extLst>
                <a:ext uri="{FF2B5EF4-FFF2-40B4-BE49-F238E27FC236}">
                  <a16:creationId xmlns:a16="http://schemas.microsoft.com/office/drawing/2014/main" id="{0ED2F794-CF8A-D4BE-84B4-FA2AD64009C1}"/>
                </a:ext>
              </a:extLst>
            </p:cNvPr>
            <p:cNvGrpSpPr/>
            <p:nvPr/>
          </p:nvGrpSpPr>
          <p:grpSpPr>
            <a:xfrm>
              <a:off x="12197560" y="3445418"/>
              <a:ext cx="107125" cy="100964"/>
              <a:chOff x="12197560" y="3445418"/>
              <a:chExt cx="107125" cy="100964"/>
            </a:xfrm>
          </p:grpSpPr>
          <p:sp>
            <p:nvSpPr>
              <p:cNvPr id="577" name="Freeform 4778">
                <a:extLst>
                  <a:ext uri="{FF2B5EF4-FFF2-40B4-BE49-F238E27FC236}">
                    <a16:creationId xmlns:a16="http://schemas.microsoft.com/office/drawing/2014/main" id="{4A9CCCB9-631C-9208-5CFF-0A5FE83A4CEC}"/>
                  </a:ext>
                </a:extLst>
              </p:cNvPr>
              <p:cNvSpPr/>
              <p:nvPr/>
            </p:nvSpPr>
            <p:spPr>
              <a:xfrm>
                <a:off x="12251123" y="344541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78" name="Freeform 4779">
                <a:extLst>
                  <a:ext uri="{FF2B5EF4-FFF2-40B4-BE49-F238E27FC236}">
                    <a16:creationId xmlns:a16="http://schemas.microsoft.com/office/drawing/2014/main" id="{864FD17F-F889-B9A7-6B78-DCA0D17209AE}"/>
                  </a:ext>
                </a:extLst>
              </p:cNvPr>
              <p:cNvSpPr/>
              <p:nvPr/>
            </p:nvSpPr>
            <p:spPr>
              <a:xfrm>
                <a:off x="12197560" y="3495900"/>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00" name="Graphic 5">
              <a:extLst>
                <a:ext uri="{FF2B5EF4-FFF2-40B4-BE49-F238E27FC236}">
                  <a16:creationId xmlns:a16="http://schemas.microsoft.com/office/drawing/2014/main" id="{9A5CD275-BA71-CF50-8986-E7442BCE3D03}"/>
                </a:ext>
              </a:extLst>
            </p:cNvPr>
            <p:cNvGrpSpPr/>
            <p:nvPr/>
          </p:nvGrpSpPr>
          <p:grpSpPr>
            <a:xfrm>
              <a:off x="12179156" y="3445418"/>
              <a:ext cx="106999" cy="100964"/>
              <a:chOff x="12179156" y="3445418"/>
              <a:chExt cx="106999" cy="100964"/>
            </a:xfrm>
          </p:grpSpPr>
          <p:sp>
            <p:nvSpPr>
              <p:cNvPr id="575" name="Freeform 4776">
                <a:extLst>
                  <a:ext uri="{FF2B5EF4-FFF2-40B4-BE49-F238E27FC236}">
                    <a16:creationId xmlns:a16="http://schemas.microsoft.com/office/drawing/2014/main" id="{08C727FA-8D0F-A04D-3BC4-DC24D1BAE371}"/>
                  </a:ext>
                </a:extLst>
              </p:cNvPr>
              <p:cNvSpPr/>
              <p:nvPr/>
            </p:nvSpPr>
            <p:spPr>
              <a:xfrm>
                <a:off x="12232719" y="344541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76" name="Freeform 4777">
                <a:extLst>
                  <a:ext uri="{FF2B5EF4-FFF2-40B4-BE49-F238E27FC236}">
                    <a16:creationId xmlns:a16="http://schemas.microsoft.com/office/drawing/2014/main" id="{CB9AFCFB-B85E-6BE0-BF00-E5AB044AF53B}"/>
                  </a:ext>
                </a:extLst>
              </p:cNvPr>
              <p:cNvSpPr/>
              <p:nvPr/>
            </p:nvSpPr>
            <p:spPr>
              <a:xfrm>
                <a:off x="12179156" y="3495900"/>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01" name="Graphic 5">
              <a:extLst>
                <a:ext uri="{FF2B5EF4-FFF2-40B4-BE49-F238E27FC236}">
                  <a16:creationId xmlns:a16="http://schemas.microsoft.com/office/drawing/2014/main" id="{F23950BD-8E08-B0EB-E227-712CD15B3F5B}"/>
                </a:ext>
              </a:extLst>
            </p:cNvPr>
            <p:cNvGrpSpPr/>
            <p:nvPr/>
          </p:nvGrpSpPr>
          <p:grpSpPr>
            <a:xfrm>
              <a:off x="12153009" y="3445418"/>
              <a:ext cx="106999" cy="100964"/>
              <a:chOff x="12153009" y="3445418"/>
              <a:chExt cx="106999" cy="100964"/>
            </a:xfrm>
          </p:grpSpPr>
          <p:sp>
            <p:nvSpPr>
              <p:cNvPr id="573" name="Freeform 4774">
                <a:extLst>
                  <a:ext uri="{FF2B5EF4-FFF2-40B4-BE49-F238E27FC236}">
                    <a16:creationId xmlns:a16="http://schemas.microsoft.com/office/drawing/2014/main" id="{F0A1508C-E554-122B-E371-4EEF4C692AD3}"/>
                  </a:ext>
                </a:extLst>
              </p:cNvPr>
              <p:cNvSpPr/>
              <p:nvPr/>
            </p:nvSpPr>
            <p:spPr>
              <a:xfrm>
                <a:off x="12206445" y="344541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74" name="Freeform 4775">
                <a:extLst>
                  <a:ext uri="{FF2B5EF4-FFF2-40B4-BE49-F238E27FC236}">
                    <a16:creationId xmlns:a16="http://schemas.microsoft.com/office/drawing/2014/main" id="{283E5E20-106C-8F3B-5FD0-40ACF05F0584}"/>
                  </a:ext>
                </a:extLst>
              </p:cNvPr>
              <p:cNvSpPr/>
              <p:nvPr/>
            </p:nvSpPr>
            <p:spPr>
              <a:xfrm>
                <a:off x="12153009" y="3495900"/>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02" name="Graphic 5">
              <a:extLst>
                <a:ext uri="{FF2B5EF4-FFF2-40B4-BE49-F238E27FC236}">
                  <a16:creationId xmlns:a16="http://schemas.microsoft.com/office/drawing/2014/main" id="{777C0529-D848-05E6-F703-B636BCB9F7B9}"/>
                </a:ext>
              </a:extLst>
            </p:cNvPr>
            <p:cNvGrpSpPr/>
            <p:nvPr/>
          </p:nvGrpSpPr>
          <p:grpSpPr>
            <a:xfrm>
              <a:off x="12149328" y="3426011"/>
              <a:ext cx="106999" cy="100964"/>
              <a:chOff x="12149328" y="3426011"/>
              <a:chExt cx="106999" cy="100964"/>
            </a:xfrm>
          </p:grpSpPr>
          <p:sp>
            <p:nvSpPr>
              <p:cNvPr id="571" name="Freeform 4772">
                <a:extLst>
                  <a:ext uri="{FF2B5EF4-FFF2-40B4-BE49-F238E27FC236}">
                    <a16:creationId xmlns:a16="http://schemas.microsoft.com/office/drawing/2014/main" id="{381F2FD3-DBC7-F124-9344-F299085583F7}"/>
                  </a:ext>
                </a:extLst>
              </p:cNvPr>
              <p:cNvSpPr/>
              <p:nvPr/>
            </p:nvSpPr>
            <p:spPr>
              <a:xfrm>
                <a:off x="12202891" y="3426011"/>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72" name="Freeform 4773">
                <a:extLst>
                  <a:ext uri="{FF2B5EF4-FFF2-40B4-BE49-F238E27FC236}">
                    <a16:creationId xmlns:a16="http://schemas.microsoft.com/office/drawing/2014/main" id="{56887EF5-F622-FDC8-AF5D-7F8D53E5764F}"/>
                  </a:ext>
                </a:extLst>
              </p:cNvPr>
              <p:cNvSpPr/>
              <p:nvPr/>
            </p:nvSpPr>
            <p:spPr>
              <a:xfrm>
                <a:off x="12149328" y="3476494"/>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03" name="Graphic 5">
              <a:extLst>
                <a:ext uri="{FF2B5EF4-FFF2-40B4-BE49-F238E27FC236}">
                  <a16:creationId xmlns:a16="http://schemas.microsoft.com/office/drawing/2014/main" id="{CC0F8A4C-CA5C-3707-4B04-031592919CAF}"/>
                </a:ext>
              </a:extLst>
            </p:cNvPr>
            <p:cNvGrpSpPr/>
            <p:nvPr/>
          </p:nvGrpSpPr>
          <p:grpSpPr>
            <a:xfrm>
              <a:off x="12130924" y="3426011"/>
              <a:ext cx="107125" cy="100964"/>
              <a:chOff x="12130924" y="3426011"/>
              <a:chExt cx="107125" cy="100964"/>
            </a:xfrm>
          </p:grpSpPr>
          <p:sp>
            <p:nvSpPr>
              <p:cNvPr id="569" name="Freeform 4770">
                <a:extLst>
                  <a:ext uri="{FF2B5EF4-FFF2-40B4-BE49-F238E27FC236}">
                    <a16:creationId xmlns:a16="http://schemas.microsoft.com/office/drawing/2014/main" id="{DEA4CA4A-737F-D89E-D11D-22CFB158A400}"/>
                  </a:ext>
                </a:extLst>
              </p:cNvPr>
              <p:cNvSpPr/>
              <p:nvPr/>
            </p:nvSpPr>
            <p:spPr>
              <a:xfrm>
                <a:off x="12184487" y="342601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70" name="Freeform 4771">
                <a:extLst>
                  <a:ext uri="{FF2B5EF4-FFF2-40B4-BE49-F238E27FC236}">
                    <a16:creationId xmlns:a16="http://schemas.microsoft.com/office/drawing/2014/main" id="{950A78AB-E1FA-0358-73B8-A4622A898134}"/>
                  </a:ext>
                </a:extLst>
              </p:cNvPr>
              <p:cNvSpPr/>
              <p:nvPr/>
            </p:nvSpPr>
            <p:spPr>
              <a:xfrm>
                <a:off x="12130924" y="3476494"/>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04" name="Graphic 5">
              <a:extLst>
                <a:ext uri="{FF2B5EF4-FFF2-40B4-BE49-F238E27FC236}">
                  <a16:creationId xmlns:a16="http://schemas.microsoft.com/office/drawing/2014/main" id="{7BC6A39E-343D-4176-744A-48FABBF30B19}"/>
                </a:ext>
              </a:extLst>
            </p:cNvPr>
            <p:cNvGrpSpPr/>
            <p:nvPr/>
          </p:nvGrpSpPr>
          <p:grpSpPr>
            <a:xfrm>
              <a:off x="12132574" y="3426011"/>
              <a:ext cx="107125" cy="100964"/>
              <a:chOff x="12132574" y="3426011"/>
              <a:chExt cx="107125" cy="100964"/>
            </a:xfrm>
          </p:grpSpPr>
          <p:sp>
            <p:nvSpPr>
              <p:cNvPr id="567" name="Freeform 4768">
                <a:extLst>
                  <a:ext uri="{FF2B5EF4-FFF2-40B4-BE49-F238E27FC236}">
                    <a16:creationId xmlns:a16="http://schemas.microsoft.com/office/drawing/2014/main" id="{113F7CFA-45E3-052A-BABF-3F7A88CB01ED}"/>
                  </a:ext>
                </a:extLst>
              </p:cNvPr>
              <p:cNvSpPr/>
              <p:nvPr/>
            </p:nvSpPr>
            <p:spPr>
              <a:xfrm>
                <a:off x="12186137" y="342601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68" name="Freeform 4769">
                <a:extLst>
                  <a:ext uri="{FF2B5EF4-FFF2-40B4-BE49-F238E27FC236}">
                    <a16:creationId xmlns:a16="http://schemas.microsoft.com/office/drawing/2014/main" id="{2E06A448-15A0-7375-5457-DF35A35F0942}"/>
                  </a:ext>
                </a:extLst>
              </p:cNvPr>
              <p:cNvSpPr/>
              <p:nvPr/>
            </p:nvSpPr>
            <p:spPr>
              <a:xfrm>
                <a:off x="12132574" y="3476494"/>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05" name="Graphic 5">
              <a:extLst>
                <a:ext uri="{FF2B5EF4-FFF2-40B4-BE49-F238E27FC236}">
                  <a16:creationId xmlns:a16="http://schemas.microsoft.com/office/drawing/2014/main" id="{FF7B3BEA-2BE7-8506-250D-496973FF3D9C}"/>
                </a:ext>
              </a:extLst>
            </p:cNvPr>
            <p:cNvGrpSpPr/>
            <p:nvPr/>
          </p:nvGrpSpPr>
          <p:grpSpPr>
            <a:xfrm>
              <a:off x="11926445" y="3409268"/>
              <a:ext cx="107125" cy="100964"/>
              <a:chOff x="11926445" y="3409268"/>
              <a:chExt cx="107125" cy="100964"/>
            </a:xfrm>
          </p:grpSpPr>
          <p:sp>
            <p:nvSpPr>
              <p:cNvPr id="565" name="Freeform 4766">
                <a:extLst>
                  <a:ext uri="{FF2B5EF4-FFF2-40B4-BE49-F238E27FC236}">
                    <a16:creationId xmlns:a16="http://schemas.microsoft.com/office/drawing/2014/main" id="{53D4E80F-0C19-F84B-4B3C-6C12845BDDB2}"/>
                  </a:ext>
                </a:extLst>
              </p:cNvPr>
              <p:cNvSpPr/>
              <p:nvPr/>
            </p:nvSpPr>
            <p:spPr>
              <a:xfrm>
                <a:off x="11980008" y="340926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66" name="Freeform 4767">
                <a:extLst>
                  <a:ext uri="{FF2B5EF4-FFF2-40B4-BE49-F238E27FC236}">
                    <a16:creationId xmlns:a16="http://schemas.microsoft.com/office/drawing/2014/main" id="{6646DD44-0105-F9AE-F78A-DD0041477D3E}"/>
                  </a:ext>
                </a:extLst>
              </p:cNvPr>
              <p:cNvSpPr/>
              <p:nvPr/>
            </p:nvSpPr>
            <p:spPr>
              <a:xfrm>
                <a:off x="11926445" y="3459751"/>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06" name="Graphic 5">
              <a:extLst>
                <a:ext uri="{FF2B5EF4-FFF2-40B4-BE49-F238E27FC236}">
                  <a16:creationId xmlns:a16="http://schemas.microsoft.com/office/drawing/2014/main" id="{7E2C68AE-D343-7555-B412-F2638F107A93}"/>
                </a:ext>
              </a:extLst>
            </p:cNvPr>
            <p:cNvGrpSpPr/>
            <p:nvPr/>
          </p:nvGrpSpPr>
          <p:grpSpPr>
            <a:xfrm>
              <a:off x="11984578" y="3409268"/>
              <a:ext cx="106999" cy="100964"/>
              <a:chOff x="11984578" y="3409268"/>
              <a:chExt cx="106999" cy="100964"/>
            </a:xfrm>
          </p:grpSpPr>
          <p:sp>
            <p:nvSpPr>
              <p:cNvPr id="563" name="Freeform 4764">
                <a:extLst>
                  <a:ext uri="{FF2B5EF4-FFF2-40B4-BE49-F238E27FC236}">
                    <a16:creationId xmlns:a16="http://schemas.microsoft.com/office/drawing/2014/main" id="{CEED2418-7524-1FF9-42BC-D5423ECE4108}"/>
                  </a:ext>
                </a:extLst>
              </p:cNvPr>
              <p:cNvSpPr/>
              <p:nvPr/>
            </p:nvSpPr>
            <p:spPr>
              <a:xfrm>
                <a:off x="12038014" y="3409268"/>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64" name="Freeform 4765">
                <a:extLst>
                  <a:ext uri="{FF2B5EF4-FFF2-40B4-BE49-F238E27FC236}">
                    <a16:creationId xmlns:a16="http://schemas.microsoft.com/office/drawing/2014/main" id="{284297A8-463C-037D-743B-BF6FA8A978AE}"/>
                  </a:ext>
                </a:extLst>
              </p:cNvPr>
              <p:cNvSpPr/>
              <p:nvPr/>
            </p:nvSpPr>
            <p:spPr>
              <a:xfrm>
                <a:off x="11984578" y="3459751"/>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07" name="Graphic 5">
              <a:extLst>
                <a:ext uri="{FF2B5EF4-FFF2-40B4-BE49-F238E27FC236}">
                  <a16:creationId xmlns:a16="http://schemas.microsoft.com/office/drawing/2014/main" id="{DF7AA1A7-37F5-5AEE-7960-89FDB8E46046}"/>
                </a:ext>
              </a:extLst>
            </p:cNvPr>
            <p:cNvGrpSpPr/>
            <p:nvPr/>
          </p:nvGrpSpPr>
          <p:grpSpPr>
            <a:xfrm>
              <a:off x="11858159" y="3356122"/>
              <a:ext cx="107125" cy="101091"/>
              <a:chOff x="11858159" y="3356122"/>
              <a:chExt cx="107125" cy="101091"/>
            </a:xfrm>
          </p:grpSpPr>
          <p:sp>
            <p:nvSpPr>
              <p:cNvPr id="561" name="Freeform 4762">
                <a:extLst>
                  <a:ext uri="{FF2B5EF4-FFF2-40B4-BE49-F238E27FC236}">
                    <a16:creationId xmlns:a16="http://schemas.microsoft.com/office/drawing/2014/main" id="{6AE12731-A425-3FFF-6FF4-045E9E369C5B}"/>
                  </a:ext>
                </a:extLst>
              </p:cNvPr>
              <p:cNvSpPr/>
              <p:nvPr/>
            </p:nvSpPr>
            <p:spPr>
              <a:xfrm>
                <a:off x="11911722" y="3356122"/>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62" name="Freeform 4763">
                <a:extLst>
                  <a:ext uri="{FF2B5EF4-FFF2-40B4-BE49-F238E27FC236}">
                    <a16:creationId xmlns:a16="http://schemas.microsoft.com/office/drawing/2014/main" id="{123037EF-1F0E-0ECD-EF9F-FE5F31E89318}"/>
                  </a:ext>
                </a:extLst>
              </p:cNvPr>
              <p:cNvSpPr/>
              <p:nvPr/>
            </p:nvSpPr>
            <p:spPr>
              <a:xfrm>
                <a:off x="11858159" y="3406731"/>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08" name="Graphic 5">
              <a:extLst>
                <a:ext uri="{FF2B5EF4-FFF2-40B4-BE49-F238E27FC236}">
                  <a16:creationId xmlns:a16="http://schemas.microsoft.com/office/drawing/2014/main" id="{B37C0758-0519-1A50-956D-A7354EDD1E08}"/>
                </a:ext>
              </a:extLst>
            </p:cNvPr>
            <p:cNvGrpSpPr/>
            <p:nvPr/>
          </p:nvGrpSpPr>
          <p:grpSpPr>
            <a:xfrm>
              <a:off x="11866917" y="3356122"/>
              <a:ext cx="107125" cy="101091"/>
              <a:chOff x="11866917" y="3356122"/>
              <a:chExt cx="107125" cy="101091"/>
            </a:xfrm>
          </p:grpSpPr>
          <p:sp>
            <p:nvSpPr>
              <p:cNvPr id="559" name="Freeform 4760">
                <a:extLst>
                  <a:ext uri="{FF2B5EF4-FFF2-40B4-BE49-F238E27FC236}">
                    <a16:creationId xmlns:a16="http://schemas.microsoft.com/office/drawing/2014/main" id="{DAD15D0E-CAC5-CD4D-3FDC-1677E21268F1}"/>
                  </a:ext>
                </a:extLst>
              </p:cNvPr>
              <p:cNvSpPr/>
              <p:nvPr/>
            </p:nvSpPr>
            <p:spPr>
              <a:xfrm>
                <a:off x="11920480" y="3356122"/>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60" name="Freeform 4761">
                <a:extLst>
                  <a:ext uri="{FF2B5EF4-FFF2-40B4-BE49-F238E27FC236}">
                    <a16:creationId xmlns:a16="http://schemas.microsoft.com/office/drawing/2014/main" id="{68FF6207-ED68-2792-74B0-C549B61C5DE6}"/>
                  </a:ext>
                </a:extLst>
              </p:cNvPr>
              <p:cNvSpPr/>
              <p:nvPr/>
            </p:nvSpPr>
            <p:spPr>
              <a:xfrm>
                <a:off x="11866917" y="3406731"/>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09" name="Graphic 5">
              <a:extLst>
                <a:ext uri="{FF2B5EF4-FFF2-40B4-BE49-F238E27FC236}">
                  <a16:creationId xmlns:a16="http://schemas.microsoft.com/office/drawing/2014/main" id="{1E880511-54B6-83DE-DCB2-32640333A502}"/>
                </a:ext>
              </a:extLst>
            </p:cNvPr>
            <p:cNvGrpSpPr/>
            <p:nvPr/>
          </p:nvGrpSpPr>
          <p:grpSpPr>
            <a:xfrm>
              <a:off x="11766899" y="3305006"/>
              <a:ext cx="106999" cy="100964"/>
              <a:chOff x="11766899" y="3305006"/>
              <a:chExt cx="106999" cy="100964"/>
            </a:xfrm>
          </p:grpSpPr>
          <p:sp>
            <p:nvSpPr>
              <p:cNvPr id="557" name="Freeform 4758">
                <a:extLst>
                  <a:ext uri="{FF2B5EF4-FFF2-40B4-BE49-F238E27FC236}">
                    <a16:creationId xmlns:a16="http://schemas.microsoft.com/office/drawing/2014/main" id="{BDAB39B4-7719-3D3E-D734-A85B1C492ED6}"/>
                  </a:ext>
                </a:extLst>
              </p:cNvPr>
              <p:cNvSpPr/>
              <p:nvPr/>
            </p:nvSpPr>
            <p:spPr>
              <a:xfrm>
                <a:off x="11820335" y="3305006"/>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58" name="Freeform 4759">
                <a:extLst>
                  <a:ext uri="{FF2B5EF4-FFF2-40B4-BE49-F238E27FC236}">
                    <a16:creationId xmlns:a16="http://schemas.microsoft.com/office/drawing/2014/main" id="{2A055AA8-A3C2-7DE6-1546-67F6429763F1}"/>
                  </a:ext>
                </a:extLst>
              </p:cNvPr>
              <p:cNvSpPr/>
              <p:nvPr/>
            </p:nvSpPr>
            <p:spPr>
              <a:xfrm>
                <a:off x="11766899" y="3355488"/>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10" name="Graphic 5">
              <a:extLst>
                <a:ext uri="{FF2B5EF4-FFF2-40B4-BE49-F238E27FC236}">
                  <a16:creationId xmlns:a16="http://schemas.microsoft.com/office/drawing/2014/main" id="{060B2B65-2630-996C-50FE-1E8BE72E1515}"/>
                </a:ext>
              </a:extLst>
            </p:cNvPr>
            <p:cNvGrpSpPr/>
            <p:nvPr/>
          </p:nvGrpSpPr>
          <p:grpSpPr>
            <a:xfrm>
              <a:off x="11727679" y="3289785"/>
              <a:ext cx="106999" cy="101091"/>
              <a:chOff x="11727679" y="3289785"/>
              <a:chExt cx="106999" cy="101091"/>
            </a:xfrm>
          </p:grpSpPr>
          <p:sp>
            <p:nvSpPr>
              <p:cNvPr id="555" name="Freeform 4756">
                <a:extLst>
                  <a:ext uri="{FF2B5EF4-FFF2-40B4-BE49-F238E27FC236}">
                    <a16:creationId xmlns:a16="http://schemas.microsoft.com/office/drawing/2014/main" id="{91FBCDB7-EDC2-FBEE-793D-2F95001783D5}"/>
                  </a:ext>
                </a:extLst>
              </p:cNvPr>
              <p:cNvSpPr/>
              <p:nvPr/>
            </p:nvSpPr>
            <p:spPr>
              <a:xfrm>
                <a:off x="11781115" y="3289785"/>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56" name="Freeform 4757">
                <a:extLst>
                  <a:ext uri="{FF2B5EF4-FFF2-40B4-BE49-F238E27FC236}">
                    <a16:creationId xmlns:a16="http://schemas.microsoft.com/office/drawing/2014/main" id="{143627F1-9C4B-2609-1A97-D4A5C1078F46}"/>
                  </a:ext>
                </a:extLst>
              </p:cNvPr>
              <p:cNvSpPr/>
              <p:nvPr/>
            </p:nvSpPr>
            <p:spPr>
              <a:xfrm>
                <a:off x="11727679" y="3340394"/>
                <a:ext cx="106999" cy="12684"/>
              </a:xfrm>
              <a:custGeom>
                <a:avLst/>
                <a:gdLst>
                  <a:gd name="connsiteX0" fmla="*/ 0 w 106999"/>
                  <a:gd name="connsiteY0" fmla="*/ 0 h 12684"/>
                  <a:gd name="connsiteX1" fmla="*/ 107000 w 106999"/>
                  <a:gd name="connsiteY1" fmla="*/ 0 h 12684"/>
                </a:gdLst>
                <a:ahLst/>
                <a:cxnLst>
                  <a:cxn ang="0">
                    <a:pos x="connsiteX0" y="connsiteY0"/>
                  </a:cxn>
                  <a:cxn ang="0">
                    <a:pos x="connsiteX1" y="connsiteY1"/>
                  </a:cxn>
                </a:cxnLst>
                <a:rect l="l" t="t" r="r" b="b"/>
                <a:pathLst>
                  <a:path w="106999" h="12684">
                    <a:moveTo>
                      <a:pt x="0" y="0"/>
                    </a:moveTo>
                    <a:lnTo>
                      <a:pt x="107000"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11" name="Graphic 5">
              <a:extLst>
                <a:ext uri="{FF2B5EF4-FFF2-40B4-BE49-F238E27FC236}">
                  <a16:creationId xmlns:a16="http://schemas.microsoft.com/office/drawing/2014/main" id="{D17D0FDB-5036-D566-E686-5D3E4559CB04}"/>
                </a:ext>
              </a:extLst>
            </p:cNvPr>
            <p:cNvGrpSpPr/>
            <p:nvPr/>
          </p:nvGrpSpPr>
          <p:grpSpPr>
            <a:xfrm>
              <a:off x="11667642" y="3272788"/>
              <a:ext cx="106999" cy="100964"/>
              <a:chOff x="11667642" y="3272788"/>
              <a:chExt cx="106999" cy="100964"/>
            </a:xfrm>
          </p:grpSpPr>
          <p:sp>
            <p:nvSpPr>
              <p:cNvPr id="553" name="Freeform 4754">
                <a:extLst>
                  <a:ext uri="{FF2B5EF4-FFF2-40B4-BE49-F238E27FC236}">
                    <a16:creationId xmlns:a16="http://schemas.microsoft.com/office/drawing/2014/main" id="{57C4EA1E-945D-98BC-C6DA-03968AF817B1}"/>
                  </a:ext>
                </a:extLst>
              </p:cNvPr>
              <p:cNvSpPr/>
              <p:nvPr/>
            </p:nvSpPr>
            <p:spPr>
              <a:xfrm>
                <a:off x="11721078" y="327278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54" name="Freeform 4755">
                <a:extLst>
                  <a:ext uri="{FF2B5EF4-FFF2-40B4-BE49-F238E27FC236}">
                    <a16:creationId xmlns:a16="http://schemas.microsoft.com/office/drawing/2014/main" id="{048FF829-4A66-6CAB-6ABE-A636AA08A871}"/>
                  </a:ext>
                </a:extLst>
              </p:cNvPr>
              <p:cNvSpPr/>
              <p:nvPr/>
            </p:nvSpPr>
            <p:spPr>
              <a:xfrm>
                <a:off x="11667642" y="3323271"/>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12" name="Graphic 5">
              <a:extLst>
                <a:ext uri="{FF2B5EF4-FFF2-40B4-BE49-F238E27FC236}">
                  <a16:creationId xmlns:a16="http://schemas.microsoft.com/office/drawing/2014/main" id="{18A338F8-979B-62C7-7BD3-0301A34BF853}"/>
                </a:ext>
              </a:extLst>
            </p:cNvPr>
            <p:cNvGrpSpPr/>
            <p:nvPr/>
          </p:nvGrpSpPr>
          <p:grpSpPr>
            <a:xfrm>
              <a:off x="11571813" y="3220276"/>
              <a:ext cx="107125" cy="100964"/>
              <a:chOff x="11571813" y="3220276"/>
              <a:chExt cx="107125" cy="100964"/>
            </a:xfrm>
          </p:grpSpPr>
          <p:sp>
            <p:nvSpPr>
              <p:cNvPr id="551" name="Freeform 4752">
                <a:extLst>
                  <a:ext uri="{FF2B5EF4-FFF2-40B4-BE49-F238E27FC236}">
                    <a16:creationId xmlns:a16="http://schemas.microsoft.com/office/drawing/2014/main" id="{366FE8E6-390D-CAD6-5A73-0790AAFEB3E9}"/>
                  </a:ext>
                </a:extLst>
              </p:cNvPr>
              <p:cNvSpPr/>
              <p:nvPr/>
            </p:nvSpPr>
            <p:spPr>
              <a:xfrm>
                <a:off x="11625376" y="3220276"/>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52" name="Freeform 4753">
                <a:extLst>
                  <a:ext uri="{FF2B5EF4-FFF2-40B4-BE49-F238E27FC236}">
                    <a16:creationId xmlns:a16="http://schemas.microsoft.com/office/drawing/2014/main" id="{0A0BE5C0-418C-930B-BD71-14C36BDB6637}"/>
                  </a:ext>
                </a:extLst>
              </p:cNvPr>
              <p:cNvSpPr/>
              <p:nvPr/>
            </p:nvSpPr>
            <p:spPr>
              <a:xfrm>
                <a:off x="11571813" y="3270759"/>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13" name="Graphic 5">
              <a:extLst>
                <a:ext uri="{FF2B5EF4-FFF2-40B4-BE49-F238E27FC236}">
                  <a16:creationId xmlns:a16="http://schemas.microsoft.com/office/drawing/2014/main" id="{79D0CD22-A45A-5265-8641-012772642A46}"/>
                </a:ext>
              </a:extLst>
            </p:cNvPr>
            <p:cNvGrpSpPr/>
            <p:nvPr/>
          </p:nvGrpSpPr>
          <p:grpSpPr>
            <a:xfrm>
              <a:off x="11372538" y="3156222"/>
              <a:ext cx="106999" cy="101091"/>
              <a:chOff x="11372538" y="3156222"/>
              <a:chExt cx="106999" cy="101091"/>
            </a:xfrm>
          </p:grpSpPr>
          <p:sp>
            <p:nvSpPr>
              <p:cNvPr id="549" name="Freeform 4750">
                <a:extLst>
                  <a:ext uri="{FF2B5EF4-FFF2-40B4-BE49-F238E27FC236}">
                    <a16:creationId xmlns:a16="http://schemas.microsoft.com/office/drawing/2014/main" id="{B0FA635A-7DC3-F03D-B55C-7A2055241DE8}"/>
                  </a:ext>
                </a:extLst>
              </p:cNvPr>
              <p:cNvSpPr/>
              <p:nvPr/>
            </p:nvSpPr>
            <p:spPr>
              <a:xfrm>
                <a:off x="11426101" y="3156222"/>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50" name="Freeform 4751">
                <a:extLst>
                  <a:ext uri="{FF2B5EF4-FFF2-40B4-BE49-F238E27FC236}">
                    <a16:creationId xmlns:a16="http://schemas.microsoft.com/office/drawing/2014/main" id="{813A4AF0-3519-2D89-5CFD-7800AACEC785}"/>
                  </a:ext>
                </a:extLst>
              </p:cNvPr>
              <p:cNvSpPr/>
              <p:nvPr/>
            </p:nvSpPr>
            <p:spPr>
              <a:xfrm>
                <a:off x="11372538" y="3206704"/>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14" name="Graphic 5">
              <a:extLst>
                <a:ext uri="{FF2B5EF4-FFF2-40B4-BE49-F238E27FC236}">
                  <a16:creationId xmlns:a16="http://schemas.microsoft.com/office/drawing/2014/main" id="{44F4449C-8BDD-139E-1FB8-1C23416320DE}"/>
                </a:ext>
              </a:extLst>
            </p:cNvPr>
            <p:cNvGrpSpPr/>
            <p:nvPr/>
          </p:nvGrpSpPr>
          <p:grpSpPr>
            <a:xfrm>
              <a:off x="11375584" y="3156222"/>
              <a:ext cx="107125" cy="101091"/>
              <a:chOff x="11375584" y="3156222"/>
              <a:chExt cx="107125" cy="101091"/>
            </a:xfrm>
          </p:grpSpPr>
          <p:sp>
            <p:nvSpPr>
              <p:cNvPr id="547" name="Freeform 4748">
                <a:extLst>
                  <a:ext uri="{FF2B5EF4-FFF2-40B4-BE49-F238E27FC236}">
                    <a16:creationId xmlns:a16="http://schemas.microsoft.com/office/drawing/2014/main" id="{FAE706C8-9781-2C35-243B-7D0D30A8E7C6}"/>
                  </a:ext>
                </a:extLst>
              </p:cNvPr>
              <p:cNvSpPr/>
              <p:nvPr/>
            </p:nvSpPr>
            <p:spPr>
              <a:xfrm>
                <a:off x="11429147" y="3156222"/>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48" name="Freeform 4749">
                <a:extLst>
                  <a:ext uri="{FF2B5EF4-FFF2-40B4-BE49-F238E27FC236}">
                    <a16:creationId xmlns:a16="http://schemas.microsoft.com/office/drawing/2014/main" id="{56B6A364-1E4E-753C-E003-B3B5B0D3E546}"/>
                  </a:ext>
                </a:extLst>
              </p:cNvPr>
              <p:cNvSpPr/>
              <p:nvPr/>
            </p:nvSpPr>
            <p:spPr>
              <a:xfrm>
                <a:off x="11375584" y="3206704"/>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15" name="Graphic 5">
              <a:extLst>
                <a:ext uri="{FF2B5EF4-FFF2-40B4-BE49-F238E27FC236}">
                  <a16:creationId xmlns:a16="http://schemas.microsoft.com/office/drawing/2014/main" id="{04E26AFC-62EA-C5DE-E03D-90D8455DFD3C}"/>
                </a:ext>
              </a:extLst>
            </p:cNvPr>
            <p:cNvGrpSpPr/>
            <p:nvPr/>
          </p:nvGrpSpPr>
          <p:grpSpPr>
            <a:xfrm>
              <a:off x="11332049" y="3138972"/>
              <a:ext cx="107125" cy="100964"/>
              <a:chOff x="11332049" y="3138972"/>
              <a:chExt cx="107125" cy="100964"/>
            </a:xfrm>
          </p:grpSpPr>
          <p:sp>
            <p:nvSpPr>
              <p:cNvPr id="545" name="Freeform 4746">
                <a:extLst>
                  <a:ext uri="{FF2B5EF4-FFF2-40B4-BE49-F238E27FC236}">
                    <a16:creationId xmlns:a16="http://schemas.microsoft.com/office/drawing/2014/main" id="{419D8EB7-7B72-E0C3-650C-88F9FFA4131C}"/>
                  </a:ext>
                </a:extLst>
              </p:cNvPr>
              <p:cNvSpPr/>
              <p:nvPr/>
            </p:nvSpPr>
            <p:spPr>
              <a:xfrm>
                <a:off x="11385612" y="313897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46" name="Freeform 4747">
                <a:extLst>
                  <a:ext uri="{FF2B5EF4-FFF2-40B4-BE49-F238E27FC236}">
                    <a16:creationId xmlns:a16="http://schemas.microsoft.com/office/drawing/2014/main" id="{34034258-31BD-710D-D919-63C78BBA5A01}"/>
                  </a:ext>
                </a:extLst>
              </p:cNvPr>
              <p:cNvSpPr/>
              <p:nvPr/>
            </p:nvSpPr>
            <p:spPr>
              <a:xfrm>
                <a:off x="11332049" y="3189454"/>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16" name="Graphic 5">
              <a:extLst>
                <a:ext uri="{FF2B5EF4-FFF2-40B4-BE49-F238E27FC236}">
                  <a16:creationId xmlns:a16="http://schemas.microsoft.com/office/drawing/2014/main" id="{F15DA767-D24B-3834-C429-68C53F9D3E1E}"/>
                </a:ext>
              </a:extLst>
            </p:cNvPr>
            <p:cNvGrpSpPr/>
            <p:nvPr/>
          </p:nvGrpSpPr>
          <p:grpSpPr>
            <a:xfrm>
              <a:off x="11296002" y="3121721"/>
              <a:ext cx="107125" cy="100964"/>
              <a:chOff x="11296002" y="3121721"/>
              <a:chExt cx="107125" cy="100964"/>
            </a:xfrm>
          </p:grpSpPr>
          <p:sp>
            <p:nvSpPr>
              <p:cNvPr id="543" name="Freeform 4744">
                <a:extLst>
                  <a:ext uri="{FF2B5EF4-FFF2-40B4-BE49-F238E27FC236}">
                    <a16:creationId xmlns:a16="http://schemas.microsoft.com/office/drawing/2014/main" id="{EF077140-4DC5-7183-1881-44C03066F2C1}"/>
                  </a:ext>
                </a:extLst>
              </p:cNvPr>
              <p:cNvSpPr/>
              <p:nvPr/>
            </p:nvSpPr>
            <p:spPr>
              <a:xfrm>
                <a:off x="11349565" y="312172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44" name="Freeform 4745">
                <a:extLst>
                  <a:ext uri="{FF2B5EF4-FFF2-40B4-BE49-F238E27FC236}">
                    <a16:creationId xmlns:a16="http://schemas.microsoft.com/office/drawing/2014/main" id="{8DBB3CB9-6378-7D27-A6AF-7EC55FD2137E}"/>
                  </a:ext>
                </a:extLst>
              </p:cNvPr>
              <p:cNvSpPr/>
              <p:nvPr/>
            </p:nvSpPr>
            <p:spPr>
              <a:xfrm>
                <a:off x="11296002" y="3172204"/>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17" name="Graphic 5">
              <a:extLst>
                <a:ext uri="{FF2B5EF4-FFF2-40B4-BE49-F238E27FC236}">
                  <a16:creationId xmlns:a16="http://schemas.microsoft.com/office/drawing/2014/main" id="{2234A997-13B9-0556-D99C-46B0D144B061}"/>
                </a:ext>
              </a:extLst>
            </p:cNvPr>
            <p:cNvGrpSpPr/>
            <p:nvPr/>
          </p:nvGrpSpPr>
          <p:grpSpPr>
            <a:xfrm>
              <a:off x="11235838" y="3121721"/>
              <a:ext cx="107125" cy="100964"/>
              <a:chOff x="11235838" y="3121721"/>
              <a:chExt cx="107125" cy="100964"/>
            </a:xfrm>
          </p:grpSpPr>
          <p:sp>
            <p:nvSpPr>
              <p:cNvPr id="541" name="Freeform 4742">
                <a:extLst>
                  <a:ext uri="{FF2B5EF4-FFF2-40B4-BE49-F238E27FC236}">
                    <a16:creationId xmlns:a16="http://schemas.microsoft.com/office/drawing/2014/main" id="{FBD0F3CA-DB39-B91C-7AAC-FEB063389AF3}"/>
                  </a:ext>
                </a:extLst>
              </p:cNvPr>
              <p:cNvSpPr/>
              <p:nvPr/>
            </p:nvSpPr>
            <p:spPr>
              <a:xfrm>
                <a:off x="11289401" y="312172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42" name="Freeform 4743">
                <a:extLst>
                  <a:ext uri="{FF2B5EF4-FFF2-40B4-BE49-F238E27FC236}">
                    <a16:creationId xmlns:a16="http://schemas.microsoft.com/office/drawing/2014/main" id="{26863467-3341-CAD7-D471-D8F537541B64}"/>
                  </a:ext>
                </a:extLst>
              </p:cNvPr>
              <p:cNvSpPr/>
              <p:nvPr/>
            </p:nvSpPr>
            <p:spPr>
              <a:xfrm>
                <a:off x="11235838" y="3172204"/>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18" name="Graphic 5">
              <a:extLst>
                <a:ext uri="{FF2B5EF4-FFF2-40B4-BE49-F238E27FC236}">
                  <a16:creationId xmlns:a16="http://schemas.microsoft.com/office/drawing/2014/main" id="{03A26D79-F2A4-B0FB-8A5B-0EDF494DFB51}"/>
                </a:ext>
              </a:extLst>
            </p:cNvPr>
            <p:cNvGrpSpPr/>
            <p:nvPr/>
          </p:nvGrpSpPr>
          <p:grpSpPr>
            <a:xfrm>
              <a:off x="11146355" y="3121721"/>
              <a:ext cx="107125" cy="100964"/>
              <a:chOff x="11146355" y="3121721"/>
              <a:chExt cx="107125" cy="100964"/>
            </a:xfrm>
          </p:grpSpPr>
          <p:sp>
            <p:nvSpPr>
              <p:cNvPr id="539" name="Freeform 4740">
                <a:extLst>
                  <a:ext uri="{FF2B5EF4-FFF2-40B4-BE49-F238E27FC236}">
                    <a16:creationId xmlns:a16="http://schemas.microsoft.com/office/drawing/2014/main" id="{7435BBF6-3738-BAF9-B948-9D00935E57DD}"/>
                  </a:ext>
                </a:extLst>
              </p:cNvPr>
              <p:cNvSpPr/>
              <p:nvPr/>
            </p:nvSpPr>
            <p:spPr>
              <a:xfrm>
                <a:off x="11199918" y="312172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40" name="Freeform 4741">
                <a:extLst>
                  <a:ext uri="{FF2B5EF4-FFF2-40B4-BE49-F238E27FC236}">
                    <a16:creationId xmlns:a16="http://schemas.microsoft.com/office/drawing/2014/main" id="{CCB4713E-6AAE-6D22-9EA2-EE35A3C5A673}"/>
                  </a:ext>
                </a:extLst>
              </p:cNvPr>
              <p:cNvSpPr/>
              <p:nvPr/>
            </p:nvSpPr>
            <p:spPr>
              <a:xfrm>
                <a:off x="11146355" y="3172204"/>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19" name="Graphic 5">
              <a:extLst>
                <a:ext uri="{FF2B5EF4-FFF2-40B4-BE49-F238E27FC236}">
                  <a16:creationId xmlns:a16="http://schemas.microsoft.com/office/drawing/2014/main" id="{4B75E737-CF8F-0760-0FA1-E0F0C21197E2}"/>
                </a:ext>
              </a:extLst>
            </p:cNvPr>
            <p:cNvGrpSpPr/>
            <p:nvPr/>
          </p:nvGrpSpPr>
          <p:grpSpPr>
            <a:xfrm>
              <a:off x="11059030" y="3107769"/>
              <a:ext cx="107125" cy="100964"/>
              <a:chOff x="11059030" y="3107769"/>
              <a:chExt cx="107125" cy="100964"/>
            </a:xfrm>
          </p:grpSpPr>
          <p:sp>
            <p:nvSpPr>
              <p:cNvPr id="537" name="Freeform 4738">
                <a:extLst>
                  <a:ext uri="{FF2B5EF4-FFF2-40B4-BE49-F238E27FC236}">
                    <a16:creationId xmlns:a16="http://schemas.microsoft.com/office/drawing/2014/main" id="{7CD6D8E5-3A8F-7F12-0347-A0D27B70642E}"/>
                  </a:ext>
                </a:extLst>
              </p:cNvPr>
              <p:cNvSpPr/>
              <p:nvPr/>
            </p:nvSpPr>
            <p:spPr>
              <a:xfrm>
                <a:off x="11112593" y="310776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38" name="Freeform 4739">
                <a:extLst>
                  <a:ext uri="{FF2B5EF4-FFF2-40B4-BE49-F238E27FC236}">
                    <a16:creationId xmlns:a16="http://schemas.microsoft.com/office/drawing/2014/main" id="{BEF44365-F112-52BD-0938-AA4C44F3F06E}"/>
                  </a:ext>
                </a:extLst>
              </p:cNvPr>
              <p:cNvSpPr/>
              <p:nvPr/>
            </p:nvSpPr>
            <p:spPr>
              <a:xfrm>
                <a:off x="11059030" y="3158251"/>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20" name="Graphic 5">
              <a:extLst>
                <a:ext uri="{FF2B5EF4-FFF2-40B4-BE49-F238E27FC236}">
                  <a16:creationId xmlns:a16="http://schemas.microsoft.com/office/drawing/2014/main" id="{D21952E9-0094-AE84-26D3-922C6C852744}"/>
                </a:ext>
              </a:extLst>
            </p:cNvPr>
            <p:cNvGrpSpPr/>
            <p:nvPr/>
          </p:nvGrpSpPr>
          <p:grpSpPr>
            <a:xfrm>
              <a:off x="11074261" y="3107769"/>
              <a:ext cx="107125" cy="100964"/>
              <a:chOff x="11074261" y="3107769"/>
              <a:chExt cx="107125" cy="100964"/>
            </a:xfrm>
          </p:grpSpPr>
          <p:sp>
            <p:nvSpPr>
              <p:cNvPr id="535" name="Freeform 4736">
                <a:extLst>
                  <a:ext uri="{FF2B5EF4-FFF2-40B4-BE49-F238E27FC236}">
                    <a16:creationId xmlns:a16="http://schemas.microsoft.com/office/drawing/2014/main" id="{4FBD7A92-0778-A9A2-230D-EAC7F77C9AC3}"/>
                  </a:ext>
                </a:extLst>
              </p:cNvPr>
              <p:cNvSpPr/>
              <p:nvPr/>
            </p:nvSpPr>
            <p:spPr>
              <a:xfrm>
                <a:off x="11127824" y="310776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36" name="Freeform 4737">
                <a:extLst>
                  <a:ext uri="{FF2B5EF4-FFF2-40B4-BE49-F238E27FC236}">
                    <a16:creationId xmlns:a16="http://schemas.microsoft.com/office/drawing/2014/main" id="{A145C776-9400-E272-9845-81ACFF13ACD3}"/>
                  </a:ext>
                </a:extLst>
              </p:cNvPr>
              <p:cNvSpPr/>
              <p:nvPr/>
            </p:nvSpPr>
            <p:spPr>
              <a:xfrm>
                <a:off x="11074261" y="3158251"/>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21" name="Graphic 5">
              <a:extLst>
                <a:ext uri="{FF2B5EF4-FFF2-40B4-BE49-F238E27FC236}">
                  <a16:creationId xmlns:a16="http://schemas.microsoft.com/office/drawing/2014/main" id="{44E093F9-EEAB-F524-2277-A8D02B450FCA}"/>
                </a:ext>
              </a:extLst>
            </p:cNvPr>
            <p:cNvGrpSpPr/>
            <p:nvPr/>
          </p:nvGrpSpPr>
          <p:grpSpPr>
            <a:xfrm>
              <a:off x="10805685" y="3036104"/>
              <a:ext cx="106999" cy="100964"/>
              <a:chOff x="10805685" y="3036104"/>
              <a:chExt cx="106999" cy="100964"/>
            </a:xfrm>
          </p:grpSpPr>
          <p:sp>
            <p:nvSpPr>
              <p:cNvPr id="533" name="Freeform 4734">
                <a:extLst>
                  <a:ext uri="{FF2B5EF4-FFF2-40B4-BE49-F238E27FC236}">
                    <a16:creationId xmlns:a16="http://schemas.microsoft.com/office/drawing/2014/main" id="{C91EC739-7F17-2BF6-C76E-7AEC8567DEDA}"/>
                  </a:ext>
                </a:extLst>
              </p:cNvPr>
              <p:cNvSpPr/>
              <p:nvPr/>
            </p:nvSpPr>
            <p:spPr>
              <a:xfrm>
                <a:off x="10859248" y="303610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34" name="Freeform 4735">
                <a:extLst>
                  <a:ext uri="{FF2B5EF4-FFF2-40B4-BE49-F238E27FC236}">
                    <a16:creationId xmlns:a16="http://schemas.microsoft.com/office/drawing/2014/main" id="{2FAA9BEB-BB06-041B-2ADC-D1B8DAE06561}"/>
                  </a:ext>
                </a:extLst>
              </p:cNvPr>
              <p:cNvSpPr/>
              <p:nvPr/>
            </p:nvSpPr>
            <p:spPr>
              <a:xfrm>
                <a:off x="10805685" y="3086587"/>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22" name="Graphic 5">
              <a:extLst>
                <a:ext uri="{FF2B5EF4-FFF2-40B4-BE49-F238E27FC236}">
                  <a16:creationId xmlns:a16="http://schemas.microsoft.com/office/drawing/2014/main" id="{8F272381-7A27-889D-F9FA-746F5DF8BC14}"/>
                </a:ext>
              </a:extLst>
            </p:cNvPr>
            <p:cNvGrpSpPr/>
            <p:nvPr/>
          </p:nvGrpSpPr>
          <p:grpSpPr>
            <a:xfrm>
              <a:off x="10375531" y="2903049"/>
              <a:ext cx="106999" cy="100964"/>
              <a:chOff x="10375531" y="2903049"/>
              <a:chExt cx="106999" cy="100964"/>
            </a:xfrm>
          </p:grpSpPr>
          <p:sp>
            <p:nvSpPr>
              <p:cNvPr id="531" name="Freeform 4732">
                <a:extLst>
                  <a:ext uri="{FF2B5EF4-FFF2-40B4-BE49-F238E27FC236}">
                    <a16:creationId xmlns:a16="http://schemas.microsoft.com/office/drawing/2014/main" id="{2F709F44-9FB1-F839-0C76-170E1658DBFA}"/>
                  </a:ext>
                </a:extLst>
              </p:cNvPr>
              <p:cNvSpPr/>
              <p:nvPr/>
            </p:nvSpPr>
            <p:spPr>
              <a:xfrm>
                <a:off x="10429094" y="290304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32" name="Freeform 4733">
                <a:extLst>
                  <a:ext uri="{FF2B5EF4-FFF2-40B4-BE49-F238E27FC236}">
                    <a16:creationId xmlns:a16="http://schemas.microsoft.com/office/drawing/2014/main" id="{0D96DE41-2567-9201-F0C8-5C5FF39F53D4}"/>
                  </a:ext>
                </a:extLst>
              </p:cNvPr>
              <p:cNvSpPr/>
              <p:nvPr/>
            </p:nvSpPr>
            <p:spPr>
              <a:xfrm>
                <a:off x="10375531" y="2953531"/>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23" name="Graphic 5">
              <a:extLst>
                <a:ext uri="{FF2B5EF4-FFF2-40B4-BE49-F238E27FC236}">
                  <a16:creationId xmlns:a16="http://schemas.microsoft.com/office/drawing/2014/main" id="{F93A47DA-E4B0-F391-F7E9-EB28F784B7B7}"/>
                </a:ext>
              </a:extLst>
            </p:cNvPr>
            <p:cNvGrpSpPr/>
            <p:nvPr/>
          </p:nvGrpSpPr>
          <p:grpSpPr>
            <a:xfrm>
              <a:off x="9768188" y="2560961"/>
              <a:ext cx="107125" cy="101091"/>
              <a:chOff x="9768188" y="2560961"/>
              <a:chExt cx="107125" cy="101091"/>
            </a:xfrm>
          </p:grpSpPr>
          <p:sp>
            <p:nvSpPr>
              <p:cNvPr id="529" name="Freeform 4730">
                <a:extLst>
                  <a:ext uri="{FF2B5EF4-FFF2-40B4-BE49-F238E27FC236}">
                    <a16:creationId xmlns:a16="http://schemas.microsoft.com/office/drawing/2014/main" id="{A87744F8-9B2D-BC94-C283-D647A755E54C}"/>
                  </a:ext>
                </a:extLst>
              </p:cNvPr>
              <p:cNvSpPr/>
              <p:nvPr/>
            </p:nvSpPr>
            <p:spPr>
              <a:xfrm>
                <a:off x="9821751" y="2560961"/>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30" name="Freeform 4731">
                <a:extLst>
                  <a:ext uri="{FF2B5EF4-FFF2-40B4-BE49-F238E27FC236}">
                    <a16:creationId xmlns:a16="http://schemas.microsoft.com/office/drawing/2014/main" id="{8FAB2816-172C-B281-0E2A-D8A75457CDFB}"/>
                  </a:ext>
                </a:extLst>
              </p:cNvPr>
              <p:cNvSpPr/>
              <p:nvPr/>
            </p:nvSpPr>
            <p:spPr>
              <a:xfrm>
                <a:off x="9768188" y="261157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24" name="Graphic 5">
              <a:extLst>
                <a:ext uri="{FF2B5EF4-FFF2-40B4-BE49-F238E27FC236}">
                  <a16:creationId xmlns:a16="http://schemas.microsoft.com/office/drawing/2014/main" id="{802BA2EC-2EEB-6386-B8A2-965242509622}"/>
                </a:ext>
              </a:extLst>
            </p:cNvPr>
            <p:cNvGrpSpPr/>
            <p:nvPr/>
          </p:nvGrpSpPr>
          <p:grpSpPr>
            <a:xfrm>
              <a:off x="9091035" y="2102687"/>
              <a:ext cx="106999" cy="100964"/>
              <a:chOff x="9091035" y="2102687"/>
              <a:chExt cx="106999" cy="100964"/>
            </a:xfrm>
          </p:grpSpPr>
          <p:sp>
            <p:nvSpPr>
              <p:cNvPr id="527" name="Freeform 4728">
                <a:extLst>
                  <a:ext uri="{FF2B5EF4-FFF2-40B4-BE49-F238E27FC236}">
                    <a16:creationId xmlns:a16="http://schemas.microsoft.com/office/drawing/2014/main" id="{4F0FF1FC-CEAA-1566-5D22-15D165411CAE}"/>
                  </a:ext>
                </a:extLst>
              </p:cNvPr>
              <p:cNvSpPr/>
              <p:nvPr/>
            </p:nvSpPr>
            <p:spPr>
              <a:xfrm>
                <a:off x="9144471" y="2102687"/>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28" name="Freeform 4729">
                <a:extLst>
                  <a:ext uri="{FF2B5EF4-FFF2-40B4-BE49-F238E27FC236}">
                    <a16:creationId xmlns:a16="http://schemas.microsoft.com/office/drawing/2014/main" id="{E4DB4D7F-D1A2-5F8D-753D-FDDD401BD10C}"/>
                  </a:ext>
                </a:extLst>
              </p:cNvPr>
              <p:cNvSpPr/>
              <p:nvPr/>
            </p:nvSpPr>
            <p:spPr>
              <a:xfrm>
                <a:off x="9091035" y="2153169"/>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25" name="Graphic 5">
              <a:extLst>
                <a:ext uri="{FF2B5EF4-FFF2-40B4-BE49-F238E27FC236}">
                  <a16:creationId xmlns:a16="http://schemas.microsoft.com/office/drawing/2014/main" id="{158BB27F-0D9E-F1A2-B7D6-3035AF3BBE96}"/>
                </a:ext>
              </a:extLst>
            </p:cNvPr>
            <p:cNvGrpSpPr/>
            <p:nvPr/>
          </p:nvGrpSpPr>
          <p:grpSpPr>
            <a:xfrm>
              <a:off x="9055369" y="2074021"/>
              <a:ext cx="106999" cy="100964"/>
              <a:chOff x="9055369" y="2074021"/>
              <a:chExt cx="106999" cy="100964"/>
            </a:xfrm>
          </p:grpSpPr>
          <p:sp>
            <p:nvSpPr>
              <p:cNvPr id="525" name="Freeform 4726">
                <a:extLst>
                  <a:ext uri="{FF2B5EF4-FFF2-40B4-BE49-F238E27FC236}">
                    <a16:creationId xmlns:a16="http://schemas.microsoft.com/office/drawing/2014/main" id="{ED1C56E6-49F9-ADA9-0618-7D5C0C275016}"/>
                  </a:ext>
                </a:extLst>
              </p:cNvPr>
              <p:cNvSpPr/>
              <p:nvPr/>
            </p:nvSpPr>
            <p:spPr>
              <a:xfrm>
                <a:off x="9108932" y="207402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26" name="Freeform 4727">
                <a:extLst>
                  <a:ext uri="{FF2B5EF4-FFF2-40B4-BE49-F238E27FC236}">
                    <a16:creationId xmlns:a16="http://schemas.microsoft.com/office/drawing/2014/main" id="{B3FEF742-CE20-34D9-18D3-AEE25C3A88D7}"/>
                  </a:ext>
                </a:extLst>
              </p:cNvPr>
              <p:cNvSpPr/>
              <p:nvPr/>
            </p:nvSpPr>
            <p:spPr>
              <a:xfrm>
                <a:off x="9055369" y="2124503"/>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26" name="Graphic 5">
              <a:extLst>
                <a:ext uri="{FF2B5EF4-FFF2-40B4-BE49-F238E27FC236}">
                  <a16:creationId xmlns:a16="http://schemas.microsoft.com/office/drawing/2014/main" id="{041ED66D-C769-7F80-C6E5-48B98A0877FE}"/>
                </a:ext>
              </a:extLst>
            </p:cNvPr>
            <p:cNvGrpSpPr/>
            <p:nvPr/>
          </p:nvGrpSpPr>
          <p:grpSpPr>
            <a:xfrm>
              <a:off x="9045341" y="2059688"/>
              <a:ext cx="107125" cy="101091"/>
              <a:chOff x="9045341" y="2059688"/>
              <a:chExt cx="107125" cy="101091"/>
            </a:xfrm>
          </p:grpSpPr>
          <p:sp>
            <p:nvSpPr>
              <p:cNvPr id="523" name="Freeform 4724">
                <a:extLst>
                  <a:ext uri="{FF2B5EF4-FFF2-40B4-BE49-F238E27FC236}">
                    <a16:creationId xmlns:a16="http://schemas.microsoft.com/office/drawing/2014/main" id="{E3BF0A05-8B5F-3707-72DC-76AE2DCAAE9D}"/>
                  </a:ext>
                </a:extLst>
              </p:cNvPr>
              <p:cNvSpPr/>
              <p:nvPr/>
            </p:nvSpPr>
            <p:spPr>
              <a:xfrm>
                <a:off x="9098904" y="2059688"/>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24" name="Freeform 4725">
                <a:extLst>
                  <a:ext uri="{FF2B5EF4-FFF2-40B4-BE49-F238E27FC236}">
                    <a16:creationId xmlns:a16="http://schemas.microsoft.com/office/drawing/2014/main" id="{FAE2AB6A-F829-C8BB-C45B-F1E787A52560}"/>
                  </a:ext>
                </a:extLst>
              </p:cNvPr>
              <p:cNvSpPr/>
              <p:nvPr/>
            </p:nvSpPr>
            <p:spPr>
              <a:xfrm>
                <a:off x="9045341" y="211017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27" name="Graphic 5">
              <a:extLst>
                <a:ext uri="{FF2B5EF4-FFF2-40B4-BE49-F238E27FC236}">
                  <a16:creationId xmlns:a16="http://schemas.microsoft.com/office/drawing/2014/main" id="{01259283-A291-3902-4071-2CE5DD6242EA}"/>
                </a:ext>
              </a:extLst>
            </p:cNvPr>
            <p:cNvGrpSpPr/>
            <p:nvPr/>
          </p:nvGrpSpPr>
          <p:grpSpPr>
            <a:xfrm>
              <a:off x="8892522" y="2018718"/>
              <a:ext cx="106999" cy="100964"/>
              <a:chOff x="8892522" y="2018718"/>
              <a:chExt cx="106999" cy="100964"/>
            </a:xfrm>
          </p:grpSpPr>
          <p:sp>
            <p:nvSpPr>
              <p:cNvPr id="521" name="Freeform 4722">
                <a:extLst>
                  <a:ext uri="{FF2B5EF4-FFF2-40B4-BE49-F238E27FC236}">
                    <a16:creationId xmlns:a16="http://schemas.microsoft.com/office/drawing/2014/main" id="{80598C71-290F-34C7-3B3A-A15CF7415ACE}"/>
                  </a:ext>
                </a:extLst>
              </p:cNvPr>
              <p:cNvSpPr/>
              <p:nvPr/>
            </p:nvSpPr>
            <p:spPr>
              <a:xfrm>
                <a:off x="8946085" y="2018718"/>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22" name="Freeform 4723">
                <a:extLst>
                  <a:ext uri="{FF2B5EF4-FFF2-40B4-BE49-F238E27FC236}">
                    <a16:creationId xmlns:a16="http://schemas.microsoft.com/office/drawing/2014/main" id="{C5072C0B-3E28-0DB8-FB97-21B7C6DE5D51}"/>
                  </a:ext>
                </a:extLst>
              </p:cNvPr>
              <p:cNvSpPr/>
              <p:nvPr/>
            </p:nvSpPr>
            <p:spPr>
              <a:xfrm>
                <a:off x="8892522" y="2069201"/>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28" name="Graphic 5">
              <a:extLst>
                <a:ext uri="{FF2B5EF4-FFF2-40B4-BE49-F238E27FC236}">
                  <a16:creationId xmlns:a16="http://schemas.microsoft.com/office/drawing/2014/main" id="{03B1BDD0-AAE6-5C31-48B8-E005F5224918}"/>
                </a:ext>
              </a:extLst>
            </p:cNvPr>
            <p:cNvGrpSpPr/>
            <p:nvPr/>
          </p:nvGrpSpPr>
          <p:grpSpPr>
            <a:xfrm>
              <a:off x="8756711" y="1977242"/>
              <a:ext cx="106999" cy="100964"/>
              <a:chOff x="8756711" y="1977242"/>
              <a:chExt cx="106999" cy="100964"/>
            </a:xfrm>
          </p:grpSpPr>
          <p:sp>
            <p:nvSpPr>
              <p:cNvPr id="519" name="Freeform 4720">
                <a:extLst>
                  <a:ext uri="{FF2B5EF4-FFF2-40B4-BE49-F238E27FC236}">
                    <a16:creationId xmlns:a16="http://schemas.microsoft.com/office/drawing/2014/main" id="{F687660B-0659-7722-12CD-4AA338C70661}"/>
                  </a:ext>
                </a:extLst>
              </p:cNvPr>
              <p:cNvSpPr/>
              <p:nvPr/>
            </p:nvSpPr>
            <p:spPr>
              <a:xfrm>
                <a:off x="8810147" y="197724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20" name="Freeform 4721">
                <a:extLst>
                  <a:ext uri="{FF2B5EF4-FFF2-40B4-BE49-F238E27FC236}">
                    <a16:creationId xmlns:a16="http://schemas.microsoft.com/office/drawing/2014/main" id="{98A660D7-0153-8534-6970-EAE919DC26CE}"/>
                  </a:ext>
                </a:extLst>
              </p:cNvPr>
              <p:cNvSpPr/>
              <p:nvPr/>
            </p:nvSpPr>
            <p:spPr>
              <a:xfrm>
                <a:off x="8756711" y="2027724"/>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29" name="Graphic 5">
              <a:extLst>
                <a:ext uri="{FF2B5EF4-FFF2-40B4-BE49-F238E27FC236}">
                  <a16:creationId xmlns:a16="http://schemas.microsoft.com/office/drawing/2014/main" id="{4E89B506-9581-20E3-82B4-02AEDA0AE05B}"/>
                </a:ext>
              </a:extLst>
            </p:cNvPr>
            <p:cNvGrpSpPr/>
            <p:nvPr/>
          </p:nvGrpSpPr>
          <p:grpSpPr>
            <a:xfrm>
              <a:off x="8568859" y="1921686"/>
              <a:ext cx="107125" cy="100964"/>
              <a:chOff x="8568859" y="1921686"/>
              <a:chExt cx="107125" cy="100964"/>
            </a:xfrm>
          </p:grpSpPr>
          <p:sp>
            <p:nvSpPr>
              <p:cNvPr id="517" name="Freeform 4718">
                <a:extLst>
                  <a:ext uri="{FF2B5EF4-FFF2-40B4-BE49-F238E27FC236}">
                    <a16:creationId xmlns:a16="http://schemas.microsoft.com/office/drawing/2014/main" id="{F1BD5E2E-BE65-8A3D-A667-4DA37CBC8E77}"/>
                  </a:ext>
                </a:extLst>
              </p:cNvPr>
              <p:cNvSpPr/>
              <p:nvPr/>
            </p:nvSpPr>
            <p:spPr>
              <a:xfrm>
                <a:off x="8622422" y="1921686"/>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18" name="Freeform 4719">
                <a:extLst>
                  <a:ext uri="{FF2B5EF4-FFF2-40B4-BE49-F238E27FC236}">
                    <a16:creationId xmlns:a16="http://schemas.microsoft.com/office/drawing/2014/main" id="{D801EDD7-F89F-58DA-3FB0-03603CC87B95}"/>
                  </a:ext>
                </a:extLst>
              </p:cNvPr>
              <p:cNvSpPr/>
              <p:nvPr/>
            </p:nvSpPr>
            <p:spPr>
              <a:xfrm>
                <a:off x="8568859" y="1972168"/>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30" name="Graphic 5">
              <a:extLst>
                <a:ext uri="{FF2B5EF4-FFF2-40B4-BE49-F238E27FC236}">
                  <a16:creationId xmlns:a16="http://schemas.microsoft.com/office/drawing/2014/main" id="{5B6327D8-6805-F4D5-201F-7A4E0587C68F}"/>
                </a:ext>
              </a:extLst>
            </p:cNvPr>
            <p:cNvGrpSpPr/>
            <p:nvPr/>
          </p:nvGrpSpPr>
          <p:grpSpPr>
            <a:xfrm>
              <a:off x="8845940" y="2001722"/>
              <a:ext cx="106999" cy="100964"/>
              <a:chOff x="8845940" y="2001722"/>
              <a:chExt cx="106999" cy="100964"/>
            </a:xfrm>
          </p:grpSpPr>
          <p:sp>
            <p:nvSpPr>
              <p:cNvPr id="515" name="Freeform 4716">
                <a:extLst>
                  <a:ext uri="{FF2B5EF4-FFF2-40B4-BE49-F238E27FC236}">
                    <a16:creationId xmlns:a16="http://schemas.microsoft.com/office/drawing/2014/main" id="{259122F8-3E05-E26D-FFF4-393DDA4B4A9A}"/>
                  </a:ext>
                </a:extLst>
              </p:cNvPr>
              <p:cNvSpPr/>
              <p:nvPr/>
            </p:nvSpPr>
            <p:spPr>
              <a:xfrm>
                <a:off x="8899376" y="2001722"/>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16" name="Freeform 4717">
                <a:extLst>
                  <a:ext uri="{FF2B5EF4-FFF2-40B4-BE49-F238E27FC236}">
                    <a16:creationId xmlns:a16="http://schemas.microsoft.com/office/drawing/2014/main" id="{C2CF5FCA-F3E8-9E7D-B3C5-F3A886857BCD}"/>
                  </a:ext>
                </a:extLst>
              </p:cNvPr>
              <p:cNvSpPr/>
              <p:nvPr/>
            </p:nvSpPr>
            <p:spPr>
              <a:xfrm>
                <a:off x="8845940" y="2052204"/>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31" name="Graphic 5">
              <a:extLst>
                <a:ext uri="{FF2B5EF4-FFF2-40B4-BE49-F238E27FC236}">
                  <a16:creationId xmlns:a16="http://schemas.microsoft.com/office/drawing/2014/main" id="{A782C89B-3A0D-4AB0-C4A3-E21F697B86CF}"/>
                </a:ext>
              </a:extLst>
            </p:cNvPr>
            <p:cNvGrpSpPr/>
            <p:nvPr/>
          </p:nvGrpSpPr>
          <p:grpSpPr>
            <a:xfrm>
              <a:off x="11009909" y="3076693"/>
              <a:ext cx="107125" cy="100964"/>
              <a:chOff x="11009909" y="3076693"/>
              <a:chExt cx="107125" cy="100964"/>
            </a:xfrm>
          </p:grpSpPr>
          <p:sp>
            <p:nvSpPr>
              <p:cNvPr id="513" name="Freeform 4714">
                <a:extLst>
                  <a:ext uri="{FF2B5EF4-FFF2-40B4-BE49-F238E27FC236}">
                    <a16:creationId xmlns:a16="http://schemas.microsoft.com/office/drawing/2014/main" id="{77C7AD8B-592A-773F-56AE-B2A9FCCA4AC3}"/>
                  </a:ext>
                </a:extLst>
              </p:cNvPr>
              <p:cNvSpPr/>
              <p:nvPr/>
            </p:nvSpPr>
            <p:spPr>
              <a:xfrm>
                <a:off x="11063472" y="307669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14" name="Freeform 4715">
                <a:extLst>
                  <a:ext uri="{FF2B5EF4-FFF2-40B4-BE49-F238E27FC236}">
                    <a16:creationId xmlns:a16="http://schemas.microsoft.com/office/drawing/2014/main" id="{A72D36FB-2109-3D18-FD96-232B6554C601}"/>
                  </a:ext>
                </a:extLst>
              </p:cNvPr>
              <p:cNvSpPr/>
              <p:nvPr/>
            </p:nvSpPr>
            <p:spPr>
              <a:xfrm>
                <a:off x="11009909" y="3127175"/>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32" name="Graphic 5">
              <a:extLst>
                <a:ext uri="{FF2B5EF4-FFF2-40B4-BE49-F238E27FC236}">
                  <a16:creationId xmlns:a16="http://schemas.microsoft.com/office/drawing/2014/main" id="{3A96D5FF-6BC6-8E24-FAFB-16EDE8F0698A}"/>
                </a:ext>
              </a:extLst>
            </p:cNvPr>
            <p:cNvGrpSpPr/>
            <p:nvPr/>
          </p:nvGrpSpPr>
          <p:grpSpPr>
            <a:xfrm>
              <a:off x="10977924" y="3076693"/>
              <a:ext cx="107125" cy="100964"/>
              <a:chOff x="10977924" y="3076693"/>
              <a:chExt cx="107125" cy="100964"/>
            </a:xfrm>
          </p:grpSpPr>
          <p:sp>
            <p:nvSpPr>
              <p:cNvPr id="511" name="Freeform 4712">
                <a:extLst>
                  <a:ext uri="{FF2B5EF4-FFF2-40B4-BE49-F238E27FC236}">
                    <a16:creationId xmlns:a16="http://schemas.microsoft.com/office/drawing/2014/main" id="{DE4EC550-0B74-C23F-3C90-93C2809CF688}"/>
                  </a:ext>
                </a:extLst>
              </p:cNvPr>
              <p:cNvSpPr/>
              <p:nvPr/>
            </p:nvSpPr>
            <p:spPr>
              <a:xfrm>
                <a:off x="11031487" y="3076693"/>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12" name="Freeform 4713">
                <a:extLst>
                  <a:ext uri="{FF2B5EF4-FFF2-40B4-BE49-F238E27FC236}">
                    <a16:creationId xmlns:a16="http://schemas.microsoft.com/office/drawing/2014/main" id="{DEA61993-B330-7354-E930-502C3829BC4C}"/>
                  </a:ext>
                </a:extLst>
              </p:cNvPr>
              <p:cNvSpPr/>
              <p:nvPr/>
            </p:nvSpPr>
            <p:spPr>
              <a:xfrm>
                <a:off x="10977924" y="3127175"/>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33" name="Graphic 5">
              <a:extLst>
                <a:ext uri="{FF2B5EF4-FFF2-40B4-BE49-F238E27FC236}">
                  <a16:creationId xmlns:a16="http://schemas.microsoft.com/office/drawing/2014/main" id="{5459203F-91BD-91D2-5790-7F5EB0587700}"/>
                </a:ext>
              </a:extLst>
            </p:cNvPr>
            <p:cNvGrpSpPr/>
            <p:nvPr/>
          </p:nvGrpSpPr>
          <p:grpSpPr>
            <a:xfrm>
              <a:off x="11101169" y="3107769"/>
              <a:ext cx="107125" cy="100964"/>
              <a:chOff x="11101169" y="3107769"/>
              <a:chExt cx="107125" cy="100964"/>
            </a:xfrm>
          </p:grpSpPr>
          <p:sp>
            <p:nvSpPr>
              <p:cNvPr id="509" name="Freeform 4710">
                <a:extLst>
                  <a:ext uri="{FF2B5EF4-FFF2-40B4-BE49-F238E27FC236}">
                    <a16:creationId xmlns:a16="http://schemas.microsoft.com/office/drawing/2014/main" id="{D4F0534C-4061-7AC7-BF3C-6C006083AEA2}"/>
                  </a:ext>
                </a:extLst>
              </p:cNvPr>
              <p:cNvSpPr/>
              <p:nvPr/>
            </p:nvSpPr>
            <p:spPr>
              <a:xfrm>
                <a:off x="11154732" y="310776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10" name="Freeform 4711">
                <a:extLst>
                  <a:ext uri="{FF2B5EF4-FFF2-40B4-BE49-F238E27FC236}">
                    <a16:creationId xmlns:a16="http://schemas.microsoft.com/office/drawing/2014/main" id="{E0058235-AAE9-2A63-317F-8D7AC471C553}"/>
                  </a:ext>
                </a:extLst>
              </p:cNvPr>
              <p:cNvSpPr/>
              <p:nvPr/>
            </p:nvSpPr>
            <p:spPr>
              <a:xfrm>
                <a:off x="11101169" y="3158251"/>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34" name="Graphic 5">
              <a:extLst>
                <a:ext uri="{FF2B5EF4-FFF2-40B4-BE49-F238E27FC236}">
                  <a16:creationId xmlns:a16="http://schemas.microsoft.com/office/drawing/2014/main" id="{3E0CCDCE-8F2B-5D49-1966-B86D0D6336E3}"/>
                </a:ext>
              </a:extLst>
            </p:cNvPr>
            <p:cNvGrpSpPr/>
            <p:nvPr/>
          </p:nvGrpSpPr>
          <p:grpSpPr>
            <a:xfrm>
              <a:off x="11109927" y="3107769"/>
              <a:ext cx="107125" cy="100964"/>
              <a:chOff x="11109927" y="3107769"/>
              <a:chExt cx="107125" cy="100964"/>
            </a:xfrm>
          </p:grpSpPr>
          <p:sp>
            <p:nvSpPr>
              <p:cNvPr id="507" name="Freeform 4708">
                <a:extLst>
                  <a:ext uri="{FF2B5EF4-FFF2-40B4-BE49-F238E27FC236}">
                    <a16:creationId xmlns:a16="http://schemas.microsoft.com/office/drawing/2014/main" id="{4211B759-C261-ADB1-AA00-5B205476746E}"/>
                  </a:ext>
                </a:extLst>
              </p:cNvPr>
              <p:cNvSpPr/>
              <p:nvPr/>
            </p:nvSpPr>
            <p:spPr>
              <a:xfrm>
                <a:off x="11163490" y="310776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08" name="Freeform 4709">
                <a:extLst>
                  <a:ext uri="{FF2B5EF4-FFF2-40B4-BE49-F238E27FC236}">
                    <a16:creationId xmlns:a16="http://schemas.microsoft.com/office/drawing/2014/main" id="{09E1A9DB-60F8-EA79-5FF8-49E26C769698}"/>
                  </a:ext>
                </a:extLst>
              </p:cNvPr>
              <p:cNvSpPr/>
              <p:nvPr/>
            </p:nvSpPr>
            <p:spPr>
              <a:xfrm>
                <a:off x="11109927" y="3158251"/>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35" name="Graphic 5">
              <a:extLst>
                <a:ext uri="{FF2B5EF4-FFF2-40B4-BE49-F238E27FC236}">
                  <a16:creationId xmlns:a16="http://schemas.microsoft.com/office/drawing/2014/main" id="{97B29222-1326-ABEB-26FB-BF74A1301C2E}"/>
                </a:ext>
              </a:extLst>
            </p:cNvPr>
            <p:cNvGrpSpPr/>
            <p:nvPr/>
          </p:nvGrpSpPr>
          <p:grpSpPr>
            <a:xfrm>
              <a:off x="11118558" y="3107769"/>
              <a:ext cx="107125" cy="100964"/>
              <a:chOff x="11118558" y="3107769"/>
              <a:chExt cx="107125" cy="100964"/>
            </a:xfrm>
          </p:grpSpPr>
          <p:sp>
            <p:nvSpPr>
              <p:cNvPr id="505" name="Freeform 4706">
                <a:extLst>
                  <a:ext uri="{FF2B5EF4-FFF2-40B4-BE49-F238E27FC236}">
                    <a16:creationId xmlns:a16="http://schemas.microsoft.com/office/drawing/2014/main" id="{A4C8B175-89A2-903A-174F-8855315AB56D}"/>
                  </a:ext>
                </a:extLst>
              </p:cNvPr>
              <p:cNvSpPr/>
              <p:nvPr/>
            </p:nvSpPr>
            <p:spPr>
              <a:xfrm>
                <a:off x="11172121" y="310776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06" name="Freeform 4707">
                <a:extLst>
                  <a:ext uri="{FF2B5EF4-FFF2-40B4-BE49-F238E27FC236}">
                    <a16:creationId xmlns:a16="http://schemas.microsoft.com/office/drawing/2014/main" id="{7935F2A7-3D00-0F0A-39C1-BF4896C7B9CB}"/>
                  </a:ext>
                </a:extLst>
              </p:cNvPr>
              <p:cNvSpPr/>
              <p:nvPr/>
            </p:nvSpPr>
            <p:spPr>
              <a:xfrm>
                <a:off x="11118558" y="3158251"/>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36" name="Graphic 5">
              <a:extLst>
                <a:ext uri="{FF2B5EF4-FFF2-40B4-BE49-F238E27FC236}">
                  <a16:creationId xmlns:a16="http://schemas.microsoft.com/office/drawing/2014/main" id="{AC4A169A-DDF5-1916-6F25-D002E41D968D}"/>
                </a:ext>
              </a:extLst>
            </p:cNvPr>
            <p:cNvGrpSpPr/>
            <p:nvPr/>
          </p:nvGrpSpPr>
          <p:grpSpPr>
            <a:xfrm>
              <a:off x="11127824" y="3107769"/>
              <a:ext cx="106999" cy="100964"/>
              <a:chOff x="11127824" y="3107769"/>
              <a:chExt cx="106999" cy="100964"/>
            </a:xfrm>
          </p:grpSpPr>
          <p:sp>
            <p:nvSpPr>
              <p:cNvPr id="503" name="Freeform 4704">
                <a:extLst>
                  <a:ext uri="{FF2B5EF4-FFF2-40B4-BE49-F238E27FC236}">
                    <a16:creationId xmlns:a16="http://schemas.microsoft.com/office/drawing/2014/main" id="{24604827-2939-09B7-D320-4376736453D1}"/>
                  </a:ext>
                </a:extLst>
              </p:cNvPr>
              <p:cNvSpPr/>
              <p:nvPr/>
            </p:nvSpPr>
            <p:spPr>
              <a:xfrm>
                <a:off x="11181387" y="310776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04" name="Freeform 4705">
                <a:extLst>
                  <a:ext uri="{FF2B5EF4-FFF2-40B4-BE49-F238E27FC236}">
                    <a16:creationId xmlns:a16="http://schemas.microsoft.com/office/drawing/2014/main" id="{D97FF52E-2BAB-B6BD-511A-06AC65281963}"/>
                  </a:ext>
                </a:extLst>
              </p:cNvPr>
              <p:cNvSpPr/>
              <p:nvPr/>
            </p:nvSpPr>
            <p:spPr>
              <a:xfrm>
                <a:off x="11127824" y="3158251"/>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37" name="Graphic 5">
              <a:extLst>
                <a:ext uri="{FF2B5EF4-FFF2-40B4-BE49-F238E27FC236}">
                  <a16:creationId xmlns:a16="http://schemas.microsoft.com/office/drawing/2014/main" id="{EBA1D3BE-137A-5B14-4246-3D72EC483A59}"/>
                </a:ext>
              </a:extLst>
            </p:cNvPr>
            <p:cNvGrpSpPr/>
            <p:nvPr/>
          </p:nvGrpSpPr>
          <p:grpSpPr>
            <a:xfrm>
              <a:off x="11158413" y="3121721"/>
              <a:ext cx="107125" cy="100964"/>
              <a:chOff x="11158413" y="3121721"/>
              <a:chExt cx="107125" cy="100964"/>
            </a:xfrm>
          </p:grpSpPr>
          <p:sp>
            <p:nvSpPr>
              <p:cNvPr id="501" name="Freeform 4702">
                <a:extLst>
                  <a:ext uri="{FF2B5EF4-FFF2-40B4-BE49-F238E27FC236}">
                    <a16:creationId xmlns:a16="http://schemas.microsoft.com/office/drawing/2014/main" id="{F692D55C-ECC1-E4F8-2751-B147AFB051AB}"/>
                  </a:ext>
                </a:extLst>
              </p:cNvPr>
              <p:cNvSpPr/>
              <p:nvPr/>
            </p:nvSpPr>
            <p:spPr>
              <a:xfrm>
                <a:off x="11211976" y="312172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02" name="Freeform 4703">
                <a:extLst>
                  <a:ext uri="{FF2B5EF4-FFF2-40B4-BE49-F238E27FC236}">
                    <a16:creationId xmlns:a16="http://schemas.microsoft.com/office/drawing/2014/main" id="{4FF7C579-F62C-9D5B-8367-DFA9CE3FC8C2}"/>
                  </a:ext>
                </a:extLst>
              </p:cNvPr>
              <p:cNvSpPr/>
              <p:nvPr/>
            </p:nvSpPr>
            <p:spPr>
              <a:xfrm>
                <a:off x="11158413" y="3172204"/>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38" name="Graphic 5">
              <a:extLst>
                <a:ext uri="{FF2B5EF4-FFF2-40B4-BE49-F238E27FC236}">
                  <a16:creationId xmlns:a16="http://schemas.microsoft.com/office/drawing/2014/main" id="{964D7D39-530F-33D8-79D4-4311FC633EC6}"/>
                </a:ext>
              </a:extLst>
            </p:cNvPr>
            <p:cNvGrpSpPr/>
            <p:nvPr/>
          </p:nvGrpSpPr>
          <p:grpSpPr>
            <a:xfrm>
              <a:off x="11168060" y="3121721"/>
              <a:ext cx="106999" cy="100964"/>
              <a:chOff x="11168060" y="3121721"/>
              <a:chExt cx="106999" cy="100964"/>
            </a:xfrm>
          </p:grpSpPr>
          <p:sp>
            <p:nvSpPr>
              <p:cNvPr id="499" name="Freeform 4700">
                <a:extLst>
                  <a:ext uri="{FF2B5EF4-FFF2-40B4-BE49-F238E27FC236}">
                    <a16:creationId xmlns:a16="http://schemas.microsoft.com/office/drawing/2014/main" id="{4CF9E04C-9964-FA75-2C8C-28D724297CAB}"/>
                  </a:ext>
                </a:extLst>
              </p:cNvPr>
              <p:cNvSpPr/>
              <p:nvPr/>
            </p:nvSpPr>
            <p:spPr>
              <a:xfrm>
                <a:off x="11221496" y="3121721"/>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00" name="Freeform 4701">
                <a:extLst>
                  <a:ext uri="{FF2B5EF4-FFF2-40B4-BE49-F238E27FC236}">
                    <a16:creationId xmlns:a16="http://schemas.microsoft.com/office/drawing/2014/main" id="{51778CCC-2F22-552B-20BB-8BBD172E3CB1}"/>
                  </a:ext>
                </a:extLst>
              </p:cNvPr>
              <p:cNvSpPr/>
              <p:nvPr/>
            </p:nvSpPr>
            <p:spPr>
              <a:xfrm>
                <a:off x="11168060" y="3172204"/>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39" name="Graphic 5">
              <a:extLst>
                <a:ext uri="{FF2B5EF4-FFF2-40B4-BE49-F238E27FC236}">
                  <a16:creationId xmlns:a16="http://schemas.microsoft.com/office/drawing/2014/main" id="{549855A1-D46E-7D6D-0563-2C51F4BE8402}"/>
                </a:ext>
              </a:extLst>
            </p:cNvPr>
            <p:cNvGrpSpPr/>
            <p:nvPr/>
          </p:nvGrpSpPr>
          <p:grpSpPr>
            <a:xfrm>
              <a:off x="11414932" y="3156222"/>
              <a:ext cx="107125" cy="101091"/>
              <a:chOff x="11414932" y="3156222"/>
              <a:chExt cx="107125" cy="101091"/>
            </a:xfrm>
          </p:grpSpPr>
          <p:sp>
            <p:nvSpPr>
              <p:cNvPr id="497" name="Freeform 4698">
                <a:extLst>
                  <a:ext uri="{FF2B5EF4-FFF2-40B4-BE49-F238E27FC236}">
                    <a16:creationId xmlns:a16="http://schemas.microsoft.com/office/drawing/2014/main" id="{F4265DD3-B27C-0E4A-E166-9F1555A36C54}"/>
                  </a:ext>
                </a:extLst>
              </p:cNvPr>
              <p:cNvSpPr/>
              <p:nvPr/>
            </p:nvSpPr>
            <p:spPr>
              <a:xfrm>
                <a:off x="11468495" y="3156222"/>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98" name="Freeform 4699">
                <a:extLst>
                  <a:ext uri="{FF2B5EF4-FFF2-40B4-BE49-F238E27FC236}">
                    <a16:creationId xmlns:a16="http://schemas.microsoft.com/office/drawing/2014/main" id="{0C8B4F6C-DB1E-BA05-48D7-738CBC4B6F67}"/>
                  </a:ext>
                </a:extLst>
              </p:cNvPr>
              <p:cNvSpPr/>
              <p:nvPr/>
            </p:nvSpPr>
            <p:spPr>
              <a:xfrm>
                <a:off x="11414932" y="3206704"/>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40" name="Graphic 5">
              <a:extLst>
                <a:ext uri="{FF2B5EF4-FFF2-40B4-BE49-F238E27FC236}">
                  <a16:creationId xmlns:a16="http://schemas.microsoft.com/office/drawing/2014/main" id="{8F459C8B-6E18-93B9-7A80-315AC24952B2}"/>
                </a:ext>
              </a:extLst>
            </p:cNvPr>
            <p:cNvGrpSpPr/>
            <p:nvPr/>
          </p:nvGrpSpPr>
          <p:grpSpPr>
            <a:xfrm>
              <a:off x="11417216" y="3156222"/>
              <a:ext cx="106999" cy="101091"/>
              <a:chOff x="11417216" y="3156222"/>
              <a:chExt cx="106999" cy="101091"/>
            </a:xfrm>
          </p:grpSpPr>
          <p:sp>
            <p:nvSpPr>
              <p:cNvPr id="495" name="Freeform 4696">
                <a:extLst>
                  <a:ext uri="{FF2B5EF4-FFF2-40B4-BE49-F238E27FC236}">
                    <a16:creationId xmlns:a16="http://schemas.microsoft.com/office/drawing/2014/main" id="{22A5E7AF-8DE7-A09F-4BE6-651FAA32C4ED}"/>
                  </a:ext>
                </a:extLst>
              </p:cNvPr>
              <p:cNvSpPr/>
              <p:nvPr/>
            </p:nvSpPr>
            <p:spPr>
              <a:xfrm>
                <a:off x="11470652" y="3156222"/>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96" name="Freeform 4697">
                <a:extLst>
                  <a:ext uri="{FF2B5EF4-FFF2-40B4-BE49-F238E27FC236}">
                    <a16:creationId xmlns:a16="http://schemas.microsoft.com/office/drawing/2014/main" id="{EF3EA8BA-6D52-8566-37E3-B393974E1B3A}"/>
                  </a:ext>
                </a:extLst>
              </p:cNvPr>
              <p:cNvSpPr/>
              <p:nvPr/>
            </p:nvSpPr>
            <p:spPr>
              <a:xfrm>
                <a:off x="11417216" y="3206704"/>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41" name="Graphic 5">
              <a:extLst>
                <a:ext uri="{FF2B5EF4-FFF2-40B4-BE49-F238E27FC236}">
                  <a16:creationId xmlns:a16="http://schemas.microsoft.com/office/drawing/2014/main" id="{8CA8114D-F19E-DAB8-D92E-6DCD3823001C}"/>
                </a:ext>
              </a:extLst>
            </p:cNvPr>
            <p:cNvGrpSpPr/>
            <p:nvPr/>
          </p:nvGrpSpPr>
          <p:grpSpPr>
            <a:xfrm>
              <a:off x="13558212" y="3708358"/>
              <a:ext cx="107125" cy="101091"/>
              <a:chOff x="13558212" y="3708358"/>
              <a:chExt cx="107125" cy="101091"/>
            </a:xfrm>
          </p:grpSpPr>
          <p:sp>
            <p:nvSpPr>
              <p:cNvPr id="493" name="Freeform 4694">
                <a:extLst>
                  <a:ext uri="{FF2B5EF4-FFF2-40B4-BE49-F238E27FC236}">
                    <a16:creationId xmlns:a16="http://schemas.microsoft.com/office/drawing/2014/main" id="{BB32FEAF-50FF-70D7-41D8-851EEAE9826C}"/>
                  </a:ext>
                </a:extLst>
              </p:cNvPr>
              <p:cNvSpPr/>
              <p:nvPr/>
            </p:nvSpPr>
            <p:spPr>
              <a:xfrm>
                <a:off x="13611775" y="3708358"/>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94" name="Freeform 4695">
                <a:extLst>
                  <a:ext uri="{FF2B5EF4-FFF2-40B4-BE49-F238E27FC236}">
                    <a16:creationId xmlns:a16="http://schemas.microsoft.com/office/drawing/2014/main" id="{A053EDCA-8C4F-4326-5BB4-5426BDF4CE41}"/>
                  </a:ext>
                </a:extLst>
              </p:cNvPr>
              <p:cNvSpPr/>
              <p:nvPr/>
            </p:nvSpPr>
            <p:spPr>
              <a:xfrm>
                <a:off x="13558212" y="375884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42" name="Graphic 5">
              <a:extLst>
                <a:ext uri="{FF2B5EF4-FFF2-40B4-BE49-F238E27FC236}">
                  <a16:creationId xmlns:a16="http://schemas.microsoft.com/office/drawing/2014/main" id="{BD355B17-A890-354B-202A-379A1ED58CDB}"/>
                </a:ext>
              </a:extLst>
            </p:cNvPr>
            <p:cNvGrpSpPr/>
            <p:nvPr/>
          </p:nvGrpSpPr>
          <p:grpSpPr>
            <a:xfrm>
              <a:off x="13591467" y="3708358"/>
              <a:ext cx="107125" cy="101091"/>
              <a:chOff x="13591467" y="3708358"/>
              <a:chExt cx="107125" cy="101091"/>
            </a:xfrm>
          </p:grpSpPr>
          <p:sp>
            <p:nvSpPr>
              <p:cNvPr id="491" name="Freeform 4692">
                <a:extLst>
                  <a:ext uri="{FF2B5EF4-FFF2-40B4-BE49-F238E27FC236}">
                    <a16:creationId xmlns:a16="http://schemas.microsoft.com/office/drawing/2014/main" id="{04DC975A-6811-FEE9-06E3-7821DED7E1C6}"/>
                  </a:ext>
                </a:extLst>
              </p:cNvPr>
              <p:cNvSpPr/>
              <p:nvPr/>
            </p:nvSpPr>
            <p:spPr>
              <a:xfrm>
                <a:off x="13645030" y="3708358"/>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92" name="Freeform 4693">
                <a:extLst>
                  <a:ext uri="{FF2B5EF4-FFF2-40B4-BE49-F238E27FC236}">
                    <a16:creationId xmlns:a16="http://schemas.microsoft.com/office/drawing/2014/main" id="{8515527C-C7B3-1831-F957-26F98C857826}"/>
                  </a:ext>
                </a:extLst>
              </p:cNvPr>
              <p:cNvSpPr/>
              <p:nvPr/>
            </p:nvSpPr>
            <p:spPr>
              <a:xfrm>
                <a:off x="13591467" y="3758840"/>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43" name="Graphic 5">
              <a:extLst>
                <a:ext uri="{FF2B5EF4-FFF2-40B4-BE49-F238E27FC236}">
                  <a16:creationId xmlns:a16="http://schemas.microsoft.com/office/drawing/2014/main" id="{1F62C7FD-A7B5-4CF2-8BD0-80EFBB3FEFB0}"/>
                </a:ext>
              </a:extLst>
            </p:cNvPr>
            <p:cNvGrpSpPr/>
            <p:nvPr/>
          </p:nvGrpSpPr>
          <p:grpSpPr>
            <a:xfrm>
              <a:off x="13598575" y="3708358"/>
              <a:ext cx="106999" cy="101091"/>
              <a:chOff x="13598575" y="3708358"/>
              <a:chExt cx="106999" cy="101091"/>
            </a:xfrm>
          </p:grpSpPr>
          <p:sp>
            <p:nvSpPr>
              <p:cNvPr id="489" name="Freeform 4690">
                <a:extLst>
                  <a:ext uri="{FF2B5EF4-FFF2-40B4-BE49-F238E27FC236}">
                    <a16:creationId xmlns:a16="http://schemas.microsoft.com/office/drawing/2014/main" id="{389E7299-E51D-1818-4317-34CC28FCE504}"/>
                  </a:ext>
                </a:extLst>
              </p:cNvPr>
              <p:cNvSpPr/>
              <p:nvPr/>
            </p:nvSpPr>
            <p:spPr>
              <a:xfrm>
                <a:off x="13652138" y="3708358"/>
                <a:ext cx="12692" cy="101091"/>
              </a:xfrm>
              <a:custGeom>
                <a:avLst/>
                <a:gdLst>
                  <a:gd name="connsiteX0" fmla="*/ 0 w 12692"/>
                  <a:gd name="connsiteY0" fmla="*/ 0 h 101091"/>
                  <a:gd name="connsiteX1" fmla="*/ 0 w 12692"/>
                  <a:gd name="connsiteY1" fmla="*/ 101092 h 101091"/>
                </a:gdLst>
                <a:ahLst/>
                <a:cxnLst>
                  <a:cxn ang="0">
                    <a:pos x="connsiteX0" y="connsiteY0"/>
                  </a:cxn>
                  <a:cxn ang="0">
                    <a:pos x="connsiteX1" y="connsiteY1"/>
                  </a:cxn>
                </a:cxnLst>
                <a:rect l="l" t="t" r="r" b="b"/>
                <a:pathLst>
                  <a:path w="12692" h="101091">
                    <a:moveTo>
                      <a:pt x="0" y="0"/>
                    </a:moveTo>
                    <a:lnTo>
                      <a:pt x="0"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90" name="Freeform 4691">
                <a:extLst>
                  <a:ext uri="{FF2B5EF4-FFF2-40B4-BE49-F238E27FC236}">
                    <a16:creationId xmlns:a16="http://schemas.microsoft.com/office/drawing/2014/main" id="{20CEC130-E5E0-963D-BF2C-82A606DDC262}"/>
                  </a:ext>
                </a:extLst>
              </p:cNvPr>
              <p:cNvSpPr/>
              <p:nvPr/>
            </p:nvSpPr>
            <p:spPr>
              <a:xfrm>
                <a:off x="13598575" y="3758840"/>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44" name="Graphic 5">
              <a:extLst>
                <a:ext uri="{FF2B5EF4-FFF2-40B4-BE49-F238E27FC236}">
                  <a16:creationId xmlns:a16="http://schemas.microsoft.com/office/drawing/2014/main" id="{D6C7BBE2-4557-5FAD-2AAF-C3D8AEEC3D98}"/>
                </a:ext>
              </a:extLst>
            </p:cNvPr>
            <p:cNvGrpSpPr/>
            <p:nvPr/>
          </p:nvGrpSpPr>
          <p:grpSpPr>
            <a:xfrm>
              <a:off x="13596290" y="3708358"/>
              <a:ext cx="106999" cy="101091"/>
              <a:chOff x="13596290" y="3708358"/>
              <a:chExt cx="106999" cy="101091"/>
            </a:xfrm>
          </p:grpSpPr>
          <p:sp>
            <p:nvSpPr>
              <p:cNvPr id="487" name="Freeform 4688">
                <a:extLst>
                  <a:ext uri="{FF2B5EF4-FFF2-40B4-BE49-F238E27FC236}">
                    <a16:creationId xmlns:a16="http://schemas.microsoft.com/office/drawing/2014/main" id="{D3AC66A5-741B-99E6-BC36-206DC3BA0B93}"/>
                  </a:ext>
                </a:extLst>
              </p:cNvPr>
              <p:cNvSpPr/>
              <p:nvPr/>
            </p:nvSpPr>
            <p:spPr>
              <a:xfrm>
                <a:off x="13649853" y="3708358"/>
                <a:ext cx="12692" cy="101091"/>
              </a:xfrm>
              <a:custGeom>
                <a:avLst/>
                <a:gdLst>
                  <a:gd name="connsiteX0" fmla="*/ -1 w 12692"/>
                  <a:gd name="connsiteY0" fmla="*/ 0 h 101091"/>
                  <a:gd name="connsiteX1" fmla="*/ -1 w 12692"/>
                  <a:gd name="connsiteY1" fmla="*/ 101092 h 101091"/>
                </a:gdLst>
                <a:ahLst/>
                <a:cxnLst>
                  <a:cxn ang="0">
                    <a:pos x="connsiteX0" y="connsiteY0"/>
                  </a:cxn>
                  <a:cxn ang="0">
                    <a:pos x="connsiteX1" y="connsiteY1"/>
                  </a:cxn>
                </a:cxnLst>
                <a:rect l="l" t="t" r="r" b="b"/>
                <a:pathLst>
                  <a:path w="12692" h="101091">
                    <a:moveTo>
                      <a:pt x="-1" y="0"/>
                    </a:moveTo>
                    <a:lnTo>
                      <a:pt x="-1" y="101092"/>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88" name="Freeform 4689">
                <a:extLst>
                  <a:ext uri="{FF2B5EF4-FFF2-40B4-BE49-F238E27FC236}">
                    <a16:creationId xmlns:a16="http://schemas.microsoft.com/office/drawing/2014/main" id="{5B966AD1-65FF-504C-E1E3-1FAD3957CF4F}"/>
                  </a:ext>
                </a:extLst>
              </p:cNvPr>
              <p:cNvSpPr/>
              <p:nvPr/>
            </p:nvSpPr>
            <p:spPr>
              <a:xfrm>
                <a:off x="13596290" y="3758840"/>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45" name="Graphic 5">
              <a:extLst>
                <a:ext uri="{FF2B5EF4-FFF2-40B4-BE49-F238E27FC236}">
                  <a16:creationId xmlns:a16="http://schemas.microsoft.com/office/drawing/2014/main" id="{94898713-0457-2650-508E-C3A89AD4937B}"/>
                </a:ext>
              </a:extLst>
            </p:cNvPr>
            <p:cNvGrpSpPr/>
            <p:nvPr/>
          </p:nvGrpSpPr>
          <p:grpSpPr>
            <a:xfrm>
              <a:off x="13663561" y="3751864"/>
              <a:ext cx="106999" cy="100964"/>
              <a:chOff x="13663561" y="3751864"/>
              <a:chExt cx="106999" cy="100964"/>
            </a:xfrm>
          </p:grpSpPr>
          <p:sp>
            <p:nvSpPr>
              <p:cNvPr id="485" name="Freeform 4686">
                <a:extLst>
                  <a:ext uri="{FF2B5EF4-FFF2-40B4-BE49-F238E27FC236}">
                    <a16:creationId xmlns:a16="http://schemas.microsoft.com/office/drawing/2014/main" id="{C33179C6-3FBF-CD93-9DDB-FBA09EDA29C7}"/>
                  </a:ext>
                </a:extLst>
              </p:cNvPr>
              <p:cNvSpPr/>
              <p:nvPr/>
            </p:nvSpPr>
            <p:spPr>
              <a:xfrm>
                <a:off x="13717124" y="375186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86" name="Freeform 4687">
                <a:extLst>
                  <a:ext uri="{FF2B5EF4-FFF2-40B4-BE49-F238E27FC236}">
                    <a16:creationId xmlns:a16="http://schemas.microsoft.com/office/drawing/2014/main" id="{91067086-598C-9020-308E-088356C07CFB}"/>
                  </a:ext>
                </a:extLst>
              </p:cNvPr>
              <p:cNvSpPr/>
              <p:nvPr/>
            </p:nvSpPr>
            <p:spPr>
              <a:xfrm>
                <a:off x="13663561" y="3802346"/>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46" name="Graphic 5">
              <a:extLst>
                <a:ext uri="{FF2B5EF4-FFF2-40B4-BE49-F238E27FC236}">
                  <a16:creationId xmlns:a16="http://schemas.microsoft.com/office/drawing/2014/main" id="{821AB2C5-63C9-A07B-A5B4-B1F5DC7D30EF}"/>
                </a:ext>
              </a:extLst>
            </p:cNvPr>
            <p:cNvGrpSpPr/>
            <p:nvPr/>
          </p:nvGrpSpPr>
          <p:grpSpPr>
            <a:xfrm>
              <a:off x="13682092" y="3751864"/>
              <a:ext cx="107125" cy="100964"/>
              <a:chOff x="13682092" y="3751864"/>
              <a:chExt cx="107125" cy="100964"/>
            </a:xfrm>
          </p:grpSpPr>
          <p:sp>
            <p:nvSpPr>
              <p:cNvPr id="483" name="Freeform 4684">
                <a:extLst>
                  <a:ext uri="{FF2B5EF4-FFF2-40B4-BE49-F238E27FC236}">
                    <a16:creationId xmlns:a16="http://schemas.microsoft.com/office/drawing/2014/main" id="{65E5E8BB-998C-9773-D470-F0EC970B4181}"/>
                  </a:ext>
                </a:extLst>
              </p:cNvPr>
              <p:cNvSpPr/>
              <p:nvPr/>
            </p:nvSpPr>
            <p:spPr>
              <a:xfrm>
                <a:off x="13735655" y="3751864"/>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84" name="Freeform 4685">
                <a:extLst>
                  <a:ext uri="{FF2B5EF4-FFF2-40B4-BE49-F238E27FC236}">
                    <a16:creationId xmlns:a16="http://schemas.microsoft.com/office/drawing/2014/main" id="{36D5E7C7-BEC0-1D7D-D8DD-5226C175EC8D}"/>
                  </a:ext>
                </a:extLst>
              </p:cNvPr>
              <p:cNvSpPr/>
              <p:nvPr/>
            </p:nvSpPr>
            <p:spPr>
              <a:xfrm>
                <a:off x="13682092" y="3802346"/>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47" name="Graphic 5">
              <a:extLst>
                <a:ext uri="{FF2B5EF4-FFF2-40B4-BE49-F238E27FC236}">
                  <a16:creationId xmlns:a16="http://schemas.microsoft.com/office/drawing/2014/main" id="{5503E072-46ED-3A1F-5F8D-1D2D09252D5F}"/>
                </a:ext>
              </a:extLst>
            </p:cNvPr>
            <p:cNvGrpSpPr/>
            <p:nvPr/>
          </p:nvGrpSpPr>
          <p:grpSpPr>
            <a:xfrm>
              <a:off x="13712047" y="3751864"/>
              <a:ext cx="107125" cy="100964"/>
              <a:chOff x="13712047" y="3751864"/>
              <a:chExt cx="107125" cy="100964"/>
            </a:xfrm>
          </p:grpSpPr>
          <p:sp>
            <p:nvSpPr>
              <p:cNvPr id="481" name="Freeform 4682">
                <a:extLst>
                  <a:ext uri="{FF2B5EF4-FFF2-40B4-BE49-F238E27FC236}">
                    <a16:creationId xmlns:a16="http://schemas.microsoft.com/office/drawing/2014/main" id="{3BEDF260-3BE4-0CD4-7A2A-432704B0D6B2}"/>
                  </a:ext>
                </a:extLst>
              </p:cNvPr>
              <p:cNvSpPr/>
              <p:nvPr/>
            </p:nvSpPr>
            <p:spPr>
              <a:xfrm>
                <a:off x="13765610" y="3751864"/>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82" name="Freeform 4683">
                <a:extLst>
                  <a:ext uri="{FF2B5EF4-FFF2-40B4-BE49-F238E27FC236}">
                    <a16:creationId xmlns:a16="http://schemas.microsoft.com/office/drawing/2014/main" id="{FFE532B9-EC7A-8995-9B29-DC4EAFDC0FC5}"/>
                  </a:ext>
                </a:extLst>
              </p:cNvPr>
              <p:cNvSpPr/>
              <p:nvPr/>
            </p:nvSpPr>
            <p:spPr>
              <a:xfrm>
                <a:off x="13712047" y="3802346"/>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48" name="Graphic 5">
              <a:extLst>
                <a:ext uri="{FF2B5EF4-FFF2-40B4-BE49-F238E27FC236}">
                  <a16:creationId xmlns:a16="http://schemas.microsoft.com/office/drawing/2014/main" id="{6B721D45-511C-169A-0E90-22A21ED957C4}"/>
                </a:ext>
              </a:extLst>
            </p:cNvPr>
            <p:cNvGrpSpPr/>
            <p:nvPr/>
          </p:nvGrpSpPr>
          <p:grpSpPr>
            <a:xfrm>
              <a:off x="13777414" y="3751864"/>
              <a:ext cx="107125" cy="100964"/>
              <a:chOff x="13777414" y="3751864"/>
              <a:chExt cx="107125" cy="100964"/>
            </a:xfrm>
          </p:grpSpPr>
          <p:sp>
            <p:nvSpPr>
              <p:cNvPr id="479" name="Freeform 4680">
                <a:extLst>
                  <a:ext uri="{FF2B5EF4-FFF2-40B4-BE49-F238E27FC236}">
                    <a16:creationId xmlns:a16="http://schemas.microsoft.com/office/drawing/2014/main" id="{5036D58A-B9F5-AB30-4C10-311EDA7AE57A}"/>
                  </a:ext>
                </a:extLst>
              </p:cNvPr>
              <p:cNvSpPr/>
              <p:nvPr/>
            </p:nvSpPr>
            <p:spPr>
              <a:xfrm>
                <a:off x="13830977" y="375186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80" name="Freeform 4681">
                <a:extLst>
                  <a:ext uri="{FF2B5EF4-FFF2-40B4-BE49-F238E27FC236}">
                    <a16:creationId xmlns:a16="http://schemas.microsoft.com/office/drawing/2014/main" id="{2091AF67-BDA0-3986-D22C-DBB969410669}"/>
                  </a:ext>
                </a:extLst>
              </p:cNvPr>
              <p:cNvSpPr/>
              <p:nvPr/>
            </p:nvSpPr>
            <p:spPr>
              <a:xfrm>
                <a:off x="13777414" y="3802346"/>
                <a:ext cx="107125" cy="12684"/>
              </a:xfrm>
              <a:custGeom>
                <a:avLst/>
                <a:gdLst>
                  <a:gd name="connsiteX0" fmla="*/ 0 w 107125"/>
                  <a:gd name="connsiteY0" fmla="*/ 0 h 12684"/>
                  <a:gd name="connsiteX1" fmla="*/ 107127 w 107125"/>
                  <a:gd name="connsiteY1" fmla="*/ 0 h 12684"/>
                </a:gdLst>
                <a:ahLst/>
                <a:cxnLst>
                  <a:cxn ang="0">
                    <a:pos x="connsiteX0" y="connsiteY0"/>
                  </a:cxn>
                  <a:cxn ang="0">
                    <a:pos x="connsiteX1" y="connsiteY1"/>
                  </a:cxn>
                </a:cxnLst>
                <a:rect l="l" t="t" r="r" b="b"/>
                <a:pathLst>
                  <a:path w="107125" h="12684">
                    <a:moveTo>
                      <a:pt x="0" y="0"/>
                    </a:moveTo>
                    <a:lnTo>
                      <a:pt x="107127"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49" name="Graphic 5">
              <a:extLst>
                <a:ext uri="{FF2B5EF4-FFF2-40B4-BE49-F238E27FC236}">
                  <a16:creationId xmlns:a16="http://schemas.microsoft.com/office/drawing/2014/main" id="{7802980C-E6A7-4CB6-FB6C-D5C0F1A266C9}"/>
                </a:ext>
              </a:extLst>
            </p:cNvPr>
            <p:cNvGrpSpPr/>
            <p:nvPr/>
          </p:nvGrpSpPr>
          <p:grpSpPr>
            <a:xfrm>
              <a:off x="13803561" y="3751864"/>
              <a:ext cx="107125" cy="100964"/>
              <a:chOff x="13803561" y="3751864"/>
              <a:chExt cx="107125" cy="100964"/>
            </a:xfrm>
          </p:grpSpPr>
          <p:sp>
            <p:nvSpPr>
              <p:cNvPr id="477" name="Freeform 4678">
                <a:extLst>
                  <a:ext uri="{FF2B5EF4-FFF2-40B4-BE49-F238E27FC236}">
                    <a16:creationId xmlns:a16="http://schemas.microsoft.com/office/drawing/2014/main" id="{65B97060-EF08-3CBB-4578-A8F556244674}"/>
                  </a:ext>
                </a:extLst>
              </p:cNvPr>
              <p:cNvSpPr/>
              <p:nvPr/>
            </p:nvSpPr>
            <p:spPr>
              <a:xfrm>
                <a:off x="13857124" y="375186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78" name="Freeform 4679">
                <a:extLst>
                  <a:ext uri="{FF2B5EF4-FFF2-40B4-BE49-F238E27FC236}">
                    <a16:creationId xmlns:a16="http://schemas.microsoft.com/office/drawing/2014/main" id="{4FE1A27B-B170-40FE-D4B7-842AFAA8A4A6}"/>
                  </a:ext>
                </a:extLst>
              </p:cNvPr>
              <p:cNvSpPr/>
              <p:nvPr/>
            </p:nvSpPr>
            <p:spPr>
              <a:xfrm>
                <a:off x="13803561" y="3802346"/>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50" name="Graphic 5">
              <a:extLst>
                <a:ext uri="{FF2B5EF4-FFF2-40B4-BE49-F238E27FC236}">
                  <a16:creationId xmlns:a16="http://schemas.microsoft.com/office/drawing/2014/main" id="{39CD1941-C82D-8558-1AD0-3B28A7590B5C}"/>
                </a:ext>
              </a:extLst>
            </p:cNvPr>
            <p:cNvGrpSpPr/>
            <p:nvPr/>
          </p:nvGrpSpPr>
          <p:grpSpPr>
            <a:xfrm>
              <a:off x="13811811" y="3751864"/>
              <a:ext cx="106999" cy="100964"/>
              <a:chOff x="13811811" y="3751864"/>
              <a:chExt cx="106999" cy="100964"/>
            </a:xfrm>
          </p:grpSpPr>
          <p:sp>
            <p:nvSpPr>
              <p:cNvPr id="475" name="Freeform 4676">
                <a:extLst>
                  <a:ext uri="{FF2B5EF4-FFF2-40B4-BE49-F238E27FC236}">
                    <a16:creationId xmlns:a16="http://schemas.microsoft.com/office/drawing/2014/main" id="{CAF326B1-7B28-D3A7-A2DE-F82A58DA0C96}"/>
                  </a:ext>
                </a:extLst>
              </p:cNvPr>
              <p:cNvSpPr/>
              <p:nvPr/>
            </p:nvSpPr>
            <p:spPr>
              <a:xfrm>
                <a:off x="13865247" y="375186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76" name="Freeform 4677">
                <a:extLst>
                  <a:ext uri="{FF2B5EF4-FFF2-40B4-BE49-F238E27FC236}">
                    <a16:creationId xmlns:a16="http://schemas.microsoft.com/office/drawing/2014/main" id="{70A8E673-788E-387E-B6F8-D6F0035E947B}"/>
                  </a:ext>
                </a:extLst>
              </p:cNvPr>
              <p:cNvSpPr/>
              <p:nvPr/>
            </p:nvSpPr>
            <p:spPr>
              <a:xfrm>
                <a:off x="13811811" y="3802346"/>
                <a:ext cx="106999" cy="12684"/>
              </a:xfrm>
              <a:custGeom>
                <a:avLst/>
                <a:gdLst>
                  <a:gd name="connsiteX0" fmla="*/ -1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1"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51" name="Graphic 5">
              <a:extLst>
                <a:ext uri="{FF2B5EF4-FFF2-40B4-BE49-F238E27FC236}">
                  <a16:creationId xmlns:a16="http://schemas.microsoft.com/office/drawing/2014/main" id="{1597AB0E-3DA3-B620-E2EF-AD4250E2B26E}"/>
                </a:ext>
              </a:extLst>
            </p:cNvPr>
            <p:cNvGrpSpPr/>
            <p:nvPr/>
          </p:nvGrpSpPr>
          <p:grpSpPr>
            <a:xfrm>
              <a:off x="13822092" y="3751864"/>
              <a:ext cx="106999" cy="100964"/>
              <a:chOff x="13822092" y="3751864"/>
              <a:chExt cx="106999" cy="100964"/>
            </a:xfrm>
          </p:grpSpPr>
          <p:sp>
            <p:nvSpPr>
              <p:cNvPr id="473" name="Freeform 4674">
                <a:extLst>
                  <a:ext uri="{FF2B5EF4-FFF2-40B4-BE49-F238E27FC236}">
                    <a16:creationId xmlns:a16="http://schemas.microsoft.com/office/drawing/2014/main" id="{FAEDF92F-8E22-628A-47E1-A5ED6668010F}"/>
                  </a:ext>
                </a:extLst>
              </p:cNvPr>
              <p:cNvSpPr/>
              <p:nvPr/>
            </p:nvSpPr>
            <p:spPr>
              <a:xfrm>
                <a:off x="13875655" y="375186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74" name="Freeform 4675">
                <a:extLst>
                  <a:ext uri="{FF2B5EF4-FFF2-40B4-BE49-F238E27FC236}">
                    <a16:creationId xmlns:a16="http://schemas.microsoft.com/office/drawing/2014/main" id="{61A66F51-4EC1-BB4C-841B-AD59DF78A930}"/>
                  </a:ext>
                </a:extLst>
              </p:cNvPr>
              <p:cNvSpPr/>
              <p:nvPr/>
            </p:nvSpPr>
            <p:spPr>
              <a:xfrm>
                <a:off x="13822092" y="3802346"/>
                <a:ext cx="106999" cy="12684"/>
              </a:xfrm>
              <a:custGeom>
                <a:avLst/>
                <a:gdLst>
                  <a:gd name="connsiteX0" fmla="*/ 0 w 106999"/>
                  <a:gd name="connsiteY0" fmla="*/ 0 h 12684"/>
                  <a:gd name="connsiteX1" fmla="*/ 106998 w 106999"/>
                  <a:gd name="connsiteY1" fmla="*/ 0 h 12684"/>
                </a:gdLst>
                <a:ahLst/>
                <a:cxnLst>
                  <a:cxn ang="0">
                    <a:pos x="connsiteX0" y="connsiteY0"/>
                  </a:cxn>
                  <a:cxn ang="0">
                    <a:pos x="connsiteX1" y="connsiteY1"/>
                  </a:cxn>
                </a:cxnLst>
                <a:rect l="l" t="t" r="r" b="b"/>
                <a:pathLst>
                  <a:path w="106999" h="12684">
                    <a:moveTo>
                      <a:pt x="0" y="0"/>
                    </a:moveTo>
                    <a:lnTo>
                      <a:pt x="106998"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52" name="Graphic 5">
              <a:extLst>
                <a:ext uri="{FF2B5EF4-FFF2-40B4-BE49-F238E27FC236}">
                  <a16:creationId xmlns:a16="http://schemas.microsoft.com/office/drawing/2014/main" id="{B9D65857-7802-46F6-F0D1-35D1025687D0}"/>
                </a:ext>
              </a:extLst>
            </p:cNvPr>
            <p:cNvGrpSpPr/>
            <p:nvPr/>
          </p:nvGrpSpPr>
          <p:grpSpPr>
            <a:xfrm>
              <a:off x="13826154" y="3751864"/>
              <a:ext cx="107125" cy="100964"/>
              <a:chOff x="13826154" y="3751864"/>
              <a:chExt cx="107125" cy="100964"/>
            </a:xfrm>
          </p:grpSpPr>
          <p:sp>
            <p:nvSpPr>
              <p:cNvPr id="471" name="Freeform 4672">
                <a:extLst>
                  <a:ext uri="{FF2B5EF4-FFF2-40B4-BE49-F238E27FC236}">
                    <a16:creationId xmlns:a16="http://schemas.microsoft.com/office/drawing/2014/main" id="{FD9FC8A2-1C74-7C9F-2E35-962300D0BC44}"/>
                  </a:ext>
                </a:extLst>
              </p:cNvPr>
              <p:cNvSpPr/>
              <p:nvPr/>
            </p:nvSpPr>
            <p:spPr>
              <a:xfrm>
                <a:off x="13879717" y="3751864"/>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72" name="Freeform 4673">
                <a:extLst>
                  <a:ext uri="{FF2B5EF4-FFF2-40B4-BE49-F238E27FC236}">
                    <a16:creationId xmlns:a16="http://schemas.microsoft.com/office/drawing/2014/main" id="{D52358E9-E949-216F-26C6-AA6950ACAB35}"/>
                  </a:ext>
                </a:extLst>
              </p:cNvPr>
              <p:cNvSpPr/>
              <p:nvPr/>
            </p:nvSpPr>
            <p:spPr>
              <a:xfrm>
                <a:off x="13826154" y="3802346"/>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53" name="Graphic 5">
              <a:extLst>
                <a:ext uri="{FF2B5EF4-FFF2-40B4-BE49-F238E27FC236}">
                  <a16:creationId xmlns:a16="http://schemas.microsoft.com/office/drawing/2014/main" id="{73593CEB-1D86-E194-27C8-66E0CB46160E}"/>
                </a:ext>
              </a:extLst>
            </p:cNvPr>
            <p:cNvGrpSpPr/>
            <p:nvPr/>
          </p:nvGrpSpPr>
          <p:grpSpPr>
            <a:xfrm>
              <a:off x="13858520" y="3751864"/>
              <a:ext cx="107125" cy="100964"/>
              <a:chOff x="13858520" y="3751864"/>
              <a:chExt cx="107125" cy="100964"/>
            </a:xfrm>
          </p:grpSpPr>
          <p:sp>
            <p:nvSpPr>
              <p:cNvPr id="469" name="Freeform 4670">
                <a:extLst>
                  <a:ext uri="{FF2B5EF4-FFF2-40B4-BE49-F238E27FC236}">
                    <a16:creationId xmlns:a16="http://schemas.microsoft.com/office/drawing/2014/main" id="{83C320F7-863F-4283-C05D-3245F0995745}"/>
                  </a:ext>
                </a:extLst>
              </p:cNvPr>
              <p:cNvSpPr/>
              <p:nvPr/>
            </p:nvSpPr>
            <p:spPr>
              <a:xfrm>
                <a:off x="13912083" y="375186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70" name="Freeform 4671">
                <a:extLst>
                  <a:ext uri="{FF2B5EF4-FFF2-40B4-BE49-F238E27FC236}">
                    <a16:creationId xmlns:a16="http://schemas.microsoft.com/office/drawing/2014/main" id="{011D1394-4E8C-CA0E-20F0-31AF671E095E}"/>
                  </a:ext>
                </a:extLst>
              </p:cNvPr>
              <p:cNvSpPr/>
              <p:nvPr/>
            </p:nvSpPr>
            <p:spPr>
              <a:xfrm>
                <a:off x="13858520" y="3802346"/>
                <a:ext cx="107125" cy="12684"/>
              </a:xfrm>
              <a:custGeom>
                <a:avLst/>
                <a:gdLst>
                  <a:gd name="connsiteX0" fmla="*/ 0 w 107125"/>
                  <a:gd name="connsiteY0" fmla="*/ 0 h 12684"/>
                  <a:gd name="connsiteX1" fmla="*/ 107125 w 107125"/>
                  <a:gd name="connsiteY1" fmla="*/ 0 h 12684"/>
                </a:gdLst>
                <a:ahLst/>
                <a:cxnLst>
                  <a:cxn ang="0">
                    <a:pos x="connsiteX0" y="connsiteY0"/>
                  </a:cxn>
                  <a:cxn ang="0">
                    <a:pos x="connsiteX1" y="connsiteY1"/>
                  </a:cxn>
                </a:cxnLst>
                <a:rect l="l" t="t" r="r" b="b"/>
                <a:pathLst>
                  <a:path w="107125" h="12684">
                    <a:moveTo>
                      <a:pt x="0" y="0"/>
                    </a:moveTo>
                    <a:lnTo>
                      <a:pt x="107125"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54" name="Graphic 5">
              <a:extLst>
                <a:ext uri="{FF2B5EF4-FFF2-40B4-BE49-F238E27FC236}">
                  <a16:creationId xmlns:a16="http://schemas.microsoft.com/office/drawing/2014/main" id="{353200DB-E9FD-AAF1-7FDC-24460D4DC1A7}"/>
                </a:ext>
              </a:extLst>
            </p:cNvPr>
            <p:cNvGrpSpPr/>
            <p:nvPr/>
          </p:nvGrpSpPr>
          <p:grpSpPr>
            <a:xfrm>
              <a:off x="13862201" y="3751864"/>
              <a:ext cx="107125" cy="100964"/>
              <a:chOff x="13862201" y="3751864"/>
              <a:chExt cx="107125" cy="100964"/>
            </a:xfrm>
          </p:grpSpPr>
          <p:sp>
            <p:nvSpPr>
              <p:cNvPr id="467" name="Freeform 4668">
                <a:extLst>
                  <a:ext uri="{FF2B5EF4-FFF2-40B4-BE49-F238E27FC236}">
                    <a16:creationId xmlns:a16="http://schemas.microsoft.com/office/drawing/2014/main" id="{2D84E8C5-E525-8D00-CCAF-D2DAECB9C70E}"/>
                  </a:ext>
                </a:extLst>
              </p:cNvPr>
              <p:cNvSpPr/>
              <p:nvPr/>
            </p:nvSpPr>
            <p:spPr>
              <a:xfrm>
                <a:off x="13915764" y="375186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68" name="Freeform 4669">
                <a:extLst>
                  <a:ext uri="{FF2B5EF4-FFF2-40B4-BE49-F238E27FC236}">
                    <a16:creationId xmlns:a16="http://schemas.microsoft.com/office/drawing/2014/main" id="{FE691B92-611F-EAEB-42A2-4A0F79800511}"/>
                  </a:ext>
                </a:extLst>
              </p:cNvPr>
              <p:cNvSpPr/>
              <p:nvPr/>
            </p:nvSpPr>
            <p:spPr>
              <a:xfrm>
                <a:off x="13862201" y="3802346"/>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55" name="Graphic 5">
              <a:extLst>
                <a:ext uri="{FF2B5EF4-FFF2-40B4-BE49-F238E27FC236}">
                  <a16:creationId xmlns:a16="http://schemas.microsoft.com/office/drawing/2014/main" id="{488FC6A3-44CB-8F0E-FCF4-CA844A38BFFD}"/>
                </a:ext>
              </a:extLst>
            </p:cNvPr>
            <p:cNvGrpSpPr/>
            <p:nvPr/>
          </p:nvGrpSpPr>
          <p:grpSpPr>
            <a:xfrm>
              <a:off x="13875655" y="3751864"/>
              <a:ext cx="106999" cy="100964"/>
              <a:chOff x="13875655" y="3751864"/>
              <a:chExt cx="106999" cy="100964"/>
            </a:xfrm>
          </p:grpSpPr>
          <p:sp>
            <p:nvSpPr>
              <p:cNvPr id="465" name="Freeform 4666">
                <a:extLst>
                  <a:ext uri="{FF2B5EF4-FFF2-40B4-BE49-F238E27FC236}">
                    <a16:creationId xmlns:a16="http://schemas.microsoft.com/office/drawing/2014/main" id="{09C7426F-B22F-47B5-1E5C-8F1C1CD7B622}"/>
                  </a:ext>
                </a:extLst>
              </p:cNvPr>
              <p:cNvSpPr/>
              <p:nvPr/>
            </p:nvSpPr>
            <p:spPr>
              <a:xfrm>
                <a:off x="13929091" y="3751864"/>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66" name="Freeform 4667">
                <a:extLst>
                  <a:ext uri="{FF2B5EF4-FFF2-40B4-BE49-F238E27FC236}">
                    <a16:creationId xmlns:a16="http://schemas.microsoft.com/office/drawing/2014/main" id="{1F9C7817-34B3-74E5-6411-E5520360A586}"/>
                  </a:ext>
                </a:extLst>
              </p:cNvPr>
              <p:cNvSpPr/>
              <p:nvPr/>
            </p:nvSpPr>
            <p:spPr>
              <a:xfrm>
                <a:off x="13875655" y="3802346"/>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56" name="Graphic 5">
              <a:extLst>
                <a:ext uri="{FF2B5EF4-FFF2-40B4-BE49-F238E27FC236}">
                  <a16:creationId xmlns:a16="http://schemas.microsoft.com/office/drawing/2014/main" id="{B361BBF8-E105-7C03-16F3-016C71FA3578}"/>
                </a:ext>
              </a:extLst>
            </p:cNvPr>
            <p:cNvGrpSpPr/>
            <p:nvPr/>
          </p:nvGrpSpPr>
          <p:grpSpPr>
            <a:xfrm>
              <a:off x="13889109" y="3751864"/>
              <a:ext cx="107125" cy="100964"/>
              <a:chOff x="13889109" y="3751864"/>
              <a:chExt cx="107125" cy="100964"/>
            </a:xfrm>
          </p:grpSpPr>
          <p:sp>
            <p:nvSpPr>
              <p:cNvPr id="463" name="Freeform 4664">
                <a:extLst>
                  <a:ext uri="{FF2B5EF4-FFF2-40B4-BE49-F238E27FC236}">
                    <a16:creationId xmlns:a16="http://schemas.microsoft.com/office/drawing/2014/main" id="{E485BF8B-504B-EE44-5F3F-39250C70DD7B}"/>
                  </a:ext>
                </a:extLst>
              </p:cNvPr>
              <p:cNvSpPr/>
              <p:nvPr/>
            </p:nvSpPr>
            <p:spPr>
              <a:xfrm>
                <a:off x="13942672" y="3751864"/>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64" name="Freeform 4665">
                <a:extLst>
                  <a:ext uri="{FF2B5EF4-FFF2-40B4-BE49-F238E27FC236}">
                    <a16:creationId xmlns:a16="http://schemas.microsoft.com/office/drawing/2014/main" id="{5775C52D-6B98-9B01-7089-DEEE0E5772AC}"/>
                  </a:ext>
                </a:extLst>
              </p:cNvPr>
              <p:cNvSpPr/>
              <p:nvPr/>
            </p:nvSpPr>
            <p:spPr>
              <a:xfrm>
                <a:off x="13889109" y="3802346"/>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57" name="Graphic 5">
              <a:extLst>
                <a:ext uri="{FF2B5EF4-FFF2-40B4-BE49-F238E27FC236}">
                  <a16:creationId xmlns:a16="http://schemas.microsoft.com/office/drawing/2014/main" id="{4DDF70CB-0472-2116-1EFE-84CED3DF78D7}"/>
                </a:ext>
              </a:extLst>
            </p:cNvPr>
            <p:cNvGrpSpPr/>
            <p:nvPr/>
          </p:nvGrpSpPr>
          <p:grpSpPr>
            <a:xfrm>
              <a:off x="14370288" y="3939080"/>
              <a:ext cx="107125" cy="100964"/>
              <a:chOff x="14370288" y="3939080"/>
              <a:chExt cx="107125" cy="100964"/>
            </a:xfrm>
          </p:grpSpPr>
          <p:sp>
            <p:nvSpPr>
              <p:cNvPr id="461" name="Freeform 4662">
                <a:extLst>
                  <a:ext uri="{FF2B5EF4-FFF2-40B4-BE49-F238E27FC236}">
                    <a16:creationId xmlns:a16="http://schemas.microsoft.com/office/drawing/2014/main" id="{5D0A34F8-DFFD-73FC-CA73-CDA16341D962}"/>
                  </a:ext>
                </a:extLst>
              </p:cNvPr>
              <p:cNvSpPr/>
              <p:nvPr/>
            </p:nvSpPr>
            <p:spPr>
              <a:xfrm>
                <a:off x="14423851" y="3939080"/>
                <a:ext cx="12692" cy="100964"/>
              </a:xfrm>
              <a:custGeom>
                <a:avLst/>
                <a:gdLst>
                  <a:gd name="connsiteX0" fmla="*/ 1 w 12692"/>
                  <a:gd name="connsiteY0" fmla="*/ 0 h 100964"/>
                  <a:gd name="connsiteX1" fmla="*/ 1 w 12692"/>
                  <a:gd name="connsiteY1" fmla="*/ 100965 h 100964"/>
                </a:gdLst>
                <a:ahLst/>
                <a:cxnLst>
                  <a:cxn ang="0">
                    <a:pos x="connsiteX0" y="connsiteY0"/>
                  </a:cxn>
                  <a:cxn ang="0">
                    <a:pos x="connsiteX1" y="connsiteY1"/>
                  </a:cxn>
                </a:cxnLst>
                <a:rect l="l" t="t" r="r" b="b"/>
                <a:pathLst>
                  <a:path w="12692" h="100964">
                    <a:moveTo>
                      <a:pt x="1" y="0"/>
                    </a:moveTo>
                    <a:lnTo>
                      <a:pt x="1"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62" name="Freeform 4663">
                <a:extLst>
                  <a:ext uri="{FF2B5EF4-FFF2-40B4-BE49-F238E27FC236}">
                    <a16:creationId xmlns:a16="http://schemas.microsoft.com/office/drawing/2014/main" id="{EE455445-18EC-7DF5-E266-49AE805180B2}"/>
                  </a:ext>
                </a:extLst>
              </p:cNvPr>
              <p:cNvSpPr/>
              <p:nvPr/>
            </p:nvSpPr>
            <p:spPr>
              <a:xfrm>
                <a:off x="14370288" y="3989562"/>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458" name="Graphic 5">
              <a:extLst>
                <a:ext uri="{FF2B5EF4-FFF2-40B4-BE49-F238E27FC236}">
                  <a16:creationId xmlns:a16="http://schemas.microsoft.com/office/drawing/2014/main" id="{60AED977-D1D8-05F8-DE04-6B873112AD27}"/>
                </a:ext>
              </a:extLst>
            </p:cNvPr>
            <p:cNvGrpSpPr/>
            <p:nvPr/>
          </p:nvGrpSpPr>
          <p:grpSpPr>
            <a:xfrm>
              <a:off x="14438447" y="3939080"/>
              <a:ext cx="107125" cy="100964"/>
              <a:chOff x="14438447" y="3939080"/>
              <a:chExt cx="107125" cy="100964"/>
            </a:xfrm>
          </p:grpSpPr>
          <p:sp>
            <p:nvSpPr>
              <p:cNvPr id="459" name="Freeform 4660">
                <a:extLst>
                  <a:ext uri="{FF2B5EF4-FFF2-40B4-BE49-F238E27FC236}">
                    <a16:creationId xmlns:a16="http://schemas.microsoft.com/office/drawing/2014/main" id="{B1A5BF38-0E30-11B8-1BCF-EA34086922C9}"/>
                  </a:ext>
                </a:extLst>
              </p:cNvPr>
              <p:cNvSpPr/>
              <p:nvPr/>
            </p:nvSpPr>
            <p:spPr>
              <a:xfrm>
                <a:off x="14492010" y="3939080"/>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60" name="Freeform 4661">
                <a:extLst>
                  <a:ext uri="{FF2B5EF4-FFF2-40B4-BE49-F238E27FC236}">
                    <a16:creationId xmlns:a16="http://schemas.microsoft.com/office/drawing/2014/main" id="{22E19BC0-C09C-7920-2101-FADD45899628}"/>
                  </a:ext>
                </a:extLst>
              </p:cNvPr>
              <p:cNvSpPr/>
              <p:nvPr/>
            </p:nvSpPr>
            <p:spPr>
              <a:xfrm>
                <a:off x="14438447" y="3989562"/>
                <a:ext cx="107125" cy="12684"/>
              </a:xfrm>
              <a:custGeom>
                <a:avLst/>
                <a:gdLst>
                  <a:gd name="connsiteX0" fmla="*/ -1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1" y="0"/>
                    </a:moveTo>
                    <a:lnTo>
                      <a:pt x="107126" y="0"/>
                    </a:lnTo>
                  </a:path>
                </a:pathLst>
              </a:custGeom>
              <a:ln w="12691" cap="flat">
                <a:solidFill>
                  <a:schemeClr val="accent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sp>
        <p:nvSpPr>
          <p:cNvPr id="39" name="Freeform 4274">
            <a:extLst>
              <a:ext uri="{FF2B5EF4-FFF2-40B4-BE49-F238E27FC236}">
                <a16:creationId xmlns:a16="http://schemas.microsoft.com/office/drawing/2014/main" id="{19642ED5-7420-42C0-9323-0CC2D92B455E}"/>
              </a:ext>
            </a:extLst>
          </p:cNvPr>
          <p:cNvSpPr/>
          <p:nvPr/>
        </p:nvSpPr>
        <p:spPr>
          <a:xfrm>
            <a:off x="7014274" y="2083676"/>
            <a:ext cx="4799623" cy="2458656"/>
          </a:xfrm>
          <a:custGeom>
            <a:avLst/>
            <a:gdLst>
              <a:gd name="connsiteX0" fmla="*/ 7201300 w 7201299"/>
              <a:gd name="connsiteY0" fmla="*/ 3475423 h 3475423"/>
              <a:gd name="connsiteX1" fmla="*/ 0 w 7201299"/>
              <a:gd name="connsiteY1" fmla="*/ 3475423 h 3475423"/>
              <a:gd name="connsiteX2" fmla="*/ 0 w 7201299"/>
              <a:gd name="connsiteY2" fmla="*/ 0 h 3475423"/>
            </a:gdLst>
            <a:ahLst/>
            <a:cxnLst>
              <a:cxn ang="0">
                <a:pos x="connsiteX0" y="connsiteY0"/>
              </a:cxn>
              <a:cxn ang="0">
                <a:pos x="connsiteX1" y="connsiteY1"/>
              </a:cxn>
              <a:cxn ang="0">
                <a:pos x="connsiteX2" y="connsiteY2"/>
              </a:cxn>
            </a:cxnLst>
            <a:rect l="l" t="t" r="r" b="b"/>
            <a:pathLst>
              <a:path w="7201299" h="3475423">
                <a:moveTo>
                  <a:pt x="7201300" y="3475423"/>
                </a:moveTo>
                <a:lnTo>
                  <a:pt x="0" y="3475423"/>
                </a:lnTo>
                <a:lnTo>
                  <a:pt x="0" y="0"/>
                </a:lnTo>
              </a:path>
            </a:pathLst>
          </a:custGeom>
          <a:noFill/>
          <a:ln w="12691" cap="sq">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nvGrpSpPr>
          <p:cNvPr id="1824" name="Group 1823">
            <a:extLst>
              <a:ext uri="{FF2B5EF4-FFF2-40B4-BE49-F238E27FC236}">
                <a16:creationId xmlns:a16="http://schemas.microsoft.com/office/drawing/2014/main" id="{7FE6116C-4927-9915-0F7D-5952FE463DBC}"/>
              </a:ext>
            </a:extLst>
          </p:cNvPr>
          <p:cNvGrpSpPr/>
          <p:nvPr/>
        </p:nvGrpSpPr>
        <p:grpSpPr>
          <a:xfrm>
            <a:off x="6473878" y="1982546"/>
            <a:ext cx="583289" cy="2674101"/>
            <a:chOff x="9710817" y="3504259"/>
            <a:chExt cx="874933" cy="4011151"/>
          </a:xfrm>
        </p:grpSpPr>
        <p:sp>
          <p:nvSpPr>
            <p:cNvPr id="1825" name="TextBox 1824">
              <a:extLst>
                <a:ext uri="{FF2B5EF4-FFF2-40B4-BE49-F238E27FC236}">
                  <a16:creationId xmlns:a16="http://schemas.microsoft.com/office/drawing/2014/main" id="{52F9EEF7-A302-DF41-D22C-079EE9E61E90}"/>
                </a:ext>
              </a:extLst>
            </p:cNvPr>
            <p:cNvSpPr txBox="1"/>
            <p:nvPr/>
          </p:nvSpPr>
          <p:spPr>
            <a:xfrm rot="16200000">
              <a:off x="9441993" y="5315290"/>
              <a:ext cx="906979" cy="369332"/>
            </a:xfrm>
            <a:prstGeom prst="rect">
              <a:avLst/>
            </a:prstGeom>
            <a:noFill/>
          </p:spPr>
          <p:txBody>
            <a:bodyPr wrap="none" rtlCol="0">
              <a:spAutoFit/>
            </a:bodyPr>
            <a:lstStyle/>
            <a:p>
              <a:pPr algn="ctr" defTabSz="914446"/>
              <a:r>
                <a:rPr lang="en-GB" sz="1000" b="1" noProof="0" dirty="0">
                  <a:ln/>
                  <a:solidFill>
                    <a:srgbClr val="000000"/>
                  </a:solidFill>
                  <a:latin typeface="Arial"/>
                  <a:cs typeface="Arial"/>
                  <a:sym typeface="Arial"/>
                  <a:rtl val="0"/>
                </a:rPr>
                <a:t>OS (%)</a:t>
              </a:r>
            </a:p>
          </p:txBody>
        </p:sp>
        <p:grpSp>
          <p:nvGrpSpPr>
            <p:cNvPr id="1826" name="Graphic 4">
              <a:extLst>
                <a:ext uri="{FF2B5EF4-FFF2-40B4-BE49-F238E27FC236}">
                  <a16:creationId xmlns:a16="http://schemas.microsoft.com/office/drawing/2014/main" id="{F615CD20-8F56-6940-BB91-009A46412B5E}"/>
                </a:ext>
              </a:extLst>
            </p:cNvPr>
            <p:cNvGrpSpPr/>
            <p:nvPr/>
          </p:nvGrpSpPr>
          <p:grpSpPr>
            <a:xfrm>
              <a:off x="10467201" y="3602352"/>
              <a:ext cx="118549" cy="3741554"/>
              <a:chOff x="8461986" y="1894289"/>
              <a:chExt cx="118549" cy="3525905"/>
            </a:xfrm>
          </p:grpSpPr>
          <p:grpSp>
            <p:nvGrpSpPr>
              <p:cNvPr id="1834" name="Graphic 4">
                <a:extLst>
                  <a:ext uri="{FF2B5EF4-FFF2-40B4-BE49-F238E27FC236}">
                    <a16:creationId xmlns:a16="http://schemas.microsoft.com/office/drawing/2014/main" id="{50080C62-6AE8-AB40-2CF6-3899A791A1AA}"/>
                  </a:ext>
                </a:extLst>
              </p:cNvPr>
              <p:cNvGrpSpPr/>
              <p:nvPr/>
            </p:nvGrpSpPr>
            <p:grpSpPr>
              <a:xfrm>
                <a:off x="8473537" y="1894289"/>
                <a:ext cx="106999" cy="100964"/>
                <a:chOff x="8473537" y="1894289"/>
                <a:chExt cx="106999" cy="100964"/>
              </a:xfrm>
            </p:grpSpPr>
            <p:sp>
              <p:nvSpPr>
                <p:cNvPr id="1844" name="Freeform 6237">
                  <a:extLst>
                    <a:ext uri="{FF2B5EF4-FFF2-40B4-BE49-F238E27FC236}">
                      <a16:creationId xmlns:a16="http://schemas.microsoft.com/office/drawing/2014/main" id="{17EB12DB-D89A-2BD6-FD7A-EDF4B344880C}"/>
                    </a:ext>
                  </a:extLst>
                </p:cNvPr>
                <p:cNvSpPr/>
                <p:nvPr/>
              </p:nvSpPr>
              <p:spPr>
                <a:xfrm>
                  <a:off x="8526973" y="189428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rgbClr val="EF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45" name="Freeform 6238">
                  <a:extLst>
                    <a:ext uri="{FF2B5EF4-FFF2-40B4-BE49-F238E27FC236}">
                      <a16:creationId xmlns:a16="http://schemas.microsoft.com/office/drawing/2014/main" id="{4A78356A-6D42-34FA-9372-15739C69AD1B}"/>
                    </a:ext>
                  </a:extLst>
                </p:cNvPr>
                <p:cNvSpPr/>
                <p:nvPr/>
              </p:nvSpPr>
              <p:spPr>
                <a:xfrm>
                  <a:off x="8473537" y="1944772"/>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rgbClr val="EF0000"/>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835" name="Graphic 4">
                <a:extLst>
                  <a:ext uri="{FF2B5EF4-FFF2-40B4-BE49-F238E27FC236}">
                    <a16:creationId xmlns:a16="http://schemas.microsoft.com/office/drawing/2014/main" id="{F8731FF4-6C7F-4AFA-1F15-0BF511CED034}"/>
                  </a:ext>
                </a:extLst>
              </p:cNvPr>
              <p:cNvGrpSpPr/>
              <p:nvPr/>
            </p:nvGrpSpPr>
            <p:grpSpPr>
              <a:xfrm>
                <a:off x="8465160" y="1894289"/>
                <a:ext cx="107125" cy="100964"/>
                <a:chOff x="8465160" y="1894289"/>
                <a:chExt cx="107125" cy="100964"/>
              </a:xfrm>
            </p:grpSpPr>
            <p:sp>
              <p:nvSpPr>
                <p:cNvPr id="1842" name="Freeform 6235">
                  <a:extLst>
                    <a:ext uri="{FF2B5EF4-FFF2-40B4-BE49-F238E27FC236}">
                      <a16:creationId xmlns:a16="http://schemas.microsoft.com/office/drawing/2014/main" id="{B27EB1A1-FA1A-9171-ACDF-DA6B34F3E79E}"/>
                    </a:ext>
                  </a:extLst>
                </p:cNvPr>
                <p:cNvSpPr/>
                <p:nvPr/>
              </p:nvSpPr>
              <p:spPr>
                <a:xfrm>
                  <a:off x="8518722" y="189428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rgbClr val="A6A6A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43" name="Freeform 6236">
                  <a:extLst>
                    <a:ext uri="{FF2B5EF4-FFF2-40B4-BE49-F238E27FC236}">
                      <a16:creationId xmlns:a16="http://schemas.microsoft.com/office/drawing/2014/main" id="{D5B526F3-E22B-31A2-A278-763CDAAD1441}"/>
                    </a:ext>
                  </a:extLst>
                </p:cNvPr>
                <p:cNvSpPr/>
                <p:nvPr/>
              </p:nvSpPr>
              <p:spPr>
                <a:xfrm>
                  <a:off x="8465160" y="1944772"/>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rgbClr val="A6A6A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sp>
            <p:nvSpPr>
              <p:cNvPr id="1836" name="Freeform 6229">
                <a:extLst>
                  <a:ext uri="{FF2B5EF4-FFF2-40B4-BE49-F238E27FC236}">
                    <a16:creationId xmlns:a16="http://schemas.microsoft.com/office/drawing/2014/main" id="{6BAD6905-49F0-1804-79D5-98F9AC6467FC}"/>
                  </a:ext>
                </a:extLst>
              </p:cNvPr>
              <p:cNvSpPr/>
              <p:nvPr/>
            </p:nvSpPr>
            <p:spPr>
              <a:xfrm>
                <a:off x="8461986" y="2639856"/>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37" name="Freeform 6230">
                <a:extLst>
                  <a:ext uri="{FF2B5EF4-FFF2-40B4-BE49-F238E27FC236}">
                    <a16:creationId xmlns:a16="http://schemas.microsoft.com/office/drawing/2014/main" id="{BF0F2119-59D5-7587-A501-8C30A64EE1AB}"/>
                  </a:ext>
                </a:extLst>
              </p:cNvPr>
              <p:cNvSpPr/>
              <p:nvPr/>
            </p:nvSpPr>
            <p:spPr>
              <a:xfrm>
                <a:off x="8461986" y="3334941"/>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38" name="Freeform 6231">
                <a:extLst>
                  <a:ext uri="{FF2B5EF4-FFF2-40B4-BE49-F238E27FC236}">
                    <a16:creationId xmlns:a16="http://schemas.microsoft.com/office/drawing/2014/main" id="{B7798D4A-4A43-918D-EE01-CB13CBC78BFC}"/>
                  </a:ext>
                </a:extLst>
              </p:cNvPr>
              <p:cNvSpPr/>
              <p:nvPr/>
            </p:nvSpPr>
            <p:spPr>
              <a:xfrm>
                <a:off x="8461986" y="4030025"/>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39" name="Freeform 6232">
                <a:extLst>
                  <a:ext uri="{FF2B5EF4-FFF2-40B4-BE49-F238E27FC236}">
                    <a16:creationId xmlns:a16="http://schemas.microsoft.com/office/drawing/2014/main" id="{B150B1BC-7897-E94F-DFBA-0FE0F7184D7B}"/>
                  </a:ext>
                </a:extLst>
              </p:cNvPr>
              <p:cNvSpPr/>
              <p:nvPr/>
            </p:nvSpPr>
            <p:spPr>
              <a:xfrm>
                <a:off x="8461986" y="4725110"/>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40" name="Freeform 6233">
                <a:extLst>
                  <a:ext uri="{FF2B5EF4-FFF2-40B4-BE49-F238E27FC236}">
                    <a16:creationId xmlns:a16="http://schemas.microsoft.com/office/drawing/2014/main" id="{F9A97A68-C1A4-B185-2690-7B380FB7D1ED}"/>
                  </a:ext>
                </a:extLst>
              </p:cNvPr>
              <p:cNvSpPr/>
              <p:nvPr/>
            </p:nvSpPr>
            <p:spPr>
              <a:xfrm>
                <a:off x="8461986" y="1944772"/>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41" name="Freeform 6234">
                <a:extLst>
                  <a:ext uri="{FF2B5EF4-FFF2-40B4-BE49-F238E27FC236}">
                    <a16:creationId xmlns:a16="http://schemas.microsoft.com/office/drawing/2014/main" id="{C32CEAB7-701F-A774-936F-1DBA80A75741}"/>
                  </a:ext>
                </a:extLst>
              </p:cNvPr>
              <p:cNvSpPr/>
              <p:nvPr/>
            </p:nvSpPr>
            <p:spPr>
              <a:xfrm>
                <a:off x="8461986" y="5420195"/>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1827" name="Graphic 4">
              <a:extLst>
                <a:ext uri="{FF2B5EF4-FFF2-40B4-BE49-F238E27FC236}">
                  <a16:creationId xmlns:a16="http://schemas.microsoft.com/office/drawing/2014/main" id="{C521E1CA-223A-C1F1-FFB5-CF641E7E24EA}"/>
                </a:ext>
              </a:extLst>
            </p:cNvPr>
            <p:cNvGrpSpPr/>
            <p:nvPr/>
          </p:nvGrpSpPr>
          <p:grpSpPr>
            <a:xfrm>
              <a:off x="9980723" y="3504259"/>
              <a:ext cx="536686" cy="4011151"/>
              <a:chOff x="7975508" y="1801850"/>
              <a:chExt cx="536686" cy="3779963"/>
            </a:xfrm>
            <a:solidFill>
              <a:srgbClr val="000000"/>
            </a:solidFill>
          </p:grpSpPr>
          <p:sp>
            <p:nvSpPr>
              <p:cNvPr id="1828" name="TextBox 1827">
                <a:extLst>
                  <a:ext uri="{FF2B5EF4-FFF2-40B4-BE49-F238E27FC236}">
                    <a16:creationId xmlns:a16="http://schemas.microsoft.com/office/drawing/2014/main" id="{427EAD67-F04C-3531-3088-44A05BAE9144}"/>
                  </a:ext>
                </a:extLst>
              </p:cNvPr>
              <p:cNvSpPr txBox="1"/>
              <p:nvPr/>
            </p:nvSpPr>
            <p:spPr>
              <a:xfrm>
                <a:off x="8061899" y="2496936"/>
                <a:ext cx="450122" cy="304540"/>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80</a:t>
                </a:r>
              </a:p>
            </p:txBody>
          </p:sp>
          <p:sp>
            <p:nvSpPr>
              <p:cNvPr id="1829" name="TextBox 1828">
                <a:extLst>
                  <a:ext uri="{FF2B5EF4-FFF2-40B4-BE49-F238E27FC236}">
                    <a16:creationId xmlns:a16="http://schemas.microsoft.com/office/drawing/2014/main" id="{AB38F2A5-7498-C887-4FDA-240B3A020334}"/>
                  </a:ext>
                </a:extLst>
              </p:cNvPr>
              <p:cNvSpPr txBox="1"/>
              <p:nvPr/>
            </p:nvSpPr>
            <p:spPr>
              <a:xfrm>
                <a:off x="8061899" y="3192020"/>
                <a:ext cx="450123" cy="304540"/>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60</a:t>
                </a:r>
              </a:p>
            </p:txBody>
          </p:sp>
          <p:sp>
            <p:nvSpPr>
              <p:cNvPr id="1830" name="TextBox 1829">
                <a:extLst>
                  <a:ext uri="{FF2B5EF4-FFF2-40B4-BE49-F238E27FC236}">
                    <a16:creationId xmlns:a16="http://schemas.microsoft.com/office/drawing/2014/main" id="{05441BE6-2148-4D66-0AF6-AA5FD36381E0}"/>
                  </a:ext>
                </a:extLst>
              </p:cNvPr>
              <p:cNvSpPr txBox="1"/>
              <p:nvPr/>
            </p:nvSpPr>
            <p:spPr>
              <a:xfrm>
                <a:off x="8061899" y="3887104"/>
                <a:ext cx="450123" cy="304540"/>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40</a:t>
                </a:r>
              </a:p>
            </p:txBody>
          </p:sp>
          <p:sp>
            <p:nvSpPr>
              <p:cNvPr id="1831" name="TextBox 1830">
                <a:extLst>
                  <a:ext uri="{FF2B5EF4-FFF2-40B4-BE49-F238E27FC236}">
                    <a16:creationId xmlns:a16="http://schemas.microsoft.com/office/drawing/2014/main" id="{B8DB5173-E44C-71DA-A86A-BF276CE578F0}"/>
                  </a:ext>
                </a:extLst>
              </p:cNvPr>
              <p:cNvSpPr txBox="1"/>
              <p:nvPr/>
            </p:nvSpPr>
            <p:spPr>
              <a:xfrm>
                <a:off x="8061899" y="4582189"/>
                <a:ext cx="450123" cy="304540"/>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20</a:t>
                </a:r>
              </a:p>
            </p:txBody>
          </p:sp>
          <p:sp>
            <p:nvSpPr>
              <p:cNvPr id="1832" name="TextBox 1831">
                <a:extLst>
                  <a:ext uri="{FF2B5EF4-FFF2-40B4-BE49-F238E27FC236}">
                    <a16:creationId xmlns:a16="http://schemas.microsoft.com/office/drawing/2014/main" id="{46B6A119-6E82-C5AF-033F-9FF20DDD60C6}"/>
                  </a:ext>
                </a:extLst>
              </p:cNvPr>
              <p:cNvSpPr txBox="1"/>
              <p:nvPr/>
            </p:nvSpPr>
            <p:spPr>
              <a:xfrm>
                <a:off x="7975508" y="1801850"/>
                <a:ext cx="536686" cy="304540"/>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100</a:t>
                </a:r>
              </a:p>
            </p:txBody>
          </p:sp>
          <p:sp>
            <p:nvSpPr>
              <p:cNvPr id="1833" name="TextBox 1832">
                <a:extLst>
                  <a:ext uri="{FF2B5EF4-FFF2-40B4-BE49-F238E27FC236}">
                    <a16:creationId xmlns:a16="http://schemas.microsoft.com/office/drawing/2014/main" id="{D747A60C-896E-0133-45AE-A50D8BB1E439}"/>
                  </a:ext>
                </a:extLst>
              </p:cNvPr>
              <p:cNvSpPr txBox="1"/>
              <p:nvPr/>
            </p:nvSpPr>
            <p:spPr>
              <a:xfrm>
                <a:off x="8148162" y="5277273"/>
                <a:ext cx="363561" cy="304540"/>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0</a:t>
                </a:r>
              </a:p>
            </p:txBody>
          </p:sp>
        </p:grpSp>
      </p:grpSp>
      <p:grpSp>
        <p:nvGrpSpPr>
          <p:cNvPr id="1846" name="Group 1845">
            <a:extLst>
              <a:ext uri="{FF2B5EF4-FFF2-40B4-BE49-F238E27FC236}">
                <a16:creationId xmlns:a16="http://schemas.microsoft.com/office/drawing/2014/main" id="{DFF0F470-0783-328B-32F7-A46C1AA57B21}"/>
              </a:ext>
            </a:extLst>
          </p:cNvPr>
          <p:cNvGrpSpPr/>
          <p:nvPr/>
        </p:nvGrpSpPr>
        <p:grpSpPr>
          <a:xfrm>
            <a:off x="6893564" y="4542307"/>
            <a:ext cx="4962233" cy="433601"/>
            <a:chOff x="10340346" y="7343906"/>
            <a:chExt cx="7443349" cy="650402"/>
          </a:xfrm>
        </p:grpSpPr>
        <p:sp>
          <p:nvSpPr>
            <p:cNvPr id="1847" name="TextBox 1846">
              <a:extLst>
                <a:ext uri="{FF2B5EF4-FFF2-40B4-BE49-F238E27FC236}">
                  <a16:creationId xmlns:a16="http://schemas.microsoft.com/office/drawing/2014/main" id="{1C7EF01C-D387-B2A8-9BD3-A5C1479B0F4E}"/>
                </a:ext>
              </a:extLst>
            </p:cNvPr>
            <p:cNvSpPr txBox="1"/>
            <p:nvPr/>
          </p:nvSpPr>
          <p:spPr>
            <a:xfrm>
              <a:off x="13243873" y="7624976"/>
              <a:ext cx="1601881" cy="369332"/>
            </a:xfrm>
            <a:prstGeom prst="rect">
              <a:avLst/>
            </a:prstGeom>
            <a:noFill/>
          </p:spPr>
          <p:txBody>
            <a:bodyPr wrap="none" rtlCol="0">
              <a:spAutoFit/>
            </a:bodyPr>
            <a:lstStyle/>
            <a:p>
              <a:pPr algn="ctr" defTabSz="914446"/>
              <a:r>
                <a:rPr lang="en-GB" sz="1000" b="1" noProof="0" dirty="0">
                  <a:ln/>
                  <a:solidFill>
                    <a:srgbClr val="000000"/>
                  </a:solidFill>
                  <a:latin typeface="Arial"/>
                  <a:cs typeface="Arial"/>
                  <a:sym typeface="Arial"/>
                  <a:rtl val="0"/>
                </a:rPr>
                <a:t>Time (months)</a:t>
              </a:r>
            </a:p>
          </p:txBody>
        </p:sp>
        <p:grpSp>
          <p:nvGrpSpPr>
            <p:cNvPr id="1848" name="Graphic 4">
              <a:extLst>
                <a:ext uri="{FF2B5EF4-FFF2-40B4-BE49-F238E27FC236}">
                  <a16:creationId xmlns:a16="http://schemas.microsoft.com/office/drawing/2014/main" id="{19BB09EB-8836-147E-81A3-0C614B868D45}"/>
                </a:ext>
              </a:extLst>
            </p:cNvPr>
            <p:cNvGrpSpPr/>
            <p:nvPr/>
          </p:nvGrpSpPr>
          <p:grpSpPr>
            <a:xfrm>
              <a:off x="10521145" y="7343906"/>
              <a:ext cx="7036295" cy="57204"/>
              <a:chOff x="8515930" y="5420195"/>
              <a:chExt cx="7036295" cy="53907"/>
            </a:xfrm>
          </p:grpSpPr>
          <p:sp>
            <p:nvSpPr>
              <p:cNvPr id="1868" name="Freeform 4863">
                <a:extLst>
                  <a:ext uri="{FF2B5EF4-FFF2-40B4-BE49-F238E27FC236}">
                    <a16:creationId xmlns:a16="http://schemas.microsoft.com/office/drawing/2014/main" id="{6577F298-50AE-9A39-0A1A-E3A6D076C2E0}"/>
                  </a:ext>
                </a:extLst>
              </p:cNvPr>
              <p:cNvSpPr/>
              <p:nvPr/>
            </p:nvSpPr>
            <p:spPr>
              <a:xfrm>
                <a:off x="14724411"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869" name="Freeform 4864">
                <a:extLst>
                  <a:ext uri="{FF2B5EF4-FFF2-40B4-BE49-F238E27FC236}">
                    <a16:creationId xmlns:a16="http://schemas.microsoft.com/office/drawing/2014/main" id="{2902507D-DAFB-05F5-8BE8-303AB80F3820}"/>
                  </a:ext>
                </a:extLst>
              </p:cNvPr>
              <p:cNvSpPr/>
              <p:nvPr/>
            </p:nvSpPr>
            <p:spPr>
              <a:xfrm>
                <a:off x="14310504"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870" name="Freeform 4865">
                <a:extLst>
                  <a:ext uri="{FF2B5EF4-FFF2-40B4-BE49-F238E27FC236}">
                    <a16:creationId xmlns:a16="http://schemas.microsoft.com/office/drawing/2014/main" id="{251C7635-5194-5121-F41E-C91B717EE1FF}"/>
                  </a:ext>
                </a:extLst>
              </p:cNvPr>
              <p:cNvSpPr/>
              <p:nvPr/>
            </p:nvSpPr>
            <p:spPr>
              <a:xfrm>
                <a:off x="13896597"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871" name="Freeform 4866">
                <a:extLst>
                  <a:ext uri="{FF2B5EF4-FFF2-40B4-BE49-F238E27FC236}">
                    <a16:creationId xmlns:a16="http://schemas.microsoft.com/office/drawing/2014/main" id="{EA7B0452-D79A-E669-13F0-F10D2B2A7D98}"/>
                  </a:ext>
                </a:extLst>
              </p:cNvPr>
              <p:cNvSpPr/>
              <p:nvPr/>
            </p:nvSpPr>
            <p:spPr>
              <a:xfrm>
                <a:off x="13482690"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872" name="Freeform 4867">
                <a:extLst>
                  <a:ext uri="{FF2B5EF4-FFF2-40B4-BE49-F238E27FC236}">
                    <a16:creationId xmlns:a16="http://schemas.microsoft.com/office/drawing/2014/main" id="{279D16F4-D8F4-971D-3F97-C4E184EF0841}"/>
                  </a:ext>
                </a:extLst>
              </p:cNvPr>
              <p:cNvSpPr/>
              <p:nvPr/>
            </p:nvSpPr>
            <p:spPr>
              <a:xfrm>
                <a:off x="13068783"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873" name="Freeform 4868">
                <a:extLst>
                  <a:ext uri="{FF2B5EF4-FFF2-40B4-BE49-F238E27FC236}">
                    <a16:creationId xmlns:a16="http://schemas.microsoft.com/office/drawing/2014/main" id="{2ACB9DD7-2E0F-1B67-1506-0CFB2CDCFDE4}"/>
                  </a:ext>
                </a:extLst>
              </p:cNvPr>
              <p:cNvSpPr/>
              <p:nvPr/>
            </p:nvSpPr>
            <p:spPr>
              <a:xfrm>
                <a:off x="12654875" y="5420195"/>
                <a:ext cx="12692" cy="53907"/>
              </a:xfrm>
              <a:custGeom>
                <a:avLst/>
                <a:gdLst>
                  <a:gd name="connsiteX0" fmla="*/ 1 w 12692"/>
                  <a:gd name="connsiteY0" fmla="*/ 0 h 53907"/>
                  <a:gd name="connsiteX1" fmla="*/ 1 w 12692"/>
                  <a:gd name="connsiteY1" fmla="*/ 53907 h 53907"/>
                </a:gdLst>
                <a:ahLst/>
                <a:cxnLst>
                  <a:cxn ang="0">
                    <a:pos x="connsiteX0" y="connsiteY0"/>
                  </a:cxn>
                  <a:cxn ang="0">
                    <a:pos x="connsiteX1" y="connsiteY1"/>
                  </a:cxn>
                </a:cxnLst>
                <a:rect l="l" t="t" r="r" b="b"/>
                <a:pathLst>
                  <a:path w="12692" h="53907">
                    <a:moveTo>
                      <a:pt x="1" y="0"/>
                    </a:moveTo>
                    <a:lnTo>
                      <a:pt x="1"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874" name="Freeform 4869">
                <a:extLst>
                  <a:ext uri="{FF2B5EF4-FFF2-40B4-BE49-F238E27FC236}">
                    <a16:creationId xmlns:a16="http://schemas.microsoft.com/office/drawing/2014/main" id="{C85017B0-A5AA-A2CB-09E4-B8ECAD432E3D}"/>
                  </a:ext>
                </a:extLst>
              </p:cNvPr>
              <p:cNvSpPr/>
              <p:nvPr/>
            </p:nvSpPr>
            <p:spPr>
              <a:xfrm>
                <a:off x="12240968" y="5420195"/>
                <a:ext cx="12692" cy="53907"/>
              </a:xfrm>
              <a:custGeom>
                <a:avLst/>
                <a:gdLst>
                  <a:gd name="connsiteX0" fmla="*/ -1 w 12692"/>
                  <a:gd name="connsiteY0" fmla="*/ 0 h 53907"/>
                  <a:gd name="connsiteX1" fmla="*/ -1 w 12692"/>
                  <a:gd name="connsiteY1" fmla="*/ 53907 h 53907"/>
                </a:gdLst>
                <a:ahLst/>
                <a:cxnLst>
                  <a:cxn ang="0">
                    <a:pos x="connsiteX0" y="connsiteY0"/>
                  </a:cxn>
                  <a:cxn ang="0">
                    <a:pos x="connsiteX1" y="connsiteY1"/>
                  </a:cxn>
                </a:cxnLst>
                <a:rect l="l" t="t" r="r" b="b"/>
                <a:pathLst>
                  <a:path w="12692" h="53907">
                    <a:moveTo>
                      <a:pt x="-1" y="0"/>
                    </a:moveTo>
                    <a:lnTo>
                      <a:pt x="-1"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875" name="Freeform 4870">
                <a:extLst>
                  <a:ext uri="{FF2B5EF4-FFF2-40B4-BE49-F238E27FC236}">
                    <a16:creationId xmlns:a16="http://schemas.microsoft.com/office/drawing/2014/main" id="{A6E70166-780F-108D-EC1E-2C1BACA79F1A}"/>
                  </a:ext>
                </a:extLst>
              </p:cNvPr>
              <p:cNvSpPr/>
              <p:nvPr/>
            </p:nvSpPr>
            <p:spPr>
              <a:xfrm>
                <a:off x="11827188"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876" name="Freeform 4871">
                <a:extLst>
                  <a:ext uri="{FF2B5EF4-FFF2-40B4-BE49-F238E27FC236}">
                    <a16:creationId xmlns:a16="http://schemas.microsoft.com/office/drawing/2014/main" id="{C2252BF6-E1ED-07AE-14EC-3D92FAF587B7}"/>
                  </a:ext>
                </a:extLst>
              </p:cNvPr>
              <p:cNvSpPr/>
              <p:nvPr/>
            </p:nvSpPr>
            <p:spPr>
              <a:xfrm>
                <a:off x="11413281"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877" name="Freeform 4872">
                <a:extLst>
                  <a:ext uri="{FF2B5EF4-FFF2-40B4-BE49-F238E27FC236}">
                    <a16:creationId xmlns:a16="http://schemas.microsoft.com/office/drawing/2014/main" id="{FAB26E69-B03C-F034-9EEE-30AA0FA0BC91}"/>
                  </a:ext>
                </a:extLst>
              </p:cNvPr>
              <p:cNvSpPr/>
              <p:nvPr/>
            </p:nvSpPr>
            <p:spPr>
              <a:xfrm>
                <a:off x="10999373"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878" name="Freeform 4873">
                <a:extLst>
                  <a:ext uri="{FF2B5EF4-FFF2-40B4-BE49-F238E27FC236}">
                    <a16:creationId xmlns:a16="http://schemas.microsoft.com/office/drawing/2014/main" id="{1D3ED511-0362-A916-E012-4549B79BB368}"/>
                  </a:ext>
                </a:extLst>
              </p:cNvPr>
              <p:cNvSpPr/>
              <p:nvPr/>
            </p:nvSpPr>
            <p:spPr>
              <a:xfrm>
                <a:off x="10585466"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879" name="Freeform 4874">
                <a:extLst>
                  <a:ext uri="{FF2B5EF4-FFF2-40B4-BE49-F238E27FC236}">
                    <a16:creationId xmlns:a16="http://schemas.microsoft.com/office/drawing/2014/main" id="{C2D39378-1EC5-F3EE-4A5F-11054E74F2E2}"/>
                  </a:ext>
                </a:extLst>
              </p:cNvPr>
              <p:cNvSpPr/>
              <p:nvPr/>
            </p:nvSpPr>
            <p:spPr>
              <a:xfrm>
                <a:off x="10171559"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880" name="Freeform 4875">
                <a:extLst>
                  <a:ext uri="{FF2B5EF4-FFF2-40B4-BE49-F238E27FC236}">
                    <a16:creationId xmlns:a16="http://schemas.microsoft.com/office/drawing/2014/main" id="{91AC760A-7492-AC33-6CCE-7163521E7C93}"/>
                  </a:ext>
                </a:extLst>
              </p:cNvPr>
              <p:cNvSpPr/>
              <p:nvPr/>
            </p:nvSpPr>
            <p:spPr>
              <a:xfrm>
                <a:off x="9757652"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881" name="Freeform 4876">
                <a:extLst>
                  <a:ext uri="{FF2B5EF4-FFF2-40B4-BE49-F238E27FC236}">
                    <a16:creationId xmlns:a16="http://schemas.microsoft.com/office/drawing/2014/main" id="{C0798E88-B86E-8DED-391C-FC53D211E6A2}"/>
                  </a:ext>
                </a:extLst>
              </p:cNvPr>
              <p:cNvSpPr/>
              <p:nvPr/>
            </p:nvSpPr>
            <p:spPr>
              <a:xfrm>
                <a:off x="9343745"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882" name="Freeform 4877">
                <a:extLst>
                  <a:ext uri="{FF2B5EF4-FFF2-40B4-BE49-F238E27FC236}">
                    <a16:creationId xmlns:a16="http://schemas.microsoft.com/office/drawing/2014/main" id="{8244F9F8-E738-C67D-290E-E88545526A74}"/>
                  </a:ext>
                </a:extLst>
              </p:cNvPr>
              <p:cNvSpPr/>
              <p:nvPr/>
            </p:nvSpPr>
            <p:spPr>
              <a:xfrm>
                <a:off x="8929837"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883" name="Freeform 4878">
                <a:extLst>
                  <a:ext uri="{FF2B5EF4-FFF2-40B4-BE49-F238E27FC236}">
                    <a16:creationId xmlns:a16="http://schemas.microsoft.com/office/drawing/2014/main" id="{CFADD217-9FE5-12FD-EBD7-AD653FB096FD}"/>
                  </a:ext>
                </a:extLst>
              </p:cNvPr>
              <p:cNvSpPr/>
              <p:nvPr/>
            </p:nvSpPr>
            <p:spPr>
              <a:xfrm>
                <a:off x="8515930"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884" name="Freeform 4879">
                <a:extLst>
                  <a:ext uri="{FF2B5EF4-FFF2-40B4-BE49-F238E27FC236}">
                    <a16:creationId xmlns:a16="http://schemas.microsoft.com/office/drawing/2014/main" id="{95735DBE-99F2-4125-7E7D-D52A5014E722}"/>
                  </a:ext>
                </a:extLst>
              </p:cNvPr>
              <p:cNvSpPr/>
              <p:nvPr/>
            </p:nvSpPr>
            <p:spPr>
              <a:xfrm>
                <a:off x="15138319"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1885" name="Freeform 4880">
                <a:extLst>
                  <a:ext uri="{FF2B5EF4-FFF2-40B4-BE49-F238E27FC236}">
                    <a16:creationId xmlns:a16="http://schemas.microsoft.com/office/drawing/2014/main" id="{4056D26E-DED5-C44A-A023-830996BB9A57}"/>
                  </a:ext>
                </a:extLst>
              </p:cNvPr>
              <p:cNvSpPr/>
              <p:nvPr/>
            </p:nvSpPr>
            <p:spPr>
              <a:xfrm>
                <a:off x="15552226" y="5420195"/>
                <a:ext cx="12692" cy="53907"/>
              </a:xfrm>
              <a:custGeom>
                <a:avLst/>
                <a:gdLst>
                  <a:gd name="connsiteX0" fmla="*/ -1 w 12692"/>
                  <a:gd name="connsiteY0" fmla="*/ 0 h 53907"/>
                  <a:gd name="connsiteX1" fmla="*/ -1 w 12692"/>
                  <a:gd name="connsiteY1" fmla="*/ 53907 h 53907"/>
                </a:gdLst>
                <a:ahLst/>
                <a:cxnLst>
                  <a:cxn ang="0">
                    <a:pos x="connsiteX0" y="connsiteY0"/>
                  </a:cxn>
                  <a:cxn ang="0">
                    <a:pos x="connsiteX1" y="connsiteY1"/>
                  </a:cxn>
                </a:cxnLst>
                <a:rect l="l" t="t" r="r" b="b"/>
                <a:pathLst>
                  <a:path w="12692" h="53907">
                    <a:moveTo>
                      <a:pt x="-1" y="0"/>
                    </a:moveTo>
                    <a:lnTo>
                      <a:pt x="-1"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grpSp>
        <p:grpSp>
          <p:nvGrpSpPr>
            <p:cNvPr id="1849" name="Graphic 4">
              <a:extLst>
                <a:ext uri="{FF2B5EF4-FFF2-40B4-BE49-F238E27FC236}">
                  <a16:creationId xmlns:a16="http://schemas.microsoft.com/office/drawing/2014/main" id="{B948CB73-7FDB-256D-2F77-A26D2C20FACD}"/>
                </a:ext>
              </a:extLst>
            </p:cNvPr>
            <p:cNvGrpSpPr/>
            <p:nvPr/>
          </p:nvGrpSpPr>
          <p:grpSpPr>
            <a:xfrm>
              <a:off x="10340346" y="7379882"/>
              <a:ext cx="7443349" cy="323167"/>
              <a:chOff x="8335131" y="5454089"/>
              <a:chExt cx="7443349" cy="304540"/>
            </a:xfrm>
            <a:solidFill>
              <a:srgbClr val="000000"/>
            </a:solidFill>
          </p:grpSpPr>
          <p:sp>
            <p:nvSpPr>
              <p:cNvPr id="1850" name="TextBox 1849">
                <a:extLst>
                  <a:ext uri="{FF2B5EF4-FFF2-40B4-BE49-F238E27FC236}">
                    <a16:creationId xmlns:a16="http://schemas.microsoft.com/office/drawing/2014/main" id="{3AFBB7A0-ED2F-6FF2-962E-DD3FB41CDE76}"/>
                  </a:ext>
                </a:extLst>
              </p:cNvPr>
              <p:cNvSpPr txBox="1"/>
              <p:nvPr/>
            </p:nvSpPr>
            <p:spPr>
              <a:xfrm>
                <a:off x="14500542" y="5454089"/>
                <a:ext cx="450125" cy="304540"/>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45</a:t>
                </a:r>
              </a:p>
            </p:txBody>
          </p:sp>
          <p:sp>
            <p:nvSpPr>
              <p:cNvPr id="1851" name="TextBox 1850">
                <a:extLst>
                  <a:ext uri="{FF2B5EF4-FFF2-40B4-BE49-F238E27FC236}">
                    <a16:creationId xmlns:a16="http://schemas.microsoft.com/office/drawing/2014/main" id="{4A592BDF-888C-CD09-A0F8-B49EC54F5D4C}"/>
                  </a:ext>
                </a:extLst>
              </p:cNvPr>
              <p:cNvSpPr txBox="1"/>
              <p:nvPr/>
            </p:nvSpPr>
            <p:spPr>
              <a:xfrm>
                <a:off x="14086635"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42</a:t>
                </a:r>
              </a:p>
            </p:txBody>
          </p:sp>
          <p:sp>
            <p:nvSpPr>
              <p:cNvPr id="1852" name="TextBox 1851">
                <a:extLst>
                  <a:ext uri="{FF2B5EF4-FFF2-40B4-BE49-F238E27FC236}">
                    <a16:creationId xmlns:a16="http://schemas.microsoft.com/office/drawing/2014/main" id="{751CBE82-DEAF-FCB2-02AD-135EB9B6840D}"/>
                  </a:ext>
                </a:extLst>
              </p:cNvPr>
              <p:cNvSpPr txBox="1"/>
              <p:nvPr/>
            </p:nvSpPr>
            <p:spPr>
              <a:xfrm>
                <a:off x="13672728"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39</a:t>
                </a:r>
              </a:p>
            </p:txBody>
          </p:sp>
          <p:sp>
            <p:nvSpPr>
              <p:cNvPr id="1853" name="TextBox 1852">
                <a:extLst>
                  <a:ext uri="{FF2B5EF4-FFF2-40B4-BE49-F238E27FC236}">
                    <a16:creationId xmlns:a16="http://schemas.microsoft.com/office/drawing/2014/main" id="{B5AB6A56-BDD0-88D8-FE62-AA37EF67167B}"/>
                  </a:ext>
                </a:extLst>
              </p:cNvPr>
              <p:cNvSpPr txBox="1"/>
              <p:nvPr/>
            </p:nvSpPr>
            <p:spPr>
              <a:xfrm>
                <a:off x="13258821"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36</a:t>
                </a:r>
              </a:p>
            </p:txBody>
          </p:sp>
          <p:sp>
            <p:nvSpPr>
              <p:cNvPr id="1854" name="TextBox 1853">
                <a:extLst>
                  <a:ext uri="{FF2B5EF4-FFF2-40B4-BE49-F238E27FC236}">
                    <a16:creationId xmlns:a16="http://schemas.microsoft.com/office/drawing/2014/main" id="{92D17BBA-2159-39FE-4386-6563DD73058F}"/>
                  </a:ext>
                </a:extLst>
              </p:cNvPr>
              <p:cNvSpPr txBox="1"/>
              <p:nvPr/>
            </p:nvSpPr>
            <p:spPr>
              <a:xfrm>
                <a:off x="12844914"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33</a:t>
                </a:r>
              </a:p>
            </p:txBody>
          </p:sp>
          <p:sp>
            <p:nvSpPr>
              <p:cNvPr id="1855" name="TextBox 1854">
                <a:extLst>
                  <a:ext uri="{FF2B5EF4-FFF2-40B4-BE49-F238E27FC236}">
                    <a16:creationId xmlns:a16="http://schemas.microsoft.com/office/drawing/2014/main" id="{3E270DBC-85AC-70B4-57CD-D085AE356DA6}"/>
                  </a:ext>
                </a:extLst>
              </p:cNvPr>
              <p:cNvSpPr txBox="1"/>
              <p:nvPr/>
            </p:nvSpPr>
            <p:spPr>
              <a:xfrm>
                <a:off x="12431005"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30</a:t>
                </a:r>
              </a:p>
            </p:txBody>
          </p:sp>
          <p:sp>
            <p:nvSpPr>
              <p:cNvPr id="1856" name="TextBox 1855">
                <a:extLst>
                  <a:ext uri="{FF2B5EF4-FFF2-40B4-BE49-F238E27FC236}">
                    <a16:creationId xmlns:a16="http://schemas.microsoft.com/office/drawing/2014/main" id="{72698EC0-EAEF-D33A-A747-9849D0CAB228}"/>
                  </a:ext>
                </a:extLst>
              </p:cNvPr>
              <p:cNvSpPr txBox="1"/>
              <p:nvPr/>
            </p:nvSpPr>
            <p:spPr>
              <a:xfrm>
                <a:off x="12017098"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27</a:t>
                </a:r>
              </a:p>
            </p:txBody>
          </p:sp>
          <p:sp>
            <p:nvSpPr>
              <p:cNvPr id="1857" name="TextBox 1856">
                <a:extLst>
                  <a:ext uri="{FF2B5EF4-FFF2-40B4-BE49-F238E27FC236}">
                    <a16:creationId xmlns:a16="http://schemas.microsoft.com/office/drawing/2014/main" id="{DA42A54B-7AF2-1D51-C2B1-643922B01D41}"/>
                  </a:ext>
                </a:extLst>
              </p:cNvPr>
              <p:cNvSpPr txBox="1"/>
              <p:nvPr/>
            </p:nvSpPr>
            <p:spPr>
              <a:xfrm>
                <a:off x="11603191"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24</a:t>
                </a:r>
              </a:p>
            </p:txBody>
          </p:sp>
          <p:sp>
            <p:nvSpPr>
              <p:cNvPr id="1858" name="TextBox 1857">
                <a:extLst>
                  <a:ext uri="{FF2B5EF4-FFF2-40B4-BE49-F238E27FC236}">
                    <a16:creationId xmlns:a16="http://schemas.microsoft.com/office/drawing/2014/main" id="{76D26493-43BA-4C1C-F962-840F8A91C39D}"/>
                  </a:ext>
                </a:extLst>
              </p:cNvPr>
              <p:cNvSpPr txBox="1"/>
              <p:nvPr/>
            </p:nvSpPr>
            <p:spPr>
              <a:xfrm>
                <a:off x="11189284"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21</a:t>
                </a:r>
              </a:p>
            </p:txBody>
          </p:sp>
          <p:sp>
            <p:nvSpPr>
              <p:cNvPr id="1859" name="TextBox 1858">
                <a:extLst>
                  <a:ext uri="{FF2B5EF4-FFF2-40B4-BE49-F238E27FC236}">
                    <a16:creationId xmlns:a16="http://schemas.microsoft.com/office/drawing/2014/main" id="{294DA719-1E67-64A3-419A-129547C5445F}"/>
                  </a:ext>
                </a:extLst>
              </p:cNvPr>
              <p:cNvSpPr txBox="1"/>
              <p:nvPr/>
            </p:nvSpPr>
            <p:spPr>
              <a:xfrm>
                <a:off x="10775377"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18</a:t>
                </a:r>
              </a:p>
            </p:txBody>
          </p:sp>
          <p:sp>
            <p:nvSpPr>
              <p:cNvPr id="1860" name="TextBox 1859">
                <a:extLst>
                  <a:ext uri="{FF2B5EF4-FFF2-40B4-BE49-F238E27FC236}">
                    <a16:creationId xmlns:a16="http://schemas.microsoft.com/office/drawing/2014/main" id="{59B58F3C-E0E5-A5EF-54D7-D71AE18B33D9}"/>
                  </a:ext>
                </a:extLst>
              </p:cNvPr>
              <p:cNvSpPr txBox="1"/>
              <p:nvPr/>
            </p:nvSpPr>
            <p:spPr>
              <a:xfrm>
                <a:off x="10361469"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15</a:t>
                </a:r>
              </a:p>
            </p:txBody>
          </p:sp>
          <p:sp>
            <p:nvSpPr>
              <p:cNvPr id="1861" name="TextBox 1860">
                <a:extLst>
                  <a:ext uri="{FF2B5EF4-FFF2-40B4-BE49-F238E27FC236}">
                    <a16:creationId xmlns:a16="http://schemas.microsoft.com/office/drawing/2014/main" id="{356F0CCB-3506-CD14-FE63-FAEEA0613B36}"/>
                  </a:ext>
                </a:extLst>
              </p:cNvPr>
              <p:cNvSpPr txBox="1"/>
              <p:nvPr/>
            </p:nvSpPr>
            <p:spPr>
              <a:xfrm>
                <a:off x="9947562"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12</a:t>
                </a:r>
              </a:p>
            </p:txBody>
          </p:sp>
          <p:sp>
            <p:nvSpPr>
              <p:cNvPr id="1862" name="TextBox 1861">
                <a:extLst>
                  <a:ext uri="{FF2B5EF4-FFF2-40B4-BE49-F238E27FC236}">
                    <a16:creationId xmlns:a16="http://schemas.microsoft.com/office/drawing/2014/main" id="{FF8BA884-3411-9DA9-8A11-980BCE3E73D2}"/>
                  </a:ext>
                </a:extLst>
              </p:cNvPr>
              <p:cNvSpPr txBox="1"/>
              <p:nvPr/>
            </p:nvSpPr>
            <p:spPr>
              <a:xfrm>
                <a:off x="9576852"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9</a:t>
                </a:r>
              </a:p>
            </p:txBody>
          </p:sp>
          <p:sp>
            <p:nvSpPr>
              <p:cNvPr id="1863" name="TextBox 1862">
                <a:extLst>
                  <a:ext uri="{FF2B5EF4-FFF2-40B4-BE49-F238E27FC236}">
                    <a16:creationId xmlns:a16="http://schemas.microsoft.com/office/drawing/2014/main" id="{FCF4DA91-1B6C-3768-A12F-417406A369BE}"/>
                  </a:ext>
                </a:extLst>
              </p:cNvPr>
              <p:cNvSpPr txBox="1"/>
              <p:nvPr/>
            </p:nvSpPr>
            <p:spPr>
              <a:xfrm>
                <a:off x="9162945"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6</a:t>
                </a:r>
              </a:p>
            </p:txBody>
          </p:sp>
          <p:sp>
            <p:nvSpPr>
              <p:cNvPr id="1864" name="TextBox 1863">
                <a:extLst>
                  <a:ext uri="{FF2B5EF4-FFF2-40B4-BE49-F238E27FC236}">
                    <a16:creationId xmlns:a16="http://schemas.microsoft.com/office/drawing/2014/main" id="{EE421DDA-A6AB-8CFB-A555-5377C4524ABF}"/>
                  </a:ext>
                </a:extLst>
              </p:cNvPr>
              <p:cNvSpPr txBox="1"/>
              <p:nvPr/>
            </p:nvSpPr>
            <p:spPr>
              <a:xfrm>
                <a:off x="8749038"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a:t>
                </a:r>
              </a:p>
            </p:txBody>
          </p:sp>
          <p:sp>
            <p:nvSpPr>
              <p:cNvPr id="1865" name="TextBox 1864">
                <a:extLst>
                  <a:ext uri="{FF2B5EF4-FFF2-40B4-BE49-F238E27FC236}">
                    <a16:creationId xmlns:a16="http://schemas.microsoft.com/office/drawing/2014/main" id="{098DC9D8-35E1-0069-4521-60BD98DE5280}"/>
                  </a:ext>
                </a:extLst>
              </p:cNvPr>
              <p:cNvSpPr txBox="1"/>
              <p:nvPr/>
            </p:nvSpPr>
            <p:spPr>
              <a:xfrm>
                <a:off x="8335131"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0</a:t>
                </a:r>
              </a:p>
            </p:txBody>
          </p:sp>
          <p:sp>
            <p:nvSpPr>
              <p:cNvPr id="1866" name="TextBox 1865">
                <a:extLst>
                  <a:ext uri="{FF2B5EF4-FFF2-40B4-BE49-F238E27FC236}">
                    <a16:creationId xmlns:a16="http://schemas.microsoft.com/office/drawing/2014/main" id="{BFEF8671-F69B-047B-8E84-F8B51366639D}"/>
                  </a:ext>
                </a:extLst>
              </p:cNvPr>
              <p:cNvSpPr txBox="1"/>
              <p:nvPr/>
            </p:nvSpPr>
            <p:spPr>
              <a:xfrm>
                <a:off x="14914449" y="5454089"/>
                <a:ext cx="450124"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48</a:t>
                </a:r>
              </a:p>
            </p:txBody>
          </p:sp>
          <p:sp>
            <p:nvSpPr>
              <p:cNvPr id="1867" name="TextBox 1866">
                <a:extLst>
                  <a:ext uri="{FF2B5EF4-FFF2-40B4-BE49-F238E27FC236}">
                    <a16:creationId xmlns:a16="http://schemas.microsoft.com/office/drawing/2014/main" id="{C928E0F3-741C-5E10-C5AA-6BF38DEF5599}"/>
                  </a:ext>
                </a:extLst>
              </p:cNvPr>
              <p:cNvSpPr txBox="1"/>
              <p:nvPr/>
            </p:nvSpPr>
            <p:spPr>
              <a:xfrm>
                <a:off x="15328356" y="5454089"/>
                <a:ext cx="450124"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51</a:t>
                </a:r>
              </a:p>
            </p:txBody>
          </p:sp>
        </p:grpSp>
      </p:grpSp>
      <p:sp>
        <p:nvSpPr>
          <p:cNvPr id="1967" name="TextBox 1966">
            <a:extLst>
              <a:ext uri="{FF2B5EF4-FFF2-40B4-BE49-F238E27FC236}">
                <a16:creationId xmlns:a16="http://schemas.microsoft.com/office/drawing/2014/main" id="{98990BC6-65D7-24C3-A824-F124A37F2010}"/>
              </a:ext>
            </a:extLst>
          </p:cNvPr>
          <p:cNvSpPr txBox="1"/>
          <p:nvPr/>
        </p:nvSpPr>
        <p:spPr>
          <a:xfrm>
            <a:off x="6230502" y="4861059"/>
            <a:ext cx="1231427" cy="215444"/>
          </a:xfrm>
          <a:prstGeom prst="rect">
            <a:avLst/>
          </a:prstGeom>
          <a:noFill/>
        </p:spPr>
        <p:txBody>
          <a:bodyPr wrap="none" rtlCol="0">
            <a:spAutoFit/>
          </a:bodyPr>
          <a:lstStyle/>
          <a:p>
            <a:pPr defTabSz="914446"/>
            <a:r>
              <a:rPr lang="en-GB" sz="800" b="1" noProof="0" dirty="0">
                <a:ln/>
                <a:solidFill>
                  <a:srgbClr val="000000"/>
                </a:solidFill>
                <a:latin typeface="Arial"/>
                <a:cs typeface="Arial"/>
                <a:sym typeface="Arial"/>
                <a:rtl val="0"/>
              </a:rPr>
              <a:t>No. of patients at risk</a:t>
            </a:r>
          </a:p>
        </p:txBody>
      </p:sp>
      <p:sp>
        <p:nvSpPr>
          <p:cNvPr id="19" name="Google Shape;315;p7">
            <a:extLst>
              <a:ext uri="{FF2B5EF4-FFF2-40B4-BE49-F238E27FC236}">
                <a16:creationId xmlns:a16="http://schemas.microsoft.com/office/drawing/2014/main" id="{E9BEDC03-EFDC-2BB7-71A0-244183BBCDC9}"/>
              </a:ext>
            </a:extLst>
          </p:cNvPr>
          <p:cNvSpPr txBox="1"/>
          <p:nvPr/>
        </p:nvSpPr>
        <p:spPr>
          <a:xfrm>
            <a:off x="952501" y="1078264"/>
            <a:ext cx="4789515" cy="307750"/>
          </a:xfrm>
          <a:prstGeom prst="rect">
            <a:avLst/>
          </a:prstGeom>
          <a:noFill/>
          <a:ln>
            <a:noFill/>
          </a:ln>
        </p:spPr>
        <p:txBody>
          <a:bodyPr spcFirstLastPara="1" wrap="square" lIns="60950" tIns="30467" rIns="60950" bIns="30467" anchor="t" anchorCtr="0">
            <a:spAutoFit/>
          </a:bodyPr>
          <a:lstStyle/>
          <a:p>
            <a:pPr algn="ctr" defTabSz="914446"/>
            <a:r>
              <a:rPr lang="en-GB" sz="1600" b="1" noProof="0" dirty="0">
                <a:latin typeface="Arial"/>
                <a:ea typeface="Arial"/>
                <a:cs typeface="Arial"/>
                <a:sym typeface="Arial"/>
              </a:rPr>
              <a:t>Secondary endpoint: INV-PFS</a:t>
            </a:r>
            <a:endParaRPr lang="en-GB" sz="1067" strike="sngStrike" noProof="0" dirty="0">
              <a:latin typeface="Aptos" panose="02110004020202020204"/>
            </a:endParaRPr>
          </a:p>
        </p:txBody>
      </p:sp>
      <p:sp>
        <p:nvSpPr>
          <p:cNvPr id="20" name="Google Shape;315;p7">
            <a:extLst>
              <a:ext uri="{FF2B5EF4-FFF2-40B4-BE49-F238E27FC236}">
                <a16:creationId xmlns:a16="http://schemas.microsoft.com/office/drawing/2014/main" id="{B5948068-2378-A972-F002-9A9EC5870756}"/>
              </a:ext>
            </a:extLst>
          </p:cNvPr>
          <p:cNvSpPr txBox="1"/>
          <p:nvPr/>
        </p:nvSpPr>
        <p:spPr>
          <a:xfrm>
            <a:off x="7004860" y="1078264"/>
            <a:ext cx="4872815" cy="307750"/>
          </a:xfrm>
          <a:prstGeom prst="rect">
            <a:avLst/>
          </a:prstGeom>
          <a:noFill/>
          <a:ln>
            <a:noFill/>
          </a:ln>
        </p:spPr>
        <p:txBody>
          <a:bodyPr spcFirstLastPara="1" wrap="square" lIns="60950" tIns="30467" rIns="60950" bIns="30467" anchor="t" anchorCtr="0">
            <a:spAutoFit/>
          </a:bodyPr>
          <a:lstStyle/>
          <a:p>
            <a:pPr algn="ctr" defTabSz="914446"/>
            <a:r>
              <a:rPr lang="en-GB" sz="1600" b="1" noProof="0" dirty="0">
                <a:latin typeface="Aptos" panose="02110004020202020204"/>
              </a:rPr>
              <a:t>Primary endpoint: </a:t>
            </a:r>
            <a:r>
              <a:rPr lang="en-GB" sz="1600" b="1" noProof="0" dirty="0">
                <a:latin typeface="Arial"/>
                <a:ea typeface="Arial"/>
                <a:cs typeface="Arial"/>
                <a:sym typeface="Arial"/>
              </a:rPr>
              <a:t>OS</a:t>
            </a:r>
            <a:endParaRPr lang="en-GB" sz="1067" strike="sngStrike" noProof="0" dirty="0">
              <a:latin typeface="Aptos" panose="02110004020202020204"/>
            </a:endParaRPr>
          </a:p>
        </p:txBody>
      </p:sp>
      <p:sp>
        <p:nvSpPr>
          <p:cNvPr id="32" name="Slide Number Placeholder 31">
            <a:extLst>
              <a:ext uri="{FF2B5EF4-FFF2-40B4-BE49-F238E27FC236}">
                <a16:creationId xmlns:a16="http://schemas.microsoft.com/office/drawing/2014/main" id="{DA2B6D04-485E-BEA4-2473-D9887C3A5CE2}"/>
              </a:ext>
            </a:extLst>
          </p:cNvPr>
          <p:cNvSpPr>
            <a:spLocks noGrp="1"/>
          </p:cNvSpPr>
          <p:nvPr>
            <p:ph type="sldNum" sz="quarter" idx="4"/>
          </p:nvPr>
        </p:nvSpPr>
        <p:spPr/>
        <p:txBody>
          <a:bodyPr/>
          <a:lstStyle/>
          <a:p>
            <a:fld id="{FCE43C0F-8A7B-3A4B-9DB5-B3472E36E833}" type="slidenum">
              <a:rPr lang="en-GB" noProof="0" smtClean="0"/>
              <a:pPr/>
              <a:t>67</a:t>
            </a:fld>
            <a:endParaRPr lang="en-GB" noProof="0" dirty="0"/>
          </a:p>
        </p:txBody>
      </p:sp>
    </p:spTree>
    <p:extLst>
      <p:ext uri="{BB962C8B-B14F-4D97-AF65-F5344CB8AC3E}">
        <p14:creationId xmlns:p14="http://schemas.microsoft.com/office/powerpoint/2010/main" val="1295717186"/>
      </p:ext>
    </p:extLst>
  </p:cSld>
  <p:clrMapOvr>
    <a:masterClrMapping/>
  </p:clrMapOvr>
  <p:transition>
    <p:fade/>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336">
          <a:extLst>
            <a:ext uri="{FF2B5EF4-FFF2-40B4-BE49-F238E27FC236}">
              <a16:creationId xmlns:a16="http://schemas.microsoft.com/office/drawing/2014/main" id="{375AAE9D-8B4D-BE47-5910-AB447320C077}"/>
            </a:ext>
          </a:extLst>
        </p:cNvPr>
        <p:cNvGrpSpPr/>
        <p:nvPr/>
      </p:nvGrpSpPr>
      <p:grpSpPr>
        <a:xfrm>
          <a:off x="0" y="0"/>
          <a:ext cx="0" cy="0"/>
          <a:chOff x="0" y="0"/>
          <a:chExt cx="0" cy="0"/>
        </a:xfrm>
      </p:grpSpPr>
      <p:sp>
        <p:nvSpPr>
          <p:cNvPr id="42" name="Rectangle 41">
            <a:extLst>
              <a:ext uri="{FF2B5EF4-FFF2-40B4-BE49-F238E27FC236}">
                <a16:creationId xmlns:a16="http://schemas.microsoft.com/office/drawing/2014/main" id="{15BE6891-B05F-0F90-4885-8B34F9D4C243}"/>
              </a:ext>
            </a:extLst>
          </p:cNvPr>
          <p:cNvSpPr/>
          <p:nvPr/>
        </p:nvSpPr>
        <p:spPr>
          <a:xfrm>
            <a:off x="157553" y="1017736"/>
            <a:ext cx="11876893" cy="46800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graphicFrame>
        <p:nvGraphicFramePr>
          <p:cNvPr id="3" name="object 2">
            <a:extLst>
              <a:ext uri="{FF2B5EF4-FFF2-40B4-BE49-F238E27FC236}">
                <a16:creationId xmlns:a16="http://schemas.microsoft.com/office/drawing/2014/main" id="{F70A3B18-8446-C8E4-0186-1A6E544FBC9D}"/>
              </a:ext>
            </a:extLst>
          </p:cNvPr>
          <p:cNvGraphicFramePr>
            <a:graphicFrameLocks noGrp="1"/>
          </p:cNvGraphicFramePr>
          <p:nvPr/>
        </p:nvGraphicFramePr>
        <p:xfrm>
          <a:off x="1838162" y="1299790"/>
          <a:ext cx="6811912" cy="4031994"/>
        </p:xfrm>
        <a:graphic>
          <a:graphicData uri="http://schemas.openxmlformats.org/drawingml/2006/table">
            <a:tbl>
              <a:tblPr firstRow="1" bandRow="1">
                <a:tableStyleId>{2D5ABB26-0587-4C30-8999-92F81FD0307C}</a:tableStyleId>
              </a:tblPr>
              <a:tblGrid>
                <a:gridCol w="750299">
                  <a:extLst>
                    <a:ext uri="{9D8B030D-6E8A-4147-A177-3AD203B41FA5}">
                      <a16:colId xmlns:a16="http://schemas.microsoft.com/office/drawing/2014/main" val="20000"/>
                    </a:ext>
                  </a:extLst>
                </a:gridCol>
                <a:gridCol w="1249867">
                  <a:extLst>
                    <a:ext uri="{9D8B030D-6E8A-4147-A177-3AD203B41FA5}">
                      <a16:colId xmlns:a16="http://schemas.microsoft.com/office/drawing/2014/main" val="20001"/>
                    </a:ext>
                  </a:extLst>
                </a:gridCol>
                <a:gridCol w="808099">
                  <a:extLst>
                    <a:ext uri="{9D8B030D-6E8A-4147-A177-3AD203B41FA5}">
                      <a16:colId xmlns:a16="http://schemas.microsoft.com/office/drawing/2014/main" val="20002"/>
                    </a:ext>
                  </a:extLst>
                </a:gridCol>
                <a:gridCol w="808099">
                  <a:extLst>
                    <a:ext uri="{9D8B030D-6E8A-4147-A177-3AD203B41FA5}">
                      <a16:colId xmlns:a16="http://schemas.microsoft.com/office/drawing/2014/main" val="20003"/>
                    </a:ext>
                  </a:extLst>
                </a:gridCol>
                <a:gridCol w="1351746">
                  <a:extLst>
                    <a:ext uri="{9D8B030D-6E8A-4147-A177-3AD203B41FA5}">
                      <a16:colId xmlns:a16="http://schemas.microsoft.com/office/drawing/2014/main" val="20004"/>
                    </a:ext>
                  </a:extLst>
                </a:gridCol>
                <a:gridCol w="1843802">
                  <a:extLst>
                    <a:ext uri="{9D8B030D-6E8A-4147-A177-3AD203B41FA5}">
                      <a16:colId xmlns:a16="http://schemas.microsoft.com/office/drawing/2014/main" val="20005"/>
                    </a:ext>
                  </a:extLst>
                </a:gridCol>
              </a:tblGrid>
              <a:tr h="163437">
                <a:tc gridSpan="2">
                  <a:txBody>
                    <a:bodyPr/>
                    <a:lstStyle/>
                    <a:p>
                      <a:pPr>
                        <a:lnSpc>
                          <a:spcPct val="100000"/>
                        </a:lnSpc>
                      </a:pPr>
                      <a:endParaRPr lang="en-GB" sz="600" noProof="0" dirty="0">
                        <a:solidFill>
                          <a:schemeClr val="tx1"/>
                        </a:solidFill>
                        <a:latin typeface="Times New Roman"/>
                        <a:cs typeface="Times New Roman"/>
                      </a:endParaRPr>
                    </a:p>
                  </a:txBody>
                  <a:tcPr marL="0" marR="0" marT="0" marB="0" anchor="ctr">
                    <a:lnL w="6350">
                      <a:noFill/>
                      <a:prstDash val="solid"/>
                    </a:lnL>
                    <a:lnR w="38100" cap="flat" cmpd="sng" algn="ctr">
                      <a:solidFill>
                        <a:schemeClr val="bg1"/>
                      </a:solidFill>
                      <a:prstDash val="solid"/>
                      <a:round/>
                      <a:headEnd type="none" w="med" len="med"/>
                      <a:tailEnd type="none" w="med" len="med"/>
                    </a:lnR>
                    <a:lnT w="6350">
                      <a:noFill/>
                      <a:prstDash val="solid"/>
                    </a:lnT>
                    <a:lnB w="6350">
                      <a:noFill/>
                      <a:prstDash val="solid"/>
                    </a:lnB>
                    <a:lnTlToBr w="12700" cmpd="sng">
                      <a:noFill/>
                      <a:prstDash val="solid"/>
                    </a:lnTlToBr>
                    <a:lnBlToTr w="12700" cmpd="sng">
                      <a:noFill/>
                      <a:prstDash val="solid"/>
                    </a:lnBlToTr>
                    <a:noFill/>
                  </a:tcPr>
                </a:tc>
                <a:tc hMerge="1">
                  <a:txBody>
                    <a:bodyPr/>
                    <a:lstStyle/>
                    <a:p>
                      <a:endParaRPr/>
                    </a:p>
                  </a:txBody>
                  <a:tcPr marL="0" marR="0" marT="0" marB="0"/>
                </a:tc>
                <a:tc gridSpan="2">
                  <a:txBody>
                    <a:bodyPr/>
                    <a:lstStyle/>
                    <a:p>
                      <a:pPr algn="ctr">
                        <a:lnSpc>
                          <a:spcPct val="100000"/>
                        </a:lnSpc>
                        <a:spcBef>
                          <a:spcPts val="35"/>
                        </a:spcBef>
                      </a:pPr>
                      <a:r>
                        <a:rPr lang="en-GB" sz="600" b="1" noProof="0" dirty="0">
                          <a:solidFill>
                            <a:schemeClr val="tx1"/>
                          </a:solidFill>
                          <a:latin typeface="Arial"/>
                          <a:cs typeface="Arial"/>
                        </a:rPr>
                        <a:t>No. of patients</a:t>
                      </a:r>
                    </a:p>
                  </a:txBody>
                  <a:tcPr marL="0" marR="0" marT="2963"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6350">
                      <a:noFill/>
                      <a:prstDash val="solid"/>
                    </a:lnT>
                    <a:lnB w="6350">
                      <a:noFill/>
                      <a:prstDash val="solid"/>
                    </a:lnB>
                    <a:lnTlToBr w="12700" cmpd="sng">
                      <a:noFill/>
                      <a:prstDash val="solid"/>
                    </a:lnTlToBr>
                    <a:lnBlToTr w="12700" cmpd="sng">
                      <a:noFill/>
                      <a:prstDash val="solid"/>
                    </a:lnBlToTr>
                    <a:noFill/>
                  </a:tcPr>
                </a:tc>
                <a:tc hMerge="1">
                  <a:txBody>
                    <a:bodyPr/>
                    <a:lstStyle/>
                    <a:p>
                      <a:pPr algn="ctr">
                        <a:lnSpc>
                          <a:spcPct val="100000"/>
                        </a:lnSpc>
                        <a:spcBef>
                          <a:spcPts val="35"/>
                        </a:spcBef>
                      </a:pPr>
                      <a:endParaRPr lang="en-GB" sz="900" noProof="0" dirty="0">
                        <a:solidFill>
                          <a:schemeClr val="bg1"/>
                        </a:solidFill>
                        <a:latin typeface="Arial"/>
                        <a:cs typeface="Arial"/>
                      </a:endParaRPr>
                    </a:p>
                  </a:txBody>
                  <a:tcPr marL="0" marR="0" marT="4445" marB="0" anchor="ctr">
                    <a:lnL w="6350">
                      <a:noFill/>
                      <a:prstDash val="solid"/>
                    </a:lnL>
                    <a:lnR w="38100" cap="flat" cmpd="sng" algn="ctr">
                      <a:solidFill>
                        <a:schemeClr val="bg1"/>
                      </a:solidFill>
                      <a:prstDash val="solid"/>
                      <a:round/>
                      <a:headEnd type="none" w="med" len="med"/>
                      <a:tailEnd type="none" w="med" len="med"/>
                    </a:lnR>
                    <a:lnT w="6350">
                      <a:noFill/>
                      <a:prstDash val="solid"/>
                    </a:lnT>
                    <a:lnTlToBr w="12700" cmpd="sng">
                      <a:noFill/>
                      <a:prstDash val="solid"/>
                    </a:lnTlToBr>
                    <a:lnBlToTr w="12700" cmpd="sng">
                      <a:noFill/>
                      <a:prstDash val="solid"/>
                    </a:lnBlToTr>
                    <a:solidFill>
                      <a:schemeClr val="accent3"/>
                    </a:solidFill>
                  </a:tcPr>
                </a:tc>
                <a:tc>
                  <a:txBody>
                    <a:bodyPr/>
                    <a:lstStyle/>
                    <a:p>
                      <a:pPr>
                        <a:lnSpc>
                          <a:spcPct val="100000"/>
                        </a:lnSpc>
                      </a:pPr>
                      <a:endParaRPr lang="en-GB" sz="600" noProof="0" dirty="0">
                        <a:solidFill>
                          <a:schemeClr val="tx1"/>
                        </a:solidFill>
                        <a:latin typeface="Times New Roman"/>
                        <a:cs typeface="Times New Roman"/>
                      </a:endParaRPr>
                    </a:p>
                  </a:txBody>
                  <a:tcPr marL="0" marR="0" marT="0" marB="0" anchor="ctr">
                    <a:lnL w="38100" cap="flat" cmpd="sng" algn="ctr">
                      <a:solidFill>
                        <a:schemeClr val="bg1"/>
                      </a:solidFill>
                      <a:prstDash val="solid"/>
                      <a:round/>
                      <a:headEnd type="none" w="med" len="med"/>
                      <a:tailEnd type="none" w="med" len="med"/>
                    </a:lnL>
                    <a:lnR w="6350">
                      <a:noFill/>
                      <a:prstDash val="solid"/>
                    </a:lnR>
                    <a:lnT w="6350">
                      <a:noFill/>
                      <a:prstDash val="solid"/>
                    </a:lnT>
                    <a:lnB w="6350">
                      <a:noFill/>
                      <a:prstDash val="solid"/>
                    </a:lnB>
                    <a:lnTlToBr w="12700" cmpd="sng">
                      <a:noFill/>
                      <a:prstDash val="solid"/>
                    </a:lnTlToBr>
                    <a:lnBlToTr w="12700" cmpd="sng">
                      <a:noFill/>
                      <a:prstDash val="solid"/>
                    </a:lnBlToTr>
                    <a:noFill/>
                  </a:tcPr>
                </a:tc>
                <a:tc>
                  <a:txBody>
                    <a:bodyPr/>
                    <a:lstStyle/>
                    <a:p>
                      <a:pPr>
                        <a:lnSpc>
                          <a:spcPct val="100000"/>
                        </a:lnSpc>
                      </a:pPr>
                      <a:endParaRPr lang="en-GB" sz="6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63437">
                <a:tc gridSpan="2">
                  <a:txBody>
                    <a:bodyPr/>
                    <a:lstStyle/>
                    <a:p>
                      <a:pPr>
                        <a:lnSpc>
                          <a:spcPct val="100000"/>
                        </a:lnSpc>
                      </a:pPr>
                      <a:endParaRPr lang="en-GB" sz="600" noProof="0" dirty="0">
                        <a:solidFill>
                          <a:schemeClr val="tx1"/>
                        </a:solidFill>
                        <a:latin typeface="Times New Roman"/>
                        <a:cs typeface="Times New Roman"/>
                      </a:endParaRPr>
                    </a:p>
                  </a:txBody>
                  <a:tcPr marL="0" marR="0" marT="0" marB="0" anchor="ctr">
                    <a:lnL w="6350">
                      <a:noFill/>
                      <a:prstDash val="solid"/>
                    </a:lnL>
                    <a:lnR w="38100" cap="flat" cmpd="sng" algn="ctr">
                      <a:solidFill>
                        <a:schemeClr val="bg1"/>
                      </a:solidFill>
                      <a:prstDash val="solid"/>
                      <a:round/>
                      <a:headEnd type="none" w="med" len="med"/>
                      <a:tailEnd type="none" w="med" len="med"/>
                    </a:lnR>
                    <a:lnT w="6350">
                      <a:noFill/>
                      <a:prstDash val="solid"/>
                    </a:lnT>
                    <a:lnB w="9525">
                      <a:noFill/>
                      <a:prstDash val="solid"/>
                    </a:lnB>
                    <a:lnTlToBr w="12700" cmpd="sng">
                      <a:noFill/>
                      <a:prstDash val="solid"/>
                    </a:lnTlToBr>
                    <a:lnBlToTr w="12700" cmpd="sng">
                      <a:noFill/>
                      <a:prstDash val="solid"/>
                    </a:lnBlToTr>
                    <a:noFill/>
                  </a:tcPr>
                </a:tc>
                <a:tc hMerge="1">
                  <a:txBody>
                    <a:bodyPr/>
                    <a:lstStyle/>
                    <a:p>
                      <a:endParaRPr/>
                    </a:p>
                  </a:txBody>
                  <a:tcPr marL="0" marR="0" marT="0" marB="0"/>
                </a:tc>
                <a:tc>
                  <a:txBody>
                    <a:bodyPr/>
                    <a:lstStyle/>
                    <a:p>
                      <a:pPr algn="ctr">
                        <a:lnSpc>
                          <a:spcPct val="100000"/>
                        </a:lnSpc>
                        <a:spcBef>
                          <a:spcPts val="35"/>
                        </a:spcBef>
                      </a:pPr>
                      <a:r>
                        <a:rPr lang="en-GB" sz="600" b="1" noProof="0" dirty="0">
                          <a:solidFill>
                            <a:schemeClr val="bg1"/>
                          </a:solidFill>
                          <a:latin typeface="Arial"/>
                          <a:cs typeface="Arial"/>
                        </a:rPr>
                        <a:t>Atezo</a:t>
                      </a:r>
                      <a:r>
                        <a:rPr lang="en-GB" sz="600" b="1" spc="-20" noProof="0" dirty="0">
                          <a:solidFill>
                            <a:schemeClr val="bg1"/>
                          </a:solidFill>
                          <a:latin typeface="Arial"/>
                          <a:cs typeface="Arial"/>
                        </a:rPr>
                        <a:t> </a:t>
                      </a:r>
                      <a:r>
                        <a:rPr lang="en-GB" sz="600" b="1" noProof="0" dirty="0">
                          <a:solidFill>
                            <a:schemeClr val="bg1"/>
                          </a:solidFill>
                          <a:latin typeface="Arial"/>
                          <a:cs typeface="Arial"/>
                        </a:rPr>
                        <a:t>+</a:t>
                      </a:r>
                      <a:r>
                        <a:rPr lang="en-GB" sz="600" b="1" spc="-10" noProof="0" dirty="0">
                          <a:solidFill>
                            <a:schemeClr val="bg1"/>
                          </a:solidFill>
                          <a:latin typeface="Arial"/>
                          <a:cs typeface="Arial"/>
                        </a:rPr>
                        <a:t> </a:t>
                      </a:r>
                      <a:r>
                        <a:rPr lang="en-GB" sz="600" b="1" spc="-25" noProof="0" dirty="0">
                          <a:solidFill>
                            <a:schemeClr val="bg1"/>
                          </a:solidFill>
                          <a:latin typeface="Arial"/>
                          <a:cs typeface="Arial"/>
                        </a:rPr>
                        <a:t>pbo</a:t>
                      </a:r>
                      <a:endParaRPr lang="en-GB" sz="600" b="1" noProof="0" dirty="0">
                        <a:solidFill>
                          <a:schemeClr val="bg1"/>
                        </a:solidFill>
                        <a:latin typeface="Arial"/>
                        <a:cs typeface="Arial"/>
                      </a:endParaRPr>
                    </a:p>
                  </a:txBody>
                  <a:tcPr marL="0" marR="0" marT="2963"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6350">
                      <a:noFill/>
                      <a:prstDash val="solid"/>
                    </a:lnT>
                    <a:lnB w="9525">
                      <a:noFill/>
                      <a:prstDash val="solid"/>
                    </a:lnB>
                    <a:lnTlToBr w="12700" cmpd="sng">
                      <a:noFill/>
                      <a:prstDash val="solid"/>
                    </a:lnTlToBr>
                    <a:lnBlToTr w="12700" cmpd="sng">
                      <a:noFill/>
                      <a:prstDash val="solid"/>
                    </a:lnBlToTr>
                    <a:solidFill>
                      <a:schemeClr val="tx2"/>
                    </a:solidFill>
                  </a:tcPr>
                </a:tc>
                <a:tc>
                  <a:txBody>
                    <a:bodyPr/>
                    <a:lstStyle/>
                    <a:p>
                      <a:pPr algn="ctr">
                        <a:lnSpc>
                          <a:spcPct val="100000"/>
                        </a:lnSpc>
                        <a:spcBef>
                          <a:spcPts val="35"/>
                        </a:spcBef>
                      </a:pPr>
                      <a:r>
                        <a:rPr lang="en-GB" sz="600" b="1" noProof="0" dirty="0">
                          <a:solidFill>
                            <a:schemeClr val="bg1"/>
                          </a:solidFill>
                          <a:latin typeface="Arial"/>
                          <a:cs typeface="Arial"/>
                        </a:rPr>
                        <a:t>Pbo</a:t>
                      </a:r>
                      <a:r>
                        <a:rPr lang="en-GB" sz="600" b="1" spc="-10" noProof="0" dirty="0">
                          <a:solidFill>
                            <a:schemeClr val="bg1"/>
                          </a:solidFill>
                          <a:latin typeface="Arial"/>
                          <a:cs typeface="Arial"/>
                        </a:rPr>
                        <a:t> </a:t>
                      </a:r>
                      <a:r>
                        <a:rPr lang="en-GB" sz="600" b="1" noProof="0" dirty="0">
                          <a:solidFill>
                            <a:schemeClr val="bg1"/>
                          </a:solidFill>
                          <a:latin typeface="Arial"/>
                          <a:cs typeface="Arial"/>
                        </a:rPr>
                        <a:t>+</a:t>
                      </a:r>
                      <a:r>
                        <a:rPr lang="en-GB" sz="600" b="1" spc="-10" noProof="0" dirty="0">
                          <a:solidFill>
                            <a:schemeClr val="bg1"/>
                          </a:solidFill>
                          <a:latin typeface="Arial"/>
                          <a:cs typeface="Arial"/>
                        </a:rPr>
                        <a:t> </a:t>
                      </a:r>
                      <a:r>
                        <a:rPr lang="en-GB" sz="600" b="1" spc="-25" noProof="0" dirty="0">
                          <a:solidFill>
                            <a:schemeClr val="bg1"/>
                          </a:solidFill>
                          <a:latin typeface="Arial"/>
                          <a:cs typeface="Arial"/>
                        </a:rPr>
                        <a:t>pbo</a:t>
                      </a:r>
                      <a:endParaRPr lang="en-GB" sz="600" b="1" noProof="0" dirty="0">
                        <a:solidFill>
                          <a:schemeClr val="bg1"/>
                        </a:solidFill>
                        <a:latin typeface="Arial"/>
                        <a:cs typeface="Arial"/>
                      </a:endParaRPr>
                    </a:p>
                  </a:txBody>
                  <a:tcPr marL="0" marR="0" marT="2963"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solidFill>
                      <a:schemeClr val="accent6"/>
                    </a:solidFill>
                  </a:tcPr>
                </a:tc>
                <a:tc>
                  <a:txBody>
                    <a:bodyPr/>
                    <a:lstStyle/>
                    <a:p>
                      <a:pPr algn="ctr">
                        <a:lnSpc>
                          <a:spcPct val="100000"/>
                        </a:lnSpc>
                        <a:spcBef>
                          <a:spcPts val="225"/>
                        </a:spcBef>
                      </a:pPr>
                      <a:r>
                        <a:rPr lang="en-GB" sz="600" b="1" noProof="0" dirty="0">
                          <a:solidFill>
                            <a:schemeClr val="tx1"/>
                          </a:solidFill>
                          <a:latin typeface="Arial"/>
                          <a:cs typeface="Arial"/>
                        </a:rPr>
                        <a:t>                   HR</a:t>
                      </a:r>
                      <a:r>
                        <a:rPr lang="en-GB" sz="600" b="1" spc="-5" noProof="0" dirty="0">
                          <a:solidFill>
                            <a:schemeClr val="tx1"/>
                          </a:solidFill>
                          <a:latin typeface="Arial"/>
                          <a:cs typeface="Arial"/>
                        </a:rPr>
                        <a:t> </a:t>
                      </a:r>
                      <a:r>
                        <a:rPr lang="en-GB" sz="600" b="1" noProof="0" dirty="0">
                          <a:solidFill>
                            <a:schemeClr val="tx1"/>
                          </a:solidFill>
                          <a:latin typeface="Arial"/>
                          <a:cs typeface="Arial"/>
                        </a:rPr>
                        <a:t>(95%</a:t>
                      </a:r>
                      <a:r>
                        <a:rPr lang="en-GB" sz="600" b="1" spc="-5" noProof="0" dirty="0">
                          <a:solidFill>
                            <a:schemeClr val="tx1"/>
                          </a:solidFill>
                          <a:latin typeface="Arial"/>
                          <a:cs typeface="Arial"/>
                        </a:rPr>
                        <a:t> </a:t>
                      </a:r>
                      <a:r>
                        <a:rPr lang="en-GB" sz="600" b="1" spc="-25" noProof="0" dirty="0">
                          <a:solidFill>
                            <a:schemeClr val="tx1"/>
                          </a:solidFill>
                          <a:latin typeface="Arial"/>
                          <a:cs typeface="Arial"/>
                        </a:rPr>
                        <a:t>CI)</a:t>
                      </a:r>
                      <a:endParaRPr lang="en-GB" sz="600" noProof="0" dirty="0">
                        <a:solidFill>
                          <a:schemeClr val="tx1"/>
                        </a:solidFill>
                        <a:latin typeface="Arial"/>
                        <a:cs typeface="Arial"/>
                      </a:endParaRPr>
                    </a:p>
                  </a:txBody>
                  <a:tcPr marL="0" marR="0" marT="19050" marB="0" anchor="ctr">
                    <a:lnL w="38100" cap="flat" cmpd="sng" algn="ctr">
                      <a:solidFill>
                        <a:schemeClr val="bg1"/>
                      </a:solidFill>
                      <a:prstDash val="solid"/>
                      <a:round/>
                      <a:headEnd type="none" w="med" len="med"/>
                      <a:tailEnd type="none" w="med" len="med"/>
                    </a:lnL>
                    <a:lnR w="6350">
                      <a:noFill/>
                      <a:prstDash val="solid"/>
                    </a:lnR>
                    <a:lnT w="6350">
                      <a:noFill/>
                      <a:prstDash val="solid"/>
                    </a:lnT>
                    <a:lnB w="9525">
                      <a:noFill/>
                      <a:prstDash val="solid"/>
                    </a:lnB>
                    <a:lnTlToBr w="12700" cmpd="sng">
                      <a:noFill/>
                      <a:prstDash val="solid"/>
                    </a:lnTlToBr>
                    <a:lnBlToTr w="12700" cmpd="sng">
                      <a:noFill/>
                      <a:prstDash val="solid"/>
                    </a:lnBlToTr>
                    <a:noFill/>
                  </a:tcPr>
                </a:tc>
                <a:tc>
                  <a:txBody>
                    <a:bodyPr/>
                    <a:lstStyle/>
                    <a:p>
                      <a:pPr>
                        <a:lnSpc>
                          <a:spcPct val="100000"/>
                        </a:lnSpc>
                      </a:pPr>
                      <a:endParaRPr lang="en-GB" sz="6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9525">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19520">
                <a:tc gridSpan="2">
                  <a:txBody>
                    <a:bodyPr/>
                    <a:lstStyle/>
                    <a:p>
                      <a:pPr marL="74930">
                        <a:lnSpc>
                          <a:spcPts val="975"/>
                        </a:lnSpc>
                      </a:pPr>
                      <a:r>
                        <a:rPr lang="en-GB" sz="600" b="1" noProof="0" dirty="0">
                          <a:solidFill>
                            <a:schemeClr val="tx1"/>
                          </a:solidFill>
                          <a:latin typeface="Arial"/>
                          <a:cs typeface="Arial"/>
                        </a:rPr>
                        <a:t>All </a:t>
                      </a:r>
                      <a:r>
                        <a:rPr lang="en-GB" sz="600" b="1" spc="-10" noProof="0" dirty="0">
                          <a:solidFill>
                            <a:schemeClr val="tx1"/>
                          </a:solidFill>
                          <a:latin typeface="Arial"/>
                          <a:cs typeface="Arial"/>
                        </a:rPr>
                        <a:t>patients</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9525">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a:p>
                  </a:txBody>
                  <a:tcPr marL="0" marR="0" marT="0" marB="0"/>
                </a:tc>
                <a:tc>
                  <a:txBody>
                    <a:bodyPr/>
                    <a:lstStyle/>
                    <a:p>
                      <a:pPr algn="ctr">
                        <a:lnSpc>
                          <a:spcPts val="955"/>
                        </a:lnSpc>
                      </a:pPr>
                      <a:r>
                        <a:rPr lang="en-GB" sz="600" spc="-25" noProof="0" dirty="0">
                          <a:solidFill>
                            <a:schemeClr val="tx1"/>
                          </a:solidFill>
                          <a:latin typeface="Arial"/>
                          <a:cs typeface="Arial"/>
                        </a:rPr>
                        <a:t>250</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9525">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253</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0.75</a:t>
                      </a:r>
                      <a:r>
                        <a:rPr lang="en-GB" sz="600" spc="-10" noProof="0" dirty="0">
                          <a:solidFill>
                            <a:schemeClr val="tx1"/>
                          </a:solidFill>
                          <a:latin typeface="Arial"/>
                          <a:cs typeface="Arial"/>
                        </a:rPr>
                        <a:t> </a:t>
                      </a:r>
                      <a:r>
                        <a:rPr lang="en-GB" sz="600" noProof="0" dirty="0">
                          <a:solidFill>
                            <a:schemeClr val="tx1"/>
                          </a:solidFill>
                          <a:latin typeface="Arial"/>
                          <a:cs typeface="Arial"/>
                        </a:rPr>
                        <a:t>(0.59,</a:t>
                      </a:r>
                      <a:r>
                        <a:rPr lang="en-GB" sz="600" spc="-5" noProof="0" dirty="0">
                          <a:solidFill>
                            <a:schemeClr val="tx1"/>
                          </a:solidFill>
                          <a:latin typeface="Arial"/>
                          <a:cs typeface="Arial"/>
                        </a:rPr>
                        <a:t> </a:t>
                      </a:r>
                      <a:r>
                        <a:rPr lang="en-GB" sz="600" spc="-10" noProof="0" dirty="0">
                          <a:solidFill>
                            <a:schemeClr val="tx1"/>
                          </a:solidFill>
                          <a:latin typeface="Arial"/>
                          <a:cs typeface="Arial"/>
                        </a:rPr>
                        <a:t>0.94)</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9525">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9525">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119520">
                <a:tc>
                  <a:txBody>
                    <a:bodyPr/>
                    <a:lstStyle/>
                    <a:p>
                      <a:pPr marL="74930">
                        <a:lnSpc>
                          <a:spcPts val="975"/>
                        </a:lnSpc>
                      </a:pPr>
                      <a:r>
                        <a:rPr lang="en-GB" sz="600" b="1" noProof="0" dirty="0">
                          <a:solidFill>
                            <a:schemeClr val="tx1"/>
                          </a:solidFill>
                          <a:latin typeface="Arial"/>
                          <a:cs typeface="Arial"/>
                        </a:rPr>
                        <a:t>Age</a:t>
                      </a:r>
                      <a:endParaRPr lang="en-GB" sz="600" noProof="0" dirty="0">
                        <a:solidFill>
                          <a:schemeClr val="tx1"/>
                        </a:solidFill>
                        <a:latin typeface="Arial"/>
                        <a:cs typeface="Arial"/>
                      </a:endParaRPr>
                    </a:p>
                  </a:txBody>
                  <a:tcPr marL="0" marR="0" marT="0" marB="0" anchor="ctr">
                    <a:lnL w="6350">
                      <a:noFill/>
                      <a:prstDash val="solid"/>
                    </a:lnL>
                    <a:lnR>
                      <a:noFill/>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marL="0" indent="0">
                        <a:lnSpc>
                          <a:spcPts val="975"/>
                        </a:lnSpc>
                        <a:tabLst/>
                      </a:pPr>
                      <a:r>
                        <a:rPr lang="en-GB" sz="600" noProof="0" dirty="0">
                          <a:solidFill>
                            <a:schemeClr val="tx1"/>
                          </a:solidFill>
                          <a:latin typeface="Arial"/>
                          <a:cs typeface="Arial"/>
                        </a:rPr>
                        <a:t> &lt;65</a:t>
                      </a:r>
                      <a:r>
                        <a:rPr lang="en-GB" sz="600" spc="-10" noProof="0" dirty="0">
                          <a:solidFill>
                            <a:schemeClr val="tx1"/>
                          </a:solidFill>
                          <a:latin typeface="Arial"/>
                          <a:cs typeface="Arial"/>
                        </a:rPr>
                        <a:t> years</a:t>
                      </a:r>
                      <a:endParaRPr lang="en-GB" sz="600" noProof="0" dirty="0">
                        <a:solidFill>
                          <a:schemeClr val="tx1"/>
                        </a:solidFill>
                        <a:latin typeface="Arial"/>
                        <a:cs typeface="Arial"/>
                      </a:endParaRPr>
                    </a:p>
                  </a:txBody>
                  <a:tcPr marL="36000" marR="0" marT="0" marB="0" anchor="ctr">
                    <a:lnL>
                      <a:noFill/>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112</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109</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0.73</a:t>
                      </a:r>
                      <a:r>
                        <a:rPr lang="en-GB" sz="600" spc="-10" noProof="0" dirty="0">
                          <a:solidFill>
                            <a:schemeClr val="tx1"/>
                          </a:solidFill>
                          <a:latin typeface="Arial"/>
                          <a:cs typeface="Arial"/>
                        </a:rPr>
                        <a:t> </a:t>
                      </a:r>
                      <a:r>
                        <a:rPr lang="en-GB" sz="600" noProof="0" dirty="0">
                          <a:solidFill>
                            <a:schemeClr val="tx1"/>
                          </a:solidFill>
                          <a:latin typeface="Arial"/>
                          <a:cs typeface="Arial"/>
                        </a:rPr>
                        <a:t>(0.51,</a:t>
                      </a:r>
                      <a:r>
                        <a:rPr lang="en-GB" sz="600" spc="-5" noProof="0" dirty="0">
                          <a:solidFill>
                            <a:schemeClr val="tx1"/>
                          </a:solidFill>
                          <a:latin typeface="Arial"/>
                          <a:cs typeface="Arial"/>
                        </a:rPr>
                        <a:t> </a:t>
                      </a:r>
                      <a:r>
                        <a:rPr lang="en-GB" sz="600" spc="-10" noProof="0" dirty="0">
                          <a:solidFill>
                            <a:schemeClr val="tx1"/>
                          </a:solidFill>
                          <a:latin typeface="Arial"/>
                          <a:cs typeface="Arial"/>
                        </a:rPr>
                        <a:t>1.03)</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119520">
                <a:tc gridSpan="2">
                  <a:txBody>
                    <a:bodyPr/>
                    <a:lstStyle/>
                    <a:p>
                      <a:pPr marL="0" marR="85090" indent="0" algn="ctr">
                        <a:lnSpc>
                          <a:spcPts val="975"/>
                        </a:lnSpc>
                        <a:tabLst/>
                      </a:pPr>
                      <a:r>
                        <a:rPr lang="en-GB" sz="600" noProof="0" dirty="0">
                          <a:solidFill>
                            <a:schemeClr val="tx1"/>
                          </a:solidFill>
                          <a:latin typeface="Arial"/>
                          <a:cs typeface="Arial"/>
                        </a:rPr>
                        <a:t>≥65</a:t>
                      </a:r>
                      <a:r>
                        <a:rPr lang="en-GB" sz="600" spc="-25" noProof="0" dirty="0">
                          <a:solidFill>
                            <a:schemeClr val="tx1"/>
                          </a:solidFill>
                          <a:latin typeface="Arial"/>
                          <a:cs typeface="Arial"/>
                        </a:rPr>
                        <a:t> </a:t>
                      </a:r>
                      <a:r>
                        <a:rPr lang="en-GB" sz="600" spc="-10" noProof="0" dirty="0">
                          <a:solidFill>
                            <a:schemeClr val="tx1"/>
                          </a:solidFill>
                          <a:latin typeface="Arial"/>
                          <a:cs typeface="Arial"/>
                        </a:rPr>
                        <a:t>years</a:t>
                      </a:r>
                      <a:endParaRPr lang="en-GB" sz="600" noProof="0" dirty="0">
                        <a:solidFill>
                          <a:schemeClr val="tx1"/>
                        </a:solidFill>
                        <a:latin typeface="Arial"/>
                        <a:cs typeface="Arial"/>
                      </a:endParaRPr>
                    </a:p>
                  </a:txBody>
                  <a:tcPr marL="3600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a:p>
                  </a:txBody>
                  <a:tcPr marL="0" marR="0" marT="0" marB="0"/>
                </a:tc>
                <a:tc>
                  <a:txBody>
                    <a:bodyPr/>
                    <a:lstStyle/>
                    <a:p>
                      <a:pPr algn="ctr">
                        <a:lnSpc>
                          <a:spcPts val="955"/>
                        </a:lnSpc>
                      </a:pPr>
                      <a:r>
                        <a:rPr lang="en-GB" sz="600" spc="-25" noProof="0" dirty="0">
                          <a:solidFill>
                            <a:schemeClr val="tx1"/>
                          </a:solidFill>
                          <a:latin typeface="Arial"/>
                          <a:cs typeface="Arial"/>
                        </a:rPr>
                        <a:t>138</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144</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0.76</a:t>
                      </a:r>
                      <a:r>
                        <a:rPr lang="en-GB" sz="600" spc="-10" noProof="0" dirty="0">
                          <a:solidFill>
                            <a:schemeClr val="tx1"/>
                          </a:solidFill>
                          <a:latin typeface="Arial"/>
                          <a:cs typeface="Arial"/>
                        </a:rPr>
                        <a:t> </a:t>
                      </a:r>
                      <a:r>
                        <a:rPr lang="en-GB" sz="600" noProof="0" dirty="0">
                          <a:solidFill>
                            <a:schemeClr val="tx1"/>
                          </a:solidFill>
                          <a:latin typeface="Arial"/>
                          <a:cs typeface="Arial"/>
                        </a:rPr>
                        <a:t>(0.55,</a:t>
                      </a:r>
                      <a:r>
                        <a:rPr lang="en-GB" sz="600" spc="-5" noProof="0" dirty="0">
                          <a:solidFill>
                            <a:schemeClr val="tx1"/>
                          </a:solidFill>
                          <a:latin typeface="Arial"/>
                          <a:cs typeface="Arial"/>
                        </a:rPr>
                        <a:t> </a:t>
                      </a:r>
                      <a:r>
                        <a:rPr lang="en-GB" sz="600" spc="-10" noProof="0" dirty="0">
                          <a:solidFill>
                            <a:schemeClr val="tx1"/>
                          </a:solidFill>
                          <a:latin typeface="Arial"/>
                          <a:cs typeface="Arial"/>
                        </a:rPr>
                        <a:t>1.04)</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119520">
                <a:tc>
                  <a:txBody>
                    <a:bodyPr/>
                    <a:lstStyle/>
                    <a:p>
                      <a:pPr marL="74930">
                        <a:lnSpc>
                          <a:spcPts val="975"/>
                        </a:lnSpc>
                      </a:pPr>
                      <a:r>
                        <a:rPr lang="en-GB" sz="600" b="1" spc="-25" noProof="0" dirty="0">
                          <a:solidFill>
                            <a:schemeClr val="tx1"/>
                          </a:solidFill>
                          <a:latin typeface="Arial"/>
                          <a:cs typeface="Arial"/>
                        </a:rPr>
                        <a:t>Sex</a:t>
                      </a:r>
                      <a:endParaRPr lang="en-GB" sz="600" noProof="0" dirty="0">
                        <a:solidFill>
                          <a:schemeClr val="tx1"/>
                        </a:solidFill>
                        <a:latin typeface="Arial"/>
                        <a:cs typeface="Arial"/>
                      </a:endParaRPr>
                    </a:p>
                  </a:txBody>
                  <a:tcPr marL="0" marR="0" marT="0" marB="0" anchor="ctr">
                    <a:lnL w="6350">
                      <a:noFill/>
                      <a:prstDash val="solid"/>
                    </a:lnL>
                    <a:lnR>
                      <a:noFill/>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marL="82550" indent="-82550">
                        <a:lnSpc>
                          <a:spcPts val="975"/>
                        </a:lnSpc>
                        <a:tabLst/>
                      </a:pPr>
                      <a:r>
                        <a:rPr lang="en-GB" sz="600" spc="-10" noProof="0" dirty="0">
                          <a:solidFill>
                            <a:schemeClr val="tx1"/>
                          </a:solidFill>
                          <a:latin typeface="Arial"/>
                          <a:cs typeface="Arial"/>
                        </a:rPr>
                        <a:t> Female</a:t>
                      </a:r>
                      <a:endParaRPr lang="en-GB" sz="600" noProof="0" dirty="0">
                        <a:solidFill>
                          <a:schemeClr val="tx1"/>
                        </a:solidFill>
                        <a:latin typeface="Arial"/>
                        <a:cs typeface="Arial"/>
                      </a:endParaRPr>
                    </a:p>
                  </a:txBody>
                  <a:tcPr marL="36000" marR="0" marT="0" marB="0" anchor="ctr">
                    <a:lnL>
                      <a:noFill/>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60</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62</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0.92</a:t>
                      </a:r>
                      <a:r>
                        <a:rPr lang="en-GB" sz="600" spc="-10" noProof="0" dirty="0">
                          <a:solidFill>
                            <a:schemeClr val="tx1"/>
                          </a:solidFill>
                          <a:latin typeface="Arial"/>
                          <a:cs typeface="Arial"/>
                        </a:rPr>
                        <a:t> </a:t>
                      </a:r>
                      <a:r>
                        <a:rPr lang="en-GB" sz="600" noProof="0" dirty="0">
                          <a:solidFill>
                            <a:schemeClr val="tx1"/>
                          </a:solidFill>
                          <a:latin typeface="Arial"/>
                          <a:cs typeface="Arial"/>
                        </a:rPr>
                        <a:t>(0.55,</a:t>
                      </a:r>
                      <a:r>
                        <a:rPr lang="en-GB" sz="600" spc="-5" noProof="0" dirty="0">
                          <a:solidFill>
                            <a:schemeClr val="tx1"/>
                          </a:solidFill>
                          <a:latin typeface="Arial"/>
                          <a:cs typeface="Arial"/>
                        </a:rPr>
                        <a:t> </a:t>
                      </a:r>
                      <a:r>
                        <a:rPr lang="en-GB" sz="600" spc="-10" noProof="0" dirty="0">
                          <a:solidFill>
                            <a:schemeClr val="tx1"/>
                          </a:solidFill>
                          <a:latin typeface="Arial"/>
                          <a:cs typeface="Arial"/>
                        </a:rPr>
                        <a:t>1.53)</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119520">
                <a:tc gridSpan="2">
                  <a:txBody>
                    <a:bodyPr/>
                    <a:lstStyle/>
                    <a:p>
                      <a:pPr marR="338455" algn="ctr">
                        <a:lnSpc>
                          <a:spcPts val="975"/>
                        </a:lnSpc>
                      </a:pPr>
                      <a:r>
                        <a:rPr lang="en-GB" sz="600" spc="-20" noProof="0" dirty="0">
                          <a:solidFill>
                            <a:schemeClr val="tx1"/>
                          </a:solidFill>
                          <a:latin typeface="Arial"/>
                          <a:cs typeface="Arial"/>
                        </a:rPr>
                        <a:t>   Male</a:t>
                      </a:r>
                      <a:endParaRPr lang="en-GB" sz="600" noProof="0" dirty="0">
                        <a:solidFill>
                          <a:schemeClr val="tx1"/>
                        </a:solidFill>
                        <a:latin typeface="Arial"/>
                        <a:cs typeface="Arial"/>
                      </a:endParaRPr>
                    </a:p>
                  </a:txBody>
                  <a:tcPr marL="7200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a:p>
                  </a:txBody>
                  <a:tcPr marL="0" marR="0" marT="0" marB="0"/>
                </a:tc>
                <a:tc>
                  <a:txBody>
                    <a:bodyPr/>
                    <a:lstStyle/>
                    <a:p>
                      <a:pPr algn="ctr">
                        <a:lnSpc>
                          <a:spcPts val="955"/>
                        </a:lnSpc>
                      </a:pPr>
                      <a:r>
                        <a:rPr lang="en-GB" sz="600" spc="-25" noProof="0" dirty="0">
                          <a:solidFill>
                            <a:schemeClr val="tx1"/>
                          </a:solidFill>
                          <a:latin typeface="Arial"/>
                          <a:cs typeface="Arial"/>
                        </a:rPr>
                        <a:t>190</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191</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0.70</a:t>
                      </a:r>
                      <a:r>
                        <a:rPr lang="en-GB" sz="600" spc="-10" noProof="0" dirty="0">
                          <a:solidFill>
                            <a:schemeClr val="tx1"/>
                          </a:solidFill>
                          <a:latin typeface="Arial"/>
                          <a:cs typeface="Arial"/>
                        </a:rPr>
                        <a:t> </a:t>
                      </a:r>
                      <a:r>
                        <a:rPr lang="en-GB" sz="600" noProof="0" dirty="0">
                          <a:solidFill>
                            <a:schemeClr val="tx1"/>
                          </a:solidFill>
                          <a:latin typeface="Arial"/>
                          <a:cs typeface="Arial"/>
                        </a:rPr>
                        <a:t>(0.54,</a:t>
                      </a:r>
                      <a:r>
                        <a:rPr lang="en-GB" sz="600" spc="-5" noProof="0" dirty="0">
                          <a:solidFill>
                            <a:schemeClr val="tx1"/>
                          </a:solidFill>
                          <a:latin typeface="Arial"/>
                          <a:cs typeface="Arial"/>
                        </a:rPr>
                        <a:t> </a:t>
                      </a:r>
                      <a:r>
                        <a:rPr lang="en-GB" sz="600" spc="-10" noProof="0" dirty="0">
                          <a:solidFill>
                            <a:schemeClr val="tx1"/>
                          </a:solidFill>
                          <a:latin typeface="Arial"/>
                          <a:cs typeface="Arial"/>
                        </a:rPr>
                        <a:t>0.92)</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119520">
                <a:tc>
                  <a:txBody>
                    <a:bodyPr/>
                    <a:lstStyle/>
                    <a:p>
                      <a:pPr marL="74930">
                        <a:lnSpc>
                          <a:spcPts val="975"/>
                        </a:lnSpc>
                      </a:pPr>
                      <a:r>
                        <a:rPr lang="en-GB" sz="600" b="1" spc="-20" noProof="0" dirty="0">
                          <a:solidFill>
                            <a:schemeClr val="tx1"/>
                          </a:solidFill>
                          <a:latin typeface="Arial"/>
                          <a:cs typeface="Arial"/>
                        </a:rPr>
                        <a:t>Race</a:t>
                      </a:r>
                      <a:endParaRPr lang="en-GB" sz="600" noProof="0" dirty="0">
                        <a:solidFill>
                          <a:schemeClr val="tx1"/>
                        </a:solidFill>
                        <a:latin typeface="Arial"/>
                        <a:cs typeface="Arial"/>
                      </a:endParaRPr>
                    </a:p>
                  </a:txBody>
                  <a:tcPr marL="0" marR="0" marT="0" marB="0" anchor="ctr">
                    <a:lnL w="6350">
                      <a:noFill/>
                      <a:prstDash val="solid"/>
                    </a:lnL>
                    <a:lnR>
                      <a:noFill/>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marL="0" indent="0">
                        <a:lnSpc>
                          <a:spcPts val="975"/>
                        </a:lnSpc>
                        <a:tabLst/>
                      </a:pPr>
                      <a:r>
                        <a:rPr lang="en-GB" sz="600" spc="-10" noProof="0" dirty="0">
                          <a:solidFill>
                            <a:schemeClr val="tx1"/>
                          </a:solidFill>
                          <a:latin typeface="Arial"/>
                          <a:cs typeface="Arial"/>
                        </a:rPr>
                        <a:t> Asian</a:t>
                      </a:r>
                      <a:endParaRPr lang="en-GB" sz="600" noProof="0" dirty="0">
                        <a:solidFill>
                          <a:schemeClr val="tx1"/>
                        </a:solidFill>
                        <a:latin typeface="Arial"/>
                        <a:cs typeface="Arial"/>
                      </a:endParaRPr>
                    </a:p>
                  </a:txBody>
                  <a:tcPr marL="36000" marR="0" marT="0" marB="0" anchor="ctr">
                    <a:lnL>
                      <a:noFill/>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158</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159</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0.71</a:t>
                      </a:r>
                      <a:r>
                        <a:rPr lang="en-GB" sz="600" spc="-10" noProof="0" dirty="0">
                          <a:solidFill>
                            <a:schemeClr val="tx1"/>
                          </a:solidFill>
                          <a:latin typeface="Arial"/>
                          <a:cs typeface="Arial"/>
                        </a:rPr>
                        <a:t> </a:t>
                      </a:r>
                      <a:r>
                        <a:rPr lang="en-GB" sz="600" noProof="0" dirty="0">
                          <a:solidFill>
                            <a:schemeClr val="tx1"/>
                          </a:solidFill>
                          <a:latin typeface="Arial"/>
                          <a:cs typeface="Arial"/>
                        </a:rPr>
                        <a:t>(0.53,</a:t>
                      </a:r>
                      <a:r>
                        <a:rPr lang="en-GB" sz="600" spc="-5" noProof="0" dirty="0">
                          <a:solidFill>
                            <a:schemeClr val="tx1"/>
                          </a:solidFill>
                          <a:latin typeface="Arial"/>
                          <a:cs typeface="Arial"/>
                        </a:rPr>
                        <a:t> </a:t>
                      </a:r>
                      <a:r>
                        <a:rPr lang="en-GB" sz="600" spc="-10" noProof="0" dirty="0">
                          <a:solidFill>
                            <a:schemeClr val="tx1"/>
                          </a:solidFill>
                          <a:latin typeface="Arial"/>
                          <a:cs typeface="Arial"/>
                        </a:rPr>
                        <a:t>0.96)</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119520">
                <a:tc gridSpan="2">
                  <a:txBody>
                    <a:bodyPr/>
                    <a:lstStyle/>
                    <a:p>
                      <a:pPr marR="294005" algn="ctr">
                        <a:lnSpc>
                          <a:spcPts val="975"/>
                        </a:lnSpc>
                      </a:pPr>
                      <a:r>
                        <a:rPr lang="en-GB" sz="600" spc="-10" noProof="0" dirty="0">
                          <a:solidFill>
                            <a:schemeClr val="tx1"/>
                          </a:solidFill>
                          <a:latin typeface="Arial"/>
                          <a:cs typeface="Arial"/>
                        </a:rPr>
                        <a:t>   White</a:t>
                      </a:r>
                      <a:endParaRPr lang="en-GB" sz="600" noProof="0" dirty="0">
                        <a:solidFill>
                          <a:schemeClr val="tx1"/>
                        </a:solidFill>
                        <a:latin typeface="Arial"/>
                        <a:cs typeface="Arial"/>
                      </a:endParaRPr>
                    </a:p>
                  </a:txBody>
                  <a:tcPr marL="3600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hMerge="1">
                  <a:txBody>
                    <a:bodyPr/>
                    <a:lstStyle/>
                    <a:p>
                      <a:endParaRPr/>
                    </a:p>
                  </a:txBody>
                  <a:tcPr marL="0" marR="0" marT="0" marB="0"/>
                </a:tc>
                <a:tc>
                  <a:txBody>
                    <a:bodyPr/>
                    <a:lstStyle/>
                    <a:p>
                      <a:pPr algn="ctr">
                        <a:lnSpc>
                          <a:spcPts val="955"/>
                        </a:lnSpc>
                      </a:pPr>
                      <a:r>
                        <a:rPr lang="en-GB" sz="600" spc="-25" noProof="0" dirty="0">
                          <a:solidFill>
                            <a:schemeClr val="tx1"/>
                          </a:solidFill>
                          <a:latin typeface="Arial"/>
                          <a:cs typeface="Arial"/>
                        </a:rPr>
                        <a:t>90</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91</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0.79</a:t>
                      </a:r>
                      <a:r>
                        <a:rPr lang="en-GB" sz="600" spc="-10" noProof="0" dirty="0">
                          <a:solidFill>
                            <a:schemeClr val="tx1"/>
                          </a:solidFill>
                          <a:latin typeface="Arial"/>
                          <a:cs typeface="Arial"/>
                        </a:rPr>
                        <a:t> </a:t>
                      </a:r>
                      <a:r>
                        <a:rPr lang="en-GB" sz="600" noProof="0" dirty="0">
                          <a:solidFill>
                            <a:schemeClr val="tx1"/>
                          </a:solidFill>
                          <a:latin typeface="Arial"/>
                          <a:cs typeface="Arial"/>
                        </a:rPr>
                        <a:t>(0.54,</a:t>
                      </a:r>
                      <a:r>
                        <a:rPr lang="en-GB" sz="600" spc="-5" noProof="0" dirty="0">
                          <a:solidFill>
                            <a:schemeClr val="tx1"/>
                          </a:solidFill>
                          <a:latin typeface="Arial"/>
                          <a:cs typeface="Arial"/>
                        </a:rPr>
                        <a:t> </a:t>
                      </a:r>
                      <a:r>
                        <a:rPr lang="en-GB" sz="600" spc="-10" noProof="0" dirty="0">
                          <a:solidFill>
                            <a:schemeClr val="tx1"/>
                          </a:solidFill>
                          <a:latin typeface="Arial"/>
                          <a:cs typeface="Arial"/>
                        </a:rPr>
                        <a:t>1.16)</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119520">
                <a:tc gridSpan="2">
                  <a:txBody>
                    <a:bodyPr/>
                    <a:lstStyle/>
                    <a:p>
                      <a:pPr marL="1150938" indent="-395288">
                        <a:lnSpc>
                          <a:spcPts val="975"/>
                        </a:lnSpc>
                        <a:tabLst/>
                      </a:pPr>
                      <a:r>
                        <a:rPr lang="en-GB" sz="600" noProof="0" dirty="0">
                          <a:solidFill>
                            <a:schemeClr val="tx1"/>
                          </a:solidFill>
                          <a:latin typeface="Arial"/>
                          <a:cs typeface="Arial"/>
                        </a:rPr>
                        <a:t> Black</a:t>
                      </a:r>
                      <a:r>
                        <a:rPr lang="en-GB" sz="600" spc="-20" noProof="0" dirty="0">
                          <a:solidFill>
                            <a:schemeClr val="tx1"/>
                          </a:solidFill>
                          <a:latin typeface="Arial"/>
                          <a:cs typeface="Arial"/>
                        </a:rPr>
                        <a:t> </a:t>
                      </a:r>
                      <a:r>
                        <a:rPr lang="en-GB" sz="600" noProof="0" dirty="0">
                          <a:solidFill>
                            <a:schemeClr val="tx1"/>
                          </a:solidFill>
                          <a:latin typeface="Arial"/>
                          <a:cs typeface="Arial"/>
                        </a:rPr>
                        <a:t>or</a:t>
                      </a:r>
                      <a:r>
                        <a:rPr lang="en-GB" sz="600" spc="-10" noProof="0" dirty="0">
                          <a:solidFill>
                            <a:schemeClr val="tx1"/>
                          </a:solidFill>
                          <a:latin typeface="Arial"/>
                          <a:cs typeface="Arial"/>
                        </a:rPr>
                        <a:t> </a:t>
                      </a:r>
                      <a:r>
                        <a:rPr lang="en-GB" sz="600" noProof="0" dirty="0">
                          <a:solidFill>
                            <a:schemeClr val="tx1"/>
                          </a:solidFill>
                          <a:latin typeface="Arial"/>
                          <a:cs typeface="Arial"/>
                        </a:rPr>
                        <a:t>African</a:t>
                      </a:r>
                      <a:r>
                        <a:rPr lang="en-GB" sz="600" spc="-10" noProof="0" dirty="0">
                          <a:solidFill>
                            <a:schemeClr val="tx1"/>
                          </a:solidFill>
                          <a:latin typeface="Arial"/>
                          <a:cs typeface="Arial"/>
                        </a:rPr>
                        <a:t> American</a:t>
                      </a:r>
                      <a:endParaRPr lang="en-GB" sz="600" noProof="0" dirty="0">
                        <a:solidFill>
                          <a:schemeClr val="tx1"/>
                        </a:solidFill>
                        <a:latin typeface="Arial"/>
                        <a:cs typeface="Arial"/>
                      </a:endParaRPr>
                    </a:p>
                  </a:txBody>
                  <a:tcPr marL="3600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a:p>
                  </a:txBody>
                  <a:tcPr marL="0" marR="0" marT="0" marB="0"/>
                </a:tc>
                <a:tc>
                  <a:txBody>
                    <a:bodyPr/>
                    <a:lstStyle/>
                    <a:p>
                      <a:pPr algn="ctr">
                        <a:lnSpc>
                          <a:spcPts val="955"/>
                        </a:lnSpc>
                      </a:pPr>
                      <a:r>
                        <a:rPr lang="en-GB" sz="600" spc="-50" noProof="0" dirty="0">
                          <a:solidFill>
                            <a:schemeClr val="tx1"/>
                          </a:solidFill>
                          <a:latin typeface="Arial"/>
                          <a:cs typeface="Arial"/>
                        </a:rPr>
                        <a:t>2</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955"/>
                        </a:lnSpc>
                      </a:pPr>
                      <a:r>
                        <a:rPr lang="en-GB" sz="600" spc="-50" noProof="0" dirty="0">
                          <a:solidFill>
                            <a:schemeClr val="tx1"/>
                          </a:solidFill>
                          <a:latin typeface="Arial"/>
                          <a:cs typeface="Arial"/>
                        </a:rPr>
                        <a:t>3</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marL="538480">
                        <a:lnSpc>
                          <a:spcPts val="955"/>
                        </a:lnSpc>
                      </a:pPr>
                      <a:r>
                        <a:rPr lang="en-GB" sz="600" noProof="0" dirty="0">
                          <a:solidFill>
                            <a:schemeClr val="tx1"/>
                          </a:solidFill>
                          <a:latin typeface="Arial"/>
                          <a:cs typeface="Arial"/>
                        </a:rPr>
                        <a:t>1.03</a:t>
                      </a:r>
                      <a:r>
                        <a:rPr lang="en-GB" sz="600" spc="-10" noProof="0" dirty="0">
                          <a:solidFill>
                            <a:schemeClr val="tx1"/>
                          </a:solidFill>
                          <a:latin typeface="Arial"/>
                          <a:cs typeface="Arial"/>
                        </a:rPr>
                        <a:t> </a:t>
                      </a:r>
                      <a:r>
                        <a:rPr lang="en-GB" sz="600" noProof="0" dirty="0">
                          <a:solidFill>
                            <a:schemeClr val="tx1"/>
                          </a:solidFill>
                          <a:latin typeface="Arial"/>
                          <a:cs typeface="Arial"/>
                        </a:rPr>
                        <a:t>(0.09,</a:t>
                      </a:r>
                      <a:r>
                        <a:rPr lang="en-GB" sz="600" spc="-5" noProof="0" dirty="0">
                          <a:solidFill>
                            <a:schemeClr val="tx1"/>
                          </a:solidFill>
                          <a:latin typeface="Arial"/>
                          <a:cs typeface="Arial"/>
                        </a:rPr>
                        <a:t> </a:t>
                      </a:r>
                      <a:r>
                        <a:rPr lang="en-GB" sz="600" spc="-10" noProof="0" dirty="0">
                          <a:solidFill>
                            <a:schemeClr val="tx1"/>
                          </a:solidFill>
                          <a:latin typeface="Arial"/>
                          <a:cs typeface="Arial"/>
                        </a:rPr>
                        <a:t>11.55)</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119520">
                <a:tc>
                  <a:txBody>
                    <a:bodyPr/>
                    <a:lstStyle/>
                    <a:p>
                      <a:pPr marL="74930">
                        <a:lnSpc>
                          <a:spcPts val="975"/>
                        </a:lnSpc>
                      </a:pPr>
                      <a:r>
                        <a:rPr lang="en-GB" sz="600" b="1" noProof="0" dirty="0">
                          <a:solidFill>
                            <a:schemeClr val="tx1"/>
                          </a:solidFill>
                          <a:latin typeface="Arial"/>
                          <a:cs typeface="Arial"/>
                        </a:rPr>
                        <a:t>Baseline</a:t>
                      </a:r>
                      <a:r>
                        <a:rPr lang="en-GB" sz="600" b="1" spc="-35" noProof="0" dirty="0">
                          <a:solidFill>
                            <a:schemeClr val="tx1"/>
                          </a:solidFill>
                          <a:latin typeface="Arial"/>
                          <a:cs typeface="Arial"/>
                        </a:rPr>
                        <a:t> </a:t>
                      </a:r>
                      <a:r>
                        <a:rPr lang="en-GB" sz="600" b="1" spc="-20" noProof="0" dirty="0">
                          <a:solidFill>
                            <a:schemeClr val="tx1"/>
                          </a:solidFill>
                          <a:latin typeface="Arial"/>
                          <a:cs typeface="Arial"/>
                        </a:rPr>
                        <a:t>ECOG PS</a:t>
                      </a:r>
                      <a:endParaRPr lang="en-GB" sz="600" noProof="0" dirty="0">
                        <a:solidFill>
                          <a:schemeClr val="tx1"/>
                        </a:solidFill>
                        <a:latin typeface="Arial"/>
                        <a:cs typeface="Arial"/>
                      </a:endParaRPr>
                    </a:p>
                  </a:txBody>
                  <a:tcPr marL="0" marR="0" marT="0" marB="0" anchor="ctr">
                    <a:lnL w="6350">
                      <a:noFill/>
                      <a:prstDash val="solid"/>
                    </a:lnL>
                    <a:lnR>
                      <a:noFill/>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marL="82550" indent="-82550">
                        <a:lnSpc>
                          <a:spcPts val="975"/>
                        </a:lnSpc>
                        <a:tabLst/>
                      </a:pPr>
                      <a:r>
                        <a:rPr lang="en-GB" sz="600" spc="-50" noProof="0" dirty="0">
                          <a:solidFill>
                            <a:schemeClr val="tx1"/>
                          </a:solidFill>
                          <a:latin typeface="Arial"/>
                          <a:cs typeface="Arial"/>
                        </a:rPr>
                        <a:t> 0</a:t>
                      </a:r>
                      <a:endParaRPr lang="en-GB" sz="600" noProof="0" dirty="0">
                        <a:solidFill>
                          <a:schemeClr val="tx1"/>
                        </a:solidFill>
                        <a:latin typeface="Arial"/>
                        <a:cs typeface="Arial"/>
                      </a:endParaRPr>
                    </a:p>
                  </a:txBody>
                  <a:tcPr marL="36000" marR="0" marT="0" marB="0" anchor="ctr">
                    <a:lnL>
                      <a:noFill/>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79</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97</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0.94</a:t>
                      </a:r>
                      <a:r>
                        <a:rPr lang="en-GB" sz="600" spc="-10" noProof="0" dirty="0">
                          <a:solidFill>
                            <a:schemeClr val="tx1"/>
                          </a:solidFill>
                          <a:latin typeface="Arial"/>
                          <a:cs typeface="Arial"/>
                        </a:rPr>
                        <a:t> </a:t>
                      </a:r>
                      <a:r>
                        <a:rPr lang="en-GB" sz="600" noProof="0" dirty="0">
                          <a:solidFill>
                            <a:schemeClr val="tx1"/>
                          </a:solidFill>
                          <a:latin typeface="Arial"/>
                          <a:cs typeface="Arial"/>
                        </a:rPr>
                        <a:t>(0.62,</a:t>
                      </a:r>
                      <a:r>
                        <a:rPr lang="en-GB" sz="600" spc="-5" noProof="0" dirty="0">
                          <a:solidFill>
                            <a:schemeClr val="tx1"/>
                          </a:solidFill>
                          <a:latin typeface="Arial"/>
                          <a:cs typeface="Arial"/>
                        </a:rPr>
                        <a:t> </a:t>
                      </a:r>
                      <a:r>
                        <a:rPr lang="en-GB" sz="600" spc="-10" noProof="0" dirty="0">
                          <a:solidFill>
                            <a:schemeClr val="tx1"/>
                          </a:solidFill>
                          <a:latin typeface="Arial"/>
                          <a:cs typeface="Arial"/>
                        </a:rPr>
                        <a:t>1.43)</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119520">
                <a:tc gridSpan="2">
                  <a:txBody>
                    <a:bodyPr/>
                    <a:lstStyle/>
                    <a:p>
                      <a:pPr marL="0" marR="522605" indent="800100" algn="l">
                        <a:lnSpc>
                          <a:spcPts val="975"/>
                        </a:lnSpc>
                        <a:tabLst/>
                      </a:pPr>
                      <a:r>
                        <a:rPr lang="en-GB" sz="600" spc="-50" noProof="0" dirty="0">
                          <a:solidFill>
                            <a:schemeClr val="tx1"/>
                          </a:solidFill>
                          <a:latin typeface="Arial"/>
                          <a:cs typeface="Arial"/>
                        </a:rPr>
                        <a:t>1</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a:p>
                  </a:txBody>
                  <a:tcPr marL="0" marR="0" marT="0" marB="0"/>
                </a:tc>
                <a:tc>
                  <a:txBody>
                    <a:bodyPr/>
                    <a:lstStyle/>
                    <a:p>
                      <a:pPr algn="ctr">
                        <a:lnSpc>
                          <a:spcPts val="955"/>
                        </a:lnSpc>
                      </a:pPr>
                      <a:r>
                        <a:rPr lang="en-GB" sz="600" spc="-25" noProof="0" dirty="0">
                          <a:solidFill>
                            <a:schemeClr val="tx1"/>
                          </a:solidFill>
                          <a:latin typeface="Arial"/>
                          <a:cs typeface="Arial"/>
                        </a:rPr>
                        <a:t>171</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156</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0.65</a:t>
                      </a:r>
                      <a:r>
                        <a:rPr lang="en-GB" sz="600" spc="-10" noProof="0" dirty="0">
                          <a:solidFill>
                            <a:schemeClr val="tx1"/>
                          </a:solidFill>
                          <a:latin typeface="Arial"/>
                          <a:cs typeface="Arial"/>
                        </a:rPr>
                        <a:t> </a:t>
                      </a:r>
                      <a:r>
                        <a:rPr lang="en-GB" sz="600" noProof="0" dirty="0">
                          <a:solidFill>
                            <a:schemeClr val="tx1"/>
                          </a:solidFill>
                          <a:latin typeface="Arial"/>
                          <a:cs typeface="Arial"/>
                        </a:rPr>
                        <a:t>(0.49,</a:t>
                      </a:r>
                      <a:r>
                        <a:rPr lang="en-GB" sz="600" spc="-5" noProof="0" dirty="0">
                          <a:solidFill>
                            <a:schemeClr val="tx1"/>
                          </a:solidFill>
                          <a:latin typeface="Arial"/>
                          <a:cs typeface="Arial"/>
                        </a:rPr>
                        <a:t> </a:t>
                      </a:r>
                      <a:r>
                        <a:rPr lang="en-GB" sz="600" spc="-10" noProof="0" dirty="0">
                          <a:solidFill>
                            <a:schemeClr val="tx1"/>
                          </a:solidFill>
                          <a:latin typeface="Arial"/>
                          <a:cs typeface="Arial"/>
                        </a:rPr>
                        <a:t>0.87)</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119520">
                <a:tc gridSpan="6">
                  <a:txBody>
                    <a:bodyPr/>
                    <a:lstStyle/>
                    <a:p>
                      <a:pPr marL="74930">
                        <a:lnSpc>
                          <a:spcPts val="975"/>
                        </a:lnSpc>
                      </a:pPr>
                      <a:r>
                        <a:rPr lang="en-GB" sz="600" b="1" noProof="0" dirty="0">
                          <a:solidFill>
                            <a:schemeClr val="tx1"/>
                          </a:solidFill>
                          <a:latin typeface="Arial"/>
                          <a:cs typeface="Arial"/>
                        </a:rPr>
                        <a:t>Geographic</a:t>
                      </a:r>
                      <a:r>
                        <a:rPr lang="en-GB" sz="600" b="1" spc="-20" noProof="0" dirty="0">
                          <a:solidFill>
                            <a:schemeClr val="tx1"/>
                          </a:solidFill>
                          <a:latin typeface="Arial"/>
                          <a:cs typeface="Arial"/>
                        </a:rPr>
                        <a:t> </a:t>
                      </a:r>
                      <a:r>
                        <a:rPr lang="en-GB" sz="600" b="1" noProof="0" dirty="0">
                          <a:solidFill>
                            <a:schemeClr val="tx1"/>
                          </a:solidFill>
                          <a:latin typeface="Arial"/>
                          <a:cs typeface="Arial"/>
                        </a:rPr>
                        <a:t>region</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22"/>
                  </a:ext>
                </a:extLst>
              </a:tr>
              <a:tr h="119520">
                <a:tc gridSpan="2">
                  <a:txBody>
                    <a:bodyPr/>
                    <a:lstStyle/>
                    <a:p>
                      <a:pPr marR="363855" algn="ctr">
                        <a:lnSpc>
                          <a:spcPts val="975"/>
                        </a:lnSpc>
                      </a:pPr>
                      <a:r>
                        <a:rPr lang="en-GB" sz="600" spc="-20" noProof="0" dirty="0">
                          <a:solidFill>
                            <a:schemeClr val="tx1"/>
                          </a:solidFill>
                          <a:latin typeface="Arial"/>
                          <a:cs typeface="Arial"/>
                        </a:rPr>
                        <a:t>   Asia</a:t>
                      </a:r>
                      <a:endParaRPr lang="en-GB" sz="600" noProof="0" dirty="0">
                        <a:solidFill>
                          <a:schemeClr val="tx1"/>
                        </a:solidFill>
                        <a:latin typeface="Arial"/>
                        <a:cs typeface="Arial"/>
                      </a:endParaRPr>
                    </a:p>
                  </a:txBody>
                  <a:tcPr marL="7200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hMerge="1">
                  <a:txBody>
                    <a:bodyPr/>
                    <a:lstStyle/>
                    <a:p>
                      <a:endParaRPr/>
                    </a:p>
                  </a:txBody>
                  <a:tcPr marL="0" marR="0" marT="0" marB="0"/>
                </a:tc>
                <a:tc>
                  <a:txBody>
                    <a:bodyPr/>
                    <a:lstStyle/>
                    <a:p>
                      <a:pPr algn="ctr">
                        <a:lnSpc>
                          <a:spcPts val="955"/>
                        </a:lnSpc>
                      </a:pPr>
                      <a:r>
                        <a:rPr lang="en-GB" sz="600" spc="-25" noProof="0" dirty="0">
                          <a:solidFill>
                            <a:schemeClr val="tx1"/>
                          </a:solidFill>
                          <a:latin typeface="Arial"/>
                          <a:cs typeface="Arial"/>
                        </a:rPr>
                        <a:t>157</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158</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0.72</a:t>
                      </a:r>
                      <a:r>
                        <a:rPr lang="en-GB" sz="600" spc="-10" noProof="0" dirty="0">
                          <a:solidFill>
                            <a:schemeClr val="tx1"/>
                          </a:solidFill>
                          <a:latin typeface="Arial"/>
                          <a:cs typeface="Arial"/>
                        </a:rPr>
                        <a:t> </a:t>
                      </a:r>
                      <a:r>
                        <a:rPr lang="en-GB" sz="600" noProof="0" dirty="0">
                          <a:solidFill>
                            <a:schemeClr val="tx1"/>
                          </a:solidFill>
                          <a:latin typeface="Arial"/>
                          <a:cs typeface="Arial"/>
                        </a:rPr>
                        <a:t>(0.53,</a:t>
                      </a:r>
                      <a:r>
                        <a:rPr lang="en-GB" sz="600" spc="-5" noProof="0" dirty="0">
                          <a:solidFill>
                            <a:schemeClr val="tx1"/>
                          </a:solidFill>
                          <a:latin typeface="Arial"/>
                          <a:cs typeface="Arial"/>
                        </a:rPr>
                        <a:t> </a:t>
                      </a:r>
                      <a:r>
                        <a:rPr lang="en-GB" sz="600" spc="-10" noProof="0" dirty="0">
                          <a:solidFill>
                            <a:schemeClr val="tx1"/>
                          </a:solidFill>
                          <a:latin typeface="Arial"/>
                          <a:cs typeface="Arial"/>
                        </a:rPr>
                        <a:t>0.98)</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23"/>
                  </a:ext>
                </a:extLst>
              </a:tr>
              <a:tr h="119520">
                <a:tc gridSpan="2">
                  <a:txBody>
                    <a:bodyPr/>
                    <a:lstStyle/>
                    <a:p>
                      <a:pPr marL="96838" indent="-96838" algn="ctr">
                        <a:lnSpc>
                          <a:spcPts val="975"/>
                        </a:lnSpc>
                        <a:tabLst/>
                      </a:pPr>
                      <a:r>
                        <a:rPr lang="en-GB" sz="600" noProof="0" dirty="0">
                          <a:solidFill>
                            <a:schemeClr val="tx1"/>
                          </a:solidFill>
                          <a:latin typeface="Arial"/>
                          <a:cs typeface="Arial"/>
                        </a:rPr>
                        <a:t>Rest of </a:t>
                      </a:r>
                      <a:r>
                        <a:rPr lang="en-GB" sz="600" spc="-10" noProof="0" dirty="0">
                          <a:solidFill>
                            <a:schemeClr val="tx1"/>
                          </a:solidFill>
                          <a:latin typeface="Arial"/>
                          <a:cs typeface="Arial"/>
                        </a:rPr>
                        <a:t>World</a:t>
                      </a:r>
                      <a:endParaRPr lang="en-GB" sz="600" noProof="0" dirty="0">
                        <a:solidFill>
                          <a:schemeClr val="tx1"/>
                        </a:solidFill>
                        <a:latin typeface="Arial"/>
                        <a:cs typeface="Arial"/>
                      </a:endParaRPr>
                    </a:p>
                  </a:txBody>
                  <a:tcPr marL="7200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a:p>
                  </a:txBody>
                  <a:tcPr marL="0" marR="0" marT="0" marB="0"/>
                </a:tc>
                <a:tc>
                  <a:txBody>
                    <a:bodyPr/>
                    <a:lstStyle/>
                    <a:p>
                      <a:pPr algn="ctr">
                        <a:lnSpc>
                          <a:spcPts val="955"/>
                        </a:lnSpc>
                      </a:pPr>
                      <a:r>
                        <a:rPr lang="en-GB" sz="600" spc="-25" noProof="0" dirty="0">
                          <a:solidFill>
                            <a:schemeClr val="tx1"/>
                          </a:solidFill>
                          <a:latin typeface="Arial"/>
                          <a:cs typeface="Arial"/>
                        </a:rPr>
                        <a:t>93</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95</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0.77</a:t>
                      </a:r>
                      <a:r>
                        <a:rPr lang="en-GB" sz="600" spc="-10" noProof="0" dirty="0">
                          <a:solidFill>
                            <a:schemeClr val="tx1"/>
                          </a:solidFill>
                          <a:latin typeface="Arial"/>
                          <a:cs typeface="Arial"/>
                        </a:rPr>
                        <a:t> </a:t>
                      </a:r>
                      <a:r>
                        <a:rPr lang="en-GB" sz="600" noProof="0" dirty="0">
                          <a:solidFill>
                            <a:schemeClr val="tx1"/>
                          </a:solidFill>
                          <a:latin typeface="Arial"/>
                          <a:cs typeface="Arial"/>
                        </a:rPr>
                        <a:t>(0.53,</a:t>
                      </a:r>
                      <a:r>
                        <a:rPr lang="en-GB" sz="600" spc="-5" noProof="0" dirty="0">
                          <a:solidFill>
                            <a:schemeClr val="tx1"/>
                          </a:solidFill>
                          <a:latin typeface="Arial"/>
                          <a:cs typeface="Arial"/>
                        </a:rPr>
                        <a:t> </a:t>
                      </a:r>
                      <a:r>
                        <a:rPr lang="en-GB" sz="600" spc="-10" noProof="0" dirty="0">
                          <a:solidFill>
                            <a:schemeClr val="tx1"/>
                          </a:solidFill>
                          <a:latin typeface="Arial"/>
                          <a:cs typeface="Arial"/>
                        </a:rPr>
                        <a:t>1.13)</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4"/>
                  </a:ext>
                </a:extLst>
              </a:tr>
              <a:tr h="119520">
                <a:tc gridSpan="6">
                  <a:txBody>
                    <a:bodyPr/>
                    <a:lstStyle/>
                    <a:p>
                      <a:pPr marL="57785">
                        <a:lnSpc>
                          <a:spcPts val="975"/>
                        </a:lnSpc>
                      </a:pPr>
                      <a:r>
                        <a:rPr lang="en-GB" sz="600" b="1" noProof="0" dirty="0">
                          <a:solidFill>
                            <a:schemeClr val="tx1"/>
                          </a:solidFill>
                          <a:latin typeface="Arial"/>
                          <a:cs typeface="Arial"/>
                        </a:rPr>
                        <a:t>Disease stage</a:t>
                      </a:r>
                      <a:r>
                        <a:rPr lang="en-GB" sz="600" b="1" spc="-20" noProof="0" dirty="0">
                          <a:solidFill>
                            <a:schemeClr val="tx1"/>
                          </a:solidFill>
                          <a:latin typeface="Arial"/>
                          <a:cs typeface="Arial"/>
                        </a:rPr>
                        <a:t> </a:t>
                      </a:r>
                      <a:r>
                        <a:rPr lang="en-GB" sz="600" b="1" noProof="0" dirty="0">
                          <a:solidFill>
                            <a:schemeClr val="tx1"/>
                          </a:solidFill>
                          <a:latin typeface="Arial"/>
                          <a:cs typeface="Arial"/>
                        </a:rPr>
                        <a:t>prior</a:t>
                      </a:r>
                      <a:r>
                        <a:rPr lang="en-GB" sz="600" b="1" spc="-15" noProof="0" dirty="0">
                          <a:solidFill>
                            <a:schemeClr val="tx1"/>
                          </a:solidFill>
                          <a:latin typeface="Arial"/>
                          <a:cs typeface="Arial"/>
                        </a:rPr>
                        <a:t> </a:t>
                      </a:r>
                      <a:r>
                        <a:rPr lang="en-GB" sz="600" b="1" noProof="0" dirty="0">
                          <a:solidFill>
                            <a:schemeClr val="tx1"/>
                          </a:solidFill>
                          <a:latin typeface="Arial"/>
                          <a:cs typeface="Arial"/>
                        </a:rPr>
                        <a:t>to</a:t>
                      </a:r>
                      <a:r>
                        <a:rPr lang="en-GB" sz="600" b="1" spc="-20" noProof="0" dirty="0">
                          <a:solidFill>
                            <a:schemeClr val="tx1"/>
                          </a:solidFill>
                          <a:latin typeface="Arial"/>
                          <a:cs typeface="Arial"/>
                        </a:rPr>
                        <a:t> </a:t>
                      </a:r>
                      <a:r>
                        <a:rPr lang="en-GB" sz="600" b="1" noProof="0" dirty="0">
                          <a:solidFill>
                            <a:schemeClr val="tx1"/>
                          </a:solidFill>
                          <a:latin typeface="Arial"/>
                          <a:cs typeface="Arial"/>
                        </a:rPr>
                        <a:t>dCRT</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25"/>
                  </a:ext>
                </a:extLst>
              </a:tr>
              <a:tr h="119520">
                <a:tc gridSpan="2">
                  <a:txBody>
                    <a:bodyPr/>
                    <a:lstStyle/>
                    <a:p>
                      <a:pPr marR="103505" algn="ctr" defTabSz="715963">
                        <a:lnSpc>
                          <a:spcPts val="975"/>
                        </a:lnSpc>
                      </a:pPr>
                      <a:r>
                        <a:rPr lang="en-GB" sz="600" noProof="0" dirty="0">
                          <a:solidFill>
                            <a:schemeClr val="tx1"/>
                          </a:solidFill>
                          <a:latin typeface="Arial"/>
                          <a:cs typeface="Arial"/>
                        </a:rPr>
                        <a:t>Stage </a:t>
                      </a:r>
                      <a:r>
                        <a:rPr lang="en-GB" sz="600" spc="-25" noProof="0" dirty="0">
                          <a:solidFill>
                            <a:schemeClr val="tx1"/>
                          </a:solidFill>
                          <a:latin typeface="Arial"/>
                          <a:cs typeface="Arial"/>
                        </a:rPr>
                        <a:t>II</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hMerge="1">
                  <a:txBody>
                    <a:bodyPr/>
                    <a:lstStyle/>
                    <a:p>
                      <a:endParaRPr/>
                    </a:p>
                  </a:txBody>
                  <a:tcPr marL="0" marR="0" marT="0" marB="0"/>
                </a:tc>
                <a:tc>
                  <a:txBody>
                    <a:bodyPr/>
                    <a:lstStyle/>
                    <a:p>
                      <a:pPr algn="ctr">
                        <a:lnSpc>
                          <a:spcPts val="955"/>
                        </a:lnSpc>
                      </a:pPr>
                      <a:r>
                        <a:rPr lang="en-GB" sz="600" spc="-25" noProof="0" dirty="0">
                          <a:solidFill>
                            <a:schemeClr val="tx1"/>
                          </a:solidFill>
                          <a:latin typeface="Arial"/>
                          <a:cs typeface="Arial"/>
                        </a:rPr>
                        <a:t>56</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54</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0.83</a:t>
                      </a:r>
                      <a:r>
                        <a:rPr lang="en-GB" sz="600" spc="-10" noProof="0" dirty="0">
                          <a:solidFill>
                            <a:schemeClr val="tx1"/>
                          </a:solidFill>
                          <a:latin typeface="Arial"/>
                          <a:cs typeface="Arial"/>
                        </a:rPr>
                        <a:t> </a:t>
                      </a:r>
                      <a:r>
                        <a:rPr lang="en-GB" sz="600" noProof="0" dirty="0">
                          <a:solidFill>
                            <a:schemeClr val="tx1"/>
                          </a:solidFill>
                          <a:latin typeface="Arial"/>
                          <a:cs typeface="Arial"/>
                        </a:rPr>
                        <a:t>(0.48,</a:t>
                      </a:r>
                      <a:r>
                        <a:rPr lang="en-GB" sz="600" spc="-5" noProof="0" dirty="0">
                          <a:solidFill>
                            <a:schemeClr val="tx1"/>
                          </a:solidFill>
                          <a:latin typeface="Arial"/>
                          <a:cs typeface="Arial"/>
                        </a:rPr>
                        <a:t> </a:t>
                      </a:r>
                      <a:r>
                        <a:rPr lang="en-GB" sz="600" spc="-10" noProof="0" dirty="0">
                          <a:solidFill>
                            <a:schemeClr val="tx1"/>
                          </a:solidFill>
                          <a:latin typeface="Arial"/>
                          <a:cs typeface="Arial"/>
                        </a:rPr>
                        <a:t>1.41)</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26"/>
                  </a:ext>
                </a:extLst>
              </a:tr>
              <a:tr h="119520">
                <a:tc gridSpan="2">
                  <a:txBody>
                    <a:bodyPr/>
                    <a:lstStyle/>
                    <a:p>
                      <a:pPr marL="0" marR="71755" indent="800100" algn="l">
                        <a:lnSpc>
                          <a:spcPts val="975"/>
                        </a:lnSpc>
                        <a:tabLst/>
                      </a:pPr>
                      <a:r>
                        <a:rPr lang="en-GB" sz="600" noProof="0" dirty="0">
                          <a:solidFill>
                            <a:schemeClr val="tx1"/>
                          </a:solidFill>
                          <a:latin typeface="Arial"/>
                          <a:cs typeface="Arial"/>
                        </a:rPr>
                        <a:t>Stage </a:t>
                      </a:r>
                      <a:r>
                        <a:rPr lang="en-GB" sz="600" spc="-25" noProof="0" dirty="0">
                          <a:solidFill>
                            <a:schemeClr val="tx1"/>
                          </a:solidFill>
                          <a:latin typeface="Arial"/>
                          <a:cs typeface="Arial"/>
                        </a:rPr>
                        <a:t>III</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hMerge="1">
                  <a:txBody>
                    <a:bodyPr/>
                    <a:lstStyle/>
                    <a:p>
                      <a:endParaRPr/>
                    </a:p>
                  </a:txBody>
                  <a:tcPr marL="0" marR="0" marT="0" marB="0"/>
                </a:tc>
                <a:tc>
                  <a:txBody>
                    <a:bodyPr/>
                    <a:lstStyle/>
                    <a:p>
                      <a:pPr algn="ctr">
                        <a:lnSpc>
                          <a:spcPts val="955"/>
                        </a:lnSpc>
                      </a:pPr>
                      <a:r>
                        <a:rPr lang="en-GB" sz="600" spc="-25" noProof="0" dirty="0">
                          <a:solidFill>
                            <a:schemeClr val="tx1"/>
                          </a:solidFill>
                          <a:latin typeface="Arial"/>
                          <a:cs typeface="Arial"/>
                        </a:rPr>
                        <a:t>125</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128</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0.61</a:t>
                      </a:r>
                      <a:r>
                        <a:rPr lang="en-GB" sz="600" spc="-10" noProof="0" dirty="0">
                          <a:solidFill>
                            <a:schemeClr val="tx1"/>
                          </a:solidFill>
                          <a:latin typeface="Arial"/>
                          <a:cs typeface="Arial"/>
                        </a:rPr>
                        <a:t> </a:t>
                      </a:r>
                      <a:r>
                        <a:rPr lang="en-GB" sz="600" noProof="0" dirty="0">
                          <a:solidFill>
                            <a:schemeClr val="tx1"/>
                          </a:solidFill>
                          <a:latin typeface="Arial"/>
                          <a:cs typeface="Arial"/>
                        </a:rPr>
                        <a:t>(0.44,</a:t>
                      </a:r>
                      <a:r>
                        <a:rPr lang="en-GB" sz="600" spc="-5" noProof="0" dirty="0">
                          <a:solidFill>
                            <a:schemeClr val="tx1"/>
                          </a:solidFill>
                          <a:latin typeface="Arial"/>
                          <a:cs typeface="Arial"/>
                        </a:rPr>
                        <a:t> </a:t>
                      </a:r>
                      <a:r>
                        <a:rPr lang="en-GB" sz="600" spc="-10" noProof="0" dirty="0">
                          <a:solidFill>
                            <a:schemeClr val="tx1"/>
                          </a:solidFill>
                          <a:latin typeface="Arial"/>
                          <a:cs typeface="Arial"/>
                        </a:rPr>
                        <a:t>0.85)</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27"/>
                  </a:ext>
                </a:extLst>
              </a:tr>
              <a:tr h="119520">
                <a:tc gridSpan="2">
                  <a:txBody>
                    <a:bodyPr/>
                    <a:lstStyle/>
                    <a:p>
                      <a:pPr marL="7938" indent="792163" algn="l">
                        <a:lnSpc>
                          <a:spcPts val="975"/>
                        </a:lnSpc>
                        <a:tabLst/>
                      </a:pPr>
                      <a:r>
                        <a:rPr lang="en-GB" sz="600" noProof="0" dirty="0">
                          <a:solidFill>
                            <a:schemeClr val="tx1"/>
                          </a:solidFill>
                          <a:latin typeface="Arial"/>
                          <a:cs typeface="Arial"/>
                        </a:rPr>
                        <a:t>Stage </a:t>
                      </a:r>
                      <a:r>
                        <a:rPr lang="en-GB" sz="600" spc="-25" noProof="0" dirty="0">
                          <a:solidFill>
                            <a:schemeClr val="tx1"/>
                          </a:solidFill>
                          <a:latin typeface="Arial"/>
                          <a:cs typeface="Arial"/>
                        </a:rPr>
                        <a:t>IVA</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hMerge="1">
                  <a:txBody>
                    <a:bodyPr/>
                    <a:lstStyle/>
                    <a:p>
                      <a:endParaRPr/>
                    </a:p>
                  </a:txBody>
                  <a:tcPr marL="0" marR="0" marT="0" marB="0"/>
                </a:tc>
                <a:tc>
                  <a:txBody>
                    <a:bodyPr/>
                    <a:lstStyle/>
                    <a:p>
                      <a:pPr algn="ctr">
                        <a:lnSpc>
                          <a:spcPts val="955"/>
                        </a:lnSpc>
                      </a:pPr>
                      <a:r>
                        <a:rPr lang="en-GB" sz="600" spc="-25" noProof="0" dirty="0">
                          <a:solidFill>
                            <a:schemeClr val="tx1"/>
                          </a:solidFill>
                          <a:latin typeface="Arial"/>
                          <a:cs typeface="Arial"/>
                        </a:rPr>
                        <a:t>55</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53</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1.14</a:t>
                      </a:r>
                      <a:r>
                        <a:rPr lang="en-GB" sz="600" spc="-10" noProof="0" dirty="0">
                          <a:solidFill>
                            <a:schemeClr val="tx1"/>
                          </a:solidFill>
                          <a:latin typeface="Arial"/>
                          <a:cs typeface="Arial"/>
                        </a:rPr>
                        <a:t> </a:t>
                      </a:r>
                      <a:r>
                        <a:rPr lang="en-GB" sz="600" noProof="0" dirty="0">
                          <a:solidFill>
                            <a:schemeClr val="tx1"/>
                          </a:solidFill>
                          <a:latin typeface="Arial"/>
                          <a:cs typeface="Arial"/>
                        </a:rPr>
                        <a:t>(0.68,</a:t>
                      </a:r>
                      <a:r>
                        <a:rPr lang="en-GB" sz="600" spc="-5" noProof="0" dirty="0">
                          <a:solidFill>
                            <a:schemeClr val="tx1"/>
                          </a:solidFill>
                          <a:latin typeface="Arial"/>
                          <a:cs typeface="Arial"/>
                        </a:rPr>
                        <a:t> </a:t>
                      </a:r>
                      <a:r>
                        <a:rPr lang="en-GB" sz="600" spc="-10" noProof="0" dirty="0">
                          <a:solidFill>
                            <a:schemeClr val="tx1"/>
                          </a:solidFill>
                          <a:latin typeface="Arial"/>
                          <a:cs typeface="Arial"/>
                        </a:rPr>
                        <a:t>1.90)</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28"/>
                  </a:ext>
                </a:extLst>
              </a:tr>
              <a:tr h="119520">
                <a:tc gridSpan="2">
                  <a:txBody>
                    <a:bodyPr/>
                    <a:lstStyle/>
                    <a:p>
                      <a:pPr marL="7938" indent="792163" algn="l">
                        <a:lnSpc>
                          <a:spcPts val="975"/>
                        </a:lnSpc>
                        <a:tabLst/>
                      </a:pPr>
                      <a:r>
                        <a:rPr lang="en-GB" sz="600" noProof="0" dirty="0">
                          <a:solidFill>
                            <a:schemeClr val="tx1"/>
                          </a:solidFill>
                          <a:latin typeface="Arial"/>
                          <a:cs typeface="Arial"/>
                        </a:rPr>
                        <a:t>Stage </a:t>
                      </a:r>
                      <a:r>
                        <a:rPr lang="en-GB" sz="600" spc="-25" noProof="0" dirty="0">
                          <a:solidFill>
                            <a:schemeClr val="tx1"/>
                          </a:solidFill>
                          <a:latin typeface="Arial"/>
                          <a:cs typeface="Arial"/>
                        </a:rPr>
                        <a:t>IVB</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a:p>
                  </a:txBody>
                  <a:tcPr marL="0" marR="0" marT="0" marB="0"/>
                </a:tc>
                <a:tc>
                  <a:txBody>
                    <a:bodyPr/>
                    <a:lstStyle/>
                    <a:p>
                      <a:pPr algn="ctr">
                        <a:lnSpc>
                          <a:spcPts val="955"/>
                        </a:lnSpc>
                      </a:pPr>
                      <a:r>
                        <a:rPr lang="en-GB" sz="600" spc="-25" noProof="0" dirty="0">
                          <a:solidFill>
                            <a:schemeClr val="tx1"/>
                          </a:solidFill>
                          <a:latin typeface="Arial"/>
                          <a:cs typeface="Arial"/>
                        </a:rPr>
                        <a:t>14</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18</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0.51</a:t>
                      </a:r>
                      <a:r>
                        <a:rPr lang="en-GB" sz="600" spc="-10" noProof="0" dirty="0">
                          <a:solidFill>
                            <a:schemeClr val="tx1"/>
                          </a:solidFill>
                          <a:latin typeface="Arial"/>
                          <a:cs typeface="Arial"/>
                        </a:rPr>
                        <a:t> </a:t>
                      </a:r>
                      <a:r>
                        <a:rPr lang="en-GB" sz="600" noProof="0" dirty="0">
                          <a:solidFill>
                            <a:schemeClr val="tx1"/>
                          </a:solidFill>
                          <a:latin typeface="Arial"/>
                          <a:cs typeface="Arial"/>
                        </a:rPr>
                        <a:t>(0.20,</a:t>
                      </a:r>
                      <a:r>
                        <a:rPr lang="en-GB" sz="600" spc="-5" noProof="0" dirty="0">
                          <a:solidFill>
                            <a:schemeClr val="tx1"/>
                          </a:solidFill>
                          <a:latin typeface="Arial"/>
                          <a:cs typeface="Arial"/>
                        </a:rPr>
                        <a:t> </a:t>
                      </a:r>
                      <a:r>
                        <a:rPr lang="en-GB" sz="600" spc="-10" noProof="0" dirty="0">
                          <a:solidFill>
                            <a:schemeClr val="tx1"/>
                          </a:solidFill>
                          <a:latin typeface="Arial"/>
                          <a:cs typeface="Arial"/>
                        </a:rPr>
                        <a:t>1.33)</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9"/>
                  </a:ext>
                </a:extLst>
              </a:tr>
              <a:tr h="119520">
                <a:tc gridSpan="6">
                  <a:txBody>
                    <a:bodyPr/>
                    <a:lstStyle/>
                    <a:p>
                      <a:pPr marL="57785">
                        <a:lnSpc>
                          <a:spcPts val="975"/>
                        </a:lnSpc>
                      </a:pPr>
                      <a:r>
                        <a:rPr lang="en-GB" sz="600" b="1" spc="-10" noProof="0" dirty="0">
                          <a:solidFill>
                            <a:schemeClr val="tx1"/>
                          </a:solidFill>
                          <a:latin typeface="Arial"/>
                          <a:cs typeface="Arial"/>
                        </a:rPr>
                        <a:t>PD-</a:t>
                      </a:r>
                      <a:r>
                        <a:rPr lang="en-GB" sz="600" b="1" noProof="0" dirty="0">
                          <a:solidFill>
                            <a:schemeClr val="tx1"/>
                          </a:solidFill>
                          <a:latin typeface="Arial"/>
                          <a:cs typeface="Arial"/>
                        </a:rPr>
                        <a:t>L1</a:t>
                      </a:r>
                      <a:r>
                        <a:rPr lang="en-GB" sz="600" b="1" spc="-10" noProof="0" dirty="0">
                          <a:solidFill>
                            <a:schemeClr val="tx1"/>
                          </a:solidFill>
                          <a:latin typeface="Arial"/>
                          <a:cs typeface="Arial"/>
                        </a:rPr>
                        <a:t> </a:t>
                      </a:r>
                      <a:r>
                        <a:rPr lang="en-GB" sz="600" b="1" noProof="0" dirty="0">
                          <a:solidFill>
                            <a:schemeClr val="tx1"/>
                          </a:solidFill>
                          <a:latin typeface="Arial"/>
                          <a:cs typeface="Arial"/>
                        </a:rPr>
                        <a:t>TAP</a:t>
                      </a:r>
                      <a:r>
                        <a:rPr lang="en-GB" sz="600" b="1" spc="-5" noProof="0" dirty="0">
                          <a:solidFill>
                            <a:schemeClr val="tx1"/>
                          </a:solidFill>
                          <a:latin typeface="Arial"/>
                          <a:cs typeface="Arial"/>
                        </a:rPr>
                        <a:t> </a:t>
                      </a:r>
                      <a:r>
                        <a:rPr lang="en-GB" sz="600" b="1" noProof="0" dirty="0">
                          <a:solidFill>
                            <a:schemeClr val="tx1"/>
                          </a:solidFill>
                          <a:latin typeface="Arial"/>
                          <a:cs typeface="Arial"/>
                        </a:rPr>
                        <a:t>score</a:t>
                      </a:r>
                      <a:r>
                        <a:rPr lang="en-GB" sz="600" b="1" spc="-10" noProof="0" dirty="0">
                          <a:solidFill>
                            <a:schemeClr val="tx1"/>
                          </a:solidFill>
                          <a:latin typeface="Arial"/>
                          <a:cs typeface="Arial"/>
                        </a:rPr>
                        <a:t> </a:t>
                      </a:r>
                      <a:r>
                        <a:rPr lang="en-GB" sz="600" b="1" noProof="0" dirty="0">
                          <a:solidFill>
                            <a:schemeClr val="tx1"/>
                          </a:solidFill>
                          <a:latin typeface="Arial"/>
                          <a:cs typeface="Arial"/>
                        </a:rPr>
                        <a:t>by</a:t>
                      </a:r>
                      <a:r>
                        <a:rPr lang="en-GB" sz="600" b="1" spc="-5" noProof="0" dirty="0">
                          <a:solidFill>
                            <a:schemeClr val="tx1"/>
                          </a:solidFill>
                          <a:latin typeface="Arial"/>
                          <a:cs typeface="Arial"/>
                        </a:rPr>
                        <a:t> </a:t>
                      </a:r>
                      <a:r>
                        <a:rPr lang="en-GB" sz="600" b="1" noProof="0" dirty="0">
                          <a:solidFill>
                            <a:schemeClr val="tx1"/>
                          </a:solidFill>
                          <a:latin typeface="Arial"/>
                          <a:cs typeface="Arial"/>
                        </a:rPr>
                        <a:t>SP263</a:t>
                      </a:r>
                      <a:r>
                        <a:rPr lang="en-GB" sz="600" b="1" baseline="30000" noProof="0" dirty="0">
                          <a:solidFill>
                            <a:srgbClr val="0000FF"/>
                          </a:solidFill>
                          <a:latin typeface="Arial"/>
                          <a:cs typeface="Arial"/>
                        </a:rPr>
                        <a:t>a</a:t>
                      </a:r>
                      <a:r>
                        <a:rPr lang="en-GB" sz="600" b="1" spc="-10" noProof="0" dirty="0">
                          <a:solidFill>
                            <a:schemeClr val="tx1"/>
                          </a:solidFill>
                          <a:latin typeface="Arial"/>
                          <a:cs typeface="Arial"/>
                        </a:rPr>
                        <a:t> (cut-</a:t>
                      </a:r>
                      <a:r>
                        <a:rPr lang="en-GB" sz="600" b="1" noProof="0" dirty="0">
                          <a:solidFill>
                            <a:schemeClr val="tx1"/>
                          </a:solidFill>
                          <a:latin typeface="Arial"/>
                          <a:cs typeface="Arial"/>
                        </a:rPr>
                        <a:t>off:</a:t>
                      </a:r>
                      <a:r>
                        <a:rPr lang="en-GB" sz="600" b="1" spc="-5" noProof="0" dirty="0">
                          <a:solidFill>
                            <a:schemeClr val="tx1"/>
                          </a:solidFill>
                          <a:latin typeface="Arial"/>
                          <a:cs typeface="Arial"/>
                        </a:rPr>
                        <a:t> </a:t>
                      </a:r>
                      <a:r>
                        <a:rPr lang="en-GB" sz="600" b="1" spc="-20" noProof="0" dirty="0">
                          <a:solidFill>
                            <a:schemeClr val="tx1"/>
                          </a:solidFill>
                          <a:latin typeface="Arial"/>
                          <a:cs typeface="Arial"/>
                        </a:rPr>
                        <a:t>10%)</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30"/>
                  </a:ext>
                </a:extLst>
              </a:tr>
              <a:tr h="119520">
                <a:tc gridSpan="2">
                  <a:txBody>
                    <a:bodyPr/>
                    <a:lstStyle/>
                    <a:p>
                      <a:pPr marL="0" marR="290830" indent="800100" algn="l">
                        <a:lnSpc>
                          <a:spcPts val="975"/>
                        </a:lnSpc>
                        <a:tabLst/>
                      </a:pPr>
                      <a:r>
                        <a:rPr lang="en-GB" sz="600" spc="-20" noProof="0" dirty="0">
                          <a:solidFill>
                            <a:schemeClr val="tx1"/>
                          </a:solidFill>
                          <a:latin typeface="Arial"/>
                          <a:cs typeface="Arial"/>
                        </a:rPr>
                        <a:t>&lt;10%</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hMerge="1">
                  <a:txBody>
                    <a:bodyPr/>
                    <a:lstStyle/>
                    <a:p>
                      <a:endParaRPr/>
                    </a:p>
                  </a:txBody>
                  <a:tcPr marL="0" marR="0" marT="0" marB="0"/>
                </a:tc>
                <a:tc>
                  <a:txBody>
                    <a:bodyPr/>
                    <a:lstStyle/>
                    <a:p>
                      <a:pPr algn="ctr">
                        <a:lnSpc>
                          <a:spcPts val="955"/>
                        </a:lnSpc>
                      </a:pPr>
                      <a:r>
                        <a:rPr lang="en-GB" sz="600" spc="-25" noProof="0" dirty="0">
                          <a:solidFill>
                            <a:schemeClr val="tx1"/>
                          </a:solidFill>
                          <a:latin typeface="Arial"/>
                          <a:cs typeface="Arial"/>
                        </a:rPr>
                        <a:t>160</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162</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0.93</a:t>
                      </a:r>
                      <a:r>
                        <a:rPr lang="en-GB" sz="600" spc="-10" noProof="0" dirty="0">
                          <a:solidFill>
                            <a:schemeClr val="tx1"/>
                          </a:solidFill>
                          <a:latin typeface="Arial"/>
                          <a:cs typeface="Arial"/>
                        </a:rPr>
                        <a:t> </a:t>
                      </a:r>
                      <a:r>
                        <a:rPr lang="en-GB" sz="600" noProof="0" dirty="0">
                          <a:solidFill>
                            <a:schemeClr val="tx1"/>
                          </a:solidFill>
                          <a:latin typeface="Arial"/>
                          <a:cs typeface="Arial"/>
                        </a:rPr>
                        <a:t>(0.70,</a:t>
                      </a:r>
                      <a:r>
                        <a:rPr lang="en-GB" sz="600" spc="-5" noProof="0" dirty="0">
                          <a:solidFill>
                            <a:schemeClr val="tx1"/>
                          </a:solidFill>
                          <a:latin typeface="Arial"/>
                          <a:cs typeface="Arial"/>
                        </a:rPr>
                        <a:t> </a:t>
                      </a:r>
                      <a:r>
                        <a:rPr lang="en-GB" sz="600" spc="-10" noProof="0" dirty="0">
                          <a:solidFill>
                            <a:schemeClr val="tx1"/>
                          </a:solidFill>
                          <a:latin typeface="Arial"/>
                          <a:cs typeface="Arial"/>
                        </a:rPr>
                        <a:t>1.24)</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31"/>
                  </a:ext>
                </a:extLst>
              </a:tr>
              <a:tr h="119520">
                <a:tc gridSpan="2">
                  <a:txBody>
                    <a:bodyPr/>
                    <a:lstStyle/>
                    <a:p>
                      <a:pPr marL="0" marR="294640" indent="800100" algn="l">
                        <a:lnSpc>
                          <a:spcPts val="975"/>
                        </a:lnSpc>
                        <a:tabLst/>
                      </a:pPr>
                      <a:r>
                        <a:rPr lang="en-GB" sz="600" spc="-20" noProof="0" dirty="0">
                          <a:solidFill>
                            <a:schemeClr val="tx1"/>
                          </a:solidFill>
                          <a:latin typeface="Arial"/>
                          <a:cs typeface="Arial"/>
                        </a:rPr>
                        <a:t>≥10%</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a:p>
                  </a:txBody>
                  <a:tcPr marL="0" marR="0" marT="0" marB="0"/>
                </a:tc>
                <a:tc>
                  <a:txBody>
                    <a:bodyPr/>
                    <a:lstStyle/>
                    <a:p>
                      <a:pPr algn="ctr">
                        <a:lnSpc>
                          <a:spcPts val="955"/>
                        </a:lnSpc>
                      </a:pPr>
                      <a:r>
                        <a:rPr lang="en-GB" sz="600" spc="-25" noProof="0" dirty="0">
                          <a:solidFill>
                            <a:schemeClr val="tx1"/>
                          </a:solidFill>
                          <a:latin typeface="Arial"/>
                          <a:cs typeface="Arial"/>
                        </a:rPr>
                        <a:t>90</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91</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0.49</a:t>
                      </a:r>
                      <a:r>
                        <a:rPr lang="en-GB" sz="600" spc="-10" noProof="0" dirty="0">
                          <a:solidFill>
                            <a:schemeClr val="tx1"/>
                          </a:solidFill>
                          <a:latin typeface="Arial"/>
                          <a:cs typeface="Arial"/>
                        </a:rPr>
                        <a:t> </a:t>
                      </a:r>
                      <a:r>
                        <a:rPr lang="en-GB" sz="600" noProof="0" dirty="0">
                          <a:solidFill>
                            <a:schemeClr val="tx1"/>
                          </a:solidFill>
                          <a:latin typeface="Arial"/>
                          <a:cs typeface="Arial"/>
                        </a:rPr>
                        <a:t>(0.33,</a:t>
                      </a:r>
                      <a:r>
                        <a:rPr lang="en-GB" sz="600" spc="-5" noProof="0" dirty="0">
                          <a:solidFill>
                            <a:schemeClr val="tx1"/>
                          </a:solidFill>
                          <a:latin typeface="Arial"/>
                          <a:cs typeface="Arial"/>
                        </a:rPr>
                        <a:t> </a:t>
                      </a:r>
                      <a:r>
                        <a:rPr lang="en-GB" sz="600" spc="-10" noProof="0" dirty="0">
                          <a:solidFill>
                            <a:schemeClr val="tx1"/>
                          </a:solidFill>
                          <a:latin typeface="Arial"/>
                          <a:cs typeface="Arial"/>
                        </a:rPr>
                        <a:t>0.75)</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2"/>
                  </a:ext>
                </a:extLst>
              </a:tr>
              <a:tr h="119520">
                <a:tc gridSpan="2">
                  <a:txBody>
                    <a:bodyPr/>
                    <a:lstStyle/>
                    <a:p>
                      <a:pPr marL="57785">
                        <a:lnSpc>
                          <a:spcPts val="975"/>
                        </a:lnSpc>
                      </a:pPr>
                      <a:r>
                        <a:rPr lang="en-GB" sz="600" b="1" spc="-10" noProof="0" dirty="0">
                          <a:solidFill>
                            <a:schemeClr val="tx1"/>
                          </a:solidFill>
                          <a:latin typeface="Arial"/>
                          <a:cs typeface="Arial"/>
                        </a:rPr>
                        <a:t>PD-</a:t>
                      </a:r>
                      <a:r>
                        <a:rPr lang="en-GB" sz="600" b="1" noProof="0" dirty="0">
                          <a:solidFill>
                            <a:schemeClr val="tx1"/>
                          </a:solidFill>
                          <a:latin typeface="Arial"/>
                          <a:cs typeface="Arial"/>
                        </a:rPr>
                        <a:t>L1</a:t>
                      </a:r>
                      <a:r>
                        <a:rPr lang="en-GB" sz="600" b="1" spc="-10" noProof="0" dirty="0">
                          <a:solidFill>
                            <a:schemeClr val="tx1"/>
                          </a:solidFill>
                          <a:latin typeface="Arial"/>
                          <a:cs typeface="Arial"/>
                        </a:rPr>
                        <a:t> </a:t>
                      </a:r>
                      <a:r>
                        <a:rPr lang="en-GB" sz="600" b="1" noProof="0" dirty="0">
                          <a:solidFill>
                            <a:schemeClr val="tx1"/>
                          </a:solidFill>
                          <a:latin typeface="Arial"/>
                          <a:cs typeface="Arial"/>
                        </a:rPr>
                        <a:t>TAP</a:t>
                      </a:r>
                      <a:r>
                        <a:rPr lang="en-GB" sz="600" b="1" spc="-5" noProof="0" dirty="0">
                          <a:solidFill>
                            <a:schemeClr val="tx1"/>
                          </a:solidFill>
                          <a:latin typeface="Arial"/>
                          <a:cs typeface="Arial"/>
                        </a:rPr>
                        <a:t> </a:t>
                      </a:r>
                      <a:r>
                        <a:rPr lang="en-GB" sz="600" b="1" noProof="0" dirty="0">
                          <a:solidFill>
                            <a:schemeClr val="tx1"/>
                          </a:solidFill>
                          <a:latin typeface="Arial"/>
                          <a:cs typeface="Arial"/>
                        </a:rPr>
                        <a:t>score</a:t>
                      </a:r>
                      <a:r>
                        <a:rPr lang="en-GB" sz="600" b="1" spc="-10" noProof="0" dirty="0">
                          <a:solidFill>
                            <a:schemeClr val="tx1"/>
                          </a:solidFill>
                          <a:latin typeface="Arial"/>
                          <a:cs typeface="Arial"/>
                        </a:rPr>
                        <a:t> </a:t>
                      </a:r>
                      <a:r>
                        <a:rPr lang="en-GB" sz="600" b="1" noProof="0" dirty="0">
                          <a:solidFill>
                            <a:schemeClr val="tx1"/>
                          </a:solidFill>
                          <a:latin typeface="Arial"/>
                          <a:cs typeface="Arial"/>
                        </a:rPr>
                        <a:t>by</a:t>
                      </a:r>
                      <a:r>
                        <a:rPr lang="en-GB" sz="600" b="1" spc="-5" noProof="0" dirty="0">
                          <a:solidFill>
                            <a:schemeClr val="tx1"/>
                          </a:solidFill>
                          <a:latin typeface="Arial"/>
                          <a:cs typeface="Arial"/>
                        </a:rPr>
                        <a:t> </a:t>
                      </a:r>
                      <a:r>
                        <a:rPr lang="en-GB" sz="600" b="1" noProof="0" dirty="0">
                          <a:solidFill>
                            <a:schemeClr val="tx1"/>
                          </a:solidFill>
                          <a:latin typeface="Arial"/>
                          <a:cs typeface="Arial"/>
                        </a:rPr>
                        <a:t>SP263</a:t>
                      </a:r>
                      <a:r>
                        <a:rPr lang="en-GB" sz="600" b="1" baseline="30000" noProof="0" dirty="0">
                          <a:solidFill>
                            <a:srgbClr val="0000FF"/>
                          </a:solidFill>
                          <a:latin typeface="Arial"/>
                          <a:cs typeface="Arial"/>
                        </a:rPr>
                        <a:t>a</a:t>
                      </a:r>
                      <a:r>
                        <a:rPr lang="en-GB" sz="600" b="1" spc="-10" noProof="0" dirty="0">
                          <a:solidFill>
                            <a:schemeClr val="tx1"/>
                          </a:solidFill>
                          <a:latin typeface="Arial"/>
                          <a:cs typeface="Arial"/>
                        </a:rPr>
                        <a:t> (cut-</a:t>
                      </a:r>
                      <a:r>
                        <a:rPr lang="en-GB" sz="600" b="1" noProof="0" dirty="0">
                          <a:solidFill>
                            <a:schemeClr val="tx1"/>
                          </a:solidFill>
                          <a:latin typeface="Arial"/>
                          <a:cs typeface="Arial"/>
                        </a:rPr>
                        <a:t>off:</a:t>
                      </a:r>
                      <a:r>
                        <a:rPr lang="en-GB" sz="600" b="1" spc="-5" noProof="0" dirty="0">
                          <a:solidFill>
                            <a:schemeClr val="tx1"/>
                          </a:solidFill>
                          <a:latin typeface="Arial"/>
                          <a:cs typeface="Arial"/>
                        </a:rPr>
                        <a:t> </a:t>
                      </a:r>
                      <a:r>
                        <a:rPr lang="en-GB" sz="600" b="1" spc="-25" noProof="0" dirty="0">
                          <a:solidFill>
                            <a:schemeClr val="tx1"/>
                          </a:solidFill>
                          <a:latin typeface="Arial"/>
                          <a:cs typeface="Arial"/>
                        </a:rPr>
                        <a:t>1%)</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hMerge="1">
                  <a:txBody>
                    <a:bodyPr/>
                    <a:lstStyle/>
                    <a:p>
                      <a:endParaRPr/>
                    </a:p>
                  </a:txBody>
                  <a:tcPr marL="0" marR="0" marT="0" marB="0"/>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33"/>
                  </a:ext>
                </a:extLst>
              </a:tr>
              <a:tr h="119520">
                <a:tc gridSpan="2">
                  <a:txBody>
                    <a:bodyPr/>
                    <a:lstStyle/>
                    <a:p>
                      <a:pPr marL="0" marR="354330" indent="800100" algn="l">
                        <a:lnSpc>
                          <a:spcPts val="975"/>
                        </a:lnSpc>
                        <a:tabLst/>
                      </a:pPr>
                      <a:r>
                        <a:rPr lang="en-GB" sz="600" spc="-25" noProof="0" dirty="0">
                          <a:solidFill>
                            <a:schemeClr val="tx1"/>
                          </a:solidFill>
                          <a:latin typeface="Arial"/>
                          <a:cs typeface="Arial"/>
                        </a:rPr>
                        <a:t>&lt;1%</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hMerge="1">
                  <a:txBody>
                    <a:bodyPr/>
                    <a:lstStyle/>
                    <a:p>
                      <a:endParaRPr/>
                    </a:p>
                  </a:txBody>
                  <a:tcPr marL="0" marR="0" marT="0" marB="0"/>
                </a:tc>
                <a:tc>
                  <a:txBody>
                    <a:bodyPr/>
                    <a:lstStyle/>
                    <a:p>
                      <a:pPr algn="ctr">
                        <a:lnSpc>
                          <a:spcPts val="955"/>
                        </a:lnSpc>
                      </a:pPr>
                      <a:r>
                        <a:rPr lang="en-GB" sz="600" spc="-25" noProof="0" dirty="0">
                          <a:solidFill>
                            <a:schemeClr val="tx1"/>
                          </a:solidFill>
                          <a:latin typeface="Arial"/>
                          <a:cs typeface="Arial"/>
                        </a:rPr>
                        <a:t>37</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35</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0.88</a:t>
                      </a:r>
                      <a:r>
                        <a:rPr lang="en-GB" sz="600" spc="-10" noProof="0" dirty="0">
                          <a:solidFill>
                            <a:schemeClr val="tx1"/>
                          </a:solidFill>
                          <a:latin typeface="Arial"/>
                          <a:cs typeface="Arial"/>
                        </a:rPr>
                        <a:t> </a:t>
                      </a:r>
                      <a:r>
                        <a:rPr lang="en-GB" sz="600" noProof="0" dirty="0">
                          <a:solidFill>
                            <a:schemeClr val="tx1"/>
                          </a:solidFill>
                          <a:latin typeface="Arial"/>
                          <a:cs typeface="Arial"/>
                        </a:rPr>
                        <a:t>(0.50,</a:t>
                      </a:r>
                      <a:r>
                        <a:rPr lang="en-GB" sz="600" spc="-5" noProof="0" dirty="0">
                          <a:solidFill>
                            <a:schemeClr val="tx1"/>
                          </a:solidFill>
                          <a:latin typeface="Arial"/>
                          <a:cs typeface="Arial"/>
                        </a:rPr>
                        <a:t> </a:t>
                      </a:r>
                      <a:r>
                        <a:rPr lang="en-GB" sz="600" spc="-10" noProof="0" dirty="0">
                          <a:solidFill>
                            <a:schemeClr val="tx1"/>
                          </a:solidFill>
                          <a:latin typeface="Arial"/>
                          <a:cs typeface="Arial"/>
                        </a:rPr>
                        <a:t>1.55)</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34"/>
                  </a:ext>
                </a:extLst>
              </a:tr>
              <a:tr h="119520">
                <a:tc gridSpan="2">
                  <a:txBody>
                    <a:bodyPr/>
                    <a:lstStyle/>
                    <a:p>
                      <a:pPr marL="0" marR="358140" indent="800100" algn="l">
                        <a:lnSpc>
                          <a:spcPts val="975"/>
                        </a:lnSpc>
                        <a:tabLst/>
                      </a:pPr>
                      <a:r>
                        <a:rPr lang="en-GB" sz="600" spc="-25" noProof="0" dirty="0">
                          <a:solidFill>
                            <a:schemeClr val="tx1"/>
                          </a:solidFill>
                          <a:latin typeface="Arial"/>
                          <a:cs typeface="Arial"/>
                        </a:rPr>
                        <a:t>≥1%</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a:p>
                  </a:txBody>
                  <a:tcPr marL="0" marR="0" marT="0" marB="0"/>
                </a:tc>
                <a:tc>
                  <a:txBody>
                    <a:bodyPr/>
                    <a:lstStyle/>
                    <a:p>
                      <a:pPr algn="ctr">
                        <a:lnSpc>
                          <a:spcPts val="955"/>
                        </a:lnSpc>
                      </a:pPr>
                      <a:r>
                        <a:rPr lang="en-GB" sz="600" spc="-25" noProof="0" dirty="0">
                          <a:solidFill>
                            <a:schemeClr val="tx1"/>
                          </a:solidFill>
                          <a:latin typeface="Arial"/>
                          <a:cs typeface="Arial"/>
                        </a:rPr>
                        <a:t>213</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218</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0.72</a:t>
                      </a:r>
                      <a:r>
                        <a:rPr lang="en-GB" sz="600" spc="-10" noProof="0" dirty="0">
                          <a:solidFill>
                            <a:schemeClr val="tx1"/>
                          </a:solidFill>
                          <a:latin typeface="Arial"/>
                          <a:cs typeface="Arial"/>
                        </a:rPr>
                        <a:t> </a:t>
                      </a:r>
                      <a:r>
                        <a:rPr lang="en-GB" sz="600" noProof="0" dirty="0">
                          <a:solidFill>
                            <a:schemeClr val="tx1"/>
                          </a:solidFill>
                          <a:latin typeface="Arial"/>
                          <a:cs typeface="Arial"/>
                        </a:rPr>
                        <a:t>(0.56,</a:t>
                      </a:r>
                      <a:r>
                        <a:rPr lang="en-GB" sz="600" spc="-5" noProof="0" dirty="0">
                          <a:solidFill>
                            <a:schemeClr val="tx1"/>
                          </a:solidFill>
                          <a:latin typeface="Arial"/>
                          <a:cs typeface="Arial"/>
                        </a:rPr>
                        <a:t> </a:t>
                      </a:r>
                      <a:r>
                        <a:rPr lang="en-GB" sz="600" spc="-10" noProof="0" dirty="0">
                          <a:solidFill>
                            <a:schemeClr val="tx1"/>
                          </a:solidFill>
                          <a:latin typeface="Arial"/>
                          <a:cs typeface="Arial"/>
                        </a:rPr>
                        <a:t>0.93)</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5"/>
                  </a:ext>
                </a:extLst>
              </a:tr>
              <a:tr h="119520">
                <a:tc gridSpan="6">
                  <a:txBody>
                    <a:bodyPr/>
                    <a:lstStyle/>
                    <a:p>
                      <a:pPr marL="57785">
                        <a:lnSpc>
                          <a:spcPts val="975"/>
                        </a:lnSpc>
                      </a:pPr>
                      <a:r>
                        <a:rPr lang="en-GB" sz="600" b="1" noProof="0" dirty="0">
                          <a:solidFill>
                            <a:schemeClr val="tx1"/>
                          </a:solidFill>
                          <a:latin typeface="Arial"/>
                          <a:cs typeface="Arial"/>
                        </a:rPr>
                        <a:t>Location</a:t>
                      </a:r>
                      <a:r>
                        <a:rPr lang="en-GB" sz="600" b="1" spc="-25" noProof="0" dirty="0">
                          <a:solidFill>
                            <a:schemeClr val="tx1"/>
                          </a:solidFill>
                          <a:latin typeface="Arial"/>
                          <a:cs typeface="Arial"/>
                        </a:rPr>
                        <a:t> </a:t>
                      </a:r>
                      <a:r>
                        <a:rPr lang="en-GB" sz="600" b="1" noProof="0" dirty="0">
                          <a:solidFill>
                            <a:schemeClr val="tx1"/>
                          </a:solidFill>
                          <a:latin typeface="Arial"/>
                          <a:cs typeface="Arial"/>
                        </a:rPr>
                        <a:t>of</a:t>
                      </a:r>
                      <a:r>
                        <a:rPr lang="en-GB" sz="600" b="1" spc="-20" noProof="0" dirty="0">
                          <a:solidFill>
                            <a:schemeClr val="tx1"/>
                          </a:solidFill>
                          <a:latin typeface="Arial"/>
                          <a:cs typeface="Arial"/>
                        </a:rPr>
                        <a:t> p</a:t>
                      </a:r>
                      <a:r>
                        <a:rPr lang="en-GB" sz="600" b="1" noProof="0" dirty="0">
                          <a:solidFill>
                            <a:schemeClr val="tx1"/>
                          </a:solidFill>
                          <a:latin typeface="Arial"/>
                          <a:cs typeface="Arial"/>
                        </a:rPr>
                        <a:t>rimary</a:t>
                      </a:r>
                      <a:r>
                        <a:rPr lang="en-GB" sz="600" b="1" spc="-15" noProof="0" dirty="0">
                          <a:solidFill>
                            <a:schemeClr val="tx1"/>
                          </a:solidFill>
                          <a:latin typeface="Arial"/>
                          <a:cs typeface="Arial"/>
                        </a:rPr>
                        <a:t> </a:t>
                      </a:r>
                      <a:r>
                        <a:rPr lang="en-GB" sz="600" b="1" noProof="0" dirty="0">
                          <a:solidFill>
                            <a:schemeClr val="tx1"/>
                          </a:solidFill>
                          <a:latin typeface="Arial"/>
                          <a:cs typeface="Arial"/>
                        </a:rPr>
                        <a:t>ESCC</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36"/>
                  </a:ext>
                </a:extLst>
              </a:tr>
              <a:tr h="119520">
                <a:tc gridSpan="2">
                  <a:txBody>
                    <a:bodyPr/>
                    <a:lstStyle/>
                    <a:p>
                      <a:pPr marL="0" marR="274955" indent="800100" algn="l">
                        <a:lnSpc>
                          <a:spcPts val="975"/>
                        </a:lnSpc>
                        <a:tabLst/>
                      </a:pPr>
                      <a:r>
                        <a:rPr lang="en-GB" sz="600" spc="-10" noProof="0" dirty="0">
                          <a:solidFill>
                            <a:schemeClr val="tx1"/>
                          </a:solidFill>
                          <a:latin typeface="Arial"/>
                          <a:cs typeface="Arial"/>
                        </a:rPr>
                        <a:t>Upper</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hMerge="1">
                  <a:txBody>
                    <a:bodyPr/>
                    <a:lstStyle/>
                    <a:p>
                      <a:endParaRPr/>
                    </a:p>
                  </a:txBody>
                  <a:tcPr marL="0" marR="0" marT="0" marB="0"/>
                </a:tc>
                <a:tc>
                  <a:txBody>
                    <a:bodyPr/>
                    <a:lstStyle/>
                    <a:p>
                      <a:pPr algn="ctr">
                        <a:lnSpc>
                          <a:spcPts val="955"/>
                        </a:lnSpc>
                      </a:pPr>
                      <a:r>
                        <a:rPr lang="en-GB" sz="600" spc="-25" noProof="0" dirty="0">
                          <a:solidFill>
                            <a:schemeClr val="tx1"/>
                          </a:solidFill>
                          <a:latin typeface="Arial"/>
                          <a:cs typeface="Arial"/>
                        </a:rPr>
                        <a:t>114</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127</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0.75</a:t>
                      </a:r>
                      <a:r>
                        <a:rPr lang="en-GB" sz="600" spc="-10" noProof="0" dirty="0">
                          <a:solidFill>
                            <a:schemeClr val="tx1"/>
                          </a:solidFill>
                          <a:latin typeface="Arial"/>
                          <a:cs typeface="Arial"/>
                        </a:rPr>
                        <a:t> </a:t>
                      </a:r>
                      <a:r>
                        <a:rPr lang="en-GB" sz="600" noProof="0" dirty="0">
                          <a:solidFill>
                            <a:schemeClr val="tx1"/>
                          </a:solidFill>
                          <a:latin typeface="Arial"/>
                          <a:cs typeface="Arial"/>
                        </a:rPr>
                        <a:t>(0.53,</a:t>
                      </a:r>
                      <a:r>
                        <a:rPr lang="en-GB" sz="600" spc="-5" noProof="0" dirty="0">
                          <a:solidFill>
                            <a:schemeClr val="tx1"/>
                          </a:solidFill>
                          <a:latin typeface="Arial"/>
                          <a:cs typeface="Arial"/>
                        </a:rPr>
                        <a:t> </a:t>
                      </a:r>
                      <a:r>
                        <a:rPr lang="en-GB" sz="600" spc="-10" noProof="0" dirty="0">
                          <a:solidFill>
                            <a:schemeClr val="tx1"/>
                          </a:solidFill>
                          <a:latin typeface="Arial"/>
                          <a:cs typeface="Arial"/>
                        </a:rPr>
                        <a:t>1.06)</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37"/>
                  </a:ext>
                </a:extLst>
              </a:tr>
              <a:tr h="119520">
                <a:tc gridSpan="2">
                  <a:txBody>
                    <a:bodyPr/>
                    <a:lstStyle/>
                    <a:p>
                      <a:pPr marL="0" marR="249554" indent="800100" algn="l">
                        <a:lnSpc>
                          <a:spcPts val="975"/>
                        </a:lnSpc>
                        <a:tabLst/>
                      </a:pPr>
                      <a:r>
                        <a:rPr lang="en-GB" sz="600" spc="-10" noProof="0" dirty="0">
                          <a:solidFill>
                            <a:schemeClr val="tx1"/>
                          </a:solidFill>
                          <a:latin typeface="Arial"/>
                          <a:cs typeface="Arial"/>
                        </a:rPr>
                        <a:t>Middle</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hMerge="1">
                  <a:txBody>
                    <a:bodyPr/>
                    <a:lstStyle/>
                    <a:p>
                      <a:endParaRPr/>
                    </a:p>
                  </a:txBody>
                  <a:tcPr marL="0" marR="0" marT="0" marB="0"/>
                </a:tc>
                <a:tc>
                  <a:txBody>
                    <a:bodyPr/>
                    <a:lstStyle/>
                    <a:p>
                      <a:pPr algn="ctr">
                        <a:lnSpc>
                          <a:spcPts val="955"/>
                        </a:lnSpc>
                      </a:pPr>
                      <a:r>
                        <a:rPr lang="en-GB" sz="600" spc="-25" noProof="0" dirty="0">
                          <a:solidFill>
                            <a:schemeClr val="tx1"/>
                          </a:solidFill>
                          <a:latin typeface="Arial"/>
                          <a:cs typeface="Arial"/>
                        </a:rPr>
                        <a:t>98</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89</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0.70</a:t>
                      </a:r>
                      <a:r>
                        <a:rPr lang="en-GB" sz="600" spc="-10" noProof="0" dirty="0">
                          <a:solidFill>
                            <a:schemeClr val="tx1"/>
                          </a:solidFill>
                          <a:latin typeface="Arial"/>
                          <a:cs typeface="Arial"/>
                        </a:rPr>
                        <a:t> </a:t>
                      </a:r>
                      <a:r>
                        <a:rPr lang="en-GB" sz="600" noProof="0" dirty="0">
                          <a:solidFill>
                            <a:schemeClr val="tx1"/>
                          </a:solidFill>
                          <a:latin typeface="Arial"/>
                          <a:cs typeface="Arial"/>
                        </a:rPr>
                        <a:t>(0.48,</a:t>
                      </a:r>
                      <a:r>
                        <a:rPr lang="en-GB" sz="600" spc="-5" noProof="0" dirty="0">
                          <a:solidFill>
                            <a:schemeClr val="tx1"/>
                          </a:solidFill>
                          <a:latin typeface="Arial"/>
                          <a:cs typeface="Arial"/>
                        </a:rPr>
                        <a:t> </a:t>
                      </a:r>
                      <a:r>
                        <a:rPr lang="en-GB" sz="600" spc="-10" noProof="0" dirty="0">
                          <a:solidFill>
                            <a:schemeClr val="tx1"/>
                          </a:solidFill>
                          <a:latin typeface="Arial"/>
                          <a:cs typeface="Arial"/>
                        </a:rPr>
                        <a:t>1.01)</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38"/>
                  </a:ext>
                </a:extLst>
              </a:tr>
              <a:tr h="119520">
                <a:tc gridSpan="2">
                  <a:txBody>
                    <a:bodyPr/>
                    <a:lstStyle/>
                    <a:p>
                      <a:pPr marL="0" marR="274955" indent="800100" algn="l">
                        <a:lnSpc>
                          <a:spcPts val="975"/>
                        </a:lnSpc>
                        <a:tabLst/>
                      </a:pPr>
                      <a:r>
                        <a:rPr lang="en-GB" sz="600" spc="-10" noProof="0" dirty="0">
                          <a:solidFill>
                            <a:schemeClr val="tx1"/>
                          </a:solidFill>
                          <a:latin typeface="Arial"/>
                          <a:cs typeface="Arial"/>
                        </a:rPr>
                        <a:t>Lower</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a:p>
                  </a:txBody>
                  <a:tcPr marL="0" marR="0" marT="0" marB="0"/>
                </a:tc>
                <a:tc>
                  <a:txBody>
                    <a:bodyPr/>
                    <a:lstStyle/>
                    <a:p>
                      <a:pPr algn="ctr">
                        <a:lnSpc>
                          <a:spcPts val="955"/>
                        </a:lnSpc>
                      </a:pPr>
                      <a:r>
                        <a:rPr lang="en-GB" sz="600" spc="-25" noProof="0" dirty="0">
                          <a:solidFill>
                            <a:schemeClr val="tx1"/>
                          </a:solidFill>
                          <a:latin typeface="Arial"/>
                          <a:cs typeface="Arial"/>
                        </a:rPr>
                        <a:t>38</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37</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0.81</a:t>
                      </a:r>
                      <a:r>
                        <a:rPr lang="en-GB" sz="600" spc="-10" noProof="0" dirty="0">
                          <a:solidFill>
                            <a:schemeClr val="tx1"/>
                          </a:solidFill>
                          <a:latin typeface="Arial"/>
                          <a:cs typeface="Arial"/>
                        </a:rPr>
                        <a:t> </a:t>
                      </a:r>
                      <a:r>
                        <a:rPr lang="en-GB" sz="600" noProof="0" dirty="0">
                          <a:solidFill>
                            <a:schemeClr val="tx1"/>
                          </a:solidFill>
                          <a:latin typeface="Arial"/>
                          <a:cs typeface="Arial"/>
                        </a:rPr>
                        <a:t>(0.44,</a:t>
                      </a:r>
                      <a:r>
                        <a:rPr lang="en-GB" sz="600" spc="-5" noProof="0" dirty="0">
                          <a:solidFill>
                            <a:schemeClr val="tx1"/>
                          </a:solidFill>
                          <a:latin typeface="Arial"/>
                          <a:cs typeface="Arial"/>
                        </a:rPr>
                        <a:t> </a:t>
                      </a:r>
                      <a:r>
                        <a:rPr lang="en-GB" sz="600" spc="-10" noProof="0" dirty="0">
                          <a:solidFill>
                            <a:schemeClr val="tx1"/>
                          </a:solidFill>
                          <a:latin typeface="Arial"/>
                          <a:cs typeface="Arial"/>
                        </a:rPr>
                        <a:t>1.47)</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9"/>
                  </a:ext>
                </a:extLst>
              </a:tr>
              <a:tr h="119520">
                <a:tc gridSpan="6">
                  <a:txBody>
                    <a:bodyPr/>
                    <a:lstStyle/>
                    <a:p>
                      <a:pPr marL="57785">
                        <a:lnSpc>
                          <a:spcPts val="975"/>
                        </a:lnSpc>
                      </a:pPr>
                      <a:r>
                        <a:rPr lang="en-GB" sz="600" b="1" noProof="0" dirty="0">
                          <a:solidFill>
                            <a:schemeClr val="tx1"/>
                          </a:solidFill>
                          <a:latin typeface="Arial"/>
                          <a:cs typeface="Arial"/>
                        </a:rPr>
                        <a:t>Type</a:t>
                      </a:r>
                      <a:r>
                        <a:rPr lang="en-GB" sz="600" b="1" spc="-15" noProof="0" dirty="0">
                          <a:solidFill>
                            <a:schemeClr val="tx1"/>
                          </a:solidFill>
                          <a:latin typeface="Arial"/>
                          <a:cs typeface="Arial"/>
                        </a:rPr>
                        <a:t> </a:t>
                      </a:r>
                      <a:r>
                        <a:rPr lang="en-GB" sz="600" b="1" noProof="0" dirty="0">
                          <a:solidFill>
                            <a:schemeClr val="tx1"/>
                          </a:solidFill>
                          <a:latin typeface="Arial"/>
                          <a:cs typeface="Arial"/>
                        </a:rPr>
                        <a:t>of</a:t>
                      </a:r>
                      <a:r>
                        <a:rPr lang="en-GB" sz="600" b="1" spc="-10" noProof="0" dirty="0">
                          <a:solidFill>
                            <a:schemeClr val="tx1"/>
                          </a:solidFill>
                          <a:latin typeface="Arial"/>
                          <a:cs typeface="Arial"/>
                        </a:rPr>
                        <a:t> p</a:t>
                      </a:r>
                      <a:r>
                        <a:rPr lang="en-GB" sz="600" b="1" noProof="0" dirty="0">
                          <a:solidFill>
                            <a:schemeClr val="tx1"/>
                          </a:solidFill>
                          <a:latin typeface="Arial"/>
                          <a:cs typeface="Arial"/>
                        </a:rPr>
                        <a:t>rior</a:t>
                      </a:r>
                      <a:r>
                        <a:rPr lang="en-GB" sz="600" b="1" spc="-10" noProof="0" dirty="0">
                          <a:solidFill>
                            <a:schemeClr val="tx1"/>
                          </a:solidFill>
                          <a:latin typeface="Arial"/>
                          <a:cs typeface="Arial"/>
                        </a:rPr>
                        <a:t> concurrent chemotherapy</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40"/>
                  </a:ext>
                </a:extLst>
              </a:tr>
              <a:tr h="119520">
                <a:tc gridSpan="2">
                  <a:txBody>
                    <a:bodyPr/>
                    <a:lstStyle/>
                    <a:p>
                      <a:pPr marL="0" marR="205104" indent="800100" algn="l">
                        <a:lnSpc>
                          <a:spcPts val="975"/>
                        </a:lnSpc>
                        <a:tabLst/>
                      </a:pPr>
                      <a:r>
                        <a:rPr lang="en-GB" sz="600" spc="-10" noProof="0" dirty="0">
                          <a:solidFill>
                            <a:schemeClr val="tx1"/>
                          </a:solidFill>
                          <a:latin typeface="Arial"/>
                          <a:cs typeface="Arial"/>
                        </a:rPr>
                        <a:t>Taxane</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hMerge="1">
                  <a:txBody>
                    <a:bodyPr/>
                    <a:lstStyle/>
                    <a:p>
                      <a:endParaRPr/>
                    </a:p>
                  </a:txBody>
                  <a:tcPr marL="0" marR="0" marT="0" marB="0"/>
                </a:tc>
                <a:tc>
                  <a:txBody>
                    <a:bodyPr/>
                    <a:lstStyle/>
                    <a:p>
                      <a:pPr algn="ctr">
                        <a:lnSpc>
                          <a:spcPts val="955"/>
                        </a:lnSpc>
                      </a:pPr>
                      <a:r>
                        <a:rPr lang="en-GB" sz="600" spc="-25" noProof="0" dirty="0">
                          <a:solidFill>
                            <a:schemeClr val="tx1"/>
                          </a:solidFill>
                          <a:latin typeface="Arial"/>
                          <a:cs typeface="Arial"/>
                        </a:rPr>
                        <a:t>106</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118</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0.70</a:t>
                      </a:r>
                      <a:r>
                        <a:rPr lang="en-GB" sz="600" spc="-10" noProof="0" dirty="0">
                          <a:solidFill>
                            <a:schemeClr val="tx1"/>
                          </a:solidFill>
                          <a:latin typeface="Arial"/>
                          <a:cs typeface="Arial"/>
                        </a:rPr>
                        <a:t> </a:t>
                      </a:r>
                      <a:r>
                        <a:rPr lang="en-GB" sz="600" noProof="0" dirty="0">
                          <a:solidFill>
                            <a:schemeClr val="tx1"/>
                          </a:solidFill>
                          <a:latin typeface="Arial"/>
                          <a:cs typeface="Arial"/>
                        </a:rPr>
                        <a:t>(0.49,</a:t>
                      </a:r>
                      <a:r>
                        <a:rPr lang="en-GB" sz="600" spc="-5" noProof="0" dirty="0">
                          <a:solidFill>
                            <a:schemeClr val="tx1"/>
                          </a:solidFill>
                          <a:latin typeface="Arial"/>
                          <a:cs typeface="Arial"/>
                        </a:rPr>
                        <a:t> </a:t>
                      </a:r>
                      <a:r>
                        <a:rPr lang="en-GB" sz="600" spc="-10" noProof="0" dirty="0">
                          <a:solidFill>
                            <a:schemeClr val="tx1"/>
                          </a:solidFill>
                          <a:latin typeface="Arial"/>
                          <a:cs typeface="Arial"/>
                        </a:rPr>
                        <a:t>1.00)</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41"/>
                  </a:ext>
                </a:extLst>
              </a:tr>
              <a:tr h="119520">
                <a:tc gridSpan="2">
                  <a:txBody>
                    <a:bodyPr/>
                    <a:lstStyle/>
                    <a:p>
                      <a:pPr marL="0" indent="800100" algn="l">
                        <a:lnSpc>
                          <a:spcPts val="975"/>
                        </a:lnSpc>
                        <a:tabLst/>
                      </a:pPr>
                      <a:r>
                        <a:rPr lang="en-GB" sz="600" spc="-10" noProof="0" dirty="0">
                          <a:solidFill>
                            <a:schemeClr val="tx1"/>
                          </a:solidFill>
                          <a:latin typeface="Arial"/>
                          <a:cs typeface="Arial"/>
                        </a:rPr>
                        <a:t>Non-taxane</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a:p>
                  </a:txBody>
                  <a:tcPr marL="0" marR="0" marT="0" marB="0"/>
                </a:tc>
                <a:tc>
                  <a:txBody>
                    <a:bodyPr/>
                    <a:lstStyle/>
                    <a:p>
                      <a:pPr algn="ctr">
                        <a:lnSpc>
                          <a:spcPts val="955"/>
                        </a:lnSpc>
                      </a:pPr>
                      <a:r>
                        <a:rPr lang="en-GB" sz="600" spc="-25" noProof="0" dirty="0">
                          <a:solidFill>
                            <a:schemeClr val="tx1"/>
                          </a:solidFill>
                          <a:latin typeface="Arial"/>
                          <a:cs typeface="Arial"/>
                        </a:rPr>
                        <a:t>144</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ts val="955"/>
                        </a:lnSpc>
                      </a:pPr>
                      <a:r>
                        <a:rPr lang="en-GB" sz="600" spc="-25" noProof="0" dirty="0">
                          <a:solidFill>
                            <a:schemeClr val="tx1"/>
                          </a:solidFill>
                          <a:latin typeface="Arial"/>
                          <a:cs typeface="Arial"/>
                        </a:rPr>
                        <a:t>135</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marL="570230">
                        <a:lnSpc>
                          <a:spcPts val="955"/>
                        </a:lnSpc>
                      </a:pPr>
                      <a:r>
                        <a:rPr lang="en-GB" sz="600" noProof="0" dirty="0">
                          <a:solidFill>
                            <a:schemeClr val="tx1"/>
                          </a:solidFill>
                          <a:latin typeface="Arial"/>
                          <a:cs typeface="Arial"/>
                        </a:rPr>
                        <a:t>0.78</a:t>
                      </a:r>
                      <a:r>
                        <a:rPr lang="en-GB" sz="600" spc="-10" noProof="0" dirty="0">
                          <a:solidFill>
                            <a:schemeClr val="tx1"/>
                          </a:solidFill>
                          <a:latin typeface="Arial"/>
                          <a:cs typeface="Arial"/>
                        </a:rPr>
                        <a:t> </a:t>
                      </a:r>
                      <a:r>
                        <a:rPr lang="en-GB" sz="600" noProof="0" dirty="0">
                          <a:solidFill>
                            <a:schemeClr val="tx1"/>
                          </a:solidFill>
                          <a:latin typeface="Arial"/>
                          <a:cs typeface="Arial"/>
                        </a:rPr>
                        <a:t>(0.57,</a:t>
                      </a:r>
                      <a:r>
                        <a:rPr lang="en-GB" sz="600" spc="-5" noProof="0" dirty="0">
                          <a:solidFill>
                            <a:schemeClr val="tx1"/>
                          </a:solidFill>
                          <a:latin typeface="Arial"/>
                          <a:cs typeface="Arial"/>
                        </a:rPr>
                        <a:t> </a:t>
                      </a:r>
                      <a:r>
                        <a:rPr lang="en-GB" sz="600" spc="-10" noProof="0" dirty="0">
                          <a:solidFill>
                            <a:schemeClr val="tx1"/>
                          </a:solidFill>
                          <a:latin typeface="Arial"/>
                          <a:cs typeface="Arial"/>
                        </a:rPr>
                        <a:t>1.07)</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lang="en-GB" sz="500" noProof="0" dirty="0">
                        <a:solidFill>
                          <a:srgbClr val="00305D"/>
                        </a:solidFill>
                        <a:latin typeface="Times New Roman"/>
                        <a:cs typeface="Times New Roman"/>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42"/>
                  </a:ext>
                </a:extLst>
              </a:tr>
            </a:tbl>
          </a:graphicData>
        </a:graphic>
      </p:graphicFrame>
      <p:graphicFrame>
        <p:nvGraphicFramePr>
          <p:cNvPr id="4" name="object 3">
            <a:extLst>
              <a:ext uri="{FF2B5EF4-FFF2-40B4-BE49-F238E27FC236}">
                <a16:creationId xmlns:a16="http://schemas.microsoft.com/office/drawing/2014/main" id="{F2E5862A-2751-493F-917B-736998DFE040}"/>
              </a:ext>
            </a:extLst>
          </p:cNvPr>
          <p:cNvGraphicFramePr>
            <a:graphicFrameLocks noGrp="1"/>
          </p:cNvGraphicFramePr>
          <p:nvPr/>
        </p:nvGraphicFramePr>
        <p:xfrm>
          <a:off x="8857819" y="1299790"/>
          <a:ext cx="2926813" cy="4031994"/>
        </p:xfrm>
        <a:graphic>
          <a:graphicData uri="http://schemas.openxmlformats.org/drawingml/2006/table">
            <a:tbl>
              <a:tblPr firstRow="1" bandRow="1">
                <a:tableStyleId>{2D5ABB26-0587-4C30-8999-92F81FD0307C}</a:tableStyleId>
              </a:tblPr>
              <a:tblGrid>
                <a:gridCol w="1319530">
                  <a:extLst>
                    <a:ext uri="{9D8B030D-6E8A-4147-A177-3AD203B41FA5}">
                      <a16:colId xmlns:a16="http://schemas.microsoft.com/office/drawing/2014/main" val="20000"/>
                    </a:ext>
                  </a:extLst>
                </a:gridCol>
                <a:gridCol w="1607283">
                  <a:extLst>
                    <a:ext uri="{9D8B030D-6E8A-4147-A177-3AD203B41FA5}">
                      <a16:colId xmlns:a16="http://schemas.microsoft.com/office/drawing/2014/main" val="20001"/>
                    </a:ext>
                  </a:extLst>
                </a:gridCol>
              </a:tblGrid>
              <a:tr h="163437">
                <a:tc>
                  <a:txBody>
                    <a:bodyPr/>
                    <a:lstStyle/>
                    <a:p>
                      <a:pPr>
                        <a:lnSpc>
                          <a:spcPct val="100000"/>
                        </a:lnSpc>
                      </a:pPr>
                      <a:endParaRPr lang="en-GB" sz="6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noFill/>
                  </a:tcPr>
                </a:tc>
                <a:tc>
                  <a:txBody>
                    <a:bodyPr/>
                    <a:lstStyle/>
                    <a:p>
                      <a:pPr>
                        <a:lnSpc>
                          <a:spcPct val="100000"/>
                        </a:lnSpc>
                      </a:pPr>
                      <a:endParaRPr lang="en-GB" sz="6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63437">
                <a:tc>
                  <a:txBody>
                    <a:bodyPr/>
                    <a:lstStyle/>
                    <a:p>
                      <a:pPr algn="ctr">
                        <a:lnSpc>
                          <a:spcPct val="100000"/>
                        </a:lnSpc>
                        <a:spcBef>
                          <a:spcPts val="225"/>
                        </a:spcBef>
                      </a:pPr>
                      <a:r>
                        <a:rPr lang="en-GB" sz="600" b="1" noProof="0" dirty="0">
                          <a:solidFill>
                            <a:schemeClr val="tx1"/>
                          </a:solidFill>
                          <a:latin typeface="Arial"/>
                          <a:cs typeface="Arial"/>
                        </a:rPr>
                        <a:t>                  HR</a:t>
                      </a:r>
                      <a:r>
                        <a:rPr lang="en-GB" sz="600" b="1" spc="-5" noProof="0" dirty="0">
                          <a:solidFill>
                            <a:schemeClr val="tx1"/>
                          </a:solidFill>
                          <a:latin typeface="Arial"/>
                          <a:cs typeface="Arial"/>
                        </a:rPr>
                        <a:t> </a:t>
                      </a:r>
                      <a:r>
                        <a:rPr lang="en-GB" sz="600" b="1" noProof="0" dirty="0">
                          <a:solidFill>
                            <a:schemeClr val="tx1"/>
                          </a:solidFill>
                          <a:latin typeface="Arial"/>
                          <a:cs typeface="Arial"/>
                        </a:rPr>
                        <a:t>(95%</a:t>
                      </a:r>
                      <a:r>
                        <a:rPr lang="en-GB" sz="600" b="1" spc="-5" noProof="0" dirty="0">
                          <a:solidFill>
                            <a:schemeClr val="tx1"/>
                          </a:solidFill>
                          <a:latin typeface="Arial"/>
                          <a:cs typeface="Arial"/>
                        </a:rPr>
                        <a:t> </a:t>
                      </a:r>
                      <a:r>
                        <a:rPr lang="en-GB" sz="600" b="1" spc="-25" noProof="0" dirty="0">
                          <a:solidFill>
                            <a:schemeClr val="tx1"/>
                          </a:solidFill>
                          <a:latin typeface="Arial"/>
                          <a:cs typeface="Arial"/>
                        </a:rPr>
                        <a:t>CI)</a:t>
                      </a:r>
                      <a:endParaRPr lang="en-GB" sz="600" noProof="0" dirty="0">
                        <a:solidFill>
                          <a:schemeClr val="tx1"/>
                        </a:solidFill>
                        <a:latin typeface="Arial"/>
                        <a:cs typeface="Arial"/>
                      </a:endParaRPr>
                    </a:p>
                  </a:txBody>
                  <a:tcPr marL="0" marR="0" marT="19050" marB="0" anchor="ctr">
                    <a:lnL w="6350">
                      <a:noFill/>
                      <a:prstDash val="solid"/>
                    </a:lnL>
                    <a:lnR w="6350">
                      <a:noFill/>
                      <a:prstDash val="solid"/>
                    </a:lnR>
                    <a:lnT w="6350">
                      <a:noFill/>
                      <a:prstDash val="solid"/>
                    </a:lnT>
                    <a:lnB w="9525">
                      <a:noFill/>
                      <a:prstDash val="solid"/>
                    </a:lnB>
                    <a:lnTlToBr w="12700" cmpd="sng">
                      <a:noFill/>
                      <a:prstDash val="solid"/>
                    </a:lnTlToBr>
                    <a:lnBlToTr w="12700" cmpd="sng">
                      <a:noFill/>
                      <a:prstDash val="solid"/>
                    </a:lnBlToTr>
                    <a:noFill/>
                  </a:tcPr>
                </a:tc>
                <a:tc>
                  <a:txBody>
                    <a:bodyPr/>
                    <a:lstStyle/>
                    <a:p>
                      <a:pPr>
                        <a:lnSpc>
                          <a:spcPct val="100000"/>
                        </a:lnSpc>
                      </a:pPr>
                      <a:endParaRPr lang="en-GB" sz="6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9525">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19520">
                <a:tc>
                  <a:txBody>
                    <a:bodyPr/>
                    <a:lstStyle/>
                    <a:p>
                      <a:pPr marL="570230">
                        <a:lnSpc>
                          <a:spcPts val="960"/>
                        </a:lnSpc>
                      </a:pPr>
                      <a:r>
                        <a:rPr lang="en-GB" sz="600" noProof="0" dirty="0">
                          <a:solidFill>
                            <a:schemeClr val="tx1"/>
                          </a:solidFill>
                          <a:latin typeface="Arial"/>
                          <a:cs typeface="Arial"/>
                        </a:rPr>
                        <a:t>0.66</a:t>
                      </a:r>
                      <a:r>
                        <a:rPr lang="en-GB" sz="600" spc="-10" noProof="0" dirty="0">
                          <a:solidFill>
                            <a:schemeClr val="tx1"/>
                          </a:solidFill>
                          <a:latin typeface="Arial"/>
                          <a:cs typeface="Arial"/>
                        </a:rPr>
                        <a:t> </a:t>
                      </a:r>
                      <a:r>
                        <a:rPr lang="en-GB" sz="600" noProof="0" dirty="0">
                          <a:solidFill>
                            <a:schemeClr val="tx1"/>
                          </a:solidFill>
                          <a:latin typeface="Arial"/>
                          <a:cs typeface="Arial"/>
                        </a:rPr>
                        <a:t>(0.50,</a:t>
                      </a:r>
                      <a:r>
                        <a:rPr lang="en-GB" sz="600" spc="-5" noProof="0" dirty="0">
                          <a:solidFill>
                            <a:schemeClr val="tx1"/>
                          </a:solidFill>
                          <a:latin typeface="Arial"/>
                          <a:cs typeface="Arial"/>
                        </a:rPr>
                        <a:t> </a:t>
                      </a:r>
                      <a:r>
                        <a:rPr lang="en-GB" sz="600" spc="-10" noProof="0" dirty="0">
                          <a:solidFill>
                            <a:schemeClr val="tx1"/>
                          </a:solidFill>
                          <a:latin typeface="Arial"/>
                          <a:cs typeface="Arial"/>
                        </a:rPr>
                        <a:t>0.87)</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9525">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9525">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119520">
                <a:tc>
                  <a:txBody>
                    <a:bodyPr/>
                    <a:lstStyle/>
                    <a:p>
                      <a:pPr marL="570230">
                        <a:lnSpc>
                          <a:spcPts val="960"/>
                        </a:lnSpc>
                      </a:pPr>
                      <a:r>
                        <a:rPr lang="en-GB" sz="600" noProof="0" dirty="0">
                          <a:solidFill>
                            <a:schemeClr val="tx1"/>
                          </a:solidFill>
                          <a:latin typeface="Arial"/>
                          <a:cs typeface="Arial"/>
                        </a:rPr>
                        <a:t>0.65</a:t>
                      </a:r>
                      <a:r>
                        <a:rPr lang="en-GB" sz="600" spc="-10" noProof="0" dirty="0">
                          <a:solidFill>
                            <a:schemeClr val="tx1"/>
                          </a:solidFill>
                          <a:latin typeface="Arial"/>
                          <a:cs typeface="Arial"/>
                        </a:rPr>
                        <a:t> </a:t>
                      </a:r>
                      <a:r>
                        <a:rPr lang="en-GB" sz="600" noProof="0" dirty="0">
                          <a:solidFill>
                            <a:schemeClr val="tx1"/>
                          </a:solidFill>
                          <a:latin typeface="Arial"/>
                          <a:cs typeface="Arial"/>
                        </a:rPr>
                        <a:t>(0.42,</a:t>
                      </a:r>
                      <a:r>
                        <a:rPr lang="en-GB" sz="600" spc="-5" noProof="0" dirty="0">
                          <a:solidFill>
                            <a:schemeClr val="tx1"/>
                          </a:solidFill>
                          <a:latin typeface="Arial"/>
                          <a:cs typeface="Arial"/>
                        </a:rPr>
                        <a:t> </a:t>
                      </a:r>
                      <a:r>
                        <a:rPr lang="en-GB" sz="600" spc="-10" noProof="0" dirty="0">
                          <a:solidFill>
                            <a:schemeClr val="tx1"/>
                          </a:solidFill>
                          <a:latin typeface="Arial"/>
                          <a:cs typeface="Arial"/>
                        </a:rPr>
                        <a:t>0.99)</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119520">
                <a:tc>
                  <a:txBody>
                    <a:bodyPr/>
                    <a:lstStyle/>
                    <a:p>
                      <a:pPr marL="570230">
                        <a:lnSpc>
                          <a:spcPts val="960"/>
                        </a:lnSpc>
                      </a:pPr>
                      <a:r>
                        <a:rPr lang="en-GB" sz="600" noProof="0" dirty="0">
                          <a:solidFill>
                            <a:schemeClr val="tx1"/>
                          </a:solidFill>
                          <a:latin typeface="Arial"/>
                          <a:cs typeface="Arial"/>
                        </a:rPr>
                        <a:t>0.67</a:t>
                      </a:r>
                      <a:r>
                        <a:rPr lang="en-GB" sz="600" spc="-10" noProof="0" dirty="0">
                          <a:solidFill>
                            <a:schemeClr val="tx1"/>
                          </a:solidFill>
                          <a:latin typeface="Arial"/>
                          <a:cs typeface="Arial"/>
                        </a:rPr>
                        <a:t> </a:t>
                      </a:r>
                      <a:r>
                        <a:rPr lang="en-GB" sz="600" noProof="0" dirty="0">
                          <a:solidFill>
                            <a:schemeClr val="tx1"/>
                          </a:solidFill>
                          <a:latin typeface="Arial"/>
                          <a:cs typeface="Arial"/>
                        </a:rPr>
                        <a:t>(0.46,</a:t>
                      </a:r>
                      <a:r>
                        <a:rPr lang="en-GB" sz="600" spc="-5" noProof="0" dirty="0">
                          <a:solidFill>
                            <a:schemeClr val="tx1"/>
                          </a:solidFill>
                          <a:latin typeface="Arial"/>
                          <a:cs typeface="Arial"/>
                        </a:rPr>
                        <a:t> </a:t>
                      </a:r>
                      <a:r>
                        <a:rPr lang="en-GB" sz="600" spc="-10" noProof="0" dirty="0">
                          <a:solidFill>
                            <a:schemeClr val="tx1"/>
                          </a:solidFill>
                          <a:latin typeface="Arial"/>
                          <a:cs typeface="Arial"/>
                        </a:rPr>
                        <a:t>0.96)</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119520">
                <a:tc>
                  <a:txBody>
                    <a:bodyPr/>
                    <a:lstStyle/>
                    <a:p>
                      <a:pPr marL="570230">
                        <a:lnSpc>
                          <a:spcPts val="960"/>
                        </a:lnSpc>
                      </a:pPr>
                      <a:r>
                        <a:rPr lang="en-GB" sz="600" noProof="0" dirty="0">
                          <a:solidFill>
                            <a:schemeClr val="tx1"/>
                          </a:solidFill>
                          <a:latin typeface="Arial"/>
                          <a:cs typeface="Arial"/>
                        </a:rPr>
                        <a:t>0.76</a:t>
                      </a:r>
                      <a:r>
                        <a:rPr lang="en-GB" sz="600" spc="-10" noProof="0" dirty="0">
                          <a:solidFill>
                            <a:schemeClr val="tx1"/>
                          </a:solidFill>
                          <a:latin typeface="Arial"/>
                          <a:cs typeface="Arial"/>
                        </a:rPr>
                        <a:t> </a:t>
                      </a:r>
                      <a:r>
                        <a:rPr lang="en-GB" sz="600" noProof="0" dirty="0">
                          <a:solidFill>
                            <a:schemeClr val="tx1"/>
                          </a:solidFill>
                          <a:latin typeface="Arial"/>
                          <a:cs typeface="Arial"/>
                        </a:rPr>
                        <a:t>(0.40,</a:t>
                      </a:r>
                      <a:r>
                        <a:rPr lang="en-GB" sz="600" spc="-5" noProof="0" dirty="0">
                          <a:solidFill>
                            <a:schemeClr val="tx1"/>
                          </a:solidFill>
                          <a:latin typeface="Arial"/>
                          <a:cs typeface="Arial"/>
                        </a:rPr>
                        <a:t> </a:t>
                      </a:r>
                      <a:r>
                        <a:rPr lang="en-GB" sz="600" spc="-10" noProof="0" dirty="0">
                          <a:solidFill>
                            <a:schemeClr val="tx1"/>
                          </a:solidFill>
                          <a:latin typeface="Arial"/>
                          <a:cs typeface="Arial"/>
                        </a:rPr>
                        <a:t>1.42)</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119520">
                <a:tc>
                  <a:txBody>
                    <a:bodyPr/>
                    <a:lstStyle/>
                    <a:p>
                      <a:pPr marL="570230">
                        <a:lnSpc>
                          <a:spcPts val="960"/>
                        </a:lnSpc>
                      </a:pPr>
                      <a:r>
                        <a:rPr lang="en-GB" sz="600" noProof="0" dirty="0">
                          <a:solidFill>
                            <a:schemeClr val="tx1"/>
                          </a:solidFill>
                          <a:latin typeface="Arial"/>
                          <a:cs typeface="Arial"/>
                        </a:rPr>
                        <a:t>0.64</a:t>
                      </a:r>
                      <a:r>
                        <a:rPr lang="en-GB" sz="600" spc="-10" noProof="0" dirty="0">
                          <a:solidFill>
                            <a:schemeClr val="tx1"/>
                          </a:solidFill>
                          <a:latin typeface="Arial"/>
                          <a:cs typeface="Arial"/>
                        </a:rPr>
                        <a:t> </a:t>
                      </a:r>
                      <a:r>
                        <a:rPr lang="en-GB" sz="600" noProof="0" dirty="0">
                          <a:solidFill>
                            <a:schemeClr val="tx1"/>
                          </a:solidFill>
                          <a:latin typeface="Arial"/>
                          <a:cs typeface="Arial"/>
                        </a:rPr>
                        <a:t>(0.47,</a:t>
                      </a:r>
                      <a:r>
                        <a:rPr lang="en-GB" sz="600" spc="-5" noProof="0" dirty="0">
                          <a:solidFill>
                            <a:schemeClr val="tx1"/>
                          </a:solidFill>
                          <a:latin typeface="Arial"/>
                          <a:cs typeface="Arial"/>
                        </a:rPr>
                        <a:t> </a:t>
                      </a:r>
                      <a:r>
                        <a:rPr lang="en-GB" sz="600" spc="-10" noProof="0" dirty="0">
                          <a:solidFill>
                            <a:schemeClr val="tx1"/>
                          </a:solidFill>
                          <a:latin typeface="Arial"/>
                          <a:cs typeface="Arial"/>
                        </a:rPr>
                        <a:t>0.87)</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119520">
                <a:tc>
                  <a:txBody>
                    <a:bodyPr/>
                    <a:lstStyle/>
                    <a:p>
                      <a:pPr marL="570230">
                        <a:lnSpc>
                          <a:spcPts val="960"/>
                        </a:lnSpc>
                      </a:pPr>
                      <a:r>
                        <a:rPr lang="en-GB" sz="600" noProof="0" dirty="0">
                          <a:solidFill>
                            <a:schemeClr val="tx1"/>
                          </a:solidFill>
                          <a:latin typeface="Arial"/>
                          <a:cs typeface="Arial"/>
                        </a:rPr>
                        <a:t>0.63</a:t>
                      </a:r>
                      <a:r>
                        <a:rPr lang="en-GB" sz="600" spc="-10" noProof="0" dirty="0">
                          <a:solidFill>
                            <a:schemeClr val="tx1"/>
                          </a:solidFill>
                          <a:latin typeface="Arial"/>
                          <a:cs typeface="Arial"/>
                        </a:rPr>
                        <a:t> </a:t>
                      </a:r>
                      <a:r>
                        <a:rPr lang="en-GB" sz="600" noProof="0" dirty="0">
                          <a:solidFill>
                            <a:schemeClr val="tx1"/>
                          </a:solidFill>
                          <a:latin typeface="Arial"/>
                          <a:cs typeface="Arial"/>
                        </a:rPr>
                        <a:t>(0.45,</a:t>
                      </a:r>
                      <a:r>
                        <a:rPr lang="en-GB" sz="600" spc="-5" noProof="0" dirty="0">
                          <a:solidFill>
                            <a:schemeClr val="tx1"/>
                          </a:solidFill>
                          <a:latin typeface="Arial"/>
                          <a:cs typeface="Arial"/>
                        </a:rPr>
                        <a:t> </a:t>
                      </a:r>
                      <a:r>
                        <a:rPr lang="en-GB" sz="600" spc="-10" noProof="0" dirty="0">
                          <a:solidFill>
                            <a:schemeClr val="tx1"/>
                          </a:solidFill>
                          <a:latin typeface="Arial"/>
                          <a:cs typeface="Arial"/>
                        </a:rPr>
                        <a:t>0.89)</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119520">
                <a:tc>
                  <a:txBody>
                    <a:bodyPr/>
                    <a:lstStyle/>
                    <a:p>
                      <a:pPr marL="570230">
                        <a:lnSpc>
                          <a:spcPts val="960"/>
                        </a:lnSpc>
                      </a:pPr>
                      <a:r>
                        <a:rPr lang="en-GB" sz="600" noProof="0" dirty="0">
                          <a:solidFill>
                            <a:schemeClr val="tx1"/>
                          </a:solidFill>
                          <a:latin typeface="Arial"/>
                          <a:cs typeface="Arial"/>
                        </a:rPr>
                        <a:t>0.71</a:t>
                      </a:r>
                      <a:r>
                        <a:rPr lang="en-GB" sz="600" spc="-10" noProof="0" dirty="0">
                          <a:solidFill>
                            <a:schemeClr val="tx1"/>
                          </a:solidFill>
                          <a:latin typeface="Arial"/>
                          <a:cs typeface="Arial"/>
                        </a:rPr>
                        <a:t> </a:t>
                      </a:r>
                      <a:r>
                        <a:rPr lang="en-GB" sz="600" noProof="0" dirty="0">
                          <a:solidFill>
                            <a:schemeClr val="tx1"/>
                          </a:solidFill>
                          <a:latin typeface="Arial"/>
                          <a:cs typeface="Arial"/>
                        </a:rPr>
                        <a:t>(0.45,</a:t>
                      </a:r>
                      <a:r>
                        <a:rPr lang="en-GB" sz="600" spc="-5" noProof="0" dirty="0">
                          <a:solidFill>
                            <a:schemeClr val="tx1"/>
                          </a:solidFill>
                          <a:latin typeface="Arial"/>
                          <a:cs typeface="Arial"/>
                        </a:rPr>
                        <a:t> </a:t>
                      </a:r>
                      <a:r>
                        <a:rPr lang="en-GB" sz="600" spc="-10" noProof="0" dirty="0">
                          <a:solidFill>
                            <a:schemeClr val="tx1"/>
                          </a:solidFill>
                          <a:latin typeface="Arial"/>
                          <a:cs typeface="Arial"/>
                        </a:rPr>
                        <a:t>1.14)</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119520">
                <a:tc>
                  <a:txBody>
                    <a:bodyPr/>
                    <a:lstStyle/>
                    <a:p>
                      <a:pPr marL="538480">
                        <a:lnSpc>
                          <a:spcPts val="960"/>
                        </a:lnSpc>
                      </a:pPr>
                      <a:r>
                        <a:rPr lang="en-GB" sz="600" noProof="0" dirty="0">
                          <a:solidFill>
                            <a:schemeClr val="tx1"/>
                          </a:solidFill>
                          <a:latin typeface="Arial"/>
                          <a:cs typeface="Arial"/>
                        </a:rPr>
                        <a:t>2.12</a:t>
                      </a:r>
                      <a:r>
                        <a:rPr lang="en-GB" sz="600" spc="-10" noProof="0" dirty="0">
                          <a:solidFill>
                            <a:schemeClr val="tx1"/>
                          </a:solidFill>
                          <a:latin typeface="Arial"/>
                          <a:cs typeface="Arial"/>
                        </a:rPr>
                        <a:t> </a:t>
                      </a:r>
                      <a:r>
                        <a:rPr lang="en-GB" sz="600" noProof="0" dirty="0">
                          <a:solidFill>
                            <a:schemeClr val="tx1"/>
                          </a:solidFill>
                          <a:latin typeface="Arial"/>
                          <a:cs typeface="Arial"/>
                        </a:rPr>
                        <a:t>(0.13,</a:t>
                      </a:r>
                      <a:r>
                        <a:rPr lang="en-GB" sz="600" spc="-5" noProof="0" dirty="0">
                          <a:solidFill>
                            <a:schemeClr val="tx1"/>
                          </a:solidFill>
                          <a:latin typeface="Arial"/>
                          <a:cs typeface="Arial"/>
                        </a:rPr>
                        <a:t> </a:t>
                      </a:r>
                      <a:r>
                        <a:rPr lang="en-GB" sz="600" spc="-10" noProof="0" dirty="0">
                          <a:solidFill>
                            <a:schemeClr val="tx1"/>
                          </a:solidFill>
                          <a:latin typeface="Arial"/>
                          <a:cs typeface="Arial"/>
                        </a:rPr>
                        <a:t>35.36)</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119520">
                <a:tc>
                  <a:txBody>
                    <a:bodyPr/>
                    <a:lstStyle/>
                    <a:p>
                      <a:pPr marL="570230">
                        <a:lnSpc>
                          <a:spcPts val="960"/>
                        </a:lnSpc>
                      </a:pPr>
                      <a:r>
                        <a:rPr lang="en-GB" sz="600" noProof="0" dirty="0">
                          <a:solidFill>
                            <a:schemeClr val="tx1"/>
                          </a:solidFill>
                          <a:latin typeface="Arial"/>
                          <a:cs typeface="Arial"/>
                        </a:rPr>
                        <a:t>0.79</a:t>
                      </a:r>
                      <a:r>
                        <a:rPr lang="en-GB" sz="600" spc="-10" noProof="0" dirty="0">
                          <a:solidFill>
                            <a:schemeClr val="tx1"/>
                          </a:solidFill>
                          <a:latin typeface="Arial"/>
                          <a:cs typeface="Arial"/>
                        </a:rPr>
                        <a:t> </a:t>
                      </a:r>
                      <a:r>
                        <a:rPr lang="en-GB" sz="600" noProof="0" dirty="0">
                          <a:solidFill>
                            <a:schemeClr val="tx1"/>
                          </a:solidFill>
                          <a:latin typeface="Arial"/>
                          <a:cs typeface="Arial"/>
                        </a:rPr>
                        <a:t>(0.46,</a:t>
                      </a:r>
                      <a:r>
                        <a:rPr lang="en-GB" sz="600" spc="-5" noProof="0" dirty="0">
                          <a:solidFill>
                            <a:schemeClr val="tx1"/>
                          </a:solidFill>
                          <a:latin typeface="Arial"/>
                          <a:cs typeface="Arial"/>
                        </a:rPr>
                        <a:t> </a:t>
                      </a:r>
                      <a:r>
                        <a:rPr lang="en-GB" sz="600" spc="-10" noProof="0" dirty="0">
                          <a:solidFill>
                            <a:schemeClr val="tx1"/>
                          </a:solidFill>
                          <a:latin typeface="Arial"/>
                          <a:cs typeface="Arial"/>
                        </a:rPr>
                        <a:t>1.35)</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119520">
                <a:tc>
                  <a:txBody>
                    <a:bodyPr/>
                    <a:lstStyle/>
                    <a:p>
                      <a:pPr marL="570230">
                        <a:lnSpc>
                          <a:spcPts val="960"/>
                        </a:lnSpc>
                      </a:pPr>
                      <a:r>
                        <a:rPr lang="en-GB" sz="600" noProof="0" dirty="0">
                          <a:solidFill>
                            <a:schemeClr val="tx1"/>
                          </a:solidFill>
                          <a:latin typeface="Arial"/>
                          <a:cs typeface="Arial"/>
                        </a:rPr>
                        <a:t>0.58</a:t>
                      </a:r>
                      <a:r>
                        <a:rPr lang="en-GB" sz="600" spc="-10" noProof="0" dirty="0">
                          <a:solidFill>
                            <a:schemeClr val="tx1"/>
                          </a:solidFill>
                          <a:latin typeface="Arial"/>
                          <a:cs typeface="Arial"/>
                        </a:rPr>
                        <a:t> </a:t>
                      </a:r>
                      <a:r>
                        <a:rPr lang="en-GB" sz="600" noProof="0" dirty="0">
                          <a:solidFill>
                            <a:schemeClr val="tx1"/>
                          </a:solidFill>
                          <a:latin typeface="Arial"/>
                          <a:cs typeface="Arial"/>
                        </a:rPr>
                        <a:t>(0.42,</a:t>
                      </a:r>
                      <a:r>
                        <a:rPr lang="en-GB" sz="600" spc="-5" noProof="0" dirty="0">
                          <a:solidFill>
                            <a:schemeClr val="tx1"/>
                          </a:solidFill>
                          <a:latin typeface="Arial"/>
                          <a:cs typeface="Arial"/>
                        </a:rPr>
                        <a:t> </a:t>
                      </a:r>
                      <a:r>
                        <a:rPr lang="en-GB" sz="600" spc="-10" noProof="0" dirty="0">
                          <a:solidFill>
                            <a:schemeClr val="tx1"/>
                          </a:solidFill>
                          <a:latin typeface="Arial"/>
                          <a:cs typeface="Arial"/>
                        </a:rPr>
                        <a:t>0.80)</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119520">
                <a:tc gridSpan="2">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hMerge="1">
                  <a:txBody>
                    <a:bodyPr/>
                    <a:lstStyle/>
                    <a:p>
                      <a:endParaRPr/>
                    </a:p>
                  </a:txBody>
                  <a:tcPr marL="0" marR="0" marT="0" marB="0"/>
                </a:tc>
                <a:extLst>
                  <a:ext uri="{0D108BD9-81ED-4DB2-BD59-A6C34878D82A}">
                    <a16:rowId xmlns:a16="http://schemas.microsoft.com/office/drawing/2014/main" val="10022"/>
                  </a:ext>
                </a:extLst>
              </a:tr>
              <a:tr h="119520">
                <a:tc>
                  <a:txBody>
                    <a:bodyPr/>
                    <a:lstStyle/>
                    <a:p>
                      <a:pPr marL="570230">
                        <a:lnSpc>
                          <a:spcPts val="955"/>
                        </a:lnSpc>
                      </a:pPr>
                      <a:r>
                        <a:rPr lang="en-GB" sz="600" noProof="0" dirty="0">
                          <a:solidFill>
                            <a:schemeClr val="tx1"/>
                          </a:solidFill>
                          <a:latin typeface="Arial"/>
                          <a:cs typeface="Arial"/>
                        </a:rPr>
                        <a:t>0.63</a:t>
                      </a:r>
                      <a:r>
                        <a:rPr lang="en-GB" sz="600" spc="-10" noProof="0" dirty="0">
                          <a:solidFill>
                            <a:schemeClr val="tx1"/>
                          </a:solidFill>
                          <a:latin typeface="Arial"/>
                          <a:cs typeface="Arial"/>
                        </a:rPr>
                        <a:t> </a:t>
                      </a:r>
                      <a:r>
                        <a:rPr lang="en-GB" sz="600" noProof="0" dirty="0">
                          <a:solidFill>
                            <a:schemeClr val="tx1"/>
                          </a:solidFill>
                          <a:latin typeface="Arial"/>
                          <a:cs typeface="Arial"/>
                        </a:rPr>
                        <a:t>(0.45,</a:t>
                      </a:r>
                      <a:r>
                        <a:rPr lang="en-GB" sz="600" spc="-5" noProof="0" dirty="0">
                          <a:solidFill>
                            <a:schemeClr val="tx1"/>
                          </a:solidFill>
                          <a:latin typeface="Arial"/>
                          <a:cs typeface="Arial"/>
                        </a:rPr>
                        <a:t> </a:t>
                      </a:r>
                      <a:r>
                        <a:rPr lang="en-GB" sz="600" spc="-10" noProof="0" dirty="0">
                          <a:solidFill>
                            <a:schemeClr val="tx1"/>
                          </a:solidFill>
                          <a:latin typeface="Arial"/>
                          <a:cs typeface="Arial"/>
                        </a:rPr>
                        <a:t>0.89)</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23"/>
                  </a:ext>
                </a:extLst>
              </a:tr>
              <a:tr h="119520">
                <a:tc>
                  <a:txBody>
                    <a:bodyPr/>
                    <a:lstStyle/>
                    <a:p>
                      <a:pPr marL="570230">
                        <a:lnSpc>
                          <a:spcPts val="955"/>
                        </a:lnSpc>
                      </a:pPr>
                      <a:r>
                        <a:rPr lang="en-GB" sz="600" noProof="0" dirty="0">
                          <a:solidFill>
                            <a:schemeClr val="tx1"/>
                          </a:solidFill>
                          <a:latin typeface="Arial"/>
                          <a:cs typeface="Arial"/>
                        </a:rPr>
                        <a:t>0.71</a:t>
                      </a:r>
                      <a:r>
                        <a:rPr lang="en-GB" sz="600" spc="-10" noProof="0" dirty="0">
                          <a:solidFill>
                            <a:schemeClr val="tx1"/>
                          </a:solidFill>
                          <a:latin typeface="Arial"/>
                          <a:cs typeface="Arial"/>
                        </a:rPr>
                        <a:t> </a:t>
                      </a:r>
                      <a:r>
                        <a:rPr lang="en-GB" sz="600" noProof="0" dirty="0">
                          <a:solidFill>
                            <a:schemeClr val="tx1"/>
                          </a:solidFill>
                          <a:latin typeface="Arial"/>
                          <a:cs typeface="Arial"/>
                        </a:rPr>
                        <a:t>(0.45,</a:t>
                      </a:r>
                      <a:r>
                        <a:rPr lang="en-GB" sz="600" spc="-5" noProof="0" dirty="0">
                          <a:solidFill>
                            <a:schemeClr val="tx1"/>
                          </a:solidFill>
                          <a:latin typeface="Arial"/>
                          <a:cs typeface="Arial"/>
                        </a:rPr>
                        <a:t> </a:t>
                      </a:r>
                      <a:r>
                        <a:rPr lang="en-GB" sz="600" spc="-10" noProof="0" dirty="0">
                          <a:solidFill>
                            <a:schemeClr val="tx1"/>
                          </a:solidFill>
                          <a:latin typeface="Arial"/>
                          <a:cs typeface="Arial"/>
                        </a:rPr>
                        <a:t>1.13)</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4"/>
                  </a:ext>
                </a:extLst>
              </a:tr>
              <a:tr h="119520">
                <a:tc gridSpan="2">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hMerge="1">
                  <a:txBody>
                    <a:bodyPr/>
                    <a:lstStyle/>
                    <a:p>
                      <a:endParaRPr/>
                    </a:p>
                  </a:txBody>
                  <a:tcPr marL="0" marR="0" marT="0" marB="0"/>
                </a:tc>
                <a:extLst>
                  <a:ext uri="{0D108BD9-81ED-4DB2-BD59-A6C34878D82A}">
                    <a16:rowId xmlns:a16="http://schemas.microsoft.com/office/drawing/2014/main" val="10025"/>
                  </a:ext>
                </a:extLst>
              </a:tr>
              <a:tr h="119520">
                <a:tc>
                  <a:txBody>
                    <a:bodyPr/>
                    <a:lstStyle/>
                    <a:p>
                      <a:pPr marL="570230">
                        <a:lnSpc>
                          <a:spcPts val="955"/>
                        </a:lnSpc>
                      </a:pPr>
                      <a:r>
                        <a:rPr lang="en-GB" sz="600" noProof="0" dirty="0">
                          <a:solidFill>
                            <a:schemeClr val="tx1"/>
                          </a:solidFill>
                          <a:latin typeface="Arial"/>
                          <a:cs typeface="Arial"/>
                        </a:rPr>
                        <a:t>0.79</a:t>
                      </a:r>
                      <a:r>
                        <a:rPr lang="en-GB" sz="600" spc="-10" noProof="0" dirty="0">
                          <a:solidFill>
                            <a:schemeClr val="tx1"/>
                          </a:solidFill>
                          <a:latin typeface="Arial"/>
                          <a:cs typeface="Arial"/>
                        </a:rPr>
                        <a:t> </a:t>
                      </a:r>
                      <a:r>
                        <a:rPr lang="en-GB" sz="600" noProof="0" dirty="0">
                          <a:solidFill>
                            <a:schemeClr val="tx1"/>
                          </a:solidFill>
                          <a:latin typeface="Arial"/>
                          <a:cs typeface="Arial"/>
                        </a:rPr>
                        <a:t>(0.43,</a:t>
                      </a:r>
                      <a:r>
                        <a:rPr lang="en-GB" sz="600" spc="-5" noProof="0" dirty="0">
                          <a:solidFill>
                            <a:schemeClr val="tx1"/>
                          </a:solidFill>
                          <a:latin typeface="Arial"/>
                          <a:cs typeface="Arial"/>
                        </a:rPr>
                        <a:t> </a:t>
                      </a:r>
                      <a:r>
                        <a:rPr lang="en-GB" sz="600" spc="-10" noProof="0" dirty="0">
                          <a:solidFill>
                            <a:schemeClr val="tx1"/>
                          </a:solidFill>
                          <a:latin typeface="Arial"/>
                          <a:cs typeface="Arial"/>
                        </a:rPr>
                        <a:t>1.44)</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26"/>
                  </a:ext>
                </a:extLst>
              </a:tr>
              <a:tr h="119520">
                <a:tc>
                  <a:txBody>
                    <a:bodyPr/>
                    <a:lstStyle/>
                    <a:p>
                      <a:pPr marL="570230">
                        <a:lnSpc>
                          <a:spcPts val="955"/>
                        </a:lnSpc>
                      </a:pPr>
                      <a:r>
                        <a:rPr lang="en-GB" sz="600" noProof="0" dirty="0">
                          <a:solidFill>
                            <a:schemeClr val="tx1"/>
                          </a:solidFill>
                          <a:latin typeface="Arial"/>
                          <a:cs typeface="Arial"/>
                        </a:rPr>
                        <a:t>0.59</a:t>
                      </a:r>
                      <a:r>
                        <a:rPr lang="en-GB" sz="600" spc="-10" noProof="0" dirty="0">
                          <a:solidFill>
                            <a:schemeClr val="tx1"/>
                          </a:solidFill>
                          <a:latin typeface="Arial"/>
                          <a:cs typeface="Arial"/>
                        </a:rPr>
                        <a:t> </a:t>
                      </a:r>
                      <a:r>
                        <a:rPr lang="en-GB" sz="600" noProof="0" dirty="0">
                          <a:solidFill>
                            <a:schemeClr val="tx1"/>
                          </a:solidFill>
                          <a:latin typeface="Arial"/>
                          <a:cs typeface="Arial"/>
                        </a:rPr>
                        <a:t>(0.40,</a:t>
                      </a:r>
                      <a:r>
                        <a:rPr lang="en-GB" sz="600" spc="-5" noProof="0" dirty="0">
                          <a:solidFill>
                            <a:schemeClr val="tx1"/>
                          </a:solidFill>
                          <a:latin typeface="Arial"/>
                          <a:cs typeface="Arial"/>
                        </a:rPr>
                        <a:t> </a:t>
                      </a:r>
                      <a:r>
                        <a:rPr lang="en-GB" sz="600" spc="-10" noProof="0" dirty="0">
                          <a:solidFill>
                            <a:schemeClr val="tx1"/>
                          </a:solidFill>
                          <a:latin typeface="Arial"/>
                          <a:cs typeface="Arial"/>
                        </a:rPr>
                        <a:t>0.86)</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27"/>
                  </a:ext>
                </a:extLst>
              </a:tr>
              <a:tr h="119520">
                <a:tc>
                  <a:txBody>
                    <a:bodyPr/>
                    <a:lstStyle/>
                    <a:p>
                      <a:pPr marL="570230">
                        <a:lnSpc>
                          <a:spcPts val="955"/>
                        </a:lnSpc>
                      </a:pPr>
                      <a:r>
                        <a:rPr lang="en-GB" sz="600" noProof="0" dirty="0">
                          <a:solidFill>
                            <a:schemeClr val="tx1"/>
                          </a:solidFill>
                          <a:latin typeface="Arial"/>
                          <a:cs typeface="Arial"/>
                        </a:rPr>
                        <a:t>0.78</a:t>
                      </a:r>
                      <a:r>
                        <a:rPr lang="en-GB" sz="600" spc="-10" noProof="0" dirty="0">
                          <a:solidFill>
                            <a:schemeClr val="tx1"/>
                          </a:solidFill>
                          <a:latin typeface="Arial"/>
                          <a:cs typeface="Arial"/>
                        </a:rPr>
                        <a:t> </a:t>
                      </a:r>
                      <a:r>
                        <a:rPr lang="en-GB" sz="600" noProof="0" dirty="0">
                          <a:solidFill>
                            <a:schemeClr val="tx1"/>
                          </a:solidFill>
                          <a:latin typeface="Arial"/>
                          <a:cs typeface="Arial"/>
                        </a:rPr>
                        <a:t>(0.43,</a:t>
                      </a:r>
                      <a:r>
                        <a:rPr lang="en-GB" sz="600" spc="-5" noProof="0" dirty="0">
                          <a:solidFill>
                            <a:schemeClr val="tx1"/>
                          </a:solidFill>
                          <a:latin typeface="Arial"/>
                          <a:cs typeface="Arial"/>
                        </a:rPr>
                        <a:t> </a:t>
                      </a:r>
                      <a:r>
                        <a:rPr lang="en-GB" sz="600" spc="-10" noProof="0" dirty="0">
                          <a:solidFill>
                            <a:schemeClr val="tx1"/>
                          </a:solidFill>
                          <a:latin typeface="Arial"/>
                          <a:cs typeface="Arial"/>
                        </a:rPr>
                        <a:t>1.40)</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28"/>
                  </a:ext>
                </a:extLst>
              </a:tr>
              <a:tr h="119520">
                <a:tc>
                  <a:txBody>
                    <a:bodyPr/>
                    <a:lstStyle/>
                    <a:p>
                      <a:pPr marL="570230">
                        <a:lnSpc>
                          <a:spcPts val="955"/>
                        </a:lnSpc>
                      </a:pPr>
                      <a:r>
                        <a:rPr lang="en-GB" sz="600" noProof="0" dirty="0">
                          <a:solidFill>
                            <a:schemeClr val="tx1"/>
                          </a:solidFill>
                          <a:latin typeface="Arial"/>
                          <a:cs typeface="Arial"/>
                        </a:rPr>
                        <a:t>0.67</a:t>
                      </a:r>
                      <a:r>
                        <a:rPr lang="en-GB" sz="600" spc="-10" noProof="0" dirty="0">
                          <a:solidFill>
                            <a:schemeClr val="tx1"/>
                          </a:solidFill>
                          <a:latin typeface="Arial"/>
                          <a:cs typeface="Arial"/>
                        </a:rPr>
                        <a:t> </a:t>
                      </a:r>
                      <a:r>
                        <a:rPr lang="en-GB" sz="600" noProof="0" dirty="0">
                          <a:solidFill>
                            <a:schemeClr val="tx1"/>
                          </a:solidFill>
                          <a:latin typeface="Arial"/>
                          <a:cs typeface="Arial"/>
                        </a:rPr>
                        <a:t>(0.21,</a:t>
                      </a:r>
                      <a:r>
                        <a:rPr lang="en-GB" sz="600" spc="-5" noProof="0" dirty="0">
                          <a:solidFill>
                            <a:schemeClr val="tx1"/>
                          </a:solidFill>
                          <a:latin typeface="Arial"/>
                          <a:cs typeface="Arial"/>
                        </a:rPr>
                        <a:t> </a:t>
                      </a:r>
                      <a:r>
                        <a:rPr lang="en-GB" sz="600" spc="-10" noProof="0" dirty="0">
                          <a:solidFill>
                            <a:schemeClr val="tx1"/>
                          </a:solidFill>
                          <a:latin typeface="Arial"/>
                          <a:cs typeface="Arial"/>
                        </a:rPr>
                        <a:t>2.12)</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9"/>
                  </a:ext>
                </a:extLst>
              </a:tr>
              <a:tr h="119520">
                <a:tc gridSpan="2">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hMerge="1">
                  <a:txBody>
                    <a:bodyPr/>
                    <a:lstStyle/>
                    <a:p>
                      <a:endParaRPr/>
                    </a:p>
                  </a:txBody>
                  <a:tcPr marL="0" marR="0" marT="0" marB="0"/>
                </a:tc>
                <a:extLst>
                  <a:ext uri="{0D108BD9-81ED-4DB2-BD59-A6C34878D82A}">
                    <a16:rowId xmlns:a16="http://schemas.microsoft.com/office/drawing/2014/main" val="10030"/>
                  </a:ext>
                </a:extLst>
              </a:tr>
              <a:tr h="119520">
                <a:tc>
                  <a:txBody>
                    <a:bodyPr/>
                    <a:lstStyle/>
                    <a:p>
                      <a:pPr marL="570230">
                        <a:lnSpc>
                          <a:spcPts val="955"/>
                        </a:lnSpc>
                      </a:pPr>
                      <a:r>
                        <a:rPr lang="en-GB" sz="600" noProof="0" dirty="0">
                          <a:solidFill>
                            <a:schemeClr val="tx1"/>
                          </a:solidFill>
                          <a:latin typeface="Arial"/>
                          <a:cs typeface="Arial"/>
                        </a:rPr>
                        <a:t>0.93</a:t>
                      </a:r>
                      <a:r>
                        <a:rPr lang="en-GB" sz="600" spc="-10" noProof="0" dirty="0">
                          <a:solidFill>
                            <a:schemeClr val="tx1"/>
                          </a:solidFill>
                          <a:latin typeface="Arial"/>
                          <a:cs typeface="Arial"/>
                        </a:rPr>
                        <a:t> </a:t>
                      </a:r>
                      <a:r>
                        <a:rPr lang="en-GB" sz="600" noProof="0" dirty="0">
                          <a:solidFill>
                            <a:schemeClr val="tx1"/>
                          </a:solidFill>
                          <a:latin typeface="Arial"/>
                          <a:cs typeface="Arial"/>
                        </a:rPr>
                        <a:t>(0.66,</a:t>
                      </a:r>
                      <a:r>
                        <a:rPr lang="en-GB" sz="600" spc="-5" noProof="0" dirty="0">
                          <a:solidFill>
                            <a:schemeClr val="tx1"/>
                          </a:solidFill>
                          <a:latin typeface="Arial"/>
                          <a:cs typeface="Arial"/>
                        </a:rPr>
                        <a:t> </a:t>
                      </a:r>
                      <a:r>
                        <a:rPr lang="en-GB" sz="600" spc="-10" noProof="0" dirty="0">
                          <a:solidFill>
                            <a:schemeClr val="tx1"/>
                          </a:solidFill>
                          <a:latin typeface="Arial"/>
                          <a:cs typeface="Arial"/>
                        </a:rPr>
                        <a:t>1.31)</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31"/>
                  </a:ext>
                </a:extLst>
              </a:tr>
              <a:tr h="119520">
                <a:tc>
                  <a:txBody>
                    <a:bodyPr/>
                    <a:lstStyle/>
                    <a:p>
                      <a:pPr marL="570230">
                        <a:lnSpc>
                          <a:spcPts val="955"/>
                        </a:lnSpc>
                      </a:pPr>
                      <a:r>
                        <a:rPr lang="en-GB" sz="600" noProof="0" dirty="0">
                          <a:solidFill>
                            <a:schemeClr val="tx1"/>
                          </a:solidFill>
                          <a:latin typeface="Arial"/>
                          <a:cs typeface="Arial"/>
                        </a:rPr>
                        <a:t>0.35</a:t>
                      </a:r>
                      <a:r>
                        <a:rPr lang="en-GB" sz="600" spc="-10" noProof="0" dirty="0">
                          <a:solidFill>
                            <a:schemeClr val="tx1"/>
                          </a:solidFill>
                          <a:latin typeface="Arial"/>
                          <a:cs typeface="Arial"/>
                        </a:rPr>
                        <a:t> </a:t>
                      </a:r>
                      <a:r>
                        <a:rPr lang="en-GB" sz="600" noProof="0" dirty="0">
                          <a:solidFill>
                            <a:schemeClr val="tx1"/>
                          </a:solidFill>
                          <a:latin typeface="Arial"/>
                          <a:cs typeface="Arial"/>
                        </a:rPr>
                        <a:t>(0.21,</a:t>
                      </a:r>
                      <a:r>
                        <a:rPr lang="en-GB" sz="600" spc="-5" noProof="0" dirty="0">
                          <a:solidFill>
                            <a:schemeClr val="tx1"/>
                          </a:solidFill>
                          <a:latin typeface="Arial"/>
                          <a:cs typeface="Arial"/>
                        </a:rPr>
                        <a:t> </a:t>
                      </a:r>
                      <a:r>
                        <a:rPr lang="en-GB" sz="600" spc="-10" noProof="0" dirty="0">
                          <a:solidFill>
                            <a:schemeClr val="tx1"/>
                          </a:solidFill>
                          <a:latin typeface="Arial"/>
                          <a:cs typeface="Arial"/>
                        </a:rPr>
                        <a:t>0.57)</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2"/>
                  </a:ext>
                </a:extLst>
              </a:tr>
              <a:tr h="119520">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33"/>
                  </a:ext>
                </a:extLst>
              </a:tr>
              <a:tr h="119520">
                <a:tc>
                  <a:txBody>
                    <a:bodyPr/>
                    <a:lstStyle/>
                    <a:p>
                      <a:pPr marL="570230">
                        <a:lnSpc>
                          <a:spcPts val="955"/>
                        </a:lnSpc>
                      </a:pPr>
                      <a:r>
                        <a:rPr lang="en-GB" sz="600" noProof="0" dirty="0">
                          <a:solidFill>
                            <a:schemeClr val="tx1"/>
                          </a:solidFill>
                          <a:latin typeface="Arial"/>
                          <a:cs typeface="Arial"/>
                        </a:rPr>
                        <a:t>1.06</a:t>
                      </a:r>
                      <a:r>
                        <a:rPr lang="en-GB" sz="600" spc="-10" noProof="0" dirty="0">
                          <a:solidFill>
                            <a:schemeClr val="tx1"/>
                          </a:solidFill>
                          <a:latin typeface="Arial"/>
                          <a:cs typeface="Arial"/>
                        </a:rPr>
                        <a:t> </a:t>
                      </a:r>
                      <a:r>
                        <a:rPr lang="en-GB" sz="600" noProof="0" dirty="0">
                          <a:solidFill>
                            <a:schemeClr val="tx1"/>
                          </a:solidFill>
                          <a:latin typeface="Arial"/>
                          <a:cs typeface="Arial"/>
                        </a:rPr>
                        <a:t>(0.51,</a:t>
                      </a:r>
                      <a:r>
                        <a:rPr lang="en-GB" sz="600" spc="-5" noProof="0" dirty="0">
                          <a:solidFill>
                            <a:schemeClr val="tx1"/>
                          </a:solidFill>
                          <a:latin typeface="Arial"/>
                          <a:cs typeface="Arial"/>
                        </a:rPr>
                        <a:t> </a:t>
                      </a:r>
                      <a:r>
                        <a:rPr lang="en-GB" sz="600" spc="-10" noProof="0" dirty="0">
                          <a:solidFill>
                            <a:schemeClr val="tx1"/>
                          </a:solidFill>
                          <a:latin typeface="Arial"/>
                          <a:cs typeface="Arial"/>
                        </a:rPr>
                        <a:t>2.22)</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34"/>
                  </a:ext>
                </a:extLst>
              </a:tr>
              <a:tr h="119520">
                <a:tc>
                  <a:txBody>
                    <a:bodyPr/>
                    <a:lstStyle/>
                    <a:p>
                      <a:pPr marL="570230">
                        <a:lnSpc>
                          <a:spcPts val="955"/>
                        </a:lnSpc>
                      </a:pPr>
                      <a:r>
                        <a:rPr lang="en-GB" sz="600" noProof="0" dirty="0">
                          <a:solidFill>
                            <a:schemeClr val="tx1"/>
                          </a:solidFill>
                          <a:latin typeface="Arial"/>
                          <a:cs typeface="Arial"/>
                        </a:rPr>
                        <a:t>0.61</a:t>
                      </a:r>
                      <a:r>
                        <a:rPr lang="en-GB" sz="600" spc="-10" noProof="0" dirty="0">
                          <a:solidFill>
                            <a:schemeClr val="tx1"/>
                          </a:solidFill>
                          <a:latin typeface="Arial"/>
                          <a:cs typeface="Arial"/>
                        </a:rPr>
                        <a:t> </a:t>
                      </a:r>
                      <a:r>
                        <a:rPr lang="en-GB" sz="600" noProof="0" dirty="0">
                          <a:solidFill>
                            <a:schemeClr val="tx1"/>
                          </a:solidFill>
                          <a:latin typeface="Arial"/>
                          <a:cs typeface="Arial"/>
                        </a:rPr>
                        <a:t>(0.45,</a:t>
                      </a:r>
                      <a:r>
                        <a:rPr lang="en-GB" sz="600" spc="-5" noProof="0" dirty="0">
                          <a:solidFill>
                            <a:schemeClr val="tx1"/>
                          </a:solidFill>
                          <a:latin typeface="Arial"/>
                          <a:cs typeface="Arial"/>
                        </a:rPr>
                        <a:t> </a:t>
                      </a:r>
                      <a:r>
                        <a:rPr lang="en-GB" sz="600" spc="-10" noProof="0" dirty="0">
                          <a:solidFill>
                            <a:schemeClr val="tx1"/>
                          </a:solidFill>
                          <a:latin typeface="Arial"/>
                          <a:cs typeface="Arial"/>
                        </a:rPr>
                        <a:t>0.82)</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5"/>
                  </a:ext>
                </a:extLst>
              </a:tr>
              <a:tr h="119520">
                <a:tc gridSpan="2">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hMerge="1">
                  <a:txBody>
                    <a:bodyPr/>
                    <a:lstStyle/>
                    <a:p>
                      <a:endParaRPr/>
                    </a:p>
                  </a:txBody>
                  <a:tcPr marL="0" marR="0" marT="0" marB="0"/>
                </a:tc>
                <a:extLst>
                  <a:ext uri="{0D108BD9-81ED-4DB2-BD59-A6C34878D82A}">
                    <a16:rowId xmlns:a16="http://schemas.microsoft.com/office/drawing/2014/main" val="10036"/>
                  </a:ext>
                </a:extLst>
              </a:tr>
              <a:tr h="119520">
                <a:tc>
                  <a:txBody>
                    <a:bodyPr/>
                    <a:lstStyle/>
                    <a:p>
                      <a:pPr marL="570230">
                        <a:lnSpc>
                          <a:spcPts val="955"/>
                        </a:lnSpc>
                      </a:pPr>
                      <a:r>
                        <a:rPr lang="en-GB" sz="600" noProof="0" dirty="0">
                          <a:solidFill>
                            <a:schemeClr val="tx1"/>
                          </a:solidFill>
                          <a:latin typeface="Arial"/>
                          <a:cs typeface="Arial"/>
                        </a:rPr>
                        <a:t>0.70</a:t>
                      </a:r>
                      <a:r>
                        <a:rPr lang="en-GB" sz="600" spc="-10" noProof="0" dirty="0">
                          <a:solidFill>
                            <a:schemeClr val="tx1"/>
                          </a:solidFill>
                          <a:latin typeface="Arial"/>
                          <a:cs typeface="Arial"/>
                        </a:rPr>
                        <a:t> </a:t>
                      </a:r>
                      <a:r>
                        <a:rPr lang="en-GB" sz="600" noProof="0" dirty="0">
                          <a:solidFill>
                            <a:schemeClr val="tx1"/>
                          </a:solidFill>
                          <a:latin typeface="Arial"/>
                          <a:cs typeface="Arial"/>
                        </a:rPr>
                        <a:t>(0.46,</a:t>
                      </a:r>
                      <a:r>
                        <a:rPr lang="en-GB" sz="600" spc="-5" noProof="0" dirty="0">
                          <a:solidFill>
                            <a:schemeClr val="tx1"/>
                          </a:solidFill>
                          <a:latin typeface="Arial"/>
                          <a:cs typeface="Arial"/>
                        </a:rPr>
                        <a:t> </a:t>
                      </a:r>
                      <a:r>
                        <a:rPr lang="en-GB" sz="600" spc="-10" noProof="0" dirty="0">
                          <a:solidFill>
                            <a:schemeClr val="tx1"/>
                          </a:solidFill>
                          <a:latin typeface="Arial"/>
                          <a:cs typeface="Arial"/>
                        </a:rPr>
                        <a:t>1.06)</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37"/>
                  </a:ext>
                </a:extLst>
              </a:tr>
              <a:tr h="119520">
                <a:tc>
                  <a:txBody>
                    <a:bodyPr/>
                    <a:lstStyle/>
                    <a:p>
                      <a:pPr marL="570230">
                        <a:lnSpc>
                          <a:spcPts val="955"/>
                        </a:lnSpc>
                      </a:pPr>
                      <a:r>
                        <a:rPr lang="en-GB" sz="600" noProof="0" dirty="0">
                          <a:solidFill>
                            <a:schemeClr val="tx1"/>
                          </a:solidFill>
                          <a:latin typeface="Arial"/>
                          <a:cs typeface="Arial"/>
                        </a:rPr>
                        <a:t>0.61</a:t>
                      </a:r>
                      <a:r>
                        <a:rPr lang="en-GB" sz="600" spc="-10" noProof="0" dirty="0">
                          <a:solidFill>
                            <a:schemeClr val="tx1"/>
                          </a:solidFill>
                          <a:latin typeface="Arial"/>
                          <a:cs typeface="Arial"/>
                        </a:rPr>
                        <a:t> </a:t>
                      </a:r>
                      <a:r>
                        <a:rPr lang="en-GB" sz="600" noProof="0" dirty="0">
                          <a:solidFill>
                            <a:schemeClr val="tx1"/>
                          </a:solidFill>
                          <a:latin typeface="Arial"/>
                          <a:cs typeface="Arial"/>
                        </a:rPr>
                        <a:t>(0.39,</a:t>
                      </a:r>
                      <a:r>
                        <a:rPr lang="en-GB" sz="600" spc="-5" noProof="0" dirty="0">
                          <a:solidFill>
                            <a:schemeClr val="tx1"/>
                          </a:solidFill>
                          <a:latin typeface="Arial"/>
                          <a:cs typeface="Arial"/>
                        </a:rPr>
                        <a:t> </a:t>
                      </a:r>
                      <a:r>
                        <a:rPr lang="en-GB" sz="600" spc="-10" noProof="0" dirty="0">
                          <a:solidFill>
                            <a:schemeClr val="tx1"/>
                          </a:solidFill>
                          <a:latin typeface="Arial"/>
                          <a:cs typeface="Arial"/>
                        </a:rPr>
                        <a:t>0.94)</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38"/>
                  </a:ext>
                </a:extLst>
              </a:tr>
              <a:tr h="119520">
                <a:tc>
                  <a:txBody>
                    <a:bodyPr/>
                    <a:lstStyle/>
                    <a:p>
                      <a:pPr marL="570230">
                        <a:lnSpc>
                          <a:spcPts val="955"/>
                        </a:lnSpc>
                      </a:pPr>
                      <a:r>
                        <a:rPr lang="en-GB" sz="600" noProof="0" dirty="0">
                          <a:solidFill>
                            <a:schemeClr val="tx1"/>
                          </a:solidFill>
                          <a:latin typeface="Arial"/>
                          <a:cs typeface="Arial"/>
                        </a:rPr>
                        <a:t>0.69</a:t>
                      </a:r>
                      <a:r>
                        <a:rPr lang="en-GB" sz="600" spc="-10" noProof="0" dirty="0">
                          <a:solidFill>
                            <a:schemeClr val="tx1"/>
                          </a:solidFill>
                          <a:latin typeface="Arial"/>
                          <a:cs typeface="Arial"/>
                        </a:rPr>
                        <a:t> </a:t>
                      </a:r>
                      <a:r>
                        <a:rPr lang="en-GB" sz="600" noProof="0" dirty="0">
                          <a:solidFill>
                            <a:schemeClr val="tx1"/>
                          </a:solidFill>
                          <a:latin typeface="Arial"/>
                          <a:cs typeface="Arial"/>
                        </a:rPr>
                        <a:t>(0.33,</a:t>
                      </a:r>
                      <a:r>
                        <a:rPr lang="en-GB" sz="600" spc="-5" noProof="0" dirty="0">
                          <a:solidFill>
                            <a:schemeClr val="tx1"/>
                          </a:solidFill>
                          <a:latin typeface="Arial"/>
                          <a:cs typeface="Arial"/>
                        </a:rPr>
                        <a:t> </a:t>
                      </a:r>
                      <a:r>
                        <a:rPr lang="en-GB" sz="600" spc="-10" noProof="0" dirty="0">
                          <a:solidFill>
                            <a:schemeClr val="tx1"/>
                          </a:solidFill>
                          <a:latin typeface="Arial"/>
                          <a:cs typeface="Arial"/>
                        </a:rPr>
                        <a:t>1.43)</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39"/>
                  </a:ext>
                </a:extLst>
              </a:tr>
              <a:tr h="119520">
                <a:tc gridSpan="2">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cap="flat" cmpd="sng" algn="ctr">
                      <a:solidFill>
                        <a:srgbClr val="002F5D"/>
                      </a:solidFill>
                      <a:prstDash val="solid"/>
                      <a:round/>
                      <a:headEnd type="none" w="med" len="med"/>
                      <a:tailEnd type="none" w="med" len="med"/>
                    </a:lnT>
                    <a:lnB w="6350">
                      <a:noFill/>
                      <a:prstDash val="solid"/>
                    </a:lnB>
                    <a:lnTlToBr w="12700" cmpd="sng">
                      <a:noFill/>
                      <a:prstDash val="solid"/>
                    </a:lnTlToBr>
                    <a:lnBlToTr w="12700" cmpd="sng">
                      <a:noFill/>
                      <a:prstDash val="solid"/>
                    </a:lnBlToTr>
                  </a:tcPr>
                </a:tc>
                <a:tc hMerge="1">
                  <a:txBody>
                    <a:bodyPr/>
                    <a:lstStyle/>
                    <a:p>
                      <a:endParaRPr/>
                    </a:p>
                  </a:txBody>
                  <a:tcPr marL="0" marR="0" marT="0" marB="0"/>
                </a:tc>
                <a:extLst>
                  <a:ext uri="{0D108BD9-81ED-4DB2-BD59-A6C34878D82A}">
                    <a16:rowId xmlns:a16="http://schemas.microsoft.com/office/drawing/2014/main" val="10040"/>
                  </a:ext>
                </a:extLst>
              </a:tr>
              <a:tr h="119520">
                <a:tc>
                  <a:txBody>
                    <a:bodyPr/>
                    <a:lstStyle/>
                    <a:p>
                      <a:pPr marL="570230">
                        <a:lnSpc>
                          <a:spcPts val="955"/>
                        </a:lnSpc>
                      </a:pPr>
                      <a:r>
                        <a:rPr lang="en-GB" sz="600" noProof="0" dirty="0">
                          <a:solidFill>
                            <a:schemeClr val="tx1"/>
                          </a:solidFill>
                          <a:latin typeface="Arial"/>
                          <a:cs typeface="Arial"/>
                        </a:rPr>
                        <a:t>0.61</a:t>
                      </a:r>
                      <a:r>
                        <a:rPr lang="en-GB" sz="600" spc="-10" noProof="0" dirty="0">
                          <a:solidFill>
                            <a:schemeClr val="tx1"/>
                          </a:solidFill>
                          <a:latin typeface="Arial"/>
                          <a:cs typeface="Arial"/>
                        </a:rPr>
                        <a:t> </a:t>
                      </a:r>
                      <a:r>
                        <a:rPr lang="en-GB" sz="600" noProof="0" dirty="0">
                          <a:solidFill>
                            <a:schemeClr val="tx1"/>
                          </a:solidFill>
                          <a:latin typeface="Arial"/>
                          <a:cs typeface="Arial"/>
                        </a:rPr>
                        <a:t>(0.40,</a:t>
                      </a:r>
                      <a:r>
                        <a:rPr lang="en-GB" sz="600" spc="-5" noProof="0" dirty="0">
                          <a:solidFill>
                            <a:schemeClr val="tx1"/>
                          </a:solidFill>
                          <a:latin typeface="Arial"/>
                          <a:cs typeface="Arial"/>
                        </a:rPr>
                        <a:t> </a:t>
                      </a:r>
                      <a:r>
                        <a:rPr lang="en-GB" sz="600" spc="-10" noProof="0" dirty="0">
                          <a:solidFill>
                            <a:schemeClr val="tx1"/>
                          </a:solidFill>
                          <a:latin typeface="Arial"/>
                          <a:cs typeface="Arial"/>
                        </a:rPr>
                        <a:t>0.91)</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41"/>
                  </a:ext>
                </a:extLst>
              </a:tr>
              <a:tr h="119520">
                <a:tc>
                  <a:txBody>
                    <a:bodyPr/>
                    <a:lstStyle/>
                    <a:p>
                      <a:pPr marL="570230">
                        <a:lnSpc>
                          <a:spcPts val="955"/>
                        </a:lnSpc>
                      </a:pPr>
                      <a:r>
                        <a:rPr lang="en-GB" sz="600" noProof="0" dirty="0">
                          <a:solidFill>
                            <a:schemeClr val="tx1"/>
                          </a:solidFill>
                          <a:latin typeface="Arial"/>
                          <a:cs typeface="Arial"/>
                        </a:rPr>
                        <a:t>0.72</a:t>
                      </a:r>
                      <a:r>
                        <a:rPr lang="en-GB" sz="600" spc="-10" noProof="0" dirty="0">
                          <a:solidFill>
                            <a:schemeClr val="tx1"/>
                          </a:solidFill>
                          <a:latin typeface="Arial"/>
                          <a:cs typeface="Arial"/>
                        </a:rPr>
                        <a:t> </a:t>
                      </a:r>
                      <a:r>
                        <a:rPr lang="en-GB" sz="600" noProof="0" dirty="0">
                          <a:solidFill>
                            <a:schemeClr val="tx1"/>
                          </a:solidFill>
                          <a:latin typeface="Arial"/>
                          <a:cs typeface="Arial"/>
                        </a:rPr>
                        <a:t>(0.49,</a:t>
                      </a:r>
                      <a:r>
                        <a:rPr lang="en-GB" sz="600" spc="-5" noProof="0" dirty="0">
                          <a:solidFill>
                            <a:schemeClr val="tx1"/>
                          </a:solidFill>
                          <a:latin typeface="Arial"/>
                          <a:cs typeface="Arial"/>
                        </a:rPr>
                        <a:t> </a:t>
                      </a:r>
                      <a:r>
                        <a:rPr lang="en-GB" sz="600" spc="-10" noProof="0" dirty="0">
                          <a:solidFill>
                            <a:schemeClr val="tx1"/>
                          </a:solidFill>
                          <a:latin typeface="Arial"/>
                          <a:cs typeface="Arial"/>
                        </a:rPr>
                        <a:t>1.05)</a:t>
                      </a:r>
                      <a:endParaRPr lang="en-GB" sz="600" noProof="0" dirty="0">
                        <a:solidFill>
                          <a:schemeClr val="tx1"/>
                        </a:solidFill>
                        <a:latin typeface="Arial"/>
                        <a:cs typeface="Arial"/>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lang="en-GB" sz="500" noProof="0" dirty="0">
                        <a:solidFill>
                          <a:schemeClr val="tx1"/>
                        </a:solidFill>
                        <a:latin typeface="Times New Roman"/>
                        <a:cs typeface="Times New Roman"/>
                      </a:endParaRPr>
                    </a:p>
                  </a:txBody>
                  <a:tcPr marL="0" marR="0" marT="0" marB="0" anchor="ctr">
                    <a:lnL w="6350">
                      <a:noFill/>
                      <a:prstDash val="solid"/>
                    </a:lnL>
                    <a:lnR w="6350">
                      <a:noFill/>
                      <a:prstDash val="solid"/>
                    </a:lnR>
                    <a:lnT w="6350">
                      <a:noFill/>
                      <a:prstDash val="solid"/>
                    </a:lnT>
                    <a:lnB w="6350" cap="flat" cmpd="sng" algn="ctr">
                      <a:solidFill>
                        <a:srgbClr val="002F5D"/>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42"/>
                  </a:ext>
                </a:extLst>
              </a:tr>
            </a:tbl>
          </a:graphicData>
        </a:graphic>
      </p:graphicFrame>
      <p:sp>
        <p:nvSpPr>
          <p:cNvPr id="5" name="Freeform 427">
            <a:extLst>
              <a:ext uri="{FF2B5EF4-FFF2-40B4-BE49-F238E27FC236}">
                <a16:creationId xmlns:a16="http://schemas.microsoft.com/office/drawing/2014/main" id="{F7C36821-9636-0B39-46EF-3084B9C77C4C}"/>
              </a:ext>
            </a:extLst>
          </p:cNvPr>
          <p:cNvSpPr/>
          <p:nvPr/>
        </p:nvSpPr>
        <p:spPr>
          <a:xfrm>
            <a:off x="10547698" y="2518355"/>
            <a:ext cx="1027161" cy="11131"/>
          </a:xfrm>
          <a:custGeom>
            <a:avLst/>
            <a:gdLst>
              <a:gd name="connsiteX0" fmla="*/ 0 w 1540741"/>
              <a:gd name="connsiteY0" fmla="*/ 0 h 12672"/>
              <a:gd name="connsiteX1" fmla="*/ 1540742 w 1540741"/>
              <a:gd name="connsiteY1" fmla="*/ 0 h 12672"/>
            </a:gdLst>
            <a:ahLst/>
            <a:cxnLst>
              <a:cxn ang="0">
                <a:pos x="connsiteX0" y="connsiteY0"/>
              </a:cxn>
              <a:cxn ang="0">
                <a:pos x="connsiteX1" y="connsiteY1"/>
              </a:cxn>
            </a:cxnLst>
            <a:rect l="l" t="t" r="r" b="b"/>
            <a:pathLst>
              <a:path w="1540741" h="12672">
                <a:moveTo>
                  <a:pt x="0" y="0"/>
                </a:moveTo>
                <a:lnTo>
                  <a:pt x="1540742" y="0"/>
                </a:lnTo>
              </a:path>
            </a:pathLst>
          </a:custGeom>
          <a:ln w="12692" cap="flat">
            <a:solidFill>
              <a:srgbClr val="000000"/>
            </a:solidFill>
            <a:prstDash val="solid"/>
            <a:miter/>
            <a:headEnd type="arrow" w="sm" len="sm"/>
            <a:tailEnd type="arrow" w="sm" len="sm"/>
          </a:ln>
        </p:spPr>
        <p:txBody>
          <a:bodyPr rtlCol="0" anchor="ctr"/>
          <a:lstStyle/>
          <a:p>
            <a:pPr algn="ctr" defTabSz="914446"/>
            <a:endParaRPr lang="en-GB" sz="600" noProof="0" dirty="0">
              <a:solidFill>
                <a:prstClr val="black"/>
              </a:solidFill>
              <a:latin typeface="Aptos" panose="02110004020202020204"/>
            </a:endParaRPr>
          </a:p>
        </p:txBody>
      </p:sp>
      <p:sp>
        <p:nvSpPr>
          <p:cNvPr id="9" name="Freeform 496">
            <a:extLst>
              <a:ext uri="{FF2B5EF4-FFF2-40B4-BE49-F238E27FC236}">
                <a16:creationId xmlns:a16="http://schemas.microsoft.com/office/drawing/2014/main" id="{7CE89E2D-3A71-942E-06C3-C31F7044A49F}"/>
              </a:ext>
            </a:extLst>
          </p:cNvPr>
          <p:cNvSpPr/>
          <p:nvPr/>
        </p:nvSpPr>
        <p:spPr>
          <a:xfrm>
            <a:off x="10547782" y="3716258"/>
            <a:ext cx="872177" cy="11131"/>
          </a:xfrm>
          <a:custGeom>
            <a:avLst/>
            <a:gdLst>
              <a:gd name="connsiteX0" fmla="*/ 0 w 1308265"/>
              <a:gd name="connsiteY0" fmla="*/ 0 h 12672"/>
              <a:gd name="connsiteX1" fmla="*/ 1308265 w 1308265"/>
              <a:gd name="connsiteY1" fmla="*/ 0 h 12672"/>
            </a:gdLst>
            <a:ahLst/>
            <a:cxnLst>
              <a:cxn ang="0">
                <a:pos x="connsiteX0" y="connsiteY0"/>
              </a:cxn>
              <a:cxn ang="0">
                <a:pos x="connsiteX1" y="connsiteY1"/>
              </a:cxn>
            </a:cxnLst>
            <a:rect l="l" t="t" r="r" b="b"/>
            <a:pathLst>
              <a:path w="1308265" h="12672">
                <a:moveTo>
                  <a:pt x="0" y="0"/>
                </a:moveTo>
                <a:lnTo>
                  <a:pt x="1308265" y="0"/>
                </a:lnTo>
              </a:path>
            </a:pathLst>
          </a:custGeom>
          <a:ln w="12692" cap="flat">
            <a:solidFill>
              <a:srgbClr val="000000"/>
            </a:solidFill>
            <a:prstDash val="solid"/>
            <a:miter/>
            <a:headEnd type="arrow" w="sm" len="sm"/>
          </a:ln>
        </p:spPr>
        <p:txBody>
          <a:bodyPr rtlCol="0" anchor="ctr"/>
          <a:lstStyle/>
          <a:p>
            <a:pPr algn="ctr" defTabSz="914446"/>
            <a:endParaRPr lang="en-GB" sz="600" noProof="0" dirty="0">
              <a:solidFill>
                <a:prstClr val="black"/>
              </a:solidFill>
              <a:latin typeface="Aptos" panose="02110004020202020204"/>
            </a:endParaRPr>
          </a:p>
        </p:txBody>
      </p:sp>
      <p:sp>
        <p:nvSpPr>
          <p:cNvPr id="11" name="Freeform 498">
            <a:extLst>
              <a:ext uri="{FF2B5EF4-FFF2-40B4-BE49-F238E27FC236}">
                <a16:creationId xmlns:a16="http://schemas.microsoft.com/office/drawing/2014/main" id="{02205F43-4D69-CD91-B8C2-C842335B9B83}"/>
              </a:ext>
            </a:extLst>
          </p:cNvPr>
          <p:cNvSpPr/>
          <p:nvPr/>
        </p:nvSpPr>
        <p:spPr>
          <a:xfrm>
            <a:off x="10547782" y="4075467"/>
            <a:ext cx="287114" cy="11131"/>
          </a:xfrm>
          <a:custGeom>
            <a:avLst/>
            <a:gdLst>
              <a:gd name="connsiteX0" fmla="*/ 0 w 430671"/>
              <a:gd name="connsiteY0" fmla="*/ 0 h 12672"/>
              <a:gd name="connsiteX1" fmla="*/ 430671 w 430671"/>
              <a:gd name="connsiteY1" fmla="*/ 0 h 12672"/>
            </a:gdLst>
            <a:ahLst/>
            <a:cxnLst>
              <a:cxn ang="0">
                <a:pos x="connsiteX0" y="connsiteY0"/>
              </a:cxn>
              <a:cxn ang="0">
                <a:pos x="connsiteX1" y="connsiteY1"/>
              </a:cxn>
            </a:cxnLst>
            <a:rect l="l" t="t" r="r" b="b"/>
            <a:pathLst>
              <a:path w="430671" h="12672">
                <a:moveTo>
                  <a:pt x="0" y="0"/>
                </a:moveTo>
                <a:lnTo>
                  <a:pt x="430671" y="0"/>
                </a:lnTo>
              </a:path>
            </a:pathLst>
          </a:custGeom>
          <a:ln w="12692" cap="flat">
            <a:solidFill>
              <a:srgbClr val="000000"/>
            </a:solidFill>
            <a:prstDash val="solid"/>
            <a:miter/>
            <a:headEnd type="arrow" w="sm" len="sm"/>
          </a:ln>
        </p:spPr>
        <p:txBody>
          <a:bodyPr rtlCol="0" anchor="ctr"/>
          <a:lstStyle/>
          <a:p>
            <a:pPr algn="ctr" defTabSz="914446"/>
            <a:endParaRPr lang="en-GB" sz="600" noProof="0" dirty="0">
              <a:solidFill>
                <a:prstClr val="black"/>
              </a:solidFill>
              <a:latin typeface="Aptos" panose="02110004020202020204"/>
            </a:endParaRPr>
          </a:p>
        </p:txBody>
      </p:sp>
      <p:sp>
        <p:nvSpPr>
          <p:cNvPr id="12" name="Freeform 43">
            <a:extLst>
              <a:ext uri="{FF2B5EF4-FFF2-40B4-BE49-F238E27FC236}">
                <a16:creationId xmlns:a16="http://schemas.microsoft.com/office/drawing/2014/main" id="{EC193992-1FFC-B0FF-2AEF-ADD76BE86488}"/>
              </a:ext>
            </a:extLst>
          </p:cNvPr>
          <p:cNvSpPr/>
          <p:nvPr/>
        </p:nvSpPr>
        <p:spPr>
          <a:xfrm>
            <a:off x="11084089" y="1542148"/>
            <a:ext cx="8464" cy="3787578"/>
          </a:xfrm>
          <a:custGeom>
            <a:avLst/>
            <a:gdLst>
              <a:gd name="connsiteX0" fmla="*/ 0 w 12696"/>
              <a:gd name="connsiteY0" fmla="*/ 5588086 h 5588085"/>
              <a:gd name="connsiteX1" fmla="*/ 0 w 12696"/>
              <a:gd name="connsiteY1" fmla="*/ 0 h 5588085"/>
            </a:gdLst>
            <a:ahLst/>
            <a:cxnLst>
              <a:cxn ang="0">
                <a:pos x="connsiteX0" y="connsiteY0"/>
              </a:cxn>
              <a:cxn ang="0">
                <a:pos x="connsiteX1" y="connsiteY1"/>
              </a:cxn>
            </a:cxnLst>
            <a:rect l="l" t="t" r="r" b="b"/>
            <a:pathLst>
              <a:path w="12696" h="5588085">
                <a:moveTo>
                  <a:pt x="0" y="5588086"/>
                </a:moveTo>
                <a:lnTo>
                  <a:pt x="0" y="0"/>
                </a:lnTo>
              </a:path>
            </a:pathLst>
          </a:custGeom>
          <a:ln w="12692" cap="flat">
            <a:solidFill>
              <a:srgbClr val="000000"/>
            </a:solidFill>
            <a:custDash>
              <a:ds d="300000" sp="300000"/>
            </a:custDash>
            <a:miter/>
          </a:ln>
        </p:spPr>
        <p:txBody>
          <a:bodyPr rtlCol="0" anchor="ctr"/>
          <a:lstStyle/>
          <a:p>
            <a:pPr algn="ctr" defTabSz="914446"/>
            <a:endParaRPr lang="en-GB" sz="600" noProof="0" dirty="0">
              <a:solidFill>
                <a:prstClr val="black"/>
              </a:solidFill>
              <a:latin typeface="Aptos" panose="02110004020202020204"/>
            </a:endParaRPr>
          </a:p>
        </p:txBody>
      </p:sp>
      <p:sp>
        <p:nvSpPr>
          <p:cNvPr id="13" name="Freeform 44">
            <a:extLst>
              <a:ext uri="{FF2B5EF4-FFF2-40B4-BE49-F238E27FC236}">
                <a16:creationId xmlns:a16="http://schemas.microsoft.com/office/drawing/2014/main" id="{A9894608-C230-B37B-6559-9499004025E9}"/>
              </a:ext>
            </a:extLst>
          </p:cNvPr>
          <p:cNvSpPr/>
          <p:nvPr/>
        </p:nvSpPr>
        <p:spPr>
          <a:xfrm>
            <a:off x="10899057" y="1542148"/>
            <a:ext cx="8464" cy="3787578"/>
          </a:xfrm>
          <a:custGeom>
            <a:avLst/>
            <a:gdLst>
              <a:gd name="connsiteX0" fmla="*/ 0 w 12696"/>
              <a:gd name="connsiteY0" fmla="*/ 5588086 h 5588085"/>
              <a:gd name="connsiteX1" fmla="*/ 0 w 12696"/>
              <a:gd name="connsiteY1" fmla="*/ 0 h 5588085"/>
            </a:gdLst>
            <a:ahLst/>
            <a:cxnLst>
              <a:cxn ang="0">
                <a:pos x="connsiteX0" y="connsiteY0"/>
              </a:cxn>
              <a:cxn ang="0">
                <a:pos x="connsiteX1" y="connsiteY1"/>
              </a:cxn>
            </a:cxnLst>
            <a:rect l="l" t="t" r="r" b="b"/>
            <a:pathLst>
              <a:path w="12696" h="5588085">
                <a:moveTo>
                  <a:pt x="0" y="5588086"/>
                </a:moveTo>
                <a:lnTo>
                  <a:pt x="0" y="0"/>
                </a:lnTo>
              </a:path>
            </a:pathLst>
          </a:custGeom>
          <a:ln w="12692" cap="flat">
            <a:solidFill>
              <a:schemeClr val="accent6"/>
            </a:solidFill>
            <a:custDash>
              <a:ds d="300000" sp="300000"/>
            </a:custDash>
            <a:round/>
          </a:ln>
        </p:spPr>
        <p:txBody>
          <a:bodyPr rtlCol="0" anchor="ctr"/>
          <a:lstStyle/>
          <a:p>
            <a:pPr algn="ctr" defTabSz="914446"/>
            <a:endParaRPr lang="en-GB" sz="600" noProof="0" dirty="0">
              <a:solidFill>
                <a:prstClr val="black"/>
              </a:solidFill>
              <a:latin typeface="Aptos" panose="02110004020202020204"/>
            </a:endParaRPr>
          </a:p>
        </p:txBody>
      </p:sp>
      <p:sp>
        <p:nvSpPr>
          <p:cNvPr id="14" name="Freeform 336">
            <a:extLst>
              <a:ext uri="{FF2B5EF4-FFF2-40B4-BE49-F238E27FC236}">
                <a16:creationId xmlns:a16="http://schemas.microsoft.com/office/drawing/2014/main" id="{D2DD0731-A073-2ED7-A1AC-C7227E1CD89C}"/>
              </a:ext>
            </a:extLst>
          </p:cNvPr>
          <p:cNvSpPr/>
          <p:nvPr/>
        </p:nvSpPr>
        <p:spPr>
          <a:xfrm>
            <a:off x="10777423" y="1680275"/>
            <a:ext cx="245977" cy="11131"/>
          </a:xfrm>
          <a:custGeom>
            <a:avLst/>
            <a:gdLst>
              <a:gd name="connsiteX0" fmla="*/ 368965 w 368965"/>
              <a:gd name="connsiteY0" fmla="*/ 0 h 12672"/>
              <a:gd name="connsiteX1" fmla="*/ 1 w 368965"/>
              <a:gd name="connsiteY1" fmla="*/ 0 h 12672"/>
            </a:gdLst>
            <a:ahLst/>
            <a:cxnLst>
              <a:cxn ang="0">
                <a:pos x="connsiteX0" y="connsiteY0"/>
              </a:cxn>
              <a:cxn ang="0">
                <a:pos x="connsiteX1" y="connsiteY1"/>
              </a:cxn>
            </a:cxnLst>
            <a:rect l="l" t="t" r="r" b="b"/>
            <a:pathLst>
              <a:path w="368965" h="12672">
                <a:moveTo>
                  <a:pt x="368965" y="0"/>
                </a:moveTo>
                <a:lnTo>
                  <a:pt x="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15" name="Freeform 339">
            <a:extLst>
              <a:ext uri="{FF2B5EF4-FFF2-40B4-BE49-F238E27FC236}">
                <a16:creationId xmlns:a16="http://schemas.microsoft.com/office/drawing/2014/main" id="{247CE22A-6F83-3815-7927-4CECE8A9D137}"/>
              </a:ext>
            </a:extLst>
          </p:cNvPr>
          <p:cNvSpPr/>
          <p:nvPr/>
        </p:nvSpPr>
        <p:spPr>
          <a:xfrm>
            <a:off x="10777423" y="1660683"/>
            <a:ext cx="8464" cy="39071"/>
          </a:xfrm>
          <a:custGeom>
            <a:avLst/>
            <a:gdLst>
              <a:gd name="connsiteX0" fmla="*/ 1 w 12696"/>
              <a:gd name="connsiteY0" fmla="*/ 44480 h 44479"/>
              <a:gd name="connsiteX1" fmla="*/ 1 w 12696"/>
              <a:gd name="connsiteY1" fmla="*/ 0 h 44479"/>
            </a:gdLst>
            <a:ahLst/>
            <a:cxnLst>
              <a:cxn ang="0">
                <a:pos x="connsiteX0" y="connsiteY0"/>
              </a:cxn>
              <a:cxn ang="0">
                <a:pos x="connsiteX1" y="connsiteY1"/>
              </a:cxn>
            </a:cxnLst>
            <a:rect l="l" t="t" r="r" b="b"/>
            <a:pathLst>
              <a:path w="12696" h="44479">
                <a:moveTo>
                  <a:pt x="1" y="44480"/>
                </a:moveTo>
                <a:lnTo>
                  <a:pt x="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16" name="Freeform 340">
            <a:extLst>
              <a:ext uri="{FF2B5EF4-FFF2-40B4-BE49-F238E27FC236}">
                <a16:creationId xmlns:a16="http://schemas.microsoft.com/office/drawing/2014/main" id="{24A2BCFC-5721-45A4-E950-D55BFC1D46A8}"/>
              </a:ext>
            </a:extLst>
          </p:cNvPr>
          <p:cNvSpPr/>
          <p:nvPr/>
        </p:nvSpPr>
        <p:spPr>
          <a:xfrm>
            <a:off x="10777423" y="1680275"/>
            <a:ext cx="245977" cy="11131"/>
          </a:xfrm>
          <a:custGeom>
            <a:avLst/>
            <a:gdLst>
              <a:gd name="connsiteX0" fmla="*/ 1 w 368965"/>
              <a:gd name="connsiteY0" fmla="*/ 0 h 12672"/>
              <a:gd name="connsiteX1" fmla="*/ 368965 w 368965"/>
              <a:gd name="connsiteY1" fmla="*/ 0 h 12672"/>
            </a:gdLst>
            <a:ahLst/>
            <a:cxnLst>
              <a:cxn ang="0">
                <a:pos x="connsiteX0" y="connsiteY0"/>
              </a:cxn>
              <a:cxn ang="0">
                <a:pos x="connsiteX1" y="connsiteY1"/>
              </a:cxn>
            </a:cxnLst>
            <a:rect l="l" t="t" r="r" b="b"/>
            <a:pathLst>
              <a:path w="368965" h="12672">
                <a:moveTo>
                  <a:pt x="1" y="0"/>
                </a:moveTo>
                <a:lnTo>
                  <a:pt x="368965"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18" name="Freeform 341">
            <a:extLst>
              <a:ext uri="{FF2B5EF4-FFF2-40B4-BE49-F238E27FC236}">
                <a16:creationId xmlns:a16="http://schemas.microsoft.com/office/drawing/2014/main" id="{93146CD6-DF6E-3389-5FE1-644134D8433A}"/>
              </a:ext>
            </a:extLst>
          </p:cNvPr>
          <p:cNvSpPr/>
          <p:nvPr/>
        </p:nvSpPr>
        <p:spPr>
          <a:xfrm>
            <a:off x="11023399" y="1660683"/>
            <a:ext cx="8464" cy="39071"/>
          </a:xfrm>
          <a:custGeom>
            <a:avLst/>
            <a:gdLst>
              <a:gd name="connsiteX0" fmla="*/ 0 w 12696"/>
              <a:gd name="connsiteY0" fmla="*/ 44480 h 44479"/>
              <a:gd name="connsiteX1" fmla="*/ 0 w 12696"/>
              <a:gd name="connsiteY1" fmla="*/ 0 h 44479"/>
            </a:gdLst>
            <a:ahLst/>
            <a:cxnLst>
              <a:cxn ang="0">
                <a:pos x="connsiteX0" y="connsiteY0"/>
              </a:cxn>
              <a:cxn ang="0">
                <a:pos x="connsiteX1" y="connsiteY1"/>
              </a:cxn>
            </a:cxnLst>
            <a:rect l="l" t="t" r="r" b="b"/>
            <a:pathLst>
              <a:path w="12696" h="44479">
                <a:moveTo>
                  <a:pt x="0" y="4448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20" name="Freeform 342">
            <a:extLst>
              <a:ext uri="{FF2B5EF4-FFF2-40B4-BE49-F238E27FC236}">
                <a16:creationId xmlns:a16="http://schemas.microsoft.com/office/drawing/2014/main" id="{A8C209DC-C2C0-1680-012F-4B4512878EAD}"/>
              </a:ext>
            </a:extLst>
          </p:cNvPr>
          <p:cNvSpPr/>
          <p:nvPr/>
        </p:nvSpPr>
        <p:spPr>
          <a:xfrm>
            <a:off x="10701750" y="1799936"/>
            <a:ext cx="381154" cy="11131"/>
          </a:xfrm>
          <a:custGeom>
            <a:avLst/>
            <a:gdLst>
              <a:gd name="connsiteX0" fmla="*/ 571731 w 571731"/>
              <a:gd name="connsiteY0" fmla="*/ 0 h 12672"/>
              <a:gd name="connsiteX1" fmla="*/ 0 w 571731"/>
              <a:gd name="connsiteY1" fmla="*/ 0 h 12672"/>
            </a:gdLst>
            <a:ahLst/>
            <a:cxnLst>
              <a:cxn ang="0">
                <a:pos x="connsiteX0" y="connsiteY0"/>
              </a:cxn>
              <a:cxn ang="0">
                <a:pos x="connsiteX1" y="connsiteY1"/>
              </a:cxn>
            </a:cxnLst>
            <a:rect l="l" t="t" r="r" b="b"/>
            <a:pathLst>
              <a:path w="571731" h="12672">
                <a:moveTo>
                  <a:pt x="571731"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22" name="Freeform 343">
            <a:extLst>
              <a:ext uri="{FF2B5EF4-FFF2-40B4-BE49-F238E27FC236}">
                <a16:creationId xmlns:a16="http://schemas.microsoft.com/office/drawing/2014/main" id="{F52446CF-A7B9-8194-363C-EBFD2DD760D2}"/>
              </a:ext>
            </a:extLst>
          </p:cNvPr>
          <p:cNvSpPr/>
          <p:nvPr/>
        </p:nvSpPr>
        <p:spPr>
          <a:xfrm>
            <a:off x="10701750" y="1780455"/>
            <a:ext cx="8464" cy="39071"/>
          </a:xfrm>
          <a:custGeom>
            <a:avLst/>
            <a:gdLst>
              <a:gd name="connsiteX0" fmla="*/ 0 w 12696"/>
              <a:gd name="connsiteY0" fmla="*/ 44480 h 44479"/>
              <a:gd name="connsiteX1" fmla="*/ 0 w 12696"/>
              <a:gd name="connsiteY1" fmla="*/ 0 h 44479"/>
            </a:gdLst>
            <a:ahLst/>
            <a:cxnLst>
              <a:cxn ang="0">
                <a:pos x="connsiteX0" y="connsiteY0"/>
              </a:cxn>
              <a:cxn ang="0">
                <a:pos x="connsiteX1" y="connsiteY1"/>
              </a:cxn>
            </a:cxnLst>
            <a:rect l="l" t="t" r="r" b="b"/>
            <a:pathLst>
              <a:path w="12696" h="44479">
                <a:moveTo>
                  <a:pt x="0" y="4448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23" name="Freeform 344">
            <a:extLst>
              <a:ext uri="{FF2B5EF4-FFF2-40B4-BE49-F238E27FC236}">
                <a16:creationId xmlns:a16="http://schemas.microsoft.com/office/drawing/2014/main" id="{796236CE-5017-38F0-D759-E800D24E4222}"/>
              </a:ext>
            </a:extLst>
          </p:cNvPr>
          <p:cNvSpPr/>
          <p:nvPr/>
        </p:nvSpPr>
        <p:spPr>
          <a:xfrm>
            <a:off x="10701750" y="1799936"/>
            <a:ext cx="381154" cy="11131"/>
          </a:xfrm>
          <a:custGeom>
            <a:avLst/>
            <a:gdLst>
              <a:gd name="connsiteX0" fmla="*/ 0 w 571731"/>
              <a:gd name="connsiteY0" fmla="*/ 0 h 12672"/>
              <a:gd name="connsiteX1" fmla="*/ 571731 w 571731"/>
              <a:gd name="connsiteY1" fmla="*/ 0 h 12672"/>
            </a:gdLst>
            <a:ahLst/>
            <a:cxnLst>
              <a:cxn ang="0">
                <a:pos x="connsiteX0" y="connsiteY0"/>
              </a:cxn>
              <a:cxn ang="0">
                <a:pos x="connsiteX1" y="connsiteY1"/>
              </a:cxn>
            </a:cxnLst>
            <a:rect l="l" t="t" r="r" b="b"/>
            <a:pathLst>
              <a:path w="571731" h="12672">
                <a:moveTo>
                  <a:pt x="0" y="0"/>
                </a:moveTo>
                <a:lnTo>
                  <a:pt x="57173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24" name="Freeform 345">
            <a:extLst>
              <a:ext uri="{FF2B5EF4-FFF2-40B4-BE49-F238E27FC236}">
                <a16:creationId xmlns:a16="http://schemas.microsoft.com/office/drawing/2014/main" id="{6D6B5658-EAF2-86C4-DF24-FB4A0FC9EA69}"/>
              </a:ext>
            </a:extLst>
          </p:cNvPr>
          <p:cNvSpPr/>
          <p:nvPr/>
        </p:nvSpPr>
        <p:spPr>
          <a:xfrm>
            <a:off x="11082905" y="1780455"/>
            <a:ext cx="8464" cy="39071"/>
          </a:xfrm>
          <a:custGeom>
            <a:avLst/>
            <a:gdLst>
              <a:gd name="connsiteX0" fmla="*/ 0 w 12696"/>
              <a:gd name="connsiteY0" fmla="*/ 44480 h 44479"/>
              <a:gd name="connsiteX1" fmla="*/ 0 w 12696"/>
              <a:gd name="connsiteY1" fmla="*/ 0 h 44479"/>
            </a:gdLst>
            <a:ahLst/>
            <a:cxnLst>
              <a:cxn ang="0">
                <a:pos x="connsiteX0" y="connsiteY0"/>
              </a:cxn>
              <a:cxn ang="0">
                <a:pos x="connsiteX1" y="connsiteY1"/>
              </a:cxn>
            </a:cxnLst>
            <a:rect l="l" t="t" r="r" b="b"/>
            <a:pathLst>
              <a:path w="12696" h="44479">
                <a:moveTo>
                  <a:pt x="0" y="4448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25" name="Freeform 346">
            <a:extLst>
              <a:ext uri="{FF2B5EF4-FFF2-40B4-BE49-F238E27FC236}">
                <a16:creationId xmlns:a16="http://schemas.microsoft.com/office/drawing/2014/main" id="{E162D547-D410-21F0-DE46-B34214AA98C2}"/>
              </a:ext>
            </a:extLst>
          </p:cNvPr>
          <p:cNvSpPr/>
          <p:nvPr/>
        </p:nvSpPr>
        <p:spPr>
          <a:xfrm>
            <a:off x="10742296" y="1919710"/>
            <a:ext cx="327066" cy="11131"/>
          </a:xfrm>
          <a:custGeom>
            <a:avLst/>
            <a:gdLst>
              <a:gd name="connsiteX0" fmla="*/ 490600 w 490599"/>
              <a:gd name="connsiteY0" fmla="*/ 0 h 12672"/>
              <a:gd name="connsiteX1" fmla="*/ 0 w 490599"/>
              <a:gd name="connsiteY1" fmla="*/ 0 h 12672"/>
            </a:gdLst>
            <a:ahLst/>
            <a:cxnLst>
              <a:cxn ang="0">
                <a:pos x="connsiteX0" y="connsiteY0"/>
              </a:cxn>
              <a:cxn ang="0">
                <a:pos x="connsiteX1" y="connsiteY1"/>
              </a:cxn>
            </a:cxnLst>
            <a:rect l="l" t="t" r="r" b="b"/>
            <a:pathLst>
              <a:path w="490599" h="12672">
                <a:moveTo>
                  <a:pt x="490600"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26" name="Freeform 347">
            <a:extLst>
              <a:ext uri="{FF2B5EF4-FFF2-40B4-BE49-F238E27FC236}">
                <a16:creationId xmlns:a16="http://schemas.microsoft.com/office/drawing/2014/main" id="{FD9D43C3-5BDC-86C1-5E90-2371721085B4}"/>
              </a:ext>
            </a:extLst>
          </p:cNvPr>
          <p:cNvSpPr/>
          <p:nvPr/>
        </p:nvSpPr>
        <p:spPr>
          <a:xfrm>
            <a:off x="10742295" y="1901899"/>
            <a:ext cx="8464" cy="35620"/>
          </a:xfrm>
          <a:custGeom>
            <a:avLst/>
            <a:gdLst>
              <a:gd name="connsiteX0" fmla="*/ 0 w 12696"/>
              <a:gd name="connsiteY0" fmla="*/ 40551 h 40551"/>
              <a:gd name="connsiteX1" fmla="*/ 0 w 12696"/>
              <a:gd name="connsiteY1" fmla="*/ 0 h 40551"/>
            </a:gdLst>
            <a:ahLst/>
            <a:cxnLst>
              <a:cxn ang="0">
                <a:pos x="connsiteX0" y="connsiteY0"/>
              </a:cxn>
              <a:cxn ang="0">
                <a:pos x="connsiteX1" y="connsiteY1"/>
              </a:cxn>
            </a:cxnLst>
            <a:rect l="l" t="t" r="r" b="b"/>
            <a:pathLst>
              <a:path w="12696" h="40551">
                <a:moveTo>
                  <a:pt x="0" y="40551"/>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27" name="Freeform 348">
            <a:extLst>
              <a:ext uri="{FF2B5EF4-FFF2-40B4-BE49-F238E27FC236}">
                <a16:creationId xmlns:a16="http://schemas.microsoft.com/office/drawing/2014/main" id="{DF3EFFE3-2B0B-EE74-D6B5-28A516F6F478}"/>
              </a:ext>
            </a:extLst>
          </p:cNvPr>
          <p:cNvSpPr/>
          <p:nvPr/>
        </p:nvSpPr>
        <p:spPr>
          <a:xfrm>
            <a:off x="10742296" y="1919710"/>
            <a:ext cx="327066" cy="11131"/>
          </a:xfrm>
          <a:custGeom>
            <a:avLst/>
            <a:gdLst>
              <a:gd name="connsiteX0" fmla="*/ 0 w 490599"/>
              <a:gd name="connsiteY0" fmla="*/ 0 h 12672"/>
              <a:gd name="connsiteX1" fmla="*/ 490600 w 490599"/>
              <a:gd name="connsiteY1" fmla="*/ 0 h 12672"/>
            </a:gdLst>
            <a:ahLst/>
            <a:cxnLst>
              <a:cxn ang="0">
                <a:pos x="connsiteX0" y="connsiteY0"/>
              </a:cxn>
              <a:cxn ang="0">
                <a:pos x="connsiteX1" y="connsiteY1"/>
              </a:cxn>
            </a:cxnLst>
            <a:rect l="l" t="t" r="r" b="b"/>
            <a:pathLst>
              <a:path w="490599" h="12672">
                <a:moveTo>
                  <a:pt x="0" y="0"/>
                </a:moveTo>
                <a:lnTo>
                  <a:pt x="49060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28" name="Freeform 349">
            <a:extLst>
              <a:ext uri="{FF2B5EF4-FFF2-40B4-BE49-F238E27FC236}">
                <a16:creationId xmlns:a16="http://schemas.microsoft.com/office/drawing/2014/main" id="{E59F721B-1D5F-E0AC-F973-1105A7097219}"/>
              </a:ext>
            </a:extLst>
          </p:cNvPr>
          <p:cNvSpPr/>
          <p:nvPr/>
        </p:nvSpPr>
        <p:spPr>
          <a:xfrm>
            <a:off x="11069361" y="1901899"/>
            <a:ext cx="8464" cy="35620"/>
          </a:xfrm>
          <a:custGeom>
            <a:avLst/>
            <a:gdLst>
              <a:gd name="connsiteX0" fmla="*/ 0 w 12696"/>
              <a:gd name="connsiteY0" fmla="*/ 40551 h 40551"/>
              <a:gd name="connsiteX1" fmla="*/ 0 w 12696"/>
              <a:gd name="connsiteY1" fmla="*/ 0 h 40551"/>
            </a:gdLst>
            <a:ahLst/>
            <a:cxnLst>
              <a:cxn ang="0">
                <a:pos x="connsiteX0" y="connsiteY0"/>
              </a:cxn>
              <a:cxn ang="0">
                <a:pos x="connsiteX1" y="connsiteY1"/>
              </a:cxn>
            </a:cxnLst>
            <a:rect l="l" t="t" r="r" b="b"/>
            <a:pathLst>
              <a:path w="12696" h="40551">
                <a:moveTo>
                  <a:pt x="0" y="40551"/>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1" name="Freeform 350">
            <a:extLst>
              <a:ext uri="{FF2B5EF4-FFF2-40B4-BE49-F238E27FC236}">
                <a16:creationId xmlns:a16="http://schemas.microsoft.com/office/drawing/2014/main" id="{2F0287BF-812E-AAFA-5966-216D8BE48C9D}"/>
              </a:ext>
            </a:extLst>
          </p:cNvPr>
          <p:cNvSpPr/>
          <p:nvPr/>
        </p:nvSpPr>
        <p:spPr>
          <a:xfrm>
            <a:off x="10677458" y="2039372"/>
            <a:ext cx="564917" cy="11131"/>
          </a:xfrm>
          <a:custGeom>
            <a:avLst/>
            <a:gdLst>
              <a:gd name="connsiteX0" fmla="*/ 847376 w 847376"/>
              <a:gd name="connsiteY0" fmla="*/ 0 h 12672"/>
              <a:gd name="connsiteX1" fmla="*/ 0 w 847376"/>
              <a:gd name="connsiteY1" fmla="*/ 0 h 12672"/>
            </a:gdLst>
            <a:ahLst/>
            <a:cxnLst>
              <a:cxn ang="0">
                <a:pos x="connsiteX0" y="connsiteY0"/>
              </a:cxn>
              <a:cxn ang="0">
                <a:pos x="connsiteX1" y="connsiteY1"/>
              </a:cxn>
            </a:cxnLst>
            <a:rect l="l" t="t" r="r" b="b"/>
            <a:pathLst>
              <a:path w="847376" h="12672">
                <a:moveTo>
                  <a:pt x="847376"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2" name="Freeform 351">
            <a:extLst>
              <a:ext uri="{FF2B5EF4-FFF2-40B4-BE49-F238E27FC236}">
                <a16:creationId xmlns:a16="http://schemas.microsoft.com/office/drawing/2014/main" id="{9565FBF7-BA21-BF25-7C68-3D46B941145E}"/>
              </a:ext>
            </a:extLst>
          </p:cNvPr>
          <p:cNvSpPr/>
          <p:nvPr/>
        </p:nvSpPr>
        <p:spPr>
          <a:xfrm>
            <a:off x="10677457" y="2021673"/>
            <a:ext cx="8464" cy="35509"/>
          </a:xfrm>
          <a:custGeom>
            <a:avLst/>
            <a:gdLst>
              <a:gd name="connsiteX0" fmla="*/ 0 w 12696"/>
              <a:gd name="connsiteY0" fmla="*/ 40425 h 40424"/>
              <a:gd name="connsiteX1" fmla="*/ 0 w 12696"/>
              <a:gd name="connsiteY1" fmla="*/ 0 h 40424"/>
            </a:gdLst>
            <a:ahLst/>
            <a:cxnLst>
              <a:cxn ang="0">
                <a:pos x="connsiteX0" y="connsiteY0"/>
              </a:cxn>
              <a:cxn ang="0">
                <a:pos x="connsiteX1" y="connsiteY1"/>
              </a:cxn>
            </a:cxnLst>
            <a:rect l="l" t="t" r="r" b="b"/>
            <a:pathLst>
              <a:path w="12696" h="40424">
                <a:moveTo>
                  <a:pt x="0" y="40425"/>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43" name="Freeform 352">
            <a:extLst>
              <a:ext uri="{FF2B5EF4-FFF2-40B4-BE49-F238E27FC236}">
                <a16:creationId xmlns:a16="http://schemas.microsoft.com/office/drawing/2014/main" id="{848EB715-8E51-CD8B-15AD-F6F077E1A646}"/>
              </a:ext>
            </a:extLst>
          </p:cNvPr>
          <p:cNvSpPr/>
          <p:nvPr/>
        </p:nvSpPr>
        <p:spPr>
          <a:xfrm>
            <a:off x="10677458" y="2039372"/>
            <a:ext cx="564917" cy="11131"/>
          </a:xfrm>
          <a:custGeom>
            <a:avLst/>
            <a:gdLst>
              <a:gd name="connsiteX0" fmla="*/ 0 w 847376"/>
              <a:gd name="connsiteY0" fmla="*/ 0 h 12672"/>
              <a:gd name="connsiteX1" fmla="*/ 847376 w 847376"/>
              <a:gd name="connsiteY1" fmla="*/ 0 h 12672"/>
            </a:gdLst>
            <a:ahLst/>
            <a:cxnLst>
              <a:cxn ang="0">
                <a:pos x="connsiteX0" y="connsiteY0"/>
              </a:cxn>
              <a:cxn ang="0">
                <a:pos x="connsiteX1" y="connsiteY1"/>
              </a:cxn>
            </a:cxnLst>
            <a:rect l="l" t="t" r="r" b="b"/>
            <a:pathLst>
              <a:path w="847376" h="12672">
                <a:moveTo>
                  <a:pt x="0" y="0"/>
                </a:moveTo>
                <a:lnTo>
                  <a:pt x="847376"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44" name="Freeform 353">
            <a:extLst>
              <a:ext uri="{FF2B5EF4-FFF2-40B4-BE49-F238E27FC236}">
                <a16:creationId xmlns:a16="http://schemas.microsoft.com/office/drawing/2014/main" id="{30508A4C-6538-9D40-2A11-6C6894080E8E}"/>
              </a:ext>
            </a:extLst>
          </p:cNvPr>
          <p:cNvSpPr/>
          <p:nvPr/>
        </p:nvSpPr>
        <p:spPr>
          <a:xfrm>
            <a:off x="11242375" y="2021673"/>
            <a:ext cx="8464" cy="35509"/>
          </a:xfrm>
          <a:custGeom>
            <a:avLst/>
            <a:gdLst>
              <a:gd name="connsiteX0" fmla="*/ 0 w 12696"/>
              <a:gd name="connsiteY0" fmla="*/ 40425 h 40424"/>
              <a:gd name="connsiteX1" fmla="*/ 0 w 12696"/>
              <a:gd name="connsiteY1" fmla="*/ 0 h 40424"/>
            </a:gdLst>
            <a:ahLst/>
            <a:cxnLst>
              <a:cxn ang="0">
                <a:pos x="connsiteX0" y="connsiteY0"/>
              </a:cxn>
              <a:cxn ang="0">
                <a:pos x="connsiteX1" y="connsiteY1"/>
              </a:cxn>
            </a:cxnLst>
            <a:rect l="l" t="t" r="r" b="b"/>
            <a:pathLst>
              <a:path w="12696" h="40424">
                <a:moveTo>
                  <a:pt x="0" y="40425"/>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45" name="Freeform 354">
            <a:extLst>
              <a:ext uri="{FF2B5EF4-FFF2-40B4-BE49-F238E27FC236}">
                <a16:creationId xmlns:a16="http://schemas.microsoft.com/office/drawing/2014/main" id="{808A6567-9282-BFE2-67A6-B4539FD92790}"/>
              </a:ext>
            </a:extLst>
          </p:cNvPr>
          <p:cNvSpPr/>
          <p:nvPr/>
        </p:nvSpPr>
        <p:spPr>
          <a:xfrm>
            <a:off x="10747712" y="2159145"/>
            <a:ext cx="275687" cy="11131"/>
          </a:xfrm>
          <a:custGeom>
            <a:avLst/>
            <a:gdLst>
              <a:gd name="connsiteX0" fmla="*/ 413530 w 413530"/>
              <a:gd name="connsiteY0" fmla="*/ 0 h 12672"/>
              <a:gd name="connsiteX1" fmla="*/ 0 w 413530"/>
              <a:gd name="connsiteY1" fmla="*/ 0 h 12672"/>
            </a:gdLst>
            <a:ahLst/>
            <a:cxnLst>
              <a:cxn ang="0">
                <a:pos x="connsiteX0" y="connsiteY0"/>
              </a:cxn>
              <a:cxn ang="0">
                <a:pos x="connsiteX1" y="connsiteY1"/>
              </a:cxn>
            </a:cxnLst>
            <a:rect l="l" t="t" r="r" b="b"/>
            <a:pathLst>
              <a:path w="413530" h="12672">
                <a:moveTo>
                  <a:pt x="413530"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46" name="Freeform 355">
            <a:extLst>
              <a:ext uri="{FF2B5EF4-FFF2-40B4-BE49-F238E27FC236}">
                <a16:creationId xmlns:a16="http://schemas.microsoft.com/office/drawing/2014/main" id="{CE4F1116-4329-C96E-A453-EBD4AFFE1D22}"/>
              </a:ext>
            </a:extLst>
          </p:cNvPr>
          <p:cNvSpPr/>
          <p:nvPr/>
        </p:nvSpPr>
        <p:spPr>
          <a:xfrm>
            <a:off x="10747712" y="2141335"/>
            <a:ext cx="8464" cy="35620"/>
          </a:xfrm>
          <a:custGeom>
            <a:avLst/>
            <a:gdLst>
              <a:gd name="connsiteX0" fmla="*/ 0 w 12696"/>
              <a:gd name="connsiteY0" fmla="*/ 40551 h 40551"/>
              <a:gd name="connsiteX1" fmla="*/ 0 w 12696"/>
              <a:gd name="connsiteY1" fmla="*/ 0 h 40551"/>
            </a:gdLst>
            <a:ahLst/>
            <a:cxnLst>
              <a:cxn ang="0">
                <a:pos x="connsiteX0" y="connsiteY0"/>
              </a:cxn>
              <a:cxn ang="0">
                <a:pos x="connsiteX1" y="connsiteY1"/>
              </a:cxn>
            </a:cxnLst>
            <a:rect l="l" t="t" r="r" b="b"/>
            <a:pathLst>
              <a:path w="12696" h="40551">
                <a:moveTo>
                  <a:pt x="0" y="40551"/>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47" name="Freeform 356">
            <a:extLst>
              <a:ext uri="{FF2B5EF4-FFF2-40B4-BE49-F238E27FC236}">
                <a16:creationId xmlns:a16="http://schemas.microsoft.com/office/drawing/2014/main" id="{8475A209-3620-8FE4-1DBB-CD0DD0954CD1}"/>
              </a:ext>
            </a:extLst>
          </p:cNvPr>
          <p:cNvSpPr/>
          <p:nvPr/>
        </p:nvSpPr>
        <p:spPr>
          <a:xfrm>
            <a:off x="10747712" y="2159145"/>
            <a:ext cx="275687" cy="11131"/>
          </a:xfrm>
          <a:custGeom>
            <a:avLst/>
            <a:gdLst>
              <a:gd name="connsiteX0" fmla="*/ 0 w 413530"/>
              <a:gd name="connsiteY0" fmla="*/ 0 h 12672"/>
              <a:gd name="connsiteX1" fmla="*/ 413530 w 413530"/>
              <a:gd name="connsiteY1" fmla="*/ 0 h 12672"/>
            </a:gdLst>
            <a:ahLst/>
            <a:cxnLst>
              <a:cxn ang="0">
                <a:pos x="connsiteX0" y="connsiteY0"/>
              </a:cxn>
              <a:cxn ang="0">
                <a:pos x="connsiteX1" y="connsiteY1"/>
              </a:cxn>
            </a:cxnLst>
            <a:rect l="l" t="t" r="r" b="b"/>
            <a:pathLst>
              <a:path w="413530" h="12672">
                <a:moveTo>
                  <a:pt x="0" y="0"/>
                </a:moveTo>
                <a:lnTo>
                  <a:pt x="41353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48" name="Freeform 357">
            <a:extLst>
              <a:ext uri="{FF2B5EF4-FFF2-40B4-BE49-F238E27FC236}">
                <a16:creationId xmlns:a16="http://schemas.microsoft.com/office/drawing/2014/main" id="{62ED9AD8-B9EC-3B4E-8683-8E2DB9ABDD48}"/>
              </a:ext>
            </a:extLst>
          </p:cNvPr>
          <p:cNvSpPr/>
          <p:nvPr/>
        </p:nvSpPr>
        <p:spPr>
          <a:xfrm>
            <a:off x="11023399" y="2141335"/>
            <a:ext cx="8464" cy="35620"/>
          </a:xfrm>
          <a:custGeom>
            <a:avLst/>
            <a:gdLst>
              <a:gd name="connsiteX0" fmla="*/ 0 w 12696"/>
              <a:gd name="connsiteY0" fmla="*/ 40551 h 40551"/>
              <a:gd name="connsiteX1" fmla="*/ 0 w 12696"/>
              <a:gd name="connsiteY1" fmla="*/ 0 h 40551"/>
            </a:gdLst>
            <a:ahLst/>
            <a:cxnLst>
              <a:cxn ang="0">
                <a:pos x="connsiteX0" y="connsiteY0"/>
              </a:cxn>
              <a:cxn ang="0">
                <a:pos x="connsiteX1" y="connsiteY1"/>
              </a:cxn>
            </a:cxnLst>
            <a:rect l="l" t="t" r="r" b="b"/>
            <a:pathLst>
              <a:path w="12696" h="40551">
                <a:moveTo>
                  <a:pt x="0" y="40551"/>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49" name="Freeform 358">
            <a:extLst>
              <a:ext uri="{FF2B5EF4-FFF2-40B4-BE49-F238E27FC236}">
                <a16:creationId xmlns:a16="http://schemas.microsoft.com/office/drawing/2014/main" id="{A4C0875B-260C-5440-0098-9EE5D7A4305B}"/>
              </a:ext>
            </a:extLst>
          </p:cNvPr>
          <p:cNvSpPr/>
          <p:nvPr/>
        </p:nvSpPr>
        <p:spPr>
          <a:xfrm>
            <a:off x="10723335" y="2278807"/>
            <a:ext cx="310899" cy="11131"/>
          </a:xfrm>
          <a:custGeom>
            <a:avLst/>
            <a:gdLst>
              <a:gd name="connsiteX0" fmla="*/ 466349 w 466348"/>
              <a:gd name="connsiteY0" fmla="*/ 0 h 12672"/>
              <a:gd name="connsiteX1" fmla="*/ 0 w 466348"/>
              <a:gd name="connsiteY1" fmla="*/ 0 h 12672"/>
            </a:gdLst>
            <a:ahLst/>
            <a:cxnLst>
              <a:cxn ang="0">
                <a:pos x="connsiteX0" y="connsiteY0"/>
              </a:cxn>
              <a:cxn ang="0">
                <a:pos x="connsiteX1" y="connsiteY1"/>
              </a:cxn>
            </a:cxnLst>
            <a:rect l="l" t="t" r="r" b="b"/>
            <a:pathLst>
              <a:path w="466348" h="12672">
                <a:moveTo>
                  <a:pt x="466349"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50" name="Freeform 359">
            <a:extLst>
              <a:ext uri="{FF2B5EF4-FFF2-40B4-BE49-F238E27FC236}">
                <a16:creationId xmlns:a16="http://schemas.microsoft.com/office/drawing/2014/main" id="{F705B55B-5224-4920-3CB2-0489276F0687}"/>
              </a:ext>
            </a:extLst>
          </p:cNvPr>
          <p:cNvSpPr/>
          <p:nvPr/>
        </p:nvSpPr>
        <p:spPr>
          <a:xfrm>
            <a:off x="10723335" y="2261108"/>
            <a:ext cx="8464" cy="35509"/>
          </a:xfrm>
          <a:custGeom>
            <a:avLst/>
            <a:gdLst>
              <a:gd name="connsiteX0" fmla="*/ 0 w 12696"/>
              <a:gd name="connsiteY0" fmla="*/ 40424 h 40424"/>
              <a:gd name="connsiteX1" fmla="*/ 0 w 12696"/>
              <a:gd name="connsiteY1" fmla="*/ 0 h 40424"/>
            </a:gdLst>
            <a:ahLst/>
            <a:cxnLst>
              <a:cxn ang="0">
                <a:pos x="connsiteX0" y="connsiteY0"/>
              </a:cxn>
              <a:cxn ang="0">
                <a:pos x="connsiteX1" y="connsiteY1"/>
              </a:cxn>
            </a:cxnLst>
            <a:rect l="l" t="t" r="r" b="b"/>
            <a:pathLst>
              <a:path w="12696" h="40424">
                <a:moveTo>
                  <a:pt x="0" y="40424"/>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448" name="Freeform 360">
            <a:extLst>
              <a:ext uri="{FF2B5EF4-FFF2-40B4-BE49-F238E27FC236}">
                <a16:creationId xmlns:a16="http://schemas.microsoft.com/office/drawing/2014/main" id="{4F077228-EBD2-B069-3FEB-34BBBF988C28}"/>
              </a:ext>
            </a:extLst>
          </p:cNvPr>
          <p:cNvSpPr/>
          <p:nvPr/>
        </p:nvSpPr>
        <p:spPr>
          <a:xfrm>
            <a:off x="10723335" y="2278807"/>
            <a:ext cx="310899" cy="11131"/>
          </a:xfrm>
          <a:custGeom>
            <a:avLst/>
            <a:gdLst>
              <a:gd name="connsiteX0" fmla="*/ 0 w 466348"/>
              <a:gd name="connsiteY0" fmla="*/ 0 h 12672"/>
              <a:gd name="connsiteX1" fmla="*/ 466349 w 466348"/>
              <a:gd name="connsiteY1" fmla="*/ 0 h 12672"/>
            </a:gdLst>
            <a:ahLst/>
            <a:cxnLst>
              <a:cxn ang="0">
                <a:pos x="connsiteX0" y="connsiteY0"/>
              </a:cxn>
              <a:cxn ang="0">
                <a:pos x="connsiteX1" y="connsiteY1"/>
              </a:cxn>
            </a:cxnLst>
            <a:rect l="l" t="t" r="r" b="b"/>
            <a:pathLst>
              <a:path w="466348" h="12672">
                <a:moveTo>
                  <a:pt x="0" y="0"/>
                </a:moveTo>
                <a:lnTo>
                  <a:pt x="46634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449" name="Freeform 361">
            <a:extLst>
              <a:ext uri="{FF2B5EF4-FFF2-40B4-BE49-F238E27FC236}">
                <a16:creationId xmlns:a16="http://schemas.microsoft.com/office/drawing/2014/main" id="{F1DE25C0-D81A-6228-7F70-91F40A681939}"/>
              </a:ext>
            </a:extLst>
          </p:cNvPr>
          <p:cNvSpPr/>
          <p:nvPr/>
        </p:nvSpPr>
        <p:spPr>
          <a:xfrm>
            <a:off x="11034234" y="2261108"/>
            <a:ext cx="8464" cy="35509"/>
          </a:xfrm>
          <a:custGeom>
            <a:avLst/>
            <a:gdLst>
              <a:gd name="connsiteX0" fmla="*/ 0 w 12696"/>
              <a:gd name="connsiteY0" fmla="*/ 40424 h 40424"/>
              <a:gd name="connsiteX1" fmla="*/ 0 w 12696"/>
              <a:gd name="connsiteY1" fmla="*/ 0 h 40424"/>
            </a:gdLst>
            <a:ahLst/>
            <a:cxnLst>
              <a:cxn ang="0">
                <a:pos x="connsiteX0" y="connsiteY0"/>
              </a:cxn>
              <a:cxn ang="0">
                <a:pos x="connsiteX1" y="connsiteY1"/>
              </a:cxn>
            </a:cxnLst>
            <a:rect l="l" t="t" r="r" b="b"/>
            <a:pathLst>
              <a:path w="12696" h="40424">
                <a:moveTo>
                  <a:pt x="0" y="40424"/>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508" name="Freeform 362">
            <a:extLst>
              <a:ext uri="{FF2B5EF4-FFF2-40B4-BE49-F238E27FC236}">
                <a16:creationId xmlns:a16="http://schemas.microsoft.com/office/drawing/2014/main" id="{0E7E2947-2883-BB20-2DEF-F7F0E3814BEC}"/>
              </a:ext>
            </a:extLst>
          </p:cNvPr>
          <p:cNvSpPr/>
          <p:nvPr/>
        </p:nvSpPr>
        <p:spPr>
          <a:xfrm>
            <a:off x="10726044" y="2398581"/>
            <a:ext cx="416281" cy="11131"/>
          </a:xfrm>
          <a:custGeom>
            <a:avLst/>
            <a:gdLst>
              <a:gd name="connsiteX0" fmla="*/ 624423 w 624422"/>
              <a:gd name="connsiteY0" fmla="*/ 0 h 12672"/>
              <a:gd name="connsiteX1" fmla="*/ 0 w 624422"/>
              <a:gd name="connsiteY1" fmla="*/ 0 h 12672"/>
            </a:gdLst>
            <a:ahLst/>
            <a:cxnLst>
              <a:cxn ang="0">
                <a:pos x="connsiteX0" y="connsiteY0"/>
              </a:cxn>
              <a:cxn ang="0">
                <a:pos x="connsiteX1" y="connsiteY1"/>
              </a:cxn>
            </a:cxnLst>
            <a:rect l="l" t="t" r="r" b="b"/>
            <a:pathLst>
              <a:path w="624422" h="12672">
                <a:moveTo>
                  <a:pt x="624423"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509" name="Freeform 363">
            <a:extLst>
              <a:ext uri="{FF2B5EF4-FFF2-40B4-BE49-F238E27FC236}">
                <a16:creationId xmlns:a16="http://schemas.microsoft.com/office/drawing/2014/main" id="{2D272FA8-B0EA-F3E9-70EE-BB1349C5597D}"/>
              </a:ext>
            </a:extLst>
          </p:cNvPr>
          <p:cNvSpPr/>
          <p:nvPr/>
        </p:nvSpPr>
        <p:spPr>
          <a:xfrm>
            <a:off x="10726043" y="2378989"/>
            <a:ext cx="8464" cy="39182"/>
          </a:xfrm>
          <a:custGeom>
            <a:avLst/>
            <a:gdLst>
              <a:gd name="connsiteX0" fmla="*/ 0 w 12696"/>
              <a:gd name="connsiteY0" fmla="*/ 44606 h 44606"/>
              <a:gd name="connsiteX1" fmla="*/ 0 w 12696"/>
              <a:gd name="connsiteY1" fmla="*/ 0 h 44606"/>
            </a:gdLst>
            <a:ahLst/>
            <a:cxnLst>
              <a:cxn ang="0">
                <a:pos x="connsiteX0" y="connsiteY0"/>
              </a:cxn>
              <a:cxn ang="0">
                <a:pos x="connsiteX1" y="connsiteY1"/>
              </a:cxn>
            </a:cxnLst>
            <a:rect l="l" t="t" r="r" b="b"/>
            <a:pathLst>
              <a:path w="12696" h="44606">
                <a:moveTo>
                  <a:pt x="0" y="44606"/>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510" name="Freeform 364">
            <a:extLst>
              <a:ext uri="{FF2B5EF4-FFF2-40B4-BE49-F238E27FC236}">
                <a16:creationId xmlns:a16="http://schemas.microsoft.com/office/drawing/2014/main" id="{1B1DB7C1-E4A7-B5F8-C45F-BA268B9DA087}"/>
              </a:ext>
            </a:extLst>
          </p:cNvPr>
          <p:cNvSpPr/>
          <p:nvPr/>
        </p:nvSpPr>
        <p:spPr>
          <a:xfrm>
            <a:off x="10726044" y="2398581"/>
            <a:ext cx="416281" cy="11131"/>
          </a:xfrm>
          <a:custGeom>
            <a:avLst/>
            <a:gdLst>
              <a:gd name="connsiteX0" fmla="*/ 0 w 624422"/>
              <a:gd name="connsiteY0" fmla="*/ 0 h 12672"/>
              <a:gd name="connsiteX1" fmla="*/ 624423 w 624422"/>
              <a:gd name="connsiteY1" fmla="*/ 0 h 12672"/>
            </a:gdLst>
            <a:ahLst/>
            <a:cxnLst>
              <a:cxn ang="0">
                <a:pos x="connsiteX0" y="connsiteY0"/>
              </a:cxn>
              <a:cxn ang="0">
                <a:pos x="connsiteX1" y="connsiteY1"/>
              </a:cxn>
            </a:cxnLst>
            <a:rect l="l" t="t" r="r" b="b"/>
            <a:pathLst>
              <a:path w="624422" h="12672">
                <a:moveTo>
                  <a:pt x="0" y="0"/>
                </a:moveTo>
                <a:lnTo>
                  <a:pt x="624423"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516" name="Freeform 365">
            <a:extLst>
              <a:ext uri="{FF2B5EF4-FFF2-40B4-BE49-F238E27FC236}">
                <a16:creationId xmlns:a16="http://schemas.microsoft.com/office/drawing/2014/main" id="{AA719B27-78B1-A88B-AB8E-267A800CB024}"/>
              </a:ext>
            </a:extLst>
          </p:cNvPr>
          <p:cNvSpPr/>
          <p:nvPr/>
        </p:nvSpPr>
        <p:spPr>
          <a:xfrm>
            <a:off x="11142325" y="2378989"/>
            <a:ext cx="8464" cy="39182"/>
          </a:xfrm>
          <a:custGeom>
            <a:avLst/>
            <a:gdLst>
              <a:gd name="connsiteX0" fmla="*/ 0 w 12696"/>
              <a:gd name="connsiteY0" fmla="*/ 44606 h 44606"/>
              <a:gd name="connsiteX1" fmla="*/ 0 w 12696"/>
              <a:gd name="connsiteY1" fmla="*/ 0 h 44606"/>
            </a:gdLst>
            <a:ahLst/>
            <a:cxnLst>
              <a:cxn ang="0">
                <a:pos x="connsiteX0" y="connsiteY0"/>
              </a:cxn>
              <a:cxn ang="0">
                <a:pos x="connsiteX1" y="connsiteY1"/>
              </a:cxn>
            </a:cxnLst>
            <a:rect l="l" t="t" r="r" b="b"/>
            <a:pathLst>
              <a:path w="12696" h="44606">
                <a:moveTo>
                  <a:pt x="0" y="44606"/>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517" name="Freeform 370">
            <a:extLst>
              <a:ext uri="{FF2B5EF4-FFF2-40B4-BE49-F238E27FC236}">
                <a16:creationId xmlns:a16="http://schemas.microsoft.com/office/drawing/2014/main" id="{465CEA7C-19A7-E26C-2B93-9F7D6CE2DA21}"/>
              </a:ext>
            </a:extLst>
          </p:cNvPr>
          <p:cNvSpPr/>
          <p:nvPr/>
        </p:nvSpPr>
        <p:spPr>
          <a:xfrm>
            <a:off x="10736879" y="2638017"/>
            <a:ext cx="481203" cy="11131"/>
          </a:xfrm>
          <a:custGeom>
            <a:avLst/>
            <a:gdLst>
              <a:gd name="connsiteX0" fmla="*/ 721806 w 721805"/>
              <a:gd name="connsiteY0" fmla="*/ 0 h 12672"/>
              <a:gd name="connsiteX1" fmla="*/ 0 w 721805"/>
              <a:gd name="connsiteY1" fmla="*/ 0 h 12672"/>
            </a:gdLst>
            <a:ahLst/>
            <a:cxnLst>
              <a:cxn ang="0">
                <a:pos x="connsiteX0" y="connsiteY0"/>
              </a:cxn>
              <a:cxn ang="0">
                <a:pos x="connsiteX1" y="connsiteY1"/>
              </a:cxn>
            </a:cxnLst>
            <a:rect l="l" t="t" r="r" b="b"/>
            <a:pathLst>
              <a:path w="721805" h="12672">
                <a:moveTo>
                  <a:pt x="721806"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541" name="Freeform 371">
            <a:extLst>
              <a:ext uri="{FF2B5EF4-FFF2-40B4-BE49-F238E27FC236}">
                <a16:creationId xmlns:a16="http://schemas.microsoft.com/office/drawing/2014/main" id="{B8CDCFF3-9DE4-9EB1-93AF-63E4617C5BE1}"/>
              </a:ext>
            </a:extLst>
          </p:cNvPr>
          <p:cNvSpPr/>
          <p:nvPr/>
        </p:nvSpPr>
        <p:spPr>
          <a:xfrm>
            <a:off x="10736878" y="2620205"/>
            <a:ext cx="8464" cy="35620"/>
          </a:xfrm>
          <a:custGeom>
            <a:avLst/>
            <a:gdLst>
              <a:gd name="connsiteX0" fmla="*/ 0 w 12696"/>
              <a:gd name="connsiteY0" fmla="*/ 40551 h 40551"/>
              <a:gd name="connsiteX1" fmla="*/ 0 w 12696"/>
              <a:gd name="connsiteY1" fmla="*/ 0 h 40551"/>
            </a:gdLst>
            <a:ahLst/>
            <a:cxnLst>
              <a:cxn ang="0">
                <a:pos x="connsiteX0" y="connsiteY0"/>
              </a:cxn>
              <a:cxn ang="0">
                <a:pos x="connsiteX1" y="connsiteY1"/>
              </a:cxn>
            </a:cxnLst>
            <a:rect l="l" t="t" r="r" b="b"/>
            <a:pathLst>
              <a:path w="12696" h="40551">
                <a:moveTo>
                  <a:pt x="0" y="40551"/>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542" name="Freeform 372">
            <a:extLst>
              <a:ext uri="{FF2B5EF4-FFF2-40B4-BE49-F238E27FC236}">
                <a16:creationId xmlns:a16="http://schemas.microsoft.com/office/drawing/2014/main" id="{B2D958EC-8AE1-1A18-865A-B890C2DCEC67}"/>
              </a:ext>
            </a:extLst>
          </p:cNvPr>
          <p:cNvSpPr/>
          <p:nvPr/>
        </p:nvSpPr>
        <p:spPr>
          <a:xfrm>
            <a:off x="10736879" y="2638017"/>
            <a:ext cx="481203" cy="11131"/>
          </a:xfrm>
          <a:custGeom>
            <a:avLst/>
            <a:gdLst>
              <a:gd name="connsiteX0" fmla="*/ 0 w 721805"/>
              <a:gd name="connsiteY0" fmla="*/ 0 h 12672"/>
              <a:gd name="connsiteX1" fmla="*/ 721806 w 721805"/>
              <a:gd name="connsiteY1" fmla="*/ 0 h 12672"/>
            </a:gdLst>
            <a:ahLst/>
            <a:cxnLst>
              <a:cxn ang="0">
                <a:pos x="connsiteX0" y="connsiteY0"/>
              </a:cxn>
              <a:cxn ang="0">
                <a:pos x="connsiteX1" y="connsiteY1"/>
              </a:cxn>
            </a:cxnLst>
            <a:rect l="l" t="t" r="r" b="b"/>
            <a:pathLst>
              <a:path w="721805" h="12672">
                <a:moveTo>
                  <a:pt x="0" y="0"/>
                </a:moveTo>
                <a:lnTo>
                  <a:pt x="721806"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543" name="Freeform 373">
            <a:extLst>
              <a:ext uri="{FF2B5EF4-FFF2-40B4-BE49-F238E27FC236}">
                <a16:creationId xmlns:a16="http://schemas.microsoft.com/office/drawing/2014/main" id="{1D5A8100-0705-936A-629A-8219AAA22E02}"/>
              </a:ext>
            </a:extLst>
          </p:cNvPr>
          <p:cNvSpPr/>
          <p:nvPr/>
        </p:nvSpPr>
        <p:spPr>
          <a:xfrm>
            <a:off x="11218082" y="2620205"/>
            <a:ext cx="8464" cy="35620"/>
          </a:xfrm>
          <a:custGeom>
            <a:avLst/>
            <a:gdLst>
              <a:gd name="connsiteX0" fmla="*/ 0 w 12696"/>
              <a:gd name="connsiteY0" fmla="*/ 40551 h 40551"/>
              <a:gd name="connsiteX1" fmla="*/ 0 w 12696"/>
              <a:gd name="connsiteY1" fmla="*/ 0 h 40551"/>
            </a:gdLst>
            <a:ahLst/>
            <a:cxnLst>
              <a:cxn ang="0">
                <a:pos x="connsiteX0" y="connsiteY0"/>
              </a:cxn>
              <a:cxn ang="0">
                <a:pos x="connsiteX1" y="connsiteY1"/>
              </a:cxn>
            </a:cxnLst>
            <a:rect l="l" t="t" r="r" b="b"/>
            <a:pathLst>
              <a:path w="12696" h="40551">
                <a:moveTo>
                  <a:pt x="0" y="40551"/>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544" name="Freeform 374">
            <a:extLst>
              <a:ext uri="{FF2B5EF4-FFF2-40B4-BE49-F238E27FC236}">
                <a16:creationId xmlns:a16="http://schemas.microsoft.com/office/drawing/2014/main" id="{B829DA53-88FD-EADF-2E19-456F1398AC9B}"/>
              </a:ext>
            </a:extLst>
          </p:cNvPr>
          <p:cNvSpPr/>
          <p:nvPr/>
        </p:nvSpPr>
        <p:spPr>
          <a:xfrm>
            <a:off x="10699042" y="2757789"/>
            <a:ext cx="289230" cy="11131"/>
          </a:xfrm>
          <a:custGeom>
            <a:avLst/>
            <a:gdLst>
              <a:gd name="connsiteX0" fmla="*/ 433845 w 433845"/>
              <a:gd name="connsiteY0" fmla="*/ 0 h 12672"/>
              <a:gd name="connsiteX1" fmla="*/ 0 w 433845"/>
              <a:gd name="connsiteY1" fmla="*/ 0 h 12672"/>
            </a:gdLst>
            <a:ahLst/>
            <a:cxnLst>
              <a:cxn ang="0">
                <a:pos x="connsiteX0" y="connsiteY0"/>
              </a:cxn>
              <a:cxn ang="0">
                <a:pos x="connsiteX1" y="connsiteY1"/>
              </a:cxn>
            </a:cxnLst>
            <a:rect l="l" t="t" r="r" b="b"/>
            <a:pathLst>
              <a:path w="433845" h="12672">
                <a:moveTo>
                  <a:pt x="433845"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545" name="Freeform 375">
            <a:extLst>
              <a:ext uri="{FF2B5EF4-FFF2-40B4-BE49-F238E27FC236}">
                <a16:creationId xmlns:a16="http://schemas.microsoft.com/office/drawing/2014/main" id="{C53B00EE-795D-34E8-B72C-31143EEE925C}"/>
              </a:ext>
            </a:extLst>
          </p:cNvPr>
          <p:cNvSpPr/>
          <p:nvPr/>
        </p:nvSpPr>
        <p:spPr>
          <a:xfrm>
            <a:off x="10699042" y="2739980"/>
            <a:ext cx="8464" cy="35509"/>
          </a:xfrm>
          <a:custGeom>
            <a:avLst/>
            <a:gdLst>
              <a:gd name="connsiteX0" fmla="*/ 0 w 12696"/>
              <a:gd name="connsiteY0" fmla="*/ 40425 h 40424"/>
              <a:gd name="connsiteX1" fmla="*/ 0 w 12696"/>
              <a:gd name="connsiteY1" fmla="*/ 0 h 40424"/>
            </a:gdLst>
            <a:ahLst/>
            <a:cxnLst>
              <a:cxn ang="0">
                <a:pos x="connsiteX0" y="connsiteY0"/>
              </a:cxn>
              <a:cxn ang="0">
                <a:pos x="connsiteX1" y="connsiteY1"/>
              </a:cxn>
            </a:cxnLst>
            <a:rect l="l" t="t" r="r" b="b"/>
            <a:pathLst>
              <a:path w="12696" h="40424">
                <a:moveTo>
                  <a:pt x="0" y="40425"/>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546" name="Freeform 376">
            <a:extLst>
              <a:ext uri="{FF2B5EF4-FFF2-40B4-BE49-F238E27FC236}">
                <a16:creationId xmlns:a16="http://schemas.microsoft.com/office/drawing/2014/main" id="{49033782-74FE-CA2F-C55F-AD3A29AA8BA0}"/>
              </a:ext>
            </a:extLst>
          </p:cNvPr>
          <p:cNvSpPr/>
          <p:nvPr/>
        </p:nvSpPr>
        <p:spPr>
          <a:xfrm>
            <a:off x="10699042" y="2757789"/>
            <a:ext cx="289230" cy="11131"/>
          </a:xfrm>
          <a:custGeom>
            <a:avLst/>
            <a:gdLst>
              <a:gd name="connsiteX0" fmla="*/ 0 w 433845"/>
              <a:gd name="connsiteY0" fmla="*/ 0 h 12672"/>
              <a:gd name="connsiteX1" fmla="*/ 433845 w 433845"/>
              <a:gd name="connsiteY1" fmla="*/ 0 h 12672"/>
            </a:gdLst>
            <a:ahLst/>
            <a:cxnLst>
              <a:cxn ang="0">
                <a:pos x="connsiteX0" y="connsiteY0"/>
              </a:cxn>
              <a:cxn ang="0">
                <a:pos x="connsiteX1" y="connsiteY1"/>
              </a:cxn>
            </a:cxnLst>
            <a:rect l="l" t="t" r="r" b="b"/>
            <a:pathLst>
              <a:path w="433845" h="12672">
                <a:moveTo>
                  <a:pt x="0" y="0"/>
                </a:moveTo>
                <a:lnTo>
                  <a:pt x="433845"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547" name="Freeform 377">
            <a:extLst>
              <a:ext uri="{FF2B5EF4-FFF2-40B4-BE49-F238E27FC236}">
                <a16:creationId xmlns:a16="http://schemas.microsoft.com/office/drawing/2014/main" id="{63E508C6-3422-48D5-74EE-2EDC60209D6F}"/>
              </a:ext>
            </a:extLst>
          </p:cNvPr>
          <p:cNvSpPr/>
          <p:nvPr/>
        </p:nvSpPr>
        <p:spPr>
          <a:xfrm>
            <a:off x="10988272" y="2739980"/>
            <a:ext cx="8464" cy="35509"/>
          </a:xfrm>
          <a:custGeom>
            <a:avLst/>
            <a:gdLst>
              <a:gd name="connsiteX0" fmla="*/ -1 w 12696"/>
              <a:gd name="connsiteY0" fmla="*/ 40425 h 40424"/>
              <a:gd name="connsiteX1" fmla="*/ -1 w 12696"/>
              <a:gd name="connsiteY1" fmla="*/ 0 h 40424"/>
            </a:gdLst>
            <a:ahLst/>
            <a:cxnLst>
              <a:cxn ang="0">
                <a:pos x="connsiteX0" y="connsiteY0"/>
              </a:cxn>
              <a:cxn ang="0">
                <a:pos x="connsiteX1" y="connsiteY1"/>
              </a:cxn>
            </a:cxnLst>
            <a:rect l="l" t="t" r="r" b="b"/>
            <a:pathLst>
              <a:path w="12696" h="40424">
                <a:moveTo>
                  <a:pt x="-1" y="40425"/>
                </a:moveTo>
                <a:lnTo>
                  <a:pt x="-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548" name="Freeform 420">
            <a:extLst>
              <a:ext uri="{FF2B5EF4-FFF2-40B4-BE49-F238E27FC236}">
                <a16:creationId xmlns:a16="http://schemas.microsoft.com/office/drawing/2014/main" id="{FBADAC01-6A85-896E-960E-DF73743E3B36}"/>
              </a:ext>
            </a:extLst>
          </p:cNvPr>
          <p:cNvSpPr/>
          <p:nvPr/>
        </p:nvSpPr>
        <p:spPr>
          <a:xfrm>
            <a:off x="10777423" y="1680275"/>
            <a:ext cx="245977" cy="11131"/>
          </a:xfrm>
          <a:custGeom>
            <a:avLst/>
            <a:gdLst>
              <a:gd name="connsiteX0" fmla="*/ 1 w 368965"/>
              <a:gd name="connsiteY0" fmla="*/ 0 h 12672"/>
              <a:gd name="connsiteX1" fmla="*/ 368965 w 368965"/>
              <a:gd name="connsiteY1" fmla="*/ 0 h 12672"/>
            </a:gdLst>
            <a:ahLst/>
            <a:cxnLst>
              <a:cxn ang="0">
                <a:pos x="connsiteX0" y="connsiteY0"/>
              </a:cxn>
              <a:cxn ang="0">
                <a:pos x="connsiteX1" y="connsiteY1"/>
              </a:cxn>
            </a:cxnLst>
            <a:rect l="l" t="t" r="r" b="b"/>
            <a:pathLst>
              <a:path w="368965" h="12672">
                <a:moveTo>
                  <a:pt x="1" y="0"/>
                </a:moveTo>
                <a:lnTo>
                  <a:pt x="368965"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565" name="Freeform 421">
            <a:extLst>
              <a:ext uri="{FF2B5EF4-FFF2-40B4-BE49-F238E27FC236}">
                <a16:creationId xmlns:a16="http://schemas.microsoft.com/office/drawing/2014/main" id="{9E593370-3698-962D-CA5D-75E0B1E43314}"/>
              </a:ext>
            </a:extLst>
          </p:cNvPr>
          <p:cNvSpPr/>
          <p:nvPr/>
        </p:nvSpPr>
        <p:spPr>
          <a:xfrm>
            <a:off x="10701750" y="1799936"/>
            <a:ext cx="381154" cy="11131"/>
          </a:xfrm>
          <a:custGeom>
            <a:avLst/>
            <a:gdLst>
              <a:gd name="connsiteX0" fmla="*/ 0 w 571731"/>
              <a:gd name="connsiteY0" fmla="*/ 0 h 12672"/>
              <a:gd name="connsiteX1" fmla="*/ 571731 w 571731"/>
              <a:gd name="connsiteY1" fmla="*/ 0 h 12672"/>
            </a:gdLst>
            <a:ahLst/>
            <a:cxnLst>
              <a:cxn ang="0">
                <a:pos x="connsiteX0" y="connsiteY0"/>
              </a:cxn>
              <a:cxn ang="0">
                <a:pos x="connsiteX1" y="connsiteY1"/>
              </a:cxn>
            </a:cxnLst>
            <a:rect l="l" t="t" r="r" b="b"/>
            <a:pathLst>
              <a:path w="571731" h="12672">
                <a:moveTo>
                  <a:pt x="0" y="0"/>
                </a:moveTo>
                <a:lnTo>
                  <a:pt x="57173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07" name="Freeform 422">
            <a:extLst>
              <a:ext uri="{FF2B5EF4-FFF2-40B4-BE49-F238E27FC236}">
                <a16:creationId xmlns:a16="http://schemas.microsoft.com/office/drawing/2014/main" id="{EA86B041-2D34-BD67-A324-FEF6E8AB7A7E}"/>
              </a:ext>
            </a:extLst>
          </p:cNvPr>
          <p:cNvSpPr/>
          <p:nvPr/>
        </p:nvSpPr>
        <p:spPr>
          <a:xfrm>
            <a:off x="10742296" y="1919710"/>
            <a:ext cx="327066" cy="11131"/>
          </a:xfrm>
          <a:custGeom>
            <a:avLst/>
            <a:gdLst>
              <a:gd name="connsiteX0" fmla="*/ 0 w 490599"/>
              <a:gd name="connsiteY0" fmla="*/ 0 h 12672"/>
              <a:gd name="connsiteX1" fmla="*/ 490600 w 490599"/>
              <a:gd name="connsiteY1" fmla="*/ 0 h 12672"/>
            </a:gdLst>
            <a:ahLst/>
            <a:cxnLst>
              <a:cxn ang="0">
                <a:pos x="connsiteX0" y="connsiteY0"/>
              </a:cxn>
              <a:cxn ang="0">
                <a:pos x="connsiteX1" y="connsiteY1"/>
              </a:cxn>
            </a:cxnLst>
            <a:rect l="l" t="t" r="r" b="b"/>
            <a:pathLst>
              <a:path w="490599" h="12672">
                <a:moveTo>
                  <a:pt x="0" y="0"/>
                </a:moveTo>
                <a:lnTo>
                  <a:pt x="49060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46" name="Freeform 423">
            <a:extLst>
              <a:ext uri="{FF2B5EF4-FFF2-40B4-BE49-F238E27FC236}">
                <a16:creationId xmlns:a16="http://schemas.microsoft.com/office/drawing/2014/main" id="{9447C7D3-BA80-B6D6-92B8-86DE69818933}"/>
              </a:ext>
            </a:extLst>
          </p:cNvPr>
          <p:cNvSpPr/>
          <p:nvPr/>
        </p:nvSpPr>
        <p:spPr>
          <a:xfrm>
            <a:off x="10677458" y="2039372"/>
            <a:ext cx="564917" cy="11131"/>
          </a:xfrm>
          <a:custGeom>
            <a:avLst/>
            <a:gdLst>
              <a:gd name="connsiteX0" fmla="*/ 0 w 847376"/>
              <a:gd name="connsiteY0" fmla="*/ 0 h 12672"/>
              <a:gd name="connsiteX1" fmla="*/ 847376 w 847376"/>
              <a:gd name="connsiteY1" fmla="*/ 0 h 12672"/>
            </a:gdLst>
            <a:ahLst/>
            <a:cxnLst>
              <a:cxn ang="0">
                <a:pos x="connsiteX0" y="connsiteY0"/>
              </a:cxn>
              <a:cxn ang="0">
                <a:pos x="connsiteX1" y="connsiteY1"/>
              </a:cxn>
            </a:cxnLst>
            <a:rect l="l" t="t" r="r" b="b"/>
            <a:pathLst>
              <a:path w="847376" h="12672">
                <a:moveTo>
                  <a:pt x="0" y="0"/>
                </a:moveTo>
                <a:lnTo>
                  <a:pt x="847376"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47" name="Freeform 424">
            <a:extLst>
              <a:ext uri="{FF2B5EF4-FFF2-40B4-BE49-F238E27FC236}">
                <a16:creationId xmlns:a16="http://schemas.microsoft.com/office/drawing/2014/main" id="{BAC7957A-6480-5F5F-AE3E-1707DBAE6CA2}"/>
              </a:ext>
            </a:extLst>
          </p:cNvPr>
          <p:cNvSpPr/>
          <p:nvPr/>
        </p:nvSpPr>
        <p:spPr>
          <a:xfrm>
            <a:off x="10747712" y="2159145"/>
            <a:ext cx="275687" cy="11131"/>
          </a:xfrm>
          <a:custGeom>
            <a:avLst/>
            <a:gdLst>
              <a:gd name="connsiteX0" fmla="*/ 0 w 413530"/>
              <a:gd name="connsiteY0" fmla="*/ 0 h 12672"/>
              <a:gd name="connsiteX1" fmla="*/ 413530 w 413530"/>
              <a:gd name="connsiteY1" fmla="*/ 0 h 12672"/>
            </a:gdLst>
            <a:ahLst/>
            <a:cxnLst>
              <a:cxn ang="0">
                <a:pos x="connsiteX0" y="connsiteY0"/>
              </a:cxn>
              <a:cxn ang="0">
                <a:pos x="connsiteX1" y="connsiteY1"/>
              </a:cxn>
            </a:cxnLst>
            <a:rect l="l" t="t" r="r" b="b"/>
            <a:pathLst>
              <a:path w="413530" h="12672">
                <a:moveTo>
                  <a:pt x="0" y="0"/>
                </a:moveTo>
                <a:lnTo>
                  <a:pt x="41353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48" name="Freeform 425">
            <a:extLst>
              <a:ext uri="{FF2B5EF4-FFF2-40B4-BE49-F238E27FC236}">
                <a16:creationId xmlns:a16="http://schemas.microsoft.com/office/drawing/2014/main" id="{0189D487-5930-3FD0-9AE4-F53FE68FC798}"/>
              </a:ext>
            </a:extLst>
          </p:cNvPr>
          <p:cNvSpPr/>
          <p:nvPr/>
        </p:nvSpPr>
        <p:spPr>
          <a:xfrm>
            <a:off x="10723335" y="2278807"/>
            <a:ext cx="310899" cy="11131"/>
          </a:xfrm>
          <a:custGeom>
            <a:avLst/>
            <a:gdLst>
              <a:gd name="connsiteX0" fmla="*/ 0 w 466348"/>
              <a:gd name="connsiteY0" fmla="*/ 0 h 12672"/>
              <a:gd name="connsiteX1" fmla="*/ 466349 w 466348"/>
              <a:gd name="connsiteY1" fmla="*/ 0 h 12672"/>
            </a:gdLst>
            <a:ahLst/>
            <a:cxnLst>
              <a:cxn ang="0">
                <a:pos x="connsiteX0" y="connsiteY0"/>
              </a:cxn>
              <a:cxn ang="0">
                <a:pos x="connsiteX1" y="connsiteY1"/>
              </a:cxn>
            </a:cxnLst>
            <a:rect l="l" t="t" r="r" b="b"/>
            <a:pathLst>
              <a:path w="466348" h="12672">
                <a:moveTo>
                  <a:pt x="0" y="0"/>
                </a:moveTo>
                <a:lnTo>
                  <a:pt x="46634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57" name="Freeform 426">
            <a:extLst>
              <a:ext uri="{FF2B5EF4-FFF2-40B4-BE49-F238E27FC236}">
                <a16:creationId xmlns:a16="http://schemas.microsoft.com/office/drawing/2014/main" id="{D7810EBC-0FCA-00FE-A9E7-D3A8B036DAED}"/>
              </a:ext>
            </a:extLst>
          </p:cNvPr>
          <p:cNvSpPr/>
          <p:nvPr/>
        </p:nvSpPr>
        <p:spPr>
          <a:xfrm>
            <a:off x="10726044" y="2398581"/>
            <a:ext cx="416281" cy="11131"/>
          </a:xfrm>
          <a:custGeom>
            <a:avLst/>
            <a:gdLst>
              <a:gd name="connsiteX0" fmla="*/ 0 w 624422"/>
              <a:gd name="connsiteY0" fmla="*/ 0 h 12672"/>
              <a:gd name="connsiteX1" fmla="*/ 624423 w 624422"/>
              <a:gd name="connsiteY1" fmla="*/ 0 h 12672"/>
            </a:gdLst>
            <a:ahLst/>
            <a:cxnLst>
              <a:cxn ang="0">
                <a:pos x="connsiteX0" y="connsiteY0"/>
              </a:cxn>
              <a:cxn ang="0">
                <a:pos x="connsiteX1" y="connsiteY1"/>
              </a:cxn>
            </a:cxnLst>
            <a:rect l="l" t="t" r="r" b="b"/>
            <a:pathLst>
              <a:path w="624422" h="12672">
                <a:moveTo>
                  <a:pt x="0" y="0"/>
                </a:moveTo>
                <a:lnTo>
                  <a:pt x="624423"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58" name="Freeform 428">
            <a:extLst>
              <a:ext uri="{FF2B5EF4-FFF2-40B4-BE49-F238E27FC236}">
                <a16:creationId xmlns:a16="http://schemas.microsoft.com/office/drawing/2014/main" id="{FEF969C6-CBCA-6DE2-F3C8-39A46C38C097}"/>
              </a:ext>
            </a:extLst>
          </p:cNvPr>
          <p:cNvSpPr/>
          <p:nvPr/>
        </p:nvSpPr>
        <p:spPr>
          <a:xfrm>
            <a:off x="10736879" y="2638017"/>
            <a:ext cx="481203" cy="11131"/>
          </a:xfrm>
          <a:custGeom>
            <a:avLst/>
            <a:gdLst>
              <a:gd name="connsiteX0" fmla="*/ 0 w 721805"/>
              <a:gd name="connsiteY0" fmla="*/ 0 h 12672"/>
              <a:gd name="connsiteX1" fmla="*/ 721806 w 721805"/>
              <a:gd name="connsiteY1" fmla="*/ 0 h 12672"/>
            </a:gdLst>
            <a:ahLst/>
            <a:cxnLst>
              <a:cxn ang="0">
                <a:pos x="connsiteX0" y="connsiteY0"/>
              </a:cxn>
              <a:cxn ang="0">
                <a:pos x="connsiteX1" y="connsiteY1"/>
              </a:cxn>
            </a:cxnLst>
            <a:rect l="l" t="t" r="r" b="b"/>
            <a:pathLst>
              <a:path w="721805" h="12672">
                <a:moveTo>
                  <a:pt x="0" y="0"/>
                </a:moveTo>
                <a:lnTo>
                  <a:pt x="721806"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59" name="Freeform 429">
            <a:extLst>
              <a:ext uri="{FF2B5EF4-FFF2-40B4-BE49-F238E27FC236}">
                <a16:creationId xmlns:a16="http://schemas.microsoft.com/office/drawing/2014/main" id="{41384C6C-00BE-2DD5-3456-A326DA72238F}"/>
              </a:ext>
            </a:extLst>
          </p:cNvPr>
          <p:cNvSpPr/>
          <p:nvPr/>
        </p:nvSpPr>
        <p:spPr>
          <a:xfrm>
            <a:off x="10699042" y="2757789"/>
            <a:ext cx="289230" cy="11131"/>
          </a:xfrm>
          <a:custGeom>
            <a:avLst/>
            <a:gdLst>
              <a:gd name="connsiteX0" fmla="*/ 0 w 433845"/>
              <a:gd name="connsiteY0" fmla="*/ 0 h 12672"/>
              <a:gd name="connsiteX1" fmla="*/ 433845 w 433845"/>
              <a:gd name="connsiteY1" fmla="*/ 0 h 12672"/>
            </a:gdLst>
            <a:ahLst/>
            <a:cxnLst>
              <a:cxn ang="0">
                <a:pos x="connsiteX0" y="connsiteY0"/>
              </a:cxn>
              <a:cxn ang="0">
                <a:pos x="connsiteX1" y="connsiteY1"/>
              </a:cxn>
            </a:cxnLst>
            <a:rect l="l" t="t" r="r" b="b"/>
            <a:pathLst>
              <a:path w="433845" h="12672">
                <a:moveTo>
                  <a:pt x="0" y="0"/>
                </a:moveTo>
                <a:lnTo>
                  <a:pt x="433845"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60" name="Freeform 47">
            <a:extLst>
              <a:ext uri="{FF2B5EF4-FFF2-40B4-BE49-F238E27FC236}">
                <a16:creationId xmlns:a16="http://schemas.microsoft.com/office/drawing/2014/main" id="{20F998A2-2491-EB63-CF5E-C8C799D1D312}"/>
              </a:ext>
            </a:extLst>
          </p:cNvPr>
          <p:cNvSpPr>
            <a:spLocks/>
          </p:cNvSpPr>
          <p:nvPr/>
        </p:nvSpPr>
        <p:spPr>
          <a:xfrm>
            <a:off x="10869347" y="1650719"/>
            <a:ext cx="59505" cy="61001"/>
          </a:xfrm>
          <a:custGeom>
            <a:avLst/>
            <a:gdLst>
              <a:gd name="connsiteX0" fmla="*/ 0 w 89257"/>
              <a:gd name="connsiteY0" fmla="*/ 0 h 93141"/>
              <a:gd name="connsiteX1" fmla="*/ 89258 w 89257"/>
              <a:gd name="connsiteY1" fmla="*/ 0 h 93141"/>
              <a:gd name="connsiteX2" fmla="*/ 89258 w 89257"/>
              <a:gd name="connsiteY2" fmla="*/ 93141 h 93141"/>
              <a:gd name="connsiteX3" fmla="*/ 0 w 89257"/>
              <a:gd name="connsiteY3" fmla="*/ 93141 h 93141"/>
            </a:gdLst>
            <a:ahLst/>
            <a:cxnLst>
              <a:cxn ang="0">
                <a:pos x="connsiteX0" y="connsiteY0"/>
              </a:cxn>
              <a:cxn ang="0">
                <a:pos x="connsiteX1" y="connsiteY1"/>
              </a:cxn>
              <a:cxn ang="0">
                <a:pos x="connsiteX2" y="connsiteY2"/>
              </a:cxn>
              <a:cxn ang="0">
                <a:pos x="connsiteX3" y="connsiteY3"/>
              </a:cxn>
            </a:cxnLst>
            <a:rect l="l" t="t" r="r" b="b"/>
            <a:pathLst>
              <a:path w="89257" h="93141">
                <a:moveTo>
                  <a:pt x="0" y="0"/>
                </a:moveTo>
                <a:lnTo>
                  <a:pt x="89258" y="0"/>
                </a:lnTo>
                <a:lnTo>
                  <a:pt x="89258" y="93141"/>
                </a:lnTo>
                <a:lnTo>
                  <a:pt x="0" y="93141"/>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61" name="Freeform 48">
            <a:extLst>
              <a:ext uri="{FF2B5EF4-FFF2-40B4-BE49-F238E27FC236}">
                <a16:creationId xmlns:a16="http://schemas.microsoft.com/office/drawing/2014/main" id="{85BB7E95-BABC-03B1-D2C3-6519345BB8CF}"/>
              </a:ext>
            </a:extLst>
          </p:cNvPr>
          <p:cNvSpPr/>
          <p:nvPr/>
        </p:nvSpPr>
        <p:spPr>
          <a:xfrm>
            <a:off x="10872056" y="1779788"/>
            <a:ext cx="40545" cy="41481"/>
          </a:xfrm>
          <a:custGeom>
            <a:avLst/>
            <a:gdLst>
              <a:gd name="connsiteX0" fmla="*/ 0 w 60817"/>
              <a:gd name="connsiteY0" fmla="*/ 0 h 60700"/>
              <a:gd name="connsiteX1" fmla="*/ 60817 w 60817"/>
              <a:gd name="connsiteY1" fmla="*/ 0 h 60700"/>
              <a:gd name="connsiteX2" fmla="*/ 60817 w 60817"/>
              <a:gd name="connsiteY2" fmla="*/ 60700 h 60700"/>
              <a:gd name="connsiteX3" fmla="*/ 0 w 60817"/>
              <a:gd name="connsiteY3" fmla="*/ 60700 h 60700"/>
            </a:gdLst>
            <a:ahLst/>
            <a:cxnLst>
              <a:cxn ang="0">
                <a:pos x="connsiteX0" y="connsiteY0"/>
              </a:cxn>
              <a:cxn ang="0">
                <a:pos x="connsiteX1" y="connsiteY1"/>
              </a:cxn>
              <a:cxn ang="0">
                <a:pos x="connsiteX2" y="connsiteY2"/>
              </a:cxn>
              <a:cxn ang="0">
                <a:pos x="connsiteX3" y="connsiteY3"/>
              </a:cxn>
            </a:cxnLst>
            <a:rect l="l" t="t" r="r" b="b"/>
            <a:pathLst>
              <a:path w="60817" h="60700">
                <a:moveTo>
                  <a:pt x="0" y="0"/>
                </a:moveTo>
                <a:lnTo>
                  <a:pt x="60817" y="0"/>
                </a:lnTo>
                <a:lnTo>
                  <a:pt x="60817" y="60700"/>
                </a:lnTo>
                <a:lnTo>
                  <a:pt x="0" y="60700"/>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62" name="Freeform 49">
            <a:extLst>
              <a:ext uri="{FF2B5EF4-FFF2-40B4-BE49-F238E27FC236}">
                <a16:creationId xmlns:a16="http://schemas.microsoft.com/office/drawing/2014/main" id="{A5AC7649-734C-0587-C830-50174BE6F2DD}"/>
              </a:ext>
            </a:extLst>
          </p:cNvPr>
          <p:cNvSpPr/>
          <p:nvPr/>
        </p:nvSpPr>
        <p:spPr>
          <a:xfrm>
            <a:off x="10882890" y="1897501"/>
            <a:ext cx="45961" cy="46361"/>
          </a:xfrm>
          <a:custGeom>
            <a:avLst/>
            <a:gdLst>
              <a:gd name="connsiteX0" fmla="*/ 0 w 68942"/>
              <a:gd name="connsiteY0" fmla="*/ 0 h 68810"/>
              <a:gd name="connsiteX1" fmla="*/ 68944 w 68942"/>
              <a:gd name="connsiteY1" fmla="*/ 0 h 68810"/>
              <a:gd name="connsiteX2" fmla="*/ 68944 w 68942"/>
              <a:gd name="connsiteY2" fmla="*/ 68810 h 68810"/>
              <a:gd name="connsiteX3" fmla="*/ 0 w 68942"/>
              <a:gd name="connsiteY3" fmla="*/ 68810 h 68810"/>
            </a:gdLst>
            <a:ahLst/>
            <a:cxnLst>
              <a:cxn ang="0">
                <a:pos x="connsiteX0" y="connsiteY0"/>
              </a:cxn>
              <a:cxn ang="0">
                <a:pos x="connsiteX1" y="connsiteY1"/>
              </a:cxn>
              <a:cxn ang="0">
                <a:pos x="connsiteX2" y="connsiteY2"/>
              </a:cxn>
              <a:cxn ang="0">
                <a:pos x="connsiteX3" y="connsiteY3"/>
              </a:cxn>
            </a:cxnLst>
            <a:rect l="l" t="t" r="r" b="b"/>
            <a:pathLst>
              <a:path w="68942" h="68810">
                <a:moveTo>
                  <a:pt x="0" y="0"/>
                </a:moveTo>
                <a:lnTo>
                  <a:pt x="68944" y="0"/>
                </a:lnTo>
                <a:lnTo>
                  <a:pt x="68944" y="68810"/>
                </a:lnTo>
                <a:lnTo>
                  <a:pt x="0" y="68810"/>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63" name="Freeform 50">
            <a:extLst>
              <a:ext uri="{FF2B5EF4-FFF2-40B4-BE49-F238E27FC236}">
                <a16:creationId xmlns:a16="http://schemas.microsoft.com/office/drawing/2014/main" id="{02158BFF-3063-B344-B45E-22A1E5A29B3A}"/>
              </a:ext>
            </a:extLst>
          </p:cNvPr>
          <p:cNvSpPr/>
          <p:nvPr/>
        </p:nvSpPr>
        <p:spPr>
          <a:xfrm>
            <a:off x="10947728" y="2024732"/>
            <a:ext cx="29710" cy="29281"/>
          </a:xfrm>
          <a:custGeom>
            <a:avLst/>
            <a:gdLst>
              <a:gd name="connsiteX0" fmla="*/ 0 w 44565"/>
              <a:gd name="connsiteY0" fmla="*/ 0 h 44479"/>
              <a:gd name="connsiteX1" fmla="*/ 44566 w 44565"/>
              <a:gd name="connsiteY1" fmla="*/ 0 h 44479"/>
              <a:gd name="connsiteX2" fmla="*/ 44566 w 44565"/>
              <a:gd name="connsiteY2" fmla="*/ 44480 h 44479"/>
              <a:gd name="connsiteX3" fmla="*/ 0 w 44565"/>
              <a:gd name="connsiteY3" fmla="*/ 44480 h 44479"/>
            </a:gdLst>
            <a:ahLst/>
            <a:cxnLst>
              <a:cxn ang="0">
                <a:pos x="connsiteX0" y="connsiteY0"/>
              </a:cxn>
              <a:cxn ang="0">
                <a:pos x="connsiteX1" y="connsiteY1"/>
              </a:cxn>
              <a:cxn ang="0">
                <a:pos x="connsiteX2" y="connsiteY2"/>
              </a:cxn>
              <a:cxn ang="0">
                <a:pos x="connsiteX3" y="connsiteY3"/>
              </a:cxn>
            </a:cxnLst>
            <a:rect l="l" t="t" r="r" b="b"/>
            <a:pathLst>
              <a:path w="44565" h="44479">
                <a:moveTo>
                  <a:pt x="0" y="0"/>
                </a:moveTo>
                <a:lnTo>
                  <a:pt x="44566" y="0"/>
                </a:lnTo>
                <a:lnTo>
                  <a:pt x="44566" y="44480"/>
                </a:lnTo>
                <a:lnTo>
                  <a:pt x="0" y="44480"/>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64" name="Freeform 51">
            <a:extLst>
              <a:ext uri="{FF2B5EF4-FFF2-40B4-BE49-F238E27FC236}">
                <a16:creationId xmlns:a16="http://schemas.microsoft.com/office/drawing/2014/main" id="{2F5140A4-3066-6BC9-66F2-B5AC160BE1C3}"/>
              </a:ext>
            </a:extLst>
          </p:cNvPr>
          <p:cNvSpPr/>
          <p:nvPr/>
        </p:nvSpPr>
        <p:spPr>
          <a:xfrm>
            <a:off x="10858513" y="2131705"/>
            <a:ext cx="54087" cy="56121"/>
          </a:xfrm>
          <a:custGeom>
            <a:avLst/>
            <a:gdLst>
              <a:gd name="connsiteX0" fmla="*/ 0 w 81131"/>
              <a:gd name="connsiteY0" fmla="*/ 0 h 80975"/>
              <a:gd name="connsiteX1" fmla="*/ 81132 w 81131"/>
              <a:gd name="connsiteY1" fmla="*/ 0 h 80975"/>
              <a:gd name="connsiteX2" fmla="*/ 81132 w 81131"/>
              <a:gd name="connsiteY2" fmla="*/ 80976 h 80975"/>
              <a:gd name="connsiteX3" fmla="*/ 0 w 81131"/>
              <a:gd name="connsiteY3" fmla="*/ 80976 h 80975"/>
            </a:gdLst>
            <a:ahLst/>
            <a:cxnLst>
              <a:cxn ang="0">
                <a:pos x="connsiteX0" y="connsiteY0"/>
              </a:cxn>
              <a:cxn ang="0">
                <a:pos x="connsiteX1" y="connsiteY1"/>
              </a:cxn>
              <a:cxn ang="0">
                <a:pos x="connsiteX2" y="connsiteY2"/>
              </a:cxn>
              <a:cxn ang="0">
                <a:pos x="connsiteX3" y="connsiteY3"/>
              </a:cxn>
            </a:cxnLst>
            <a:rect l="l" t="t" r="r" b="b"/>
            <a:pathLst>
              <a:path w="81131" h="80975">
                <a:moveTo>
                  <a:pt x="0" y="0"/>
                </a:moveTo>
                <a:lnTo>
                  <a:pt x="81132" y="0"/>
                </a:lnTo>
                <a:lnTo>
                  <a:pt x="81132" y="80976"/>
                </a:lnTo>
                <a:lnTo>
                  <a:pt x="0" y="80976"/>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65" name="Freeform 52">
            <a:extLst>
              <a:ext uri="{FF2B5EF4-FFF2-40B4-BE49-F238E27FC236}">
                <a16:creationId xmlns:a16="http://schemas.microsoft.com/office/drawing/2014/main" id="{8B44F814-3BE1-629E-1E32-41101845F78F}"/>
              </a:ext>
            </a:extLst>
          </p:cNvPr>
          <p:cNvSpPr/>
          <p:nvPr/>
        </p:nvSpPr>
        <p:spPr>
          <a:xfrm>
            <a:off x="10853095" y="2253316"/>
            <a:ext cx="48670" cy="48801"/>
          </a:xfrm>
          <a:custGeom>
            <a:avLst/>
            <a:gdLst>
              <a:gd name="connsiteX0" fmla="*/ 0 w 73005"/>
              <a:gd name="connsiteY0" fmla="*/ 0 h 72865"/>
              <a:gd name="connsiteX1" fmla="*/ 73006 w 73005"/>
              <a:gd name="connsiteY1" fmla="*/ 0 h 72865"/>
              <a:gd name="connsiteX2" fmla="*/ 73006 w 73005"/>
              <a:gd name="connsiteY2" fmla="*/ 72866 h 72865"/>
              <a:gd name="connsiteX3" fmla="*/ 0 w 73005"/>
              <a:gd name="connsiteY3" fmla="*/ 72866 h 72865"/>
            </a:gdLst>
            <a:ahLst/>
            <a:cxnLst>
              <a:cxn ang="0">
                <a:pos x="connsiteX0" y="connsiteY0"/>
              </a:cxn>
              <a:cxn ang="0">
                <a:pos x="connsiteX1" y="connsiteY1"/>
              </a:cxn>
              <a:cxn ang="0">
                <a:pos x="connsiteX2" y="connsiteY2"/>
              </a:cxn>
              <a:cxn ang="0">
                <a:pos x="connsiteX3" y="connsiteY3"/>
              </a:cxn>
            </a:cxnLst>
            <a:rect l="l" t="t" r="r" b="b"/>
            <a:pathLst>
              <a:path w="73005" h="72865">
                <a:moveTo>
                  <a:pt x="0" y="0"/>
                </a:moveTo>
                <a:lnTo>
                  <a:pt x="73006" y="0"/>
                </a:lnTo>
                <a:lnTo>
                  <a:pt x="73006" y="72866"/>
                </a:lnTo>
                <a:lnTo>
                  <a:pt x="0" y="72866"/>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66" name="Freeform 53">
            <a:extLst>
              <a:ext uri="{FF2B5EF4-FFF2-40B4-BE49-F238E27FC236}">
                <a16:creationId xmlns:a16="http://schemas.microsoft.com/office/drawing/2014/main" id="{27C736C3-8A9B-C420-D30F-0405697F5C6E}"/>
              </a:ext>
            </a:extLst>
          </p:cNvPr>
          <p:cNvSpPr/>
          <p:nvPr/>
        </p:nvSpPr>
        <p:spPr>
          <a:xfrm>
            <a:off x="10912600" y="2378655"/>
            <a:ext cx="37836" cy="39041"/>
          </a:xfrm>
          <a:custGeom>
            <a:avLst/>
            <a:gdLst>
              <a:gd name="connsiteX0" fmla="*/ 0 w 56754"/>
              <a:gd name="connsiteY0" fmla="*/ 0 h 52589"/>
              <a:gd name="connsiteX1" fmla="*/ 56754 w 56754"/>
              <a:gd name="connsiteY1" fmla="*/ 0 h 52589"/>
              <a:gd name="connsiteX2" fmla="*/ 56754 w 56754"/>
              <a:gd name="connsiteY2" fmla="*/ 52590 h 52589"/>
              <a:gd name="connsiteX3" fmla="*/ 0 w 56754"/>
              <a:gd name="connsiteY3" fmla="*/ 52590 h 52589"/>
            </a:gdLst>
            <a:ahLst/>
            <a:cxnLst>
              <a:cxn ang="0">
                <a:pos x="connsiteX0" y="connsiteY0"/>
              </a:cxn>
              <a:cxn ang="0">
                <a:pos x="connsiteX1" y="connsiteY1"/>
              </a:cxn>
              <a:cxn ang="0">
                <a:pos x="connsiteX2" y="connsiteY2"/>
              </a:cxn>
              <a:cxn ang="0">
                <a:pos x="connsiteX3" y="connsiteY3"/>
              </a:cxn>
            </a:cxnLst>
            <a:rect l="l" t="t" r="r" b="b"/>
            <a:pathLst>
              <a:path w="56754" h="52589">
                <a:moveTo>
                  <a:pt x="0" y="0"/>
                </a:moveTo>
                <a:lnTo>
                  <a:pt x="56754" y="0"/>
                </a:lnTo>
                <a:lnTo>
                  <a:pt x="56754" y="52590"/>
                </a:lnTo>
                <a:lnTo>
                  <a:pt x="0" y="52590"/>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67" name="Freeform 54">
            <a:extLst>
              <a:ext uri="{FF2B5EF4-FFF2-40B4-BE49-F238E27FC236}">
                <a16:creationId xmlns:a16="http://schemas.microsoft.com/office/drawing/2014/main" id="{ADC1E6F7-A602-1F49-CC22-8FFC1BE938DE}"/>
              </a:ext>
            </a:extLst>
          </p:cNvPr>
          <p:cNvSpPr/>
          <p:nvPr/>
        </p:nvSpPr>
        <p:spPr>
          <a:xfrm>
            <a:off x="11418097" y="2514793"/>
            <a:ext cx="5417" cy="7123"/>
          </a:xfrm>
          <a:custGeom>
            <a:avLst/>
            <a:gdLst>
              <a:gd name="connsiteX0" fmla="*/ 0 w 8125"/>
              <a:gd name="connsiteY0" fmla="*/ 0 h 8110"/>
              <a:gd name="connsiteX1" fmla="*/ 8126 w 8125"/>
              <a:gd name="connsiteY1" fmla="*/ 0 h 8110"/>
              <a:gd name="connsiteX2" fmla="*/ 8126 w 8125"/>
              <a:gd name="connsiteY2" fmla="*/ 8110 h 8110"/>
              <a:gd name="connsiteX3" fmla="*/ 0 w 8125"/>
              <a:gd name="connsiteY3" fmla="*/ 8110 h 8110"/>
            </a:gdLst>
            <a:ahLst/>
            <a:cxnLst>
              <a:cxn ang="0">
                <a:pos x="connsiteX0" y="connsiteY0"/>
              </a:cxn>
              <a:cxn ang="0">
                <a:pos x="connsiteX1" y="connsiteY1"/>
              </a:cxn>
              <a:cxn ang="0">
                <a:pos x="connsiteX2" y="connsiteY2"/>
              </a:cxn>
              <a:cxn ang="0">
                <a:pos x="connsiteX3" y="connsiteY3"/>
              </a:cxn>
            </a:cxnLst>
            <a:rect l="l" t="t" r="r" b="b"/>
            <a:pathLst>
              <a:path w="8125" h="8110">
                <a:moveTo>
                  <a:pt x="0" y="0"/>
                </a:moveTo>
                <a:lnTo>
                  <a:pt x="8126" y="0"/>
                </a:lnTo>
                <a:lnTo>
                  <a:pt x="8126" y="8110"/>
                </a:lnTo>
                <a:lnTo>
                  <a:pt x="0" y="8110"/>
                </a:lnTo>
                <a:close/>
              </a:path>
            </a:pathLst>
          </a:custGeom>
          <a:solidFill>
            <a:srgbClr val="29AA83"/>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68" name="Freeform 55">
            <a:extLst>
              <a:ext uri="{FF2B5EF4-FFF2-40B4-BE49-F238E27FC236}">
                <a16:creationId xmlns:a16="http://schemas.microsoft.com/office/drawing/2014/main" id="{0DC20523-8B6A-BE1A-A96A-C5F36BAFEE57}"/>
              </a:ext>
            </a:extLst>
          </p:cNvPr>
          <p:cNvSpPr/>
          <p:nvPr/>
        </p:nvSpPr>
        <p:spPr>
          <a:xfrm>
            <a:off x="10961271" y="2621262"/>
            <a:ext cx="35127" cy="36601"/>
          </a:xfrm>
          <a:custGeom>
            <a:avLst/>
            <a:gdLst>
              <a:gd name="connsiteX0" fmla="*/ 0 w 52691"/>
              <a:gd name="connsiteY0" fmla="*/ 0 h 56644"/>
              <a:gd name="connsiteX1" fmla="*/ 52692 w 52691"/>
              <a:gd name="connsiteY1" fmla="*/ 0 h 56644"/>
              <a:gd name="connsiteX2" fmla="*/ 52692 w 52691"/>
              <a:gd name="connsiteY2" fmla="*/ 56645 h 56644"/>
              <a:gd name="connsiteX3" fmla="*/ 0 w 52691"/>
              <a:gd name="connsiteY3" fmla="*/ 56645 h 56644"/>
            </a:gdLst>
            <a:ahLst/>
            <a:cxnLst>
              <a:cxn ang="0">
                <a:pos x="connsiteX0" y="connsiteY0"/>
              </a:cxn>
              <a:cxn ang="0">
                <a:pos x="connsiteX1" y="connsiteY1"/>
              </a:cxn>
              <a:cxn ang="0">
                <a:pos x="connsiteX2" y="connsiteY2"/>
              </a:cxn>
              <a:cxn ang="0">
                <a:pos x="connsiteX3" y="connsiteY3"/>
              </a:cxn>
            </a:cxnLst>
            <a:rect l="l" t="t" r="r" b="b"/>
            <a:pathLst>
              <a:path w="52691" h="56644">
                <a:moveTo>
                  <a:pt x="0" y="0"/>
                </a:moveTo>
                <a:lnTo>
                  <a:pt x="52692" y="0"/>
                </a:lnTo>
                <a:lnTo>
                  <a:pt x="52692" y="56645"/>
                </a:lnTo>
                <a:lnTo>
                  <a:pt x="0" y="56645"/>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69" name="Freeform 56">
            <a:extLst>
              <a:ext uri="{FF2B5EF4-FFF2-40B4-BE49-F238E27FC236}">
                <a16:creationId xmlns:a16="http://schemas.microsoft.com/office/drawing/2014/main" id="{17109BAE-5DA0-EAE5-4F8E-0BD30FD1794B}"/>
              </a:ext>
            </a:extLst>
          </p:cNvPr>
          <p:cNvSpPr/>
          <p:nvPr/>
        </p:nvSpPr>
        <p:spPr>
          <a:xfrm>
            <a:off x="10817968" y="2733800"/>
            <a:ext cx="48670" cy="48801"/>
          </a:xfrm>
          <a:custGeom>
            <a:avLst/>
            <a:gdLst>
              <a:gd name="connsiteX0" fmla="*/ 0 w 73005"/>
              <a:gd name="connsiteY0" fmla="*/ 0 h 72865"/>
              <a:gd name="connsiteX1" fmla="*/ 73005 w 73005"/>
              <a:gd name="connsiteY1" fmla="*/ 0 h 72865"/>
              <a:gd name="connsiteX2" fmla="*/ 73005 w 73005"/>
              <a:gd name="connsiteY2" fmla="*/ 72865 h 72865"/>
              <a:gd name="connsiteX3" fmla="*/ 0 w 73005"/>
              <a:gd name="connsiteY3" fmla="*/ 72865 h 72865"/>
            </a:gdLst>
            <a:ahLst/>
            <a:cxnLst>
              <a:cxn ang="0">
                <a:pos x="connsiteX0" y="connsiteY0"/>
              </a:cxn>
              <a:cxn ang="0">
                <a:pos x="connsiteX1" y="connsiteY1"/>
              </a:cxn>
              <a:cxn ang="0">
                <a:pos x="connsiteX2" y="connsiteY2"/>
              </a:cxn>
              <a:cxn ang="0">
                <a:pos x="connsiteX3" y="connsiteY3"/>
              </a:cxn>
            </a:cxnLst>
            <a:rect l="l" t="t" r="r" b="b"/>
            <a:pathLst>
              <a:path w="73005" h="72865">
                <a:moveTo>
                  <a:pt x="0" y="0"/>
                </a:moveTo>
                <a:lnTo>
                  <a:pt x="73005" y="0"/>
                </a:lnTo>
                <a:lnTo>
                  <a:pt x="73005" y="72865"/>
                </a:lnTo>
                <a:lnTo>
                  <a:pt x="0" y="72865"/>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70" name="Freeform 512">
            <a:extLst>
              <a:ext uri="{FF2B5EF4-FFF2-40B4-BE49-F238E27FC236}">
                <a16:creationId xmlns:a16="http://schemas.microsoft.com/office/drawing/2014/main" id="{94E6EB73-B932-6805-E26E-AF51F9E91DD4}"/>
              </a:ext>
            </a:extLst>
          </p:cNvPr>
          <p:cNvSpPr/>
          <p:nvPr/>
        </p:nvSpPr>
        <p:spPr>
          <a:xfrm>
            <a:off x="10547867" y="5332531"/>
            <a:ext cx="8464" cy="32059"/>
          </a:xfrm>
          <a:custGeom>
            <a:avLst/>
            <a:gdLst>
              <a:gd name="connsiteX0" fmla="*/ 0 w 12696"/>
              <a:gd name="connsiteY0" fmla="*/ 0 h 36496"/>
              <a:gd name="connsiteX1" fmla="*/ 0 w 12696"/>
              <a:gd name="connsiteY1" fmla="*/ 36496 h 36496"/>
            </a:gdLst>
            <a:ahLst/>
            <a:cxnLst>
              <a:cxn ang="0">
                <a:pos x="connsiteX0" y="connsiteY0"/>
              </a:cxn>
              <a:cxn ang="0">
                <a:pos x="connsiteX1" y="connsiteY1"/>
              </a:cxn>
            </a:cxnLst>
            <a:rect l="l" t="t" r="r" b="b"/>
            <a:pathLst>
              <a:path w="12696" h="36496">
                <a:moveTo>
                  <a:pt x="0" y="0"/>
                </a:moveTo>
                <a:lnTo>
                  <a:pt x="0" y="36496"/>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71" name="Freeform 513">
            <a:extLst>
              <a:ext uri="{FF2B5EF4-FFF2-40B4-BE49-F238E27FC236}">
                <a16:creationId xmlns:a16="http://schemas.microsoft.com/office/drawing/2014/main" id="{D94F4D44-4EBC-BAB8-FF40-2D7002A2A04D}"/>
              </a:ext>
            </a:extLst>
          </p:cNvPr>
          <p:cNvSpPr/>
          <p:nvPr/>
        </p:nvSpPr>
        <p:spPr>
          <a:xfrm>
            <a:off x="11084174" y="5332531"/>
            <a:ext cx="8464" cy="32059"/>
          </a:xfrm>
          <a:custGeom>
            <a:avLst/>
            <a:gdLst>
              <a:gd name="connsiteX0" fmla="*/ 0 w 12696"/>
              <a:gd name="connsiteY0" fmla="*/ 0 h 36496"/>
              <a:gd name="connsiteX1" fmla="*/ 0 w 12696"/>
              <a:gd name="connsiteY1" fmla="*/ 36496 h 36496"/>
            </a:gdLst>
            <a:ahLst/>
            <a:cxnLst>
              <a:cxn ang="0">
                <a:pos x="connsiteX0" y="connsiteY0"/>
              </a:cxn>
              <a:cxn ang="0">
                <a:pos x="connsiteX1" y="connsiteY1"/>
              </a:cxn>
            </a:cxnLst>
            <a:rect l="l" t="t" r="r" b="b"/>
            <a:pathLst>
              <a:path w="12696" h="36496">
                <a:moveTo>
                  <a:pt x="0" y="0"/>
                </a:moveTo>
                <a:lnTo>
                  <a:pt x="0" y="36496"/>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72" name="Freeform 514">
            <a:extLst>
              <a:ext uri="{FF2B5EF4-FFF2-40B4-BE49-F238E27FC236}">
                <a16:creationId xmlns:a16="http://schemas.microsoft.com/office/drawing/2014/main" id="{E6208C73-CE83-7CF3-B3A5-D140F9753645}"/>
              </a:ext>
            </a:extLst>
          </p:cNvPr>
          <p:cNvSpPr/>
          <p:nvPr/>
        </p:nvSpPr>
        <p:spPr>
          <a:xfrm>
            <a:off x="11574435" y="5332531"/>
            <a:ext cx="8464" cy="32059"/>
          </a:xfrm>
          <a:custGeom>
            <a:avLst/>
            <a:gdLst>
              <a:gd name="connsiteX0" fmla="*/ -1 w 12696"/>
              <a:gd name="connsiteY0" fmla="*/ 0 h 36496"/>
              <a:gd name="connsiteX1" fmla="*/ -1 w 12696"/>
              <a:gd name="connsiteY1" fmla="*/ 36496 h 36496"/>
            </a:gdLst>
            <a:ahLst/>
            <a:cxnLst>
              <a:cxn ang="0">
                <a:pos x="connsiteX0" y="connsiteY0"/>
              </a:cxn>
              <a:cxn ang="0">
                <a:pos x="connsiteX1" y="connsiteY1"/>
              </a:cxn>
            </a:cxnLst>
            <a:rect l="l" t="t" r="r" b="b"/>
            <a:pathLst>
              <a:path w="12696" h="36496">
                <a:moveTo>
                  <a:pt x="-1" y="0"/>
                </a:moveTo>
                <a:lnTo>
                  <a:pt x="-1" y="36496"/>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73" name="Freeform 515">
            <a:extLst>
              <a:ext uri="{FF2B5EF4-FFF2-40B4-BE49-F238E27FC236}">
                <a16:creationId xmlns:a16="http://schemas.microsoft.com/office/drawing/2014/main" id="{01FD54A8-DFF7-8A64-6412-4A6E008AEDC2}"/>
              </a:ext>
            </a:extLst>
          </p:cNvPr>
          <p:cNvSpPr/>
          <p:nvPr/>
        </p:nvSpPr>
        <p:spPr>
          <a:xfrm>
            <a:off x="10675172" y="5332531"/>
            <a:ext cx="8464" cy="24933"/>
          </a:xfrm>
          <a:custGeom>
            <a:avLst/>
            <a:gdLst>
              <a:gd name="connsiteX0" fmla="*/ 0 w 12696"/>
              <a:gd name="connsiteY0" fmla="*/ 0 h 28385"/>
              <a:gd name="connsiteX1" fmla="*/ 0 w 12696"/>
              <a:gd name="connsiteY1" fmla="*/ 28386 h 28385"/>
            </a:gdLst>
            <a:ahLst/>
            <a:cxnLst>
              <a:cxn ang="0">
                <a:pos x="connsiteX0" y="connsiteY0"/>
              </a:cxn>
              <a:cxn ang="0">
                <a:pos x="connsiteX1" y="connsiteY1"/>
              </a:cxn>
            </a:cxnLst>
            <a:rect l="l" t="t" r="r" b="b"/>
            <a:pathLst>
              <a:path w="12696" h="28385">
                <a:moveTo>
                  <a:pt x="0" y="0"/>
                </a:moveTo>
                <a:lnTo>
                  <a:pt x="0" y="28386"/>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74" name="Freeform 516">
            <a:extLst>
              <a:ext uri="{FF2B5EF4-FFF2-40B4-BE49-F238E27FC236}">
                <a16:creationId xmlns:a16="http://schemas.microsoft.com/office/drawing/2014/main" id="{20E46F24-E7F2-B2F2-4105-9ED3D718410F}"/>
              </a:ext>
            </a:extLst>
          </p:cNvPr>
          <p:cNvSpPr/>
          <p:nvPr/>
        </p:nvSpPr>
        <p:spPr>
          <a:xfrm>
            <a:off x="10775391" y="5332531"/>
            <a:ext cx="8464" cy="24933"/>
          </a:xfrm>
          <a:custGeom>
            <a:avLst/>
            <a:gdLst>
              <a:gd name="connsiteX0" fmla="*/ 1 w 12696"/>
              <a:gd name="connsiteY0" fmla="*/ 0 h 28385"/>
              <a:gd name="connsiteX1" fmla="*/ 1 w 12696"/>
              <a:gd name="connsiteY1" fmla="*/ 28386 h 28385"/>
            </a:gdLst>
            <a:ahLst/>
            <a:cxnLst>
              <a:cxn ang="0">
                <a:pos x="connsiteX0" y="connsiteY0"/>
              </a:cxn>
              <a:cxn ang="0">
                <a:pos x="connsiteX1" y="connsiteY1"/>
              </a:cxn>
            </a:cxnLst>
            <a:rect l="l" t="t" r="r" b="b"/>
            <a:pathLst>
              <a:path w="12696" h="28385">
                <a:moveTo>
                  <a:pt x="1" y="0"/>
                </a:moveTo>
                <a:lnTo>
                  <a:pt x="1" y="28386"/>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75" name="Freeform 517">
            <a:extLst>
              <a:ext uri="{FF2B5EF4-FFF2-40B4-BE49-F238E27FC236}">
                <a16:creationId xmlns:a16="http://schemas.microsoft.com/office/drawing/2014/main" id="{4793931F-6A88-38D6-2EF8-79B8BA65B9F5}"/>
              </a:ext>
            </a:extLst>
          </p:cNvPr>
          <p:cNvSpPr/>
          <p:nvPr/>
        </p:nvSpPr>
        <p:spPr>
          <a:xfrm>
            <a:off x="10856650" y="5332531"/>
            <a:ext cx="8464" cy="24933"/>
          </a:xfrm>
          <a:custGeom>
            <a:avLst/>
            <a:gdLst>
              <a:gd name="connsiteX0" fmla="*/ 0 w 12696"/>
              <a:gd name="connsiteY0" fmla="*/ 0 h 28385"/>
              <a:gd name="connsiteX1" fmla="*/ 0 w 12696"/>
              <a:gd name="connsiteY1" fmla="*/ 28386 h 28385"/>
            </a:gdLst>
            <a:ahLst/>
            <a:cxnLst>
              <a:cxn ang="0">
                <a:pos x="connsiteX0" y="connsiteY0"/>
              </a:cxn>
              <a:cxn ang="0">
                <a:pos x="connsiteX1" y="connsiteY1"/>
              </a:cxn>
            </a:cxnLst>
            <a:rect l="l" t="t" r="r" b="b"/>
            <a:pathLst>
              <a:path w="12696" h="28385">
                <a:moveTo>
                  <a:pt x="0" y="0"/>
                </a:moveTo>
                <a:lnTo>
                  <a:pt x="0" y="28386"/>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76" name="Freeform 518">
            <a:extLst>
              <a:ext uri="{FF2B5EF4-FFF2-40B4-BE49-F238E27FC236}">
                <a16:creationId xmlns:a16="http://schemas.microsoft.com/office/drawing/2014/main" id="{2DE3A4D2-A47E-39C9-610E-BA2AE135B528}"/>
              </a:ext>
            </a:extLst>
          </p:cNvPr>
          <p:cNvSpPr/>
          <p:nvPr/>
        </p:nvSpPr>
        <p:spPr>
          <a:xfrm>
            <a:off x="10924365" y="5332531"/>
            <a:ext cx="8464" cy="24933"/>
          </a:xfrm>
          <a:custGeom>
            <a:avLst/>
            <a:gdLst>
              <a:gd name="connsiteX0" fmla="*/ 0 w 12696"/>
              <a:gd name="connsiteY0" fmla="*/ 0 h 28385"/>
              <a:gd name="connsiteX1" fmla="*/ 0 w 12696"/>
              <a:gd name="connsiteY1" fmla="*/ 28386 h 28385"/>
            </a:gdLst>
            <a:ahLst/>
            <a:cxnLst>
              <a:cxn ang="0">
                <a:pos x="connsiteX0" y="connsiteY0"/>
              </a:cxn>
              <a:cxn ang="0">
                <a:pos x="connsiteX1" y="connsiteY1"/>
              </a:cxn>
            </a:cxnLst>
            <a:rect l="l" t="t" r="r" b="b"/>
            <a:pathLst>
              <a:path w="12696" h="28385">
                <a:moveTo>
                  <a:pt x="0" y="0"/>
                </a:moveTo>
                <a:lnTo>
                  <a:pt x="0" y="28386"/>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77" name="Freeform 519">
            <a:extLst>
              <a:ext uri="{FF2B5EF4-FFF2-40B4-BE49-F238E27FC236}">
                <a16:creationId xmlns:a16="http://schemas.microsoft.com/office/drawing/2014/main" id="{D46B8E55-4701-CDC8-42AF-63B73CAAC806}"/>
              </a:ext>
            </a:extLst>
          </p:cNvPr>
          <p:cNvSpPr/>
          <p:nvPr/>
        </p:nvSpPr>
        <p:spPr>
          <a:xfrm>
            <a:off x="10983955" y="5332531"/>
            <a:ext cx="8464" cy="24933"/>
          </a:xfrm>
          <a:custGeom>
            <a:avLst/>
            <a:gdLst>
              <a:gd name="connsiteX0" fmla="*/ -1 w 12696"/>
              <a:gd name="connsiteY0" fmla="*/ 0 h 28385"/>
              <a:gd name="connsiteX1" fmla="*/ -1 w 12696"/>
              <a:gd name="connsiteY1" fmla="*/ 28386 h 28385"/>
            </a:gdLst>
            <a:ahLst/>
            <a:cxnLst>
              <a:cxn ang="0">
                <a:pos x="connsiteX0" y="connsiteY0"/>
              </a:cxn>
              <a:cxn ang="0">
                <a:pos x="connsiteX1" y="connsiteY1"/>
              </a:cxn>
            </a:cxnLst>
            <a:rect l="l" t="t" r="r" b="b"/>
            <a:pathLst>
              <a:path w="12696" h="28385">
                <a:moveTo>
                  <a:pt x="-1" y="0"/>
                </a:moveTo>
                <a:lnTo>
                  <a:pt x="-1" y="28386"/>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78" name="Freeform 520">
            <a:extLst>
              <a:ext uri="{FF2B5EF4-FFF2-40B4-BE49-F238E27FC236}">
                <a16:creationId xmlns:a16="http://schemas.microsoft.com/office/drawing/2014/main" id="{A3E9CF8F-A848-7A7D-8732-9AD1D3CD060B}"/>
              </a:ext>
            </a:extLst>
          </p:cNvPr>
          <p:cNvSpPr/>
          <p:nvPr/>
        </p:nvSpPr>
        <p:spPr>
          <a:xfrm>
            <a:off x="11038127" y="5332531"/>
            <a:ext cx="8464" cy="24933"/>
          </a:xfrm>
          <a:custGeom>
            <a:avLst/>
            <a:gdLst>
              <a:gd name="connsiteX0" fmla="*/ 0 w 12696"/>
              <a:gd name="connsiteY0" fmla="*/ 0 h 28385"/>
              <a:gd name="connsiteX1" fmla="*/ 0 w 12696"/>
              <a:gd name="connsiteY1" fmla="*/ 28386 h 28385"/>
            </a:gdLst>
            <a:ahLst/>
            <a:cxnLst>
              <a:cxn ang="0">
                <a:pos x="connsiteX0" y="connsiteY0"/>
              </a:cxn>
              <a:cxn ang="0">
                <a:pos x="connsiteX1" y="connsiteY1"/>
              </a:cxn>
            </a:cxnLst>
            <a:rect l="l" t="t" r="r" b="b"/>
            <a:pathLst>
              <a:path w="12696" h="28385">
                <a:moveTo>
                  <a:pt x="0" y="0"/>
                </a:moveTo>
                <a:lnTo>
                  <a:pt x="0" y="28386"/>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79" name="Freeform 521">
            <a:extLst>
              <a:ext uri="{FF2B5EF4-FFF2-40B4-BE49-F238E27FC236}">
                <a16:creationId xmlns:a16="http://schemas.microsoft.com/office/drawing/2014/main" id="{740FA6D4-7FBE-9F5D-9BB3-0901D681B0CA}"/>
              </a:ext>
            </a:extLst>
          </p:cNvPr>
          <p:cNvSpPr/>
          <p:nvPr/>
        </p:nvSpPr>
        <p:spPr>
          <a:xfrm>
            <a:off x="11392957" y="5332531"/>
            <a:ext cx="8464" cy="24933"/>
          </a:xfrm>
          <a:custGeom>
            <a:avLst/>
            <a:gdLst>
              <a:gd name="connsiteX0" fmla="*/ 0 w 12696"/>
              <a:gd name="connsiteY0" fmla="*/ 0 h 28385"/>
              <a:gd name="connsiteX1" fmla="*/ 0 w 12696"/>
              <a:gd name="connsiteY1" fmla="*/ 28386 h 28385"/>
            </a:gdLst>
            <a:ahLst/>
            <a:cxnLst>
              <a:cxn ang="0">
                <a:pos x="connsiteX0" y="connsiteY0"/>
              </a:cxn>
              <a:cxn ang="0">
                <a:pos x="connsiteX1" y="connsiteY1"/>
              </a:cxn>
            </a:cxnLst>
            <a:rect l="l" t="t" r="r" b="b"/>
            <a:pathLst>
              <a:path w="12696" h="28385">
                <a:moveTo>
                  <a:pt x="0" y="0"/>
                </a:moveTo>
                <a:lnTo>
                  <a:pt x="0" y="28386"/>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80" name="TextBox 679">
            <a:extLst>
              <a:ext uri="{FF2B5EF4-FFF2-40B4-BE49-F238E27FC236}">
                <a16:creationId xmlns:a16="http://schemas.microsoft.com/office/drawing/2014/main" id="{2409456D-257D-50E4-4A15-51675912F33D}"/>
              </a:ext>
            </a:extLst>
          </p:cNvPr>
          <p:cNvSpPr txBox="1"/>
          <p:nvPr/>
        </p:nvSpPr>
        <p:spPr>
          <a:xfrm>
            <a:off x="10381447" y="5331440"/>
            <a:ext cx="335348" cy="184666"/>
          </a:xfrm>
          <a:prstGeom prst="rect">
            <a:avLst/>
          </a:prstGeom>
          <a:noFill/>
        </p:spPr>
        <p:txBody>
          <a:bodyPr wrap="none" rtlCol="0">
            <a:spAutoFit/>
          </a:bodyPr>
          <a:lstStyle/>
          <a:p>
            <a:pPr algn="ctr" defTabSz="914446"/>
            <a:r>
              <a:rPr lang="en-GB" sz="600" noProof="0" dirty="0">
                <a:ln/>
                <a:solidFill>
                  <a:prstClr val="black"/>
                </a:solidFill>
                <a:latin typeface="Arial"/>
                <a:cs typeface="Arial"/>
                <a:sym typeface="Arial"/>
                <a:rtl val="0"/>
              </a:rPr>
              <a:t>3/10</a:t>
            </a:r>
          </a:p>
        </p:txBody>
      </p:sp>
      <p:sp>
        <p:nvSpPr>
          <p:cNvPr id="681" name="TextBox 680">
            <a:extLst>
              <a:ext uri="{FF2B5EF4-FFF2-40B4-BE49-F238E27FC236}">
                <a16:creationId xmlns:a16="http://schemas.microsoft.com/office/drawing/2014/main" id="{F31576FA-61D5-287B-9B23-94A0073B1FA1}"/>
              </a:ext>
            </a:extLst>
          </p:cNvPr>
          <p:cNvSpPr txBox="1"/>
          <p:nvPr/>
        </p:nvSpPr>
        <p:spPr>
          <a:xfrm>
            <a:off x="10970924" y="5331440"/>
            <a:ext cx="227948" cy="184666"/>
          </a:xfrm>
          <a:prstGeom prst="rect">
            <a:avLst/>
          </a:prstGeom>
          <a:noFill/>
        </p:spPr>
        <p:txBody>
          <a:bodyPr wrap="none" rtlCol="0">
            <a:spAutoFit/>
          </a:bodyPr>
          <a:lstStyle/>
          <a:p>
            <a:pPr algn="ctr" defTabSz="914446"/>
            <a:r>
              <a:rPr lang="en-GB" sz="600" noProof="0" dirty="0">
                <a:ln/>
                <a:solidFill>
                  <a:prstClr val="black"/>
                </a:solidFill>
                <a:latin typeface="Arial"/>
                <a:cs typeface="Arial"/>
                <a:sym typeface="Arial"/>
                <a:rtl val="0"/>
              </a:rPr>
              <a:t>1</a:t>
            </a:r>
          </a:p>
        </p:txBody>
      </p:sp>
      <p:sp>
        <p:nvSpPr>
          <p:cNvPr id="682" name="TextBox 681">
            <a:extLst>
              <a:ext uri="{FF2B5EF4-FFF2-40B4-BE49-F238E27FC236}">
                <a16:creationId xmlns:a16="http://schemas.microsoft.com/office/drawing/2014/main" id="{74CD6819-15D1-13BD-9B66-BFF0FF854600}"/>
              </a:ext>
            </a:extLst>
          </p:cNvPr>
          <p:cNvSpPr txBox="1"/>
          <p:nvPr/>
        </p:nvSpPr>
        <p:spPr>
          <a:xfrm>
            <a:off x="11461185" y="5331440"/>
            <a:ext cx="227948" cy="184666"/>
          </a:xfrm>
          <a:prstGeom prst="rect">
            <a:avLst/>
          </a:prstGeom>
          <a:noFill/>
        </p:spPr>
        <p:txBody>
          <a:bodyPr wrap="none" rtlCol="0">
            <a:spAutoFit/>
          </a:bodyPr>
          <a:lstStyle/>
          <a:p>
            <a:pPr algn="ctr" defTabSz="914446"/>
            <a:r>
              <a:rPr lang="en-GB" sz="600" noProof="0" dirty="0">
                <a:ln/>
                <a:solidFill>
                  <a:prstClr val="black"/>
                </a:solidFill>
                <a:latin typeface="Arial"/>
                <a:cs typeface="Arial"/>
                <a:sym typeface="Arial"/>
                <a:rtl val="0"/>
              </a:rPr>
              <a:t>3</a:t>
            </a:r>
          </a:p>
        </p:txBody>
      </p:sp>
      <p:sp>
        <p:nvSpPr>
          <p:cNvPr id="683" name="Freeform 39">
            <a:extLst>
              <a:ext uri="{FF2B5EF4-FFF2-40B4-BE49-F238E27FC236}">
                <a16:creationId xmlns:a16="http://schemas.microsoft.com/office/drawing/2014/main" id="{39654047-94B5-393E-F5C8-3030CCE19D9B}"/>
              </a:ext>
            </a:extLst>
          </p:cNvPr>
          <p:cNvSpPr/>
          <p:nvPr/>
        </p:nvSpPr>
        <p:spPr>
          <a:xfrm>
            <a:off x="10547867" y="5332531"/>
            <a:ext cx="1026568" cy="11131"/>
          </a:xfrm>
          <a:custGeom>
            <a:avLst/>
            <a:gdLst>
              <a:gd name="connsiteX0" fmla="*/ 0 w 1539852"/>
              <a:gd name="connsiteY0" fmla="*/ 0 h 12672"/>
              <a:gd name="connsiteX1" fmla="*/ 1539852 w 1539852"/>
              <a:gd name="connsiteY1" fmla="*/ 0 h 12672"/>
            </a:gdLst>
            <a:ahLst/>
            <a:cxnLst>
              <a:cxn ang="0">
                <a:pos x="connsiteX0" y="connsiteY0"/>
              </a:cxn>
              <a:cxn ang="0">
                <a:pos x="connsiteX1" y="connsiteY1"/>
              </a:cxn>
            </a:cxnLst>
            <a:rect l="l" t="t" r="r" b="b"/>
            <a:pathLst>
              <a:path w="1539852" h="12672">
                <a:moveTo>
                  <a:pt x="0" y="0"/>
                </a:moveTo>
                <a:lnTo>
                  <a:pt x="1539852" y="0"/>
                </a:lnTo>
              </a:path>
            </a:pathLst>
          </a:custGeom>
          <a:ln w="12692" cap="sq">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84" name="TextBox 683">
            <a:extLst>
              <a:ext uri="{FF2B5EF4-FFF2-40B4-BE49-F238E27FC236}">
                <a16:creationId xmlns:a16="http://schemas.microsoft.com/office/drawing/2014/main" id="{A3D6B8C7-0C8C-8F31-C870-82EAC723C610}"/>
              </a:ext>
            </a:extLst>
          </p:cNvPr>
          <p:cNvSpPr txBox="1"/>
          <p:nvPr/>
        </p:nvSpPr>
        <p:spPr>
          <a:xfrm>
            <a:off x="10434259" y="5442676"/>
            <a:ext cx="620684" cy="184666"/>
          </a:xfrm>
          <a:prstGeom prst="rect">
            <a:avLst/>
          </a:prstGeom>
          <a:noFill/>
        </p:spPr>
        <p:txBody>
          <a:bodyPr wrap="none" rtlCol="0" anchor="ctr">
            <a:spAutoFit/>
          </a:bodyPr>
          <a:lstStyle/>
          <a:p>
            <a:pPr algn="ctr" defTabSz="914446"/>
            <a:r>
              <a:rPr lang="en-GB" sz="600" b="1" noProof="0" dirty="0">
                <a:ln/>
                <a:solidFill>
                  <a:schemeClr val="tx2"/>
                </a:solidFill>
                <a:latin typeface="Arial"/>
                <a:cs typeface="Arial"/>
                <a:sym typeface="Arial"/>
                <a:rtl val="0"/>
              </a:rPr>
              <a:t>Atezo + pbo</a:t>
            </a:r>
          </a:p>
        </p:txBody>
      </p:sp>
      <p:sp>
        <p:nvSpPr>
          <p:cNvPr id="685" name="TextBox 684">
            <a:extLst>
              <a:ext uri="{FF2B5EF4-FFF2-40B4-BE49-F238E27FC236}">
                <a16:creationId xmlns:a16="http://schemas.microsoft.com/office/drawing/2014/main" id="{1EF656F8-F22B-BD9C-7AE6-B02F4AEB3586}"/>
              </a:ext>
            </a:extLst>
          </p:cNvPr>
          <p:cNvSpPr txBox="1"/>
          <p:nvPr/>
        </p:nvSpPr>
        <p:spPr>
          <a:xfrm>
            <a:off x="11119751" y="5442676"/>
            <a:ext cx="554960" cy="184666"/>
          </a:xfrm>
          <a:prstGeom prst="rect">
            <a:avLst/>
          </a:prstGeom>
          <a:noFill/>
        </p:spPr>
        <p:txBody>
          <a:bodyPr wrap="none" rtlCol="0" anchor="ctr">
            <a:spAutoFit/>
          </a:bodyPr>
          <a:lstStyle/>
          <a:p>
            <a:pPr algn="ctr" defTabSz="914446"/>
            <a:r>
              <a:rPr lang="en-GB" sz="600" b="1" noProof="0" dirty="0">
                <a:ln/>
                <a:solidFill>
                  <a:srgbClr val="A6A6A6"/>
                </a:solidFill>
                <a:latin typeface="Arial"/>
                <a:cs typeface="Arial"/>
                <a:sym typeface="Arial"/>
                <a:rtl val="0"/>
              </a:rPr>
              <a:t>Pbo + pbo</a:t>
            </a:r>
          </a:p>
        </p:txBody>
      </p:sp>
      <p:sp>
        <p:nvSpPr>
          <p:cNvPr id="686" name="Freeform 506">
            <a:extLst>
              <a:ext uri="{FF2B5EF4-FFF2-40B4-BE49-F238E27FC236}">
                <a16:creationId xmlns:a16="http://schemas.microsoft.com/office/drawing/2014/main" id="{F91065D3-5420-0EFD-B937-D987E5DA6A3C}"/>
              </a:ext>
            </a:extLst>
          </p:cNvPr>
          <p:cNvSpPr/>
          <p:nvPr/>
        </p:nvSpPr>
        <p:spPr>
          <a:xfrm>
            <a:off x="11028394" y="5536595"/>
            <a:ext cx="111477" cy="0"/>
          </a:xfrm>
          <a:custGeom>
            <a:avLst/>
            <a:gdLst>
              <a:gd name="connsiteX0" fmla="*/ -1 w 167215"/>
              <a:gd name="connsiteY0" fmla="*/ 0 h 12672"/>
              <a:gd name="connsiteX1" fmla="*/ 167215 w 167215"/>
              <a:gd name="connsiteY1" fmla="*/ 0 h 12672"/>
            </a:gdLst>
            <a:ahLst/>
            <a:cxnLst>
              <a:cxn ang="0">
                <a:pos x="connsiteX0" y="connsiteY0"/>
              </a:cxn>
              <a:cxn ang="0">
                <a:pos x="connsiteX1" y="connsiteY1"/>
              </a:cxn>
            </a:cxnLst>
            <a:rect l="l" t="t" r="r" b="b"/>
            <a:pathLst>
              <a:path w="167215" h="12672">
                <a:moveTo>
                  <a:pt x="-1" y="0"/>
                </a:moveTo>
                <a:lnTo>
                  <a:pt x="167215"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87" name="Freeform 507">
            <a:extLst>
              <a:ext uri="{FF2B5EF4-FFF2-40B4-BE49-F238E27FC236}">
                <a16:creationId xmlns:a16="http://schemas.microsoft.com/office/drawing/2014/main" id="{7C8BEB41-E79C-AA47-6F23-656C1C008E38}"/>
              </a:ext>
            </a:extLst>
          </p:cNvPr>
          <p:cNvSpPr/>
          <p:nvPr/>
        </p:nvSpPr>
        <p:spPr>
          <a:xfrm>
            <a:off x="10998091" y="5508824"/>
            <a:ext cx="36482" cy="55545"/>
          </a:xfrm>
          <a:custGeom>
            <a:avLst/>
            <a:gdLst>
              <a:gd name="connsiteX0" fmla="*/ 54723 w 54723"/>
              <a:gd name="connsiteY0" fmla="*/ 63234 h 63234"/>
              <a:gd name="connsiteX1" fmla="*/ 0 w 54723"/>
              <a:gd name="connsiteY1" fmla="*/ 31554 h 63234"/>
              <a:gd name="connsiteX2" fmla="*/ 54723 w 54723"/>
              <a:gd name="connsiteY2" fmla="*/ 0 h 63234"/>
              <a:gd name="connsiteX3" fmla="*/ 54723 w 54723"/>
              <a:gd name="connsiteY3" fmla="*/ 63234 h 63234"/>
            </a:gdLst>
            <a:ahLst/>
            <a:cxnLst>
              <a:cxn ang="0">
                <a:pos x="connsiteX0" y="connsiteY0"/>
              </a:cxn>
              <a:cxn ang="0">
                <a:pos x="connsiteX1" y="connsiteY1"/>
              </a:cxn>
              <a:cxn ang="0">
                <a:pos x="connsiteX2" y="connsiteY2"/>
              </a:cxn>
              <a:cxn ang="0">
                <a:pos x="connsiteX3" y="connsiteY3"/>
              </a:cxn>
            </a:cxnLst>
            <a:rect l="l" t="t" r="r" b="b"/>
            <a:pathLst>
              <a:path w="54723" h="63234">
                <a:moveTo>
                  <a:pt x="54723" y="63234"/>
                </a:moveTo>
                <a:lnTo>
                  <a:pt x="0" y="31554"/>
                </a:lnTo>
                <a:lnTo>
                  <a:pt x="54723" y="0"/>
                </a:lnTo>
                <a:lnTo>
                  <a:pt x="54723" y="63234"/>
                </a:lnTo>
                <a:close/>
              </a:path>
            </a:pathLst>
          </a:custGeom>
          <a:solidFill>
            <a:srgbClr val="000000"/>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88" name="Freeform 508">
            <a:extLst>
              <a:ext uri="{FF2B5EF4-FFF2-40B4-BE49-F238E27FC236}">
                <a16:creationId xmlns:a16="http://schemas.microsoft.com/office/drawing/2014/main" id="{1A3432F5-4375-BAE2-B0C5-6BF38CB958EE}"/>
              </a:ext>
            </a:extLst>
          </p:cNvPr>
          <p:cNvSpPr/>
          <p:nvPr/>
        </p:nvSpPr>
        <p:spPr>
          <a:xfrm>
            <a:off x="11133692" y="5508824"/>
            <a:ext cx="36565" cy="55545"/>
          </a:xfrm>
          <a:custGeom>
            <a:avLst/>
            <a:gdLst>
              <a:gd name="connsiteX0" fmla="*/ 0 w 54848"/>
              <a:gd name="connsiteY0" fmla="*/ 63234 h 63234"/>
              <a:gd name="connsiteX1" fmla="*/ 54849 w 54848"/>
              <a:gd name="connsiteY1" fmla="*/ 31554 h 63234"/>
              <a:gd name="connsiteX2" fmla="*/ 0 w 54848"/>
              <a:gd name="connsiteY2" fmla="*/ 0 h 63234"/>
              <a:gd name="connsiteX3" fmla="*/ 0 w 54848"/>
              <a:gd name="connsiteY3" fmla="*/ 63234 h 63234"/>
            </a:gdLst>
            <a:ahLst/>
            <a:cxnLst>
              <a:cxn ang="0">
                <a:pos x="connsiteX0" y="connsiteY0"/>
              </a:cxn>
              <a:cxn ang="0">
                <a:pos x="connsiteX1" y="connsiteY1"/>
              </a:cxn>
              <a:cxn ang="0">
                <a:pos x="connsiteX2" y="connsiteY2"/>
              </a:cxn>
              <a:cxn ang="0">
                <a:pos x="connsiteX3" y="connsiteY3"/>
              </a:cxn>
            </a:cxnLst>
            <a:rect l="l" t="t" r="r" b="b"/>
            <a:pathLst>
              <a:path w="54848" h="63234">
                <a:moveTo>
                  <a:pt x="0" y="63234"/>
                </a:moveTo>
                <a:lnTo>
                  <a:pt x="54849" y="31554"/>
                </a:lnTo>
                <a:lnTo>
                  <a:pt x="0" y="0"/>
                </a:lnTo>
                <a:lnTo>
                  <a:pt x="0" y="63234"/>
                </a:lnTo>
                <a:close/>
              </a:path>
            </a:pathLst>
          </a:custGeom>
          <a:solidFill>
            <a:srgbClr val="000000"/>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89" name="Freeform 412">
            <a:extLst>
              <a:ext uri="{FF2B5EF4-FFF2-40B4-BE49-F238E27FC236}">
                <a16:creationId xmlns:a16="http://schemas.microsoft.com/office/drawing/2014/main" id="{C17612C8-01C1-0DC3-0CFE-9B2376881123}"/>
              </a:ext>
            </a:extLst>
          </p:cNvPr>
          <p:cNvSpPr/>
          <p:nvPr/>
        </p:nvSpPr>
        <p:spPr>
          <a:xfrm>
            <a:off x="10723335" y="2997951"/>
            <a:ext cx="310899" cy="11131"/>
          </a:xfrm>
          <a:custGeom>
            <a:avLst/>
            <a:gdLst>
              <a:gd name="connsiteX0" fmla="*/ 466349 w 466348"/>
              <a:gd name="connsiteY0" fmla="*/ 0 h 12672"/>
              <a:gd name="connsiteX1" fmla="*/ 0 w 466348"/>
              <a:gd name="connsiteY1" fmla="*/ 0 h 12672"/>
            </a:gdLst>
            <a:ahLst/>
            <a:cxnLst>
              <a:cxn ang="0">
                <a:pos x="connsiteX0" y="connsiteY0"/>
              </a:cxn>
              <a:cxn ang="0">
                <a:pos x="connsiteX1" y="connsiteY1"/>
              </a:cxn>
            </a:cxnLst>
            <a:rect l="l" t="t" r="r" b="b"/>
            <a:pathLst>
              <a:path w="466348" h="12672">
                <a:moveTo>
                  <a:pt x="466349"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90" name="Freeform 413">
            <a:extLst>
              <a:ext uri="{FF2B5EF4-FFF2-40B4-BE49-F238E27FC236}">
                <a16:creationId xmlns:a16="http://schemas.microsoft.com/office/drawing/2014/main" id="{3DF23D04-E644-99CC-1A76-2957C6FC0810}"/>
              </a:ext>
            </a:extLst>
          </p:cNvPr>
          <p:cNvSpPr/>
          <p:nvPr/>
        </p:nvSpPr>
        <p:spPr>
          <a:xfrm>
            <a:off x="10723335" y="2978360"/>
            <a:ext cx="8464" cy="39182"/>
          </a:xfrm>
          <a:custGeom>
            <a:avLst/>
            <a:gdLst>
              <a:gd name="connsiteX0" fmla="*/ 0 w 12696"/>
              <a:gd name="connsiteY0" fmla="*/ 44606 h 44606"/>
              <a:gd name="connsiteX1" fmla="*/ 0 w 12696"/>
              <a:gd name="connsiteY1" fmla="*/ 0 h 44606"/>
            </a:gdLst>
            <a:ahLst/>
            <a:cxnLst>
              <a:cxn ang="0">
                <a:pos x="connsiteX0" y="connsiteY0"/>
              </a:cxn>
              <a:cxn ang="0">
                <a:pos x="connsiteX1" y="connsiteY1"/>
              </a:cxn>
            </a:cxnLst>
            <a:rect l="l" t="t" r="r" b="b"/>
            <a:pathLst>
              <a:path w="12696" h="44606">
                <a:moveTo>
                  <a:pt x="0" y="44606"/>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691" name="Freeform 414">
            <a:extLst>
              <a:ext uri="{FF2B5EF4-FFF2-40B4-BE49-F238E27FC236}">
                <a16:creationId xmlns:a16="http://schemas.microsoft.com/office/drawing/2014/main" id="{CB8BE5F9-54BB-3E0F-4516-3B79F6F18DB4}"/>
              </a:ext>
            </a:extLst>
          </p:cNvPr>
          <p:cNvSpPr/>
          <p:nvPr/>
        </p:nvSpPr>
        <p:spPr>
          <a:xfrm>
            <a:off x="10723335" y="2997951"/>
            <a:ext cx="310899" cy="11131"/>
          </a:xfrm>
          <a:custGeom>
            <a:avLst/>
            <a:gdLst>
              <a:gd name="connsiteX0" fmla="*/ 0 w 466348"/>
              <a:gd name="connsiteY0" fmla="*/ 0 h 12672"/>
              <a:gd name="connsiteX1" fmla="*/ 466349 w 466348"/>
              <a:gd name="connsiteY1" fmla="*/ 0 h 12672"/>
            </a:gdLst>
            <a:ahLst/>
            <a:cxnLst>
              <a:cxn ang="0">
                <a:pos x="connsiteX0" y="connsiteY0"/>
              </a:cxn>
              <a:cxn ang="0">
                <a:pos x="connsiteX1" y="connsiteY1"/>
              </a:cxn>
            </a:cxnLst>
            <a:rect l="l" t="t" r="r" b="b"/>
            <a:pathLst>
              <a:path w="466348" h="12672">
                <a:moveTo>
                  <a:pt x="0" y="0"/>
                </a:moveTo>
                <a:lnTo>
                  <a:pt x="46634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08" name="Freeform 415">
            <a:extLst>
              <a:ext uri="{FF2B5EF4-FFF2-40B4-BE49-F238E27FC236}">
                <a16:creationId xmlns:a16="http://schemas.microsoft.com/office/drawing/2014/main" id="{93F537FF-78AA-6AE0-CCA9-428198B53DD2}"/>
              </a:ext>
            </a:extLst>
          </p:cNvPr>
          <p:cNvSpPr/>
          <p:nvPr/>
        </p:nvSpPr>
        <p:spPr>
          <a:xfrm>
            <a:off x="11034234" y="2978360"/>
            <a:ext cx="8464" cy="39182"/>
          </a:xfrm>
          <a:custGeom>
            <a:avLst/>
            <a:gdLst>
              <a:gd name="connsiteX0" fmla="*/ 0 w 12696"/>
              <a:gd name="connsiteY0" fmla="*/ 44606 h 44606"/>
              <a:gd name="connsiteX1" fmla="*/ 0 w 12696"/>
              <a:gd name="connsiteY1" fmla="*/ 0 h 44606"/>
            </a:gdLst>
            <a:ahLst/>
            <a:cxnLst>
              <a:cxn ang="0">
                <a:pos x="connsiteX0" y="connsiteY0"/>
              </a:cxn>
              <a:cxn ang="0">
                <a:pos x="connsiteX1" y="connsiteY1"/>
              </a:cxn>
            </a:cxnLst>
            <a:rect l="l" t="t" r="r" b="b"/>
            <a:pathLst>
              <a:path w="12696" h="44606">
                <a:moveTo>
                  <a:pt x="0" y="44606"/>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11" name="Freeform 416">
            <a:extLst>
              <a:ext uri="{FF2B5EF4-FFF2-40B4-BE49-F238E27FC236}">
                <a16:creationId xmlns:a16="http://schemas.microsoft.com/office/drawing/2014/main" id="{D868E2D2-CA01-9C1C-B4D7-159E802B7836}"/>
              </a:ext>
            </a:extLst>
          </p:cNvPr>
          <p:cNvSpPr/>
          <p:nvPr/>
        </p:nvSpPr>
        <p:spPr>
          <a:xfrm>
            <a:off x="10728752" y="3117724"/>
            <a:ext cx="408240" cy="11131"/>
          </a:xfrm>
          <a:custGeom>
            <a:avLst/>
            <a:gdLst>
              <a:gd name="connsiteX0" fmla="*/ 612361 w 612360"/>
              <a:gd name="connsiteY0" fmla="*/ 0 h 12672"/>
              <a:gd name="connsiteX1" fmla="*/ 1 w 612360"/>
              <a:gd name="connsiteY1" fmla="*/ 0 h 12672"/>
            </a:gdLst>
            <a:ahLst/>
            <a:cxnLst>
              <a:cxn ang="0">
                <a:pos x="connsiteX0" y="connsiteY0"/>
              </a:cxn>
              <a:cxn ang="0">
                <a:pos x="connsiteX1" y="connsiteY1"/>
              </a:cxn>
            </a:cxnLst>
            <a:rect l="l" t="t" r="r" b="b"/>
            <a:pathLst>
              <a:path w="612360" h="12672">
                <a:moveTo>
                  <a:pt x="612361" y="0"/>
                </a:moveTo>
                <a:lnTo>
                  <a:pt x="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12" name="Freeform 417">
            <a:extLst>
              <a:ext uri="{FF2B5EF4-FFF2-40B4-BE49-F238E27FC236}">
                <a16:creationId xmlns:a16="http://schemas.microsoft.com/office/drawing/2014/main" id="{C12D53C4-FD7E-4022-FD84-087F295A1CDF}"/>
              </a:ext>
            </a:extLst>
          </p:cNvPr>
          <p:cNvSpPr/>
          <p:nvPr/>
        </p:nvSpPr>
        <p:spPr>
          <a:xfrm>
            <a:off x="10728752" y="3099914"/>
            <a:ext cx="8464" cy="35509"/>
          </a:xfrm>
          <a:custGeom>
            <a:avLst/>
            <a:gdLst>
              <a:gd name="connsiteX0" fmla="*/ 1 w 12696"/>
              <a:gd name="connsiteY0" fmla="*/ 40424 h 40424"/>
              <a:gd name="connsiteX1" fmla="*/ 1 w 12696"/>
              <a:gd name="connsiteY1" fmla="*/ 0 h 40424"/>
            </a:gdLst>
            <a:ahLst/>
            <a:cxnLst>
              <a:cxn ang="0">
                <a:pos x="connsiteX0" y="connsiteY0"/>
              </a:cxn>
              <a:cxn ang="0">
                <a:pos x="connsiteX1" y="connsiteY1"/>
              </a:cxn>
            </a:cxnLst>
            <a:rect l="l" t="t" r="r" b="b"/>
            <a:pathLst>
              <a:path w="12696" h="40424">
                <a:moveTo>
                  <a:pt x="1" y="40424"/>
                </a:moveTo>
                <a:lnTo>
                  <a:pt x="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13" name="Freeform 418">
            <a:extLst>
              <a:ext uri="{FF2B5EF4-FFF2-40B4-BE49-F238E27FC236}">
                <a16:creationId xmlns:a16="http://schemas.microsoft.com/office/drawing/2014/main" id="{6F2DA6AB-DA41-ED3F-54C9-2E1BA825DC85}"/>
              </a:ext>
            </a:extLst>
          </p:cNvPr>
          <p:cNvSpPr/>
          <p:nvPr/>
        </p:nvSpPr>
        <p:spPr>
          <a:xfrm>
            <a:off x="10728752" y="3117724"/>
            <a:ext cx="408240" cy="11131"/>
          </a:xfrm>
          <a:custGeom>
            <a:avLst/>
            <a:gdLst>
              <a:gd name="connsiteX0" fmla="*/ 1 w 612360"/>
              <a:gd name="connsiteY0" fmla="*/ 0 h 12672"/>
              <a:gd name="connsiteX1" fmla="*/ 612361 w 612360"/>
              <a:gd name="connsiteY1" fmla="*/ 0 h 12672"/>
            </a:gdLst>
            <a:ahLst/>
            <a:cxnLst>
              <a:cxn ang="0">
                <a:pos x="connsiteX0" y="connsiteY0"/>
              </a:cxn>
              <a:cxn ang="0">
                <a:pos x="connsiteX1" y="connsiteY1"/>
              </a:cxn>
            </a:cxnLst>
            <a:rect l="l" t="t" r="r" b="b"/>
            <a:pathLst>
              <a:path w="612360" h="12672">
                <a:moveTo>
                  <a:pt x="1" y="0"/>
                </a:moveTo>
                <a:lnTo>
                  <a:pt x="61236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14" name="Freeform 419">
            <a:extLst>
              <a:ext uri="{FF2B5EF4-FFF2-40B4-BE49-F238E27FC236}">
                <a16:creationId xmlns:a16="http://schemas.microsoft.com/office/drawing/2014/main" id="{2E3F6E37-1B10-FEA4-8F50-4ACAA96A799D}"/>
              </a:ext>
            </a:extLst>
          </p:cNvPr>
          <p:cNvSpPr/>
          <p:nvPr/>
        </p:nvSpPr>
        <p:spPr>
          <a:xfrm>
            <a:off x="11136993" y="3099914"/>
            <a:ext cx="8464" cy="35509"/>
          </a:xfrm>
          <a:custGeom>
            <a:avLst/>
            <a:gdLst>
              <a:gd name="connsiteX0" fmla="*/ 0 w 12696"/>
              <a:gd name="connsiteY0" fmla="*/ 40424 h 40424"/>
              <a:gd name="connsiteX1" fmla="*/ 0 w 12696"/>
              <a:gd name="connsiteY1" fmla="*/ 0 h 40424"/>
            </a:gdLst>
            <a:ahLst/>
            <a:cxnLst>
              <a:cxn ang="0">
                <a:pos x="connsiteX0" y="connsiteY0"/>
              </a:cxn>
              <a:cxn ang="0">
                <a:pos x="connsiteX1" y="connsiteY1"/>
              </a:cxn>
            </a:cxnLst>
            <a:rect l="l" t="t" r="r" b="b"/>
            <a:pathLst>
              <a:path w="12696" h="40424">
                <a:moveTo>
                  <a:pt x="0" y="40424"/>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15" name="Freeform 439">
            <a:extLst>
              <a:ext uri="{FF2B5EF4-FFF2-40B4-BE49-F238E27FC236}">
                <a16:creationId xmlns:a16="http://schemas.microsoft.com/office/drawing/2014/main" id="{790132A2-D9B8-2A07-9087-72281D56A095}"/>
              </a:ext>
            </a:extLst>
          </p:cNvPr>
          <p:cNvSpPr/>
          <p:nvPr/>
        </p:nvSpPr>
        <p:spPr>
          <a:xfrm>
            <a:off x="10723335" y="2997951"/>
            <a:ext cx="310899" cy="11131"/>
          </a:xfrm>
          <a:custGeom>
            <a:avLst/>
            <a:gdLst>
              <a:gd name="connsiteX0" fmla="*/ 0 w 466348"/>
              <a:gd name="connsiteY0" fmla="*/ 0 h 12672"/>
              <a:gd name="connsiteX1" fmla="*/ 466349 w 466348"/>
              <a:gd name="connsiteY1" fmla="*/ 0 h 12672"/>
            </a:gdLst>
            <a:ahLst/>
            <a:cxnLst>
              <a:cxn ang="0">
                <a:pos x="connsiteX0" y="connsiteY0"/>
              </a:cxn>
              <a:cxn ang="0">
                <a:pos x="connsiteX1" y="connsiteY1"/>
              </a:cxn>
            </a:cxnLst>
            <a:rect l="l" t="t" r="r" b="b"/>
            <a:pathLst>
              <a:path w="466348" h="12672">
                <a:moveTo>
                  <a:pt x="0" y="0"/>
                </a:moveTo>
                <a:lnTo>
                  <a:pt x="46634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16" name="Freeform 440">
            <a:extLst>
              <a:ext uri="{FF2B5EF4-FFF2-40B4-BE49-F238E27FC236}">
                <a16:creationId xmlns:a16="http://schemas.microsoft.com/office/drawing/2014/main" id="{C6DD9FE9-649D-E5A7-2E89-2323C63F74C6}"/>
              </a:ext>
            </a:extLst>
          </p:cNvPr>
          <p:cNvSpPr/>
          <p:nvPr/>
        </p:nvSpPr>
        <p:spPr>
          <a:xfrm>
            <a:off x="10728752" y="3117724"/>
            <a:ext cx="408240" cy="11131"/>
          </a:xfrm>
          <a:custGeom>
            <a:avLst/>
            <a:gdLst>
              <a:gd name="connsiteX0" fmla="*/ 1 w 612360"/>
              <a:gd name="connsiteY0" fmla="*/ 0 h 12672"/>
              <a:gd name="connsiteX1" fmla="*/ 612361 w 612360"/>
              <a:gd name="connsiteY1" fmla="*/ 0 h 12672"/>
            </a:gdLst>
            <a:ahLst/>
            <a:cxnLst>
              <a:cxn ang="0">
                <a:pos x="connsiteX0" y="connsiteY0"/>
              </a:cxn>
              <a:cxn ang="0">
                <a:pos x="connsiteX1" y="connsiteY1"/>
              </a:cxn>
            </a:cxnLst>
            <a:rect l="l" t="t" r="r" b="b"/>
            <a:pathLst>
              <a:path w="612360" h="12672">
                <a:moveTo>
                  <a:pt x="1" y="0"/>
                </a:moveTo>
                <a:lnTo>
                  <a:pt x="61236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17" name="Freeform 441">
            <a:extLst>
              <a:ext uri="{FF2B5EF4-FFF2-40B4-BE49-F238E27FC236}">
                <a16:creationId xmlns:a16="http://schemas.microsoft.com/office/drawing/2014/main" id="{46C6D396-0779-170A-FBF3-22378B1D8430}"/>
              </a:ext>
            </a:extLst>
          </p:cNvPr>
          <p:cNvSpPr/>
          <p:nvPr/>
        </p:nvSpPr>
        <p:spPr>
          <a:xfrm>
            <a:off x="10704882" y="3357161"/>
            <a:ext cx="544433" cy="11131"/>
          </a:xfrm>
          <a:custGeom>
            <a:avLst/>
            <a:gdLst>
              <a:gd name="connsiteX0" fmla="*/ 816651 w 816650"/>
              <a:gd name="connsiteY0" fmla="*/ 0 h 12672"/>
              <a:gd name="connsiteX1" fmla="*/ 0 w 816650"/>
              <a:gd name="connsiteY1" fmla="*/ 0 h 12672"/>
            </a:gdLst>
            <a:ahLst/>
            <a:cxnLst>
              <a:cxn ang="0">
                <a:pos x="connsiteX0" y="connsiteY0"/>
              </a:cxn>
              <a:cxn ang="0">
                <a:pos x="connsiteX1" y="connsiteY1"/>
              </a:cxn>
            </a:cxnLst>
            <a:rect l="l" t="t" r="r" b="b"/>
            <a:pathLst>
              <a:path w="816650" h="12672">
                <a:moveTo>
                  <a:pt x="816651"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18" name="Freeform 442">
            <a:extLst>
              <a:ext uri="{FF2B5EF4-FFF2-40B4-BE49-F238E27FC236}">
                <a16:creationId xmlns:a16="http://schemas.microsoft.com/office/drawing/2014/main" id="{10DC6A4C-B04C-BCC7-5DC7-048D246C8DA0}"/>
              </a:ext>
            </a:extLst>
          </p:cNvPr>
          <p:cNvSpPr/>
          <p:nvPr/>
        </p:nvSpPr>
        <p:spPr>
          <a:xfrm>
            <a:off x="10704882" y="3334006"/>
            <a:ext cx="8464" cy="46305"/>
          </a:xfrm>
          <a:custGeom>
            <a:avLst/>
            <a:gdLst>
              <a:gd name="connsiteX0" fmla="*/ 0 w 12696"/>
              <a:gd name="connsiteY0" fmla="*/ 52717 h 52716"/>
              <a:gd name="connsiteX1" fmla="*/ 0 w 12696"/>
              <a:gd name="connsiteY1" fmla="*/ 0 h 52716"/>
            </a:gdLst>
            <a:ahLst/>
            <a:cxnLst>
              <a:cxn ang="0">
                <a:pos x="connsiteX0" y="connsiteY0"/>
              </a:cxn>
              <a:cxn ang="0">
                <a:pos x="connsiteX1" y="connsiteY1"/>
              </a:cxn>
            </a:cxnLst>
            <a:rect l="l" t="t" r="r" b="b"/>
            <a:pathLst>
              <a:path w="12696" h="52716">
                <a:moveTo>
                  <a:pt x="0" y="52717"/>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19" name="Freeform 443">
            <a:extLst>
              <a:ext uri="{FF2B5EF4-FFF2-40B4-BE49-F238E27FC236}">
                <a16:creationId xmlns:a16="http://schemas.microsoft.com/office/drawing/2014/main" id="{0617516C-BB58-D3F7-F754-301264E4874B}"/>
              </a:ext>
            </a:extLst>
          </p:cNvPr>
          <p:cNvSpPr/>
          <p:nvPr/>
        </p:nvSpPr>
        <p:spPr>
          <a:xfrm>
            <a:off x="10704882" y="3357161"/>
            <a:ext cx="544433" cy="11131"/>
          </a:xfrm>
          <a:custGeom>
            <a:avLst/>
            <a:gdLst>
              <a:gd name="connsiteX0" fmla="*/ 0 w 816650"/>
              <a:gd name="connsiteY0" fmla="*/ 0 h 12672"/>
              <a:gd name="connsiteX1" fmla="*/ 816651 w 816650"/>
              <a:gd name="connsiteY1" fmla="*/ 0 h 12672"/>
            </a:gdLst>
            <a:ahLst/>
            <a:cxnLst>
              <a:cxn ang="0">
                <a:pos x="connsiteX0" y="connsiteY0"/>
              </a:cxn>
              <a:cxn ang="0">
                <a:pos x="connsiteX1" y="connsiteY1"/>
              </a:cxn>
            </a:cxnLst>
            <a:rect l="l" t="t" r="r" b="b"/>
            <a:pathLst>
              <a:path w="816650" h="12672">
                <a:moveTo>
                  <a:pt x="0" y="0"/>
                </a:moveTo>
                <a:lnTo>
                  <a:pt x="81665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38" name="Freeform 444">
            <a:extLst>
              <a:ext uri="{FF2B5EF4-FFF2-40B4-BE49-F238E27FC236}">
                <a16:creationId xmlns:a16="http://schemas.microsoft.com/office/drawing/2014/main" id="{6FDCB9A7-D7A2-76B1-D2A6-87ABB09A5B82}"/>
              </a:ext>
            </a:extLst>
          </p:cNvPr>
          <p:cNvSpPr/>
          <p:nvPr/>
        </p:nvSpPr>
        <p:spPr>
          <a:xfrm>
            <a:off x="11249315" y="3334006"/>
            <a:ext cx="8464" cy="46305"/>
          </a:xfrm>
          <a:custGeom>
            <a:avLst/>
            <a:gdLst>
              <a:gd name="connsiteX0" fmla="*/ 1 w 12696"/>
              <a:gd name="connsiteY0" fmla="*/ 52717 h 52716"/>
              <a:gd name="connsiteX1" fmla="*/ 1 w 12696"/>
              <a:gd name="connsiteY1" fmla="*/ 0 h 52716"/>
            </a:gdLst>
            <a:ahLst/>
            <a:cxnLst>
              <a:cxn ang="0">
                <a:pos x="connsiteX0" y="connsiteY0"/>
              </a:cxn>
              <a:cxn ang="0">
                <a:pos x="connsiteX1" y="connsiteY1"/>
              </a:cxn>
            </a:cxnLst>
            <a:rect l="l" t="t" r="r" b="b"/>
            <a:pathLst>
              <a:path w="12696" h="52716">
                <a:moveTo>
                  <a:pt x="1" y="52717"/>
                </a:moveTo>
                <a:lnTo>
                  <a:pt x="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39" name="Freeform 445">
            <a:extLst>
              <a:ext uri="{FF2B5EF4-FFF2-40B4-BE49-F238E27FC236}">
                <a16:creationId xmlns:a16="http://schemas.microsoft.com/office/drawing/2014/main" id="{B52F96F3-FDAB-96A7-74BE-A4F12324A7DA}"/>
              </a:ext>
            </a:extLst>
          </p:cNvPr>
          <p:cNvSpPr/>
          <p:nvPr/>
        </p:nvSpPr>
        <p:spPr>
          <a:xfrm>
            <a:off x="10672379" y="3476822"/>
            <a:ext cx="346703" cy="11131"/>
          </a:xfrm>
          <a:custGeom>
            <a:avLst/>
            <a:gdLst>
              <a:gd name="connsiteX0" fmla="*/ 520055 w 520055"/>
              <a:gd name="connsiteY0" fmla="*/ 0 h 12672"/>
              <a:gd name="connsiteX1" fmla="*/ 0 w 520055"/>
              <a:gd name="connsiteY1" fmla="*/ 0 h 12672"/>
            </a:gdLst>
            <a:ahLst/>
            <a:cxnLst>
              <a:cxn ang="0">
                <a:pos x="connsiteX0" y="connsiteY0"/>
              </a:cxn>
              <a:cxn ang="0">
                <a:pos x="connsiteX1" y="connsiteY1"/>
              </a:cxn>
            </a:cxnLst>
            <a:rect l="l" t="t" r="r" b="b"/>
            <a:pathLst>
              <a:path w="520055" h="12672">
                <a:moveTo>
                  <a:pt x="520055"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40" name="Freeform 446">
            <a:extLst>
              <a:ext uri="{FF2B5EF4-FFF2-40B4-BE49-F238E27FC236}">
                <a16:creationId xmlns:a16="http://schemas.microsoft.com/office/drawing/2014/main" id="{B353E117-5727-F4D6-E87B-02222C10D778}"/>
              </a:ext>
            </a:extLst>
          </p:cNvPr>
          <p:cNvSpPr/>
          <p:nvPr/>
        </p:nvSpPr>
        <p:spPr>
          <a:xfrm>
            <a:off x="10672379" y="3453668"/>
            <a:ext cx="8464" cy="46305"/>
          </a:xfrm>
          <a:custGeom>
            <a:avLst/>
            <a:gdLst>
              <a:gd name="connsiteX0" fmla="*/ 0 w 12696"/>
              <a:gd name="connsiteY0" fmla="*/ 52717 h 52716"/>
              <a:gd name="connsiteX1" fmla="*/ 0 w 12696"/>
              <a:gd name="connsiteY1" fmla="*/ 0 h 52716"/>
            </a:gdLst>
            <a:ahLst/>
            <a:cxnLst>
              <a:cxn ang="0">
                <a:pos x="connsiteX0" y="connsiteY0"/>
              </a:cxn>
              <a:cxn ang="0">
                <a:pos x="connsiteX1" y="connsiteY1"/>
              </a:cxn>
            </a:cxnLst>
            <a:rect l="l" t="t" r="r" b="b"/>
            <a:pathLst>
              <a:path w="12696" h="52716">
                <a:moveTo>
                  <a:pt x="0" y="52717"/>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41" name="Freeform 447">
            <a:extLst>
              <a:ext uri="{FF2B5EF4-FFF2-40B4-BE49-F238E27FC236}">
                <a16:creationId xmlns:a16="http://schemas.microsoft.com/office/drawing/2014/main" id="{210FC929-7464-4840-8580-D961B19AA1D9}"/>
              </a:ext>
            </a:extLst>
          </p:cNvPr>
          <p:cNvSpPr/>
          <p:nvPr/>
        </p:nvSpPr>
        <p:spPr>
          <a:xfrm>
            <a:off x="10672379" y="3476822"/>
            <a:ext cx="346703" cy="11131"/>
          </a:xfrm>
          <a:custGeom>
            <a:avLst/>
            <a:gdLst>
              <a:gd name="connsiteX0" fmla="*/ 0 w 520055"/>
              <a:gd name="connsiteY0" fmla="*/ 0 h 12672"/>
              <a:gd name="connsiteX1" fmla="*/ 520055 w 520055"/>
              <a:gd name="connsiteY1" fmla="*/ 0 h 12672"/>
            </a:gdLst>
            <a:ahLst/>
            <a:cxnLst>
              <a:cxn ang="0">
                <a:pos x="connsiteX0" y="connsiteY0"/>
              </a:cxn>
              <a:cxn ang="0">
                <a:pos x="connsiteX1" y="connsiteY1"/>
              </a:cxn>
            </a:cxnLst>
            <a:rect l="l" t="t" r="r" b="b"/>
            <a:pathLst>
              <a:path w="520055" h="12672">
                <a:moveTo>
                  <a:pt x="0" y="0"/>
                </a:moveTo>
                <a:lnTo>
                  <a:pt x="520055"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42" name="Freeform 448">
            <a:extLst>
              <a:ext uri="{FF2B5EF4-FFF2-40B4-BE49-F238E27FC236}">
                <a16:creationId xmlns:a16="http://schemas.microsoft.com/office/drawing/2014/main" id="{5A8A46B5-9265-859C-A637-A493ECDCCC8B}"/>
              </a:ext>
            </a:extLst>
          </p:cNvPr>
          <p:cNvSpPr/>
          <p:nvPr/>
        </p:nvSpPr>
        <p:spPr>
          <a:xfrm>
            <a:off x="11019083" y="3453668"/>
            <a:ext cx="8464" cy="46305"/>
          </a:xfrm>
          <a:custGeom>
            <a:avLst/>
            <a:gdLst>
              <a:gd name="connsiteX0" fmla="*/ 0 w 12696"/>
              <a:gd name="connsiteY0" fmla="*/ 52717 h 52716"/>
              <a:gd name="connsiteX1" fmla="*/ 0 w 12696"/>
              <a:gd name="connsiteY1" fmla="*/ 0 h 52716"/>
            </a:gdLst>
            <a:ahLst/>
            <a:cxnLst>
              <a:cxn ang="0">
                <a:pos x="connsiteX0" y="connsiteY0"/>
              </a:cxn>
              <a:cxn ang="0">
                <a:pos x="connsiteX1" y="connsiteY1"/>
              </a:cxn>
            </a:cxnLst>
            <a:rect l="l" t="t" r="r" b="b"/>
            <a:pathLst>
              <a:path w="12696" h="52716">
                <a:moveTo>
                  <a:pt x="0" y="52717"/>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43" name="Freeform 449">
            <a:extLst>
              <a:ext uri="{FF2B5EF4-FFF2-40B4-BE49-F238E27FC236}">
                <a16:creationId xmlns:a16="http://schemas.microsoft.com/office/drawing/2014/main" id="{EDB8F04C-084C-E5CF-0FE4-65DC40EBA25C}"/>
              </a:ext>
            </a:extLst>
          </p:cNvPr>
          <p:cNvSpPr/>
          <p:nvPr/>
        </p:nvSpPr>
        <p:spPr>
          <a:xfrm>
            <a:off x="10710300" y="3596596"/>
            <a:ext cx="525473" cy="11131"/>
          </a:xfrm>
          <a:custGeom>
            <a:avLst/>
            <a:gdLst>
              <a:gd name="connsiteX0" fmla="*/ 788209 w 788209"/>
              <a:gd name="connsiteY0" fmla="*/ 0 h 12672"/>
              <a:gd name="connsiteX1" fmla="*/ 0 w 788209"/>
              <a:gd name="connsiteY1" fmla="*/ 0 h 12672"/>
            </a:gdLst>
            <a:ahLst/>
            <a:cxnLst>
              <a:cxn ang="0">
                <a:pos x="connsiteX0" y="connsiteY0"/>
              </a:cxn>
              <a:cxn ang="0">
                <a:pos x="connsiteX1" y="connsiteY1"/>
              </a:cxn>
            </a:cxnLst>
            <a:rect l="l" t="t" r="r" b="b"/>
            <a:pathLst>
              <a:path w="788209" h="12672">
                <a:moveTo>
                  <a:pt x="788209"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44" name="Freeform 450">
            <a:extLst>
              <a:ext uri="{FF2B5EF4-FFF2-40B4-BE49-F238E27FC236}">
                <a16:creationId xmlns:a16="http://schemas.microsoft.com/office/drawing/2014/main" id="{73D7382C-ADCD-A39E-0561-937EEC73449B}"/>
              </a:ext>
            </a:extLst>
          </p:cNvPr>
          <p:cNvSpPr/>
          <p:nvPr/>
        </p:nvSpPr>
        <p:spPr>
          <a:xfrm>
            <a:off x="10710299" y="3575223"/>
            <a:ext cx="8464" cy="42744"/>
          </a:xfrm>
          <a:custGeom>
            <a:avLst/>
            <a:gdLst>
              <a:gd name="connsiteX0" fmla="*/ 0 w 12696"/>
              <a:gd name="connsiteY0" fmla="*/ 48661 h 48661"/>
              <a:gd name="connsiteX1" fmla="*/ 0 w 12696"/>
              <a:gd name="connsiteY1" fmla="*/ 0 h 48661"/>
            </a:gdLst>
            <a:ahLst/>
            <a:cxnLst>
              <a:cxn ang="0">
                <a:pos x="connsiteX0" y="connsiteY0"/>
              </a:cxn>
              <a:cxn ang="0">
                <a:pos x="connsiteX1" y="connsiteY1"/>
              </a:cxn>
            </a:cxnLst>
            <a:rect l="l" t="t" r="r" b="b"/>
            <a:pathLst>
              <a:path w="12696" h="48661">
                <a:moveTo>
                  <a:pt x="0" y="48661"/>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45" name="Freeform 451">
            <a:extLst>
              <a:ext uri="{FF2B5EF4-FFF2-40B4-BE49-F238E27FC236}">
                <a16:creationId xmlns:a16="http://schemas.microsoft.com/office/drawing/2014/main" id="{665E75A0-3AB0-DE5D-ED01-B4383DC13CF1}"/>
              </a:ext>
            </a:extLst>
          </p:cNvPr>
          <p:cNvSpPr/>
          <p:nvPr/>
        </p:nvSpPr>
        <p:spPr>
          <a:xfrm>
            <a:off x="10710300" y="3596596"/>
            <a:ext cx="525473" cy="11131"/>
          </a:xfrm>
          <a:custGeom>
            <a:avLst/>
            <a:gdLst>
              <a:gd name="connsiteX0" fmla="*/ 0 w 788209"/>
              <a:gd name="connsiteY0" fmla="*/ 0 h 12672"/>
              <a:gd name="connsiteX1" fmla="*/ 788209 w 788209"/>
              <a:gd name="connsiteY1" fmla="*/ 0 h 12672"/>
            </a:gdLst>
            <a:ahLst/>
            <a:cxnLst>
              <a:cxn ang="0">
                <a:pos x="connsiteX0" y="connsiteY0"/>
              </a:cxn>
              <a:cxn ang="0">
                <a:pos x="connsiteX1" y="connsiteY1"/>
              </a:cxn>
            </a:cxnLst>
            <a:rect l="l" t="t" r="r" b="b"/>
            <a:pathLst>
              <a:path w="788209" h="12672">
                <a:moveTo>
                  <a:pt x="0" y="0"/>
                </a:moveTo>
                <a:lnTo>
                  <a:pt x="78820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46" name="Freeform 452">
            <a:extLst>
              <a:ext uri="{FF2B5EF4-FFF2-40B4-BE49-F238E27FC236}">
                <a16:creationId xmlns:a16="http://schemas.microsoft.com/office/drawing/2014/main" id="{8896DE21-8834-52B6-7AC0-4A6FD6B46AC7}"/>
              </a:ext>
            </a:extLst>
          </p:cNvPr>
          <p:cNvSpPr/>
          <p:nvPr/>
        </p:nvSpPr>
        <p:spPr>
          <a:xfrm>
            <a:off x="11235773" y="3575223"/>
            <a:ext cx="8464" cy="42744"/>
          </a:xfrm>
          <a:custGeom>
            <a:avLst/>
            <a:gdLst>
              <a:gd name="connsiteX0" fmla="*/ -1 w 12696"/>
              <a:gd name="connsiteY0" fmla="*/ 48661 h 48661"/>
              <a:gd name="connsiteX1" fmla="*/ -1 w 12696"/>
              <a:gd name="connsiteY1" fmla="*/ 0 h 48661"/>
            </a:gdLst>
            <a:ahLst/>
            <a:cxnLst>
              <a:cxn ang="0">
                <a:pos x="connsiteX0" y="connsiteY0"/>
              </a:cxn>
              <a:cxn ang="0">
                <a:pos x="connsiteX1" y="connsiteY1"/>
              </a:cxn>
            </a:cxnLst>
            <a:rect l="l" t="t" r="r" b="b"/>
            <a:pathLst>
              <a:path w="12696" h="48661">
                <a:moveTo>
                  <a:pt x="-1" y="48661"/>
                </a:moveTo>
                <a:lnTo>
                  <a:pt x="-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47" name="Freeform 456">
            <a:extLst>
              <a:ext uri="{FF2B5EF4-FFF2-40B4-BE49-F238E27FC236}">
                <a16:creationId xmlns:a16="http://schemas.microsoft.com/office/drawing/2014/main" id="{AA8A347F-803A-1988-4391-8DB3D04FAFA7}"/>
              </a:ext>
            </a:extLst>
          </p:cNvPr>
          <p:cNvSpPr/>
          <p:nvPr/>
        </p:nvSpPr>
        <p:spPr>
          <a:xfrm>
            <a:off x="11419959" y="3694885"/>
            <a:ext cx="8464" cy="42744"/>
          </a:xfrm>
          <a:custGeom>
            <a:avLst/>
            <a:gdLst>
              <a:gd name="connsiteX0" fmla="*/ -1 w 12696"/>
              <a:gd name="connsiteY0" fmla="*/ 48661 h 48661"/>
              <a:gd name="connsiteX1" fmla="*/ -1 w 12696"/>
              <a:gd name="connsiteY1" fmla="*/ 0 h 48661"/>
            </a:gdLst>
            <a:ahLst/>
            <a:cxnLst>
              <a:cxn ang="0">
                <a:pos x="connsiteX0" y="connsiteY0"/>
              </a:cxn>
              <a:cxn ang="0">
                <a:pos x="connsiteX1" y="connsiteY1"/>
              </a:cxn>
            </a:cxnLst>
            <a:rect l="l" t="t" r="r" b="b"/>
            <a:pathLst>
              <a:path w="12696" h="48661">
                <a:moveTo>
                  <a:pt x="-1" y="48661"/>
                </a:moveTo>
                <a:lnTo>
                  <a:pt x="-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48" name="Freeform 457">
            <a:extLst>
              <a:ext uri="{FF2B5EF4-FFF2-40B4-BE49-F238E27FC236}">
                <a16:creationId xmlns:a16="http://schemas.microsoft.com/office/drawing/2014/main" id="{95F38E82-A627-617F-8BC6-C80D0AAAE57C}"/>
              </a:ext>
            </a:extLst>
          </p:cNvPr>
          <p:cNvSpPr/>
          <p:nvPr/>
        </p:nvSpPr>
        <p:spPr>
          <a:xfrm>
            <a:off x="10899904" y="3955693"/>
            <a:ext cx="303365" cy="11131"/>
          </a:xfrm>
          <a:custGeom>
            <a:avLst/>
            <a:gdLst>
              <a:gd name="connsiteX0" fmla="*/ 455049 w 455048"/>
              <a:gd name="connsiteY0" fmla="*/ 0 h 12672"/>
              <a:gd name="connsiteX1" fmla="*/ 0 w 455048"/>
              <a:gd name="connsiteY1" fmla="*/ 0 h 12672"/>
            </a:gdLst>
            <a:ahLst/>
            <a:cxnLst>
              <a:cxn ang="0">
                <a:pos x="connsiteX0" y="connsiteY0"/>
              </a:cxn>
              <a:cxn ang="0">
                <a:pos x="connsiteX1" y="connsiteY1"/>
              </a:cxn>
            </a:cxnLst>
            <a:rect l="l" t="t" r="r" b="b"/>
            <a:pathLst>
              <a:path w="455048" h="12672">
                <a:moveTo>
                  <a:pt x="455049"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49" name="Freeform 458">
            <a:extLst>
              <a:ext uri="{FF2B5EF4-FFF2-40B4-BE49-F238E27FC236}">
                <a16:creationId xmlns:a16="http://schemas.microsoft.com/office/drawing/2014/main" id="{662A9322-98D4-4998-B170-7AF4A61B09C7}"/>
              </a:ext>
            </a:extLst>
          </p:cNvPr>
          <p:cNvSpPr/>
          <p:nvPr/>
        </p:nvSpPr>
        <p:spPr>
          <a:xfrm>
            <a:off x="10899903" y="3932540"/>
            <a:ext cx="8464" cy="46305"/>
          </a:xfrm>
          <a:custGeom>
            <a:avLst/>
            <a:gdLst>
              <a:gd name="connsiteX0" fmla="*/ 0 w 12696"/>
              <a:gd name="connsiteY0" fmla="*/ 52717 h 52716"/>
              <a:gd name="connsiteX1" fmla="*/ 0 w 12696"/>
              <a:gd name="connsiteY1" fmla="*/ 0 h 52716"/>
            </a:gdLst>
            <a:ahLst/>
            <a:cxnLst>
              <a:cxn ang="0">
                <a:pos x="connsiteX0" y="connsiteY0"/>
              </a:cxn>
              <a:cxn ang="0">
                <a:pos x="connsiteX1" y="connsiteY1"/>
              </a:cxn>
            </a:cxnLst>
            <a:rect l="l" t="t" r="r" b="b"/>
            <a:pathLst>
              <a:path w="12696" h="52716">
                <a:moveTo>
                  <a:pt x="0" y="52717"/>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50" name="Freeform 459">
            <a:extLst>
              <a:ext uri="{FF2B5EF4-FFF2-40B4-BE49-F238E27FC236}">
                <a16:creationId xmlns:a16="http://schemas.microsoft.com/office/drawing/2014/main" id="{7158CFB2-8B36-DB35-D2EC-F780E824CF48}"/>
              </a:ext>
            </a:extLst>
          </p:cNvPr>
          <p:cNvSpPr/>
          <p:nvPr/>
        </p:nvSpPr>
        <p:spPr>
          <a:xfrm>
            <a:off x="10899904" y="3955693"/>
            <a:ext cx="303365" cy="11131"/>
          </a:xfrm>
          <a:custGeom>
            <a:avLst/>
            <a:gdLst>
              <a:gd name="connsiteX0" fmla="*/ 0 w 455048"/>
              <a:gd name="connsiteY0" fmla="*/ 0 h 12672"/>
              <a:gd name="connsiteX1" fmla="*/ 455049 w 455048"/>
              <a:gd name="connsiteY1" fmla="*/ 0 h 12672"/>
            </a:gdLst>
            <a:ahLst/>
            <a:cxnLst>
              <a:cxn ang="0">
                <a:pos x="connsiteX0" y="connsiteY0"/>
              </a:cxn>
              <a:cxn ang="0">
                <a:pos x="connsiteX1" y="connsiteY1"/>
              </a:cxn>
            </a:cxnLst>
            <a:rect l="l" t="t" r="r" b="b"/>
            <a:pathLst>
              <a:path w="455048" h="12672">
                <a:moveTo>
                  <a:pt x="0" y="0"/>
                </a:moveTo>
                <a:lnTo>
                  <a:pt x="45504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51" name="Freeform 460">
            <a:extLst>
              <a:ext uri="{FF2B5EF4-FFF2-40B4-BE49-F238E27FC236}">
                <a16:creationId xmlns:a16="http://schemas.microsoft.com/office/drawing/2014/main" id="{9701091A-DCC0-FB0D-C18D-E571163DBE14}"/>
              </a:ext>
            </a:extLst>
          </p:cNvPr>
          <p:cNvSpPr/>
          <p:nvPr/>
        </p:nvSpPr>
        <p:spPr>
          <a:xfrm>
            <a:off x="11203269" y="3932540"/>
            <a:ext cx="8464" cy="46305"/>
          </a:xfrm>
          <a:custGeom>
            <a:avLst/>
            <a:gdLst>
              <a:gd name="connsiteX0" fmla="*/ 0 w 12696"/>
              <a:gd name="connsiteY0" fmla="*/ 52717 h 52716"/>
              <a:gd name="connsiteX1" fmla="*/ 0 w 12696"/>
              <a:gd name="connsiteY1" fmla="*/ 0 h 52716"/>
            </a:gdLst>
            <a:ahLst/>
            <a:cxnLst>
              <a:cxn ang="0">
                <a:pos x="connsiteX0" y="connsiteY0"/>
              </a:cxn>
              <a:cxn ang="0">
                <a:pos x="connsiteX1" y="connsiteY1"/>
              </a:cxn>
            </a:cxnLst>
            <a:rect l="l" t="t" r="r" b="b"/>
            <a:pathLst>
              <a:path w="12696" h="52716">
                <a:moveTo>
                  <a:pt x="0" y="52717"/>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52" name="Freeform 464">
            <a:extLst>
              <a:ext uri="{FF2B5EF4-FFF2-40B4-BE49-F238E27FC236}">
                <a16:creationId xmlns:a16="http://schemas.microsoft.com/office/drawing/2014/main" id="{FF70023D-46A0-EAEE-CCB7-A298555C53CC}"/>
              </a:ext>
            </a:extLst>
          </p:cNvPr>
          <p:cNvSpPr/>
          <p:nvPr/>
        </p:nvSpPr>
        <p:spPr>
          <a:xfrm>
            <a:off x="10834896" y="4052314"/>
            <a:ext cx="8464" cy="46305"/>
          </a:xfrm>
          <a:custGeom>
            <a:avLst/>
            <a:gdLst>
              <a:gd name="connsiteX0" fmla="*/ 0 w 12696"/>
              <a:gd name="connsiteY0" fmla="*/ 52716 h 52716"/>
              <a:gd name="connsiteX1" fmla="*/ 0 w 12696"/>
              <a:gd name="connsiteY1" fmla="*/ 0 h 52716"/>
            </a:gdLst>
            <a:ahLst/>
            <a:cxnLst>
              <a:cxn ang="0">
                <a:pos x="connsiteX0" y="connsiteY0"/>
              </a:cxn>
              <a:cxn ang="0">
                <a:pos x="connsiteX1" y="connsiteY1"/>
              </a:cxn>
            </a:cxnLst>
            <a:rect l="l" t="t" r="r" b="b"/>
            <a:pathLst>
              <a:path w="12696" h="52716">
                <a:moveTo>
                  <a:pt x="0" y="52716"/>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53" name="Freeform 465">
            <a:extLst>
              <a:ext uri="{FF2B5EF4-FFF2-40B4-BE49-F238E27FC236}">
                <a16:creationId xmlns:a16="http://schemas.microsoft.com/office/drawing/2014/main" id="{03B84BDF-2DD9-F7AA-8575-36115C342F3C}"/>
              </a:ext>
            </a:extLst>
          </p:cNvPr>
          <p:cNvSpPr/>
          <p:nvPr/>
        </p:nvSpPr>
        <p:spPr>
          <a:xfrm>
            <a:off x="10786141" y="4314903"/>
            <a:ext cx="652778" cy="11131"/>
          </a:xfrm>
          <a:custGeom>
            <a:avLst/>
            <a:gdLst>
              <a:gd name="connsiteX0" fmla="*/ 979167 w 979167"/>
              <a:gd name="connsiteY0" fmla="*/ 0 h 12672"/>
              <a:gd name="connsiteX1" fmla="*/ -1 w 979167"/>
              <a:gd name="connsiteY1" fmla="*/ 0 h 12672"/>
            </a:gdLst>
            <a:ahLst/>
            <a:cxnLst>
              <a:cxn ang="0">
                <a:pos x="connsiteX0" y="connsiteY0"/>
              </a:cxn>
              <a:cxn ang="0">
                <a:pos x="connsiteX1" y="connsiteY1"/>
              </a:cxn>
            </a:cxnLst>
            <a:rect l="l" t="t" r="r" b="b"/>
            <a:pathLst>
              <a:path w="979167" h="12672">
                <a:moveTo>
                  <a:pt x="979167" y="0"/>
                </a:moveTo>
                <a:lnTo>
                  <a:pt x="-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54" name="Freeform 466">
            <a:extLst>
              <a:ext uri="{FF2B5EF4-FFF2-40B4-BE49-F238E27FC236}">
                <a16:creationId xmlns:a16="http://schemas.microsoft.com/office/drawing/2014/main" id="{3D96D6F0-5E99-4A90-1CEC-4C48B80135B5}"/>
              </a:ext>
            </a:extLst>
          </p:cNvPr>
          <p:cNvSpPr/>
          <p:nvPr/>
        </p:nvSpPr>
        <p:spPr>
          <a:xfrm>
            <a:off x="10786141" y="4293529"/>
            <a:ext cx="8464" cy="42744"/>
          </a:xfrm>
          <a:custGeom>
            <a:avLst/>
            <a:gdLst>
              <a:gd name="connsiteX0" fmla="*/ -1 w 12696"/>
              <a:gd name="connsiteY0" fmla="*/ 48661 h 48661"/>
              <a:gd name="connsiteX1" fmla="*/ -1 w 12696"/>
              <a:gd name="connsiteY1" fmla="*/ 0 h 48661"/>
            </a:gdLst>
            <a:ahLst/>
            <a:cxnLst>
              <a:cxn ang="0">
                <a:pos x="connsiteX0" y="connsiteY0"/>
              </a:cxn>
              <a:cxn ang="0">
                <a:pos x="connsiteX1" y="connsiteY1"/>
              </a:cxn>
            </a:cxnLst>
            <a:rect l="l" t="t" r="r" b="b"/>
            <a:pathLst>
              <a:path w="12696" h="48661">
                <a:moveTo>
                  <a:pt x="-1" y="48661"/>
                </a:moveTo>
                <a:lnTo>
                  <a:pt x="-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55" name="Freeform 467">
            <a:extLst>
              <a:ext uri="{FF2B5EF4-FFF2-40B4-BE49-F238E27FC236}">
                <a16:creationId xmlns:a16="http://schemas.microsoft.com/office/drawing/2014/main" id="{89702F7D-230C-5B9E-DC49-4D1EF41C2608}"/>
              </a:ext>
            </a:extLst>
          </p:cNvPr>
          <p:cNvSpPr/>
          <p:nvPr/>
        </p:nvSpPr>
        <p:spPr>
          <a:xfrm>
            <a:off x="10786141" y="4314903"/>
            <a:ext cx="652778" cy="11131"/>
          </a:xfrm>
          <a:custGeom>
            <a:avLst/>
            <a:gdLst>
              <a:gd name="connsiteX0" fmla="*/ -1 w 979167"/>
              <a:gd name="connsiteY0" fmla="*/ 0 h 12672"/>
              <a:gd name="connsiteX1" fmla="*/ 979167 w 979167"/>
              <a:gd name="connsiteY1" fmla="*/ 0 h 12672"/>
            </a:gdLst>
            <a:ahLst/>
            <a:cxnLst>
              <a:cxn ang="0">
                <a:pos x="connsiteX0" y="connsiteY0"/>
              </a:cxn>
              <a:cxn ang="0">
                <a:pos x="connsiteX1" y="connsiteY1"/>
              </a:cxn>
            </a:cxnLst>
            <a:rect l="l" t="t" r="r" b="b"/>
            <a:pathLst>
              <a:path w="979167" h="12672">
                <a:moveTo>
                  <a:pt x="-1" y="0"/>
                </a:moveTo>
                <a:lnTo>
                  <a:pt x="979167"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56" name="Freeform 468">
            <a:extLst>
              <a:ext uri="{FF2B5EF4-FFF2-40B4-BE49-F238E27FC236}">
                <a16:creationId xmlns:a16="http://schemas.microsoft.com/office/drawing/2014/main" id="{40DE3AEA-0E31-776B-A2A2-08D2C42482AA}"/>
              </a:ext>
            </a:extLst>
          </p:cNvPr>
          <p:cNvSpPr/>
          <p:nvPr/>
        </p:nvSpPr>
        <p:spPr>
          <a:xfrm>
            <a:off x="11438919" y="4293529"/>
            <a:ext cx="8464" cy="42744"/>
          </a:xfrm>
          <a:custGeom>
            <a:avLst/>
            <a:gdLst>
              <a:gd name="connsiteX0" fmla="*/ -1 w 12696"/>
              <a:gd name="connsiteY0" fmla="*/ 48661 h 48661"/>
              <a:gd name="connsiteX1" fmla="*/ -1 w 12696"/>
              <a:gd name="connsiteY1" fmla="*/ 0 h 48661"/>
            </a:gdLst>
            <a:ahLst/>
            <a:cxnLst>
              <a:cxn ang="0">
                <a:pos x="connsiteX0" y="connsiteY0"/>
              </a:cxn>
              <a:cxn ang="0">
                <a:pos x="connsiteX1" y="connsiteY1"/>
              </a:cxn>
            </a:cxnLst>
            <a:rect l="l" t="t" r="r" b="b"/>
            <a:pathLst>
              <a:path w="12696" h="48661">
                <a:moveTo>
                  <a:pt x="-1" y="48661"/>
                </a:moveTo>
                <a:lnTo>
                  <a:pt x="-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57" name="Freeform 469">
            <a:extLst>
              <a:ext uri="{FF2B5EF4-FFF2-40B4-BE49-F238E27FC236}">
                <a16:creationId xmlns:a16="http://schemas.microsoft.com/office/drawing/2014/main" id="{28C8CE3C-7EA8-1C3E-D83F-68FA28D55BB7}"/>
              </a:ext>
            </a:extLst>
          </p:cNvPr>
          <p:cNvSpPr/>
          <p:nvPr/>
        </p:nvSpPr>
        <p:spPr>
          <a:xfrm>
            <a:off x="10729260" y="4434676"/>
            <a:ext cx="268153" cy="11131"/>
          </a:xfrm>
          <a:custGeom>
            <a:avLst/>
            <a:gdLst>
              <a:gd name="connsiteX0" fmla="*/ 402231 w 402230"/>
              <a:gd name="connsiteY0" fmla="*/ 0 h 12672"/>
              <a:gd name="connsiteX1" fmla="*/ 0 w 402230"/>
              <a:gd name="connsiteY1" fmla="*/ 0 h 12672"/>
            </a:gdLst>
            <a:ahLst/>
            <a:cxnLst>
              <a:cxn ang="0">
                <a:pos x="connsiteX0" y="connsiteY0"/>
              </a:cxn>
              <a:cxn ang="0">
                <a:pos x="connsiteX1" y="connsiteY1"/>
              </a:cxn>
            </a:cxnLst>
            <a:rect l="l" t="t" r="r" b="b"/>
            <a:pathLst>
              <a:path w="402230" h="12672">
                <a:moveTo>
                  <a:pt x="402231"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58" name="Freeform 470">
            <a:extLst>
              <a:ext uri="{FF2B5EF4-FFF2-40B4-BE49-F238E27FC236}">
                <a16:creationId xmlns:a16="http://schemas.microsoft.com/office/drawing/2014/main" id="{8C2B80D0-D072-CF22-8342-1BC48683A2A3}"/>
              </a:ext>
            </a:extLst>
          </p:cNvPr>
          <p:cNvSpPr/>
          <p:nvPr/>
        </p:nvSpPr>
        <p:spPr>
          <a:xfrm>
            <a:off x="10729260" y="4413302"/>
            <a:ext cx="8464" cy="42744"/>
          </a:xfrm>
          <a:custGeom>
            <a:avLst/>
            <a:gdLst>
              <a:gd name="connsiteX0" fmla="*/ 0 w 12696"/>
              <a:gd name="connsiteY0" fmla="*/ 48662 h 48661"/>
              <a:gd name="connsiteX1" fmla="*/ 0 w 12696"/>
              <a:gd name="connsiteY1" fmla="*/ 0 h 48661"/>
            </a:gdLst>
            <a:ahLst/>
            <a:cxnLst>
              <a:cxn ang="0">
                <a:pos x="connsiteX0" y="connsiteY0"/>
              </a:cxn>
              <a:cxn ang="0">
                <a:pos x="connsiteX1" y="connsiteY1"/>
              </a:cxn>
            </a:cxnLst>
            <a:rect l="l" t="t" r="r" b="b"/>
            <a:pathLst>
              <a:path w="12696" h="48661">
                <a:moveTo>
                  <a:pt x="0" y="48662"/>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59" name="Freeform 471">
            <a:extLst>
              <a:ext uri="{FF2B5EF4-FFF2-40B4-BE49-F238E27FC236}">
                <a16:creationId xmlns:a16="http://schemas.microsoft.com/office/drawing/2014/main" id="{55A9C4CC-A0E9-20E6-74C2-16512526FC2D}"/>
              </a:ext>
            </a:extLst>
          </p:cNvPr>
          <p:cNvSpPr/>
          <p:nvPr/>
        </p:nvSpPr>
        <p:spPr>
          <a:xfrm>
            <a:off x="10729260" y="4434676"/>
            <a:ext cx="268153" cy="11131"/>
          </a:xfrm>
          <a:custGeom>
            <a:avLst/>
            <a:gdLst>
              <a:gd name="connsiteX0" fmla="*/ 0 w 402230"/>
              <a:gd name="connsiteY0" fmla="*/ 0 h 12672"/>
              <a:gd name="connsiteX1" fmla="*/ 402231 w 402230"/>
              <a:gd name="connsiteY1" fmla="*/ 0 h 12672"/>
            </a:gdLst>
            <a:ahLst/>
            <a:cxnLst>
              <a:cxn ang="0">
                <a:pos x="connsiteX0" y="connsiteY0"/>
              </a:cxn>
              <a:cxn ang="0">
                <a:pos x="connsiteX1" y="connsiteY1"/>
              </a:cxn>
            </a:cxnLst>
            <a:rect l="l" t="t" r="r" b="b"/>
            <a:pathLst>
              <a:path w="402230" h="12672">
                <a:moveTo>
                  <a:pt x="0" y="0"/>
                </a:moveTo>
                <a:lnTo>
                  <a:pt x="40223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60" name="Freeform 472">
            <a:extLst>
              <a:ext uri="{FF2B5EF4-FFF2-40B4-BE49-F238E27FC236}">
                <a16:creationId xmlns:a16="http://schemas.microsoft.com/office/drawing/2014/main" id="{DAF9D97E-EF27-D4A5-B5F2-188F9227D13F}"/>
              </a:ext>
            </a:extLst>
          </p:cNvPr>
          <p:cNvSpPr/>
          <p:nvPr/>
        </p:nvSpPr>
        <p:spPr>
          <a:xfrm>
            <a:off x="10997413" y="4413302"/>
            <a:ext cx="8464" cy="42744"/>
          </a:xfrm>
          <a:custGeom>
            <a:avLst/>
            <a:gdLst>
              <a:gd name="connsiteX0" fmla="*/ 0 w 12696"/>
              <a:gd name="connsiteY0" fmla="*/ 48662 h 48661"/>
              <a:gd name="connsiteX1" fmla="*/ 0 w 12696"/>
              <a:gd name="connsiteY1" fmla="*/ 0 h 48661"/>
            </a:gdLst>
            <a:ahLst/>
            <a:cxnLst>
              <a:cxn ang="0">
                <a:pos x="connsiteX0" y="connsiteY0"/>
              </a:cxn>
              <a:cxn ang="0">
                <a:pos x="connsiteX1" y="connsiteY1"/>
              </a:cxn>
            </a:cxnLst>
            <a:rect l="l" t="t" r="r" b="b"/>
            <a:pathLst>
              <a:path w="12696" h="48661">
                <a:moveTo>
                  <a:pt x="0" y="48662"/>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61" name="Freeform 473">
            <a:extLst>
              <a:ext uri="{FF2B5EF4-FFF2-40B4-BE49-F238E27FC236}">
                <a16:creationId xmlns:a16="http://schemas.microsoft.com/office/drawing/2014/main" id="{FB81B299-2939-BD00-5D76-E69311A864A2}"/>
              </a:ext>
            </a:extLst>
          </p:cNvPr>
          <p:cNvSpPr/>
          <p:nvPr/>
        </p:nvSpPr>
        <p:spPr>
          <a:xfrm>
            <a:off x="10742803" y="4674111"/>
            <a:ext cx="368373" cy="11131"/>
          </a:xfrm>
          <a:custGeom>
            <a:avLst/>
            <a:gdLst>
              <a:gd name="connsiteX0" fmla="*/ 552559 w 552559"/>
              <a:gd name="connsiteY0" fmla="*/ 0 h 12672"/>
              <a:gd name="connsiteX1" fmla="*/ -1 w 552559"/>
              <a:gd name="connsiteY1" fmla="*/ 0 h 12672"/>
            </a:gdLst>
            <a:ahLst/>
            <a:cxnLst>
              <a:cxn ang="0">
                <a:pos x="connsiteX0" y="connsiteY0"/>
              </a:cxn>
              <a:cxn ang="0">
                <a:pos x="connsiteX1" y="connsiteY1"/>
              </a:cxn>
            </a:cxnLst>
            <a:rect l="l" t="t" r="r" b="b"/>
            <a:pathLst>
              <a:path w="552559" h="12672">
                <a:moveTo>
                  <a:pt x="552559" y="0"/>
                </a:moveTo>
                <a:lnTo>
                  <a:pt x="-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62" name="Freeform 474">
            <a:extLst>
              <a:ext uri="{FF2B5EF4-FFF2-40B4-BE49-F238E27FC236}">
                <a16:creationId xmlns:a16="http://schemas.microsoft.com/office/drawing/2014/main" id="{20D72E05-E365-9D46-E538-C408AC0ABBE4}"/>
              </a:ext>
            </a:extLst>
          </p:cNvPr>
          <p:cNvSpPr/>
          <p:nvPr/>
        </p:nvSpPr>
        <p:spPr>
          <a:xfrm>
            <a:off x="10742803" y="4650958"/>
            <a:ext cx="8464" cy="46305"/>
          </a:xfrm>
          <a:custGeom>
            <a:avLst/>
            <a:gdLst>
              <a:gd name="connsiteX0" fmla="*/ -1 w 12696"/>
              <a:gd name="connsiteY0" fmla="*/ 52716 h 52716"/>
              <a:gd name="connsiteX1" fmla="*/ -1 w 12696"/>
              <a:gd name="connsiteY1" fmla="*/ 0 h 52716"/>
            </a:gdLst>
            <a:ahLst/>
            <a:cxnLst>
              <a:cxn ang="0">
                <a:pos x="connsiteX0" y="connsiteY0"/>
              </a:cxn>
              <a:cxn ang="0">
                <a:pos x="connsiteX1" y="connsiteY1"/>
              </a:cxn>
            </a:cxnLst>
            <a:rect l="l" t="t" r="r" b="b"/>
            <a:pathLst>
              <a:path w="12696" h="52716">
                <a:moveTo>
                  <a:pt x="-1" y="52716"/>
                </a:moveTo>
                <a:lnTo>
                  <a:pt x="-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63" name="Freeform 475">
            <a:extLst>
              <a:ext uri="{FF2B5EF4-FFF2-40B4-BE49-F238E27FC236}">
                <a16:creationId xmlns:a16="http://schemas.microsoft.com/office/drawing/2014/main" id="{9D807168-F2B8-601C-0A28-377D1B8B0F4E}"/>
              </a:ext>
            </a:extLst>
          </p:cNvPr>
          <p:cNvSpPr/>
          <p:nvPr/>
        </p:nvSpPr>
        <p:spPr>
          <a:xfrm>
            <a:off x="10742803" y="4674111"/>
            <a:ext cx="368373" cy="11131"/>
          </a:xfrm>
          <a:custGeom>
            <a:avLst/>
            <a:gdLst>
              <a:gd name="connsiteX0" fmla="*/ -1 w 552559"/>
              <a:gd name="connsiteY0" fmla="*/ 0 h 12672"/>
              <a:gd name="connsiteX1" fmla="*/ 552559 w 552559"/>
              <a:gd name="connsiteY1" fmla="*/ 0 h 12672"/>
            </a:gdLst>
            <a:ahLst/>
            <a:cxnLst>
              <a:cxn ang="0">
                <a:pos x="connsiteX0" y="connsiteY0"/>
              </a:cxn>
              <a:cxn ang="0">
                <a:pos x="connsiteX1" y="connsiteY1"/>
              </a:cxn>
            </a:cxnLst>
            <a:rect l="l" t="t" r="r" b="b"/>
            <a:pathLst>
              <a:path w="552559" h="12672">
                <a:moveTo>
                  <a:pt x="-1" y="0"/>
                </a:moveTo>
                <a:lnTo>
                  <a:pt x="55255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64" name="Freeform 476">
            <a:extLst>
              <a:ext uri="{FF2B5EF4-FFF2-40B4-BE49-F238E27FC236}">
                <a16:creationId xmlns:a16="http://schemas.microsoft.com/office/drawing/2014/main" id="{14090B83-3CEA-9D84-2A80-930D528DFF2E}"/>
              </a:ext>
            </a:extLst>
          </p:cNvPr>
          <p:cNvSpPr/>
          <p:nvPr/>
        </p:nvSpPr>
        <p:spPr>
          <a:xfrm>
            <a:off x="11111176" y="4650958"/>
            <a:ext cx="8464" cy="46305"/>
          </a:xfrm>
          <a:custGeom>
            <a:avLst/>
            <a:gdLst>
              <a:gd name="connsiteX0" fmla="*/ 0 w 12696"/>
              <a:gd name="connsiteY0" fmla="*/ 52716 h 52716"/>
              <a:gd name="connsiteX1" fmla="*/ 0 w 12696"/>
              <a:gd name="connsiteY1" fmla="*/ 0 h 52716"/>
            </a:gdLst>
            <a:ahLst/>
            <a:cxnLst>
              <a:cxn ang="0">
                <a:pos x="connsiteX0" y="connsiteY0"/>
              </a:cxn>
              <a:cxn ang="0">
                <a:pos x="connsiteX1" y="connsiteY1"/>
              </a:cxn>
            </a:cxnLst>
            <a:rect l="l" t="t" r="r" b="b"/>
            <a:pathLst>
              <a:path w="12696" h="52716">
                <a:moveTo>
                  <a:pt x="0" y="52716"/>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65" name="Freeform 477">
            <a:extLst>
              <a:ext uri="{FF2B5EF4-FFF2-40B4-BE49-F238E27FC236}">
                <a16:creationId xmlns:a16="http://schemas.microsoft.com/office/drawing/2014/main" id="{6DF3CB77-B414-9EF1-B1D2-C0851527C704}"/>
              </a:ext>
            </a:extLst>
          </p:cNvPr>
          <p:cNvSpPr/>
          <p:nvPr/>
        </p:nvSpPr>
        <p:spPr>
          <a:xfrm>
            <a:off x="10666962" y="4793773"/>
            <a:ext cx="387333" cy="11131"/>
          </a:xfrm>
          <a:custGeom>
            <a:avLst/>
            <a:gdLst>
              <a:gd name="connsiteX0" fmla="*/ 581000 w 580999"/>
              <a:gd name="connsiteY0" fmla="*/ 0 h 12672"/>
              <a:gd name="connsiteX1" fmla="*/ 0 w 580999"/>
              <a:gd name="connsiteY1" fmla="*/ 0 h 12672"/>
            </a:gdLst>
            <a:ahLst/>
            <a:cxnLst>
              <a:cxn ang="0">
                <a:pos x="connsiteX0" y="connsiteY0"/>
              </a:cxn>
              <a:cxn ang="0">
                <a:pos x="connsiteX1" y="connsiteY1"/>
              </a:cxn>
            </a:cxnLst>
            <a:rect l="l" t="t" r="r" b="b"/>
            <a:pathLst>
              <a:path w="580999" h="12672">
                <a:moveTo>
                  <a:pt x="581000"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66" name="Freeform 478">
            <a:extLst>
              <a:ext uri="{FF2B5EF4-FFF2-40B4-BE49-F238E27FC236}">
                <a16:creationId xmlns:a16="http://schemas.microsoft.com/office/drawing/2014/main" id="{F69679A5-AA17-A3DE-8E54-6FAAE006A7C4}"/>
              </a:ext>
            </a:extLst>
          </p:cNvPr>
          <p:cNvSpPr/>
          <p:nvPr/>
        </p:nvSpPr>
        <p:spPr>
          <a:xfrm>
            <a:off x="10666961" y="4770620"/>
            <a:ext cx="8464" cy="46305"/>
          </a:xfrm>
          <a:custGeom>
            <a:avLst/>
            <a:gdLst>
              <a:gd name="connsiteX0" fmla="*/ 0 w 12696"/>
              <a:gd name="connsiteY0" fmla="*/ 52716 h 52716"/>
              <a:gd name="connsiteX1" fmla="*/ 0 w 12696"/>
              <a:gd name="connsiteY1" fmla="*/ 0 h 52716"/>
            </a:gdLst>
            <a:ahLst/>
            <a:cxnLst>
              <a:cxn ang="0">
                <a:pos x="connsiteX0" y="connsiteY0"/>
              </a:cxn>
              <a:cxn ang="0">
                <a:pos x="connsiteX1" y="connsiteY1"/>
              </a:cxn>
            </a:cxnLst>
            <a:rect l="l" t="t" r="r" b="b"/>
            <a:pathLst>
              <a:path w="12696" h="52716">
                <a:moveTo>
                  <a:pt x="0" y="52716"/>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67" name="Freeform 479">
            <a:extLst>
              <a:ext uri="{FF2B5EF4-FFF2-40B4-BE49-F238E27FC236}">
                <a16:creationId xmlns:a16="http://schemas.microsoft.com/office/drawing/2014/main" id="{93A6F187-47C5-E368-4869-4C44778E323A}"/>
              </a:ext>
            </a:extLst>
          </p:cNvPr>
          <p:cNvSpPr/>
          <p:nvPr/>
        </p:nvSpPr>
        <p:spPr>
          <a:xfrm>
            <a:off x="10666962" y="4793773"/>
            <a:ext cx="387333" cy="11131"/>
          </a:xfrm>
          <a:custGeom>
            <a:avLst/>
            <a:gdLst>
              <a:gd name="connsiteX0" fmla="*/ 0 w 580999"/>
              <a:gd name="connsiteY0" fmla="*/ 0 h 12672"/>
              <a:gd name="connsiteX1" fmla="*/ 581000 w 580999"/>
              <a:gd name="connsiteY1" fmla="*/ 0 h 12672"/>
            </a:gdLst>
            <a:ahLst/>
            <a:cxnLst>
              <a:cxn ang="0">
                <a:pos x="connsiteX0" y="connsiteY0"/>
              </a:cxn>
              <a:cxn ang="0">
                <a:pos x="connsiteX1" y="connsiteY1"/>
              </a:cxn>
            </a:cxnLst>
            <a:rect l="l" t="t" r="r" b="b"/>
            <a:pathLst>
              <a:path w="580999" h="12672">
                <a:moveTo>
                  <a:pt x="0" y="0"/>
                </a:moveTo>
                <a:lnTo>
                  <a:pt x="58100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39" name="Freeform 480">
            <a:extLst>
              <a:ext uri="{FF2B5EF4-FFF2-40B4-BE49-F238E27FC236}">
                <a16:creationId xmlns:a16="http://schemas.microsoft.com/office/drawing/2014/main" id="{558E3472-E266-5DB9-FCDD-E7E12F13A6F7}"/>
              </a:ext>
            </a:extLst>
          </p:cNvPr>
          <p:cNvSpPr/>
          <p:nvPr/>
        </p:nvSpPr>
        <p:spPr>
          <a:xfrm>
            <a:off x="11054295" y="4770620"/>
            <a:ext cx="8464" cy="46305"/>
          </a:xfrm>
          <a:custGeom>
            <a:avLst/>
            <a:gdLst>
              <a:gd name="connsiteX0" fmla="*/ 0 w 12696"/>
              <a:gd name="connsiteY0" fmla="*/ 52716 h 52716"/>
              <a:gd name="connsiteX1" fmla="*/ 0 w 12696"/>
              <a:gd name="connsiteY1" fmla="*/ 0 h 52716"/>
            </a:gdLst>
            <a:ahLst/>
            <a:cxnLst>
              <a:cxn ang="0">
                <a:pos x="connsiteX0" y="connsiteY0"/>
              </a:cxn>
              <a:cxn ang="0">
                <a:pos x="connsiteX1" y="connsiteY1"/>
              </a:cxn>
            </a:cxnLst>
            <a:rect l="l" t="t" r="r" b="b"/>
            <a:pathLst>
              <a:path w="12696" h="52716">
                <a:moveTo>
                  <a:pt x="0" y="52716"/>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52" name="Freeform 481">
            <a:extLst>
              <a:ext uri="{FF2B5EF4-FFF2-40B4-BE49-F238E27FC236}">
                <a16:creationId xmlns:a16="http://schemas.microsoft.com/office/drawing/2014/main" id="{29285D64-CA8F-21D3-C1A2-E0659462C82F}"/>
              </a:ext>
            </a:extLst>
          </p:cNvPr>
          <p:cNvSpPr/>
          <p:nvPr/>
        </p:nvSpPr>
        <p:spPr>
          <a:xfrm>
            <a:off x="10596538" y="4913547"/>
            <a:ext cx="647361" cy="11131"/>
          </a:xfrm>
          <a:custGeom>
            <a:avLst/>
            <a:gdLst>
              <a:gd name="connsiteX0" fmla="*/ 971042 w 971041"/>
              <a:gd name="connsiteY0" fmla="*/ 0 h 12672"/>
              <a:gd name="connsiteX1" fmla="*/ 0 w 971041"/>
              <a:gd name="connsiteY1" fmla="*/ 0 h 12672"/>
            </a:gdLst>
            <a:ahLst/>
            <a:cxnLst>
              <a:cxn ang="0">
                <a:pos x="connsiteX0" y="connsiteY0"/>
              </a:cxn>
              <a:cxn ang="0">
                <a:pos x="connsiteX1" y="connsiteY1"/>
              </a:cxn>
            </a:cxnLst>
            <a:rect l="l" t="t" r="r" b="b"/>
            <a:pathLst>
              <a:path w="971041" h="12672">
                <a:moveTo>
                  <a:pt x="971042"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53" name="Freeform 482">
            <a:extLst>
              <a:ext uri="{FF2B5EF4-FFF2-40B4-BE49-F238E27FC236}">
                <a16:creationId xmlns:a16="http://schemas.microsoft.com/office/drawing/2014/main" id="{D76E20C1-487B-D6BE-918B-3D2B826BF91E}"/>
              </a:ext>
            </a:extLst>
          </p:cNvPr>
          <p:cNvSpPr/>
          <p:nvPr/>
        </p:nvSpPr>
        <p:spPr>
          <a:xfrm>
            <a:off x="10596537" y="4890393"/>
            <a:ext cx="8464" cy="46305"/>
          </a:xfrm>
          <a:custGeom>
            <a:avLst/>
            <a:gdLst>
              <a:gd name="connsiteX0" fmla="*/ 0 w 12696"/>
              <a:gd name="connsiteY0" fmla="*/ 52717 h 52716"/>
              <a:gd name="connsiteX1" fmla="*/ 0 w 12696"/>
              <a:gd name="connsiteY1" fmla="*/ 0 h 52716"/>
            </a:gdLst>
            <a:ahLst/>
            <a:cxnLst>
              <a:cxn ang="0">
                <a:pos x="connsiteX0" y="connsiteY0"/>
              </a:cxn>
              <a:cxn ang="0">
                <a:pos x="connsiteX1" y="connsiteY1"/>
              </a:cxn>
            </a:cxnLst>
            <a:rect l="l" t="t" r="r" b="b"/>
            <a:pathLst>
              <a:path w="12696" h="52716">
                <a:moveTo>
                  <a:pt x="0" y="52717"/>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54" name="Freeform 483">
            <a:extLst>
              <a:ext uri="{FF2B5EF4-FFF2-40B4-BE49-F238E27FC236}">
                <a16:creationId xmlns:a16="http://schemas.microsoft.com/office/drawing/2014/main" id="{C19EFD16-6A79-ACBA-E69D-B81DC904F74E}"/>
              </a:ext>
            </a:extLst>
          </p:cNvPr>
          <p:cNvSpPr/>
          <p:nvPr/>
        </p:nvSpPr>
        <p:spPr>
          <a:xfrm>
            <a:off x="10596538" y="4913547"/>
            <a:ext cx="647361" cy="11131"/>
          </a:xfrm>
          <a:custGeom>
            <a:avLst/>
            <a:gdLst>
              <a:gd name="connsiteX0" fmla="*/ 0 w 971041"/>
              <a:gd name="connsiteY0" fmla="*/ 0 h 12672"/>
              <a:gd name="connsiteX1" fmla="*/ 971042 w 971041"/>
              <a:gd name="connsiteY1" fmla="*/ 0 h 12672"/>
            </a:gdLst>
            <a:ahLst/>
            <a:cxnLst>
              <a:cxn ang="0">
                <a:pos x="connsiteX0" y="connsiteY0"/>
              </a:cxn>
              <a:cxn ang="0">
                <a:pos x="connsiteX1" y="connsiteY1"/>
              </a:cxn>
            </a:cxnLst>
            <a:rect l="l" t="t" r="r" b="b"/>
            <a:pathLst>
              <a:path w="971041" h="12672">
                <a:moveTo>
                  <a:pt x="0" y="0"/>
                </a:moveTo>
                <a:lnTo>
                  <a:pt x="971042"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55" name="Freeform 484">
            <a:extLst>
              <a:ext uri="{FF2B5EF4-FFF2-40B4-BE49-F238E27FC236}">
                <a16:creationId xmlns:a16="http://schemas.microsoft.com/office/drawing/2014/main" id="{28F825DA-CB8D-D396-C3A3-BE8B870591FE}"/>
              </a:ext>
            </a:extLst>
          </p:cNvPr>
          <p:cNvSpPr/>
          <p:nvPr/>
        </p:nvSpPr>
        <p:spPr>
          <a:xfrm>
            <a:off x="11243899" y="4890393"/>
            <a:ext cx="8464" cy="46305"/>
          </a:xfrm>
          <a:custGeom>
            <a:avLst/>
            <a:gdLst>
              <a:gd name="connsiteX0" fmla="*/ 0 w 12696"/>
              <a:gd name="connsiteY0" fmla="*/ 52717 h 52716"/>
              <a:gd name="connsiteX1" fmla="*/ 0 w 12696"/>
              <a:gd name="connsiteY1" fmla="*/ 0 h 52716"/>
            </a:gdLst>
            <a:ahLst/>
            <a:cxnLst>
              <a:cxn ang="0">
                <a:pos x="connsiteX0" y="connsiteY0"/>
              </a:cxn>
              <a:cxn ang="0">
                <a:pos x="connsiteX1" y="connsiteY1"/>
              </a:cxn>
            </a:cxnLst>
            <a:rect l="l" t="t" r="r" b="b"/>
            <a:pathLst>
              <a:path w="12696" h="52716">
                <a:moveTo>
                  <a:pt x="0" y="52717"/>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64" name="Freeform 485">
            <a:extLst>
              <a:ext uri="{FF2B5EF4-FFF2-40B4-BE49-F238E27FC236}">
                <a16:creationId xmlns:a16="http://schemas.microsoft.com/office/drawing/2014/main" id="{0A52E6B0-3B5E-50DF-2AD5-AC06F93E72AB}"/>
              </a:ext>
            </a:extLst>
          </p:cNvPr>
          <p:cNvSpPr/>
          <p:nvPr/>
        </p:nvSpPr>
        <p:spPr>
          <a:xfrm>
            <a:off x="10680505" y="5152983"/>
            <a:ext cx="362955" cy="11131"/>
          </a:xfrm>
          <a:custGeom>
            <a:avLst/>
            <a:gdLst>
              <a:gd name="connsiteX0" fmla="*/ 544433 w 544433"/>
              <a:gd name="connsiteY0" fmla="*/ 0 h 12672"/>
              <a:gd name="connsiteX1" fmla="*/ 0 w 544433"/>
              <a:gd name="connsiteY1" fmla="*/ 0 h 12672"/>
            </a:gdLst>
            <a:ahLst/>
            <a:cxnLst>
              <a:cxn ang="0">
                <a:pos x="connsiteX0" y="connsiteY0"/>
              </a:cxn>
              <a:cxn ang="0">
                <a:pos x="connsiteX1" y="connsiteY1"/>
              </a:cxn>
            </a:cxnLst>
            <a:rect l="l" t="t" r="r" b="b"/>
            <a:pathLst>
              <a:path w="544433" h="12672">
                <a:moveTo>
                  <a:pt x="544433"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65" name="Freeform 486">
            <a:extLst>
              <a:ext uri="{FF2B5EF4-FFF2-40B4-BE49-F238E27FC236}">
                <a16:creationId xmlns:a16="http://schemas.microsoft.com/office/drawing/2014/main" id="{2F1094F5-307D-7BAA-4782-1D9A7F8A2BCE}"/>
              </a:ext>
            </a:extLst>
          </p:cNvPr>
          <p:cNvSpPr/>
          <p:nvPr/>
        </p:nvSpPr>
        <p:spPr>
          <a:xfrm>
            <a:off x="10680505" y="5131609"/>
            <a:ext cx="8464" cy="42744"/>
          </a:xfrm>
          <a:custGeom>
            <a:avLst/>
            <a:gdLst>
              <a:gd name="connsiteX0" fmla="*/ 0 w 12696"/>
              <a:gd name="connsiteY0" fmla="*/ 48662 h 48661"/>
              <a:gd name="connsiteX1" fmla="*/ 0 w 12696"/>
              <a:gd name="connsiteY1" fmla="*/ 0 h 48661"/>
            </a:gdLst>
            <a:ahLst/>
            <a:cxnLst>
              <a:cxn ang="0">
                <a:pos x="connsiteX0" y="connsiteY0"/>
              </a:cxn>
              <a:cxn ang="0">
                <a:pos x="connsiteX1" y="connsiteY1"/>
              </a:cxn>
            </a:cxnLst>
            <a:rect l="l" t="t" r="r" b="b"/>
            <a:pathLst>
              <a:path w="12696" h="48661">
                <a:moveTo>
                  <a:pt x="0" y="48662"/>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66" name="Freeform 487">
            <a:extLst>
              <a:ext uri="{FF2B5EF4-FFF2-40B4-BE49-F238E27FC236}">
                <a16:creationId xmlns:a16="http://schemas.microsoft.com/office/drawing/2014/main" id="{142A9BB8-8923-07E6-E4D4-0C19CCF48BC1}"/>
              </a:ext>
            </a:extLst>
          </p:cNvPr>
          <p:cNvSpPr/>
          <p:nvPr/>
        </p:nvSpPr>
        <p:spPr>
          <a:xfrm>
            <a:off x="10680505" y="5152983"/>
            <a:ext cx="362955" cy="11131"/>
          </a:xfrm>
          <a:custGeom>
            <a:avLst/>
            <a:gdLst>
              <a:gd name="connsiteX0" fmla="*/ 0 w 544433"/>
              <a:gd name="connsiteY0" fmla="*/ 0 h 12672"/>
              <a:gd name="connsiteX1" fmla="*/ 544433 w 544433"/>
              <a:gd name="connsiteY1" fmla="*/ 0 h 12672"/>
            </a:gdLst>
            <a:ahLst/>
            <a:cxnLst>
              <a:cxn ang="0">
                <a:pos x="connsiteX0" y="connsiteY0"/>
              </a:cxn>
              <a:cxn ang="0">
                <a:pos x="connsiteX1" y="connsiteY1"/>
              </a:cxn>
            </a:cxnLst>
            <a:rect l="l" t="t" r="r" b="b"/>
            <a:pathLst>
              <a:path w="544433" h="12672">
                <a:moveTo>
                  <a:pt x="0" y="0"/>
                </a:moveTo>
                <a:lnTo>
                  <a:pt x="544433"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67" name="Freeform 488">
            <a:extLst>
              <a:ext uri="{FF2B5EF4-FFF2-40B4-BE49-F238E27FC236}">
                <a16:creationId xmlns:a16="http://schemas.microsoft.com/office/drawing/2014/main" id="{9F657B7F-711F-843B-6FBF-D6FEC30C46F3}"/>
              </a:ext>
            </a:extLst>
          </p:cNvPr>
          <p:cNvSpPr/>
          <p:nvPr/>
        </p:nvSpPr>
        <p:spPr>
          <a:xfrm>
            <a:off x="11043460" y="5131609"/>
            <a:ext cx="8464" cy="42744"/>
          </a:xfrm>
          <a:custGeom>
            <a:avLst/>
            <a:gdLst>
              <a:gd name="connsiteX0" fmla="*/ 0 w 12696"/>
              <a:gd name="connsiteY0" fmla="*/ 48662 h 48661"/>
              <a:gd name="connsiteX1" fmla="*/ 0 w 12696"/>
              <a:gd name="connsiteY1" fmla="*/ 0 h 48661"/>
            </a:gdLst>
            <a:ahLst/>
            <a:cxnLst>
              <a:cxn ang="0">
                <a:pos x="connsiteX0" y="connsiteY0"/>
              </a:cxn>
              <a:cxn ang="0">
                <a:pos x="connsiteX1" y="connsiteY1"/>
              </a:cxn>
            </a:cxnLst>
            <a:rect l="l" t="t" r="r" b="b"/>
            <a:pathLst>
              <a:path w="12696" h="48661">
                <a:moveTo>
                  <a:pt x="0" y="48662"/>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68" name="Freeform 489">
            <a:extLst>
              <a:ext uri="{FF2B5EF4-FFF2-40B4-BE49-F238E27FC236}">
                <a16:creationId xmlns:a16="http://schemas.microsoft.com/office/drawing/2014/main" id="{34161AE2-C084-E254-E982-EB1935031370}"/>
              </a:ext>
            </a:extLst>
          </p:cNvPr>
          <p:cNvSpPr/>
          <p:nvPr/>
        </p:nvSpPr>
        <p:spPr>
          <a:xfrm>
            <a:off x="10767181" y="5272645"/>
            <a:ext cx="338578" cy="11131"/>
          </a:xfrm>
          <a:custGeom>
            <a:avLst/>
            <a:gdLst>
              <a:gd name="connsiteX0" fmla="*/ 507867 w 507867"/>
              <a:gd name="connsiteY0" fmla="*/ 0 h 12672"/>
              <a:gd name="connsiteX1" fmla="*/ 0 w 507867"/>
              <a:gd name="connsiteY1" fmla="*/ 0 h 12672"/>
            </a:gdLst>
            <a:ahLst/>
            <a:cxnLst>
              <a:cxn ang="0">
                <a:pos x="connsiteX0" y="connsiteY0"/>
              </a:cxn>
              <a:cxn ang="0">
                <a:pos x="connsiteX1" y="connsiteY1"/>
              </a:cxn>
            </a:cxnLst>
            <a:rect l="l" t="t" r="r" b="b"/>
            <a:pathLst>
              <a:path w="507867" h="12672">
                <a:moveTo>
                  <a:pt x="507867"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69" name="Freeform 490">
            <a:extLst>
              <a:ext uri="{FF2B5EF4-FFF2-40B4-BE49-F238E27FC236}">
                <a16:creationId xmlns:a16="http://schemas.microsoft.com/office/drawing/2014/main" id="{B7BEF204-A71F-1E45-ADA2-9BF7BF8B2982}"/>
              </a:ext>
            </a:extLst>
          </p:cNvPr>
          <p:cNvSpPr/>
          <p:nvPr/>
        </p:nvSpPr>
        <p:spPr>
          <a:xfrm>
            <a:off x="10767181" y="5251271"/>
            <a:ext cx="8464" cy="42744"/>
          </a:xfrm>
          <a:custGeom>
            <a:avLst/>
            <a:gdLst>
              <a:gd name="connsiteX0" fmla="*/ 0 w 12696"/>
              <a:gd name="connsiteY0" fmla="*/ 48662 h 48661"/>
              <a:gd name="connsiteX1" fmla="*/ 0 w 12696"/>
              <a:gd name="connsiteY1" fmla="*/ 0 h 48661"/>
            </a:gdLst>
            <a:ahLst/>
            <a:cxnLst>
              <a:cxn ang="0">
                <a:pos x="connsiteX0" y="connsiteY0"/>
              </a:cxn>
              <a:cxn ang="0">
                <a:pos x="connsiteX1" y="connsiteY1"/>
              </a:cxn>
            </a:cxnLst>
            <a:rect l="l" t="t" r="r" b="b"/>
            <a:pathLst>
              <a:path w="12696" h="48661">
                <a:moveTo>
                  <a:pt x="0" y="48662"/>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70" name="Freeform 491">
            <a:extLst>
              <a:ext uri="{FF2B5EF4-FFF2-40B4-BE49-F238E27FC236}">
                <a16:creationId xmlns:a16="http://schemas.microsoft.com/office/drawing/2014/main" id="{D2663F9E-D025-6758-03B2-9707B05DFC66}"/>
              </a:ext>
            </a:extLst>
          </p:cNvPr>
          <p:cNvSpPr/>
          <p:nvPr/>
        </p:nvSpPr>
        <p:spPr>
          <a:xfrm>
            <a:off x="10767181" y="5272645"/>
            <a:ext cx="338578" cy="11131"/>
          </a:xfrm>
          <a:custGeom>
            <a:avLst/>
            <a:gdLst>
              <a:gd name="connsiteX0" fmla="*/ 0 w 507867"/>
              <a:gd name="connsiteY0" fmla="*/ 0 h 12672"/>
              <a:gd name="connsiteX1" fmla="*/ 507867 w 507867"/>
              <a:gd name="connsiteY1" fmla="*/ 0 h 12672"/>
            </a:gdLst>
            <a:ahLst/>
            <a:cxnLst>
              <a:cxn ang="0">
                <a:pos x="connsiteX0" y="connsiteY0"/>
              </a:cxn>
              <a:cxn ang="0">
                <a:pos x="connsiteX1" y="connsiteY1"/>
              </a:cxn>
            </a:cxnLst>
            <a:rect l="l" t="t" r="r" b="b"/>
            <a:pathLst>
              <a:path w="507867" h="12672">
                <a:moveTo>
                  <a:pt x="0" y="0"/>
                </a:moveTo>
                <a:lnTo>
                  <a:pt x="507867"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71" name="Freeform 492">
            <a:extLst>
              <a:ext uri="{FF2B5EF4-FFF2-40B4-BE49-F238E27FC236}">
                <a16:creationId xmlns:a16="http://schemas.microsoft.com/office/drawing/2014/main" id="{039058F0-8EDF-3038-8812-EF5FB07CF236}"/>
              </a:ext>
            </a:extLst>
          </p:cNvPr>
          <p:cNvSpPr/>
          <p:nvPr/>
        </p:nvSpPr>
        <p:spPr>
          <a:xfrm>
            <a:off x="11105759" y="5251271"/>
            <a:ext cx="8464" cy="42744"/>
          </a:xfrm>
          <a:custGeom>
            <a:avLst/>
            <a:gdLst>
              <a:gd name="connsiteX0" fmla="*/ 0 w 12696"/>
              <a:gd name="connsiteY0" fmla="*/ 48662 h 48661"/>
              <a:gd name="connsiteX1" fmla="*/ 0 w 12696"/>
              <a:gd name="connsiteY1" fmla="*/ 0 h 48661"/>
            </a:gdLst>
            <a:ahLst/>
            <a:cxnLst>
              <a:cxn ang="0">
                <a:pos x="connsiteX0" y="connsiteY0"/>
              </a:cxn>
              <a:cxn ang="0">
                <a:pos x="connsiteX1" y="connsiteY1"/>
              </a:cxn>
            </a:cxnLst>
            <a:rect l="l" t="t" r="r" b="b"/>
            <a:pathLst>
              <a:path w="12696" h="48661">
                <a:moveTo>
                  <a:pt x="0" y="48662"/>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72" name="Freeform 493">
            <a:extLst>
              <a:ext uri="{FF2B5EF4-FFF2-40B4-BE49-F238E27FC236}">
                <a16:creationId xmlns:a16="http://schemas.microsoft.com/office/drawing/2014/main" id="{A5D95F4B-A6B0-D203-26EF-795335F7509B}"/>
              </a:ext>
            </a:extLst>
          </p:cNvPr>
          <p:cNvSpPr/>
          <p:nvPr/>
        </p:nvSpPr>
        <p:spPr>
          <a:xfrm>
            <a:off x="10704882" y="3357161"/>
            <a:ext cx="544433" cy="11131"/>
          </a:xfrm>
          <a:custGeom>
            <a:avLst/>
            <a:gdLst>
              <a:gd name="connsiteX0" fmla="*/ 0 w 816650"/>
              <a:gd name="connsiteY0" fmla="*/ 0 h 12672"/>
              <a:gd name="connsiteX1" fmla="*/ 816651 w 816650"/>
              <a:gd name="connsiteY1" fmla="*/ 0 h 12672"/>
            </a:gdLst>
            <a:ahLst/>
            <a:cxnLst>
              <a:cxn ang="0">
                <a:pos x="connsiteX0" y="connsiteY0"/>
              </a:cxn>
              <a:cxn ang="0">
                <a:pos x="connsiteX1" y="connsiteY1"/>
              </a:cxn>
            </a:cxnLst>
            <a:rect l="l" t="t" r="r" b="b"/>
            <a:pathLst>
              <a:path w="816650" h="12672">
                <a:moveTo>
                  <a:pt x="0" y="0"/>
                </a:moveTo>
                <a:lnTo>
                  <a:pt x="81665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73" name="Freeform 494">
            <a:extLst>
              <a:ext uri="{FF2B5EF4-FFF2-40B4-BE49-F238E27FC236}">
                <a16:creationId xmlns:a16="http://schemas.microsoft.com/office/drawing/2014/main" id="{BC08D16D-A19B-8F68-C2A9-E95ADFFFE5F7}"/>
              </a:ext>
            </a:extLst>
          </p:cNvPr>
          <p:cNvSpPr/>
          <p:nvPr/>
        </p:nvSpPr>
        <p:spPr>
          <a:xfrm>
            <a:off x="10672379" y="3476822"/>
            <a:ext cx="346703" cy="11131"/>
          </a:xfrm>
          <a:custGeom>
            <a:avLst/>
            <a:gdLst>
              <a:gd name="connsiteX0" fmla="*/ 0 w 520055"/>
              <a:gd name="connsiteY0" fmla="*/ 0 h 12672"/>
              <a:gd name="connsiteX1" fmla="*/ 520055 w 520055"/>
              <a:gd name="connsiteY1" fmla="*/ 0 h 12672"/>
            </a:gdLst>
            <a:ahLst/>
            <a:cxnLst>
              <a:cxn ang="0">
                <a:pos x="connsiteX0" y="connsiteY0"/>
              </a:cxn>
              <a:cxn ang="0">
                <a:pos x="connsiteX1" y="connsiteY1"/>
              </a:cxn>
            </a:cxnLst>
            <a:rect l="l" t="t" r="r" b="b"/>
            <a:pathLst>
              <a:path w="520055" h="12672">
                <a:moveTo>
                  <a:pt x="0" y="0"/>
                </a:moveTo>
                <a:lnTo>
                  <a:pt x="520055"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74" name="Freeform 495">
            <a:extLst>
              <a:ext uri="{FF2B5EF4-FFF2-40B4-BE49-F238E27FC236}">
                <a16:creationId xmlns:a16="http://schemas.microsoft.com/office/drawing/2014/main" id="{1FC9DC60-3DBF-C613-44DC-D660983B65AE}"/>
              </a:ext>
            </a:extLst>
          </p:cNvPr>
          <p:cNvSpPr/>
          <p:nvPr/>
        </p:nvSpPr>
        <p:spPr>
          <a:xfrm>
            <a:off x="10710300" y="3596596"/>
            <a:ext cx="525473" cy="11131"/>
          </a:xfrm>
          <a:custGeom>
            <a:avLst/>
            <a:gdLst>
              <a:gd name="connsiteX0" fmla="*/ 0 w 788209"/>
              <a:gd name="connsiteY0" fmla="*/ 0 h 12672"/>
              <a:gd name="connsiteX1" fmla="*/ 788209 w 788209"/>
              <a:gd name="connsiteY1" fmla="*/ 0 h 12672"/>
            </a:gdLst>
            <a:ahLst/>
            <a:cxnLst>
              <a:cxn ang="0">
                <a:pos x="connsiteX0" y="connsiteY0"/>
              </a:cxn>
              <a:cxn ang="0">
                <a:pos x="connsiteX1" y="connsiteY1"/>
              </a:cxn>
            </a:cxnLst>
            <a:rect l="l" t="t" r="r" b="b"/>
            <a:pathLst>
              <a:path w="788209" h="12672">
                <a:moveTo>
                  <a:pt x="0" y="0"/>
                </a:moveTo>
                <a:lnTo>
                  <a:pt x="78820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75" name="Freeform 497">
            <a:extLst>
              <a:ext uri="{FF2B5EF4-FFF2-40B4-BE49-F238E27FC236}">
                <a16:creationId xmlns:a16="http://schemas.microsoft.com/office/drawing/2014/main" id="{C37B41BD-C966-111C-7339-B8D706827697}"/>
              </a:ext>
            </a:extLst>
          </p:cNvPr>
          <p:cNvSpPr/>
          <p:nvPr/>
        </p:nvSpPr>
        <p:spPr>
          <a:xfrm>
            <a:off x="10899904" y="3955693"/>
            <a:ext cx="303365" cy="11131"/>
          </a:xfrm>
          <a:custGeom>
            <a:avLst/>
            <a:gdLst>
              <a:gd name="connsiteX0" fmla="*/ 0 w 455048"/>
              <a:gd name="connsiteY0" fmla="*/ 0 h 12672"/>
              <a:gd name="connsiteX1" fmla="*/ 455049 w 455048"/>
              <a:gd name="connsiteY1" fmla="*/ 0 h 12672"/>
            </a:gdLst>
            <a:ahLst/>
            <a:cxnLst>
              <a:cxn ang="0">
                <a:pos x="connsiteX0" y="connsiteY0"/>
              </a:cxn>
              <a:cxn ang="0">
                <a:pos x="connsiteX1" y="connsiteY1"/>
              </a:cxn>
            </a:cxnLst>
            <a:rect l="l" t="t" r="r" b="b"/>
            <a:pathLst>
              <a:path w="455048" h="12672">
                <a:moveTo>
                  <a:pt x="0" y="0"/>
                </a:moveTo>
                <a:lnTo>
                  <a:pt x="45504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76" name="Freeform 499">
            <a:extLst>
              <a:ext uri="{FF2B5EF4-FFF2-40B4-BE49-F238E27FC236}">
                <a16:creationId xmlns:a16="http://schemas.microsoft.com/office/drawing/2014/main" id="{AE95A37F-7D53-F2C6-65ED-384FB210CCB2}"/>
              </a:ext>
            </a:extLst>
          </p:cNvPr>
          <p:cNvSpPr/>
          <p:nvPr/>
        </p:nvSpPr>
        <p:spPr>
          <a:xfrm>
            <a:off x="10786141" y="4314903"/>
            <a:ext cx="652778" cy="11131"/>
          </a:xfrm>
          <a:custGeom>
            <a:avLst/>
            <a:gdLst>
              <a:gd name="connsiteX0" fmla="*/ -1 w 979167"/>
              <a:gd name="connsiteY0" fmla="*/ 0 h 12672"/>
              <a:gd name="connsiteX1" fmla="*/ 979167 w 979167"/>
              <a:gd name="connsiteY1" fmla="*/ 0 h 12672"/>
            </a:gdLst>
            <a:ahLst/>
            <a:cxnLst>
              <a:cxn ang="0">
                <a:pos x="connsiteX0" y="connsiteY0"/>
              </a:cxn>
              <a:cxn ang="0">
                <a:pos x="connsiteX1" y="connsiteY1"/>
              </a:cxn>
            </a:cxnLst>
            <a:rect l="l" t="t" r="r" b="b"/>
            <a:pathLst>
              <a:path w="979167" h="12672">
                <a:moveTo>
                  <a:pt x="-1" y="0"/>
                </a:moveTo>
                <a:lnTo>
                  <a:pt x="979167"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77" name="Freeform 500">
            <a:extLst>
              <a:ext uri="{FF2B5EF4-FFF2-40B4-BE49-F238E27FC236}">
                <a16:creationId xmlns:a16="http://schemas.microsoft.com/office/drawing/2014/main" id="{3CBA132A-D50C-54B0-34F3-0C6B243BE97F}"/>
              </a:ext>
            </a:extLst>
          </p:cNvPr>
          <p:cNvSpPr/>
          <p:nvPr/>
        </p:nvSpPr>
        <p:spPr>
          <a:xfrm>
            <a:off x="10729260" y="4434676"/>
            <a:ext cx="268153" cy="11131"/>
          </a:xfrm>
          <a:custGeom>
            <a:avLst/>
            <a:gdLst>
              <a:gd name="connsiteX0" fmla="*/ 0 w 402230"/>
              <a:gd name="connsiteY0" fmla="*/ 0 h 12672"/>
              <a:gd name="connsiteX1" fmla="*/ 402231 w 402230"/>
              <a:gd name="connsiteY1" fmla="*/ 0 h 12672"/>
            </a:gdLst>
            <a:ahLst/>
            <a:cxnLst>
              <a:cxn ang="0">
                <a:pos x="connsiteX0" y="connsiteY0"/>
              </a:cxn>
              <a:cxn ang="0">
                <a:pos x="connsiteX1" y="connsiteY1"/>
              </a:cxn>
            </a:cxnLst>
            <a:rect l="l" t="t" r="r" b="b"/>
            <a:pathLst>
              <a:path w="402230" h="12672">
                <a:moveTo>
                  <a:pt x="0" y="0"/>
                </a:moveTo>
                <a:lnTo>
                  <a:pt x="40223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78" name="Freeform 501">
            <a:extLst>
              <a:ext uri="{FF2B5EF4-FFF2-40B4-BE49-F238E27FC236}">
                <a16:creationId xmlns:a16="http://schemas.microsoft.com/office/drawing/2014/main" id="{695C568C-D092-3AEE-A386-4EB7762E3012}"/>
              </a:ext>
            </a:extLst>
          </p:cNvPr>
          <p:cNvSpPr/>
          <p:nvPr/>
        </p:nvSpPr>
        <p:spPr>
          <a:xfrm>
            <a:off x="10742803" y="4674111"/>
            <a:ext cx="368373" cy="11131"/>
          </a:xfrm>
          <a:custGeom>
            <a:avLst/>
            <a:gdLst>
              <a:gd name="connsiteX0" fmla="*/ -1 w 552559"/>
              <a:gd name="connsiteY0" fmla="*/ 0 h 12672"/>
              <a:gd name="connsiteX1" fmla="*/ 552559 w 552559"/>
              <a:gd name="connsiteY1" fmla="*/ 0 h 12672"/>
            </a:gdLst>
            <a:ahLst/>
            <a:cxnLst>
              <a:cxn ang="0">
                <a:pos x="connsiteX0" y="connsiteY0"/>
              </a:cxn>
              <a:cxn ang="0">
                <a:pos x="connsiteX1" y="connsiteY1"/>
              </a:cxn>
            </a:cxnLst>
            <a:rect l="l" t="t" r="r" b="b"/>
            <a:pathLst>
              <a:path w="552559" h="12672">
                <a:moveTo>
                  <a:pt x="-1" y="0"/>
                </a:moveTo>
                <a:lnTo>
                  <a:pt x="55255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79" name="Freeform 502">
            <a:extLst>
              <a:ext uri="{FF2B5EF4-FFF2-40B4-BE49-F238E27FC236}">
                <a16:creationId xmlns:a16="http://schemas.microsoft.com/office/drawing/2014/main" id="{6152254F-CB8C-E1AC-0395-2585EE153879}"/>
              </a:ext>
            </a:extLst>
          </p:cNvPr>
          <p:cNvSpPr/>
          <p:nvPr/>
        </p:nvSpPr>
        <p:spPr>
          <a:xfrm>
            <a:off x="10666962" y="4793773"/>
            <a:ext cx="387333" cy="11131"/>
          </a:xfrm>
          <a:custGeom>
            <a:avLst/>
            <a:gdLst>
              <a:gd name="connsiteX0" fmla="*/ 0 w 580999"/>
              <a:gd name="connsiteY0" fmla="*/ 0 h 12672"/>
              <a:gd name="connsiteX1" fmla="*/ 581000 w 580999"/>
              <a:gd name="connsiteY1" fmla="*/ 0 h 12672"/>
            </a:gdLst>
            <a:ahLst/>
            <a:cxnLst>
              <a:cxn ang="0">
                <a:pos x="connsiteX0" y="connsiteY0"/>
              </a:cxn>
              <a:cxn ang="0">
                <a:pos x="connsiteX1" y="connsiteY1"/>
              </a:cxn>
            </a:cxnLst>
            <a:rect l="l" t="t" r="r" b="b"/>
            <a:pathLst>
              <a:path w="580999" h="12672">
                <a:moveTo>
                  <a:pt x="0" y="0"/>
                </a:moveTo>
                <a:lnTo>
                  <a:pt x="58100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80" name="Freeform 503">
            <a:extLst>
              <a:ext uri="{FF2B5EF4-FFF2-40B4-BE49-F238E27FC236}">
                <a16:creationId xmlns:a16="http://schemas.microsoft.com/office/drawing/2014/main" id="{9AEF0143-17DC-05C0-3089-E449968A6DC9}"/>
              </a:ext>
            </a:extLst>
          </p:cNvPr>
          <p:cNvSpPr/>
          <p:nvPr/>
        </p:nvSpPr>
        <p:spPr>
          <a:xfrm>
            <a:off x="10596538" y="4913547"/>
            <a:ext cx="647361" cy="11131"/>
          </a:xfrm>
          <a:custGeom>
            <a:avLst/>
            <a:gdLst>
              <a:gd name="connsiteX0" fmla="*/ 0 w 971041"/>
              <a:gd name="connsiteY0" fmla="*/ 0 h 12672"/>
              <a:gd name="connsiteX1" fmla="*/ 971042 w 971041"/>
              <a:gd name="connsiteY1" fmla="*/ 0 h 12672"/>
            </a:gdLst>
            <a:ahLst/>
            <a:cxnLst>
              <a:cxn ang="0">
                <a:pos x="connsiteX0" y="connsiteY0"/>
              </a:cxn>
              <a:cxn ang="0">
                <a:pos x="connsiteX1" y="connsiteY1"/>
              </a:cxn>
            </a:cxnLst>
            <a:rect l="l" t="t" r="r" b="b"/>
            <a:pathLst>
              <a:path w="971041" h="12672">
                <a:moveTo>
                  <a:pt x="0" y="0"/>
                </a:moveTo>
                <a:lnTo>
                  <a:pt x="971042"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81" name="Freeform 504">
            <a:extLst>
              <a:ext uri="{FF2B5EF4-FFF2-40B4-BE49-F238E27FC236}">
                <a16:creationId xmlns:a16="http://schemas.microsoft.com/office/drawing/2014/main" id="{E1BC87AA-E3A5-D9B1-2320-9741D8D51E38}"/>
              </a:ext>
            </a:extLst>
          </p:cNvPr>
          <p:cNvSpPr/>
          <p:nvPr/>
        </p:nvSpPr>
        <p:spPr>
          <a:xfrm>
            <a:off x="10680505" y="5152983"/>
            <a:ext cx="362955" cy="11131"/>
          </a:xfrm>
          <a:custGeom>
            <a:avLst/>
            <a:gdLst>
              <a:gd name="connsiteX0" fmla="*/ 0 w 544433"/>
              <a:gd name="connsiteY0" fmla="*/ 0 h 12672"/>
              <a:gd name="connsiteX1" fmla="*/ 544433 w 544433"/>
              <a:gd name="connsiteY1" fmla="*/ 0 h 12672"/>
            </a:gdLst>
            <a:ahLst/>
            <a:cxnLst>
              <a:cxn ang="0">
                <a:pos x="connsiteX0" y="connsiteY0"/>
              </a:cxn>
              <a:cxn ang="0">
                <a:pos x="connsiteX1" y="connsiteY1"/>
              </a:cxn>
            </a:cxnLst>
            <a:rect l="l" t="t" r="r" b="b"/>
            <a:pathLst>
              <a:path w="544433" h="12672">
                <a:moveTo>
                  <a:pt x="0" y="0"/>
                </a:moveTo>
                <a:lnTo>
                  <a:pt x="544433"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82" name="Freeform 505">
            <a:extLst>
              <a:ext uri="{FF2B5EF4-FFF2-40B4-BE49-F238E27FC236}">
                <a16:creationId xmlns:a16="http://schemas.microsoft.com/office/drawing/2014/main" id="{188908A7-7143-D737-666B-3924E4CCDA6F}"/>
              </a:ext>
            </a:extLst>
          </p:cNvPr>
          <p:cNvSpPr/>
          <p:nvPr/>
        </p:nvSpPr>
        <p:spPr>
          <a:xfrm>
            <a:off x="10767181" y="5272645"/>
            <a:ext cx="338578" cy="11131"/>
          </a:xfrm>
          <a:custGeom>
            <a:avLst/>
            <a:gdLst>
              <a:gd name="connsiteX0" fmla="*/ 0 w 507867"/>
              <a:gd name="connsiteY0" fmla="*/ 0 h 12672"/>
              <a:gd name="connsiteX1" fmla="*/ 507867 w 507867"/>
              <a:gd name="connsiteY1" fmla="*/ 0 h 12672"/>
            </a:gdLst>
            <a:ahLst/>
            <a:cxnLst>
              <a:cxn ang="0">
                <a:pos x="connsiteX0" y="connsiteY0"/>
              </a:cxn>
              <a:cxn ang="0">
                <a:pos x="connsiteX1" y="connsiteY1"/>
              </a:cxn>
            </a:cxnLst>
            <a:rect l="l" t="t" r="r" b="b"/>
            <a:pathLst>
              <a:path w="507867" h="12672">
                <a:moveTo>
                  <a:pt x="0" y="0"/>
                </a:moveTo>
                <a:lnTo>
                  <a:pt x="507867"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83" name="Freeform 321">
            <a:extLst>
              <a:ext uri="{FF2B5EF4-FFF2-40B4-BE49-F238E27FC236}">
                <a16:creationId xmlns:a16="http://schemas.microsoft.com/office/drawing/2014/main" id="{FE87A158-FDD7-3C8A-F72D-8DC43CC8C42A}"/>
              </a:ext>
            </a:extLst>
          </p:cNvPr>
          <p:cNvSpPr/>
          <p:nvPr/>
        </p:nvSpPr>
        <p:spPr>
          <a:xfrm>
            <a:off x="10853095" y="2974240"/>
            <a:ext cx="48670" cy="48801"/>
          </a:xfrm>
          <a:custGeom>
            <a:avLst/>
            <a:gdLst>
              <a:gd name="connsiteX0" fmla="*/ 0 w 73005"/>
              <a:gd name="connsiteY0" fmla="*/ 0 h 68810"/>
              <a:gd name="connsiteX1" fmla="*/ 73006 w 73005"/>
              <a:gd name="connsiteY1" fmla="*/ 0 h 68810"/>
              <a:gd name="connsiteX2" fmla="*/ 73006 w 73005"/>
              <a:gd name="connsiteY2" fmla="*/ 68810 h 68810"/>
              <a:gd name="connsiteX3" fmla="*/ 0 w 73005"/>
              <a:gd name="connsiteY3" fmla="*/ 68810 h 68810"/>
            </a:gdLst>
            <a:ahLst/>
            <a:cxnLst>
              <a:cxn ang="0">
                <a:pos x="connsiteX0" y="connsiteY0"/>
              </a:cxn>
              <a:cxn ang="0">
                <a:pos x="connsiteX1" y="connsiteY1"/>
              </a:cxn>
              <a:cxn ang="0">
                <a:pos x="connsiteX2" y="connsiteY2"/>
              </a:cxn>
              <a:cxn ang="0">
                <a:pos x="connsiteX3" y="connsiteY3"/>
              </a:cxn>
            </a:cxnLst>
            <a:rect l="l" t="t" r="r" b="b"/>
            <a:pathLst>
              <a:path w="73005" h="68810">
                <a:moveTo>
                  <a:pt x="0" y="0"/>
                </a:moveTo>
                <a:lnTo>
                  <a:pt x="73006" y="0"/>
                </a:lnTo>
                <a:lnTo>
                  <a:pt x="73006" y="68810"/>
                </a:lnTo>
                <a:lnTo>
                  <a:pt x="0" y="68810"/>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84" name="Freeform 322">
            <a:extLst>
              <a:ext uri="{FF2B5EF4-FFF2-40B4-BE49-F238E27FC236}">
                <a16:creationId xmlns:a16="http://schemas.microsoft.com/office/drawing/2014/main" id="{84908FD5-DD83-5647-A295-E75EE67698DC}"/>
              </a:ext>
            </a:extLst>
          </p:cNvPr>
          <p:cNvSpPr/>
          <p:nvPr/>
        </p:nvSpPr>
        <p:spPr>
          <a:xfrm>
            <a:off x="10912600" y="3099245"/>
            <a:ext cx="37836" cy="39041"/>
          </a:xfrm>
          <a:custGeom>
            <a:avLst/>
            <a:gdLst>
              <a:gd name="connsiteX0" fmla="*/ 0 w 56754"/>
              <a:gd name="connsiteY0" fmla="*/ 0 h 56644"/>
              <a:gd name="connsiteX1" fmla="*/ 56754 w 56754"/>
              <a:gd name="connsiteY1" fmla="*/ 0 h 56644"/>
              <a:gd name="connsiteX2" fmla="*/ 56754 w 56754"/>
              <a:gd name="connsiteY2" fmla="*/ 56645 h 56644"/>
              <a:gd name="connsiteX3" fmla="*/ 0 w 56754"/>
              <a:gd name="connsiteY3" fmla="*/ 56645 h 56644"/>
            </a:gdLst>
            <a:ahLst/>
            <a:cxnLst>
              <a:cxn ang="0">
                <a:pos x="connsiteX0" y="connsiteY0"/>
              </a:cxn>
              <a:cxn ang="0">
                <a:pos x="connsiteX1" y="connsiteY1"/>
              </a:cxn>
              <a:cxn ang="0">
                <a:pos x="connsiteX2" y="connsiteY2"/>
              </a:cxn>
              <a:cxn ang="0">
                <a:pos x="connsiteX3" y="connsiteY3"/>
              </a:cxn>
            </a:cxnLst>
            <a:rect l="l" t="t" r="r" b="b"/>
            <a:pathLst>
              <a:path w="56754" h="56644">
                <a:moveTo>
                  <a:pt x="0" y="0"/>
                </a:moveTo>
                <a:lnTo>
                  <a:pt x="56754" y="0"/>
                </a:lnTo>
                <a:lnTo>
                  <a:pt x="56754" y="56645"/>
                </a:lnTo>
                <a:lnTo>
                  <a:pt x="0" y="56645"/>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85" name="Freeform 323">
            <a:extLst>
              <a:ext uri="{FF2B5EF4-FFF2-40B4-BE49-F238E27FC236}">
                <a16:creationId xmlns:a16="http://schemas.microsoft.com/office/drawing/2014/main" id="{5EE7CEC3-984F-E02F-0C9A-692ED764D094}"/>
              </a:ext>
            </a:extLst>
          </p:cNvPr>
          <p:cNvSpPr/>
          <p:nvPr/>
        </p:nvSpPr>
        <p:spPr>
          <a:xfrm>
            <a:off x="10962201" y="3338848"/>
            <a:ext cx="35212" cy="36601"/>
          </a:xfrm>
          <a:custGeom>
            <a:avLst/>
            <a:gdLst>
              <a:gd name="connsiteX0" fmla="*/ 0 w 52818"/>
              <a:gd name="connsiteY0" fmla="*/ 0 h 52716"/>
              <a:gd name="connsiteX1" fmla="*/ 52819 w 52818"/>
              <a:gd name="connsiteY1" fmla="*/ 0 h 52716"/>
              <a:gd name="connsiteX2" fmla="*/ 52819 w 52818"/>
              <a:gd name="connsiteY2" fmla="*/ 52717 h 52716"/>
              <a:gd name="connsiteX3" fmla="*/ 0 w 52818"/>
              <a:gd name="connsiteY3" fmla="*/ 52717 h 52716"/>
            </a:gdLst>
            <a:ahLst/>
            <a:cxnLst>
              <a:cxn ang="0">
                <a:pos x="connsiteX0" y="connsiteY0"/>
              </a:cxn>
              <a:cxn ang="0">
                <a:pos x="connsiteX1" y="connsiteY1"/>
              </a:cxn>
              <a:cxn ang="0">
                <a:pos x="connsiteX2" y="connsiteY2"/>
              </a:cxn>
              <a:cxn ang="0">
                <a:pos x="connsiteX3" y="connsiteY3"/>
              </a:cxn>
            </a:cxnLst>
            <a:rect l="l" t="t" r="r" b="b"/>
            <a:pathLst>
              <a:path w="52818" h="52716">
                <a:moveTo>
                  <a:pt x="0" y="0"/>
                </a:moveTo>
                <a:lnTo>
                  <a:pt x="52819" y="0"/>
                </a:lnTo>
                <a:lnTo>
                  <a:pt x="52819" y="52717"/>
                </a:lnTo>
                <a:lnTo>
                  <a:pt x="0" y="52717"/>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86" name="Freeform 324">
            <a:extLst>
              <a:ext uri="{FF2B5EF4-FFF2-40B4-BE49-F238E27FC236}">
                <a16:creationId xmlns:a16="http://schemas.microsoft.com/office/drawing/2014/main" id="{3B9038DC-AB78-A738-B510-20A9B111004E}"/>
              </a:ext>
            </a:extLst>
          </p:cNvPr>
          <p:cNvSpPr/>
          <p:nvPr/>
        </p:nvSpPr>
        <p:spPr>
          <a:xfrm>
            <a:off x="10824062" y="3452666"/>
            <a:ext cx="51463" cy="51241"/>
          </a:xfrm>
          <a:custGeom>
            <a:avLst/>
            <a:gdLst>
              <a:gd name="connsiteX0" fmla="*/ 1 w 77195"/>
              <a:gd name="connsiteY0" fmla="*/ 0 h 77047"/>
              <a:gd name="connsiteX1" fmla="*/ 77196 w 77195"/>
              <a:gd name="connsiteY1" fmla="*/ 0 h 77047"/>
              <a:gd name="connsiteX2" fmla="*/ 77196 w 77195"/>
              <a:gd name="connsiteY2" fmla="*/ 77047 h 77047"/>
              <a:gd name="connsiteX3" fmla="*/ 1 w 77195"/>
              <a:gd name="connsiteY3" fmla="*/ 77047 h 77047"/>
            </a:gdLst>
            <a:ahLst/>
            <a:cxnLst>
              <a:cxn ang="0">
                <a:pos x="connsiteX0" y="connsiteY0"/>
              </a:cxn>
              <a:cxn ang="0">
                <a:pos x="connsiteX1" y="connsiteY1"/>
              </a:cxn>
              <a:cxn ang="0">
                <a:pos x="connsiteX2" y="connsiteY2"/>
              </a:cxn>
              <a:cxn ang="0">
                <a:pos x="connsiteX3" y="connsiteY3"/>
              </a:cxn>
            </a:cxnLst>
            <a:rect l="l" t="t" r="r" b="b"/>
            <a:pathLst>
              <a:path w="77195" h="77047">
                <a:moveTo>
                  <a:pt x="1" y="0"/>
                </a:moveTo>
                <a:lnTo>
                  <a:pt x="77196" y="0"/>
                </a:lnTo>
                <a:lnTo>
                  <a:pt x="77196" y="77047"/>
                </a:lnTo>
                <a:lnTo>
                  <a:pt x="1" y="77047"/>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87" name="Freeform 325">
            <a:extLst>
              <a:ext uri="{FF2B5EF4-FFF2-40B4-BE49-F238E27FC236}">
                <a16:creationId xmlns:a16="http://schemas.microsoft.com/office/drawing/2014/main" id="{1CD39662-AFAD-4003-520B-91A74C986AFA}"/>
              </a:ext>
            </a:extLst>
          </p:cNvPr>
          <p:cNvSpPr/>
          <p:nvPr/>
        </p:nvSpPr>
        <p:spPr>
          <a:xfrm>
            <a:off x="10956785" y="3580064"/>
            <a:ext cx="32503" cy="34161"/>
          </a:xfrm>
          <a:custGeom>
            <a:avLst/>
            <a:gdLst>
              <a:gd name="connsiteX0" fmla="*/ 0 w 48755"/>
              <a:gd name="connsiteY0" fmla="*/ 0 h 48661"/>
              <a:gd name="connsiteX1" fmla="*/ 48755 w 48755"/>
              <a:gd name="connsiteY1" fmla="*/ 0 h 48661"/>
              <a:gd name="connsiteX2" fmla="*/ 48755 w 48755"/>
              <a:gd name="connsiteY2" fmla="*/ 48661 h 48661"/>
              <a:gd name="connsiteX3" fmla="*/ 0 w 48755"/>
              <a:gd name="connsiteY3" fmla="*/ 48661 h 48661"/>
            </a:gdLst>
            <a:ahLst/>
            <a:cxnLst>
              <a:cxn ang="0">
                <a:pos x="connsiteX0" y="connsiteY0"/>
              </a:cxn>
              <a:cxn ang="0">
                <a:pos x="connsiteX1" y="connsiteY1"/>
              </a:cxn>
              <a:cxn ang="0">
                <a:pos x="connsiteX2" y="connsiteY2"/>
              </a:cxn>
              <a:cxn ang="0">
                <a:pos x="connsiteX3" y="connsiteY3"/>
              </a:cxn>
            </a:cxnLst>
            <a:rect l="l" t="t" r="r" b="b"/>
            <a:pathLst>
              <a:path w="48755" h="48661">
                <a:moveTo>
                  <a:pt x="0" y="0"/>
                </a:moveTo>
                <a:lnTo>
                  <a:pt x="48755" y="0"/>
                </a:lnTo>
                <a:lnTo>
                  <a:pt x="48755" y="48661"/>
                </a:lnTo>
                <a:lnTo>
                  <a:pt x="0" y="48661"/>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88" name="Freeform 326">
            <a:extLst>
              <a:ext uri="{FF2B5EF4-FFF2-40B4-BE49-F238E27FC236}">
                <a16:creationId xmlns:a16="http://schemas.microsoft.com/office/drawing/2014/main" id="{4F9B7175-1BF4-F02E-9B07-A77F47D24F19}"/>
              </a:ext>
            </a:extLst>
          </p:cNvPr>
          <p:cNvSpPr/>
          <p:nvPr/>
        </p:nvSpPr>
        <p:spPr>
          <a:xfrm>
            <a:off x="10897195" y="3705571"/>
            <a:ext cx="18960" cy="21371"/>
          </a:xfrm>
          <a:custGeom>
            <a:avLst/>
            <a:gdLst>
              <a:gd name="connsiteX0" fmla="*/ -1 w 28440"/>
              <a:gd name="connsiteY0" fmla="*/ 0 h 24330"/>
              <a:gd name="connsiteX1" fmla="*/ 28440 w 28440"/>
              <a:gd name="connsiteY1" fmla="*/ 0 h 24330"/>
              <a:gd name="connsiteX2" fmla="*/ 28440 w 28440"/>
              <a:gd name="connsiteY2" fmla="*/ 24331 h 24330"/>
              <a:gd name="connsiteX3" fmla="*/ -1 w 28440"/>
              <a:gd name="connsiteY3" fmla="*/ 24331 h 24330"/>
            </a:gdLst>
            <a:ahLst/>
            <a:cxnLst>
              <a:cxn ang="0">
                <a:pos x="connsiteX0" y="connsiteY0"/>
              </a:cxn>
              <a:cxn ang="0">
                <a:pos x="connsiteX1" y="connsiteY1"/>
              </a:cxn>
              <a:cxn ang="0">
                <a:pos x="connsiteX2" y="connsiteY2"/>
              </a:cxn>
              <a:cxn ang="0">
                <a:pos x="connsiteX3" y="connsiteY3"/>
              </a:cxn>
            </a:cxnLst>
            <a:rect l="l" t="t" r="r" b="b"/>
            <a:pathLst>
              <a:path w="28440" h="24330">
                <a:moveTo>
                  <a:pt x="-1" y="0"/>
                </a:moveTo>
                <a:lnTo>
                  <a:pt x="28440" y="0"/>
                </a:lnTo>
                <a:lnTo>
                  <a:pt x="28440" y="24331"/>
                </a:lnTo>
                <a:lnTo>
                  <a:pt x="-1" y="24331"/>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89" name="Freeform 327">
            <a:extLst>
              <a:ext uri="{FF2B5EF4-FFF2-40B4-BE49-F238E27FC236}">
                <a16:creationId xmlns:a16="http://schemas.microsoft.com/office/drawing/2014/main" id="{31BFD7D6-846D-93B0-AF08-7EBD1143E560}"/>
              </a:ext>
            </a:extLst>
          </p:cNvPr>
          <p:cNvSpPr/>
          <p:nvPr/>
        </p:nvSpPr>
        <p:spPr>
          <a:xfrm>
            <a:off x="11021792" y="3924747"/>
            <a:ext cx="59589" cy="61001"/>
          </a:xfrm>
          <a:custGeom>
            <a:avLst/>
            <a:gdLst>
              <a:gd name="connsiteX0" fmla="*/ 0 w 89384"/>
              <a:gd name="connsiteY0" fmla="*/ 0 h 85157"/>
              <a:gd name="connsiteX1" fmla="*/ 89386 w 89384"/>
              <a:gd name="connsiteY1" fmla="*/ 0 h 85157"/>
              <a:gd name="connsiteX2" fmla="*/ 89386 w 89384"/>
              <a:gd name="connsiteY2" fmla="*/ 85158 h 85157"/>
              <a:gd name="connsiteX3" fmla="*/ 0 w 89384"/>
              <a:gd name="connsiteY3" fmla="*/ 85158 h 85157"/>
            </a:gdLst>
            <a:ahLst/>
            <a:cxnLst>
              <a:cxn ang="0">
                <a:pos x="connsiteX0" y="connsiteY0"/>
              </a:cxn>
              <a:cxn ang="0">
                <a:pos x="connsiteX1" y="connsiteY1"/>
              </a:cxn>
              <a:cxn ang="0">
                <a:pos x="connsiteX2" y="connsiteY2"/>
              </a:cxn>
              <a:cxn ang="0">
                <a:pos x="connsiteX3" y="connsiteY3"/>
              </a:cxn>
            </a:cxnLst>
            <a:rect l="l" t="t" r="r" b="b"/>
            <a:pathLst>
              <a:path w="89384" h="85157">
                <a:moveTo>
                  <a:pt x="0" y="0"/>
                </a:moveTo>
                <a:lnTo>
                  <a:pt x="89386" y="0"/>
                </a:lnTo>
                <a:lnTo>
                  <a:pt x="89386" y="85158"/>
                </a:lnTo>
                <a:lnTo>
                  <a:pt x="0" y="85158"/>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90" name="Freeform 328">
            <a:extLst>
              <a:ext uri="{FF2B5EF4-FFF2-40B4-BE49-F238E27FC236}">
                <a16:creationId xmlns:a16="http://schemas.microsoft.com/office/drawing/2014/main" id="{64E2F626-95D9-E612-465B-1F1DE406CCAA}"/>
              </a:ext>
            </a:extLst>
          </p:cNvPr>
          <p:cNvSpPr/>
          <p:nvPr/>
        </p:nvSpPr>
        <p:spPr>
          <a:xfrm>
            <a:off x="10593829" y="4051644"/>
            <a:ext cx="43337" cy="43921"/>
          </a:xfrm>
          <a:custGeom>
            <a:avLst/>
            <a:gdLst>
              <a:gd name="connsiteX0" fmla="*/ 0 w 65006"/>
              <a:gd name="connsiteY0" fmla="*/ 0 h 68937"/>
              <a:gd name="connsiteX1" fmla="*/ 65007 w 65006"/>
              <a:gd name="connsiteY1" fmla="*/ 0 h 68937"/>
              <a:gd name="connsiteX2" fmla="*/ 65007 w 65006"/>
              <a:gd name="connsiteY2" fmla="*/ 68937 h 68937"/>
              <a:gd name="connsiteX3" fmla="*/ 0 w 65006"/>
              <a:gd name="connsiteY3" fmla="*/ 68937 h 68937"/>
            </a:gdLst>
            <a:ahLst/>
            <a:cxnLst>
              <a:cxn ang="0">
                <a:pos x="connsiteX0" y="connsiteY0"/>
              </a:cxn>
              <a:cxn ang="0">
                <a:pos x="connsiteX1" y="connsiteY1"/>
              </a:cxn>
              <a:cxn ang="0">
                <a:pos x="connsiteX2" y="connsiteY2"/>
              </a:cxn>
              <a:cxn ang="0">
                <a:pos x="connsiteX3" y="connsiteY3"/>
              </a:cxn>
            </a:cxnLst>
            <a:rect l="l" t="t" r="r" b="b"/>
            <a:pathLst>
              <a:path w="65006" h="68937">
                <a:moveTo>
                  <a:pt x="0" y="0"/>
                </a:moveTo>
                <a:lnTo>
                  <a:pt x="65007" y="0"/>
                </a:lnTo>
                <a:lnTo>
                  <a:pt x="65007" y="68937"/>
                </a:lnTo>
                <a:lnTo>
                  <a:pt x="0" y="68937"/>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91" name="Freeform 329">
            <a:extLst>
              <a:ext uri="{FF2B5EF4-FFF2-40B4-BE49-F238E27FC236}">
                <a16:creationId xmlns:a16="http://schemas.microsoft.com/office/drawing/2014/main" id="{1CD1AC80-814E-D69D-721C-57F40F3B5355}"/>
              </a:ext>
            </a:extLst>
          </p:cNvPr>
          <p:cNvSpPr/>
          <p:nvPr/>
        </p:nvSpPr>
        <p:spPr>
          <a:xfrm>
            <a:off x="11097633" y="4301933"/>
            <a:ext cx="27086" cy="26841"/>
          </a:xfrm>
          <a:custGeom>
            <a:avLst/>
            <a:gdLst>
              <a:gd name="connsiteX0" fmla="*/ 0 w 40629"/>
              <a:gd name="connsiteY0" fmla="*/ 0 h 40551"/>
              <a:gd name="connsiteX1" fmla="*/ 40629 w 40629"/>
              <a:gd name="connsiteY1" fmla="*/ 0 h 40551"/>
              <a:gd name="connsiteX2" fmla="*/ 40629 w 40629"/>
              <a:gd name="connsiteY2" fmla="*/ 40551 h 40551"/>
              <a:gd name="connsiteX3" fmla="*/ 0 w 40629"/>
              <a:gd name="connsiteY3" fmla="*/ 40551 h 40551"/>
            </a:gdLst>
            <a:ahLst/>
            <a:cxnLst>
              <a:cxn ang="0">
                <a:pos x="connsiteX0" y="connsiteY0"/>
              </a:cxn>
              <a:cxn ang="0">
                <a:pos x="connsiteX1" y="connsiteY1"/>
              </a:cxn>
              <a:cxn ang="0">
                <a:pos x="connsiteX2" y="connsiteY2"/>
              </a:cxn>
              <a:cxn ang="0">
                <a:pos x="connsiteX3" y="connsiteY3"/>
              </a:cxn>
            </a:cxnLst>
            <a:rect l="l" t="t" r="r" b="b"/>
            <a:pathLst>
              <a:path w="40629" h="40551">
                <a:moveTo>
                  <a:pt x="0" y="0"/>
                </a:moveTo>
                <a:lnTo>
                  <a:pt x="40629" y="0"/>
                </a:lnTo>
                <a:lnTo>
                  <a:pt x="40629" y="40551"/>
                </a:lnTo>
                <a:lnTo>
                  <a:pt x="0" y="40551"/>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92" name="Freeform 330">
            <a:extLst>
              <a:ext uri="{FF2B5EF4-FFF2-40B4-BE49-F238E27FC236}">
                <a16:creationId xmlns:a16="http://schemas.microsoft.com/office/drawing/2014/main" id="{9127A39D-8485-6757-3DDC-7C0EAAE2886B}"/>
              </a:ext>
            </a:extLst>
          </p:cNvPr>
          <p:cNvSpPr/>
          <p:nvPr/>
        </p:nvSpPr>
        <p:spPr>
          <a:xfrm>
            <a:off x="10829479" y="4401446"/>
            <a:ext cx="67715" cy="68322"/>
          </a:xfrm>
          <a:custGeom>
            <a:avLst/>
            <a:gdLst>
              <a:gd name="connsiteX0" fmla="*/ -1 w 101573"/>
              <a:gd name="connsiteY0" fmla="*/ 0 h 101378"/>
              <a:gd name="connsiteX1" fmla="*/ 101573 w 101573"/>
              <a:gd name="connsiteY1" fmla="*/ 0 h 101378"/>
              <a:gd name="connsiteX2" fmla="*/ 101573 w 101573"/>
              <a:gd name="connsiteY2" fmla="*/ 101378 h 101378"/>
              <a:gd name="connsiteX3" fmla="*/ -1 w 101573"/>
              <a:gd name="connsiteY3" fmla="*/ 101378 h 101378"/>
            </a:gdLst>
            <a:ahLst/>
            <a:cxnLst>
              <a:cxn ang="0">
                <a:pos x="connsiteX0" y="connsiteY0"/>
              </a:cxn>
              <a:cxn ang="0">
                <a:pos x="connsiteX1" y="connsiteY1"/>
              </a:cxn>
              <a:cxn ang="0">
                <a:pos x="connsiteX2" y="connsiteY2"/>
              </a:cxn>
              <a:cxn ang="0">
                <a:pos x="connsiteX3" y="connsiteY3"/>
              </a:cxn>
            </a:cxnLst>
            <a:rect l="l" t="t" r="r" b="b"/>
            <a:pathLst>
              <a:path w="101573" h="101378">
                <a:moveTo>
                  <a:pt x="-1" y="0"/>
                </a:moveTo>
                <a:lnTo>
                  <a:pt x="101573" y="0"/>
                </a:lnTo>
                <a:lnTo>
                  <a:pt x="101573" y="101378"/>
                </a:lnTo>
                <a:lnTo>
                  <a:pt x="-1" y="101378"/>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93" name="Freeform 331">
            <a:extLst>
              <a:ext uri="{FF2B5EF4-FFF2-40B4-BE49-F238E27FC236}">
                <a16:creationId xmlns:a16="http://schemas.microsoft.com/office/drawing/2014/main" id="{D9531A62-5C89-DCC5-AA34-B7773515B97D}"/>
              </a:ext>
            </a:extLst>
          </p:cNvPr>
          <p:cNvSpPr/>
          <p:nvPr/>
        </p:nvSpPr>
        <p:spPr>
          <a:xfrm>
            <a:off x="10899904" y="4648341"/>
            <a:ext cx="51463" cy="51241"/>
          </a:xfrm>
          <a:custGeom>
            <a:avLst/>
            <a:gdLst>
              <a:gd name="connsiteX0" fmla="*/ 0 w 77195"/>
              <a:gd name="connsiteY0" fmla="*/ 0 h 77047"/>
              <a:gd name="connsiteX1" fmla="*/ 77195 w 77195"/>
              <a:gd name="connsiteY1" fmla="*/ 0 h 77047"/>
              <a:gd name="connsiteX2" fmla="*/ 77195 w 77195"/>
              <a:gd name="connsiteY2" fmla="*/ 77047 h 77047"/>
              <a:gd name="connsiteX3" fmla="*/ 0 w 77195"/>
              <a:gd name="connsiteY3" fmla="*/ 77047 h 77047"/>
            </a:gdLst>
            <a:ahLst/>
            <a:cxnLst>
              <a:cxn ang="0">
                <a:pos x="connsiteX0" y="connsiteY0"/>
              </a:cxn>
              <a:cxn ang="0">
                <a:pos x="connsiteX1" y="connsiteY1"/>
              </a:cxn>
              <a:cxn ang="0">
                <a:pos x="connsiteX2" y="connsiteY2"/>
              </a:cxn>
              <a:cxn ang="0">
                <a:pos x="connsiteX3" y="connsiteY3"/>
              </a:cxn>
            </a:cxnLst>
            <a:rect l="l" t="t" r="r" b="b"/>
            <a:pathLst>
              <a:path w="77195" h="77047">
                <a:moveTo>
                  <a:pt x="0" y="0"/>
                </a:moveTo>
                <a:lnTo>
                  <a:pt x="77195" y="0"/>
                </a:lnTo>
                <a:lnTo>
                  <a:pt x="77195" y="77047"/>
                </a:lnTo>
                <a:lnTo>
                  <a:pt x="0" y="77047"/>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94" name="Freeform 332">
            <a:extLst>
              <a:ext uri="{FF2B5EF4-FFF2-40B4-BE49-F238E27FC236}">
                <a16:creationId xmlns:a16="http://schemas.microsoft.com/office/drawing/2014/main" id="{FB217C3C-9501-0A76-A142-CD9FF37E42A3}"/>
              </a:ext>
            </a:extLst>
          </p:cNvPr>
          <p:cNvSpPr/>
          <p:nvPr/>
        </p:nvSpPr>
        <p:spPr>
          <a:xfrm>
            <a:off x="10840314" y="4769952"/>
            <a:ext cx="46046" cy="46361"/>
          </a:xfrm>
          <a:custGeom>
            <a:avLst/>
            <a:gdLst>
              <a:gd name="connsiteX0" fmla="*/ 0 w 69069"/>
              <a:gd name="connsiteY0" fmla="*/ 0 h 68937"/>
              <a:gd name="connsiteX1" fmla="*/ 69069 w 69069"/>
              <a:gd name="connsiteY1" fmla="*/ 0 h 68937"/>
              <a:gd name="connsiteX2" fmla="*/ 69069 w 69069"/>
              <a:gd name="connsiteY2" fmla="*/ 68937 h 68937"/>
              <a:gd name="connsiteX3" fmla="*/ 0 w 69069"/>
              <a:gd name="connsiteY3" fmla="*/ 68937 h 68937"/>
            </a:gdLst>
            <a:ahLst/>
            <a:cxnLst>
              <a:cxn ang="0">
                <a:pos x="connsiteX0" y="connsiteY0"/>
              </a:cxn>
              <a:cxn ang="0">
                <a:pos x="connsiteX1" y="connsiteY1"/>
              </a:cxn>
              <a:cxn ang="0">
                <a:pos x="connsiteX2" y="connsiteY2"/>
              </a:cxn>
              <a:cxn ang="0">
                <a:pos x="connsiteX3" y="connsiteY3"/>
              </a:cxn>
            </a:cxnLst>
            <a:rect l="l" t="t" r="r" b="b"/>
            <a:pathLst>
              <a:path w="69069" h="68937">
                <a:moveTo>
                  <a:pt x="0" y="0"/>
                </a:moveTo>
                <a:lnTo>
                  <a:pt x="69069" y="0"/>
                </a:lnTo>
                <a:lnTo>
                  <a:pt x="69069" y="68937"/>
                </a:lnTo>
                <a:lnTo>
                  <a:pt x="0" y="68937"/>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95" name="Freeform 333">
            <a:extLst>
              <a:ext uri="{FF2B5EF4-FFF2-40B4-BE49-F238E27FC236}">
                <a16:creationId xmlns:a16="http://schemas.microsoft.com/office/drawing/2014/main" id="{72FF243A-2A6B-0F2C-E050-BCCF4D7790DB}"/>
              </a:ext>
            </a:extLst>
          </p:cNvPr>
          <p:cNvSpPr/>
          <p:nvPr/>
        </p:nvSpPr>
        <p:spPr>
          <a:xfrm>
            <a:off x="10905321" y="4900411"/>
            <a:ext cx="27086" cy="26841"/>
          </a:xfrm>
          <a:custGeom>
            <a:avLst/>
            <a:gdLst>
              <a:gd name="connsiteX0" fmla="*/ 0 w 40629"/>
              <a:gd name="connsiteY0" fmla="*/ 0 h 44606"/>
              <a:gd name="connsiteX1" fmla="*/ 40629 w 40629"/>
              <a:gd name="connsiteY1" fmla="*/ 0 h 44606"/>
              <a:gd name="connsiteX2" fmla="*/ 40629 w 40629"/>
              <a:gd name="connsiteY2" fmla="*/ 44606 h 44606"/>
              <a:gd name="connsiteX3" fmla="*/ 0 w 40629"/>
              <a:gd name="connsiteY3" fmla="*/ 44606 h 44606"/>
            </a:gdLst>
            <a:ahLst/>
            <a:cxnLst>
              <a:cxn ang="0">
                <a:pos x="connsiteX0" y="connsiteY0"/>
              </a:cxn>
              <a:cxn ang="0">
                <a:pos x="connsiteX1" y="connsiteY1"/>
              </a:cxn>
              <a:cxn ang="0">
                <a:pos x="connsiteX2" y="connsiteY2"/>
              </a:cxn>
              <a:cxn ang="0">
                <a:pos x="connsiteX3" y="connsiteY3"/>
              </a:cxn>
            </a:cxnLst>
            <a:rect l="l" t="t" r="r" b="b"/>
            <a:pathLst>
              <a:path w="40629" h="44606">
                <a:moveTo>
                  <a:pt x="0" y="0"/>
                </a:moveTo>
                <a:lnTo>
                  <a:pt x="40629" y="0"/>
                </a:lnTo>
                <a:lnTo>
                  <a:pt x="40629" y="44606"/>
                </a:lnTo>
                <a:lnTo>
                  <a:pt x="0" y="44606"/>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96" name="Freeform 334">
            <a:extLst>
              <a:ext uri="{FF2B5EF4-FFF2-40B4-BE49-F238E27FC236}">
                <a16:creationId xmlns:a16="http://schemas.microsoft.com/office/drawing/2014/main" id="{27BE3CE8-B106-8401-DE25-F96EF7022B85}"/>
              </a:ext>
            </a:extLst>
          </p:cNvPr>
          <p:cNvSpPr/>
          <p:nvPr/>
        </p:nvSpPr>
        <p:spPr>
          <a:xfrm>
            <a:off x="10840313" y="5128993"/>
            <a:ext cx="48755" cy="48801"/>
          </a:xfrm>
          <a:custGeom>
            <a:avLst/>
            <a:gdLst>
              <a:gd name="connsiteX0" fmla="*/ 0 w 73132"/>
              <a:gd name="connsiteY0" fmla="*/ 0 h 72992"/>
              <a:gd name="connsiteX1" fmla="*/ 73133 w 73132"/>
              <a:gd name="connsiteY1" fmla="*/ 0 h 72992"/>
              <a:gd name="connsiteX2" fmla="*/ 73133 w 73132"/>
              <a:gd name="connsiteY2" fmla="*/ 72992 h 72992"/>
              <a:gd name="connsiteX3" fmla="*/ 0 w 73132"/>
              <a:gd name="connsiteY3" fmla="*/ 72992 h 72992"/>
            </a:gdLst>
            <a:ahLst/>
            <a:cxnLst>
              <a:cxn ang="0">
                <a:pos x="connsiteX0" y="connsiteY0"/>
              </a:cxn>
              <a:cxn ang="0">
                <a:pos x="connsiteX1" y="connsiteY1"/>
              </a:cxn>
              <a:cxn ang="0">
                <a:pos x="connsiteX2" y="connsiteY2"/>
              </a:cxn>
              <a:cxn ang="0">
                <a:pos x="connsiteX3" y="connsiteY3"/>
              </a:cxn>
            </a:cxnLst>
            <a:rect l="l" t="t" r="r" b="b"/>
            <a:pathLst>
              <a:path w="73132" h="72992">
                <a:moveTo>
                  <a:pt x="0" y="0"/>
                </a:moveTo>
                <a:lnTo>
                  <a:pt x="73133" y="0"/>
                </a:lnTo>
                <a:lnTo>
                  <a:pt x="73133" y="72992"/>
                </a:lnTo>
                <a:lnTo>
                  <a:pt x="0" y="72992"/>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397" name="Freeform 335">
            <a:extLst>
              <a:ext uri="{FF2B5EF4-FFF2-40B4-BE49-F238E27FC236}">
                <a16:creationId xmlns:a16="http://schemas.microsoft.com/office/drawing/2014/main" id="{3E3A836A-E918-2999-9D92-715315F19679}"/>
              </a:ext>
            </a:extLst>
          </p:cNvPr>
          <p:cNvSpPr/>
          <p:nvPr/>
        </p:nvSpPr>
        <p:spPr>
          <a:xfrm>
            <a:off x="10910737" y="5245092"/>
            <a:ext cx="54172" cy="56121"/>
          </a:xfrm>
          <a:custGeom>
            <a:avLst/>
            <a:gdLst>
              <a:gd name="connsiteX0" fmla="*/ 1 w 81258"/>
              <a:gd name="connsiteY0" fmla="*/ 0 h 81102"/>
              <a:gd name="connsiteX1" fmla="*/ 81260 w 81258"/>
              <a:gd name="connsiteY1" fmla="*/ 0 h 81102"/>
              <a:gd name="connsiteX2" fmla="*/ 81260 w 81258"/>
              <a:gd name="connsiteY2" fmla="*/ 81103 h 81102"/>
              <a:gd name="connsiteX3" fmla="*/ 1 w 81258"/>
              <a:gd name="connsiteY3" fmla="*/ 81103 h 81102"/>
            </a:gdLst>
            <a:ahLst/>
            <a:cxnLst>
              <a:cxn ang="0">
                <a:pos x="connsiteX0" y="connsiteY0"/>
              </a:cxn>
              <a:cxn ang="0">
                <a:pos x="connsiteX1" y="connsiteY1"/>
              </a:cxn>
              <a:cxn ang="0">
                <a:pos x="connsiteX2" y="connsiteY2"/>
              </a:cxn>
              <a:cxn ang="0">
                <a:pos x="connsiteX3" y="connsiteY3"/>
              </a:cxn>
            </a:cxnLst>
            <a:rect l="l" t="t" r="r" b="b"/>
            <a:pathLst>
              <a:path w="81258" h="81102">
                <a:moveTo>
                  <a:pt x="1" y="0"/>
                </a:moveTo>
                <a:lnTo>
                  <a:pt x="81260" y="0"/>
                </a:lnTo>
                <a:lnTo>
                  <a:pt x="81260" y="81103"/>
                </a:lnTo>
                <a:lnTo>
                  <a:pt x="1" y="81103"/>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416" name="Freeform 543">
            <a:extLst>
              <a:ext uri="{FF2B5EF4-FFF2-40B4-BE49-F238E27FC236}">
                <a16:creationId xmlns:a16="http://schemas.microsoft.com/office/drawing/2014/main" id="{5A4ED638-28E4-8557-DD3A-11391A1226BD}"/>
              </a:ext>
            </a:extLst>
          </p:cNvPr>
          <p:cNvSpPr/>
          <p:nvPr/>
        </p:nvSpPr>
        <p:spPr>
          <a:xfrm>
            <a:off x="7617277" y="1549916"/>
            <a:ext cx="8464" cy="3779841"/>
          </a:xfrm>
          <a:custGeom>
            <a:avLst/>
            <a:gdLst>
              <a:gd name="connsiteX0" fmla="*/ 0 w 12696"/>
              <a:gd name="connsiteY0" fmla="*/ 5588339 h 5588338"/>
              <a:gd name="connsiteX1" fmla="*/ 0 w 12696"/>
              <a:gd name="connsiteY1" fmla="*/ 0 h 5588338"/>
            </a:gdLst>
            <a:ahLst/>
            <a:cxnLst>
              <a:cxn ang="0">
                <a:pos x="connsiteX0" y="connsiteY0"/>
              </a:cxn>
              <a:cxn ang="0">
                <a:pos x="connsiteX1" y="connsiteY1"/>
              </a:cxn>
            </a:cxnLst>
            <a:rect l="l" t="t" r="r" b="b"/>
            <a:pathLst>
              <a:path w="12696" h="5588338">
                <a:moveTo>
                  <a:pt x="0" y="5588339"/>
                </a:moveTo>
                <a:lnTo>
                  <a:pt x="0" y="0"/>
                </a:lnTo>
              </a:path>
            </a:pathLst>
          </a:custGeom>
          <a:ln w="12692" cap="flat">
            <a:solidFill>
              <a:schemeClr val="accent6"/>
            </a:solidFill>
            <a:custDash>
              <a:ds d="300000" sp="300000"/>
            </a:custDash>
            <a:round/>
          </a:ln>
        </p:spPr>
        <p:txBody>
          <a:bodyPr rtlCol="0" anchor="ctr"/>
          <a:lstStyle/>
          <a:p>
            <a:pPr algn="ctr" defTabSz="914446"/>
            <a:endParaRPr lang="en-GB" sz="600" noProof="0" dirty="0">
              <a:solidFill>
                <a:prstClr val="black"/>
              </a:solidFill>
              <a:latin typeface="Aptos" panose="02110004020202020204"/>
            </a:endParaRPr>
          </a:p>
        </p:txBody>
      </p:sp>
      <p:sp>
        <p:nvSpPr>
          <p:cNvPr id="417" name="Freeform 544">
            <a:extLst>
              <a:ext uri="{FF2B5EF4-FFF2-40B4-BE49-F238E27FC236}">
                <a16:creationId xmlns:a16="http://schemas.microsoft.com/office/drawing/2014/main" id="{7E8E9062-94E3-0F49-13AE-605D9FECDD78}"/>
              </a:ext>
            </a:extLst>
          </p:cNvPr>
          <p:cNvSpPr/>
          <p:nvPr/>
        </p:nvSpPr>
        <p:spPr>
          <a:xfrm>
            <a:off x="7744582" y="1549916"/>
            <a:ext cx="8464" cy="3779841"/>
          </a:xfrm>
          <a:custGeom>
            <a:avLst/>
            <a:gdLst>
              <a:gd name="connsiteX0" fmla="*/ 0 w 12696"/>
              <a:gd name="connsiteY0" fmla="*/ 5588339 h 5588338"/>
              <a:gd name="connsiteX1" fmla="*/ 0 w 12696"/>
              <a:gd name="connsiteY1" fmla="*/ 0 h 5588338"/>
            </a:gdLst>
            <a:ahLst/>
            <a:cxnLst>
              <a:cxn ang="0">
                <a:pos x="connsiteX0" y="connsiteY0"/>
              </a:cxn>
              <a:cxn ang="0">
                <a:pos x="connsiteX1" y="connsiteY1"/>
              </a:cxn>
            </a:cxnLst>
            <a:rect l="l" t="t" r="r" b="b"/>
            <a:pathLst>
              <a:path w="12696" h="5588338">
                <a:moveTo>
                  <a:pt x="0" y="5588339"/>
                </a:moveTo>
                <a:lnTo>
                  <a:pt x="0" y="0"/>
                </a:lnTo>
              </a:path>
            </a:pathLst>
          </a:custGeom>
          <a:ln w="12692" cap="flat">
            <a:solidFill>
              <a:srgbClr val="000000"/>
            </a:solidFill>
            <a:custDash>
              <a:ds d="300000" sp="300000"/>
            </a:custDash>
            <a:miter/>
          </a:ln>
        </p:spPr>
        <p:txBody>
          <a:bodyPr rtlCol="0" anchor="ctr"/>
          <a:lstStyle/>
          <a:p>
            <a:pPr algn="ctr" defTabSz="914446"/>
            <a:endParaRPr lang="en-GB" sz="600" noProof="0" dirty="0">
              <a:solidFill>
                <a:prstClr val="black"/>
              </a:solidFill>
              <a:latin typeface="Aptos" panose="02110004020202020204"/>
            </a:endParaRPr>
          </a:p>
        </p:txBody>
      </p:sp>
      <p:sp>
        <p:nvSpPr>
          <p:cNvPr id="418" name="Freeform 646">
            <a:extLst>
              <a:ext uri="{FF2B5EF4-FFF2-40B4-BE49-F238E27FC236}">
                <a16:creationId xmlns:a16="http://schemas.microsoft.com/office/drawing/2014/main" id="{2294A2DC-253B-DE30-7E0A-385275FFEB92}"/>
              </a:ext>
            </a:extLst>
          </p:cNvPr>
          <p:cNvSpPr/>
          <p:nvPr/>
        </p:nvSpPr>
        <p:spPr>
          <a:xfrm>
            <a:off x="7511049" y="1682988"/>
            <a:ext cx="207971" cy="11122"/>
          </a:xfrm>
          <a:custGeom>
            <a:avLst/>
            <a:gdLst>
              <a:gd name="connsiteX0" fmla="*/ 311957 w 311957"/>
              <a:gd name="connsiteY0" fmla="*/ 0 h 12672"/>
              <a:gd name="connsiteX1" fmla="*/ 0 w 311957"/>
              <a:gd name="connsiteY1" fmla="*/ 0 h 12672"/>
            </a:gdLst>
            <a:ahLst/>
            <a:cxnLst>
              <a:cxn ang="0">
                <a:pos x="connsiteX0" y="connsiteY0"/>
              </a:cxn>
              <a:cxn ang="0">
                <a:pos x="connsiteX1" y="connsiteY1"/>
              </a:cxn>
            </a:cxnLst>
            <a:rect l="l" t="t" r="r" b="b"/>
            <a:pathLst>
              <a:path w="311957" h="12672">
                <a:moveTo>
                  <a:pt x="311957"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419" name="Freeform 647">
            <a:extLst>
              <a:ext uri="{FF2B5EF4-FFF2-40B4-BE49-F238E27FC236}">
                <a16:creationId xmlns:a16="http://schemas.microsoft.com/office/drawing/2014/main" id="{F5028FBC-0777-8150-6187-9A004974865F}"/>
              </a:ext>
            </a:extLst>
          </p:cNvPr>
          <p:cNvSpPr/>
          <p:nvPr/>
        </p:nvSpPr>
        <p:spPr>
          <a:xfrm>
            <a:off x="7511048" y="1663414"/>
            <a:ext cx="8464" cy="39038"/>
          </a:xfrm>
          <a:custGeom>
            <a:avLst/>
            <a:gdLst>
              <a:gd name="connsiteX0" fmla="*/ 0 w 12696"/>
              <a:gd name="connsiteY0" fmla="*/ 44480 h 44479"/>
              <a:gd name="connsiteX1" fmla="*/ 0 w 12696"/>
              <a:gd name="connsiteY1" fmla="*/ 0 h 44479"/>
            </a:gdLst>
            <a:ahLst/>
            <a:cxnLst>
              <a:cxn ang="0">
                <a:pos x="connsiteX0" y="connsiteY0"/>
              </a:cxn>
              <a:cxn ang="0">
                <a:pos x="connsiteX1" y="connsiteY1"/>
              </a:cxn>
            </a:cxnLst>
            <a:rect l="l" t="t" r="r" b="b"/>
            <a:pathLst>
              <a:path w="12696" h="44479">
                <a:moveTo>
                  <a:pt x="0" y="4448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420" name="Freeform 648">
            <a:extLst>
              <a:ext uri="{FF2B5EF4-FFF2-40B4-BE49-F238E27FC236}">
                <a16:creationId xmlns:a16="http://schemas.microsoft.com/office/drawing/2014/main" id="{DFFCCE21-1763-EF8A-AC7F-76DBB8ACDDC6}"/>
              </a:ext>
            </a:extLst>
          </p:cNvPr>
          <p:cNvSpPr/>
          <p:nvPr/>
        </p:nvSpPr>
        <p:spPr>
          <a:xfrm>
            <a:off x="7511049" y="1682988"/>
            <a:ext cx="207971" cy="11122"/>
          </a:xfrm>
          <a:custGeom>
            <a:avLst/>
            <a:gdLst>
              <a:gd name="connsiteX0" fmla="*/ 0 w 311957"/>
              <a:gd name="connsiteY0" fmla="*/ 0 h 12672"/>
              <a:gd name="connsiteX1" fmla="*/ 311957 w 311957"/>
              <a:gd name="connsiteY1" fmla="*/ 0 h 12672"/>
            </a:gdLst>
            <a:ahLst/>
            <a:cxnLst>
              <a:cxn ang="0">
                <a:pos x="connsiteX0" y="connsiteY0"/>
              </a:cxn>
              <a:cxn ang="0">
                <a:pos x="connsiteX1" y="connsiteY1"/>
              </a:cxn>
            </a:cxnLst>
            <a:rect l="l" t="t" r="r" b="b"/>
            <a:pathLst>
              <a:path w="311957" h="12672">
                <a:moveTo>
                  <a:pt x="0" y="0"/>
                </a:moveTo>
                <a:lnTo>
                  <a:pt x="311957"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421" name="Freeform 649">
            <a:extLst>
              <a:ext uri="{FF2B5EF4-FFF2-40B4-BE49-F238E27FC236}">
                <a16:creationId xmlns:a16="http://schemas.microsoft.com/office/drawing/2014/main" id="{B096C78C-9689-9C82-ED37-AE71B5E2549A}"/>
              </a:ext>
            </a:extLst>
          </p:cNvPr>
          <p:cNvSpPr/>
          <p:nvPr/>
        </p:nvSpPr>
        <p:spPr>
          <a:xfrm>
            <a:off x="7719019" y="1663414"/>
            <a:ext cx="8464" cy="39038"/>
          </a:xfrm>
          <a:custGeom>
            <a:avLst/>
            <a:gdLst>
              <a:gd name="connsiteX0" fmla="*/ 0 w 12696"/>
              <a:gd name="connsiteY0" fmla="*/ 44480 h 44479"/>
              <a:gd name="connsiteX1" fmla="*/ 0 w 12696"/>
              <a:gd name="connsiteY1" fmla="*/ 0 h 44479"/>
            </a:gdLst>
            <a:ahLst/>
            <a:cxnLst>
              <a:cxn ang="0">
                <a:pos x="connsiteX0" y="connsiteY0"/>
              </a:cxn>
              <a:cxn ang="0">
                <a:pos x="connsiteX1" y="connsiteY1"/>
              </a:cxn>
            </a:cxnLst>
            <a:rect l="l" t="t" r="r" b="b"/>
            <a:pathLst>
              <a:path w="12696" h="44479">
                <a:moveTo>
                  <a:pt x="0" y="4448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422" name="Freeform 650">
            <a:extLst>
              <a:ext uri="{FF2B5EF4-FFF2-40B4-BE49-F238E27FC236}">
                <a16:creationId xmlns:a16="http://schemas.microsoft.com/office/drawing/2014/main" id="{5DC56BAB-D4A5-C301-CC8C-86BE9E10CCE2}"/>
              </a:ext>
            </a:extLst>
          </p:cNvPr>
          <p:cNvSpPr/>
          <p:nvPr/>
        </p:nvSpPr>
        <p:spPr>
          <a:xfrm>
            <a:off x="7446210" y="1802549"/>
            <a:ext cx="310561" cy="11122"/>
          </a:xfrm>
          <a:custGeom>
            <a:avLst/>
            <a:gdLst>
              <a:gd name="connsiteX0" fmla="*/ 465841 w 465841"/>
              <a:gd name="connsiteY0" fmla="*/ 0 h 12672"/>
              <a:gd name="connsiteX1" fmla="*/ 0 w 465841"/>
              <a:gd name="connsiteY1" fmla="*/ 0 h 12672"/>
            </a:gdLst>
            <a:ahLst/>
            <a:cxnLst>
              <a:cxn ang="0">
                <a:pos x="connsiteX0" y="connsiteY0"/>
              </a:cxn>
              <a:cxn ang="0">
                <a:pos x="connsiteX1" y="connsiteY1"/>
              </a:cxn>
            </a:cxnLst>
            <a:rect l="l" t="t" r="r" b="b"/>
            <a:pathLst>
              <a:path w="465841" h="12672">
                <a:moveTo>
                  <a:pt x="465841"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423" name="Freeform 651">
            <a:extLst>
              <a:ext uri="{FF2B5EF4-FFF2-40B4-BE49-F238E27FC236}">
                <a16:creationId xmlns:a16="http://schemas.microsoft.com/office/drawing/2014/main" id="{D97713AC-736B-EAD2-390A-8C2817B8901E}"/>
              </a:ext>
            </a:extLst>
          </p:cNvPr>
          <p:cNvSpPr/>
          <p:nvPr/>
        </p:nvSpPr>
        <p:spPr>
          <a:xfrm>
            <a:off x="7446210" y="1783086"/>
            <a:ext cx="8464" cy="39038"/>
          </a:xfrm>
          <a:custGeom>
            <a:avLst/>
            <a:gdLst>
              <a:gd name="connsiteX0" fmla="*/ 0 w 12696"/>
              <a:gd name="connsiteY0" fmla="*/ 44480 h 44479"/>
              <a:gd name="connsiteX1" fmla="*/ 0 w 12696"/>
              <a:gd name="connsiteY1" fmla="*/ 0 h 44479"/>
            </a:gdLst>
            <a:ahLst/>
            <a:cxnLst>
              <a:cxn ang="0">
                <a:pos x="connsiteX0" y="connsiteY0"/>
              </a:cxn>
              <a:cxn ang="0">
                <a:pos x="connsiteX1" y="connsiteY1"/>
              </a:cxn>
            </a:cxnLst>
            <a:rect l="l" t="t" r="r" b="b"/>
            <a:pathLst>
              <a:path w="12696" h="44479">
                <a:moveTo>
                  <a:pt x="0" y="4448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424" name="Freeform 652">
            <a:extLst>
              <a:ext uri="{FF2B5EF4-FFF2-40B4-BE49-F238E27FC236}">
                <a16:creationId xmlns:a16="http://schemas.microsoft.com/office/drawing/2014/main" id="{2DC2EF6D-DC9E-834B-9D76-1908E3110177}"/>
              </a:ext>
            </a:extLst>
          </p:cNvPr>
          <p:cNvSpPr/>
          <p:nvPr/>
        </p:nvSpPr>
        <p:spPr>
          <a:xfrm>
            <a:off x="7446210" y="1802549"/>
            <a:ext cx="310561" cy="11122"/>
          </a:xfrm>
          <a:custGeom>
            <a:avLst/>
            <a:gdLst>
              <a:gd name="connsiteX0" fmla="*/ 0 w 465841"/>
              <a:gd name="connsiteY0" fmla="*/ 0 h 12672"/>
              <a:gd name="connsiteX1" fmla="*/ 465841 w 465841"/>
              <a:gd name="connsiteY1" fmla="*/ 0 h 12672"/>
            </a:gdLst>
            <a:ahLst/>
            <a:cxnLst>
              <a:cxn ang="0">
                <a:pos x="connsiteX0" y="connsiteY0"/>
              </a:cxn>
              <a:cxn ang="0">
                <a:pos x="connsiteX1" y="connsiteY1"/>
              </a:cxn>
            </a:cxnLst>
            <a:rect l="l" t="t" r="r" b="b"/>
            <a:pathLst>
              <a:path w="465841" h="12672">
                <a:moveTo>
                  <a:pt x="0" y="0"/>
                </a:moveTo>
                <a:lnTo>
                  <a:pt x="46584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439" name="Freeform 653">
            <a:extLst>
              <a:ext uri="{FF2B5EF4-FFF2-40B4-BE49-F238E27FC236}">
                <a16:creationId xmlns:a16="http://schemas.microsoft.com/office/drawing/2014/main" id="{5B994F63-F554-3BD6-8DE8-51958AA11291}"/>
              </a:ext>
            </a:extLst>
          </p:cNvPr>
          <p:cNvSpPr/>
          <p:nvPr/>
        </p:nvSpPr>
        <p:spPr>
          <a:xfrm>
            <a:off x="7756771" y="1783086"/>
            <a:ext cx="8464" cy="39038"/>
          </a:xfrm>
          <a:custGeom>
            <a:avLst/>
            <a:gdLst>
              <a:gd name="connsiteX0" fmla="*/ 0 w 12696"/>
              <a:gd name="connsiteY0" fmla="*/ 44480 h 44479"/>
              <a:gd name="connsiteX1" fmla="*/ 0 w 12696"/>
              <a:gd name="connsiteY1" fmla="*/ 0 h 44479"/>
            </a:gdLst>
            <a:ahLst/>
            <a:cxnLst>
              <a:cxn ang="0">
                <a:pos x="connsiteX0" y="connsiteY0"/>
              </a:cxn>
              <a:cxn ang="0">
                <a:pos x="connsiteX1" y="connsiteY1"/>
              </a:cxn>
            </a:cxnLst>
            <a:rect l="l" t="t" r="r" b="b"/>
            <a:pathLst>
              <a:path w="12696" h="44479">
                <a:moveTo>
                  <a:pt x="0" y="4448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440" name="Freeform 654">
            <a:extLst>
              <a:ext uri="{FF2B5EF4-FFF2-40B4-BE49-F238E27FC236}">
                <a16:creationId xmlns:a16="http://schemas.microsoft.com/office/drawing/2014/main" id="{847093C8-4330-4BF5-8CEC-427AF552D26C}"/>
              </a:ext>
            </a:extLst>
          </p:cNvPr>
          <p:cNvSpPr/>
          <p:nvPr/>
        </p:nvSpPr>
        <p:spPr>
          <a:xfrm>
            <a:off x="7478629" y="1922222"/>
            <a:ext cx="283559" cy="11122"/>
          </a:xfrm>
          <a:custGeom>
            <a:avLst/>
            <a:gdLst>
              <a:gd name="connsiteX0" fmla="*/ 425339 w 425338"/>
              <a:gd name="connsiteY0" fmla="*/ 0 h 12672"/>
              <a:gd name="connsiteX1" fmla="*/ 0 w 425338"/>
              <a:gd name="connsiteY1" fmla="*/ 0 h 12672"/>
            </a:gdLst>
            <a:ahLst/>
            <a:cxnLst>
              <a:cxn ang="0">
                <a:pos x="connsiteX0" y="connsiteY0"/>
              </a:cxn>
              <a:cxn ang="0">
                <a:pos x="connsiteX1" y="connsiteY1"/>
              </a:cxn>
            </a:cxnLst>
            <a:rect l="l" t="t" r="r" b="b"/>
            <a:pathLst>
              <a:path w="425338" h="12672">
                <a:moveTo>
                  <a:pt x="425339"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441" name="Freeform 655">
            <a:extLst>
              <a:ext uri="{FF2B5EF4-FFF2-40B4-BE49-F238E27FC236}">
                <a16:creationId xmlns:a16="http://schemas.microsoft.com/office/drawing/2014/main" id="{879904CC-1788-0918-45F9-82A542D7C2E3}"/>
              </a:ext>
            </a:extLst>
          </p:cNvPr>
          <p:cNvSpPr/>
          <p:nvPr/>
        </p:nvSpPr>
        <p:spPr>
          <a:xfrm>
            <a:off x="7478629" y="1904427"/>
            <a:ext cx="8464" cy="35479"/>
          </a:xfrm>
          <a:custGeom>
            <a:avLst/>
            <a:gdLst>
              <a:gd name="connsiteX0" fmla="*/ 0 w 12696"/>
              <a:gd name="connsiteY0" fmla="*/ 40425 h 40424"/>
              <a:gd name="connsiteX1" fmla="*/ 0 w 12696"/>
              <a:gd name="connsiteY1" fmla="*/ 0 h 40424"/>
            </a:gdLst>
            <a:ahLst/>
            <a:cxnLst>
              <a:cxn ang="0">
                <a:pos x="connsiteX0" y="connsiteY0"/>
              </a:cxn>
              <a:cxn ang="0">
                <a:pos x="connsiteX1" y="connsiteY1"/>
              </a:cxn>
            </a:cxnLst>
            <a:rect l="l" t="t" r="r" b="b"/>
            <a:pathLst>
              <a:path w="12696" h="40424">
                <a:moveTo>
                  <a:pt x="0" y="40425"/>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447" name="Freeform 656">
            <a:extLst>
              <a:ext uri="{FF2B5EF4-FFF2-40B4-BE49-F238E27FC236}">
                <a16:creationId xmlns:a16="http://schemas.microsoft.com/office/drawing/2014/main" id="{DCB5A0C8-E5B6-BB29-3CA8-3A9E617EFA11}"/>
              </a:ext>
            </a:extLst>
          </p:cNvPr>
          <p:cNvSpPr/>
          <p:nvPr/>
        </p:nvSpPr>
        <p:spPr>
          <a:xfrm>
            <a:off x="7478629" y="1922222"/>
            <a:ext cx="283559" cy="11122"/>
          </a:xfrm>
          <a:custGeom>
            <a:avLst/>
            <a:gdLst>
              <a:gd name="connsiteX0" fmla="*/ 0 w 425338"/>
              <a:gd name="connsiteY0" fmla="*/ 0 h 12672"/>
              <a:gd name="connsiteX1" fmla="*/ 425339 w 425338"/>
              <a:gd name="connsiteY1" fmla="*/ 0 h 12672"/>
            </a:gdLst>
            <a:ahLst/>
            <a:cxnLst>
              <a:cxn ang="0">
                <a:pos x="connsiteX0" y="connsiteY0"/>
              </a:cxn>
              <a:cxn ang="0">
                <a:pos x="connsiteX1" y="connsiteY1"/>
              </a:cxn>
            </a:cxnLst>
            <a:rect l="l" t="t" r="r" b="b"/>
            <a:pathLst>
              <a:path w="425338" h="12672">
                <a:moveTo>
                  <a:pt x="0" y="0"/>
                </a:moveTo>
                <a:lnTo>
                  <a:pt x="42533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68" name="Freeform 657">
            <a:extLst>
              <a:ext uri="{FF2B5EF4-FFF2-40B4-BE49-F238E27FC236}">
                <a16:creationId xmlns:a16="http://schemas.microsoft.com/office/drawing/2014/main" id="{59275243-CA31-4F91-7A8F-ADDF8C969CD4}"/>
              </a:ext>
            </a:extLst>
          </p:cNvPr>
          <p:cNvSpPr/>
          <p:nvPr/>
        </p:nvSpPr>
        <p:spPr>
          <a:xfrm>
            <a:off x="7762188" y="1904427"/>
            <a:ext cx="8464" cy="35479"/>
          </a:xfrm>
          <a:custGeom>
            <a:avLst/>
            <a:gdLst>
              <a:gd name="connsiteX0" fmla="*/ 0 w 12696"/>
              <a:gd name="connsiteY0" fmla="*/ 40425 h 40424"/>
              <a:gd name="connsiteX1" fmla="*/ 0 w 12696"/>
              <a:gd name="connsiteY1" fmla="*/ 0 h 40424"/>
            </a:gdLst>
            <a:ahLst/>
            <a:cxnLst>
              <a:cxn ang="0">
                <a:pos x="connsiteX0" y="connsiteY0"/>
              </a:cxn>
              <a:cxn ang="0">
                <a:pos x="connsiteX1" y="connsiteY1"/>
              </a:cxn>
            </a:cxnLst>
            <a:rect l="l" t="t" r="r" b="b"/>
            <a:pathLst>
              <a:path w="12696" h="40424">
                <a:moveTo>
                  <a:pt x="0" y="40425"/>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69" name="Freeform 658">
            <a:extLst>
              <a:ext uri="{FF2B5EF4-FFF2-40B4-BE49-F238E27FC236}">
                <a16:creationId xmlns:a16="http://schemas.microsoft.com/office/drawing/2014/main" id="{4B5A35AE-4DF7-270B-E588-CBA83EC21276}"/>
              </a:ext>
            </a:extLst>
          </p:cNvPr>
          <p:cNvSpPr/>
          <p:nvPr/>
        </p:nvSpPr>
        <p:spPr>
          <a:xfrm>
            <a:off x="7478629" y="2041784"/>
            <a:ext cx="456403" cy="11122"/>
          </a:xfrm>
          <a:custGeom>
            <a:avLst/>
            <a:gdLst>
              <a:gd name="connsiteX0" fmla="*/ 684605 w 684604"/>
              <a:gd name="connsiteY0" fmla="*/ 0 h 12672"/>
              <a:gd name="connsiteX1" fmla="*/ 0 w 684604"/>
              <a:gd name="connsiteY1" fmla="*/ 0 h 12672"/>
            </a:gdLst>
            <a:ahLst/>
            <a:cxnLst>
              <a:cxn ang="0">
                <a:pos x="connsiteX0" y="connsiteY0"/>
              </a:cxn>
              <a:cxn ang="0">
                <a:pos x="connsiteX1" y="connsiteY1"/>
              </a:cxn>
            </a:cxnLst>
            <a:rect l="l" t="t" r="r" b="b"/>
            <a:pathLst>
              <a:path w="684604" h="12672">
                <a:moveTo>
                  <a:pt x="684605"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70" name="Freeform 659">
            <a:extLst>
              <a:ext uri="{FF2B5EF4-FFF2-40B4-BE49-F238E27FC236}">
                <a16:creationId xmlns:a16="http://schemas.microsoft.com/office/drawing/2014/main" id="{9C8F47DF-8F02-895F-30A3-08274F24BA09}"/>
              </a:ext>
            </a:extLst>
          </p:cNvPr>
          <p:cNvSpPr/>
          <p:nvPr/>
        </p:nvSpPr>
        <p:spPr>
          <a:xfrm>
            <a:off x="7478629" y="2024100"/>
            <a:ext cx="8464" cy="35479"/>
          </a:xfrm>
          <a:custGeom>
            <a:avLst/>
            <a:gdLst>
              <a:gd name="connsiteX0" fmla="*/ 0 w 12696"/>
              <a:gd name="connsiteY0" fmla="*/ 40425 h 40424"/>
              <a:gd name="connsiteX1" fmla="*/ 0 w 12696"/>
              <a:gd name="connsiteY1" fmla="*/ 0 h 40424"/>
            </a:gdLst>
            <a:ahLst/>
            <a:cxnLst>
              <a:cxn ang="0">
                <a:pos x="connsiteX0" y="connsiteY0"/>
              </a:cxn>
              <a:cxn ang="0">
                <a:pos x="connsiteX1" y="connsiteY1"/>
              </a:cxn>
            </a:cxnLst>
            <a:rect l="l" t="t" r="r" b="b"/>
            <a:pathLst>
              <a:path w="12696" h="40424">
                <a:moveTo>
                  <a:pt x="0" y="40425"/>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71" name="Freeform 660">
            <a:extLst>
              <a:ext uri="{FF2B5EF4-FFF2-40B4-BE49-F238E27FC236}">
                <a16:creationId xmlns:a16="http://schemas.microsoft.com/office/drawing/2014/main" id="{F852AB1A-44F7-2186-E5DD-8247D826C5F0}"/>
              </a:ext>
            </a:extLst>
          </p:cNvPr>
          <p:cNvSpPr/>
          <p:nvPr/>
        </p:nvSpPr>
        <p:spPr>
          <a:xfrm>
            <a:off x="7478629" y="2041784"/>
            <a:ext cx="456403" cy="11122"/>
          </a:xfrm>
          <a:custGeom>
            <a:avLst/>
            <a:gdLst>
              <a:gd name="connsiteX0" fmla="*/ 0 w 684604"/>
              <a:gd name="connsiteY0" fmla="*/ 0 h 12672"/>
              <a:gd name="connsiteX1" fmla="*/ 684605 w 684604"/>
              <a:gd name="connsiteY1" fmla="*/ 0 h 12672"/>
            </a:gdLst>
            <a:ahLst/>
            <a:cxnLst>
              <a:cxn ang="0">
                <a:pos x="connsiteX0" y="connsiteY0"/>
              </a:cxn>
              <a:cxn ang="0">
                <a:pos x="connsiteX1" y="connsiteY1"/>
              </a:cxn>
            </a:cxnLst>
            <a:rect l="l" t="t" r="r" b="b"/>
            <a:pathLst>
              <a:path w="684604" h="12672">
                <a:moveTo>
                  <a:pt x="0" y="0"/>
                </a:moveTo>
                <a:lnTo>
                  <a:pt x="684605"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72" name="Freeform 661">
            <a:extLst>
              <a:ext uri="{FF2B5EF4-FFF2-40B4-BE49-F238E27FC236}">
                <a16:creationId xmlns:a16="http://schemas.microsoft.com/office/drawing/2014/main" id="{9575020C-E451-F5D2-1FBF-CC57989B4D2E}"/>
              </a:ext>
            </a:extLst>
          </p:cNvPr>
          <p:cNvSpPr/>
          <p:nvPr/>
        </p:nvSpPr>
        <p:spPr>
          <a:xfrm>
            <a:off x="7935032" y="2024100"/>
            <a:ext cx="8464" cy="35479"/>
          </a:xfrm>
          <a:custGeom>
            <a:avLst/>
            <a:gdLst>
              <a:gd name="connsiteX0" fmla="*/ 0 w 12696"/>
              <a:gd name="connsiteY0" fmla="*/ 40425 h 40424"/>
              <a:gd name="connsiteX1" fmla="*/ 0 w 12696"/>
              <a:gd name="connsiteY1" fmla="*/ 0 h 40424"/>
            </a:gdLst>
            <a:ahLst/>
            <a:cxnLst>
              <a:cxn ang="0">
                <a:pos x="connsiteX0" y="connsiteY0"/>
              </a:cxn>
              <a:cxn ang="0">
                <a:pos x="connsiteX1" y="connsiteY1"/>
              </a:cxn>
            </a:cxnLst>
            <a:rect l="l" t="t" r="r" b="b"/>
            <a:pathLst>
              <a:path w="12696" h="40424">
                <a:moveTo>
                  <a:pt x="0" y="40425"/>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73" name="Freeform 662">
            <a:extLst>
              <a:ext uri="{FF2B5EF4-FFF2-40B4-BE49-F238E27FC236}">
                <a16:creationId xmlns:a16="http://schemas.microsoft.com/office/drawing/2014/main" id="{9D4BC4B6-8D10-89E7-E92D-3C382DD81644}"/>
              </a:ext>
            </a:extLst>
          </p:cNvPr>
          <p:cNvSpPr/>
          <p:nvPr/>
        </p:nvSpPr>
        <p:spPr>
          <a:xfrm>
            <a:off x="7470504" y="2161456"/>
            <a:ext cx="234973" cy="11122"/>
          </a:xfrm>
          <a:custGeom>
            <a:avLst/>
            <a:gdLst>
              <a:gd name="connsiteX0" fmla="*/ 352460 w 352459"/>
              <a:gd name="connsiteY0" fmla="*/ 0 h 12672"/>
              <a:gd name="connsiteX1" fmla="*/ 0 w 352459"/>
              <a:gd name="connsiteY1" fmla="*/ 0 h 12672"/>
            </a:gdLst>
            <a:ahLst/>
            <a:cxnLst>
              <a:cxn ang="0">
                <a:pos x="connsiteX0" y="connsiteY0"/>
              </a:cxn>
              <a:cxn ang="0">
                <a:pos x="connsiteX1" y="connsiteY1"/>
              </a:cxn>
            </a:cxnLst>
            <a:rect l="l" t="t" r="r" b="b"/>
            <a:pathLst>
              <a:path w="352459" h="12672">
                <a:moveTo>
                  <a:pt x="352460"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74" name="Freeform 663">
            <a:extLst>
              <a:ext uri="{FF2B5EF4-FFF2-40B4-BE49-F238E27FC236}">
                <a16:creationId xmlns:a16="http://schemas.microsoft.com/office/drawing/2014/main" id="{F1019508-91CD-B1A5-CFCF-B7BAE10C762B}"/>
              </a:ext>
            </a:extLst>
          </p:cNvPr>
          <p:cNvSpPr/>
          <p:nvPr/>
        </p:nvSpPr>
        <p:spPr>
          <a:xfrm>
            <a:off x="7470503" y="2143661"/>
            <a:ext cx="8464" cy="35479"/>
          </a:xfrm>
          <a:custGeom>
            <a:avLst/>
            <a:gdLst>
              <a:gd name="connsiteX0" fmla="*/ 0 w 12696"/>
              <a:gd name="connsiteY0" fmla="*/ 40425 h 40424"/>
              <a:gd name="connsiteX1" fmla="*/ 0 w 12696"/>
              <a:gd name="connsiteY1" fmla="*/ 0 h 40424"/>
            </a:gdLst>
            <a:ahLst/>
            <a:cxnLst>
              <a:cxn ang="0">
                <a:pos x="connsiteX0" y="connsiteY0"/>
              </a:cxn>
              <a:cxn ang="0">
                <a:pos x="connsiteX1" y="connsiteY1"/>
              </a:cxn>
            </a:cxnLst>
            <a:rect l="l" t="t" r="r" b="b"/>
            <a:pathLst>
              <a:path w="12696" h="40424">
                <a:moveTo>
                  <a:pt x="0" y="40425"/>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75" name="Freeform 664">
            <a:extLst>
              <a:ext uri="{FF2B5EF4-FFF2-40B4-BE49-F238E27FC236}">
                <a16:creationId xmlns:a16="http://schemas.microsoft.com/office/drawing/2014/main" id="{12593BAE-5A41-F53A-B9C5-1195BA5F89D8}"/>
              </a:ext>
            </a:extLst>
          </p:cNvPr>
          <p:cNvSpPr/>
          <p:nvPr/>
        </p:nvSpPr>
        <p:spPr>
          <a:xfrm>
            <a:off x="7470504" y="2161456"/>
            <a:ext cx="234973" cy="11122"/>
          </a:xfrm>
          <a:custGeom>
            <a:avLst/>
            <a:gdLst>
              <a:gd name="connsiteX0" fmla="*/ 0 w 352459"/>
              <a:gd name="connsiteY0" fmla="*/ 0 h 12672"/>
              <a:gd name="connsiteX1" fmla="*/ 352460 w 352459"/>
              <a:gd name="connsiteY1" fmla="*/ 0 h 12672"/>
            </a:gdLst>
            <a:ahLst/>
            <a:cxnLst>
              <a:cxn ang="0">
                <a:pos x="connsiteX0" y="connsiteY0"/>
              </a:cxn>
              <a:cxn ang="0">
                <a:pos x="connsiteX1" y="connsiteY1"/>
              </a:cxn>
            </a:cxnLst>
            <a:rect l="l" t="t" r="r" b="b"/>
            <a:pathLst>
              <a:path w="352459" h="12672">
                <a:moveTo>
                  <a:pt x="0" y="0"/>
                </a:moveTo>
                <a:lnTo>
                  <a:pt x="35246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76" name="Freeform 665">
            <a:extLst>
              <a:ext uri="{FF2B5EF4-FFF2-40B4-BE49-F238E27FC236}">
                <a16:creationId xmlns:a16="http://schemas.microsoft.com/office/drawing/2014/main" id="{9631D028-CE44-7332-9DFB-B7D1AC4EF3CC}"/>
              </a:ext>
            </a:extLst>
          </p:cNvPr>
          <p:cNvSpPr/>
          <p:nvPr/>
        </p:nvSpPr>
        <p:spPr>
          <a:xfrm>
            <a:off x="7705476" y="2143661"/>
            <a:ext cx="8464" cy="35479"/>
          </a:xfrm>
          <a:custGeom>
            <a:avLst/>
            <a:gdLst>
              <a:gd name="connsiteX0" fmla="*/ 0 w 12696"/>
              <a:gd name="connsiteY0" fmla="*/ 40425 h 40424"/>
              <a:gd name="connsiteX1" fmla="*/ 0 w 12696"/>
              <a:gd name="connsiteY1" fmla="*/ 0 h 40424"/>
            </a:gdLst>
            <a:ahLst/>
            <a:cxnLst>
              <a:cxn ang="0">
                <a:pos x="connsiteX0" y="connsiteY0"/>
              </a:cxn>
              <a:cxn ang="0">
                <a:pos x="connsiteX1" y="connsiteY1"/>
              </a:cxn>
            </a:cxnLst>
            <a:rect l="l" t="t" r="r" b="b"/>
            <a:pathLst>
              <a:path w="12696" h="40424">
                <a:moveTo>
                  <a:pt x="0" y="40425"/>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77" name="Freeform 666">
            <a:extLst>
              <a:ext uri="{FF2B5EF4-FFF2-40B4-BE49-F238E27FC236}">
                <a16:creationId xmlns:a16="http://schemas.microsoft.com/office/drawing/2014/main" id="{81F32583-B320-89AA-02E0-D3B3F093EC66}"/>
              </a:ext>
            </a:extLst>
          </p:cNvPr>
          <p:cNvSpPr/>
          <p:nvPr/>
        </p:nvSpPr>
        <p:spPr>
          <a:xfrm>
            <a:off x="7459669" y="2281018"/>
            <a:ext cx="267391" cy="11122"/>
          </a:xfrm>
          <a:custGeom>
            <a:avLst/>
            <a:gdLst>
              <a:gd name="connsiteX0" fmla="*/ 401088 w 401087"/>
              <a:gd name="connsiteY0" fmla="*/ 0 h 12672"/>
              <a:gd name="connsiteX1" fmla="*/ 0 w 401087"/>
              <a:gd name="connsiteY1" fmla="*/ 0 h 12672"/>
            </a:gdLst>
            <a:ahLst/>
            <a:cxnLst>
              <a:cxn ang="0">
                <a:pos x="connsiteX0" y="connsiteY0"/>
              </a:cxn>
              <a:cxn ang="0">
                <a:pos x="connsiteX1" y="connsiteY1"/>
              </a:cxn>
            </a:cxnLst>
            <a:rect l="l" t="t" r="r" b="b"/>
            <a:pathLst>
              <a:path w="401087" h="12672">
                <a:moveTo>
                  <a:pt x="401088"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78" name="Freeform 667">
            <a:extLst>
              <a:ext uri="{FF2B5EF4-FFF2-40B4-BE49-F238E27FC236}">
                <a16:creationId xmlns:a16="http://schemas.microsoft.com/office/drawing/2014/main" id="{FF98DF28-8F61-EDFF-856B-EB659EFF3D3C}"/>
              </a:ext>
            </a:extLst>
          </p:cNvPr>
          <p:cNvSpPr/>
          <p:nvPr/>
        </p:nvSpPr>
        <p:spPr>
          <a:xfrm>
            <a:off x="7459753" y="2263333"/>
            <a:ext cx="8464" cy="35479"/>
          </a:xfrm>
          <a:custGeom>
            <a:avLst/>
            <a:gdLst>
              <a:gd name="connsiteX0" fmla="*/ 0 w 12696"/>
              <a:gd name="connsiteY0" fmla="*/ 40424 h 40424"/>
              <a:gd name="connsiteX1" fmla="*/ 0 w 12696"/>
              <a:gd name="connsiteY1" fmla="*/ 0 h 40424"/>
            </a:gdLst>
            <a:ahLst/>
            <a:cxnLst>
              <a:cxn ang="0">
                <a:pos x="connsiteX0" y="connsiteY0"/>
              </a:cxn>
              <a:cxn ang="0">
                <a:pos x="connsiteX1" y="connsiteY1"/>
              </a:cxn>
            </a:cxnLst>
            <a:rect l="l" t="t" r="r" b="b"/>
            <a:pathLst>
              <a:path w="12696" h="40424">
                <a:moveTo>
                  <a:pt x="0" y="40424"/>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79" name="Freeform 668">
            <a:extLst>
              <a:ext uri="{FF2B5EF4-FFF2-40B4-BE49-F238E27FC236}">
                <a16:creationId xmlns:a16="http://schemas.microsoft.com/office/drawing/2014/main" id="{0EBC1828-F29C-79B3-DAF7-562B310EDDA1}"/>
              </a:ext>
            </a:extLst>
          </p:cNvPr>
          <p:cNvSpPr/>
          <p:nvPr/>
        </p:nvSpPr>
        <p:spPr>
          <a:xfrm>
            <a:off x="7459754" y="2281018"/>
            <a:ext cx="267307" cy="11122"/>
          </a:xfrm>
          <a:custGeom>
            <a:avLst/>
            <a:gdLst>
              <a:gd name="connsiteX0" fmla="*/ 0 w 400961"/>
              <a:gd name="connsiteY0" fmla="*/ 0 h 12672"/>
              <a:gd name="connsiteX1" fmla="*/ 400961 w 400961"/>
              <a:gd name="connsiteY1" fmla="*/ 0 h 12672"/>
            </a:gdLst>
            <a:ahLst/>
            <a:cxnLst>
              <a:cxn ang="0">
                <a:pos x="connsiteX0" y="connsiteY0"/>
              </a:cxn>
              <a:cxn ang="0">
                <a:pos x="connsiteX1" y="connsiteY1"/>
              </a:cxn>
            </a:cxnLst>
            <a:rect l="l" t="t" r="r" b="b"/>
            <a:pathLst>
              <a:path w="400961" h="12672">
                <a:moveTo>
                  <a:pt x="0" y="0"/>
                </a:moveTo>
                <a:lnTo>
                  <a:pt x="40096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80" name="Freeform 669">
            <a:extLst>
              <a:ext uri="{FF2B5EF4-FFF2-40B4-BE49-F238E27FC236}">
                <a16:creationId xmlns:a16="http://schemas.microsoft.com/office/drawing/2014/main" id="{5818A172-DB06-CC06-BC72-20599389432F}"/>
              </a:ext>
            </a:extLst>
          </p:cNvPr>
          <p:cNvSpPr/>
          <p:nvPr/>
        </p:nvSpPr>
        <p:spPr>
          <a:xfrm>
            <a:off x="7727061" y="2263333"/>
            <a:ext cx="8464" cy="35479"/>
          </a:xfrm>
          <a:custGeom>
            <a:avLst/>
            <a:gdLst>
              <a:gd name="connsiteX0" fmla="*/ 0 w 12696"/>
              <a:gd name="connsiteY0" fmla="*/ 40424 h 40424"/>
              <a:gd name="connsiteX1" fmla="*/ 0 w 12696"/>
              <a:gd name="connsiteY1" fmla="*/ 0 h 40424"/>
            </a:gdLst>
            <a:ahLst/>
            <a:cxnLst>
              <a:cxn ang="0">
                <a:pos x="connsiteX0" y="connsiteY0"/>
              </a:cxn>
              <a:cxn ang="0">
                <a:pos x="connsiteX1" y="connsiteY1"/>
              </a:cxn>
            </a:cxnLst>
            <a:rect l="l" t="t" r="r" b="b"/>
            <a:pathLst>
              <a:path w="12696" h="40424">
                <a:moveTo>
                  <a:pt x="0" y="40424"/>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81" name="Freeform 670">
            <a:extLst>
              <a:ext uri="{FF2B5EF4-FFF2-40B4-BE49-F238E27FC236}">
                <a16:creationId xmlns:a16="http://schemas.microsoft.com/office/drawing/2014/main" id="{8FA27AC0-E34D-6A8E-DAD5-1307F6F57298}"/>
              </a:ext>
            </a:extLst>
          </p:cNvPr>
          <p:cNvSpPr/>
          <p:nvPr/>
        </p:nvSpPr>
        <p:spPr>
          <a:xfrm>
            <a:off x="7470503" y="2400691"/>
            <a:ext cx="340271" cy="11122"/>
          </a:xfrm>
          <a:custGeom>
            <a:avLst/>
            <a:gdLst>
              <a:gd name="connsiteX0" fmla="*/ 510406 w 510406"/>
              <a:gd name="connsiteY0" fmla="*/ 0 h 12672"/>
              <a:gd name="connsiteX1" fmla="*/ 0 w 510406"/>
              <a:gd name="connsiteY1" fmla="*/ 0 h 12672"/>
            </a:gdLst>
            <a:ahLst/>
            <a:cxnLst>
              <a:cxn ang="0">
                <a:pos x="connsiteX0" y="connsiteY0"/>
              </a:cxn>
              <a:cxn ang="0">
                <a:pos x="connsiteX1" y="connsiteY1"/>
              </a:cxn>
            </a:cxnLst>
            <a:rect l="l" t="t" r="r" b="b"/>
            <a:pathLst>
              <a:path w="510406" h="12672">
                <a:moveTo>
                  <a:pt x="510406"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82" name="Freeform 671">
            <a:extLst>
              <a:ext uri="{FF2B5EF4-FFF2-40B4-BE49-F238E27FC236}">
                <a16:creationId xmlns:a16="http://schemas.microsoft.com/office/drawing/2014/main" id="{84FB3801-D502-DB29-27C8-183202555324}"/>
              </a:ext>
            </a:extLst>
          </p:cNvPr>
          <p:cNvSpPr/>
          <p:nvPr/>
        </p:nvSpPr>
        <p:spPr>
          <a:xfrm>
            <a:off x="7470503" y="2381228"/>
            <a:ext cx="8464" cy="39038"/>
          </a:xfrm>
          <a:custGeom>
            <a:avLst/>
            <a:gdLst>
              <a:gd name="connsiteX0" fmla="*/ 0 w 12696"/>
              <a:gd name="connsiteY0" fmla="*/ 44480 h 44479"/>
              <a:gd name="connsiteX1" fmla="*/ 0 w 12696"/>
              <a:gd name="connsiteY1" fmla="*/ 0 h 44479"/>
            </a:gdLst>
            <a:ahLst/>
            <a:cxnLst>
              <a:cxn ang="0">
                <a:pos x="connsiteX0" y="connsiteY0"/>
              </a:cxn>
              <a:cxn ang="0">
                <a:pos x="connsiteX1" y="connsiteY1"/>
              </a:cxn>
            </a:cxnLst>
            <a:rect l="l" t="t" r="r" b="b"/>
            <a:pathLst>
              <a:path w="12696" h="44479">
                <a:moveTo>
                  <a:pt x="0" y="4448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83" name="Freeform 672">
            <a:extLst>
              <a:ext uri="{FF2B5EF4-FFF2-40B4-BE49-F238E27FC236}">
                <a16:creationId xmlns:a16="http://schemas.microsoft.com/office/drawing/2014/main" id="{B027C953-108F-833D-3AD9-57A0BFB561ED}"/>
              </a:ext>
            </a:extLst>
          </p:cNvPr>
          <p:cNvSpPr/>
          <p:nvPr/>
        </p:nvSpPr>
        <p:spPr>
          <a:xfrm>
            <a:off x="7470503" y="2400691"/>
            <a:ext cx="340271" cy="11122"/>
          </a:xfrm>
          <a:custGeom>
            <a:avLst/>
            <a:gdLst>
              <a:gd name="connsiteX0" fmla="*/ 0 w 510406"/>
              <a:gd name="connsiteY0" fmla="*/ 0 h 12672"/>
              <a:gd name="connsiteX1" fmla="*/ 510406 w 510406"/>
              <a:gd name="connsiteY1" fmla="*/ 0 h 12672"/>
            </a:gdLst>
            <a:ahLst/>
            <a:cxnLst>
              <a:cxn ang="0">
                <a:pos x="connsiteX0" y="connsiteY0"/>
              </a:cxn>
              <a:cxn ang="0">
                <a:pos x="connsiteX1" y="connsiteY1"/>
              </a:cxn>
            </a:cxnLst>
            <a:rect l="l" t="t" r="r" b="b"/>
            <a:pathLst>
              <a:path w="510406" h="12672">
                <a:moveTo>
                  <a:pt x="0" y="0"/>
                </a:moveTo>
                <a:lnTo>
                  <a:pt x="510406"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84" name="Freeform 673">
            <a:extLst>
              <a:ext uri="{FF2B5EF4-FFF2-40B4-BE49-F238E27FC236}">
                <a16:creationId xmlns:a16="http://schemas.microsoft.com/office/drawing/2014/main" id="{80CCFE6D-6FE0-AB2D-B8A6-AB5D7F020E59}"/>
              </a:ext>
            </a:extLst>
          </p:cNvPr>
          <p:cNvSpPr/>
          <p:nvPr/>
        </p:nvSpPr>
        <p:spPr>
          <a:xfrm>
            <a:off x="7810774" y="2381228"/>
            <a:ext cx="8464" cy="39038"/>
          </a:xfrm>
          <a:custGeom>
            <a:avLst/>
            <a:gdLst>
              <a:gd name="connsiteX0" fmla="*/ 0 w 12696"/>
              <a:gd name="connsiteY0" fmla="*/ 44480 h 44479"/>
              <a:gd name="connsiteX1" fmla="*/ 0 w 12696"/>
              <a:gd name="connsiteY1" fmla="*/ 0 h 44479"/>
            </a:gdLst>
            <a:ahLst/>
            <a:cxnLst>
              <a:cxn ang="0">
                <a:pos x="connsiteX0" y="connsiteY0"/>
              </a:cxn>
              <a:cxn ang="0">
                <a:pos x="connsiteX1" y="connsiteY1"/>
              </a:cxn>
            </a:cxnLst>
            <a:rect l="l" t="t" r="r" b="b"/>
            <a:pathLst>
              <a:path w="12696" h="44479">
                <a:moveTo>
                  <a:pt x="0" y="4448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85" name="Freeform 674">
            <a:extLst>
              <a:ext uri="{FF2B5EF4-FFF2-40B4-BE49-F238E27FC236}">
                <a16:creationId xmlns:a16="http://schemas.microsoft.com/office/drawing/2014/main" id="{C77DBF9C-9623-451A-7BA0-E8830DBA716B}"/>
              </a:ext>
            </a:extLst>
          </p:cNvPr>
          <p:cNvSpPr/>
          <p:nvPr/>
        </p:nvSpPr>
        <p:spPr>
          <a:xfrm>
            <a:off x="7208529" y="2520364"/>
            <a:ext cx="1026314" cy="11122"/>
          </a:xfrm>
          <a:custGeom>
            <a:avLst/>
            <a:gdLst>
              <a:gd name="connsiteX0" fmla="*/ 1539472 w 1539471"/>
              <a:gd name="connsiteY0" fmla="*/ 0 h 12672"/>
              <a:gd name="connsiteX1" fmla="*/ 0 w 1539471"/>
              <a:gd name="connsiteY1" fmla="*/ 0 h 12672"/>
            </a:gdLst>
            <a:ahLst/>
            <a:cxnLst>
              <a:cxn ang="0">
                <a:pos x="connsiteX0" y="connsiteY0"/>
              </a:cxn>
              <a:cxn ang="0">
                <a:pos x="connsiteX1" y="connsiteY1"/>
              </a:cxn>
            </a:cxnLst>
            <a:rect l="l" t="t" r="r" b="b"/>
            <a:pathLst>
              <a:path w="1539471" h="12672">
                <a:moveTo>
                  <a:pt x="1539472" y="0"/>
                </a:moveTo>
                <a:lnTo>
                  <a:pt x="0" y="0"/>
                </a:lnTo>
              </a:path>
            </a:pathLst>
          </a:custGeom>
          <a:ln w="12692" cap="flat">
            <a:solidFill>
              <a:srgbClr val="000000"/>
            </a:solidFill>
            <a:prstDash val="solid"/>
            <a:miter/>
            <a:headEnd type="arrow" w="sm" len="sm"/>
            <a:tailEnd type="arrow" w="sm" len="sm"/>
          </a:ln>
        </p:spPr>
        <p:txBody>
          <a:bodyPr rtlCol="0" anchor="ctr"/>
          <a:lstStyle/>
          <a:p>
            <a:pPr algn="ctr" defTabSz="914446"/>
            <a:endParaRPr lang="en-GB" sz="600" noProof="0" dirty="0">
              <a:solidFill>
                <a:prstClr val="black"/>
              </a:solidFill>
              <a:latin typeface="Aptos" panose="02110004020202020204"/>
            </a:endParaRPr>
          </a:p>
        </p:txBody>
      </p:sp>
      <p:sp>
        <p:nvSpPr>
          <p:cNvPr id="786" name="Freeform 678">
            <a:extLst>
              <a:ext uri="{FF2B5EF4-FFF2-40B4-BE49-F238E27FC236}">
                <a16:creationId xmlns:a16="http://schemas.microsoft.com/office/drawing/2014/main" id="{A7C26BE5-2A7F-7DC3-7BF4-E4B5A9A28B44}"/>
              </a:ext>
            </a:extLst>
          </p:cNvPr>
          <p:cNvSpPr/>
          <p:nvPr/>
        </p:nvSpPr>
        <p:spPr>
          <a:xfrm>
            <a:off x="7532632" y="2639926"/>
            <a:ext cx="369981" cy="11122"/>
          </a:xfrm>
          <a:custGeom>
            <a:avLst/>
            <a:gdLst>
              <a:gd name="connsiteX0" fmla="*/ 554971 w 554971"/>
              <a:gd name="connsiteY0" fmla="*/ 0 h 12672"/>
              <a:gd name="connsiteX1" fmla="*/ 0 w 554971"/>
              <a:gd name="connsiteY1" fmla="*/ 0 h 12672"/>
            </a:gdLst>
            <a:ahLst/>
            <a:cxnLst>
              <a:cxn ang="0">
                <a:pos x="connsiteX0" y="connsiteY0"/>
              </a:cxn>
              <a:cxn ang="0">
                <a:pos x="connsiteX1" y="connsiteY1"/>
              </a:cxn>
            </a:cxnLst>
            <a:rect l="l" t="t" r="r" b="b"/>
            <a:pathLst>
              <a:path w="554971" h="12672">
                <a:moveTo>
                  <a:pt x="554971"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87" name="Freeform 679">
            <a:extLst>
              <a:ext uri="{FF2B5EF4-FFF2-40B4-BE49-F238E27FC236}">
                <a16:creationId xmlns:a16="http://schemas.microsoft.com/office/drawing/2014/main" id="{4D616279-5346-4A6A-1C88-0890CCDEFECE}"/>
              </a:ext>
            </a:extLst>
          </p:cNvPr>
          <p:cNvSpPr/>
          <p:nvPr/>
        </p:nvSpPr>
        <p:spPr>
          <a:xfrm>
            <a:off x="7532632" y="2622241"/>
            <a:ext cx="8464" cy="35479"/>
          </a:xfrm>
          <a:custGeom>
            <a:avLst/>
            <a:gdLst>
              <a:gd name="connsiteX0" fmla="*/ 0 w 12696"/>
              <a:gd name="connsiteY0" fmla="*/ 40425 h 40424"/>
              <a:gd name="connsiteX1" fmla="*/ 0 w 12696"/>
              <a:gd name="connsiteY1" fmla="*/ 0 h 40424"/>
            </a:gdLst>
            <a:ahLst/>
            <a:cxnLst>
              <a:cxn ang="0">
                <a:pos x="connsiteX0" y="connsiteY0"/>
              </a:cxn>
              <a:cxn ang="0">
                <a:pos x="connsiteX1" y="connsiteY1"/>
              </a:cxn>
            </a:cxnLst>
            <a:rect l="l" t="t" r="r" b="b"/>
            <a:pathLst>
              <a:path w="12696" h="40424">
                <a:moveTo>
                  <a:pt x="0" y="40425"/>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88" name="Freeform 680">
            <a:extLst>
              <a:ext uri="{FF2B5EF4-FFF2-40B4-BE49-F238E27FC236}">
                <a16:creationId xmlns:a16="http://schemas.microsoft.com/office/drawing/2014/main" id="{DDE482B0-FBA3-9F5D-D011-E8321324FA97}"/>
              </a:ext>
            </a:extLst>
          </p:cNvPr>
          <p:cNvSpPr/>
          <p:nvPr/>
        </p:nvSpPr>
        <p:spPr>
          <a:xfrm>
            <a:off x="7532632" y="2639926"/>
            <a:ext cx="369981" cy="11122"/>
          </a:xfrm>
          <a:custGeom>
            <a:avLst/>
            <a:gdLst>
              <a:gd name="connsiteX0" fmla="*/ 0 w 554971"/>
              <a:gd name="connsiteY0" fmla="*/ 0 h 12672"/>
              <a:gd name="connsiteX1" fmla="*/ 554971 w 554971"/>
              <a:gd name="connsiteY1" fmla="*/ 0 h 12672"/>
            </a:gdLst>
            <a:ahLst/>
            <a:cxnLst>
              <a:cxn ang="0">
                <a:pos x="connsiteX0" y="connsiteY0"/>
              </a:cxn>
              <a:cxn ang="0">
                <a:pos x="connsiteX1" y="connsiteY1"/>
              </a:cxn>
            </a:cxnLst>
            <a:rect l="l" t="t" r="r" b="b"/>
            <a:pathLst>
              <a:path w="554971" h="12672">
                <a:moveTo>
                  <a:pt x="0" y="0"/>
                </a:moveTo>
                <a:lnTo>
                  <a:pt x="55497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89" name="Freeform 681">
            <a:extLst>
              <a:ext uri="{FF2B5EF4-FFF2-40B4-BE49-F238E27FC236}">
                <a16:creationId xmlns:a16="http://schemas.microsoft.com/office/drawing/2014/main" id="{9D6A7143-731F-0734-8A85-F79FE44C13B5}"/>
              </a:ext>
            </a:extLst>
          </p:cNvPr>
          <p:cNvSpPr/>
          <p:nvPr/>
        </p:nvSpPr>
        <p:spPr>
          <a:xfrm>
            <a:off x="7902613" y="2622241"/>
            <a:ext cx="8464" cy="35479"/>
          </a:xfrm>
          <a:custGeom>
            <a:avLst/>
            <a:gdLst>
              <a:gd name="connsiteX0" fmla="*/ 0 w 12696"/>
              <a:gd name="connsiteY0" fmla="*/ 40425 h 40424"/>
              <a:gd name="connsiteX1" fmla="*/ 0 w 12696"/>
              <a:gd name="connsiteY1" fmla="*/ 0 h 40424"/>
            </a:gdLst>
            <a:ahLst/>
            <a:cxnLst>
              <a:cxn ang="0">
                <a:pos x="connsiteX0" y="connsiteY0"/>
              </a:cxn>
              <a:cxn ang="0">
                <a:pos x="connsiteX1" y="connsiteY1"/>
              </a:cxn>
            </a:cxnLst>
            <a:rect l="l" t="t" r="r" b="b"/>
            <a:pathLst>
              <a:path w="12696" h="40424">
                <a:moveTo>
                  <a:pt x="0" y="40425"/>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90" name="Freeform 682">
            <a:extLst>
              <a:ext uri="{FF2B5EF4-FFF2-40B4-BE49-F238E27FC236}">
                <a16:creationId xmlns:a16="http://schemas.microsoft.com/office/drawing/2014/main" id="{153A059F-CA67-7D34-9ADD-37D9043E228F}"/>
              </a:ext>
            </a:extLst>
          </p:cNvPr>
          <p:cNvSpPr/>
          <p:nvPr/>
        </p:nvSpPr>
        <p:spPr>
          <a:xfrm>
            <a:off x="7430044" y="2759598"/>
            <a:ext cx="253849" cy="11122"/>
          </a:xfrm>
          <a:custGeom>
            <a:avLst/>
            <a:gdLst>
              <a:gd name="connsiteX0" fmla="*/ 380773 w 380773"/>
              <a:gd name="connsiteY0" fmla="*/ 0 h 12672"/>
              <a:gd name="connsiteX1" fmla="*/ 0 w 380773"/>
              <a:gd name="connsiteY1" fmla="*/ 0 h 12672"/>
            </a:gdLst>
            <a:ahLst/>
            <a:cxnLst>
              <a:cxn ang="0">
                <a:pos x="connsiteX0" y="connsiteY0"/>
              </a:cxn>
              <a:cxn ang="0">
                <a:pos x="connsiteX1" y="connsiteY1"/>
              </a:cxn>
            </a:cxnLst>
            <a:rect l="l" t="t" r="r" b="b"/>
            <a:pathLst>
              <a:path w="380773" h="12672">
                <a:moveTo>
                  <a:pt x="380773"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91" name="Freeform 683">
            <a:extLst>
              <a:ext uri="{FF2B5EF4-FFF2-40B4-BE49-F238E27FC236}">
                <a16:creationId xmlns:a16="http://schemas.microsoft.com/office/drawing/2014/main" id="{9870BBDD-6C5A-20C8-0514-4DDDE4521941}"/>
              </a:ext>
            </a:extLst>
          </p:cNvPr>
          <p:cNvSpPr/>
          <p:nvPr/>
        </p:nvSpPr>
        <p:spPr>
          <a:xfrm>
            <a:off x="7430043" y="2741803"/>
            <a:ext cx="8464" cy="35479"/>
          </a:xfrm>
          <a:custGeom>
            <a:avLst/>
            <a:gdLst>
              <a:gd name="connsiteX0" fmla="*/ 0 w 12696"/>
              <a:gd name="connsiteY0" fmla="*/ 40425 h 40424"/>
              <a:gd name="connsiteX1" fmla="*/ 0 w 12696"/>
              <a:gd name="connsiteY1" fmla="*/ 0 h 40424"/>
            </a:gdLst>
            <a:ahLst/>
            <a:cxnLst>
              <a:cxn ang="0">
                <a:pos x="connsiteX0" y="connsiteY0"/>
              </a:cxn>
              <a:cxn ang="0">
                <a:pos x="connsiteX1" y="connsiteY1"/>
              </a:cxn>
            </a:cxnLst>
            <a:rect l="l" t="t" r="r" b="b"/>
            <a:pathLst>
              <a:path w="12696" h="40424">
                <a:moveTo>
                  <a:pt x="0" y="40425"/>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92" name="Freeform 684">
            <a:extLst>
              <a:ext uri="{FF2B5EF4-FFF2-40B4-BE49-F238E27FC236}">
                <a16:creationId xmlns:a16="http://schemas.microsoft.com/office/drawing/2014/main" id="{3F907653-0511-9AAF-ED16-CB6151DCE3DD}"/>
              </a:ext>
            </a:extLst>
          </p:cNvPr>
          <p:cNvSpPr/>
          <p:nvPr/>
        </p:nvSpPr>
        <p:spPr>
          <a:xfrm>
            <a:off x="7430044" y="2759598"/>
            <a:ext cx="253849" cy="11122"/>
          </a:xfrm>
          <a:custGeom>
            <a:avLst/>
            <a:gdLst>
              <a:gd name="connsiteX0" fmla="*/ 0 w 380773"/>
              <a:gd name="connsiteY0" fmla="*/ 0 h 12672"/>
              <a:gd name="connsiteX1" fmla="*/ 380773 w 380773"/>
              <a:gd name="connsiteY1" fmla="*/ 0 h 12672"/>
            </a:gdLst>
            <a:ahLst/>
            <a:cxnLst>
              <a:cxn ang="0">
                <a:pos x="connsiteX0" y="connsiteY0"/>
              </a:cxn>
              <a:cxn ang="0">
                <a:pos x="connsiteX1" y="connsiteY1"/>
              </a:cxn>
            </a:cxnLst>
            <a:rect l="l" t="t" r="r" b="b"/>
            <a:pathLst>
              <a:path w="380773" h="12672">
                <a:moveTo>
                  <a:pt x="0" y="0"/>
                </a:moveTo>
                <a:lnTo>
                  <a:pt x="380773"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93" name="Freeform 685">
            <a:extLst>
              <a:ext uri="{FF2B5EF4-FFF2-40B4-BE49-F238E27FC236}">
                <a16:creationId xmlns:a16="http://schemas.microsoft.com/office/drawing/2014/main" id="{7216A7AD-B18C-970A-EA88-C529A8ED4240}"/>
              </a:ext>
            </a:extLst>
          </p:cNvPr>
          <p:cNvSpPr/>
          <p:nvPr/>
        </p:nvSpPr>
        <p:spPr>
          <a:xfrm>
            <a:off x="7683892" y="2741803"/>
            <a:ext cx="8464" cy="35479"/>
          </a:xfrm>
          <a:custGeom>
            <a:avLst/>
            <a:gdLst>
              <a:gd name="connsiteX0" fmla="*/ 0 w 12696"/>
              <a:gd name="connsiteY0" fmla="*/ 40425 h 40424"/>
              <a:gd name="connsiteX1" fmla="*/ 0 w 12696"/>
              <a:gd name="connsiteY1" fmla="*/ 0 h 40424"/>
            </a:gdLst>
            <a:ahLst/>
            <a:cxnLst>
              <a:cxn ang="0">
                <a:pos x="connsiteX0" y="connsiteY0"/>
              </a:cxn>
              <a:cxn ang="0">
                <a:pos x="connsiteX1" y="connsiteY1"/>
              </a:cxn>
            </a:cxnLst>
            <a:rect l="l" t="t" r="r" b="b"/>
            <a:pathLst>
              <a:path w="12696" h="40424">
                <a:moveTo>
                  <a:pt x="0" y="40425"/>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94" name="Freeform 730">
            <a:extLst>
              <a:ext uri="{FF2B5EF4-FFF2-40B4-BE49-F238E27FC236}">
                <a16:creationId xmlns:a16="http://schemas.microsoft.com/office/drawing/2014/main" id="{6C52917A-C55C-65B2-86CA-88288598F350}"/>
              </a:ext>
            </a:extLst>
          </p:cNvPr>
          <p:cNvSpPr/>
          <p:nvPr/>
        </p:nvSpPr>
        <p:spPr>
          <a:xfrm>
            <a:off x="7511049" y="1682988"/>
            <a:ext cx="207971" cy="11122"/>
          </a:xfrm>
          <a:custGeom>
            <a:avLst/>
            <a:gdLst>
              <a:gd name="connsiteX0" fmla="*/ 0 w 311957"/>
              <a:gd name="connsiteY0" fmla="*/ 0 h 12672"/>
              <a:gd name="connsiteX1" fmla="*/ 311957 w 311957"/>
              <a:gd name="connsiteY1" fmla="*/ 0 h 12672"/>
            </a:gdLst>
            <a:ahLst/>
            <a:cxnLst>
              <a:cxn ang="0">
                <a:pos x="connsiteX0" y="connsiteY0"/>
              </a:cxn>
              <a:cxn ang="0">
                <a:pos x="connsiteX1" y="connsiteY1"/>
              </a:cxn>
            </a:cxnLst>
            <a:rect l="l" t="t" r="r" b="b"/>
            <a:pathLst>
              <a:path w="311957" h="12672">
                <a:moveTo>
                  <a:pt x="0" y="0"/>
                </a:moveTo>
                <a:lnTo>
                  <a:pt x="311957"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95" name="Freeform 731">
            <a:extLst>
              <a:ext uri="{FF2B5EF4-FFF2-40B4-BE49-F238E27FC236}">
                <a16:creationId xmlns:a16="http://schemas.microsoft.com/office/drawing/2014/main" id="{66ACD551-36F9-9DB0-43BE-43CB88535495}"/>
              </a:ext>
            </a:extLst>
          </p:cNvPr>
          <p:cNvSpPr/>
          <p:nvPr/>
        </p:nvSpPr>
        <p:spPr>
          <a:xfrm>
            <a:off x="7446210" y="1802549"/>
            <a:ext cx="310561" cy="11122"/>
          </a:xfrm>
          <a:custGeom>
            <a:avLst/>
            <a:gdLst>
              <a:gd name="connsiteX0" fmla="*/ 0 w 465841"/>
              <a:gd name="connsiteY0" fmla="*/ 0 h 12672"/>
              <a:gd name="connsiteX1" fmla="*/ 465841 w 465841"/>
              <a:gd name="connsiteY1" fmla="*/ 0 h 12672"/>
            </a:gdLst>
            <a:ahLst/>
            <a:cxnLst>
              <a:cxn ang="0">
                <a:pos x="connsiteX0" y="connsiteY0"/>
              </a:cxn>
              <a:cxn ang="0">
                <a:pos x="connsiteX1" y="connsiteY1"/>
              </a:cxn>
            </a:cxnLst>
            <a:rect l="l" t="t" r="r" b="b"/>
            <a:pathLst>
              <a:path w="465841" h="12672">
                <a:moveTo>
                  <a:pt x="0" y="0"/>
                </a:moveTo>
                <a:lnTo>
                  <a:pt x="46584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96" name="Freeform 732">
            <a:extLst>
              <a:ext uri="{FF2B5EF4-FFF2-40B4-BE49-F238E27FC236}">
                <a16:creationId xmlns:a16="http://schemas.microsoft.com/office/drawing/2014/main" id="{8FB2145F-7E4E-5B4E-474C-F5D76D2BF73F}"/>
              </a:ext>
            </a:extLst>
          </p:cNvPr>
          <p:cNvSpPr/>
          <p:nvPr/>
        </p:nvSpPr>
        <p:spPr>
          <a:xfrm>
            <a:off x="7478629" y="1922222"/>
            <a:ext cx="283559" cy="11122"/>
          </a:xfrm>
          <a:custGeom>
            <a:avLst/>
            <a:gdLst>
              <a:gd name="connsiteX0" fmla="*/ 0 w 425338"/>
              <a:gd name="connsiteY0" fmla="*/ 0 h 12672"/>
              <a:gd name="connsiteX1" fmla="*/ 425339 w 425338"/>
              <a:gd name="connsiteY1" fmla="*/ 0 h 12672"/>
            </a:gdLst>
            <a:ahLst/>
            <a:cxnLst>
              <a:cxn ang="0">
                <a:pos x="connsiteX0" y="connsiteY0"/>
              </a:cxn>
              <a:cxn ang="0">
                <a:pos x="connsiteX1" y="connsiteY1"/>
              </a:cxn>
            </a:cxnLst>
            <a:rect l="l" t="t" r="r" b="b"/>
            <a:pathLst>
              <a:path w="425338" h="12672">
                <a:moveTo>
                  <a:pt x="0" y="0"/>
                </a:moveTo>
                <a:lnTo>
                  <a:pt x="42533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97" name="Freeform 733">
            <a:extLst>
              <a:ext uri="{FF2B5EF4-FFF2-40B4-BE49-F238E27FC236}">
                <a16:creationId xmlns:a16="http://schemas.microsoft.com/office/drawing/2014/main" id="{F9E13E93-1E19-12BC-6938-3FFDF4DE6626}"/>
              </a:ext>
            </a:extLst>
          </p:cNvPr>
          <p:cNvSpPr/>
          <p:nvPr/>
        </p:nvSpPr>
        <p:spPr>
          <a:xfrm>
            <a:off x="7478629" y="2041784"/>
            <a:ext cx="456403" cy="11122"/>
          </a:xfrm>
          <a:custGeom>
            <a:avLst/>
            <a:gdLst>
              <a:gd name="connsiteX0" fmla="*/ 0 w 684604"/>
              <a:gd name="connsiteY0" fmla="*/ 0 h 12672"/>
              <a:gd name="connsiteX1" fmla="*/ 684605 w 684604"/>
              <a:gd name="connsiteY1" fmla="*/ 0 h 12672"/>
            </a:gdLst>
            <a:ahLst/>
            <a:cxnLst>
              <a:cxn ang="0">
                <a:pos x="connsiteX0" y="connsiteY0"/>
              </a:cxn>
              <a:cxn ang="0">
                <a:pos x="connsiteX1" y="connsiteY1"/>
              </a:cxn>
            </a:cxnLst>
            <a:rect l="l" t="t" r="r" b="b"/>
            <a:pathLst>
              <a:path w="684604" h="12672">
                <a:moveTo>
                  <a:pt x="0" y="0"/>
                </a:moveTo>
                <a:lnTo>
                  <a:pt x="684605"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98" name="Freeform 734">
            <a:extLst>
              <a:ext uri="{FF2B5EF4-FFF2-40B4-BE49-F238E27FC236}">
                <a16:creationId xmlns:a16="http://schemas.microsoft.com/office/drawing/2014/main" id="{3DBEB407-FFC4-282A-DC3A-A899467C19E8}"/>
              </a:ext>
            </a:extLst>
          </p:cNvPr>
          <p:cNvSpPr/>
          <p:nvPr/>
        </p:nvSpPr>
        <p:spPr>
          <a:xfrm>
            <a:off x="7470504" y="2161456"/>
            <a:ext cx="234973" cy="11122"/>
          </a:xfrm>
          <a:custGeom>
            <a:avLst/>
            <a:gdLst>
              <a:gd name="connsiteX0" fmla="*/ 0 w 352459"/>
              <a:gd name="connsiteY0" fmla="*/ 0 h 12672"/>
              <a:gd name="connsiteX1" fmla="*/ 352460 w 352459"/>
              <a:gd name="connsiteY1" fmla="*/ 0 h 12672"/>
            </a:gdLst>
            <a:ahLst/>
            <a:cxnLst>
              <a:cxn ang="0">
                <a:pos x="connsiteX0" y="connsiteY0"/>
              </a:cxn>
              <a:cxn ang="0">
                <a:pos x="connsiteX1" y="connsiteY1"/>
              </a:cxn>
            </a:cxnLst>
            <a:rect l="l" t="t" r="r" b="b"/>
            <a:pathLst>
              <a:path w="352459" h="12672">
                <a:moveTo>
                  <a:pt x="0" y="0"/>
                </a:moveTo>
                <a:lnTo>
                  <a:pt x="35246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799" name="Freeform 735">
            <a:extLst>
              <a:ext uri="{FF2B5EF4-FFF2-40B4-BE49-F238E27FC236}">
                <a16:creationId xmlns:a16="http://schemas.microsoft.com/office/drawing/2014/main" id="{E38C759A-8AF8-C858-500F-D9D18CCE90CE}"/>
              </a:ext>
            </a:extLst>
          </p:cNvPr>
          <p:cNvSpPr/>
          <p:nvPr/>
        </p:nvSpPr>
        <p:spPr>
          <a:xfrm>
            <a:off x="7459754" y="2281018"/>
            <a:ext cx="267307" cy="11122"/>
          </a:xfrm>
          <a:custGeom>
            <a:avLst/>
            <a:gdLst>
              <a:gd name="connsiteX0" fmla="*/ 0 w 400961"/>
              <a:gd name="connsiteY0" fmla="*/ 0 h 12672"/>
              <a:gd name="connsiteX1" fmla="*/ 400961 w 400961"/>
              <a:gd name="connsiteY1" fmla="*/ 0 h 12672"/>
            </a:gdLst>
            <a:ahLst/>
            <a:cxnLst>
              <a:cxn ang="0">
                <a:pos x="connsiteX0" y="connsiteY0"/>
              </a:cxn>
              <a:cxn ang="0">
                <a:pos x="connsiteX1" y="connsiteY1"/>
              </a:cxn>
            </a:cxnLst>
            <a:rect l="l" t="t" r="r" b="b"/>
            <a:pathLst>
              <a:path w="400961" h="12672">
                <a:moveTo>
                  <a:pt x="0" y="0"/>
                </a:moveTo>
                <a:lnTo>
                  <a:pt x="40096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00" name="Freeform 736">
            <a:extLst>
              <a:ext uri="{FF2B5EF4-FFF2-40B4-BE49-F238E27FC236}">
                <a16:creationId xmlns:a16="http://schemas.microsoft.com/office/drawing/2014/main" id="{D828F1D0-1578-8BFA-BDDD-CBF009BCEFB3}"/>
              </a:ext>
            </a:extLst>
          </p:cNvPr>
          <p:cNvSpPr/>
          <p:nvPr/>
        </p:nvSpPr>
        <p:spPr>
          <a:xfrm>
            <a:off x="7470503" y="2400691"/>
            <a:ext cx="340271" cy="11122"/>
          </a:xfrm>
          <a:custGeom>
            <a:avLst/>
            <a:gdLst>
              <a:gd name="connsiteX0" fmla="*/ 0 w 510406"/>
              <a:gd name="connsiteY0" fmla="*/ 0 h 12672"/>
              <a:gd name="connsiteX1" fmla="*/ 510406 w 510406"/>
              <a:gd name="connsiteY1" fmla="*/ 0 h 12672"/>
            </a:gdLst>
            <a:ahLst/>
            <a:cxnLst>
              <a:cxn ang="0">
                <a:pos x="connsiteX0" y="connsiteY0"/>
              </a:cxn>
              <a:cxn ang="0">
                <a:pos x="connsiteX1" y="connsiteY1"/>
              </a:cxn>
            </a:cxnLst>
            <a:rect l="l" t="t" r="r" b="b"/>
            <a:pathLst>
              <a:path w="510406" h="12672">
                <a:moveTo>
                  <a:pt x="0" y="0"/>
                </a:moveTo>
                <a:lnTo>
                  <a:pt x="510406"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01" name="Freeform 738">
            <a:extLst>
              <a:ext uri="{FF2B5EF4-FFF2-40B4-BE49-F238E27FC236}">
                <a16:creationId xmlns:a16="http://schemas.microsoft.com/office/drawing/2014/main" id="{B83575DD-71CD-3293-0A6F-95EC29B6E071}"/>
              </a:ext>
            </a:extLst>
          </p:cNvPr>
          <p:cNvSpPr/>
          <p:nvPr/>
        </p:nvSpPr>
        <p:spPr>
          <a:xfrm>
            <a:off x="7532632" y="2639926"/>
            <a:ext cx="369981" cy="11122"/>
          </a:xfrm>
          <a:custGeom>
            <a:avLst/>
            <a:gdLst>
              <a:gd name="connsiteX0" fmla="*/ 0 w 554971"/>
              <a:gd name="connsiteY0" fmla="*/ 0 h 12672"/>
              <a:gd name="connsiteX1" fmla="*/ 554971 w 554971"/>
              <a:gd name="connsiteY1" fmla="*/ 0 h 12672"/>
            </a:gdLst>
            <a:ahLst/>
            <a:cxnLst>
              <a:cxn ang="0">
                <a:pos x="connsiteX0" y="connsiteY0"/>
              </a:cxn>
              <a:cxn ang="0">
                <a:pos x="connsiteX1" y="connsiteY1"/>
              </a:cxn>
            </a:cxnLst>
            <a:rect l="l" t="t" r="r" b="b"/>
            <a:pathLst>
              <a:path w="554971" h="12672">
                <a:moveTo>
                  <a:pt x="0" y="0"/>
                </a:moveTo>
                <a:lnTo>
                  <a:pt x="55497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02" name="Freeform 739">
            <a:extLst>
              <a:ext uri="{FF2B5EF4-FFF2-40B4-BE49-F238E27FC236}">
                <a16:creationId xmlns:a16="http://schemas.microsoft.com/office/drawing/2014/main" id="{1D7AA32B-9ABF-CA87-9940-CAD1EFB87B03}"/>
              </a:ext>
            </a:extLst>
          </p:cNvPr>
          <p:cNvSpPr/>
          <p:nvPr/>
        </p:nvSpPr>
        <p:spPr>
          <a:xfrm>
            <a:off x="7430044" y="2759598"/>
            <a:ext cx="253849" cy="11122"/>
          </a:xfrm>
          <a:custGeom>
            <a:avLst/>
            <a:gdLst>
              <a:gd name="connsiteX0" fmla="*/ 0 w 380773"/>
              <a:gd name="connsiteY0" fmla="*/ 0 h 12672"/>
              <a:gd name="connsiteX1" fmla="*/ 380773 w 380773"/>
              <a:gd name="connsiteY1" fmla="*/ 0 h 12672"/>
            </a:gdLst>
            <a:ahLst/>
            <a:cxnLst>
              <a:cxn ang="0">
                <a:pos x="connsiteX0" y="connsiteY0"/>
              </a:cxn>
              <a:cxn ang="0">
                <a:pos x="connsiteX1" y="connsiteY1"/>
              </a:cxn>
            </a:cxnLst>
            <a:rect l="l" t="t" r="r" b="b"/>
            <a:pathLst>
              <a:path w="380773" h="12672">
                <a:moveTo>
                  <a:pt x="0" y="0"/>
                </a:moveTo>
                <a:lnTo>
                  <a:pt x="380773"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03" name="Freeform 560">
            <a:extLst>
              <a:ext uri="{FF2B5EF4-FFF2-40B4-BE49-F238E27FC236}">
                <a16:creationId xmlns:a16="http://schemas.microsoft.com/office/drawing/2014/main" id="{20F47600-5C9F-F97E-9350-E8D2024F977A}"/>
              </a:ext>
            </a:extLst>
          </p:cNvPr>
          <p:cNvSpPr/>
          <p:nvPr/>
        </p:nvSpPr>
        <p:spPr>
          <a:xfrm>
            <a:off x="7586635" y="1650965"/>
            <a:ext cx="59420" cy="60874"/>
          </a:xfrm>
          <a:custGeom>
            <a:avLst/>
            <a:gdLst>
              <a:gd name="connsiteX0" fmla="*/ 0 w 89130"/>
              <a:gd name="connsiteY0" fmla="*/ 0 h 93014"/>
              <a:gd name="connsiteX1" fmla="*/ 89131 w 89130"/>
              <a:gd name="connsiteY1" fmla="*/ 0 h 93014"/>
              <a:gd name="connsiteX2" fmla="*/ 89131 w 89130"/>
              <a:gd name="connsiteY2" fmla="*/ 93014 h 93014"/>
              <a:gd name="connsiteX3" fmla="*/ 0 w 89130"/>
              <a:gd name="connsiteY3" fmla="*/ 93014 h 93014"/>
            </a:gdLst>
            <a:ahLst/>
            <a:cxnLst>
              <a:cxn ang="0">
                <a:pos x="connsiteX0" y="connsiteY0"/>
              </a:cxn>
              <a:cxn ang="0">
                <a:pos x="connsiteX1" y="connsiteY1"/>
              </a:cxn>
              <a:cxn ang="0">
                <a:pos x="connsiteX2" y="connsiteY2"/>
              </a:cxn>
              <a:cxn ang="0">
                <a:pos x="connsiteX3" y="connsiteY3"/>
              </a:cxn>
            </a:cxnLst>
            <a:rect l="l" t="t" r="r" b="b"/>
            <a:pathLst>
              <a:path w="89130" h="93014">
                <a:moveTo>
                  <a:pt x="0" y="0"/>
                </a:moveTo>
                <a:lnTo>
                  <a:pt x="89131" y="0"/>
                </a:lnTo>
                <a:lnTo>
                  <a:pt x="89131" y="93014"/>
                </a:lnTo>
                <a:lnTo>
                  <a:pt x="0" y="93014"/>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04" name="Freeform 561">
            <a:extLst>
              <a:ext uri="{FF2B5EF4-FFF2-40B4-BE49-F238E27FC236}">
                <a16:creationId xmlns:a16="http://schemas.microsoft.com/office/drawing/2014/main" id="{DB0A8B97-E9D6-265D-6B8B-CA5EAE29CC93}"/>
              </a:ext>
            </a:extLst>
          </p:cNvPr>
          <p:cNvSpPr/>
          <p:nvPr/>
        </p:nvSpPr>
        <p:spPr>
          <a:xfrm>
            <a:off x="7583927" y="1781831"/>
            <a:ext cx="40545" cy="41395"/>
          </a:xfrm>
          <a:custGeom>
            <a:avLst/>
            <a:gdLst>
              <a:gd name="connsiteX0" fmla="*/ 0 w 60817"/>
              <a:gd name="connsiteY0" fmla="*/ 0 h 60700"/>
              <a:gd name="connsiteX1" fmla="*/ 60817 w 60817"/>
              <a:gd name="connsiteY1" fmla="*/ 0 h 60700"/>
              <a:gd name="connsiteX2" fmla="*/ 60817 w 60817"/>
              <a:gd name="connsiteY2" fmla="*/ 60700 h 60700"/>
              <a:gd name="connsiteX3" fmla="*/ 0 w 60817"/>
              <a:gd name="connsiteY3" fmla="*/ 60700 h 60700"/>
            </a:gdLst>
            <a:ahLst/>
            <a:cxnLst>
              <a:cxn ang="0">
                <a:pos x="connsiteX0" y="connsiteY0"/>
              </a:cxn>
              <a:cxn ang="0">
                <a:pos x="connsiteX1" y="connsiteY1"/>
              </a:cxn>
              <a:cxn ang="0">
                <a:pos x="connsiteX2" y="connsiteY2"/>
              </a:cxn>
              <a:cxn ang="0">
                <a:pos x="connsiteX3" y="connsiteY3"/>
              </a:cxn>
            </a:cxnLst>
            <a:rect l="l" t="t" r="r" b="b"/>
            <a:pathLst>
              <a:path w="60817" h="60700">
                <a:moveTo>
                  <a:pt x="0" y="0"/>
                </a:moveTo>
                <a:lnTo>
                  <a:pt x="60817" y="0"/>
                </a:lnTo>
                <a:lnTo>
                  <a:pt x="60817" y="60700"/>
                </a:lnTo>
                <a:lnTo>
                  <a:pt x="0" y="60700"/>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05" name="Freeform 562">
            <a:extLst>
              <a:ext uri="{FF2B5EF4-FFF2-40B4-BE49-F238E27FC236}">
                <a16:creationId xmlns:a16="http://schemas.microsoft.com/office/drawing/2014/main" id="{CDC1C911-E7CB-41C3-FC57-70D1EB8F9FF3}"/>
              </a:ext>
            </a:extLst>
          </p:cNvPr>
          <p:cNvSpPr/>
          <p:nvPr/>
        </p:nvSpPr>
        <p:spPr>
          <a:xfrm>
            <a:off x="7600179" y="1897944"/>
            <a:ext cx="45877" cy="46265"/>
          </a:xfrm>
          <a:custGeom>
            <a:avLst/>
            <a:gdLst>
              <a:gd name="connsiteX0" fmla="*/ 0 w 68815"/>
              <a:gd name="connsiteY0" fmla="*/ 0 h 68683"/>
              <a:gd name="connsiteX1" fmla="*/ 68816 w 68815"/>
              <a:gd name="connsiteY1" fmla="*/ 0 h 68683"/>
              <a:gd name="connsiteX2" fmla="*/ 68816 w 68815"/>
              <a:gd name="connsiteY2" fmla="*/ 68684 h 68683"/>
              <a:gd name="connsiteX3" fmla="*/ 0 w 68815"/>
              <a:gd name="connsiteY3" fmla="*/ 68684 h 68683"/>
            </a:gdLst>
            <a:ahLst/>
            <a:cxnLst>
              <a:cxn ang="0">
                <a:pos x="connsiteX0" y="connsiteY0"/>
              </a:cxn>
              <a:cxn ang="0">
                <a:pos x="connsiteX1" y="connsiteY1"/>
              </a:cxn>
              <a:cxn ang="0">
                <a:pos x="connsiteX2" y="connsiteY2"/>
              </a:cxn>
              <a:cxn ang="0">
                <a:pos x="connsiteX3" y="connsiteY3"/>
              </a:cxn>
            </a:cxnLst>
            <a:rect l="l" t="t" r="r" b="b"/>
            <a:pathLst>
              <a:path w="68815" h="68683">
                <a:moveTo>
                  <a:pt x="0" y="0"/>
                </a:moveTo>
                <a:lnTo>
                  <a:pt x="68816" y="0"/>
                </a:lnTo>
                <a:lnTo>
                  <a:pt x="68816" y="68684"/>
                </a:lnTo>
                <a:lnTo>
                  <a:pt x="0" y="68684"/>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06" name="Freeform 563">
            <a:extLst>
              <a:ext uri="{FF2B5EF4-FFF2-40B4-BE49-F238E27FC236}">
                <a16:creationId xmlns:a16="http://schemas.microsoft.com/office/drawing/2014/main" id="{FE3B32E8-AE72-C567-E28C-B9AC2D941C07}"/>
              </a:ext>
            </a:extLst>
          </p:cNvPr>
          <p:cNvSpPr/>
          <p:nvPr/>
        </p:nvSpPr>
        <p:spPr>
          <a:xfrm>
            <a:off x="7691934" y="2028183"/>
            <a:ext cx="29710" cy="29219"/>
          </a:xfrm>
          <a:custGeom>
            <a:avLst/>
            <a:gdLst>
              <a:gd name="connsiteX0" fmla="*/ 0 w 44565"/>
              <a:gd name="connsiteY0" fmla="*/ 0 h 44479"/>
              <a:gd name="connsiteX1" fmla="*/ 44566 w 44565"/>
              <a:gd name="connsiteY1" fmla="*/ 0 h 44479"/>
              <a:gd name="connsiteX2" fmla="*/ 44566 w 44565"/>
              <a:gd name="connsiteY2" fmla="*/ 44480 h 44479"/>
              <a:gd name="connsiteX3" fmla="*/ 0 w 44565"/>
              <a:gd name="connsiteY3" fmla="*/ 44480 h 44479"/>
            </a:gdLst>
            <a:ahLst/>
            <a:cxnLst>
              <a:cxn ang="0">
                <a:pos x="connsiteX0" y="connsiteY0"/>
              </a:cxn>
              <a:cxn ang="0">
                <a:pos x="connsiteX1" y="connsiteY1"/>
              </a:cxn>
              <a:cxn ang="0">
                <a:pos x="connsiteX2" y="connsiteY2"/>
              </a:cxn>
              <a:cxn ang="0">
                <a:pos x="connsiteX3" y="connsiteY3"/>
              </a:cxn>
            </a:cxnLst>
            <a:rect l="l" t="t" r="r" b="b"/>
            <a:pathLst>
              <a:path w="44565" h="44479">
                <a:moveTo>
                  <a:pt x="0" y="0"/>
                </a:moveTo>
                <a:lnTo>
                  <a:pt x="44566" y="0"/>
                </a:lnTo>
                <a:lnTo>
                  <a:pt x="44566" y="44480"/>
                </a:lnTo>
                <a:lnTo>
                  <a:pt x="0" y="44480"/>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07" name="Freeform 564">
            <a:extLst>
              <a:ext uri="{FF2B5EF4-FFF2-40B4-BE49-F238E27FC236}">
                <a16:creationId xmlns:a16="http://schemas.microsoft.com/office/drawing/2014/main" id="{C63238EA-765B-90C9-8A6B-01A16DE9C646}"/>
              </a:ext>
            </a:extLst>
          </p:cNvPr>
          <p:cNvSpPr/>
          <p:nvPr/>
        </p:nvSpPr>
        <p:spPr>
          <a:xfrm>
            <a:off x="7559634" y="2134772"/>
            <a:ext cx="54003" cy="56004"/>
          </a:xfrm>
          <a:custGeom>
            <a:avLst/>
            <a:gdLst>
              <a:gd name="connsiteX0" fmla="*/ 0 w 81004"/>
              <a:gd name="connsiteY0" fmla="*/ 0 h 80849"/>
              <a:gd name="connsiteX1" fmla="*/ 81005 w 81004"/>
              <a:gd name="connsiteY1" fmla="*/ 0 h 80849"/>
              <a:gd name="connsiteX2" fmla="*/ 81005 w 81004"/>
              <a:gd name="connsiteY2" fmla="*/ 80849 h 80849"/>
              <a:gd name="connsiteX3" fmla="*/ 0 w 81004"/>
              <a:gd name="connsiteY3" fmla="*/ 80849 h 80849"/>
            </a:gdLst>
            <a:ahLst/>
            <a:cxnLst>
              <a:cxn ang="0">
                <a:pos x="connsiteX0" y="connsiteY0"/>
              </a:cxn>
              <a:cxn ang="0">
                <a:pos x="connsiteX1" y="connsiteY1"/>
              </a:cxn>
              <a:cxn ang="0">
                <a:pos x="connsiteX2" y="connsiteY2"/>
              </a:cxn>
              <a:cxn ang="0">
                <a:pos x="connsiteX3" y="connsiteY3"/>
              </a:cxn>
            </a:cxnLst>
            <a:rect l="l" t="t" r="r" b="b"/>
            <a:pathLst>
              <a:path w="81004" h="80849">
                <a:moveTo>
                  <a:pt x="0" y="0"/>
                </a:moveTo>
                <a:lnTo>
                  <a:pt x="81005" y="0"/>
                </a:lnTo>
                <a:lnTo>
                  <a:pt x="81005" y="80849"/>
                </a:lnTo>
                <a:lnTo>
                  <a:pt x="0" y="80849"/>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08" name="Freeform 565">
            <a:extLst>
              <a:ext uri="{FF2B5EF4-FFF2-40B4-BE49-F238E27FC236}">
                <a16:creationId xmlns:a16="http://schemas.microsoft.com/office/drawing/2014/main" id="{DA519BB7-6062-8CAC-F68A-932E7FB8D4E0}"/>
              </a:ext>
            </a:extLst>
          </p:cNvPr>
          <p:cNvSpPr/>
          <p:nvPr/>
        </p:nvSpPr>
        <p:spPr>
          <a:xfrm>
            <a:off x="7567760" y="2254961"/>
            <a:ext cx="48585" cy="48699"/>
          </a:xfrm>
          <a:custGeom>
            <a:avLst/>
            <a:gdLst>
              <a:gd name="connsiteX0" fmla="*/ 0 w 72878"/>
              <a:gd name="connsiteY0" fmla="*/ 0 h 72738"/>
              <a:gd name="connsiteX1" fmla="*/ 72879 w 72878"/>
              <a:gd name="connsiteY1" fmla="*/ 0 h 72738"/>
              <a:gd name="connsiteX2" fmla="*/ 72879 w 72878"/>
              <a:gd name="connsiteY2" fmla="*/ 72739 h 72738"/>
              <a:gd name="connsiteX3" fmla="*/ 0 w 72878"/>
              <a:gd name="connsiteY3" fmla="*/ 72739 h 72738"/>
            </a:gdLst>
            <a:ahLst/>
            <a:cxnLst>
              <a:cxn ang="0">
                <a:pos x="connsiteX0" y="connsiteY0"/>
              </a:cxn>
              <a:cxn ang="0">
                <a:pos x="connsiteX1" y="connsiteY1"/>
              </a:cxn>
              <a:cxn ang="0">
                <a:pos x="connsiteX2" y="connsiteY2"/>
              </a:cxn>
              <a:cxn ang="0">
                <a:pos x="connsiteX3" y="connsiteY3"/>
              </a:cxn>
            </a:cxnLst>
            <a:rect l="l" t="t" r="r" b="b"/>
            <a:pathLst>
              <a:path w="72878" h="72738">
                <a:moveTo>
                  <a:pt x="0" y="0"/>
                </a:moveTo>
                <a:lnTo>
                  <a:pt x="72879" y="0"/>
                </a:lnTo>
                <a:lnTo>
                  <a:pt x="72879" y="72739"/>
                </a:lnTo>
                <a:lnTo>
                  <a:pt x="0" y="72739"/>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09" name="Freeform 566">
            <a:extLst>
              <a:ext uri="{FF2B5EF4-FFF2-40B4-BE49-F238E27FC236}">
                <a16:creationId xmlns:a16="http://schemas.microsoft.com/office/drawing/2014/main" id="{943F28FC-C0EF-B899-C886-AD9D5213610D}"/>
              </a:ext>
            </a:extLst>
          </p:cNvPr>
          <p:cNvSpPr/>
          <p:nvPr/>
        </p:nvSpPr>
        <p:spPr>
          <a:xfrm>
            <a:off x="7621763" y="2383531"/>
            <a:ext cx="35127" cy="36525"/>
          </a:xfrm>
          <a:custGeom>
            <a:avLst/>
            <a:gdLst>
              <a:gd name="connsiteX0" fmla="*/ 0 w 52691"/>
              <a:gd name="connsiteY0" fmla="*/ 0 h 52589"/>
              <a:gd name="connsiteX1" fmla="*/ 52691 w 52691"/>
              <a:gd name="connsiteY1" fmla="*/ 0 h 52589"/>
              <a:gd name="connsiteX2" fmla="*/ 52691 w 52691"/>
              <a:gd name="connsiteY2" fmla="*/ 52590 h 52589"/>
              <a:gd name="connsiteX3" fmla="*/ 0 w 52691"/>
              <a:gd name="connsiteY3" fmla="*/ 52590 h 52589"/>
            </a:gdLst>
            <a:ahLst/>
            <a:cxnLst>
              <a:cxn ang="0">
                <a:pos x="connsiteX0" y="connsiteY0"/>
              </a:cxn>
              <a:cxn ang="0">
                <a:pos x="connsiteX1" y="connsiteY1"/>
              </a:cxn>
              <a:cxn ang="0">
                <a:pos x="connsiteX2" y="connsiteY2"/>
              </a:cxn>
              <a:cxn ang="0">
                <a:pos x="connsiteX3" y="connsiteY3"/>
              </a:cxn>
            </a:cxnLst>
            <a:rect l="l" t="t" r="r" b="b"/>
            <a:pathLst>
              <a:path w="52691" h="52589">
                <a:moveTo>
                  <a:pt x="0" y="0"/>
                </a:moveTo>
                <a:lnTo>
                  <a:pt x="52691" y="0"/>
                </a:lnTo>
                <a:lnTo>
                  <a:pt x="52691" y="52590"/>
                </a:lnTo>
                <a:lnTo>
                  <a:pt x="0" y="52590"/>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10" name="Freeform 567">
            <a:extLst>
              <a:ext uri="{FF2B5EF4-FFF2-40B4-BE49-F238E27FC236}">
                <a16:creationId xmlns:a16="http://schemas.microsoft.com/office/drawing/2014/main" id="{D01E38C3-338C-8DDD-1555-593FA81BA31B}"/>
              </a:ext>
            </a:extLst>
          </p:cNvPr>
          <p:cNvSpPr/>
          <p:nvPr/>
        </p:nvSpPr>
        <p:spPr>
          <a:xfrm>
            <a:off x="7754062" y="2516804"/>
            <a:ext cx="8125" cy="7117"/>
          </a:xfrm>
          <a:custGeom>
            <a:avLst/>
            <a:gdLst>
              <a:gd name="connsiteX0" fmla="*/ 0 w 12188"/>
              <a:gd name="connsiteY0" fmla="*/ 0 h 8110"/>
              <a:gd name="connsiteX1" fmla="*/ 12189 w 12188"/>
              <a:gd name="connsiteY1" fmla="*/ 0 h 8110"/>
              <a:gd name="connsiteX2" fmla="*/ 12189 w 12188"/>
              <a:gd name="connsiteY2" fmla="*/ 8110 h 8110"/>
              <a:gd name="connsiteX3" fmla="*/ 0 w 12188"/>
              <a:gd name="connsiteY3" fmla="*/ 8110 h 8110"/>
            </a:gdLst>
            <a:ahLst/>
            <a:cxnLst>
              <a:cxn ang="0">
                <a:pos x="connsiteX0" y="connsiteY0"/>
              </a:cxn>
              <a:cxn ang="0">
                <a:pos x="connsiteX1" y="connsiteY1"/>
              </a:cxn>
              <a:cxn ang="0">
                <a:pos x="connsiteX2" y="connsiteY2"/>
              </a:cxn>
              <a:cxn ang="0">
                <a:pos x="connsiteX3" y="connsiteY3"/>
              </a:cxn>
            </a:cxnLst>
            <a:rect l="l" t="t" r="r" b="b"/>
            <a:pathLst>
              <a:path w="12188" h="8110">
                <a:moveTo>
                  <a:pt x="0" y="0"/>
                </a:moveTo>
                <a:lnTo>
                  <a:pt x="12189" y="0"/>
                </a:lnTo>
                <a:lnTo>
                  <a:pt x="12189" y="8110"/>
                </a:lnTo>
                <a:lnTo>
                  <a:pt x="0" y="8110"/>
                </a:lnTo>
                <a:close/>
              </a:path>
            </a:pathLst>
          </a:custGeom>
          <a:solidFill>
            <a:srgbClr val="29AA83"/>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11" name="Freeform 568">
            <a:extLst>
              <a:ext uri="{FF2B5EF4-FFF2-40B4-BE49-F238E27FC236}">
                <a16:creationId xmlns:a16="http://schemas.microsoft.com/office/drawing/2014/main" id="{CC3A4C31-1D5A-8CA1-3C3A-11F66063F563}"/>
              </a:ext>
            </a:extLst>
          </p:cNvPr>
          <p:cNvSpPr/>
          <p:nvPr/>
        </p:nvSpPr>
        <p:spPr>
          <a:xfrm>
            <a:off x="7700060" y="2619954"/>
            <a:ext cx="35127" cy="36525"/>
          </a:xfrm>
          <a:custGeom>
            <a:avLst/>
            <a:gdLst>
              <a:gd name="connsiteX0" fmla="*/ 0 w 52691"/>
              <a:gd name="connsiteY0" fmla="*/ 0 h 56644"/>
              <a:gd name="connsiteX1" fmla="*/ 52691 w 52691"/>
              <a:gd name="connsiteY1" fmla="*/ 0 h 56644"/>
              <a:gd name="connsiteX2" fmla="*/ 52691 w 52691"/>
              <a:gd name="connsiteY2" fmla="*/ 56645 h 56644"/>
              <a:gd name="connsiteX3" fmla="*/ 0 w 52691"/>
              <a:gd name="connsiteY3" fmla="*/ 56645 h 56644"/>
            </a:gdLst>
            <a:ahLst/>
            <a:cxnLst>
              <a:cxn ang="0">
                <a:pos x="connsiteX0" y="connsiteY0"/>
              </a:cxn>
              <a:cxn ang="0">
                <a:pos x="connsiteX1" y="connsiteY1"/>
              </a:cxn>
              <a:cxn ang="0">
                <a:pos x="connsiteX2" y="connsiteY2"/>
              </a:cxn>
              <a:cxn ang="0">
                <a:pos x="connsiteX3" y="connsiteY3"/>
              </a:cxn>
            </a:cxnLst>
            <a:rect l="l" t="t" r="r" b="b"/>
            <a:pathLst>
              <a:path w="52691" h="56644">
                <a:moveTo>
                  <a:pt x="0" y="0"/>
                </a:moveTo>
                <a:lnTo>
                  <a:pt x="52691" y="0"/>
                </a:lnTo>
                <a:lnTo>
                  <a:pt x="52691" y="56645"/>
                </a:lnTo>
                <a:lnTo>
                  <a:pt x="0" y="56645"/>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12" name="Freeform 569">
            <a:extLst>
              <a:ext uri="{FF2B5EF4-FFF2-40B4-BE49-F238E27FC236}">
                <a16:creationId xmlns:a16="http://schemas.microsoft.com/office/drawing/2014/main" id="{75588F29-B1EB-C3DF-2CE9-9E0A4AAF11CF}"/>
              </a:ext>
            </a:extLst>
          </p:cNvPr>
          <p:cNvSpPr/>
          <p:nvPr/>
        </p:nvSpPr>
        <p:spPr>
          <a:xfrm>
            <a:off x="7527215" y="2734008"/>
            <a:ext cx="51294" cy="51135"/>
          </a:xfrm>
          <a:custGeom>
            <a:avLst/>
            <a:gdLst>
              <a:gd name="connsiteX0" fmla="*/ 0 w 76941"/>
              <a:gd name="connsiteY0" fmla="*/ 0 h 72738"/>
              <a:gd name="connsiteX1" fmla="*/ 76942 w 76941"/>
              <a:gd name="connsiteY1" fmla="*/ 0 h 72738"/>
              <a:gd name="connsiteX2" fmla="*/ 76942 w 76941"/>
              <a:gd name="connsiteY2" fmla="*/ 72739 h 72738"/>
              <a:gd name="connsiteX3" fmla="*/ 0 w 76941"/>
              <a:gd name="connsiteY3" fmla="*/ 72739 h 72738"/>
            </a:gdLst>
            <a:ahLst/>
            <a:cxnLst>
              <a:cxn ang="0">
                <a:pos x="connsiteX0" y="connsiteY0"/>
              </a:cxn>
              <a:cxn ang="0">
                <a:pos x="connsiteX1" y="connsiteY1"/>
              </a:cxn>
              <a:cxn ang="0">
                <a:pos x="connsiteX2" y="connsiteY2"/>
              </a:cxn>
              <a:cxn ang="0">
                <a:pos x="connsiteX3" y="connsiteY3"/>
              </a:cxn>
            </a:cxnLst>
            <a:rect l="l" t="t" r="r" b="b"/>
            <a:pathLst>
              <a:path w="76941" h="72738">
                <a:moveTo>
                  <a:pt x="0" y="0"/>
                </a:moveTo>
                <a:lnTo>
                  <a:pt x="76942" y="0"/>
                </a:lnTo>
                <a:lnTo>
                  <a:pt x="76942" y="72739"/>
                </a:lnTo>
                <a:lnTo>
                  <a:pt x="0" y="72739"/>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13" name="Freeform 757">
            <a:extLst>
              <a:ext uri="{FF2B5EF4-FFF2-40B4-BE49-F238E27FC236}">
                <a16:creationId xmlns:a16="http://schemas.microsoft.com/office/drawing/2014/main" id="{A8B4BA50-5599-ACF7-97BE-00146987CCFE}"/>
              </a:ext>
            </a:extLst>
          </p:cNvPr>
          <p:cNvSpPr/>
          <p:nvPr/>
        </p:nvSpPr>
        <p:spPr>
          <a:xfrm>
            <a:off x="7208275" y="5330588"/>
            <a:ext cx="8464" cy="32031"/>
          </a:xfrm>
          <a:custGeom>
            <a:avLst/>
            <a:gdLst>
              <a:gd name="connsiteX0" fmla="*/ 0 w 12696"/>
              <a:gd name="connsiteY0" fmla="*/ 0 h 36496"/>
              <a:gd name="connsiteX1" fmla="*/ 0 w 12696"/>
              <a:gd name="connsiteY1" fmla="*/ 36496 h 36496"/>
            </a:gdLst>
            <a:ahLst/>
            <a:cxnLst>
              <a:cxn ang="0">
                <a:pos x="connsiteX0" y="connsiteY0"/>
              </a:cxn>
              <a:cxn ang="0">
                <a:pos x="connsiteX1" y="connsiteY1"/>
              </a:cxn>
            </a:cxnLst>
            <a:rect l="l" t="t" r="r" b="b"/>
            <a:pathLst>
              <a:path w="12696" h="36496">
                <a:moveTo>
                  <a:pt x="0" y="0"/>
                </a:moveTo>
                <a:lnTo>
                  <a:pt x="0" y="36496"/>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14" name="Freeform 758">
            <a:extLst>
              <a:ext uri="{FF2B5EF4-FFF2-40B4-BE49-F238E27FC236}">
                <a16:creationId xmlns:a16="http://schemas.microsoft.com/office/drawing/2014/main" id="{DA1498E3-D271-06C8-6C70-74C918745B93}"/>
              </a:ext>
            </a:extLst>
          </p:cNvPr>
          <p:cNvSpPr/>
          <p:nvPr/>
        </p:nvSpPr>
        <p:spPr>
          <a:xfrm>
            <a:off x="7744582" y="5330588"/>
            <a:ext cx="8464" cy="32031"/>
          </a:xfrm>
          <a:custGeom>
            <a:avLst/>
            <a:gdLst>
              <a:gd name="connsiteX0" fmla="*/ 0 w 12696"/>
              <a:gd name="connsiteY0" fmla="*/ 0 h 36496"/>
              <a:gd name="connsiteX1" fmla="*/ 0 w 12696"/>
              <a:gd name="connsiteY1" fmla="*/ 36496 h 36496"/>
            </a:gdLst>
            <a:ahLst/>
            <a:cxnLst>
              <a:cxn ang="0">
                <a:pos x="connsiteX0" y="connsiteY0"/>
              </a:cxn>
              <a:cxn ang="0">
                <a:pos x="connsiteX1" y="connsiteY1"/>
              </a:cxn>
            </a:cxnLst>
            <a:rect l="l" t="t" r="r" b="b"/>
            <a:pathLst>
              <a:path w="12696" h="36496">
                <a:moveTo>
                  <a:pt x="0" y="0"/>
                </a:moveTo>
                <a:lnTo>
                  <a:pt x="0" y="36496"/>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15" name="Freeform 759">
            <a:extLst>
              <a:ext uri="{FF2B5EF4-FFF2-40B4-BE49-F238E27FC236}">
                <a16:creationId xmlns:a16="http://schemas.microsoft.com/office/drawing/2014/main" id="{3929F949-B7FF-FFD0-78A6-48FBB517CE5D}"/>
              </a:ext>
            </a:extLst>
          </p:cNvPr>
          <p:cNvSpPr/>
          <p:nvPr/>
        </p:nvSpPr>
        <p:spPr>
          <a:xfrm>
            <a:off x="8234843" y="5330588"/>
            <a:ext cx="8464" cy="32031"/>
          </a:xfrm>
          <a:custGeom>
            <a:avLst/>
            <a:gdLst>
              <a:gd name="connsiteX0" fmla="*/ 0 w 12696"/>
              <a:gd name="connsiteY0" fmla="*/ 0 h 36496"/>
              <a:gd name="connsiteX1" fmla="*/ 0 w 12696"/>
              <a:gd name="connsiteY1" fmla="*/ 36496 h 36496"/>
            </a:gdLst>
            <a:ahLst/>
            <a:cxnLst>
              <a:cxn ang="0">
                <a:pos x="connsiteX0" y="connsiteY0"/>
              </a:cxn>
              <a:cxn ang="0">
                <a:pos x="connsiteX1" y="connsiteY1"/>
              </a:cxn>
            </a:cxnLst>
            <a:rect l="l" t="t" r="r" b="b"/>
            <a:pathLst>
              <a:path w="12696" h="36496">
                <a:moveTo>
                  <a:pt x="0" y="0"/>
                </a:moveTo>
                <a:lnTo>
                  <a:pt x="0" y="36496"/>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16" name="Freeform 760">
            <a:extLst>
              <a:ext uri="{FF2B5EF4-FFF2-40B4-BE49-F238E27FC236}">
                <a16:creationId xmlns:a16="http://schemas.microsoft.com/office/drawing/2014/main" id="{89510128-AC41-840B-05CE-72B0E6A23B61}"/>
              </a:ext>
            </a:extLst>
          </p:cNvPr>
          <p:cNvSpPr/>
          <p:nvPr/>
        </p:nvSpPr>
        <p:spPr>
          <a:xfrm>
            <a:off x="7335580" y="5330588"/>
            <a:ext cx="8464" cy="24913"/>
          </a:xfrm>
          <a:custGeom>
            <a:avLst/>
            <a:gdLst>
              <a:gd name="connsiteX0" fmla="*/ 0 w 12696"/>
              <a:gd name="connsiteY0" fmla="*/ 0 h 28385"/>
              <a:gd name="connsiteX1" fmla="*/ 0 w 12696"/>
              <a:gd name="connsiteY1" fmla="*/ 28386 h 28385"/>
            </a:gdLst>
            <a:ahLst/>
            <a:cxnLst>
              <a:cxn ang="0">
                <a:pos x="connsiteX0" y="connsiteY0"/>
              </a:cxn>
              <a:cxn ang="0">
                <a:pos x="connsiteX1" y="connsiteY1"/>
              </a:cxn>
            </a:cxnLst>
            <a:rect l="l" t="t" r="r" b="b"/>
            <a:pathLst>
              <a:path w="12696" h="28385">
                <a:moveTo>
                  <a:pt x="0" y="0"/>
                </a:moveTo>
                <a:lnTo>
                  <a:pt x="0" y="28386"/>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17" name="Freeform 761">
            <a:extLst>
              <a:ext uri="{FF2B5EF4-FFF2-40B4-BE49-F238E27FC236}">
                <a16:creationId xmlns:a16="http://schemas.microsoft.com/office/drawing/2014/main" id="{C7784CBF-827A-6F93-08FF-1861290511B2}"/>
              </a:ext>
            </a:extLst>
          </p:cNvPr>
          <p:cNvSpPr/>
          <p:nvPr/>
        </p:nvSpPr>
        <p:spPr>
          <a:xfrm>
            <a:off x="7435799" y="5330588"/>
            <a:ext cx="8464" cy="24913"/>
          </a:xfrm>
          <a:custGeom>
            <a:avLst/>
            <a:gdLst>
              <a:gd name="connsiteX0" fmla="*/ 0 w 12696"/>
              <a:gd name="connsiteY0" fmla="*/ 0 h 28385"/>
              <a:gd name="connsiteX1" fmla="*/ 0 w 12696"/>
              <a:gd name="connsiteY1" fmla="*/ 28386 h 28385"/>
            </a:gdLst>
            <a:ahLst/>
            <a:cxnLst>
              <a:cxn ang="0">
                <a:pos x="connsiteX0" y="connsiteY0"/>
              </a:cxn>
              <a:cxn ang="0">
                <a:pos x="connsiteX1" y="connsiteY1"/>
              </a:cxn>
            </a:cxnLst>
            <a:rect l="l" t="t" r="r" b="b"/>
            <a:pathLst>
              <a:path w="12696" h="28385">
                <a:moveTo>
                  <a:pt x="0" y="0"/>
                </a:moveTo>
                <a:lnTo>
                  <a:pt x="0" y="28386"/>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18" name="Freeform 762">
            <a:extLst>
              <a:ext uri="{FF2B5EF4-FFF2-40B4-BE49-F238E27FC236}">
                <a16:creationId xmlns:a16="http://schemas.microsoft.com/office/drawing/2014/main" id="{5FB8BEA3-A4BC-4D68-51DF-F0DB500567A6}"/>
              </a:ext>
            </a:extLst>
          </p:cNvPr>
          <p:cNvSpPr/>
          <p:nvPr/>
        </p:nvSpPr>
        <p:spPr>
          <a:xfrm>
            <a:off x="7517057" y="5330588"/>
            <a:ext cx="8464" cy="24913"/>
          </a:xfrm>
          <a:custGeom>
            <a:avLst/>
            <a:gdLst>
              <a:gd name="connsiteX0" fmla="*/ 0 w 12696"/>
              <a:gd name="connsiteY0" fmla="*/ 0 h 28385"/>
              <a:gd name="connsiteX1" fmla="*/ 0 w 12696"/>
              <a:gd name="connsiteY1" fmla="*/ 28386 h 28385"/>
            </a:gdLst>
            <a:ahLst/>
            <a:cxnLst>
              <a:cxn ang="0">
                <a:pos x="connsiteX0" y="connsiteY0"/>
              </a:cxn>
              <a:cxn ang="0">
                <a:pos x="connsiteX1" y="connsiteY1"/>
              </a:cxn>
            </a:cxnLst>
            <a:rect l="l" t="t" r="r" b="b"/>
            <a:pathLst>
              <a:path w="12696" h="28385">
                <a:moveTo>
                  <a:pt x="0" y="0"/>
                </a:moveTo>
                <a:lnTo>
                  <a:pt x="0" y="28386"/>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19" name="Freeform 763">
            <a:extLst>
              <a:ext uri="{FF2B5EF4-FFF2-40B4-BE49-F238E27FC236}">
                <a16:creationId xmlns:a16="http://schemas.microsoft.com/office/drawing/2014/main" id="{558ABFC7-11AE-520F-EF12-734E5B9D198C}"/>
              </a:ext>
            </a:extLst>
          </p:cNvPr>
          <p:cNvSpPr/>
          <p:nvPr/>
        </p:nvSpPr>
        <p:spPr>
          <a:xfrm>
            <a:off x="7584773" y="5330588"/>
            <a:ext cx="8464" cy="24913"/>
          </a:xfrm>
          <a:custGeom>
            <a:avLst/>
            <a:gdLst>
              <a:gd name="connsiteX0" fmla="*/ 0 w 12696"/>
              <a:gd name="connsiteY0" fmla="*/ 0 h 28385"/>
              <a:gd name="connsiteX1" fmla="*/ 0 w 12696"/>
              <a:gd name="connsiteY1" fmla="*/ 28386 h 28385"/>
            </a:gdLst>
            <a:ahLst/>
            <a:cxnLst>
              <a:cxn ang="0">
                <a:pos x="connsiteX0" y="connsiteY0"/>
              </a:cxn>
              <a:cxn ang="0">
                <a:pos x="connsiteX1" y="connsiteY1"/>
              </a:cxn>
            </a:cxnLst>
            <a:rect l="l" t="t" r="r" b="b"/>
            <a:pathLst>
              <a:path w="12696" h="28385">
                <a:moveTo>
                  <a:pt x="0" y="0"/>
                </a:moveTo>
                <a:lnTo>
                  <a:pt x="0" y="28386"/>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20" name="Freeform 764">
            <a:extLst>
              <a:ext uri="{FF2B5EF4-FFF2-40B4-BE49-F238E27FC236}">
                <a16:creationId xmlns:a16="http://schemas.microsoft.com/office/drawing/2014/main" id="{956AF6ED-CFC0-AACC-463D-DCC18A73F39E}"/>
              </a:ext>
            </a:extLst>
          </p:cNvPr>
          <p:cNvSpPr/>
          <p:nvPr/>
        </p:nvSpPr>
        <p:spPr>
          <a:xfrm>
            <a:off x="7644363" y="5330588"/>
            <a:ext cx="8464" cy="24913"/>
          </a:xfrm>
          <a:custGeom>
            <a:avLst/>
            <a:gdLst>
              <a:gd name="connsiteX0" fmla="*/ 0 w 12696"/>
              <a:gd name="connsiteY0" fmla="*/ 0 h 28385"/>
              <a:gd name="connsiteX1" fmla="*/ 0 w 12696"/>
              <a:gd name="connsiteY1" fmla="*/ 28386 h 28385"/>
            </a:gdLst>
            <a:ahLst/>
            <a:cxnLst>
              <a:cxn ang="0">
                <a:pos x="connsiteX0" y="connsiteY0"/>
              </a:cxn>
              <a:cxn ang="0">
                <a:pos x="connsiteX1" y="connsiteY1"/>
              </a:cxn>
            </a:cxnLst>
            <a:rect l="l" t="t" r="r" b="b"/>
            <a:pathLst>
              <a:path w="12696" h="28385">
                <a:moveTo>
                  <a:pt x="0" y="0"/>
                </a:moveTo>
                <a:lnTo>
                  <a:pt x="0" y="28386"/>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21" name="Freeform 765">
            <a:extLst>
              <a:ext uri="{FF2B5EF4-FFF2-40B4-BE49-F238E27FC236}">
                <a16:creationId xmlns:a16="http://schemas.microsoft.com/office/drawing/2014/main" id="{81BFC24F-AEF6-6231-92D8-0F0E17FA5AF6}"/>
              </a:ext>
            </a:extLst>
          </p:cNvPr>
          <p:cNvSpPr/>
          <p:nvPr/>
        </p:nvSpPr>
        <p:spPr>
          <a:xfrm>
            <a:off x="7698535" y="5330588"/>
            <a:ext cx="8464" cy="24913"/>
          </a:xfrm>
          <a:custGeom>
            <a:avLst/>
            <a:gdLst>
              <a:gd name="connsiteX0" fmla="*/ 0 w 12696"/>
              <a:gd name="connsiteY0" fmla="*/ 0 h 28385"/>
              <a:gd name="connsiteX1" fmla="*/ 0 w 12696"/>
              <a:gd name="connsiteY1" fmla="*/ 28386 h 28385"/>
            </a:gdLst>
            <a:ahLst/>
            <a:cxnLst>
              <a:cxn ang="0">
                <a:pos x="connsiteX0" y="connsiteY0"/>
              </a:cxn>
              <a:cxn ang="0">
                <a:pos x="connsiteX1" y="connsiteY1"/>
              </a:cxn>
            </a:cxnLst>
            <a:rect l="l" t="t" r="r" b="b"/>
            <a:pathLst>
              <a:path w="12696" h="28385">
                <a:moveTo>
                  <a:pt x="0" y="0"/>
                </a:moveTo>
                <a:lnTo>
                  <a:pt x="0" y="28386"/>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22" name="Freeform 766">
            <a:extLst>
              <a:ext uri="{FF2B5EF4-FFF2-40B4-BE49-F238E27FC236}">
                <a16:creationId xmlns:a16="http://schemas.microsoft.com/office/drawing/2014/main" id="{4421357F-2E00-9FA7-567E-359BBA748DCA}"/>
              </a:ext>
            </a:extLst>
          </p:cNvPr>
          <p:cNvSpPr/>
          <p:nvPr/>
        </p:nvSpPr>
        <p:spPr>
          <a:xfrm>
            <a:off x="8053365" y="5330588"/>
            <a:ext cx="8464" cy="24913"/>
          </a:xfrm>
          <a:custGeom>
            <a:avLst/>
            <a:gdLst>
              <a:gd name="connsiteX0" fmla="*/ 0 w 12696"/>
              <a:gd name="connsiteY0" fmla="*/ 0 h 28385"/>
              <a:gd name="connsiteX1" fmla="*/ 0 w 12696"/>
              <a:gd name="connsiteY1" fmla="*/ 28386 h 28385"/>
            </a:gdLst>
            <a:ahLst/>
            <a:cxnLst>
              <a:cxn ang="0">
                <a:pos x="connsiteX0" y="connsiteY0"/>
              </a:cxn>
              <a:cxn ang="0">
                <a:pos x="connsiteX1" y="connsiteY1"/>
              </a:cxn>
            </a:cxnLst>
            <a:rect l="l" t="t" r="r" b="b"/>
            <a:pathLst>
              <a:path w="12696" h="28385">
                <a:moveTo>
                  <a:pt x="0" y="0"/>
                </a:moveTo>
                <a:lnTo>
                  <a:pt x="0" y="28386"/>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23" name="TextBox 822">
            <a:extLst>
              <a:ext uri="{FF2B5EF4-FFF2-40B4-BE49-F238E27FC236}">
                <a16:creationId xmlns:a16="http://schemas.microsoft.com/office/drawing/2014/main" id="{793AA5AA-AE1A-23E1-0A76-45FD675329E9}"/>
              </a:ext>
            </a:extLst>
          </p:cNvPr>
          <p:cNvSpPr txBox="1"/>
          <p:nvPr/>
        </p:nvSpPr>
        <p:spPr>
          <a:xfrm>
            <a:off x="7041855" y="5332672"/>
            <a:ext cx="335348" cy="184666"/>
          </a:xfrm>
          <a:prstGeom prst="rect">
            <a:avLst/>
          </a:prstGeom>
          <a:noFill/>
        </p:spPr>
        <p:txBody>
          <a:bodyPr wrap="none" rtlCol="0">
            <a:spAutoFit/>
          </a:bodyPr>
          <a:lstStyle/>
          <a:p>
            <a:pPr algn="ctr" defTabSz="914446"/>
            <a:r>
              <a:rPr lang="en-GB" sz="600" noProof="0" dirty="0">
                <a:ln/>
                <a:solidFill>
                  <a:prstClr val="black"/>
                </a:solidFill>
                <a:latin typeface="Arial"/>
                <a:cs typeface="Arial"/>
                <a:sym typeface="Arial"/>
                <a:rtl val="0"/>
              </a:rPr>
              <a:t>3/10</a:t>
            </a:r>
          </a:p>
        </p:txBody>
      </p:sp>
      <p:sp>
        <p:nvSpPr>
          <p:cNvPr id="824" name="TextBox 823">
            <a:extLst>
              <a:ext uri="{FF2B5EF4-FFF2-40B4-BE49-F238E27FC236}">
                <a16:creationId xmlns:a16="http://schemas.microsoft.com/office/drawing/2014/main" id="{64AB5472-9947-9BAB-A8DA-A4197703A174}"/>
              </a:ext>
            </a:extLst>
          </p:cNvPr>
          <p:cNvSpPr txBox="1"/>
          <p:nvPr/>
        </p:nvSpPr>
        <p:spPr>
          <a:xfrm>
            <a:off x="7631331" y="5332672"/>
            <a:ext cx="227948" cy="184666"/>
          </a:xfrm>
          <a:prstGeom prst="rect">
            <a:avLst/>
          </a:prstGeom>
          <a:noFill/>
        </p:spPr>
        <p:txBody>
          <a:bodyPr wrap="none" rtlCol="0">
            <a:spAutoFit/>
          </a:bodyPr>
          <a:lstStyle/>
          <a:p>
            <a:pPr algn="ctr" defTabSz="914446"/>
            <a:r>
              <a:rPr lang="en-GB" sz="600" noProof="0" dirty="0">
                <a:ln/>
                <a:solidFill>
                  <a:prstClr val="black"/>
                </a:solidFill>
                <a:latin typeface="Arial"/>
                <a:cs typeface="Arial"/>
                <a:sym typeface="Arial"/>
                <a:rtl val="0"/>
              </a:rPr>
              <a:t>1</a:t>
            </a:r>
          </a:p>
        </p:txBody>
      </p:sp>
      <p:sp>
        <p:nvSpPr>
          <p:cNvPr id="825" name="TextBox 824">
            <a:extLst>
              <a:ext uri="{FF2B5EF4-FFF2-40B4-BE49-F238E27FC236}">
                <a16:creationId xmlns:a16="http://schemas.microsoft.com/office/drawing/2014/main" id="{11F65F32-7886-2694-D569-863E8396DF40}"/>
              </a:ext>
            </a:extLst>
          </p:cNvPr>
          <p:cNvSpPr txBox="1"/>
          <p:nvPr/>
        </p:nvSpPr>
        <p:spPr>
          <a:xfrm>
            <a:off x="8121593" y="5332672"/>
            <a:ext cx="227948" cy="184666"/>
          </a:xfrm>
          <a:prstGeom prst="rect">
            <a:avLst/>
          </a:prstGeom>
          <a:noFill/>
        </p:spPr>
        <p:txBody>
          <a:bodyPr wrap="none" rtlCol="0">
            <a:spAutoFit/>
          </a:bodyPr>
          <a:lstStyle/>
          <a:p>
            <a:pPr algn="ctr" defTabSz="914446"/>
            <a:r>
              <a:rPr lang="en-GB" sz="600" noProof="0" dirty="0">
                <a:ln/>
                <a:solidFill>
                  <a:prstClr val="black"/>
                </a:solidFill>
                <a:latin typeface="Arial"/>
                <a:cs typeface="Arial"/>
                <a:sym typeface="Arial"/>
                <a:rtl val="0"/>
              </a:rPr>
              <a:t>3</a:t>
            </a:r>
          </a:p>
        </p:txBody>
      </p:sp>
      <p:sp>
        <p:nvSpPr>
          <p:cNvPr id="826" name="Freeform 540">
            <a:extLst>
              <a:ext uri="{FF2B5EF4-FFF2-40B4-BE49-F238E27FC236}">
                <a16:creationId xmlns:a16="http://schemas.microsoft.com/office/drawing/2014/main" id="{D314A442-89BA-FCBE-30DF-F1B86ADBBF6B}"/>
              </a:ext>
            </a:extLst>
          </p:cNvPr>
          <p:cNvSpPr/>
          <p:nvPr/>
        </p:nvSpPr>
        <p:spPr>
          <a:xfrm>
            <a:off x="7208275" y="5332175"/>
            <a:ext cx="1026568" cy="11122"/>
          </a:xfrm>
          <a:custGeom>
            <a:avLst/>
            <a:gdLst>
              <a:gd name="connsiteX0" fmla="*/ 0 w 1539852"/>
              <a:gd name="connsiteY0" fmla="*/ 0 h 12672"/>
              <a:gd name="connsiteX1" fmla="*/ 1539853 w 1539852"/>
              <a:gd name="connsiteY1" fmla="*/ 0 h 12672"/>
            </a:gdLst>
            <a:ahLst/>
            <a:cxnLst>
              <a:cxn ang="0">
                <a:pos x="connsiteX0" y="connsiteY0"/>
              </a:cxn>
              <a:cxn ang="0">
                <a:pos x="connsiteX1" y="connsiteY1"/>
              </a:cxn>
            </a:cxnLst>
            <a:rect l="l" t="t" r="r" b="b"/>
            <a:pathLst>
              <a:path w="1539852" h="12672">
                <a:moveTo>
                  <a:pt x="0" y="0"/>
                </a:moveTo>
                <a:lnTo>
                  <a:pt x="1539853" y="0"/>
                </a:lnTo>
              </a:path>
            </a:pathLst>
          </a:custGeom>
          <a:ln w="12692" cap="sq">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27" name="TextBox 826">
            <a:extLst>
              <a:ext uri="{FF2B5EF4-FFF2-40B4-BE49-F238E27FC236}">
                <a16:creationId xmlns:a16="http://schemas.microsoft.com/office/drawing/2014/main" id="{A40E2829-80D1-8A16-F1EA-AD3861DF6BFB}"/>
              </a:ext>
            </a:extLst>
          </p:cNvPr>
          <p:cNvSpPr txBox="1"/>
          <p:nvPr/>
        </p:nvSpPr>
        <p:spPr>
          <a:xfrm>
            <a:off x="7092805" y="5442149"/>
            <a:ext cx="620684" cy="184666"/>
          </a:xfrm>
          <a:prstGeom prst="rect">
            <a:avLst/>
          </a:prstGeom>
          <a:noFill/>
        </p:spPr>
        <p:txBody>
          <a:bodyPr wrap="none" rtlCol="0" anchor="ctr">
            <a:spAutoFit/>
          </a:bodyPr>
          <a:lstStyle/>
          <a:p>
            <a:pPr algn="ctr" defTabSz="914446"/>
            <a:r>
              <a:rPr lang="en-GB" sz="600" b="1" noProof="0" dirty="0">
                <a:ln/>
                <a:solidFill>
                  <a:schemeClr val="tx2"/>
                </a:solidFill>
                <a:latin typeface="Arial"/>
                <a:cs typeface="Arial"/>
                <a:sym typeface="Arial"/>
                <a:rtl val="0"/>
              </a:rPr>
              <a:t>Atezo + pbo</a:t>
            </a:r>
          </a:p>
        </p:txBody>
      </p:sp>
      <p:sp>
        <p:nvSpPr>
          <p:cNvPr id="828" name="TextBox 827">
            <a:extLst>
              <a:ext uri="{FF2B5EF4-FFF2-40B4-BE49-F238E27FC236}">
                <a16:creationId xmlns:a16="http://schemas.microsoft.com/office/drawing/2014/main" id="{70C66957-39AE-E988-730A-DD9971958FF4}"/>
              </a:ext>
            </a:extLst>
          </p:cNvPr>
          <p:cNvSpPr txBox="1"/>
          <p:nvPr/>
        </p:nvSpPr>
        <p:spPr>
          <a:xfrm>
            <a:off x="7778297" y="5442149"/>
            <a:ext cx="554960" cy="184666"/>
          </a:xfrm>
          <a:prstGeom prst="rect">
            <a:avLst/>
          </a:prstGeom>
          <a:noFill/>
        </p:spPr>
        <p:txBody>
          <a:bodyPr wrap="none" rtlCol="0" anchor="ctr">
            <a:spAutoFit/>
          </a:bodyPr>
          <a:lstStyle/>
          <a:p>
            <a:pPr algn="ctr" defTabSz="914446"/>
            <a:r>
              <a:rPr lang="en-GB" sz="600" b="1" noProof="0" dirty="0">
                <a:ln/>
                <a:solidFill>
                  <a:schemeClr val="accent6"/>
                </a:solidFill>
                <a:latin typeface="Arial"/>
                <a:cs typeface="Arial"/>
                <a:sym typeface="Arial"/>
                <a:rtl val="0"/>
              </a:rPr>
              <a:t>Pbo + pbo</a:t>
            </a:r>
          </a:p>
        </p:txBody>
      </p:sp>
      <p:grpSp>
        <p:nvGrpSpPr>
          <p:cNvPr id="829" name="Graphic 4">
            <a:extLst>
              <a:ext uri="{FF2B5EF4-FFF2-40B4-BE49-F238E27FC236}">
                <a16:creationId xmlns:a16="http://schemas.microsoft.com/office/drawing/2014/main" id="{AD6CA89D-66A4-BDDD-3C01-277ED67CBB97}"/>
              </a:ext>
            </a:extLst>
          </p:cNvPr>
          <p:cNvGrpSpPr/>
          <p:nvPr/>
        </p:nvGrpSpPr>
        <p:grpSpPr>
          <a:xfrm>
            <a:off x="7658499" y="5508320"/>
            <a:ext cx="172166" cy="55499"/>
            <a:chOff x="8525944" y="6483507"/>
            <a:chExt cx="258249" cy="63234"/>
          </a:xfrm>
          <a:solidFill>
            <a:srgbClr val="000000"/>
          </a:solidFill>
        </p:grpSpPr>
        <p:sp>
          <p:nvSpPr>
            <p:cNvPr id="830" name="Freeform 751">
              <a:extLst>
                <a:ext uri="{FF2B5EF4-FFF2-40B4-BE49-F238E27FC236}">
                  <a16:creationId xmlns:a16="http://schemas.microsoft.com/office/drawing/2014/main" id="{06FF2FD8-6745-4F4C-1A5F-E9409034DC95}"/>
                </a:ext>
              </a:extLst>
            </p:cNvPr>
            <p:cNvSpPr/>
            <p:nvPr/>
          </p:nvSpPr>
          <p:spPr>
            <a:xfrm>
              <a:off x="8571525" y="6515061"/>
              <a:ext cx="167088" cy="0"/>
            </a:xfrm>
            <a:custGeom>
              <a:avLst/>
              <a:gdLst>
                <a:gd name="connsiteX0" fmla="*/ 0 w 167088"/>
                <a:gd name="connsiteY0" fmla="*/ 0 h 12672"/>
                <a:gd name="connsiteX1" fmla="*/ 167088 w 167088"/>
                <a:gd name="connsiteY1" fmla="*/ 0 h 12672"/>
              </a:gdLst>
              <a:ahLst/>
              <a:cxnLst>
                <a:cxn ang="0">
                  <a:pos x="connsiteX0" y="connsiteY0"/>
                </a:cxn>
                <a:cxn ang="0">
                  <a:pos x="connsiteX1" y="connsiteY1"/>
                </a:cxn>
              </a:cxnLst>
              <a:rect l="l" t="t" r="r" b="b"/>
              <a:pathLst>
                <a:path w="167088" h="12672">
                  <a:moveTo>
                    <a:pt x="0" y="0"/>
                  </a:moveTo>
                  <a:lnTo>
                    <a:pt x="167088"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31" name="Freeform 752">
              <a:extLst>
                <a:ext uri="{FF2B5EF4-FFF2-40B4-BE49-F238E27FC236}">
                  <a16:creationId xmlns:a16="http://schemas.microsoft.com/office/drawing/2014/main" id="{603B0970-B783-EE9F-7A4D-00986DE7CBAA}"/>
                </a:ext>
              </a:extLst>
            </p:cNvPr>
            <p:cNvSpPr/>
            <p:nvPr/>
          </p:nvSpPr>
          <p:spPr>
            <a:xfrm>
              <a:off x="8525944" y="6483507"/>
              <a:ext cx="54722" cy="63234"/>
            </a:xfrm>
            <a:custGeom>
              <a:avLst/>
              <a:gdLst>
                <a:gd name="connsiteX0" fmla="*/ 54723 w 54722"/>
                <a:gd name="connsiteY0" fmla="*/ 63234 h 63234"/>
                <a:gd name="connsiteX1" fmla="*/ 0 w 54722"/>
                <a:gd name="connsiteY1" fmla="*/ 31554 h 63234"/>
                <a:gd name="connsiteX2" fmla="*/ 54723 w 54722"/>
                <a:gd name="connsiteY2" fmla="*/ 0 h 63234"/>
                <a:gd name="connsiteX3" fmla="*/ 54723 w 54722"/>
                <a:gd name="connsiteY3" fmla="*/ 63234 h 63234"/>
              </a:gdLst>
              <a:ahLst/>
              <a:cxnLst>
                <a:cxn ang="0">
                  <a:pos x="connsiteX0" y="connsiteY0"/>
                </a:cxn>
                <a:cxn ang="0">
                  <a:pos x="connsiteX1" y="connsiteY1"/>
                </a:cxn>
                <a:cxn ang="0">
                  <a:pos x="connsiteX2" y="connsiteY2"/>
                </a:cxn>
                <a:cxn ang="0">
                  <a:pos x="connsiteX3" y="connsiteY3"/>
                </a:cxn>
              </a:cxnLst>
              <a:rect l="l" t="t" r="r" b="b"/>
              <a:pathLst>
                <a:path w="54722" h="63234">
                  <a:moveTo>
                    <a:pt x="54723" y="63234"/>
                  </a:moveTo>
                  <a:lnTo>
                    <a:pt x="0" y="31554"/>
                  </a:lnTo>
                  <a:lnTo>
                    <a:pt x="54723" y="0"/>
                  </a:lnTo>
                  <a:lnTo>
                    <a:pt x="54723" y="63234"/>
                  </a:lnTo>
                  <a:close/>
                </a:path>
              </a:pathLst>
            </a:custGeom>
            <a:solidFill>
              <a:srgbClr val="000000"/>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32" name="Freeform 753">
              <a:extLst>
                <a:ext uri="{FF2B5EF4-FFF2-40B4-BE49-F238E27FC236}">
                  <a16:creationId xmlns:a16="http://schemas.microsoft.com/office/drawing/2014/main" id="{7624AB14-907D-933C-39B4-998B6EF455C7}"/>
                </a:ext>
              </a:extLst>
            </p:cNvPr>
            <p:cNvSpPr/>
            <p:nvPr/>
          </p:nvSpPr>
          <p:spPr>
            <a:xfrm>
              <a:off x="8729345" y="6483507"/>
              <a:ext cx="54848" cy="63234"/>
            </a:xfrm>
            <a:custGeom>
              <a:avLst/>
              <a:gdLst>
                <a:gd name="connsiteX0" fmla="*/ 0 w 54848"/>
                <a:gd name="connsiteY0" fmla="*/ 63234 h 63234"/>
                <a:gd name="connsiteX1" fmla="*/ 54849 w 54848"/>
                <a:gd name="connsiteY1" fmla="*/ 31554 h 63234"/>
                <a:gd name="connsiteX2" fmla="*/ 0 w 54848"/>
                <a:gd name="connsiteY2" fmla="*/ 0 h 63234"/>
                <a:gd name="connsiteX3" fmla="*/ 0 w 54848"/>
                <a:gd name="connsiteY3" fmla="*/ 63234 h 63234"/>
              </a:gdLst>
              <a:ahLst/>
              <a:cxnLst>
                <a:cxn ang="0">
                  <a:pos x="connsiteX0" y="connsiteY0"/>
                </a:cxn>
                <a:cxn ang="0">
                  <a:pos x="connsiteX1" y="connsiteY1"/>
                </a:cxn>
                <a:cxn ang="0">
                  <a:pos x="connsiteX2" y="connsiteY2"/>
                </a:cxn>
                <a:cxn ang="0">
                  <a:pos x="connsiteX3" y="connsiteY3"/>
                </a:cxn>
              </a:cxnLst>
              <a:rect l="l" t="t" r="r" b="b"/>
              <a:pathLst>
                <a:path w="54848" h="63234">
                  <a:moveTo>
                    <a:pt x="0" y="63234"/>
                  </a:moveTo>
                  <a:lnTo>
                    <a:pt x="54849" y="31554"/>
                  </a:lnTo>
                  <a:lnTo>
                    <a:pt x="0" y="0"/>
                  </a:lnTo>
                  <a:lnTo>
                    <a:pt x="0" y="63234"/>
                  </a:lnTo>
                  <a:close/>
                </a:path>
              </a:pathLst>
            </a:custGeom>
            <a:solidFill>
              <a:srgbClr val="000000"/>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grpSp>
      <p:sp>
        <p:nvSpPr>
          <p:cNvPr id="833" name="Freeform 581">
            <a:extLst>
              <a:ext uri="{FF2B5EF4-FFF2-40B4-BE49-F238E27FC236}">
                <a16:creationId xmlns:a16="http://schemas.microsoft.com/office/drawing/2014/main" id="{205A0984-EE34-CF40-7E85-27A281E251F7}"/>
              </a:ext>
            </a:extLst>
          </p:cNvPr>
          <p:cNvSpPr/>
          <p:nvPr/>
        </p:nvSpPr>
        <p:spPr>
          <a:xfrm>
            <a:off x="7419548" y="3358465"/>
            <a:ext cx="479426" cy="11122"/>
          </a:xfrm>
          <a:custGeom>
            <a:avLst/>
            <a:gdLst>
              <a:gd name="connsiteX0" fmla="*/ 719139 w 719139"/>
              <a:gd name="connsiteY0" fmla="*/ 0 h 12672"/>
              <a:gd name="connsiteX1" fmla="*/ 0 w 719139"/>
              <a:gd name="connsiteY1" fmla="*/ 0 h 12672"/>
            </a:gdLst>
            <a:ahLst/>
            <a:cxnLst>
              <a:cxn ang="0">
                <a:pos x="connsiteX0" y="connsiteY0"/>
              </a:cxn>
              <a:cxn ang="0">
                <a:pos x="connsiteX1" y="connsiteY1"/>
              </a:cxn>
            </a:cxnLst>
            <a:rect l="l" t="t" r="r" b="b"/>
            <a:pathLst>
              <a:path w="719139" h="12672">
                <a:moveTo>
                  <a:pt x="719139"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34" name="Freeform 582">
            <a:extLst>
              <a:ext uri="{FF2B5EF4-FFF2-40B4-BE49-F238E27FC236}">
                <a16:creationId xmlns:a16="http://schemas.microsoft.com/office/drawing/2014/main" id="{D7116CD3-20A8-AFA5-8B5A-2A5C7CD44E9F}"/>
              </a:ext>
            </a:extLst>
          </p:cNvPr>
          <p:cNvSpPr/>
          <p:nvPr/>
        </p:nvSpPr>
        <p:spPr>
          <a:xfrm>
            <a:off x="7419547" y="3335331"/>
            <a:ext cx="8464" cy="46267"/>
          </a:xfrm>
          <a:custGeom>
            <a:avLst/>
            <a:gdLst>
              <a:gd name="connsiteX0" fmla="*/ 0 w 12696"/>
              <a:gd name="connsiteY0" fmla="*/ 52717 h 52716"/>
              <a:gd name="connsiteX1" fmla="*/ 0 w 12696"/>
              <a:gd name="connsiteY1" fmla="*/ 0 h 52716"/>
            </a:gdLst>
            <a:ahLst/>
            <a:cxnLst>
              <a:cxn ang="0">
                <a:pos x="connsiteX0" y="connsiteY0"/>
              </a:cxn>
              <a:cxn ang="0">
                <a:pos x="connsiteX1" y="connsiteY1"/>
              </a:cxn>
            </a:cxnLst>
            <a:rect l="l" t="t" r="r" b="b"/>
            <a:pathLst>
              <a:path w="12696" h="52716">
                <a:moveTo>
                  <a:pt x="0" y="52717"/>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35" name="Freeform 583">
            <a:extLst>
              <a:ext uri="{FF2B5EF4-FFF2-40B4-BE49-F238E27FC236}">
                <a16:creationId xmlns:a16="http://schemas.microsoft.com/office/drawing/2014/main" id="{42FCF509-3CC0-31A6-8048-4565AB3865A8}"/>
              </a:ext>
            </a:extLst>
          </p:cNvPr>
          <p:cNvSpPr/>
          <p:nvPr/>
        </p:nvSpPr>
        <p:spPr>
          <a:xfrm>
            <a:off x="7419548" y="3358465"/>
            <a:ext cx="479426" cy="11122"/>
          </a:xfrm>
          <a:custGeom>
            <a:avLst/>
            <a:gdLst>
              <a:gd name="connsiteX0" fmla="*/ 0 w 719139"/>
              <a:gd name="connsiteY0" fmla="*/ 0 h 12672"/>
              <a:gd name="connsiteX1" fmla="*/ 719139 w 719139"/>
              <a:gd name="connsiteY1" fmla="*/ 0 h 12672"/>
            </a:gdLst>
            <a:ahLst/>
            <a:cxnLst>
              <a:cxn ang="0">
                <a:pos x="connsiteX0" y="connsiteY0"/>
              </a:cxn>
              <a:cxn ang="0">
                <a:pos x="connsiteX1" y="connsiteY1"/>
              </a:cxn>
            </a:cxnLst>
            <a:rect l="l" t="t" r="r" b="b"/>
            <a:pathLst>
              <a:path w="719139" h="12672">
                <a:moveTo>
                  <a:pt x="0" y="0"/>
                </a:moveTo>
                <a:lnTo>
                  <a:pt x="71913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36" name="Freeform 584">
            <a:extLst>
              <a:ext uri="{FF2B5EF4-FFF2-40B4-BE49-F238E27FC236}">
                <a16:creationId xmlns:a16="http://schemas.microsoft.com/office/drawing/2014/main" id="{E9F0D74A-3EA1-B079-54A4-E269EF35540D}"/>
              </a:ext>
            </a:extLst>
          </p:cNvPr>
          <p:cNvSpPr/>
          <p:nvPr/>
        </p:nvSpPr>
        <p:spPr>
          <a:xfrm>
            <a:off x="7898973" y="3335331"/>
            <a:ext cx="8464" cy="46267"/>
          </a:xfrm>
          <a:custGeom>
            <a:avLst/>
            <a:gdLst>
              <a:gd name="connsiteX0" fmla="*/ 0 w 12696"/>
              <a:gd name="connsiteY0" fmla="*/ 52717 h 52716"/>
              <a:gd name="connsiteX1" fmla="*/ 0 w 12696"/>
              <a:gd name="connsiteY1" fmla="*/ 0 h 52716"/>
            </a:gdLst>
            <a:ahLst/>
            <a:cxnLst>
              <a:cxn ang="0">
                <a:pos x="connsiteX0" y="connsiteY0"/>
              </a:cxn>
              <a:cxn ang="0">
                <a:pos x="connsiteX1" y="connsiteY1"/>
              </a:cxn>
            </a:cxnLst>
            <a:rect l="l" t="t" r="r" b="b"/>
            <a:pathLst>
              <a:path w="12696" h="52716">
                <a:moveTo>
                  <a:pt x="0" y="52717"/>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37" name="Freeform 585">
            <a:extLst>
              <a:ext uri="{FF2B5EF4-FFF2-40B4-BE49-F238E27FC236}">
                <a16:creationId xmlns:a16="http://schemas.microsoft.com/office/drawing/2014/main" id="{86251221-A044-88FC-73F6-9C0764CB437E}"/>
              </a:ext>
            </a:extLst>
          </p:cNvPr>
          <p:cNvSpPr/>
          <p:nvPr/>
        </p:nvSpPr>
        <p:spPr>
          <a:xfrm>
            <a:off x="7384336" y="3478026"/>
            <a:ext cx="287114" cy="11122"/>
          </a:xfrm>
          <a:custGeom>
            <a:avLst/>
            <a:gdLst>
              <a:gd name="connsiteX0" fmla="*/ 430671 w 430671"/>
              <a:gd name="connsiteY0" fmla="*/ 0 h 12672"/>
              <a:gd name="connsiteX1" fmla="*/ 0 w 430671"/>
              <a:gd name="connsiteY1" fmla="*/ 0 h 12672"/>
            </a:gdLst>
            <a:ahLst/>
            <a:cxnLst>
              <a:cxn ang="0">
                <a:pos x="connsiteX0" y="connsiteY0"/>
              </a:cxn>
              <a:cxn ang="0">
                <a:pos x="connsiteX1" y="connsiteY1"/>
              </a:cxn>
            </a:cxnLst>
            <a:rect l="l" t="t" r="r" b="b"/>
            <a:pathLst>
              <a:path w="430671" h="12672">
                <a:moveTo>
                  <a:pt x="430671"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38" name="Freeform 586">
            <a:extLst>
              <a:ext uri="{FF2B5EF4-FFF2-40B4-BE49-F238E27FC236}">
                <a16:creationId xmlns:a16="http://schemas.microsoft.com/office/drawing/2014/main" id="{2A6BFA9E-D0CC-DFC6-A00A-02A3B8F7BC59}"/>
              </a:ext>
            </a:extLst>
          </p:cNvPr>
          <p:cNvSpPr/>
          <p:nvPr/>
        </p:nvSpPr>
        <p:spPr>
          <a:xfrm>
            <a:off x="7384335" y="3454893"/>
            <a:ext cx="8464" cy="46267"/>
          </a:xfrm>
          <a:custGeom>
            <a:avLst/>
            <a:gdLst>
              <a:gd name="connsiteX0" fmla="*/ 0 w 12696"/>
              <a:gd name="connsiteY0" fmla="*/ 52717 h 52716"/>
              <a:gd name="connsiteX1" fmla="*/ 0 w 12696"/>
              <a:gd name="connsiteY1" fmla="*/ 0 h 52716"/>
            </a:gdLst>
            <a:ahLst/>
            <a:cxnLst>
              <a:cxn ang="0">
                <a:pos x="connsiteX0" y="connsiteY0"/>
              </a:cxn>
              <a:cxn ang="0">
                <a:pos x="connsiteX1" y="connsiteY1"/>
              </a:cxn>
            </a:cxnLst>
            <a:rect l="l" t="t" r="r" b="b"/>
            <a:pathLst>
              <a:path w="12696" h="52716">
                <a:moveTo>
                  <a:pt x="0" y="52717"/>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39" name="Freeform 587">
            <a:extLst>
              <a:ext uri="{FF2B5EF4-FFF2-40B4-BE49-F238E27FC236}">
                <a16:creationId xmlns:a16="http://schemas.microsoft.com/office/drawing/2014/main" id="{B1ED8CA6-69C2-3835-1131-4CFCF0BA7B50}"/>
              </a:ext>
            </a:extLst>
          </p:cNvPr>
          <p:cNvSpPr/>
          <p:nvPr/>
        </p:nvSpPr>
        <p:spPr>
          <a:xfrm>
            <a:off x="7384336" y="3478026"/>
            <a:ext cx="287114" cy="11122"/>
          </a:xfrm>
          <a:custGeom>
            <a:avLst/>
            <a:gdLst>
              <a:gd name="connsiteX0" fmla="*/ 0 w 430671"/>
              <a:gd name="connsiteY0" fmla="*/ 0 h 12672"/>
              <a:gd name="connsiteX1" fmla="*/ 430671 w 430671"/>
              <a:gd name="connsiteY1" fmla="*/ 0 h 12672"/>
            </a:gdLst>
            <a:ahLst/>
            <a:cxnLst>
              <a:cxn ang="0">
                <a:pos x="connsiteX0" y="connsiteY0"/>
              </a:cxn>
              <a:cxn ang="0">
                <a:pos x="connsiteX1" y="connsiteY1"/>
              </a:cxn>
            </a:cxnLst>
            <a:rect l="l" t="t" r="r" b="b"/>
            <a:pathLst>
              <a:path w="430671" h="12672">
                <a:moveTo>
                  <a:pt x="0" y="0"/>
                </a:moveTo>
                <a:lnTo>
                  <a:pt x="43067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40" name="Freeform 588">
            <a:extLst>
              <a:ext uri="{FF2B5EF4-FFF2-40B4-BE49-F238E27FC236}">
                <a16:creationId xmlns:a16="http://schemas.microsoft.com/office/drawing/2014/main" id="{6E865CC4-ED5F-5464-923C-34DB75B062A2}"/>
              </a:ext>
            </a:extLst>
          </p:cNvPr>
          <p:cNvSpPr/>
          <p:nvPr/>
        </p:nvSpPr>
        <p:spPr>
          <a:xfrm>
            <a:off x="7671449" y="3454893"/>
            <a:ext cx="8464" cy="46267"/>
          </a:xfrm>
          <a:custGeom>
            <a:avLst/>
            <a:gdLst>
              <a:gd name="connsiteX0" fmla="*/ 0 w 12696"/>
              <a:gd name="connsiteY0" fmla="*/ 52717 h 52716"/>
              <a:gd name="connsiteX1" fmla="*/ 0 w 12696"/>
              <a:gd name="connsiteY1" fmla="*/ 0 h 52716"/>
            </a:gdLst>
            <a:ahLst/>
            <a:cxnLst>
              <a:cxn ang="0">
                <a:pos x="connsiteX0" y="connsiteY0"/>
              </a:cxn>
              <a:cxn ang="0">
                <a:pos x="connsiteX1" y="connsiteY1"/>
              </a:cxn>
            </a:cxnLst>
            <a:rect l="l" t="t" r="r" b="b"/>
            <a:pathLst>
              <a:path w="12696" h="52716">
                <a:moveTo>
                  <a:pt x="0" y="52717"/>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41" name="Freeform 589">
            <a:extLst>
              <a:ext uri="{FF2B5EF4-FFF2-40B4-BE49-F238E27FC236}">
                <a16:creationId xmlns:a16="http://schemas.microsoft.com/office/drawing/2014/main" id="{6B6F4986-4F85-5B2C-CEF6-C67287EA4AD3}"/>
              </a:ext>
            </a:extLst>
          </p:cNvPr>
          <p:cNvSpPr/>
          <p:nvPr/>
        </p:nvSpPr>
        <p:spPr>
          <a:xfrm>
            <a:off x="7576648" y="3597700"/>
            <a:ext cx="455049" cy="11122"/>
          </a:xfrm>
          <a:custGeom>
            <a:avLst/>
            <a:gdLst>
              <a:gd name="connsiteX0" fmla="*/ 682573 w 682573"/>
              <a:gd name="connsiteY0" fmla="*/ 0 h 12672"/>
              <a:gd name="connsiteX1" fmla="*/ 0 w 682573"/>
              <a:gd name="connsiteY1" fmla="*/ 0 h 12672"/>
            </a:gdLst>
            <a:ahLst/>
            <a:cxnLst>
              <a:cxn ang="0">
                <a:pos x="connsiteX0" y="connsiteY0"/>
              </a:cxn>
              <a:cxn ang="0">
                <a:pos x="connsiteX1" y="connsiteY1"/>
              </a:cxn>
            </a:cxnLst>
            <a:rect l="l" t="t" r="r" b="b"/>
            <a:pathLst>
              <a:path w="682573" h="12672">
                <a:moveTo>
                  <a:pt x="682573"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42" name="Freeform 590">
            <a:extLst>
              <a:ext uri="{FF2B5EF4-FFF2-40B4-BE49-F238E27FC236}">
                <a16:creationId xmlns:a16="http://schemas.microsoft.com/office/drawing/2014/main" id="{7BF5BC46-6D68-36DF-A888-B238F74C9101}"/>
              </a:ext>
            </a:extLst>
          </p:cNvPr>
          <p:cNvSpPr/>
          <p:nvPr/>
        </p:nvSpPr>
        <p:spPr>
          <a:xfrm>
            <a:off x="7576647" y="3576345"/>
            <a:ext cx="8464" cy="42708"/>
          </a:xfrm>
          <a:custGeom>
            <a:avLst/>
            <a:gdLst>
              <a:gd name="connsiteX0" fmla="*/ 0 w 12696"/>
              <a:gd name="connsiteY0" fmla="*/ 48661 h 48661"/>
              <a:gd name="connsiteX1" fmla="*/ 0 w 12696"/>
              <a:gd name="connsiteY1" fmla="*/ 0 h 48661"/>
            </a:gdLst>
            <a:ahLst/>
            <a:cxnLst>
              <a:cxn ang="0">
                <a:pos x="connsiteX0" y="connsiteY0"/>
              </a:cxn>
              <a:cxn ang="0">
                <a:pos x="connsiteX1" y="connsiteY1"/>
              </a:cxn>
            </a:cxnLst>
            <a:rect l="l" t="t" r="r" b="b"/>
            <a:pathLst>
              <a:path w="12696" h="48661">
                <a:moveTo>
                  <a:pt x="0" y="48661"/>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43" name="Freeform 591">
            <a:extLst>
              <a:ext uri="{FF2B5EF4-FFF2-40B4-BE49-F238E27FC236}">
                <a16:creationId xmlns:a16="http://schemas.microsoft.com/office/drawing/2014/main" id="{8944376B-CC98-A766-61BE-936F2D30BB6A}"/>
              </a:ext>
            </a:extLst>
          </p:cNvPr>
          <p:cNvSpPr/>
          <p:nvPr/>
        </p:nvSpPr>
        <p:spPr>
          <a:xfrm>
            <a:off x="7576648" y="3597700"/>
            <a:ext cx="455049" cy="11122"/>
          </a:xfrm>
          <a:custGeom>
            <a:avLst/>
            <a:gdLst>
              <a:gd name="connsiteX0" fmla="*/ 0 w 682573"/>
              <a:gd name="connsiteY0" fmla="*/ 0 h 12672"/>
              <a:gd name="connsiteX1" fmla="*/ 682573 w 682573"/>
              <a:gd name="connsiteY1" fmla="*/ 0 h 12672"/>
            </a:gdLst>
            <a:ahLst/>
            <a:cxnLst>
              <a:cxn ang="0">
                <a:pos x="connsiteX0" y="connsiteY0"/>
              </a:cxn>
              <a:cxn ang="0">
                <a:pos x="connsiteX1" y="connsiteY1"/>
              </a:cxn>
            </a:cxnLst>
            <a:rect l="l" t="t" r="r" b="b"/>
            <a:pathLst>
              <a:path w="682573" h="12672">
                <a:moveTo>
                  <a:pt x="0" y="0"/>
                </a:moveTo>
                <a:lnTo>
                  <a:pt x="682573"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44" name="Freeform 592">
            <a:extLst>
              <a:ext uri="{FF2B5EF4-FFF2-40B4-BE49-F238E27FC236}">
                <a16:creationId xmlns:a16="http://schemas.microsoft.com/office/drawing/2014/main" id="{96F7051B-496B-3AF2-1BCE-53A69DE9DBF6}"/>
              </a:ext>
            </a:extLst>
          </p:cNvPr>
          <p:cNvSpPr/>
          <p:nvPr/>
        </p:nvSpPr>
        <p:spPr>
          <a:xfrm>
            <a:off x="8031696" y="3576345"/>
            <a:ext cx="8464" cy="42708"/>
          </a:xfrm>
          <a:custGeom>
            <a:avLst/>
            <a:gdLst>
              <a:gd name="connsiteX0" fmla="*/ 0 w 12696"/>
              <a:gd name="connsiteY0" fmla="*/ 48661 h 48661"/>
              <a:gd name="connsiteX1" fmla="*/ 0 w 12696"/>
              <a:gd name="connsiteY1" fmla="*/ 0 h 48661"/>
            </a:gdLst>
            <a:ahLst/>
            <a:cxnLst>
              <a:cxn ang="0">
                <a:pos x="connsiteX0" y="connsiteY0"/>
              </a:cxn>
              <a:cxn ang="0">
                <a:pos x="connsiteX1" y="connsiteY1"/>
              </a:cxn>
            </a:cxnLst>
            <a:rect l="l" t="t" r="r" b="b"/>
            <a:pathLst>
              <a:path w="12696" h="48661">
                <a:moveTo>
                  <a:pt x="0" y="48661"/>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45" name="Freeform 593">
            <a:extLst>
              <a:ext uri="{FF2B5EF4-FFF2-40B4-BE49-F238E27FC236}">
                <a16:creationId xmlns:a16="http://schemas.microsoft.com/office/drawing/2014/main" id="{29893198-12FE-DCDA-B807-7AA0894D3FAD}"/>
              </a:ext>
            </a:extLst>
          </p:cNvPr>
          <p:cNvSpPr/>
          <p:nvPr/>
        </p:nvSpPr>
        <p:spPr>
          <a:xfrm>
            <a:off x="7208275" y="3717261"/>
            <a:ext cx="666321" cy="11122"/>
          </a:xfrm>
          <a:custGeom>
            <a:avLst/>
            <a:gdLst>
              <a:gd name="connsiteX0" fmla="*/ 999482 w 999482"/>
              <a:gd name="connsiteY0" fmla="*/ 0 h 12672"/>
              <a:gd name="connsiteX1" fmla="*/ 0 w 999482"/>
              <a:gd name="connsiteY1" fmla="*/ 0 h 12672"/>
            </a:gdLst>
            <a:ahLst/>
            <a:cxnLst>
              <a:cxn ang="0">
                <a:pos x="connsiteX0" y="connsiteY0"/>
              </a:cxn>
              <a:cxn ang="0">
                <a:pos x="connsiteX1" y="connsiteY1"/>
              </a:cxn>
            </a:cxnLst>
            <a:rect l="l" t="t" r="r" b="b"/>
            <a:pathLst>
              <a:path w="999482" h="12672">
                <a:moveTo>
                  <a:pt x="999482"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46" name="Freeform 595">
            <a:extLst>
              <a:ext uri="{FF2B5EF4-FFF2-40B4-BE49-F238E27FC236}">
                <a16:creationId xmlns:a16="http://schemas.microsoft.com/office/drawing/2014/main" id="{10C7DE55-B364-5B0B-58A3-811AA5DEF4E9}"/>
              </a:ext>
            </a:extLst>
          </p:cNvPr>
          <p:cNvSpPr/>
          <p:nvPr/>
        </p:nvSpPr>
        <p:spPr>
          <a:xfrm>
            <a:off x="7208275" y="3717261"/>
            <a:ext cx="666321" cy="11122"/>
          </a:xfrm>
          <a:custGeom>
            <a:avLst/>
            <a:gdLst>
              <a:gd name="connsiteX0" fmla="*/ 0 w 999482"/>
              <a:gd name="connsiteY0" fmla="*/ 0 h 12672"/>
              <a:gd name="connsiteX1" fmla="*/ 999482 w 999482"/>
              <a:gd name="connsiteY1" fmla="*/ 0 h 12672"/>
            </a:gdLst>
            <a:ahLst/>
            <a:cxnLst>
              <a:cxn ang="0">
                <a:pos x="connsiteX0" y="connsiteY0"/>
              </a:cxn>
              <a:cxn ang="0">
                <a:pos x="connsiteX1" y="connsiteY1"/>
              </a:cxn>
            </a:cxnLst>
            <a:rect l="l" t="t" r="r" b="b"/>
            <a:pathLst>
              <a:path w="999482" h="12672">
                <a:moveTo>
                  <a:pt x="0" y="0"/>
                </a:moveTo>
                <a:lnTo>
                  <a:pt x="999482" y="0"/>
                </a:lnTo>
              </a:path>
            </a:pathLst>
          </a:custGeom>
          <a:ln w="12692" cap="flat">
            <a:solidFill>
              <a:srgbClr val="000000"/>
            </a:solidFill>
            <a:prstDash val="solid"/>
            <a:miter/>
            <a:headEnd type="arrow" w="sm" len="sm"/>
          </a:ln>
        </p:spPr>
        <p:txBody>
          <a:bodyPr rtlCol="0" anchor="ctr"/>
          <a:lstStyle/>
          <a:p>
            <a:pPr algn="ctr" defTabSz="914446"/>
            <a:endParaRPr lang="en-GB" sz="600" noProof="0" dirty="0">
              <a:solidFill>
                <a:prstClr val="black"/>
              </a:solidFill>
              <a:latin typeface="Aptos" panose="02110004020202020204"/>
            </a:endParaRPr>
          </a:p>
        </p:txBody>
      </p:sp>
      <p:sp>
        <p:nvSpPr>
          <p:cNvPr id="847" name="Freeform 596">
            <a:extLst>
              <a:ext uri="{FF2B5EF4-FFF2-40B4-BE49-F238E27FC236}">
                <a16:creationId xmlns:a16="http://schemas.microsoft.com/office/drawing/2014/main" id="{E3AED03A-57C9-554D-F7FE-75F38E0C5BCE}"/>
              </a:ext>
            </a:extLst>
          </p:cNvPr>
          <p:cNvSpPr/>
          <p:nvPr/>
        </p:nvSpPr>
        <p:spPr>
          <a:xfrm>
            <a:off x="7874596" y="3695906"/>
            <a:ext cx="8464" cy="42708"/>
          </a:xfrm>
          <a:custGeom>
            <a:avLst/>
            <a:gdLst>
              <a:gd name="connsiteX0" fmla="*/ 0 w 12696"/>
              <a:gd name="connsiteY0" fmla="*/ 48661 h 48661"/>
              <a:gd name="connsiteX1" fmla="*/ 0 w 12696"/>
              <a:gd name="connsiteY1" fmla="*/ 0 h 48661"/>
            </a:gdLst>
            <a:ahLst/>
            <a:cxnLst>
              <a:cxn ang="0">
                <a:pos x="connsiteX0" y="connsiteY0"/>
              </a:cxn>
              <a:cxn ang="0">
                <a:pos x="connsiteX1" y="connsiteY1"/>
              </a:cxn>
            </a:cxnLst>
            <a:rect l="l" t="t" r="r" b="b"/>
            <a:pathLst>
              <a:path w="12696" h="48661">
                <a:moveTo>
                  <a:pt x="0" y="48661"/>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48" name="Freeform 597">
            <a:extLst>
              <a:ext uri="{FF2B5EF4-FFF2-40B4-BE49-F238E27FC236}">
                <a16:creationId xmlns:a16="http://schemas.microsoft.com/office/drawing/2014/main" id="{5CF42F6C-8004-A600-F3EF-EEFED755361A}"/>
              </a:ext>
            </a:extLst>
          </p:cNvPr>
          <p:cNvSpPr/>
          <p:nvPr/>
        </p:nvSpPr>
        <p:spPr>
          <a:xfrm>
            <a:off x="7584773" y="3956495"/>
            <a:ext cx="257319" cy="11122"/>
          </a:xfrm>
          <a:custGeom>
            <a:avLst/>
            <a:gdLst>
              <a:gd name="connsiteX0" fmla="*/ 385979 w 385978"/>
              <a:gd name="connsiteY0" fmla="*/ 0 h 12672"/>
              <a:gd name="connsiteX1" fmla="*/ 0 w 385978"/>
              <a:gd name="connsiteY1" fmla="*/ 0 h 12672"/>
            </a:gdLst>
            <a:ahLst/>
            <a:cxnLst>
              <a:cxn ang="0">
                <a:pos x="connsiteX0" y="connsiteY0"/>
              </a:cxn>
              <a:cxn ang="0">
                <a:pos x="connsiteX1" y="connsiteY1"/>
              </a:cxn>
            </a:cxnLst>
            <a:rect l="l" t="t" r="r" b="b"/>
            <a:pathLst>
              <a:path w="385978" h="12672">
                <a:moveTo>
                  <a:pt x="385979"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49" name="Freeform 598">
            <a:extLst>
              <a:ext uri="{FF2B5EF4-FFF2-40B4-BE49-F238E27FC236}">
                <a16:creationId xmlns:a16="http://schemas.microsoft.com/office/drawing/2014/main" id="{8D1737A0-D5FE-B8C5-325C-3AA03053D4C8}"/>
              </a:ext>
            </a:extLst>
          </p:cNvPr>
          <p:cNvSpPr/>
          <p:nvPr/>
        </p:nvSpPr>
        <p:spPr>
          <a:xfrm>
            <a:off x="7584773" y="3933361"/>
            <a:ext cx="8464" cy="46267"/>
          </a:xfrm>
          <a:custGeom>
            <a:avLst/>
            <a:gdLst>
              <a:gd name="connsiteX0" fmla="*/ 0 w 12696"/>
              <a:gd name="connsiteY0" fmla="*/ 52717 h 52716"/>
              <a:gd name="connsiteX1" fmla="*/ 0 w 12696"/>
              <a:gd name="connsiteY1" fmla="*/ 0 h 52716"/>
            </a:gdLst>
            <a:ahLst/>
            <a:cxnLst>
              <a:cxn ang="0">
                <a:pos x="connsiteX0" y="connsiteY0"/>
              </a:cxn>
              <a:cxn ang="0">
                <a:pos x="connsiteX1" y="connsiteY1"/>
              </a:cxn>
            </a:cxnLst>
            <a:rect l="l" t="t" r="r" b="b"/>
            <a:pathLst>
              <a:path w="12696" h="52716">
                <a:moveTo>
                  <a:pt x="0" y="52717"/>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50" name="Freeform 599">
            <a:extLst>
              <a:ext uri="{FF2B5EF4-FFF2-40B4-BE49-F238E27FC236}">
                <a16:creationId xmlns:a16="http://schemas.microsoft.com/office/drawing/2014/main" id="{A65D1F97-69A6-031A-F707-3AD41DCF3FF0}"/>
              </a:ext>
            </a:extLst>
          </p:cNvPr>
          <p:cNvSpPr/>
          <p:nvPr/>
        </p:nvSpPr>
        <p:spPr>
          <a:xfrm>
            <a:off x="7584773" y="3956495"/>
            <a:ext cx="257319" cy="11122"/>
          </a:xfrm>
          <a:custGeom>
            <a:avLst/>
            <a:gdLst>
              <a:gd name="connsiteX0" fmla="*/ 0 w 385978"/>
              <a:gd name="connsiteY0" fmla="*/ 0 h 12672"/>
              <a:gd name="connsiteX1" fmla="*/ 385979 w 385978"/>
              <a:gd name="connsiteY1" fmla="*/ 0 h 12672"/>
            </a:gdLst>
            <a:ahLst/>
            <a:cxnLst>
              <a:cxn ang="0">
                <a:pos x="connsiteX0" y="connsiteY0"/>
              </a:cxn>
              <a:cxn ang="0">
                <a:pos x="connsiteX1" y="connsiteY1"/>
              </a:cxn>
            </a:cxnLst>
            <a:rect l="l" t="t" r="r" b="b"/>
            <a:pathLst>
              <a:path w="385978" h="12672">
                <a:moveTo>
                  <a:pt x="0" y="0"/>
                </a:moveTo>
                <a:lnTo>
                  <a:pt x="38597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51" name="Freeform 600">
            <a:extLst>
              <a:ext uri="{FF2B5EF4-FFF2-40B4-BE49-F238E27FC236}">
                <a16:creationId xmlns:a16="http://schemas.microsoft.com/office/drawing/2014/main" id="{D3AE0BF8-66EE-3977-3FA4-DAA603DD50A8}"/>
              </a:ext>
            </a:extLst>
          </p:cNvPr>
          <p:cNvSpPr/>
          <p:nvPr/>
        </p:nvSpPr>
        <p:spPr>
          <a:xfrm>
            <a:off x="7842093" y="3933361"/>
            <a:ext cx="8464" cy="46267"/>
          </a:xfrm>
          <a:custGeom>
            <a:avLst/>
            <a:gdLst>
              <a:gd name="connsiteX0" fmla="*/ 0 w 12696"/>
              <a:gd name="connsiteY0" fmla="*/ 52717 h 52716"/>
              <a:gd name="connsiteX1" fmla="*/ 0 w 12696"/>
              <a:gd name="connsiteY1" fmla="*/ 0 h 52716"/>
            </a:gdLst>
            <a:ahLst/>
            <a:cxnLst>
              <a:cxn ang="0">
                <a:pos x="connsiteX0" y="connsiteY0"/>
              </a:cxn>
              <a:cxn ang="0">
                <a:pos x="connsiteX1" y="connsiteY1"/>
              </a:cxn>
            </a:cxnLst>
            <a:rect l="l" t="t" r="r" b="b"/>
            <a:pathLst>
              <a:path w="12696" h="52716">
                <a:moveTo>
                  <a:pt x="0" y="52717"/>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52" name="Freeform 601">
            <a:extLst>
              <a:ext uri="{FF2B5EF4-FFF2-40B4-BE49-F238E27FC236}">
                <a16:creationId xmlns:a16="http://schemas.microsoft.com/office/drawing/2014/main" id="{393E348E-5312-3763-C5BA-7481209F4AF2}"/>
              </a:ext>
            </a:extLst>
          </p:cNvPr>
          <p:cNvSpPr/>
          <p:nvPr/>
        </p:nvSpPr>
        <p:spPr>
          <a:xfrm>
            <a:off x="7246196" y="4076168"/>
            <a:ext cx="368373" cy="11122"/>
          </a:xfrm>
          <a:custGeom>
            <a:avLst/>
            <a:gdLst>
              <a:gd name="connsiteX0" fmla="*/ 552559 w 552559"/>
              <a:gd name="connsiteY0" fmla="*/ 0 h 12672"/>
              <a:gd name="connsiteX1" fmla="*/ 0 w 552559"/>
              <a:gd name="connsiteY1" fmla="*/ 0 h 12672"/>
            </a:gdLst>
            <a:ahLst/>
            <a:cxnLst>
              <a:cxn ang="0">
                <a:pos x="connsiteX0" y="connsiteY0"/>
              </a:cxn>
              <a:cxn ang="0">
                <a:pos x="connsiteX1" y="connsiteY1"/>
              </a:cxn>
            </a:cxnLst>
            <a:rect l="l" t="t" r="r" b="b"/>
            <a:pathLst>
              <a:path w="552559" h="12672">
                <a:moveTo>
                  <a:pt x="552559"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53" name="Freeform 602">
            <a:extLst>
              <a:ext uri="{FF2B5EF4-FFF2-40B4-BE49-F238E27FC236}">
                <a16:creationId xmlns:a16="http://schemas.microsoft.com/office/drawing/2014/main" id="{0979CD55-0BAF-2B62-4FBC-B8D772929225}"/>
              </a:ext>
            </a:extLst>
          </p:cNvPr>
          <p:cNvSpPr/>
          <p:nvPr/>
        </p:nvSpPr>
        <p:spPr>
          <a:xfrm>
            <a:off x="7246195" y="4053034"/>
            <a:ext cx="8464" cy="46267"/>
          </a:xfrm>
          <a:custGeom>
            <a:avLst/>
            <a:gdLst>
              <a:gd name="connsiteX0" fmla="*/ 0 w 12696"/>
              <a:gd name="connsiteY0" fmla="*/ 52716 h 52716"/>
              <a:gd name="connsiteX1" fmla="*/ 0 w 12696"/>
              <a:gd name="connsiteY1" fmla="*/ 0 h 52716"/>
            </a:gdLst>
            <a:ahLst/>
            <a:cxnLst>
              <a:cxn ang="0">
                <a:pos x="connsiteX0" y="connsiteY0"/>
              </a:cxn>
              <a:cxn ang="0">
                <a:pos x="connsiteX1" y="connsiteY1"/>
              </a:cxn>
            </a:cxnLst>
            <a:rect l="l" t="t" r="r" b="b"/>
            <a:pathLst>
              <a:path w="12696" h="52716">
                <a:moveTo>
                  <a:pt x="0" y="52716"/>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54" name="Freeform 603">
            <a:extLst>
              <a:ext uri="{FF2B5EF4-FFF2-40B4-BE49-F238E27FC236}">
                <a16:creationId xmlns:a16="http://schemas.microsoft.com/office/drawing/2014/main" id="{B98021F5-BCE1-1C5B-3F30-679684773DA1}"/>
              </a:ext>
            </a:extLst>
          </p:cNvPr>
          <p:cNvSpPr/>
          <p:nvPr/>
        </p:nvSpPr>
        <p:spPr>
          <a:xfrm>
            <a:off x="7246196" y="4076168"/>
            <a:ext cx="368373" cy="11122"/>
          </a:xfrm>
          <a:custGeom>
            <a:avLst/>
            <a:gdLst>
              <a:gd name="connsiteX0" fmla="*/ 0 w 552559"/>
              <a:gd name="connsiteY0" fmla="*/ 0 h 12672"/>
              <a:gd name="connsiteX1" fmla="*/ 552559 w 552559"/>
              <a:gd name="connsiteY1" fmla="*/ 0 h 12672"/>
            </a:gdLst>
            <a:ahLst/>
            <a:cxnLst>
              <a:cxn ang="0">
                <a:pos x="connsiteX0" y="connsiteY0"/>
              </a:cxn>
              <a:cxn ang="0">
                <a:pos x="connsiteX1" y="connsiteY1"/>
              </a:cxn>
            </a:cxnLst>
            <a:rect l="l" t="t" r="r" b="b"/>
            <a:pathLst>
              <a:path w="552559" h="12672">
                <a:moveTo>
                  <a:pt x="0" y="0"/>
                </a:moveTo>
                <a:lnTo>
                  <a:pt x="55255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55" name="Freeform 604">
            <a:extLst>
              <a:ext uri="{FF2B5EF4-FFF2-40B4-BE49-F238E27FC236}">
                <a16:creationId xmlns:a16="http://schemas.microsoft.com/office/drawing/2014/main" id="{DDB72E89-5481-6F15-D850-831CDB63496C}"/>
              </a:ext>
            </a:extLst>
          </p:cNvPr>
          <p:cNvSpPr/>
          <p:nvPr/>
        </p:nvSpPr>
        <p:spPr>
          <a:xfrm>
            <a:off x="7614568" y="4053034"/>
            <a:ext cx="8464" cy="46267"/>
          </a:xfrm>
          <a:custGeom>
            <a:avLst/>
            <a:gdLst>
              <a:gd name="connsiteX0" fmla="*/ 0 w 12696"/>
              <a:gd name="connsiteY0" fmla="*/ 52716 h 52716"/>
              <a:gd name="connsiteX1" fmla="*/ 0 w 12696"/>
              <a:gd name="connsiteY1" fmla="*/ 0 h 52716"/>
            </a:gdLst>
            <a:ahLst/>
            <a:cxnLst>
              <a:cxn ang="0">
                <a:pos x="connsiteX0" y="connsiteY0"/>
              </a:cxn>
              <a:cxn ang="0">
                <a:pos x="connsiteX1" y="connsiteY1"/>
              </a:cxn>
            </a:cxnLst>
            <a:rect l="l" t="t" r="r" b="b"/>
            <a:pathLst>
              <a:path w="12696" h="52716">
                <a:moveTo>
                  <a:pt x="0" y="52716"/>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56" name="Freeform 605">
            <a:extLst>
              <a:ext uri="{FF2B5EF4-FFF2-40B4-BE49-F238E27FC236}">
                <a16:creationId xmlns:a16="http://schemas.microsoft.com/office/drawing/2014/main" id="{632FC9ED-3542-2DC8-0423-33604399A04D}"/>
              </a:ext>
            </a:extLst>
          </p:cNvPr>
          <p:cNvSpPr/>
          <p:nvPr/>
        </p:nvSpPr>
        <p:spPr>
          <a:xfrm>
            <a:off x="7433090" y="4315402"/>
            <a:ext cx="506513" cy="11122"/>
          </a:xfrm>
          <a:custGeom>
            <a:avLst/>
            <a:gdLst>
              <a:gd name="connsiteX0" fmla="*/ 759769 w 759769"/>
              <a:gd name="connsiteY0" fmla="*/ 0 h 12672"/>
              <a:gd name="connsiteX1" fmla="*/ 0 w 759769"/>
              <a:gd name="connsiteY1" fmla="*/ 0 h 12672"/>
            </a:gdLst>
            <a:ahLst/>
            <a:cxnLst>
              <a:cxn ang="0">
                <a:pos x="connsiteX0" y="connsiteY0"/>
              </a:cxn>
              <a:cxn ang="0">
                <a:pos x="connsiteX1" y="connsiteY1"/>
              </a:cxn>
            </a:cxnLst>
            <a:rect l="l" t="t" r="r" b="b"/>
            <a:pathLst>
              <a:path w="759769" h="12672">
                <a:moveTo>
                  <a:pt x="759769"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57" name="Freeform 606">
            <a:extLst>
              <a:ext uri="{FF2B5EF4-FFF2-40B4-BE49-F238E27FC236}">
                <a16:creationId xmlns:a16="http://schemas.microsoft.com/office/drawing/2014/main" id="{2A87B82E-7826-F437-F5FC-9832FBA635D0}"/>
              </a:ext>
            </a:extLst>
          </p:cNvPr>
          <p:cNvSpPr/>
          <p:nvPr/>
        </p:nvSpPr>
        <p:spPr>
          <a:xfrm>
            <a:off x="7433090" y="4294047"/>
            <a:ext cx="8464" cy="42708"/>
          </a:xfrm>
          <a:custGeom>
            <a:avLst/>
            <a:gdLst>
              <a:gd name="connsiteX0" fmla="*/ 0 w 12696"/>
              <a:gd name="connsiteY0" fmla="*/ 48661 h 48661"/>
              <a:gd name="connsiteX1" fmla="*/ 0 w 12696"/>
              <a:gd name="connsiteY1" fmla="*/ 0 h 48661"/>
            </a:gdLst>
            <a:ahLst/>
            <a:cxnLst>
              <a:cxn ang="0">
                <a:pos x="connsiteX0" y="connsiteY0"/>
              </a:cxn>
              <a:cxn ang="0">
                <a:pos x="connsiteX1" y="connsiteY1"/>
              </a:cxn>
            </a:cxnLst>
            <a:rect l="l" t="t" r="r" b="b"/>
            <a:pathLst>
              <a:path w="12696" h="48661">
                <a:moveTo>
                  <a:pt x="0" y="48661"/>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58" name="Freeform 607">
            <a:extLst>
              <a:ext uri="{FF2B5EF4-FFF2-40B4-BE49-F238E27FC236}">
                <a16:creationId xmlns:a16="http://schemas.microsoft.com/office/drawing/2014/main" id="{932AB68F-E5DB-BD65-FB40-9CFD5BB2F789}"/>
              </a:ext>
            </a:extLst>
          </p:cNvPr>
          <p:cNvSpPr/>
          <p:nvPr/>
        </p:nvSpPr>
        <p:spPr>
          <a:xfrm>
            <a:off x="7433090" y="4315402"/>
            <a:ext cx="506513" cy="11122"/>
          </a:xfrm>
          <a:custGeom>
            <a:avLst/>
            <a:gdLst>
              <a:gd name="connsiteX0" fmla="*/ 0 w 759769"/>
              <a:gd name="connsiteY0" fmla="*/ 0 h 12672"/>
              <a:gd name="connsiteX1" fmla="*/ 759769 w 759769"/>
              <a:gd name="connsiteY1" fmla="*/ 0 h 12672"/>
            </a:gdLst>
            <a:ahLst/>
            <a:cxnLst>
              <a:cxn ang="0">
                <a:pos x="connsiteX0" y="connsiteY0"/>
              </a:cxn>
              <a:cxn ang="0">
                <a:pos x="connsiteX1" y="connsiteY1"/>
              </a:cxn>
            </a:cxnLst>
            <a:rect l="l" t="t" r="r" b="b"/>
            <a:pathLst>
              <a:path w="759769" h="12672">
                <a:moveTo>
                  <a:pt x="0" y="0"/>
                </a:moveTo>
                <a:lnTo>
                  <a:pt x="75976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59" name="Freeform 608">
            <a:extLst>
              <a:ext uri="{FF2B5EF4-FFF2-40B4-BE49-F238E27FC236}">
                <a16:creationId xmlns:a16="http://schemas.microsoft.com/office/drawing/2014/main" id="{CA67D0C1-5FDD-B90B-A54B-1CBBD788E78A}"/>
              </a:ext>
            </a:extLst>
          </p:cNvPr>
          <p:cNvSpPr/>
          <p:nvPr/>
        </p:nvSpPr>
        <p:spPr>
          <a:xfrm>
            <a:off x="7939603" y="4294047"/>
            <a:ext cx="8464" cy="42708"/>
          </a:xfrm>
          <a:custGeom>
            <a:avLst/>
            <a:gdLst>
              <a:gd name="connsiteX0" fmla="*/ 0 w 12696"/>
              <a:gd name="connsiteY0" fmla="*/ 48661 h 48661"/>
              <a:gd name="connsiteX1" fmla="*/ 0 w 12696"/>
              <a:gd name="connsiteY1" fmla="*/ 0 h 48661"/>
            </a:gdLst>
            <a:ahLst/>
            <a:cxnLst>
              <a:cxn ang="0">
                <a:pos x="connsiteX0" y="connsiteY0"/>
              </a:cxn>
              <a:cxn ang="0">
                <a:pos x="connsiteX1" y="connsiteY1"/>
              </a:cxn>
            </a:cxnLst>
            <a:rect l="l" t="t" r="r" b="b"/>
            <a:pathLst>
              <a:path w="12696" h="48661">
                <a:moveTo>
                  <a:pt x="0" y="48661"/>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60" name="Freeform 609">
            <a:extLst>
              <a:ext uri="{FF2B5EF4-FFF2-40B4-BE49-F238E27FC236}">
                <a16:creationId xmlns:a16="http://schemas.microsoft.com/office/drawing/2014/main" id="{B85131BE-B40A-F882-45D9-DB4AF3E1A1D4}"/>
              </a:ext>
            </a:extLst>
          </p:cNvPr>
          <p:cNvSpPr/>
          <p:nvPr/>
        </p:nvSpPr>
        <p:spPr>
          <a:xfrm>
            <a:off x="7484554" y="4435074"/>
            <a:ext cx="230233" cy="11122"/>
          </a:xfrm>
          <a:custGeom>
            <a:avLst/>
            <a:gdLst>
              <a:gd name="connsiteX0" fmla="*/ 345349 w 345349"/>
              <a:gd name="connsiteY0" fmla="*/ 0 h 12672"/>
              <a:gd name="connsiteX1" fmla="*/ 0 w 345349"/>
              <a:gd name="connsiteY1" fmla="*/ 0 h 12672"/>
            </a:gdLst>
            <a:ahLst/>
            <a:cxnLst>
              <a:cxn ang="0">
                <a:pos x="connsiteX0" y="connsiteY0"/>
              </a:cxn>
              <a:cxn ang="0">
                <a:pos x="connsiteX1" y="connsiteY1"/>
              </a:cxn>
            </a:cxnLst>
            <a:rect l="l" t="t" r="r" b="b"/>
            <a:pathLst>
              <a:path w="345349" h="12672">
                <a:moveTo>
                  <a:pt x="345349"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61" name="Freeform 610">
            <a:extLst>
              <a:ext uri="{FF2B5EF4-FFF2-40B4-BE49-F238E27FC236}">
                <a16:creationId xmlns:a16="http://schemas.microsoft.com/office/drawing/2014/main" id="{A11372BA-ADE9-86A5-4339-637DF0144265}"/>
              </a:ext>
            </a:extLst>
          </p:cNvPr>
          <p:cNvSpPr/>
          <p:nvPr/>
        </p:nvSpPr>
        <p:spPr>
          <a:xfrm>
            <a:off x="7484554" y="4413720"/>
            <a:ext cx="8464" cy="42708"/>
          </a:xfrm>
          <a:custGeom>
            <a:avLst/>
            <a:gdLst>
              <a:gd name="connsiteX0" fmla="*/ 0 w 12696"/>
              <a:gd name="connsiteY0" fmla="*/ 48662 h 48661"/>
              <a:gd name="connsiteX1" fmla="*/ 0 w 12696"/>
              <a:gd name="connsiteY1" fmla="*/ 0 h 48661"/>
            </a:gdLst>
            <a:ahLst/>
            <a:cxnLst>
              <a:cxn ang="0">
                <a:pos x="connsiteX0" y="connsiteY0"/>
              </a:cxn>
              <a:cxn ang="0">
                <a:pos x="connsiteX1" y="connsiteY1"/>
              </a:cxn>
            </a:cxnLst>
            <a:rect l="l" t="t" r="r" b="b"/>
            <a:pathLst>
              <a:path w="12696" h="48661">
                <a:moveTo>
                  <a:pt x="0" y="48662"/>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62" name="Freeform 611">
            <a:extLst>
              <a:ext uri="{FF2B5EF4-FFF2-40B4-BE49-F238E27FC236}">
                <a16:creationId xmlns:a16="http://schemas.microsoft.com/office/drawing/2014/main" id="{78167904-B22B-D6C7-E28B-C4B91EAA23AB}"/>
              </a:ext>
            </a:extLst>
          </p:cNvPr>
          <p:cNvSpPr/>
          <p:nvPr/>
        </p:nvSpPr>
        <p:spPr>
          <a:xfrm>
            <a:off x="7484554" y="4435074"/>
            <a:ext cx="230233" cy="11122"/>
          </a:xfrm>
          <a:custGeom>
            <a:avLst/>
            <a:gdLst>
              <a:gd name="connsiteX0" fmla="*/ 0 w 345349"/>
              <a:gd name="connsiteY0" fmla="*/ 0 h 12672"/>
              <a:gd name="connsiteX1" fmla="*/ 345349 w 345349"/>
              <a:gd name="connsiteY1" fmla="*/ 0 h 12672"/>
            </a:gdLst>
            <a:ahLst/>
            <a:cxnLst>
              <a:cxn ang="0">
                <a:pos x="connsiteX0" y="connsiteY0"/>
              </a:cxn>
              <a:cxn ang="0">
                <a:pos x="connsiteX1" y="connsiteY1"/>
              </a:cxn>
            </a:cxnLst>
            <a:rect l="l" t="t" r="r" b="b"/>
            <a:pathLst>
              <a:path w="345349" h="12672">
                <a:moveTo>
                  <a:pt x="0" y="0"/>
                </a:moveTo>
                <a:lnTo>
                  <a:pt x="34534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63" name="Freeform 612">
            <a:extLst>
              <a:ext uri="{FF2B5EF4-FFF2-40B4-BE49-F238E27FC236}">
                <a16:creationId xmlns:a16="http://schemas.microsoft.com/office/drawing/2014/main" id="{3E473B5D-06C9-ECF6-A14E-3FBB2C554516}"/>
              </a:ext>
            </a:extLst>
          </p:cNvPr>
          <p:cNvSpPr/>
          <p:nvPr/>
        </p:nvSpPr>
        <p:spPr>
          <a:xfrm>
            <a:off x="7714787" y="4413720"/>
            <a:ext cx="8464" cy="42708"/>
          </a:xfrm>
          <a:custGeom>
            <a:avLst/>
            <a:gdLst>
              <a:gd name="connsiteX0" fmla="*/ 0 w 12696"/>
              <a:gd name="connsiteY0" fmla="*/ 48662 h 48661"/>
              <a:gd name="connsiteX1" fmla="*/ 0 w 12696"/>
              <a:gd name="connsiteY1" fmla="*/ 0 h 48661"/>
            </a:gdLst>
            <a:ahLst/>
            <a:cxnLst>
              <a:cxn ang="0">
                <a:pos x="connsiteX0" y="connsiteY0"/>
              </a:cxn>
              <a:cxn ang="0">
                <a:pos x="connsiteX1" y="connsiteY1"/>
              </a:cxn>
            </a:cxnLst>
            <a:rect l="l" t="t" r="r" b="b"/>
            <a:pathLst>
              <a:path w="12696" h="48661">
                <a:moveTo>
                  <a:pt x="0" y="48662"/>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64" name="Freeform 613">
            <a:extLst>
              <a:ext uri="{FF2B5EF4-FFF2-40B4-BE49-F238E27FC236}">
                <a16:creationId xmlns:a16="http://schemas.microsoft.com/office/drawing/2014/main" id="{FDABA042-F067-B1BC-044E-A9AC708353DA}"/>
              </a:ext>
            </a:extLst>
          </p:cNvPr>
          <p:cNvSpPr/>
          <p:nvPr/>
        </p:nvSpPr>
        <p:spPr>
          <a:xfrm>
            <a:off x="7457468" y="4674309"/>
            <a:ext cx="314200" cy="11122"/>
          </a:xfrm>
          <a:custGeom>
            <a:avLst/>
            <a:gdLst>
              <a:gd name="connsiteX0" fmla="*/ 471301 w 471300"/>
              <a:gd name="connsiteY0" fmla="*/ 0 h 12672"/>
              <a:gd name="connsiteX1" fmla="*/ 0 w 471300"/>
              <a:gd name="connsiteY1" fmla="*/ 0 h 12672"/>
            </a:gdLst>
            <a:ahLst/>
            <a:cxnLst>
              <a:cxn ang="0">
                <a:pos x="connsiteX0" y="connsiteY0"/>
              </a:cxn>
              <a:cxn ang="0">
                <a:pos x="connsiteX1" y="connsiteY1"/>
              </a:cxn>
            </a:cxnLst>
            <a:rect l="l" t="t" r="r" b="b"/>
            <a:pathLst>
              <a:path w="471300" h="12672">
                <a:moveTo>
                  <a:pt x="471301"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65" name="Freeform 614">
            <a:extLst>
              <a:ext uri="{FF2B5EF4-FFF2-40B4-BE49-F238E27FC236}">
                <a16:creationId xmlns:a16="http://schemas.microsoft.com/office/drawing/2014/main" id="{B29BAE0D-C60B-6894-1ACC-E3CE6AF8E5DF}"/>
              </a:ext>
            </a:extLst>
          </p:cNvPr>
          <p:cNvSpPr/>
          <p:nvPr/>
        </p:nvSpPr>
        <p:spPr>
          <a:xfrm>
            <a:off x="7457468" y="4651175"/>
            <a:ext cx="8464" cy="46267"/>
          </a:xfrm>
          <a:custGeom>
            <a:avLst/>
            <a:gdLst>
              <a:gd name="connsiteX0" fmla="*/ 0 w 12696"/>
              <a:gd name="connsiteY0" fmla="*/ 52716 h 52716"/>
              <a:gd name="connsiteX1" fmla="*/ 0 w 12696"/>
              <a:gd name="connsiteY1" fmla="*/ 0 h 52716"/>
            </a:gdLst>
            <a:ahLst/>
            <a:cxnLst>
              <a:cxn ang="0">
                <a:pos x="connsiteX0" y="connsiteY0"/>
              </a:cxn>
              <a:cxn ang="0">
                <a:pos x="connsiteX1" y="connsiteY1"/>
              </a:cxn>
            </a:cxnLst>
            <a:rect l="l" t="t" r="r" b="b"/>
            <a:pathLst>
              <a:path w="12696" h="52716">
                <a:moveTo>
                  <a:pt x="0" y="52716"/>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66" name="Freeform 615">
            <a:extLst>
              <a:ext uri="{FF2B5EF4-FFF2-40B4-BE49-F238E27FC236}">
                <a16:creationId xmlns:a16="http://schemas.microsoft.com/office/drawing/2014/main" id="{410988AC-540F-794D-BB19-0FFD3B610486}"/>
              </a:ext>
            </a:extLst>
          </p:cNvPr>
          <p:cNvSpPr/>
          <p:nvPr/>
        </p:nvSpPr>
        <p:spPr>
          <a:xfrm>
            <a:off x="7457468" y="4674309"/>
            <a:ext cx="314200" cy="11122"/>
          </a:xfrm>
          <a:custGeom>
            <a:avLst/>
            <a:gdLst>
              <a:gd name="connsiteX0" fmla="*/ 0 w 471300"/>
              <a:gd name="connsiteY0" fmla="*/ 0 h 12672"/>
              <a:gd name="connsiteX1" fmla="*/ 471301 w 471300"/>
              <a:gd name="connsiteY1" fmla="*/ 0 h 12672"/>
            </a:gdLst>
            <a:ahLst/>
            <a:cxnLst>
              <a:cxn ang="0">
                <a:pos x="connsiteX0" y="connsiteY0"/>
              </a:cxn>
              <a:cxn ang="0">
                <a:pos x="connsiteX1" y="connsiteY1"/>
              </a:cxn>
            </a:cxnLst>
            <a:rect l="l" t="t" r="r" b="b"/>
            <a:pathLst>
              <a:path w="471300" h="12672">
                <a:moveTo>
                  <a:pt x="0" y="0"/>
                </a:moveTo>
                <a:lnTo>
                  <a:pt x="47130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67" name="Freeform 616">
            <a:extLst>
              <a:ext uri="{FF2B5EF4-FFF2-40B4-BE49-F238E27FC236}">
                <a16:creationId xmlns:a16="http://schemas.microsoft.com/office/drawing/2014/main" id="{4B2460A6-43C5-089E-63A6-77453167D898}"/>
              </a:ext>
            </a:extLst>
          </p:cNvPr>
          <p:cNvSpPr/>
          <p:nvPr/>
        </p:nvSpPr>
        <p:spPr>
          <a:xfrm>
            <a:off x="7771668" y="4651175"/>
            <a:ext cx="8464" cy="46267"/>
          </a:xfrm>
          <a:custGeom>
            <a:avLst/>
            <a:gdLst>
              <a:gd name="connsiteX0" fmla="*/ 0 w 12696"/>
              <a:gd name="connsiteY0" fmla="*/ 52716 h 52716"/>
              <a:gd name="connsiteX1" fmla="*/ 0 w 12696"/>
              <a:gd name="connsiteY1" fmla="*/ 0 h 52716"/>
            </a:gdLst>
            <a:ahLst/>
            <a:cxnLst>
              <a:cxn ang="0">
                <a:pos x="connsiteX0" y="connsiteY0"/>
              </a:cxn>
              <a:cxn ang="0">
                <a:pos x="connsiteX1" y="connsiteY1"/>
              </a:cxn>
            </a:cxnLst>
            <a:rect l="l" t="t" r="r" b="b"/>
            <a:pathLst>
              <a:path w="12696" h="52716">
                <a:moveTo>
                  <a:pt x="0" y="52716"/>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68" name="Freeform 617">
            <a:extLst>
              <a:ext uri="{FF2B5EF4-FFF2-40B4-BE49-F238E27FC236}">
                <a16:creationId xmlns:a16="http://schemas.microsoft.com/office/drawing/2014/main" id="{C5D3D996-9000-2963-B4E3-C894029FFBF1}"/>
              </a:ext>
            </a:extLst>
          </p:cNvPr>
          <p:cNvSpPr/>
          <p:nvPr/>
        </p:nvSpPr>
        <p:spPr>
          <a:xfrm>
            <a:off x="7419547" y="4793870"/>
            <a:ext cx="330452" cy="11122"/>
          </a:xfrm>
          <a:custGeom>
            <a:avLst/>
            <a:gdLst>
              <a:gd name="connsiteX0" fmla="*/ 495678 w 495678"/>
              <a:gd name="connsiteY0" fmla="*/ 0 h 12672"/>
              <a:gd name="connsiteX1" fmla="*/ 0 w 495678"/>
              <a:gd name="connsiteY1" fmla="*/ 0 h 12672"/>
            </a:gdLst>
            <a:ahLst/>
            <a:cxnLst>
              <a:cxn ang="0">
                <a:pos x="connsiteX0" y="connsiteY0"/>
              </a:cxn>
              <a:cxn ang="0">
                <a:pos x="connsiteX1" y="connsiteY1"/>
              </a:cxn>
            </a:cxnLst>
            <a:rect l="l" t="t" r="r" b="b"/>
            <a:pathLst>
              <a:path w="495678" h="12672">
                <a:moveTo>
                  <a:pt x="495678"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69" name="Freeform 618">
            <a:extLst>
              <a:ext uri="{FF2B5EF4-FFF2-40B4-BE49-F238E27FC236}">
                <a16:creationId xmlns:a16="http://schemas.microsoft.com/office/drawing/2014/main" id="{4089AF43-CD96-4938-5ED4-108B47B5E004}"/>
              </a:ext>
            </a:extLst>
          </p:cNvPr>
          <p:cNvSpPr/>
          <p:nvPr/>
        </p:nvSpPr>
        <p:spPr>
          <a:xfrm>
            <a:off x="7419547" y="4770737"/>
            <a:ext cx="8464" cy="46267"/>
          </a:xfrm>
          <a:custGeom>
            <a:avLst/>
            <a:gdLst>
              <a:gd name="connsiteX0" fmla="*/ 0 w 12696"/>
              <a:gd name="connsiteY0" fmla="*/ 52716 h 52716"/>
              <a:gd name="connsiteX1" fmla="*/ 0 w 12696"/>
              <a:gd name="connsiteY1" fmla="*/ 0 h 52716"/>
            </a:gdLst>
            <a:ahLst/>
            <a:cxnLst>
              <a:cxn ang="0">
                <a:pos x="connsiteX0" y="connsiteY0"/>
              </a:cxn>
              <a:cxn ang="0">
                <a:pos x="connsiteX1" y="connsiteY1"/>
              </a:cxn>
            </a:cxnLst>
            <a:rect l="l" t="t" r="r" b="b"/>
            <a:pathLst>
              <a:path w="12696" h="52716">
                <a:moveTo>
                  <a:pt x="0" y="52716"/>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70" name="Freeform 619">
            <a:extLst>
              <a:ext uri="{FF2B5EF4-FFF2-40B4-BE49-F238E27FC236}">
                <a16:creationId xmlns:a16="http://schemas.microsoft.com/office/drawing/2014/main" id="{F0C2CA76-A732-255C-6897-C2EC29A2A592}"/>
              </a:ext>
            </a:extLst>
          </p:cNvPr>
          <p:cNvSpPr/>
          <p:nvPr/>
        </p:nvSpPr>
        <p:spPr>
          <a:xfrm>
            <a:off x="7419547" y="4793870"/>
            <a:ext cx="330452" cy="11122"/>
          </a:xfrm>
          <a:custGeom>
            <a:avLst/>
            <a:gdLst>
              <a:gd name="connsiteX0" fmla="*/ 0 w 495678"/>
              <a:gd name="connsiteY0" fmla="*/ 0 h 12672"/>
              <a:gd name="connsiteX1" fmla="*/ 495678 w 495678"/>
              <a:gd name="connsiteY1" fmla="*/ 0 h 12672"/>
            </a:gdLst>
            <a:ahLst/>
            <a:cxnLst>
              <a:cxn ang="0">
                <a:pos x="connsiteX0" y="connsiteY0"/>
              </a:cxn>
              <a:cxn ang="0">
                <a:pos x="connsiteX1" y="connsiteY1"/>
              </a:cxn>
            </a:cxnLst>
            <a:rect l="l" t="t" r="r" b="b"/>
            <a:pathLst>
              <a:path w="495678" h="12672">
                <a:moveTo>
                  <a:pt x="0" y="0"/>
                </a:moveTo>
                <a:lnTo>
                  <a:pt x="495678"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71" name="Freeform 620">
            <a:extLst>
              <a:ext uri="{FF2B5EF4-FFF2-40B4-BE49-F238E27FC236}">
                <a16:creationId xmlns:a16="http://schemas.microsoft.com/office/drawing/2014/main" id="{17B3BE98-2809-7B25-53F5-A2462E788D06}"/>
              </a:ext>
            </a:extLst>
          </p:cNvPr>
          <p:cNvSpPr/>
          <p:nvPr/>
        </p:nvSpPr>
        <p:spPr>
          <a:xfrm>
            <a:off x="7749999" y="4770737"/>
            <a:ext cx="8464" cy="46267"/>
          </a:xfrm>
          <a:custGeom>
            <a:avLst/>
            <a:gdLst>
              <a:gd name="connsiteX0" fmla="*/ 0 w 12696"/>
              <a:gd name="connsiteY0" fmla="*/ 52716 h 52716"/>
              <a:gd name="connsiteX1" fmla="*/ 0 w 12696"/>
              <a:gd name="connsiteY1" fmla="*/ 0 h 52716"/>
            </a:gdLst>
            <a:ahLst/>
            <a:cxnLst>
              <a:cxn ang="0">
                <a:pos x="connsiteX0" y="connsiteY0"/>
              </a:cxn>
              <a:cxn ang="0">
                <a:pos x="connsiteX1" y="connsiteY1"/>
              </a:cxn>
            </a:cxnLst>
            <a:rect l="l" t="t" r="r" b="b"/>
            <a:pathLst>
              <a:path w="12696" h="52716">
                <a:moveTo>
                  <a:pt x="0" y="52716"/>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72" name="Freeform 621">
            <a:extLst>
              <a:ext uri="{FF2B5EF4-FFF2-40B4-BE49-F238E27FC236}">
                <a16:creationId xmlns:a16="http://schemas.microsoft.com/office/drawing/2014/main" id="{B7E3C93F-FC0F-BBB6-22F4-B883EA5D39DF}"/>
              </a:ext>
            </a:extLst>
          </p:cNvPr>
          <p:cNvSpPr/>
          <p:nvPr/>
        </p:nvSpPr>
        <p:spPr>
          <a:xfrm>
            <a:off x="7381627" y="4913544"/>
            <a:ext cx="533599" cy="11122"/>
          </a:xfrm>
          <a:custGeom>
            <a:avLst/>
            <a:gdLst>
              <a:gd name="connsiteX0" fmla="*/ 800399 w 800398"/>
              <a:gd name="connsiteY0" fmla="*/ 0 h 12672"/>
              <a:gd name="connsiteX1" fmla="*/ 0 w 800398"/>
              <a:gd name="connsiteY1" fmla="*/ 0 h 12672"/>
            </a:gdLst>
            <a:ahLst/>
            <a:cxnLst>
              <a:cxn ang="0">
                <a:pos x="connsiteX0" y="connsiteY0"/>
              </a:cxn>
              <a:cxn ang="0">
                <a:pos x="connsiteX1" y="connsiteY1"/>
              </a:cxn>
            </a:cxnLst>
            <a:rect l="l" t="t" r="r" b="b"/>
            <a:pathLst>
              <a:path w="800398" h="12672">
                <a:moveTo>
                  <a:pt x="800399"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73" name="Freeform 622">
            <a:extLst>
              <a:ext uri="{FF2B5EF4-FFF2-40B4-BE49-F238E27FC236}">
                <a16:creationId xmlns:a16="http://schemas.microsoft.com/office/drawing/2014/main" id="{6A84CE4C-1003-44FB-5006-C196126992B5}"/>
              </a:ext>
            </a:extLst>
          </p:cNvPr>
          <p:cNvSpPr/>
          <p:nvPr/>
        </p:nvSpPr>
        <p:spPr>
          <a:xfrm>
            <a:off x="7381627" y="4890410"/>
            <a:ext cx="8464" cy="46267"/>
          </a:xfrm>
          <a:custGeom>
            <a:avLst/>
            <a:gdLst>
              <a:gd name="connsiteX0" fmla="*/ 0 w 12696"/>
              <a:gd name="connsiteY0" fmla="*/ 52717 h 52716"/>
              <a:gd name="connsiteX1" fmla="*/ 0 w 12696"/>
              <a:gd name="connsiteY1" fmla="*/ 0 h 52716"/>
            </a:gdLst>
            <a:ahLst/>
            <a:cxnLst>
              <a:cxn ang="0">
                <a:pos x="connsiteX0" y="connsiteY0"/>
              </a:cxn>
              <a:cxn ang="0">
                <a:pos x="connsiteX1" y="connsiteY1"/>
              </a:cxn>
            </a:cxnLst>
            <a:rect l="l" t="t" r="r" b="b"/>
            <a:pathLst>
              <a:path w="12696" h="52716">
                <a:moveTo>
                  <a:pt x="0" y="52717"/>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74" name="Freeform 623">
            <a:extLst>
              <a:ext uri="{FF2B5EF4-FFF2-40B4-BE49-F238E27FC236}">
                <a16:creationId xmlns:a16="http://schemas.microsoft.com/office/drawing/2014/main" id="{878C2641-C299-196E-A0F2-07D420F9D5FD}"/>
              </a:ext>
            </a:extLst>
          </p:cNvPr>
          <p:cNvSpPr/>
          <p:nvPr/>
        </p:nvSpPr>
        <p:spPr>
          <a:xfrm>
            <a:off x="7381627" y="4913544"/>
            <a:ext cx="533599" cy="11122"/>
          </a:xfrm>
          <a:custGeom>
            <a:avLst/>
            <a:gdLst>
              <a:gd name="connsiteX0" fmla="*/ 0 w 800398"/>
              <a:gd name="connsiteY0" fmla="*/ 0 h 12672"/>
              <a:gd name="connsiteX1" fmla="*/ 800399 w 800398"/>
              <a:gd name="connsiteY1" fmla="*/ 0 h 12672"/>
            </a:gdLst>
            <a:ahLst/>
            <a:cxnLst>
              <a:cxn ang="0">
                <a:pos x="connsiteX0" y="connsiteY0"/>
              </a:cxn>
              <a:cxn ang="0">
                <a:pos x="connsiteX1" y="connsiteY1"/>
              </a:cxn>
            </a:cxnLst>
            <a:rect l="l" t="t" r="r" b="b"/>
            <a:pathLst>
              <a:path w="800398" h="12672">
                <a:moveTo>
                  <a:pt x="0" y="0"/>
                </a:moveTo>
                <a:lnTo>
                  <a:pt x="80039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75" name="Freeform 624">
            <a:extLst>
              <a:ext uri="{FF2B5EF4-FFF2-40B4-BE49-F238E27FC236}">
                <a16:creationId xmlns:a16="http://schemas.microsoft.com/office/drawing/2014/main" id="{A424D783-21E7-B055-8FF1-110FB1E04798}"/>
              </a:ext>
            </a:extLst>
          </p:cNvPr>
          <p:cNvSpPr/>
          <p:nvPr/>
        </p:nvSpPr>
        <p:spPr>
          <a:xfrm>
            <a:off x="7915225" y="4890410"/>
            <a:ext cx="8464" cy="46267"/>
          </a:xfrm>
          <a:custGeom>
            <a:avLst/>
            <a:gdLst>
              <a:gd name="connsiteX0" fmla="*/ 0 w 12696"/>
              <a:gd name="connsiteY0" fmla="*/ 52717 h 52716"/>
              <a:gd name="connsiteX1" fmla="*/ 0 w 12696"/>
              <a:gd name="connsiteY1" fmla="*/ 0 h 52716"/>
            </a:gdLst>
            <a:ahLst/>
            <a:cxnLst>
              <a:cxn ang="0">
                <a:pos x="connsiteX0" y="connsiteY0"/>
              </a:cxn>
              <a:cxn ang="0">
                <a:pos x="connsiteX1" y="connsiteY1"/>
              </a:cxn>
            </a:cxnLst>
            <a:rect l="l" t="t" r="r" b="b"/>
            <a:pathLst>
              <a:path w="12696" h="52716">
                <a:moveTo>
                  <a:pt x="0" y="52717"/>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76" name="Freeform 625">
            <a:extLst>
              <a:ext uri="{FF2B5EF4-FFF2-40B4-BE49-F238E27FC236}">
                <a16:creationId xmlns:a16="http://schemas.microsoft.com/office/drawing/2014/main" id="{9A51A810-D41D-F8F5-B94B-E5B951F47175}"/>
              </a:ext>
            </a:extLst>
          </p:cNvPr>
          <p:cNvSpPr/>
          <p:nvPr/>
        </p:nvSpPr>
        <p:spPr>
          <a:xfrm>
            <a:off x="7430382" y="5152778"/>
            <a:ext cx="316909" cy="11122"/>
          </a:xfrm>
          <a:custGeom>
            <a:avLst/>
            <a:gdLst>
              <a:gd name="connsiteX0" fmla="*/ 475364 w 475363"/>
              <a:gd name="connsiteY0" fmla="*/ 0 h 12672"/>
              <a:gd name="connsiteX1" fmla="*/ 0 w 475363"/>
              <a:gd name="connsiteY1" fmla="*/ 0 h 12672"/>
            </a:gdLst>
            <a:ahLst/>
            <a:cxnLst>
              <a:cxn ang="0">
                <a:pos x="connsiteX0" y="connsiteY0"/>
              </a:cxn>
              <a:cxn ang="0">
                <a:pos x="connsiteX1" y="connsiteY1"/>
              </a:cxn>
            </a:cxnLst>
            <a:rect l="l" t="t" r="r" b="b"/>
            <a:pathLst>
              <a:path w="475363" h="12672">
                <a:moveTo>
                  <a:pt x="475364"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77" name="Freeform 626">
            <a:extLst>
              <a:ext uri="{FF2B5EF4-FFF2-40B4-BE49-F238E27FC236}">
                <a16:creationId xmlns:a16="http://schemas.microsoft.com/office/drawing/2014/main" id="{D003167F-E19F-2625-8A15-6DFB2CC48039}"/>
              </a:ext>
            </a:extLst>
          </p:cNvPr>
          <p:cNvSpPr/>
          <p:nvPr/>
        </p:nvSpPr>
        <p:spPr>
          <a:xfrm>
            <a:off x="7430381" y="5131423"/>
            <a:ext cx="8464" cy="42708"/>
          </a:xfrm>
          <a:custGeom>
            <a:avLst/>
            <a:gdLst>
              <a:gd name="connsiteX0" fmla="*/ 0 w 12696"/>
              <a:gd name="connsiteY0" fmla="*/ 48662 h 48661"/>
              <a:gd name="connsiteX1" fmla="*/ 0 w 12696"/>
              <a:gd name="connsiteY1" fmla="*/ 0 h 48661"/>
            </a:gdLst>
            <a:ahLst/>
            <a:cxnLst>
              <a:cxn ang="0">
                <a:pos x="connsiteX0" y="connsiteY0"/>
              </a:cxn>
              <a:cxn ang="0">
                <a:pos x="connsiteX1" y="connsiteY1"/>
              </a:cxn>
            </a:cxnLst>
            <a:rect l="l" t="t" r="r" b="b"/>
            <a:pathLst>
              <a:path w="12696" h="48661">
                <a:moveTo>
                  <a:pt x="0" y="48662"/>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78" name="Freeform 627">
            <a:extLst>
              <a:ext uri="{FF2B5EF4-FFF2-40B4-BE49-F238E27FC236}">
                <a16:creationId xmlns:a16="http://schemas.microsoft.com/office/drawing/2014/main" id="{83562862-B6CB-614B-1B44-3CCFC561C761}"/>
              </a:ext>
            </a:extLst>
          </p:cNvPr>
          <p:cNvSpPr/>
          <p:nvPr/>
        </p:nvSpPr>
        <p:spPr>
          <a:xfrm>
            <a:off x="7430382" y="5152778"/>
            <a:ext cx="316909" cy="11122"/>
          </a:xfrm>
          <a:custGeom>
            <a:avLst/>
            <a:gdLst>
              <a:gd name="connsiteX0" fmla="*/ 0 w 475363"/>
              <a:gd name="connsiteY0" fmla="*/ 0 h 12672"/>
              <a:gd name="connsiteX1" fmla="*/ 475364 w 475363"/>
              <a:gd name="connsiteY1" fmla="*/ 0 h 12672"/>
            </a:gdLst>
            <a:ahLst/>
            <a:cxnLst>
              <a:cxn ang="0">
                <a:pos x="connsiteX0" y="connsiteY0"/>
              </a:cxn>
              <a:cxn ang="0">
                <a:pos x="connsiteX1" y="connsiteY1"/>
              </a:cxn>
            </a:cxnLst>
            <a:rect l="l" t="t" r="r" b="b"/>
            <a:pathLst>
              <a:path w="475363" h="12672">
                <a:moveTo>
                  <a:pt x="0" y="0"/>
                </a:moveTo>
                <a:lnTo>
                  <a:pt x="475364"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79" name="Freeform 628">
            <a:extLst>
              <a:ext uri="{FF2B5EF4-FFF2-40B4-BE49-F238E27FC236}">
                <a16:creationId xmlns:a16="http://schemas.microsoft.com/office/drawing/2014/main" id="{8D123187-9E5F-6E5E-ED35-B040D854D5E3}"/>
              </a:ext>
            </a:extLst>
          </p:cNvPr>
          <p:cNvSpPr/>
          <p:nvPr/>
        </p:nvSpPr>
        <p:spPr>
          <a:xfrm>
            <a:off x="7747291" y="5131423"/>
            <a:ext cx="8464" cy="42708"/>
          </a:xfrm>
          <a:custGeom>
            <a:avLst/>
            <a:gdLst>
              <a:gd name="connsiteX0" fmla="*/ 0 w 12696"/>
              <a:gd name="connsiteY0" fmla="*/ 48662 h 48661"/>
              <a:gd name="connsiteX1" fmla="*/ 0 w 12696"/>
              <a:gd name="connsiteY1" fmla="*/ 0 h 48661"/>
            </a:gdLst>
            <a:ahLst/>
            <a:cxnLst>
              <a:cxn ang="0">
                <a:pos x="connsiteX0" y="connsiteY0"/>
              </a:cxn>
              <a:cxn ang="0">
                <a:pos x="connsiteX1" y="connsiteY1"/>
              </a:cxn>
            </a:cxnLst>
            <a:rect l="l" t="t" r="r" b="b"/>
            <a:pathLst>
              <a:path w="12696" h="48661">
                <a:moveTo>
                  <a:pt x="0" y="48662"/>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80" name="Freeform 629">
            <a:extLst>
              <a:ext uri="{FF2B5EF4-FFF2-40B4-BE49-F238E27FC236}">
                <a16:creationId xmlns:a16="http://schemas.microsoft.com/office/drawing/2014/main" id="{4F30C755-67A5-9590-9C4D-2DAB79E26126}"/>
              </a:ext>
            </a:extLst>
          </p:cNvPr>
          <p:cNvSpPr/>
          <p:nvPr/>
        </p:nvSpPr>
        <p:spPr>
          <a:xfrm>
            <a:off x="7495389" y="5272340"/>
            <a:ext cx="278988" cy="11122"/>
          </a:xfrm>
          <a:custGeom>
            <a:avLst/>
            <a:gdLst>
              <a:gd name="connsiteX0" fmla="*/ 418483 w 418482"/>
              <a:gd name="connsiteY0" fmla="*/ 0 h 12672"/>
              <a:gd name="connsiteX1" fmla="*/ 0 w 418482"/>
              <a:gd name="connsiteY1" fmla="*/ 0 h 12672"/>
            </a:gdLst>
            <a:ahLst/>
            <a:cxnLst>
              <a:cxn ang="0">
                <a:pos x="connsiteX0" y="connsiteY0"/>
              </a:cxn>
              <a:cxn ang="0">
                <a:pos x="connsiteX1" y="connsiteY1"/>
              </a:cxn>
            </a:cxnLst>
            <a:rect l="l" t="t" r="r" b="b"/>
            <a:pathLst>
              <a:path w="418482" h="12672">
                <a:moveTo>
                  <a:pt x="418483"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81" name="Freeform 630">
            <a:extLst>
              <a:ext uri="{FF2B5EF4-FFF2-40B4-BE49-F238E27FC236}">
                <a16:creationId xmlns:a16="http://schemas.microsoft.com/office/drawing/2014/main" id="{EC3C3BFF-70EA-487B-F444-512F74D50247}"/>
              </a:ext>
            </a:extLst>
          </p:cNvPr>
          <p:cNvSpPr/>
          <p:nvPr/>
        </p:nvSpPr>
        <p:spPr>
          <a:xfrm>
            <a:off x="7495389" y="5250985"/>
            <a:ext cx="8464" cy="42708"/>
          </a:xfrm>
          <a:custGeom>
            <a:avLst/>
            <a:gdLst>
              <a:gd name="connsiteX0" fmla="*/ 0 w 12696"/>
              <a:gd name="connsiteY0" fmla="*/ 48662 h 48661"/>
              <a:gd name="connsiteX1" fmla="*/ 0 w 12696"/>
              <a:gd name="connsiteY1" fmla="*/ 0 h 48661"/>
            </a:gdLst>
            <a:ahLst/>
            <a:cxnLst>
              <a:cxn ang="0">
                <a:pos x="connsiteX0" y="connsiteY0"/>
              </a:cxn>
              <a:cxn ang="0">
                <a:pos x="connsiteX1" y="connsiteY1"/>
              </a:cxn>
            </a:cxnLst>
            <a:rect l="l" t="t" r="r" b="b"/>
            <a:pathLst>
              <a:path w="12696" h="48661">
                <a:moveTo>
                  <a:pt x="0" y="48662"/>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82" name="Freeform 631">
            <a:extLst>
              <a:ext uri="{FF2B5EF4-FFF2-40B4-BE49-F238E27FC236}">
                <a16:creationId xmlns:a16="http://schemas.microsoft.com/office/drawing/2014/main" id="{E6A84EB3-70CA-77B3-69B7-C5C9A691AADD}"/>
              </a:ext>
            </a:extLst>
          </p:cNvPr>
          <p:cNvSpPr/>
          <p:nvPr/>
        </p:nvSpPr>
        <p:spPr>
          <a:xfrm>
            <a:off x="7495389" y="5272340"/>
            <a:ext cx="278988" cy="11122"/>
          </a:xfrm>
          <a:custGeom>
            <a:avLst/>
            <a:gdLst>
              <a:gd name="connsiteX0" fmla="*/ 0 w 418482"/>
              <a:gd name="connsiteY0" fmla="*/ 0 h 12672"/>
              <a:gd name="connsiteX1" fmla="*/ 418483 w 418482"/>
              <a:gd name="connsiteY1" fmla="*/ 0 h 12672"/>
            </a:gdLst>
            <a:ahLst/>
            <a:cxnLst>
              <a:cxn ang="0">
                <a:pos x="connsiteX0" y="connsiteY0"/>
              </a:cxn>
              <a:cxn ang="0">
                <a:pos x="connsiteX1" y="connsiteY1"/>
              </a:cxn>
            </a:cxnLst>
            <a:rect l="l" t="t" r="r" b="b"/>
            <a:pathLst>
              <a:path w="418482" h="12672">
                <a:moveTo>
                  <a:pt x="0" y="0"/>
                </a:moveTo>
                <a:lnTo>
                  <a:pt x="418483"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83" name="Freeform 632">
            <a:extLst>
              <a:ext uri="{FF2B5EF4-FFF2-40B4-BE49-F238E27FC236}">
                <a16:creationId xmlns:a16="http://schemas.microsoft.com/office/drawing/2014/main" id="{6B9E6E98-A604-E8CE-D509-0BD9129A34F0}"/>
              </a:ext>
            </a:extLst>
          </p:cNvPr>
          <p:cNvSpPr/>
          <p:nvPr/>
        </p:nvSpPr>
        <p:spPr>
          <a:xfrm>
            <a:off x="7774377" y="5250985"/>
            <a:ext cx="8464" cy="42708"/>
          </a:xfrm>
          <a:custGeom>
            <a:avLst/>
            <a:gdLst>
              <a:gd name="connsiteX0" fmla="*/ 0 w 12696"/>
              <a:gd name="connsiteY0" fmla="*/ 48662 h 48661"/>
              <a:gd name="connsiteX1" fmla="*/ 0 w 12696"/>
              <a:gd name="connsiteY1" fmla="*/ 0 h 48661"/>
            </a:gdLst>
            <a:ahLst/>
            <a:cxnLst>
              <a:cxn ang="0">
                <a:pos x="connsiteX0" y="connsiteY0"/>
              </a:cxn>
              <a:cxn ang="0">
                <a:pos x="connsiteX1" y="connsiteY1"/>
              </a:cxn>
            </a:cxnLst>
            <a:rect l="l" t="t" r="r" b="b"/>
            <a:pathLst>
              <a:path w="12696" h="48661">
                <a:moveTo>
                  <a:pt x="0" y="48662"/>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84" name="Freeform 633">
            <a:extLst>
              <a:ext uri="{FF2B5EF4-FFF2-40B4-BE49-F238E27FC236}">
                <a16:creationId xmlns:a16="http://schemas.microsoft.com/office/drawing/2014/main" id="{91164CE3-9E33-FF6E-1B73-7BA07C5688C2}"/>
              </a:ext>
            </a:extLst>
          </p:cNvPr>
          <p:cNvSpPr/>
          <p:nvPr/>
        </p:nvSpPr>
        <p:spPr>
          <a:xfrm>
            <a:off x="7419548" y="3358465"/>
            <a:ext cx="479426" cy="11122"/>
          </a:xfrm>
          <a:custGeom>
            <a:avLst/>
            <a:gdLst>
              <a:gd name="connsiteX0" fmla="*/ 0 w 719139"/>
              <a:gd name="connsiteY0" fmla="*/ 0 h 12672"/>
              <a:gd name="connsiteX1" fmla="*/ 719139 w 719139"/>
              <a:gd name="connsiteY1" fmla="*/ 0 h 12672"/>
            </a:gdLst>
            <a:ahLst/>
            <a:cxnLst>
              <a:cxn ang="0">
                <a:pos x="connsiteX0" y="connsiteY0"/>
              </a:cxn>
              <a:cxn ang="0">
                <a:pos x="connsiteX1" y="connsiteY1"/>
              </a:cxn>
            </a:cxnLst>
            <a:rect l="l" t="t" r="r" b="b"/>
            <a:pathLst>
              <a:path w="719139" h="12672">
                <a:moveTo>
                  <a:pt x="0" y="0"/>
                </a:moveTo>
                <a:lnTo>
                  <a:pt x="71913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85" name="Freeform 634">
            <a:extLst>
              <a:ext uri="{FF2B5EF4-FFF2-40B4-BE49-F238E27FC236}">
                <a16:creationId xmlns:a16="http://schemas.microsoft.com/office/drawing/2014/main" id="{28A25427-26E7-88C0-13CF-88E386033F46}"/>
              </a:ext>
            </a:extLst>
          </p:cNvPr>
          <p:cNvSpPr/>
          <p:nvPr/>
        </p:nvSpPr>
        <p:spPr>
          <a:xfrm>
            <a:off x="7384336" y="3478026"/>
            <a:ext cx="287114" cy="11122"/>
          </a:xfrm>
          <a:custGeom>
            <a:avLst/>
            <a:gdLst>
              <a:gd name="connsiteX0" fmla="*/ 0 w 430671"/>
              <a:gd name="connsiteY0" fmla="*/ 0 h 12672"/>
              <a:gd name="connsiteX1" fmla="*/ 430671 w 430671"/>
              <a:gd name="connsiteY1" fmla="*/ 0 h 12672"/>
            </a:gdLst>
            <a:ahLst/>
            <a:cxnLst>
              <a:cxn ang="0">
                <a:pos x="connsiteX0" y="connsiteY0"/>
              </a:cxn>
              <a:cxn ang="0">
                <a:pos x="connsiteX1" y="connsiteY1"/>
              </a:cxn>
            </a:cxnLst>
            <a:rect l="l" t="t" r="r" b="b"/>
            <a:pathLst>
              <a:path w="430671" h="12672">
                <a:moveTo>
                  <a:pt x="0" y="0"/>
                </a:moveTo>
                <a:lnTo>
                  <a:pt x="43067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86" name="Freeform 635">
            <a:extLst>
              <a:ext uri="{FF2B5EF4-FFF2-40B4-BE49-F238E27FC236}">
                <a16:creationId xmlns:a16="http://schemas.microsoft.com/office/drawing/2014/main" id="{1AD56D74-9D60-55E7-D3BA-F5994EC69C17}"/>
              </a:ext>
            </a:extLst>
          </p:cNvPr>
          <p:cNvSpPr/>
          <p:nvPr/>
        </p:nvSpPr>
        <p:spPr>
          <a:xfrm>
            <a:off x="7576648" y="3597700"/>
            <a:ext cx="455049" cy="11122"/>
          </a:xfrm>
          <a:custGeom>
            <a:avLst/>
            <a:gdLst>
              <a:gd name="connsiteX0" fmla="*/ 0 w 682573"/>
              <a:gd name="connsiteY0" fmla="*/ 0 h 12672"/>
              <a:gd name="connsiteX1" fmla="*/ 682573 w 682573"/>
              <a:gd name="connsiteY1" fmla="*/ 0 h 12672"/>
            </a:gdLst>
            <a:ahLst/>
            <a:cxnLst>
              <a:cxn ang="0">
                <a:pos x="connsiteX0" y="connsiteY0"/>
              </a:cxn>
              <a:cxn ang="0">
                <a:pos x="connsiteX1" y="connsiteY1"/>
              </a:cxn>
            </a:cxnLst>
            <a:rect l="l" t="t" r="r" b="b"/>
            <a:pathLst>
              <a:path w="682573" h="12672">
                <a:moveTo>
                  <a:pt x="0" y="0"/>
                </a:moveTo>
                <a:lnTo>
                  <a:pt x="682573"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87" name="Freeform 637">
            <a:extLst>
              <a:ext uri="{FF2B5EF4-FFF2-40B4-BE49-F238E27FC236}">
                <a16:creationId xmlns:a16="http://schemas.microsoft.com/office/drawing/2014/main" id="{866005A9-772A-DF23-D96B-0E7401C8B356}"/>
              </a:ext>
            </a:extLst>
          </p:cNvPr>
          <p:cNvSpPr/>
          <p:nvPr/>
        </p:nvSpPr>
        <p:spPr>
          <a:xfrm>
            <a:off x="7584773" y="3956495"/>
            <a:ext cx="257319" cy="11122"/>
          </a:xfrm>
          <a:custGeom>
            <a:avLst/>
            <a:gdLst>
              <a:gd name="connsiteX0" fmla="*/ 0 w 385978"/>
              <a:gd name="connsiteY0" fmla="*/ 0 h 12672"/>
              <a:gd name="connsiteX1" fmla="*/ 385979 w 385978"/>
              <a:gd name="connsiteY1" fmla="*/ 0 h 12672"/>
            </a:gdLst>
            <a:ahLst/>
            <a:cxnLst>
              <a:cxn ang="0">
                <a:pos x="connsiteX0" y="connsiteY0"/>
              </a:cxn>
              <a:cxn ang="0">
                <a:pos x="connsiteX1" y="connsiteY1"/>
              </a:cxn>
            </a:cxnLst>
            <a:rect l="l" t="t" r="r" b="b"/>
            <a:pathLst>
              <a:path w="385978" h="12672">
                <a:moveTo>
                  <a:pt x="0" y="0"/>
                </a:moveTo>
                <a:lnTo>
                  <a:pt x="38597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88" name="Freeform 638">
            <a:extLst>
              <a:ext uri="{FF2B5EF4-FFF2-40B4-BE49-F238E27FC236}">
                <a16:creationId xmlns:a16="http://schemas.microsoft.com/office/drawing/2014/main" id="{9D376B9F-C52C-52A5-3589-065DABCF6BFC}"/>
              </a:ext>
            </a:extLst>
          </p:cNvPr>
          <p:cNvSpPr/>
          <p:nvPr/>
        </p:nvSpPr>
        <p:spPr>
          <a:xfrm>
            <a:off x="7246196" y="4076168"/>
            <a:ext cx="368373" cy="11122"/>
          </a:xfrm>
          <a:custGeom>
            <a:avLst/>
            <a:gdLst>
              <a:gd name="connsiteX0" fmla="*/ 0 w 552559"/>
              <a:gd name="connsiteY0" fmla="*/ 0 h 12672"/>
              <a:gd name="connsiteX1" fmla="*/ 552559 w 552559"/>
              <a:gd name="connsiteY1" fmla="*/ 0 h 12672"/>
            </a:gdLst>
            <a:ahLst/>
            <a:cxnLst>
              <a:cxn ang="0">
                <a:pos x="connsiteX0" y="connsiteY0"/>
              </a:cxn>
              <a:cxn ang="0">
                <a:pos x="connsiteX1" y="connsiteY1"/>
              </a:cxn>
            </a:cxnLst>
            <a:rect l="l" t="t" r="r" b="b"/>
            <a:pathLst>
              <a:path w="552559" h="12672">
                <a:moveTo>
                  <a:pt x="0" y="0"/>
                </a:moveTo>
                <a:lnTo>
                  <a:pt x="55255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89" name="Freeform 639">
            <a:extLst>
              <a:ext uri="{FF2B5EF4-FFF2-40B4-BE49-F238E27FC236}">
                <a16:creationId xmlns:a16="http://schemas.microsoft.com/office/drawing/2014/main" id="{FCDB30EC-12F9-9643-C8BD-72776699AD0E}"/>
              </a:ext>
            </a:extLst>
          </p:cNvPr>
          <p:cNvSpPr/>
          <p:nvPr/>
        </p:nvSpPr>
        <p:spPr>
          <a:xfrm>
            <a:off x="7433090" y="4315402"/>
            <a:ext cx="506513" cy="11122"/>
          </a:xfrm>
          <a:custGeom>
            <a:avLst/>
            <a:gdLst>
              <a:gd name="connsiteX0" fmla="*/ 0 w 759769"/>
              <a:gd name="connsiteY0" fmla="*/ 0 h 12672"/>
              <a:gd name="connsiteX1" fmla="*/ 759769 w 759769"/>
              <a:gd name="connsiteY1" fmla="*/ 0 h 12672"/>
            </a:gdLst>
            <a:ahLst/>
            <a:cxnLst>
              <a:cxn ang="0">
                <a:pos x="connsiteX0" y="connsiteY0"/>
              </a:cxn>
              <a:cxn ang="0">
                <a:pos x="connsiteX1" y="connsiteY1"/>
              </a:cxn>
            </a:cxnLst>
            <a:rect l="l" t="t" r="r" b="b"/>
            <a:pathLst>
              <a:path w="759769" h="12672">
                <a:moveTo>
                  <a:pt x="0" y="0"/>
                </a:moveTo>
                <a:lnTo>
                  <a:pt x="75976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90" name="Freeform 640">
            <a:extLst>
              <a:ext uri="{FF2B5EF4-FFF2-40B4-BE49-F238E27FC236}">
                <a16:creationId xmlns:a16="http://schemas.microsoft.com/office/drawing/2014/main" id="{71F138F2-42CE-B934-F728-E262A76361F2}"/>
              </a:ext>
            </a:extLst>
          </p:cNvPr>
          <p:cNvSpPr/>
          <p:nvPr/>
        </p:nvSpPr>
        <p:spPr>
          <a:xfrm>
            <a:off x="7484554" y="4435074"/>
            <a:ext cx="230233" cy="11122"/>
          </a:xfrm>
          <a:custGeom>
            <a:avLst/>
            <a:gdLst>
              <a:gd name="connsiteX0" fmla="*/ 0 w 345349"/>
              <a:gd name="connsiteY0" fmla="*/ 0 h 12672"/>
              <a:gd name="connsiteX1" fmla="*/ 345349 w 345349"/>
              <a:gd name="connsiteY1" fmla="*/ 0 h 12672"/>
            </a:gdLst>
            <a:ahLst/>
            <a:cxnLst>
              <a:cxn ang="0">
                <a:pos x="connsiteX0" y="connsiteY0"/>
              </a:cxn>
              <a:cxn ang="0">
                <a:pos x="connsiteX1" y="connsiteY1"/>
              </a:cxn>
            </a:cxnLst>
            <a:rect l="l" t="t" r="r" b="b"/>
            <a:pathLst>
              <a:path w="345349" h="12672">
                <a:moveTo>
                  <a:pt x="0" y="0"/>
                </a:moveTo>
                <a:lnTo>
                  <a:pt x="34534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91" name="Freeform 641">
            <a:extLst>
              <a:ext uri="{FF2B5EF4-FFF2-40B4-BE49-F238E27FC236}">
                <a16:creationId xmlns:a16="http://schemas.microsoft.com/office/drawing/2014/main" id="{9091C98D-BDC3-D4D2-0C6D-004FD9B65700}"/>
              </a:ext>
            </a:extLst>
          </p:cNvPr>
          <p:cNvSpPr/>
          <p:nvPr/>
        </p:nvSpPr>
        <p:spPr>
          <a:xfrm>
            <a:off x="7457468" y="4674309"/>
            <a:ext cx="314200" cy="11122"/>
          </a:xfrm>
          <a:custGeom>
            <a:avLst/>
            <a:gdLst>
              <a:gd name="connsiteX0" fmla="*/ 0 w 471300"/>
              <a:gd name="connsiteY0" fmla="*/ 0 h 12672"/>
              <a:gd name="connsiteX1" fmla="*/ 471301 w 471300"/>
              <a:gd name="connsiteY1" fmla="*/ 0 h 12672"/>
            </a:gdLst>
            <a:ahLst/>
            <a:cxnLst>
              <a:cxn ang="0">
                <a:pos x="connsiteX0" y="connsiteY0"/>
              </a:cxn>
              <a:cxn ang="0">
                <a:pos x="connsiteX1" y="connsiteY1"/>
              </a:cxn>
            </a:cxnLst>
            <a:rect l="l" t="t" r="r" b="b"/>
            <a:pathLst>
              <a:path w="471300" h="12672">
                <a:moveTo>
                  <a:pt x="0" y="0"/>
                </a:moveTo>
                <a:lnTo>
                  <a:pt x="47130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92" name="Freeform 642">
            <a:extLst>
              <a:ext uri="{FF2B5EF4-FFF2-40B4-BE49-F238E27FC236}">
                <a16:creationId xmlns:a16="http://schemas.microsoft.com/office/drawing/2014/main" id="{E566B524-7C8E-AAA1-59F5-2C85E3D99D24}"/>
              </a:ext>
            </a:extLst>
          </p:cNvPr>
          <p:cNvSpPr/>
          <p:nvPr/>
        </p:nvSpPr>
        <p:spPr>
          <a:xfrm>
            <a:off x="7419547" y="4793870"/>
            <a:ext cx="330452" cy="11122"/>
          </a:xfrm>
          <a:custGeom>
            <a:avLst/>
            <a:gdLst>
              <a:gd name="connsiteX0" fmla="*/ 0 w 495678"/>
              <a:gd name="connsiteY0" fmla="*/ 0 h 12672"/>
              <a:gd name="connsiteX1" fmla="*/ 495678 w 495678"/>
              <a:gd name="connsiteY1" fmla="*/ 0 h 12672"/>
            </a:gdLst>
            <a:ahLst/>
            <a:cxnLst>
              <a:cxn ang="0">
                <a:pos x="connsiteX0" y="connsiteY0"/>
              </a:cxn>
              <a:cxn ang="0">
                <a:pos x="connsiteX1" y="connsiteY1"/>
              </a:cxn>
            </a:cxnLst>
            <a:rect l="l" t="t" r="r" b="b"/>
            <a:pathLst>
              <a:path w="495678" h="12672">
                <a:moveTo>
                  <a:pt x="0" y="0"/>
                </a:moveTo>
                <a:lnTo>
                  <a:pt x="495678"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93" name="Freeform 643">
            <a:extLst>
              <a:ext uri="{FF2B5EF4-FFF2-40B4-BE49-F238E27FC236}">
                <a16:creationId xmlns:a16="http://schemas.microsoft.com/office/drawing/2014/main" id="{380FFBC1-85FC-A68F-6AE4-F1114269C5BA}"/>
              </a:ext>
            </a:extLst>
          </p:cNvPr>
          <p:cNvSpPr/>
          <p:nvPr/>
        </p:nvSpPr>
        <p:spPr>
          <a:xfrm>
            <a:off x="7381627" y="4913544"/>
            <a:ext cx="533599" cy="11122"/>
          </a:xfrm>
          <a:custGeom>
            <a:avLst/>
            <a:gdLst>
              <a:gd name="connsiteX0" fmla="*/ 0 w 800398"/>
              <a:gd name="connsiteY0" fmla="*/ 0 h 12672"/>
              <a:gd name="connsiteX1" fmla="*/ 800399 w 800398"/>
              <a:gd name="connsiteY1" fmla="*/ 0 h 12672"/>
            </a:gdLst>
            <a:ahLst/>
            <a:cxnLst>
              <a:cxn ang="0">
                <a:pos x="connsiteX0" y="connsiteY0"/>
              </a:cxn>
              <a:cxn ang="0">
                <a:pos x="connsiteX1" y="connsiteY1"/>
              </a:cxn>
            </a:cxnLst>
            <a:rect l="l" t="t" r="r" b="b"/>
            <a:pathLst>
              <a:path w="800398" h="12672">
                <a:moveTo>
                  <a:pt x="0" y="0"/>
                </a:moveTo>
                <a:lnTo>
                  <a:pt x="800399"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94" name="Freeform 644">
            <a:extLst>
              <a:ext uri="{FF2B5EF4-FFF2-40B4-BE49-F238E27FC236}">
                <a16:creationId xmlns:a16="http://schemas.microsoft.com/office/drawing/2014/main" id="{B607BCD6-A757-D0AB-47EC-D091DA24E1A3}"/>
              </a:ext>
            </a:extLst>
          </p:cNvPr>
          <p:cNvSpPr/>
          <p:nvPr/>
        </p:nvSpPr>
        <p:spPr>
          <a:xfrm>
            <a:off x="7430382" y="5152778"/>
            <a:ext cx="316909" cy="11122"/>
          </a:xfrm>
          <a:custGeom>
            <a:avLst/>
            <a:gdLst>
              <a:gd name="connsiteX0" fmla="*/ 0 w 475363"/>
              <a:gd name="connsiteY0" fmla="*/ 0 h 12672"/>
              <a:gd name="connsiteX1" fmla="*/ 475364 w 475363"/>
              <a:gd name="connsiteY1" fmla="*/ 0 h 12672"/>
            </a:gdLst>
            <a:ahLst/>
            <a:cxnLst>
              <a:cxn ang="0">
                <a:pos x="connsiteX0" y="connsiteY0"/>
              </a:cxn>
              <a:cxn ang="0">
                <a:pos x="connsiteX1" y="connsiteY1"/>
              </a:cxn>
            </a:cxnLst>
            <a:rect l="l" t="t" r="r" b="b"/>
            <a:pathLst>
              <a:path w="475363" h="12672">
                <a:moveTo>
                  <a:pt x="0" y="0"/>
                </a:moveTo>
                <a:lnTo>
                  <a:pt x="475364"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95" name="Freeform 645">
            <a:extLst>
              <a:ext uri="{FF2B5EF4-FFF2-40B4-BE49-F238E27FC236}">
                <a16:creationId xmlns:a16="http://schemas.microsoft.com/office/drawing/2014/main" id="{C6ABD2F0-10C6-8353-1C87-C3DE887C5756}"/>
              </a:ext>
            </a:extLst>
          </p:cNvPr>
          <p:cNvSpPr/>
          <p:nvPr/>
        </p:nvSpPr>
        <p:spPr>
          <a:xfrm>
            <a:off x="7495389" y="5272340"/>
            <a:ext cx="278988" cy="11122"/>
          </a:xfrm>
          <a:custGeom>
            <a:avLst/>
            <a:gdLst>
              <a:gd name="connsiteX0" fmla="*/ 0 w 418482"/>
              <a:gd name="connsiteY0" fmla="*/ 0 h 12672"/>
              <a:gd name="connsiteX1" fmla="*/ 418483 w 418482"/>
              <a:gd name="connsiteY1" fmla="*/ 0 h 12672"/>
            </a:gdLst>
            <a:ahLst/>
            <a:cxnLst>
              <a:cxn ang="0">
                <a:pos x="connsiteX0" y="connsiteY0"/>
              </a:cxn>
              <a:cxn ang="0">
                <a:pos x="connsiteX1" y="connsiteY1"/>
              </a:cxn>
            </a:cxnLst>
            <a:rect l="l" t="t" r="r" b="b"/>
            <a:pathLst>
              <a:path w="418482" h="12672">
                <a:moveTo>
                  <a:pt x="0" y="0"/>
                </a:moveTo>
                <a:lnTo>
                  <a:pt x="418483"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96" name="Freeform 721">
            <a:extLst>
              <a:ext uri="{FF2B5EF4-FFF2-40B4-BE49-F238E27FC236}">
                <a16:creationId xmlns:a16="http://schemas.microsoft.com/office/drawing/2014/main" id="{E6218F2F-7D1B-FA87-5DED-C3F4564DFECD}"/>
              </a:ext>
            </a:extLst>
          </p:cNvPr>
          <p:cNvSpPr/>
          <p:nvPr/>
        </p:nvSpPr>
        <p:spPr>
          <a:xfrm>
            <a:off x="7746021" y="2740859"/>
            <a:ext cx="8464" cy="38927"/>
          </a:xfrm>
          <a:custGeom>
            <a:avLst/>
            <a:gdLst>
              <a:gd name="connsiteX0" fmla="*/ 0 w 12696"/>
              <a:gd name="connsiteY0" fmla="*/ 44353 h 44352"/>
              <a:gd name="connsiteX1" fmla="*/ 0 w 12696"/>
              <a:gd name="connsiteY1" fmla="*/ 0 h 44352"/>
            </a:gdLst>
            <a:ahLst/>
            <a:cxnLst>
              <a:cxn ang="0">
                <a:pos x="connsiteX0" y="connsiteY0"/>
              </a:cxn>
              <a:cxn ang="0">
                <a:pos x="connsiteX1" y="connsiteY1"/>
              </a:cxn>
            </a:cxnLst>
            <a:rect l="l" t="t" r="r" b="b"/>
            <a:pathLst>
              <a:path w="12696" h="44352">
                <a:moveTo>
                  <a:pt x="0" y="44353"/>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97" name="Freeform 722">
            <a:extLst>
              <a:ext uri="{FF2B5EF4-FFF2-40B4-BE49-F238E27FC236}">
                <a16:creationId xmlns:a16="http://schemas.microsoft.com/office/drawing/2014/main" id="{063F41D5-2FE3-C96A-ACA2-0DC97B741183}"/>
              </a:ext>
            </a:extLst>
          </p:cNvPr>
          <p:cNvSpPr/>
          <p:nvPr/>
        </p:nvSpPr>
        <p:spPr>
          <a:xfrm>
            <a:off x="7465086" y="2999558"/>
            <a:ext cx="270100" cy="11122"/>
          </a:xfrm>
          <a:custGeom>
            <a:avLst/>
            <a:gdLst>
              <a:gd name="connsiteX0" fmla="*/ 405151 w 405150"/>
              <a:gd name="connsiteY0" fmla="*/ 0 h 12672"/>
              <a:gd name="connsiteX1" fmla="*/ 0 w 405150"/>
              <a:gd name="connsiteY1" fmla="*/ 0 h 12672"/>
            </a:gdLst>
            <a:ahLst/>
            <a:cxnLst>
              <a:cxn ang="0">
                <a:pos x="connsiteX0" y="connsiteY0"/>
              </a:cxn>
              <a:cxn ang="0">
                <a:pos x="connsiteX1" y="connsiteY1"/>
              </a:cxn>
            </a:cxnLst>
            <a:rect l="l" t="t" r="r" b="b"/>
            <a:pathLst>
              <a:path w="405150" h="12672">
                <a:moveTo>
                  <a:pt x="405151"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98" name="Freeform 723">
            <a:extLst>
              <a:ext uri="{FF2B5EF4-FFF2-40B4-BE49-F238E27FC236}">
                <a16:creationId xmlns:a16="http://schemas.microsoft.com/office/drawing/2014/main" id="{9A6D6EDA-E1F7-73E6-ECC5-A467E8A1491D}"/>
              </a:ext>
            </a:extLst>
          </p:cNvPr>
          <p:cNvSpPr/>
          <p:nvPr/>
        </p:nvSpPr>
        <p:spPr>
          <a:xfrm>
            <a:off x="7465086" y="2980094"/>
            <a:ext cx="8464" cy="39038"/>
          </a:xfrm>
          <a:custGeom>
            <a:avLst/>
            <a:gdLst>
              <a:gd name="connsiteX0" fmla="*/ 0 w 12696"/>
              <a:gd name="connsiteY0" fmla="*/ 44480 h 44479"/>
              <a:gd name="connsiteX1" fmla="*/ 0 w 12696"/>
              <a:gd name="connsiteY1" fmla="*/ 0 h 44479"/>
            </a:gdLst>
            <a:ahLst/>
            <a:cxnLst>
              <a:cxn ang="0">
                <a:pos x="connsiteX0" y="connsiteY0"/>
              </a:cxn>
              <a:cxn ang="0">
                <a:pos x="connsiteX1" y="connsiteY1"/>
              </a:cxn>
            </a:cxnLst>
            <a:rect l="l" t="t" r="r" b="b"/>
            <a:pathLst>
              <a:path w="12696" h="44479">
                <a:moveTo>
                  <a:pt x="0" y="4448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899" name="Freeform 724">
            <a:extLst>
              <a:ext uri="{FF2B5EF4-FFF2-40B4-BE49-F238E27FC236}">
                <a16:creationId xmlns:a16="http://schemas.microsoft.com/office/drawing/2014/main" id="{3745D6E0-FB6E-14F4-D661-22633E55AA53}"/>
              </a:ext>
            </a:extLst>
          </p:cNvPr>
          <p:cNvSpPr/>
          <p:nvPr/>
        </p:nvSpPr>
        <p:spPr>
          <a:xfrm>
            <a:off x="7465086" y="2999558"/>
            <a:ext cx="270100" cy="11122"/>
          </a:xfrm>
          <a:custGeom>
            <a:avLst/>
            <a:gdLst>
              <a:gd name="connsiteX0" fmla="*/ 0 w 405150"/>
              <a:gd name="connsiteY0" fmla="*/ 0 h 12672"/>
              <a:gd name="connsiteX1" fmla="*/ 405151 w 405150"/>
              <a:gd name="connsiteY1" fmla="*/ 0 h 12672"/>
            </a:gdLst>
            <a:ahLst/>
            <a:cxnLst>
              <a:cxn ang="0">
                <a:pos x="connsiteX0" y="connsiteY0"/>
              </a:cxn>
              <a:cxn ang="0">
                <a:pos x="connsiteX1" y="connsiteY1"/>
              </a:cxn>
            </a:cxnLst>
            <a:rect l="l" t="t" r="r" b="b"/>
            <a:pathLst>
              <a:path w="405150" h="12672">
                <a:moveTo>
                  <a:pt x="0" y="0"/>
                </a:moveTo>
                <a:lnTo>
                  <a:pt x="40515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00" name="Freeform 725">
            <a:extLst>
              <a:ext uri="{FF2B5EF4-FFF2-40B4-BE49-F238E27FC236}">
                <a16:creationId xmlns:a16="http://schemas.microsoft.com/office/drawing/2014/main" id="{01604CB6-F436-FA66-DC80-BC0F7B31FEB5}"/>
              </a:ext>
            </a:extLst>
          </p:cNvPr>
          <p:cNvSpPr/>
          <p:nvPr/>
        </p:nvSpPr>
        <p:spPr>
          <a:xfrm>
            <a:off x="7735187" y="2980094"/>
            <a:ext cx="8464" cy="39038"/>
          </a:xfrm>
          <a:custGeom>
            <a:avLst/>
            <a:gdLst>
              <a:gd name="connsiteX0" fmla="*/ 0 w 12696"/>
              <a:gd name="connsiteY0" fmla="*/ 44480 h 44479"/>
              <a:gd name="connsiteX1" fmla="*/ 0 w 12696"/>
              <a:gd name="connsiteY1" fmla="*/ 0 h 44479"/>
            </a:gdLst>
            <a:ahLst/>
            <a:cxnLst>
              <a:cxn ang="0">
                <a:pos x="connsiteX0" y="connsiteY0"/>
              </a:cxn>
              <a:cxn ang="0">
                <a:pos x="connsiteX1" y="connsiteY1"/>
              </a:cxn>
            </a:cxnLst>
            <a:rect l="l" t="t" r="r" b="b"/>
            <a:pathLst>
              <a:path w="12696" h="44479">
                <a:moveTo>
                  <a:pt x="0" y="4448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01" name="Freeform 726">
            <a:extLst>
              <a:ext uri="{FF2B5EF4-FFF2-40B4-BE49-F238E27FC236}">
                <a16:creationId xmlns:a16="http://schemas.microsoft.com/office/drawing/2014/main" id="{724991DA-D364-DB62-E6F7-4E74DC74EDDF}"/>
              </a:ext>
            </a:extLst>
          </p:cNvPr>
          <p:cNvSpPr/>
          <p:nvPr/>
        </p:nvSpPr>
        <p:spPr>
          <a:xfrm>
            <a:off x="7465086" y="3119230"/>
            <a:ext cx="332229" cy="11122"/>
          </a:xfrm>
          <a:custGeom>
            <a:avLst/>
            <a:gdLst>
              <a:gd name="connsiteX0" fmla="*/ 498344 w 498344"/>
              <a:gd name="connsiteY0" fmla="*/ 0 h 12672"/>
              <a:gd name="connsiteX1" fmla="*/ 0 w 498344"/>
              <a:gd name="connsiteY1" fmla="*/ 0 h 12672"/>
            </a:gdLst>
            <a:ahLst/>
            <a:cxnLst>
              <a:cxn ang="0">
                <a:pos x="connsiteX0" y="connsiteY0"/>
              </a:cxn>
              <a:cxn ang="0">
                <a:pos x="connsiteX1" y="connsiteY1"/>
              </a:cxn>
            </a:cxnLst>
            <a:rect l="l" t="t" r="r" b="b"/>
            <a:pathLst>
              <a:path w="498344" h="12672">
                <a:moveTo>
                  <a:pt x="498344" y="0"/>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02" name="Freeform 727">
            <a:extLst>
              <a:ext uri="{FF2B5EF4-FFF2-40B4-BE49-F238E27FC236}">
                <a16:creationId xmlns:a16="http://schemas.microsoft.com/office/drawing/2014/main" id="{35074DB3-37CA-C074-5B97-B7CA099C56DD}"/>
              </a:ext>
            </a:extLst>
          </p:cNvPr>
          <p:cNvSpPr/>
          <p:nvPr/>
        </p:nvSpPr>
        <p:spPr>
          <a:xfrm>
            <a:off x="7465086" y="3101435"/>
            <a:ext cx="8464" cy="35479"/>
          </a:xfrm>
          <a:custGeom>
            <a:avLst/>
            <a:gdLst>
              <a:gd name="connsiteX0" fmla="*/ 0 w 12696"/>
              <a:gd name="connsiteY0" fmla="*/ 40424 h 40424"/>
              <a:gd name="connsiteX1" fmla="*/ 0 w 12696"/>
              <a:gd name="connsiteY1" fmla="*/ 0 h 40424"/>
            </a:gdLst>
            <a:ahLst/>
            <a:cxnLst>
              <a:cxn ang="0">
                <a:pos x="connsiteX0" y="connsiteY0"/>
              </a:cxn>
              <a:cxn ang="0">
                <a:pos x="connsiteX1" y="connsiteY1"/>
              </a:cxn>
            </a:cxnLst>
            <a:rect l="l" t="t" r="r" b="b"/>
            <a:pathLst>
              <a:path w="12696" h="40424">
                <a:moveTo>
                  <a:pt x="0" y="40424"/>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03" name="Freeform 728">
            <a:extLst>
              <a:ext uri="{FF2B5EF4-FFF2-40B4-BE49-F238E27FC236}">
                <a16:creationId xmlns:a16="http://schemas.microsoft.com/office/drawing/2014/main" id="{72F9C852-E526-9B13-B318-6E429579222E}"/>
              </a:ext>
            </a:extLst>
          </p:cNvPr>
          <p:cNvSpPr/>
          <p:nvPr/>
        </p:nvSpPr>
        <p:spPr>
          <a:xfrm>
            <a:off x="7465086" y="3119230"/>
            <a:ext cx="332229" cy="11122"/>
          </a:xfrm>
          <a:custGeom>
            <a:avLst/>
            <a:gdLst>
              <a:gd name="connsiteX0" fmla="*/ 0 w 498344"/>
              <a:gd name="connsiteY0" fmla="*/ 0 h 12672"/>
              <a:gd name="connsiteX1" fmla="*/ 498344 w 498344"/>
              <a:gd name="connsiteY1" fmla="*/ 0 h 12672"/>
            </a:gdLst>
            <a:ahLst/>
            <a:cxnLst>
              <a:cxn ang="0">
                <a:pos x="connsiteX0" y="connsiteY0"/>
              </a:cxn>
              <a:cxn ang="0">
                <a:pos x="connsiteX1" y="connsiteY1"/>
              </a:cxn>
            </a:cxnLst>
            <a:rect l="l" t="t" r="r" b="b"/>
            <a:pathLst>
              <a:path w="498344" h="12672">
                <a:moveTo>
                  <a:pt x="0" y="0"/>
                </a:moveTo>
                <a:lnTo>
                  <a:pt x="498344"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04" name="Freeform 729">
            <a:extLst>
              <a:ext uri="{FF2B5EF4-FFF2-40B4-BE49-F238E27FC236}">
                <a16:creationId xmlns:a16="http://schemas.microsoft.com/office/drawing/2014/main" id="{F0D57866-75B1-F96D-9B75-523D1EF549B7}"/>
              </a:ext>
            </a:extLst>
          </p:cNvPr>
          <p:cNvSpPr/>
          <p:nvPr/>
        </p:nvSpPr>
        <p:spPr>
          <a:xfrm>
            <a:off x="7797315" y="3101435"/>
            <a:ext cx="8464" cy="35479"/>
          </a:xfrm>
          <a:custGeom>
            <a:avLst/>
            <a:gdLst>
              <a:gd name="connsiteX0" fmla="*/ 0 w 12696"/>
              <a:gd name="connsiteY0" fmla="*/ 40424 h 40424"/>
              <a:gd name="connsiteX1" fmla="*/ 0 w 12696"/>
              <a:gd name="connsiteY1" fmla="*/ 0 h 40424"/>
            </a:gdLst>
            <a:ahLst/>
            <a:cxnLst>
              <a:cxn ang="0">
                <a:pos x="connsiteX0" y="connsiteY0"/>
              </a:cxn>
              <a:cxn ang="0">
                <a:pos x="connsiteX1" y="connsiteY1"/>
              </a:cxn>
            </a:cxnLst>
            <a:rect l="l" t="t" r="r" b="b"/>
            <a:pathLst>
              <a:path w="12696" h="40424">
                <a:moveTo>
                  <a:pt x="0" y="40424"/>
                </a:moveTo>
                <a:lnTo>
                  <a:pt x="0"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05" name="Freeform 749">
            <a:extLst>
              <a:ext uri="{FF2B5EF4-FFF2-40B4-BE49-F238E27FC236}">
                <a16:creationId xmlns:a16="http://schemas.microsoft.com/office/drawing/2014/main" id="{41E47822-06A8-8C75-F980-35F01BBF9AB5}"/>
              </a:ext>
            </a:extLst>
          </p:cNvPr>
          <p:cNvSpPr/>
          <p:nvPr/>
        </p:nvSpPr>
        <p:spPr>
          <a:xfrm>
            <a:off x="7465086" y="2999558"/>
            <a:ext cx="270100" cy="11122"/>
          </a:xfrm>
          <a:custGeom>
            <a:avLst/>
            <a:gdLst>
              <a:gd name="connsiteX0" fmla="*/ 0 w 405150"/>
              <a:gd name="connsiteY0" fmla="*/ 0 h 12672"/>
              <a:gd name="connsiteX1" fmla="*/ 405151 w 405150"/>
              <a:gd name="connsiteY1" fmla="*/ 0 h 12672"/>
            </a:gdLst>
            <a:ahLst/>
            <a:cxnLst>
              <a:cxn ang="0">
                <a:pos x="connsiteX0" y="connsiteY0"/>
              </a:cxn>
              <a:cxn ang="0">
                <a:pos x="connsiteX1" y="connsiteY1"/>
              </a:cxn>
            </a:cxnLst>
            <a:rect l="l" t="t" r="r" b="b"/>
            <a:pathLst>
              <a:path w="405150" h="12672">
                <a:moveTo>
                  <a:pt x="0" y="0"/>
                </a:moveTo>
                <a:lnTo>
                  <a:pt x="405151"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06" name="Freeform 750">
            <a:extLst>
              <a:ext uri="{FF2B5EF4-FFF2-40B4-BE49-F238E27FC236}">
                <a16:creationId xmlns:a16="http://schemas.microsoft.com/office/drawing/2014/main" id="{7AD46E66-D89B-8E36-DA2A-8AF9502C829B}"/>
              </a:ext>
            </a:extLst>
          </p:cNvPr>
          <p:cNvSpPr/>
          <p:nvPr/>
        </p:nvSpPr>
        <p:spPr>
          <a:xfrm>
            <a:off x="7465086" y="3119230"/>
            <a:ext cx="332229" cy="11122"/>
          </a:xfrm>
          <a:custGeom>
            <a:avLst/>
            <a:gdLst>
              <a:gd name="connsiteX0" fmla="*/ 0 w 498344"/>
              <a:gd name="connsiteY0" fmla="*/ 0 h 12672"/>
              <a:gd name="connsiteX1" fmla="*/ 498344 w 498344"/>
              <a:gd name="connsiteY1" fmla="*/ 0 h 12672"/>
            </a:gdLst>
            <a:ahLst/>
            <a:cxnLst>
              <a:cxn ang="0">
                <a:pos x="connsiteX0" y="connsiteY0"/>
              </a:cxn>
              <a:cxn ang="0">
                <a:pos x="connsiteX1" y="connsiteY1"/>
              </a:cxn>
            </a:cxnLst>
            <a:rect l="l" t="t" r="r" b="b"/>
            <a:pathLst>
              <a:path w="498344" h="12672">
                <a:moveTo>
                  <a:pt x="0" y="0"/>
                </a:moveTo>
                <a:lnTo>
                  <a:pt x="498344" y="0"/>
                </a:lnTo>
              </a:path>
            </a:pathLst>
          </a:custGeom>
          <a:ln w="12692" cap="flat">
            <a:solidFill>
              <a:srgbClr val="000000"/>
            </a:solid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07" name="Freeform 547">
            <a:extLst>
              <a:ext uri="{FF2B5EF4-FFF2-40B4-BE49-F238E27FC236}">
                <a16:creationId xmlns:a16="http://schemas.microsoft.com/office/drawing/2014/main" id="{7B4BFF6D-61AA-18E4-A049-02443D8E1DDA}"/>
              </a:ext>
            </a:extLst>
          </p:cNvPr>
          <p:cNvSpPr/>
          <p:nvPr/>
        </p:nvSpPr>
        <p:spPr>
          <a:xfrm>
            <a:off x="7644363" y="3341773"/>
            <a:ext cx="35212" cy="36525"/>
          </a:xfrm>
          <a:custGeom>
            <a:avLst/>
            <a:gdLst>
              <a:gd name="connsiteX0" fmla="*/ 0 w 52818"/>
              <a:gd name="connsiteY0" fmla="*/ 0 h 52716"/>
              <a:gd name="connsiteX1" fmla="*/ 52818 w 52818"/>
              <a:gd name="connsiteY1" fmla="*/ 0 h 52716"/>
              <a:gd name="connsiteX2" fmla="*/ 52818 w 52818"/>
              <a:gd name="connsiteY2" fmla="*/ 52717 h 52716"/>
              <a:gd name="connsiteX3" fmla="*/ 0 w 52818"/>
              <a:gd name="connsiteY3" fmla="*/ 52717 h 52716"/>
            </a:gdLst>
            <a:ahLst/>
            <a:cxnLst>
              <a:cxn ang="0">
                <a:pos x="connsiteX0" y="connsiteY0"/>
              </a:cxn>
              <a:cxn ang="0">
                <a:pos x="connsiteX1" y="connsiteY1"/>
              </a:cxn>
              <a:cxn ang="0">
                <a:pos x="connsiteX2" y="connsiteY2"/>
              </a:cxn>
              <a:cxn ang="0">
                <a:pos x="connsiteX3" y="connsiteY3"/>
              </a:cxn>
            </a:cxnLst>
            <a:rect l="l" t="t" r="r" b="b"/>
            <a:pathLst>
              <a:path w="52818" h="52716">
                <a:moveTo>
                  <a:pt x="0" y="0"/>
                </a:moveTo>
                <a:lnTo>
                  <a:pt x="52818" y="0"/>
                </a:lnTo>
                <a:lnTo>
                  <a:pt x="52818" y="52717"/>
                </a:lnTo>
                <a:lnTo>
                  <a:pt x="0" y="52717"/>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08" name="Freeform 548">
            <a:extLst>
              <a:ext uri="{FF2B5EF4-FFF2-40B4-BE49-F238E27FC236}">
                <a16:creationId xmlns:a16="http://schemas.microsoft.com/office/drawing/2014/main" id="{DE8D4F7B-4EBD-7D80-699C-4DFFEF091A3F}"/>
              </a:ext>
            </a:extLst>
          </p:cNvPr>
          <p:cNvSpPr/>
          <p:nvPr/>
        </p:nvSpPr>
        <p:spPr>
          <a:xfrm>
            <a:off x="7498098" y="3453879"/>
            <a:ext cx="51463" cy="51135"/>
          </a:xfrm>
          <a:custGeom>
            <a:avLst/>
            <a:gdLst>
              <a:gd name="connsiteX0" fmla="*/ 0 w 77195"/>
              <a:gd name="connsiteY0" fmla="*/ 0 h 77047"/>
              <a:gd name="connsiteX1" fmla="*/ 77196 w 77195"/>
              <a:gd name="connsiteY1" fmla="*/ 0 h 77047"/>
              <a:gd name="connsiteX2" fmla="*/ 77196 w 77195"/>
              <a:gd name="connsiteY2" fmla="*/ 77047 h 77047"/>
              <a:gd name="connsiteX3" fmla="*/ 0 w 77195"/>
              <a:gd name="connsiteY3" fmla="*/ 77047 h 77047"/>
            </a:gdLst>
            <a:ahLst/>
            <a:cxnLst>
              <a:cxn ang="0">
                <a:pos x="connsiteX0" y="connsiteY0"/>
              </a:cxn>
              <a:cxn ang="0">
                <a:pos x="connsiteX1" y="connsiteY1"/>
              </a:cxn>
              <a:cxn ang="0">
                <a:pos x="connsiteX2" y="connsiteY2"/>
              </a:cxn>
              <a:cxn ang="0">
                <a:pos x="connsiteX3" y="connsiteY3"/>
              </a:cxn>
            </a:cxnLst>
            <a:rect l="l" t="t" r="r" b="b"/>
            <a:pathLst>
              <a:path w="77195" h="77047">
                <a:moveTo>
                  <a:pt x="0" y="0"/>
                </a:moveTo>
                <a:lnTo>
                  <a:pt x="77196" y="0"/>
                </a:lnTo>
                <a:lnTo>
                  <a:pt x="77196" y="77047"/>
                </a:lnTo>
                <a:lnTo>
                  <a:pt x="0" y="77047"/>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09" name="Freeform 549">
            <a:extLst>
              <a:ext uri="{FF2B5EF4-FFF2-40B4-BE49-F238E27FC236}">
                <a16:creationId xmlns:a16="http://schemas.microsoft.com/office/drawing/2014/main" id="{819A1D3E-DC99-9C2E-367C-4CD6AD6E49D3}"/>
              </a:ext>
            </a:extLst>
          </p:cNvPr>
          <p:cNvSpPr/>
          <p:nvPr/>
        </p:nvSpPr>
        <p:spPr>
          <a:xfrm>
            <a:off x="7787921" y="3581176"/>
            <a:ext cx="32503" cy="34089"/>
          </a:xfrm>
          <a:custGeom>
            <a:avLst/>
            <a:gdLst>
              <a:gd name="connsiteX0" fmla="*/ 0 w 48755"/>
              <a:gd name="connsiteY0" fmla="*/ 0 h 48661"/>
              <a:gd name="connsiteX1" fmla="*/ 48755 w 48755"/>
              <a:gd name="connsiteY1" fmla="*/ 0 h 48661"/>
              <a:gd name="connsiteX2" fmla="*/ 48755 w 48755"/>
              <a:gd name="connsiteY2" fmla="*/ 48661 h 48661"/>
              <a:gd name="connsiteX3" fmla="*/ 0 w 48755"/>
              <a:gd name="connsiteY3" fmla="*/ 48661 h 48661"/>
            </a:gdLst>
            <a:ahLst/>
            <a:cxnLst>
              <a:cxn ang="0">
                <a:pos x="connsiteX0" y="connsiteY0"/>
              </a:cxn>
              <a:cxn ang="0">
                <a:pos x="connsiteX1" y="connsiteY1"/>
              </a:cxn>
              <a:cxn ang="0">
                <a:pos x="connsiteX2" y="connsiteY2"/>
              </a:cxn>
              <a:cxn ang="0">
                <a:pos x="connsiteX3" y="connsiteY3"/>
              </a:cxn>
            </a:cxnLst>
            <a:rect l="l" t="t" r="r" b="b"/>
            <a:pathLst>
              <a:path w="48755" h="48661">
                <a:moveTo>
                  <a:pt x="0" y="0"/>
                </a:moveTo>
                <a:lnTo>
                  <a:pt x="48755" y="0"/>
                </a:lnTo>
                <a:lnTo>
                  <a:pt x="48755" y="48661"/>
                </a:lnTo>
                <a:lnTo>
                  <a:pt x="0" y="48661"/>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10" name="Freeform 550">
            <a:extLst>
              <a:ext uri="{FF2B5EF4-FFF2-40B4-BE49-F238E27FC236}">
                <a16:creationId xmlns:a16="http://schemas.microsoft.com/office/drawing/2014/main" id="{81F2CF23-B9BB-3801-4633-161EE774601A}"/>
              </a:ext>
            </a:extLst>
          </p:cNvPr>
          <p:cNvSpPr/>
          <p:nvPr/>
        </p:nvSpPr>
        <p:spPr>
          <a:xfrm>
            <a:off x="7435799" y="3706583"/>
            <a:ext cx="18960" cy="21353"/>
          </a:xfrm>
          <a:custGeom>
            <a:avLst/>
            <a:gdLst>
              <a:gd name="connsiteX0" fmla="*/ 0 w 28440"/>
              <a:gd name="connsiteY0" fmla="*/ 0 h 24330"/>
              <a:gd name="connsiteX1" fmla="*/ 28441 w 28440"/>
              <a:gd name="connsiteY1" fmla="*/ 0 h 24330"/>
              <a:gd name="connsiteX2" fmla="*/ 28441 w 28440"/>
              <a:gd name="connsiteY2" fmla="*/ 24331 h 24330"/>
              <a:gd name="connsiteX3" fmla="*/ 0 w 28440"/>
              <a:gd name="connsiteY3" fmla="*/ 24331 h 24330"/>
            </a:gdLst>
            <a:ahLst/>
            <a:cxnLst>
              <a:cxn ang="0">
                <a:pos x="connsiteX0" y="connsiteY0"/>
              </a:cxn>
              <a:cxn ang="0">
                <a:pos x="connsiteX1" y="connsiteY1"/>
              </a:cxn>
              <a:cxn ang="0">
                <a:pos x="connsiteX2" y="connsiteY2"/>
              </a:cxn>
              <a:cxn ang="0">
                <a:pos x="connsiteX3" y="connsiteY3"/>
              </a:cxn>
            </a:cxnLst>
            <a:rect l="l" t="t" r="r" b="b"/>
            <a:pathLst>
              <a:path w="28440" h="24330">
                <a:moveTo>
                  <a:pt x="0" y="0"/>
                </a:moveTo>
                <a:lnTo>
                  <a:pt x="28441" y="0"/>
                </a:lnTo>
                <a:lnTo>
                  <a:pt x="28441" y="24331"/>
                </a:lnTo>
                <a:lnTo>
                  <a:pt x="0" y="24331"/>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11" name="Freeform 551">
            <a:extLst>
              <a:ext uri="{FF2B5EF4-FFF2-40B4-BE49-F238E27FC236}">
                <a16:creationId xmlns:a16="http://schemas.microsoft.com/office/drawing/2014/main" id="{857A7652-A004-3361-8A4D-6D498451B57E}"/>
              </a:ext>
            </a:extLst>
          </p:cNvPr>
          <p:cNvSpPr/>
          <p:nvPr/>
        </p:nvSpPr>
        <p:spPr>
          <a:xfrm>
            <a:off x="7682284" y="3927177"/>
            <a:ext cx="59589" cy="60874"/>
          </a:xfrm>
          <a:custGeom>
            <a:avLst/>
            <a:gdLst>
              <a:gd name="connsiteX0" fmla="*/ 0 w 89384"/>
              <a:gd name="connsiteY0" fmla="*/ 0 h 85157"/>
              <a:gd name="connsiteX1" fmla="*/ 89384 w 89384"/>
              <a:gd name="connsiteY1" fmla="*/ 0 h 85157"/>
              <a:gd name="connsiteX2" fmla="*/ 89384 w 89384"/>
              <a:gd name="connsiteY2" fmla="*/ 85158 h 85157"/>
              <a:gd name="connsiteX3" fmla="*/ 0 w 89384"/>
              <a:gd name="connsiteY3" fmla="*/ 85158 h 85157"/>
            </a:gdLst>
            <a:ahLst/>
            <a:cxnLst>
              <a:cxn ang="0">
                <a:pos x="connsiteX0" y="connsiteY0"/>
              </a:cxn>
              <a:cxn ang="0">
                <a:pos x="connsiteX1" y="connsiteY1"/>
              </a:cxn>
              <a:cxn ang="0">
                <a:pos x="connsiteX2" y="connsiteY2"/>
              </a:cxn>
              <a:cxn ang="0">
                <a:pos x="connsiteX3" y="connsiteY3"/>
              </a:cxn>
            </a:cxnLst>
            <a:rect l="l" t="t" r="r" b="b"/>
            <a:pathLst>
              <a:path w="89384" h="85157">
                <a:moveTo>
                  <a:pt x="0" y="0"/>
                </a:moveTo>
                <a:lnTo>
                  <a:pt x="89384" y="0"/>
                </a:lnTo>
                <a:lnTo>
                  <a:pt x="89384" y="85158"/>
                </a:lnTo>
                <a:lnTo>
                  <a:pt x="0" y="85158"/>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12" name="Freeform 552">
            <a:extLst>
              <a:ext uri="{FF2B5EF4-FFF2-40B4-BE49-F238E27FC236}">
                <a16:creationId xmlns:a16="http://schemas.microsoft.com/office/drawing/2014/main" id="{CDDDBB7C-7CF3-D1C2-1CF9-F737A0CD20CD}"/>
              </a:ext>
            </a:extLst>
          </p:cNvPr>
          <p:cNvSpPr/>
          <p:nvPr/>
        </p:nvSpPr>
        <p:spPr>
          <a:xfrm>
            <a:off x="7403296" y="4052358"/>
            <a:ext cx="46046" cy="46265"/>
          </a:xfrm>
          <a:custGeom>
            <a:avLst/>
            <a:gdLst>
              <a:gd name="connsiteX0" fmla="*/ 0 w 69069"/>
              <a:gd name="connsiteY0" fmla="*/ 0 h 68937"/>
              <a:gd name="connsiteX1" fmla="*/ 69070 w 69069"/>
              <a:gd name="connsiteY1" fmla="*/ 0 h 68937"/>
              <a:gd name="connsiteX2" fmla="*/ 69070 w 69069"/>
              <a:gd name="connsiteY2" fmla="*/ 68937 h 68937"/>
              <a:gd name="connsiteX3" fmla="*/ 0 w 69069"/>
              <a:gd name="connsiteY3" fmla="*/ 68937 h 68937"/>
            </a:gdLst>
            <a:ahLst/>
            <a:cxnLst>
              <a:cxn ang="0">
                <a:pos x="connsiteX0" y="connsiteY0"/>
              </a:cxn>
              <a:cxn ang="0">
                <a:pos x="connsiteX1" y="connsiteY1"/>
              </a:cxn>
              <a:cxn ang="0">
                <a:pos x="connsiteX2" y="connsiteY2"/>
              </a:cxn>
              <a:cxn ang="0">
                <a:pos x="connsiteX3" y="connsiteY3"/>
              </a:cxn>
            </a:cxnLst>
            <a:rect l="l" t="t" r="r" b="b"/>
            <a:pathLst>
              <a:path w="69069" h="68937">
                <a:moveTo>
                  <a:pt x="0" y="0"/>
                </a:moveTo>
                <a:lnTo>
                  <a:pt x="69070" y="0"/>
                </a:lnTo>
                <a:lnTo>
                  <a:pt x="69070" y="68937"/>
                </a:lnTo>
                <a:lnTo>
                  <a:pt x="0" y="68937"/>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13" name="Freeform 553">
            <a:extLst>
              <a:ext uri="{FF2B5EF4-FFF2-40B4-BE49-F238E27FC236}">
                <a16:creationId xmlns:a16="http://schemas.microsoft.com/office/drawing/2014/main" id="{CD4F0EFC-A6C7-8836-F676-3260DCFAE87D}"/>
              </a:ext>
            </a:extLst>
          </p:cNvPr>
          <p:cNvSpPr/>
          <p:nvPr/>
        </p:nvSpPr>
        <p:spPr>
          <a:xfrm>
            <a:off x="7674158" y="4302438"/>
            <a:ext cx="27086" cy="26785"/>
          </a:xfrm>
          <a:custGeom>
            <a:avLst/>
            <a:gdLst>
              <a:gd name="connsiteX0" fmla="*/ 0 w 40629"/>
              <a:gd name="connsiteY0" fmla="*/ 0 h 40551"/>
              <a:gd name="connsiteX1" fmla="*/ 40629 w 40629"/>
              <a:gd name="connsiteY1" fmla="*/ 0 h 40551"/>
              <a:gd name="connsiteX2" fmla="*/ 40629 w 40629"/>
              <a:gd name="connsiteY2" fmla="*/ 40551 h 40551"/>
              <a:gd name="connsiteX3" fmla="*/ 0 w 40629"/>
              <a:gd name="connsiteY3" fmla="*/ 40551 h 40551"/>
            </a:gdLst>
            <a:ahLst/>
            <a:cxnLst>
              <a:cxn ang="0">
                <a:pos x="connsiteX0" y="connsiteY0"/>
              </a:cxn>
              <a:cxn ang="0">
                <a:pos x="connsiteX1" y="connsiteY1"/>
              </a:cxn>
              <a:cxn ang="0">
                <a:pos x="connsiteX2" y="connsiteY2"/>
              </a:cxn>
              <a:cxn ang="0">
                <a:pos x="connsiteX3" y="connsiteY3"/>
              </a:cxn>
            </a:cxnLst>
            <a:rect l="l" t="t" r="r" b="b"/>
            <a:pathLst>
              <a:path w="40629" h="40551">
                <a:moveTo>
                  <a:pt x="0" y="0"/>
                </a:moveTo>
                <a:lnTo>
                  <a:pt x="40629" y="0"/>
                </a:lnTo>
                <a:lnTo>
                  <a:pt x="40629" y="40551"/>
                </a:lnTo>
                <a:lnTo>
                  <a:pt x="0" y="40551"/>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14" name="Freeform 554">
            <a:extLst>
              <a:ext uri="{FF2B5EF4-FFF2-40B4-BE49-F238E27FC236}">
                <a16:creationId xmlns:a16="http://schemas.microsoft.com/office/drawing/2014/main" id="{89BE7802-7D8A-108E-E3AF-C8C0235EB61D}"/>
              </a:ext>
            </a:extLst>
          </p:cNvPr>
          <p:cNvSpPr/>
          <p:nvPr/>
        </p:nvSpPr>
        <p:spPr>
          <a:xfrm>
            <a:off x="7565813" y="4400250"/>
            <a:ext cx="67715" cy="68179"/>
          </a:xfrm>
          <a:custGeom>
            <a:avLst/>
            <a:gdLst>
              <a:gd name="connsiteX0" fmla="*/ 0 w 101573"/>
              <a:gd name="connsiteY0" fmla="*/ 0 h 101378"/>
              <a:gd name="connsiteX1" fmla="*/ 101573 w 101573"/>
              <a:gd name="connsiteY1" fmla="*/ 0 h 101378"/>
              <a:gd name="connsiteX2" fmla="*/ 101573 w 101573"/>
              <a:gd name="connsiteY2" fmla="*/ 101378 h 101378"/>
              <a:gd name="connsiteX3" fmla="*/ 0 w 101573"/>
              <a:gd name="connsiteY3" fmla="*/ 101378 h 101378"/>
            </a:gdLst>
            <a:ahLst/>
            <a:cxnLst>
              <a:cxn ang="0">
                <a:pos x="connsiteX0" y="connsiteY0"/>
              </a:cxn>
              <a:cxn ang="0">
                <a:pos x="connsiteX1" y="connsiteY1"/>
              </a:cxn>
              <a:cxn ang="0">
                <a:pos x="connsiteX2" y="connsiteY2"/>
              </a:cxn>
              <a:cxn ang="0">
                <a:pos x="connsiteX3" y="connsiteY3"/>
              </a:cxn>
            </a:cxnLst>
            <a:rect l="l" t="t" r="r" b="b"/>
            <a:pathLst>
              <a:path w="101573" h="101378">
                <a:moveTo>
                  <a:pt x="0" y="0"/>
                </a:moveTo>
                <a:lnTo>
                  <a:pt x="101573" y="0"/>
                </a:lnTo>
                <a:lnTo>
                  <a:pt x="101573" y="101378"/>
                </a:lnTo>
                <a:lnTo>
                  <a:pt x="0" y="101378"/>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15" name="Freeform 555">
            <a:extLst>
              <a:ext uri="{FF2B5EF4-FFF2-40B4-BE49-F238E27FC236}">
                <a16:creationId xmlns:a16="http://schemas.microsoft.com/office/drawing/2014/main" id="{E2C05A31-24FE-BD22-D723-4A3AB3222654}"/>
              </a:ext>
            </a:extLst>
          </p:cNvPr>
          <p:cNvSpPr/>
          <p:nvPr/>
        </p:nvSpPr>
        <p:spPr>
          <a:xfrm>
            <a:off x="7590191" y="4648551"/>
            <a:ext cx="51463" cy="51135"/>
          </a:xfrm>
          <a:custGeom>
            <a:avLst/>
            <a:gdLst>
              <a:gd name="connsiteX0" fmla="*/ 0 w 77195"/>
              <a:gd name="connsiteY0" fmla="*/ 0 h 77047"/>
              <a:gd name="connsiteX1" fmla="*/ 77196 w 77195"/>
              <a:gd name="connsiteY1" fmla="*/ 0 h 77047"/>
              <a:gd name="connsiteX2" fmla="*/ 77196 w 77195"/>
              <a:gd name="connsiteY2" fmla="*/ 77047 h 77047"/>
              <a:gd name="connsiteX3" fmla="*/ 0 w 77195"/>
              <a:gd name="connsiteY3" fmla="*/ 77047 h 77047"/>
            </a:gdLst>
            <a:ahLst/>
            <a:cxnLst>
              <a:cxn ang="0">
                <a:pos x="connsiteX0" y="connsiteY0"/>
              </a:cxn>
              <a:cxn ang="0">
                <a:pos x="connsiteX1" y="connsiteY1"/>
              </a:cxn>
              <a:cxn ang="0">
                <a:pos x="connsiteX2" y="connsiteY2"/>
              </a:cxn>
              <a:cxn ang="0">
                <a:pos x="connsiteX3" y="connsiteY3"/>
              </a:cxn>
            </a:cxnLst>
            <a:rect l="l" t="t" r="r" b="b"/>
            <a:pathLst>
              <a:path w="77195" h="77047">
                <a:moveTo>
                  <a:pt x="0" y="0"/>
                </a:moveTo>
                <a:lnTo>
                  <a:pt x="77196" y="0"/>
                </a:lnTo>
                <a:lnTo>
                  <a:pt x="77196" y="77047"/>
                </a:lnTo>
                <a:lnTo>
                  <a:pt x="0" y="77047"/>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16" name="Freeform 556">
            <a:extLst>
              <a:ext uri="{FF2B5EF4-FFF2-40B4-BE49-F238E27FC236}">
                <a16:creationId xmlns:a16="http://schemas.microsoft.com/office/drawing/2014/main" id="{10F90A38-A9E8-54F0-0299-F8059A581227}"/>
              </a:ext>
            </a:extLst>
          </p:cNvPr>
          <p:cNvSpPr/>
          <p:nvPr/>
        </p:nvSpPr>
        <p:spPr>
          <a:xfrm>
            <a:off x="7563104" y="4771672"/>
            <a:ext cx="46046" cy="46265"/>
          </a:xfrm>
          <a:custGeom>
            <a:avLst/>
            <a:gdLst>
              <a:gd name="connsiteX0" fmla="*/ 0 w 69069"/>
              <a:gd name="connsiteY0" fmla="*/ 0 h 68937"/>
              <a:gd name="connsiteX1" fmla="*/ 69070 w 69069"/>
              <a:gd name="connsiteY1" fmla="*/ 0 h 68937"/>
              <a:gd name="connsiteX2" fmla="*/ 69070 w 69069"/>
              <a:gd name="connsiteY2" fmla="*/ 68937 h 68937"/>
              <a:gd name="connsiteX3" fmla="*/ 0 w 69069"/>
              <a:gd name="connsiteY3" fmla="*/ 68937 h 68937"/>
            </a:gdLst>
            <a:ahLst/>
            <a:cxnLst>
              <a:cxn ang="0">
                <a:pos x="connsiteX0" y="connsiteY0"/>
              </a:cxn>
              <a:cxn ang="0">
                <a:pos x="connsiteX1" y="connsiteY1"/>
              </a:cxn>
              <a:cxn ang="0">
                <a:pos x="connsiteX2" y="connsiteY2"/>
              </a:cxn>
              <a:cxn ang="0">
                <a:pos x="connsiteX3" y="connsiteY3"/>
              </a:cxn>
            </a:cxnLst>
            <a:rect l="l" t="t" r="r" b="b"/>
            <a:pathLst>
              <a:path w="69069" h="68937">
                <a:moveTo>
                  <a:pt x="0" y="0"/>
                </a:moveTo>
                <a:lnTo>
                  <a:pt x="69070" y="0"/>
                </a:lnTo>
                <a:lnTo>
                  <a:pt x="69070" y="68937"/>
                </a:lnTo>
                <a:lnTo>
                  <a:pt x="0" y="68937"/>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17" name="Freeform 557">
            <a:extLst>
              <a:ext uri="{FF2B5EF4-FFF2-40B4-BE49-F238E27FC236}">
                <a16:creationId xmlns:a16="http://schemas.microsoft.com/office/drawing/2014/main" id="{3AF8363E-E173-43DC-F91F-E2DE43DCC469}"/>
              </a:ext>
            </a:extLst>
          </p:cNvPr>
          <p:cNvSpPr/>
          <p:nvPr/>
        </p:nvSpPr>
        <p:spPr>
          <a:xfrm>
            <a:off x="7636237" y="4898801"/>
            <a:ext cx="29795" cy="29219"/>
          </a:xfrm>
          <a:custGeom>
            <a:avLst/>
            <a:gdLst>
              <a:gd name="connsiteX0" fmla="*/ 0 w 44692"/>
              <a:gd name="connsiteY0" fmla="*/ 0 h 44606"/>
              <a:gd name="connsiteX1" fmla="*/ 44693 w 44692"/>
              <a:gd name="connsiteY1" fmla="*/ 0 h 44606"/>
              <a:gd name="connsiteX2" fmla="*/ 44693 w 44692"/>
              <a:gd name="connsiteY2" fmla="*/ 44606 h 44606"/>
              <a:gd name="connsiteX3" fmla="*/ 0 w 44692"/>
              <a:gd name="connsiteY3" fmla="*/ 44606 h 44606"/>
            </a:gdLst>
            <a:ahLst/>
            <a:cxnLst>
              <a:cxn ang="0">
                <a:pos x="connsiteX0" y="connsiteY0"/>
              </a:cxn>
              <a:cxn ang="0">
                <a:pos x="connsiteX1" y="connsiteY1"/>
              </a:cxn>
              <a:cxn ang="0">
                <a:pos x="connsiteX2" y="connsiteY2"/>
              </a:cxn>
              <a:cxn ang="0">
                <a:pos x="connsiteX3" y="connsiteY3"/>
              </a:cxn>
            </a:cxnLst>
            <a:rect l="l" t="t" r="r" b="b"/>
            <a:pathLst>
              <a:path w="44692" h="44606">
                <a:moveTo>
                  <a:pt x="0" y="0"/>
                </a:moveTo>
                <a:lnTo>
                  <a:pt x="44693" y="0"/>
                </a:lnTo>
                <a:lnTo>
                  <a:pt x="44693" y="44606"/>
                </a:lnTo>
                <a:lnTo>
                  <a:pt x="0" y="44606"/>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18" name="Freeform 558">
            <a:extLst>
              <a:ext uri="{FF2B5EF4-FFF2-40B4-BE49-F238E27FC236}">
                <a16:creationId xmlns:a16="http://schemas.microsoft.com/office/drawing/2014/main" id="{993C1137-9D6F-1CFD-D0D0-5F6820D60055}"/>
              </a:ext>
            </a:extLst>
          </p:cNvPr>
          <p:cNvSpPr/>
          <p:nvPr/>
        </p:nvSpPr>
        <p:spPr>
          <a:xfrm>
            <a:off x="7560395" y="5130410"/>
            <a:ext cx="48755" cy="48699"/>
          </a:xfrm>
          <a:custGeom>
            <a:avLst/>
            <a:gdLst>
              <a:gd name="connsiteX0" fmla="*/ 0 w 73132"/>
              <a:gd name="connsiteY0" fmla="*/ 0 h 72992"/>
              <a:gd name="connsiteX1" fmla="*/ 73133 w 73132"/>
              <a:gd name="connsiteY1" fmla="*/ 0 h 72992"/>
              <a:gd name="connsiteX2" fmla="*/ 73133 w 73132"/>
              <a:gd name="connsiteY2" fmla="*/ 72992 h 72992"/>
              <a:gd name="connsiteX3" fmla="*/ 0 w 73132"/>
              <a:gd name="connsiteY3" fmla="*/ 72992 h 72992"/>
            </a:gdLst>
            <a:ahLst/>
            <a:cxnLst>
              <a:cxn ang="0">
                <a:pos x="connsiteX0" y="connsiteY0"/>
              </a:cxn>
              <a:cxn ang="0">
                <a:pos x="connsiteX1" y="connsiteY1"/>
              </a:cxn>
              <a:cxn ang="0">
                <a:pos x="connsiteX2" y="connsiteY2"/>
              </a:cxn>
              <a:cxn ang="0">
                <a:pos x="connsiteX3" y="connsiteY3"/>
              </a:cxn>
            </a:cxnLst>
            <a:rect l="l" t="t" r="r" b="b"/>
            <a:pathLst>
              <a:path w="73132" h="72992">
                <a:moveTo>
                  <a:pt x="0" y="0"/>
                </a:moveTo>
                <a:lnTo>
                  <a:pt x="73133" y="0"/>
                </a:lnTo>
                <a:lnTo>
                  <a:pt x="73133" y="72992"/>
                </a:lnTo>
                <a:lnTo>
                  <a:pt x="0" y="72992"/>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19" name="Freeform 559">
            <a:extLst>
              <a:ext uri="{FF2B5EF4-FFF2-40B4-BE49-F238E27FC236}">
                <a16:creationId xmlns:a16="http://schemas.microsoft.com/office/drawing/2014/main" id="{B2FD0885-7D32-0657-0E63-EAAC89AA7F8D}"/>
              </a:ext>
            </a:extLst>
          </p:cNvPr>
          <p:cNvSpPr/>
          <p:nvPr/>
        </p:nvSpPr>
        <p:spPr>
          <a:xfrm>
            <a:off x="7606442" y="5244801"/>
            <a:ext cx="54172" cy="56004"/>
          </a:xfrm>
          <a:custGeom>
            <a:avLst/>
            <a:gdLst>
              <a:gd name="connsiteX0" fmla="*/ 0 w 81258"/>
              <a:gd name="connsiteY0" fmla="*/ 0 h 81102"/>
              <a:gd name="connsiteX1" fmla="*/ 81259 w 81258"/>
              <a:gd name="connsiteY1" fmla="*/ 0 h 81102"/>
              <a:gd name="connsiteX2" fmla="*/ 81259 w 81258"/>
              <a:gd name="connsiteY2" fmla="*/ 81103 h 81102"/>
              <a:gd name="connsiteX3" fmla="*/ 0 w 81258"/>
              <a:gd name="connsiteY3" fmla="*/ 81103 h 81102"/>
            </a:gdLst>
            <a:ahLst/>
            <a:cxnLst>
              <a:cxn ang="0">
                <a:pos x="connsiteX0" y="connsiteY0"/>
              </a:cxn>
              <a:cxn ang="0">
                <a:pos x="connsiteX1" y="connsiteY1"/>
              </a:cxn>
              <a:cxn ang="0">
                <a:pos x="connsiteX2" y="connsiteY2"/>
              </a:cxn>
              <a:cxn ang="0">
                <a:pos x="connsiteX3" y="connsiteY3"/>
              </a:cxn>
            </a:cxnLst>
            <a:rect l="l" t="t" r="r" b="b"/>
            <a:pathLst>
              <a:path w="81258" h="81102">
                <a:moveTo>
                  <a:pt x="0" y="0"/>
                </a:moveTo>
                <a:lnTo>
                  <a:pt x="81259" y="0"/>
                </a:lnTo>
                <a:lnTo>
                  <a:pt x="81259" y="81103"/>
                </a:lnTo>
                <a:lnTo>
                  <a:pt x="0" y="81103"/>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20" name="Freeform 578">
            <a:extLst>
              <a:ext uri="{FF2B5EF4-FFF2-40B4-BE49-F238E27FC236}">
                <a16:creationId xmlns:a16="http://schemas.microsoft.com/office/drawing/2014/main" id="{0BA282A0-944F-8888-3A0F-C1ED867E68E0}"/>
              </a:ext>
            </a:extLst>
          </p:cNvPr>
          <p:cNvSpPr/>
          <p:nvPr/>
        </p:nvSpPr>
        <p:spPr>
          <a:xfrm>
            <a:off x="7573177" y="2975859"/>
            <a:ext cx="48585" cy="48699"/>
          </a:xfrm>
          <a:custGeom>
            <a:avLst/>
            <a:gdLst>
              <a:gd name="connsiteX0" fmla="*/ 0 w 72878"/>
              <a:gd name="connsiteY0" fmla="*/ 0 h 68683"/>
              <a:gd name="connsiteX1" fmla="*/ 72879 w 72878"/>
              <a:gd name="connsiteY1" fmla="*/ 0 h 68683"/>
              <a:gd name="connsiteX2" fmla="*/ 72879 w 72878"/>
              <a:gd name="connsiteY2" fmla="*/ 68684 h 68683"/>
              <a:gd name="connsiteX3" fmla="*/ 0 w 72878"/>
              <a:gd name="connsiteY3" fmla="*/ 68684 h 68683"/>
            </a:gdLst>
            <a:ahLst/>
            <a:cxnLst>
              <a:cxn ang="0">
                <a:pos x="connsiteX0" y="connsiteY0"/>
              </a:cxn>
              <a:cxn ang="0">
                <a:pos x="connsiteX1" y="connsiteY1"/>
              </a:cxn>
              <a:cxn ang="0">
                <a:pos x="connsiteX2" y="connsiteY2"/>
              </a:cxn>
              <a:cxn ang="0">
                <a:pos x="connsiteX3" y="connsiteY3"/>
              </a:cxn>
            </a:cxnLst>
            <a:rect l="l" t="t" r="r" b="b"/>
            <a:pathLst>
              <a:path w="72878" h="68683">
                <a:moveTo>
                  <a:pt x="0" y="0"/>
                </a:moveTo>
                <a:lnTo>
                  <a:pt x="72879" y="0"/>
                </a:lnTo>
                <a:lnTo>
                  <a:pt x="72879" y="68684"/>
                </a:lnTo>
                <a:lnTo>
                  <a:pt x="0" y="68684"/>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21" name="Freeform 579">
            <a:extLst>
              <a:ext uri="{FF2B5EF4-FFF2-40B4-BE49-F238E27FC236}">
                <a16:creationId xmlns:a16="http://schemas.microsoft.com/office/drawing/2014/main" id="{4F674A89-3B27-2B6C-FC41-5EC996B8BD83}"/>
              </a:ext>
            </a:extLst>
          </p:cNvPr>
          <p:cNvSpPr/>
          <p:nvPr/>
        </p:nvSpPr>
        <p:spPr>
          <a:xfrm>
            <a:off x="7610929" y="3100758"/>
            <a:ext cx="35127" cy="36525"/>
          </a:xfrm>
          <a:custGeom>
            <a:avLst/>
            <a:gdLst>
              <a:gd name="connsiteX0" fmla="*/ 0 w 52691"/>
              <a:gd name="connsiteY0" fmla="*/ 0 h 56644"/>
              <a:gd name="connsiteX1" fmla="*/ 52692 w 52691"/>
              <a:gd name="connsiteY1" fmla="*/ 0 h 56644"/>
              <a:gd name="connsiteX2" fmla="*/ 52692 w 52691"/>
              <a:gd name="connsiteY2" fmla="*/ 56645 h 56644"/>
              <a:gd name="connsiteX3" fmla="*/ 0 w 52691"/>
              <a:gd name="connsiteY3" fmla="*/ 56645 h 56644"/>
            </a:gdLst>
            <a:ahLst/>
            <a:cxnLst>
              <a:cxn ang="0">
                <a:pos x="connsiteX0" y="connsiteY0"/>
              </a:cxn>
              <a:cxn ang="0">
                <a:pos x="connsiteX1" y="connsiteY1"/>
              </a:cxn>
              <a:cxn ang="0">
                <a:pos x="connsiteX2" y="connsiteY2"/>
              </a:cxn>
              <a:cxn ang="0">
                <a:pos x="connsiteX3" y="connsiteY3"/>
              </a:cxn>
            </a:cxnLst>
            <a:rect l="l" t="t" r="r" b="b"/>
            <a:pathLst>
              <a:path w="52691" h="56644">
                <a:moveTo>
                  <a:pt x="0" y="0"/>
                </a:moveTo>
                <a:lnTo>
                  <a:pt x="52692" y="0"/>
                </a:lnTo>
                <a:lnTo>
                  <a:pt x="52692" y="56645"/>
                </a:lnTo>
                <a:lnTo>
                  <a:pt x="0" y="56645"/>
                </a:lnTo>
                <a:close/>
              </a:path>
            </a:pathLst>
          </a:custGeom>
          <a:solidFill>
            <a:schemeClr val="tx1"/>
          </a:solidFill>
          <a:ln w="12692" cap="flat">
            <a:noFill/>
            <a:prstDash val="solid"/>
            <a:miter/>
          </a:ln>
        </p:spPr>
        <p:txBody>
          <a:bodyPr rtlCol="0" anchor="ctr"/>
          <a:lstStyle/>
          <a:p>
            <a:pPr algn="ctr" defTabSz="914446"/>
            <a:endParaRPr lang="en-GB" sz="600" noProof="0" dirty="0">
              <a:solidFill>
                <a:prstClr val="black"/>
              </a:solidFill>
              <a:latin typeface="Aptos" panose="02110004020202020204"/>
            </a:endParaRPr>
          </a:p>
        </p:txBody>
      </p:sp>
      <p:sp>
        <p:nvSpPr>
          <p:cNvPr id="922" name="TextBox 921">
            <a:extLst>
              <a:ext uri="{FF2B5EF4-FFF2-40B4-BE49-F238E27FC236}">
                <a16:creationId xmlns:a16="http://schemas.microsoft.com/office/drawing/2014/main" id="{2DAD29FB-350E-3B1C-3082-A1C5C98D939B}"/>
              </a:ext>
            </a:extLst>
          </p:cNvPr>
          <p:cNvSpPr txBox="1"/>
          <p:nvPr/>
        </p:nvSpPr>
        <p:spPr>
          <a:xfrm>
            <a:off x="10365662" y="997354"/>
            <a:ext cx="481222" cy="338554"/>
          </a:xfrm>
          <a:prstGeom prst="rect">
            <a:avLst/>
          </a:prstGeom>
          <a:noFill/>
        </p:spPr>
        <p:txBody>
          <a:bodyPr wrap="none" rtlCol="0">
            <a:spAutoFit/>
          </a:bodyPr>
          <a:lstStyle/>
          <a:p>
            <a:pPr algn="ctr" defTabSz="914446"/>
            <a:r>
              <a:rPr lang="en-GB" sz="1600" b="1" noProof="0" dirty="0">
                <a:ln/>
                <a:latin typeface="Arial"/>
                <a:cs typeface="Arial"/>
                <a:sym typeface="Arial"/>
                <a:rtl val="0"/>
              </a:rPr>
              <a:t>OS</a:t>
            </a:r>
          </a:p>
        </p:txBody>
      </p:sp>
      <p:sp>
        <p:nvSpPr>
          <p:cNvPr id="923" name="TextBox 922">
            <a:extLst>
              <a:ext uri="{FF2B5EF4-FFF2-40B4-BE49-F238E27FC236}">
                <a16:creationId xmlns:a16="http://schemas.microsoft.com/office/drawing/2014/main" id="{B297E718-50C5-9120-C53F-3CF210EDDCFF}"/>
              </a:ext>
            </a:extLst>
          </p:cNvPr>
          <p:cNvSpPr txBox="1"/>
          <p:nvPr/>
        </p:nvSpPr>
        <p:spPr>
          <a:xfrm>
            <a:off x="4372406" y="1017434"/>
            <a:ext cx="981231" cy="338554"/>
          </a:xfrm>
          <a:prstGeom prst="rect">
            <a:avLst/>
          </a:prstGeom>
          <a:noFill/>
        </p:spPr>
        <p:txBody>
          <a:bodyPr wrap="none" rtlCol="0">
            <a:spAutoFit/>
          </a:bodyPr>
          <a:lstStyle/>
          <a:p>
            <a:pPr algn="ctr" defTabSz="914446"/>
            <a:r>
              <a:rPr lang="en-GB" sz="1600" b="1" noProof="0" dirty="0">
                <a:ln/>
                <a:latin typeface="Arial"/>
                <a:cs typeface="Arial"/>
                <a:sym typeface="Arial"/>
                <a:rtl val="0"/>
              </a:rPr>
              <a:t>INV-PFS</a:t>
            </a:r>
          </a:p>
        </p:txBody>
      </p:sp>
      <p:sp>
        <p:nvSpPr>
          <p:cNvPr id="21" name="Abgerundetes Rechteck 8">
            <a:extLst>
              <a:ext uri="{FF2B5EF4-FFF2-40B4-BE49-F238E27FC236}">
                <a16:creationId xmlns:a16="http://schemas.microsoft.com/office/drawing/2014/main" id="{6B2CAC82-23B9-B0E6-D814-03BD7B43AF82}"/>
              </a:ext>
            </a:extLst>
          </p:cNvPr>
          <p:cNvSpPr/>
          <p:nvPr/>
        </p:nvSpPr>
        <p:spPr>
          <a:xfrm>
            <a:off x="376562" y="3645024"/>
            <a:ext cx="1368000" cy="432000"/>
          </a:xfrm>
          <a:prstGeom prst="roundRect">
            <a:avLst>
              <a:gd name="adj" fmla="val 0"/>
            </a:avLst>
          </a:prstGeom>
          <a:solidFill>
            <a:schemeClr val="accent5">
              <a:lumMod val="50000"/>
              <a:alpha val="65034"/>
            </a:schemeClr>
          </a:solidFill>
          <a:ln w="12700" cap="flat" cmpd="sng" algn="ctr">
            <a:solidFill>
              <a:srgbClr val="7030A0"/>
            </a:solidFill>
            <a:prstDash val="solid"/>
            <a:miter lim="800000"/>
          </a:ln>
          <a:effectLst/>
        </p:spPr>
        <p:txBody>
          <a:bodyPr lIns="0" rIns="0" rtlCol="0" anchor="ctr"/>
          <a:lstStyle/>
          <a:p>
            <a:pPr algn="ctr" defTabSz="609630">
              <a:defRPr/>
            </a:pPr>
            <a:r>
              <a:rPr lang="en-GB" sz="1100" b="1" kern="0" noProof="0" dirty="0">
                <a:solidFill>
                  <a:srgbClr val="FFFFFF"/>
                </a:solidFill>
                <a:latin typeface="Arial" panose="020B0604020202020204" pitchFamily="34" charset="0"/>
                <a:cs typeface="Arial" panose="020B0604020202020204" pitchFamily="34" charset="0"/>
              </a:rPr>
              <a:t>TAP≥10% HR 0.49 </a:t>
            </a:r>
          </a:p>
          <a:p>
            <a:pPr algn="ctr" defTabSz="609630">
              <a:defRPr/>
            </a:pPr>
            <a:r>
              <a:rPr lang="en-GB" sz="1100" b="1" kern="0" noProof="0" dirty="0">
                <a:solidFill>
                  <a:srgbClr val="FFFFFF"/>
                </a:solidFill>
                <a:latin typeface="Arial" panose="020B0604020202020204" pitchFamily="34" charset="0"/>
                <a:cs typeface="Arial" panose="020B0604020202020204" pitchFamily="34" charset="0"/>
              </a:rPr>
              <a:t>(</a:t>
            </a:r>
            <a:r>
              <a:rPr lang="en-GB" sz="1100" b="1" kern="0" dirty="0">
                <a:solidFill>
                  <a:srgbClr val="FFFFFF"/>
                </a:solidFill>
                <a:latin typeface="Arial" panose="020B0604020202020204" pitchFamily="34" charset="0"/>
                <a:cs typeface="Arial" panose="020B0604020202020204" pitchFamily="34" charset="0"/>
              </a:rPr>
              <a:t>% pts BSL: ~</a:t>
            </a:r>
            <a:r>
              <a:rPr lang="en-GB" sz="1100" b="1" kern="0" noProof="0" dirty="0">
                <a:solidFill>
                  <a:srgbClr val="FFFFFF"/>
                </a:solidFill>
                <a:latin typeface="Arial" panose="020B0604020202020204" pitchFamily="34" charset="0"/>
                <a:cs typeface="Arial" panose="020B0604020202020204" pitchFamily="34" charset="0"/>
              </a:rPr>
              <a:t>36%)</a:t>
            </a:r>
          </a:p>
        </p:txBody>
      </p:sp>
      <p:sp>
        <p:nvSpPr>
          <p:cNvPr id="7" name="Title 6">
            <a:extLst>
              <a:ext uri="{FF2B5EF4-FFF2-40B4-BE49-F238E27FC236}">
                <a16:creationId xmlns:a16="http://schemas.microsoft.com/office/drawing/2014/main" id="{712AE52D-E85B-D8EF-7A83-2BF062551C10}"/>
              </a:ext>
            </a:extLst>
          </p:cNvPr>
          <p:cNvSpPr>
            <a:spLocks noGrp="1"/>
          </p:cNvSpPr>
          <p:nvPr>
            <p:ph type="title"/>
          </p:nvPr>
        </p:nvSpPr>
        <p:spPr>
          <a:xfrm>
            <a:off x="619201" y="259200"/>
            <a:ext cx="10963199" cy="864000"/>
          </a:xfrm>
        </p:spPr>
        <p:txBody>
          <a:bodyPr>
            <a:normAutofit/>
          </a:bodyPr>
          <a:lstStyle/>
          <a:p>
            <a:r>
              <a:rPr lang="en-GB" noProof="0" dirty="0"/>
              <a:t>SKYSCRAPER-07: PFS and OS subgroup analysis in the ATEZO vs PLACEBO arms</a:t>
            </a:r>
          </a:p>
        </p:txBody>
      </p:sp>
      <p:sp>
        <p:nvSpPr>
          <p:cNvPr id="34" name="Content Placeholder 33">
            <a:extLst>
              <a:ext uri="{FF2B5EF4-FFF2-40B4-BE49-F238E27FC236}">
                <a16:creationId xmlns:a16="http://schemas.microsoft.com/office/drawing/2014/main" id="{83FCC81A-44E9-99E8-E4A5-3DBDE63B59FC}"/>
              </a:ext>
            </a:extLst>
          </p:cNvPr>
          <p:cNvSpPr>
            <a:spLocks noGrp="1"/>
          </p:cNvSpPr>
          <p:nvPr>
            <p:ph sz="quarter" idx="15"/>
          </p:nvPr>
        </p:nvSpPr>
        <p:spPr>
          <a:xfrm>
            <a:off x="620183" y="6356351"/>
            <a:ext cx="10637596" cy="365125"/>
          </a:xfrm>
        </p:spPr>
        <p:txBody>
          <a:bodyPr anchor="b" anchorCtr="0"/>
          <a:lstStyle/>
          <a:p>
            <a:pPr>
              <a:spcBef>
                <a:spcPts val="0"/>
              </a:spcBef>
              <a:spcAft>
                <a:spcPts val="100"/>
              </a:spcAft>
            </a:pPr>
            <a:r>
              <a:rPr lang="en-GB" sz="1000" baseline="30000" noProof="0" dirty="0">
                <a:solidFill>
                  <a:schemeClr val="accent6">
                    <a:lumMod val="60000"/>
                    <a:lumOff val="40000"/>
                  </a:schemeClr>
                </a:solidFill>
                <a:sym typeface="Arial Narrow"/>
              </a:rPr>
              <a:t>a</a:t>
            </a:r>
            <a:r>
              <a:rPr lang="en-GB" sz="1000" noProof="0" dirty="0">
                <a:solidFill>
                  <a:schemeClr val="accent6">
                    <a:lumMod val="60000"/>
                    <a:lumOff val="40000"/>
                  </a:schemeClr>
                </a:solidFill>
                <a:sym typeface="Arial Narrow"/>
              </a:rPr>
              <a:t> </a:t>
            </a:r>
            <a:r>
              <a:rPr lang="en-GB" sz="1000" noProof="0" dirty="0">
                <a:solidFill>
                  <a:schemeClr val="accent6">
                    <a:lumMod val="60000"/>
                    <a:lumOff val="40000"/>
                  </a:schemeClr>
                </a:solidFill>
              </a:rPr>
              <a:t>SP263: PD-L1 antibody clone for IHC</a:t>
            </a:r>
          </a:p>
          <a:p>
            <a:pPr>
              <a:spcBef>
                <a:spcPts val="0"/>
              </a:spcBef>
              <a:spcAft>
                <a:spcPts val="100"/>
              </a:spcAft>
            </a:pPr>
            <a:r>
              <a:rPr lang="en-GB" sz="1000" noProof="0" dirty="0">
                <a:solidFill>
                  <a:schemeClr val="accent6">
                    <a:lumMod val="60000"/>
                    <a:lumOff val="40000"/>
                  </a:schemeClr>
                </a:solidFill>
                <a:sym typeface="Arial Narrow"/>
              </a:rPr>
              <a:t>Data cut-off: 18 February 2025. Median survival follow-up: 25.0 months</a:t>
            </a:r>
          </a:p>
          <a:p>
            <a:pPr>
              <a:spcBef>
                <a:spcPts val="0"/>
              </a:spcBef>
              <a:spcAft>
                <a:spcPts val="100"/>
              </a:spcAft>
            </a:pPr>
            <a:r>
              <a:rPr lang="en-GB" sz="1000" noProof="0" dirty="0">
                <a:solidFill>
                  <a:schemeClr val="accent6">
                    <a:lumMod val="60000"/>
                    <a:lumOff val="40000"/>
                  </a:schemeClr>
                </a:solidFill>
                <a:sym typeface="Arial Narrow"/>
              </a:rPr>
              <a:t>atezo, atezolizumab; CI, confidence interval; </a:t>
            </a:r>
            <a:r>
              <a:rPr lang="en-GB" sz="1000" noProof="0" dirty="0">
                <a:solidFill>
                  <a:schemeClr val="accent6">
                    <a:lumMod val="60000"/>
                    <a:lumOff val="40000"/>
                  </a:schemeClr>
                </a:solidFill>
              </a:rPr>
              <a:t>dCRT, definitive chemoradiotherapy; </a:t>
            </a:r>
            <a:r>
              <a:rPr lang="en-GB" sz="1000" noProof="0" dirty="0">
                <a:solidFill>
                  <a:schemeClr val="accent6">
                    <a:lumMod val="60000"/>
                    <a:lumOff val="40000"/>
                  </a:schemeClr>
                </a:solidFill>
                <a:sym typeface="Arial Narrow"/>
              </a:rPr>
              <a:t>ECOG PS, Eastern Cooperative Oncology Group performance score; ESCC, esophageal squamous cell carcinoma; HR, hazard ratio; INV, investigator; OS, overall survival; pbo, placebo; PFS, progression-free survival; TAP, tumour area positivity</a:t>
            </a:r>
          </a:p>
          <a:p>
            <a:r>
              <a:rPr lang="en-GB" sz="1000" dirty="0">
                <a:solidFill>
                  <a:schemeClr val="accent6">
                    <a:lumMod val="60000"/>
                    <a:lumOff val="40000"/>
                  </a:schemeClr>
                </a:solidFill>
                <a:sym typeface="Arial Narrow"/>
              </a:rPr>
              <a:t>Chau I, et al. </a:t>
            </a:r>
            <a:r>
              <a:rPr lang="en-GB" sz="1000" dirty="0">
                <a:solidFill>
                  <a:schemeClr val="accent6">
                    <a:lumMod val="60000"/>
                    <a:lumOff val="40000"/>
                  </a:schemeClr>
                </a:solidFill>
              </a:rPr>
              <a:t>Ann Oncol. 2025;36(suppl_2):S1181-S1182. (Abstract 2094O, ESMO 2025)</a:t>
            </a:r>
            <a:endParaRPr lang="en-GB" sz="1000" dirty="0">
              <a:solidFill>
                <a:schemeClr val="accent6">
                  <a:lumMod val="60000"/>
                  <a:lumOff val="40000"/>
                </a:schemeClr>
              </a:solidFill>
              <a:sym typeface="Arial Narrow"/>
            </a:endParaRPr>
          </a:p>
        </p:txBody>
      </p:sp>
      <p:sp>
        <p:nvSpPr>
          <p:cNvPr id="41" name="Rectangle 244">
            <a:extLst>
              <a:ext uri="{FF2B5EF4-FFF2-40B4-BE49-F238E27FC236}">
                <a16:creationId xmlns:a16="http://schemas.microsoft.com/office/drawing/2014/main" id="{D1CB4893-6631-240D-D904-35FAC12AF514}"/>
              </a:ext>
            </a:extLst>
          </p:cNvPr>
          <p:cNvSpPr/>
          <p:nvPr/>
        </p:nvSpPr>
        <p:spPr>
          <a:xfrm>
            <a:off x="1832745" y="3784969"/>
            <a:ext cx="9951887" cy="720000"/>
          </a:xfrm>
          <a:prstGeom prst="roundRect">
            <a:avLst>
              <a:gd name="adj" fmla="val 0"/>
            </a:avLst>
          </a:prstGeom>
          <a:solidFill>
            <a:schemeClr val="accent5">
              <a:lumMod val="50000"/>
              <a:alpha val="20000"/>
            </a:schemeClr>
          </a:solidFill>
          <a:ln w="1905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446"/>
            <a:endParaRPr lang="en-GB" noProof="0" dirty="0">
              <a:solidFill>
                <a:prstClr val="white"/>
              </a:solidFill>
              <a:latin typeface="Aptos" panose="02110004020202020204"/>
            </a:endParaRPr>
          </a:p>
        </p:txBody>
      </p:sp>
      <p:sp>
        <p:nvSpPr>
          <p:cNvPr id="52" name="Abgerundetes Rechteck 9">
            <a:extLst>
              <a:ext uri="{FF2B5EF4-FFF2-40B4-BE49-F238E27FC236}">
                <a16:creationId xmlns:a16="http://schemas.microsoft.com/office/drawing/2014/main" id="{148BA9B9-7667-2CDD-52F2-4CCC2A52744D}"/>
              </a:ext>
            </a:extLst>
          </p:cNvPr>
          <p:cNvSpPr/>
          <p:nvPr/>
        </p:nvSpPr>
        <p:spPr>
          <a:xfrm>
            <a:off x="376562" y="4153532"/>
            <a:ext cx="1368000" cy="432000"/>
          </a:xfrm>
          <a:prstGeom prst="roundRect">
            <a:avLst>
              <a:gd name="adj" fmla="val 0"/>
            </a:avLst>
          </a:prstGeom>
          <a:solidFill>
            <a:schemeClr val="accent5">
              <a:lumMod val="50000"/>
              <a:alpha val="65034"/>
            </a:schemeClr>
          </a:solidFill>
          <a:ln w="12700" cap="flat" cmpd="sng" algn="ctr">
            <a:solidFill>
              <a:srgbClr val="7030A0"/>
            </a:solidFill>
            <a:prstDash val="solid"/>
            <a:miter lim="800000"/>
          </a:ln>
          <a:effectLst/>
        </p:spPr>
        <p:txBody>
          <a:bodyPr lIns="0" rIns="0" rtlCol="0" anchor="ctr"/>
          <a:lstStyle/>
          <a:p>
            <a:pPr algn="ctr" defTabSz="609630">
              <a:defRPr/>
            </a:pPr>
            <a:r>
              <a:rPr lang="en-GB" sz="1100" b="1" kern="0" noProof="0" dirty="0">
                <a:solidFill>
                  <a:srgbClr val="FFFFFF"/>
                </a:solidFill>
                <a:latin typeface="Arial" panose="020B0604020202020204" pitchFamily="34" charset="0"/>
                <a:cs typeface="Arial" panose="020B0604020202020204" pitchFamily="34" charset="0"/>
              </a:rPr>
              <a:t>TAP≥1% HR 0.72 </a:t>
            </a:r>
          </a:p>
          <a:p>
            <a:pPr algn="ctr" defTabSz="609630">
              <a:defRPr/>
            </a:pPr>
            <a:r>
              <a:rPr lang="en-GB" sz="1100" b="1" kern="0" noProof="0" dirty="0">
                <a:solidFill>
                  <a:srgbClr val="FFFFFF"/>
                </a:solidFill>
                <a:latin typeface="Arial" panose="020B0604020202020204" pitchFamily="34" charset="0"/>
                <a:cs typeface="Arial" panose="020B0604020202020204" pitchFamily="34" charset="0"/>
              </a:rPr>
              <a:t>(</a:t>
            </a:r>
            <a:r>
              <a:rPr lang="en-GB" sz="1100" b="1" kern="0" dirty="0">
                <a:solidFill>
                  <a:srgbClr val="FFFFFF"/>
                </a:solidFill>
                <a:latin typeface="Arial" panose="020B0604020202020204" pitchFamily="34" charset="0"/>
                <a:cs typeface="Arial" panose="020B0604020202020204" pitchFamily="34" charset="0"/>
              </a:rPr>
              <a:t>% pts BSL: ~86%</a:t>
            </a:r>
            <a:r>
              <a:rPr lang="en-GB" sz="1100" b="1" kern="0" noProof="0" dirty="0">
                <a:solidFill>
                  <a:srgbClr val="FFFFFF"/>
                </a:solidFill>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2584588401"/>
      </p:ext>
    </p:extLst>
  </p:cSld>
  <p:clrMapOvr>
    <a:masterClrMapping/>
  </p:clrMapOvr>
  <p:transition>
    <p:fade/>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368"/>
        <p:cNvGrpSpPr/>
        <p:nvPr/>
      </p:nvGrpSpPr>
      <p:grpSpPr>
        <a:xfrm>
          <a:off x="0" y="0"/>
          <a:ext cx="0" cy="0"/>
          <a:chOff x="0" y="0"/>
          <a:chExt cx="0" cy="0"/>
        </a:xfrm>
      </p:grpSpPr>
      <p:sp>
        <p:nvSpPr>
          <p:cNvPr id="20" name="Rectangle 19">
            <a:extLst>
              <a:ext uri="{FF2B5EF4-FFF2-40B4-BE49-F238E27FC236}">
                <a16:creationId xmlns:a16="http://schemas.microsoft.com/office/drawing/2014/main" id="{369744E1-59A5-294A-F3E4-0E1ED82B35A3}"/>
              </a:ext>
            </a:extLst>
          </p:cNvPr>
          <p:cNvSpPr/>
          <p:nvPr/>
        </p:nvSpPr>
        <p:spPr>
          <a:xfrm>
            <a:off x="157553" y="1172620"/>
            <a:ext cx="11876893" cy="451276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10" name="Title 9">
            <a:extLst>
              <a:ext uri="{FF2B5EF4-FFF2-40B4-BE49-F238E27FC236}">
                <a16:creationId xmlns:a16="http://schemas.microsoft.com/office/drawing/2014/main" id="{DC7C9CDA-04BB-8965-E8B3-5D0F40161645}"/>
              </a:ext>
            </a:extLst>
          </p:cNvPr>
          <p:cNvSpPr>
            <a:spLocks noGrp="1"/>
          </p:cNvSpPr>
          <p:nvPr>
            <p:ph type="title"/>
          </p:nvPr>
        </p:nvSpPr>
        <p:spPr>
          <a:xfrm>
            <a:off x="619201" y="259200"/>
            <a:ext cx="10963199" cy="864000"/>
          </a:xfrm>
        </p:spPr>
        <p:txBody>
          <a:bodyPr>
            <a:normAutofit/>
          </a:bodyPr>
          <a:lstStyle/>
          <a:p>
            <a:r>
              <a:rPr lang="en-GB" noProof="0" dirty="0"/>
              <a:t>SKYSCRAPER-07: PFS and OS in the DOUBLET vs </a:t>
            </a:r>
            <a:br>
              <a:rPr lang="en-GB" noProof="0" dirty="0"/>
            </a:br>
            <a:r>
              <a:rPr lang="en-GB" noProof="0" dirty="0"/>
              <a:t>ATEZO arms</a:t>
            </a:r>
          </a:p>
        </p:txBody>
      </p:sp>
      <p:sp>
        <p:nvSpPr>
          <p:cNvPr id="14" name="Content Placeholder 13">
            <a:extLst>
              <a:ext uri="{FF2B5EF4-FFF2-40B4-BE49-F238E27FC236}">
                <a16:creationId xmlns:a16="http://schemas.microsoft.com/office/drawing/2014/main" id="{910375A1-993F-7811-8E1E-960DB49B0C5D}"/>
              </a:ext>
            </a:extLst>
          </p:cNvPr>
          <p:cNvSpPr>
            <a:spLocks noGrp="1"/>
          </p:cNvSpPr>
          <p:nvPr>
            <p:ph sz="quarter" idx="15"/>
          </p:nvPr>
        </p:nvSpPr>
        <p:spPr>
          <a:xfrm>
            <a:off x="620183" y="6356351"/>
            <a:ext cx="10532901" cy="365125"/>
          </a:xfrm>
        </p:spPr>
        <p:txBody>
          <a:bodyPr anchor="b" anchorCtr="0"/>
          <a:lstStyle/>
          <a:p>
            <a:pPr>
              <a:spcBef>
                <a:spcPts val="0"/>
              </a:spcBef>
              <a:spcAft>
                <a:spcPts val="100"/>
              </a:spcAft>
            </a:pPr>
            <a:br>
              <a:rPr lang="en-GB" sz="1000" noProof="0" dirty="0">
                <a:solidFill>
                  <a:schemeClr val="accent6">
                    <a:lumMod val="60000"/>
                    <a:lumOff val="40000"/>
                  </a:schemeClr>
                </a:solidFill>
                <a:sym typeface="Arial Narrow"/>
              </a:rPr>
            </a:br>
            <a:endParaRPr lang="en-GB" sz="1000" noProof="0" dirty="0">
              <a:solidFill>
                <a:schemeClr val="accent6">
                  <a:lumMod val="60000"/>
                  <a:lumOff val="40000"/>
                </a:schemeClr>
              </a:solidFill>
              <a:sym typeface="Arial Narrow"/>
            </a:endParaRPr>
          </a:p>
          <a:p>
            <a:pPr>
              <a:spcBef>
                <a:spcPts val="0"/>
              </a:spcBef>
              <a:spcAft>
                <a:spcPts val="100"/>
              </a:spcAft>
            </a:pPr>
            <a:r>
              <a:rPr lang="en-GB" sz="1000" baseline="30000" noProof="0" dirty="0">
                <a:solidFill>
                  <a:schemeClr val="accent6">
                    <a:lumMod val="60000"/>
                    <a:lumOff val="40000"/>
                  </a:schemeClr>
                </a:solidFill>
                <a:sym typeface="Arial Narrow"/>
              </a:rPr>
              <a:t>a </a:t>
            </a:r>
            <a:r>
              <a:rPr lang="en-GB" sz="1000" noProof="0" dirty="0">
                <a:solidFill>
                  <a:schemeClr val="accent6">
                    <a:lumMod val="60000"/>
                    <a:lumOff val="40000"/>
                  </a:schemeClr>
                </a:solidFill>
                <a:sym typeface="Arial Narrow"/>
              </a:rPr>
              <a:t>Descriptive only</a:t>
            </a:r>
          </a:p>
          <a:p>
            <a:pPr>
              <a:spcBef>
                <a:spcPts val="0"/>
              </a:spcBef>
              <a:spcAft>
                <a:spcPts val="100"/>
              </a:spcAft>
            </a:pPr>
            <a:r>
              <a:rPr lang="en-GB" sz="1000" noProof="0" dirty="0">
                <a:solidFill>
                  <a:schemeClr val="accent6">
                    <a:lumMod val="60000"/>
                    <a:lumOff val="40000"/>
                  </a:schemeClr>
                </a:solidFill>
                <a:sym typeface="Arial Narrow"/>
              </a:rPr>
              <a:t>Data cut-off: 18 February 2025. Median survival follow-up: 25.0 months</a:t>
            </a:r>
            <a:endParaRPr lang="en-GB" sz="1000" noProof="0" dirty="0">
              <a:solidFill>
                <a:schemeClr val="accent6">
                  <a:lumMod val="60000"/>
                  <a:lumOff val="40000"/>
                </a:schemeClr>
              </a:solidFill>
            </a:endParaRPr>
          </a:p>
          <a:p>
            <a:pPr>
              <a:spcBef>
                <a:spcPts val="0"/>
              </a:spcBef>
              <a:spcAft>
                <a:spcPts val="100"/>
              </a:spcAft>
            </a:pPr>
            <a:r>
              <a:rPr lang="en-GB" sz="1000" noProof="0" dirty="0">
                <a:solidFill>
                  <a:schemeClr val="accent6">
                    <a:lumMod val="60000"/>
                    <a:lumOff val="40000"/>
                  </a:schemeClr>
                </a:solidFill>
                <a:sym typeface="Arial Narrow"/>
              </a:rPr>
              <a:t>atezo, atezolizumab; CI, confidence interval; HR, hazard ratio; INV, investigator assessed; NE, not evaluable; OS, overall survival; pbo, placebo; PFS, progression-free survival; tira, tiragolumab </a:t>
            </a:r>
          </a:p>
          <a:p>
            <a:r>
              <a:rPr lang="en-GB" sz="1000" dirty="0">
                <a:solidFill>
                  <a:schemeClr val="accent6">
                    <a:lumMod val="60000"/>
                    <a:lumOff val="40000"/>
                  </a:schemeClr>
                </a:solidFill>
                <a:sym typeface="Arial Narrow"/>
              </a:rPr>
              <a:t>Chau I, et al. </a:t>
            </a:r>
            <a:r>
              <a:rPr lang="en-GB" sz="1000" dirty="0">
                <a:solidFill>
                  <a:schemeClr val="accent6">
                    <a:lumMod val="60000"/>
                    <a:lumOff val="40000"/>
                  </a:schemeClr>
                </a:solidFill>
              </a:rPr>
              <a:t>Ann Oncol. 2025;36(suppl_2):S1181-S1182. (Abstract 2094O, ESMO 2025)</a:t>
            </a:r>
            <a:endParaRPr lang="en-GB" sz="1000" dirty="0">
              <a:solidFill>
                <a:schemeClr val="accent6">
                  <a:lumMod val="60000"/>
                  <a:lumOff val="40000"/>
                </a:schemeClr>
              </a:solidFill>
              <a:sym typeface="Arial Narrow"/>
            </a:endParaRPr>
          </a:p>
        </p:txBody>
      </p:sp>
      <p:graphicFrame>
        <p:nvGraphicFramePr>
          <p:cNvPr id="6" name="Google Shape;285;p5">
            <a:extLst>
              <a:ext uri="{FF2B5EF4-FFF2-40B4-BE49-F238E27FC236}">
                <a16:creationId xmlns:a16="http://schemas.microsoft.com/office/drawing/2014/main" id="{FB6C9313-6ABB-343B-602C-003DD34D7831}"/>
              </a:ext>
            </a:extLst>
          </p:cNvPr>
          <p:cNvGraphicFramePr/>
          <p:nvPr/>
        </p:nvGraphicFramePr>
        <p:xfrm>
          <a:off x="2247596" y="1556792"/>
          <a:ext cx="3596371" cy="989238"/>
        </p:xfrm>
        <a:graphic>
          <a:graphicData uri="http://schemas.openxmlformats.org/drawingml/2006/table">
            <a:tbl>
              <a:tblPr>
                <a:noFill/>
              </a:tblPr>
              <a:tblGrid>
                <a:gridCol w="1557867">
                  <a:extLst>
                    <a:ext uri="{9D8B030D-6E8A-4147-A177-3AD203B41FA5}">
                      <a16:colId xmlns:a16="http://schemas.microsoft.com/office/drawing/2014/main" val="20000"/>
                    </a:ext>
                  </a:extLst>
                </a:gridCol>
                <a:gridCol w="1019252">
                  <a:extLst>
                    <a:ext uri="{9D8B030D-6E8A-4147-A177-3AD203B41FA5}">
                      <a16:colId xmlns:a16="http://schemas.microsoft.com/office/drawing/2014/main" val="20001"/>
                    </a:ext>
                  </a:extLst>
                </a:gridCol>
                <a:gridCol w="1019252">
                  <a:extLst>
                    <a:ext uri="{9D8B030D-6E8A-4147-A177-3AD203B41FA5}">
                      <a16:colId xmlns:a16="http://schemas.microsoft.com/office/drawing/2014/main" val="20003"/>
                    </a:ext>
                  </a:extLst>
                </a:gridCol>
              </a:tblGrid>
              <a:tr h="255158">
                <a:tc>
                  <a:txBody>
                    <a:bodyPr/>
                    <a:lstStyle/>
                    <a:p>
                      <a:pPr marL="0" marR="0" lvl="0" indent="0" algn="l" rtl="0">
                        <a:spcBef>
                          <a:spcPts val="0"/>
                        </a:spcBef>
                        <a:spcAft>
                          <a:spcPts val="0"/>
                        </a:spcAft>
                        <a:buClr>
                          <a:schemeClr val="dk1"/>
                        </a:buClr>
                        <a:buSzPts val="1400"/>
                        <a:buFont typeface="Arial"/>
                        <a:buNone/>
                      </a:pPr>
                      <a:endParaRPr lang="en-GB" sz="800" u="none" strike="noStrike" cap="none" noProof="0" dirty="0">
                        <a:solidFill>
                          <a:srgbClr val="00305D"/>
                        </a:solidFill>
                        <a:latin typeface="Arial" panose="020B0604020202020204" pitchFamily="34" charset="0"/>
                        <a:ea typeface="Arial"/>
                        <a:cs typeface="Arial" panose="020B0604020202020204" pitchFamily="34" charset="0"/>
                        <a:sym typeface="Arial"/>
                      </a:endParaRPr>
                    </a:p>
                  </a:txBody>
                  <a:tcPr marL="81283" marR="81283" marT="40650" marB="40650">
                    <a:lnL w="9525" cap="flat" cmpd="sng">
                      <a:noFill/>
                      <a:prstDash val="solid"/>
                      <a:round/>
                      <a:headEnd type="none" w="sm" len="sm"/>
                      <a:tailEnd type="none" w="sm" len="sm"/>
                    </a:lnL>
                    <a:lnR w="9525" cap="flat" cmpd="sng">
                      <a:noFill/>
                      <a:prstDash val="solid"/>
                      <a:round/>
                      <a:headEnd type="none" w="sm" len="sm"/>
                      <a:tailEnd type="none" w="sm" len="sm"/>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rtl="0">
                        <a:spcBef>
                          <a:spcPts val="0"/>
                        </a:spcBef>
                        <a:spcAft>
                          <a:spcPts val="0"/>
                        </a:spcAft>
                        <a:buClr>
                          <a:srgbClr val="FF3300"/>
                        </a:buClr>
                        <a:buSzPts val="1400"/>
                        <a:buFont typeface="Arial"/>
                        <a:buNone/>
                      </a:pPr>
                      <a:r>
                        <a:rPr lang="en-GB" sz="800" b="1" u="none" strike="noStrike" cap="none" noProof="0" dirty="0">
                          <a:solidFill>
                            <a:schemeClr val="bg1"/>
                          </a:solidFill>
                          <a:latin typeface="Arial" panose="020B0604020202020204" pitchFamily="34" charset="0"/>
                          <a:ea typeface="Arial"/>
                          <a:cs typeface="Arial" panose="020B0604020202020204" pitchFamily="34" charset="0"/>
                          <a:sym typeface="Arial"/>
                        </a:rPr>
                        <a:t>Tira + atezo (N=257)</a:t>
                      </a:r>
                      <a:endParaRPr lang="en-GB" sz="800" noProof="0" dirty="0">
                        <a:solidFill>
                          <a:schemeClr val="bg1"/>
                        </a:solidFill>
                        <a:latin typeface="Arial" panose="020B0604020202020204" pitchFamily="34" charset="0"/>
                        <a:cs typeface="Arial" panose="020B0604020202020204" pitchFamily="34" charset="0"/>
                      </a:endParaRPr>
                    </a:p>
                  </a:txBody>
                  <a:tcPr marL="96000" marR="96000" marT="0" marB="0"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lvl="0" indent="0" algn="ctr" rtl="0">
                        <a:spcBef>
                          <a:spcPts val="0"/>
                        </a:spcBef>
                        <a:spcAft>
                          <a:spcPts val="0"/>
                        </a:spcAft>
                        <a:buClr>
                          <a:srgbClr val="FF3300"/>
                        </a:buClr>
                        <a:buSzPts val="1400"/>
                        <a:buFont typeface="Arial"/>
                        <a:buNone/>
                      </a:pPr>
                      <a:r>
                        <a:rPr lang="en-GB" sz="800" b="1" u="none" strike="noStrike" cap="none" noProof="0" dirty="0">
                          <a:solidFill>
                            <a:schemeClr val="bg1"/>
                          </a:solidFill>
                          <a:latin typeface="Arial" panose="020B0604020202020204" pitchFamily="34" charset="0"/>
                          <a:ea typeface="Arial"/>
                          <a:cs typeface="Arial" panose="020B0604020202020204" pitchFamily="34" charset="0"/>
                          <a:sym typeface="Arial"/>
                        </a:rPr>
                        <a:t>Atezo + pbo (N=250)</a:t>
                      </a:r>
                      <a:endParaRPr lang="en-GB" sz="800" noProof="0" dirty="0">
                        <a:solidFill>
                          <a:schemeClr val="bg1"/>
                        </a:solidFill>
                        <a:latin typeface="Arial" panose="020B0604020202020204" pitchFamily="34" charset="0"/>
                        <a:cs typeface="Arial" panose="020B0604020202020204" pitchFamily="34" charset="0"/>
                      </a:endParaRPr>
                    </a:p>
                  </a:txBody>
                  <a:tcPr marL="96000" marR="96000" marT="0" marB="0"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170631">
                <a:tc>
                  <a:txBody>
                    <a:bodyPr/>
                    <a:lstStyle/>
                    <a:p>
                      <a:pPr marL="0" marR="0" lvl="0" indent="0" algn="l" rtl="0">
                        <a:spcBef>
                          <a:spcPts val="0"/>
                        </a:spcBef>
                        <a:spcAft>
                          <a:spcPts val="0"/>
                        </a:spcAft>
                        <a:buClr>
                          <a:srgbClr val="00305D"/>
                        </a:buClr>
                        <a:buSzPts val="1800"/>
                        <a:buFont typeface="Arial"/>
                        <a:buNone/>
                      </a:pPr>
                      <a:r>
                        <a:rPr lang="en-GB" sz="800" b="1" noProof="0" dirty="0">
                          <a:solidFill>
                            <a:schemeClr val="tx1"/>
                          </a:solidFill>
                          <a:latin typeface="Arial" panose="020B0604020202020204" pitchFamily="34" charset="0"/>
                          <a:cs typeface="Arial" panose="020B0604020202020204" pitchFamily="34" charset="0"/>
                        </a:rPr>
                        <a:t>Patients with events</a:t>
                      </a:r>
                      <a:r>
                        <a:rPr lang="en-GB" sz="800" b="0" noProof="0" dirty="0">
                          <a:solidFill>
                            <a:schemeClr val="tx1"/>
                          </a:solidFill>
                          <a:latin typeface="Arial" panose="020B0604020202020204" pitchFamily="34" charset="0"/>
                          <a:cs typeface="Arial" panose="020B0604020202020204" pitchFamily="34" charset="0"/>
                        </a:rPr>
                        <a:t>, n (%)</a:t>
                      </a:r>
                    </a:p>
                  </a:txBody>
                  <a:tcPr marL="60967" marR="60967" marT="24000" marB="2400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lgn="ctr">
                      <a:solidFill>
                        <a:schemeClr val="tx1"/>
                      </a:solidFill>
                      <a:prstDash val="solid"/>
                      <a:round/>
                      <a:headEnd type="none" w="med" len="med"/>
                      <a:tailEnd type="none" w="med" len="med"/>
                    </a:lnT>
                    <a:lnB w="12700" cap="flat" cmpd="sng">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141 (54.9)</a:t>
                      </a:r>
                    </a:p>
                  </a:txBody>
                  <a:tcPr marL="0" marR="0" marT="2400" marB="2400"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noFill/>
                      <a:prstDash val="solid"/>
                      <a:round/>
                      <a:headEnd type="none" w="sm" len="sm"/>
                      <a:tailEnd type="none" w="sm" len="sm"/>
                    </a:lnB>
                    <a:lnTlToBr w="12700" cmpd="sng">
                      <a:noFill/>
                      <a:prstDash val="solid"/>
                    </a:lnTlToBr>
                    <a:lnBlToTr w="12700" cmpd="sng">
                      <a:noFill/>
                      <a:prstDash val="solid"/>
                    </a:lnBlToTr>
                    <a:solidFill>
                      <a:srgbClr val="F7E5E5"/>
                    </a:solidFill>
                  </a:tcPr>
                </a:tc>
                <a:tc>
                  <a:txBody>
                    <a:bodyPr/>
                    <a:lstStyle/>
                    <a:p>
                      <a:pPr marL="50800" marR="5080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lang="en-GB" sz="800" b="0" u="none" strike="noStrike" cap="none" noProof="0" dirty="0">
                          <a:solidFill>
                            <a:schemeClr val="tx1"/>
                          </a:solidFill>
                          <a:latin typeface="Arial" panose="020B0604020202020204" pitchFamily="34" charset="0"/>
                          <a:cs typeface="Arial" panose="020B0604020202020204" pitchFamily="34" charset="0"/>
                        </a:rPr>
                        <a:t>128 (51.2)</a:t>
                      </a:r>
                    </a:p>
                  </a:txBody>
                  <a:tcPr marL="0" marR="0" marT="2400" marB="2400"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9525" cap="flat" cmpd="sng" algn="ctr">
                      <a:solidFill>
                        <a:schemeClr val="tx1"/>
                      </a:solid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EAF2FA"/>
                    </a:solidFill>
                  </a:tcPr>
                </a:tc>
                <a:extLst>
                  <a:ext uri="{0D108BD9-81ED-4DB2-BD59-A6C34878D82A}">
                    <a16:rowId xmlns:a16="http://schemas.microsoft.com/office/drawing/2014/main" val="10001"/>
                  </a:ext>
                </a:extLst>
              </a:tr>
              <a:tr h="222187">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Median PFS (95% CI),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months</a:t>
                      </a:r>
                    </a:p>
                  </a:txBody>
                  <a:tcPr marL="60967" marR="60967" marT="24000" marB="2400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20.8 (13.9, 28.8)</a:t>
                      </a:r>
                    </a:p>
                  </a:txBody>
                  <a:tcPr marL="0" marR="0" marT="2400" marB="2400"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F7E5E5"/>
                    </a:solidFill>
                  </a:tcPr>
                </a:tc>
                <a:tc>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29.1 (19.0, 36.3)</a:t>
                      </a:r>
                    </a:p>
                  </a:txBody>
                  <a:tcPr marL="0" marR="0" marT="2400" marB="2400"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EAF2FA"/>
                    </a:solidFill>
                  </a:tcPr>
                </a:tc>
                <a:extLst>
                  <a:ext uri="{0D108BD9-81ED-4DB2-BD59-A6C34878D82A}">
                    <a16:rowId xmlns:a16="http://schemas.microsoft.com/office/drawing/2014/main" val="10002"/>
                  </a:ext>
                </a:extLst>
              </a:tr>
              <a:tr h="170631">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Stratified HR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(95% CI)</a:t>
                      </a:r>
                    </a:p>
                  </a:txBody>
                  <a:tcPr marL="60967" marR="60967" marT="24000" marB="2400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gridSpan="2">
                  <a:txBody>
                    <a:bodyPr/>
                    <a:lstStyle/>
                    <a:p>
                      <a:pPr marL="50800" marR="5080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lang="en-GB" sz="800" b="0" u="none" strike="noStrike" cap="none" noProof="0" dirty="0">
                          <a:solidFill>
                            <a:schemeClr val="tx1"/>
                          </a:solidFill>
                          <a:latin typeface="Arial" panose="020B0604020202020204" pitchFamily="34" charset="0"/>
                          <a:cs typeface="Arial" panose="020B0604020202020204" pitchFamily="34" charset="0"/>
                        </a:rPr>
                        <a:t>1.13 (0.89, 1.44)</a:t>
                      </a:r>
                    </a:p>
                  </a:txBody>
                  <a:tcPr marL="0" marR="0" marT="2400" marB="240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hMerge="1">
                  <a:txBody>
                    <a:bodyPr/>
                    <a:lstStyle/>
                    <a:p>
                      <a:endParaRPr lang="en-US"/>
                    </a:p>
                  </a:txBody>
                  <a:tcP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34949283"/>
                  </a:ext>
                </a:extLst>
              </a:tr>
              <a:tr h="170631">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p value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(log-rank)</a:t>
                      </a:r>
                    </a:p>
                  </a:txBody>
                  <a:tcPr marL="60967" marR="60967" marT="24000" marB="2400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0.3223</a:t>
                      </a:r>
                      <a:r>
                        <a:rPr lang="en-GB" sz="800" b="0" u="none" strike="noStrike" cap="none" baseline="30000" noProof="0" dirty="0">
                          <a:solidFill>
                            <a:schemeClr val="tx1"/>
                          </a:solidFill>
                          <a:latin typeface="Arial" panose="020B0604020202020204" pitchFamily="34" charset="0"/>
                          <a:cs typeface="Arial" panose="020B0604020202020204" pitchFamily="34" charset="0"/>
                        </a:rPr>
                        <a:t>a</a:t>
                      </a:r>
                    </a:p>
                  </a:txBody>
                  <a:tcPr marL="0" marR="0" marT="2400" marB="240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50800" marR="50800" lvl="0" indent="0" algn="ctr" rtl="0">
                        <a:lnSpc>
                          <a:spcPct val="100000"/>
                        </a:lnSpc>
                        <a:spcBef>
                          <a:spcPts val="0"/>
                        </a:spcBef>
                        <a:spcAft>
                          <a:spcPts val="0"/>
                        </a:spcAft>
                        <a:buClr>
                          <a:srgbClr val="000000"/>
                        </a:buClr>
                        <a:buSzPts val="800"/>
                        <a:buFont typeface="arial"/>
                        <a:buNone/>
                      </a:pPr>
                      <a:endParaRPr sz="1100" b="0" u="none" strike="noStrike" cap="none" dirty="0"/>
                    </a:p>
                  </a:txBody>
                  <a:tcPr marL="0" marR="0" marT="3600" marB="360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solidFill>
                        <a:srgbClr val="00305D"/>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96341995"/>
                  </a:ext>
                </a:extLst>
              </a:tr>
            </a:tbl>
          </a:graphicData>
        </a:graphic>
      </p:graphicFrame>
      <p:graphicFrame>
        <p:nvGraphicFramePr>
          <p:cNvPr id="7" name="Google Shape;285;p5">
            <a:extLst>
              <a:ext uri="{FF2B5EF4-FFF2-40B4-BE49-F238E27FC236}">
                <a16:creationId xmlns:a16="http://schemas.microsoft.com/office/drawing/2014/main" id="{2534847D-CCA1-4232-6D73-35D98A9DBD9C}"/>
              </a:ext>
            </a:extLst>
          </p:cNvPr>
          <p:cNvGraphicFramePr/>
          <p:nvPr/>
        </p:nvGraphicFramePr>
        <p:xfrm>
          <a:off x="8210550" y="1556792"/>
          <a:ext cx="3596371" cy="989238"/>
        </p:xfrm>
        <a:graphic>
          <a:graphicData uri="http://schemas.openxmlformats.org/drawingml/2006/table">
            <a:tbl>
              <a:tblPr>
                <a:noFill/>
              </a:tblPr>
              <a:tblGrid>
                <a:gridCol w="1557867">
                  <a:extLst>
                    <a:ext uri="{9D8B030D-6E8A-4147-A177-3AD203B41FA5}">
                      <a16:colId xmlns:a16="http://schemas.microsoft.com/office/drawing/2014/main" val="20000"/>
                    </a:ext>
                  </a:extLst>
                </a:gridCol>
                <a:gridCol w="1019252">
                  <a:extLst>
                    <a:ext uri="{9D8B030D-6E8A-4147-A177-3AD203B41FA5}">
                      <a16:colId xmlns:a16="http://schemas.microsoft.com/office/drawing/2014/main" val="20001"/>
                    </a:ext>
                  </a:extLst>
                </a:gridCol>
                <a:gridCol w="1019252">
                  <a:extLst>
                    <a:ext uri="{9D8B030D-6E8A-4147-A177-3AD203B41FA5}">
                      <a16:colId xmlns:a16="http://schemas.microsoft.com/office/drawing/2014/main" val="20003"/>
                    </a:ext>
                  </a:extLst>
                </a:gridCol>
              </a:tblGrid>
              <a:tr h="255158">
                <a:tc>
                  <a:txBody>
                    <a:bodyPr/>
                    <a:lstStyle/>
                    <a:p>
                      <a:pPr marL="0" marR="0" lvl="0" indent="0" algn="l" rtl="0">
                        <a:spcBef>
                          <a:spcPts val="0"/>
                        </a:spcBef>
                        <a:spcAft>
                          <a:spcPts val="0"/>
                        </a:spcAft>
                        <a:buClr>
                          <a:schemeClr val="dk1"/>
                        </a:buClr>
                        <a:buSzPts val="1400"/>
                        <a:buFont typeface="Arial"/>
                        <a:buNone/>
                      </a:pPr>
                      <a:endParaRPr lang="en-GB" sz="800" u="none" strike="noStrike" cap="none" noProof="0" dirty="0">
                        <a:solidFill>
                          <a:schemeClr val="bg1"/>
                        </a:solidFill>
                        <a:latin typeface="Arial" panose="020B0604020202020204" pitchFamily="34" charset="0"/>
                        <a:ea typeface="Arial"/>
                        <a:cs typeface="Arial" panose="020B0604020202020204" pitchFamily="34" charset="0"/>
                        <a:sym typeface="Arial"/>
                      </a:endParaRPr>
                    </a:p>
                  </a:txBody>
                  <a:tcPr marL="81283" marR="81283" marT="40650" marB="40650">
                    <a:lnL w="9525" cap="flat" cmpd="sng">
                      <a:noFill/>
                      <a:prstDash val="solid"/>
                      <a:round/>
                      <a:headEnd type="none" w="sm" len="sm"/>
                      <a:tailEnd type="none" w="sm" len="sm"/>
                    </a:lnL>
                    <a:lnR w="9525" cap="flat" cmpd="sng">
                      <a:noFill/>
                      <a:prstDash val="solid"/>
                      <a:round/>
                      <a:headEnd type="none" w="sm" len="sm"/>
                      <a:tailEnd type="none" w="sm" len="sm"/>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rtl="0">
                        <a:spcBef>
                          <a:spcPts val="0"/>
                        </a:spcBef>
                        <a:spcAft>
                          <a:spcPts val="0"/>
                        </a:spcAft>
                        <a:buClr>
                          <a:srgbClr val="FF3300"/>
                        </a:buClr>
                        <a:buSzPts val="1400"/>
                        <a:buFont typeface="Arial"/>
                        <a:buNone/>
                      </a:pPr>
                      <a:r>
                        <a:rPr lang="en-GB" sz="800" b="1" u="none" strike="noStrike" cap="none" noProof="0" dirty="0">
                          <a:solidFill>
                            <a:schemeClr val="bg1"/>
                          </a:solidFill>
                          <a:latin typeface="Arial" panose="020B0604020202020204" pitchFamily="34" charset="0"/>
                          <a:ea typeface="Arial"/>
                          <a:cs typeface="Arial" panose="020B0604020202020204" pitchFamily="34" charset="0"/>
                          <a:sym typeface="Arial"/>
                        </a:rPr>
                        <a:t>Tira + atezo (N=257)</a:t>
                      </a:r>
                      <a:endParaRPr lang="en-GB" sz="800" noProof="0" dirty="0">
                        <a:solidFill>
                          <a:schemeClr val="bg1"/>
                        </a:solidFill>
                        <a:latin typeface="Arial" panose="020B0604020202020204" pitchFamily="34" charset="0"/>
                        <a:cs typeface="Arial" panose="020B0604020202020204" pitchFamily="34" charset="0"/>
                      </a:endParaRPr>
                    </a:p>
                  </a:txBody>
                  <a:tcPr marL="96000" marR="96000" marT="0" marB="0"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lvl="0" indent="0" algn="ctr" rtl="0">
                        <a:spcBef>
                          <a:spcPts val="0"/>
                        </a:spcBef>
                        <a:spcAft>
                          <a:spcPts val="0"/>
                        </a:spcAft>
                        <a:buClr>
                          <a:srgbClr val="FF3300"/>
                        </a:buClr>
                        <a:buSzPts val="1400"/>
                        <a:buFont typeface="Arial"/>
                        <a:buNone/>
                      </a:pPr>
                      <a:r>
                        <a:rPr lang="en-GB" sz="800" b="1" u="none" strike="noStrike" cap="none" noProof="0" dirty="0">
                          <a:solidFill>
                            <a:schemeClr val="bg1"/>
                          </a:solidFill>
                          <a:latin typeface="Arial" panose="020B0604020202020204" pitchFamily="34" charset="0"/>
                          <a:ea typeface="Arial"/>
                          <a:cs typeface="Arial" panose="020B0604020202020204" pitchFamily="34" charset="0"/>
                          <a:sym typeface="Arial"/>
                        </a:rPr>
                        <a:t>Atezo + pbo (N=250)</a:t>
                      </a:r>
                      <a:endParaRPr lang="en-GB" sz="800" noProof="0" dirty="0">
                        <a:solidFill>
                          <a:schemeClr val="bg1"/>
                        </a:solidFill>
                        <a:latin typeface="Arial" panose="020B0604020202020204" pitchFamily="34" charset="0"/>
                        <a:cs typeface="Arial" panose="020B0604020202020204" pitchFamily="34" charset="0"/>
                      </a:endParaRPr>
                    </a:p>
                  </a:txBody>
                  <a:tcPr marL="96000" marR="96000" marT="0" marB="0"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170631">
                <a:tc>
                  <a:txBody>
                    <a:bodyPr/>
                    <a:lstStyle/>
                    <a:p>
                      <a:pPr marL="0" marR="0" lvl="0" indent="0" algn="l" rtl="0">
                        <a:spcBef>
                          <a:spcPts val="0"/>
                        </a:spcBef>
                        <a:spcAft>
                          <a:spcPts val="0"/>
                        </a:spcAft>
                        <a:buClr>
                          <a:srgbClr val="00305D"/>
                        </a:buClr>
                        <a:buSzPts val="1800"/>
                        <a:buFont typeface="Arial"/>
                        <a:buNone/>
                      </a:pPr>
                      <a:r>
                        <a:rPr lang="en-GB" sz="800" b="1" noProof="0" dirty="0">
                          <a:solidFill>
                            <a:schemeClr val="tx1"/>
                          </a:solidFill>
                          <a:latin typeface="Arial" panose="020B0604020202020204" pitchFamily="34" charset="0"/>
                          <a:cs typeface="Arial" panose="020B0604020202020204" pitchFamily="34" charset="0"/>
                        </a:rPr>
                        <a:t>Patients with events</a:t>
                      </a:r>
                      <a:r>
                        <a:rPr lang="en-GB" sz="800" b="0" noProof="0" dirty="0">
                          <a:solidFill>
                            <a:schemeClr val="tx1"/>
                          </a:solidFill>
                          <a:latin typeface="Arial" panose="020B0604020202020204" pitchFamily="34" charset="0"/>
                          <a:cs typeface="Arial" panose="020B0604020202020204" pitchFamily="34" charset="0"/>
                        </a:rPr>
                        <a:t>, n (%)</a:t>
                      </a:r>
                    </a:p>
                  </a:txBody>
                  <a:tcPr marL="60967" marR="60967" marT="24000" marB="2400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lgn="ctr">
                      <a:solidFill>
                        <a:schemeClr val="tx1"/>
                      </a:solidFill>
                      <a:prstDash val="solid"/>
                      <a:round/>
                      <a:headEnd type="none" w="med" len="med"/>
                      <a:tailEnd type="none" w="med" len="med"/>
                    </a:lnT>
                    <a:lnB w="12700" cap="flat" cmpd="sng">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54864" marR="54864" indent="0" algn="ctr" rtl="0" fontAlgn="ctr">
                        <a:buNone/>
                      </a:pPr>
                      <a:r>
                        <a:rPr lang="en-GB" sz="800" b="0" i="0" u="none" strike="noStrike" noProof="0" dirty="0">
                          <a:solidFill>
                            <a:schemeClr val="tx1"/>
                          </a:solidFill>
                          <a:effectLst/>
                          <a:latin typeface="Arial" panose="020B0604020202020204" pitchFamily="34" charset="0"/>
                          <a:ea typeface="Arial" panose="020B0604020202020204" pitchFamily="34" charset="0"/>
                          <a:cs typeface="Arial" panose="020B0604020202020204" pitchFamily="34" charset="0"/>
                        </a:rPr>
                        <a:t>111 (43.2)</a:t>
                      </a:r>
                      <a:endParaRPr lang="en-GB" sz="1200" b="0" i="0" u="none" strike="noStrike" noProof="0" dirty="0">
                        <a:solidFill>
                          <a:schemeClr val="tx1"/>
                        </a:solidFill>
                        <a:effectLst/>
                        <a:latin typeface="Arial" panose="020B0604020202020204" pitchFamily="34" charset="0"/>
                        <a:cs typeface="Arial" panose="020B0604020202020204" pitchFamily="34" charset="0"/>
                      </a:endParaRPr>
                    </a:p>
                  </a:txBody>
                  <a:tcPr marL="4233" marR="4233" marT="7197" marB="7197"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noFill/>
                      <a:prstDash val="solid"/>
                      <a:round/>
                      <a:headEnd type="none" w="sm" len="sm"/>
                      <a:tailEnd type="none" w="sm" len="sm"/>
                    </a:lnB>
                    <a:lnTlToBr w="12700" cmpd="sng">
                      <a:noFill/>
                      <a:prstDash val="solid"/>
                    </a:lnTlToBr>
                    <a:lnBlToTr w="12700" cmpd="sng">
                      <a:noFill/>
                      <a:prstDash val="solid"/>
                    </a:lnBlToTr>
                    <a:solidFill>
                      <a:srgbClr val="F7E5E5"/>
                    </a:solidFill>
                  </a:tcPr>
                </a:tc>
                <a:tc>
                  <a:txBody>
                    <a:bodyPr/>
                    <a:lstStyle/>
                    <a:p>
                      <a:pPr marL="54864" marR="54864" indent="0" algn="ctr" rtl="0" fontAlgn="ctr">
                        <a:buNone/>
                      </a:pPr>
                      <a:r>
                        <a:rPr lang="en-GB" sz="800" b="0" i="0" u="none" strike="noStrike" noProof="0" dirty="0">
                          <a:solidFill>
                            <a:schemeClr val="tx1"/>
                          </a:solidFill>
                          <a:effectLst/>
                          <a:latin typeface="Arial" panose="020B0604020202020204" pitchFamily="34" charset="0"/>
                          <a:ea typeface="Arial" panose="020B0604020202020204" pitchFamily="34" charset="0"/>
                          <a:cs typeface="Arial" panose="020B0604020202020204" pitchFamily="34" charset="0"/>
                        </a:rPr>
                        <a:t>88 (35.2)</a:t>
                      </a:r>
                      <a:endParaRPr lang="en-GB" sz="1200" b="0" i="0" u="none" strike="noStrike" noProof="0" dirty="0">
                        <a:solidFill>
                          <a:schemeClr val="tx1"/>
                        </a:solidFill>
                        <a:effectLst/>
                        <a:latin typeface="Arial" panose="020B0604020202020204" pitchFamily="34" charset="0"/>
                        <a:cs typeface="Arial" panose="020B0604020202020204" pitchFamily="34" charset="0"/>
                      </a:endParaRPr>
                    </a:p>
                  </a:txBody>
                  <a:tcPr marL="4233" marR="4233" marT="7197" marB="7197"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9525" cap="flat" cmpd="sng" algn="ctr">
                      <a:solidFill>
                        <a:schemeClr val="tx1"/>
                      </a:solid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EAF2FA"/>
                    </a:solidFill>
                  </a:tcPr>
                </a:tc>
                <a:extLst>
                  <a:ext uri="{0D108BD9-81ED-4DB2-BD59-A6C34878D82A}">
                    <a16:rowId xmlns:a16="http://schemas.microsoft.com/office/drawing/2014/main" val="10001"/>
                  </a:ext>
                </a:extLst>
              </a:tr>
              <a:tr h="222187">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Median OS (95% CI),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months</a:t>
                      </a:r>
                    </a:p>
                  </a:txBody>
                  <a:tcPr marL="60967" marR="60967" marT="24000" marB="2400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54864" marR="54864" indent="0" algn="ctr" rtl="0" fontAlgn="ctr">
                        <a:buNone/>
                      </a:pPr>
                      <a:r>
                        <a:rPr lang="en-GB" sz="800" b="0" i="0" u="none" strike="noStrike" noProof="0" dirty="0">
                          <a:solidFill>
                            <a:schemeClr val="tx1"/>
                          </a:solidFill>
                          <a:effectLst/>
                          <a:latin typeface="Arial" panose="020B0604020202020204" pitchFamily="34" charset="0"/>
                          <a:ea typeface="Arial" panose="020B0604020202020204" pitchFamily="34" charset="0"/>
                          <a:cs typeface="Arial" panose="020B0604020202020204" pitchFamily="34" charset="0"/>
                        </a:rPr>
                        <a:t>38.6 (28.8, NE)</a:t>
                      </a:r>
                      <a:endParaRPr lang="en-GB" sz="1200" b="0" i="0" u="none" strike="noStrike" noProof="0" dirty="0">
                        <a:solidFill>
                          <a:schemeClr val="tx1"/>
                        </a:solidFill>
                        <a:effectLst/>
                        <a:latin typeface="Arial" panose="020B0604020202020204" pitchFamily="34" charset="0"/>
                        <a:cs typeface="Arial" panose="020B0604020202020204" pitchFamily="34" charset="0"/>
                      </a:endParaRPr>
                    </a:p>
                  </a:txBody>
                  <a:tcPr marL="4233" marR="4233" marT="7197" marB="7197"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F7E5E5"/>
                    </a:solidFill>
                  </a:tcPr>
                </a:tc>
                <a:tc>
                  <a:txBody>
                    <a:bodyPr/>
                    <a:lstStyle/>
                    <a:p>
                      <a:pPr marL="54864" marR="54864" indent="0" algn="ctr" rtl="0" fontAlgn="ctr">
                        <a:buNone/>
                      </a:pPr>
                      <a:r>
                        <a:rPr lang="en-GB" sz="800" b="0" i="0" u="none" strike="noStrike" noProof="0" dirty="0">
                          <a:solidFill>
                            <a:schemeClr val="tx1"/>
                          </a:solidFill>
                          <a:effectLst/>
                          <a:latin typeface="Arial" panose="020B0604020202020204" pitchFamily="34" charset="0"/>
                          <a:ea typeface="Arial" panose="020B0604020202020204" pitchFamily="34" charset="0"/>
                          <a:cs typeface="Arial" panose="020B0604020202020204" pitchFamily="34" charset="0"/>
                        </a:rPr>
                        <a:t>NE</a:t>
                      </a:r>
                      <a:endParaRPr lang="en-GB" sz="1200" b="0" i="0" u="none" strike="noStrike" noProof="0" dirty="0">
                        <a:solidFill>
                          <a:schemeClr val="tx1"/>
                        </a:solidFill>
                        <a:effectLst/>
                        <a:latin typeface="Arial" panose="020B0604020202020204" pitchFamily="34" charset="0"/>
                        <a:cs typeface="Arial" panose="020B0604020202020204" pitchFamily="34" charset="0"/>
                      </a:endParaRPr>
                    </a:p>
                  </a:txBody>
                  <a:tcPr marL="4233" marR="4233" marT="7197" marB="7197"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EAF2FA"/>
                    </a:solidFill>
                  </a:tcPr>
                </a:tc>
                <a:extLst>
                  <a:ext uri="{0D108BD9-81ED-4DB2-BD59-A6C34878D82A}">
                    <a16:rowId xmlns:a16="http://schemas.microsoft.com/office/drawing/2014/main" val="10002"/>
                  </a:ext>
                </a:extLst>
              </a:tr>
              <a:tr h="170631">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Stratified HR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(95% CI)</a:t>
                      </a:r>
                    </a:p>
                  </a:txBody>
                  <a:tcPr marL="60967" marR="60967" marT="24000" marB="2400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gridSpan="2">
                  <a:txBody>
                    <a:bodyPr/>
                    <a:lstStyle/>
                    <a:p>
                      <a:pPr marL="50800" marR="50800" lvl="0" indent="0" algn="ctr" rtl="0">
                        <a:lnSpc>
                          <a:spcPct val="100000"/>
                        </a:lnSpc>
                        <a:spcBef>
                          <a:spcPts val="0"/>
                        </a:spcBef>
                        <a:spcAft>
                          <a:spcPts val="0"/>
                        </a:spcAft>
                        <a:buClr>
                          <a:srgbClr val="000000"/>
                        </a:buClr>
                        <a:buSzPts val="10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1.36 (1.03, 1.80)</a:t>
                      </a:r>
                    </a:p>
                  </a:txBody>
                  <a:tcPr marL="0" marR="0" marT="7200" marB="720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hMerge="1">
                  <a:txBody>
                    <a:bodyPr/>
                    <a:lstStyle/>
                    <a:p>
                      <a:endParaRPr lang="en-US"/>
                    </a:p>
                  </a:txBody>
                  <a:tcP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34949283"/>
                  </a:ext>
                </a:extLst>
              </a:tr>
              <a:tr h="170631">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p value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(log-rank)</a:t>
                      </a:r>
                    </a:p>
                  </a:txBody>
                  <a:tcPr marL="60967" marR="60967" marT="24000" marB="2400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0.0314</a:t>
                      </a:r>
                      <a:r>
                        <a:rPr lang="en-GB" sz="800" b="0" u="none" strike="noStrike" cap="none" baseline="30000" noProof="0" dirty="0">
                          <a:solidFill>
                            <a:schemeClr val="tx1"/>
                          </a:solidFill>
                          <a:latin typeface="Arial" panose="020B0604020202020204" pitchFamily="34" charset="0"/>
                          <a:cs typeface="Arial" panose="020B0604020202020204" pitchFamily="34" charset="0"/>
                        </a:rPr>
                        <a:t>a</a:t>
                      </a:r>
                    </a:p>
                  </a:txBody>
                  <a:tcPr marL="0" marR="0" marT="7200" marB="720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a:p>
                  </a:txBody>
                  <a:tcP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solidFill>
                        <a:srgbClr val="00305D"/>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96341995"/>
                  </a:ext>
                </a:extLst>
              </a:tr>
            </a:tbl>
          </a:graphicData>
        </a:graphic>
      </p:graphicFrame>
      <p:grpSp>
        <p:nvGrpSpPr>
          <p:cNvPr id="1631" name="Graphic 5">
            <a:extLst>
              <a:ext uri="{FF2B5EF4-FFF2-40B4-BE49-F238E27FC236}">
                <a16:creationId xmlns:a16="http://schemas.microsoft.com/office/drawing/2014/main" id="{B1401500-EC10-C355-C80C-662E80BBEB61}"/>
              </a:ext>
            </a:extLst>
          </p:cNvPr>
          <p:cNvGrpSpPr/>
          <p:nvPr/>
        </p:nvGrpSpPr>
        <p:grpSpPr>
          <a:xfrm>
            <a:off x="2196986" y="2771841"/>
            <a:ext cx="1172800" cy="2009923"/>
            <a:chOff x="1307546" y="2582661"/>
            <a:chExt cx="1759200" cy="2839449"/>
          </a:xfrm>
        </p:grpSpPr>
        <p:sp>
          <p:nvSpPr>
            <p:cNvPr id="2689" name="Freeform 5094">
              <a:extLst>
                <a:ext uri="{FF2B5EF4-FFF2-40B4-BE49-F238E27FC236}">
                  <a16:creationId xmlns:a16="http://schemas.microsoft.com/office/drawing/2014/main" id="{C8D52A36-7D60-17EC-0E3A-BDC17C31EA66}"/>
                </a:ext>
              </a:extLst>
            </p:cNvPr>
            <p:cNvSpPr/>
            <p:nvPr/>
          </p:nvSpPr>
          <p:spPr>
            <a:xfrm>
              <a:off x="1307546" y="2582661"/>
              <a:ext cx="12692" cy="2833238"/>
            </a:xfrm>
            <a:custGeom>
              <a:avLst/>
              <a:gdLst>
                <a:gd name="connsiteX0" fmla="*/ 0 w 12692"/>
                <a:gd name="connsiteY0" fmla="*/ 2833238 h 2833238"/>
                <a:gd name="connsiteX1" fmla="*/ 0 w 12692"/>
                <a:gd name="connsiteY1" fmla="*/ 0 h 2833238"/>
              </a:gdLst>
              <a:ahLst/>
              <a:cxnLst>
                <a:cxn ang="0">
                  <a:pos x="connsiteX0" y="connsiteY0"/>
                </a:cxn>
                <a:cxn ang="0">
                  <a:pos x="connsiteX1" y="connsiteY1"/>
                </a:cxn>
              </a:cxnLst>
              <a:rect l="l" t="t" r="r" b="b"/>
              <a:pathLst>
                <a:path w="12692" h="2833238">
                  <a:moveTo>
                    <a:pt x="0" y="2833238"/>
                  </a:moveTo>
                  <a:lnTo>
                    <a:pt x="0" y="0"/>
                  </a:lnTo>
                </a:path>
              </a:pathLst>
            </a:custGeom>
            <a:ln w="9518" cap="flat">
              <a:solidFill>
                <a:srgbClr val="A5A5A5"/>
              </a:solidFill>
              <a:prstDash val="dash"/>
              <a:round/>
            </a:ln>
          </p:spPr>
          <p:txBody>
            <a:bodyPr rtlCol="0" anchor="ctr"/>
            <a:lstStyle/>
            <a:p>
              <a:pPr defTabSz="914446"/>
              <a:endParaRPr lang="en-GB" sz="933" noProof="0" dirty="0">
                <a:solidFill>
                  <a:prstClr val="black"/>
                </a:solidFill>
                <a:latin typeface="Aptos" panose="02110004020202020204"/>
              </a:endParaRPr>
            </a:p>
          </p:txBody>
        </p:sp>
        <p:sp>
          <p:nvSpPr>
            <p:cNvPr id="2690" name="Freeform 5095">
              <a:extLst>
                <a:ext uri="{FF2B5EF4-FFF2-40B4-BE49-F238E27FC236}">
                  <a16:creationId xmlns:a16="http://schemas.microsoft.com/office/drawing/2014/main" id="{6767E941-C456-FAD1-F518-6A09FF483024}"/>
                </a:ext>
              </a:extLst>
            </p:cNvPr>
            <p:cNvSpPr/>
            <p:nvPr/>
          </p:nvSpPr>
          <p:spPr>
            <a:xfrm>
              <a:off x="3066746" y="2588872"/>
              <a:ext cx="12692" cy="2833238"/>
            </a:xfrm>
            <a:custGeom>
              <a:avLst/>
              <a:gdLst>
                <a:gd name="connsiteX0" fmla="*/ 0 w 12692"/>
                <a:gd name="connsiteY0" fmla="*/ 2833238 h 2833238"/>
                <a:gd name="connsiteX1" fmla="*/ 0 w 12692"/>
                <a:gd name="connsiteY1" fmla="*/ 0 h 2833238"/>
              </a:gdLst>
              <a:ahLst/>
              <a:cxnLst>
                <a:cxn ang="0">
                  <a:pos x="connsiteX0" y="connsiteY0"/>
                </a:cxn>
                <a:cxn ang="0">
                  <a:pos x="connsiteX1" y="connsiteY1"/>
                </a:cxn>
              </a:cxnLst>
              <a:rect l="l" t="t" r="r" b="b"/>
              <a:pathLst>
                <a:path w="12692" h="2833238">
                  <a:moveTo>
                    <a:pt x="0" y="2833238"/>
                  </a:moveTo>
                  <a:lnTo>
                    <a:pt x="0" y="0"/>
                  </a:lnTo>
                </a:path>
              </a:pathLst>
            </a:custGeom>
            <a:ln w="9518" cap="flat">
              <a:solidFill>
                <a:srgbClr val="A5A5A5"/>
              </a:solidFill>
              <a:prstDash val="dash"/>
              <a:round/>
            </a:ln>
          </p:spPr>
          <p:txBody>
            <a:bodyPr rtlCol="0" anchor="ctr"/>
            <a:lstStyle/>
            <a:p>
              <a:pPr defTabSz="914446"/>
              <a:endParaRPr lang="en-GB" sz="933" noProof="0" dirty="0">
                <a:solidFill>
                  <a:prstClr val="black"/>
                </a:solidFill>
                <a:latin typeface="Aptos" panose="02110004020202020204"/>
              </a:endParaRPr>
            </a:p>
          </p:txBody>
        </p:sp>
      </p:grpSp>
      <p:sp>
        <p:nvSpPr>
          <p:cNvPr id="1632" name="Freeform 2697">
            <a:extLst>
              <a:ext uri="{FF2B5EF4-FFF2-40B4-BE49-F238E27FC236}">
                <a16:creationId xmlns:a16="http://schemas.microsoft.com/office/drawing/2014/main" id="{685F7E93-81F3-BD86-D565-5976FE692B19}"/>
              </a:ext>
            </a:extLst>
          </p:cNvPr>
          <p:cNvSpPr/>
          <p:nvPr/>
        </p:nvSpPr>
        <p:spPr>
          <a:xfrm>
            <a:off x="1024271" y="3552481"/>
            <a:ext cx="4690948" cy="8973"/>
          </a:xfrm>
          <a:custGeom>
            <a:avLst/>
            <a:gdLst>
              <a:gd name="connsiteX0" fmla="*/ 0 w 7036422"/>
              <a:gd name="connsiteY0" fmla="*/ 0 h 12676"/>
              <a:gd name="connsiteX1" fmla="*/ 7036423 w 7036422"/>
              <a:gd name="connsiteY1" fmla="*/ 0 h 12676"/>
            </a:gdLst>
            <a:ahLst/>
            <a:cxnLst>
              <a:cxn ang="0">
                <a:pos x="connsiteX0" y="connsiteY0"/>
              </a:cxn>
              <a:cxn ang="0">
                <a:pos x="connsiteX1" y="connsiteY1"/>
              </a:cxn>
            </a:cxnLst>
            <a:rect l="l" t="t" r="r" b="b"/>
            <a:pathLst>
              <a:path w="7036422" h="12676">
                <a:moveTo>
                  <a:pt x="0" y="0"/>
                </a:moveTo>
                <a:lnTo>
                  <a:pt x="7036423" y="0"/>
                </a:lnTo>
              </a:path>
            </a:pathLst>
          </a:custGeom>
          <a:ln w="9518" cap="flat">
            <a:solidFill>
              <a:schemeClr val="tx1"/>
            </a:solidFill>
            <a:prstDash val="sysDash"/>
            <a:round/>
          </a:ln>
        </p:spPr>
        <p:txBody>
          <a:bodyPr rtlCol="0" anchor="ctr"/>
          <a:lstStyle/>
          <a:p>
            <a:pPr defTabSz="914446"/>
            <a:endParaRPr lang="en-GB" sz="800" noProof="0" dirty="0">
              <a:solidFill>
                <a:prstClr val="black"/>
              </a:solidFill>
              <a:latin typeface="Aptos" panose="02110004020202020204"/>
            </a:endParaRPr>
          </a:p>
        </p:txBody>
      </p:sp>
      <p:grpSp>
        <p:nvGrpSpPr>
          <p:cNvPr id="1639" name="Graphic 5">
            <a:extLst>
              <a:ext uri="{FF2B5EF4-FFF2-40B4-BE49-F238E27FC236}">
                <a16:creationId xmlns:a16="http://schemas.microsoft.com/office/drawing/2014/main" id="{BEA67E6B-7D9A-E846-A4C9-BBBE1B85962E}"/>
              </a:ext>
            </a:extLst>
          </p:cNvPr>
          <p:cNvGrpSpPr/>
          <p:nvPr/>
        </p:nvGrpSpPr>
        <p:grpSpPr>
          <a:xfrm>
            <a:off x="846229" y="5383207"/>
            <a:ext cx="5033747" cy="215445"/>
            <a:chOff x="-718590" y="6275719"/>
            <a:chExt cx="7550621" cy="304363"/>
          </a:xfrm>
          <a:solidFill>
            <a:srgbClr val="000000"/>
          </a:solidFill>
        </p:grpSpPr>
        <p:sp>
          <p:nvSpPr>
            <p:cNvPr id="2626" name="TextBox 2625">
              <a:extLst>
                <a:ext uri="{FF2B5EF4-FFF2-40B4-BE49-F238E27FC236}">
                  <a16:creationId xmlns:a16="http://schemas.microsoft.com/office/drawing/2014/main" id="{E0F161EF-54CF-F9D1-F531-E18F1830A104}"/>
                </a:ext>
              </a:extLst>
            </p:cNvPr>
            <p:cNvSpPr txBox="1"/>
            <p:nvPr/>
          </p:nvSpPr>
          <p:spPr>
            <a:xfrm>
              <a:off x="6341030" y="6275719"/>
              <a:ext cx="491001" cy="304363"/>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NE</a:t>
              </a:r>
            </a:p>
          </p:txBody>
        </p:sp>
        <p:sp>
          <p:nvSpPr>
            <p:cNvPr id="2627" name="TextBox 2626">
              <a:extLst>
                <a:ext uri="{FF2B5EF4-FFF2-40B4-BE49-F238E27FC236}">
                  <a16:creationId xmlns:a16="http://schemas.microsoft.com/office/drawing/2014/main" id="{34F9B740-EF35-A80F-6861-AEF1BDE58CFB}"/>
                </a:ext>
              </a:extLst>
            </p:cNvPr>
            <p:cNvSpPr txBox="1"/>
            <p:nvPr/>
          </p:nvSpPr>
          <p:spPr>
            <a:xfrm>
              <a:off x="5964295" y="6275719"/>
              <a:ext cx="363561"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6</a:t>
              </a:r>
            </a:p>
          </p:txBody>
        </p:sp>
        <p:sp>
          <p:nvSpPr>
            <p:cNvPr id="2628" name="TextBox 2627">
              <a:extLst>
                <a:ext uri="{FF2B5EF4-FFF2-40B4-BE49-F238E27FC236}">
                  <a16:creationId xmlns:a16="http://schemas.microsoft.com/office/drawing/2014/main" id="{7C3A0F92-577D-91F6-84F1-714E8299AF4C}"/>
                </a:ext>
              </a:extLst>
            </p:cNvPr>
            <p:cNvSpPr txBox="1"/>
            <p:nvPr/>
          </p:nvSpPr>
          <p:spPr>
            <a:xfrm>
              <a:off x="5524621" y="6275719"/>
              <a:ext cx="363561"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7</a:t>
              </a:r>
            </a:p>
          </p:txBody>
        </p:sp>
        <p:sp>
          <p:nvSpPr>
            <p:cNvPr id="2629" name="TextBox 2628">
              <a:extLst>
                <a:ext uri="{FF2B5EF4-FFF2-40B4-BE49-F238E27FC236}">
                  <a16:creationId xmlns:a16="http://schemas.microsoft.com/office/drawing/2014/main" id="{2689D310-2B59-CBAD-6576-02D32E8635F8}"/>
                </a:ext>
              </a:extLst>
            </p:cNvPr>
            <p:cNvSpPr txBox="1"/>
            <p:nvPr/>
          </p:nvSpPr>
          <p:spPr>
            <a:xfrm>
              <a:off x="5041624" y="6275719"/>
              <a:ext cx="450124"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20</a:t>
              </a:r>
            </a:p>
          </p:txBody>
        </p:sp>
        <p:sp>
          <p:nvSpPr>
            <p:cNvPr id="2630" name="TextBox 2629">
              <a:extLst>
                <a:ext uri="{FF2B5EF4-FFF2-40B4-BE49-F238E27FC236}">
                  <a16:creationId xmlns:a16="http://schemas.microsoft.com/office/drawing/2014/main" id="{41302F9A-5F3C-6A66-598F-A50041ACDDC4}"/>
                </a:ext>
              </a:extLst>
            </p:cNvPr>
            <p:cNvSpPr txBox="1"/>
            <p:nvPr/>
          </p:nvSpPr>
          <p:spPr>
            <a:xfrm>
              <a:off x="4601824" y="6275719"/>
              <a:ext cx="450124"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30</a:t>
              </a:r>
            </a:p>
          </p:txBody>
        </p:sp>
        <p:sp>
          <p:nvSpPr>
            <p:cNvPr id="2631" name="TextBox 2630">
              <a:extLst>
                <a:ext uri="{FF2B5EF4-FFF2-40B4-BE49-F238E27FC236}">
                  <a16:creationId xmlns:a16="http://schemas.microsoft.com/office/drawing/2014/main" id="{4B167EF4-919D-504F-070F-EE5812DAC8EC}"/>
                </a:ext>
              </a:extLst>
            </p:cNvPr>
            <p:cNvSpPr txBox="1"/>
            <p:nvPr/>
          </p:nvSpPr>
          <p:spPr>
            <a:xfrm>
              <a:off x="4162024" y="6275719"/>
              <a:ext cx="450124"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56</a:t>
              </a:r>
            </a:p>
          </p:txBody>
        </p:sp>
        <p:sp>
          <p:nvSpPr>
            <p:cNvPr id="2632" name="TextBox 2631">
              <a:extLst>
                <a:ext uri="{FF2B5EF4-FFF2-40B4-BE49-F238E27FC236}">
                  <a16:creationId xmlns:a16="http://schemas.microsoft.com/office/drawing/2014/main" id="{818B12D9-F953-A93E-F81B-2DB843A4E618}"/>
                </a:ext>
              </a:extLst>
            </p:cNvPr>
            <p:cNvSpPr txBox="1"/>
            <p:nvPr/>
          </p:nvSpPr>
          <p:spPr>
            <a:xfrm>
              <a:off x="3722350" y="6275719"/>
              <a:ext cx="450124"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77</a:t>
              </a:r>
            </a:p>
          </p:txBody>
        </p:sp>
        <p:sp>
          <p:nvSpPr>
            <p:cNvPr id="2633" name="TextBox 2632">
              <a:extLst>
                <a:ext uri="{FF2B5EF4-FFF2-40B4-BE49-F238E27FC236}">
                  <a16:creationId xmlns:a16="http://schemas.microsoft.com/office/drawing/2014/main" id="{72D28E2B-A98E-6D14-8535-D4F344618142}"/>
                </a:ext>
              </a:extLst>
            </p:cNvPr>
            <p:cNvSpPr txBox="1"/>
            <p:nvPr/>
          </p:nvSpPr>
          <p:spPr>
            <a:xfrm>
              <a:off x="3282550" y="6275719"/>
              <a:ext cx="450124"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99</a:t>
              </a:r>
            </a:p>
          </p:txBody>
        </p:sp>
        <p:sp>
          <p:nvSpPr>
            <p:cNvPr id="2634" name="TextBox 2633">
              <a:extLst>
                <a:ext uri="{FF2B5EF4-FFF2-40B4-BE49-F238E27FC236}">
                  <a16:creationId xmlns:a16="http://schemas.microsoft.com/office/drawing/2014/main" id="{7D5924A6-4D09-4B6B-3757-0E17B17DE923}"/>
                </a:ext>
              </a:extLst>
            </p:cNvPr>
            <p:cNvSpPr txBox="1"/>
            <p:nvPr/>
          </p:nvSpPr>
          <p:spPr>
            <a:xfrm>
              <a:off x="2799556" y="6275719"/>
              <a:ext cx="536685"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108</a:t>
              </a:r>
            </a:p>
          </p:txBody>
        </p:sp>
        <p:sp>
          <p:nvSpPr>
            <p:cNvPr id="2635" name="TextBox 2634">
              <a:extLst>
                <a:ext uri="{FF2B5EF4-FFF2-40B4-BE49-F238E27FC236}">
                  <a16:creationId xmlns:a16="http://schemas.microsoft.com/office/drawing/2014/main" id="{54B1B418-4644-B2A4-5057-5E6F884C28B9}"/>
                </a:ext>
              </a:extLst>
            </p:cNvPr>
            <p:cNvSpPr txBox="1"/>
            <p:nvPr/>
          </p:nvSpPr>
          <p:spPr>
            <a:xfrm>
              <a:off x="2354177" y="6275719"/>
              <a:ext cx="536685"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118</a:t>
              </a:r>
            </a:p>
          </p:txBody>
        </p:sp>
        <p:sp>
          <p:nvSpPr>
            <p:cNvPr id="2636" name="TextBox 2635">
              <a:extLst>
                <a:ext uri="{FF2B5EF4-FFF2-40B4-BE49-F238E27FC236}">
                  <a16:creationId xmlns:a16="http://schemas.microsoft.com/office/drawing/2014/main" id="{98EB2ED0-D3CE-53DA-6B62-3B50314EA6F3}"/>
                </a:ext>
              </a:extLst>
            </p:cNvPr>
            <p:cNvSpPr txBox="1"/>
            <p:nvPr/>
          </p:nvSpPr>
          <p:spPr>
            <a:xfrm>
              <a:off x="1920083" y="6275719"/>
              <a:ext cx="536685"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130</a:t>
              </a:r>
            </a:p>
          </p:txBody>
        </p:sp>
        <p:sp>
          <p:nvSpPr>
            <p:cNvPr id="2637" name="TextBox 2636">
              <a:extLst>
                <a:ext uri="{FF2B5EF4-FFF2-40B4-BE49-F238E27FC236}">
                  <a16:creationId xmlns:a16="http://schemas.microsoft.com/office/drawing/2014/main" id="{A1A1717C-C62C-C838-CCEC-E85CF59545C0}"/>
                </a:ext>
              </a:extLst>
            </p:cNvPr>
            <p:cNvSpPr txBox="1"/>
            <p:nvPr/>
          </p:nvSpPr>
          <p:spPr>
            <a:xfrm>
              <a:off x="1480282" y="6275719"/>
              <a:ext cx="536685"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136</a:t>
              </a:r>
            </a:p>
          </p:txBody>
        </p:sp>
        <p:sp>
          <p:nvSpPr>
            <p:cNvPr id="2638" name="TextBox 2637">
              <a:extLst>
                <a:ext uri="{FF2B5EF4-FFF2-40B4-BE49-F238E27FC236}">
                  <a16:creationId xmlns:a16="http://schemas.microsoft.com/office/drawing/2014/main" id="{5D5E5235-6E7B-DD3F-AB8E-3C64587875F5}"/>
                </a:ext>
              </a:extLst>
            </p:cNvPr>
            <p:cNvSpPr txBox="1"/>
            <p:nvPr/>
          </p:nvSpPr>
          <p:spPr>
            <a:xfrm>
              <a:off x="1040482" y="6275719"/>
              <a:ext cx="536685"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148</a:t>
              </a:r>
            </a:p>
          </p:txBody>
        </p:sp>
        <p:sp>
          <p:nvSpPr>
            <p:cNvPr id="2639" name="TextBox 2638">
              <a:extLst>
                <a:ext uri="{FF2B5EF4-FFF2-40B4-BE49-F238E27FC236}">
                  <a16:creationId xmlns:a16="http://schemas.microsoft.com/office/drawing/2014/main" id="{34D4E446-6660-1691-222C-CDBC172B7F2B}"/>
                </a:ext>
              </a:extLst>
            </p:cNvPr>
            <p:cNvSpPr txBox="1"/>
            <p:nvPr/>
          </p:nvSpPr>
          <p:spPr>
            <a:xfrm>
              <a:off x="600809" y="6275719"/>
              <a:ext cx="536685"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156</a:t>
              </a:r>
            </a:p>
          </p:txBody>
        </p:sp>
        <p:sp>
          <p:nvSpPr>
            <p:cNvPr id="2640" name="TextBox 2639">
              <a:extLst>
                <a:ext uri="{FF2B5EF4-FFF2-40B4-BE49-F238E27FC236}">
                  <a16:creationId xmlns:a16="http://schemas.microsoft.com/office/drawing/2014/main" id="{0543BCD5-893D-A324-F411-3DEB034800CF}"/>
                </a:ext>
              </a:extLst>
            </p:cNvPr>
            <p:cNvSpPr txBox="1"/>
            <p:nvPr/>
          </p:nvSpPr>
          <p:spPr>
            <a:xfrm>
              <a:off x="161009" y="6275719"/>
              <a:ext cx="536685"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174</a:t>
              </a:r>
            </a:p>
          </p:txBody>
        </p:sp>
        <p:sp>
          <p:nvSpPr>
            <p:cNvPr id="2641" name="TextBox 2640">
              <a:extLst>
                <a:ext uri="{FF2B5EF4-FFF2-40B4-BE49-F238E27FC236}">
                  <a16:creationId xmlns:a16="http://schemas.microsoft.com/office/drawing/2014/main" id="{6F10A856-348D-B26B-2593-D2D6D5DF3902}"/>
                </a:ext>
              </a:extLst>
            </p:cNvPr>
            <p:cNvSpPr txBox="1"/>
            <p:nvPr/>
          </p:nvSpPr>
          <p:spPr>
            <a:xfrm>
              <a:off x="-278791" y="6275719"/>
              <a:ext cx="536685"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207</a:t>
              </a:r>
            </a:p>
          </p:txBody>
        </p:sp>
        <p:sp>
          <p:nvSpPr>
            <p:cNvPr id="2642" name="TextBox 2641">
              <a:extLst>
                <a:ext uri="{FF2B5EF4-FFF2-40B4-BE49-F238E27FC236}">
                  <a16:creationId xmlns:a16="http://schemas.microsoft.com/office/drawing/2014/main" id="{84AC0C4B-9CDD-604A-63AE-DB1DF626E851}"/>
                </a:ext>
              </a:extLst>
            </p:cNvPr>
            <p:cNvSpPr txBox="1"/>
            <p:nvPr/>
          </p:nvSpPr>
          <p:spPr>
            <a:xfrm>
              <a:off x="-718590" y="6275719"/>
              <a:ext cx="536685"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250</a:t>
              </a:r>
            </a:p>
          </p:txBody>
        </p:sp>
      </p:grpSp>
      <p:grpSp>
        <p:nvGrpSpPr>
          <p:cNvPr id="1640" name="Graphic 5">
            <a:extLst>
              <a:ext uri="{FF2B5EF4-FFF2-40B4-BE49-F238E27FC236}">
                <a16:creationId xmlns:a16="http://schemas.microsoft.com/office/drawing/2014/main" id="{721D6CBB-BFCA-6EAE-CD8C-7671FB85C595}"/>
              </a:ext>
            </a:extLst>
          </p:cNvPr>
          <p:cNvGrpSpPr/>
          <p:nvPr/>
        </p:nvGrpSpPr>
        <p:grpSpPr>
          <a:xfrm>
            <a:off x="846229" y="5235693"/>
            <a:ext cx="5033747" cy="215445"/>
            <a:chOff x="-718590" y="6063394"/>
            <a:chExt cx="7550621" cy="304363"/>
          </a:xfrm>
          <a:solidFill>
            <a:srgbClr val="000000"/>
          </a:solidFill>
        </p:grpSpPr>
        <p:sp>
          <p:nvSpPr>
            <p:cNvPr id="2609" name="TextBox 2608">
              <a:extLst>
                <a:ext uri="{FF2B5EF4-FFF2-40B4-BE49-F238E27FC236}">
                  <a16:creationId xmlns:a16="http://schemas.microsoft.com/office/drawing/2014/main" id="{2C18614E-8487-4F57-9343-6B8ED5C98A42}"/>
                </a:ext>
              </a:extLst>
            </p:cNvPr>
            <p:cNvSpPr txBox="1"/>
            <p:nvPr/>
          </p:nvSpPr>
          <p:spPr>
            <a:xfrm>
              <a:off x="6341030" y="6063394"/>
              <a:ext cx="491001" cy="304363"/>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NE</a:t>
              </a:r>
            </a:p>
          </p:txBody>
        </p:sp>
        <p:sp>
          <p:nvSpPr>
            <p:cNvPr id="2610" name="TextBox 2609">
              <a:extLst>
                <a:ext uri="{FF2B5EF4-FFF2-40B4-BE49-F238E27FC236}">
                  <a16:creationId xmlns:a16="http://schemas.microsoft.com/office/drawing/2014/main" id="{DD4275B8-9B21-CCA4-591F-5B6611062067}"/>
                </a:ext>
              </a:extLst>
            </p:cNvPr>
            <p:cNvSpPr txBox="1"/>
            <p:nvPr/>
          </p:nvSpPr>
          <p:spPr>
            <a:xfrm>
              <a:off x="5964295" y="6063394"/>
              <a:ext cx="363561"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4</a:t>
              </a:r>
            </a:p>
          </p:txBody>
        </p:sp>
        <p:sp>
          <p:nvSpPr>
            <p:cNvPr id="2611" name="TextBox 2610">
              <a:extLst>
                <a:ext uri="{FF2B5EF4-FFF2-40B4-BE49-F238E27FC236}">
                  <a16:creationId xmlns:a16="http://schemas.microsoft.com/office/drawing/2014/main" id="{83900BBE-1607-865F-F622-3716A1C3BF13}"/>
                </a:ext>
              </a:extLst>
            </p:cNvPr>
            <p:cNvSpPr txBox="1"/>
            <p:nvPr/>
          </p:nvSpPr>
          <p:spPr>
            <a:xfrm>
              <a:off x="5524621" y="6063394"/>
              <a:ext cx="363561"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6</a:t>
              </a:r>
            </a:p>
          </p:txBody>
        </p:sp>
        <p:sp>
          <p:nvSpPr>
            <p:cNvPr id="2612" name="TextBox 2611">
              <a:extLst>
                <a:ext uri="{FF2B5EF4-FFF2-40B4-BE49-F238E27FC236}">
                  <a16:creationId xmlns:a16="http://schemas.microsoft.com/office/drawing/2014/main" id="{0BBE1ADD-BFE7-F330-B2C7-5E7A60251762}"/>
                </a:ext>
              </a:extLst>
            </p:cNvPr>
            <p:cNvSpPr txBox="1"/>
            <p:nvPr/>
          </p:nvSpPr>
          <p:spPr>
            <a:xfrm>
              <a:off x="5041624" y="6063394"/>
              <a:ext cx="450124"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19</a:t>
              </a:r>
            </a:p>
          </p:txBody>
        </p:sp>
        <p:sp>
          <p:nvSpPr>
            <p:cNvPr id="2613" name="TextBox 2612">
              <a:extLst>
                <a:ext uri="{FF2B5EF4-FFF2-40B4-BE49-F238E27FC236}">
                  <a16:creationId xmlns:a16="http://schemas.microsoft.com/office/drawing/2014/main" id="{7026BEF2-5F78-ACC4-E675-836B52A77AB8}"/>
                </a:ext>
              </a:extLst>
            </p:cNvPr>
            <p:cNvSpPr txBox="1"/>
            <p:nvPr/>
          </p:nvSpPr>
          <p:spPr>
            <a:xfrm>
              <a:off x="4601824" y="6063394"/>
              <a:ext cx="450124"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30</a:t>
              </a:r>
            </a:p>
          </p:txBody>
        </p:sp>
        <p:sp>
          <p:nvSpPr>
            <p:cNvPr id="2614" name="TextBox 2613">
              <a:extLst>
                <a:ext uri="{FF2B5EF4-FFF2-40B4-BE49-F238E27FC236}">
                  <a16:creationId xmlns:a16="http://schemas.microsoft.com/office/drawing/2014/main" id="{DC189D99-FE2E-1268-63E3-2A580917E858}"/>
                </a:ext>
              </a:extLst>
            </p:cNvPr>
            <p:cNvSpPr txBox="1"/>
            <p:nvPr/>
          </p:nvSpPr>
          <p:spPr>
            <a:xfrm>
              <a:off x="4162024" y="6063394"/>
              <a:ext cx="450124"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54</a:t>
              </a:r>
            </a:p>
          </p:txBody>
        </p:sp>
        <p:sp>
          <p:nvSpPr>
            <p:cNvPr id="2615" name="TextBox 2614">
              <a:extLst>
                <a:ext uri="{FF2B5EF4-FFF2-40B4-BE49-F238E27FC236}">
                  <a16:creationId xmlns:a16="http://schemas.microsoft.com/office/drawing/2014/main" id="{C5D01A0C-5BF8-2767-3CEB-C0B98ED3208C}"/>
                </a:ext>
              </a:extLst>
            </p:cNvPr>
            <p:cNvSpPr txBox="1"/>
            <p:nvPr/>
          </p:nvSpPr>
          <p:spPr>
            <a:xfrm>
              <a:off x="3722350" y="6063394"/>
              <a:ext cx="450124"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67</a:t>
              </a:r>
            </a:p>
          </p:txBody>
        </p:sp>
        <p:sp>
          <p:nvSpPr>
            <p:cNvPr id="2616" name="TextBox 2615">
              <a:extLst>
                <a:ext uri="{FF2B5EF4-FFF2-40B4-BE49-F238E27FC236}">
                  <a16:creationId xmlns:a16="http://schemas.microsoft.com/office/drawing/2014/main" id="{427FBDE2-9F47-56F3-86BF-D4E5AF8D50E1}"/>
                </a:ext>
              </a:extLst>
            </p:cNvPr>
            <p:cNvSpPr txBox="1"/>
            <p:nvPr/>
          </p:nvSpPr>
          <p:spPr>
            <a:xfrm>
              <a:off x="3282550" y="6063394"/>
              <a:ext cx="450124"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86</a:t>
              </a:r>
            </a:p>
          </p:txBody>
        </p:sp>
        <p:sp>
          <p:nvSpPr>
            <p:cNvPr id="2617" name="TextBox 2616">
              <a:extLst>
                <a:ext uri="{FF2B5EF4-FFF2-40B4-BE49-F238E27FC236}">
                  <a16:creationId xmlns:a16="http://schemas.microsoft.com/office/drawing/2014/main" id="{F8066732-125F-6154-09A7-85F7281B2E34}"/>
                </a:ext>
              </a:extLst>
            </p:cNvPr>
            <p:cNvSpPr txBox="1"/>
            <p:nvPr/>
          </p:nvSpPr>
          <p:spPr>
            <a:xfrm>
              <a:off x="2842750" y="6063394"/>
              <a:ext cx="450124"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96</a:t>
              </a:r>
            </a:p>
          </p:txBody>
        </p:sp>
        <p:sp>
          <p:nvSpPr>
            <p:cNvPr id="2618" name="TextBox 2617">
              <a:extLst>
                <a:ext uri="{FF2B5EF4-FFF2-40B4-BE49-F238E27FC236}">
                  <a16:creationId xmlns:a16="http://schemas.microsoft.com/office/drawing/2014/main" id="{F9E4E892-0EA0-7ABE-F220-1848BD690F9D}"/>
                </a:ext>
              </a:extLst>
            </p:cNvPr>
            <p:cNvSpPr txBox="1"/>
            <p:nvPr/>
          </p:nvSpPr>
          <p:spPr>
            <a:xfrm>
              <a:off x="2359883" y="6063394"/>
              <a:ext cx="53668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107</a:t>
              </a:r>
            </a:p>
          </p:txBody>
        </p:sp>
        <p:sp>
          <p:nvSpPr>
            <p:cNvPr id="2619" name="TextBox 2618">
              <a:extLst>
                <a:ext uri="{FF2B5EF4-FFF2-40B4-BE49-F238E27FC236}">
                  <a16:creationId xmlns:a16="http://schemas.microsoft.com/office/drawing/2014/main" id="{3A430462-5C55-983B-9F74-3EB2C19978B4}"/>
                </a:ext>
              </a:extLst>
            </p:cNvPr>
            <p:cNvSpPr txBox="1"/>
            <p:nvPr/>
          </p:nvSpPr>
          <p:spPr>
            <a:xfrm>
              <a:off x="1914377" y="6063394"/>
              <a:ext cx="53668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115</a:t>
              </a:r>
            </a:p>
          </p:txBody>
        </p:sp>
        <p:sp>
          <p:nvSpPr>
            <p:cNvPr id="2620" name="TextBox 2619">
              <a:extLst>
                <a:ext uri="{FF2B5EF4-FFF2-40B4-BE49-F238E27FC236}">
                  <a16:creationId xmlns:a16="http://schemas.microsoft.com/office/drawing/2014/main" id="{368FB8C7-3071-D544-F70E-6AAB1241504C}"/>
                </a:ext>
              </a:extLst>
            </p:cNvPr>
            <p:cNvSpPr txBox="1"/>
            <p:nvPr/>
          </p:nvSpPr>
          <p:spPr>
            <a:xfrm>
              <a:off x="1480282" y="6063394"/>
              <a:ext cx="53668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131</a:t>
              </a:r>
            </a:p>
          </p:txBody>
        </p:sp>
        <p:sp>
          <p:nvSpPr>
            <p:cNvPr id="2621" name="TextBox 2620">
              <a:extLst>
                <a:ext uri="{FF2B5EF4-FFF2-40B4-BE49-F238E27FC236}">
                  <a16:creationId xmlns:a16="http://schemas.microsoft.com/office/drawing/2014/main" id="{B589BB9B-41CD-B426-CA89-0E30F49834EF}"/>
                </a:ext>
              </a:extLst>
            </p:cNvPr>
            <p:cNvSpPr txBox="1"/>
            <p:nvPr/>
          </p:nvSpPr>
          <p:spPr>
            <a:xfrm>
              <a:off x="1040482" y="6063394"/>
              <a:ext cx="53668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140</a:t>
              </a:r>
            </a:p>
          </p:txBody>
        </p:sp>
        <p:sp>
          <p:nvSpPr>
            <p:cNvPr id="2622" name="TextBox 2621">
              <a:extLst>
                <a:ext uri="{FF2B5EF4-FFF2-40B4-BE49-F238E27FC236}">
                  <a16:creationId xmlns:a16="http://schemas.microsoft.com/office/drawing/2014/main" id="{70CA71C6-2743-3A22-992B-27ECB9DB0767}"/>
                </a:ext>
              </a:extLst>
            </p:cNvPr>
            <p:cNvSpPr txBox="1"/>
            <p:nvPr/>
          </p:nvSpPr>
          <p:spPr>
            <a:xfrm>
              <a:off x="600809" y="6063394"/>
              <a:ext cx="53668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156</a:t>
              </a:r>
            </a:p>
          </p:txBody>
        </p:sp>
        <p:sp>
          <p:nvSpPr>
            <p:cNvPr id="2623" name="TextBox 2622">
              <a:extLst>
                <a:ext uri="{FF2B5EF4-FFF2-40B4-BE49-F238E27FC236}">
                  <a16:creationId xmlns:a16="http://schemas.microsoft.com/office/drawing/2014/main" id="{8C215D31-95D7-D507-9DCE-7A5FFDBB5849}"/>
                </a:ext>
              </a:extLst>
            </p:cNvPr>
            <p:cNvSpPr txBox="1"/>
            <p:nvPr/>
          </p:nvSpPr>
          <p:spPr>
            <a:xfrm>
              <a:off x="161009" y="6063394"/>
              <a:ext cx="53668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175</a:t>
              </a:r>
            </a:p>
          </p:txBody>
        </p:sp>
        <p:sp>
          <p:nvSpPr>
            <p:cNvPr id="2624" name="TextBox 2623">
              <a:extLst>
                <a:ext uri="{FF2B5EF4-FFF2-40B4-BE49-F238E27FC236}">
                  <a16:creationId xmlns:a16="http://schemas.microsoft.com/office/drawing/2014/main" id="{C26F3A4E-CE34-06A3-C049-980696BDDD9B}"/>
                </a:ext>
              </a:extLst>
            </p:cNvPr>
            <p:cNvSpPr txBox="1"/>
            <p:nvPr/>
          </p:nvSpPr>
          <p:spPr>
            <a:xfrm>
              <a:off x="-278791" y="6063394"/>
              <a:ext cx="53668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209</a:t>
              </a:r>
            </a:p>
          </p:txBody>
        </p:sp>
        <p:sp>
          <p:nvSpPr>
            <p:cNvPr id="2625" name="TextBox 2624">
              <a:extLst>
                <a:ext uri="{FF2B5EF4-FFF2-40B4-BE49-F238E27FC236}">
                  <a16:creationId xmlns:a16="http://schemas.microsoft.com/office/drawing/2014/main" id="{7C898F3A-9A0F-611E-78C0-59D5A414415B}"/>
                </a:ext>
              </a:extLst>
            </p:cNvPr>
            <p:cNvSpPr txBox="1"/>
            <p:nvPr/>
          </p:nvSpPr>
          <p:spPr>
            <a:xfrm>
              <a:off x="-718590" y="6063394"/>
              <a:ext cx="53668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257</a:t>
              </a:r>
            </a:p>
          </p:txBody>
        </p:sp>
      </p:grpSp>
      <p:sp>
        <p:nvSpPr>
          <p:cNvPr id="1642" name="TextBox 1641">
            <a:extLst>
              <a:ext uri="{FF2B5EF4-FFF2-40B4-BE49-F238E27FC236}">
                <a16:creationId xmlns:a16="http://schemas.microsoft.com/office/drawing/2014/main" id="{397F751B-3B70-11BA-279F-1FF986C0567F}"/>
              </a:ext>
            </a:extLst>
          </p:cNvPr>
          <p:cNvSpPr txBox="1"/>
          <p:nvPr/>
        </p:nvSpPr>
        <p:spPr>
          <a:xfrm>
            <a:off x="240760" y="5232920"/>
            <a:ext cx="753732" cy="215444"/>
          </a:xfrm>
          <a:prstGeom prst="rect">
            <a:avLst/>
          </a:prstGeom>
          <a:noFill/>
        </p:spPr>
        <p:txBody>
          <a:bodyPr wrap="none" rtlCol="0">
            <a:spAutoFit/>
          </a:bodyPr>
          <a:lstStyle/>
          <a:p>
            <a:pPr defTabSz="914446"/>
            <a:r>
              <a:rPr lang="en-GB" sz="800" b="1" noProof="0" dirty="0">
                <a:ln/>
                <a:solidFill>
                  <a:schemeClr val="accent1"/>
                </a:solidFill>
                <a:latin typeface="Arial"/>
                <a:cs typeface="Arial"/>
                <a:sym typeface="Arial"/>
                <a:rtl val="0"/>
              </a:rPr>
              <a:t>Tira + atezo</a:t>
            </a:r>
          </a:p>
        </p:txBody>
      </p:sp>
      <p:sp>
        <p:nvSpPr>
          <p:cNvPr id="1643" name="TextBox 1642">
            <a:extLst>
              <a:ext uri="{FF2B5EF4-FFF2-40B4-BE49-F238E27FC236}">
                <a16:creationId xmlns:a16="http://schemas.microsoft.com/office/drawing/2014/main" id="{54E3191A-1666-7572-1FE7-0F414A1A9A2E}"/>
              </a:ext>
            </a:extLst>
          </p:cNvPr>
          <p:cNvSpPr txBox="1"/>
          <p:nvPr/>
        </p:nvSpPr>
        <p:spPr>
          <a:xfrm>
            <a:off x="240760" y="5383216"/>
            <a:ext cx="768159" cy="215444"/>
          </a:xfrm>
          <a:prstGeom prst="rect">
            <a:avLst/>
          </a:prstGeom>
          <a:noFill/>
        </p:spPr>
        <p:txBody>
          <a:bodyPr wrap="none" rtlCol="0">
            <a:spAutoFit/>
          </a:bodyPr>
          <a:lstStyle/>
          <a:p>
            <a:pPr defTabSz="914446"/>
            <a:r>
              <a:rPr lang="en-GB" sz="800" b="1" noProof="0" dirty="0">
                <a:ln/>
                <a:solidFill>
                  <a:schemeClr val="tx2"/>
                </a:solidFill>
                <a:latin typeface="Arial"/>
                <a:cs typeface="Arial"/>
                <a:sym typeface="Arial"/>
                <a:rtl val="0"/>
              </a:rPr>
              <a:t>Atezo + pbo</a:t>
            </a:r>
          </a:p>
        </p:txBody>
      </p:sp>
      <p:sp>
        <p:nvSpPr>
          <p:cNvPr id="1645" name="Freeform 2732">
            <a:extLst>
              <a:ext uri="{FF2B5EF4-FFF2-40B4-BE49-F238E27FC236}">
                <a16:creationId xmlns:a16="http://schemas.microsoft.com/office/drawing/2014/main" id="{573039A0-3DC6-B228-A767-DDA9E365EC89}"/>
              </a:ext>
            </a:extLst>
          </p:cNvPr>
          <p:cNvSpPr/>
          <p:nvPr/>
        </p:nvSpPr>
        <p:spPr>
          <a:xfrm>
            <a:off x="1017585" y="2323197"/>
            <a:ext cx="4590423" cy="1493983"/>
          </a:xfrm>
          <a:custGeom>
            <a:avLst/>
            <a:gdLst>
              <a:gd name="connsiteX0" fmla="*/ 0 w 6885634"/>
              <a:gd name="connsiteY0" fmla="*/ 0 h 2110572"/>
              <a:gd name="connsiteX1" fmla="*/ 4950 w 6885634"/>
              <a:gd name="connsiteY1" fmla="*/ 0 h 2110572"/>
              <a:gd name="connsiteX2" fmla="*/ 24116 w 6885634"/>
              <a:gd name="connsiteY2" fmla="*/ 0 h 2110572"/>
              <a:gd name="connsiteX3" fmla="*/ 24116 w 6885634"/>
              <a:gd name="connsiteY3" fmla="*/ 14324 h 2110572"/>
              <a:gd name="connsiteX4" fmla="*/ 72348 w 6885634"/>
              <a:gd name="connsiteY4" fmla="*/ 14324 h 2110572"/>
              <a:gd name="connsiteX5" fmla="*/ 72348 w 6885634"/>
              <a:gd name="connsiteY5" fmla="*/ 28648 h 2110572"/>
              <a:gd name="connsiteX6" fmla="*/ 178205 w 6885634"/>
              <a:gd name="connsiteY6" fmla="*/ 28648 h 2110572"/>
              <a:gd name="connsiteX7" fmla="*/ 178205 w 6885634"/>
              <a:gd name="connsiteY7" fmla="*/ 42845 h 2110572"/>
              <a:gd name="connsiteX8" fmla="*/ 183028 w 6885634"/>
              <a:gd name="connsiteY8" fmla="*/ 42845 h 2110572"/>
              <a:gd name="connsiteX9" fmla="*/ 183028 w 6885634"/>
              <a:gd name="connsiteY9" fmla="*/ 57296 h 2110572"/>
              <a:gd name="connsiteX10" fmla="*/ 187851 w 6885634"/>
              <a:gd name="connsiteY10" fmla="*/ 57296 h 2110572"/>
              <a:gd name="connsiteX11" fmla="*/ 187851 w 6885634"/>
              <a:gd name="connsiteY11" fmla="*/ 71493 h 2110572"/>
              <a:gd name="connsiteX12" fmla="*/ 192674 w 6885634"/>
              <a:gd name="connsiteY12" fmla="*/ 71493 h 2110572"/>
              <a:gd name="connsiteX13" fmla="*/ 192674 w 6885634"/>
              <a:gd name="connsiteY13" fmla="*/ 85691 h 2110572"/>
              <a:gd name="connsiteX14" fmla="*/ 197498 w 6885634"/>
              <a:gd name="connsiteY14" fmla="*/ 85691 h 2110572"/>
              <a:gd name="connsiteX15" fmla="*/ 197498 w 6885634"/>
              <a:gd name="connsiteY15" fmla="*/ 100015 h 2110572"/>
              <a:gd name="connsiteX16" fmla="*/ 202321 w 6885634"/>
              <a:gd name="connsiteY16" fmla="*/ 100015 h 2110572"/>
              <a:gd name="connsiteX17" fmla="*/ 202321 w 6885634"/>
              <a:gd name="connsiteY17" fmla="*/ 114339 h 2110572"/>
              <a:gd name="connsiteX18" fmla="*/ 207144 w 6885634"/>
              <a:gd name="connsiteY18" fmla="*/ 114339 h 2110572"/>
              <a:gd name="connsiteX19" fmla="*/ 207144 w 6885634"/>
              <a:gd name="connsiteY19" fmla="*/ 128663 h 2110572"/>
              <a:gd name="connsiteX20" fmla="*/ 211840 w 6885634"/>
              <a:gd name="connsiteY20" fmla="*/ 128663 h 2110572"/>
              <a:gd name="connsiteX21" fmla="*/ 216790 w 6885634"/>
              <a:gd name="connsiteY21" fmla="*/ 128663 h 2110572"/>
              <a:gd name="connsiteX22" fmla="*/ 216790 w 6885634"/>
              <a:gd name="connsiteY22" fmla="*/ 157311 h 2110572"/>
              <a:gd name="connsiteX23" fmla="*/ 231133 w 6885634"/>
              <a:gd name="connsiteY23" fmla="*/ 157311 h 2110572"/>
              <a:gd name="connsiteX24" fmla="*/ 231133 w 6885634"/>
              <a:gd name="connsiteY24" fmla="*/ 171635 h 2110572"/>
              <a:gd name="connsiteX25" fmla="*/ 240906 w 6885634"/>
              <a:gd name="connsiteY25" fmla="*/ 171635 h 2110572"/>
              <a:gd name="connsiteX26" fmla="*/ 240906 w 6885634"/>
              <a:gd name="connsiteY26" fmla="*/ 186085 h 2110572"/>
              <a:gd name="connsiteX27" fmla="*/ 264896 w 6885634"/>
              <a:gd name="connsiteY27" fmla="*/ 186085 h 2110572"/>
              <a:gd name="connsiteX28" fmla="*/ 264896 w 6885634"/>
              <a:gd name="connsiteY28" fmla="*/ 200283 h 2110572"/>
              <a:gd name="connsiteX29" fmla="*/ 274542 w 6885634"/>
              <a:gd name="connsiteY29" fmla="*/ 200283 h 2110572"/>
              <a:gd name="connsiteX30" fmla="*/ 274542 w 6885634"/>
              <a:gd name="connsiteY30" fmla="*/ 214733 h 2110572"/>
              <a:gd name="connsiteX31" fmla="*/ 284188 w 6885634"/>
              <a:gd name="connsiteY31" fmla="*/ 214733 h 2110572"/>
              <a:gd name="connsiteX32" fmla="*/ 284188 w 6885634"/>
              <a:gd name="connsiteY32" fmla="*/ 229057 h 2110572"/>
              <a:gd name="connsiteX33" fmla="*/ 303481 w 6885634"/>
              <a:gd name="connsiteY33" fmla="*/ 229057 h 2110572"/>
              <a:gd name="connsiteX34" fmla="*/ 303481 w 6885634"/>
              <a:gd name="connsiteY34" fmla="*/ 243381 h 2110572"/>
              <a:gd name="connsiteX35" fmla="*/ 346763 w 6885634"/>
              <a:gd name="connsiteY35" fmla="*/ 243381 h 2110572"/>
              <a:gd name="connsiteX36" fmla="*/ 346763 w 6885634"/>
              <a:gd name="connsiteY36" fmla="*/ 257705 h 2110572"/>
              <a:gd name="connsiteX37" fmla="*/ 366056 w 6885634"/>
              <a:gd name="connsiteY37" fmla="*/ 257705 h 2110572"/>
              <a:gd name="connsiteX38" fmla="*/ 366056 w 6885634"/>
              <a:gd name="connsiteY38" fmla="*/ 272156 h 2110572"/>
              <a:gd name="connsiteX39" fmla="*/ 380399 w 6885634"/>
              <a:gd name="connsiteY39" fmla="*/ 272156 h 2110572"/>
              <a:gd name="connsiteX40" fmla="*/ 380399 w 6885634"/>
              <a:gd name="connsiteY40" fmla="*/ 286353 h 2110572"/>
              <a:gd name="connsiteX41" fmla="*/ 399691 w 6885634"/>
              <a:gd name="connsiteY41" fmla="*/ 286353 h 2110572"/>
              <a:gd name="connsiteX42" fmla="*/ 399691 w 6885634"/>
              <a:gd name="connsiteY42" fmla="*/ 315255 h 2110572"/>
              <a:gd name="connsiteX43" fmla="*/ 404642 w 6885634"/>
              <a:gd name="connsiteY43" fmla="*/ 315255 h 2110572"/>
              <a:gd name="connsiteX44" fmla="*/ 404642 w 6885634"/>
              <a:gd name="connsiteY44" fmla="*/ 358354 h 2110572"/>
              <a:gd name="connsiteX45" fmla="*/ 409338 w 6885634"/>
              <a:gd name="connsiteY45" fmla="*/ 358354 h 2110572"/>
              <a:gd name="connsiteX46" fmla="*/ 409338 w 6885634"/>
              <a:gd name="connsiteY46" fmla="*/ 387129 h 2110572"/>
              <a:gd name="connsiteX47" fmla="*/ 414161 w 6885634"/>
              <a:gd name="connsiteY47" fmla="*/ 387129 h 2110572"/>
              <a:gd name="connsiteX48" fmla="*/ 414161 w 6885634"/>
              <a:gd name="connsiteY48" fmla="*/ 430354 h 2110572"/>
              <a:gd name="connsiteX49" fmla="*/ 418984 w 6885634"/>
              <a:gd name="connsiteY49" fmla="*/ 430354 h 2110572"/>
              <a:gd name="connsiteX50" fmla="*/ 418984 w 6885634"/>
              <a:gd name="connsiteY50" fmla="*/ 444805 h 2110572"/>
              <a:gd name="connsiteX51" fmla="*/ 423807 w 6885634"/>
              <a:gd name="connsiteY51" fmla="*/ 444805 h 2110572"/>
              <a:gd name="connsiteX52" fmla="*/ 423807 w 6885634"/>
              <a:gd name="connsiteY52" fmla="*/ 473707 h 2110572"/>
              <a:gd name="connsiteX53" fmla="*/ 433454 w 6885634"/>
              <a:gd name="connsiteY53" fmla="*/ 473707 h 2110572"/>
              <a:gd name="connsiteX54" fmla="*/ 433454 w 6885634"/>
              <a:gd name="connsiteY54" fmla="*/ 488157 h 2110572"/>
              <a:gd name="connsiteX55" fmla="*/ 467089 w 6885634"/>
              <a:gd name="connsiteY55" fmla="*/ 488157 h 2110572"/>
              <a:gd name="connsiteX56" fmla="*/ 539438 w 6885634"/>
              <a:gd name="connsiteY56" fmla="*/ 488157 h 2110572"/>
              <a:gd name="connsiteX57" fmla="*/ 539438 w 6885634"/>
              <a:gd name="connsiteY57" fmla="*/ 517059 h 2110572"/>
              <a:gd name="connsiteX58" fmla="*/ 577896 w 6885634"/>
              <a:gd name="connsiteY58" fmla="*/ 517059 h 2110572"/>
              <a:gd name="connsiteX59" fmla="*/ 577896 w 6885634"/>
              <a:gd name="connsiteY59" fmla="*/ 531510 h 2110572"/>
              <a:gd name="connsiteX60" fmla="*/ 582719 w 6885634"/>
              <a:gd name="connsiteY60" fmla="*/ 531510 h 2110572"/>
              <a:gd name="connsiteX61" fmla="*/ 582719 w 6885634"/>
              <a:gd name="connsiteY61" fmla="*/ 546087 h 2110572"/>
              <a:gd name="connsiteX62" fmla="*/ 592239 w 6885634"/>
              <a:gd name="connsiteY62" fmla="*/ 546087 h 2110572"/>
              <a:gd name="connsiteX63" fmla="*/ 592239 w 6885634"/>
              <a:gd name="connsiteY63" fmla="*/ 560411 h 2110572"/>
              <a:gd name="connsiteX64" fmla="*/ 597189 w 6885634"/>
              <a:gd name="connsiteY64" fmla="*/ 560411 h 2110572"/>
              <a:gd name="connsiteX65" fmla="*/ 597189 w 6885634"/>
              <a:gd name="connsiteY65" fmla="*/ 574989 h 2110572"/>
              <a:gd name="connsiteX66" fmla="*/ 602012 w 6885634"/>
              <a:gd name="connsiteY66" fmla="*/ 574989 h 2110572"/>
              <a:gd name="connsiteX67" fmla="*/ 602012 w 6885634"/>
              <a:gd name="connsiteY67" fmla="*/ 589566 h 2110572"/>
              <a:gd name="connsiteX68" fmla="*/ 606709 w 6885634"/>
              <a:gd name="connsiteY68" fmla="*/ 589566 h 2110572"/>
              <a:gd name="connsiteX69" fmla="*/ 606709 w 6885634"/>
              <a:gd name="connsiteY69" fmla="*/ 603890 h 2110572"/>
              <a:gd name="connsiteX70" fmla="*/ 626001 w 6885634"/>
              <a:gd name="connsiteY70" fmla="*/ 603890 h 2110572"/>
              <a:gd name="connsiteX71" fmla="*/ 626001 w 6885634"/>
              <a:gd name="connsiteY71" fmla="*/ 618468 h 2110572"/>
              <a:gd name="connsiteX72" fmla="*/ 645294 w 6885634"/>
              <a:gd name="connsiteY72" fmla="*/ 618468 h 2110572"/>
              <a:gd name="connsiteX73" fmla="*/ 645294 w 6885634"/>
              <a:gd name="connsiteY73" fmla="*/ 632919 h 2110572"/>
              <a:gd name="connsiteX74" fmla="*/ 654941 w 6885634"/>
              <a:gd name="connsiteY74" fmla="*/ 632919 h 2110572"/>
              <a:gd name="connsiteX75" fmla="*/ 654941 w 6885634"/>
              <a:gd name="connsiteY75" fmla="*/ 647369 h 2110572"/>
              <a:gd name="connsiteX76" fmla="*/ 659764 w 6885634"/>
              <a:gd name="connsiteY76" fmla="*/ 647369 h 2110572"/>
              <a:gd name="connsiteX77" fmla="*/ 659764 w 6885634"/>
              <a:gd name="connsiteY77" fmla="*/ 661820 h 2110572"/>
              <a:gd name="connsiteX78" fmla="*/ 712692 w 6885634"/>
              <a:gd name="connsiteY78" fmla="*/ 661820 h 2110572"/>
              <a:gd name="connsiteX79" fmla="*/ 712692 w 6885634"/>
              <a:gd name="connsiteY79" fmla="*/ 676397 h 2110572"/>
              <a:gd name="connsiteX80" fmla="*/ 717515 w 6885634"/>
              <a:gd name="connsiteY80" fmla="*/ 676397 h 2110572"/>
              <a:gd name="connsiteX81" fmla="*/ 717515 w 6885634"/>
              <a:gd name="connsiteY81" fmla="*/ 690722 h 2110572"/>
              <a:gd name="connsiteX82" fmla="*/ 746455 w 6885634"/>
              <a:gd name="connsiteY82" fmla="*/ 690722 h 2110572"/>
              <a:gd name="connsiteX83" fmla="*/ 746455 w 6885634"/>
              <a:gd name="connsiteY83" fmla="*/ 705299 h 2110572"/>
              <a:gd name="connsiteX84" fmla="*/ 780090 w 6885634"/>
              <a:gd name="connsiteY84" fmla="*/ 705299 h 2110572"/>
              <a:gd name="connsiteX85" fmla="*/ 780090 w 6885634"/>
              <a:gd name="connsiteY85" fmla="*/ 719877 h 2110572"/>
              <a:gd name="connsiteX86" fmla="*/ 789737 w 6885634"/>
              <a:gd name="connsiteY86" fmla="*/ 719877 h 2110572"/>
              <a:gd name="connsiteX87" fmla="*/ 789737 w 6885634"/>
              <a:gd name="connsiteY87" fmla="*/ 748778 h 2110572"/>
              <a:gd name="connsiteX88" fmla="*/ 794560 w 6885634"/>
              <a:gd name="connsiteY88" fmla="*/ 748778 h 2110572"/>
              <a:gd name="connsiteX89" fmla="*/ 794560 w 6885634"/>
              <a:gd name="connsiteY89" fmla="*/ 763229 h 2110572"/>
              <a:gd name="connsiteX90" fmla="*/ 799383 w 6885634"/>
              <a:gd name="connsiteY90" fmla="*/ 763229 h 2110572"/>
              <a:gd name="connsiteX91" fmla="*/ 799383 w 6885634"/>
              <a:gd name="connsiteY91" fmla="*/ 777806 h 2110572"/>
              <a:gd name="connsiteX92" fmla="*/ 804079 w 6885634"/>
              <a:gd name="connsiteY92" fmla="*/ 777806 h 2110572"/>
              <a:gd name="connsiteX93" fmla="*/ 804079 w 6885634"/>
              <a:gd name="connsiteY93" fmla="*/ 792130 h 2110572"/>
              <a:gd name="connsiteX94" fmla="*/ 809029 w 6885634"/>
              <a:gd name="connsiteY94" fmla="*/ 792130 h 2110572"/>
              <a:gd name="connsiteX95" fmla="*/ 809029 w 6885634"/>
              <a:gd name="connsiteY95" fmla="*/ 806708 h 2110572"/>
              <a:gd name="connsiteX96" fmla="*/ 818676 w 6885634"/>
              <a:gd name="connsiteY96" fmla="*/ 806708 h 2110572"/>
              <a:gd name="connsiteX97" fmla="*/ 818676 w 6885634"/>
              <a:gd name="connsiteY97" fmla="*/ 821159 h 2110572"/>
              <a:gd name="connsiteX98" fmla="*/ 823372 w 6885634"/>
              <a:gd name="connsiteY98" fmla="*/ 821159 h 2110572"/>
              <a:gd name="connsiteX99" fmla="*/ 823372 w 6885634"/>
              <a:gd name="connsiteY99" fmla="*/ 835736 h 2110572"/>
              <a:gd name="connsiteX100" fmla="*/ 828322 w 6885634"/>
              <a:gd name="connsiteY100" fmla="*/ 835736 h 2110572"/>
              <a:gd name="connsiteX101" fmla="*/ 828322 w 6885634"/>
              <a:gd name="connsiteY101" fmla="*/ 864638 h 2110572"/>
              <a:gd name="connsiteX102" fmla="*/ 833145 w 6885634"/>
              <a:gd name="connsiteY102" fmla="*/ 864638 h 2110572"/>
              <a:gd name="connsiteX103" fmla="*/ 833145 w 6885634"/>
              <a:gd name="connsiteY103" fmla="*/ 879215 h 2110572"/>
              <a:gd name="connsiteX104" fmla="*/ 847488 w 6885634"/>
              <a:gd name="connsiteY104" fmla="*/ 879215 h 2110572"/>
              <a:gd name="connsiteX105" fmla="*/ 847488 w 6885634"/>
              <a:gd name="connsiteY105" fmla="*/ 908117 h 2110572"/>
              <a:gd name="connsiteX106" fmla="*/ 852438 w 6885634"/>
              <a:gd name="connsiteY106" fmla="*/ 908117 h 2110572"/>
              <a:gd name="connsiteX107" fmla="*/ 852438 w 6885634"/>
              <a:gd name="connsiteY107" fmla="*/ 937018 h 2110572"/>
              <a:gd name="connsiteX108" fmla="*/ 866781 w 6885634"/>
              <a:gd name="connsiteY108" fmla="*/ 937018 h 2110572"/>
              <a:gd name="connsiteX109" fmla="*/ 895720 w 6885634"/>
              <a:gd name="connsiteY109" fmla="*/ 937018 h 2110572"/>
              <a:gd name="connsiteX110" fmla="*/ 895720 w 6885634"/>
              <a:gd name="connsiteY110" fmla="*/ 951596 h 2110572"/>
              <a:gd name="connsiteX111" fmla="*/ 982411 w 6885634"/>
              <a:gd name="connsiteY111" fmla="*/ 951596 h 2110572"/>
              <a:gd name="connsiteX112" fmla="*/ 982411 w 6885634"/>
              <a:gd name="connsiteY112" fmla="*/ 966173 h 2110572"/>
              <a:gd name="connsiteX113" fmla="*/ 991930 w 6885634"/>
              <a:gd name="connsiteY113" fmla="*/ 966173 h 2110572"/>
              <a:gd name="connsiteX114" fmla="*/ 991930 w 6885634"/>
              <a:gd name="connsiteY114" fmla="*/ 980751 h 2110572"/>
              <a:gd name="connsiteX115" fmla="*/ 1016173 w 6885634"/>
              <a:gd name="connsiteY115" fmla="*/ 980751 h 2110572"/>
              <a:gd name="connsiteX116" fmla="*/ 1016173 w 6885634"/>
              <a:gd name="connsiteY116" fmla="*/ 995329 h 2110572"/>
              <a:gd name="connsiteX117" fmla="*/ 1030516 w 6885634"/>
              <a:gd name="connsiteY117" fmla="*/ 995329 h 2110572"/>
              <a:gd name="connsiteX118" fmla="*/ 1049809 w 6885634"/>
              <a:gd name="connsiteY118" fmla="*/ 995329 h 2110572"/>
              <a:gd name="connsiteX119" fmla="*/ 1049809 w 6885634"/>
              <a:gd name="connsiteY119" fmla="*/ 1010033 h 2110572"/>
              <a:gd name="connsiteX120" fmla="*/ 1112384 w 6885634"/>
              <a:gd name="connsiteY120" fmla="*/ 1010033 h 2110572"/>
              <a:gd name="connsiteX121" fmla="*/ 1112384 w 6885634"/>
              <a:gd name="connsiteY121" fmla="*/ 1024484 h 2110572"/>
              <a:gd name="connsiteX122" fmla="*/ 1184478 w 6885634"/>
              <a:gd name="connsiteY122" fmla="*/ 1024484 h 2110572"/>
              <a:gd name="connsiteX123" fmla="*/ 1184478 w 6885634"/>
              <a:gd name="connsiteY123" fmla="*/ 1053892 h 2110572"/>
              <a:gd name="connsiteX124" fmla="*/ 1194251 w 6885634"/>
              <a:gd name="connsiteY124" fmla="*/ 1053892 h 2110572"/>
              <a:gd name="connsiteX125" fmla="*/ 1194251 w 6885634"/>
              <a:gd name="connsiteY125" fmla="*/ 1068470 h 2110572"/>
              <a:gd name="connsiteX126" fmla="*/ 1213544 w 6885634"/>
              <a:gd name="connsiteY126" fmla="*/ 1068470 h 2110572"/>
              <a:gd name="connsiteX127" fmla="*/ 1213544 w 6885634"/>
              <a:gd name="connsiteY127" fmla="*/ 1097878 h 2110572"/>
              <a:gd name="connsiteX128" fmla="*/ 1223064 w 6885634"/>
              <a:gd name="connsiteY128" fmla="*/ 1097878 h 2110572"/>
              <a:gd name="connsiteX129" fmla="*/ 1223064 w 6885634"/>
              <a:gd name="connsiteY129" fmla="*/ 1112456 h 2110572"/>
              <a:gd name="connsiteX130" fmla="*/ 1232710 w 6885634"/>
              <a:gd name="connsiteY130" fmla="*/ 1112456 h 2110572"/>
              <a:gd name="connsiteX131" fmla="*/ 1232710 w 6885634"/>
              <a:gd name="connsiteY131" fmla="*/ 1127160 h 2110572"/>
              <a:gd name="connsiteX132" fmla="*/ 1247180 w 6885634"/>
              <a:gd name="connsiteY132" fmla="*/ 1127160 h 2110572"/>
              <a:gd name="connsiteX133" fmla="*/ 1247180 w 6885634"/>
              <a:gd name="connsiteY133" fmla="*/ 1141864 h 2110572"/>
              <a:gd name="connsiteX134" fmla="*/ 1252003 w 6885634"/>
              <a:gd name="connsiteY134" fmla="*/ 1141864 h 2110572"/>
              <a:gd name="connsiteX135" fmla="*/ 1252003 w 6885634"/>
              <a:gd name="connsiteY135" fmla="*/ 1171146 h 2110572"/>
              <a:gd name="connsiteX136" fmla="*/ 1276119 w 6885634"/>
              <a:gd name="connsiteY136" fmla="*/ 1171146 h 2110572"/>
              <a:gd name="connsiteX137" fmla="*/ 1276119 w 6885634"/>
              <a:gd name="connsiteY137" fmla="*/ 1185851 h 2110572"/>
              <a:gd name="connsiteX138" fmla="*/ 1386799 w 6885634"/>
              <a:gd name="connsiteY138" fmla="*/ 1185851 h 2110572"/>
              <a:gd name="connsiteX139" fmla="*/ 1386799 w 6885634"/>
              <a:gd name="connsiteY139" fmla="*/ 1200428 h 2110572"/>
              <a:gd name="connsiteX140" fmla="*/ 1439854 w 6885634"/>
              <a:gd name="connsiteY140" fmla="*/ 1200428 h 2110572"/>
              <a:gd name="connsiteX141" fmla="*/ 1439854 w 6885634"/>
              <a:gd name="connsiteY141" fmla="*/ 1215132 h 2110572"/>
              <a:gd name="connsiteX142" fmla="*/ 1473490 w 6885634"/>
              <a:gd name="connsiteY142" fmla="*/ 1215132 h 2110572"/>
              <a:gd name="connsiteX143" fmla="*/ 1473490 w 6885634"/>
              <a:gd name="connsiteY143" fmla="*/ 1229837 h 2110572"/>
              <a:gd name="connsiteX144" fmla="*/ 1483136 w 6885634"/>
              <a:gd name="connsiteY144" fmla="*/ 1229837 h 2110572"/>
              <a:gd name="connsiteX145" fmla="*/ 1483136 w 6885634"/>
              <a:gd name="connsiteY145" fmla="*/ 1244287 h 2110572"/>
              <a:gd name="connsiteX146" fmla="*/ 1589120 w 6885634"/>
              <a:gd name="connsiteY146" fmla="*/ 1244287 h 2110572"/>
              <a:gd name="connsiteX147" fmla="*/ 1589120 w 6885634"/>
              <a:gd name="connsiteY147" fmla="*/ 1258992 h 2110572"/>
              <a:gd name="connsiteX148" fmla="*/ 1666037 w 6885634"/>
              <a:gd name="connsiteY148" fmla="*/ 1258992 h 2110572"/>
              <a:gd name="connsiteX149" fmla="*/ 1666037 w 6885634"/>
              <a:gd name="connsiteY149" fmla="*/ 1273696 h 2110572"/>
              <a:gd name="connsiteX150" fmla="*/ 1670987 w 6885634"/>
              <a:gd name="connsiteY150" fmla="*/ 1273696 h 2110572"/>
              <a:gd name="connsiteX151" fmla="*/ 1670987 w 6885634"/>
              <a:gd name="connsiteY151" fmla="*/ 1288274 h 2110572"/>
              <a:gd name="connsiteX152" fmla="*/ 1728612 w 6885634"/>
              <a:gd name="connsiteY152" fmla="*/ 1288274 h 2110572"/>
              <a:gd name="connsiteX153" fmla="*/ 1728612 w 6885634"/>
              <a:gd name="connsiteY153" fmla="*/ 1302978 h 2110572"/>
              <a:gd name="connsiteX154" fmla="*/ 1815302 w 6885634"/>
              <a:gd name="connsiteY154" fmla="*/ 1302978 h 2110572"/>
              <a:gd name="connsiteX155" fmla="*/ 1815302 w 6885634"/>
              <a:gd name="connsiteY155" fmla="*/ 1317682 h 2110572"/>
              <a:gd name="connsiteX156" fmla="*/ 1892347 w 6885634"/>
              <a:gd name="connsiteY156" fmla="*/ 1317682 h 2110572"/>
              <a:gd name="connsiteX157" fmla="*/ 1892347 w 6885634"/>
              <a:gd name="connsiteY157" fmla="*/ 1332260 h 2110572"/>
              <a:gd name="connsiteX158" fmla="*/ 1959745 w 6885634"/>
              <a:gd name="connsiteY158" fmla="*/ 1332260 h 2110572"/>
              <a:gd name="connsiteX159" fmla="*/ 1959745 w 6885634"/>
              <a:gd name="connsiteY159" fmla="*/ 1346964 h 2110572"/>
              <a:gd name="connsiteX160" fmla="*/ 1964568 w 6885634"/>
              <a:gd name="connsiteY160" fmla="*/ 1346964 h 2110572"/>
              <a:gd name="connsiteX161" fmla="*/ 1964568 w 6885634"/>
              <a:gd name="connsiteY161" fmla="*/ 1361668 h 2110572"/>
              <a:gd name="connsiteX162" fmla="*/ 1993507 w 6885634"/>
              <a:gd name="connsiteY162" fmla="*/ 1361668 h 2110572"/>
              <a:gd name="connsiteX163" fmla="*/ 1998330 w 6885634"/>
              <a:gd name="connsiteY163" fmla="*/ 1361668 h 2110572"/>
              <a:gd name="connsiteX164" fmla="*/ 1998330 w 6885634"/>
              <a:gd name="connsiteY164" fmla="*/ 1376373 h 2110572"/>
              <a:gd name="connsiteX165" fmla="*/ 2012800 w 6885634"/>
              <a:gd name="connsiteY165" fmla="*/ 1376373 h 2110572"/>
              <a:gd name="connsiteX166" fmla="*/ 2012800 w 6885634"/>
              <a:gd name="connsiteY166" fmla="*/ 1391077 h 2110572"/>
              <a:gd name="connsiteX167" fmla="*/ 2017623 w 6885634"/>
              <a:gd name="connsiteY167" fmla="*/ 1391077 h 2110572"/>
              <a:gd name="connsiteX168" fmla="*/ 2017623 w 6885634"/>
              <a:gd name="connsiteY168" fmla="*/ 1405908 h 2110572"/>
              <a:gd name="connsiteX169" fmla="*/ 2036916 w 6885634"/>
              <a:gd name="connsiteY169" fmla="*/ 1405908 h 2110572"/>
              <a:gd name="connsiteX170" fmla="*/ 2036916 w 6885634"/>
              <a:gd name="connsiteY170" fmla="*/ 1420612 h 2110572"/>
              <a:gd name="connsiteX171" fmla="*/ 2046436 w 6885634"/>
              <a:gd name="connsiteY171" fmla="*/ 1420612 h 2110572"/>
              <a:gd name="connsiteX172" fmla="*/ 2046436 w 6885634"/>
              <a:gd name="connsiteY172" fmla="*/ 1435317 h 2110572"/>
              <a:gd name="connsiteX173" fmla="*/ 2065728 w 6885634"/>
              <a:gd name="connsiteY173" fmla="*/ 1435317 h 2110572"/>
              <a:gd name="connsiteX174" fmla="*/ 2065728 w 6885634"/>
              <a:gd name="connsiteY174" fmla="*/ 1450148 h 2110572"/>
              <a:gd name="connsiteX175" fmla="*/ 2118784 w 6885634"/>
              <a:gd name="connsiteY175" fmla="*/ 1450148 h 2110572"/>
              <a:gd name="connsiteX176" fmla="*/ 2118784 w 6885634"/>
              <a:gd name="connsiteY176" fmla="*/ 1464852 h 2110572"/>
              <a:gd name="connsiteX177" fmla="*/ 2398022 w 6885634"/>
              <a:gd name="connsiteY177" fmla="*/ 1464852 h 2110572"/>
              <a:gd name="connsiteX178" fmla="*/ 2402718 w 6885634"/>
              <a:gd name="connsiteY178" fmla="*/ 1464852 h 2110572"/>
              <a:gd name="connsiteX179" fmla="*/ 2412492 w 6885634"/>
              <a:gd name="connsiteY179" fmla="*/ 1464852 h 2110572"/>
              <a:gd name="connsiteX180" fmla="*/ 2426834 w 6885634"/>
              <a:gd name="connsiteY180" fmla="*/ 1464852 h 2110572"/>
              <a:gd name="connsiteX181" fmla="*/ 2426834 w 6885634"/>
              <a:gd name="connsiteY181" fmla="*/ 1479936 h 2110572"/>
              <a:gd name="connsiteX182" fmla="*/ 2436481 w 6885634"/>
              <a:gd name="connsiteY182" fmla="*/ 1479936 h 2110572"/>
              <a:gd name="connsiteX183" fmla="*/ 2436481 w 6885634"/>
              <a:gd name="connsiteY183" fmla="*/ 1495021 h 2110572"/>
              <a:gd name="connsiteX184" fmla="*/ 2455773 w 6885634"/>
              <a:gd name="connsiteY184" fmla="*/ 1495021 h 2110572"/>
              <a:gd name="connsiteX185" fmla="*/ 2455773 w 6885634"/>
              <a:gd name="connsiteY185" fmla="*/ 1510106 h 2110572"/>
              <a:gd name="connsiteX186" fmla="*/ 2783117 w 6885634"/>
              <a:gd name="connsiteY186" fmla="*/ 1510106 h 2110572"/>
              <a:gd name="connsiteX187" fmla="*/ 2783117 w 6885634"/>
              <a:gd name="connsiteY187" fmla="*/ 1525317 h 2110572"/>
              <a:gd name="connsiteX188" fmla="*/ 2787940 w 6885634"/>
              <a:gd name="connsiteY188" fmla="*/ 1525317 h 2110572"/>
              <a:gd name="connsiteX189" fmla="*/ 2816879 w 6885634"/>
              <a:gd name="connsiteY189" fmla="*/ 1525317 h 2110572"/>
              <a:gd name="connsiteX190" fmla="*/ 2821703 w 6885634"/>
              <a:gd name="connsiteY190" fmla="*/ 1525317 h 2110572"/>
              <a:gd name="connsiteX191" fmla="*/ 2836172 w 6885634"/>
              <a:gd name="connsiteY191" fmla="*/ 1525317 h 2110572"/>
              <a:gd name="connsiteX192" fmla="*/ 2864985 w 6885634"/>
              <a:gd name="connsiteY192" fmla="*/ 1525317 h 2110572"/>
              <a:gd name="connsiteX193" fmla="*/ 2864985 w 6885634"/>
              <a:gd name="connsiteY193" fmla="*/ 1540908 h 2110572"/>
              <a:gd name="connsiteX194" fmla="*/ 2869808 w 6885634"/>
              <a:gd name="connsiteY194" fmla="*/ 1540908 h 2110572"/>
              <a:gd name="connsiteX195" fmla="*/ 2879454 w 6885634"/>
              <a:gd name="connsiteY195" fmla="*/ 1540908 h 2110572"/>
              <a:gd name="connsiteX196" fmla="*/ 2879454 w 6885634"/>
              <a:gd name="connsiteY196" fmla="*/ 1556500 h 2110572"/>
              <a:gd name="connsiteX197" fmla="*/ 2884277 w 6885634"/>
              <a:gd name="connsiteY197" fmla="*/ 1556500 h 2110572"/>
              <a:gd name="connsiteX198" fmla="*/ 2884277 w 6885634"/>
              <a:gd name="connsiteY198" fmla="*/ 1572218 h 2110572"/>
              <a:gd name="connsiteX199" fmla="*/ 2946852 w 6885634"/>
              <a:gd name="connsiteY199" fmla="*/ 1572218 h 2110572"/>
              <a:gd name="connsiteX200" fmla="*/ 2946852 w 6885634"/>
              <a:gd name="connsiteY200" fmla="*/ 1588317 h 2110572"/>
              <a:gd name="connsiteX201" fmla="*/ 3100941 w 6885634"/>
              <a:gd name="connsiteY201" fmla="*/ 1588317 h 2110572"/>
              <a:gd name="connsiteX202" fmla="*/ 3211748 w 6885634"/>
              <a:gd name="connsiteY202" fmla="*/ 1588317 h 2110572"/>
              <a:gd name="connsiteX203" fmla="*/ 3211748 w 6885634"/>
              <a:gd name="connsiteY203" fmla="*/ 1604416 h 2110572"/>
              <a:gd name="connsiteX204" fmla="*/ 3216571 w 6885634"/>
              <a:gd name="connsiteY204" fmla="*/ 1604416 h 2110572"/>
              <a:gd name="connsiteX205" fmla="*/ 3226090 w 6885634"/>
              <a:gd name="connsiteY205" fmla="*/ 1604416 h 2110572"/>
              <a:gd name="connsiteX206" fmla="*/ 3235864 w 6885634"/>
              <a:gd name="connsiteY206" fmla="*/ 1604416 h 2110572"/>
              <a:gd name="connsiteX207" fmla="*/ 3245383 w 6885634"/>
              <a:gd name="connsiteY207" fmla="*/ 1604416 h 2110572"/>
              <a:gd name="connsiteX208" fmla="*/ 3264676 w 6885634"/>
              <a:gd name="connsiteY208" fmla="*/ 1604416 h 2110572"/>
              <a:gd name="connsiteX209" fmla="*/ 3264676 w 6885634"/>
              <a:gd name="connsiteY209" fmla="*/ 1621022 h 2110572"/>
              <a:gd name="connsiteX210" fmla="*/ 3293488 w 6885634"/>
              <a:gd name="connsiteY210" fmla="*/ 1621022 h 2110572"/>
              <a:gd name="connsiteX211" fmla="*/ 3293488 w 6885634"/>
              <a:gd name="connsiteY211" fmla="*/ 1637881 h 2110572"/>
              <a:gd name="connsiteX212" fmla="*/ 3611439 w 6885634"/>
              <a:gd name="connsiteY212" fmla="*/ 1637881 h 2110572"/>
              <a:gd name="connsiteX213" fmla="*/ 3611439 w 6885634"/>
              <a:gd name="connsiteY213" fmla="*/ 1654867 h 2110572"/>
              <a:gd name="connsiteX214" fmla="*/ 3640251 w 6885634"/>
              <a:gd name="connsiteY214" fmla="*/ 1654867 h 2110572"/>
              <a:gd name="connsiteX215" fmla="*/ 3640251 w 6885634"/>
              <a:gd name="connsiteY215" fmla="*/ 1671853 h 2110572"/>
              <a:gd name="connsiteX216" fmla="*/ 3645075 w 6885634"/>
              <a:gd name="connsiteY216" fmla="*/ 1671853 h 2110572"/>
              <a:gd name="connsiteX217" fmla="*/ 3649898 w 6885634"/>
              <a:gd name="connsiteY217" fmla="*/ 1671853 h 2110572"/>
              <a:gd name="connsiteX218" fmla="*/ 3659544 w 6885634"/>
              <a:gd name="connsiteY218" fmla="*/ 1671853 h 2110572"/>
              <a:gd name="connsiteX219" fmla="*/ 3659544 w 6885634"/>
              <a:gd name="connsiteY219" fmla="*/ 1689092 h 2110572"/>
              <a:gd name="connsiteX220" fmla="*/ 3664367 w 6885634"/>
              <a:gd name="connsiteY220" fmla="*/ 1689092 h 2110572"/>
              <a:gd name="connsiteX221" fmla="*/ 3678837 w 6885634"/>
              <a:gd name="connsiteY221" fmla="*/ 1689092 h 2110572"/>
              <a:gd name="connsiteX222" fmla="*/ 3683660 w 6885634"/>
              <a:gd name="connsiteY222" fmla="*/ 1689092 h 2110572"/>
              <a:gd name="connsiteX223" fmla="*/ 3953252 w 6885634"/>
              <a:gd name="connsiteY223" fmla="*/ 1689092 h 2110572"/>
              <a:gd name="connsiteX224" fmla="*/ 3953252 w 6885634"/>
              <a:gd name="connsiteY224" fmla="*/ 1706966 h 2110572"/>
              <a:gd name="connsiteX225" fmla="*/ 4006180 w 6885634"/>
              <a:gd name="connsiteY225" fmla="*/ 1706966 h 2110572"/>
              <a:gd name="connsiteX226" fmla="*/ 4020650 w 6885634"/>
              <a:gd name="connsiteY226" fmla="*/ 1706966 h 2110572"/>
              <a:gd name="connsiteX227" fmla="*/ 4025473 w 6885634"/>
              <a:gd name="connsiteY227" fmla="*/ 1706966 h 2110572"/>
              <a:gd name="connsiteX228" fmla="*/ 4035120 w 6885634"/>
              <a:gd name="connsiteY228" fmla="*/ 1706966 h 2110572"/>
              <a:gd name="connsiteX229" fmla="*/ 4035120 w 6885634"/>
              <a:gd name="connsiteY229" fmla="*/ 1725726 h 2110572"/>
              <a:gd name="connsiteX230" fmla="*/ 4044766 w 6885634"/>
              <a:gd name="connsiteY230" fmla="*/ 1725726 h 2110572"/>
              <a:gd name="connsiteX231" fmla="*/ 4049462 w 6885634"/>
              <a:gd name="connsiteY231" fmla="*/ 1725726 h 2110572"/>
              <a:gd name="connsiteX232" fmla="*/ 4054412 w 6885634"/>
              <a:gd name="connsiteY232" fmla="*/ 1725726 h 2110572"/>
              <a:gd name="connsiteX233" fmla="*/ 4068755 w 6885634"/>
              <a:gd name="connsiteY233" fmla="*/ 1725726 h 2110572"/>
              <a:gd name="connsiteX234" fmla="*/ 4078528 w 6885634"/>
              <a:gd name="connsiteY234" fmla="*/ 1725726 h 2110572"/>
              <a:gd name="connsiteX235" fmla="*/ 4083225 w 6885634"/>
              <a:gd name="connsiteY235" fmla="*/ 1725726 h 2110572"/>
              <a:gd name="connsiteX236" fmla="*/ 4097567 w 6885634"/>
              <a:gd name="connsiteY236" fmla="*/ 1725726 h 2110572"/>
              <a:gd name="connsiteX237" fmla="*/ 4266253 w 6885634"/>
              <a:gd name="connsiteY237" fmla="*/ 1725726 h 2110572"/>
              <a:gd name="connsiteX238" fmla="*/ 4266253 w 6885634"/>
              <a:gd name="connsiteY238" fmla="*/ 1747529 h 2110572"/>
              <a:gd name="connsiteX239" fmla="*/ 4367286 w 6885634"/>
              <a:gd name="connsiteY239" fmla="*/ 1747529 h 2110572"/>
              <a:gd name="connsiteX240" fmla="*/ 4386579 w 6885634"/>
              <a:gd name="connsiteY240" fmla="*/ 1747529 h 2110572"/>
              <a:gd name="connsiteX241" fmla="*/ 4386579 w 6885634"/>
              <a:gd name="connsiteY241" fmla="*/ 1769713 h 2110572"/>
              <a:gd name="connsiteX242" fmla="*/ 4425165 w 6885634"/>
              <a:gd name="connsiteY242" fmla="*/ 1769713 h 2110572"/>
              <a:gd name="connsiteX243" fmla="*/ 4425165 w 6885634"/>
              <a:gd name="connsiteY243" fmla="*/ 1791769 h 2110572"/>
              <a:gd name="connsiteX244" fmla="*/ 4449154 w 6885634"/>
              <a:gd name="connsiteY244" fmla="*/ 1791769 h 2110572"/>
              <a:gd name="connsiteX245" fmla="*/ 4449154 w 6885634"/>
              <a:gd name="connsiteY245" fmla="*/ 1814713 h 2110572"/>
              <a:gd name="connsiteX246" fmla="*/ 4454104 w 6885634"/>
              <a:gd name="connsiteY246" fmla="*/ 1814713 h 2110572"/>
              <a:gd name="connsiteX247" fmla="*/ 4458927 w 6885634"/>
              <a:gd name="connsiteY247" fmla="*/ 1814713 h 2110572"/>
              <a:gd name="connsiteX248" fmla="*/ 4473270 w 6885634"/>
              <a:gd name="connsiteY248" fmla="*/ 1814713 h 2110572"/>
              <a:gd name="connsiteX249" fmla="*/ 4478093 w 6885634"/>
              <a:gd name="connsiteY249" fmla="*/ 1814713 h 2110572"/>
              <a:gd name="connsiteX250" fmla="*/ 4482916 w 6885634"/>
              <a:gd name="connsiteY250" fmla="*/ 1814713 h 2110572"/>
              <a:gd name="connsiteX251" fmla="*/ 4487740 w 6885634"/>
              <a:gd name="connsiteY251" fmla="*/ 1814713 h 2110572"/>
              <a:gd name="connsiteX252" fmla="*/ 4492436 w 6885634"/>
              <a:gd name="connsiteY252" fmla="*/ 1814713 h 2110572"/>
              <a:gd name="connsiteX253" fmla="*/ 4516552 w 6885634"/>
              <a:gd name="connsiteY253" fmla="*/ 1814713 h 2110572"/>
              <a:gd name="connsiteX254" fmla="*/ 4810259 w 6885634"/>
              <a:gd name="connsiteY254" fmla="*/ 1814713 h 2110572"/>
              <a:gd name="connsiteX255" fmla="*/ 4810259 w 6885634"/>
              <a:gd name="connsiteY255" fmla="*/ 1842346 h 2110572"/>
              <a:gd name="connsiteX256" fmla="*/ 4829553 w 6885634"/>
              <a:gd name="connsiteY256" fmla="*/ 1842346 h 2110572"/>
              <a:gd name="connsiteX257" fmla="*/ 4834502 w 6885634"/>
              <a:gd name="connsiteY257" fmla="*/ 1842346 h 2110572"/>
              <a:gd name="connsiteX258" fmla="*/ 4848845 w 6885634"/>
              <a:gd name="connsiteY258" fmla="*/ 1842346 h 2110572"/>
              <a:gd name="connsiteX259" fmla="*/ 4863315 w 6885634"/>
              <a:gd name="connsiteY259" fmla="*/ 1842346 h 2110572"/>
              <a:gd name="connsiteX260" fmla="*/ 4872835 w 6885634"/>
              <a:gd name="connsiteY260" fmla="*/ 1842346 h 2110572"/>
              <a:gd name="connsiteX261" fmla="*/ 4872835 w 6885634"/>
              <a:gd name="connsiteY261" fmla="*/ 1872516 h 2110572"/>
              <a:gd name="connsiteX262" fmla="*/ 4877784 w 6885634"/>
              <a:gd name="connsiteY262" fmla="*/ 1872516 h 2110572"/>
              <a:gd name="connsiteX263" fmla="*/ 4882608 w 6885634"/>
              <a:gd name="connsiteY263" fmla="*/ 1872516 h 2110572"/>
              <a:gd name="connsiteX264" fmla="*/ 4892127 w 6885634"/>
              <a:gd name="connsiteY264" fmla="*/ 1872516 h 2110572"/>
              <a:gd name="connsiteX265" fmla="*/ 4896950 w 6885634"/>
              <a:gd name="connsiteY265" fmla="*/ 1872516 h 2110572"/>
              <a:gd name="connsiteX266" fmla="*/ 5079978 w 6885634"/>
              <a:gd name="connsiteY266" fmla="*/ 1872516 h 2110572"/>
              <a:gd name="connsiteX267" fmla="*/ 5079978 w 6885634"/>
              <a:gd name="connsiteY267" fmla="*/ 1906488 h 2110572"/>
              <a:gd name="connsiteX268" fmla="*/ 5205128 w 6885634"/>
              <a:gd name="connsiteY268" fmla="*/ 1906488 h 2110572"/>
              <a:gd name="connsiteX269" fmla="*/ 5233940 w 6885634"/>
              <a:gd name="connsiteY269" fmla="*/ 1906488 h 2110572"/>
              <a:gd name="connsiteX270" fmla="*/ 5238890 w 6885634"/>
              <a:gd name="connsiteY270" fmla="*/ 1906488 h 2110572"/>
              <a:gd name="connsiteX271" fmla="*/ 5243714 w 6885634"/>
              <a:gd name="connsiteY271" fmla="*/ 1906488 h 2110572"/>
              <a:gd name="connsiteX272" fmla="*/ 5258183 w 6885634"/>
              <a:gd name="connsiteY272" fmla="*/ 1906488 h 2110572"/>
              <a:gd name="connsiteX273" fmla="*/ 5263006 w 6885634"/>
              <a:gd name="connsiteY273" fmla="*/ 1906488 h 2110572"/>
              <a:gd name="connsiteX274" fmla="*/ 5263006 w 6885634"/>
              <a:gd name="connsiteY274" fmla="*/ 1986728 h 2110572"/>
              <a:gd name="connsiteX275" fmla="*/ 5267703 w 6885634"/>
              <a:gd name="connsiteY275" fmla="*/ 1986728 h 2110572"/>
              <a:gd name="connsiteX276" fmla="*/ 5272526 w 6885634"/>
              <a:gd name="connsiteY276" fmla="*/ 1986728 h 2110572"/>
              <a:gd name="connsiteX277" fmla="*/ 5277476 w 6885634"/>
              <a:gd name="connsiteY277" fmla="*/ 1986728 h 2110572"/>
              <a:gd name="connsiteX278" fmla="*/ 5282299 w 6885634"/>
              <a:gd name="connsiteY278" fmla="*/ 1986728 h 2110572"/>
              <a:gd name="connsiteX279" fmla="*/ 5286996 w 6885634"/>
              <a:gd name="connsiteY279" fmla="*/ 1986728 h 2110572"/>
              <a:gd name="connsiteX280" fmla="*/ 5291819 w 6885634"/>
              <a:gd name="connsiteY280" fmla="*/ 1986728 h 2110572"/>
              <a:gd name="connsiteX281" fmla="*/ 5325581 w 6885634"/>
              <a:gd name="connsiteY281" fmla="*/ 1986728 h 2110572"/>
              <a:gd name="connsiteX282" fmla="*/ 5325581 w 6885634"/>
              <a:gd name="connsiteY282" fmla="*/ 2048587 h 2110572"/>
              <a:gd name="connsiteX283" fmla="*/ 5354394 w 6885634"/>
              <a:gd name="connsiteY283" fmla="*/ 2048587 h 2110572"/>
              <a:gd name="connsiteX284" fmla="*/ 5354394 w 6885634"/>
              <a:gd name="connsiteY284" fmla="*/ 2110573 h 2110572"/>
              <a:gd name="connsiteX285" fmla="*/ 5364167 w 6885634"/>
              <a:gd name="connsiteY285" fmla="*/ 2110573 h 2110572"/>
              <a:gd name="connsiteX286" fmla="*/ 5392979 w 6885634"/>
              <a:gd name="connsiteY286" fmla="*/ 2110573 h 2110572"/>
              <a:gd name="connsiteX287" fmla="*/ 6033323 w 6885634"/>
              <a:gd name="connsiteY287" fmla="*/ 2110573 h 2110572"/>
              <a:gd name="connsiteX288" fmla="*/ 6038273 w 6885634"/>
              <a:gd name="connsiteY288" fmla="*/ 2110573 h 2110572"/>
              <a:gd name="connsiteX289" fmla="*/ 6047793 w 6885634"/>
              <a:gd name="connsiteY289" fmla="*/ 2110573 h 2110572"/>
              <a:gd name="connsiteX290" fmla="*/ 6067085 w 6885634"/>
              <a:gd name="connsiteY290" fmla="*/ 2110573 h 2110572"/>
              <a:gd name="connsiteX291" fmla="*/ 6071909 w 6885634"/>
              <a:gd name="connsiteY291" fmla="*/ 2110573 h 2110572"/>
              <a:gd name="connsiteX292" fmla="*/ 6076605 w 6885634"/>
              <a:gd name="connsiteY292" fmla="*/ 2110573 h 2110572"/>
              <a:gd name="connsiteX293" fmla="*/ 6081555 w 6885634"/>
              <a:gd name="connsiteY293" fmla="*/ 2110573 h 2110572"/>
              <a:gd name="connsiteX294" fmla="*/ 6086378 w 6885634"/>
              <a:gd name="connsiteY294" fmla="*/ 2110573 h 2110572"/>
              <a:gd name="connsiteX295" fmla="*/ 6100848 w 6885634"/>
              <a:gd name="connsiteY295" fmla="*/ 2110573 h 2110572"/>
              <a:gd name="connsiteX296" fmla="*/ 6105671 w 6885634"/>
              <a:gd name="connsiteY296" fmla="*/ 2110573 h 2110572"/>
              <a:gd name="connsiteX297" fmla="*/ 6384910 w 6885634"/>
              <a:gd name="connsiteY297" fmla="*/ 2110573 h 2110572"/>
              <a:gd name="connsiteX298" fmla="*/ 6818237 w 6885634"/>
              <a:gd name="connsiteY298" fmla="*/ 2110573 h 2110572"/>
              <a:gd name="connsiteX299" fmla="*/ 6847049 w 6885634"/>
              <a:gd name="connsiteY299" fmla="*/ 2110573 h 2110572"/>
              <a:gd name="connsiteX300" fmla="*/ 6875988 w 6885634"/>
              <a:gd name="connsiteY300" fmla="*/ 2110573 h 2110572"/>
              <a:gd name="connsiteX301" fmla="*/ 6885635 w 6885634"/>
              <a:gd name="connsiteY301" fmla="*/ 2110573 h 211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Lst>
            <a:rect l="l" t="t" r="r" b="b"/>
            <a:pathLst>
              <a:path w="6885634" h="2110572">
                <a:moveTo>
                  <a:pt x="0" y="0"/>
                </a:moveTo>
                <a:lnTo>
                  <a:pt x="4950" y="0"/>
                </a:lnTo>
                <a:lnTo>
                  <a:pt x="24116" y="0"/>
                </a:lnTo>
                <a:lnTo>
                  <a:pt x="24116" y="14324"/>
                </a:lnTo>
                <a:lnTo>
                  <a:pt x="72348" y="14324"/>
                </a:lnTo>
                <a:lnTo>
                  <a:pt x="72348" y="28648"/>
                </a:lnTo>
                <a:lnTo>
                  <a:pt x="178205" y="28648"/>
                </a:lnTo>
                <a:lnTo>
                  <a:pt x="178205" y="42845"/>
                </a:lnTo>
                <a:lnTo>
                  <a:pt x="183028" y="42845"/>
                </a:lnTo>
                <a:lnTo>
                  <a:pt x="183028" y="57296"/>
                </a:lnTo>
                <a:lnTo>
                  <a:pt x="187851" y="57296"/>
                </a:lnTo>
                <a:lnTo>
                  <a:pt x="187851" y="71493"/>
                </a:lnTo>
                <a:lnTo>
                  <a:pt x="192674" y="71493"/>
                </a:lnTo>
                <a:lnTo>
                  <a:pt x="192674" y="85691"/>
                </a:lnTo>
                <a:lnTo>
                  <a:pt x="197498" y="85691"/>
                </a:lnTo>
                <a:lnTo>
                  <a:pt x="197498" y="100015"/>
                </a:lnTo>
                <a:lnTo>
                  <a:pt x="202321" y="100015"/>
                </a:lnTo>
                <a:lnTo>
                  <a:pt x="202321" y="114339"/>
                </a:lnTo>
                <a:lnTo>
                  <a:pt x="207144" y="114339"/>
                </a:lnTo>
                <a:lnTo>
                  <a:pt x="207144" y="128663"/>
                </a:lnTo>
                <a:lnTo>
                  <a:pt x="211840" y="128663"/>
                </a:lnTo>
                <a:lnTo>
                  <a:pt x="216790" y="128663"/>
                </a:lnTo>
                <a:lnTo>
                  <a:pt x="216790" y="157311"/>
                </a:lnTo>
                <a:lnTo>
                  <a:pt x="231133" y="157311"/>
                </a:lnTo>
                <a:lnTo>
                  <a:pt x="231133" y="171635"/>
                </a:lnTo>
                <a:lnTo>
                  <a:pt x="240906" y="171635"/>
                </a:lnTo>
                <a:lnTo>
                  <a:pt x="240906" y="186085"/>
                </a:lnTo>
                <a:lnTo>
                  <a:pt x="264896" y="186085"/>
                </a:lnTo>
                <a:lnTo>
                  <a:pt x="264896" y="200283"/>
                </a:lnTo>
                <a:lnTo>
                  <a:pt x="274542" y="200283"/>
                </a:lnTo>
                <a:lnTo>
                  <a:pt x="274542" y="214733"/>
                </a:lnTo>
                <a:lnTo>
                  <a:pt x="284188" y="214733"/>
                </a:lnTo>
                <a:lnTo>
                  <a:pt x="284188" y="229057"/>
                </a:lnTo>
                <a:lnTo>
                  <a:pt x="303481" y="229057"/>
                </a:lnTo>
                <a:lnTo>
                  <a:pt x="303481" y="243381"/>
                </a:lnTo>
                <a:lnTo>
                  <a:pt x="346763" y="243381"/>
                </a:lnTo>
                <a:lnTo>
                  <a:pt x="346763" y="257705"/>
                </a:lnTo>
                <a:lnTo>
                  <a:pt x="366056" y="257705"/>
                </a:lnTo>
                <a:lnTo>
                  <a:pt x="366056" y="272156"/>
                </a:lnTo>
                <a:lnTo>
                  <a:pt x="380399" y="272156"/>
                </a:lnTo>
                <a:lnTo>
                  <a:pt x="380399" y="286353"/>
                </a:lnTo>
                <a:lnTo>
                  <a:pt x="399691" y="286353"/>
                </a:lnTo>
                <a:lnTo>
                  <a:pt x="399691" y="315255"/>
                </a:lnTo>
                <a:lnTo>
                  <a:pt x="404642" y="315255"/>
                </a:lnTo>
                <a:lnTo>
                  <a:pt x="404642" y="358354"/>
                </a:lnTo>
                <a:lnTo>
                  <a:pt x="409338" y="358354"/>
                </a:lnTo>
                <a:lnTo>
                  <a:pt x="409338" y="387129"/>
                </a:lnTo>
                <a:lnTo>
                  <a:pt x="414161" y="387129"/>
                </a:lnTo>
                <a:lnTo>
                  <a:pt x="414161" y="430354"/>
                </a:lnTo>
                <a:lnTo>
                  <a:pt x="418984" y="430354"/>
                </a:lnTo>
                <a:lnTo>
                  <a:pt x="418984" y="444805"/>
                </a:lnTo>
                <a:lnTo>
                  <a:pt x="423807" y="444805"/>
                </a:lnTo>
                <a:lnTo>
                  <a:pt x="423807" y="473707"/>
                </a:lnTo>
                <a:lnTo>
                  <a:pt x="433454" y="473707"/>
                </a:lnTo>
                <a:lnTo>
                  <a:pt x="433454" y="488157"/>
                </a:lnTo>
                <a:lnTo>
                  <a:pt x="467089" y="488157"/>
                </a:lnTo>
                <a:lnTo>
                  <a:pt x="539438" y="488157"/>
                </a:lnTo>
                <a:lnTo>
                  <a:pt x="539438" y="517059"/>
                </a:lnTo>
                <a:lnTo>
                  <a:pt x="577896" y="517059"/>
                </a:lnTo>
                <a:lnTo>
                  <a:pt x="577896" y="531510"/>
                </a:lnTo>
                <a:lnTo>
                  <a:pt x="582719" y="531510"/>
                </a:lnTo>
                <a:lnTo>
                  <a:pt x="582719" y="546087"/>
                </a:lnTo>
                <a:lnTo>
                  <a:pt x="592239" y="546087"/>
                </a:lnTo>
                <a:lnTo>
                  <a:pt x="592239" y="560411"/>
                </a:lnTo>
                <a:lnTo>
                  <a:pt x="597189" y="560411"/>
                </a:lnTo>
                <a:lnTo>
                  <a:pt x="597189" y="574989"/>
                </a:lnTo>
                <a:lnTo>
                  <a:pt x="602012" y="574989"/>
                </a:lnTo>
                <a:lnTo>
                  <a:pt x="602012" y="589566"/>
                </a:lnTo>
                <a:lnTo>
                  <a:pt x="606709" y="589566"/>
                </a:lnTo>
                <a:lnTo>
                  <a:pt x="606709" y="603890"/>
                </a:lnTo>
                <a:lnTo>
                  <a:pt x="626001" y="603890"/>
                </a:lnTo>
                <a:lnTo>
                  <a:pt x="626001" y="618468"/>
                </a:lnTo>
                <a:lnTo>
                  <a:pt x="645294" y="618468"/>
                </a:lnTo>
                <a:lnTo>
                  <a:pt x="645294" y="632919"/>
                </a:lnTo>
                <a:lnTo>
                  <a:pt x="654941" y="632919"/>
                </a:lnTo>
                <a:lnTo>
                  <a:pt x="654941" y="647369"/>
                </a:lnTo>
                <a:lnTo>
                  <a:pt x="659764" y="647369"/>
                </a:lnTo>
                <a:lnTo>
                  <a:pt x="659764" y="661820"/>
                </a:lnTo>
                <a:lnTo>
                  <a:pt x="712692" y="661820"/>
                </a:lnTo>
                <a:lnTo>
                  <a:pt x="712692" y="676397"/>
                </a:lnTo>
                <a:lnTo>
                  <a:pt x="717515" y="676397"/>
                </a:lnTo>
                <a:lnTo>
                  <a:pt x="717515" y="690722"/>
                </a:lnTo>
                <a:lnTo>
                  <a:pt x="746455" y="690722"/>
                </a:lnTo>
                <a:lnTo>
                  <a:pt x="746455" y="705299"/>
                </a:lnTo>
                <a:lnTo>
                  <a:pt x="780090" y="705299"/>
                </a:lnTo>
                <a:lnTo>
                  <a:pt x="780090" y="719877"/>
                </a:lnTo>
                <a:lnTo>
                  <a:pt x="789737" y="719877"/>
                </a:lnTo>
                <a:lnTo>
                  <a:pt x="789737" y="748778"/>
                </a:lnTo>
                <a:lnTo>
                  <a:pt x="794560" y="748778"/>
                </a:lnTo>
                <a:lnTo>
                  <a:pt x="794560" y="763229"/>
                </a:lnTo>
                <a:lnTo>
                  <a:pt x="799383" y="763229"/>
                </a:lnTo>
                <a:lnTo>
                  <a:pt x="799383" y="777806"/>
                </a:lnTo>
                <a:lnTo>
                  <a:pt x="804079" y="777806"/>
                </a:lnTo>
                <a:lnTo>
                  <a:pt x="804079" y="792130"/>
                </a:lnTo>
                <a:lnTo>
                  <a:pt x="809029" y="792130"/>
                </a:lnTo>
                <a:lnTo>
                  <a:pt x="809029" y="806708"/>
                </a:lnTo>
                <a:lnTo>
                  <a:pt x="818676" y="806708"/>
                </a:lnTo>
                <a:lnTo>
                  <a:pt x="818676" y="821159"/>
                </a:lnTo>
                <a:lnTo>
                  <a:pt x="823372" y="821159"/>
                </a:lnTo>
                <a:lnTo>
                  <a:pt x="823372" y="835736"/>
                </a:lnTo>
                <a:lnTo>
                  <a:pt x="828322" y="835736"/>
                </a:lnTo>
                <a:lnTo>
                  <a:pt x="828322" y="864638"/>
                </a:lnTo>
                <a:lnTo>
                  <a:pt x="833145" y="864638"/>
                </a:lnTo>
                <a:lnTo>
                  <a:pt x="833145" y="879215"/>
                </a:lnTo>
                <a:lnTo>
                  <a:pt x="847488" y="879215"/>
                </a:lnTo>
                <a:lnTo>
                  <a:pt x="847488" y="908117"/>
                </a:lnTo>
                <a:lnTo>
                  <a:pt x="852438" y="908117"/>
                </a:lnTo>
                <a:lnTo>
                  <a:pt x="852438" y="937018"/>
                </a:lnTo>
                <a:lnTo>
                  <a:pt x="866781" y="937018"/>
                </a:lnTo>
                <a:lnTo>
                  <a:pt x="895720" y="937018"/>
                </a:lnTo>
                <a:lnTo>
                  <a:pt x="895720" y="951596"/>
                </a:lnTo>
                <a:lnTo>
                  <a:pt x="982411" y="951596"/>
                </a:lnTo>
                <a:lnTo>
                  <a:pt x="982411" y="966173"/>
                </a:lnTo>
                <a:lnTo>
                  <a:pt x="991930" y="966173"/>
                </a:lnTo>
                <a:lnTo>
                  <a:pt x="991930" y="980751"/>
                </a:lnTo>
                <a:lnTo>
                  <a:pt x="1016173" y="980751"/>
                </a:lnTo>
                <a:lnTo>
                  <a:pt x="1016173" y="995329"/>
                </a:lnTo>
                <a:lnTo>
                  <a:pt x="1030516" y="995329"/>
                </a:lnTo>
                <a:lnTo>
                  <a:pt x="1049809" y="995329"/>
                </a:lnTo>
                <a:lnTo>
                  <a:pt x="1049809" y="1010033"/>
                </a:lnTo>
                <a:lnTo>
                  <a:pt x="1112384" y="1010033"/>
                </a:lnTo>
                <a:lnTo>
                  <a:pt x="1112384" y="1024484"/>
                </a:lnTo>
                <a:lnTo>
                  <a:pt x="1184478" y="1024484"/>
                </a:lnTo>
                <a:lnTo>
                  <a:pt x="1184478" y="1053892"/>
                </a:lnTo>
                <a:lnTo>
                  <a:pt x="1194251" y="1053892"/>
                </a:lnTo>
                <a:lnTo>
                  <a:pt x="1194251" y="1068470"/>
                </a:lnTo>
                <a:lnTo>
                  <a:pt x="1213544" y="1068470"/>
                </a:lnTo>
                <a:lnTo>
                  <a:pt x="1213544" y="1097878"/>
                </a:lnTo>
                <a:lnTo>
                  <a:pt x="1223064" y="1097878"/>
                </a:lnTo>
                <a:lnTo>
                  <a:pt x="1223064" y="1112456"/>
                </a:lnTo>
                <a:lnTo>
                  <a:pt x="1232710" y="1112456"/>
                </a:lnTo>
                <a:lnTo>
                  <a:pt x="1232710" y="1127160"/>
                </a:lnTo>
                <a:lnTo>
                  <a:pt x="1247180" y="1127160"/>
                </a:lnTo>
                <a:lnTo>
                  <a:pt x="1247180" y="1141864"/>
                </a:lnTo>
                <a:lnTo>
                  <a:pt x="1252003" y="1141864"/>
                </a:lnTo>
                <a:lnTo>
                  <a:pt x="1252003" y="1171146"/>
                </a:lnTo>
                <a:lnTo>
                  <a:pt x="1276119" y="1171146"/>
                </a:lnTo>
                <a:lnTo>
                  <a:pt x="1276119" y="1185851"/>
                </a:lnTo>
                <a:lnTo>
                  <a:pt x="1386799" y="1185851"/>
                </a:lnTo>
                <a:lnTo>
                  <a:pt x="1386799" y="1200428"/>
                </a:lnTo>
                <a:lnTo>
                  <a:pt x="1439854" y="1200428"/>
                </a:lnTo>
                <a:lnTo>
                  <a:pt x="1439854" y="1215132"/>
                </a:lnTo>
                <a:lnTo>
                  <a:pt x="1473490" y="1215132"/>
                </a:lnTo>
                <a:lnTo>
                  <a:pt x="1473490" y="1229837"/>
                </a:lnTo>
                <a:lnTo>
                  <a:pt x="1483136" y="1229837"/>
                </a:lnTo>
                <a:lnTo>
                  <a:pt x="1483136" y="1244287"/>
                </a:lnTo>
                <a:lnTo>
                  <a:pt x="1589120" y="1244287"/>
                </a:lnTo>
                <a:lnTo>
                  <a:pt x="1589120" y="1258992"/>
                </a:lnTo>
                <a:lnTo>
                  <a:pt x="1666037" y="1258992"/>
                </a:lnTo>
                <a:lnTo>
                  <a:pt x="1666037" y="1273696"/>
                </a:lnTo>
                <a:lnTo>
                  <a:pt x="1670987" y="1273696"/>
                </a:lnTo>
                <a:lnTo>
                  <a:pt x="1670987" y="1288274"/>
                </a:lnTo>
                <a:lnTo>
                  <a:pt x="1728612" y="1288274"/>
                </a:lnTo>
                <a:lnTo>
                  <a:pt x="1728612" y="1302978"/>
                </a:lnTo>
                <a:lnTo>
                  <a:pt x="1815302" y="1302978"/>
                </a:lnTo>
                <a:lnTo>
                  <a:pt x="1815302" y="1317682"/>
                </a:lnTo>
                <a:lnTo>
                  <a:pt x="1892347" y="1317682"/>
                </a:lnTo>
                <a:lnTo>
                  <a:pt x="1892347" y="1332260"/>
                </a:lnTo>
                <a:lnTo>
                  <a:pt x="1959745" y="1332260"/>
                </a:lnTo>
                <a:lnTo>
                  <a:pt x="1959745" y="1346964"/>
                </a:lnTo>
                <a:lnTo>
                  <a:pt x="1964568" y="1346964"/>
                </a:lnTo>
                <a:lnTo>
                  <a:pt x="1964568" y="1361668"/>
                </a:lnTo>
                <a:lnTo>
                  <a:pt x="1993507" y="1361668"/>
                </a:lnTo>
                <a:lnTo>
                  <a:pt x="1998330" y="1361668"/>
                </a:lnTo>
                <a:lnTo>
                  <a:pt x="1998330" y="1376373"/>
                </a:lnTo>
                <a:lnTo>
                  <a:pt x="2012800" y="1376373"/>
                </a:lnTo>
                <a:lnTo>
                  <a:pt x="2012800" y="1391077"/>
                </a:lnTo>
                <a:lnTo>
                  <a:pt x="2017623" y="1391077"/>
                </a:lnTo>
                <a:lnTo>
                  <a:pt x="2017623" y="1405908"/>
                </a:lnTo>
                <a:lnTo>
                  <a:pt x="2036916" y="1405908"/>
                </a:lnTo>
                <a:lnTo>
                  <a:pt x="2036916" y="1420612"/>
                </a:lnTo>
                <a:lnTo>
                  <a:pt x="2046436" y="1420612"/>
                </a:lnTo>
                <a:lnTo>
                  <a:pt x="2046436" y="1435317"/>
                </a:lnTo>
                <a:lnTo>
                  <a:pt x="2065728" y="1435317"/>
                </a:lnTo>
                <a:lnTo>
                  <a:pt x="2065728" y="1450148"/>
                </a:lnTo>
                <a:lnTo>
                  <a:pt x="2118784" y="1450148"/>
                </a:lnTo>
                <a:lnTo>
                  <a:pt x="2118784" y="1464852"/>
                </a:lnTo>
                <a:lnTo>
                  <a:pt x="2398022" y="1464852"/>
                </a:lnTo>
                <a:lnTo>
                  <a:pt x="2402718" y="1464852"/>
                </a:lnTo>
                <a:lnTo>
                  <a:pt x="2412492" y="1464852"/>
                </a:lnTo>
                <a:lnTo>
                  <a:pt x="2426834" y="1464852"/>
                </a:lnTo>
                <a:lnTo>
                  <a:pt x="2426834" y="1479936"/>
                </a:lnTo>
                <a:lnTo>
                  <a:pt x="2436481" y="1479936"/>
                </a:lnTo>
                <a:lnTo>
                  <a:pt x="2436481" y="1495021"/>
                </a:lnTo>
                <a:lnTo>
                  <a:pt x="2455773" y="1495021"/>
                </a:lnTo>
                <a:lnTo>
                  <a:pt x="2455773" y="1510106"/>
                </a:lnTo>
                <a:lnTo>
                  <a:pt x="2783117" y="1510106"/>
                </a:lnTo>
                <a:lnTo>
                  <a:pt x="2783117" y="1525317"/>
                </a:lnTo>
                <a:lnTo>
                  <a:pt x="2787940" y="1525317"/>
                </a:lnTo>
                <a:lnTo>
                  <a:pt x="2816879" y="1525317"/>
                </a:lnTo>
                <a:lnTo>
                  <a:pt x="2821703" y="1525317"/>
                </a:lnTo>
                <a:lnTo>
                  <a:pt x="2836172" y="1525317"/>
                </a:lnTo>
                <a:lnTo>
                  <a:pt x="2864985" y="1525317"/>
                </a:lnTo>
                <a:lnTo>
                  <a:pt x="2864985" y="1540908"/>
                </a:lnTo>
                <a:lnTo>
                  <a:pt x="2869808" y="1540908"/>
                </a:lnTo>
                <a:lnTo>
                  <a:pt x="2879454" y="1540908"/>
                </a:lnTo>
                <a:lnTo>
                  <a:pt x="2879454" y="1556500"/>
                </a:lnTo>
                <a:lnTo>
                  <a:pt x="2884277" y="1556500"/>
                </a:lnTo>
                <a:lnTo>
                  <a:pt x="2884277" y="1572218"/>
                </a:lnTo>
                <a:lnTo>
                  <a:pt x="2946852" y="1572218"/>
                </a:lnTo>
                <a:lnTo>
                  <a:pt x="2946852" y="1588317"/>
                </a:lnTo>
                <a:lnTo>
                  <a:pt x="3100941" y="1588317"/>
                </a:lnTo>
                <a:lnTo>
                  <a:pt x="3211748" y="1588317"/>
                </a:lnTo>
                <a:lnTo>
                  <a:pt x="3211748" y="1604416"/>
                </a:lnTo>
                <a:lnTo>
                  <a:pt x="3216571" y="1604416"/>
                </a:lnTo>
                <a:lnTo>
                  <a:pt x="3226090" y="1604416"/>
                </a:lnTo>
                <a:lnTo>
                  <a:pt x="3235864" y="1604416"/>
                </a:lnTo>
                <a:lnTo>
                  <a:pt x="3245383" y="1604416"/>
                </a:lnTo>
                <a:lnTo>
                  <a:pt x="3264676" y="1604416"/>
                </a:lnTo>
                <a:lnTo>
                  <a:pt x="3264676" y="1621022"/>
                </a:lnTo>
                <a:lnTo>
                  <a:pt x="3293488" y="1621022"/>
                </a:lnTo>
                <a:lnTo>
                  <a:pt x="3293488" y="1637881"/>
                </a:lnTo>
                <a:lnTo>
                  <a:pt x="3611439" y="1637881"/>
                </a:lnTo>
                <a:lnTo>
                  <a:pt x="3611439" y="1654867"/>
                </a:lnTo>
                <a:lnTo>
                  <a:pt x="3640251" y="1654867"/>
                </a:lnTo>
                <a:lnTo>
                  <a:pt x="3640251" y="1671853"/>
                </a:lnTo>
                <a:lnTo>
                  <a:pt x="3645075" y="1671853"/>
                </a:lnTo>
                <a:lnTo>
                  <a:pt x="3649898" y="1671853"/>
                </a:lnTo>
                <a:lnTo>
                  <a:pt x="3659544" y="1671853"/>
                </a:lnTo>
                <a:lnTo>
                  <a:pt x="3659544" y="1689092"/>
                </a:lnTo>
                <a:lnTo>
                  <a:pt x="3664367" y="1689092"/>
                </a:lnTo>
                <a:lnTo>
                  <a:pt x="3678837" y="1689092"/>
                </a:lnTo>
                <a:lnTo>
                  <a:pt x="3683660" y="1689092"/>
                </a:lnTo>
                <a:lnTo>
                  <a:pt x="3953252" y="1689092"/>
                </a:lnTo>
                <a:lnTo>
                  <a:pt x="3953252" y="1706966"/>
                </a:lnTo>
                <a:lnTo>
                  <a:pt x="4006180" y="1706966"/>
                </a:lnTo>
                <a:lnTo>
                  <a:pt x="4020650" y="1706966"/>
                </a:lnTo>
                <a:lnTo>
                  <a:pt x="4025473" y="1706966"/>
                </a:lnTo>
                <a:lnTo>
                  <a:pt x="4035120" y="1706966"/>
                </a:lnTo>
                <a:lnTo>
                  <a:pt x="4035120" y="1725726"/>
                </a:lnTo>
                <a:lnTo>
                  <a:pt x="4044766" y="1725726"/>
                </a:lnTo>
                <a:lnTo>
                  <a:pt x="4049462" y="1725726"/>
                </a:lnTo>
                <a:lnTo>
                  <a:pt x="4054412" y="1725726"/>
                </a:lnTo>
                <a:lnTo>
                  <a:pt x="4068755" y="1725726"/>
                </a:lnTo>
                <a:lnTo>
                  <a:pt x="4078528" y="1725726"/>
                </a:lnTo>
                <a:lnTo>
                  <a:pt x="4083225" y="1725726"/>
                </a:lnTo>
                <a:lnTo>
                  <a:pt x="4097567" y="1725726"/>
                </a:lnTo>
                <a:lnTo>
                  <a:pt x="4266253" y="1725726"/>
                </a:lnTo>
                <a:lnTo>
                  <a:pt x="4266253" y="1747529"/>
                </a:lnTo>
                <a:lnTo>
                  <a:pt x="4367286" y="1747529"/>
                </a:lnTo>
                <a:lnTo>
                  <a:pt x="4386579" y="1747529"/>
                </a:lnTo>
                <a:lnTo>
                  <a:pt x="4386579" y="1769713"/>
                </a:lnTo>
                <a:lnTo>
                  <a:pt x="4425165" y="1769713"/>
                </a:lnTo>
                <a:lnTo>
                  <a:pt x="4425165" y="1791769"/>
                </a:lnTo>
                <a:lnTo>
                  <a:pt x="4449154" y="1791769"/>
                </a:lnTo>
                <a:lnTo>
                  <a:pt x="4449154" y="1814713"/>
                </a:lnTo>
                <a:lnTo>
                  <a:pt x="4454104" y="1814713"/>
                </a:lnTo>
                <a:lnTo>
                  <a:pt x="4458927" y="1814713"/>
                </a:lnTo>
                <a:lnTo>
                  <a:pt x="4473270" y="1814713"/>
                </a:lnTo>
                <a:lnTo>
                  <a:pt x="4478093" y="1814713"/>
                </a:lnTo>
                <a:lnTo>
                  <a:pt x="4482916" y="1814713"/>
                </a:lnTo>
                <a:lnTo>
                  <a:pt x="4487740" y="1814713"/>
                </a:lnTo>
                <a:lnTo>
                  <a:pt x="4492436" y="1814713"/>
                </a:lnTo>
                <a:lnTo>
                  <a:pt x="4516552" y="1814713"/>
                </a:lnTo>
                <a:lnTo>
                  <a:pt x="4810259" y="1814713"/>
                </a:lnTo>
                <a:lnTo>
                  <a:pt x="4810259" y="1842346"/>
                </a:lnTo>
                <a:lnTo>
                  <a:pt x="4829553" y="1842346"/>
                </a:lnTo>
                <a:lnTo>
                  <a:pt x="4834502" y="1842346"/>
                </a:lnTo>
                <a:lnTo>
                  <a:pt x="4848845" y="1842346"/>
                </a:lnTo>
                <a:lnTo>
                  <a:pt x="4863315" y="1842346"/>
                </a:lnTo>
                <a:lnTo>
                  <a:pt x="4872835" y="1842346"/>
                </a:lnTo>
                <a:lnTo>
                  <a:pt x="4872835" y="1872516"/>
                </a:lnTo>
                <a:lnTo>
                  <a:pt x="4877784" y="1872516"/>
                </a:lnTo>
                <a:lnTo>
                  <a:pt x="4882608" y="1872516"/>
                </a:lnTo>
                <a:lnTo>
                  <a:pt x="4892127" y="1872516"/>
                </a:lnTo>
                <a:lnTo>
                  <a:pt x="4896950" y="1872516"/>
                </a:lnTo>
                <a:lnTo>
                  <a:pt x="5079978" y="1872516"/>
                </a:lnTo>
                <a:lnTo>
                  <a:pt x="5079978" y="1906488"/>
                </a:lnTo>
                <a:lnTo>
                  <a:pt x="5205128" y="1906488"/>
                </a:lnTo>
                <a:lnTo>
                  <a:pt x="5233940" y="1906488"/>
                </a:lnTo>
                <a:lnTo>
                  <a:pt x="5238890" y="1906488"/>
                </a:lnTo>
                <a:lnTo>
                  <a:pt x="5243714" y="1906488"/>
                </a:lnTo>
                <a:lnTo>
                  <a:pt x="5258183" y="1906488"/>
                </a:lnTo>
                <a:lnTo>
                  <a:pt x="5263006" y="1906488"/>
                </a:lnTo>
                <a:lnTo>
                  <a:pt x="5263006" y="1986728"/>
                </a:lnTo>
                <a:lnTo>
                  <a:pt x="5267703" y="1986728"/>
                </a:lnTo>
                <a:lnTo>
                  <a:pt x="5272526" y="1986728"/>
                </a:lnTo>
                <a:lnTo>
                  <a:pt x="5277476" y="1986728"/>
                </a:lnTo>
                <a:lnTo>
                  <a:pt x="5282299" y="1986728"/>
                </a:lnTo>
                <a:lnTo>
                  <a:pt x="5286996" y="1986728"/>
                </a:lnTo>
                <a:lnTo>
                  <a:pt x="5291819" y="1986728"/>
                </a:lnTo>
                <a:lnTo>
                  <a:pt x="5325581" y="1986728"/>
                </a:lnTo>
                <a:lnTo>
                  <a:pt x="5325581" y="2048587"/>
                </a:lnTo>
                <a:lnTo>
                  <a:pt x="5354394" y="2048587"/>
                </a:lnTo>
                <a:lnTo>
                  <a:pt x="5354394" y="2110573"/>
                </a:lnTo>
                <a:lnTo>
                  <a:pt x="5364167" y="2110573"/>
                </a:lnTo>
                <a:lnTo>
                  <a:pt x="5392979" y="2110573"/>
                </a:lnTo>
                <a:lnTo>
                  <a:pt x="6033323" y="2110573"/>
                </a:lnTo>
                <a:lnTo>
                  <a:pt x="6038273" y="2110573"/>
                </a:lnTo>
                <a:lnTo>
                  <a:pt x="6047793" y="2110573"/>
                </a:lnTo>
                <a:lnTo>
                  <a:pt x="6067085" y="2110573"/>
                </a:lnTo>
                <a:lnTo>
                  <a:pt x="6071909" y="2110573"/>
                </a:lnTo>
                <a:lnTo>
                  <a:pt x="6076605" y="2110573"/>
                </a:lnTo>
                <a:lnTo>
                  <a:pt x="6081555" y="2110573"/>
                </a:lnTo>
                <a:lnTo>
                  <a:pt x="6086378" y="2110573"/>
                </a:lnTo>
                <a:lnTo>
                  <a:pt x="6100848" y="2110573"/>
                </a:lnTo>
                <a:lnTo>
                  <a:pt x="6105671" y="2110573"/>
                </a:lnTo>
                <a:lnTo>
                  <a:pt x="6384910" y="2110573"/>
                </a:lnTo>
                <a:lnTo>
                  <a:pt x="6818237" y="2110573"/>
                </a:lnTo>
                <a:lnTo>
                  <a:pt x="6847049" y="2110573"/>
                </a:lnTo>
                <a:lnTo>
                  <a:pt x="6875988" y="2110573"/>
                </a:lnTo>
                <a:lnTo>
                  <a:pt x="6885635" y="2110573"/>
                </a:lnTo>
              </a:path>
            </a:pathLst>
          </a:custGeom>
          <a:noFill/>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nvGrpSpPr>
          <p:cNvPr id="1646" name="Graphic 5">
            <a:extLst>
              <a:ext uri="{FF2B5EF4-FFF2-40B4-BE49-F238E27FC236}">
                <a16:creationId xmlns:a16="http://schemas.microsoft.com/office/drawing/2014/main" id="{AC876B00-4080-1869-DD38-134DB3B57184}"/>
              </a:ext>
            </a:extLst>
          </p:cNvPr>
          <p:cNvGrpSpPr/>
          <p:nvPr/>
        </p:nvGrpSpPr>
        <p:grpSpPr>
          <a:xfrm>
            <a:off x="987123" y="2287485"/>
            <a:ext cx="4654563" cy="1565407"/>
            <a:chOff x="-507248" y="1898404"/>
            <a:chExt cx="6981844" cy="2211474"/>
          </a:xfrm>
        </p:grpSpPr>
        <p:sp>
          <p:nvSpPr>
            <p:cNvPr id="2119" name="Freeform 3202">
              <a:extLst>
                <a:ext uri="{FF2B5EF4-FFF2-40B4-BE49-F238E27FC236}">
                  <a16:creationId xmlns:a16="http://schemas.microsoft.com/office/drawing/2014/main" id="{B9891E47-A7DC-D55E-6BFF-CDFBA836F046}"/>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20" name="Freeform 3203">
              <a:extLst>
                <a:ext uri="{FF2B5EF4-FFF2-40B4-BE49-F238E27FC236}">
                  <a16:creationId xmlns:a16="http://schemas.microsoft.com/office/drawing/2014/main" id="{63D8000F-B152-EA6F-91BC-8413F691145F}"/>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21" name="Freeform 3204">
              <a:extLst>
                <a:ext uri="{FF2B5EF4-FFF2-40B4-BE49-F238E27FC236}">
                  <a16:creationId xmlns:a16="http://schemas.microsoft.com/office/drawing/2014/main" id="{6BBB7CF0-2662-3DDE-0C83-BD6787CE5921}"/>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22" name="Freeform 3205">
              <a:extLst>
                <a:ext uri="{FF2B5EF4-FFF2-40B4-BE49-F238E27FC236}">
                  <a16:creationId xmlns:a16="http://schemas.microsoft.com/office/drawing/2014/main" id="{4B23FD40-C3B5-CFE2-3154-D5291B06AB08}"/>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23" name="Freeform 3206">
              <a:extLst>
                <a:ext uri="{FF2B5EF4-FFF2-40B4-BE49-F238E27FC236}">
                  <a16:creationId xmlns:a16="http://schemas.microsoft.com/office/drawing/2014/main" id="{6D98523B-81FE-3B71-D788-EF8EC6F8A352}"/>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24" name="Freeform 3207">
              <a:extLst>
                <a:ext uri="{FF2B5EF4-FFF2-40B4-BE49-F238E27FC236}">
                  <a16:creationId xmlns:a16="http://schemas.microsoft.com/office/drawing/2014/main" id="{0A370689-8BB7-4137-8434-23E601678D2A}"/>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25" name="Freeform 3208">
              <a:extLst>
                <a:ext uri="{FF2B5EF4-FFF2-40B4-BE49-F238E27FC236}">
                  <a16:creationId xmlns:a16="http://schemas.microsoft.com/office/drawing/2014/main" id="{F85EA9B6-C744-2315-25C6-F0B5465FB357}"/>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26" name="Freeform 3209">
              <a:extLst>
                <a:ext uri="{FF2B5EF4-FFF2-40B4-BE49-F238E27FC236}">
                  <a16:creationId xmlns:a16="http://schemas.microsoft.com/office/drawing/2014/main" id="{6F8A4277-4E90-DB96-43CC-A925DD36F8B2}"/>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27" name="Freeform 3210">
              <a:extLst>
                <a:ext uri="{FF2B5EF4-FFF2-40B4-BE49-F238E27FC236}">
                  <a16:creationId xmlns:a16="http://schemas.microsoft.com/office/drawing/2014/main" id="{5A23DC39-880A-C44B-B126-17B4D2DA9958}"/>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28" name="Freeform 3211">
              <a:extLst>
                <a:ext uri="{FF2B5EF4-FFF2-40B4-BE49-F238E27FC236}">
                  <a16:creationId xmlns:a16="http://schemas.microsoft.com/office/drawing/2014/main" id="{20E6608C-3039-4A43-D89E-327995135EAF}"/>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29" name="Freeform 3212">
              <a:extLst>
                <a:ext uri="{FF2B5EF4-FFF2-40B4-BE49-F238E27FC236}">
                  <a16:creationId xmlns:a16="http://schemas.microsoft.com/office/drawing/2014/main" id="{47B2B7CF-5868-4E94-746F-9B52E4AEAD3E}"/>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30" name="Freeform 3213">
              <a:extLst>
                <a:ext uri="{FF2B5EF4-FFF2-40B4-BE49-F238E27FC236}">
                  <a16:creationId xmlns:a16="http://schemas.microsoft.com/office/drawing/2014/main" id="{D4BFF834-C4EC-449B-C805-7BC2FEFC0E64}"/>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31" name="Freeform 3214">
              <a:extLst>
                <a:ext uri="{FF2B5EF4-FFF2-40B4-BE49-F238E27FC236}">
                  <a16:creationId xmlns:a16="http://schemas.microsoft.com/office/drawing/2014/main" id="{83EDB6C7-1E57-9F60-AEF1-409540878DA3}"/>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32" name="Freeform 3215">
              <a:extLst>
                <a:ext uri="{FF2B5EF4-FFF2-40B4-BE49-F238E27FC236}">
                  <a16:creationId xmlns:a16="http://schemas.microsoft.com/office/drawing/2014/main" id="{42386403-E7D2-165A-A41E-39C313E0DBEF}"/>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33" name="Freeform 3216">
              <a:extLst>
                <a:ext uri="{FF2B5EF4-FFF2-40B4-BE49-F238E27FC236}">
                  <a16:creationId xmlns:a16="http://schemas.microsoft.com/office/drawing/2014/main" id="{8275FB49-49CA-8F29-B17E-8316D36F526F}"/>
                </a:ext>
              </a:extLst>
            </p:cNvPr>
            <p:cNvSpPr/>
            <p:nvPr/>
          </p:nvSpPr>
          <p:spPr>
            <a:xfrm>
              <a:off x="-300231" y="207751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34" name="Freeform 3217">
              <a:extLst>
                <a:ext uri="{FF2B5EF4-FFF2-40B4-BE49-F238E27FC236}">
                  <a16:creationId xmlns:a16="http://schemas.microsoft.com/office/drawing/2014/main" id="{8E9F8DD5-BC2E-4E60-82F6-12F7CB56DFFC}"/>
                </a:ext>
              </a:extLst>
            </p:cNvPr>
            <p:cNvSpPr/>
            <p:nvPr/>
          </p:nvSpPr>
          <p:spPr>
            <a:xfrm>
              <a:off x="-249714" y="202706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35" name="Freeform 3218">
              <a:extLst>
                <a:ext uri="{FF2B5EF4-FFF2-40B4-BE49-F238E27FC236}">
                  <a16:creationId xmlns:a16="http://schemas.microsoft.com/office/drawing/2014/main" id="{3A2633EF-F733-277B-7D36-2ECEC5FE4A0F}"/>
                </a:ext>
              </a:extLst>
            </p:cNvPr>
            <p:cNvSpPr/>
            <p:nvPr/>
          </p:nvSpPr>
          <p:spPr>
            <a:xfrm>
              <a:off x="-112380" y="2264110"/>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36" name="Freeform 3219">
              <a:extLst>
                <a:ext uri="{FF2B5EF4-FFF2-40B4-BE49-F238E27FC236}">
                  <a16:creationId xmlns:a16="http://schemas.microsoft.com/office/drawing/2014/main" id="{20BCD746-67C0-E980-48E2-2698EF51644C}"/>
                </a:ext>
              </a:extLst>
            </p:cNvPr>
            <p:cNvSpPr/>
            <p:nvPr/>
          </p:nvSpPr>
          <p:spPr>
            <a:xfrm>
              <a:off x="-61863" y="2213532"/>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37" name="Freeform 3220">
              <a:extLst>
                <a:ext uri="{FF2B5EF4-FFF2-40B4-BE49-F238E27FC236}">
                  <a16:creationId xmlns:a16="http://schemas.microsoft.com/office/drawing/2014/main" id="{31A58BE4-E763-7496-623A-0B8DEBC5875A}"/>
                </a:ext>
              </a:extLst>
            </p:cNvPr>
            <p:cNvSpPr/>
            <p:nvPr/>
          </p:nvSpPr>
          <p:spPr>
            <a:xfrm>
              <a:off x="-44982" y="243701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38" name="Freeform 3221">
              <a:extLst>
                <a:ext uri="{FF2B5EF4-FFF2-40B4-BE49-F238E27FC236}">
                  <a16:creationId xmlns:a16="http://schemas.microsoft.com/office/drawing/2014/main" id="{F8C39FD3-571C-E233-32FC-C67BA8551771}"/>
                </a:ext>
              </a:extLst>
            </p:cNvPr>
            <p:cNvSpPr/>
            <p:nvPr/>
          </p:nvSpPr>
          <p:spPr>
            <a:xfrm>
              <a:off x="5534" y="23865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39" name="Freeform 3222">
              <a:extLst>
                <a:ext uri="{FF2B5EF4-FFF2-40B4-BE49-F238E27FC236}">
                  <a16:creationId xmlns:a16="http://schemas.microsoft.com/office/drawing/2014/main" id="{E480E9BF-4DA0-80E7-4A50-777927B4D6AC}"/>
                </a:ext>
              </a:extLst>
            </p:cNvPr>
            <p:cNvSpPr/>
            <p:nvPr/>
          </p:nvSpPr>
          <p:spPr>
            <a:xfrm>
              <a:off x="354709" y="2885874"/>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40" name="Freeform 3223">
              <a:extLst>
                <a:ext uri="{FF2B5EF4-FFF2-40B4-BE49-F238E27FC236}">
                  <a16:creationId xmlns:a16="http://schemas.microsoft.com/office/drawing/2014/main" id="{19750D4D-CD86-64F1-CAA3-5D134A6CE5D0}"/>
                </a:ext>
              </a:extLst>
            </p:cNvPr>
            <p:cNvSpPr/>
            <p:nvPr/>
          </p:nvSpPr>
          <p:spPr>
            <a:xfrm>
              <a:off x="405225" y="283542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41" name="Freeform 3224">
              <a:extLst>
                <a:ext uri="{FF2B5EF4-FFF2-40B4-BE49-F238E27FC236}">
                  <a16:creationId xmlns:a16="http://schemas.microsoft.com/office/drawing/2014/main" id="{39E9A765-6C63-58FC-792C-0554F85E1FB5}"/>
                </a:ext>
              </a:extLst>
            </p:cNvPr>
            <p:cNvSpPr/>
            <p:nvPr/>
          </p:nvSpPr>
          <p:spPr>
            <a:xfrm>
              <a:off x="518444" y="294418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42" name="Freeform 3225">
              <a:extLst>
                <a:ext uri="{FF2B5EF4-FFF2-40B4-BE49-F238E27FC236}">
                  <a16:creationId xmlns:a16="http://schemas.microsoft.com/office/drawing/2014/main" id="{A29DAE58-32D7-2D5D-5CF8-539A4A399933}"/>
                </a:ext>
              </a:extLst>
            </p:cNvPr>
            <p:cNvSpPr/>
            <p:nvPr/>
          </p:nvSpPr>
          <p:spPr>
            <a:xfrm>
              <a:off x="568960" y="289373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43" name="Freeform 3226">
              <a:extLst>
                <a:ext uri="{FF2B5EF4-FFF2-40B4-BE49-F238E27FC236}">
                  <a16:creationId xmlns:a16="http://schemas.microsoft.com/office/drawing/2014/main" id="{FD9C2B0C-7F51-9C54-3F2B-601FDC62EE48}"/>
                </a:ext>
              </a:extLst>
            </p:cNvPr>
            <p:cNvSpPr/>
            <p:nvPr/>
          </p:nvSpPr>
          <p:spPr>
            <a:xfrm>
              <a:off x="1481435" y="331052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44" name="Freeform 3227">
              <a:extLst>
                <a:ext uri="{FF2B5EF4-FFF2-40B4-BE49-F238E27FC236}">
                  <a16:creationId xmlns:a16="http://schemas.microsoft.com/office/drawing/2014/main" id="{03977EF9-148B-0A83-0597-EDD0B618C4CD}"/>
                </a:ext>
              </a:extLst>
            </p:cNvPr>
            <p:cNvSpPr/>
            <p:nvPr/>
          </p:nvSpPr>
          <p:spPr>
            <a:xfrm>
              <a:off x="1531952" y="326007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45" name="Freeform 3228">
              <a:extLst>
                <a:ext uri="{FF2B5EF4-FFF2-40B4-BE49-F238E27FC236}">
                  <a16:creationId xmlns:a16="http://schemas.microsoft.com/office/drawing/2014/main" id="{D04EE8BC-C002-452A-6B5C-E3FF9D5AEDFF}"/>
                </a:ext>
              </a:extLst>
            </p:cNvPr>
            <p:cNvSpPr/>
            <p:nvPr/>
          </p:nvSpPr>
          <p:spPr>
            <a:xfrm>
              <a:off x="1885950" y="341370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46" name="Freeform 3229">
              <a:extLst>
                <a:ext uri="{FF2B5EF4-FFF2-40B4-BE49-F238E27FC236}">
                  <a16:creationId xmlns:a16="http://schemas.microsoft.com/office/drawing/2014/main" id="{E640E602-310D-F7AF-4F44-86BF7E96D376}"/>
                </a:ext>
              </a:extLst>
            </p:cNvPr>
            <p:cNvSpPr/>
            <p:nvPr/>
          </p:nvSpPr>
          <p:spPr>
            <a:xfrm>
              <a:off x="1936466" y="336325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47" name="Freeform 3230">
              <a:extLst>
                <a:ext uri="{FF2B5EF4-FFF2-40B4-BE49-F238E27FC236}">
                  <a16:creationId xmlns:a16="http://schemas.microsoft.com/office/drawing/2014/main" id="{E91FE35D-5EAD-51EB-1C0F-85C8C2234151}"/>
                </a:ext>
              </a:extLst>
            </p:cNvPr>
            <p:cNvSpPr/>
            <p:nvPr/>
          </p:nvSpPr>
          <p:spPr>
            <a:xfrm>
              <a:off x="1890646" y="341370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48" name="Freeform 3231">
              <a:extLst>
                <a:ext uri="{FF2B5EF4-FFF2-40B4-BE49-F238E27FC236}">
                  <a16:creationId xmlns:a16="http://schemas.microsoft.com/office/drawing/2014/main" id="{A286D384-4EA1-54BD-368F-3DD841A1B1A0}"/>
                </a:ext>
              </a:extLst>
            </p:cNvPr>
            <p:cNvSpPr/>
            <p:nvPr/>
          </p:nvSpPr>
          <p:spPr>
            <a:xfrm>
              <a:off x="1941163" y="336325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49" name="Freeform 3232">
              <a:extLst>
                <a:ext uri="{FF2B5EF4-FFF2-40B4-BE49-F238E27FC236}">
                  <a16:creationId xmlns:a16="http://schemas.microsoft.com/office/drawing/2014/main" id="{66BCCE0F-2E8A-CCD7-80EF-80CCA52D9632}"/>
                </a:ext>
              </a:extLst>
            </p:cNvPr>
            <p:cNvSpPr/>
            <p:nvPr/>
          </p:nvSpPr>
          <p:spPr>
            <a:xfrm>
              <a:off x="1900419" y="341370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50" name="Freeform 3233">
              <a:extLst>
                <a:ext uri="{FF2B5EF4-FFF2-40B4-BE49-F238E27FC236}">
                  <a16:creationId xmlns:a16="http://schemas.microsoft.com/office/drawing/2014/main" id="{C0DE22BD-415D-F584-DEF9-A0B33FF03189}"/>
                </a:ext>
              </a:extLst>
            </p:cNvPr>
            <p:cNvSpPr/>
            <p:nvPr/>
          </p:nvSpPr>
          <p:spPr>
            <a:xfrm>
              <a:off x="1950936" y="336325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51" name="Freeform 3234">
              <a:extLst>
                <a:ext uri="{FF2B5EF4-FFF2-40B4-BE49-F238E27FC236}">
                  <a16:creationId xmlns:a16="http://schemas.microsoft.com/office/drawing/2014/main" id="{8C191365-3A17-A357-040C-702477279B07}"/>
                </a:ext>
              </a:extLst>
            </p:cNvPr>
            <p:cNvSpPr/>
            <p:nvPr/>
          </p:nvSpPr>
          <p:spPr>
            <a:xfrm>
              <a:off x="2275868" y="347417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52" name="Freeform 3235">
              <a:extLst>
                <a:ext uri="{FF2B5EF4-FFF2-40B4-BE49-F238E27FC236}">
                  <a16:creationId xmlns:a16="http://schemas.microsoft.com/office/drawing/2014/main" id="{B9E71295-97DD-A05F-F86D-7C8D1837E963}"/>
                </a:ext>
              </a:extLst>
            </p:cNvPr>
            <p:cNvSpPr/>
            <p:nvPr/>
          </p:nvSpPr>
          <p:spPr>
            <a:xfrm>
              <a:off x="2326384" y="3423594"/>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53" name="Freeform 3236">
              <a:extLst>
                <a:ext uri="{FF2B5EF4-FFF2-40B4-BE49-F238E27FC236}">
                  <a16:creationId xmlns:a16="http://schemas.microsoft.com/office/drawing/2014/main" id="{1F3CCAC7-15F0-9240-B810-9EFA7BDBC685}"/>
                </a:ext>
              </a:extLst>
            </p:cNvPr>
            <p:cNvSpPr/>
            <p:nvPr/>
          </p:nvSpPr>
          <p:spPr>
            <a:xfrm>
              <a:off x="2304807" y="347417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54" name="Freeform 3237">
              <a:extLst>
                <a:ext uri="{FF2B5EF4-FFF2-40B4-BE49-F238E27FC236}">
                  <a16:creationId xmlns:a16="http://schemas.microsoft.com/office/drawing/2014/main" id="{E4163858-F69F-81DA-6402-F58C1B6EE190}"/>
                </a:ext>
              </a:extLst>
            </p:cNvPr>
            <p:cNvSpPr/>
            <p:nvPr/>
          </p:nvSpPr>
          <p:spPr>
            <a:xfrm>
              <a:off x="2355324" y="3423594"/>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55" name="Freeform 3238">
              <a:extLst>
                <a:ext uri="{FF2B5EF4-FFF2-40B4-BE49-F238E27FC236}">
                  <a16:creationId xmlns:a16="http://schemas.microsoft.com/office/drawing/2014/main" id="{F0E51835-6DF7-924F-706D-927F9644D925}"/>
                </a:ext>
              </a:extLst>
            </p:cNvPr>
            <p:cNvSpPr/>
            <p:nvPr/>
          </p:nvSpPr>
          <p:spPr>
            <a:xfrm>
              <a:off x="2309630" y="347417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56" name="Freeform 3239">
              <a:extLst>
                <a:ext uri="{FF2B5EF4-FFF2-40B4-BE49-F238E27FC236}">
                  <a16:creationId xmlns:a16="http://schemas.microsoft.com/office/drawing/2014/main" id="{B5E81A24-150C-FE25-496F-9D303B53C4FB}"/>
                </a:ext>
              </a:extLst>
            </p:cNvPr>
            <p:cNvSpPr/>
            <p:nvPr/>
          </p:nvSpPr>
          <p:spPr>
            <a:xfrm>
              <a:off x="2360147" y="3423594"/>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57" name="Freeform 3240">
              <a:extLst>
                <a:ext uri="{FF2B5EF4-FFF2-40B4-BE49-F238E27FC236}">
                  <a16:creationId xmlns:a16="http://schemas.microsoft.com/office/drawing/2014/main" id="{F74DA02C-7CBF-6762-A9C4-FE978D066673}"/>
                </a:ext>
              </a:extLst>
            </p:cNvPr>
            <p:cNvSpPr/>
            <p:nvPr/>
          </p:nvSpPr>
          <p:spPr>
            <a:xfrm>
              <a:off x="2324100" y="347417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58" name="Freeform 3241">
              <a:extLst>
                <a:ext uri="{FF2B5EF4-FFF2-40B4-BE49-F238E27FC236}">
                  <a16:creationId xmlns:a16="http://schemas.microsoft.com/office/drawing/2014/main" id="{7A9D56F6-CB8A-F683-2130-4E7432FA057B}"/>
                </a:ext>
              </a:extLst>
            </p:cNvPr>
            <p:cNvSpPr/>
            <p:nvPr/>
          </p:nvSpPr>
          <p:spPr>
            <a:xfrm>
              <a:off x="2374616" y="3423594"/>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59" name="Freeform 3242">
              <a:extLst>
                <a:ext uri="{FF2B5EF4-FFF2-40B4-BE49-F238E27FC236}">
                  <a16:creationId xmlns:a16="http://schemas.microsoft.com/office/drawing/2014/main" id="{2B751EE5-99C9-D616-EE18-89C1838D6A33}"/>
                </a:ext>
              </a:extLst>
            </p:cNvPr>
            <p:cNvSpPr/>
            <p:nvPr/>
          </p:nvSpPr>
          <p:spPr>
            <a:xfrm>
              <a:off x="2357735" y="348976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60" name="Freeform 3243">
              <a:extLst>
                <a:ext uri="{FF2B5EF4-FFF2-40B4-BE49-F238E27FC236}">
                  <a16:creationId xmlns:a16="http://schemas.microsoft.com/office/drawing/2014/main" id="{F14CB9F0-178A-62C3-BFA1-9F2E18FAF8CF}"/>
                </a:ext>
              </a:extLst>
            </p:cNvPr>
            <p:cNvSpPr/>
            <p:nvPr/>
          </p:nvSpPr>
          <p:spPr>
            <a:xfrm>
              <a:off x="2408252" y="343931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61" name="Freeform 3244">
              <a:extLst>
                <a:ext uri="{FF2B5EF4-FFF2-40B4-BE49-F238E27FC236}">
                  <a16:creationId xmlns:a16="http://schemas.microsoft.com/office/drawing/2014/main" id="{9168E297-A515-D50D-827C-8B68E2AF2CC3}"/>
                </a:ext>
              </a:extLst>
            </p:cNvPr>
            <p:cNvSpPr/>
            <p:nvPr/>
          </p:nvSpPr>
          <p:spPr>
            <a:xfrm>
              <a:off x="2367382" y="3505355"/>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62" name="Freeform 3245">
              <a:extLst>
                <a:ext uri="{FF2B5EF4-FFF2-40B4-BE49-F238E27FC236}">
                  <a16:creationId xmlns:a16="http://schemas.microsoft.com/office/drawing/2014/main" id="{121CDC39-8963-E91A-7640-146DF9448C6C}"/>
                </a:ext>
              </a:extLst>
            </p:cNvPr>
            <p:cNvSpPr/>
            <p:nvPr/>
          </p:nvSpPr>
          <p:spPr>
            <a:xfrm>
              <a:off x="2417898" y="34549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63" name="Freeform 3246">
              <a:extLst>
                <a:ext uri="{FF2B5EF4-FFF2-40B4-BE49-F238E27FC236}">
                  <a16:creationId xmlns:a16="http://schemas.microsoft.com/office/drawing/2014/main" id="{CCB47347-AC73-ED81-F18C-154161639FB4}"/>
                </a:ext>
              </a:extLst>
            </p:cNvPr>
            <p:cNvSpPr/>
            <p:nvPr/>
          </p:nvSpPr>
          <p:spPr>
            <a:xfrm>
              <a:off x="2372205" y="352107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64" name="Freeform 3247">
              <a:extLst>
                <a:ext uri="{FF2B5EF4-FFF2-40B4-BE49-F238E27FC236}">
                  <a16:creationId xmlns:a16="http://schemas.microsoft.com/office/drawing/2014/main" id="{93DD1577-6B54-62CF-6438-1AAAB91E6B18}"/>
                </a:ext>
              </a:extLst>
            </p:cNvPr>
            <p:cNvSpPr/>
            <p:nvPr/>
          </p:nvSpPr>
          <p:spPr>
            <a:xfrm>
              <a:off x="2422722" y="3470623"/>
              <a:ext cx="12692" cy="101028"/>
            </a:xfrm>
            <a:custGeom>
              <a:avLst/>
              <a:gdLst>
                <a:gd name="connsiteX0" fmla="*/ 0 w 12692"/>
                <a:gd name="connsiteY0" fmla="*/ 0 h 101028"/>
                <a:gd name="connsiteX1" fmla="*/ 0 w 12692"/>
                <a:gd name="connsiteY1" fmla="*/ 101028 h 101028"/>
              </a:gdLst>
              <a:ahLst/>
              <a:cxnLst>
                <a:cxn ang="0">
                  <a:pos x="connsiteX0" y="connsiteY0"/>
                </a:cxn>
                <a:cxn ang="0">
                  <a:pos x="connsiteX1" y="connsiteY1"/>
                </a:cxn>
              </a:cxnLst>
              <a:rect l="l" t="t" r="r" b="b"/>
              <a:pathLst>
                <a:path w="12692" h="101028">
                  <a:moveTo>
                    <a:pt x="0" y="0"/>
                  </a:moveTo>
                  <a:lnTo>
                    <a:pt x="0" y="101028"/>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65" name="Freeform 3248">
              <a:extLst>
                <a:ext uri="{FF2B5EF4-FFF2-40B4-BE49-F238E27FC236}">
                  <a16:creationId xmlns:a16="http://schemas.microsoft.com/office/drawing/2014/main" id="{609D38FB-E610-5683-6FBB-7419BBEAAA04}"/>
                </a:ext>
              </a:extLst>
            </p:cNvPr>
            <p:cNvSpPr/>
            <p:nvPr/>
          </p:nvSpPr>
          <p:spPr>
            <a:xfrm>
              <a:off x="2588868" y="353717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66" name="Freeform 3249">
              <a:extLst>
                <a:ext uri="{FF2B5EF4-FFF2-40B4-BE49-F238E27FC236}">
                  <a16:creationId xmlns:a16="http://schemas.microsoft.com/office/drawing/2014/main" id="{A2E2E98B-D064-81FB-149F-FD2C4BC17D76}"/>
                </a:ext>
              </a:extLst>
            </p:cNvPr>
            <p:cNvSpPr/>
            <p:nvPr/>
          </p:nvSpPr>
          <p:spPr>
            <a:xfrm>
              <a:off x="2639385" y="348672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67" name="Freeform 3250">
              <a:extLst>
                <a:ext uri="{FF2B5EF4-FFF2-40B4-BE49-F238E27FC236}">
                  <a16:creationId xmlns:a16="http://schemas.microsoft.com/office/drawing/2014/main" id="{5A313530-E16A-43B5-1A36-FC6276F37AB3}"/>
                </a:ext>
              </a:extLst>
            </p:cNvPr>
            <p:cNvSpPr/>
            <p:nvPr/>
          </p:nvSpPr>
          <p:spPr>
            <a:xfrm>
              <a:off x="2704498" y="355327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68" name="Freeform 3251">
              <a:extLst>
                <a:ext uri="{FF2B5EF4-FFF2-40B4-BE49-F238E27FC236}">
                  <a16:creationId xmlns:a16="http://schemas.microsoft.com/office/drawing/2014/main" id="{22687465-D76F-DC0D-B80B-746DBC745FB2}"/>
                </a:ext>
              </a:extLst>
            </p:cNvPr>
            <p:cNvSpPr/>
            <p:nvPr/>
          </p:nvSpPr>
          <p:spPr>
            <a:xfrm>
              <a:off x="2755015" y="35028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69" name="Freeform 3252">
              <a:extLst>
                <a:ext uri="{FF2B5EF4-FFF2-40B4-BE49-F238E27FC236}">
                  <a16:creationId xmlns:a16="http://schemas.microsoft.com/office/drawing/2014/main" id="{0DCD18EE-6461-BEB8-B560-8989FA65FF3D}"/>
                </a:ext>
              </a:extLst>
            </p:cNvPr>
            <p:cNvSpPr/>
            <p:nvPr/>
          </p:nvSpPr>
          <p:spPr>
            <a:xfrm>
              <a:off x="2714018" y="355327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70" name="Freeform 3253">
              <a:extLst>
                <a:ext uri="{FF2B5EF4-FFF2-40B4-BE49-F238E27FC236}">
                  <a16:creationId xmlns:a16="http://schemas.microsoft.com/office/drawing/2014/main" id="{D2A4ADF2-CD09-6024-3785-10FC588EAFE8}"/>
                </a:ext>
              </a:extLst>
            </p:cNvPr>
            <p:cNvSpPr/>
            <p:nvPr/>
          </p:nvSpPr>
          <p:spPr>
            <a:xfrm>
              <a:off x="2764535" y="35028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71" name="Freeform 3254">
              <a:extLst>
                <a:ext uri="{FF2B5EF4-FFF2-40B4-BE49-F238E27FC236}">
                  <a16:creationId xmlns:a16="http://schemas.microsoft.com/office/drawing/2014/main" id="{07E55C4B-63EC-9AF8-A747-DD70E33DCC9E}"/>
                </a:ext>
              </a:extLst>
            </p:cNvPr>
            <p:cNvSpPr/>
            <p:nvPr/>
          </p:nvSpPr>
          <p:spPr>
            <a:xfrm>
              <a:off x="2723791" y="355327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72" name="Freeform 3255">
              <a:extLst>
                <a:ext uri="{FF2B5EF4-FFF2-40B4-BE49-F238E27FC236}">
                  <a16:creationId xmlns:a16="http://schemas.microsoft.com/office/drawing/2014/main" id="{AF0A7D12-67A1-7C4B-3941-9E1929D68236}"/>
                </a:ext>
              </a:extLst>
            </p:cNvPr>
            <p:cNvSpPr/>
            <p:nvPr/>
          </p:nvSpPr>
          <p:spPr>
            <a:xfrm>
              <a:off x="2774308" y="35028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73" name="Freeform 3256">
              <a:extLst>
                <a:ext uri="{FF2B5EF4-FFF2-40B4-BE49-F238E27FC236}">
                  <a16:creationId xmlns:a16="http://schemas.microsoft.com/office/drawing/2014/main" id="{C56211D8-4C83-8BB6-9034-438AC7841692}"/>
                </a:ext>
              </a:extLst>
            </p:cNvPr>
            <p:cNvSpPr/>
            <p:nvPr/>
          </p:nvSpPr>
          <p:spPr>
            <a:xfrm>
              <a:off x="2733311" y="355327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74" name="Freeform 3257">
              <a:extLst>
                <a:ext uri="{FF2B5EF4-FFF2-40B4-BE49-F238E27FC236}">
                  <a16:creationId xmlns:a16="http://schemas.microsoft.com/office/drawing/2014/main" id="{84953582-C79F-B437-A28D-27FAC4C2FF78}"/>
                </a:ext>
              </a:extLst>
            </p:cNvPr>
            <p:cNvSpPr/>
            <p:nvPr/>
          </p:nvSpPr>
          <p:spPr>
            <a:xfrm>
              <a:off x="2783827" y="35028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75" name="Freeform 3258">
              <a:extLst>
                <a:ext uri="{FF2B5EF4-FFF2-40B4-BE49-F238E27FC236}">
                  <a16:creationId xmlns:a16="http://schemas.microsoft.com/office/drawing/2014/main" id="{8C71C02E-B4A0-2574-D32C-85D5CAEAE948}"/>
                </a:ext>
              </a:extLst>
            </p:cNvPr>
            <p:cNvSpPr/>
            <p:nvPr/>
          </p:nvSpPr>
          <p:spPr>
            <a:xfrm>
              <a:off x="2752603" y="356987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76" name="Freeform 3259">
              <a:extLst>
                <a:ext uri="{FF2B5EF4-FFF2-40B4-BE49-F238E27FC236}">
                  <a16:creationId xmlns:a16="http://schemas.microsoft.com/office/drawing/2014/main" id="{CDDACCBE-2FEA-C31E-D115-24A9C966495A}"/>
                </a:ext>
              </a:extLst>
            </p:cNvPr>
            <p:cNvSpPr/>
            <p:nvPr/>
          </p:nvSpPr>
          <p:spPr>
            <a:xfrm>
              <a:off x="2803120" y="351942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77" name="Freeform 3260">
              <a:extLst>
                <a:ext uri="{FF2B5EF4-FFF2-40B4-BE49-F238E27FC236}">
                  <a16:creationId xmlns:a16="http://schemas.microsoft.com/office/drawing/2014/main" id="{7D0B4930-773F-D7B7-3B65-049767896764}"/>
                </a:ext>
              </a:extLst>
            </p:cNvPr>
            <p:cNvSpPr/>
            <p:nvPr/>
          </p:nvSpPr>
          <p:spPr>
            <a:xfrm>
              <a:off x="2781416" y="358673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78" name="Freeform 3261">
              <a:extLst>
                <a:ext uri="{FF2B5EF4-FFF2-40B4-BE49-F238E27FC236}">
                  <a16:creationId xmlns:a16="http://schemas.microsoft.com/office/drawing/2014/main" id="{45A48A71-6C9E-7B17-585E-8A47181E069C}"/>
                </a:ext>
              </a:extLst>
            </p:cNvPr>
            <p:cNvSpPr/>
            <p:nvPr/>
          </p:nvSpPr>
          <p:spPr>
            <a:xfrm>
              <a:off x="2831933" y="353628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79" name="Freeform 3262">
              <a:extLst>
                <a:ext uri="{FF2B5EF4-FFF2-40B4-BE49-F238E27FC236}">
                  <a16:creationId xmlns:a16="http://schemas.microsoft.com/office/drawing/2014/main" id="{930BA51F-A3A0-AC5E-25A6-E87D4089D87B}"/>
                </a:ext>
              </a:extLst>
            </p:cNvPr>
            <p:cNvSpPr/>
            <p:nvPr/>
          </p:nvSpPr>
          <p:spPr>
            <a:xfrm>
              <a:off x="3133002" y="362070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80" name="Freeform 3263">
              <a:extLst>
                <a:ext uri="{FF2B5EF4-FFF2-40B4-BE49-F238E27FC236}">
                  <a16:creationId xmlns:a16="http://schemas.microsoft.com/office/drawing/2014/main" id="{06483E03-6291-485C-66F1-2AADBB7143A5}"/>
                </a:ext>
              </a:extLst>
            </p:cNvPr>
            <p:cNvSpPr/>
            <p:nvPr/>
          </p:nvSpPr>
          <p:spPr>
            <a:xfrm>
              <a:off x="3183519" y="357025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81" name="Freeform 3264">
              <a:extLst>
                <a:ext uri="{FF2B5EF4-FFF2-40B4-BE49-F238E27FC236}">
                  <a16:creationId xmlns:a16="http://schemas.microsoft.com/office/drawing/2014/main" id="{C50F1256-E2C1-18F9-F7E6-D61A70D1F6B6}"/>
                </a:ext>
              </a:extLst>
            </p:cNvPr>
            <p:cNvSpPr/>
            <p:nvPr/>
          </p:nvSpPr>
          <p:spPr>
            <a:xfrm>
              <a:off x="3137825" y="3620708"/>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82" name="Freeform 3265">
              <a:extLst>
                <a:ext uri="{FF2B5EF4-FFF2-40B4-BE49-F238E27FC236}">
                  <a16:creationId xmlns:a16="http://schemas.microsoft.com/office/drawing/2014/main" id="{27484814-0F55-5F51-70AB-8FB85710F063}"/>
                </a:ext>
              </a:extLst>
            </p:cNvPr>
            <p:cNvSpPr/>
            <p:nvPr/>
          </p:nvSpPr>
          <p:spPr>
            <a:xfrm>
              <a:off x="3188342" y="357025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83" name="Freeform 3266">
              <a:extLst>
                <a:ext uri="{FF2B5EF4-FFF2-40B4-BE49-F238E27FC236}">
                  <a16:creationId xmlns:a16="http://schemas.microsoft.com/office/drawing/2014/main" id="{73921B7E-B4BF-4E13-99C2-9334E5CD706C}"/>
                </a:ext>
              </a:extLst>
            </p:cNvPr>
            <p:cNvSpPr/>
            <p:nvPr/>
          </p:nvSpPr>
          <p:spPr>
            <a:xfrm>
              <a:off x="3152295" y="363794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84" name="Freeform 3267">
              <a:extLst>
                <a:ext uri="{FF2B5EF4-FFF2-40B4-BE49-F238E27FC236}">
                  <a16:creationId xmlns:a16="http://schemas.microsoft.com/office/drawing/2014/main" id="{C708FC71-0FDD-D4DD-1EF9-150212F7D411}"/>
                </a:ext>
              </a:extLst>
            </p:cNvPr>
            <p:cNvSpPr/>
            <p:nvPr/>
          </p:nvSpPr>
          <p:spPr>
            <a:xfrm>
              <a:off x="3202812" y="3587496"/>
              <a:ext cx="12692" cy="101028"/>
            </a:xfrm>
            <a:custGeom>
              <a:avLst/>
              <a:gdLst>
                <a:gd name="connsiteX0" fmla="*/ 0 w 12692"/>
                <a:gd name="connsiteY0" fmla="*/ 0 h 101028"/>
                <a:gd name="connsiteX1" fmla="*/ 0 w 12692"/>
                <a:gd name="connsiteY1" fmla="*/ 101028 h 101028"/>
              </a:gdLst>
              <a:ahLst/>
              <a:cxnLst>
                <a:cxn ang="0">
                  <a:pos x="connsiteX0" y="connsiteY0"/>
                </a:cxn>
                <a:cxn ang="0">
                  <a:pos x="connsiteX1" y="connsiteY1"/>
                </a:cxn>
              </a:cxnLst>
              <a:rect l="l" t="t" r="r" b="b"/>
              <a:pathLst>
                <a:path w="12692" h="101028">
                  <a:moveTo>
                    <a:pt x="0" y="0"/>
                  </a:moveTo>
                  <a:lnTo>
                    <a:pt x="0" y="101028"/>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85" name="Freeform 3268">
              <a:extLst>
                <a:ext uri="{FF2B5EF4-FFF2-40B4-BE49-F238E27FC236}">
                  <a16:creationId xmlns:a16="http://schemas.microsoft.com/office/drawing/2014/main" id="{BE63841F-0A72-F3CE-F294-E3F60938BE6A}"/>
                </a:ext>
              </a:extLst>
            </p:cNvPr>
            <p:cNvSpPr/>
            <p:nvPr/>
          </p:nvSpPr>
          <p:spPr>
            <a:xfrm>
              <a:off x="3166765" y="363794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86" name="Freeform 3269">
              <a:extLst>
                <a:ext uri="{FF2B5EF4-FFF2-40B4-BE49-F238E27FC236}">
                  <a16:creationId xmlns:a16="http://schemas.microsoft.com/office/drawing/2014/main" id="{1200061D-5744-7D97-5B20-6D7E0566810A}"/>
                </a:ext>
              </a:extLst>
            </p:cNvPr>
            <p:cNvSpPr/>
            <p:nvPr/>
          </p:nvSpPr>
          <p:spPr>
            <a:xfrm>
              <a:off x="3217281" y="3587496"/>
              <a:ext cx="12692" cy="101028"/>
            </a:xfrm>
            <a:custGeom>
              <a:avLst/>
              <a:gdLst>
                <a:gd name="connsiteX0" fmla="*/ 0 w 12692"/>
                <a:gd name="connsiteY0" fmla="*/ 0 h 101028"/>
                <a:gd name="connsiteX1" fmla="*/ 0 w 12692"/>
                <a:gd name="connsiteY1" fmla="*/ 101028 h 101028"/>
              </a:gdLst>
              <a:ahLst/>
              <a:cxnLst>
                <a:cxn ang="0">
                  <a:pos x="connsiteX0" y="connsiteY0"/>
                </a:cxn>
                <a:cxn ang="0">
                  <a:pos x="connsiteX1" y="connsiteY1"/>
                </a:cxn>
              </a:cxnLst>
              <a:rect l="l" t="t" r="r" b="b"/>
              <a:pathLst>
                <a:path w="12692" h="101028">
                  <a:moveTo>
                    <a:pt x="0" y="0"/>
                  </a:moveTo>
                  <a:lnTo>
                    <a:pt x="0" y="101028"/>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87" name="Freeform 3270">
              <a:extLst>
                <a:ext uri="{FF2B5EF4-FFF2-40B4-BE49-F238E27FC236}">
                  <a16:creationId xmlns:a16="http://schemas.microsoft.com/office/drawing/2014/main" id="{EA0430CD-DB00-636B-67BE-823A1F919FC0}"/>
                </a:ext>
              </a:extLst>
            </p:cNvPr>
            <p:cNvSpPr/>
            <p:nvPr/>
          </p:nvSpPr>
          <p:spPr>
            <a:xfrm>
              <a:off x="3171588" y="363794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88" name="Freeform 3271">
              <a:extLst>
                <a:ext uri="{FF2B5EF4-FFF2-40B4-BE49-F238E27FC236}">
                  <a16:creationId xmlns:a16="http://schemas.microsoft.com/office/drawing/2014/main" id="{E19EEF23-44DF-A15C-DA2B-46AFE9C6EA35}"/>
                </a:ext>
              </a:extLst>
            </p:cNvPr>
            <p:cNvSpPr/>
            <p:nvPr/>
          </p:nvSpPr>
          <p:spPr>
            <a:xfrm>
              <a:off x="3222104" y="3587496"/>
              <a:ext cx="12692" cy="101028"/>
            </a:xfrm>
            <a:custGeom>
              <a:avLst/>
              <a:gdLst>
                <a:gd name="connsiteX0" fmla="*/ 0 w 12692"/>
                <a:gd name="connsiteY0" fmla="*/ 0 h 101028"/>
                <a:gd name="connsiteX1" fmla="*/ 0 w 12692"/>
                <a:gd name="connsiteY1" fmla="*/ 101028 h 101028"/>
              </a:gdLst>
              <a:ahLst/>
              <a:cxnLst>
                <a:cxn ang="0">
                  <a:pos x="connsiteX0" y="connsiteY0"/>
                </a:cxn>
                <a:cxn ang="0">
                  <a:pos x="connsiteX1" y="connsiteY1"/>
                </a:cxn>
              </a:cxnLst>
              <a:rect l="l" t="t" r="r" b="b"/>
              <a:pathLst>
                <a:path w="12692" h="101028">
                  <a:moveTo>
                    <a:pt x="0" y="0"/>
                  </a:moveTo>
                  <a:lnTo>
                    <a:pt x="0" y="101028"/>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89" name="Freeform 3272">
              <a:extLst>
                <a:ext uri="{FF2B5EF4-FFF2-40B4-BE49-F238E27FC236}">
                  <a16:creationId xmlns:a16="http://schemas.microsoft.com/office/drawing/2014/main" id="{641F40DF-5316-0B9B-D114-CC750BE711E6}"/>
                </a:ext>
              </a:extLst>
            </p:cNvPr>
            <p:cNvSpPr/>
            <p:nvPr/>
          </p:nvSpPr>
          <p:spPr>
            <a:xfrm>
              <a:off x="3494108" y="365582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90" name="Freeform 3273">
              <a:extLst>
                <a:ext uri="{FF2B5EF4-FFF2-40B4-BE49-F238E27FC236}">
                  <a16:creationId xmlns:a16="http://schemas.microsoft.com/office/drawing/2014/main" id="{7B427A59-3CA4-CAE6-DDE7-70EA7F5C107A}"/>
                </a:ext>
              </a:extLst>
            </p:cNvPr>
            <p:cNvSpPr/>
            <p:nvPr/>
          </p:nvSpPr>
          <p:spPr>
            <a:xfrm>
              <a:off x="3544625" y="360537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91" name="Freeform 3274">
              <a:extLst>
                <a:ext uri="{FF2B5EF4-FFF2-40B4-BE49-F238E27FC236}">
                  <a16:creationId xmlns:a16="http://schemas.microsoft.com/office/drawing/2014/main" id="{2EF3C916-1739-6FB2-77C0-29ACA5027B25}"/>
                </a:ext>
              </a:extLst>
            </p:cNvPr>
            <p:cNvSpPr/>
            <p:nvPr/>
          </p:nvSpPr>
          <p:spPr>
            <a:xfrm>
              <a:off x="3508578" y="365582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92" name="Freeform 3275">
              <a:extLst>
                <a:ext uri="{FF2B5EF4-FFF2-40B4-BE49-F238E27FC236}">
                  <a16:creationId xmlns:a16="http://schemas.microsoft.com/office/drawing/2014/main" id="{32DB11A6-7D08-3204-CB76-C70DC887D759}"/>
                </a:ext>
              </a:extLst>
            </p:cNvPr>
            <p:cNvSpPr/>
            <p:nvPr/>
          </p:nvSpPr>
          <p:spPr>
            <a:xfrm>
              <a:off x="3559094" y="360537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93" name="Freeform 3276">
              <a:extLst>
                <a:ext uri="{FF2B5EF4-FFF2-40B4-BE49-F238E27FC236}">
                  <a16:creationId xmlns:a16="http://schemas.microsoft.com/office/drawing/2014/main" id="{220E7F55-2AEA-2736-9E50-0E54C486455C}"/>
                </a:ext>
              </a:extLst>
            </p:cNvPr>
            <p:cNvSpPr/>
            <p:nvPr/>
          </p:nvSpPr>
          <p:spPr>
            <a:xfrm>
              <a:off x="3513401" y="365582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94" name="Freeform 3277">
              <a:extLst>
                <a:ext uri="{FF2B5EF4-FFF2-40B4-BE49-F238E27FC236}">
                  <a16:creationId xmlns:a16="http://schemas.microsoft.com/office/drawing/2014/main" id="{010C5654-13F5-3501-540A-0856C48698D4}"/>
                </a:ext>
              </a:extLst>
            </p:cNvPr>
            <p:cNvSpPr/>
            <p:nvPr/>
          </p:nvSpPr>
          <p:spPr>
            <a:xfrm>
              <a:off x="3563917" y="360537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95" name="Freeform 3278">
              <a:extLst>
                <a:ext uri="{FF2B5EF4-FFF2-40B4-BE49-F238E27FC236}">
                  <a16:creationId xmlns:a16="http://schemas.microsoft.com/office/drawing/2014/main" id="{664D6E8A-C269-0CFB-9A8E-1EE8E639040B}"/>
                </a:ext>
              </a:extLst>
            </p:cNvPr>
            <p:cNvSpPr/>
            <p:nvPr/>
          </p:nvSpPr>
          <p:spPr>
            <a:xfrm>
              <a:off x="3513401" y="365582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96" name="Freeform 3279">
              <a:extLst>
                <a:ext uri="{FF2B5EF4-FFF2-40B4-BE49-F238E27FC236}">
                  <a16:creationId xmlns:a16="http://schemas.microsoft.com/office/drawing/2014/main" id="{E5E3C56E-4DCF-3ADC-073A-748EA065E01D}"/>
                </a:ext>
              </a:extLst>
            </p:cNvPr>
            <p:cNvSpPr/>
            <p:nvPr/>
          </p:nvSpPr>
          <p:spPr>
            <a:xfrm>
              <a:off x="3563917" y="360537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97" name="Freeform 3280">
              <a:extLst>
                <a:ext uri="{FF2B5EF4-FFF2-40B4-BE49-F238E27FC236}">
                  <a16:creationId xmlns:a16="http://schemas.microsoft.com/office/drawing/2014/main" id="{F67D3B6A-DD73-AD94-A2E5-1FA94DCA1D66}"/>
                </a:ext>
              </a:extLst>
            </p:cNvPr>
            <p:cNvSpPr/>
            <p:nvPr/>
          </p:nvSpPr>
          <p:spPr>
            <a:xfrm>
              <a:off x="3513401" y="365582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98" name="Freeform 3281">
              <a:extLst>
                <a:ext uri="{FF2B5EF4-FFF2-40B4-BE49-F238E27FC236}">
                  <a16:creationId xmlns:a16="http://schemas.microsoft.com/office/drawing/2014/main" id="{F842EE82-883C-7436-5E06-DD0C81FBE0CD}"/>
                </a:ext>
              </a:extLst>
            </p:cNvPr>
            <p:cNvSpPr/>
            <p:nvPr/>
          </p:nvSpPr>
          <p:spPr>
            <a:xfrm>
              <a:off x="3563917" y="360537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99" name="Freeform 3282">
              <a:extLst>
                <a:ext uri="{FF2B5EF4-FFF2-40B4-BE49-F238E27FC236}">
                  <a16:creationId xmlns:a16="http://schemas.microsoft.com/office/drawing/2014/main" id="{F6408204-0E0D-FA60-4BB1-427EDF9DE3B7}"/>
                </a:ext>
              </a:extLst>
            </p:cNvPr>
            <p:cNvSpPr/>
            <p:nvPr/>
          </p:nvSpPr>
          <p:spPr>
            <a:xfrm>
              <a:off x="3532694" y="367458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00" name="Freeform 3283">
              <a:extLst>
                <a:ext uri="{FF2B5EF4-FFF2-40B4-BE49-F238E27FC236}">
                  <a16:creationId xmlns:a16="http://schemas.microsoft.com/office/drawing/2014/main" id="{3FB648F5-2004-38B2-C484-B543FF51E814}"/>
                </a:ext>
              </a:extLst>
            </p:cNvPr>
            <p:cNvSpPr/>
            <p:nvPr/>
          </p:nvSpPr>
          <p:spPr>
            <a:xfrm>
              <a:off x="3583210"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01" name="Freeform 3284">
              <a:extLst>
                <a:ext uri="{FF2B5EF4-FFF2-40B4-BE49-F238E27FC236}">
                  <a16:creationId xmlns:a16="http://schemas.microsoft.com/office/drawing/2014/main" id="{3EA11AE9-4E29-9034-991A-CD17B7DC2478}"/>
                </a:ext>
              </a:extLst>
            </p:cNvPr>
            <p:cNvSpPr/>
            <p:nvPr/>
          </p:nvSpPr>
          <p:spPr>
            <a:xfrm>
              <a:off x="3532694" y="367458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02" name="Freeform 3285">
              <a:extLst>
                <a:ext uri="{FF2B5EF4-FFF2-40B4-BE49-F238E27FC236}">
                  <a16:creationId xmlns:a16="http://schemas.microsoft.com/office/drawing/2014/main" id="{B879C813-C232-5C46-31A7-D8C4D6762A3E}"/>
                </a:ext>
              </a:extLst>
            </p:cNvPr>
            <p:cNvSpPr/>
            <p:nvPr/>
          </p:nvSpPr>
          <p:spPr>
            <a:xfrm>
              <a:off x="3583210"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03" name="Freeform 3286">
              <a:extLst>
                <a:ext uri="{FF2B5EF4-FFF2-40B4-BE49-F238E27FC236}">
                  <a16:creationId xmlns:a16="http://schemas.microsoft.com/office/drawing/2014/main" id="{CAABA12E-4100-C1BA-2525-CB3F5D275494}"/>
                </a:ext>
              </a:extLst>
            </p:cNvPr>
            <p:cNvSpPr/>
            <p:nvPr/>
          </p:nvSpPr>
          <p:spPr>
            <a:xfrm>
              <a:off x="3537390" y="367458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04" name="Freeform 3287">
              <a:extLst>
                <a:ext uri="{FF2B5EF4-FFF2-40B4-BE49-F238E27FC236}">
                  <a16:creationId xmlns:a16="http://schemas.microsoft.com/office/drawing/2014/main" id="{8C9F0256-A3CC-B358-1EBE-C29001BEA0BD}"/>
                </a:ext>
              </a:extLst>
            </p:cNvPr>
            <p:cNvSpPr/>
            <p:nvPr/>
          </p:nvSpPr>
          <p:spPr>
            <a:xfrm>
              <a:off x="3587907"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05" name="Freeform 3288">
              <a:extLst>
                <a:ext uri="{FF2B5EF4-FFF2-40B4-BE49-F238E27FC236}">
                  <a16:creationId xmlns:a16="http://schemas.microsoft.com/office/drawing/2014/main" id="{63A51851-04CA-13E6-CAEC-B4D265351935}"/>
                </a:ext>
              </a:extLst>
            </p:cNvPr>
            <p:cNvSpPr/>
            <p:nvPr/>
          </p:nvSpPr>
          <p:spPr>
            <a:xfrm>
              <a:off x="3537390" y="367458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06" name="Freeform 3289">
              <a:extLst>
                <a:ext uri="{FF2B5EF4-FFF2-40B4-BE49-F238E27FC236}">
                  <a16:creationId xmlns:a16="http://schemas.microsoft.com/office/drawing/2014/main" id="{1411A478-8901-5E11-B234-6FB8B65339F2}"/>
                </a:ext>
              </a:extLst>
            </p:cNvPr>
            <p:cNvSpPr/>
            <p:nvPr/>
          </p:nvSpPr>
          <p:spPr>
            <a:xfrm>
              <a:off x="3587907"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07" name="Freeform 3290">
              <a:extLst>
                <a:ext uri="{FF2B5EF4-FFF2-40B4-BE49-F238E27FC236}">
                  <a16:creationId xmlns:a16="http://schemas.microsoft.com/office/drawing/2014/main" id="{8485A569-0C21-4B38-449B-AD47BAB26202}"/>
                </a:ext>
              </a:extLst>
            </p:cNvPr>
            <p:cNvSpPr/>
            <p:nvPr/>
          </p:nvSpPr>
          <p:spPr>
            <a:xfrm>
              <a:off x="3537390" y="367458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08" name="Freeform 3291">
              <a:extLst>
                <a:ext uri="{FF2B5EF4-FFF2-40B4-BE49-F238E27FC236}">
                  <a16:creationId xmlns:a16="http://schemas.microsoft.com/office/drawing/2014/main" id="{9BC84D3B-0466-4EC7-726F-9C8D567D95B9}"/>
                </a:ext>
              </a:extLst>
            </p:cNvPr>
            <p:cNvSpPr/>
            <p:nvPr/>
          </p:nvSpPr>
          <p:spPr>
            <a:xfrm>
              <a:off x="3587907"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09" name="Freeform 3292">
              <a:extLst>
                <a:ext uri="{FF2B5EF4-FFF2-40B4-BE49-F238E27FC236}">
                  <a16:creationId xmlns:a16="http://schemas.microsoft.com/office/drawing/2014/main" id="{E0623BBE-0950-3F79-F110-129FEBA3D13C}"/>
                </a:ext>
              </a:extLst>
            </p:cNvPr>
            <p:cNvSpPr/>
            <p:nvPr/>
          </p:nvSpPr>
          <p:spPr>
            <a:xfrm>
              <a:off x="3542213" y="3674581"/>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10" name="Freeform 3293">
              <a:extLst>
                <a:ext uri="{FF2B5EF4-FFF2-40B4-BE49-F238E27FC236}">
                  <a16:creationId xmlns:a16="http://schemas.microsoft.com/office/drawing/2014/main" id="{6246EF73-17F0-44AA-1352-0BCE53EEF73A}"/>
                </a:ext>
              </a:extLst>
            </p:cNvPr>
            <p:cNvSpPr/>
            <p:nvPr/>
          </p:nvSpPr>
          <p:spPr>
            <a:xfrm>
              <a:off x="3592857"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11" name="Freeform 3294">
              <a:extLst>
                <a:ext uri="{FF2B5EF4-FFF2-40B4-BE49-F238E27FC236}">
                  <a16:creationId xmlns:a16="http://schemas.microsoft.com/office/drawing/2014/main" id="{1A1088B7-E204-F2CE-CBC5-3C9FDD459864}"/>
                </a:ext>
              </a:extLst>
            </p:cNvPr>
            <p:cNvSpPr/>
            <p:nvPr/>
          </p:nvSpPr>
          <p:spPr>
            <a:xfrm>
              <a:off x="3542213" y="3674581"/>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12" name="Freeform 3295">
              <a:extLst>
                <a:ext uri="{FF2B5EF4-FFF2-40B4-BE49-F238E27FC236}">
                  <a16:creationId xmlns:a16="http://schemas.microsoft.com/office/drawing/2014/main" id="{3A3781CA-8AA0-D17E-CE93-A96901DBD69F}"/>
                </a:ext>
              </a:extLst>
            </p:cNvPr>
            <p:cNvSpPr/>
            <p:nvPr/>
          </p:nvSpPr>
          <p:spPr>
            <a:xfrm>
              <a:off x="3592857"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13" name="Freeform 3296">
              <a:extLst>
                <a:ext uri="{FF2B5EF4-FFF2-40B4-BE49-F238E27FC236}">
                  <a16:creationId xmlns:a16="http://schemas.microsoft.com/office/drawing/2014/main" id="{23596E67-2F33-6BE1-3549-31B7C765BF5D}"/>
                </a:ext>
              </a:extLst>
            </p:cNvPr>
            <p:cNvSpPr/>
            <p:nvPr/>
          </p:nvSpPr>
          <p:spPr>
            <a:xfrm>
              <a:off x="3556683" y="367458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14" name="Freeform 3297">
              <a:extLst>
                <a:ext uri="{FF2B5EF4-FFF2-40B4-BE49-F238E27FC236}">
                  <a16:creationId xmlns:a16="http://schemas.microsoft.com/office/drawing/2014/main" id="{6E1E3CE6-B836-DD80-4E32-C6A9AF4A6B89}"/>
                </a:ext>
              </a:extLst>
            </p:cNvPr>
            <p:cNvSpPr/>
            <p:nvPr/>
          </p:nvSpPr>
          <p:spPr>
            <a:xfrm>
              <a:off x="3607199"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15" name="Freeform 3298">
              <a:extLst>
                <a:ext uri="{FF2B5EF4-FFF2-40B4-BE49-F238E27FC236}">
                  <a16:creationId xmlns:a16="http://schemas.microsoft.com/office/drawing/2014/main" id="{C20CE8F9-644C-42B2-6851-F95B3A85A5B5}"/>
                </a:ext>
              </a:extLst>
            </p:cNvPr>
            <p:cNvSpPr/>
            <p:nvPr/>
          </p:nvSpPr>
          <p:spPr>
            <a:xfrm>
              <a:off x="3556683" y="367458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16" name="Freeform 3299">
              <a:extLst>
                <a:ext uri="{FF2B5EF4-FFF2-40B4-BE49-F238E27FC236}">
                  <a16:creationId xmlns:a16="http://schemas.microsoft.com/office/drawing/2014/main" id="{EA9E5046-BAB8-D996-95DB-271FC973C16B}"/>
                </a:ext>
              </a:extLst>
            </p:cNvPr>
            <p:cNvSpPr/>
            <p:nvPr/>
          </p:nvSpPr>
          <p:spPr>
            <a:xfrm>
              <a:off x="3607199"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17" name="Freeform 3300">
              <a:extLst>
                <a:ext uri="{FF2B5EF4-FFF2-40B4-BE49-F238E27FC236}">
                  <a16:creationId xmlns:a16="http://schemas.microsoft.com/office/drawing/2014/main" id="{90FF317A-3014-871E-ED2F-E84C4CCACB97}"/>
                </a:ext>
              </a:extLst>
            </p:cNvPr>
            <p:cNvSpPr/>
            <p:nvPr/>
          </p:nvSpPr>
          <p:spPr>
            <a:xfrm>
              <a:off x="3566456" y="367458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18" name="Freeform 3301">
              <a:extLst>
                <a:ext uri="{FF2B5EF4-FFF2-40B4-BE49-F238E27FC236}">
                  <a16:creationId xmlns:a16="http://schemas.microsoft.com/office/drawing/2014/main" id="{B263A347-D44B-92E6-89B5-951C0D3ED607}"/>
                </a:ext>
              </a:extLst>
            </p:cNvPr>
            <p:cNvSpPr/>
            <p:nvPr/>
          </p:nvSpPr>
          <p:spPr>
            <a:xfrm>
              <a:off x="3616973"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19" name="Freeform 3302">
              <a:extLst>
                <a:ext uri="{FF2B5EF4-FFF2-40B4-BE49-F238E27FC236}">
                  <a16:creationId xmlns:a16="http://schemas.microsoft.com/office/drawing/2014/main" id="{B3C49BCC-0795-EFEB-D2F7-56B875F51685}"/>
                </a:ext>
              </a:extLst>
            </p:cNvPr>
            <p:cNvSpPr/>
            <p:nvPr/>
          </p:nvSpPr>
          <p:spPr>
            <a:xfrm>
              <a:off x="3566456" y="367458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20" name="Freeform 3303">
              <a:extLst>
                <a:ext uri="{FF2B5EF4-FFF2-40B4-BE49-F238E27FC236}">
                  <a16:creationId xmlns:a16="http://schemas.microsoft.com/office/drawing/2014/main" id="{745F1BC8-0F38-F5E6-DC56-553AC4F50D6C}"/>
                </a:ext>
              </a:extLst>
            </p:cNvPr>
            <p:cNvSpPr/>
            <p:nvPr/>
          </p:nvSpPr>
          <p:spPr>
            <a:xfrm>
              <a:off x="3616973"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21" name="Freeform 3304">
              <a:extLst>
                <a:ext uri="{FF2B5EF4-FFF2-40B4-BE49-F238E27FC236}">
                  <a16:creationId xmlns:a16="http://schemas.microsoft.com/office/drawing/2014/main" id="{428A3727-2777-8151-E7B4-6D5B85082ECA}"/>
                </a:ext>
              </a:extLst>
            </p:cNvPr>
            <p:cNvSpPr/>
            <p:nvPr/>
          </p:nvSpPr>
          <p:spPr>
            <a:xfrm>
              <a:off x="3571152" y="367458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22" name="Freeform 3305">
              <a:extLst>
                <a:ext uri="{FF2B5EF4-FFF2-40B4-BE49-F238E27FC236}">
                  <a16:creationId xmlns:a16="http://schemas.microsoft.com/office/drawing/2014/main" id="{CE1DEF86-A25E-170E-46D7-7D7B255BA620}"/>
                </a:ext>
              </a:extLst>
            </p:cNvPr>
            <p:cNvSpPr/>
            <p:nvPr/>
          </p:nvSpPr>
          <p:spPr>
            <a:xfrm>
              <a:off x="3621669"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23" name="Freeform 3306">
              <a:extLst>
                <a:ext uri="{FF2B5EF4-FFF2-40B4-BE49-F238E27FC236}">
                  <a16:creationId xmlns:a16="http://schemas.microsoft.com/office/drawing/2014/main" id="{60BF98DF-2005-5A07-684B-60DFA5A5CE48}"/>
                </a:ext>
              </a:extLst>
            </p:cNvPr>
            <p:cNvSpPr/>
            <p:nvPr/>
          </p:nvSpPr>
          <p:spPr>
            <a:xfrm>
              <a:off x="3585495" y="3674581"/>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24" name="Freeform 3307">
              <a:extLst>
                <a:ext uri="{FF2B5EF4-FFF2-40B4-BE49-F238E27FC236}">
                  <a16:creationId xmlns:a16="http://schemas.microsoft.com/office/drawing/2014/main" id="{59354C64-523C-092A-431D-6735C350B5D4}"/>
                </a:ext>
              </a:extLst>
            </p:cNvPr>
            <p:cNvSpPr/>
            <p:nvPr/>
          </p:nvSpPr>
          <p:spPr>
            <a:xfrm>
              <a:off x="3636012"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25" name="Freeform 3308">
              <a:extLst>
                <a:ext uri="{FF2B5EF4-FFF2-40B4-BE49-F238E27FC236}">
                  <a16:creationId xmlns:a16="http://schemas.microsoft.com/office/drawing/2014/main" id="{9DB2E2AA-4B84-C080-826B-0B8127F3ED7C}"/>
                </a:ext>
              </a:extLst>
            </p:cNvPr>
            <p:cNvSpPr/>
            <p:nvPr/>
          </p:nvSpPr>
          <p:spPr>
            <a:xfrm>
              <a:off x="3855214" y="369638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26" name="Freeform 3309">
              <a:extLst>
                <a:ext uri="{FF2B5EF4-FFF2-40B4-BE49-F238E27FC236}">
                  <a16:creationId xmlns:a16="http://schemas.microsoft.com/office/drawing/2014/main" id="{7F7AA31A-EEA5-06E4-0ECF-23D21902EC68}"/>
                </a:ext>
              </a:extLst>
            </p:cNvPr>
            <p:cNvSpPr/>
            <p:nvPr/>
          </p:nvSpPr>
          <p:spPr>
            <a:xfrm>
              <a:off x="3905730" y="364593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27" name="Freeform 3310">
              <a:extLst>
                <a:ext uri="{FF2B5EF4-FFF2-40B4-BE49-F238E27FC236}">
                  <a16:creationId xmlns:a16="http://schemas.microsoft.com/office/drawing/2014/main" id="{D6961E75-9C6F-F0CF-8CEA-B23470772EA7}"/>
                </a:ext>
              </a:extLst>
            </p:cNvPr>
            <p:cNvSpPr/>
            <p:nvPr/>
          </p:nvSpPr>
          <p:spPr>
            <a:xfrm>
              <a:off x="3913092" y="374062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28" name="Freeform 3311">
              <a:extLst>
                <a:ext uri="{FF2B5EF4-FFF2-40B4-BE49-F238E27FC236}">
                  <a16:creationId xmlns:a16="http://schemas.microsoft.com/office/drawing/2014/main" id="{B2FBF906-2B31-06EA-6163-0F9F1A6D001B}"/>
                </a:ext>
              </a:extLst>
            </p:cNvPr>
            <p:cNvSpPr/>
            <p:nvPr/>
          </p:nvSpPr>
          <p:spPr>
            <a:xfrm>
              <a:off x="3963609" y="369017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29" name="Freeform 3312">
              <a:extLst>
                <a:ext uri="{FF2B5EF4-FFF2-40B4-BE49-F238E27FC236}">
                  <a16:creationId xmlns:a16="http://schemas.microsoft.com/office/drawing/2014/main" id="{3F461F17-30F8-0A36-02D0-29D87DDFD209}"/>
                </a:ext>
              </a:extLst>
            </p:cNvPr>
            <p:cNvSpPr/>
            <p:nvPr/>
          </p:nvSpPr>
          <p:spPr>
            <a:xfrm>
              <a:off x="3913092" y="374062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30" name="Freeform 3313">
              <a:extLst>
                <a:ext uri="{FF2B5EF4-FFF2-40B4-BE49-F238E27FC236}">
                  <a16:creationId xmlns:a16="http://schemas.microsoft.com/office/drawing/2014/main" id="{03F8F0F1-4849-59B9-301E-BD8883D3C458}"/>
                </a:ext>
              </a:extLst>
            </p:cNvPr>
            <p:cNvSpPr/>
            <p:nvPr/>
          </p:nvSpPr>
          <p:spPr>
            <a:xfrm>
              <a:off x="3963609" y="369017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31" name="Freeform 3314">
              <a:extLst>
                <a:ext uri="{FF2B5EF4-FFF2-40B4-BE49-F238E27FC236}">
                  <a16:creationId xmlns:a16="http://schemas.microsoft.com/office/drawing/2014/main" id="{CA9B942A-699D-D220-4CB8-FEB1D406415D}"/>
                </a:ext>
              </a:extLst>
            </p:cNvPr>
            <p:cNvSpPr/>
            <p:nvPr/>
          </p:nvSpPr>
          <p:spPr>
            <a:xfrm>
              <a:off x="3913092" y="374062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32" name="Freeform 3315">
              <a:extLst>
                <a:ext uri="{FF2B5EF4-FFF2-40B4-BE49-F238E27FC236}">
                  <a16:creationId xmlns:a16="http://schemas.microsoft.com/office/drawing/2014/main" id="{D1372647-FB68-EF36-09E5-3E856760C7AF}"/>
                </a:ext>
              </a:extLst>
            </p:cNvPr>
            <p:cNvSpPr/>
            <p:nvPr/>
          </p:nvSpPr>
          <p:spPr>
            <a:xfrm>
              <a:off x="3963609" y="369017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33" name="Freeform 3316">
              <a:extLst>
                <a:ext uri="{FF2B5EF4-FFF2-40B4-BE49-F238E27FC236}">
                  <a16:creationId xmlns:a16="http://schemas.microsoft.com/office/drawing/2014/main" id="{4B289F41-BF53-7872-E7A7-CFC1FAFADC16}"/>
                </a:ext>
              </a:extLst>
            </p:cNvPr>
            <p:cNvSpPr/>
            <p:nvPr/>
          </p:nvSpPr>
          <p:spPr>
            <a:xfrm>
              <a:off x="3937081" y="376356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34" name="Freeform 3317">
              <a:extLst>
                <a:ext uri="{FF2B5EF4-FFF2-40B4-BE49-F238E27FC236}">
                  <a16:creationId xmlns:a16="http://schemas.microsoft.com/office/drawing/2014/main" id="{63C78D80-E1D2-58C1-2557-6F658CD59667}"/>
                </a:ext>
              </a:extLst>
            </p:cNvPr>
            <p:cNvSpPr/>
            <p:nvPr/>
          </p:nvSpPr>
          <p:spPr>
            <a:xfrm>
              <a:off x="3987598"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35" name="Freeform 3318">
              <a:extLst>
                <a:ext uri="{FF2B5EF4-FFF2-40B4-BE49-F238E27FC236}">
                  <a16:creationId xmlns:a16="http://schemas.microsoft.com/office/drawing/2014/main" id="{C28717DE-890A-6F85-128A-E0DDEEB39384}"/>
                </a:ext>
              </a:extLst>
            </p:cNvPr>
            <p:cNvSpPr/>
            <p:nvPr/>
          </p:nvSpPr>
          <p:spPr>
            <a:xfrm>
              <a:off x="3941904" y="3763568"/>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36" name="Freeform 3319">
              <a:extLst>
                <a:ext uri="{FF2B5EF4-FFF2-40B4-BE49-F238E27FC236}">
                  <a16:creationId xmlns:a16="http://schemas.microsoft.com/office/drawing/2014/main" id="{FC0FFC15-2C6E-4DFC-34CB-9045D4335B82}"/>
                </a:ext>
              </a:extLst>
            </p:cNvPr>
            <p:cNvSpPr/>
            <p:nvPr/>
          </p:nvSpPr>
          <p:spPr>
            <a:xfrm>
              <a:off x="3992548"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37" name="Freeform 3320">
              <a:extLst>
                <a:ext uri="{FF2B5EF4-FFF2-40B4-BE49-F238E27FC236}">
                  <a16:creationId xmlns:a16="http://schemas.microsoft.com/office/drawing/2014/main" id="{EDFB0231-24AC-3AF4-022E-D1BE27EC1C3A}"/>
                </a:ext>
              </a:extLst>
            </p:cNvPr>
            <p:cNvSpPr/>
            <p:nvPr/>
          </p:nvSpPr>
          <p:spPr>
            <a:xfrm>
              <a:off x="3946855" y="376356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38" name="Freeform 3321">
              <a:extLst>
                <a:ext uri="{FF2B5EF4-FFF2-40B4-BE49-F238E27FC236}">
                  <a16:creationId xmlns:a16="http://schemas.microsoft.com/office/drawing/2014/main" id="{F3131590-E0BB-3C64-6A73-2909FEA075CD}"/>
                </a:ext>
              </a:extLst>
            </p:cNvPr>
            <p:cNvSpPr/>
            <p:nvPr/>
          </p:nvSpPr>
          <p:spPr>
            <a:xfrm>
              <a:off x="3997371"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39" name="Freeform 3322">
              <a:extLst>
                <a:ext uri="{FF2B5EF4-FFF2-40B4-BE49-F238E27FC236}">
                  <a16:creationId xmlns:a16="http://schemas.microsoft.com/office/drawing/2014/main" id="{6C0531F5-E849-ABC4-AD20-8A94BBB1558F}"/>
                </a:ext>
              </a:extLst>
            </p:cNvPr>
            <p:cNvSpPr/>
            <p:nvPr/>
          </p:nvSpPr>
          <p:spPr>
            <a:xfrm>
              <a:off x="3946855" y="376356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40" name="Freeform 3323">
              <a:extLst>
                <a:ext uri="{FF2B5EF4-FFF2-40B4-BE49-F238E27FC236}">
                  <a16:creationId xmlns:a16="http://schemas.microsoft.com/office/drawing/2014/main" id="{36731923-E309-29EF-DDCC-F8578A7D0A9F}"/>
                </a:ext>
              </a:extLst>
            </p:cNvPr>
            <p:cNvSpPr/>
            <p:nvPr/>
          </p:nvSpPr>
          <p:spPr>
            <a:xfrm>
              <a:off x="3997371"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41" name="Freeform 3324">
              <a:extLst>
                <a:ext uri="{FF2B5EF4-FFF2-40B4-BE49-F238E27FC236}">
                  <a16:creationId xmlns:a16="http://schemas.microsoft.com/office/drawing/2014/main" id="{7BA4D811-4ACE-CD0F-2434-4383875C5909}"/>
                </a:ext>
              </a:extLst>
            </p:cNvPr>
            <p:cNvSpPr/>
            <p:nvPr/>
          </p:nvSpPr>
          <p:spPr>
            <a:xfrm>
              <a:off x="3961197" y="3763568"/>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42" name="Freeform 3325">
              <a:extLst>
                <a:ext uri="{FF2B5EF4-FFF2-40B4-BE49-F238E27FC236}">
                  <a16:creationId xmlns:a16="http://schemas.microsoft.com/office/drawing/2014/main" id="{CDA40812-0620-2E4C-8F3C-259A6430DC59}"/>
                </a:ext>
              </a:extLst>
            </p:cNvPr>
            <p:cNvSpPr/>
            <p:nvPr/>
          </p:nvSpPr>
          <p:spPr>
            <a:xfrm>
              <a:off x="4011714"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43" name="Freeform 3326">
              <a:extLst>
                <a:ext uri="{FF2B5EF4-FFF2-40B4-BE49-F238E27FC236}">
                  <a16:creationId xmlns:a16="http://schemas.microsoft.com/office/drawing/2014/main" id="{55028789-BA36-0D2A-9E68-8FD0F64F8F7D}"/>
                </a:ext>
              </a:extLst>
            </p:cNvPr>
            <p:cNvSpPr/>
            <p:nvPr/>
          </p:nvSpPr>
          <p:spPr>
            <a:xfrm>
              <a:off x="3965894" y="3763568"/>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44" name="Freeform 3327">
              <a:extLst>
                <a:ext uri="{FF2B5EF4-FFF2-40B4-BE49-F238E27FC236}">
                  <a16:creationId xmlns:a16="http://schemas.microsoft.com/office/drawing/2014/main" id="{F4CAA7D9-3E93-98B4-9CDD-9CFE14862B33}"/>
                </a:ext>
              </a:extLst>
            </p:cNvPr>
            <p:cNvSpPr/>
            <p:nvPr/>
          </p:nvSpPr>
          <p:spPr>
            <a:xfrm>
              <a:off x="4016537"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45" name="Freeform 3328">
              <a:extLst>
                <a:ext uri="{FF2B5EF4-FFF2-40B4-BE49-F238E27FC236}">
                  <a16:creationId xmlns:a16="http://schemas.microsoft.com/office/drawing/2014/main" id="{DAD7129B-ABFA-156A-3EF3-94B611BE1F05}"/>
                </a:ext>
              </a:extLst>
            </p:cNvPr>
            <p:cNvSpPr/>
            <p:nvPr/>
          </p:nvSpPr>
          <p:spPr>
            <a:xfrm>
              <a:off x="3970844" y="376356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46" name="Freeform 3329">
              <a:extLst>
                <a:ext uri="{FF2B5EF4-FFF2-40B4-BE49-F238E27FC236}">
                  <a16:creationId xmlns:a16="http://schemas.microsoft.com/office/drawing/2014/main" id="{FD71E29A-DACA-2BEE-0999-A28D46FFFB87}"/>
                </a:ext>
              </a:extLst>
            </p:cNvPr>
            <p:cNvSpPr/>
            <p:nvPr/>
          </p:nvSpPr>
          <p:spPr>
            <a:xfrm>
              <a:off x="4021360"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47" name="Freeform 3330">
              <a:extLst>
                <a:ext uri="{FF2B5EF4-FFF2-40B4-BE49-F238E27FC236}">
                  <a16:creationId xmlns:a16="http://schemas.microsoft.com/office/drawing/2014/main" id="{205B4D34-4BAD-3F0B-5841-E05AD029A2B0}"/>
                </a:ext>
              </a:extLst>
            </p:cNvPr>
            <p:cNvSpPr/>
            <p:nvPr/>
          </p:nvSpPr>
          <p:spPr>
            <a:xfrm>
              <a:off x="3970844" y="376356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48" name="Freeform 3331">
              <a:extLst>
                <a:ext uri="{FF2B5EF4-FFF2-40B4-BE49-F238E27FC236}">
                  <a16:creationId xmlns:a16="http://schemas.microsoft.com/office/drawing/2014/main" id="{6498981E-B560-83A5-3004-205482CD6214}"/>
                </a:ext>
              </a:extLst>
            </p:cNvPr>
            <p:cNvSpPr/>
            <p:nvPr/>
          </p:nvSpPr>
          <p:spPr>
            <a:xfrm>
              <a:off x="4021360"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49" name="Freeform 3332">
              <a:extLst>
                <a:ext uri="{FF2B5EF4-FFF2-40B4-BE49-F238E27FC236}">
                  <a16:creationId xmlns:a16="http://schemas.microsoft.com/office/drawing/2014/main" id="{6FD9B75F-F777-A59A-62B4-4FD55192CCAB}"/>
                </a:ext>
              </a:extLst>
            </p:cNvPr>
            <p:cNvSpPr/>
            <p:nvPr/>
          </p:nvSpPr>
          <p:spPr>
            <a:xfrm>
              <a:off x="3975667" y="376356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50" name="Freeform 3333">
              <a:extLst>
                <a:ext uri="{FF2B5EF4-FFF2-40B4-BE49-F238E27FC236}">
                  <a16:creationId xmlns:a16="http://schemas.microsoft.com/office/drawing/2014/main" id="{1EF97279-94B3-D8CF-E519-321BB1A87B3F}"/>
                </a:ext>
              </a:extLst>
            </p:cNvPr>
            <p:cNvSpPr/>
            <p:nvPr/>
          </p:nvSpPr>
          <p:spPr>
            <a:xfrm>
              <a:off x="4026184"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51" name="Freeform 3334">
              <a:extLst>
                <a:ext uri="{FF2B5EF4-FFF2-40B4-BE49-F238E27FC236}">
                  <a16:creationId xmlns:a16="http://schemas.microsoft.com/office/drawing/2014/main" id="{E6ACF1DD-142D-3539-D62D-150D9A936825}"/>
                </a:ext>
              </a:extLst>
            </p:cNvPr>
            <p:cNvSpPr/>
            <p:nvPr/>
          </p:nvSpPr>
          <p:spPr>
            <a:xfrm>
              <a:off x="3980363" y="376356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52" name="Freeform 3335">
              <a:extLst>
                <a:ext uri="{FF2B5EF4-FFF2-40B4-BE49-F238E27FC236}">
                  <a16:creationId xmlns:a16="http://schemas.microsoft.com/office/drawing/2014/main" id="{87A96CF0-2C4B-2690-1CAC-52AB148C4A68}"/>
                </a:ext>
              </a:extLst>
            </p:cNvPr>
            <p:cNvSpPr/>
            <p:nvPr/>
          </p:nvSpPr>
          <p:spPr>
            <a:xfrm>
              <a:off x="4030880"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53" name="Freeform 3336">
              <a:extLst>
                <a:ext uri="{FF2B5EF4-FFF2-40B4-BE49-F238E27FC236}">
                  <a16:creationId xmlns:a16="http://schemas.microsoft.com/office/drawing/2014/main" id="{FA51F292-27F2-D46F-58FE-296F3946A625}"/>
                </a:ext>
              </a:extLst>
            </p:cNvPr>
            <p:cNvSpPr/>
            <p:nvPr/>
          </p:nvSpPr>
          <p:spPr>
            <a:xfrm>
              <a:off x="3980363" y="376356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54" name="Freeform 3337">
              <a:extLst>
                <a:ext uri="{FF2B5EF4-FFF2-40B4-BE49-F238E27FC236}">
                  <a16:creationId xmlns:a16="http://schemas.microsoft.com/office/drawing/2014/main" id="{77F8314A-2520-C033-B757-ABD517E37331}"/>
                </a:ext>
              </a:extLst>
            </p:cNvPr>
            <p:cNvSpPr/>
            <p:nvPr/>
          </p:nvSpPr>
          <p:spPr>
            <a:xfrm>
              <a:off x="4030880"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55" name="Freeform 3338">
              <a:extLst>
                <a:ext uri="{FF2B5EF4-FFF2-40B4-BE49-F238E27FC236}">
                  <a16:creationId xmlns:a16="http://schemas.microsoft.com/office/drawing/2014/main" id="{E505B3E4-5DAE-94FB-A11A-1AFFFF29596B}"/>
                </a:ext>
              </a:extLst>
            </p:cNvPr>
            <p:cNvSpPr/>
            <p:nvPr/>
          </p:nvSpPr>
          <p:spPr>
            <a:xfrm>
              <a:off x="4004479" y="3763568"/>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56" name="Freeform 3339">
              <a:extLst>
                <a:ext uri="{FF2B5EF4-FFF2-40B4-BE49-F238E27FC236}">
                  <a16:creationId xmlns:a16="http://schemas.microsoft.com/office/drawing/2014/main" id="{295418F1-BDA6-5C15-C8A7-9B6CF467E0B3}"/>
                </a:ext>
              </a:extLst>
            </p:cNvPr>
            <p:cNvSpPr/>
            <p:nvPr/>
          </p:nvSpPr>
          <p:spPr>
            <a:xfrm>
              <a:off x="4054996"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57" name="Freeform 3340">
              <a:extLst>
                <a:ext uri="{FF2B5EF4-FFF2-40B4-BE49-F238E27FC236}">
                  <a16:creationId xmlns:a16="http://schemas.microsoft.com/office/drawing/2014/main" id="{0E843222-605C-B7ED-9FC0-F38DB33FD119}"/>
                </a:ext>
              </a:extLst>
            </p:cNvPr>
            <p:cNvSpPr/>
            <p:nvPr/>
          </p:nvSpPr>
          <p:spPr>
            <a:xfrm>
              <a:off x="4317480" y="379120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58" name="Freeform 3341">
              <a:extLst>
                <a:ext uri="{FF2B5EF4-FFF2-40B4-BE49-F238E27FC236}">
                  <a16:creationId xmlns:a16="http://schemas.microsoft.com/office/drawing/2014/main" id="{D6E02AC8-7991-7351-F329-EEF136794EE6}"/>
                </a:ext>
              </a:extLst>
            </p:cNvPr>
            <p:cNvSpPr/>
            <p:nvPr/>
          </p:nvSpPr>
          <p:spPr>
            <a:xfrm>
              <a:off x="4367997" y="37407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59" name="Freeform 3342">
              <a:extLst>
                <a:ext uri="{FF2B5EF4-FFF2-40B4-BE49-F238E27FC236}">
                  <a16:creationId xmlns:a16="http://schemas.microsoft.com/office/drawing/2014/main" id="{60C6938E-D336-D2A6-54EE-C575AC6F3E41}"/>
                </a:ext>
              </a:extLst>
            </p:cNvPr>
            <p:cNvSpPr/>
            <p:nvPr/>
          </p:nvSpPr>
          <p:spPr>
            <a:xfrm>
              <a:off x="4322303" y="379120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60" name="Freeform 3343">
              <a:extLst>
                <a:ext uri="{FF2B5EF4-FFF2-40B4-BE49-F238E27FC236}">
                  <a16:creationId xmlns:a16="http://schemas.microsoft.com/office/drawing/2014/main" id="{E34F7CA4-ED30-616E-190D-C5BE97F2ED40}"/>
                </a:ext>
              </a:extLst>
            </p:cNvPr>
            <p:cNvSpPr/>
            <p:nvPr/>
          </p:nvSpPr>
          <p:spPr>
            <a:xfrm>
              <a:off x="4372947" y="37407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61" name="Freeform 3344">
              <a:extLst>
                <a:ext uri="{FF2B5EF4-FFF2-40B4-BE49-F238E27FC236}">
                  <a16:creationId xmlns:a16="http://schemas.microsoft.com/office/drawing/2014/main" id="{FB318632-F863-4E53-5354-B7A417BB7906}"/>
                </a:ext>
              </a:extLst>
            </p:cNvPr>
            <p:cNvSpPr/>
            <p:nvPr/>
          </p:nvSpPr>
          <p:spPr>
            <a:xfrm>
              <a:off x="4322303" y="379120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62" name="Freeform 3345">
              <a:extLst>
                <a:ext uri="{FF2B5EF4-FFF2-40B4-BE49-F238E27FC236}">
                  <a16:creationId xmlns:a16="http://schemas.microsoft.com/office/drawing/2014/main" id="{3C7F7EF8-D599-1630-281B-2FB296D44330}"/>
                </a:ext>
              </a:extLst>
            </p:cNvPr>
            <p:cNvSpPr/>
            <p:nvPr/>
          </p:nvSpPr>
          <p:spPr>
            <a:xfrm>
              <a:off x="4372947" y="37407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63" name="Freeform 3346">
              <a:extLst>
                <a:ext uri="{FF2B5EF4-FFF2-40B4-BE49-F238E27FC236}">
                  <a16:creationId xmlns:a16="http://schemas.microsoft.com/office/drawing/2014/main" id="{D0233EB2-8B0F-E7B0-4DE3-E05388B2FB6A}"/>
                </a:ext>
              </a:extLst>
            </p:cNvPr>
            <p:cNvSpPr/>
            <p:nvPr/>
          </p:nvSpPr>
          <p:spPr>
            <a:xfrm>
              <a:off x="4336773" y="379120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64" name="Freeform 3347">
              <a:extLst>
                <a:ext uri="{FF2B5EF4-FFF2-40B4-BE49-F238E27FC236}">
                  <a16:creationId xmlns:a16="http://schemas.microsoft.com/office/drawing/2014/main" id="{E28B8C69-7938-9D0A-BF1E-463727A2D5A7}"/>
                </a:ext>
              </a:extLst>
            </p:cNvPr>
            <p:cNvSpPr/>
            <p:nvPr/>
          </p:nvSpPr>
          <p:spPr>
            <a:xfrm>
              <a:off x="4387289" y="37407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65" name="Freeform 3348">
              <a:extLst>
                <a:ext uri="{FF2B5EF4-FFF2-40B4-BE49-F238E27FC236}">
                  <a16:creationId xmlns:a16="http://schemas.microsoft.com/office/drawing/2014/main" id="{0B90DA72-C47F-D0E6-AF49-33D3DB5597C2}"/>
                </a:ext>
              </a:extLst>
            </p:cNvPr>
            <p:cNvSpPr/>
            <p:nvPr/>
          </p:nvSpPr>
          <p:spPr>
            <a:xfrm>
              <a:off x="4351242" y="379120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66" name="Freeform 3349">
              <a:extLst>
                <a:ext uri="{FF2B5EF4-FFF2-40B4-BE49-F238E27FC236}">
                  <a16:creationId xmlns:a16="http://schemas.microsoft.com/office/drawing/2014/main" id="{B7F9307F-2026-808B-D24A-0CC83F8A710A}"/>
                </a:ext>
              </a:extLst>
            </p:cNvPr>
            <p:cNvSpPr/>
            <p:nvPr/>
          </p:nvSpPr>
          <p:spPr>
            <a:xfrm>
              <a:off x="4401759" y="37407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67" name="Freeform 3350">
              <a:extLst>
                <a:ext uri="{FF2B5EF4-FFF2-40B4-BE49-F238E27FC236}">
                  <a16:creationId xmlns:a16="http://schemas.microsoft.com/office/drawing/2014/main" id="{6DC9D0CB-9C14-E95D-9950-67681F37A80B}"/>
                </a:ext>
              </a:extLst>
            </p:cNvPr>
            <p:cNvSpPr/>
            <p:nvPr/>
          </p:nvSpPr>
          <p:spPr>
            <a:xfrm>
              <a:off x="4365585" y="382137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68" name="Freeform 3351">
              <a:extLst>
                <a:ext uri="{FF2B5EF4-FFF2-40B4-BE49-F238E27FC236}">
                  <a16:creationId xmlns:a16="http://schemas.microsoft.com/office/drawing/2014/main" id="{FB59AD86-C267-CE61-63BE-0CBFF634F2C2}"/>
                </a:ext>
              </a:extLst>
            </p:cNvPr>
            <p:cNvSpPr/>
            <p:nvPr/>
          </p:nvSpPr>
          <p:spPr>
            <a:xfrm>
              <a:off x="4416229" y="37709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69" name="Freeform 3352">
              <a:extLst>
                <a:ext uri="{FF2B5EF4-FFF2-40B4-BE49-F238E27FC236}">
                  <a16:creationId xmlns:a16="http://schemas.microsoft.com/office/drawing/2014/main" id="{6A80FBFA-613F-3DDF-B94A-77137C1D5F9A}"/>
                </a:ext>
              </a:extLst>
            </p:cNvPr>
            <p:cNvSpPr/>
            <p:nvPr/>
          </p:nvSpPr>
          <p:spPr>
            <a:xfrm>
              <a:off x="4365585" y="382137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70" name="Freeform 3353">
              <a:extLst>
                <a:ext uri="{FF2B5EF4-FFF2-40B4-BE49-F238E27FC236}">
                  <a16:creationId xmlns:a16="http://schemas.microsoft.com/office/drawing/2014/main" id="{BCB1CD74-3F27-BEB0-43E9-C90CB82CC15D}"/>
                </a:ext>
              </a:extLst>
            </p:cNvPr>
            <p:cNvSpPr/>
            <p:nvPr/>
          </p:nvSpPr>
          <p:spPr>
            <a:xfrm>
              <a:off x="4416229" y="37709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71" name="Freeform 3354">
              <a:extLst>
                <a:ext uri="{FF2B5EF4-FFF2-40B4-BE49-F238E27FC236}">
                  <a16:creationId xmlns:a16="http://schemas.microsoft.com/office/drawing/2014/main" id="{AED1F59E-A935-57EE-933E-62783B0F1535}"/>
                </a:ext>
              </a:extLst>
            </p:cNvPr>
            <p:cNvSpPr/>
            <p:nvPr/>
          </p:nvSpPr>
          <p:spPr>
            <a:xfrm>
              <a:off x="4370535" y="382137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72" name="Freeform 3355">
              <a:extLst>
                <a:ext uri="{FF2B5EF4-FFF2-40B4-BE49-F238E27FC236}">
                  <a16:creationId xmlns:a16="http://schemas.microsoft.com/office/drawing/2014/main" id="{0B293F15-3244-E472-F800-9CA4DD146FF8}"/>
                </a:ext>
              </a:extLst>
            </p:cNvPr>
            <p:cNvSpPr/>
            <p:nvPr/>
          </p:nvSpPr>
          <p:spPr>
            <a:xfrm>
              <a:off x="4421052" y="37709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73" name="Freeform 3356">
              <a:extLst>
                <a:ext uri="{FF2B5EF4-FFF2-40B4-BE49-F238E27FC236}">
                  <a16:creationId xmlns:a16="http://schemas.microsoft.com/office/drawing/2014/main" id="{197C6B9C-6DB6-7953-4045-0D5AC9E95667}"/>
                </a:ext>
              </a:extLst>
            </p:cNvPr>
            <p:cNvSpPr/>
            <p:nvPr/>
          </p:nvSpPr>
          <p:spPr>
            <a:xfrm>
              <a:off x="4380055" y="382137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74" name="Freeform 3357">
              <a:extLst>
                <a:ext uri="{FF2B5EF4-FFF2-40B4-BE49-F238E27FC236}">
                  <a16:creationId xmlns:a16="http://schemas.microsoft.com/office/drawing/2014/main" id="{8B5B6B96-F15B-8B99-FD32-1B919C7B6C47}"/>
                </a:ext>
              </a:extLst>
            </p:cNvPr>
            <p:cNvSpPr/>
            <p:nvPr/>
          </p:nvSpPr>
          <p:spPr>
            <a:xfrm>
              <a:off x="4430571" y="37709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75" name="Freeform 3358">
              <a:extLst>
                <a:ext uri="{FF2B5EF4-FFF2-40B4-BE49-F238E27FC236}">
                  <a16:creationId xmlns:a16="http://schemas.microsoft.com/office/drawing/2014/main" id="{10EF2936-FA8D-D05A-CD8A-1AC391F9578A}"/>
                </a:ext>
              </a:extLst>
            </p:cNvPr>
            <p:cNvSpPr/>
            <p:nvPr/>
          </p:nvSpPr>
          <p:spPr>
            <a:xfrm>
              <a:off x="4384878" y="382137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76" name="Freeform 3359">
              <a:extLst>
                <a:ext uri="{FF2B5EF4-FFF2-40B4-BE49-F238E27FC236}">
                  <a16:creationId xmlns:a16="http://schemas.microsoft.com/office/drawing/2014/main" id="{695053F9-1EBD-3D05-2F77-B1256BFCE69B}"/>
                </a:ext>
              </a:extLst>
            </p:cNvPr>
            <p:cNvSpPr/>
            <p:nvPr/>
          </p:nvSpPr>
          <p:spPr>
            <a:xfrm>
              <a:off x="4435395" y="37709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77" name="Freeform 3360">
              <a:extLst>
                <a:ext uri="{FF2B5EF4-FFF2-40B4-BE49-F238E27FC236}">
                  <a16:creationId xmlns:a16="http://schemas.microsoft.com/office/drawing/2014/main" id="{18B88886-C9EE-11EC-9F64-0CBF0C90920C}"/>
                </a:ext>
              </a:extLst>
            </p:cNvPr>
            <p:cNvSpPr/>
            <p:nvPr/>
          </p:nvSpPr>
          <p:spPr>
            <a:xfrm>
              <a:off x="4384878" y="382137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78" name="Freeform 3361">
              <a:extLst>
                <a:ext uri="{FF2B5EF4-FFF2-40B4-BE49-F238E27FC236}">
                  <a16:creationId xmlns:a16="http://schemas.microsoft.com/office/drawing/2014/main" id="{3E1F7887-5766-45FC-6A0D-D416DCB1B4C3}"/>
                </a:ext>
              </a:extLst>
            </p:cNvPr>
            <p:cNvSpPr/>
            <p:nvPr/>
          </p:nvSpPr>
          <p:spPr>
            <a:xfrm>
              <a:off x="4435395" y="37709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79" name="Freeform 3362">
              <a:extLst>
                <a:ext uri="{FF2B5EF4-FFF2-40B4-BE49-F238E27FC236}">
                  <a16:creationId xmlns:a16="http://schemas.microsoft.com/office/drawing/2014/main" id="{EB87BF12-0B26-BEA9-0595-42A5A28A2A42}"/>
                </a:ext>
              </a:extLst>
            </p:cNvPr>
            <p:cNvSpPr/>
            <p:nvPr/>
          </p:nvSpPr>
          <p:spPr>
            <a:xfrm>
              <a:off x="4693055" y="385534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80" name="Freeform 3363">
              <a:extLst>
                <a:ext uri="{FF2B5EF4-FFF2-40B4-BE49-F238E27FC236}">
                  <a16:creationId xmlns:a16="http://schemas.microsoft.com/office/drawing/2014/main" id="{AD4DD1A7-3E35-5E55-E091-720CBD313B15}"/>
                </a:ext>
              </a:extLst>
            </p:cNvPr>
            <p:cNvSpPr/>
            <p:nvPr/>
          </p:nvSpPr>
          <p:spPr>
            <a:xfrm>
              <a:off x="4743572" y="380489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81" name="Freeform 3364">
              <a:extLst>
                <a:ext uri="{FF2B5EF4-FFF2-40B4-BE49-F238E27FC236}">
                  <a16:creationId xmlns:a16="http://schemas.microsoft.com/office/drawing/2014/main" id="{25CDC9B1-9063-40B4-186D-82112ACD8295}"/>
                </a:ext>
              </a:extLst>
            </p:cNvPr>
            <p:cNvSpPr/>
            <p:nvPr/>
          </p:nvSpPr>
          <p:spPr>
            <a:xfrm>
              <a:off x="4721868" y="385534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82" name="Freeform 3365">
              <a:extLst>
                <a:ext uri="{FF2B5EF4-FFF2-40B4-BE49-F238E27FC236}">
                  <a16:creationId xmlns:a16="http://schemas.microsoft.com/office/drawing/2014/main" id="{8A0C3D03-0067-027D-6D6B-659FEA05B200}"/>
                </a:ext>
              </a:extLst>
            </p:cNvPr>
            <p:cNvSpPr/>
            <p:nvPr/>
          </p:nvSpPr>
          <p:spPr>
            <a:xfrm>
              <a:off x="4772384" y="380489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83" name="Freeform 3366">
              <a:extLst>
                <a:ext uri="{FF2B5EF4-FFF2-40B4-BE49-F238E27FC236}">
                  <a16:creationId xmlns:a16="http://schemas.microsoft.com/office/drawing/2014/main" id="{9517910B-02F7-D5E6-0445-61CDD1E3A2EC}"/>
                </a:ext>
              </a:extLst>
            </p:cNvPr>
            <p:cNvSpPr/>
            <p:nvPr/>
          </p:nvSpPr>
          <p:spPr>
            <a:xfrm>
              <a:off x="4726818" y="385534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84" name="Freeform 3367">
              <a:extLst>
                <a:ext uri="{FF2B5EF4-FFF2-40B4-BE49-F238E27FC236}">
                  <a16:creationId xmlns:a16="http://schemas.microsoft.com/office/drawing/2014/main" id="{D54034E2-62B6-CA79-2988-B349D8EA4AE2}"/>
                </a:ext>
              </a:extLst>
            </p:cNvPr>
            <p:cNvSpPr/>
            <p:nvPr/>
          </p:nvSpPr>
          <p:spPr>
            <a:xfrm>
              <a:off x="4777335" y="380489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85" name="Freeform 3368">
              <a:extLst>
                <a:ext uri="{FF2B5EF4-FFF2-40B4-BE49-F238E27FC236}">
                  <a16:creationId xmlns:a16="http://schemas.microsoft.com/office/drawing/2014/main" id="{95BB3848-8344-29E4-E087-1B0CA7F1659F}"/>
                </a:ext>
              </a:extLst>
            </p:cNvPr>
            <p:cNvSpPr/>
            <p:nvPr/>
          </p:nvSpPr>
          <p:spPr>
            <a:xfrm>
              <a:off x="4726818" y="385534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86" name="Freeform 3369">
              <a:extLst>
                <a:ext uri="{FF2B5EF4-FFF2-40B4-BE49-F238E27FC236}">
                  <a16:creationId xmlns:a16="http://schemas.microsoft.com/office/drawing/2014/main" id="{384C95E9-BF76-AD75-6433-5700AAF98188}"/>
                </a:ext>
              </a:extLst>
            </p:cNvPr>
            <p:cNvSpPr/>
            <p:nvPr/>
          </p:nvSpPr>
          <p:spPr>
            <a:xfrm>
              <a:off x="4777335" y="380489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87" name="Freeform 3370">
              <a:extLst>
                <a:ext uri="{FF2B5EF4-FFF2-40B4-BE49-F238E27FC236}">
                  <a16:creationId xmlns:a16="http://schemas.microsoft.com/office/drawing/2014/main" id="{CB7E8DE3-1C56-122B-42E9-497368046831}"/>
                </a:ext>
              </a:extLst>
            </p:cNvPr>
            <p:cNvSpPr/>
            <p:nvPr/>
          </p:nvSpPr>
          <p:spPr>
            <a:xfrm>
              <a:off x="4726818" y="385534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88" name="Freeform 3371">
              <a:extLst>
                <a:ext uri="{FF2B5EF4-FFF2-40B4-BE49-F238E27FC236}">
                  <a16:creationId xmlns:a16="http://schemas.microsoft.com/office/drawing/2014/main" id="{14A6623A-5DC0-77C4-C0D0-DC86691F3149}"/>
                </a:ext>
              </a:extLst>
            </p:cNvPr>
            <p:cNvSpPr/>
            <p:nvPr/>
          </p:nvSpPr>
          <p:spPr>
            <a:xfrm>
              <a:off x="4777335" y="380489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89" name="Freeform 3372">
              <a:extLst>
                <a:ext uri="{FF2B5EF4-FFF2-40B4-BE49-F238E27FC236}">
                  <a16:creationId xmlns:a16="http://schemas.microsoft.com/office/drawing/2014/main" id="{E9889276-0B4D-6F49-42B6-D2DA67A53ACF}"/>
                </a:ext>
              </a:extLst>
            </p:cNvPr>
            <p:cNvSpPr/>
            <p:nvPr/>
          </p:nvSpPr>
          <p:spPr>
            <a:xfrm>
              <a:off x="4731641" y="385534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90" name="Freeform 3373">
              <a:extLst>
                <a:ext uri="{FF2B5EF4-FFF2-40B4-BE49-F238E27FC236}">
                  <a16:creationId xmlns:a16="http://schemas.microsoft.com/office/drawing/2014/main" id="{198EEACE-747B-9197-B297-4F264722AC4C}"/>
                </a:ext>
              </a:extLst>
            </p:cNvPr>
            <p:cNvSpPr/>
            <p:nvPr/>
          </p:nvSpPr>
          <p:spPr>
            <a:xfrm>
              <a:off x="4782158" y="380489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91" name="Freeform 3374">
              <a:extLst>
                <a:ext uri="{FF2B5EF4-FFF2-40B4-BE49-F238E27FC236}">
                  <a16:creationId xmlns:a16="http://schemas.microsoft.com/office/drawing/2014/main" id="{9A36BD96-35F5-0C84-631D-4BAA4300BA47}"/>
                </a:ext>
              </a:extLst>
            </p:cNvPr>
            <p:cNvSpPr/>
            <p:nvPr/>
          </p:nvSpPr>
          <p:spPr>
            <a:xfrm>
              <a:off x="4746111" y="385534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92" name="Freeform 3375">
              <a:extLst>
                <a:ext uri="{FF2B5EF4-FFF2-40B4-BE49-F238E27FC236}">
                  <a16:creationId xmlns:a16="http://schemas.microsoft.com/office/drawing/2014/main" id="{8BF7BB1A-1AF5-5BEB-9F10-708A5F04B29B}"/>
                </a:ext>
              </a:extLst>
            </p:cNvPr>
            <p:cNvSpPr/>
            <p:nvPr/>
          </p:nvSpPr>
          <p:spPr>
            <a:xfrm>
              <a:off x="4796627" y="380489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93" name="Freeform 3376">
              <a:extLst>
                <a:ext uri="{FF2B5EF4-FFF2-40B4-BE49-F238E27FC236}">
                  <a16:creationId xmlns:a16="http://schemas.microsoft.com/office/drawing/2014/main" id="{3082AE13-2C0B-1FCE-597A-6C30BAC219BB}"/>
                </a:ext>
              </a:extLst>
            </p:cNvPr>
            <p:cNvSpPr/>
            <p:nvPr/>
          </p:nvSpPr>
          <p:spPr>
            <a:xfrm>
              <a:off x="4750934" y="393558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94" name="Freeform 3377">
              <a:extLst>
                <a:ext uri="{FF2B5EF4-FFF2-40B4-BE49-F238E27FC236}">
                  <a16:creationId xmlns:a16="http://schemas.microsoft.com/office/drawing/2014/main" id="{E5E70C7A-80EB-AFE1-58C1-CC97B351DF75}"/>
                </a:ext>
              </a:extLst>
            </p:cNvPr>
            <p:cNvSpPr/>
            <p:nvPr/>
          </p:nvSpPr>
          <p:spPr>
            <a:xfrm>
              <a:off x="4801451"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95" name="Freeform 3378">
              <a:extLst>
                <a:ext uri="{FF2B5EF4-FFF2-40B4-BE49-F238E27FC236}">
                  <a16:creationId xmlns:a16="http://schemas.microsoft.com/office/drawing/2014/main" id="{CAE3C584-A797-6B2B-BA9F-6FA19D4F5EF3}"/>
                </a:ext>
              </a:extLst>
            </p:cNvPr>
            <p:cNvSpPr/>
            <p:nvPr/>
          </p:nvSpPr>
          <p:spPr>
            <a:xfrm>
              <a:off x="4750934" y="393558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96" name="Freeform 3379">
              <a:extLst>
                <a:ext uri="{FF2B5EF4-FFF2-40B4-BE49-F238E27FC236}">
                  <a16:creationId xmlns:a16="http://schemas.microsoft.com/office/drawing/2014/main" id="{715FD43D-D7D9-8B8C-A612-DB59CC2A1FC3}"/>
                </a:ext>
              </a:extLst>
            </p:cNvPr>
            <p:cNvSpPr/>
            <p:nvPr/>
          </p:nvSpPr>
          <p:spPr>
            <a:xfrm>
              <a:off x="4801451"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97" name="Freeform 3380">
              <a:extLst>
                <a:ext uri="{FF2B5EF4-FFF2-40B4-BE49-F238E27FC236}">
                  <a16:creationId xmlns:a16="http://schemas.microsoft.com/office/drawing/2014/main" id="{0BC22B5A-505A-7050-7AA2-858C4A1548F0}"/>
                </a:ext>
              </a:extLst>
            </p:cNvPr>
            <p:cNvSpPr/>
            <p:nvPr/>
          </p:nvSpPr>
          <p:spPr>
            <a:xfrm>
              <a:off x="4750934" y="393558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98" name="Freeform 3381">
              <a:extLst>
                <a:ext uri="{FF2B5EF4-FFF2-40B4-BE49-F238E27FC236}">
                  <a16:creationId xmlns:a16="http://schemas.microsoft.com/office/drawing/2014/main" id="{44F78DF7-316C-A56F-CB8A-F9A473F25F88}"/>
                </a:ext>
              </a:extLst>
            </p:cNvPr>
            <p:cNvSpPr/>
            <p:nvPr/>
          </p:nvSpPr>
          <p:spPr>
            <a:xfrm>
              <a:off x="4801451"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299" name="Freeform 3382">
              <a:extLst>
                <a:ext uri="{FF2B5EF4-FFF2-40B4-BE49-F238E27FC236}">
                  <a16:creationId xmlns:a16="http://schemas.microsoft.com/office/drawing/2014/main" id="{18D36DEE-655F-6795-5F86-EBCF377151E4}"/>
                </a:ext>
              </a:extLst>
            </p:cNvPr>
            <p:cNvSpPr/>
            <p:nvPr/>
          </p:nvSpPr>
          <p:spPr>
            <a:xfrm>
              <a:off x="4755630" y="393558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00" name="Freeform 3383">
              <a:extLst>
                <a:ext uri="{FF2B5EF4-FFF2-40B4-BE49-F238E27FC236}">
                  <a16:creationId xmlns:a16="http://schemas.microsoft.com/office/drawing/2014/main" id="{DA073D68-882B-6599-2DC6-D66AB22B0A32}"/>
                </a:ext>
              </a:extLst>
            </p:cNvPr>
            <p:cNvSpPr/>
            <p:nvPr/>
          </p:nvSpPr>
          <p:spPr>
            <a:xfrm>
              <a:off x="4806147"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01" name="Freeform 3384">
              <a:extLst>
                <a:ext uri="{FF2B5EF4-FFF2-40B4-BE49-F238E27FC236}">
                  <a16:creationId xmlns:a16="http://schemas.microsoft.com/office/drawing/2014/main" id="{CEBBD410-81B8-2E91-F607-330252C5CB24}"/>
                </a:ext>
              </a:extLst>
            </p:cNvPr>
            <p:cNvSpPr/>
            <p:nvPr/>
          </p:nvSpPr>
          <p:spPr>
            <a:xfrm>
              <a:off x="4755630" y="393558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02" name="Freeform 3385">
              <a:extLst>
                <a:ext uri="{FF2B5EF4-FFF2-40B4-BE49-F238E27FC236}">
                  <a16:creationId xmlns:a16="http://schemas.microsoft.com/office/drawing/2014/main" id="{368E0D6F-3688-6CCA-D369-FBD7CBDAF24D}"/>
                </a:ext>
              </a:extLst>
            </p:cNvPr>
            <p:cNvSpPr/>
            <p:nvPr/>
          </p:nvSpPr>
          <p:spPr>
            <a:xfrm>
              <a:off x="4806147"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03" name="Freeform 3386">
              <a:extLst>
                <a:ext uri="{FF2B5EF4-FFF2-40B4-BE49-F238E27FC236}">
                  <a16:creationId xmlns:a16="http://schemas.microsoft.com/office/drawing/2014/main" id="{4FB904C3-5C46-40EB-FD6D-C29DB2EA9871}"/>
                </a:ext>
              </a:extLst>
            </p:cNvPr>
            <p:cNvSpPr/>
            <p:nvPr/>
          </p:nvSpPr>
          <p:spPr>
            <a:xfrm>
              <a:off x="4755630" y="393558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04" name="Freeform 3387">
              <a:extLst>
                <a:ext uri="{FF2B5EF4-FFF2-40B4-BE49-F238E27FC236}">
                  <a16:creationId xmlns:a16="http://schemas.microsoft.com/office/drawing/2014/main" id="{049C1972-8456-8C4C-0A8E-DB7282732CE1}"/>
                </a:ext>
              </a:extLst>
            </p:cNvPr>
            <p:cNvSpPr/>
            <p:nvPr/>
          </p:nvSpPr>
          <p:spPr>
            <a:xfrm>
              <a:off x="4806147"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05" name="Freeform 3388">
              <a:extLst>
                <a:ext uri="{FF2B5EF4-FFF2-40B4-BE49-F238E27FC236}">
                  <a16:creationId xmlns:a16="http://schemas.microsoft.com/office/drawing/2014/main" id="{418F5257-1898-ADED-EB25-2E78722943ED}"/>
                </a:ext>
              </a:extLst>
            </p:cNvPr>
            <p:cNvSpPr/>
            <p:nvPr/>
          </p:nvSpPr>
          <p:spPr>
            <a:xfrm>
              <a:off x="4760453" y="393558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06" name="Freeform 3389">
              <a:extLst>
                <a:ext uri="{FF2B5EF4-FFF2-40B4-BE49-F238E27FC236}">
                  <a16:creationId xmlns:a16="http://schemas.microsoft.com/office/drawing/2014/main" id="{3B9BE528-4647-1D20-48F9-A4F8882AF1B9}"/>
                </a:ext>
              </a:extLst>
            </p:cNvPr>
            <p:cNvSpPr/>
            <p:nvPr/>
          </p:nvSpPr>
          <p:spPr>
            <a:xfrm>
              <a:off x="4810970"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07" name="Freeform 3390">
              <a:extLst>
                <a:ext uri="{FF2B5EF4-FFF2-40B4-BE49-F238E27FC236}">
                  <a16:creationId xmlns:a16="http://schemas.microsoft.com/office/drawing/2014/main" id="{9A0BD1F5-2E96-9DCA-3C77-A70A22AC499E}"/>
                </a:ext>
              </a:extLst>
            </p:cNvPr>
            <p:cNvSpPr/>
            <p:nvPr/>
          </p:nvSpPr>
          <p:spPr>
            <a:xfrm>
              <a:off x="4765277" y="3935583"/>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08" name="Freeform 3391">
              <a:extLst>
                <a:ext uri="{FF2B5EF4-FFF2-40B4-BE49-F238E27FC236}">
                  <a16:creationId xmlns:a16="http://schemas.microsoft.com/office/drawing/2014/main" id="{091B300B-605D-CE4E-66AF-9279E8D61584}"/>
                </a:ext>
              </a:extLst>
            </p:cNvPr>
            <p:cNvSpPr/>
            <p:nvPr/>
          </p:nvSpPr>
          <p:spPr>
            <a:xfrm>
              <a:off x="4815920"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09" name="Freeform 3392">
              <a:extLst>
                <a:ext uri="{FF2B5EF4-FFF2-40B4-BE49-F238E27FC236}">
                  <a16:creationId xmlns:a16="http://schemas.microsoft.com/office/drawing/2014/main" id="{C504A5FC-50C7-147D-7A52-362D5FDFAB5F}"/>
                </a:ext>
              </a:extLst>
            </p:cNvPr>
            <p:cNvSpPr/>
            <p:nvPr/>
          </p:nvSpPr>
          <p:spPr>
            <a:xfrm>
              <a:off x="4765277" y="3935583"/>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10" name="Freeform 3393">
              <a:extLst>
                <a:ext uri="{FF2B5EF4-FFF2-40B4-BE49-F238E27FC236}">
                  <a16:creationId xmlns:a16="http://schemas.microsoft.com/office/drawing/2014/main" id="{BEC07555-BE0A-332A-B887-246BC21918C1}"/>
                </a:ext>
              </a:extLst>
            </p:cNvPr>
            <p:cNvSpPr/>
            <p:nvPr/>
          </p:nvSpPr>
          <p:spPr>
            <a:xfrm>
              <a:off x="4815920"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11" name="Freeform 3394">
              <a:extLst>
                <a:ext uri="{FF2B5EF4-FFF2-40B4-BE49-F238E27FC236}">
                  <a16:creationId xmlns:a16="http://schemas.microsoft.com/office/drawing/2014/main" id="{FA1B1093-EBA0-C97A-7A01-3BB77A618BD2}"/>
                </a:ext>
              </a:extLst>
            </p:cNvPr>
            <p:cNvSpPr/>
            <p:nvPr/>
          </p:nvSpPr>
          <p:spPr>
            <a:xfrm>
              <a:off x="4765277" y="3935583"/>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12" name="Freeform 3395">
              <a:extLst>
                <a:ext uri="{FF2B5EF4-FFF2-40B4-BE49-F238E27FC236}">
                  <a16:creationId xmlns:a16="http://schemas.microsoft.com/office/drawing/2014/main" id="{00870532-8CFF-2C79-0C59-60F462B1F47B}"/>
                </a:ext>
              </a:extLst>
            </p:cNvPr>
            <p:cNvSpPr/>
            <p:nvPr/>
          </p:nvSpPr>
          <p:spPr>
            <a:xfrm>
              <a:off x="4815920"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13" name="Freeform 3396">
              <a:extLst>
                <a:ext uri="{FF2B5EF4-FFF2-40B4-BE49-F238E27FC236}">
                  <a16:creationId xmlns:a16="http://schemas.microsoft.com/office/drawing/2014/main" id="{37B96BF1-09CA-3FEA-9A12-48CBB651C993}"/>
                </a:ext>
              </a:extLst>
            </p:cNvPr>
            <p:cNvSpPr/>
            <p:nvPr/>
          </p:nvSpPr>
          <p:spPr>
            <a:xfrm>
              <a:off x="4770227" y="393558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14" name="Freeform 3397">
              <a:extLst>
                <a:ext uri="{FF2B5EF4-FFF2-40B4-BE49-F238E27FC236}">
                  <a16:creationId xmlns:a16="http://schemas.microsoft.com/office/drawing/2014/main" id="{7C638D01-6618-BBCF-9A97-A8FE623235EB}"/>
                </a:ext>
              </a:extLst>
            </p:cNvPr>
            <p:cNvSpPr/>
            <p:nvPr/>
          </p:nvSpPr>
          <p:spPr>
            <a:xfrm>
              <a:off x="4820743"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15" name="Freeform 3398">
              <a:extLst>
                <a:ext uri="{FF2B5EF4-FFF2-40B4-BE49-F238E27FC236}">
                  <a16:creationId xmlns:a16="http://schemas.microsoft.com/office/drawing/2014/main" id="{14B3ADE0-5DCB-E553-E623-AEABE9E6EBD8}"/>
                </a:ext>
              </a:extLst>
            </p:cNvPr>
            <p:cNvSpPr/>
            <p:nvPr/>
          </p:nvSpPr>
          <p:spPr>
            <a:xfrm>
              <a:off x="4774923" y="393558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16" name="Freeform 3399">
              <a:extLst>
                <a:ext uri="{FF2B5EF4-FFF2-40B4-BE49-F238E27FC236}">
                  <a16:creationId xmlns:a16="http://schemas.microsoft.com/office/drawing/2014/main" id="{86990F62-731F-3515-9E42-F18C853ABD83}"/>
                </a:ext>
              </a:extLst>
            </p:cNvPr>
            <p:cNvSpPr/>
            <p:nvPr/>
          </p:nvSpPr>
          <p:spPr>
            <a:xfrm>
              <a:off x="4825440"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17" name="Freeform 3400">
              <a:extLst>
                <a:ext uri="{FF2B5EF4-FFF2-40B4-BE49-F238E27FC236}">
                  <a16:creationId xmlns:a16="http://schemas.microsoft.com/office/drawing/2014/main" id="{B031E1AA-A826-7325-0373-9809DE3E8C17}"/>
                </a:ext>
              </a:extLst>
            </p:cNvPr>
            <p:cNvSpPr/>
            <p:nvPr/>
          </p:nvSpPr>
          <p:spPr>
            <a:xfrm>
              <a:off x="4779746" y="393558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18" name="Freeform 3401">
              <a:extLst>
                <a:ext uri="{FF2B5EF4-FFF2-40B4-BE49-F238E27FC236}">
                  <a16:creationId xmlns:a16="http://schemas.microsoft.com/office/drawing/2014/main" id="{A7D2D04E-125A-F77D-A253-D72E9FA5D700}"/>
                </a:ext>
              </a:extLst>
            </p:cNvPr>
            <p:cNvSpPr/>
            <p:nvPr/>
          </p:nvSpPr>
          <p:spPr>
            <a:xfrm>
              <a:off x="4830263"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19" name="Freeform 3402">
              <a:extLst>
                <a:ext uri="{FF2B5EF4-FFF2-40B4-BE49-F238E27FC236}">
                  <a16:creationId xmlns:a16="http://schemas.microsoft.com/office/drawing/2014/main" id="{2B5422BD-CA46-867A-2A9F-6B41C67ADDD6}"/>
                </a:ext>
              </a:extLst>
            </p:cNvPr>
            <p:cNvSpPr/>
            <p:nvPr/>
          </p:nvSpPr>
          <p:spPr>
            <a:xfrm>
              <a:off x="4852094" y="40594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20" name="Freeform 3403">
              <a:extLst>
                <a:ext uri="{FF2B5EF4-FFF2-40B4-BE49-F238E27FC236}">
                  <a16:creationId xmlns:a16="http://schemas.microsoft.com/office/drawing/2014/main" id="{49F7D2F7-1515-5B63-ADB7-7A6EE98F856A}"/>
                </a:ext>
              </a:extLst>
            </p:cNvPr>
            <p:cNvSpPr/>
            <p:nvPr/>
          </p:nvSpPr>
          <p:spPr>
            <a:xfrm>
              <a:off x="4902611"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21" name="Freeform 3404">
              <a:extLst>
                <a:ext uri="{FF2B5EF4-FFF2-40B4-BE49-F238E27FC236}">
                  <a16:creationId xmlns:a16="http://schemas.microsoft.com/office/drawing/2014/main" id="{3823DF81-784A-798A-64FD-52C8B4E553E8}"/>
                </a:ext>
              </a:extLst>
            </p:cNvPr>
            <p:cNvSpPr/>
            <p:nvPr/>
          </p:nvSpPr>
          <p:spPr>
            <a:xfrm>
              <a:off x="4880907" y="405942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22" name="Freeform 3405">
              <a:extLst>
                <a:ext uri="{FF2B5EF4-FFF2-40B4-BE49-F238E27FC236}">
                  <a16:creationId xmlns:a16="http://schemas.microsoft.com/office/drawing/2014/main" id="{CE028720-27C4-08A1-0EA9-BA3E18EFDE72}"/>
                </a:ext>
              </a:extLst>
            </p:cNvPr>
            <p:cNvSpPr/>
            <p:nvPr/>
          </p:nvSpPr>
          <p:spPr>
            <a:xfrm>
              <a:off x="4931423"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23" name="Freeform 3406">
              <a:extLst>
                <a:ext uri="{FF2B5EF4-FFF2-40B4-BE49-F238E27FC236}">
                  <a16:creationId xmlns:a16="http://schemas.microsoft.com/office/drawing/2014/main" id="{143F9F05-22ED-861E-FCDF-63DAEAB58EF5}"/>
                </a:ext>
              </a:extLst>
            </p:cNvPr>
            <p:cNvSpPr/>
            <p:nvPr/>
          </p:nvSpPr>
          <p:spPr>
            <a:xfrm>
              <a:off x="5521251" y="405942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24" name="Freeform 3407">
              <a:extLst>
                <a:ext uri="{FF2B5EF4-FFF2-40B4-BE49-F238E27FC236}">
                  <a16:creationId xmlns:a16="http://schemas.microsoft.com/office/drawing/2014/main" id="{A8A8DA68-D803-B15C-81BF-6D2A1E9EC3D7}"/>
                </a:ext>
              </a:extLst>
            </p:cNvPr>
            <p:cNvSpPr/>
            <p:nvPr/>
          </p:nvSpPr>
          <p:spPr>
            <a:xfrm>
              <a:off x="5571767"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25" name="Freeform 3408">
              <a:extLst>
                <a:ext uri="{FF2B5EF4-FFF2-40B4-BE49-F238E27FC236}">
                  <a16:creationId xmlns:a16="http://schemas.microsoft.com/office/drawing/2014/main" id="{60532362-2D4B-DCD5-4034-86CA55CC92B0}"/>
                </a:ext>
              </a:extLst>
            </p:cNvPr>
            <p:cNvSpPr/>
            <p:nvPr/>
          </p:nvSpPr>
          <p:spPr>
            <a:xfrm>
              <a:off x="5526201" y="405942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26" name="Freeform 3409">
              <a:extLst>
                <a:ext uri="{FF2B5EF4-FFF2-40B4-BE49-F238E27FC236}">
                  <a16:creationId xmlns:a16="http://schemas.microsoft.com/office/drawing/2014/main" id="{89E3DA09-2CC0-EB58-3E42-31714C7899EE}"/>
                </a:ext>
              </a:extLst>
            </p:cNvPr>
            <p:cNvSpPr/>
            <p:nvPr/>
          </p:nvSpPr>
          <p:spPr>
            <a:xfrm>
              <a:off x="5576717"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27" name="Freeform 3410">
              <a:extLst>
                <a:ext uri="{FF2B5EF4-FFF2-40B4-BE49-F238E27FC236}">
                  <a16:creationId xmlns:a16="http://schemas.microsoft.com/office/drawing/2014/main" id="{74D61B8D-5722-5431-1B8C-EA3CBFB419E6}"/>
                </a:ext>
              </a:extLst>
            </p:cNvPr>
            <p:cNvSpPr/>
            <p:nvPr/>
          </p:nvSpPr>
          <p:spPr>
            <a:xfrm>
              <a:off x="5526201" y="405942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28" name="Freeform 3411">
              <a:extLst>
                <a:ext uri="{FF2B5EF4-FFF2-40B4-BE49-F238E27FC236}">
                  <a16:creationId xmlns:a16="http://schemas.microsoft.com/office/drawing/2014/main" id="{85EB8884-B2D9-684A-B2A7-AC202982CA19}"/>
                </a:ext>
              </a:extLst>
            </p:cNvPr>
            <p:cNvSpPr/>
            <p:nvPr/>
          </p:nvSpPr>
          <p:spPr>
            <a:xfrm>
              <a:off x="5576717"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29" name="Freeform 3412">
              <a:extLst>
                <a:ext uri="{FF2B5EF4-FFF2-40B4-BE49-F238E27FC236}">
                  <a16:creationId xmlns:a16="http://schemas.microsoft.com/office/drawing/2014/main" id="{02504D80-BC75-56B5-FB77-21B4BE2C970F}"/>
                </a:ext>
              </a:extLst>
            </p:cNvPr>
            <p:cNvSpPr/>
            <p:nvPr/>
          </p:nvSpPr>
          <p:spPr>
            <a:xfrm>
              <a:off x="5535720" y="405942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30" name="Freeform 3413">
              <a:extLst>
                <a:ext uri="{FF2B5EF4-FFF2-40B4-BE49-F238E27FC236}">
                  <a16:creationId xmlns:a16="http://schemas.microsoft.com/office/drawing/2014/main" id="{918300EC-330C-CDC4-A0FA-081101802B1A}"/>
                </a:ext>
              </a:extLst>
            </p:cNvPr>
            <p:cNvSpPr/>
            <p:nvPr/>
          </p:nvSpPr>
          <p:spPr>
            <a:xfrm>
              <a:off x="5586237"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31" name="Freeform 3414">
              <a:extLst>
                <a:ext uri="{FF2B5EF4-FFF2-40B4-BE49-F238E27FC236}">
                  <a16:creationId xmlns:a16="http://schemas.microsoft.com/office/drawing/2014/main" id="{2D7BB9B8-CAE3-8030-993D-633A0D49068D}"/>
                </a:ext>
              </a:extLst>
            </p:cNvPr>
            <p:cNvSpPr/>
            <p:nvPr/>
          </p:nvSpPr>
          <p:spPr>
            <a:xfrm>
              <a:off x="5555013" y="40594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32" name="Freeform 3415">
              <a:extLst>
                <a:ext uri="{FF2B5EF4-FFF2-40B4-BE49-F238E27FC236}">
                  <a16:creationId xmlns:a16="http://schemas.microsoft.com/office/drawing/2014/main" id="{5CD19BE4-E53C-2440-FFF3-770156EBD8E1}"/>
                </a:ext>
              </a:extLst>
            </p:cNvPr>
            <p:cNvSpPr/>
            <p:nvPr/>
          </p:nvSpPr>
          <p:spPr>
            <a:xfrm>
              <a:off x="5605530"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33" name="Freeform 3416">
              <a:extLst>
                <a:ext uri="{FF2B5EF4-FFF2-40B4-BE49-F238E27FC236}">
                  <a16:creationId xmlns:a16="http://schemas.microsoft.com/office/drawing/2014/main" id="{60A44D99-3AED-527E-8D60-F34031C6AFDC}"/>
                </a:ext>
              </a:extLst>
            </p:cNvPr>
            <p:cNvSpPr/>
            <p:nvPr/>
          </p:nvSpPr>
          <p:spPr>
            <a:xfrm>
              <a:off x="5559836" y="40594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34" name="Freeform 3417">
              <a:extLst>
                <a:ext uri="{FF2B5EF4-FFF2-40B4-BE49-F238E27FC236}">
                  <a16:creationId xmlns:a16="http://schemas.microsoft.com/office/drawing/2014/main" id="{CAD2AE79-A408-EDAC-9683-0ACB01293A68}"/>
                </a:ext>
              </a:extLst>
            </p:cNvPr>
            <p:cNvSpPr/>
            <p:nvPr/>
          </p:nvSpPr>
          <p:spPr>
            <a:xfrm>
              <a:off x="5610353"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35" name="Freeform 3418">
              <a:extLst>
                <a:ext uri="{FF2B5EF4-FFF2-40B4-BE49-F238E27FC236}">
                  <a16:creationId xmlns:a16="http://schemas.microsoft.com/office/drawing/2014/main" id="{D9655E1C-02BB-C4A7-C984-A67AC8249D58}"/>
                </a:ext>
              </a:extLst>
            </p:cNvPr>
            <p:cNvSpPr/>
            <p:nvPr/>
          </p:nvSpPr>
          <p:spPr>
            <a:xfrm>
              <a:off x="5564532" y="40594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36" name="Freeform 3419">
              <a:extLst>
                <a:ext uri="{FF2B5EF4-FFF2-40B4-BE49-F238E27FC236}">
                  <a16:creationId xmlns:a16="http://schemas.microsoft.com/office/drawing/2014/main" id="{F01B1EC5-6061-06BC-A51B-5E472F190FE0}"/>
                </a:ext>
              </a:extLst>
            </p:cNvPr>
            <p:cNvSpPr/>
            <p:nvPr/>
          </p:nvSpPr>
          <p:spPr>
            <a:xfrm>
              <a:off x="5615049"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37" name="Freeform 3420">
              <a:extLst>
                <a:ext uri="{FF2B5EF4-FFF2-40B4-BE49-F238E27FC236}">
                  <a16:creationId xmlns:a16="http://schemas.microsoft.com/office/drawing/2014/main" id="{6AA72324-A585-5A25-CF6D-FF3C39915065}"/>
                </a:ext>
              </a:extLst>
            </p:cNvPr>
            <p:cNvSpPr/>
            <p:nvPr/>
          </p:nvSpPr>
          <p:spPr>
            <a:xfrm>
              <a:off x="5564532" y="40594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38" name="Freeform 3421">
              <a:extLst>
                <a:ext uri="{FF2B5EF4-FFF2-40B4-BE49-F238E27FC236}">
                  <a16:creationId xmlns:a16="http://schemas.microsoft.com/office/drawing/2014/main" id="{F7A93060-3910-6327-4F1B-8B1074697828}"/>
                </a:ext>
              </a:extLst>
            </p:cNvPr>
            <p:cNvSpPr/>
            <p:nvPr/>
          </p:nvSpPr>
          <p:spPr>
            <a:xfrm>
              <a:off x="5615049"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39" name="Freeform 3422">
              <a:extLst>
                <a:ext uri="{FF2B5EF4-FFF2-40B4-BE49-F238E27FC236}">
                  <a16:creationId xmlns:a16="http://schemas.microsoft.com/office/drawing/2014/main" id="{6AB063D2-7723-CD2D-B4F1-074299CFC947}"/>
                </a:ext>
              </a:extLst>
            </p:cNvPr>
            <p:cNvSpPr/>
            <p:nvPr/>
          </p:nvSpPr>
          <p:spPr>
            <a:xfrm>
              <a:off x="5569483" y="405942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40" name="Freeform 3423">
              <a:extLst>
                <a:ext uri="{FF2B5EF4-FFF2-40B4-BE49-F238E27FC236}">
                  <a16:creationId xmlns:a16="http://schemas.microsoft.com/office/drawing/2014/main" id="{82276608-B395-061E-A8C9-C5D69EC6A251}"/>
                </a:ext>
              </a:extLst>
            </p:cNvPr>
            <p:cNvSpPr/>
            <p:nvPr/>
          </p:nvSpPr>
          <p:spPr>
            <a:xfrm>
              <a:off x="5619999"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41" name="Freeform 3424">
              <a:extLst>
                <a:ext uri="{FF2B5EF4-FFF2-40B4-BE49-F238E27FC236}">
                  <a16:creationId xmlns:a16="http://schemas.microsoft.com/office/drawing/2014/main" id="{59C9FD51-A265-4576-E249-7429A1AC1F39}"/>
                </a:ext>
              </a:extLst>
            </p:cNvPr>
            <p:cNvSpPr/>
            <p:nvPr/>
          </p:nvSpPr>
          <p:spPr>
            <a:xfrm>
              <a:off x="5569483" y="405942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42" name="Freeform 3425">
              <a:extLst>
                <a:ext uri="{FF2B5EF4-FFF2-40B4-BE49-F238E27FC236}">
                  <a16:creationId xmlns:a16="http://schemas.microsoft.com/office/drawing/2014/main" id="{13236D76-C4B5-7418-B87E-0A20558A6E33}"/>
                </a:ext>
              </a:extLst>
            </p:cNvPr>
            <p:cNvSpPr/>
            <p:nvPr/>
          </p:nvSpPr>
          <p:spPr>
            <a:xfrm>
              <a:off x="5619999"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43" name="Freeform 3426">
              <a:extLst>
                <a:ext uri="{FF2B5EF4-FFF2-40B4-BE49-F238E27FC236}">
                  <a16:creationId xmlns:a16="http://schemas.microsoft.com/office/drawing/2014/main" id="{17B18E2F-6A29-454B-3EFD-D21823AF8E0F}"/>
                </a:ext>
              </a:extLst>
            </p:cNvPr>
            <p:cNvSpPr/>
            <p:nvPr/>
          </p:nvSpPr>
          <p:spPr>
            <a:xfrm>
              <a:off x="5574306" y="405942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44" name="Freeform 3427">
              <a:extLst>
                <a:ext uri="{FF2B5EF4-FFF2-40B4-BE49-F238E27FC236}">
                  <a16:creationId xmlns:a16="http://schemas.microsoft.com/office/drawing/2014/main" id="{E5FF8D7A-CD61-5663-07CB-6B07CBB782BF}"/>
                </a:ext>
              </a:extLst>
            </p:cNvPr>
            <p:cNvSpPr/>
            <p:nvPr/>
          </p:nvSpPr>
          <p:spPr>
            <a:xfrm>
              <a:off x="5624823"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45" name="Freeform 3428">
              <a:extLst>
                <a:ext uri="{FF2B5EF4-FFF2-40B4-BE49-F238E27FC236}">
                  <a16:creationId xmlns:a16="http://schemas.microsoft.com/office/drawing/2014/main" id="{424B5623-BBE6-DA8E-A770-5870357AB549}"/>
                </a:ext>
              </a:extLst>
            </p:cNvPr>
            <p:cNvSpPr/>
            <p:nvPr/>
          </p:nvSpPr>
          <p:spPr>
            <a:xfrm>
              <a:off x="5588649" y="4059428"/>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46" name="Freeform 3429">
              <a:extLst>
                <a:ext uri="{FF2B5EF4-FFF2-40B4-BE49-F238E27FC236}">
                  <a16:creationId xmlns:a16="http://schemas.microsoft.com/office/drawing/2014/main" id="{C73D58FA-20B3-6EFE-BE77-D04415C0BD02}"/>
                </a:ext>
              </a:extLst>
            </p:cNvPr>
            <p:cNvSpPr/>
            <p:nvPr/>
          </p:nvSpPr>
          <p:spPr>
            <a:xfrm>
              <a:off x="5639292"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47" name="Freeform 3430">
              <a:extLst>
                <a:ext uri="{FF2B5EF4-FFF2-40B4-BE49-F238E27FC236}">
                  <a16:creationId xmlns:a16="http://schemas.microsoft.com/office/drawing/2014/main" id="{00099686-17AC-EED7-240F-956A3BAEAB83}"/>
                </a:ext>
              </a:extLst>
            </p:cNvPr>
            <p:cNvSpPr/>
            <p:nvPr/>
          </p:nvSpPr>
          <p:spPr>
            <a:xfrm>
              <a:off x="5593599" y="405942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48" name="Freeform 3431">
              <a:extLst>
                <a:ext uri="{FF2B5EF4-FFF2-40B4-BE49-F238E27FC236}">
                  <a16:creationId xmlns:a16="http://schemas.microsoft.com/office/drawing/2014/main" id="{B7FC2FE3-B659-D0CC-7E82-A7AD0F73EC7B}"/>
                </a:ext>
              </a:extLst>
            </p:cNvPr>
            <p:cNvSpPr/>
            <p:nvPr/>
          </p:nvSpPr>
          <p:spPr>
            <a:xfrm>
              <a:off x="5644115"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49" name="Freeform 3432">
              <a:extLst>
                <a:ext uri="{FF2B5EF4-FFF2-40B4-BE49-F238E27FC236}">
                  <a16:creationId xmlns:a16="http://schemas.microsoft.com/office/drawing/2014/main" id="{141C1035-D1CA-2CC7-157D-7D9441EFF22E}"/>
                </a:ext>
              </a:extLst>
            </p:cNvPr>
            <p:cNvSpPr/>
            <p:nvPr/>
          </p:nvSpPr>
          <p:spPr>
            <a:xfrm>
              <a:off x="5872837" y="405942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50" name="Freeform 3433">
              <a:extLst>
                <a:ext uri="{FF2B5EF4-FFF2-40B4-BE49-F238E27FC236}">
                  <a16:creationId xmlns:a16="http://schemas.microsoft.com/office/drawing/2014/main" id="{6CE1BB0E-CDD2-6384-5481-319BF42EB668}"/>
                </a:ext>
              </a:extLst>
            </p:cNvPr>
            <p:cNvSpPr/>
            <p:nvPr/>
          </p:nvSpPr>
          <p:spPr>
            <a:xfrm>
              <a:off x="5923354"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51" name="Freeform 3434">
              <a:extLst>
                <a:ext uri="{FF2B5EF4-FFF2-40B4-BE49-F238E27FC236}">
                  <a16:creationId xmlns:a16="http://schemas.microsoft.com/office/drawing/2014/main" id="{71E87F11-B1B6-41C9-CD42-FDC81DC548E5}"/>
                </a:ext>
              </a:extLst>
            </p:cNvPr>
            <p:cNvSpPr/>
            <p:nvPr/>
          </p:nvSpPr>
          <p:spPr>
            <a:xfrm>
              <a:off x="6306037" y="4059428"/>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52" name="Freeform 3435">
              <a:extLst>
                <a:ext uri="{FF2B5EF4-FFF2-40B4-BE49-F238E27FC236}">
                  <a16:creationId xmlns:a16="http://schemas.microsoft.com/office/drawing/2014/main" id="{AD30ACE8-9855-2D1A-C3FD-5FBFA70251D3}"/>
                </a:ext>
              </a:extLst>
            </p:cNvPr>
            <p:cNvSpPr/>
            <p:nvPr/>
          </p:nvSpPr>
          <p:spPr>
            <a:xfrm>
              <a:off x="6356681"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53" name="Freeform 3436">
              <a:extLst>
                <a:ext uri="{FF2B5EF4-FFF2-40B4-BE49-F238E27FC236}">
                  <a16:creationId xmlns:a16="http://schemas.microsoft.com/office/drawing/2014/main" id="{D7792B4C-EE83-EA7B-D3A5-89EF0B94B491}"/>
                </a:ext>
              </a:extLst>
            </p:cNvPr>
            <p:cNvSpPr/>
            <p:nvPr/>
          </p:nvSpPr>
          <p:spPr>
            <a:xfrm>
              <a:off x="6334976" y="40594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54" name="Freeform 3437">
              <a:extLst>
                <a:ext uri="{FF2B5EF4-FFF2-40B4-BE49-F238E27FC236}">
                  <a16:creationId xmlns:a16="http://schemas.microsoft.com/office/drawing/2014/main" id="{1A4D139E-6C54-3E43-8E4F-6782CA4773F3}"/>
                </a:ext>
              </a:extLst>
            </p:cNvPr>
            <p:cNvSpPr/>
            <p:nvPr/>
          </p:nvSpPr>
          <p:spPr>
            <a:xfrm>
              <a:off x="6385493"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55" name="Freeform 3438">
              <a:extLst>
                <a:ext uri="{FF2B5EF4-FFF2-40B4-BE49-F238E27FC236}">
                  <a16:creationId xmlns:a16="http://schemas.microsoft.com/office/drawing/2014/main" id="{6F6F87F7-F4AD-5F59-3151-D2E780065FC5}"/>
                </a:ext>
              </a:extLst>
            </p:cNvPr>
            <p:cNvSpPr/>
            <p:nvPr/>
          </p:nvSpPr>
          <p:spPr>
            <a:xfrm>
              <a:off x="6334976" y="40594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56" name="Freeform 3439">
              <a:extLst>
                <a:ext uri="{FF2B5EF4-FFF2-40B4-BE49-F238E27FC236}">
                  <a16:creationId xmlns:a16="http://schemas.microsoft.com/office/drawing/2014/main" id="{D3331E28-9675-9305-B5B9-A041D66D94F0}"/>
                </a:ext>
              </a:extLst>
            </p:cNvPr>
            <p:cNvSpPr/>
            <p:nvPr/>
          </p:nvSpPr>
          <p:spPr>
            <a:xfrm>
              <a:off x="6385493"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57" name="Freeform 3440">
              <a:extLst>
                <a:ext uri="{FF2B5EF4-FFF2-40B4-BE49-F238E27FC236}">
                  <a16:creationId xmlns:a16="http://schemas.microsoft.com/office/drawing/2014/main" id="{A223C0B0-1FCD-4A2F-E99D-61DCA7FB77AE}"/>
                </a:ext>
              </a:extLst>
            </p:cNvPr>
            <p:cNvSpPr/>
            <p:nvPr/>
          </p:nvSpPr>
          <p:spPr>
            <a:xfrm>
              <a:off x="6363915" y="405942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58" name="Freeform 3441">
              <a:extLst>
                <a:ext uri="{FF2B5EF4-FFF2-40B4-BE49-F238E27FC236}">
                  <a16:creationId xmlns:a16="http://schemas.microsoft.com/office/drawing/2014/main" id="{D48C0504-0554-1EC6-B9B8-470FF11C01F9}"/>
                </a:ext>
              </a:extLst>
            </p:cNvPr>
            <p:cNvSpPr/>
            <p:nvPr/>
          </p:nvSpPr>
          <p:spPr>
            <a:xfrm>
              <a:off x="6414432"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59" name="Freeform 3442">
              <a:extLst>
                <a:ext uri="{FF2B5EF4-FFF2-40B4-BE49-F238E27FC236}">
                  <a16:creationId xmlns:a16="http://schemas.microsoft.com/office/drawing/2014/main" id="{EA7B5C6E-CB35-228B-CF30-E6A49C1F3CEB}"/>
                </a:ext>
              </a:extLst>
            </p:cNvPr>
            <p:cNvSpPr/>
            <p:nvPr/>
          </p:nvSpPr>
          <p:spPr>
            <a:xfrm>
              <a:off x="6373562" y="40594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60" name="Freeform 3443">
              <a:extLst>
                <a:ext uri="{FF2B5EF4-FFF2-40B4-BE49-F238E27FC236}">
                  <a16:creationId xmlns:a16="http://schemas.microsoft.com/office/drawing/2014/main" id="{B2ADCEA6-D9BB-061F-D19D-4FE3C585FC26}"/>
                </a:ext>
              </a:extLst>
            </p:cNvPr>
            <p:cNvSpPr/>
            <p:nvPr/>
          </p:nvSpPr>
          <p:spPr>
            <a:xfrm>
              <a:off x="6424079"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61" name="Freeform 3444">
              <a:extLst>
                <a:ext uri="{FF2B5EF4-FFF2-40B4-BE49-F238E27FC236}">
                  <a16:creationId xmlns:a16="http://schemas.microsoft.com/office/drawing/2014/main" id="{D9A61436-C929-5A4B-6F02-141390C448FC}"/>
                </a:ext>
              </a:extLst>
            </p:cNvPr>
            <p:cNvSpPr/>
            <p:nvPr/>
          </p:nvSpPr>
          <p:spPr>
            <a:xfrm>
              <a:off x="6373562" y="40594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62" name="Freeform 3445">
              <a:extLst>
                <a:ext uri="{FF2B5EF4-FFF2-40B4-BE49-F238E27FC236}">
                  <a16:creationId xmlns:a16="http://schemas.microsoft.com/office/drawing/2014/main" id="{4E65434A-D3DD-8366-10C1-52C04FD36D8A}"/>
                </a:ext>
              </a:extLst>
            </p:cNvPr>
            <p:cNvSpPr/>
            <p:nvPr/>
          </p:nvSpPr>
          <p:spPr>
            <a:xfrm>
              <a:off x="6424079"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63" name="Freeform 3446">
              <a:extLst>
                <a:ext uri="{FF2B5EF4-FFF2-40B4-BE49-F238E27FC236}">
                  <a16:creationId xmlns:a16="http://schemas.microsoft.com/office/drawing/2014/main" id="{7A6D6466-EADF-CBE1-DE08-376DBB903E4F}"/>
                </a:ext>
              </a:extLst>
            </p:cNvPr>
            <p:cNvSpPr/>
            <p:nvPr/>
          </p:nvSpPr>
          <p:spPr>
            <a:xfrm>
              <a:off x="6422809" y="4058921"/>
              <a:ext cx="5965" cy="633"/>
            </a:xfrm>
            <a:custGeom>
              <a:avLst/>
              <a:gdLst>
                <a:gd name="connsiteX0" fmla="*/ 5966 w 5965"/>
                <a:gd name="connsiteY0" fmla="*/ 0 h 633"/>
                <a:gd name="connsiteX1" fmla="*/ 0 w 5965"/>
                <a:gd name="connsiteY1" fmla="*/ 634 h 633"/>
              </a:gdLst>
              <a:ahLst/>
              <a:cxnLst>
                <a:cxn ang="0">
                  <a:pos x="connsiteX0" y="connsiteY0"/>
                </a:cxn>
                <a:cxn ang="0">
                  <a:pos x="connsiteX1" y="connsiteY1"/>
                </a:cxn>
              </a:cxnLst>
              <a:rect l="l" t="t" r="r" b="b"/>
              <a:pathLst>
                <a:path w="5965" h="633">
                  <a:moveTo>
                    <a:pt x="5966" y="0"/>
                  </a:moveTo>
                  <a:lnTo>
                    <a:pt x="0" y="634"/>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64" name="Freeform 3447">
              <a:extLst>
                <a:ext uri="{FF2B5EF4-FFF2-40B4-BE49-F238E27FC236}">
                  <a16:creationId xmlns:a16="http://schemas.microsoft.com/office/drawing/2014/main" id="{5075C344-86A2-90C8-8215-7015FB4075AD}"/>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65" name="Freeform 3448">
              <a:extLst>
                <a:ext uri="{FF2B5EF4-FFF2-40B4-BE49-F238E27FC236}">
                  <a16:creationId xmlns:a16="http://schemas.microsoft.com/office/drawing/2014/main" id="{D5C6A6CA-969A-1386-A5A8-9774FCE098B6}"/>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66" name="Freeform 3449">
              <a:extLst>
                <a:ext uri="{FF2B5EF4-FFF2-40B4-BE49-F238E27FC236}">
                  <a16:creationId xmlns:a16="http://schemas.microsoft.com/office/drawing/2014/main" id="{572409C9-654E-5894-17FF-7D3060C4EF1F}"/>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67" name="Freeform 3450">
              <a:extLst>
                <a:ext uri="{FF2B5EF4-FFF2-40B4-BE49-F238E27FC236}">
                  <a16:creationId xmlns:a16="http://schemas.microsoft.com/office/drawing/2014/main" id="{79CC2E83-F2DD-86C0-BABE-3CE0BB451031}"/>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68" name="Freeform 3451">
              <a:extLst>
                <a:ext uri="{FF2B5EF4-FFF2-40B4-BE49-F238E27FC236}">
                  <a16:creationId xmlns:a16="http://schemas.microsoft.com/office/drawing/2014/main" id="{5870BE85-246B-39D5-5BE1-F021410D1076}"/>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69" name="Freeform 3452">
              <a:extLst>
                <a:ext uri="{FF2B5EF4-FFF2-40B4-BE49-F238E27FC236}">
                  <a16:creationId xmlns:a16="http://schemas.microsoft.com/office/drawing/2014/main" id="{F0138D7F-66DE-9925-3914-38D6A549F0CE}"/>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70" name="Freeform 3453">
              <a:extLst>
                <a:ext uri="{FF2B5EF4-FFF2-40B4-BE49-F238E27FC236}">
                  <a16:creationId xmlns:a16="http://schemas.microsoft.com/office/drawing/2014/main" id="{98CB8441-E3E1-37B6-AF14-AF7E18E07E81}"/>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71" name="Freeform 3454">
              <a:extLst>
                <a:ext uri="{FF2B5EF4-FFF2-40B4-BE49-F238E27FC236}">
                  <a16:creationId xmlns:a16="http://schemas.microsoft.com/office/drawing/2014/main" id="{3B2AA2B9-73C7-9E3E-FAD4-9CEF7960D0D6}"/>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72" name="Freeform 3455">
              <a:extLst>
                <a:ext uri="{FF2B5EF4-FFF2-40B4-BE49-F238E27FC236}">
                  <a16:creationId xmlns:a16="http://schemas.microsoft.com/office/drawing/2014/main" id="{F9BE76BC-20B3-8519-9CBD-5383E1E18ECD}"/>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73" name="Freeform 3456">
              <a:extLst>
                <a:ext uri="{FF2B5EF4-FFF2-40B4-BE49-F238E27FC236}">
                  <a16:creationId xmlns:a16="http://schemas.microsoft.com/office/drawing/2014/main" id="{A34C65AD-E096-D732-2DB3-CAE5FC4F4CC4}"/>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74" name="Freeform 3457">
              <a:extLst>
                <a:ext uri="{FF2B5EF4-FFF2-40B4-BE49-F238E27FC236}">
                  <a16:creationId xmlns:a16="http://schemas.microsoft.com/office/drawing/2014/main" id="{CBAC482E-DCB0-5C8E-C0E9-5EE14CC56713}"/>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75" name="Freeform 3458">
              <a:extLst>
                <a:ext uri="{FF2B5EF4-FFF2-40B4-BE49-F238E27FC236}">
                  <a16:creationId xmlns:a16="http://schemas.microsoft.com/office/drawing/2014/main" id="{F598EBAE-E6B1-290F-F6CD-56326E58E443}"/>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76" name="Freeform 3459">
              <a:extLst>
                <a:ext uri="{FF2B5EF4-FFF2-40B4-BE49-F238E27FC236}">
                  <a16:creationId xmlns:a16="http://schemas.microsoft.com/office/drawing/2014/main" id="{7D9845D0-464D-C1E1-23ED-687D718E9E72}"/>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77" name="Freeform 3460">
              <a:extLst>
                <a:ext uri="{FF2B5EF4-FFF2-40B4-BE49-F238E27FC236}">
                  <a16:creationId xmlns:a16="http://schemas.microsoft.com/office/drawing/2014/main" id="{C6A51090-925D-9F04-9985-E67D5F5D45EA}"/>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78" name="Freeform 3461">
              <a:extLst>
                <a:ext uri="{FF2B5EF4-FFF2-40B4-BE49-F238E27FC236}">
                  <a16:creationId xmlns:a16="http://schemas.microsoft.com/office/drawing/2014/main" id="{DA06FA57-3BBD-B499-66AC-5833E83B44AE}"/>
                </a:ext>
              </a:extLst>
            </p:cNvPr>
            <p:cNvSpPr/>
            <p:nvPr/>
          </p:nvSpPr>
          <p:spPr>
            <a:xfrm>
              <a:off x="-300231" y="207751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79" name="Freeform 3462">
              <a:extLst>
                <a:ext uri="{FF2B5EF4-FFF2-40B4-BE49-F238E27FC236}">
                  <a16:creationId xmlns:a16="http://schemas.microsoft.com/office/drawing/2014/main" id="{5C39971F-9A4D-8A62-A636-08B0B01520AE}"/>
                </a:ext>
              </a:extLst>
            </p:cNvPr>
            <p:cNvSpPr/>
            <p:nvPr/>
          </p:nvSpPr>
          <p:spPr>
            <a:xfrm>
              <a:off x="-249714" y="202706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80" name="Freeform 3463">
              <a:extLst>
                <a:ext uri="{FF2B5EF4-FFF2-40B4-BE49-F238E27FC236}">
                  <a16:creationId xmlns:a16="http://schemas.microsoft.com/office/drawing/2014/main" id="{6C47D320-2593-35B1-C3B7-365A689C9319}"/>
                </a:ext>
              </a:extLst>
            </p:cNvPr>
            <p:cNvSpPr/>
            <p:nvPr/>
          </p:nvSpPr>
          <p:spPr>
            <a:xfrm>
              <a:off x="-112380" y="2264110"/>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81" name="Freeform 3464">
              <a:extLst>
                <a:ext uri="{FF2B5EF4-FFF2-40B4-BE49-F238E27FC236}">
                  <a16:creationId xmlns:a16="http://schemas.microsoft.com/office/drawing/2014/main" id="{66A8488D-CC7C-4923-A3A7-448FC533BB74}"/>
                </a:ext>
              </a:extLst>
            </p:cNvPr>
            <p:cNvSpPr/>
            <p:nvPr/>
          </p:nvSpPr>
          <p:spPr>
            <a:xfrm>
              <a:off x="-61863" y="2213532"/>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82" name="Freeform 3465">
              <a:extLst>
                <a:ext uri="{FF2B5EF4-FFF2-40B4-BE49-F238E27FC236}">
                  <a16:creationId xmlns:a16="http://schemas.microsoft.com/office/drawing/2014/main" id="{CE659E9F-AB63-F985-B073-6040CDC3DCD0}"/>
                </a:ext>
              </a:extLst>
            </p:cNvPr>
            <p:cNvSpPr/>
            <p:nvPr/>
          </p:nvSpPr>
          <p:spPr>
            <a:xfrm>
              <a:off x="-44982" y="243701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83" name="Freeform 3466">
              <a:extLst>
                <a:ext uri="{FF2B5EF4-FFF2-40B4-BE49-F238E27FC236}">
                  <a16:creationId xmlns:a16="http://schemas.microsoft.com/office/drawing/2014/main" id="{78B526BC-D61D-730C-35DF-CFCEC4B05DAA}"/>
                </a:ext>
              </a:extLst>
            </p:cNvPr>
            <p:cNvSpPr/>
            <p:nvPr/>
          </p:nvSpPr>
          <p:spPr>
            <a:xfrm>
              <a:off x="5534" y="23865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84" name="Freeform 3467">
              <a:extLst>
                <a:ext uri="{FF2B5EF4-FFF2-40B4-BE49-F238E27FC236}">
                  <a16:creationId xmlns:a16="http://schemas.microsoft.com/office/drawing/2014/main" id="{A5F332CA-89E5-33C5-E090-18ECF7F3703C}"/>
                </a:ext>
              </a:extLst>
            </p:cNvPr>
            <p:cNvSpPr/>
            <p:nvPr/>
          </p:nvSpPr>
          <p:spPr>
            <a:xfrm>
              <a:off x="354709" y="2885874"/>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85" name="Freeform 3468">
              <a:extLst>
                <a:ext uri="{FF2B5EF4-FFF2-40B4-BE49-F238E27FC236}">
                  <a16:creationId xmlns:a16="http://schemas.microsoft.com/office/drawing/2014/main" id="{7E975E44-C097-2097-38A3-7D978D6AEFBF}"/>
                </a:ext>
              </a:extLst>
            </p:cNvPr>
            <p:cNvSpPr/>
            <p:nvPr/>
          </p:nvSpPr>
          <p:spPr>
            <a:xfrm>
              <a:off x="405225" y="283542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86" name="Freeform 3469">
              <a:extLst>
                <a:ext uri="{FF2B5EF4-FFF2-40B4-BE49-F238E27FC236}">
                  <a16:creationId xmlns:a16="http://schemas.microsoft.com/office/drawing/2014/main" id="{43E458DC-A2C3-359D-A6C7-B2A2DE4E9CB4}"/>
                </a:ext>
              </a:extLst>
            </p:cNvPr>
            <p:cNvSpPr/>
            <p:nvPr/>
          </p:nvSpPr>
          <p:spPr>
            <a:xfrm>
              <a:off x="518444" y="294418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87" name="Freeform 3470">
              <a:extLst>
                <a:ext uri="{FF2B5EF4-FFF2-40B4-BE49-F238E27FC236}">
                  <a16:creationId xmlns:a16="http://schemas.microsoft.com/office/drawing/2014/main" id="{D548BC7B-EC81-49D4-A5D3-60F498CB91FD}"/>
                </a:ext>
              </a:extLst>
            </p:cNvPr>
            <p:cNvSpPr/>
            <p:nvPr/>
          </p:nvSpPr>
          <p:spPr>
            <a:xfrm>
              <a:off x="568960" y="289373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88" name="Freeform 3471">
              <a:extLst>
                <a:ext uri="{FF2B5EF4-FFF2-40B4-BE49-F238E27FC236}">
                  <a16:creationId xmlns:a16="http://schemas.microsoft.com/office/drawing/2014/main" id="{2EA5DC40-5647-853F-87FE-88B5CC8CD024}"/>
                </a:ext>
              </a:extLst>
            </p:cNvPr>
            <p:cNvSpPr/>
            <p:nvPr/>
          </p:nvSpPr>
          <p:spPr>
            <a:xfrm>
              <a:off x="1481435" y="331052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89" name="Freeform 3472">
              <a:extLst>
                <a:ext uri="{FF2B5EF4-FFF2-40B4-BE49-F238E27FC236}">
                  <a16:creationId xmlns:a16="http://schemas.microsoft.com/office/drawing/2014/main" id="{2AF6D230-8FFB-C14C-6B06-1432557D9F4D}"/>
                </a:ext>
              </a:extLst>
            </p:cNvPr>
            <p:cNvSpPr/>
            <p:nvPr/>
          </p:nvSpPr>
          <p:spPr>
            <a:xfrm>
              <a:off x="1531952" y="326007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90" name="Freeform 3473">
              <a:extLst>
                <a:ext uri="{FF2B5EF4-FFF2-40B4-BE49-F238E27FC236}">
                  <a16:creationId xmlns:a16="http://schemas.microsoft.com/office/drawing/2014/main" id="{0196C89E-F2CF-E488-241D-91A93E3884FE}"/>
                </a:ext>
              </a:extLst>
            </p:cNvPr>
            <p:cNvSpPr/>
            <p:nvPr/>
          </p:nvSpPr>
          <p:spPr>
            <a:xfrm>
              <a:off x="1885950" y="341370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91" name="Freeform 3474">
              <a:extLst>
                <a:ext uri="{FF2B5EF4-FFF2-40B4-BE49-F238E27FC236}">
                  <a16:creationId xmlns:a16="http://schemas.microsoft.com/office/drawing/2014/main" id="{FF2C17FF-018E-48C6-667E-CE4D8F109254}"/>
                </a:ext>
              </a:extLst>
            </p:cNvPr>
            <p:cNvSpPr/>
            <p:nvPr/>
          </p:nvSpPr>
          <p:spPr>
            <a:xfrm>
              <a:off x="1936466" y="336325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92" name="Freeform 3475">
              <a:extLst>
                <a:ext uri="{FF2B5EF4-FFF2-40B4-BE49-F238E27FC236}">
                  <a16:creationId xmlns:a16="http://schemas.microsoft.com/office/drawing/2014/main" id="{382FA708-D57A-88A5-1137-B22C7209FE7B}"/>
                </a:ext>
              </a:extLst>
            </p:cNvPr>
            <p:cNvSpPr/>
            <p:nvPr/>
          </p:nvSpPr>
          <p:spPr>
            <a:xfrm>
              <a:off x="1890646" y="341370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93" name="Freeform 3476">
              <a:extLst>
                <a:ext uri="{FF2B5EF4-FFF2-40B4-BE49-F238E27FC236}">
                  <a16:creationId xmlns:a16="http://schemas.microsoft.com/office/drawing/2014/main" id="{E9D4BE86-DD79-E5E6-25BE-7359141ADD00}"/>
                </a:ext>
              </a:extLst>
            </p:cNvPr>
            <p:cNvSpPr/>
            <p:nvPr/>
          </p:nvSpPr>
          <p:spPr>
            <a:xfrm>
              <a:off x="1941163" y="336325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94" name="Freeform 3477">
              <a:extLst>
                <a:ext uri="{FF2B5EF4-FFF2-40B4-BE49-F238E27FC236}">
                  <a16:creationId xmlns:a16="http://schemas.microsoft.com/office/drawing/2014/main" id="{5F407883-1785-0B39-C67A-1A907616B889}"/>
                </a:ext>
              </a:extLst>
            </p:cNvPr>
            <p:cNvSpPr/>
            <p:nvPr/>
          </p:nvSpPr>
          <p:spPr>
            <a:xfrm>
              <a:off x="1900419" y="341370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95" name="Freeform 3478">
              <a:extLst>
                <a:ext uri="{FF2B5EF4-FFF2-40B4-BE49-F238E27FC236}">
                  <a16:creationId xmlns:a16="http://schemas.microsoft.com/office/drawing/2014/main" id="{5EB37E4E-8F55-BAF6-B48A-BF67EC71446C}"/>
                </a:ext>
              </a:extLst>
            </p:cNvPr>
            <p:cNvSpPr/>
            <p:nvPr/>
          </p:nvSpPr>
          <p:spPr>
            <a:xfrm>
              <a:off x="1950936" y="336325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96" name="Freeform 3479">
              <a:extLst>
                <a:ext uri="{FF2B5EF4-FFF2-40B4-BE49-F238E27FC236}">
                  <a16:creationId xmlns:a16="http://schemas.microsoft.com/office/drawing/2014/main" id="{8EF37DE4-D7AC-3275-D0F7-777EF4B12379}"/>
                </a:ext>
              </a:extLst>
            </p:cNvPr>
            <p:cNvSpPr/>
            <p:nvPr/>
          </p:nvSpPr>
          <p:spPr>
            <a:xfrm>
              <a:off x="2275868" y="347417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97" name="Freeform 3480">
              <a:extLst>
                <a:ext uri="{FF2B5EF4-FFF2-40B4-BE49-F238E27FC236}">
                  <a16:creationId xmlns:a16="http://schemas.microsoft.com/office/drawing/2014/main" id="{46D7E616-F8E3-2F1C-5449-FE0869BB3A07}"/>
                </a:ext>
              </a:extLst>
            </p:cNvPr>
            <p:cNvSpPr/>
            <p:nvPr/>
          </p:nvSpPr>
          <p:spPr>
            <a:xfrm>
              <a:off x="2326384" y="3423594"/>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98" name="Freeform 3481">
              <a:extLst>
                <a:ext uri="{FF2B5EF4-FFF2-40B4-BE49-F238E27FC236}">
                  <a16:creationId xmlns:a16="http://schemas.microsoft.com/office/drawing/2014/main" id="{79830D7E-4F12-A382-2947-70CA6EAD30D2}"/>
                </a:ext>
              </a:extLst>
            </p:cNvPr>
            <p:cNvSpPr/>
            <p:nvPr/>
          </p:nvSpPr>
          <p:spPr>
            <a:xfrm>
              <a:off x="2304807" y="347417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399" name="Freeform 3482">
              <a:extLst>
                <a:ext uri="{FF2B5EF4-FFF2-40B4-BE49-F238E27FC236}">
                  <a16:creationId xmlns:a16="http://schemas.microsoft.com/office/drawing/2014/main" id="{F7DFC16B-079E-61D7-702D-38D68D0E357B}"/>
                </a:ext>
              </a:extLst>
            </p:cNvPr>
            <p:cNvSpPr/>
            <p:nvPr/>
          </p:nvSpPr>
          <p:spPr>
            <a:xfrm>
              <a:off x="2355324" y="3423594"/>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00" name="Freeform 3483">
              <a:extLst>
                <a:ext uri="{FF2B5EF4-FFF2-40B4-BE49-F238E27FC236}">
                  <a16:creationId xmlns:a16="http://schemas.microsoft.com/office/drawing/2014/main" id="{BE68F081-8B8B-E27E-412A-820F814AD1F4}"/>
                </a:ext>
              </a:extLst>
            </p:cNvPr>
            <p:cNvSpPr/>
            <p:nvPr/>
          </p:nvSpPr>
          <p:spPr>
            <a:xfrm>
              <a:off x="2309630" y="347417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01" name="Freeform 3484">
              <a:extLst>
                <a:ext uri="{FF2B5EF4-FFF2-40B4-BE49-F238E27FC236}">
                  <a16:creationId xmlns:a16="http://schemas.microsoft.com/office/drawing/2014/main" id="{ECA123A7-12CC-7167-FC97-D331D0ADDB57}"/>
                </a:ext>
              </a:extLst>
            </p:cNvPr>
            <p:cNvSpPr/>
            <p:nvPr/>
          </p:nvSpPr>
          <p:spPr>
            <a:xfrm>
              <a:off x="2360147" y="3423594"/>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02" name="Freeform 3485">
              <a:extLst>
                <a:ext uri="{FF2B5EF4-FFF2-40B4-BE49-F238E27FC236}">
                  <a16:creationId xmlns:a16="http://schemas.microsoft.com/office/drawing/2014/main" id="{462A06EE-08E9-5C5E-81AC-24DA8F38B6CF}"/>
                </a:ext>
              </a:extLst>
            </p:cNvPr>
            <p:cNvSpPr/>
            <p:nvPr/>
          </p:nvSpPr>
          <p:spPr>
            <a:xfrm>
              <a:off x="2324100" y="347417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03" name="Freeform 3486">
              <a:extLst>
                <a:ext uri="{FF2B5EF4-FFF2-40B4-BE49-F238E27FC236}">
                  <a16:creationId xmlns:a16="http://schemas.microsoft.com/office/drawing/2014/main" id="{4E203EE4-7B9F-6C03-CB25-A4DE7ED0A4A1}"/>
                </a:ext>
              </a:extLst>
            </p:cNvPr>
            <p:cNvSpPr/>
            <p:nvPr/>
          </p:nvSpPr>
          <p:spPr>
            <a:xfrm>
              <a:off x="2374616" y="3423594"/>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04" name="Freeform 3487">
              <a:extLst>
                <a:ext uri="{FF2B5EF4-FFF2-40B4-BE49-F238E27FC236}">
                  <a16:creationId xmlns:a16="http://schemas.microsoft.com/office/drawing/2014/main" id="{2FE989A7-C9E8-9C46-E6C5-4BB22A44115F}"/>
                </a:ext>
              </a:extLst>
            </p:cNvPr>
            <p:cNvSpPr/>
            <p:nvPr/>
          </p:nvSpPr>
          <p:spPr>
            <a:xfrm>
              <a:off x="2357735" y="348976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05" name="Freeform 3488">
              <a:extLst>
                <a:ext uri="{FF2B5EF4-FFF2-40B4-BE49-F238E27FC236}">
                  <a16:creationId xmlns:a16="http://schemas.microsoft.com/office/drawing/2014/main" id="{BC19AD37-DC24-9077-8D95-9E8137F78A2C}"/>
                </a:ext>
              </a:extLst>
            </p:cNvPr>
            <p:cNvSpPr/>
            <p:nvPr/>
          </p:nvSpPr>
          <p:spPr>
            <a:xfrm>
              <a:off x="2408252" y="343931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06" name="Freeform 3489">
              <a:extLst>
                <a:ext uri="{FF2B5EF4-FFF2-40B4-BE49-F238E27FC236}">
                  <a16:creationId xmlns:a16="http://schemas.microsoft.com/office/drawing/2014/main" id="{C124B70D-C0DF-B484-A30D-F923398C41D0}"/>
                </a:ext>
              </a:extLst>
            </p:cNvPr>
            <p:cNvSpPr/>
            <p:nvPr/>
          </p:nvSpPr>
          <p:spPr>
            <a:xfrm>
              <a:off x="2367382" y="3505355"/>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07" name="Freeform 3490">
              <a:extLst>
                <a:ext uri="{FF2B5EF4-FFF2-40B4-BE49-F238E27FC236}">
                  <a16:creationId xmlns:a16="http://schemas.microsoft.com/office/drawing/2014/main" id="{6442A5EB-A0EA-E16D-7227-BF54158A522C}"/>
                </a:ext>
              </a:extLst>
            </p:cNvPr>
            <p:cNvSpPr/>
            <p:nvPr/>
          </p:nvSpPr>
          <p:spPr>
            <a:xfrm>
              <a:off x="2417898" y="34549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08" name="Freeform 3491">
              <a:extLst>
                <a:ext uri="{FF2B5EF4-FFF2-40B4-BE49-F238E27FC236}">
                  <a16:creationId xmlns:a16="http://schemas.microsoft.com/office/drawing/2014/main" id="{54F086BF-1E00-B3C0-5425-6DA4291CEDAE}"/>
                </a:ext>
              </a:extLst>
            </p:cNvPr>
            <p:cNvSpPr/>
            <p:nvPr/>
          </p:nvSpPr>
          <p:spPr>
            <a:xfrm>
              <a:off x="2372205" y="352107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09" name="Freeform 3492">
              <a:extLst>
                <a:ext uri="{FF2B5EF4-FFF2-40B4-BE49-F238E27FC236}">
                  <a16:creationId xmlns:a16="http://schemas.microsoft.com/office/drawing/2014/main" id="{21BD745E-2676-EB21-0D3D-6193B4729345}"/>
                </a:ext>
              </a:extLst>
            </p:cNvPr>
            <p:cNvSpPr/>
            <p:nvPr/>
          </p:nvSpPr>
          <p:spPr>
            <a:xfrm>
              <a:off x="2422722" y="3470623"/>
              <a:ext cx="12692" cy="101028"/>
            </a:xfrm>
            <a:custGeom>
              <a:avLst/>
              <a:gdLst>
                <a:gd name="connsiteX0" fmla="*/ 0 w 12692"/>
                <a:gd name="connsiteY0" fmla="*/ 0 h 101028"/>
                <a:gd name="connsiteX1" fmla="*/ 0 w 12692"/>
                <a:gd name="connsiteY1" fmla="*/ 101028 h 101028"/>
              </a:gdLst>
              <a:ahLst/>
              <a:cxnLst>
                <a:cxn ang="0">
                  <a:pos x="connsiteX0" y="connsiteY0"/>
                </a:cxn>
                <a:cxn ang="0">
                  <a:pos x="connsiteX1" y="connsiteY1"/>
                </a:cxn>
              </a:cxnLst>
              <a:rect l="l" t="t" r="r" b="b"/>
              <a:pathLst>
                <a:path w="12692" h="101028">
                  <a:moveTo>
                    <a:pt x="0" y="0"/>
                  </a:moveTo>
                  <a:lnTo>
                    <a:pt x="0" y="101028"/>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10" name="Freeform 3493">
              <a:extLst>
                <a:ext uri="{FF2B5EF4-FFF2-40B4-BE49-F238E27FC236}">
                  <a16:creationId xmlns:a16="http://schemas.microsoft.com/office/drawing/2014/main" id="{E69023B8-8C02-0601-01F1-1BFA1269EECB}"/>
                </a:ext>
              </a:extLst>
            </p:cNvPr>
            <p:cNvSpPr/>
            <p:nvPr/>
          </p:nvSpPr>
          <p:spPr>
            <a:xfrm>
              <a:off x="2588868" y="353717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11" name="Freeform 3494">
              <a:extLst>
                <a:ext uri="{FF2B5EF4-FFF2-40B4-BE49-F238E27FC236}">
                  <a16:creationId xmlns:a16="http://schemas.microsoft.com/office/drawing/2014/main" id="{1C000790-3782-CD72-91C0-7AE5F54CCF66}"/>
                </a:ext>
              </a:extLst>
            </p:cNvPr>
            <p:cNvSpPr/>
            <p:nvPr/>
          </p:nvSpPr>
          <p:spPr>
            <a:xfrm>
              <a:off x="2639385" y="348672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12" name="Freeform 3495">
              <a:extLst>
                <a:ext uri="{FF2B5EF4-FFF2-40B4-BE49-F238E27FC236}">
                  <a16:creationId xmlns:a16="http://schemas.microsoft.com/office/drawing/2014/main" id="{DEC8D9C0-8D60-E433-6BC8-D025A58AF1A4}"/>
                </a:ext>
              </a:extLst>
            </p:cNvPr>
            <p:cNvSpPr/>
            <p:nvPr/>
          </p:nvSpPr>
          <p:spPr>
            <a:xfrm>
              <a:off x="2704498" y="355327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13" name="Freeform 3496">
              <a:extLst>
                <a:ext uri="{FF2B5EF4-FFF2-40B4-BE49-F238E27FC236}">
                  <a16:creationId xmlns:a16="http://schemas.microsoft.com/office/drawing/2014/main" id="{3326F4EA-ACB8-0128-5A30-106C592115AB}"/>
                </a:ext>
              </a:extLst>
            </p:cNvPr>
            <p:cNvSpPr/>
            <p:nvPr/>
          </p:nvSpPr>
          <p:spPr>
            <a:xfrm>
              <a:off x="2755015" y="35028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14" name="Freeform 3497">
              <a:extLst>
                <a:ext uri="{FF2B5EF4-FFF2-40B4-BE49-F238E27FC236}">
                  <a16:creationId xmlns:a16="http://schemas.microsoft.com/office/drawing/2014/main" id="{58D9FB3D-CDD8-6171-195C-636301B77247}"/>
                </a:ext>
              </a:extLst>
            </p:cNvPr>
            <p:cNvSpPr/>
            <p:nvPr/>
          </p:nvSpPr>
          <p:spPr>
            <a:xfrm>
              <a:off x="2714018" y="355327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15" name="Freeform 3498">
              <a:extLst>
                <a:ext uri="{FF2B5EF4-FFF2-40B4-BE49-F238E27FC236}">
                  <a16:creationId xmlns:a16="http://schemas.microsoft.com/office/drawing/2014/main" id="{ECEC6777-D5E3-B7AE-08C6-CE635E3889F1}"/>
                </a:ext>
              </a:extLst>
            </p:cNvPr>
            <p:cNvSpPr/>
            <p:nvPr/>
          </p:nvSpPr>
          <p:spPr>
            <a:xfrm>
              <a:off x="2764535" y="35028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16" name="Freeform 3499">
              <a:extLst>
                <a:ext uri="{FF2B5EF4-FFF2-40B4-BE49-F238E27FC236}">
                  <a16:creationId xmlns:a16="http://schemas.microsoft.com/office/drawing/2014/main" id="{C09A5F9B-11E8-5135-B06A-B1450A10FED0}"/>
                </a:ext>
              </a:extLst>
            </p:cNvPr>
            <p:cNvSpPr/>
            <p:nvPr/>
          </p:nvSpPr>
          <p:spPr>
            <a:xfrm>
              <a:off x="2723791" y="355327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17" name="Freeform 3500">
              <a:extLst>
                <a:ext uri="{FF2B5EF4-FFF2-40B4-BE49-F238E27FC236}">
                  <a16:creationId xmlns:a16="http://schemas.microsoft.com/office/drawing/2014/main" id="{02058135-3725-733D-ACBB-DAA39C066CBE}"/>
                </a:ext>
              </a:extLst>
            </p:cNvPr>
            <p:cNvSpPr/>
            <p:nvPr/>
          </p:nvSpPr>
          <p:spPr>
            <a:xfrm>
              <a:off x="2774308" y="35028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18" name="Freeform 3501">
              <a:extLst>
                <a:ext uri="{FF2B5EF4-FFF2-40B4-BE49-F238E27FC236}">
                  <a16:creationId xmlns:a16="http://schemas.microsoft.com/office/drawing/2014/main" id="{27695C26-FC37-335A-B50F-556D42F860F2}"/>
                </a:ext>
              </a:extLst>
            </p:cNvPr>
            <p:cNvSpPr/>
            <p:nvPr/>
          </p:nvSpPr>
          <p:spPr>
            <a:xfrm>
              <a:off x="2733311" y="355327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19" name="Freeform 3502">
              <a:extLst>
                <a:ext uri="{FF2B5EF4-FFF2-40B4-BE49-F238E27FC236}">
                  <a16:creationId xmlns:a16="http://schemas.microsoft.com/office/drawing/2014/main" id="{F7337E5E-77D4-40AF-E052-10F07E178391}"/>
                </a:ext>
              </a:extLst>
            </p:cNvPr>
            <p:cNvSpPr/>
            <p:nvPr/>
          </p:nvSpPr>
          <p:spPr>
            <a:xfrm>
              <a:off x="2783827" y="35028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20" name="Freeform 3503">
              <a:extLst>
                <a:ext uri="{FF2B5EF4-FFF2-40B4-BE49-F238E27FC236}">
                  <a16:creationId xmlns:a16="http://schemas.microsoft.com/office/drawing/2014/main" id="{0000D418-BF47-15E7-5B92-DD756BC3CB1A}"/>
                </a:ext>
              </a:extLst>
            </p:cNvPr>
            <p:cNvSpPr/>
            <p:nvPr/>
          </p:nvSpPr>
          <p:spPr>
            <a:xfrm>
              <a:off x="2752603" y="356987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21" name="Freeform 3504">
              <a:extLst>
                <a:ext uri="{FF2B5EF4-FFF2-40B4-BE49-F238E27FC236}">
                  <a16:creationId xmlns:a16="http://schemas.microsoft.com/office/drawing/2014/main" id="{77F98E74-8BBA-F47D-F0C0-13D0D3FB0333}"/>
                </a:ext>
              </a:extLst>
            </p:cNvPr>
            <p:cNvSpPr/>
            <p:nvPr/>
          </p:nvSpPr>
          <p:spPr>
            <a:xfrm>
              <a:off x="2803120" y="351942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22" name="Freeform 3505">
              <a:extLst>
                <a:ext uri="{FF2B5EF4-FFF2-40B4-BE49-F238E27FC236}">
                  <a16:creationId xmlns:a16="http://schemas.microsoft.com/office/drawing/2014/main" id="{6BD3D0BD-39FC-45FF-578A-22E42442BA3A}"/>
                </a:ext>
              </a:extLst>
            </p:cNvPr>
            <p:cNvSpPr/>
            <p:nvPr/>
          </p:nvSpPr>
          <p:spPr>
            <a:xfrm>
              <a:off x="2781416" y="358673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23" name="Freeform 3506">
              <a:extLst>
                <a:ext uri="{FF2B5EF4-FFF2-40B4-BE49-F238E27FC236}">
                  <a16:creationId xmlns:a16="http://schemas.microsoft.com/office/drawing/2014/main" id="{BB062E2C-2155-26FC-3643-62061758CEE9}"/>
                </a:ext>
              </a:extLst>
            </p:cNvPr>
            <p:cNvSpPr/>
            <p:nvPr/>
          </p:nvSpPr>
          <p:spPr>
            <a:xfrm>
              <a:off x="2831933" y="353628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24" name="Freeform 3507">
              <a:extLst>
                <a:ext uri="{FF2B5EF4-FFF2-40B4-BE49-F238E27FC236}">
                  <a16:creationId xmlns:a16="http://schemas.microsoft.com/office/drawing/2014/main" id="{F80F3EB2-42B9-4703-E4B7-892BF7E5B568}"/>
                </a:ext>
              </a:extLst>
            </p:cNvPr>
            <p:cNvSpPr/>
            <p:nvPr/>
          </p:nvSpPr>
          <p:spPr>
            <a:xfrm>
              <a:off x="3133002" y="362070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25" name="Freeform 3508">
              <a:extLst>
                <a:ext uri="{FF2B5EF4-FFF2-40B4-BE49-F238E27FC236}">
                  <a16:creationId xmlns:a16="http://schemas.microsoft.com/office/drawing/2014/main" id="{41D6E150-7DCF-9AE0-A245-BC763005685B}"/>
                </a:ext>
              </a:extLst>
            </p:cNvPr>
            <p:cNvSpPr/>
            <p:nvPr/>
          </p:nvSpPr>
          <p:spPr>
            <a:xfrm>
              <a:off x="3183519" y="357025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26" name="Freeform 3509">
              <a:extLst>
                <a:ext uri="{FF2B5EF4-FFF2-40B4-BE49-F238E27FC236}">
                  <a16:creationId xmlns:a16="http://schemas.microsoft.com/office/drawing/2014/main" id="{2DB1C571-7011-8942-68C7-5FD336B2B23A}"/>
                </a:ext>
              </a:extLst>
            </p:cNvPr>
            <p:cNvSpPr/>
            <p:nvPr/>
          </p:nvSpPr>
          <p:spPr>
            <a:xfrm>
              <a:off x="3137825" y="3620708"/>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27" name="Freeform 3510">
              <a:extLst>
                <a:ext uri="{FF2B5EF4-FFF2-40B4-BE49-F238E27FC236}">
                  <a16:creationId xmlns:a16="http://schemas.microsoft.com/office/drawing/2014/main" id="{7A9D8E71-D55D-B7FA-7EB5-CBB762820680}"/>
                </a:ext>
              </a:extLst>
            </p:cNvPr>
            <p:cNvSpPr/>
            <p:nvPr/>
          </p:nvSpPr>
          <p:spPr>
            <a:xfrm>
              <a:off x="3188342" y="357025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28" name="Freeform 3511">
              <a:extLst>
                <a:ext uri="{FF2B5EF4-FFF2-40B4-BE49-F238E27FC236}">
                  <a16:creationId xmlns:a16="http://schemas.microsoft.com/office/drawing/2014/main" id="{E6A06C1D-2F29-5300-5B0E-7BC714DAB7AA}"/>
                </a:ext>
              </a:extLst>
            </p:cNvPr>
            <p:cNvSpPr/>
            <p:nvPr/>
          </p:nvSpPr>
          <p:spPr>
            <a:xfrm>
              <a:off x="3152295" y="363794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29" name="Freeform 3512">
              <a:extLst>
                <a:ext uri="{FF2B5EF4-FFF2-40B4-BE49-F238E27FC236}">
                  <a16:creationId xmlns:a16="http://schemas.microsoft.com/office/drawing/2014/main" id="{3FD0B5EE-F772-BF55-8ECF-4526CF5494E3}"/>
                </a:ext>
              </a:extLst>
            </p:cNvPr>
            <p:cNvSpPr/>
            <p:nvPr/>
          </p:nvSpPr>
          <p:spPr>
            <a:xfrm>
              <a:off x="3202812" y="3587496"/>
              <a:ext cx="12692" cy="101028"/>
            </a:xfrm>
            <a:custGeom>
              <a:avLst/>
              <a:gdLst>
                <a:gd name="connsiteX0" fmla="*/ 0 w 12692"/>
                <a:gd name="connsiteY0" fmla="*/ 0 h 101028"/>
                <a:gd name="connsiteX1" fmla="*/ 0 w 12692"/>
                <a:gd name="connsiteY1" fmla="*/ 101028 h 101028"/>
              </a:gdLst>
              <a:ahLst/>
              <a:cxnLst>
                <a:cxn ang="0">
                  <a:pos x="connsiteX0" y="connsiteY0"/>
                </a:cxn>
                <a:cxn ang="0">
                  <a:pos x="connsiteX1" y="connsiteY1"/>
                </a:cxn>
              </a:cxnLst>
              <a:rect l="l" t="t" r="r" b="b"/>
              <a:pathLst>
                <a:path w="12692" h="101028">
                  <a:moveTo>
                    <a:pt x="0" y="0"/>
                  </a:moveTo>
                  <a:lnTo>
                    <a:pt x="0" y="101028"/>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30" name="Freeform 3513">
              <a:extLst>
                <a:ext uri="{FF2B5EF4-FFF2-40B4-BE49-F238E27FC236}">
                  <a16:creationId xmlns:a16="http://schemas.microsoft.com/office/drawing/2014/main" id="{555F0730-7F78-FD89-F7FE-A19439E10A73}"/>
                </a:ext>
              </a:extLst>
            </p:cNvPr>
            <p:cNvSpPr/>
            <p:nvPr/>
          </p:nvSpPr>
          <p:spPr>
            <a:xfrm>
              <a:off x="3166765" y="363794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31" name="Freeform 3514">
              <a:extLst>
                <a:ext uri="{FF2B5EF4-FFF2-40B4-BE49-F238E27FC236}">
                  <a16:creationId xmlns:a16="http://schemas.microsoft.com/office/drawing/2014/main" id="{3180132C-3CE4-72EB-4C1B-58239DD85BC5}"/>
                </a:ext>
              </a:extLst>
            </p:cNvPr>
            <p:cNvSpPr/>
            <p:nvPr/>
          </p:nvSpPr>
          <p:spPr>
            <a:xfrm>
              <a:off x="3217281" y="3587496"/>
              <a:ext cx="12692" cy="101028"/>
            </a:xfrm>
            <a:custGeom>
              <a:avLst/>
              <a:gdLst>
                <a:gd name="connsiteX0" fmla="*/ 0 w 12692"/>
                <a:gd name="connsiteY0" fmla="*/ 0 h 101028"/>
                <a:gd name="connsiteX1" fmla="*/ 0 w 12692"/>
                <a:gd name="connsiteY1" fmla="*/ 101028 h 101028"/>
              </a:gdLst>
              <a:ahLst/>
              <a:cxnLst>
                <a:cxn ang="0">
                  <a:pos x="connsiteX0" y="connsiteY0"/>
                </a:cxn>
                <a:cxn ang="0">
                  <a:pos x="connsiteX1" y="connsiteY1"/>
                </a:cxn>
              </a:cxnLst>
              <a:rect l="l" t="t" r="r" b="b"/>
              <a:pathLst>
                <a:path w="12692" h="101028">
                  <a:moveTo>
                    <a:pt x="0" y="0"/>
                  </a:moveTo>
                  <a:lnTo>
                    <a:pt x="0" y="101028"/>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32" name="Freeform 3515">
              <a:extLst>
                <a:ext uri="{FF2B5EF4-FFF2-40B4-BE49-F238E27FC236}">
                  <a16:creationId xmlns:a16="http://schemas.microsoft.com/office/drawing/2014/main" id="{67EB3F65-1251-4D13-4B62-BF3235EC19BA}"/>
                </a:ext>
              </a:extLst>
            </p:cNvPr>
            <p:cNvSpPr/>
            <p:nvPr/>
          </p:nvSpPr>
          <p:spPr>
            <a:xfrm>
              <a:off x="3171588" y="363794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33" name="Freeform 3516">
              <a:extLst>
                <a:ext uri="{FF2B5EF4-FFF2-40B4-BE49-F238E27FC236}">
                  <a16:creationId xmlns:a16="http://schemas.microsoft.com/office/drawing/2014/main" id="{6EE8B702-D107-916D-1FFF-383F0B5364B7}"/>
                </a:ext>
              </a:extLst>
            </p:cNvPr>
            <p:cNvSpPr/>
            <p:nvPr/>
          </p:nvSpPr>
          <p:spPr>
            <a:xfrm>
              <a:off x="3222104" y="3587496"/>
              <a:ext cx="12692" cy="101028"/>
            </a:xfrm>
            <a:custGeom>
              <a:avLst/>
              <a:gdLst>
                <a:gd name="connsiteX0" fmla="*/ 0 w 12692"/>
                <a:gd name="connsiteY0" fmla="*/ 0 h 101028"/>
                <a:gd name="connsiteX1" fmla="*/ 0 w 12692"/>
                <a:gd name="connsiteY1" fmla="*/ 101028 h 101028"/>
              </a:gdLst>
              <a:ahLst/>
              <a:cxnLst>
                <a:cxn ang="0">
                  <a:pos x="connsiteX0" y="connsiteY0"/>
                </a:cxn>
                <a:cxn ang="0">
                  <a:pos x="connsiteX1" y="connsiteY1"/>
                </a:cxn>
              </a:cxnLst>
              <a:rect l="l" t="t" r="r" b="b"/>
              <a:pathLst>
                <a:path w="12692" h="101028">
                  <a:moveTo>
                    <a:pt x="0" y="0"/>
                  </a:moveTo>
                  <a:lnTo>
                    <a:pt x="0" y="101028"/>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34" name="Freeform 3517">
              <a:extLst>
                <a:ext uri="{FF2B5EF4-FFF2-40B4-BE49-F238E27FC236}">
                  <a16:creationId xmlns:a16="http://schemas.microsoft.com/office/drawing/2014/main" id="{C3C74E30-D63B-89E7-80EF-5C77DD005B1D}"/>
                </a:ext>
              </a:extLst>
            </p:cNvPr>
            <p:cNvSpPr/>
            <p:nvPr/>
          </p:nvSpPr>
          <p:spPr>
            <a:xfrm>
              <a:off x="3494108" y="365582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35" name="Freeform 3518">
              <a:extLst>
                <a:ext uri="{FF2B5EF4-FFF2-40B4-BE49-F238E27FC236}">
                  <a16:creationId xmlns:a16="http://schemas.microsoft.com/office/drawing/2014/main" id="{A82033A6-C99E-2849-7824-560F967B3761}"/>
                </a:ext>
              </a:extLst>
            </p:cNvPr>
            <p:cNvSpPr/>
            <p:nvPr/>
          </p:nvSpPr>
          <p:spPr>
            <a:xfrm>
              <a:off x="3544625" y="360537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36" name="Freeform 3519">
              <a:extLst>
                <a:ext uri="{FF2B5EF4-FFF2-40B4-BE49-F238E27FC236}">
                  <a16:creationId xmlns:a16="http://schemas.microsoft.com/office/drawing/2014/main" id="{0E1C5133-A2D6-6E25-686C-BA4BD3E5F30A}"/>
                </a:ext>
              </a:extLst>
            </p:cNvPr>
            <p:cNvSpPr/>
            <p:nvPr/>
          </p:nvSpPr>
          <p:spPr>
            <a:xfrm>
              <a:off x="3508578" y="365582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37" name="Freeform 3520">
              <a:extLst>
                <a:ext uri="{FF2B5EF4-FFF2-40B4-BE49-F238E27FC236}">
                  <a16:creationId xmlns:a16="http://schemas.microsoft.com/office/drawing/2014/main" id="{F10E8839-D741-55FB-BE5B-0327CCA03735}"/>
                </a:ext>
              </a:extLst>
            </p:cNvPr>
            <p:cNvSpPr/>
            <p:nvPr/>
          </p:nvSpPr>
          <p:spPr>
            <a:xfrm>
              <a:off x="3559094" y="360537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38" name="Freeform 3521">
              <a:extLst>
                <a:ext uri="{FF2B5EF4-FFF2-40B4-BE49-F238E27FC236}">
                  <a16:creationId xmlns:a16="http://schemas.microsoft.com/office/drawing/2014/main" id="{CFBC064C-97CC-A167-1BF2-FDADCD4D0220}"/>
                </a:ext>
              </a:extLst>
            </p:cNvPr>
            <p:cNvSpPr/>
            <p:nvPr/>
          </p:nvSpPr>
          <p:spPr>
            <a:xfrm>
              <a:off x="3513401" y="365582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39" name="Freeform 3522">
              <a:extLst>
                <a:ext uri="{FF2B5EF4-FFF2-40B4-BE49-F238E27FC236}">
                  <a16:creationId xmlns:a16="http://schemas.microsoft.com/office/drawing/2014/main" id="{162D649A-ECAA-6CE0-0C2B-D16FEFDD8BB2}"/>
                </a:ext>
              </a:extLst>
            </p:cNvPr>
            <p:cNvSpPr/>
            <p:nvPr/>
          </p:nvSpPr>
          <p:spPr>
            <a:xfrm>
              <a:off x="3563917" y="360537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40" name="Freeform 3523">
              <a:extLst>
                <a:ext uri="{FF2B5EF4-FFF2-40B4-BE49-F238E27FC236}">
                  <a16:creationId xmlns:a16="http://schemas.microsoft.com/office/drawing/2014/main" id="{406EC6F5-E82F-4172-EC7E-80DA2C60DCF2}"/>
                </a:ext>
              </a:extLst>
            </p:cNvPr>
            <p:cNvSpPr/>
            <p:nvPr/>
          </p:nvSpPr>
          <p:spPr>
            <a:xfrm>
              <a:off x="3513401" y="365582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41" name="Freeform 3524">
              <a:extLst>
                <a:ext uri="{FF2B5EF4-FFF2-40B4-BE49-F238E27FC236}">
                  <a16:creationId xmlns:a16="http://schemas.microsoft.com/office/drawing/2014/main" id="{FFCB85C6-6725-49B2-6F9D-C16E084C3461}"/>
                </a:ext>
              </a:extLst>
            </p:cNvPr>
            <p:cNvSpPr/>
            <p:nvPr/>
          </p:nvSpPr>
          <p:spPr>
            <a:xfrm>
              <a:off x="3563917" y="360537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42" name="Freeform 3525">
              <a:extLst>
                <a:ext uri="{FF2B5EF4-FFF2-40B4-BE49-F238E27FC236}">
                  <a16:creationId xmlns:a16="http://schemas.microsoft.com/office/drawing/2014/main" id="{836F93F2-5664-D8DC-D4E5-5EA01D45D591}"/>
                </a:ext>
              </a:extLst>
            </p:cNvPr>
            <p:cNvSpPr/>
            <p:nvPr/>
          </p:nvSpPr>
          <p:spPr>
            <a:xfrm>
              <a:off x="3513401" y="365582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43" name="Freeform 3526">
              <a:extLst>
                <a:ext uri="{FF2B5EF4-FFF2-40B4-BE49-F238E27FC236}">
                  <a16:creationId xmlns:a16="http://schemas.microsoft.com/office/drawing/2014/main" id="{A72645D0-5DCF-B8B7-B089-0D4CB2A0A4CD}"/>
                </a:ext>
              </a:extLst>
            </p:cNvPr>
            <p:cNvSpPr/>
            <p:nvPr/>
          </p:nvSpPr>
          <p:spPr>
            <a:xfrm>
              <a:off x="3563917" y="360537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44" name="Freeform 3527">
              <a:extLst>
                <a:ext uri="{FF2B5EF4-FFF2-40B4-BE49-F238E27FC236}">
                  <a16:creationId xmlns:a16="http://schemas.microsoft.com/office/drawing/2014/main" id="{D7E186D2-2C0F-66BE-AA49-93FB162A9F4C}"/>
                </a:ext>
              </a:extLst>
            </p:cNvPr>
            <p:cNvSpPr/>
            <p:nvPr/>
          </p:nvSpPr>
          <p:spPr>
            <a:xfrm>
              <a:off x="3532694" y="367458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45" name="Freeform 3528">
              <a:extLst>
                <a:ext uri="{FF2B5EF4-FFF2-40B4-BE49-F238E27FC236}">
                  <a16:creationId xmlns:a16="http://schemas.microsoft.com/office/drawing/2014/main" id="{D2B12E6C-097F-5D76-C41E-0B7E4D9DFA39}"/>
                </a:ext>
              </a:extLst>
            </p:cNvPr>
            <p:cNvSpPr/>
            <p:nvPr/>
          </p:nvSpPr>
          <p:spPr>
            <a:xfrm>
              <a:off x="3583210"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46" name="Freeform 3529">
              <a:extLst>
                <a:ext uri="{FF2B5EF4-FFF2-40B4-BE49-F238E27FC236}">
                  <a16:creationId xmlns:a16="http://schemas.microsoft.com/office/drawing/2014/main" id="{9AB9BE41-621F-F8DB-9798-9E551098AA58}"/>
                </a:ext>
              </a:extLst>
            </p:cNvPr>
            <p:cNvSpPr/>
            <p:nvPr/>
          </p:nvSpPr>
          <p:spPr>
            <a:xfrm>
              <a:off x="3532694" y="367458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47" name="Freeform 3530">
              <a:extLst>
                <a:ext uri="{FF2B5EF4-FFF2-40B4-BE49-F238E27FC236}">
                  <a16:creationId xmlns:a16="http://schemas.microsoft.com/office/drawing/2014/main" id="{8164F0FC-F46C-8EB7-4D4D-93A3503CAEC1}"/>
                </a:ext>
              </a:extLst>
            </p:cNvPr>
            <p:cNvSpPr/>
            <p:nvPr/>
          </p:nvSpPr>
          <p:spPr>
            <a:xfrm>
              <a:off x="3583210"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48" name="Freeform 3531">
              <a:extLst>
                <a:ext uri="{FF2B5EF4-FFF2-40B4-BE49-F238E27FC236}">
                  <a16:creationId xmlns:a16="http://schemas.microsoft.com/office/drawing/2014/main" id="{4F918497-E5E5-85EA-57F8-2AA43CB4C0C6}"/>
                </a:ext>
              </a:extLst>
            </p:cNvPr>
            <p:cNvSpPr/>
            <p:nvPr/>
          </p:nvSpPr>
          <p:spPr>
            <a:xfrm>
              <a:off x="3537390" y="367458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49" name="Freeform 3532">
              <a:extLst>
                <a:ext uri="{FF2B5EF4-FFF2-40B4-BE49-F238E27FC236}">
                  <a16:creationId xmlns:a16="http://schemas.microsoft.com/office/drawing/2014/main" id="{82646137-790E-35A2-7638-898C13A5635F}"/>
                </a:ext>
              </a:extLst>
            </p:cNvPr>
            <p:cNvSpPr/>
            <p:nvPr/>
          </p:nvSpPr>
          <p:spPr>
            <a:xfrm>
              <a:off x="3587907"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50" name="Freeform 3533">
              <a:extLst>
                <a:ext uri="{FF2B5EF4-FFF2-40B4-BE49-F238E27FC236}">
                  <a16:creationId xmlns:a16="http://schemas.microsoft.com/office/drawing/2014/main" id="{4569BD0B-C38B-77C2-A45C-F11832561EEE}"/>
                </a:ext>
              </a:extLst>
            </p:cNvPr>
            <p:cNvSpPr/>
            <p:nvPr/>
          </p:nvSpPr>
          <p:spPr>
            <a:xfrm>
              <a:off x="3537390" y="367458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51" name="Freeform 3534">
              <a:extLst>
                <a:ext uri="{FF2B5EF4-FFF2-40B4-BE49-F238E27FC236}">
                  <a16:creationId xmlns:a16="http://schemas.microsoft.com/office/drawing/2014/main" id="{E066FB87-9D90-50D1-E3DC-7E2946FE6E36}"/>
                </a:ext>
              </a:extLst>
            </p:cNvPr>
            <p:cNvSpPr/>
            <p:nvPr/>
          </p:nvSpPr>
          <p:spPr>
            <a:xfrm>
              <a:off x="3587907"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52" name="Freeform 3535">
              <a:extLst>
                <a:ext uri="{FF2B5EF4-FFF2-40B4-BE49-F238E27FC236}">
                  <a16:creationId xmlns:a16="http://schemas.microsoft.com/office/drawing/2014/main" id="{3BD35024-4488-C65C-95BC-CD611AFF6B86}"/>
                </a:ext>
              </a:extLst>
            </p:cNvPr>
            <p:cNvSpPr/>
            <p:nvPr/>
          </p:nvSpPr>
          <p:spPr>
            <a:xfrm>
              <a:off x="3537390" y="367458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53" name="Freeform 3536">
              <a:extLst>
                <a:ext uri="{FF2B5EF4-FFF2-40B4-BE49-F238E27FC236}">
                  <a16:creationId xmlns:a16="http://schemas.microsoft.com/office/drawing/2014/main" id="{C13DFCCB-77A3-32E5-A713-273D9E4E355C}"/>
                </a:ext>
              </a:extLst>
            </p:cNvPr>
            <p:cNvSpPr/>
            <p:nvPr/>
          </p:nvSpPr>
          <p:spPr>
            <a:xfrm>
              <a:off x="3587907"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54" name="Freeform 3537">
              <a:extLst>
                <a:ext uri="{FF2B5EF4-FFF2-40B4-BE49-F238E27FC236}">
                  <a16:creationId xmlns:a16="http://schemas.microsoft.com/office/drawing/2014/main" id="{1AD0DF35-5021-149B-409D-47582B18C481}"/>
                </a:ext>
              </a:extLst>
            </p:cNvPr>
            <p:cNvSpPr/>
            <p:nvPr/>
          </p:nvSpPr>
          <p:spPr>
            <a:xfrm>
              <a:off x="3542213" y="3674581"/>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55" name="Freeform 3538">
              <a:extLst>
                <a:ext uri="{FF2B5EF4-FFF2-40B4-BE49-F238E27FC236}">
                  <a16:creationId xmlns:a16="http://schemas.microsoft.com/office/drawing/2014/main" id="{170660B4-E5F7-FCF8-F103-8757A0A8B8C0}"/>
                </a:ext>
              </a:extLst>
            </p:cNvPr>
            <p:cNvSpPr/>
            <p:nvPr/>
          </p:nvSpPr>
          <p:spPr>
            <a:xfrm>
              <a:off x="3592857"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56" name="Freeform 3539">
              <a:extLst>
                <a:ext uri="{FF2B5EF4-FFF2-40B4-BE49-F238E27FC236}">
                  <a16:creationId xmlns:a16="http://schemas.microsoft.com/office/drawing/2014/main" id="{4F9218CA-95A5-EE59-6E41-23954B3F9CFD}"/>
                </a:ext>
              </a:extLst>
            </p:cNvPr>
            <p:cNvSpPr/>
            <p:nvPr/>
          </p:nvSpPr>
          <p:spPr>
            <a:xfrm>
              <a:off x="3542213" y="3674581"/>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57" name="Freeform 3540">
              <a:extLst>
                <a:ext uri="{FF2B5EF4-FFF2-40B4-BE49-F238E27FC236}">
                  <a16:creationId xmlns:a16="http://schemas.microsoft.com/office/drawing/2014/main" id="{512E87C6-00C5-92F2-FF38-3A18D2C03539}"/>
                </a:ext>
              </a:extLst>
            </p:cNvPr>
            <p:cNvSpPr/>
            <p:nvPr/>
          </p:nvSpPr>
          <p:spPr>
            <a:xfrm>
              <a:off x="3592857"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58" name="Freeform 3541">
              <a:extLst>
                <a:ext uri="{FF2B5EF4-FFF2-40B4-BE49-F238E27FC236}">
                  <a16:creationId xmlns:a16="http://schemas.microsoft.com/office/drawing/2014/main" id="{5D902BF6-3FDD-317F-5AE1-C74FC24A222B}"/>
                </a:ext>
              </a:extLst>
            </p:cNvPr>
            <p:cNvSpPr/>
            <p:nvPr/>
          </p:nvSpPr>
          <p:spPr>
            <a:xfrm>
              <a:off x="3556683" y="367458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59" name="Freeform 3542">
              <a:extLst>
                <a:ext uri="{FF2B5EF4-FFF2-40B4-BE49-F238E27FC236}">
                  <a16:creationId xmlns:a16="http://schemas.microsoft.com/office/drawing/2014/main" id="{D06E4D9B-DA44-615B-33A5-DB91258383BF}"/>
                </a:ext>
              </a:extLst>
            </p:cNvPr>
            <p:cNvSpPr/>
            <p:nvPr/>
          </p:nvSpPr>
          <p:spPr>
            <a:xfrm>
              <a:off x="3607199"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60" name="Freeform 3543">
              <a:extLst>
                <a:ext uri="{FF2B5EF4-FFF2-40B4-BE49-F238E27FC236}">
                  <a16:creationId xmlns:a16="http://schemas.microsoft.com/office/drawing/2014/main" id="{2206B6DB-0576-264D-F314-A58C9D99F143}"/>
                </a:ext>
              </a:extLst>
            </p:cNvPr>
            <p:cNvSpPr/>
            <p:nvPr/>
          </p:nvSpPr>
          <p:spPr>
            <a:xfrm>
              <a:off x="3556683" y="367458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61" name="Freeform 3544">
              <a:extLst>
                <a:ext uri="{FF2B5EF4-FFF2-40B4-BE49-F238E27FC236}">
                  <a16:creationId xmlns:a16="http://schemas.microsoft.com/office/drawing/2014/main" id="{A7704762-6F32-8D68-902F-B8A2AE878D9D}"/>
                </a:ext>
              </a:extLst>
            </p:cNvPr>
            <p:cNvSpPr/>
            <p:nvPr/>
          </p:nvSpPr>
          <p:spPr>
            <a:xfrm>
              <a:off x="3607199"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62" name="Freeform 3545">
              <a:extLst>
                <a:ext uri="{FF2B5EF4-FFF2-40B4-BE49-F238E27FC236}">
                  <a16:creationId xmlns:a16="http://schemas.microsoft.com/office/drawing/2014/main" id="{64E9943E-36C1-0D25-93BE-7022C6D6FA5E}"/>
                </a:ext>
              </a:extLst>
            </p:cNvPr>
            <p:cNvSpPr/>
            <p:nvPr/>
          </p:nvSpPr>
          <p:spPr>
            <a:xfrm>
              <a:off x="3566456" y="367458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63" name="Freeform 3546">
              <a:extLst>
                <a:ext uri="{FF2B5EF4-FFF2-40B4-BE49-F238E27FC236}">
                  <a16:creationId xmlns:a16="http://schemas.microsoft.com/office/drawing/2014/main" id="{76ABFF88-E8D1-CD97-C247-54141A2C4C2A}"/>
                </a:ext>
              </a:extLst>
            </p:cNvPr>
            <p:cNvSpPr/>
            <p:nvPr/>
          </p:nvSpPr>
          <p:spPr>
            <a:xfrm>
              <a:off x="3616973"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64" name="Freeform 3547">
              <a:extLst>
                <a:ext uri="{FF2B5EF4-FFF2-40B4-BE49-F238E27FC236}">
                  <a16:creationId xmlns:a16="http://schemas.microsoft.com/office/drawing/2014/main" id="{88BD5D73-69FE-B51E-9AAB-6622502FA5C2}"/>
                </a:ext>
              </a:extLst>
            </p:cNvPr>
            <p:cNvSpPr/>
            <p:nvPr/>
          </p:nvSpPr>
          <p:spPr>
            <a:xfrm>
              <a:off x="3566456" y="367458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65" name="Freeform 3548">
              <a:extLst>
                <a:ext uri="{FF2B5EF4-FFF2-40B4-BE49-F238E27FC236}">
                  <a16:creationId xmlns:a16="http://schemas.microsoft.com/office/drawing/2014/main" id="{FDB46ED2-49FF-F07F-2C19-292D470E4541}"/>
                </a:ext>
              </a:extLst>
            </p:cNvPr>
            <p:cNvSpPr/>
            <p:nvPr/>
          </p:nvSpPr>
          <p:spPr>
            <a:xfrm>
              <a:off x="3616973"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66" name="Freeform 3549">
              <a:extLst>
                <a:ext uri="{FF2B5EF4-FFF2-40B4-BE49-F238E27FC236}">
                  <a16:creationId xmlns:a16="http://schemas.microsoft.com/office/drawing/2014/main" id="{861EAF29-06A7-4882-0329-941F0BD75632}"/>
                </a:ext>
              </a:extLst>
            </p:cNvPr>
            <p:cNvSpPr/>
            <p:nvPr/>
          </p:nvSpPr>
          <p:spPr>
            <a:xfrm>
              <a:off x="3571152" y="367458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67" name="Freeform 3550">
              <a:extLst>
                <a:ext uri="{FF2B5EF4-FFF2-40B4-BE49-F238E27FC236}">
                  <a16:creationId xmlns:a16="http://schemas.microsoft.com/office/drawing/2014/main" id="{BA3C5930-E5B5-722D-7E8C-379E0CC9E6AC}"/>
                </a:ext>
              </a:extLst>
            </p:cNvPr>
            <p:cNvSpPr/>
            <p:nvPr/>
          </p:nvSpPr>
          <p:spPr>
            <a:xfrm>
              <a:off x="3621669"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68" name="Freeform 3551">
              <a:extLst>
                <a:ext uri="{FF2B5EF4-FFF2-40B4-BE49-F238E27FC236}">
                  <a16:creationId xmlns:a16="http://schemas.microsoft.com/office/drawing/2014/main" id="{891FD5EA-EC3E-5155-11A6-BE8999B740F4}"/>
                </a:ext>
              </a:extLst>
            </p:cNvPr>
            <p:cNvSpPr/>
            <p:nvPr/>
          </p:nvSpPr>
          <p:spPr>
            <a:xfrm>
              <a:off x="3585495" y="3674581"/>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69" name="Freeform 3552">
              <a:extLst>
                <a:ext uri="{FF2B5EF4-FFF2-40B4-BE49-F238E27FC236}">
                  <a16:creationId xmlns:a16="http://schemas.microsoft.com/office/drawing/2014/main" id="{A4D925CF-8D37-6B43-9BC1-DDED855499EB}"/>
                </a:ext>
              </a:extLst>
            </p:cNvPr>
            <p:cNvSpPr/>
            <p:nvPr/>
          </p:nvSpPr>
          <p:spPr>
            <a:xfrm>
              <a:off x="3636012" y="362413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70" name="Freeform 3553">
              <a:extLst>
                <a:ext uri="{FF2B5EF4-FFF2-40B4-BE49-F238E27FC236}">
                  <a16:creationId xmlns:a16="http://schemas.microsoft.com/office/drawing/2014/main" id="{99A9F2C9-F87A-40E3-6E20-E98CCE3B4C49}"/>
                </a:ext>
              </a:extLst>
            </p:cNvPr>
            <p:cNvSpPr/>
            <p:nvPr/>
          </p:nvSpPr>
          <p:spPr>
            <a:xfrm>
              <a:off x="3855214" y="369638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71" name="Freeform 3554">
              <a:extLst>
                <a:ext uri="{FF2B5EF4-FFF2-40B4-BE49-F238E27FC236}">
                  <a16:creationId xmlns:a16="http://schemas.microsoft.com/office/drawing/2014/main" id="{FC33F40B-2C96-CA32-C538-F711F20BF560}"/>
                </a:ext>
              </a:extLst>
            </p:cNvPr>
            <p:cNvSpPr/>
            <p:nvPr/>
          </p:nvSpPr>
          <p:spPr>
            <a:xfrm>
              <a:off x="3905730" y="364593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72" name="Freeform 3555">
              <a:extLst>
                <a:ext uri="{FF2B5EF4-FFF2-40B4-BE49-F238E27FC236}">
                  <a16:creationId xmlns:a16="http://schemas.microsoft.com/office/drawing/2014/main" id="{286845E3-C978-4A20-4F0F-21813B797745}"/>
                </a:ext>
              </a:extLst>
            </p:cNvPr>
            <p:cNvSpPr/>
            <p:nvPr/>
          </p:nvSpPr>
          <p:spPr>
            <a:xfrm>
              <a:off x="3913092" y="374062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73" name="Freeform 3556">
              <a:extLst>
                <a:ext uri="{FF2B5EF4-FFF2-40B4-BE49-F238E27FC236}">
                  <a16:creationId xmlns:a16="http://schemas.microsoft.com/office/drawing/2014/main" id="{9DD5B9D8-E3CC-202E-07F7-DAB55CE32F35}"/>
                </a:ext>
              </a:extLst>
            </p:cNvPr>
            <p:cNvSpPr/>
            <p:nvPr/>
          </p:nvSpPr>
          <p:spPr>
            <a:xfrm>
              <a:off x="3963609" y="369017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74" name="Freeform 3557">
              <a:extLst>
                <a:ext uri="{FF2B5EF4-FFF2-40B4-BE49-F238E27FC236}">
                  <a16:creationId xmlns:a16="http://schemas.microsoft.com/office/drawing/2014/main" id="{D7C6FA52-DCB5-9D50-E0B0-903937DA2D89}"/>
                </a:ext>
              </a:extLst>
            </p:cNvPr>
            <p:cNvSpPr/>
            <p:nvPr/>
          </p:nvSpPr>
          <p:spPr>
            <a:xfrm>
              <a:off x="3913092" y="374062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75" name="Freeform 3558">
              <a:extLst>
                <a:ext uri="{FF2B5EF4-FFF2-40B4-BE49-F238E27FC236}">
                  <a16:creationId xmlns:a16="http://schemas.microsoft.com/office/drawing/2014/main" id="{A143FD5E-5710-3B0A-9826-63C47B1DF7F3}"/>
                </a:ext>
              </a:extLst>
            </p:cNvPr>
            <p:cNvSpPr/>
            <p:nvPr/>
          </p:nvSpPr>
          <p:spPr>
            <a:xfrm>
              <a:off x="3963609" y="369017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76" name="Freeform 3559">
              <a:extLst>
                <a:ext uri="{FF2B5EF4-FFF2-40B4-BE49-F238E27FC236}">
                  <a16:creationId xmlns:a16="http://schemas.microsoft.com/office/drawing/2014/main" id="{FB681EE5-CE47-EF8D-F1B1-72C8FECECAA1}"/>
                </a:ext>
              </a:extLst>
            </p:cNvPr>
            <p:cNvSpPr/>
            <p:nvPr/>
          </p:nvSpPr>
          <p:spPr>
            <a:xfrm>
              <a:off x="3913092" y="374062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77" name="Freeform 3560">
              <a:extLst>
                <a:ext uri="{FF2B5EF4-FFF2-40B4-BE49-F238E27FC236}">
                  <a16:creationId xmlns:a16="http://schemas.microsoft.com/office/drawing/2014/main" id="{7AFDA997-69F0-073B-FBBD-DA26DE660214}"/>
                </a:ext>
              </a:extLst>
            </p:cNvPr>
            <p:cNvSpPr/>
            <p:nvPr/>
          </p:nvSpPr>
          <p:spPr>
            <a:xfrm>
              <a:off x="3963609" y="369017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78" name="Freeform 3561">
              <a:extLst>
                <a:ext uri="{FF2B5EF4-FFF2-40B4-BE49-F238E27FC236}">
                  <a16:creationId xmlns:a16="http://schemas.microsoft.com/office/drawing/2014/main" id="{71292313-2503-ED9A-1A30-A29C637A17C8}"/>
                </a:ext>
              </a:extLst>
            </p:cNvPr>
            <p:cNvSpPr/>
            <p:nvPr/>
          </p:nvSpPr>
          <p:spPr>
            <a:xfrm>
              <a:off x="3937081" y="376356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79" name="Freeform 3562">
              <a:extLst>
                <a:ext uri="{FF2B5EF4-FFF2-40B4-BE49-F238E27FC236}">
                  <a16:creationId xmlns:a16="http://schemas.microsoft.com/office/drawing/2014/main" id="{D5F89021-B816-9E16-8A19-A204778B30F1}"/>
                </a:ext>
              </a:extLst>
            </p:cNvPr>
            <p:cNvSpPr/>
            <p:nvPr/>
          </p:nvSpPr>
          <p:spPr>
            <a:xfrm>
              <a:off x="3987598"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80" name="Freeform 3563">
              <a:extLst>
                <a:ext uri="{FF2B5EF4-FFF2-40B4-BE49-F238E27FC236}">
                  <a16:creationId xmlns:a16="http://schemas.microsoft.com/office/drawing/2014/main" id="{EF18302C-DA01-6866-D7AF-A2890C0E3FE5}"/>
                </a:ext>
              </a:extLst>
            </p:cNvPr>
            <p:cNvSpPr/>
            <p:nvPr/>
          </p:nvSpPr>
          <p:spPr>
            <a:xfrm>
              <a:off x="3941904" y="3763568"/>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81" name="Freeform 3564">
              <a:extLst>
                <a:ext uri="{FF2B5EF4-FFF2-40B4-BE49-F238E27FC236}">
                  <a16:creationId xmlns:a16="http://schemas.microsoft.com/office/drawing/2014/main" id="{0C4548CF-B281-435B-D3AE-4358285827BB}"/>
                </a:ext>
              </a:extLst>
            </p:cNvPr>
            <p:cNvSpPr/>
            <p:nvPr/>
          </p:nvSpPr>
          <p:spPr>
            <a:xfrm>
              <a:off x="3992548"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82" name="Freeform 3565">
              <a:extLst>
                <a:ext uri="{FF2B5EF4-FFF2-40B4-BE49-F238E27FC236}">
                  <a16:creationId xmlns:a16="http://schemas.microsoft.com/office/drawing/2014/main" id="{21AA16E6-84B2-BA34-81DE-4856A4EFAC2B}"/>
                </a:ext>
              </a:extLst>
            </p:cNvPr>
            <p:cNvSpPr/>
            <p:nvPr/>
          </p:nvSpPr>
          <p:spPr>
            <a:xfrm>
              <a:off x="3946855" y="376356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83" name="Freeform 3566">
              <a:extLst>
                <a:ext uri="{FF2B5EF4-FFF2-40B4-BE49-F238E27FC236}">
                  <a16:creationId xmlns:a16="http://schemas.microsoft.com/office/drawing/2014/main" id="{15E398D1-0A50-518C-8082-3E4BD40231B0}"/>
                </a:ext>
              </a:extLst>
            </p:cNvPr>
            <p:cNvSpPr/>
            <p:nvPr/>
          </p:nvSpPr>
          <p:spPr>
            <a:xfrm>
              <a:off x="3997371"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84" name="Freeform 3567">
              <a:extLst>
                <a:ext uri="{FF2B5EF4-FFF2-40B4-BE49-F238E27FC236}">
                  <a16:creationId xmlns:a16="http://schemas.microsoft.com/office/drawing/2014/main" id="{ABFAB88C-7943-D310-2B6A-F7ADEB5E3E41}"/>
                </a:ext>
              </a:extLst>
            </p:cNvPr>
            <p:cNvSpPr/>
            <p:nvPr/>
          </p:nvSpPr>
          <p:spPr>
            <a:xfrm>
              <a:off x="3946855" y="376356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85" name="Freeform 3568">
              <a:extLst>
                <a:ext uri="{FF2B5EF4-FFF2-40B4-BE49-F238E27FC236}">
                  <a16:creationId xmlns:a16="http://schemas.microsoft.com/office/drawing/2014/main" id="{7842B213-441C-CC74-3154-81FE45C82C94}"/>
                </a:ext>
              </a:extLst>
            </p:cNvPr>
            <p:cNvSpPr/>
            <p:nvPr/>
          </p:nvSpPr>
          <p:spPr>
            <a:xfrm>
              <a:off x="3997371"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86" name="Freeform 3569">
              <a:extLst>
                <a:ext uri="{FF2B5EF4-FFF2-40B4-BE49-F238E27FC236}">
                  <a16:creationId xmlns:a16="http://schemas.microsoft.com/office/drawing/2014/main" id="{00E11139-9FF2-CDEC-05F9-F38E7A96958D}"/>
                </a:ext>
              </a:extLst>
            </p:cNvPr>
            <p:cNvSpPr/>
            <p:nvPr/>
          </p:nvSpPr>
          <p:spPr>
            <a:xfrm>
              <a:off x="3961197" y="3763568"/>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87" name="Freeform 3570">
              <a:extLst>
                <a:ext uri="{FF2B5EF4-FFF2-40B4-BE49-F238E27FC236}">
                  <a16:creationId xmlns:a16="http://schemas.microsoft.com/office/drawing/2014/main" id="{D343809C-EBA3-0C21-B88C-E4331F644451}"/>
                </a:ext>
              </a:extLst>
            </p:cNvPr>
            <p:cNvSpPr/>
            <p:nvPr/>
          </p:nvSpPr>
          <p:spPr>
            <a:xfrm>
              <a:off x="4011714"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88" name="Freeform 3571">
              <a:extLst>
                <a:ext uri="{FF2B5EF4-FFF2-40B4-BE49-F238E27FC236}">
                  <a16:creationId xmlns:a16="http://schemas.microsoft.com/office/drawing/2014/main" id="{5EEBC1FC-53BB-AB41-DDD9-803B52D66772}"/>
                </a:ext>
              </a:extLst>
            </p:cNvPr>
            <p:cNvSpPr/>
            <p:nvPr/>
          </p:nvSpPr>
          <p:spPr>
            <a:xfrm>
              <a:off x="3965894" y="3763568"/>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89" name="Freeform 3572">
              <a:extLst>
                <a:ext uri="{FF2B5EF4-FFF2-40B4-BE49-F238E27FC236}">
                  <a16:creationId xmlns:a16="http://schemas.microsoft.com/office/drawing/2014/main" id="{A85244AF-25E7-EF09-7FC1-AA1DAA41640D}"/>
                </a:ext>
              </a:extLst>
            </p:cNvPr>
            <p:cNvSpPr/>
            <p:nvPr/>
          </p:nvSpPr>
          <p:spPr>
            <a:xfrm>
              <a:off x="4016537"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90" name="Freeform 3573">
              <a:extLst>
                <a:ext uri="{FF2B5EF4-FFF2-40B4-BE49-F238E27FC236}">
                  <a16:creationId xmlns:a16="http://schemas.microsoft.com/office/drawing/2014/main" id="{ECEA9888-5831-2C6A-59F0-1227B599376B}"/>
                </a:ext>
              </a:extLst>
            </p:cNvPr>
            <p:cNvSpPr/>
            <p:nvPr/>
          </p:nvSpPr>
          <p:spPr>
            <a:xfrm>
              <a:off x="3970844" y="376356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91" name="Freeform 3574">
              <a:extLst>
                <a:ext uri="{FF2B5EF4-FFF2-40B4-BE49-F238E27FC236}">
                  <a16:creationId xmlns:a16="http://schemas.microsoft.com/office/drawing/2014/main" id="{941C3785-E3AF-4A0D-83FA-EA8DB65EEDCB}"/>
                </a:ext>
              </a:extLst>
            </p:cNvPr>
            <p:cNvSpPr/>
            <p:nvPr/>
          </p:nvSpPr>
          <p:spPr>
            <a:xfrm>
              <a:off x="4021360"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92" name="Freeform 3575">
              <a:extLst>
                <a:ext uri="{FF2B5EF4-FFF2-40B4-BE49-F238E27FC236}">
                  <a16:creationId xmlns:a16="http://schemas.microsoft.com/office/drawing/2014/main" id="{E07C7C74-694D-B3C4-6E19-204D46DAEE0C}"/>
                </a:ext>
              </a:extLst>
            </p:cNvPr>
            <p:cNvSpPr/>
            <p:nvPr/>
          </p:nvSpPr>
          <p:spPr>
            <a:xfrm>
              <a:off x="3970844" y="376356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93" name="Freeform 3576">
              <a:extLst>
                <a:ext uri="{FF2B5EF4-FFF2-40B4-BE49-F238E27FC236}">
                  <a16:creationId xmlns:a16="http://schemas.microsoft.com/office/drawing/2014/main" id="{E9B70482-DEE0-C409-AC9D-7827AB94340A}"/>
                </a:ext>
              </a:extLst>
            </p:cNvPr>
            <p:cNvSpPr/>
            <p:nvPr/>
          </p:nvSpPr>
          <p:spPr>
            <a:xfrm>
              <a:off x="4021360"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94" name="Freeform 3577">
              <a:extLst>
                <a:ext uri="{FF2B5EF4-FFF2-40B4-BE49-F238E27FC236}">
                  <a16:creationId xmlns:a16="http://schemas.microsoft.com/office/drawing/2014/main" id="{F291AF61-BA82-FD79-810D-05556F9A7C43}"/>
                </a:ext>
              </a:extLst>
            </p:cNvPr>
            <p:cNvSpPr/>
            <p:nvPr/>
          </p:nvSpPr>
          <p:spPr>
            <a:xfrm>
              <a:off x="3975667" y="376356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95" name="Freeform 3578">
              <a:extLst>
                <a:ext uri="{FF2B5EF4-FFF2-40B4-BE49-F238E27FC236}">
                  <a16:creationId xmlns:a16="http://schemas.microsoft.com/office/drawing/2014/main" id="{4B9A78B0-DDF5-10CA-96BD-99D1C06B43C8}"/>
                </a:ext>
              </a:extLst>
            </p:cNvPr>
            <p:cNvSpPr/>
            <p:nvPr/>
          </p:nvSpPr>
          <p:spPr>
            <a:xfrm>
              <a:off x="4026184"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96" name="Freeform 3579">
              <a:extLst>
                <a:ext uri="{FF2B5EF4-FFF2-40B4-BE49-F238E27FC236}">
                  <a16:creationId xmlns:a16="http://schemas.microsoft.com/office/drawing/2014/main" id="{51DD6190-E586-B7E1-4C2C-6A11A4E92FE5}"/>
                </a:ext>
              </a:extLst>
            </p:cNvPr>
            <p:cNvSpPr/>
            <p:nvPr/>
          </p:nvSpPr>
          <p:spPr>
            <a:xfrm>
              <a:off x="3980363" y="376356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97" name="Freeform 3580">
              <a:extLst>
                <a:ext uri="{FF2B5EF4-FFF2-40B4-BE49-F238E27FC236}">
                  <a16:creationId xmlns:a16="http://schemas.microsoft.com/office/drawing/2014/main" id="{59BF3121-14E3-E48F-2888-F6451BD4C545}"/>
                </a:ext>
              </a:extLst>
            </p:cNvPr>
            <p:cNvSpPr/>
            <p:nvPr/>
          </p:nvSpPr>
          <p:spPr>
            <a:xfrm>
              <a:off x="4030880"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98" name="Freeform 3581">
              <a:extLst>
                <a:ext uri="{FF2B5EF4-FFF2-40B4-BE49-F238E27FC236}">
                  <a16:creationId xmlns:a16="http://schemas.microsoft.com/office/drawing/2014/main" id="{4D488B4A-4C03-8339-1241-5ED9635F0F2D}"/>
                </a:ext>
              </a:extLst>
            </p:cNvPr>
            <p:cNvSpPr/>
            <p:nvPr/>
          </p:nvSpPr>
          <p:spPr>
            <a:xfrm>
              <a:off x="3980363" y="376356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499" name="Freeform 3582">
              <a:extLst>
                <a:ext uri="{FF2B5EF4-FFF2-40B4-BE49-F238E27FC236}">
                  <a16:creationId xmlns:a16="http://schemas.microsoft.com/office/drawing/2014/main" id="{BC4D4592-ECB1-E882-9B86-AFA3F98BB104}"/>
                </a:ext>
              </a:extLst>
            </p:cNvPr>
            <p:cNvSpPr/>
            <p:nvPr/>
          </p:nvSpPr>
          <p:spPr>
            <a:xfrm>
              <a:off x="4030880"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00" name="Freeform 3583">
              <a:extLst>
                <a:ext uri="{FF2B5EF4-FFF2-40B4-BE49-F238E27FC236}">
                  <a16:creationId xmlns:a16="http://schemas.microsoft.com/office/drawing/2014/main" id="{BF961767-89D6-27A6-3C2E-89DBD28CC3C0}"/>
                </a:ext>
              </a:extLst>
            </p:cNvPr>
            <p:cNvSpPr/>
            <p:nvPr/>
          </p:nvSpPr>
          <p:spPr>
            <a:xfrm>
              <a:off x="4004479" y="3763568"/>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01" name="Freeform 3584">
              <a:extLst>
                <a:ext uri="{FF2B5EF4-FFF2-40B4-BE49-F238E27FC236}">
                  <a16:creationId xmlns:a16="http://schemas.microsoft.com/office/drawing/2014/main" id="{FE8B8A6E-7C9A-FE9F-A0EC-8B4719190D17}"/>
                </a:ext>
              </a:extLst>
            </p:cNvPr>
            <p:cNvSpPr/>
            <p:nvPr/>
          </p:nvSpPr>
          <p:spPr>
            <a:xfrm>
              <a:off x="4054996" y="371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02" name="Freeform 3585">
              <a:extLst>
                <a:ext uri="{FF2B5EF4-FFF2-40B4-BE49-F238E27FC236}">
                  <a16:creationId xmlns:a16="http://schemas.microsoft.com/office/drawing/2014/main" id="{2EF2DD66-8464-9B88-1A17-C16D7774E089}"/>
                </a:ext>
              </a:extLst>
            </p:cNvPr>
            <p:cNvSpPr/>
            <p:nvPr/>
          </p:nvSpPr>
          <p:spPr>
            <a:xfrm>
              <a:off x="4317480" y="379120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03" name="Freeform 3586">
              <a:extLst>
                <a:ext uri="{FF2B5EF4-FFF2-40B4-BE49-F238E27FC236}">
                  <a16:creationId xmlns:a16="http://schemas.microsoft.com/office/drawing/2014/main" id="{998721C9-91B1-E61F-C9FF-1FC32D34DCF7}"/>
                </a:ext>
              </a:extLst>
            </p:cNvPr>
            <p:cNvSpPr/>
            <p:nvPr/>
          </p:nvSpPr>
          <p:spPr>
            <a:xfrm>
              <a:off x="4367997" y="37407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04" name="Freeform 3587">
              <a:extLst>
                <a:ext uri="{FF2B5EF4-FFF2-40B4-BE49-F238E27FC236}">
                  <a16:creationId xmlns:a16="http://schemas.microsoft.com/office/drawing/2014/main" id="{94478B57-1781-6980-33A3-8084BCAA6128}"/>
                </a:ext>
              </a:extLst>
            </p:cNvPr>
            <p:cNvSpPr/>
            <p:nvPr/>
          </p:nvSpPr>
          <p:spPr>
            <a:xfrm>
              <a:off x="4322303" y="379120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05" name="Freeform 3588">
              <a:extLst>
                <a:ext uri="{FF2B5EF4-FFF2-40B4-BE49-F238E27FC236}">
                  <a16:creationId xmlns:a16="http://schemas.microsoft.com/office/drawing/2014/main" id="{7737077F-2CBC-252A-A370-9B488BC2A59A}"/>
                </a:ext>
              </a:extLst>
            </p:cNvPr>
            <p:cNvSpPr/>
            <p:nvPr/>
          </p:nvSpPr>
          <p:spPr>
            <a:xfrm>
              <a:off x="4372947" y="37407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06" name="Freeform 3589">
              <a:extLst>
                <a:ext uri="{FF2B5EF4-FFF2-40B4-BE49-F238E27FC236}">
                  <a16:creationId xmlns:a16="http://schemas.microsoft.com/office/drawing/2014/main" id="{D2BD77FE-9BE4-7456-C4E6-5D336CC50995}"/>
                </a:ext>
              </a:extLst>
            </p:cNvPr>
            <p:cNvSpPr/>
            <p:nvPr/>
          </p:nvSpPr>
          <p:spPr>
            <a:xfrm>
              <a:off x="4322303" y="379120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07" name="Freeform 3590">
              <a:extLst>
                <a:ext uri="{FF2B5EF4-FFF2-40B4-BE49-F238E27FC236}">
                  <a16:creationId xmlns:a16="http://schemas.microsoft.com/office/drawing/2014/main" id="{C7A040BA-D0D7-78AB-6C7A-3C19FDF6EDD8}"/>
                </a:ext>
              </a:extLst>
            </p:cNvPr>
            <p:cNvSpPr/>
            <p:nvPr/>
          </p:nvSpPr>
          <p:spPr>
            <a:xfrm>
              <a:off x="4372947" y="37407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08" name="Freeform 3591">
              <a:extLst>
                <a:ext uri="{FF2B5EF4-FFF2-40B4-BE49-F238E27FC236}">
                  <a16:creationId xmlns:a16="http://schemas.microsoft.com/office/drawing/2014/main" id="{F01E282C-3077-55E2-E458-89BDEEB82240}"/>
                </a:ext>
              </a:extLst>
            </p:cNvPr>
            <p:cNvSpPr/>
            <p:nvPr/>
          </p:nvSpPr>
          <p:spPr>
            <a:xfrm>
              <a:off x="4336773" y="379120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09" name="Freeform 3592">
              <a:extLst>
                <a:ext uri="{FF2B5EF4-FFF2-40B4-BE49-F238E27FC236}">
                  <a16:creationId xmlns:a16="http://schemas.microsoft.com/office/drawing/2014/main" id="{82653920-C4EA-720B-ED8C-B2AA400EEA64}"/>
                </a:ext>
              </a:extLst>
            </p:cNvPr>
            <p:cNvSpPr/>
            <p:nvPr/>
          </p:nvSpPr>
          <p:spPr>
            <a:xfrm>
              <a:off x="4387289" y="37407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10" name="Freeform 3593">
              <a:extLst>
                <a:ext uri="{FF2B5EF4-FFF2-40B4-BE49-F238E27FC236}">
                  <a16:creationId xmlns:a16="http://schemas.microsoft.com/office/drawing/2014/main" id="{1D1B318E-68F6-9E58-0322-EA9EE1F2469D}"/>
                </a:ext>
              </a:extLst>
            </p:cNvPr>
            <p:cNvSpPr/>
            <p:nvPr/>
          </p:nvSpPr>
          <p:spPr>
            <a:xfrm>
              <a:off x="4351242" y="379120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11" name="Freeform 3594">
              <a:extLst>
                <a:ext uri="{FF2B5EF4-FFF2-40B4-BE49-F238E27FC236}">
                  <a16:creationId xmlns:a16="http://schemas.microsoft.com/office/drawing/2014/main" id="{4E6B26D2-6E7B-40A5-13A8-4A3DE4EBAFC1}"/>
                </a:ext>
              </a:extLst>
            </p:cNvPr>
            <p:cNvSpPr/>
            <p:nvPr/>
          </p:nvSpPr>
          <p:spPr>
            <a:xfrm>
              <a:off x="4401759" y="37407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12" name="Freeform 3595">
              <a:extLst>
                <a:ext uri="{FF2B5EF4-FFF2-40B4-BE49-F238E27FC236}">
                  <a16:creationId xmlns:a16="http://schemas.microsoft.com/office/drawing/2014/main" id="{772EB90E-DB39-4749-1702-5F1CF3304EF3}"/>
                </a:ext>
              </a:extLst>
            </p:cNvPr>
            <p:cNvSpPr/>
            <p:nvPr/>
          </p:nvSpPr>
          <p:spPr>
            <a:xfrm>
              <a:off x="4365585" y="382137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13" name="Freeform 3596">
              <a:extLst>
                <a:ext uri="{FF2B5EF4-FFF2-40B4-BE49-F238E27FC236}">
                  <a16:creationId xmlns:a16="http://schemas.microsoft.com/office/drawing/2014/main" id="{69EE85FB-88E9-963D-DB6E-735E7EB00CF5}"/>
                </a:ext>
              </a:extLst>
            </p:cNvPr>
            <p:cNvSpPr/>
            <p:nvPr/>
          </p:nvSpPr>
          <p:spPr>
            <a:xfrm>
              <a:off x="4416229" y="37709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14" name="Freeform 3597">
              <a:extLst>
                <a:ext uri="{FF2B5EF4-FFF2-40B4-BE49-F238E27FC236}">
                  <a16:creationId xmlns:a16="http://schemas.microsoft.com/office/drawing/2014/main" id="{80810AA2-0E41-0D88-2E70-7C5B3C05F695}"/>
                </a:ext>
              </a:extLst>
            </p:cNvPr>
            <p:cNvSpPr/>
            <p:nvPr/>
          </p:nvSpPr>
          <p:spPr>
            <a:xfrm>
              <a:off x="4365585" y="382137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15" name="Freeform 3598">
              <a:extLst>
                <a:ext uri="{FF2B5EF4-FFF2-40B4-BE49-F238E27FC236}">
                  <a16:creationId xmlns:a16="http://schemas.microsoft.com/office/drawing/2014/main" id="{56501B9F-56FD-3101-DD02-44D26D36099E}"/>
                </a:ext>
              </a:extLst>
            </p:cNvPr>
            <p:cNvSpPr/>
            <p:nvPr/>
          </p:nvSpPr>
          <p:spPr>
            <a:xfrm>
              <a:off x="4416229" y="37709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16" name="Freeform 3599">
              <a:extLst>
                <a:ext uri="{FF2B5EF4-FFF2-40B4-BE49-F238E27FC236}">
                  <a16:creationId xmlns:a16="http://schemas.microsoft.com/office/drawing/2014/main" id="{759649CB-4BA0-6B5B-B91B-C66AEB7A975A}"/>
                </a:ext>
              </a:extLst>
            </p:cNvPr>
            <p:cNvSpPr/>
            <p:nvPr/>
          </p:nvSpPr>
          <p:spPr>
            <a:xfrm>
              <a:off x="4370535" y="382137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17" name="Freeform 3600">
              <a:extLst>
                <a:ext uri="{FF2B5EF4-FFF2-40B4-BE49-F238E27FC236}">
                  <a16:creationId xmlns:a16="http://schemas.microsoft.com/office/drawing/2014/main" id="{80554775-738F-22B3-7BFE-A03EBE56A16E}"/>
                </a:ext>
              </a:extLst>
            </p:cNvPr>
            <p:cNvSpPr/>
            <p:nvPr/>
          </p:nvSpPr>
          <p:spPr>
            <a:xfrm>
              <a:off x="4421052" y="37709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18" name="Freeform 3601">
              <a:extLst>
                <a:ext uri="{FF2B5EF4-FFF2-40B4-BE49-F238E27FC236}">
                  <a16:creationId xmlns:a16="http://schemas.microsoft.com/office/drawing/2014/main" id="{7FE4F086-51C7-0C26-6950-EFABF53A1A67}"/>
                </a:ext>
              </a:extLst>
            </p:cNvPr>
            <p:cNvSpPr/>
            <p:nvPr/>
          </p:nvSpPr>
          <p:spPr>
            <a:xfrm>
              <a:off x="4380055" y="382137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19" name="Freeform 3602">
              <a:extLst>
                <a:ext uri="{FF2B5EF4-FFF2-40B4-BE49-F238E27FC236}">
                  <a16:creationId xmlns:a16="http://schemas.microsoft.com/office/drawing/2014/main" id="{CDF6B19F-14DD-025C-AB04-07169EF474C7}"/>
                </a:ext>
              </a:extLst>
            </p:cNvPr>
            <p:cNvSpPr/>
            <p:nvPr/>
          </p:nvSpPr>
          <p:spPr>
            <a:xfrm>
              <a:off x="4430571" y="37709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20" name="Freeform 3603">
              <a:extLst>
                <a:ext uri="{FF2B5EF4-FFF2-40B4-BE49-F238E27FC236}">
                  <a16:creationId xmlns:a16="http://schemas.microsoft.com/office/drawing/2014/main" id="{F8C35893-B764-9398-54A2-07A65335B9AF}"/>
                </a:ext>
              </a:extLst>
            </p:cNvPr>
            <p:cNvSpPr/>
            <p:nvPr/>
          </p:nvSpPr>
          <p:spPr>
            <a:xfrm>
              <a:off x="4384878" y="382137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21" name="Freeform 3604">
              <a:extLst>
                <a:ext uri="{FF2B5EF4-FFF2-40B4-BE49-F238E27FC236}">
                  <a16:creationId xmlns:a16="http://schemas.microsoft.com/office/drawing/2014/main" id="{26C44041-38B3-D531-5CFF-0620D86B563B}"/>
                </a:ext>
              </a:extLst>
            </p:cNvPr>
            <p:cNvSpPr/>
            <p:nvPr/>
          </p:nvSpPr>
          <p:spPr>
            <a:xfrm>
              <a:off x="4435395" y="37709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22" name="Freeform 3605">
              <a:extLst>
                <a:ext uri="{FF2B5EF4-FFF2-40B4-BE49-F238E27FC236}">
                  <a16:creationId xmlns:a16="http://schemas.microsoft.com/office/drawing/2014/main" id="{E1341CE9-9800-E17A-F8E0-82E99EAB08E7}"/>
                </a:ext>
              </a:extLst>
            </p:cNvPr>
            <p:cNvSpPr/>
            <p:nvPr/>
          </p:nvSpPr>
          <p:spPr>
            <a:xfrm>
              <a:off x="4384878" y="382137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23" name="Freeform 3606">
              <a:extLst>
                <a:ext uri="{FF2B5EF4-FFF2-40B4-BE49-F238E27FC236}">
                  <a16:creationId xmlns:a16="http://schemas.microsoft.com/office/drawing/2014/main" id="{BF9B3433-E3D8-CF1F-8475-3D7D7096FF52}"/>
                </a:ext>
              </a:extLst>
            </p:cNvPr>
            <p:cNvSpPr/>
            <p:nvPr/>
          </p:nvSpPr>
          <p:spPr>
            <a:xfrm>
              <a:off x="4435395" y="37709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24" name="Freeform 3607">
              <a:extLst>
                <a:ext uri="{FF2B5EF4-FFF2-40B4-BE49-F238E27FC236}">
                  <a16:creationId xmlns:a16="http://schemas.microsoft.com/office/drawing/2014/main" id="{CFAA4782-E095-9788-67FF-17C075E39B69}"/>
                </a:ext>
              </a:extLst>
            </p:cNvPr>
            <p:cNvSpPr/>
            <p:nvPr/>
          </p:nvSpPr>
          <p:spPr>
            <a:xfrm>
              <a:off x="4693055" y="385534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25" name="Freeform 3608">
              <a:extLst>
                <a:ext uri="{FF2B5EF4-FFF2-40B4-BE49-F238E27FC236}">
                  <a16:creationId xmlns:a16="http://schemas.microsoft.com/office/drawing/2014/main" id="{B9BBB203-6F05-2935-10A2-7CC51A18E632}"/>
                </a:ext>
              </a:extLst>
            </p:cNvPr>
            <p:cNvSpPr/>
            <p:nvPr/>
          </p:nvSpPr>
          <p:spPr>
            <a:xfrm>
              <a:off x="4743572" y="380489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26" name="Freeform 3609">
              <a:extLst>
                <a:ext uri="{FF2B5EF4-FFF2-40B4-BE49-F238E27FC236}">
                  <a16:creationId xmlns:a16="http://schemas.microsoft.com/office/drawing/2014/main" id="{C4AF4C46-326D-A7F7-FCBA-CEC021B1FEFA}"/>
                </a:ext>
              </a:extLst>
            </p:cNvPr>
            <p:cNvSpPr/>
            <p:nvPr/>
          </p:nvSpPr>
          <p:spPr>
            <a:xfrm>
              <a:off x="4721868" y="385534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27" name="Freeform 3610">
              <a:extLst>
                <a:ext uri="{FF2B5EF4-FFF2-40B4-BE49-F238E27FC236}">
                  <a16:creationId xmlns:a16="http://schemas.microsoft.com/office/drawing/2014/main" id="{C978E6C8-6D29-5072-ECF0-D31A7362AA12}"/>
                </a:ext>
              </a:extLst>
            </p:cNvPr>
            <p:cNvSpPr/>
            <p:nvPr/>
          </p:nvSpPr>
          <p:spPr>
            <a:xfrm>
              <a:off x="4772384" y="380489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28" name="Freeform 3611">
              <a:extLst>
                <a:ext uri="{FF2B5EF4-FFF2-40B4-BE49-F238E27FC236}">
                  <a16:creationId xmlns:a16="http://schemas.microsoft.com/office/drawing/2014/main" id="{8C6FC8E3-82C1-79A9-B363-7818442CF5DB}"/>
                </a:ext>
              </a:extLst>
            </p:cNvPr>
            <p:cNvSpPr/>
            <p:nvPr/>
          </p:nvSpPr>
          <p:spPr>
            <a:xfrm>
              <a:off x="4726818" y="385534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29" name="Freeform 3612">
              <a:extLst>
                <a:ext uri="{FF2B5EF4-FFF2-40B4-BE49-F238E27FC236}">
                  <a16:creationId xmlns:a16="http://schemas.microsoft.com/office/drawing/2014/main" id="{5B348C83-7859-1E49-7D06-28F3506E69CE}"/>
                </a:ext>
              </a:extLst>
            </p:cNvPr>
            <p:cNvSpPr/>
            <p:nvPr/>
          </p:nvSpPr>
          <p:spPr>
            <a:xfrm>
              <a:off x="4777335" y="380489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30" name="Freeform 3613">
              <a:extLst>
                <a:ext uri="{FF2B5EF4-FFF2-40B4-BE49-F238E27FC236}">
                  <a16:creationId xmlns:a16="http://schemas.microsoft.com/office/drawing/2014/main" id="{4CF90C86-7D1E-BC04-EEB4-2A733BF34271}"/>
                </a:ext>
              </a:extLst>
            </p:cNvPr>
            <p:cNvSpPr/>
            <p:nvPr/>
          </p:nvSpPr>
          <p:spPr>
            <a:xfrm>
              <a:off x="4726818" y="385534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31" name="Freeform 3614">
              <a:extLst>
                <a:ext uri="{FF2B5EF4-FFF2-40B4-BE49-F238E27FC236}">
                  <a16:creationId xmlns:a16="http://schemas.microsoft.com/office/drawing/2014/main" id="{FAB5EBD3-2C0D-C09C-CDB9-7E186137DCD4}"/>
                </a:ext>
              </a:extLst>
            </p:cNvPr>
            <p:cNvSpPr/>
            <p:nvPr/>
          </p:nvSpPr>
          <p:spPr>
            <a:xfrm>
              <a:off x="4777335" y="380489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32" name="Freeform 3615">
              <a:extLst>
                <a:ext uri="{FF2B5EF4-FFF2-40B4-BE49-F238E27FC236}">
                  <a16:creationId xmlns:a16="http://schemas.microsoft.com/office/drawing/2014/main" id="{1CAF620A-5578-4683-9E50-155B90A68321}"/>
                </a:ext>
              </a:extLst>
            </p:cNvPr>
            <p:cNvSpPr/>
            <p:nvPr/>
          </p:nvSpPr>
          <p:spPr>
            <a:xfrm>
              <a:off x="4726818" y="385534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33" name="Freeform 3616">
              <a:extLst>
                <a:ext uri="{FF2B5EF4-FFF2-40B4-BE49-F238E27FC236}">
                  <a16:creationId xmlns:a16="http://schemas.microsoft.com/office/drawing/2014/main" id="{68D2D10F-E1D6-3E2E-8C7E-9F4EEE786C57}"/>
                </a:ext>
              </a:extLst>
            </p:cNvPr>
            <p:cNvSpPr/>
            <p:nvPr/>
          </p:nvSpPr>
          <p:spPr>
            <a:xfrm>
              <a:off x="4777335" y="380489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34" name="Freeform 3617">
              <a:extLst>
                <a:ext uri="{FF2B5EF4-FFF2-40B4-BE49-F238E27FC236}">
                  <a16:creationId xmlns:a16="http://schemas.microsoft.com/office/drawing/2014/main" id="{D563534A-1782-F40F-38E9-AF8AD4F8102C}"/>
                </a:ext>
              </a:extLst>
            </p:cNvPr>
            <p:cNvSpPr/>
            <p:nvPr/>
          </p:nvSpPr>
          <p:spPr>
            <a:xfrm>
              <a:off x="4731641" y="385534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35" name="Freeform 3618">
              <a:extLst>
                <a:ext uri="{FF2B5EF4-FFF2-40B4-BE49-F238E27FC236}">
                  <a16:creationId xmlns:a16="http://schemas.microsoft.com/office/drawing/2014/main" id="{3C26683B-6C38-080A-97AC-0CCEED531B01}"/>
                </a:ext>
              </a:extLst>
            </p:cNvPr>
            <p:cNvSpPr/>
            <p:nvPr/>
          </p:nvSpPr>
          <p:spPr>
            <a:xfrm>
              <a:off x="4782158" y="380489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36" name="Freeform 3619">
              <a:extLst>
                <a:ext uri="{FF2B5EF4-FFF2-40B4-BE49-F238E27FC236}">
                  <a16:creationId xmlns:a16="http://schemas.microsoft.com/office/drawing/2014/main" id="{5195457D-99B6-52E9-703E-8B2818A33B59}"/>
                </a:ext>
              </a:extLst>
            </p:cNvPr>
            <p:cNvSpPr/>
            <p:nvPr/>
          </p:nvSpPr>
          <p:spPr>
            <a:xfrm>
              <a:off x="4746111" y="385534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37" name="Freeform 3620">
              <a:extLst>
                <a:ext uri="{FF2B5EF4-FFF2-40B4-BE49-F238E27FC236}">
                  <a16:creationId xmlns:a16="http://schemas.microsoft.com/office/drawing/2014/main" id="{5C512585-2282-23FA-5D00-BB4E4D4E2FFD}"/>
                </a:ext>
              </a:extLst>
            </p:cNvPr>
            <p:cNvSpPr/>
            <p:nvPr/>
          </p:nvSpPr>
          <p:spPr>
            <a:xfrm>
              <a:off x="4796627" y="380489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38" name="Freeform 3621">
              <a:extLst>
                <a:ext uri="{FF2B5EF4-FFF2-40B4-BE49-F238E27FC236}">
                  <a16:creationId xmlns:a16="http://schemas.microsoft.com/office/drawing/2014/main" id="{355E0E00-5D68-0715-3F27-8219158E8124}"/>
                </a:ext>
              </a:extLst>
            </p:cNvPr>
            <p:cNvSpPr/>
            <p:nvPr/>
          </p:nvSpPr>
          <p:spPr>
            <a:xfrm>
              <a:off x="4750934" y="393558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39" name="Freeform 3622">
              <a:extLst>
                <a:ext uri="{FF2B5EF4-FFF2-40B4-BE49-F238E27FC236}">
                  <a16:creationId xmlns:a16="http://schemas.microsoft.com/office/drawing/2014/main" id="{EFDCBAB3-D0A9-739E-C5B7-AA528DCEE4AE}"/>
                </a:ext>
              </a:extLst>
            </p:cNvPr>
            <p:cNvSpPr/>
            <p:nvPr/>
          </p:nvSpPr>
          <p:spPr>
            <a:xfrm>
              <a:off x="4801451"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40" name="Freeform 3623">
              <a:extLst>
                <a:ext uri="{FF2B5EF4-FFF2-40B4-BE49-F238E27FC236}">
                  <a16:creationId xmlns:a16="http://schemas.microsoft.com/office/drawing/2014/main" id="{992F163A-4186-F8AB-C8EE-EF7D7E7526B9}"/>
                </a:ext>
              </a:extLst>
            </p:cNvPr>
            <p:cNvSpPr/>
            <p:nvPr/>
          </p:nvSpPr>
          <p:spPr>
            <a:xfrm>
              <a:off x="4750934" y="393558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41" name="Freeform 3624">
              <a:extLst>
                <a:ext uri="{FF2B5EF4-FFF2-40B4-BE49-F238E27FC236}">
                  <a16:creationId xmlns:a16="http://schemas.microsoft.com/office/drawing/2014/main" id="{AEAD03BB-9110-A673-DD9C-6B274B2D9837}"/>
                </a:ext>
              </a:extLst>
            </p:cNvPr>
            <p:cNvSpPr/>
            <p:nvPr/>
          </p:nvSpPr>
          <p:spPr>
            <a:xfrm>
              <a:off x="4801451"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42" name="Freeform 3625">
              <a:extLst>
                <a:ext uri="{FF2B5EF4-FFF2-40B4-BE49-F238E27FC236}">
                  <a16:creationId xmlns:a16="http://schemas.microsoft.com/office/drawing/2014/main" id="{11A5FE06-B447-9B61-ABCD-4A1962270604}"/>
                </a:ext>
              </a:extLst>
            </p:cNvPr>
            <p:cNvSpPr/>
            <p:nvPr/>
          </p:nvSpPr>
          <p:spPr>
            <a:xfrm>
              <a:off x="4750934" y="393558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43" name="Freeform 3626">
              <a:extLst>
                <a:ext uri="{FF2B5EF4-FFF2-40B4-BE49-F238E27FC236}">
                  <a16:creationId xmlns:a16="http://schemas.microsoft.com/office/drawing/2014/main" id="{3ECA3B7A-8A30-2168-8F6C-5AB5CE8F3C09}"/>
                </a:ext>
              </a:extLst>
            </p:cNvPr>
            <p:cNvSpPr/>
            <p:nvPr/>
          </p:nvSpPr>
          <p:spPr>
            <a:xfrm>
              <a:off x="4801451"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44" name="Freeform 3627">
              <a:extLst>
                <a:ext uri="{FF2B5EF4-FFF2-40B4-BE49-F238E27FC236}">
                  <a16:creationId xmlns:a16="http://schemas.microsoft.com/office/drawing/2014/main" id="{062CA04A-6D3A-9888-6A79-AE5442EC06D0}"/>
                </a:ext>
              </a:extLst>
            </p:cNvPr>
            <p:cNvSpPr/>
            <p:nvPr/>
          </p:nvSpPr>
          <p:spPr>
            <a:xfrm>
              <a:off x="4755630" y="393558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45" name="Freeform 3628">
              <a:extLst>
                <a:ext uri="{FF2B5EF4-FFF2-40B4-BE49-F238E27FC236}">
                  <a16:creationId xmlns:a16="http://schemas.microsoft.com/office/drawing/2014/main" id="{476C5798-E06B-1398-9EB7-E23E923A6229}"/>
                </a:ext>
              </a:extLst>
            </p:cNvPr>
            <p:cNvSpPr/>
            <p:nvPr/>
          </p:nvSpPr>
          <p:spPr>
            <a:xfrm>
              <a:off x="4806147"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46" name="Freeform 3629">
              <a:extLst>
                <a:ext uri="{FF2B5EF4-FFF2-40B4-BE49-F238E27FC236}">
                  <a16:creationId xmlns:a16="http://schemas.microsoft.com/office/drawing/2014/main" id="{8C9CBE35-8426-1B80-8F02-73C69CC00348}"/>
                </a:ext>
              </a:extLst>
            </p:cNvPr>
            <p:cNvSpPr/>
            <p:nvPr/>
          </p:nvSpPr>
          <p:spPr>
            <a:xfrm>
              <a:off x="4755630" y="393558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47" name="Freeform 3630">
              <a:extLst>
                <a:ext uri="{FF2B5EF4-FFF2-40B4-BE49-F238E27FC236}">
                  <a16:creationId xmlns:a16="http://schemas.microsoft.com/office/drawing/2014/main" id="{9AC66664-B40D-EB9A-7EED-9F542398C8CC}"/>
                </a:ext>
              </a:extLst>
            </p:cNvPr>
            <p:cNvSpPr/>
            <p:nvPr/>
          </p:nvSpPr>
          <p:spPr>
            <a:xfrm>
              <a:off x="4806147"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48" name="Freeform 3631">
              <a:extLst>
                <a:ext uri="{FF2B5EF4-FFF2-40B4-BE49-F238E27FC236}">
                  <a16:creationId xmlns:a16="http://schemas.microsoft.com/office/drawing/2014/main" id="{DE8AD7FB-60FF-D0D7-D8FE-FEC98EE9380A}"/>
                </a:ext>
              </a:extLst>
            </p:cNvPr>
            <p:cNvSpPr/>
            <p:nvPr/>
          </p:nvSpPr>
          <p:spPr>
            <a:xfrm>
              <a:off x="4755630" y="393558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49" name="Freeform 3632">
              <a:extLst>
                <a:ext uri="{FF2B5EF4-FFF2-40B4-BE49-F238E27FC236}">
                  <a16:creationId xmlns:a16="http://schemas.microsoft.com/office/drawing/2014/main" id="{CDC70D52-6B8E-4563-030B-A7F012D341E8}"/>
                </a:ext>
              </a:extLst>
            </p:cNvPr>
            <p:cNvSpPr/>
            <p:nvPr/>
          </p:nvSpPr>
          <p:spPr>
            <a:xfrm>
              <a:off x="4806147"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50" name="Freeform 3633">
              <a:extLst>
                <a:ext uri="{FF2B5EF4-FFF2-40B4-BE49-F238E27FC236}">
                  <a16:creationId xmlns:a16="http://schemas.microsoft.com/office/drawing/2014/main" id="{7B6C9AFE-961C-56F8-2433-69D4E32B8F53}"/>
                </a:ext>
              </a:extLst>
            </p:cNvPr>
            <p:cNvSpPr/>
            <p:nvPr/>
          </p:nvSpPr>
          <p:spPr>
            <a:xfrm>
              <a:off x="4760453" y="393558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51" name="Freeform 3634">
              <a:extLst>
                <a:ext uri="{FF2B5EF4-FFF2-40B4-BE49-F238E27FC236}">
                  <a16:creationId xmlns:a16="http://schemas.microsoft.com/office/drawing/2014/main" id="{C0E4739E-FAE2-6E28-A93B-972D5F43A48E}"/>
                </a:ext>
              </a:extLst>
            </p:cNvPr>
            <p:cNvSpPr/>
            <p:nvPr/>
          </p:nvSpPr>
          <p:spPr>
            <a:xfrm>
              <a:off x="4810970"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52" name="Freeform 3635">
              <a:extLst>
                <a:ext uri="{FF2B5EF4-FFF2-40B4-BE49-F238E27FC236}">
                  <a16:creationId xmlns:a16="http://schemas.microsoft.com/office/drawing/2014/main" id="{425CDB23-C705-C27F-C71F-4271EE37CFD0}"/>
                </a:ext>
              </a:extLst>
            </p:cNvPr>
            <p:cNvSpPr/>
            <p:nvPr/>
          </p:nvSpPr>
          <p:spPr>
            <a:xfrm>
              <a:off x="4765277" y="3935583"/>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53" name="Freeform 3636">
              <a:extLst>
                <a:ext uri="{FF2B5EF4-FFF2-40B4-BE49-F238E27FC236}">
                  <a16:creationId xmlns:a16="http://schemas.microsoft.com/office/drawing/2014/main" id="{545CBAEF-EA5E-6D7A-C020-C706CFC9006C}"/>
                </a:ext>
              </a:extLst>
            </p:cNvPr>
            <p:cNvSpPr/>
            <p:nvPr/>
          </p:nvSpPr>
          <p:spPr>
            <a:xfrm>
              <a:off x="4815920"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54" name="Freeform 3637">
              <a:extLst>
                <a:ext uri="{FF2B5EF4-FFF2-40B4-BE49-F238E27FC236}">
                  <a16:creationId xmlns:a16="http://schemas.microsoft.com/office/drawing/2014/main" id="{63DAD932-D1EF-46ED-7D47-C127A3ED0B83}"/>
                </a:ext>
              </a:extLst>
            </p:cNvPr>
            <p:cNvSpPr/>
            <p:nvPr/>
          </p:nvSpPr>
          <p:spPr>
            <a:xfrm>
              <a:off x="4765277" y="3935583"/>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55" name="Freeform 3638">
              <a:extLst>
                <a:ext uri="{FF2B5EF4-FFF2-40B4-BE49-F238E27FC236}">
                  <a16:creationId xmlns:a16="http://schemas.microsoft.com/office/drawing/2014/main" id="{FB3AB218-B5ED-0C87-581C-FBC88AA29425}"/>
                </a:ext>
              </a:extLst>
            </p:cNvPr>
            <p:cNvSpPr/>
            <p:nvPr/>
          </p:nvSpPr>
          <p:spPr>
            <a:xfrm>
              <a:off x="4815920"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56" name="Freeform 3639">
              <a:extLst>
                <a:ext uri="{FF2B5EF4-FFF2-40B4-BE49-F238E27FC236}">
                  <a16:creationId xmlns:a16="http://schemas.microsoft.com/office/drawing/2014/main" id="{921CD89D-61B9-3E7D-60EF-E7F95E93C6A4}"/>
                </a:ext>
              </a:extLst>
            </p:cNvPr>
            <p:cNvSpPr/>
            <p:nvPr/>
          </p:nvSpPr>
          <p:spPr>
            <a:xfrm>
              <a:off x="4765277" y="3935583"/>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57" name="Freeform 3640">
              <a:extLst>
                <a:ext uri="{FF2B5EF4-FFF2-40B4-BE49-F238E27FC236}">
                  <a16:creationId xmlns:a16="http://schemas.microsoft.com/office/drawing/2014/main" id="{67ED6B2C-D673-B637-43A3-3D514BA1AE49}"/>
                </a:ext>
              </a:extLst>
            </p:cNvPr>
            <p:cNvSpPr/>
            <p:nvPr/>
          </p:nvSpPr>
          <p:spPr>
            <a:xfrm>
              <a:off x="4815920"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58" name="Freeform 3641">
              <a:extLst>
                <a:ext uri="{FF2B5EF4-FFF2-40B4-BE49-F238E27FC236}">
                  <a16:creationId xmlns:a16="http://schemas.microsoft.com/office/drawing/2014/main" id="{DA947D93-67C7-8B11-CA4B-307B706CC4C6}"/>
                </a:ext>
              </a:extLst>
            </p:cNvPr>
            <p:cNvSpPr/>
            <p:nvPr/>
          </p:nvSpPr>
          <p:spPr>
            <a:xfrm>
              <a:off x="4770227" y="393558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59" name="Freeform 3642">
              <a:extLst>
                <a:ext uri="{FF2B5EF4-FFF2-40B4-BE49-F238E27FC236}">
                  <a16:creationId xmlns:a16="http://schemas.microsoft.com/office/drawing/2014/main" id="{1824F99C-2CDD-AAD0-A56B-5C1577042316}"/>
                </a:ext>
              </a:extLst>
            </p:cNvPr>
            <p:cNvSpPr/>
            <p:nvPr/>
          </p:nvSpPr>
          <p:spPr>
            <a:xfrm>
              <a:off x="4820743"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60" name="Freeform 3643">
              <a:extLst>
                <a:ext uri="{FF2B5EF4-FFF2-40B4-BE49-F238E27FC236}">
                  <a16:creationId xmlns:a16="http://schemas.microsoft.com/office/drawing/2014/main" id="{A159BFB5-F675-7439-6BD4-A4F4D46A82CE}"/>
                </a:ext>
              </a:extLst>
            </p:cNvPr>
            <p:cNvSpPr/>
            <p:nvPr/>
          </p:nvSpPr>
          <p:spPr>
            <a:xfrm>
              <a:off x="4774923" y="393558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61" name="Freeform 3644">
              <a:extLst>
                <a:ext uri="{FF2B5EF4-FFF2-40B4-BE49-F238E27FC236}">
                  <a16:creationId xmlns:a16="http://schemas.microsoft.com/office/drawing/2014/main" id="{AEBAF7B0-C203-3888-C301-39BB2EF76D77}"/>
                </a:ext>
              </a:extLst>
            </p:cNvPr>
            <p:cNvSpPr/>
            <p:nvPr/>
          </p:nvSpPr>
          <p:spPr>
            <a:xfrm>
              <a:off x="4825440"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62" name="Freeform 3645">
              <a:extLst>
                <a:ext uri="{FF2B5EF4-FFF2-40B4-BE49-F238E27FC236}">
                  <a16:creationId xmlns:a16="http://schemas.microsoft.com/office/drawing/2014/main" id="{1A20F6ED-F473-6CCF-8E98-BF27FE8ACBFD}"/>
                </a:ext>
              </a:extLst>
            </p:cNvPr>
            <p:cNvSpPr/>
            <p:nvPr/>
          </p:nvSpPr>
          <p:spPr>
            <a:xfrm>
              <a:off x="4779746" y="393558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63" name="Freeform 3646">
              <a:extLst>
                <a:ext uri="{FF2B5EF4-FFF2-40B4-BE49-F238E27FC236}">
                  <a16:creationId xmlns:a16="http://schemas.microsoft.com/office/drawing/2014/main" id="{CEB86B39-A0D2-D359-5F50-054AB7730DDD}"/>
                </a:ext>
              </a:extLst>
            </p:cNvPr>
            <p:cNvSpPr/>
            <p:nvPr/>
          </p:nvSpPr>
          <p:spPr>
            <a:xfrm>
              <a:off x="4830263" y="388513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64" name="Freeform 3647">
              <a:extLst>
                <a:ext uri="{FF2B5EF4-FFF2-40B4-BE49-F238E27FC236}">
                  <a16:creationId xmlns:a16="http://schemas.microsoft.com/office/drawing/2014/main" id="{B9ED59A3-2D63-F941-F880-035149637913}"/>
                </a:ext>
              </a:extLst>
            </p:cNvPr>
            <p:cNvSpPr/>
            <p:nvPr/>
          </p:nvSpPr>
          <p:spPr>
            <a:xfrm>
              <a:off x="4852094" y="40594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65" name="Freeform 3648">
              <a:extLst>
                <a:ext uri="{FF2B5EF4-FFF2-40B4-BE49-F238E27FC236}">
                  <a16:creationId xmlns:a16="http://schemas.microsoft.com/office/drawing/2014/main" id="{C084D82A-2897-DAF2-DFE5-96DDF354E848}"/>
                </a:ext>
              </a:extLst>
            </p:cNvPr>
            <p:cNvSpPr/>
            <p:nvPr/>
          </p:nvSpPr>
          <p:spPr>
            <a:xfrm>
              <a:off x="4902611"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66" name="Freeform 3649">
              <a:extLst>
                <a:ext uri="{FF2B5EF4-FFF2-40B4-BE49-F238E27FC236}">
                  <a16:creationId xmlns:a16="http://schemas.microsoft.com/office/drawing/2014/main" id="{F00524A2-E67A-7C24-5D58-7595C82945C9}"/>
                </a:ext>
              </a:extLst>
            </p:cNvPr>
            <p:cNvSpPr/>
            <p:nvPr/>
          </p:nvSpPr>
          <p:spPr>
            <a:xfrm>
              <a:off x="4880907" y="405942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67" name="Freeform 3650">
              <a:extLst>
                <a:ext uri="{FF2B5EF4-FFF2-40B4-BE49-F238E27FC236}">
                  <a16:creationId xmlns:a16="http://schemas.microsoft.com/office/drawing/2014/main" id="{6B090987-01E7-FF12-F263-A1BC48AAF14E}"/>
                </a:ext>
              </a:extLst>
            </p:cNvPr>
            <p:cNvSpPr/>
            <p:nvPr/>
          </p:nvSpPr>
          <p:spPr>
            <a:xfrm>
              <a:off x="4931423"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68" name="Freeform 3651">
              <a:extLst>
                <a:ext uri="{FF2B5EF4-FFF2-40B4-BE49-F238E27FC236}">
                  <a16:creationId xmlns:a16="http://schemas.microsoft.com/office/drawing/2014/main" id="{7047FF7C-67BA-7265-8A87-46F81E65A7EA}"/>
                </a:ext>
              </a:extLst>
            </p:cNvPr>
            <p:cNvSpPr/>
            <p:nvPr/>
          </p:nvSpPr>
          <p:spPr>
            <a:xfrm>
              <a:off x="5521251" y="405942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69" name="Freeform 3652">
              <a:extLst>
                <a:ext uri="{FF2B5EF4-FFF2-40B4-BE49-F238E27FC236}">
                  <a16:creationId xmlns:a16="http://schemas.microsoft.com/office/drawing/2014/main" id="{715F8608-5D46-A1C3-D1E2-CF3F329B07A4}"/>
                </a:ext>
              </a:extLst>
            </p:cNvPr>
            <p:cNvSpPr/>
            <p:nvPr/>
          </p:nvSpPr>
          <p:spPr>
            <a:xfrm>
              <a:off x="5571767"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70" name="Freeform 3653">
              <a:extLst>
                <a:ext uri="{FF2B5EF4-FFF2-40B4-BE49-F238E27FC236}">
                  <a16:creationId xmlns:a16="http://schemas.microsoft.com/office/drawing/2014/main" id="{7DD814CB-2CC7-BF53-15BD-E59DD3514B4A}"/>
                </a:ext>
              </a:extLst>
            </p:cNvPr>
            <p:cNvSpPr/>
            <p:nvPr/>
          </p:nvSpPr>
          <p:spPr>
            <a:xfrm>
              <a:off x="5526201" y="405942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71" name="Freeform 3654">
              <a:extLst>
                <a:ext uri="{FF2B5EF4-FFF2-40B4-BE49-F238E27FC236}">
                  <a16:creationId xmlns:a16="http://schemas.microsoft.com/office/drawing/2014/main" id="{61FAE469-A417-C890-33B9-19C1FFB5140E}"/>
                </a:ext>
              </a:extLst>
            </p:cNvPr>
            <p:cNvSpPr/>
            <p:nvPr/>
          </p:nvSpPr>
          <p:spPr>
            <a:xfrm>
              <a:off x="5576717"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72" name="Freeform 3655">
              <a:extLst>
                <a:ext uri="{FF2B5EF4-FFF2-40B4-BE49-F238E27FC236}">
                  <a16:creationId xmlns:a16="http://schemas.microsoft.com/office/drawing/2014/main" id="{AF2AC057-57A1-54B0-80E8-7A33AB70A347}"/>
                </a:ext>
              </a:extLst>
            </p:cNvPr>
            <p:cNvSpPr/>
            <p:nvPr/>
          </p:nvSpPr>
          <p:spPr>
            <a:xfrm>
              <a:off x="5526201" y="405942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73" name="Freeform 3656">
              <a:extLst>
                <a:ext uri="{FF2B5EF4-FFF2-40B4-BE49-F238E27FC236}">
                  <a16:creationId xmlns:a16="http://schemas.microsoft.com/office/drawing/2014/main" id="{0476D092-1220-B2F0-48C3-D5EA541B4A1A}"/>
                </a:ext>
              </a:extLst>
            </p:cNvPr>
            <p:cNvSpPr/>
            <p:nvPr/>
          </p:nvSpPr>
          <p:spPr>
            <a:xfrm>
              <a:off x="5576717"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74" name="Freeform 3657">
              <a:extLst>
                <a:ext uri="{FF2B5EF4-FFF2-40B4-BE49-F238E27FC236}">
                  <a16:creationId xmlns:a16="http://schemas.microsoft.com/office/drawing/2014/main" id="{E8003B55-084F-BEDF-752B-349F58544FDA}"/>
                </a:ext>
              </a:extLst>
            </p:cNvPr>
            <p:cNvSpPr/>
            <p:nvPr/>
          </p:nvSpPr>
          <p:spPr>
            <a:xfrm>
              <a:off x="5535720" y="405942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75" name="Freeform 3658">
              <a:extLst>
                <a:ext uri="{FF2B5EF4-FFF2-40B4-BE49-F238E27FC236}">
                  <a16:creationId xmlns:a16="http://schemas.microsoft.com/office/drawing/2014/main" id="{7E00937A-880A-3812-CD68-853EEAA32B99}"/>
                </a:ext>
              </a:extLst>
            </p:cNvPr>
            <p:cNvSpPr/>
            <p:nvPr/>
          </p:nvSpPr>
          <p:spPr>
            <a:xfrm>
              <a:off x="5586237"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76" name="Freeform 3659">
              <a:extLst>
                <a:ext uri="{FF2B5EF4-FFF2-40B4-BE49-F238E27FC236}">
                  <a16:creationId xmlns:a16="http://schemas.microsoft.com/office/drawing/2014/main" id="{DD37853C-F9AF-2FCF-DE65-950227B15DF3}"/>
                </a:ext>
              </a:extLst>
            </p:cNvPr>
            <p:cNvSpPr/>
            <p:nvPr/>
          </p:nvSpPr>
          <p:spPr>
            <a:xfrm>
              <a:off x="5555013" y="40594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77" name="Freeform 3660">
              <a:extLst>
                <a:ext uri="{FF2B5EF4-FFF2-40B4-BE49-F238E27FC236}">
                  <a16:creationId xmlns:a16="http://schemas.microsoft.com/office/drawing/2014/main" id="{D67C66E9-CCAF-56F7-861A-02294FB8345C}"/>
                </a:ext>
              </a:extLst>
            </p:cNvPr>
            <p:cNvSpPr/>
            <p:nvPr/>
          </p:nvSpPr>
          <p:spPr>
            <a:xfrm>
              <a:off x="5605530"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78" name="Freeform 3661">
              <a:extLst>
                <a:ext uri="{FF2B5EF4-FFF2-40B4-BE49-F238E27FC236}">
                  <a16:creationId xmlns:a16="http://schemas.microsoft.com/office/drawing/2014/main" id="{28933858-DA13-9E9D-3D63-A76CF2B03487}"/>
                </a:ext>
              </a:extLst>
            </p:cNvPr>
            <p:cNvSpPr/>
            <p:nvPr/>
          </p:nvSpPr>
          <p:spPr>
            <a:xfrm>
              <a:off x="5559836" y="40594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79" name="Freeform 3662">
              <a:extLst>
                <a:ext uri="{FF2B5EF4-FFF2-40B4-BE49-F238E27FC236}">
                  <a16:creationId xmlns:a16="http://schemas.microsoft.com/office/drawing/2014/main" id="{8D1B8C27-D686-E997-4C70-9FEA2B4DBD0E}"/>
                </a:ext>
              </a:extLst>
            </p:cNvPr>
            <p:cNvSpPr/>
            <p:nvPr/>
          </p:nvSpPr>
          <p:spPr>
            <a:xfrm>
              <a:off x="5610353"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80" name="Freeform 3663">
              <a:extLst>
                <a:ext uri="{FF2B5EF4-FFF2-40B4-BE49-F238E27FC236}">
                  <a16:creationId xmlns:a16="http://schemas.microsoft.com/office/drawing/2014/main" id="{847E9680-BEB4-AD44-BC68-2627FFE89D29}"/>
                </a:ext>
              </a:extLst>
            </p:cNvPr>
            <p:cNvSpPr/>
            <p:nvPr/>
          </p:nvSpPr>
          <p:spPr>
            <a:xfrm>
              <a:off x="5564532" y="40594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81" name="Freeform 3664">
              <a:extLst>
                <a:ext uri="{FF2B5EF4-FFF2-40B4-BE49-F238E27FC236}">
                  <a16:creationId xmlns:a16="http://schemas.microsoft.com/office/drawing/2014/main" id="{59FA8A8B-63E7-41BE-71D1-C3E2437CA3A2}"/>
                </a:ext>
              </a:extLst>
            </p:cNvPr>
            <p:cNvSpPr/>
            <p:nvPr/>
          </p:nvSpPr>
          <p:spPr>
            <a:xfrm>
              <a:off x="5615049"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82" name="Freeform 3665">
              <a:extLst>
                <a:ext uri="{FF2B5EF4-FFF2-40B4-BE49-F238E27FC236}">
                  <a16:creationId xmlns:a16="http://schemas.microsoft.com/office/drawing/2014/main" id="{1261756C-F91E-C855-478A-A282723B4C59}"/>
                </a:ext>
              </a:extLst>
            </p:cNvPr>
            <p:cNvSpPr/>
            <p:nvPr/>
          </p:nvSpPr>
          <p:spPr>
            <a:xfrm>
              <a:off x="5564532" y="40594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83" name="Freeform 3666">
              <a:extLst>
                <a:ext uri="{FF2B5EF4-FFF2-40B4-BE49-F238E27FC236}">
                  <a16:creationId xmlns:a16="http://schemas.microsoft.com/office/drawing/2014/main" id="{9DDBA657-1BFE-9D07-18DE-93CD4136462B}"/>
                </a:ext>
              </a:extLst>
            </p:cNvPr>
            <p:cNvSpPr/>
            <p:nvPr/>
          </p:nvSpPr>
          <p:spPr>
            <a:xfrm>
              <a:off x="5615049"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84" name="Freeform 3667">
              <a:extLst>
                <a:ext uri="{FF2B5EF4-FFF2-40B4-BE49-F238E27FC236}">
                  <a16:creationId xmlns:a16="http://schemas.microsoft.com/office/drawing/2014/main" id="{332B4995-5AD5-8910-25F7-C97D5CDF686D}"/>
                </a:ext>
              </a:extLst>
            </p:cNvPr>
            <p:cNvSpPr/>
            <p:nvPr/>
          </p:nvSpPr>
          <p:spPr>
            <a:xfrm>
              <a:off x="5569483" y="405942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85" name="Freeform 3668">
              <a:extLst>
                <a:ext uri="{FF2B5EF4-FFF2-40B4-BE49-F238E27FC236}">
                  <a16:creationId xmlns:a16="http://schemas.microsoft.com/office/drawing/2014/main" id="{ABF24ABB-32EE-D3A7-E536-244061A3685F}"/>
                </a:ext>
              </a:extLst>
            </p:cNvPr>
            <p:cNvSpPr/>
            <p:nvPr/>
          </p:nvSpPr>
          <p:spPr>
            <a:xfrm>
              <a:off x="5619999"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86" name="Freeform 3669">
              <a:extLst>
                <a:ext uri="{FF2B5EF4-FFF2-40B4-BE49-F238E27FC236}">
                  <a16:creationId xmlns:a16="http://schemas.microsoft.com/office/drawing/2014/main" id="{24073ED5-EC50-9DB7-2CE5-F9CABE00855E}"/>
                </a:ext>
              </a:extLst>
            </p:cNvPr>
            <p:cNvSpPr/>
            <p:nvPr/>
          </p:nvSpPr>
          <p:spPr>
            <a:xfrm>
              <a:off x="5569483" y="405942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87" name="Freeform 3670">
              <a:extLst>
                <a:ext uri="{FF2B5EF4-FFF2-40B4-BE49-F238E27FC236}">
                  <a16:creationId xmlns:a16="http://schemas.microsoft.com/office/drawing/2014/main" id="{28ADDAA9-7256-A341-F46F-1004ECA82BF8}"/>
                </a:ext>
              </a:extLst>
            </p:cNvPr>
            <p:cNvSpPr/>
            <p:nvPr/>
          </p:nvSpPr>
          <p:spPr>
            <a:xfrm>
              <a:off x="5619999"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88" name="Freeform 3671">
              <a:extLst>
                <a:ext uri="{FF2B5EF4-FFF2-40B4-BE49-F238E27FC236}">
                  <a16:creationId xmlns:a16="http://schemas.microsoft.com/office/drawing/2014/main" id="{B9126DDC-36AD-CE7B-117D-E9D7A3BA8F1B}"/>
                </a:ext>
              </a:extLst>
            </p:cNvPr>
            <p:cNvSpPr/>
            <p:nvPr/>
          </p:nvSpPr>
          <p:spPr>
            <a:xfrm>
              <a:off x="5574306" y="405942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89" name="Freeform 3672">
              <a:extLst>
                <a:ext uri="{FF2B5EF4-FFF2-40B4-BE49-F238E27FC236}">
                  <a16:creationId xmlns:a16="http://schemas.microsoft.com/office/drawing/2014/main" id="{C9E242CA-AB9D-93C0-156D-348184CACF4F}"/>
                </a:ext>
              </a:extLst>
            </p:cNvPr>
            <p:cNvSpPr/>
            <p:nvPr/>
          </p:nvSpPr>
          <p:spPr>
            <a:xfrm>
              <a:off x="5624823"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90" name="Freeform 3673">
              <a:extLst>
                <a:ext uri="{FF2B5EF4-FFF2-40B4-BE49-F238E27FC236}">
                  <a16:creationId xmlns:a16="http://schemas.microsoft.com/office/drawing/2014/main" id="{D725DE8A-32AE-C7AB-A55A-BD53F119F918}"/>
                </a:ext>
              </a:extLst>
            </p:cNvPr>
            <p:cNvSpPr/>
            <p:nvPr/>
          </p:nvSpPr>
          <p:spPr>
            <a:xfrm>
              <a:off x="5588649" y="4059428"/>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91" name="Freeform 3674">
              <a:extLst>
                <a:ext uri="{FF2B5EF4-FFF2-40B4-BE49-F238E27FC236}">
                  <a16:creationId xmlns:a16="http://schemas.microsoft.com/office/drawing/2014/main" id="{CE6FF413-62B9-E9DE-C58F-1C51ED03E63E}"/>
                </a:ext>
              </a:extLst>
            </p:cNvPr>
            <p:cNvSpPr/>
            <p:nvPr/>
          </p:nvSpPr>
          <p:spPr>
            <a:xfrm>
              <a:off x="5639292"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92" name="Freeform 3675">
              <a:extLst>
                <a:ext uri="{FF2B5EF4-FFF2-40B4-BE49-F238E27FC236}">
                  <a16:creationId xmlns:a16="http://schemas.microsoft.com/office/drawing/2014/main" id="{D9D86526-5860-851C-A5E6-7B9707E4EEAE}"/>
                </a:ext>
              </a:extLst>
            </p:cNvPr>
            <p:cNvSpPr/>
            <p:nvPr/>
          </p:nvSpPr>
          <p:spPr>
            <a:xfrm>
              <a:off x="5593599" y="405942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93" name="Freeform 3676">
              <a:extLst>
                <a:ext uri="{FF2B5EF4-FFF2-40B4-BE49-F238E27FC236}">
                  <a16:creationId xmlns:a16="http://schemas.microsoft.com/office/drawing/2014/main" id="{F8D713D2-3A7C-4112-1942-1717A8F67D7A}"/>
                </a:ext>
              </a:extLst>
            </p:cNvPr>
            <p:cNvSpPr/>
            <p:nvPr/>
          </p:nvSpPr>
          <p:spPr>
            <a:xfrm>
              <a:off x="5644115"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94" name="Freeform 3677">
              <a:extLst>
                <a:ext uri="{FF2B5EF4-FFF2-40B4-BE49-F238E27FC236}">
                  <a16:creationId xmlns:a16="http://schemas.microsoft.com/office/drawing/2014/main" id="{F837CB48-F677-AC80-4E1E-AD2322A6DBC1}"/>
                </a:ext>
              </a:extLst>
            </p:cNvPr>
            <p:cNvSpPr/>
            <p:nvPr/>
          </p:nvSpPr>
          <p:spPr>
            <a:xfrm>
              <a:off x="5872837" y="405942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95" name="Freeform 3678">
              <a:extLst>
                <a:ext uri="{FF2B5EF4-FFF2-40B4-BE49-F238E27FC236}">
                  <a16:creationId xmlns:a16="http://schemas.microsoft.com/office/drawing/2014/main" id="{A144D362-4066-067F-F322-C5BF5B277E99}"/>
                </a:ext>
              </a:extLst>
            </p:cNvPr>
            <p:cNvSpPr/>
            <p:nvPr/>
          </p:nvSpPr>
          <p:spPr>
            <a:xfrm>
              <a:off x="5923354"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96" name="Freeform 3679">
              <a:extLst>
                <a:ext uri="{FF2B5EF4-FFF2-40B4-BE49-F238E27FC236}">
                  <a16:creationId xmlns:a16="http://schemas.microsoft.com/office/drawing/2014/main" id="{FB3DD3FC-DD93-A4F2-C7CB-16CD846C835A}"/>
                </a:ext>
              </a:extLst>
            </p:cNvPr>
            <p:cNvSpPr/>
            <p:nvPr/>
          </p:nvSpPr>
          <p:spPr>
            <a:xfrm>
              <a:off x="6306037" y="4059428"/>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97" name="Freeform 3680">
              <a:extLst>
                <a:ext uri="{FF2B5EF4-FFF2-40B4-BE49-F238E27FC236}">
                  <a16:creationId xmlns:a16="http://schemas.microsoft.com/office/drawing/2014/main" id="{A35E18A3-D541-A8E2-F468-717E1FECF1A2}"/>
                </a:ext>
              </a:extLst>
            </p:cNvPr>
            <p:cNvSpPr/>
            <p:nvPr/>
          </p:nvSpPr>
          <p:spPr>
            <a:xfrm>
              <a:off x="6356681"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98" name="Freeform 3681">
              <a:extLst>
                <a:ext uri="{FF2B5EF4-FFF2-40B4-BE49-F238E27FC236}">
                  <a16:creationId xmlns:a16="http://schemas.microsoft.com/office/drawing/2014/main" id="{D8C40A61-94AE-B978-F141-689A5A6ADF2B}"/>
                </a:ext>
              </a:extLst>
            </p:cNvPr>
            <p:cNvSpPr/>
            <p:nvPr/>
          </p:nvSpPr>
          <p:spPr>
            <a:xfrm>
              <a:off x="6334976" y="40594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599" name="Freeform 3682">
              <a:extLst>
                <a:ext uri="{FF2B5EF4-FFF2-40B4-BE49-F238E27FC236}">
                  <a16:creationId xmlns:a16="http://schemas.microsoft.com/office/drawing/2014/main" id="{EA53B455-6A2B-AAAD-C2F8-72DA5FD8B42B}"/>
                </a:ext>
              </a:extLst>
            </p:cNvPr>
            <p:cNvSpPr/>
            <p:nvPr/>
          </p:nvSpPr>
          <p:spPr>
            <a:xfrm>
              <a:off x="6385493"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600" name="Freeform 3683">
              <a:extLst>
                <a:ext uri="{FF2B5EF4-FFF2-40B4-BE49-F238E27FC236}">
                  <a16:creationId xmlns:a16="http://schemas.microsoft.com/office/drawing/2014/main" id="{88678A52-33F2-1908-9A06-22297A8C19D3}"/>
                </a:ext>
              </a:extLst>
            </p:cNvPr>
            <p:cNvSpPr/>
            <p:nvPr/>
          </p:nvSpPr>
          <p:spPr>
            <a:xfrm>
              <a:off x="6334976" y="40594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601" name="Freeform 3684">
              <a:extLst>
                <a:ext uri="{FF2B5EF4-FFF2-40B4-BE49-F238E27FC236}">
                  <a16:creationId xmlns:a16="http://schemas.microsoft.com/office/drawing/2014/main" id="{7ABE4151-374B-FC3C-F969-4A31ECB166D7}"/>
                </a:ext>
              </a:extLst>
            </p:cNvPr>
            <p:cNvSpPr/>
            <p:nvPr/>
          </p:nvSpPr>
          <p:spPr>
            <a:xfrm>
              <a:off x="6385493"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602" name="Freeform 3685">
              <a:extLst>
                <a:ext uri="{FF2B5EF4-FFF2-40B4-BE49-F238E27FC236}">
                  <a16:creationId xmlns:a16="http://schemas.microsoft.com/office/drawing/2014/main" id="{24AE8E66-090C-C2C8-C33B-1CFDBEBEE030}"/>
                </a:ext>
              </a:extLst>
            </p:cNvPr>
            <p:cNvSpPr/>
            <p:nvPr/>
          </p:nvSpPr>
          <p:spPr>
            <a:xfrm>
              <a:off x="6363915" y="405942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603" name="Freeform 3686">
              <a:extLst>
                <a:ext uri="{FF2B5EF4-FFF2-40B4-BE49-F238E27FC236}">
                  <a16:creationId xmlns:a16="http://schemas.microsoft.com/office/drawing/2014/main" id="{A6A66534-ED9D-971C-5185-DAFE95FFD5BE}"/>
                </a:ext>
              </a:extLst>
            </p:cNvPr>
            <p:cNvSpPr/>
            <p:nvPr/>
          </p:nvSpPr>
          <p:spPr>
            <a:xfrm>
              <a:off x="6414432"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604" name="Freeform 3687">
              <a:extLst>
                <a:ext uri="{FF2B5EF4-FFF2-40B4-BE49-F238E27FC236}">
                  <a16:creationId xmlns:a16="http://schemas.microsoft.com/office/drawing/2014/main" id="{FFB19770-FEB5-6558-2027-73DF9D522D48}"/>
                </a:ext>
              </a:extLst>
            </p:cNvPr>
            <p:cNvSpPr/>
            <p:nvPr/>
          </p:nvSpPr>
          <p:spPr>
            <a:xfrm>
              <a:off x="6373562" y="40594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605" name="Freeform 3688">
              <a:extLst>
                <a:ext uri="{FF2B5EF4-FFF2-40B4-BE49-F238E27FC236}">
                  <a16:creationId xmlns:a16="http://schemas.microsoft.com/office/drawing/2014/main" id="{69B11E5A-0133-AB18-98D2-2D6415018399}"/>
                </a:ext>
              </a:extLst>
            </p:cNvPr>
            <p:cNvSpPr/>
            <p:nvPr/>
          </p:nvSpPr>
          <p:spPr>
            <a:xfrm>
              <a:off x="6424079"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606" name="Freeform 3689">
              <a:extLst>
                <a:ext uri="{FF2B5EF4-FFF2-40B4-BE49-F238E27FC236}">
                  <a16:creationId xmlns:a16="http://schemas.microsoft.com/office/drawing/2014/main" id="{9A2D3B95-ED1F-869E-EE1C-6F20C15E1105}"/>
                </a:ext>
              </a:extLst>
            </p:cNvPr>
            <p:cNvSpPr/>
            <p:nvPr/>
          </p:nvSpPr>
          <p:spPr>
            <a:xfrm>
              <a:off x="6373562" y="40594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607" name="Freeform 3690">
              <a:extLst>
                <a:ext uri="{FF2B5EF4-FFF2-40B4-BE49-F238E27FC236}">
                  <a16:creationId xmlns:a16="http://schemas.microsoft.com/office/drawing/2014/main" id="{3170EA37-3ABA-D3FC-45C3-BCFA657576ED}"/>
                </a:ext>
              </a:extLst>
            </p:cNvPr>
            <p:cNvSpPr/>
            <p:nvPr/>
          </p:nvSpPr>
          <p:spPr>
            <a:xfrm>
              <a:off x="6424079" y="400897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608" name="Freeform 3691">
              <a:extLst>
                <a:ext uri="{FF2B5EF4-FFF2-40B4-BE49-F238E27FC236}">
                  <a16:creationId xmlns:a16="http://schemas.microsoft.com/office/drawing/2014/main" id="{6BC4D539-FA46-729F-B9A1-4A28F7F060CA}"/>
                </a:ext>
              </a:extLst>
            </p:cNvPr>
            <p:cNvSpPr/>
            <p:nvPr/>
          </p:nvSpPr>
          <p:spPr>
            <a:xfrm>
              <a:off x="6422809" y="4058921"/>
              <a:ext cx="5965" cy="633"/>
            </a:xfrm>
            <a:custGeom>
              <a:avLst/>
              <a:gdLst>
                <a:gd name="connsiteX0" fmla="*/ 5966 w 5965"/>
                <a:gd name="connsiteY0" fmla="*/ 0 h 633"/>
                <a:gd name="connsiteX1" fmla="*/ 0 w 5965"/>
                <a:gd name="connsiteY1" fmla="*/ 634 h 633"/>
              </a:gdLst>
              <a:ahLst/>
              <a:cxnLst>
                <a:cxn ang="0">
                  <a:pos x="connsiteX0" y="connsiteY0"/>
                </a:cxn>
                <a:cxn ang="0">
                  <a:pos x="connsiteX1" y="connsiteY1"/>
                </a:cxn>
              </a:cxnLst>
              <a:rect l="l" t="t" r="r" b="b"/>
              <a:pathLst>
                <a:path w="5965" h="633">
                  <a:moveTo>
                    <a:pt x="5966" y="0"/>
                  </a:moveTo>
                  <a:lnTo>
                    <a:pt x="0" y="634"/>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sp>
        <p:nvSpPr>
          <p:cNvPr id="1647" name="Freeform 2734">
            <a:extLst>
              <a:ext uri="{FF2B5EF4-FFF2-40B4-BE49-F238E27FC236}">
                <a16:creationId xmlns:a16="http://schemas.microsoft.com/office/drawing/2014/main" id="{7C4D6900-AF65-6823-DED5-4ACEACF83BAB}"/>
              </a:ext>
            </a:extLst>
          </p:cNvPr>
          <p:cNvSpPr/>
          <p:nvPr/>
        </p:nvSpPr>
        <p:spPr>
          <a:xfrm>
            <a:off x="1017585" y="2323197"/>
            <a:ext cx="4654563" cy="1933743"/>
          </a:xfrm>
          <a:custGeom>
            <a:avLst/>
            <a:gdLst>
              <a:gd name="connsiteX0" fmla="*/ 0 w 6981844"/>
              <a:gd name="connsiteY0" fmla="*/ 0 h 2731829"/>
              <a:gd name="connsiteX1" fmla="*/ 4950 w 6981844"/>
              <a:gd name="connsiteY1" fmla="*/ 0 h 2731829"/>
              <a:gd name="connsiteX2" fmla="*/ 101160 w 6981844"/>
              <a:gd name="connsiteY2" fmla="*/ 0 h 2731829"/>
              <a:gd name="connsiteX3" fmla="*/ 149266 w 6981844"/>
              <a:gd name="connsiteY3" fmla="*/ 0 h 2731829"/>
              <a:gd name="connsiteX4" fmla="*/ 149266 w 6981844"/>
              <a:gd name="connsiteY4" fmla="*/ 13944 h 2731829"/>
              <a:gd name="connsiteX5" fmla="*/ 163735 w 6981844"/>
              <a:gd name="connsiteY5" fmla="*/ 13944 h 2731829"/>
              <a:gd name="connsiteX6" fmla="*/ 163735 w 6981844"/>
              <a:gd name="connsiteY6" fmla="*/ 41958 h 2731829"/>
              <a:gd name="connsiteX7" fmla="*/ 192674 w 6981844"/>
              <a:gd name="connsiteY7" fmla="*/ 41958 h 2731829"/>
              <a:gd name="connsiteX8" fmla="*/ 192674 w 6981844"/>
              <a:gd name="connsiteY8" fmla="*/ 69846 h 2731829"/>
              <a:gd name="connsiteX9" fmla="*/ 197498 w 6981844"/>
              <a:gd name="connsiteY9" fmla="*/ 69846 h 2731829"/>
              <a:gd name="connsiteX10" fmla="*/ 197498 w 6981844"/>
              <a:gd name="connsiteY10" fmla="*/ 97733 h 2731829"/>
              <a:gd name="connsiteX11" fmla="*/ 202321 w 6981844"/>
              <a:gd name="connsiteY11" fmla="*/ 97733 h 2731829"/>
              <a:gd name="connsiteX12" fmla="*/ 202321 w 6981844"/>
              <a:gd name="connsiteY12" fmla="*/ 111677 h 2731829"/>
              <a:gd name="connsiteX13" fmla="*/ 207144 w 6981844"/>
              <a:gd name="connsiteY13" fmla="*/ 111677 h 2731829"/>
              <a:gd name="connsiteX14" fmla="*/ 207144 w 6981844"/>
              <a:gd name="connsiteY14" fmla="*/ 153381 h 2731829"/>
              <a:gd name="connsiteX15" fmla="*/ 216790 w 6981844"/>
              <a:gd name="connsiteY15" fmla="*/ 153381 h 2731829"/>
              <a:gd name="connsiteX16" fmla="*/ 216790 w 6981844"/>
              <a:gd name="connsiteY16" fmla="*/ 167325 h 2731829"/>
              <a:gd name="connsiteX17" fmla="*/ 231133 w 6981844"/>
              <a:gd name="connsiteY17" fmla="*/ 167325 h 2731829"/>
              <a:gd name="connsiteX18" fmla="*/ 231133 w 6981844"/>
              <a:gd name="connsiteY18" fmla="*/ 181268 h 2731829"/>
              <a:gd name="connsiteX19" fmla="*/ 240906 w 6981844"/>
              <a:gd name="connsiteY19" fmla="*/ 181268 h 2731829"/>
              <a:gd name="connsiteX20" fmla="*/ 240906 w 6981844"/>
              <a:gd name="connsiteY20" fmla="*/ 195212 h 2731829"/>
              <a:gd name="connsiteX21" fmla="*/ 269719 w 6981844"/>
              <a:gd name="connsiteY21" fmla="*/ 195212 h 2731829"/>
              <a:gd name="connsiteX22" fmla="*/ 279238 w 6981844"/>
              <a:gd name="connsiteY22" fmla="*/ 195212 h 2731829"/>
              <a:gd name="connsiteX23" fmla="*/ 279238 w 6981844"/>
              <a:gd name="connsiteY23" fmla="*/ 209156 h 2731829"/>
              <a:gd name="connsiteX24" fmla="*/ 284188 w 6981844"/>
              <a:gd name="connsiteY24" fmla="*/ 209156 h 2731829"/>
              <a:gd name="connsiteX25" fmla="*/ 284188 w 6981844"/>
              <a:gd name="connsiteY25" fmla="*/ 223353 h 2731829"/>
              <a:gd name="connsiteX26" fmla="*/ 293708 w 6981844"/>
              <a:gd name="connsiteY26" fmla="*/ 223353 h 2731829"/>
              <a:gd name="connsiteX27" fmla="*/ 293708 w 6981844"/>
              <a:gd name="connsiteY27" fmla="*/ 237424 h 2731829"/>
              <a:gd name="connsiteX28" fmla="*/ 313001 w 6981844"/>
              <a:gd name="connsiteY28" fmla="*/ 237424 h 2731829"/>
              <a:gd name="connsiteX29" fmla="*/ 313001 w 6981844"/>
              <a:gd name="connsiteY29" fmla="*/ 265438 h 2731829"/>
              <a:gd name="connsiteX30" fmla="*/ 327470 w 6981844"/>
              <a:gd name="connsiteY30" fmla="*/ 265438 h 2731829"/>
              <a:gd name="connsiteX31" fmla="*/ 327470 w 6981844"/>
              <a:gd name="connsiteY31" fmla="*/ 279508 h 2731829"/>
              <a:gd name="connsiteX32" fmla="*/ 366056 w 6981844"/>
              <a:gd name="connsiteY32" fmla="*/ 279508 h 2731829"/>
              <a:gd name="connsiteX33" fmla="*/ 366056 w 6981844"/>
              <a:gd name="connsiteY33" fmla="*/ 293579 h 2731829"/>
              <a:gd name="connsiteX34" fmla="*/ 385349 w 6981844"/>
              <a:gd name="connsiteY34" fmla="*/ 293579 h 2731829"/>
              <a:gd name="connsiteX35" fmla="*/ 385349 w 6981844"/>
              <a:gd name="connsiteY35" fmla="*/ 307649 h 2731829"/>
              <a:gd name="connsiteX36" fmla="*/ 390172 w 6981844"/>
              <a:gd name="connsiteY36" fmla="*/ 307649 h 2731829"/>
              <a:gd name="connsiteX37" fmla="*/ 390172 w 6981844"/>
              <a:gd name="connsiteY37" fmla="*/ 321720 h 2731829"/>
              <a:gd name="connsiteX38" fmla="*/ 394868 w 6981844"/>
              <a:gd name="connsiteY38" fmla="*/ 321720 h 2731829"/>
              <a:gd name="connsiteX39" fmla="*/ 394868 w 6981844"/>
              <a:gd name="connsiteY39" fmla="*/ 363931 h 2731829"/>
              <a:gd name="connsiteX40" fmla="*/ 399691 w 6981844"/>
              <a:gd name="connsiteY40" fmla="*/ 363931 h 2731829"/>
              <a:gd name="connsiteX41" fmla="*/ 399691 w 6981844"/>
              <a:gd name="connsiteY41" fmla="*/ 378002 h 2731829"/>
              <a:gd name="connsiteX42" fmla="*/ 404642 w 6981844"/>
              <a:gd name="connsiteY42" fmla="*/ 378002 h 2731829"/>
              <a:gd name="connsiteX43" fmla="*/ 404642 w 6981844"/>
              <a:gd name="connsiteY43" fmla="*/ 406016 h 2731829"/>
              <a:gd name="connsiteX44" fmla="*/ 409338 w 6981844"/>
              <a:gd name="connsiteY44" fmla="*/ 406016 h 2731829"/>
              <a:gd name="connsiteX45" fmla="*/ 409338 w 6981844"/>
              <a:gd name="connsiteY45" fmla="*/ 448354 h 2731829"/>
              <a:gd name="connsiteX46" fmla="*/ 414161 w 6981844"/>
              <a:gd name="connsiteY46" fmla="*/ 448354 h 2731829"/>
              <a:gd name="connsiteX47" fmla="*/ 414161 w 6981844"/>
              <a:gd name="connsiteY47" fmla="*/ 462425 h 2731829"/>
              <a:gd name="connsiteX48" fmla="*/ 418984 w 6981844"/>
              <a:gd name="connsiteY48" fmla="*/ 462425 h 2731829"/>
              <a:gd name="connsiteX49" fmla="*/ 418984 w 6981844"/>
              <a:gd name="connsiteY49" fmla="*/ 476622 h 2731829"/>
              <a:gd name="connsiteX50" fmla="*/ 423807 w 6981844"/>
              <a:gd name="connsiteY50" fmla="*/ 476622 h 2731829"/>
              <a:gd name="connsiteX51" fmla="*/ 423807 w 6981844"/>
              <a:gd name="connsiteY51" fmla="*/ 490692 h 2731829"/>
              <a:gd name="connsiteX52" fmla="*/ 428631 w 6981844"/>
              <a:gd name="connsiteY52" fmla="*/ 490692 h 2731829"/>
              <a:gd name="connsiteX53" fmla="*/ 428631 w 6981844"/>
              <a:gd name="connsiteY53" fmla="*/ 505016 h 2731829"/>
              <a:gd name="connsiteX54" fmla="*/ 442973 w 6981844"/>
              <a:gd name="connsiteY54" fmla="*/ 505016 h 2731829"/>
              <a:gd name="connsiteX55" fmla="*/ 442973 w 6981844"/>
              <a:gd name="connsiteY55" fmla="*/ 519214 h 2731829"/>
              <a:gd name="connsiteX56" fmla="*/ 481559 w 6981844"/>
              <a:gd name="connsiteY56" fmla="*/ 519214 h 2731829"/>
              <a:gd name="connsiteX57" fmla="*/ 481559 w 6981844"/>
              <a:gd name="connsiteY57" fmla="*/ 533284 h 2731829"/>
              <a:gd name="connsiteX58" fmla="*/ 500852 w 6981844"/>
              <a:gd name="connsiteY58" fmla="*/ 533284 h 2731829"/>
              <a:gd name="connsiteX59" fmla="*/ 500852 w 6981844"/>
              <a:gd name="connsiteY59" fmla="*/ 561805 h 2731829"/>
              <a:gd name="connsiteX60" fmla="*/ 534614 w 6981844"/>
              <a:gd name="connsiteY60" fmla="*/ 561805 h 2731829"/>
              <a:gd name="connsiteX61" fmla="*/ 534614 w 6981844"/>
              <a:gd name="connsiteY61" fmla="*/ 575876 h 2731829"/>
              <a:gd name="connsiteX62" fmla="*/ 592239 w 6981844"/>
              <a:gd name="connsiteY62" fmla="*/ 575876 h 2731829"/>
              <a:gd name="connsiteX63" fmla="*/ 592239 w 6981844"/>
              <a:gd name="connsiteY63" fmla="*/ 590200 h 2731829"/>
              <a:gd name="connsiteX64" fmla="*/ 611532 w 6981844"/>
              <a:gd name="connsiteY64" fmla="*/ 590200 h 2731829"/>
              <a:gd name="connsiteX65" fmla="*/ 611532 w 6981844"/>
              <a:gd name="connsiteY65" fmla="*/ 604397 h 2731829"/>
              <a:gd name="connsiteX66" fmla="*/ 626001 w 6981844"/>
              <a:gd name="connsiteY66" fmla="*/ 604397 h 2731829"/>
              <a:gd name="connsiteX67" fmla="*/ 626001 w 6981844"/>
              <a:gd name="connsiteY67" fmla="*/ 618468 h 2731829"/>
              <a:gd name="connsiteX68" fmla="*/ 654941 w 6981844"/>
              <a:gd name="connsiteY68" fmla="*/ 618468 h 2731829"/>
              <a:gd name="connsiteX69" fmla="*/ 654941 w 6981844"/>
              <a:gd name="connsiteY69" fmla="*/ 632665 h 2731829"/>
              <a:gd name="connsiteX70" fmla="*/ 731985 w 6981844"/>
              <a:gd name="connsiteY70" fmla="*/ 632665 h 2731829"/>
              <a:gd name="connsiteX71" fmla="*/ 731985 w 6981844"/>
              <a:gd name="connsiteY71" fmla="*/ 661059 h 2731829"/>
              <a:gd name="connsiteX72" fmla="*/ 751278 w 6981844"/>
              <a:gd name="connsiteY72" fmla="*/ 661059 h 2731829"/>
              <a:gd name="connsiteX73" fmla="*/ 751278 w 6981844"/>
              <a:gd name="connsiteY73" fmla="*/ 675257 h 2731829"/>
              <a:gd name="connsiteX74" fmla="*/ 775267 w 6981844"/>
              <a:gd name="connsiteY74" fmla="*/ 675257 h 2731829"/>
              <a:gd name="connsiteX75" fmla="*/ 775267 w 6981844"/>
              <a:gd name="connsiteY75" fmla="*/ 689581 h 2731829"/>
              <a:gd name="connsiteX76" fmla="*/ 780090 w 6981844"/>
              <a:gd name="connsiteY76" fmla="*/ 689581 h 2731829"/>
              <a:gd name="connsiteX77" fmla="*/ 785040 w 6981844"/>
              <a:gd name="connsiteY77" fmla="*/ 689581 h 2731829"/>
              <a:gd name="connsiteX78" fmla="*/ 785040 w 6981844"/>
              <a:gd name="connsiteY78" fmla="*/ 732299 h 2731829"/>
              <a:gd name="connsiteX79" fmla="*/ 794560 w 6981844"/>
              <a:gd name="connsiteY79" fmla="*/ 732299 h 2731829"/>
              <a:gd name="connsiteX80" fmla="*/ 794560 w 6981844"/>
              <a:gd name="connsiteY80" fmla="*/ 746496 h 2731829"/>
              <a:gd name="connsiteX81" fmla="*/ 799383 w 6981844"/>
              <a:gd name="connsiteY81" fmla="*/ 746496 h 2731829"/>
              <a:gd name="connsiteX82" fmla="*/ 799383 w 6981844"/>
              <a:gd name="connsiteY82" fmla="*/ 775145 h 2731829"/>
              <a:gd name="connsiteX83" fmla="*/ 804079 w 6981844"/>
              <a:gd name="connsiteY83" fmla="*/ 775145 h 2731829"/>
              <a:gd name="connsiteX84" fmla="*/ 804079 w 6981844"/>
              <a:gd name="connsiteY84" fmla="*/ 789468 h 2731829"/>
              <a:gd name="connsiteX85" fmla="*/ 813853 w 6981844"/>
              <a:gd name="connsiteY85" fmla="*/ 789468 h 2731829"/>
              <a:gd name="connsiteX86" fmla="*/ 813853 w 6981844"/>
              <a:gd name="connsiteY86" fmla="*/ 860581 h 2731829"/>
              <a:gd name="connsiteX87" fmla="*/ 818676 w 6981844"/>
              <a:gd name="connsiteY87" fmla="*/ 860581 h 2731829"/>
              <a:gd name="connsiteX88" fmla="*/ 818676 w 6981844"/>
              <a:gd name="connsiteY88" fmla="*/ 875032 h 2731829"/>
              <a:gd name="connsiteX89" fmla="*/ 823372 w 6981844"/>
              <a:gd name="connsiteY89" fmla="*/ 875032 h 2731829"/>
              <a:gd name="connsiteX90" fmla="*/ 823372 w 6981844"/>
              <a:gd name="connsiteY90" fmla="*/ 903680 h 2731829"/>
              <a:gd name="connsiteX91" fmla="*/ 828322 w 6981844"/>
              <a:gd name="connsiteY91" fmla="*/ 903680 h 2731829"/>
              <a:gd name="connsiteX92" fmla="*/ 828322 w 6981844"/>
              <a:gd name="connsiteY92" fmla="*/ 918131 h 2731829"/>
              <a:gd name="connsiteX93" fmla="*/ 833145 w 6981844"/>
              <a:gd name="connsiteY93" fmla="*/ 918131 h 2731829"/>
              <a:gd name="connsiteX94" fmla="*/ 833145 w 6981844"/>
              <a:gd name="connsiteY94" fmla="*/ 932455 h 2731829"/>
              <a:gd name="connsiteX95" fmla="*/ 842665 w 6981844"/>
              <a:gd name="connsiteY95" fmla="*/ 932455 h 2731829"/>
              <a:gd name="connsiteX96" fmla="*/ 842665 w 6981844"/>
              <a:gd name="connsiteY96" fmla="*/ 961103 h 2731829"/>
              <a:gd name="connsiteX97" fmla="*/ 885947 w 6981844"/>
              <a:gd name="connsiteY97" fmla="*/ 961103 h 2731829"/>
              <a:gd name="connsiteX98" fmla="*/ 885947 w 6981844"/>
              <a:gd name="connsiteY98" fmla="*/ 975554 h 2731829"/>
              <a:gd name="connsiteX99" fmla="*/ 895720 w 6981844"/>
              <a:gd name="connsiteY99" fmla="*/ 975554 h 2731829"/>
              <a:gd name="connsiteX100" fmla="*/ 895720 w 6981844"/>
              <a:gd name="connsiteY100" fmla="*/ 989751 h 2731829"/>
              <a:gd name="connsiteX101" fmla="*/ 977588 w 6981844"/>
              <a:gd name="connsiteY101" fmla="*/ 989751 h 2731829"/>
              <a:gd name="connsiteX102" fmla="*/ 977588 w 6981844"/>
              <a:gd name="connsiteY102" fmla="*/ 1018526 h 2731829"/>
              <a:gd name="connsiteX103" fmla="*/ 1020870 w 6981844"/>
              <a:gd name="connsiteY103" fmla="*/ 1018526 h 2731829"/>
              <a:gd name="connsiteX104" fmla="*/ 1020870 w 6981844"/>
              <a:gd name="connsiteY104" fmla="*/ 1032850 h 2731829"/>
              <a:gd name="connsiteX105" fmla="*/ 1049809 w 6981844"/>
              <a:gd name="connsiteY105" fmla="*/ 1032850 h 2731829"/>
              <a:gd name="connsiteX106" fmla="*/ 1049809 w 6981844"/>
              <a:gd name="connsiteY106" fmla="*/ 1047174 h 2731829"/>
              <a:gd name="connsiteX107" fmla="*/ 1117080 w 6981844"/>
              <a:gd name="connsiteY107" fmla="*/ 1047174 h 2731829"/>
              <a:gd name="connsiteX108" fmla="*/ 1117080 w 6981844"/>
              <a:gd name="connsiteY108" fmla="*/ 1061625 h 2731829"/>
              <a:gd name="connsiteX109" fmla="*/ 1131676 w 6981844"/>
              <a:gd name="connsiteY109" fmla="*/ 1061625 h 2731829"/>
              <a:gd name="connsiteX110" fmla="*/ 1131676 w 6981844"/>
              <a:gd name="connsiteY110" fmla="*/ 1075822 h 2731829"/>
              <a:gd name="connsiteX111" fmla="*/ 1184478 w 6981844"/>
              <a:gd name="connsiteY111" fmla="*/ 1075822 h 2731829"/>
              <a:gd name="connsiteX112" fmla="*/ 1184478 w 6981844"/>
              <a:gd name="connsiteY112" fmla="*/ 1090273 h 2731829"/>
              <a:gd name="connsiteX113" fmla="*/ 1198947 w 6981844"/>
              <a:gd name="connsiteY113" fmla="*/ 1090273 h 2731829"/>
              <a:gd name="connsiteX114" fmla="*/ 1198947 w 6981844"/>
              <a:gd name="connsiteY114" fmla="*/ 1104470 h 2731829"/>
              <a:gd name="connsiteX115" fmla="*/ 1203771 w 6981844"/>
              <a:gd name="connsiteY115" fmla="*/ 1104470 h 2731829"/>
              <a:gd name="connsiteX116" fmla="*/ 1208721 w 6981844"/>
              <a:gd name="connsiteY116" fmla="*/ 1104470 h 2731829"/>
              <a:gd name="connsiteX117" fmla="*/ 1208721 w 6981844"/>
              <a:gd name="connsiteY117" fmla="*/ 1119047 h 2731829"/>
              <a:gd name="connsiteX118" fmla="*/ 1218240 w 6981844"/>
              <a:gd name="connsiteY118" fmla="*/ 1119047 h 2731829"/>
              <a:gd name="connsiteX119" fmla="*/ 1218240 w 6981844"/>
              <a:gd name="connsiteY119" fmla="*/ 1133498 h 2731829"/>
              <a:gd name="connsiteX120" fmla="*/ 1223064 w 6981844"/>
              <a:gd name="connsiteY120" fmla="*/ 1133498 h 2731829"/>
              <a:gd name="connsiteX121" fmla="*/ 1223064 w 6981844"/>
              <a:gd name="connsiteY121" fmla="*/ 1147822 h 2731829"/>
              <a:gd name="connsiteX122" fmla="*/ 1232710 w 6981844"/>
              <a:gd name="connsiteY122" fmla="*/ 1147822 h 2731829"/>
              <a:gd name="connsiteX123" fmla="*/ 1232710 w 6981844"/>
              <a:gd name="connsiteY123" fmla="*/ 1162273 h 2731829"/>
              <a:gd name="connsiteX124" fmla="*/ 1237533 w 6981844"/>
              <a:gd name="connsiteY124" fmla="*/ 1162273 h 2731829"/>
              <a:gd name="connsiteX125" fmla="*/ 1237533 w 6981844"/>
              <a:gd name="connsiteY125" fmla="*/ 1176850 h 2731829"/>
              <a:gd name="connsiteX126" fmla="*/ 1247180 w 6981844"/>
              <a:gd name="connsiteY126" fmla="*/ 1176850 h 2731829"/>
              <a:gd name="connsiteX127" fmla="*/ 1247180 w 6981844"/>
              <a:gd name="connsiteY127" fmla="*/ 1191175 h 2731829"/>
              <a:gd name="connsiteX128" fmla="*/ 1285638 w 6981844"/>
              <a:gd name="connsiteY128" fmla="*/ 1191175 h 2731829"/>
              <a:gd name="connsiteX129" fmla="*/ 1285638 w 6981844"/>
              <a:gd name="connsiteY129" fmla="*/ 1219949 h 2731829"/>
              <a:gd name="connsiteX130" fmla="*/ 1391622 w 6981844"/>
              <a:gd name="connsiteY130" fmla="*/ 1219949 h 2731829"/>
              <a:gd name="connsiteX131" fmla="*/ 1391622 w 6981844"/>
              <a:gd name="connsiteY131" fmla="*/ 1234527 h 2731829"/>
              <a:gd name="connsiteX132" fmla="*/ 1401268 w 6981844"/>
              <a:gd name="connsiteY132" fmla="*/ 1234527 h 2731829"/>
              <a:gd name="connsiteX133" fmla="*/ 1401268 w 6981844"/>
              <a:gd name="connsiteY133" fmla="*/ 1248978 h 2731829"/>
              <a:gd name="connsiteX134" fmla="*/ 1439854 w 6981844"/>
              <a:gd name="connsiteY134" fmla="*/ 1248978 h 2731829"/>
              <a:gd name="connsiteX135" fmla="*/ 1439854 w 6981844"/>
              <a:gd name="connsiteY135" fmla="*/ 1263302 h 2731829"/>
              <a:gd name="connsiteX136" fmla="*/ 1531241 w 6981844"/>
              <a:gd name="connsiteY136" fmla="*/ 1263302 h 2731829"/>
              <a:gd name="connsiteX137" fmla="*/ 1531241 w 6981844"/>
              <a:gd name="connsiteY137" fmla="*/ 1277752 h 2731829"/>
              <a:gd name="connsiteX138" fmla="*/ 1540887 w 6981844"/>
              <a:gd name="connsiteY138" fmla="*/ 1277752 h 2731829"/>
              <a:gd name="connsiteX139" fmla="*/ 1540887 w 6981844"/>
              <a:gd name="connsiteY139" fmla="*/ 1292076 h 2731829"/>
              <a:gd name="connsiteX140" fmla="*/ 1555357 w 6981844"/>
              <a:gd name="connsiteY140" fmla="*/ 1292076 h 2731829"/>
              <a:gd name="connsiteX141" fmla="*/ 1555357 w 6981844"/>
              <a:gd name="connsiteY141" fmla="*/ 1306654 h 2731829"/>
              <a:gd name="connsiteX142" fmla="*/ 1579346 w 6981844"/>
              <a:gd name="connsiteY142" fmla="*/ 1306654 h 2731829"/>
              <a:gd name="connsiteX143" fmla="*/ 1579346 w 6981844"/>
              <a:gd name="connsiteY143" fmla="*/ 1321105 h 2731829"/>
              <a:gd name="connsiteX144" fmla="*/ 1617932 w 6981844"/>
              <a:gd name="connsiteY144" fmla="*/ 1321105 h 2731829"/>
              <a:gd name="connsiteX145" fmla="*/ 1617932 w 6981844"/>
              <a:gd name="connsiteY145" fmla="*/ 1335429 h 2731829"/>
              <a:gd name="connsiteX146" fmla="*/ 1622755 w 6981844"/>
              <a:gd name="connsiteY146" fmla="*/ 1335429 h 2731829"/>
              <a:gd name="connsiteX147" fmla="*/ 1622755 w 6981844"/>
              <a:gd name="connsiteY147" fmla="*/ 1349880 h 2731829"/>
              <a:gd name="connsiteX148" fmla="*/ 1627451 w 6981844"/>
              <a:gd name="connsiteY148" fmla="*/ 1349880 h 2731829"/>
              <a:gd name="connsiteX149" fmla="*/ 1627451 w 6981844"/>
              <a:gd name="connsiteY149" fmla="*/ 1364457 h 2731829"/>
              <a:gd name="connsiteX150" fmla="*/ 1656517 w 6981844"/>
              <a:gd name="connsiteY150" fmla="*/ 1364457 h 2731829"/>
              <a:gd name="connsiteX151" fmla="*/ 1656517 w 6981844"/>
              <a:gd name="connsiteY151" fmla="*/ 1393232 h 2731829"/>
              <a:gd name="connsiteX152" fmla="*/ 1661214 w 6981844"/>
              <a:gd name="connsiteY152" fmla="*/ 1393232 h 2731829"/>
              <a:gd name="connsiteX153" fmla="*/ 1685330 w 6981844"/>
              <a:gd name="connsiteY153" fmla="*/ 1393232 h 2731829"/>
              <a:gd name="connsiteX154" fmla="*/ 1685330 w 6981844"/>
              <a:gd name="connsiteY154" fmla="*/ 1407809 h 2731829"/>
              <a:gd name="connsiteX155" fmla="*/ 1723915 w 6981844"/>
              <a:gd name="connsiteY155" fmla="*/ 1407809 h 2731829"/>
              <a:gd name="connsiteX156" fmla="*/ 1723915 w 6981844"/>
              <a:gd name="connsiteY156" fmla="*/ 1422387 h 2731829"/>
              <a:gd name="connsiteX157" fmla="*/ 1747904 w 6981844"/>
              <a:gd name="connsiteY157" fmla="*/ 1422387 h 2731829"/>
              <a:gd name="connsiteX158" fmla="*/ 1747904 w 6981844"/>
              <a:gd name="connsiteY158" fmla="*/ 1436838 h 2731829"/>
              <a:gd name="connsiteX159" fmla="*/ 1892347 w 6981844"/>
              <a:gd name="connsiteY159" fmla="*/ 1436838 h 2731829"/>
              <a:gd name="connsiteX160" fmla="*/ 1892347 w 6981844"/>
              <a:gd name="connsiteY160" fmla="*/ 1451415 h 2731829"/>
              <a:gd name="connsiteX161" fmla="*/ 2017623 w 6981844"/>
              <a:gd name="connsiteY161" fmla="*/ 1451415 h 2731829"/>
              <a:gd name="connsiteX162" fmla="*/ 2017623 w 6981844"/>
              <a:gd name="connsiteY162" fmla="*/ 1465993 h 2731829"/>
              <a:gd name="connsiteX163" fmla="*/ 2022319 w 6981844"/>
              <a:gd name="connsiteY163" fmla="*/ 1465993 h 2731829"/>
              <a:gd name="connsiteX164" fmla="*/ 2022319 w 6981844"/>
              <a:gd name="connsiteY164" fmla="*/ 1480697 h 2731829"/>
              <a:gd name="connsiteX165" fmla="*/ 2027143 w 6981844"/>
              <a:gd name="connsiteY165" fmla="*/ 1480697 h 2731829"/>
              <a:gd name="connsiteX166" fmla="*/ 2027143 w 6981844"/>
              <a:gd name="connsiteY166" fmla="*/ 1495275 h 2731829"/>
              <a:gd name="connsiteX167" fmla="*/ 2032093 w 6981844"/>
              <a:gd name="connsiteY167" fmla="*/ 1495275 h 2731829"/>
              <a:gd name="connsiteX168" fmla="*/ 2032093 w 6981844"/>
              <a:gd name="connsiteY168" fmla="*/ 1510106 h 2731829"/>
              <a:gd name="connsiteX169" fmla="*/ 2036916 w 6981844"/>
              <a:gd name="connsiteY169" fmla="*/ 1510106 h 2731829"/>
              <a:gd name="connsiteX170" fmla="*/ 2036916 w 6981844"/>
              <a:gd name="connsiteY170" fmla="*/ 1524810 h 2731829"/>
              <a:gd name="connsiteX171" fmla="*/ 2123480 w 6981844"/>
              <a:gd name="connsiteY171" fmla="*/ 1524810 h 2731829"/>
              <a:gd name="connsiteX172" fmla="*/ 2123480 w 6981844"/>
              <a:gd name="connsiteY172" fmla="*/ 1539514 h 2731829"/>
              <a:gd name="connsiteX173" fmla="*/ 2243933 w 6981844"/>
              <a:gd name="connsiteY173" fmla="*/ 1539514 h 2731829"/>
              <a:gd name="connsiteX174" fmla="*/ 2243933 w 6981844"/>
              <a:gd name="connsiteY174" fmla="*/ 1554218 h 2731829"/>
              <a:gd name="connsiteX175" fmla="*/ 2268049 w 6981844"/>
              <a:gd name="connsiteY175" fmla="*/ 1554218 h 2731829"/>
              <a:gd name="connsiteX176" fmla="*/ 2268049 w 6981844"/>
              <a:gd name="connsiteY176" fmla="*/ 1569049 h 2731829"/>
              <a:gd name="connsiteX177" fmla="*/ 2316154 w 6981844"/>
              <a:gd name="connsiteY177" fmla="*/ 1569049 h 2731829"/>
              <a:gd name="connsiteX178" fmla="*/ 2316154 w 6981844"/>
              <a:gd name="connsiteY178" fmla="*/ 1583754 h 2731829"/>
              <a:gd name="connsiteX179" fmla="*/ 2383553 w 6981844"/>
              <a:gd name="connsiteY179" fmla="*/ 1583754 h 2731829"/>
              <a:gd name="connsiteX180" fmla="*/ 2383553 w 6981844"/>
              <a:gd name="connsiteY180" fmla="*/ 1598458 h 2731829"/>
              <a:gd name="connsiteX181" fmla="*/ 2398022 w 6981844"/>
              <a:gd name="connsiteY181" fmla="*/ 1598458 h 2731829"/>
              <a:gd name="connsiteX182" fmla="*/ 2398022 w 6981844"/>
              <a:gd name="connsiteY182" fmla="*/ 1613289 h 2731829"/>
              <a:gd name="connsiteX183" fmla="*/ 2417315 w 6981844"/>
              <a:gd name="connsiteY183" fmla="*/ 1613289 h 2731829"/>
              <a:gd name="connsiteX184" fmla="*/ 2426834 w 6981844"/>
              <a:gd name="connsiteY184" fmla="*/ 1613289 h 2731829"/>
              <a:gd name="connsiteX185" fmla="*/ 2426834 w 6981844"/>
              <a:gd name="connsiteY185" fmla="*/ 1628247 h 2731829"/>
              <a:gd name="connsiteX186" fmla="*/ 2436481 w 6981844"/>
              <a:gd name="connsiteY186" fmla="*/ 1628247 h 2731829"/>
              <a:gd name="connsiteX187" fmla="*/ 2441304 w 6981844"/>
              <a:gd name="connsiteY187" fmla="*/ 1628247 h 2731829"/>
              <a:gd name="connsiteX188" fmla="*/ 2441304 w 6981844"/>
              <a:gd name="connsiteY188" fmla="*/ 1658416 h 2731829"/>
              <a:gd name="connsiteX189" fmla="*/ 2450823 w 6981844"/>
              <a:gd name="connsiteY189" fmla="*/ 1658416 h 2731829"/>
              <a:gd name="connsiteX190" fmla="*/ 2465420 w 6981844"/>
              <a:gd name="connsiteY190" fmla="*/ 1658416 h 2731829"/>
              <a:gd name="connsiteX191" fmla="*/ 2479890 w 6981844"/>
              <a:gd name="connsiteY191" fmla="*/ 1658416 h 2731829"/>
              <a:gd name="connsiteX192" fmla="*/ 2595392 w 6981844"/>
              <a:gd name="connsiteY192" fmla="*/ 1658416 h 2731829"/>
              <a:gd name="connsiteX193" fmla="*/ 2595392 w 6981844"/>
              <a:gd name="connsiteY193" fmla="*/ 1674008 h 2731829"/>
              <a:gd name="connsiteX194" fmla="*/ 2840995 w 6981844"/>
              <a:gd name="connsiteY194" fmla="*/ 1674008 h 2731829"/>
              <a:gd name="connsiteX195" fmla="*/ 2840995 w 6981844"/>
              <a:gd name="connsiteY195" fmla="*/ 1689599 h 2731829"/>
              <a:gd name="connsiteX196" fmla="*/ 2845691 w 6981844"/>
              <a:gd name="connsiteY196" fmla="*/ 1689599 h 2731829"/>
              <a:gd name="connsiteX197" fmla="*/ 2855465 w 6981844"/>
              <a:gd name="connsiteY197" fmla="*/ 1689599 h 2731829"/>
              <a:gd name="connsiteX198" fmla="*/ 2932382 w 6981844"/>
              <a:gd name="connsiteY198" fmla="*/ 1689599 h 2731829"/>
              <a:gd name="connsiteX199" fmla="*/ 2932382 w 6981844"/>
              <a:gd name="connsiteY199" fmla="*/ 1705698 h 2731829"/>
              <a:gd name="connsiteX200" fmla="*/ 3024023 w 6981844"/>
              <a:gd name="connsiteY200" fmla="*/ 1705698 h 2731829"/>
              <a:gd name="connsiteX201" fmla="*/ 3024023 w 6981844"/>
              <a:gd name="connsiteY201" fmla="*/ 1721797 h 2731829"/>
              <a:gd name="connsiteX202" fmla="*/ 3048012 w 6981844"/>
              <a:gd name="connsiteY202" fmla="*/ 1721797 h 2731829"/>
              <a:gd name="connsiteX203" fmla="*/ 3048012 w 6981844"/>
              <a:gd name="connsiteY203" fmla="*/ 1737768 h 2731829"/>
              <a:gd name="connsiteX204" fmla="*/ 3076825 w 6981844"/>
              <a:gd name="connsiteY204" fmla="*/ 1737768 h 2731829"/>
              <a:gd name="connsiteX205" fmla="*/ 3076825 w 6981844"/>
              <a:gd name="connsiteY205" fmla="*/ 1753741 h 2731829"/>
              <a:gd name="connsiteX206" fmla="*/ 3096118 w 6981844"/>
              <a:gd name="connsiteY206" fmla="*/ 1753741 h 2731829"/>
              <a:gd name="connsiteX207" fmla="*/ 3096118 w 6981844"/>
              <a:gd name="connsiteY207" fmla="*/ 1769839 h 2731829"/>
              <a:gd name="connsiteX208" fmla="*/ 3216571 w 6981844"/>
              <a:gd name="connsiteY208" fmla="*/ 1769839 h 2731829"/>
              <a:gd name="connsiteX209" fmla="*/ 3216571 w 6981844"/>
              <a:gd name="connsiteY209" fmla="*/ 1785938 h 2731829"/>
              <a:gd name="connsiteX210" fmla="*/ 3230913 w 6981844"/>
              <a:gd name="connsiteY210" fmla="*/ 1785938 h 2731829"/>
              <a:gd name="connsiteX211" fmla="*/ 3240687 w 6981844"/>
              <a:gd name="connsiteY211" fmla="*/ 1785938 h 2731829"/>
              <a:gd name="connsiteX212" fmla="*/ 3240687 w 6981844"/>
              <a:gd name="connsiteY212" fmla="*/ 1802163 h 2731829"/>
              <a:gd name="connsiteX213" fmla="*/ 3250206 w 6981844"/>
              <a:gd name="connsiteY213" fmla="*/ 1802163 h 2731829"/>
              <a:gd name="connsiteX214" fmla="*/ 3250206 w 6981844"/>
              <a:gd name="connsiteY214" fmla="*/ 1818262 h 2731829"/>
              <a:gd name="connsiteX215" fmla="*/ 3255156 w 6981844"/>
              <a:gd name="connsiteY215" fmla="*/ 1818262 h 2731829"/>
              <a:gd name="connsiteX216" fmla="*/ 3255156 w 6981844"/>
              <a:gd name="connsiteY216" fmla="*/ 1834614 h 2731829"/>
              <a:gd name="connsiteX217" fmla="*/ 3298438 w 6981844"/>
              <a:gd name="connsiteY217" fmla="*/ 1834614 h 2731829"/>
              <a:gd name="connsiteX218" fmla="*/ 3438057 w 6981844"/>
              <a:gd name="connsiteY218" fmla="*/ 1834614 h 2731829"/>
              <a:gd name="connsiteX219" fmla="*/ 3438057 w 6981844"/>
              <a:gd name="connsiteY219" fmla="*/ 1851473 h 2731829"/>
              <a:gd name="connsiteX220" fmla="*/ 3635555 w 6981844"/>
              <a:gd name="connsiteY220" fmla="*/ 1851473 h 2731829"/>
              <a:gd name="connsiteX221" fmla="*/ 3640251 w 6981844"/>
              <a:gd name="connsiteY221" fmla="*/ 1851473 h 2731829"/>
              <a:gd name="connsiteX222" fmla="*/ 3645075 w 6981844"/>
              <a:gd name="connsiteY222" fmla="*/ 1851473 h 2731829"/>
              <a:gd name="connsiteX223" fmla="*/ 3654721 w 6981844"/>
              <a:gd name="connsiteY223" fmla="*/ 1851473 h 2731829"/>
              <a:gd name="connsiteX224" fmla="*/ 3654721 w 6981844"/>
              <a:gd name="connsiteY224" fmla="*/ 1886459 h 2731829"/>
              <a:gd name="connsiteX225" fmla="*/ 3664367 w 6981844"/>
              <a:gd name="connsiteY225" fmla="*/ 1886459 h 2731829"/>
              <a:gd name="connsiteX226" fmla="*/ 3688356 w 6981844"/>
              <a:gd name="connsiteY226" fmla="*/ 1886459 h 2731829"/>
              <a:gd name="connsiteX227" fmla="*/ 3693180 w 6981844"/>
              <a:gd name="connsiteY227" fmla="*/ 1886459 h 2731829"/>
              <a:gd name="connsiteX228" fmla="*/ 3751058 w 6981844"/>
              <a:gd name="connsiteY228" fmla="*/ 1886459 h 2731829"/>
              <a:gd name="connsiteX229" fmla="*/ 3828103 w 6981844"/>
              <a:gd name="connsiteY229" fmla="*/ 1886459 h 2731829"/>
              <a:gd name="connsiteX230" fmla="*/ 3828103 w 6981844"/>
              <a:gd name="connsiteY230" fmla="*/ 1904713 h 2731829"/>
              <a:gd name="connsiteX231" fmla="*/ 3962899 w 6981844"/>
              <a:gd name="connsiteY231" fmla="*/ 1904713 h 2731829"/>
              <a:gd name="connsiteX232" fmla="*/ 4015827 w 6981844"/>
              <a:gd name="connsiteY232" fmla="*/ 1904713 h 2731829"/>
              <a:gd name="connsiteX233" fmla="*/ 4015827 w 6981844"/>
              <a:gd name="connsiteY233" fmla="*/ 1923093 h 2731829"/>
              <a:gd name="connsiteX234" fmla="*/ 4030296 w 6981844"/>
              <a:gd name="connsiteY234" fmla="*/ 1923093 h 2731829"/>
              <a:gd name="connsiteX235" fmla="*/ 4030296 w 6981844"/>
              <a:gd name="connsiteY235" fmla="*/ 1941601 h 2731829"/>
              <a:gd name="connsiteX236" fmla="*/ 4044766 w 6981844"/>
              <a:gd name="connsiteY236" fmla="*/ 1941601 h 2731829"/>
              <a:gd name="connsiteX237" fmla="*/ 4049462 w 6981844"/>
              <a:gd name="connsiteY237" fmla="*/ 1941601 h 2731829"/>
              <a:gd name="connsiteX238" fmla="*/ 4054412 w 6981844"/>
              <a:gd name="connsiteY238" fmla="*/ 1941601 h 2731829"/>
              <a:gd name="connsiteX239" fmla="*/ 4059236 w 6981844"/>
              <a:gd name="connsiteY239" fmla="*/ 1941601 h 2731829"/>
              <a:gd name="connsiteX240" fmla="*/ 4063932 w 6981844"/>
              <a:gd name="connsiteY240" fmla="*/ 1941601 h 2731829"/>
              <a:gd name="connsiteX241" fmla="*/ 4073578 w 6981844"/>
              <a:gd name="connsiteY241" fmla="*/ 1941601 h 2731829"/>
              <a:gd name="connsiteX242" fmla="*/ 4078528 w 6981844"/>
              <a:gd name="connsiteY242" fmla="*/ 1941601 h 2731829"/>
              <a:gd name="connsiteX243" fmla="*/ 4116860 w 6981844"/>
              <a:gd name="connsiteY243" fmla="*/ 1941601 h 2731829"/>
              <a:gd name="connsiteX244" fmla="*/ 4126634 w 6981844"/>
              <a:gd name="connsiteY244" fmla="*/ 1941601 h 2731829"/>
              <a:gd name="connsiteX245" fmla="*/ 4227794 w 6981844"/>
              <a:gd name="connsiteY245" fmla="*/ 1941601 h 2731829"/>
              <a:gd name="connsiteX246" fmla="*/ 4227794 w 6981844"/>
              <a:gd name="connsiteY246" fmla="*/ 1963657 h 2731829"/>
              <a:gd name="connsiteX247" fmla="*/ 4314358 w 6981844"/>
              <a:gd name="connsiteY247" fmla="*/ 1963657 h 2731829"/>
              <a:gd name="connsiteX248" fmla="*/ 4444331 w 6981844"/>
              <a:gd name="connsiteY248" fmla="*/ 1963657 h 2731829"/>
              <a:gd name="connsiteX249" fmla="*/ 4449154 w 6981844"/>
              <a:gd name="connsiteY249" fmla="*/ 1963657 h 2731829"/>
              <a:gd name="connsiteX250" fmla="*/ 4454104 w 6981844"/>
              <a:gd name="connsiteY250" fmla="*/ 1963657 h 2731829"/>
              <a:gd name="connsiteX251" fmla="*/ 4458927 w 6981844"/>
              <a:gd name="connsiteY251" fmla="*/ 1963657 h 2731829"/>
              <a:gd name="connsiteX252" fmla="*/ 4468447 w 6981844"/>
              <a:gd name="connsiteY252" fmla="*/ 1963657 h 2731829"/>
              <a:gd name="connsiteX253" fmla="*/ 4473270 w 6981844"/>
              <a:gd name="connsiteY253" fmla="*/ 1963657 h 2731829"/>
              <a:gd name="connsiteX254" fmla="*/ 4478093 w 6981844"/>
              <a:gd name="connsiteY254" fmla="*/ 1963657 h 2731829"/>
              <a:gd name="connsiteX255" fmla="*/ 4487740 w 6981844"/>
              <a:gd name="connsiteY255" fmla="*/ 1963657 h 2731829"/>
              <a:gd name="connsiteX256" fmla="*/ 4492436 w 6981844"/>
              <a:gd name="connsiteY256" fmla="*/ 1963657 h 2731829"/>
              <a:gd name="connsiteX257" fmla="*/ 4497259 w 6981844"/>
              <a:gd name="connsiteY257" fmla="*/ 1963657 h 2731829"/>
              <a:gd name="connsiteX258" fmla="*/ 4521502 w 6981844"/>
              <a:gd name="connsiteY258" fmla="*/ 1963657 h 2731829"/>
              <a:gd name="connsiteX259" fmla="*/ 4839199 w 6981844"/>
              <a:gd name="connsiteY259" fmla="*/ 1963657 h 2731829"/>
              <a:gd name="connsiteX260" fmla="*/ 4858492 w 6981844"/>
              <a:gd name="connsiteY260" fmla="*/ 1963657 h 2731829"/>
              <a:gd name="connsiteX261" fmla="*/ 4858492 w 6981844"/>
              <a:gd name="connsiteY261" fmla="*/ 1992178 h 2731829"/>
              <a:gd name="connsiteX262" fmla="*/ 4872835 w 6981844"/>
              <a:gd name="connsiteY262" fmla="*/ 1992178 h 2731829"/>
              <a:gd name="connsiteX263" fmla="*/ 4877784 w 6981844"/>
              <a:gd name="connsiteY263" fmla="*/ 1992178 h 2731829"/>
              <a:gd name="connsiteX264" fmla="*/ 4882608 w 6981844"/>
              <a:gd name="connsiteY264" fmla="*/ 1992178 h 2731829"/>
              <a:gd name="connsiteX265" fmla="*/ 4887304 w 6981844"/>
              <a:gd name="connsiteY265" fmla="*/ 1992178 h 2731829"/>
              <a:gd name="connsiteX266" fmla="*/ 4887304 w 6981844"/>
              <a:gd name="connsiteY266" fmla="*/ 2024249 h 2731829"/>
              <a:gd name="connsiteX267" fmla="*/ 4892127 w 6981844"/>
              <a:gd name="connsiteY267" fmla="*/ 2024249 h 2731829"/>
              <a:gd name="connsiteX268" fmla="*/ 4925890 w 6981844"/>
              <a:gd name="connsiteY268" fmla="*/ 2024249 h 2731829"/>
              <a:gd name="connsiteX269" fmla="*/ 5070332 w 6981844"/>
              <a:gd name="connsiteY269" fmla="*/ 2024249 h 2731829"/>
              <a:gd name="connsiteX270" fmla="*/ 5142553 w 6981844"/>
              <a:gd name="connsiteY270" fmla="*/ 2024249 h 2731829"/>
              <a:gd name="connsiteX271" fmla="*/ 5214901 w 6981844"/>
              <a:gd name="connsiteY271" fmla="*/ 2024249 h 2731829"/>
              <a:gd name="connsiteX272" fmla="*/ 5229244 w 6981844"/>
              <a:gd name="connsiteY272" fmla="*/ 2024249 h 2731829"/>
              <a:gd name="connsiteX273" fmla="*/ 5233940 w 6981844"/>
              <a:gd name="connsiteY273" fmla="*/ 2024249 h 2731829"/>
              <a:gd name="connsiteX274" fmla="*/ 5253233 w 6981844"/>
              <a:gd name="connsiteY274" fmla="*/ 2024249 h 2731829"/>
              <a:gd name="connsiteX275" fmla="*/ 5267703 w 6981844"/>
              <a:gd name="connsiteY275" fmla="*/ 2024249 h 2731829"/>
              <a:gd name="connsiteX276" fmla="*/ 5272526 w 6981844"/>
              <a:gd name="connsiteY276" fmla="*/ 2024249 h 2731829"/>
              <a:gd name="connsiteX277" fmla="*/ 5282299 w 6981844"/>
              <a:gd name="connsiteY277" fmla="*/ 2024249 h 2731829"/>
              <a:gd name="connsiteX278" fmla="*/ 5291819 w 6981844"/>
              <a:gd name="connsiteY278" fmla="*/ 2024249 h 2731829"/>
              <a:gd name="connsiteX279" fmla="*/ 5296642 w 6981844"/>
              <a:gd name="connsiteY279" fmla="*/ 2024249 h 2731829"/>
              <a:gd name="connsiteX280" fmla="*/ 5301465 w 6981844"/>
              <a:gd name="connsiteY280" fmla="*/ 2024249 h 2731829"/>
              <a:gd name="connsiteX281" fmla="*/ 5315808 w 6981844"/>
              <a:gd name="connsiteY281" fmla="*/ 2024249 h 2731829"/>
              <a:gd name="connsiteX282" fmla="*/ 5315808 w 6981844"/>
              <a:gd name="connsiteY282" fmla="*/ 2087249 h 2731829"/>
              <a:gd name="connsiteX283" fmla="*/ 5344874 w 6981844"/>
              <a:gd name="connsiteY283" fmla="*/ 2087249 h 2731829"/>
              <a:gd name="connsiteX284" fmla="*/ 5359216 w 6981844"/>
              <a:gd name="connsiteY284" fmla="*/ 2087249 h 2731829"/>
              <a:gd name="connsiteX285" fmla="*/ 5662571 w 6981844"/>
              <a:gd name="connsiteY285" fmla="*/ 2087249 h 2731829"/>
              <a:gd name="connsiteX286" fmla="*/ 5662571 w 6981844"/>
              <a:gd name="connsiteY286" fmla="*/ 2156461 h 2731829"/>
              <a:gd name="connsiteX287" fmla="*/ 6014030 w 6981844"/>
              <a:gd name="connsiteY287" fmla="*/ 2156461 h 2731829"/>
              <a:gd name="connsiteX288" fmla="*/ 6042970 w 6981844"/>
              <a:gd name="connsiteY288" fmla="*/ 2156461 h 2731829"/>
              <a:gd name="connsiteX289" fmla="*/ 6067085 w 6981844"/>
              <a:gd name="connsiteY289" fmla="*/ 2156461 h 2731829"/>
              <a:gd name="connsiteX290" fmla="*/ 6071909 w 6981844"/>
              <a:gd name="connsiteY290" fmla="*/ 2156461 h 2731829"/>
              <a:gd name="connsiteX291" fmla="*/ 6071909 w 6981844"/>
              <a:gd name="connsiteY291" fmla="*/ 2238602 h 2731829"/>
              <a:gd name="connsiteX292" fmla="*/ 6076605 w 6981844"/>
              <a:gd name="connsiteY292" fmla="*/ 2238602 h 2731829"/>
              <a:gd name="connsiteX293" fmla="*/ 6081555 w 6981844"/>
              <a:gd name="connsiteY293" fmla="*/ 2238602 h 2731829"/>
              <a:gd name="connsiteX294" fmla="*/ 6091075 w 6981844"/>
              <a:gd name="connsiteY294" fmla="*/ 2238602 h 2731829"/>
              <a:gd name="connsiteX295" fmla="*/ 6124837 w 6981844"/>
              <a:gd name="connsiteY295" fmla="*/ 2238602 h 2731829"/>
              <a:gd name="connsiteX296" fmla="*/ 6129661 w 6981844"/>
              <a:gd name="connsiteY296" fmla="*/ 2238602 h 2731829"/>
              <a:gd name="connsiteX297" fmla="*/ 6172942 w 6981844"/>
              <a:gd name="connsiteY297" fmla="*/ 2238602 h 2731829"/>
              <a:gd name="connsiteX298" fmla="*/ 6572634 w 6981844"/>
              <a:gd name="connsiteY298" fmla="*/ 2238602 h 2731829"/>
              <a:gd name="connsiteX299" fmla="*/ 6572634 w 6981844"/>
              <a:gd name="connsiteY299" fmla="*/ 2485153 h 2731829"/>
              <a:gd name="connsiteX300" fmla="*/ 6866342 w 6981844"/>
              <a:gd name="connsiteY300" fmla="*/ 2485153 h 2731829"/>
              <a:gd name="connsiteX301" fmla="*/ 6866342 w 6981844"/>
              <a:gd name="connsiteY301" fmla="*/ 2731830 h 2731829"/>
              <a:gd name="connsiteX302" fmla="*/ 6909750 w 6981844"/>
              <a:gd name="connsiteY302" fmla="*/ 2731830 h 2731829"/>
              <a:gd name="connsiteX303" fmla="*/ 6981844 w 6981844"/>
              <a:gd name="connsiteY303" fmla="*/ 2731830 h 27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Lst>
            <a:rect l="l" t="t" r="r" b="b"/>
            <a:pathLst>
              <a:path w="6981844" h="2731829">
                <a:moveTo>
                  <a:pt x="0" y="0"/>
                </a:moveTo>
                <a:lnTo>
                  <a:pt x="4950" y="0"/>
                </a:lnTo>
                <a:lnTo>
                  <a:pt x="101160" y="0"/>
                </a:lnTo>
                <a:lnTo>
                  <a:pt x="149266" y="0"/>
                </a:lnTo>
                <a:lnTo>
                  <a:pt x="149266" y="13944"/>
                </a:lnTo>
                <a:lnTo>
                  <a:pt x="163735" y="13944"/>
                </a:lnTo>
                <a:lnTo>
                  <a:pt x="163735" y="41958"/>
                </a:lnTo>
                <a:lnTo>
                  <a:pt x="192674" y="41958"/>
                </a:lnTo>
                <a:lnTo>
                  <a:pt x="192674" y="69846"/>
                </a:lnTo>
                <a:lnTo>
                  <a:pt x="197498" y="69846"/>
                </a:lnTo>
                <a:lnTo>
                  <a:pt x="197498" y="97733"/>
                </a:lnTo>
                <a:lnTo>
                  <a:pt x="202321" y="97733"/>
                </a:lnTo>
                <a:lnTo>
                  <a:pt x="202321" y="111677"/>
                </a:lnTo>
                <a:lnTo>
                  <a:pt x="207144" y="111677"/>
                </a:lnTo>
                <a:lnTo>
                  <a:pt x="207144" y="153381"/>
                </a:lnTo>
                <a:lnTo>
                  <a:pt x="216790" y="153381"/>
                </a:lnTo>
                <a:lnTo>
                  <a:pt x="216790" y="167325"/>
                </a:lnTo>
                <a:lnTo>
                  <a:pt x="231133" y="167325"/>
                </a:lnTo>
                <a:lnTo>
                  <a:pt x="231133" y="181268"/>
                </a:lnTo>
                <a:lnTo>
                  <a:pt x="240906" y="181268"/>
                </a:lnTo>
                <a:lnTo>
                  <a:pt x="240906" y="195212"/>
                </a:lnTo>
                <a:lnTo>
                  <a:pt x="269719" y="195212"/>
                </a:lnTo>
                <a:lnTo>
                  <a:pt x="279238" y="195212"/>
                </a:lnTo>
                <a:lnTo>
                  <a:pt x="279238" y="209156"/>
                </a:lnTo>
                <a:lnTo>
                  <a:pt x="284188" y="209156"/>
                </a:lnTo>
                <a:lnTo>
                  <a:pt x="284188" y="223353"/>
                </a:lnTo>
                <a:lnTo>
                  <a:pt x="293708" y="223353"/>
                </a:lnTo>
                <a:lnTo>
                  <a:pt x="293708" y="237424"/>
                </a:lnTo>
                <a:lnTo>
                  <a:pt x="313001" y="237424"/>
                </a:lnTo>
                <a:lnTo>
                  <a:pt x="313001" y="265438"/>
                </a:lnTo>
                <a:lnTo>
                  <a:pt x="327470" y="265438"/>
                </a:lnTo>
                <a:lnTo>
                  <a:pt x="327470" y="279508"/>
                </a:lnTo>
                <a:lnTo>
                  <a:pt x="366056" y="279508"/>
                </a:lnTo>
                <a:lnTo>
                  <a:pt x="366056" y="293579"/>
                </a:lnTo>
                <a:lnTo>
                  <a:pt x="385349" y="293579"/>
                </a:lnTo>
                <a:lnTo>
                  <a:pt x="385349" y="307649"/>
                </a:lnTo>
                <a:lnTo>
                  <a:pt x="390172" y="307649"/>
                </a:lnTo>
                <a:lnTo>
                  <a:pt x="390172" y="321720"/>
                </a:lnTo>
                <a:lnTo>
                  <a:pt x="394868" y="321720"/>
                </a:lnTo>
                <a:lnTo>
                  <a:pt x="394868" y="363931"/>
                </a:lnTo>
                <a:lnTo>
                  <a:pt x="399691" y="363931"/>
                </a:lnTo>
                <a:lnTo>
                  <a:pt x="399691" y="378002"/>
                </a:lnTo>
                <a:lnTo>
                  <a:pt x="404642" y="378002"/>
                </a:lnTo>
                <a:lnTo>
                  <a:pt x="404642" y="406016"/>
                </a:lnTo>
                <a:lnTo>
                  <a:pt x="409338" y="406016"/>
                </a:lnTo>
                <a:lnTo>
                  <a:pt x="409338" y="448354"/>
                </a:lnTo>
                <a:lnTo>
                  <a:pt x="414161" y="448354"/>
                </a:lnTo>
                <a:lnTo>
                  <a:pt x="414161" y="462425"/>
                </a:lnTo>
                <a:lnTo>
                  <a:pt x="418984" y="462425"/>
                </a:lnTo>
                <a:lnTo>
                  <a:pt x="418984" y="476622"/>
                </a:lnTo>
                <a:lnTo>
                  <a:pt x="423807" y="476622"/>
                </a:lnTo>
                <a:lnTo>
                  <a:pt x="423807" y="490692"/>
                </a:lnTo>
                <a:lnTo>
                  <a:pt x="428631" y="490692"/>
                </a:lnTo>
                <a:lnTo>
                  <a:pt x="428631" y="505016"/>
                </a:lnTo>
                <a:lnTo>
                  <a:pt x="442973" y="505016"/>
                </a:lnTo>
                <a:lnTo>
                  <a:pt x="442973" y="519214"/>
                </a:lnTo>
                <a:lnTo>
                  <a:pt x="481559" y="519214"/>
                </a:lnTo>
                <a:lnTo>
                  <a:pt x="481559" y="533284"/>
                </a:lnTo>
                <a:lnTo>
                  <a:pt x="500852" y="533284"/>
                </a:lnTo>
                <a:lnTo>
                  <a:pt x="500852" y="561805"/>
                </a:lnTo>
                <a:lnTo>
                  <a:pt x="534614" y="561805"/>
                </a:lnTo>
                <a:lnTo>
                  <a:pt x="534614" y="575876"/>
                </a:lnTo>
                <a:lnTo>
                  <a:pt x="592239" y="575876"/>
                </a:lnTo>
                <a:lnTo>
                  <a:pt x="592239" y="590200"/>
                </a:lnTo>
                <a:lnTo>
                  <a:pt x="611532" y="590200"/>
                </a:lnTo>
                <a:lnTo>
                  <a:pt x="611532" y="604397"/>
                </a:lnTo>
                <a:lnTo>
                  <a:pt x="626001" y="604397"/>
                </a:lnTo>
                <a:lnTo>
                  <a:pt x="626001" y="618468"/>
                </a:lnTo>
                <a:lnTo>
                  <a:pt x="654941" y="618468"/>
                </a:lnTo>
                <a:lnTo>
                  <a:pt x="654941" y="632665"/>
                </a:lnTo>
                <a:lnTo>
                  <a:pt x="731985" y="632665"/>
                </a:lnTo>
                <a:lnTo>
                  <a:pt x="731985" y="661059"/>
                </a:lnTo>
                <a:lnTo>
                  <a:pt x="751278" y="661059"/>
                </a:lnTo>
                <a:lnTo>
                  <a:pt x="751278" y="675257"/>
                </a:lnTo>
                <a:lnTo>
                  <a:pt x="775267" y="675257"/>
                </a:lnTo>
                <a:lnTo>
                  <a:pt x="775267" y="689581"/>
                </a:lnTo>
                <a:lnTo>
                  <a:pt x="780090" y="689581"/>
                </a:lnTo>
                <a:lnTo>
                  <a:pt x="785040" y="689581"/>
                </a:lnTo>
                <a:lnTo>
                  <a:pt x="785040" y="732299"/>
                </a:lnTo>
                <a:lnTo>
                  <a:pt x="794560" y="732299"/>
                </a:lnTo>
                <a:lnTo>
                  <a:pt x="794560" y="746496"/>
                </a:lnTo>
                <a:lnTo>
                  <a:pt x="799383" y="746496"/>
                </a:lnTo>
                <a:lnTo>
                  <a:pt x="799383" y="775145"/>
                </a:lnTo>
                <a:lnTo>
                  <a:pt x="804079" y="775145"/>
                </a:lnTo>
                <a:lnTo>
                  <a:pt x="804079" y="789468"/>
                </a:lnTo>
                <a:lnTo>
                  <a:pt x="813853" y="789468"/>
                </a:lnTo>
                <a:lnTo>
                  <a:pt x="813853" y="860581"/>
                </a:lnTo>
                <a:lnTo>
                  <a:pt x="818676" y="860581"/>
                </a:lnTo>
                <a:lnTo>
                  <a:pt x="818676" y="875032"/>
                </a:lnTo>
                <a:lnTo>
                  <a:pt x="823372" y="875032"/>
                </a:lnTo>
                <a:lnTo>
                  <a:pt x="823372" y="903680"/>
                </a:lnTo>
                <a:lnTo>
                  <a:pt x="828322" y="903680"/>
                </a:lnTo>
                <a:lnTo>
                  <a:pt x="828322" y="918131"/>
                </a:lnTo>
                <a:lnTo>
                  <a:pt x="833145" y="918131"/>
                </a:lnTo>
                <a:lnTo>
                  <a:pt x="833145" y="932455"/>
                </a:lnTo>
                <a:lnTo>
                  <a:pt x="842665" y="932455"/>
                </a:lnTo>
                <a:lnTo>
                  <a:pt x="842665" y="961103"/>
                </a:lnTo>
                <a:lnTo>
                  <a:pt x="885947" y="961103"/>
                </a:lnTo>
                <a:lnTo>
                  <a:pt x="885947" y="975554"/>
                </a:lnTo>
                <a:lnTo>
                  <a:pt x="895720" y="975554"/>
                </a:lnTo>
                <a:lnTo>
                  <a:pt x="895720" y="989751"/>
                </a:lnTo>
                <a:lnTo>
                  <a:pt x="977588" y="989751"/>
                </a:lnTo>
                <a:lnTo>
                  <a:pt x="977588" y="1018526"/>
                </a:lnTo>
                <a:lnTo>
                  <a:pt x="1020870" y="1018526"/>
                </a:lnTo>
                <a:lnTo>
                  <a:pt x="1020870" y="1032850"/>
                </a:lnTo>
                <a:lnTo>
                  <a:pt x="1049809" y="1032850"/>
                </a:lnTo>
                <a:lnTo>
                  <a:pt x="1049809" y="1047174"/>
                </a:lnTo>
                <a:lnTo>
                  <a:pt x="1117080" y="1047174"/>
                </a:lnTo>
                <a:lnTo>
                  <a:pt x="1117080" y="1061625"/>
                </a:lnTo>
                <a:lnTo>
                  <a:pt x="1131676" y="1061625"/>
                </a:lnTo>
                <a:lnTo>
                  <a:pt x="1131676" y="1075822"/>
                </a:lnTo>
                <a:lnTo>
                  <a:pt x="1184478" y="1075822"/>
                </a:lnTo>
                <a:lnTo>
                  <a:pt x="1184478" y="1090273"/>
                </a:lnTo>
                <a:lnTo>
                  <a:pt x="1198947" y="1090273"/>
                </a:lnTo>
                <a:lnTo>
                  <a:pt x="1198947" y="1104470"/>
                </a:lnTo>
                <a:lnTo>
                  <a:pt x="1203771" y="1104470"/>
                </a:lnTo>
                <a:lnTo>
                  <a:pt x="1208721" y="1104470"/>
                </a:lnTo>
                <a:lnTo>
                  <a:pt x="1208721" y="1119047"/>
                </a:lnTo>
                <a:lnTo>
                  <a:pt x="1218240" y="1119047"/>
                </a:lnTo>
                <a:lnTo>
                  <a:pt x="1218240" y="1133498"/>
                </a:lnTo>
                <a:lnTo>
                  <a:pt x="1223064" y="1133498"/>
                </a:lnTo>
                <a:lnTo>
                  <a:pt x="1223064" y="1147822"/>
                </a:lnTo>
                <a:lnTo>
                  <a:pt x="1232710" y="1147822"/>
                </a:lnTo>
                <a:lnTo>
                  <a:pt x="1232710" y="1162273"/>
                </a:lnTo>
                <a:lnTo>
                  <a:pt x="1237533" y="1162273"/>
                </a:lnTo>
                <a:lnTo>
                  <a:pt x="1237533" y="1176850"/>
                </a:lnTo>
                <a:lnTo>
                  <a:pt x="1247180" y="1176850"/>
                </a:lnTo>
                <a:lnTo>
                  <a:pt x="1247180" y="1191175"/>
                </a:lnTo>
                <a:lnTo>
                  <a:pt x="1285638" y="1191175"/>
                </a:lnTo>
                <a:lnTo>
                  <a:pt x="1285638" y="1219949"/>
                </a:lnTo>
                <a:lnTo>
                  <a:pt x="1391622" y="1219949"/>
                </a:lnTo>
                <a:lnTo>
                  <a:pt x="1391622" y="1234527"/>
                </a:lnTo>
                <a:lnTo>
                  <a:pt x="1401268" y="1234527"/>
                </a:lnTo>
                <a:lnTo>
                  <a:pt x="1401268" y="1248978"/>
                </a:lnTo>
                <a:lnTo>
                  <a:pt x="1439854" y="1248978"/>
                </a:lnTo>
                <a:lnTo>
                  <a:pt x="1439854" y="1263302"/>
                </a:lnTo>
                <a:lnTo>
                  <a:pt x="1531241" y="1263302"/>
                </a:lnTo>
                <a:lnTo>
                  <a:pt x="1531241" y="1277752"/>
                </a:lnTo>
                <a:lnTo>
                  <a:pt x="1540887" y="1277752"/>
                </a:lnTo>
                <a:lnTo>
                  <a:pt x="1540887" y="1292076"/>
                </a:lnTo>
                <a:lnTo>
                  <a:pt x="1555357" y="1292076"/>
                </a:lnTo>
                <a:lnTo>
                  <a:pt x="1555357" y="1306654"/>
                </a:lnTo>
                <a:lnTo>
                  <a:pt x="1579346" y="1306654"/>
                </a:lnTo>
                <a:lnTo>
                  <a:pt x="1579346" y="1321105"/>
                </a:lnTo>
                <a:lnTo>
                  <a:pt x="1617932" y="1321105"/>
                </a:lnTo>
                <a:lnTo>
                  <a:pt x="1617932" y="1335429"/>
                </a:lnTo>
                <a:lnTo>
                  <a:pt x="1622755" y="1335429"/>
                </a:lnTo>
                <a:lnTo>
                  <a:pt x="1622755" y="1349880"/>
                </a:lnTo>
                <a:lnTo>
                  <a:pt x="1627451" y="1349880"/>
                </a:lnTo>
                <a:lnTo>
                  <a:pt x="1627451" y="1364457"/>
                </a:lnTo>
                <a:lnTo>
                  <a:pt x="1656517" y="1364457"/>
                </a:lnTo>
                <a:lnTo>
                  <a:pt x="1656517" y="1393232"/>
                </a:lnTo>
                <a:lnTo>
                  <a:pt x="1661214" y="1393232"/>
                </a:lnTo>
                <a:lnTo>
                  <a:pt x="1685330" y="1393232"/>
                </a:lnTo>
                <a:lnTo>
                  <a:pt x="1685330" y="1407809"/>
                </a:lnTo>
                <a:lnTo>
                  <a:pt x="1723915" y="1407809"/>
                </a:lnTo>
                <a:lnTo>
                  <a:pt x="1723915" y="1422387"/>
                </a:lnTo>
                <a:lnTo>
                  <a:pt x="1747904" y="1422387"/>
                </a:lnTo>
                <a:lnTo>
                  <a:pt x="1747904" y="1436838"/>
                </a:lnTo>
                <a:lnTo>
                  <a:pt x="1892347" y="1436838"/>
                </a:lnTo>
                <a:lnTo>
                  <a:pt x="1892347" y="1451415"/>
                </a:lnTo>
                <a:lnTo>
                  <a:pt x="2017623" y="1451415"/>
                </a:lnTo>
                <a:lnTo>
                  <a:pt x="2017623" y="1465993"/>
                </a:lnTo>
                <a:lnTo>
                  <a:pt x="2022319" y="1465993"/>
                </a:lnTo>
                <a:lnTo>
                  <a:pt x="2022319" y="1480697"/>
                </a:lnTo>
                <a:lnTo>
                  <a:pt x="2027143" y="1480697"/>
                </a:lnTo>
                <a:lnTo>
                  <a:pt x="2027143" y="1495275"/>
                </a:lnTo>
                <a:lnTo>
                  <a:pt x="2032093" y="1495275"/>
                </a:lnTo>
                <a:lnTo>
                  <a:pt x="2032093" y="1510106"/>
                </a:lnTo>
                <a:lnTo>
                  <a:pt x="2036916" y="1510106"/>
                </a:lnTo>
                <a:lnTo>
                  <a:pt x="2036916" y="1524810"/>
                </a:lnTo>
                <a:lnTo>
                  <a:pt x="2123480" y="1524810"/>
                </a:lnTo>
                <a:lnTo>
                  <a:pt x="2123480" y="1539514"/>
                </a:lnTo>
                <a:lnTo>
                  <a:pt x="2243933" y="1539514"/>
                </a:lnTo>
                <a:lnTo>
                  <a:pt x="2243933" y="1554218"/>
                </a:lnTo>
                <a:lnTo>
                  <a:pt x="2268049" y="1554218"/>
                </a:lnTo>
                <a:lnTo>
                  <a:pt x="2268049" y="1569049"/>
                </a:lnTo>
                <a:lnTo>
                  <a:pt x="2316154" y="1569049"/>
                </a:lnTo>
                <a:lnTo>
                  <a:pt x="2316154" y="1583754"/>
                </a:lnTo>
                <a:lnTo>
                  <a:pt x="2383553" y="1583754"/>
                </a:lnTo>
                <a:lnTo>
                  <a:pt x="2383553" y="1598458"/>
                </a:lnTo>
                <a:lnTo>
                  <a:pt x="2398022" y="1598458"/>
                </a:lnTo>
                <a:lnTo>
                  <a:pt x="2398022" y="1613289"/>
                </a:lnTo>
                <a:lnTo>
                  <a:pt x="2417315" y="1613289"/>
                </a:lnTo>
                <a:lnTo>
                  <a:pt x="2426834" y="1613289"/>
                </a:lnTo>
                <a:lnTo>
                  <a:pt x="2426834" y="1628247"/>
                </a:lnTo>
                <a:lnTo>
                  <a:pt x="2436481" y="1628247"/>
                </a:lnTo>
                <a:lnTo>
                  <a:pt x="2441304" y="1628247"/>
                </a:lnTo>
                <a:lnTo>
                  <a:pt x="2441304" y="1658416"/>
                </a:lnTo>
                <a:lnTo>
                  <a:pt x="2450823" y="1658416"/>
                </a:lnTo>
                <a:lnTo>
                  <a:pt x="2465420" y="1658416"/>
                </a:lnTo>
                <a:lnTo>
                  <a:pt x="2479890" y="1658416"/>
                </a:lnTo>
                <a:lnTo>
                  <a:pt x="2595392" y="1658416"/>
                </a:lnTo>
                <a:lnTo>
                  <a:pt x="2595392" y="1674008"/>
                </a:lnTo>
                <a:lnTo>
                  <a:pt x="2840995" y="1674008"/>
                </a:lnTo>
                <a:lnTo>
                  <a:pt x="2840995" y="1689599"/>
                </a:lnTo>
                <a:lnTo>
                  <a:pt x="2845691" y="1689599"/>
                </a:lnTo>
                <a:lnTo>
                  <a:pt x="2855465" y="1689599"/>
                </a:lnTo>
                <a:lnTo>
                  <a:pt x="2932382" y="1689599"/>
                </a:lnTo>
                <a:lnTo>
                  <a:pt x="2932382" y="1705698"/>
                </a:lnTo>
                <a:lnTo>
                  <a:pt x="3024023" y="1705698"/>
                </a:lnTo>
                <a:lnTo>
                  <a:pt x="3024023" y="1721797"/>
                </a:lnTo>
                <a:lnTo>
                  <a:pt x="3048012" y="1721797"/>
                </a:lnTo>
                <a:lnTo>
                  <a:pt x="3048012" y="1737768"/>
                </a:lnTo>
                <a:lnTo>
                  <a:pt x="3076825" y="1737768"/>
                </a:lnTo>
                <a:lnTo>
                  <a:pt x="3076825" y="1753741"/>
                </a:lnTo>
                <a:lnTo>
                  <a:pt x="3096118" y="1753741"/>
                </a:lnTo>
                <a:lnTo>
                  <a:pt x="3096118" y="1769839"/>
                </a:lnTo>
                <a:lnTo>
                  <a:pt x="3216571" y="1769839"/>
                </a:lnTo>
                <a:lnTo>
                  <a:pt x="3216571" y="1785938"/>
                </a:lnTo>
                <a:lnTo>
                  <a:pt x="3230913" y="1785938"/>
                </a:lnTo>
                <a:lnTo>
                  <a:pt x="3240687" y="1785938"/>
                </a:lnTo>
                <a:lnTo>
                  <a:pt x="3240687" y="1802163"/>
                </a:lnTo>
                <a:lnTo>
                  <a:pt x="3250206" y="1802163"/>
                </a:lnTo>
                <a:lnTo>
                  <a:pt x="3250206" y="1818262"/>
                </a:lnTo>
                <a:lnTo>
                  <a:pt x="3255156" y="1818262"/>
                </a:lnTo>
                <a:lnTo>
                  <a:pt x="3255156" y="1834614"/>
                </a:lnTo>
                <a:lnTo>
                  <a:pt x="3298438" y="1834614"/>
                </a:lnTo>
                <a:lnTo>
                  <a:pt x="3438057" y="1834614"/>
                </a:lnTo>
                <a:lnTo>
                  <a:pt x="3438057" y="1851473"/>
                </a:lnTo>
                <a:lnTo>
                  <a:pt x="3635555" y="1851473"/>
                </a:lnTo>
                <a:lnTo>
                  <a:pt x="3640251" y="1851473"/>
                </a:lnTo>
                <a:lnTo>
                  <a:pt x="3645075" y="1851473"/>
                </a:lnTo>
                <a:lnTo>
                  <a:pt x="3654721" y="1851473"/>
                </a:lnTo>
                <a:lnTo>
                  <a:pt x="3654721" y="1886459"/>
                </a:lnTo>
                <a:lnTo>
                  <a:pt x="3664367" y="1886459"/>
                </a:lnTo>
                <a:lnTo>
                  <a:pt x="3688356" y="1886459"/>
                </a:lnTo>
                <a:lnTo>
                  <a:pt x="3693180" y="1886459"/>
                </a:lnTo>
                <a:lnTo>
                  <a:pt x="3751058" y="1886459"/>
                </a:lnTo>
                <a:lnTo>
                  <a:pt x="3828103" y="1886459"/>
                </a:lnTo>
                <a:lnTo>
                  <a:pt x="3828103" y="1904713"/>
                </a:lnTo>
                <a:lnTo>
                  <a:pt x="3962899" y="1904713"/>
                </a:lnTo>
                <a:lnTo>
                  <a:pt x="4015827" y="1904713"/>
                </a:lnTo>
                <a:lnTo>
                  <a:pt x="4015827" y="1923093"/>
                </a:lnTo>
                <a:lnTo>
                  <a:pt x="4030296" y="1923093"/>
                </a:lnTo>
                <a:lnTo>
                  <a:pt x="4030296" y="1941601"/>
                </a:lnTo>
                <a:lnTo>
                  <a:pt x="4044766" y="1941601"/>
                </a:lnTo>
                <a:lnTo>
                  <a:pt x="4049462" y="1941601"/>
                </a:lnTo>
                <a:lnTo>
                  <a:pt x="4054412" y="1941601"/>
                </a:lnTo>
                <a:lnTo>
                  <a:pt x="4059236" y="1941601"/>
                </a:lnTo>
                <a:lnTo>
                  <a:pt x="4063932" y="1941601"/>
                </a:lnTo>
                <a:lnTo>
                  <a:pt x="4073578" y="1941601"/>
                </a:lnTo>
                <a:lnTo>
                  <a:pt x="4078528" y="1941601"/>
                </a:lnTo>
                <a:lnTo>
                  <a:pt x="4116860" y="1941601"/>
                </a:lnTo>
                <a:lnTo>
                  <a:pt x="4126634" y="1941601"/>
                </a:lnTo>
                <a:lnTo>
                  <a:pt x="4227794" y="1941601"/>
                </a:lnTo>
                <a:lnTo>
                  <a:pt x="4227794" y="1963657"/>
                </a:lnTo>
                <a:lnTo>
                  <a:pt x="4314358" y="1963657"/>
                </a:lnTo>
                <a:lnTo>
                  <a:pt x="4444331" y="1963657"/>
                </a:lnTo>
                <a:lnTo>
                  <a:pt x="4449154" y="1963657"/>
                </a:lnTo>
                <a:lnTo>
                  <a:pt x="4454104" y="1963657"/>
                </a:lnTo>
                <a:lnTo>
                  <a:pt x="4458927" y="1963657"/>
                </a:lnTo>
                <a:lnTo>
                  <a:pt x="4468447" y="1963657"/>
                </a:lnTo>
                <a:lnTo>
                  <a:pt x="4473270" y="1963657"/>
                </a:lnTo>
                <a:lnTo>
                  <a:pt x="4478093" y="1963657"/>
                </a:lnTo>
                <a:lnTo>
                  <a:pt x="4487740" y="1963657"/>
                </a:lnTo>
                <a:lnTo>
                  <a:pt x="4492436" y="1963657"/>
                </a:lnTo>
                <a:lnTo>
                  <a:pt x="4497259" y="1963657"/>
                </a:lnTo>
                <a:lnTo>
                  <a:pt x="4521502" y="1963657"/>
                </a:lnTo>
                <a:lnTo>
                  <a:pt x="4839199" y="1963657"/>
                </a:lnTo>
                <a:lnTo>
                  <a:pt x="4858492" y="1963657"/>
                </a:lnTo>
                <a:lnTo>
                  <a:pt x="4858492" y="1992178"/>
                </a:lnTo>
                <a:lnTo>
                  <a:pt x="4872835" y="1992178"/>
                </a:lnTo>
                <a:lnTo>
                  <a:pt x="4877784" y="1992178"/>
                </a:lnTo>
                <a:lnTo>
                  <a:pt x="4882608" y="1992178"/>
                </a:lnTo>
                <a:lnTo>
                  <a:pt x="4887304" y="1992178"/>
                </a:lnTo>
                <a:lnTo>
                  <a:pt x="4887304" y="2024249"/>
                </a:lnTo>
                <a:lnTo>
                  <a:pt x="4892127" y="2024249"/>
                </a:lnTo>
                <a:lnTo>
                  <a:pt x="4925890" y="2024249"/>
                </a:lnTo>
                <a:lnTo>
                  <a:pt x="5070332" y="2024249"/>
                </a:lnTo>
                <a:lnTo>
                  <a:pt x="5142553" y="2024249"/>
                </a:lnTo>
                <a:lnTo>
                  <a:pt x="5214901" y="2024249"/>
                </a:lnTo>
                <a:lnTo>
                  <a:pt x="5229244" y="2024249"/>
                </a:lnTo>
                <a:lnTo>
                  <a:pt x="5233940" y="2024249"/>
                </a:lnTo>
                <a:lnTo>
                  <a:pt x="5253233" y="2024249"/>
                </a:lnTo>
                <a:lnTo>
                  <a:pt x="5267703" y="2024249"/>
                </a:lnTo>
                <a:lnTo>
                  <a:pt x="5272526" y="2024249"/>
                </a:lnTo>
                <a:lnTo>
                  <a:pt x="5282299" y="2024249"/>
                </a:lnTo>
                <a:lnTo>
                  <a:pt x="5291819" y="2024249"/>
                </a:lnTo>
                <a:lnTo>
                  <a:pt x="5296642" y="2024249"/>
                </a:lnTo>
                <a:lnTo>
                  <a:pt x="5301465" y="2024249"/>
                </a:lnTo>
                <a:lnTo>
                  <a:pt x="5315808" y="2024249"/>
                </a:lnTo>
                <a:lnTo>
                  <a:pt x="5315808" y="2087249"/>
                </a:lnTo>
                <a:lnTo>
                  <a:pt x="5344874" y="2087249"/>
                </a:lnTo>
                <a:lnTo>
                  <a:pt x="5359216" y="2087249"/>
                </a:lnTo>
                <a:lnTo>
                  <a:pt x="5662571" y="2087249"/>
                </a:lnTo>
                <a:lnTo>
                  <a:pt x="5662571" y="2156461"/>
                </a:lnTo>
                <a:lnTo>
                  <a:pt x="6014030" y="2156461"/>
                </a:lnTo>
                <a:lnTo>
                  <a:pt x="6042970" y="2156461"/>
                </a:lnTo>
                <a:lnTo>
                  <a:pt x="6067085" y="2156461"/>
                </a:lnTo>
                <a:lnTo>
                  <a:pt x="6071909" y="2156461"/>
                </a:lnTo>
                <a:lnTo>
                  <a:pt x="6071909" y="2238602"/>
                </a:lnTo>
                <a:lnTo>
                  <a:pt x="6076605" y="2238602"/>
                </a:lnTo>
                <a:lnTo>
                  <a:pt x="6081555" y="2238602"/>
                </a:lnTo>
                <a:lnTo>
                  <a:pt x="6091075" y="2238602"/>
                </a:lnTo>
                <a:lnTo>
                  <a:pt x="6124837" y="2238602"/>
                </a:lnTo>
                <a:lnTo>
                  <a:pt x="6129661" y="2238602"/>
                </a:lnTo>
                <a:lnTo>
                  <a:pt x="6172942" y="2238602"/>
                </a:lnTo>
                <a:lnTo>
                  <a:pt x="6572634" y="2238602"/>
                </a:lnTo>
                <a:lnTo>
                  <a:pt x="6572634" y="2485153"/>
                </a:lnTo>
                <a:lnTo>
                  <a:pt x="6866342" y="2485153"/>
                </a:lnTo>
                <a:lnTo>
                  <a:pt x="6866342" y="2731830"/>
                </a:lnTo>
                <a:lnTo>
                  <a:pt x="6909750" y="2731830"/>
                </a:lnTo>
                <a:lnTo>
                  <a:pt x="6981844" y="2731830"/>
                </a:lnTo>
              </a:path>
            </a:pathLst>
          </a:custGeom>
          <a:noFill/>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nvGrpSpPr>
          <p:cNvPr id="1648" name="Graphic 5">
            <a:extLst>
              <a:ext uri="{FF2B5EF4-FFF2-40B4-BE49-F238E27FC236}">
                <a16:creationId xmlns:a16="http://schemas.microsoft.com/office/drawing/2014/main" id="{2F67B614-F6F3-FBEC-8CCE-7A2ADB30A3BC}"/>
              </a:ext>
            </a:extLst>
          </p:cNvPr>
          <p:cNvGrpSpPr/>
          <p:nvPr/>
        </p:nvGrpSpPr>
        <p:grpSpPr>
          <a:xfrm>
            <a:off x="987123" y="2287485"/>
            <a:ext cx="4718703" cy="2005168"/>
            <a:chOff x="-507248" y="1898404"/>
            <a:chExt cx="7078054" cy="2832731"/>
          </a:xfrm>
        </p:grpSpPr>
        <p:sp>
          <p:nvSpPr>
            <p:cNvPr id="1653" name="Freeform 2736">
              <a:extLst>
                <a:ext uri="{FF2B5EF4-FFF2-40B4-BE49-F238E27FC236}">
                  <a16:creationId xmlns:a16="http://schemas.microsoft.com/office/drawing/2014/main" id="{0C562FAC-E892-739B-6727-2B5B9368FC2C}"/>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54" name="Freeform 2737">
              <a:extLst>
                <a:ext uri="{FF2B5EF4-FFF2-40B4-BE49-F238E27FC236}">
                  <a16:creationId xmlns:a16="http://schemas.microsoft.com/office/drawing/2014/main" id="{CF21AEAB-9245-3C13-CEE3-9792FD19394E}"/>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55" name="Freeform 2738">
              <a:extLst>
                <a:ext uri="{FF2B5EF4-FFF2-40B4-BE49-F238E27FC236}">
                  <a16:creationId xmlns:a16="http://schemas.microsoft.com/office/drawing/2014/main" id="{015864ED-7A93-5F2E-BCC1-F430878E60C1}"/>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56" name="Freeform 2739">
              <a:extLst>
                <a:ext uri="{FF2B5EF4-FFF2-40B4-BE49-F238E27FC236}">
                  <a16:creationId xmlns:a16="http://schemas.microsoft.com/office/drawing/2014/main" id="{4D630AC5-10B4-6073-1692-8AACD6643615}"/>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57" name="Freeform 2740">
              <a:extLst>
                <a:ext uri="{FF2B5EF4-FFF2-40B4-BE49-F238E27FC236}">
                  <a16:creationId xmlns:a16="http://schemas.microsoft.com/office/drawing/2014/main" id="{E1FCF099-FFF3-D389-9CF9-7BE525C50966}"/>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58" name="Freeform 2741">
              <a:extLst>
                <a:ext uri="{FF2B5EF4-FFF2-40B4-BE49-F238E27FC236}">
                  <a16:creationId xmlns:a16="http://schemas.microsoft.com/office/drawing/2014/main" id="{3B49E1AA-AB1C-057D-BDD7-2BB4F7CDC9FD}"/>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59" name="Freeform 2742">
              <a:extLst>
                <a:ext uri="{FF2B5EF4-FFF2-40B4-BE49-F238E27FC236}">
                  <a16:creationId xmlns:a16="http://schemas.microsoft.com/office/drawing/2014/main" id="{30CDDAF6-6514-B928-2AF7-2B8C5C1F93FF}"/>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60" name="Freeform 2743">
              <a:extLst>
                <a:ext uri="{FF2B5EF4-FFF2-40B4-BE49-F238E27FC236}">
                  <a16:creationId xmlns:a16="http://schemas.microsoft.com/office/drawing/2014/main" id="{4A820C1B-3273-B521-BF48-406DB79E128D}"/>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61" name="Freeform 2744">
              <a:extLst>
                <a:ext uri="{FF2B5EF4-FFF2-40B4-BE49-F238E27FC236}">
                  <a16:creationId xmlns:a16="http://schemas.microsoft.com/office/drawing/2014/main" id="{E8BA85B1-35DF-41F3-74B7-885D3536F2E5}"/>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62" name="Freeform 2745">
              <a:extLst>
                <a:ext uri="{FF2B5EF4-FFF2-40B4-BE49-F238E27FC236}">
                  <a16:creationId xmlns:a16="http://schemas.microsoft.com/office/drawing/2014/main" id="{FF41D81E-7C87-BE63-F4FC-567A91BE3986}"/>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63" name="Freeform 2746">
              <a:extLst>
                <a:ext uri="{FF2B5EF4-FFF2-40B4-BE49-F238E27FC236}">
                  <a16:creationId xmlns:a16="http://schemas.microsoft.com/office/drawing/2014/main" id="{9A672C6A-C731-4F51-9180-1BB0B8C08FF8}"/>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64" name="Freeform 2747">
              <a:extLst>
                <a:ext uri="{FF2B5EF4-FFF2-40B4-BE49-F238E27FC236}">
                  <a16:creationId xmlns:a16="http://schemas.microsoft.com/office/drawing/2014/main" id="{A5E8C2AF-5D3B-2FD5-EBAF-1A1B21F40E86}"/>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65" name="Freeform 2748">
              <a:extLst>
                <a:ext uri="{FF2B5EF4-FFF2-40B4-BE49-F238E27FC236}">
                  <a16:creationId xmlns:a16="http://schemas.microsoft.com/office/drawing/2014/main" id="{9A1B8B39-8222-7F5A-CA9B-DB74AB1D7B83}"/>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66" name="Freeform 2749">
              <a:extLst>
                <a:ext uri="{FF2B5EF4-FFF2-40B4-BE49-F238E27FC236}">
                  <a16:creationId xmlns:a16="http://schemas.microsoft.com/office/drawing/2014/main" id="{36CE6EAD-2D9A-465F-2619-A7F1C82FEB2A}"/>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67" name="Freeform 2750">
              <a:extLst>
                <a:ext uri="{FF2B5EF4-FFF2-40B4-BE49-F238E27FC236}">
                  <a16:creationId xmlns:a16="http://schemas.microsoft.com/office/drawing/2014/main" id="{42620E3E-127F-F459-8CA6-60453F64B853}"/>
                </a:ext>
              </a:extLst>
            </p:cNvPr>
            <p:cNvSpPr/>
            <p:nvPr/>
          </p:nvSpPr>
          <p:spPr>
            <a:xfrm>
              <a:off x="-410911" y="1948855"/>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68" name="Freeform 2751">
              <a:extLst>
                <a:ext uri="{FF2B5EF4-FFF2-40B4-BE49-F238E27FC236}">
                  <a16:creationId xmlns:a16="http://schemas.microsoft.com/office/drawing/2014/main" id="{BE1C78D0-4A2B-C589-816E-FAB1BD7F9EAE}"/>
                </a:ext>
              </a:extLst>
            </p:cNvPr>
            <p:cNvSpPr/>
            <p:nvPr/>
          </p:nvSpPr>
          <p:spPr>
            <a:xfrm>
              <a:off x="-36039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69" name="Freeform 2752">
              <a:extLst>
                <a:ext uri="{FF2B5EF4-FFF2-40B4-BE49-F238E27FC236}">
                  <a16:creationId xmlns:a16="http://schemas.microsoft.com/office/drawing/2014/main" id="{785063D8-A606-A649-FCAB-1CC32223292C}"/>
                </a:ext>
              </a:extLst>
            </p:cNvPr>
            <p:cNvSpPr/>
            <p:nvPr/>
          </p:nvSpPr>
          <p:spPr>
            <a:xfrm>
              <a:off x="-242353" y="214406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70" name="Freeform 2753">
              <a:extLst>
                <a:ext uri="{FF2B5EF4-FFF2-40B4-BE49-F238E27FC236}">
                  <a16:creationId xmlns:a16="http://schemas.microsoft.com/office/drawing/2014/main" id="{BF5C1FF3-695F-59F9-178D-4188EC1F7DF3}"/>
                </a:ext>
              </a:extLst>
            </p:cNvPr>
            <p:cNvSpPr/>
            <p:nvPr/>
          </p:nvSpPr>
          <p:spPr>
            <a:xfrm>
              <a:off x="-191836" y="209361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71" name="Freeform 2754">
              <a:extLst>
                <a:ext uri="{FF2B5EF4-FFF2-40B4-BE49-F238E27FC236}">
                  <a16:creationId xmlns:a16="http://schemas.microsoft.com/office/drawing/2014/main" id="{20961620-4FDA-ADED-D30D-A8D3325C9102}"/>
                </a:ext>
              </a:extLst>
            </p:cNvPr>
            <p:cNvSpPr/>
            <p:nvPr/>
          </p:nvSpPr>
          <p:spPr>
            <a:xfrm>
              <a:off x="-232833" y="215801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72" name="Freeform 2755">
              <a:extLst>
                <a:ext uri="{FF2B5EF4-FFF2-40B4-BE49-F238E27FC236}">
                  <a16:creationId xmlns:a16="http://schemas.microsoft.com/office/drawing/2014/main" id="{0ADB8AD2-D9AC-3F94-88F4-1D4A66E217F6}"/>
                </a:ext>
              </a:extLst>
            </p:cNvPr>
            <p:cNvSpPr/>
            <p:nvPr/>
          </p:nvSpPr>
          <p:spPr>
            <a:xfrm>
              <a:off x="-182316" y="21075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73" name="Freeform 2756">
              <a:extLst>
                <a:ext uri="{FF2B5EF4-FFF2-40B4-BE49-F238E27FC236}">
                  <a16:creationId xmlns:a16="http://schemas.microsoft.com/office/drawing/2014/main" id="{3E8CA666-01E5-6881-3BD6-F3E3D4C990E1}"/>
                </a:ext>
              </a:extLst>
            </p:cNvPr>
            <p:cNvSpPr/>
            <p:nvPr/>
          </p:nvSpPr>
          <p:spPr>
            <a:xfrm>
              <a:off x="-102733" y="2397209"/>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74" name="Freeform 2757">
              <a:extLst>
                <a:ext uri="{FF2B5EF4-FFF2-40B4-BE49-F238E27FC236}">
                  <a16:creationId xmlns:a16="http://schemas.microsoft.com/office/drawing/2014/main" id="{47BE2B5C-B2CE-A1A4-D691-AFC70DFC8AAD}"/>
                </a:ext>
              </a:extLst>
            </p:cNvPr>
            <p:cNvSpPr/>
            <p:nvPr/>
          </p:nvSpPr>
          <p:spPr>
            <a:xfrm>
              <a:off x="-52217" y="2346758"/>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75" name="Freeform 2758">
              <a:extLst>
                <a:ext uri="{FF2B5EF4-FFF2-40B4-BE49-F238E27FC236}">
                  <a16:creationId xmlns:a16="http://schemas.microsoft.com/office/drawing/2014/main" id="{B575F78E-C17D-24D3-F1F1-D3106F0EAAF1}"/>
                </a:ext>
              </a:extLst>
            </p:cNvPr>
            <p:cNvSpPr/>
            <p:nvPr/>
          </p:nvSpPr>
          <p:spPr>
            <a:xfrm>
              <a:off x="-97910" y="2411280"/>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76" name="Freeform 2759">
              <a:extLst>
                <a:ext uri="{FF2B5EF4-FFF2-40B4-BE49-F238E27FC236}">
                  <a16:creationId xmlns:a16="http://schemas.microsoft.com/office/drawing/2014/main" id="{CA1A62A2-43B8-11E9-2BD9-5DB57CDF42A6}"/>
                </a:ext>
              </a:extLst>
            </p:cNvPr>
            <p:cNvSpPr/>
            <p:nvPr/>
          </p:nvSpPr>
          <p:spPr>
            <a:xfrm>
              <a:off x="-47393" y="2360829"/>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77" name="Freeform 2760">
              <a:extLst>
                <a:ext uri="{FF2B5EF4-FFF2-40B4-BE49-F238E27FC236}">
                  <a16:creationId xmlns:a16="http://schemas.microsoft.com/office/drawing/2014/main" id="{7C9F03FA-9239-1C7F-32E9-69633343D50A}"/>
                </a:ext>
              </a:extLst>
            </p:cNvPr>
            <p:cNvSpPr/>
            <p:nvPr/>
          </p:nvSpPr>
          <p:spPr>
            <a:xfrm>
              <a:off x="268018" y="263843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78" name="Freeform 2761">
              <a:extLst>
                <a:ext uri="{FF2B5EF4-FFF2-40B4-BE49-F238E27FC236}">
                  <a16:creationId xmlns:a16="http://schemas.microsoft.com/office/drawing/2014/main" id="{5174B747-6868-3B14-624A-17D33359175E}"/>
                </a:ext>
              </a:extLst>
            </p:cNvPr>
            <p:cNvSpPr/>
            <p:nvPr/>
          </p:nvSpPr>
          <p:spPr>
            <a:xfrm>
              <a:off x="318535" y="258798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79" name="Freeform 2762">
              <a:extLst>
                <a:ext uri="{FF2B5EF4-FFF2-40B4-BE49-F238E27FC236}">
                  <a16:creationId xmlns:a16="http://schemas.microsoft.com/office/drawing/2014/main" id="{FC04B116-651E-908C-5E96-28D97449A15E}"/>
                </a:ext>
              </a:extLst>
            </p:cNvPr>
            <p:cNvSpPr/>
            <p:nvPr/>
          </p:nvSpPr>
          <p:spPr>
            <a:xfrm>
              <a:off x="301780" y="28094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80" name="Freeform 2763">
              <a:extLst>
                <a:ext uri="{FF2B5EF4-FFF2-40B4-BE49-F238E27FC236}">
                  <a16:creationId xmlns:a16="http://schemas.microsoft.com/office/drawing/2014/main" id="{8E3C68D0-88AC-CDCC-65C9-E31472CB3A57}"/>
                </a:ext>
              </a:extLst>
            </p:cNvPr>
            <p:cNvSpPr/>
            <p:nvPr/>
          </p:nvSpPr>
          <p:spPr>
            <a:xfrm>
              <a:off x="352297" y="2758986"/>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81" name="Freeform 2764">
              <a:extLst>
                <a:ext uri="{FF2B5EF4-FFF2-40B4-BE49-F238E27FC236}">
                  <a16:creationId xmlns:a16="http://schemas.microsoft.com/office/drawing/2014/main" id="{1C1AE94C-216A-E98E-71C3-0F9C1A70B3BD}"/>
                </a:ext>
              </a:extLst>
            </p:cNvPr>
            <p:cNvSpPr/>
            <p:nvPr/>
          </p:nvSpPr>
          <p:spPr>
            <a:xfrm>
              <a:off x="691698" y="3053325"/>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82" name="Freeform 2765">
              <a:extLst>
                <a:ext uri="{FF2B5EF4-FFF2-40B4-BE49-F238E27FC236}">
                  <a16:creationId xmlns:a16="http://schemas.microsoft.com/office/drawing/2014/main" id="{8A65446D-17B1-287E-BF2E-61398A1709B0}"/>
                </a:ext>
              </a:extLst>
            </p:cNvPr>
            <p:cNvSpPr/>
            <p:nvPr/>
          </p:nvSpPr>
          <p:spPr>
            <a:xfrm>
              <a:off x="742215" y="300287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83" name="Freeform 2766">
              <a:extLst>
                <a:ext uri="{FF2B5EF4-FFF2-40B4-BE49-F238E27FC236}">
                  <a16:creationId xmlns:a16="http://schemas.microsoft.com/office/drawing/2014/main" id="{04C26705-E9B3-C601-A82D-6A3E9605F7E0}"/>
                </a:ext>
              </a:extLst>
            </p:cNvPr>
            <p:cNvSpPr/>
            <p:nvPr/>
          </p:nvSpPr>
          <p:spPr>
            <a:xfrm>
              <a:off x="1149141" y="334208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84" name="Freeform 2767">
              <a:extLst>
                <a:ext uri="{FF2B5EF4-FFF2-40B4-BE49-F238E27FC236}">
                  <a16:creationId xmlns:a16="http://schemas.microsoft.com/office/drawing/2014/main" id="{F110991B-B924-01DD-4315-25DAC06D426A}"/>
                </a:ext>
              </a:extLst>
            </p:cNvPr>
            <p:cNvSpPr/>
            <p:nvPr/>
          </p:nvSpPr>
          <p:spPr>
            <a:xfrm>
              <a:off x="1199658" y="329163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85" name="Freeform 2768">
              <a:extLst>
                <a:ext uri="{FF2B5EF4-FFF2-40B4-BE49-F238E27FC236}">
                  <a16:creationId xmlns:a16="http://schemas.microsoft.com/office/drawing/2014/main" id="{6F497439-B0C4-259C-E4AC-500797661B27}"/>
                </a:ext>
              </a:extLst>
            </p:cNvPr>
            <p:cNvSpPr/>
            <p:nvPr/>
          </p:nvSpPr>
          <p:spPr>
            <a:xfrm>
              <a:off x="1380274" y="3400270"/>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86" name="Freeform 2769">
              <a:extLst>
                <a:ext uri="{FF2B5EF4-FFF2-40B4-BE49-F238E27FC236}">
                  <a16:creationId xmlns:a16="http://schemas.microsoft.com/office/drawing/2014/main" id="{52BE4A75-FF6B-4F7D-BBD4-D56128289024}"/>
                </a:ext>
              </a:extLst>
            </p:cNvPr>
            <p:cNvSpPr/>
            <p:nvPr/>
          </p:nvSpPr>
          <p:spPr>
            <a:xfrm>
              <a:off x="1430791" y="3349819"/>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87" name="Freeform 2770">
              <a:extLst>
                <a:ext uri="{FF2B5EF4-FFF2-40B4-BE49-F238E27FC236}">
                  <a16:creationId xmlns:a16="http://schemas.microsoft.com/office/drawing/2014/main" id="{AD8ECB61-6AAE-21BC-E36E-243884C0E3C5}"/>
                </a:ext>
              </a:extLst>
            </p:cNvPr>
            <p:cNvSpPr/>
            <p:nvPr/>
          </p:nvSpPr>
          <p:spPr>
            <a:xfrm>
              <a:off x="1515070" y="3444130"/>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88" name="Freeform 2771">
              <a:extLst>
                <a:ext uri="{FF2B5EF4-FFF2-40B4-BE49-F238E27FC236}">
                  <a16:creationId xmlns:a16="http://schemas.microsoft.com/office/drawing/2014/main" id="{2EA7823C-30E4-4945-5618-1026D9B67ABD}"/>
                </a:ext>
              </a:extLst>
            </p:cNvPr>
            <p:cNvSpPr/>
            <p:nvPr/>
          </p:nvSpPr>
          <p:spPr>
            <a:xfrm>
              <a:off x="1565587" y="3393679"/>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89" name="Freeform 2772">
              <a:extLst>
                <a:ext uri="{FF2B5EF4-FFF2-40B4-BE49-F238E27FC236}">
                  <a16:creationId xmlns:a16="http://schemas.microsoft.com/office/drawing/2014/main" id="{BE1A3A38-FF32-49F8-63B5-600D40B52C5B}"/>
                </a:ext>
              </a:extLst>
            </p:cNvPr>
            <p:cNvSpPr/>
            <p:nvPr/>
          </p:nvSpPr>
          <p:spPr>
            <a:xfrm>
              <a:off x="1905242" y="356214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90" name="Freeform 2773">
              <a:extLst>
                <a:ext uri="{FF2B5EF4-FFF2-40B4-BE49-F238E27FC236}">
                  <a16:creationId xmlns:a16="http://schemas.microsoft.com/office/drawing/2014/main" id="{4AB78C1F-B91D-6228-8117-D628E3B2FD9A}"/>
                </a:ext>
              </a:extLst>
            </p:cNvPr>
            <p:cNvSpPr/>
            <p:nvPr/>
          </p:nvSpPr>
          <p:spPr>
            <a:xfrm>
              <a:off x="1955759" y="351169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91" name="Freeform 2774">
              <a:extLst>
                <a:ext uri="{FF2B5EF4-FFF2-40B4-BE49-F238E27FC236}">
                  <a16:creationId xmlns:a16="http://schemas.microsoft.com/office/drawing/2014/main" id="{16C59A1C-A19C-9BDE-5EB1-8168434DCAEE}"/>
                </a:ext>
              </a:extLst>
            </p:cNvPr>
            <p:cNvSpPr/>
            <p:nvPr/>
          </p:nvSpPr>
          <p:spPr>
            <a:xfrm>
              <a:off x="1914762" y="357710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92" name="Freeform 2775">
              <a:extLst>
                <a:ext uri="{FF2B5EF4-FFF2-40B4-BE49-F238E27FC236}">
                  <a16:creationId xmlns:a16="http://schemas.microsoft.com/office/drawing/2014/main" id="{4786C07D-2AE2-C38D-E77B-1D1066D34E4C}"/>
                </a:ext>
              </a:extLst>
            </p:cNvPr>
            <p:cNvSpPr/>
            <p:nvPr/>
          </p:nvSpPr>
          <p:spPr>
            <a:xfrm>
              <a:off x="1965279" y="3526524"/>
              <a:ext cx="12692" cy="101028"/>
            </a:xfrm>
            <a:custGeom>
              <a:avLst/>
              <a:gdLst>
                <a:gd name="connsiteX0" fmla="*/ 0 w 12692"/>
                <a:gd name="connsiteY0" fmla="*/ 0 h 101028"/>
                <a:gd name="connsiteX1" fmla="*/ 0 w 12692"/>
                <a:gd name="connsiteY1" fmla="*/ 101028 h 101028"/>
              </a:gdLst>
              <a:ahLst/>
              <a:cxnLst>
                <a:cxn ang="0">
                  <a:pos x="connsiteX0" y="connsiteY0"/>
                </a:cxn>
                <a:cxn ang="0">
                  <a:pos x="connsiteX1" y="connsiteY1"/>
                </a:cxn>
              </a:cxnLst>
              <a:rect l="l" t="t" r="r" b="b"/>
              <a:pathLst>
                <a:path w="12692" h="101028">
                  <a:moveTo>
                    <a:pt x="0" y="0"/>
                  </a:moveTo>
                  <a:lnTo>
                    <a:pt x="0" y="101028"/>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93" name="Freeform 2776">
              <a:extLst>
                <a:ext uri="{FF2B5EF4-FFF2-40B4-BE49-F238E27FC236}">
                  <a16:creationId xmlns:a16="http://schemas.microsoft.com/office/drawing/2014/main" id="{F8BCA6E7-32BB-0BAA-A4C3-02A89030E082}"/>
                </a:ext>
              </a:extLst>
            </p:cNvPr>
            <p:cNvSpPr/>
            <p:nvPr/>
          </p:nvSpPr>
          <p:spPr>
            <a:xfrm>
              <a:off x="1924408" y="357710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94" name="Freeform 2777">
              <a:extLst>
                <a:ext uri="{FF2B5EF4-FFF2-40B4-BE49-F238E27FC236}">
                  <a16:creationId xmlns:a16="http://schemas.microsoft.com/office/drawing/2014/main" id="{77B4A98F-D70C-C68F-0259-1D583CAD65D9}"/>
                </a:ext>
              </a:extLst>
            </p:cNvPr>
            <p:cNvSpPr/>
            <p:nvPr/>
          </p:nvSpPr>
          <p:spPr>
            <a:xfrm>
              <a:off x="1974925" y="3526524"/>
              <a:ext cx="12692" cy="101028"/>
            </a:xfrm>
            <a:custGeom>
              <a:avLst/>
              <a:gdLst>
                <a:gd name="connsiteX0" fmla="*/ 0 w 12692"/>
                <a:gd name="connsiteY0" fmla="*/ 0 h 101028"/>
                <a:gd name="connsiteX1" fmla="*/ 0 w 12692"/>
                <a:gd name="connsiteY1" fmla="*/ 101028 h 101028"/>
              </a:gdLst>
              <a:ahLst/>
              <a:cxnLst>
                <a:cxn ang="0">
                  <a:pos x="connsiteX0" y="connsiteY0"/>
                </a:cxn>
                <a:cxn ang="0">
                  <a:pos x="connsiteX1" y="connsiteY1"/>
                </a:cxn>
              </a:cxnLst>
              <a:rect l="l" t="t" r="r" b="b"/>
              <a:pathLst>
                <a:path w="12692" h="101028">
                  <a:moveTo>
                    <a:pt x="0" y="0"/>
                  </a:moveTo>
                  <a:lnTo>
                    <a:pt x="0" y="101028"/>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95" name="Freeform 2778">
              <a:extLst>
                <a:ext uri="{FF2B5EF4-FFF2-40B4-BE49-F238E27FC236}">
                  <a16:creationId xmlns:a16="http://schemas.microsoft.com/office/drawing/2014/main" id="{B7F72EE2-9A02-FED2-3361-9059A9C3EC93}"/>
                </a:ext>
              </a:extLst>
            </p:cNvPr>
            <p:cNvSpPr/>
            <p:nvPr/>
          </p:nvSpPr>
          <p:spPr>
            <a:xfrm>
              <a:off x="1938751" y="360727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96" name="Freeform 2779">
              <a:extLst>
                <a:ext uri="{FF2B5EF4-FFF2-40B4-BE49-F238E27FC236}">
                  <a16:creationId xmlns:a16="http://schemas.microsoft.com/office/drawing/2014/main" id="{2CD489E5-F801-5662-45B0-82D7E1F19B8C}"/>
                </a:ext>
              </a:extLst>
            </p:cNvPr>
            <p:cNvSpPr/>
            <p:nvPr/>
          </p:nvSpPr>
          <p:spPr>
            <a:xfrm>
              <a:off x="1989268" y="35568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97" name="Freeform 2780">
              <a:extLst>
                <a:ext uri="{FF2B5EF4-FFF2-40B4-BE49-F238E27FC236}">
                  <a16:creationId xmlns:a16="http://schemas.microsoft.com/office/drawing/2014/main" id="{99F0EE7C-A3BC-1AC2-CBF9-D6437D2EF50A}"/>
                </a:ext>
              </a:extLst>
            </p:cNvPr>
            <p:cNvSpPr/>
            <p:nvPr/>
          </p:nvSpPr>
          <p:spPr>
            <a:xfrm>
              <a:off x="1953347" y="360727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98" name="Freeform 2781">
              <a:extLst>
                <a:ext uri="{FF2B5EF4-FFF2-40B4-BE49-F238E27FC236}">
                  <a16:creationId xmlns:a16="http://schemas.microsoft.com/office/drawing/2014/main" id="{293AF679-B6DE-BBD3-64E1-B9BBB9AEDD7B}"/>
                </a:ext>
              </a:extLst>
            </p:cNvPr>
            <p:cNvSpPr/>
            <p:nvPr/>
          </p:nvSpPr>
          <p:spPr>
            <a:xfrm>
              <a:off x="2003864" y="35568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699" name="Freeform 2782">
              <a:extLst>
                <a:ext uri="{FF2B5EF4-FFF2-40B4-BE49-F238E27FC236}">
                  <a16:creationId xmlns:a16="http://schemas.microsoft.com/office/drawing/2014/main" id="{F6C159F8-1301-66BD-EBC7-E12C79228831}"/>
                </a:ext>
              </a:extLst>
            </p:cNvPr>
            <p:cNvSpPr/>
            <p:nvPr/>
          </p:nvSpPr>
          <p:spPr>
            <a:xfrm>
              <a:off x="1953347" y="360727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00" name="Freeform 2783">
              <a:extLst>
                <a:ext uri="{FF2B5EF4-FFF2-40B4-BE49-F238E27FC236}">
                  <a16:creationId xmlns:a16="http://schemas.microsoft.com/office/drawing/2014/main" id="{FD98768F-EAC8-6D36-C4EB-F7DD074778F5}"/>
                </a:ext>
              </a:extLst>
            </p:cNvPr>
            <p:cNvSpPr/>
            <p:nvPr/>
          </p:nvSpPr>
          <p:spPr>
            <a:xfrm>
              <a:off x="2003864" y="35568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01" name="Freeform 2784">
              <a:extLst>
                <a:ext uri="{FF2B5EF4-FFF2-40B4-BE49-F238E27FC236}">
                  <a16:creationId xmlns:a16="http://schemas.microsoft.com/office/drawing/2014/main" id="{76E87DCC-9B31-CAC5-BD32-2078D2F04962}"/>
                </a:ext>
              </a:extLst>
            </p:cNvPr>
            <p:cNvSpPr/>
            <p:nvPr/>
          </p:nvSpPr>
          <p:spPr>
            <a:xfrm>
              <a:off x="1967817" y="360727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02" name="Freeform 2785">
              <a:extLst>
                <a:ext uri="{FF2B5EF4-FFF2-40B4-BE49-F238E27FC236}">
                  <a16:creationId xmlns:a16="http://schemas.microsoft.com/office/drawing/2014/main" id="{5345427A-9AB2-06E0-32B6-CC83B6453B20}"/>
                </a:ext>
              </a:extLst>
            </p:cNvPr>
            <p:cNvSpPr/>
            <p:nvPr/>
          </p:nvSpPr>
          <p:spPr>
            <a:xfrm>
              <a:off x="2018334" y="35568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03" name="Freeform 2786">
              <a:extLst>
                <a:ext uri="{FF2B5EF4-FFF2-40B4-BE49-F238E27FC236}">
                  <a16:creationId xmlns:a16="http://schemas.microsoft.com/office/drawing/2014/main" id="{11840166-05F2-F393-B0DE-BFA37CFAA2D9}"/>
                </a:ext>
              </a:extLst>
            </p:cNvPr>
            <p:cNvSpPr/>
            <p:nvPr/>
          </p:nvSpPr>
          <p:spPr>
            <a:xfrm>
              <a:off x="2328923" y="363845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04" name="Freeform 2787">
              <a:extLst>
                <a:ext uri="{FF2B5EF4-FFF2-40B4-BE49-F238E27FC236}">
                  <a16:creationId xmlns:a16="http://schemas.microsoft.com/office/drawing/2014/main" id="{D8E921E8-FB81-3EF7-B4F5-01AFA1D9D95F}"/>
                </a:ext>
              </a:extLst>
            </p:cNvPr>
            <p:cNvSpPr/>
            <p:nvPr/>
          </p:nvSpPr>
          <p:spPr>
            <a:xfrm>
              <a:off x="2379440" y="35880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05" name="Freeform 2788">
              <a:extLst>
                <a:ext uri="{FF2B5EF4-FFF2-40B4-BE49-F238E27FC236}">
                  <a16:creationId xmlns:a16="http://schemas.microsoft.com/office/drawing/2014/main" id="{5585EF0A-CA95-12FA-072E-3BF14BEE6718}"/>
                </a:ext>
              </a:extLst>
            </p:cNvPr>
            <p:cNvSpPr/>
            <p:nvPr/>
          </p:nvSpPr>
          <p:spPr>
            <a:xfrm>
              <a:off x="2333619" y="363845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06" name="Freeform 2789">
              <a:extLst>
                <a:ext uri="{FF2B5EF4-FFF2-40B4-BE49-F238E27FC236}">
                  <a16:creationId xmlns:a16="http://schemas.microsoft.com/office/drawing/2014/main" id="{774E26C9-39DF-C7F4-E4CE-22776B311760}"/>
                </a:ext>
              </a:extLst>
            </p:cNvPr>
            <p:cNvSpPr/>
            <p:nvPr/>
          </p:nvSpPr>
          <p:spPr>
            <a:xfrm>
              <a:off x="2384136" y="35880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07" name="Freeform 2790">
              <a:extLst>
                <a:ext uri="{FF2B5EF4-FFF2-40B4-BE49-F238E27FC236}">
                  <a16:creationId xmlns:a16="http://schemas.microsoft.com/office/drawing/2014/main" id="{6ED43B27-BA02-0281-1877-F20215391E64}"/>
                </a:ext>
              </a:extLst>
            </p:cNvPr>
            <p:cNvSpPr/>
            <p:nvPr/>
          </p:nvSpPr>
          <p:spPr>
            <a:xfrm>
              <a:off x="2343393" y="363845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08" name="Freeform 2791">
              <a:extLst>
                <a:ext uri="{FF2B5EF4-FFF2-40B4-BE49-F238E27FC236}">
                  <a16:creationId xmlns:a16="http://schemas.microsoft.com/office/drawing/2014/main" id="{2EE0247E-B740-78E2-53C5-0F6F00CA5235}"/>
                </a:ext>
              </a:extLst>
            </p:cNvPr>
            <p:cNvSpPr/>
            <p:nvPr/>
          </p:nvSpPr>
          <p:spPr>
            <a:xfrm>
              <a:off x="2393909" y="35880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09" name="Freeform 2792">
              <a:extLst>
                <a:ext uri="{FF2B5EF4-FFF2-40B4-BE49-F238E27FC236}">
                  <a16:creationId xmlns:a16="http://schemas.microsoft.com/office/drawing/2014/main" id="{5D1D8473-3C12-6AF7-87C2-FA60900687CE}"/>
                </a:ext>
              </a:extLst>
            </p:cNvPr>
            <p:cNvSpPr/>
            <p:nvPr/>
          </p:nvSpPr>
          <p:spPr>
            <a:xfrm>
              <a:off x="2718841" y="3734793"/>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10" name="Freeform 2793">
              <a:extLst>
                <a:ext uri="{FF2B5EF4-FFF2-40B4-BE49-F238E27FC236}">
                  <a16:creationId xmlns:a16="http://schemas.microsoft.com/office/drawing/2014/main" id="{72ED66A4-1D2D-2967-ED1C-F4FF4F62C236}"/>
                </a:ext>
              </a:extLst>
            </p:cNvPr>
            <p:cNvSpPr/>
            <p:nvPr/>
          </p:nvSpPr>
          <p:spPr>
            <a:xfrm>
              <a:off x="2769358" y="368434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11" name="Freeform 2794">
              <a:extLst>
                <a:ext uri="{FF2B5EF4-FFF2-40B4-BE49-F238E27FC236}">
                  <a16:creationId xmlns:a16="http://schemas.microsoft.com/office/drawing/2014/main" id="{DDEED9A2-7095-0267-4623-9D4F018207A7}"/>
                </a:ext>
              </a:extLst>
            </p:cNvPr>
            <p:cNvSpPr/>
            <p:nvPr/>
          </p:nvSpPr>
          <p:spPr>
            <a:xfrm>
              <a:off x="2738134" y="376711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12" name="Freeform 2795">
              <a:extLst>
                <a:ext uri="{FF2B5EF4-FFF2-40B4-BE49-F238E27FC236}">
                  <a16:creationId xmlns:a16="http://schemas.microsoft.com/office/drawing/2014/main" id="{EED6A566-F6D9-C76C-91DB-27D1FD9110BC}"/>
                </a:ext>
              </a:extLst>
            </p:cNvPr>
            <p:cNvSpPr/>
            <p:nvPr/>
          </p:nvSpPr>
          <p:spPr>
            <a:xfrm>
              <a:off x="2788651" y="371666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13" name="Freeform 2796">
              <a:extLst>
                <a:ext uri="{FF2B5EF4-FFF2-40B4-BE49-F238E27FC236}">
                  <a16:creationId xmlns:a16="http://schemas.microsoft.com/office/drawing/2014/main" id="{D8EF7172-D9E4-8A6F-9F46-39530A5D7F7A}"/>
                </a:ext>
              </a:extLst>
            </p:cNvPr>
            <p:cNvSpPr/>
            <p:nvPr/>
          </p:nvSpPr>
          <p:spPr>
            <a:xfrm>
              <a:off x="2743084" y="3783469"/>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14" name="Freeform 2797">
              <a:extLst>
                <a:ext uri="{FF2B5EF4-FFF2-40B4-BE49-F238E27FC236}">
                  <a16:creationId xmlns:a16="http://schemas.microsoft.com/office/drawing/2014/main" id="{02308493-827A-E047-FCE6-AA4E6C809BDF}"/>
                </a:ext>
              </a:extLst>
            </p:cNvPr>
            <p:cNvSpPr/>
            <p:nvPr/>
          </p:nvSpPr>
          <p:spPr>
            <a:xfrm>
              <a:off x="2793601" y="3733018"/>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15" name="Freeform 2798">
              <a:extLst>
                <a:ext uri="{FF2B5EF4-FFF2-40B4-BE49-F238E27FC236}">
                  <a16:creationId xmlns:a16="http://schemas.microsoft.com/office/drawing/2014/main" id="{501832B3-816D-47D1-1802-FB92F924F269}"/>
                </a:ext>
              </a:extLst>
            </p:cNvPr>
            <p:cNvSpPr/>
            <p:nvPr/>
          </p:nvSpPr>
          <p:spPr>
            <a:xfrm>
              <a:off x="2743084" y="3783469"/>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16" name="Freeform 2799">
              <a:extLst>
                <a:ext uri="{FF2B5EF4-FFF2-40B4-BE49-F238E27FC236}">
                  <a16:creationId xmlns:a16="http://schemas.microsoft.com/office/drawing/2014/main" id="{2A66A8F5-C97D-914B-55F6-6578973959EA}"/>
                </a:ext>
              </a:extLst>
            </p:cNvPr>
            <p:cNvSpPr/>
            <p:nvPr/>
          </p:nvSpPr>
          <p:spPr>
            <a:xfrm>
              <a:off x="2793601" y="3733018"/>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17" name="Freeform 2800">
              <a:extLst>
                <a:ext uri="{FF2B5EF4-FFF2-40B4-BE49-F238E27FC236}">
                  <a16:creationId xmlns:a16="http://schemas.microsoft.com/office/drawing/2014/main" id="{F829574C-09AA-4230-BAC0-A92A0319847B}"/>
                </a:ext>
              </a:extLst>
            </p:cNvPr>
            <p:cNvSpPr/>
            <p:nvPr/>
          </p:nvSpPr>
          <p:spPr>
            <a:xfrm>
              <a:off x="2786366" y="3783469"/>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18" name="Freeform 2801">
              <a:extLst>
                <a:ext uri="{FF2B5EF4-FFF2-40B4-BE49-F238E27FC236}">
                  <a16:creationId xmlns:a16="http://schemas.microsoft.com/office/drawing/2014/main" id="{C343A612-10D7-48DC-921E-8E00E7D5DF87}"/>
                </a:ext>
              </a:extLst>
            </p:cNvPr>
            <p:cNvSpPr/>
            <p:nvPr/>
          </p:nvSpPr>
          <p:spPr>
            <a:xfrm>
              <a:off x="2836883" y="3733018"/>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19" name="Freeform 2802">
              <a:extLst>
                <a:ext uri="{FF2B5EF4-FFF2-40B4-BE49-F238E27FC236}">
                  <a16:creationId xmlns:a16="http://schemas.microsoft.com/office/drawing/2014/main" id="{39E5CC38-3D32-0886-7400-08C9EB683DE6}"/>
                </a:ext>
              </a:extLst>
            </p:cNvPr>
            <p:cNvSpPr/>
            <p:nvPr/>
          </p:nvSpPr>
          <p:spPr>
            <a:xfrm>
              <a:off x="3123483" y="38003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20" name="Freeform 2803">
              <a:extLst>
                <a:ext uri="{FF2B5EF4-FFF2-40B4-BE49-F238E27FC236}">
                  <a16:creationId xmlns:a16="http://schemas.microsoft.com/office/drawing/2014/main" id="{FB1DAAD5-B6F6-9CAC-CB88-F1312092706A}"/>
                </a:ext>
              </a:extLst>
            </p:cNvPr>
            <p:cNvSpPr/>
            <p:nvPr/>
          </p:nvSpPr>
          <p:spPr>
            <a:xfrm>
              <a:off x="3173999" y="3749878"/>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21" name="Freeform 2804">
              <a:extLst>
                <a:ext uri="{FF2B5EF4-FFF2-40B4-BE49-F238E27FC236}">
                  <a16:creationId xmlns:a16="http://schemas.microsoft.com/office/drawing/2014/main" id="{2C4794B3-9AA2-35AD-C256-CFDB1E00B6F8}"/>
                </a:ext>
              </a:extLst>
            </p:cNvPr>
            <p:cNvSpPr/>
            <p:nvPr/>
          </p:nvSpPr>
          <p:spPr>
            <a:xfrm>
              <a:off x="3128179" y="38003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22" name="Freeform 2805">
              <a:extLst>
                <a:ext uri="{FF2B5EF4-FFF2-40B4-BE49-F238E27FC236}">
                  <a16:creationId xmlns:a16="http://schemas.microsoft.com/office/drawing/2014/main" id="{13C5B18B-46A0-B1E5-2A25-5E1F077B3D31}"/>
                </a:ext>
              </a:extLst>
            </p:cNvPr>
            <p:cNvSpPr/>
            <p:nvPr/>
          </p:nvSpPr>
          <p:spPr>
            <a:xfrm>
              <a:off x="3178696" y="3749878"/>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23" name="Freeform 2806">
              <a:extLst>
                <a:ext uri="{FF2B5EF4-FFF2-40B4-BE49-F238E27FC236}">
                  <a16:creationId xmlns:a16="http://schemas.microsoft.com/office/drawing/2014/main" id="{375DC7C2-EA54-7749-B600-0E5689735FAA}"/>
                </a:ext>
              </a:extLst>
            </p:cNvPr>
            <p:cNvSpPr/>
            <p:nvPr/>
          </p:nvSpPr>
          <p:spPr>
            <a:xfrm>
              <a:off x="3133002" y="38003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24" name="Freeform 2807">
              <a:extLst>
                <a:ext uri="{FF2B5EF4-FFF2-40B4-BE49-F238E27FC236}">
                  <a16:creationId xmlns:a16="http://schemas.microsoft.com/office/drawing/2014/main" id="{C314484E-2012-AAD8-89A7-50516B1DA19E}"/>
                </a:ext>
              </a:extLst>
            </p:cNvPr>
            <p:cNvSpPr/>
            <p:nvPr/>
          </p:nvSpPr>
          <p:spPr>
            <a:xfrm>
              <a:off x="3183519" y="3749878"/>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25" name="Freeform 2808">
              <a:extLst>
                <a:ext uri="{FF2B5EF4-FFF2-40B4-BE49-F238E27FC236}">
                  <a16:creationId xmlns:a16="http://schemas.microsoft.com/office/drawing/2014/main" id="{7B09B5C7-A75F-BD9B-491B-670824FFD7EF}"/>
                </a:ext>
              </a:extLst>
            </p:cNvPr>
            <p:cNvSpPr/>
            <p:nvPr/>
          </p:nvSpPr>
          <p:spPr>
            <a:xfrm>
              <a:off x="3152295" y="3835315"/>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26" name="Freeform 2809">
              <a:extLst>
                <a:ext uri="{FF2B5EF4-FFF2-40B4-BE49-F238E27FC236}">
                  <a16:creationId xmlns:a16="http://schemas.microsoft.com/office/drawing/2014/main" id="{52C51969-28FE-FDB0-E8DD-AE7006DA2F38}"/>
                </a:ext>
              </a:extLst>
            </p:cNvPr>
            <p:cNvSpPr/>
            <p:nvPr/>
          </p:nvSpPr>
          <p:spPr>
            <a:xfrm>
              <a:off x="3202812" y="378486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27" name="Freeform 2810">
              <a:extLst>
                <a:ext uri="{FF2B5EF4-FFF2-40B4-BE49-F238E27FC236}">
                  <a16:creationId xmlns:a16="http://schemas.microsoft.com/office/drawing/2014/main" id="{8C084A87-A9BE-D04F-8C80-992967A97451}"/>
                </a:ext>
              </a:extLst>
            </p:cNvPr>
            <p:cNvSpPr/>
            <p:nvPr/>
          </p:nvSpPr>
          <p:spPr>
            <a:xfrm>
              <a:off x="3176284" y="3835315"/>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28" name="Freeform 2811">
              <a:extLst>
                <a:ext uri="{FF2B5EF4-FFF2-40B4-BE49-F238E27FC236}">
                  <a16:creationId xmlns:a16="http://schemas.microsoft.com/office/drawing/2014/main" id="{2C0628E1-19AC-FE65-E522-D90DC26EC972}"/>
                </a:ext>
              </a:extLst>
            </p:cNvPr>
            <p:cNvSpPr/>
            <p:nvPr/>
          </p:nvSpPr>
          <p:spPr>
            <a:xfrm>
              <a:off x="3226801" y="378486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29" name="Freeform 2812">
              <a:extLst>
                <a:ext uri="{FF2B5EF4-FFF2-40B4-BE49-F238E27FC236}">
                  <a16:creationId xmlns:a16="http://schemas.microsoft.com/office/drawing/2014/main" id="{1223FF55-56BF-AC8D-DDBC-E5A2F11DAC5D}"/>
                </a:ext>
              </a:extLst>
            </p:cNvPr>
            <p:cNvSpPr/>
            <p:nvPr/>
          </p:nvSpPr>
          <p:spPr>
            <a:xfrm>
              <a:off x="3181107" y="3835315"/>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30" name="Freeform 2813">
              <a:extLst>
                <a:ext uri="{FF2B5EF4-FFF2-40B4-BE49-F238E27FC236}">
                  <a16:creationId xmlns:a16="http://schemas.microsoft.com/office/drawing/2014/main" id="{094583C6-E4A6-ACE9-838C-5F89D521FF32}"/>
                </a:ext>
              </a:extLst>
            </p:cNvPr>
            <p:cNvSpPr/>
            <p:nvPr/>
          </p:nvSpPr>
          <p:spPr>
            <a:xfrm>
              <a:off x="3231624" y="378486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31" name="Freeform 2814">
              <a:extLst>
                <a:ext uri="{FF2B5EF4-FFF2-40B4-BE49-F238E27FC236}">
                  <a16:creationId xmlns:a16="http://schemas.microsoft.com/office/drawing/2014/main" id="{7A181899-7FAF-B05D-1267-9808F9AB8E7C}"/>
                </a:ext>
              </a:extLst>
            </p:cNvPr>
            <p:cNvSpPr/>
            <p:nvPr/>
          </p:nvSpPr>
          <p:spPr>
            <a:xfrm>
              <a:off x="3238986" y="3835315"/>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32" name="Freeform 2815">
              <a:extLst>
                <a:ext uri="{FF2B5EF4-FFF2-40B4-BE49-F238E27FC236}">
                  <a16:creationId xmlns:a16="http://schemas.microsoft.com/office/drawing/2014/main" id="{404570A7-22E3-C86D-C234-596D12360A9A}"/>
                </a:ext>
              </a:extLst>
            </p:cNvPr>
            <p:cNvSpPr/>
            <p:nvPr/>
          </p:nvSpPr>
          <p:spPr>
            <a:xfrm>
              <a:off x="3289502" y="378486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33" name="Freeform 2816">
              <a:extLst>
                <a:ext uri="{FF2B5EF4-FFF2-40B4-BE49-F238E27FC236}">
                  <a16:creationId xmlns:a16="http://schemas.microsoft.com/office/drawing/2014/main" id="{166B0781-BA95-4A8F-87EA-4F90ED70BC08}"/>
                </a:ext>
              </a:extLst>
            </p:cNvPr>
            <p:cNvSpPr/>
            <p:nvPr/>
          </p:nvSpPr>
          <p:spPr>
            <a:xfrm>
              <a:off x="3450826" y="385356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34" name="Freeform 2817">
              <a:extLst>
                <a:ext uri="{FF2B5EF4-FFF2-40B4-BE49-F238E27FC236}">
                  <a16:creationId xmlns:a16="http://schemas.microsoft.com/office/drawing/2014/main" id="{882015E3-E419-0494-C629-18FDCD1D3D3E}"/>
                </a:ext>
              </a:extLst>
            </p:cNvPr>
            <p:cNvSpPr/>
            <p:nvPr/>
          </p:nvSpPr>
          <p:spPr>
            <a:xfrm>
              <a:off x="3501343" y="380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35" name="Freeform 2818">
              <a:extLst>
                <a:ext uri="{FF2B5EF4-FFF2-40B4-BE49-F238E27FC236}">
                  <a16:creationId xmlns:a16="http://schemas.microsoft.com/office/drawing/2014/main" id="{2B15CB9D-914E-49E9-197F-C6E162CCDB57}"/>
                </a:ext>
              </a:extLst>
            </p:cNvPr>
            <p:cNvSpPr/>
            <p:nvPr/>
          </p:nvSpPr>
          <p:spPr>
            <a:xfrm>
              <a:off x="3518224" y="3890456"/>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36" name="Freeform 2819">
              <a:extLst>
                <a:ext uri="{FF2B5EF4-FFF2-40B4-BE49-F238E27FC236}">
                  <a16:creationId xmlns:a16="http://schemas.microsoft.com/office/drawing/2014/main" id="{0227C610-3309-619C-523E-9C28531C1178}"/>
                </a:ext>
              </a:extLst>
            </p:cNvPr>
            <p:cNvSpPr/>
            <p:nvPr/>
          </p:nvSpPr>
          <p:spPr>
            <a:xfrm>
              <a:off x="3568741"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37" name="Freeform 2820">
              <a:extLst>
                <a:ext uri="{FF2B5EF4-FFF2-40B4-BE49-F238E27FC236}">
                  <a16:creationId xmlns:a16="http://schemas.microsoft.com/office/drawing/2014/main" id="{2C49EB74-A497-33BB-F5FC-5CB65E6E4357}"/>
                </a:ext>
              </a:extLst>
            </p:cNvPr>
            <p:cNvSpPr/>
            <p:nvPr/>
          </p:nvSpPr>
          <p:spPr>
            <a:xfrm>
              <a:off x="3518224" y="3890456"/>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38" name="Freeform 2821">
              <a:extLst>
                <a:ext uri="{FF2B5EF4-FFF2-40B4-BE49-F238E27FC236}">
                  <a16:creationId xmlns:a16="http://schemas.microsoft.com/office/drawing/2014/main" id="{0463EC50-0F05-52FF-CEFD-6226825F4D10}"/>
                </a:ext>
              </a:extLst>
            </p:cNvPr>
            <p:cNvSpPr/>
            <p:nvPr/>
          </p:nvSpPr>
          <p:spPr>
            <a:xfrm>
              <a:off x="3568741"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39" name="Freeform 2822">
              <a:extLst>
                <a:ext uri="{FF2B5EF4-FFF2-40B4-BE49-F238E27FC236}">
                  <a16:creationId xmlns:a16="http://schemas.microsoft.com/office/drawing/2014/main" id="{31F44BAD-E9CC-3B5D-9654-6FBDED5A7908}"/>
                </a:ext>
              </a:extLst>
            </p:cNvPr>
            <p:cNvSpPr/>
            <p:nvPr/>
          </p:nvSpPr>
          <p:spPr>
            <a:xfrm>
              <a:off x="3532694" y="389045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40" name="Freeform 2823">
              <a:extLst>
                <a:ext uri="{FF2B5EF4-FFF2-40B4-BE49-F238E27FC236}">
                  <a16:creationId xmlns:a16="http://schemas.microsoft.com/office/drawing/2014/main" id="{8A56D1C1-EA0B-1335-1B79-5BE8C0F891D7}"/>
                </a:ext>
              </a:extLst>
            </p:cNvPr>
            <p:cNvSpPr/>
            <p:nvPr/>
          </p:nvSpPr>
          <p:spPr>
            <a:xfrm>
              <a:off x="3583210"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41" name="Freeform 2824">
              <a:extLst>
                <a:ext uri="{FF2B5EF4-FFF2-40B4-BE49-F238E27FC236}">
                  <a16:creationId xmlns:a16="http://schemas.microsoft.com/office/drawing/2014/main" id="{BAB52C45-515C-1670-E76C-288161AF8F4A}"/>
                </a:ext>
              </a:extLst>
            </p:cNvPr>
            <p:cNvSpPr/>
            <p:nvPr/>
          </p:nvSpPr>
          <p:spPr>
            <a:xfrm>
              <a:off x="3537390" y="389045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42" name="Freeform 2825">
              <a:extLst>
                <a:ext uri="{FF2B5EF4-FFF2-40B4-BE49-F238E27FC236}">
                  <a16:creationId xmlns:a16="http://schemas.microsoft.com/office/drawing/2014/main" id="{5DCD7A1E-55F4-4182-87F2-847EAE086F4E}"/>
                </a:ext>
              </a:extLst>
            </p:cNvPr>
            <p:cNvSpPr/>
            <p:nvPr/>
          </p:nvSpPr>
          <p:spPr>
            <a:xfrm>
              <a:off x="3587907"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43" name="Freeform 2826">
              <a:extLst>
                <a:ext uri="{FF2B5EF4-FFF2-40B4-BE49-F238E27FC236}">
                  <a16:creationId xmlns:a16="http://schemas.microsoft.com/office/drawing/2014/main" id="{B690E1B6-C338-2ECA-8D48-0F92A6DAFC99}"/>
                </a:ext>
              </a:extLst>
            </p:cNvPr>
            <p:cNvSpPr/>
            <p:nvPr/>
          </p:nvSpPr>
          <p:spPr>
            <a:xfrm>
              <a:off x="3537390" y="389045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44" name="Freeform 2827">
              <a:extLst>
                <a:ext uri="{FF2B5EF4-FFF2-40B4-BE49-F238E27FC236}">
                  <a16:creationId xmlns:a16="http://schemas.microsoft.com/office/drawing/2014/main" id="{6482F33B-720E-40CC-3124-AD501921A762}"/>
                </a:ext>
              </a:extLst>
            </p:cNvPr>
            <p:cNvSpPr/>
            <p:nvPr/>
          </p:nvSpPr>
          <p:spPr>
            <a:xfrm>
              <a:off x="3587907"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45" name="Freeform 2828">
              <a:extLst>
                <a:ext uri="{FF2B5EF4-FFF2-40B4-BE49-F238E27FC236}">
                  <a16:creationId xmlns:a16="http://schemas.microsoft.com/office/drawing/2014/main" id="{735033E0-F10D-F0B0-C226-A4BC4A40CCB9}"/>
                </a:ext>
              </a:extLst>
            </p:cNvPr>
            <p:cNvSpPr/>
            <p:nvPr/>
          </p:nvSpPr>
          <p:spPr>
            <a:xfrm>
              <a:off x="3542213" y="3890456"/>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46" name="Freeform 2829">
              <a:extLst>
                <a:ext uri="{FF2B5EF4-FFF2-40B4-BE49-F238E27FC236}">
                  <a16:creationId xmlns:a16="http://schemas.microsoft.com/office/drawing/2014/main" id="{1EBDB313-DEA7-7CAD-BB8F-FEBD6979D1F9}"/>
                </a:ext>
              </a:extLst>
            </p:cNvPr>
            <p:cNvSpPr/>
            <p:nvPr/>
          </p:nvSpPr>
          <p:spPr>
            <a:xfrm>
              <a:off x="3592857"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47" name="Freeform 2830">
              <a:extLst>
                <a:ext uri="{FF2B5EF4-FFF2-40B4-BE49-F238E27FC236}">
                  <a16:creationId xmlns:a16="http://schemas.microsoft.com/office/drawing/2014/main" id="{3FC5457B-ADA0-6664-79B9-551AD3BEAA05}"/>
                </a:ext>
              </a:extLst>
            </p:cNvPr>
            <p:cNvSpPr/>
            <p:nvPr/>
          </p:nvSpPr>
          <p:spPr>
            <a:xfrm>
              <a:off x="3542213" y="3890456"/>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48" name="Freeform 2831">
              <a:extLst>
                <a:ext uri="{FF2B5EF4-FFF2-40B4-BE49-F238E27FC236}">
                  <a16:creationId xmlns:a16="http://schemas.microsoft.com/office/drawing/2014/main" id="{9FE5239D-03C5-C86C-AC56-819BD6F71D04}"/>
                </a:ext>
              </a:extLst>
            </p:cNvPr>
            <p:cNvSpPr/>
            <p:nvPr/>
          </p:nvSpPr>
          <p:spPr>
            <a:xfrm>
              <a:off x="3592857"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49" name="Freeform 2832">
              <a:extLst>
                <a:ext uri="{FF2B5EF4-FFF2-40B4-BE49-F238E27FC236}">
                  <a16:creationId xmlns:a16="http://schemas.microsoft.com/office/drawing/2014/main" id="{C342DA53-7626-0C16-38DD-52837EA4CF11}"/>
                </a:ext>
              </a:extLst>
            </p:cNvPr>
            <p:cNvSpPr/>
            <p:nvPr/>
          </p:nvSpPr>
          <p:spPr>
            <a:xfrm>
              <a:off x="3547163" y="3890456"/>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50" name="Freeform 2833">
              <a:extLst>
                <a:ext uri="{FF2B5EF4-FFF2-40B4-BE49-F238E27FC236}">
                  <a16:creationId xmlns:a16="http://schemas.microsoft.com/office/drawing/2014/main" id="{0A91A65B-0CBE-7A3B-F4A5-1C7ED7BD2CDB}"/>
                </a:ext>
              </a:extLst>
            </p:cNvPr>
            <p:cNvSpPr/>
            <p:nvPr/>
          </p:nvSpPr>
          <p:spPr>
            <a:xfrm>
              <a:off x="3597680"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51" name="Freeform 2834">
              <a:extLst>
                <a:ext uri="{FF2B5EF4-FFF2-40B4-BE49-F238E27FC236}">
                  <a16:creationId xmlns:a16="http://schemas.microsoft.com/office/drawing/2014/main" id="{CD3AA8A3-FBCF-47FF-9337-F8A27501A860}"/>
                </a:ext>
              </a:extLst>
            </p:cNvPr>
            <p:cNvSpPr/>
            <p:nvPr/>
          </p:nvSpPr>
          <p:spPr>
            <a:xfrm>
              <a:off x="3551859" y="3890456"/>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52" name="Freeform 2835">
              <a:extLst>
                <a:ext uri="{FF2B5EF4-FFF2-40B4-BE49-F238E27FC236}">
                  <a16:creationId xmlns:a16="http://schemas.microsoft.com/office/drawing/2014/main" id="{6C80A637-E801-0F4A-6297-658FFFE7C05C}"/>
                </a:ext>
              </a:extLst>
            </p:cNvPr>
            <p:cNvSpPr/>
            <p:nvPr/>
          </p:nvSpPr>
          <p:spPr>
            <a:xfrm>
              <a:off x="3602376"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53" name="Freeform 2836">
              <a:extLst>
                <a:ext uri="{FF2B5EF4-FFF2-40B4-BE49-F238E27FC236}">
                  <a16:creationId xmlns:a16="http://schemas.microsoft.com/office/drawing/2014/main" id="{165C7FFD-1AB6-8DDD-682E-250CD5B20351}"/>
                </a:ext>
              </a:extLst>
            </p:cNvPr>
            <p:cNvSpPr/>
            <p:nvPr/>
          </p:nvSpPr>
          <p:spPr>
            <a:xfrm>
              <a:off x="3551859" y="3890456"/>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54" name="Freeform 2837">
              <a:extLst>
                <a:ext uri="{FF2B5EF4-FFF2-40B4-BE49-F238E27FC236}">
                  <a16:creationId xmlns:a16="http://schemas.microsoft.com/office/drawing/2014/main" id="{87BF8CE6-D4E9-E289-BA6F-BD9C70820527}"/>
                </a:ext>
              </a:extLst>
            </p:cNvPr>
            <p:cNvSpPr/>
            <p:nvPr/>
          </p:nvSpPr>
          <p:spPr>
            <a:xfrm>
              <a:off x="3602376"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55" name="Freeform 2838">
              <a:extLst>
                <a:ext uri="{FF2B5EF4-FFF2-40B4-BE49-F238E27FC236}">
                  <a16:creationId xmlns:a16="http://schemas.microsoft.com/office/drawing/2014/main" id="{7C1C0D8E-15C4-87F3-DF74-27C2F48E6A0F}"/>
                </a:ext>
              </a:extLst>
            </p:cNvPr>
            <p:cNvSpPr/>
            <p:nvPr/>
          </p:nvSpPr>
          <p:spPr>
            <a:xfrm>
              <a:off x="3561506" y="3890456"/>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56" name="Freeform 2839">
              <a:extLst>
                <a:ext uri="{FF2B5EF4-FFF2-40B4-BE49-F238E27FC236}">
                  <a16:creationId xmlns:a16="http://schemas.microsoft.com/office/drawing/2014/main" id="{BF6FB042-DB39-B9EA-C24D-5F58700DE032}"/>
                </a:ext>
              </a:extLst>
            </p:cNvPr>
            <p:cNvSpPr/>
            <p:nvPr/>
          </p:nvSpPr>
          <p:spPr>
            <a:xfrm>
              <a:off x="3612023"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57" name="Freeform 2840">
              <a:extLst>
                <a:ext uri="{FF2B5EF4-FFF2-40B4-BE49-F238E27FC236}">
                  <a16:creationId xmlns:a16="http://schemas.microsoft.com/office/drawing/2014/main" id="{0AADD41E-1F69-FD6F-9CFD-1B2F882336B1}"/>
                </a:ext>
              </a:extLst>
            </p:cNvPr>
            <p:cNvSpPr/>
            <p:nvPr/>
          </p:nvSpPr>
          <p:spPr>
            <a:xfrm>
              <a:off x="3566456" y="3890456"/>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58" name="Freeform 2841">
              <a:extLst>
                <a:ext uri="{FF2B5EF4-FFF2-40B4-BE49-F238E27FC236}">
                  <a16:creationId xmlns:a16="http://schemas.microsoft.com/office/drawing/2014/main" id="{F7AD0119-EED6-B027-5FBD-E5289F0E616D}"/>
                </a:ext>
              </a:extLst>
            </p:cNvPr>
            <p:cNvSpPr/>
            <p:nvPr/>
          </p:nvSpPr>
          <p:spPr>
            <a:xfrm>
              <a:off x="3616973"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59" name="Freeform 2842">
              <a:extLst>
                <a:ext uri="{FF2B5EF4-FFF2-40B4-BE49-F238E27FC236}">
                  <a16:creationId xmlns:a16="http://schemas.microsoft.com/office/drawing/2014/main" id="{0645BBF4-4049-816C-98FB-413AAD0F2932}"/>
                </a:ext>
              </a:extLst>
            </p:cNvPr>
            <p:cNvSpPr/>
            <p:nvPr/>
          </p:nvSpPr>
          <p:spPr>
            <a:xfrm>
              <a:off x="3604788" y="3890456"/>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60" name="Freeform 2843">
              <a:extLst>
                <a:ext uri="{FF2B5EF4-FFF2-40B4-BE49-F238E27FC236}">
                  <a16:creationId xmlns:a16="http://schemas.microsoft.com/office/drawing/2014/main" id="{F005C7AC-CA96-AD0B-C01C-EC9EED29134C}"/>
                </a:ext>
              </a:extLst>
            </p:cNvPr>
            <p:cNvSpPr/>
            <p:nvPr/>
          </p:nvSpPr>
          <p:spPr>
            <a:xfrm>
              <a:off x="3655305"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61" name="Freeform 2844">
              <a:extLst>
                <a:ext uri="{FF2B5EF4-FFF2-40B4-BE49-F238E27FC236}">
                  <a16:creationId xmlns:a16="http://schemas.microsoft.com/office/drawing/2014/main" id="{F8BEDEC9-C15B-3032-E2E1-B5F045FA18BD}"/>
                </a:ext>
              </a:extLst>
            </p:cNvPr>
            <p:cNvSpPr/>
            <p:nvPr/>
          </p:nvSpPr>
          <p:spPr>
            <a:xfrm>
              <a:off x="3614561" y="3890456"/>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62" name="Freeform 2845">
              <a:extLst>
                <a:ext uri="{FF2B5EF4-FFF2-40B4-BE49-F238E27FC236}">
                  <a16:creationId xmlns:a16="http://schemas.microsoft.com/office/drawing/2014/main" id="{EABC790E-4FCD-0FDF-17D6-9BFE3EB5A50F}"/>
                </a:ext>
              </a:extLst>
            </p:cNvPr>
            <p:cNvSpPr/>
            <p:nvPr/>
          </p:nvSpPr>
          <p:spPr>
            <a:xfrm>
              <a:off x="3665078"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63" name="Freeform 2846">
              <a:extLst>
                <a:ext uri="{FF2B5EF4-FFF2-40B4-BE49-F238E27FC236}">
                  <a16:creationId xmlns:a16="http://schemas.microsoft.com/office/drawing/2014/main" id="{8681A127-5AB4-A8B2-47FD-3B6F78D5EBC0}"/>
                </a:ext>
              </a:extLst>
            </p:cNvPr>
            <p:cNvSpPr/>
            <p:nvPr/>
          </p:nvSpPr>
          <p:spPr>
            <a:xfrm>
              <a:off x="3802285" y="391251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64" name="Freeform 2847">
              <a:extLst>
                <a:ext uri="{FF2B5EF4-FFF2-40B4-BE49-F238E27FC236}">
                  <a16:creationId xmlns:a16="http://schemas.microsoft.com/office/drawing/2014/main" id="{87692471-0DAF-E0B9-8667-F41AB7D8721D}"/>
                </a:ext>
              </a:extLst>
            </p:cNvPr>
            <p:cNvSpPr/>
            <p:nvPr/>
          </p:nvSpPr>
          <p:spPr>
            <a:xfrm>
              <a:off x="3852802"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65" name="Freeform 2848">
              <a:extLst>
                <a:ext uri="{FF2B5EF4-FFF2-40B4-BE49-F238E27FC236}">
                  <a16:creationId xmlns:a16="http://schemas.microsoft.com/office/drawing/2014/main" id="{1ECBE805-4073-8615-446E-78AF896F26B7}"/>
                </a:ext>
              </a:extLst>
            </p:cNvPr>
            <p:cNvSpPr/>
            <p:nvPr/>
          </p:nvSpPr>
          <p:spPr>
            <a:xfrm>
              <a:off x="3932258" y="391251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66" name="Freeform 2849">
              <a:extLst>
                <a:ext uri="{FF2B5EF4-FFF2-40B4-BE49-F238E27FC236}">
                  <a16:creationId xmlns:a16="http://schemas.microsoft.com/office/drawing/2014/main" id="{E495C763-6CEA-2F29-6BFF-3CE6127C5AF3}"/>
                </a:ext>
              </a:extLst>
            </p:cNvPr>
            <p:cNvSpPr/>
            <p:nvPr/>
          </p:nvSpPr>
          <p:spPr>
            <a:xfrm>
              <a:off x="3982775"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67" name="Freeform 2850">
              <a:extLst>
                <a:ext uri="{FF2B5EF4-FFF2-40B4-BE49-F238E27FC236}">
                  <a16:creationId xmlns:a16="http://schemas.microsoft.com/office/drawing/2014/main" id="{BDBF0FA8-8975-0F04-19E8-3F494A5D25EC}"/>
                </a:ext>
              </a:extLst>
            </p:cNvPr>
            <p:cNvSpPr/>
            <p:nvPr/>
          </p:nvSpPr>
          <p:spPr>
            <a:xfrm>
              <a:off x="3937081" y="391251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68" name="Freeform 2851">
              <a:extLst>
                <a:ext uri="{FF2B5EF4-FFF2-40B4-BE49-F238E27FC236}">
                  <a16:creationId xmlns:a16="http://schemas.microsoft.com/office/drawing/2014/main" id="{E45F84EB-BC7A-8F4C-C721-171B9DE85FF3}"/>
                </a:ext>
              </a:extLst>
            </p:cNvPr>
            <p:cNvSpPr/>
            <p:nvPr/>
          </p:nvSpPr>
          <p:spPr>
            <a:xfrm>
              <a:off x="3987598"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69" name="Freeform 2852">
              <a:extLst>
                <a:ext uri="{FF2B5EF4-FFF2-40B4-BE49-F238E27FC236}">
                  <a16:creationId xmlns:a16="http://schemas.microsoft.com/office/drawing/2014/main" id="{2861E0D6-BF76-5648-4F81-05EF9AEE20FE}"/>
                </a:ext>
              </a:extLst>
            </p:cNvPr>
            <p:cNvSpPr/>
            <p:nvPr/>
          </p:nvSpPr>
          <p:spPr>
            <a:xfrm>
              <a:off x="3937081" y="391251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70" name="Freeform 2853">
              <a:extLst>
                <a:ext uri="{FF2B5EF4-FFF2-40B4-BE49-F238E27FC236}">
                  <a16:creationId xmlns:a16="http://schemas.microsoft.com/office/drawing/2014/main" id="{0F56492A-016A-3B01-3053-1DF0D2218798}"/>
                </a:ext>
              </a:extLst>
            </p:cNvPr>
            <p:cNvSpPr/>
            <p:nvPr/>
          </p:nvSpPr>
          <p:spPr>
            <a:xfrm>
              <a:off x="3987598"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71" name="Freeform 2854">
              <a:extLst>
                <a:ext uri="{FF2B5EF4-FFF2-40B4-BE49-F238E27FC236}">
                  <a16:creationId xmlns:a16="http://schemas.microsoft.com/office/drawing/2014/main" id="{F75E6F5D-C48E-F7F4-903B-8CB50C0B4C65}"/>
                </a:ext>
              </a:extLst>
            </p:cNvPr>
            <p:cNvSpPr/>
            <p:nvPr/>
          </p:nvSpPr>
          <p:spPr>
            <a:xfrm>
              <a:off x="3941904" y="391251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72" name="Freeform 2855">
              <a:extLst>
                <a:ext uri="{FF2B5EF4-FFF2-40B4-BE49-F238E27FC236}">
                  <a16:creationId xmlns:a16="http://schemas.microsoft.com/office/drawing/2014/main" id="{66294F41-DFC5-CDFF-5437-4D109376AF05}"/>
                </a:ext>
              </a:extLst>
            </p:cNvPr>
            <p:cNvSpPr/>
            <p:nvPr/>
          </p:nvSpPr>
          <p:spPr>
            <a:xfrm>
              <a:off x="3992548"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73" name="Freeform 2856">
              <a:extLst>
                <a:ext uri="{FF2B5EF4-FFF2-40B4-BE49-F238E27FC236}">
                  <a16:creationId xmlns:a16="http://schemas.microsoft.com/office/drawing/2014/main" id="{657EA148-13E2-66A4-7599-4972BE698F33}"/>
                </a:ext>
              </a:extLst>
            </p:cNvPr>
            <p:cNvSpPr/>
            <p:nvPr/>
          </p:nvSpPr>
          <p:spPr>
            <a:xfrm>
              <a:off x="3946855" y="391251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74" name="Freeform 2857">
              <a:extLst>
                <a:ext uri="{FF2B5EF4-FFF2-40B4-BE49-F238E27FC236}">
                  <a16:creationId xmlns:a16="http://schemas.microsoft.com/office/drawing/2014/main" id="{D525FFCA-30A9-79D0-5734-8560DA720BB0}"/>
                </a:ext>
              </a:extLst>
            </p:cNvPr>
            <p:cNvSpPr/>
            <p:nvPr/>
          </p:nvSpPr>
          <p:spPr>
            <a:xfrm>
              <a:off x="3997371"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75" name="Freeform 2858">
              <a:extLst>
                <a:ext uri="{FF2B5EF4-FFF2-40B4-BE49-F238E27FC236}">
                  <a16:creationId xmlns:a16="http://schemas.microsoft.com/office/drawing/2014/main" id="{6233BF21-CCFD-F27E-F7B1-0612E05E2103}"/>
                </a:ext>
              </a:extLst>
            </p:cNvPr>
            <p:cNvSpPr/>
            <p:nvPr/>
          </p:nvSpPr>
          <p:spPr>
            <a:xfrm>
              <a:off x="3946855" y="391251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76" name="Freeform 2859">
              <a:extLst>
                <a:ext uri="{FF2B5EF4-FFF2-40B4-BE49-F238E27FC236}">
                  <a16:creationId xmlns:a16="http://schemas.microsoft.com/office/drawing/2014/main" id="{C542A494-D0F0-D481-6967-469ECDCF1DBC}"/>
                </a:ext>
              </a:extLst>
            </p:cNvPr>
            <p:cNvSpPr/>
            <p:nvPr/>
          </p:nvSpPr>
          <p:spPr>
            <a:xfrm>
              <a:off x="3997371"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77" name="Freeform 2860">
              <a:extLst>
                <a:ext uri="{FF2B5EF4-FFF2-40B4-BE49-F238E27FC236}">
                  <a16:creationId xmlns:a16="http://schemas.microsoft.com/office/drawing/2014/main" id="{F9208015-FB44-B6D6-D0DE-71CE71190965}"/>
                </a:ext>
              </a:extLst>
            </p:cNvPr>
            <p:cNvSpPr/>
            <p:nvPr/>
          </p:nvSpPr>
          <p:spPr>
            <a:xfrm>
              <a:off x="3956374" y="391251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78" name="Freeform 2861">
              <a:extLst>
                <a:ext uri="{FF2B5EF4-FFF2-40B4-BE49-F238E27FC236}">
                  <a16:creationId xmlns:a16="http://schemas.microsoft.com/office/drawing/2014/main" id="{3CA045EE-4B71-2855-4230-63F069834E62}"/>
                </a:ext>
              </a:extLst>
            </p:cNvPr>
            <p:cNvSpPr/>
            <p:nvPr/>
          </p:nvSpPr>
          <p:spPr>
            <a:xfrm>
              <a:off x="4006891"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79" name="Freeform 2862">
              <a:extLst>
                <a:ext uri="{FF2B5EF4-FFF2-40B4-BE49-F238E27FC236}">
                  <a16:creationId xmlns:a16="http://schemas.microsoft.com/office/drawing/2014/main" id="{8D00AB1A-2B25-E834-3EB9-3E8E80529CEF}"/>
                </a:ext>
              </a:extLst>
            </p:cNvPr>
            <p:cNvSpPr/>
            <p:nvPr/>
          </p:nvSpPr>
          <p:spPr>
            <a:xfrm>
              <a:off x="3961197" y="391251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80" name="Freeform 2863">
              <a:extLst>
                <a:ext uri="{FF2B5EF4-FFF2-40B4-BE49-F238E27FC236}">
                  <a16:creationId xmlns:a16="http://schemas.microsoft.com/office/drawing/2014/main" id="{067DEC6A-BFA2-AB53-F046-E7F00742493D}"/>
                </a:ext>
              </a:extLst>
            </p:cNvPr>
            <p:cNvSpPr/>
            <p:nvPr/>
          </p:nvSpPr>
          <p:spPr>
            <a:xfrm>
              <a:off x="4011714"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81" name="Freeform 2864">
              <a:extLst>
                <a:ext uri="{FF2B5EF4-FFF2-40B4-BE49-F238E27FC236}">
                  <a16:creationId xmlns:a16="http://schemas.microsoft.com/office/drawing/2014/main" id="{85BCB407-D684-62F7-FDE5-C80CAE6B68F3}"/>
                </a:ext>
              </a:extLst>
            </p:cNvPr>
            <p:cNvSpPr/>
            <p:nvPr/>
          </p:nvSpPr>
          <p:spPr>
            <a:xfrm>
              <a:off x="3965894" y="3912512"/>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82" name="Freeform 2865">
              <a:extLst>
                <a:ext uri="{FF2B5EF4-FFF2-40B4-BE49-F238E27FC236}">
                  <a16:creationId xmlns:a16="http://schemas.microsoft.com/office/drawing/2014/main" id="{7A165E0A-C9C8-BF91-E458-7360F32A58F5}"/>
                </a:ext>
              </a:extLst>
            </p:cNvPr>
            <p:cNvSpPr/>
            <p:nvPr/>
          </p:nvSpPr>
          <p:spPr>
            <a:xfrm>
              <a:off x="4016537"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83" name="Freeform 2866">
              <a:extLst>
                <a:ext uri="{FF2B5EF4-FFF2-40B4-BE49-F238E27FC236}">
                  <a16:creationId xmlns:a16="http://schemas.microsoft.com/office/drawing/2014/main" id="{44A74E2C-8982-472D-6956-1BDAB3966E12}"/>
                </a:ext>
              </a:extLst>
            </p:cNvPr>
            <p:cNvSpPr/>
            <p:nvPr/>
          </p:nvSpPr>
          <p:spPr>
            <a:xfrm>
              <a:off x="3975667" y="391251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84" name="Freeform 2867">
              <a:extLst>
                <a:ext uri="{FF2B5EF4-FFF2-40B4-BE49-F238E27FC236}">
                  <a16:creationId xmlns:a16="http://schemas.microsoft.com/office/drawing/2014/main" id="{E8E79091-7F5B-A71C-835C-4BE68C1CC320}"/>
                </a:ext>
              </a:extLst>
            </p:cNvPr>
            <p:cNvSpPr/>
            <p:nvPr/>
          </p:nvSpPr>
          <p:spPr>
            <a:xfrm>
              <a:off x="4026184"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85" name="Freeform 2868">
              <a:extLst>
                <a:ext uri="{FF2B5EF4-FFF2-40B4-BE49-F238E27FC236}">
                  <a16:creationId xmlns:a16="http://schemas.microsoft.com/office/drawing/2014/main" id="{A19B4614-391F-88BD-D207-0DF7D72B23E9}"/>
                </a:ext>
              </a:extLst>
            </p:cNvPr>
            <p:cNvSpPr/>
            <p:nvPr/>
          </p:nvSpPr>
          <p:spPr>
            <a:xfrm>
              <a:off x="3980363" y="391251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86" name="Freeform 2869">
              <a:extLst>
                <a:ext uri="{FF2B5EF4-FFF2-40B4-BE49-F238E27FC236}">
                  <a16:creationId xmlns:a16="http://schemas.microsoft.com/office/drawing/2014/main" id="{14040779-9CC3-E9DA-2A35-DA12B63847E1}"/>
                </a:ext>
              </a:extLst>
            </p:cNvPr>
            <p:cNvSpPr/>
            <p:nvPr/>
          </p:nvSpPr>
          <p:spPr>
            <a:xfrm>
              <a:off x="4030880"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87" name="Freeform 2870">
              <a:extLst>
                <a:ext uri="{FF2B5EF4-FFF2-40B4-BE49-F238E27FC236}">
                  <a16:creationId xmlns:a16="http://schemas.microsoft.com/office/drawing/2014/main" id="{1C778C37-E9D0-CBF0-289C-996EE9910A3E}"/>
                </a:ext>
              </a:extLst>
            </p:cNvPr>
            <p:cNvSpPr/>
            <p:nvPr/>
          </p:nvSpPr>
          <p:spPr>
            <a:xfrm>
              <a:off x="3985186" y="391251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88" name="Freeform 2871">
              <a:extLst>
                <a:ext uri="{FF2B5EF4-FFF2-40B4-BE49-F238E27FC236}">
                  <a16:creationId xmlns:a16="http://schemas.microsoft.com/office/drawing/2014/main" id="{BE29FF2B-7CE3-0CA6-1E34-C23E70064A51}"/>
                </a:ext>
              </a:extLst>
            </p:cNvPr>
            <p:cNvSpPr/>
            <p:nvPr/>
          </p:nvSpPr>
          <p:spPr>
            <a:xfrm>
              <a:off x="4035703"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89" name="Freeform 2872">
              <a:extLst>
                <a:ext uri="{FF2B5EF4-FFF2-40B4-BE49-F238E27FC236}">
                  <a16:creationId xmlns:a16="http://schemas.microsoft.com/office/drawing/2014/main" id="{C194FE5A-BA24-8872-0CC5-6ED9A30587D1}"/>
                </a:ext>
              </a:extLst>
            </p:cNvPr>
            <p:cNvSpPr/>
            <p:nvPr/>
          </p:nvSpPr>
          <p:spPr>
            <a:xfrm>
              <a:off x="4009429" y="391251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90" name="Freeform 2873">
              <a:extLst>
                <a:ext uri="{FF2B5EF4-FFF2-40B4-BE49-F238E27FC236}">
                  <a16:creationId xmlns:a16="http://schemas.microsoft.com/office/drawing/2014/main" id="{49A12F7F-628D-8CE3-61D4-BEC6726A9630}"/>
                </a:ext>
              </a:extLst>
            </p:cNvPr>
            <p:cNvSpPr/>
            <p:nvPr/>
          </p:nvSpPr>
          <p:spPr>
            <a:xfrm>
              <a:off x="4059946"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91" name="Freeform 2874">
              <a:extLst>
                <a:ext uri="{FF2B5EF4-FFF2-40B4-BE49-F238E27FC236}">
                  <a16:creationId xmlns:a16="http://schemas.microsoft.com/office/drawing/2014/main" id="{097092AF-95A6-5CE4-A68B-174C19A49346}"/>
                </a:ext>
              </a:extLst>
            </p:cNvPr>
            <p:cNvSpPr/>
            <p:nvPr/>
          </p:nvSpPr>
          <p:spPr>
            <a:xfrm>
              <a:off x="4327126" y="391251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92" name="Freeform 2875">
              <a:extLst>
                <a:ext uri="{FF2B5EF4-FFF2-40B4-BE49-F238E27FC236}">
                  <a16:creationId xmlns:a16="http://schemas.microsoft.com/office/drawing/2014/main" id="{5E33D893-9F2C-A433-8728-570AFCCC894C}"/>
                </a:ext>
              </a:extLst>
            </p:cNvPr>
            <p:cNvSpPr/>
            <p:nvPr/>
          </p:nvSpPr>
          <p:spPr>
            <a:xfrm>
              <a:off x="4377643"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93" name="Freeform 2876">
              <a:extLst>
                <a:ext uri="{FF2B5EF4-FFF2-40B4-BE49-F238E27FC236}">
                  <a16:creationId xmlns:a16="http://schemas.microsoft.com/office/drawing/2014/main" id="{C7BAADDF-ED04-E1B7-2CE4-B1D3DCFCE17D}"/>
                </a:ext>
              </a:extLst>
            </p:cNvPr>
            <p:cNvSpPr/>
            <p:nvPr/>
          </p:nvSpPr>
          <p:spPr>
            <a:xfrm>
              <a:off x="4346419" y="394103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94" name="Freeform 2877">
              <a:extLst>
                <a:ext uri="{FF2B5EF4-FFF2-40B4-BE49-F238E27FC236}">
                  <a16:creationId xmlns:a16="http://schemas.microsoft.com/office/drawing/2014/main" id="{AC66238A-2EB0-F194-2EAA-C8768E1A0F2F}"/>
                </a:ext>
              </a:extLst>
            </p:cNvPr>
            <p:cNvSpPr/>
            <p:nvPr/>
          </p:nvSpPr>
          <p:spPr>
            <a:xfrm>
              <a:off x="4396936" y="389058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95" name="Freeform 2878">
              <a:extLst>
                <a:ext uri="{FF2B5EF4-FFF2-40B4-BE49-F238E27FC236}">
                  <a16:creationId xmlns:a16="http://schemas.microsoft.com/office/drawing/2014/main" id="{38649F05-6D74-25A7-AB41-D9A1AC772AD6}"/>
                </a:ext>
              </a:extLst>
            </p:cNvPr>
            <p:cNvSpPr/>
            <p:nvPr/>
          </p:nvSpPr>
          <p:spPr>
            <a:xfrm>
              <a:off x="4346419" y="394103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96" name="Freeform 2879">
              <a:extLst>
                <a:ext uri="{FF2B5EF4-FFF2-40B4-BE49-F238E27FC236}">
                  <a16:creationId xmlns:a16="http://schemas.microsoft.com/office/drawing/2014/main" id="{F90D7323-BF7D-F0E5-4F82-E4FD2C5525DA}"/>
                </a:ext>
              </a:extLst>
            </p:cNvPr>
            <p:cNvSpPr/>
            <p:nvPr/>
          </p:nvSpPr>
          <p:spPr>
            <a:xfrm>
              <a:off x="4396936" y="389058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97" name="Freeform 2880">
              <a:extLst>
                <a:ext uri="{FF2B5EF4-FFF2-40B4-BE49-F238E27FC236}">
                  <a16:creationId xmlns:a16="http://schemas.microsoft.com/office/drawing/2014/main" id="{9E23734E-1BD7-ACBF-A09C-BD596021BE8F}"/>
                </a:ext>
              </a:extLst>
            </p:cNvPr>
            <p:cNvSpPr/>
            <p:nvPr/>
          </p:nvSpPr>
          <p:spPr>
            <a:xfrm>
              <a:off x="4346419" y="394103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98" name="Freeform 2881">
              <a:extLst>
                <a:ext uri="{FF2B5EF4-FFF2-40B4-BE49-F238E27FC236}">
                  <a16:creationId xmlns:a16="http://schemas.microsoft.com/office/drawing/2014/main" id="{90C72421-C15A-8A7D-3B41-2E621170B1B9}"/>
                </a:ext>
              </a:extLst>
            </p:cNvPr>
            <p:cNvSpPr/>
            <p:nvPr/>
          </p:nvSpPr>
          <p:spPr>
            <a:xfrm>
              <a:off x="4396936" y="389058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799" name="Freeform 2882">
              <a:extLst>
                <a:ext uri="{FF2B5EF4-FFF2-40B4-BE49-F238E27FC236}">
                  <a16:creationId xmlns:a16="http://schemas.microsoft.com/office/drawing/2014/main" id="{E82F357E-65A3-D287-E923-722D7FB42132}"/>
                </a:ext>
              </a:extLst>
            </p:cNvPr>
            <p:cNvSpPr/>
            <p:nvPr/>
          </p:nvSpPr>
          <p:spPr>
            <a:xfrm>
              <a:off x="4360762" y="394103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00" name="Freeform 2883">
              <a:extLst>
                <a:ext uri="{FF2B5EF4-FFF2-40B4-BE49-F238E27FC236}">
                  <a16:creationId xmlns:a16="http://schemas.microsoft.com/office/drawing/2014/main" id="{2078049B-DBEC-76FB-2679-5F9BE0047B63}"/>
                </a:ext>
              </a:extLst>
            </p:cNvPr>
            <p:cNvSpPr/>
            <p:nvPr/>
          </p:nvSpPr>
          <p:spPr>
            <a:xfrm>
              <a:off x="4411279" y="389058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01" name="Freeform 2884">
              <a:extLst>
                <a:ext uri="{FF2B5EF4-FFF2-40B4-BE49-F238E27FC236}">
                  <a16:creationId xmlns:a16="http://schemas.microsoft.com/office/drawing/2014/main" id="{3B116EE6-0224-0AFA-4E23-CDF6E68072CA}"/>
                </a:ext>
              </a:extLst>
            </p:cNvPr>
            <p:cNvSpPr/>
            <p:nvPr/>
          </p:nvSpPr>
          <p:spPr>
            <a:xfrm>
              <a:off x="4365585" y="3941033"/>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02" name="Freeform 2885">
              <a:extLst>
                <a:ext uri="{FF2B5EF4-FFF2-40B4-BE49-F238E27FC236}">
                  <a16:creationId xmlns:a16="http://schemas.microsoft.com/office/drawing/2014/main" id="{12D81CCD-01FA-6978-4F8C-ABAE1D46483C}"/>
                </a:ext>
              </a:extLst>
            </p:cNvPr>
            <p:cNvSpPr/>
            <p:nvPr/>
          </p:nvSpPr>
          <p:spPr>
            <a:xfrm>
              <a:off x="4416229" y="389058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03" name="Freeform 2886">
              <a:extLst>
                <a:ext uri="{FF2B5EF4-FFF2-40B4-BE49-F238E27FC236}">
                  <a16:creationId xmlns:a16="http://schemas.microsoft.com/office/drawing/2014/main" id="{7131BB3F-63FB-AA9B-D94F-04E101D08EDC}"/>
                </a:ext>
              </a:extLst>
            </p:cNvPr>
            <p:cNvSpPr/>
            <p:nvPr/>
          </p:nvSpPr>
          <p:spPr>
            <a:xfrm>
              <a:off x="4370535" y="394103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04" name="Freeform 2887">
              <a:extLst>
                <a:ext uri="{FF2B5EF4-FFF2-40B4-BE49-F238E27FC236}">
                  <a16:creationId xmlns:a16="http://schemas.microsoft.com/office/drawing/2014/main" id="{8151FAF0-F7FA-10AF-D7F1-E74E8440A70C}"/>
                </a:ext>
              </a:extLst>
            </p:cNvPr>
            <p:cNvSpPr/>
            <p:nvPr/>
          </p:nvSpPr>
          <p:spPr>
            <a:xfrm>
              <a:off x="4421052" y="389058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05" name="Freeform 2888">
              <a:extLst>
                <a:ext uri="{FF2B5EF4-FFF2-40B4-BE49-F238E27FC236}">
                  <a16:creationId xmlns:a16="http://schemas.microsoft.com/office/drawing/2014/main" id="{E29C7CD9-F1F5-639E-B6F7-17503B58EC91}"/>
                </a:ext>
              </a:extLst>
            </p:cNvPr>
            <p:cNvSpPr/>
            <p:nvPr/>
          </p:nvSpPr>
          <p:spPr>
            <a:xfrm>
              <a:off x="4380055" y="397310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06" name="Freeform 2889">
              <a:extLst>
                <a:ext uri="{FF2B5EF4-FFF2-40B4-BE49-F238E27FC236}">
                  <a16:creationId xmlns:a16="http://schemas.microsoft.com/office/drawing/2014/main" id="{C8523DDA-B816-E1AF-DB1F-CF19103F8F49}"/>
                </a:ext>
              </a:extLst>
            </p:cNvPr>
            <p:cNvSpPr/>
            <p:nvPr/>
          </p:nvSpPr>
          <p:spPr>
            <a:xfrm>
              <a:off x="4430571"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07" name="Freeform 2890">
              <a:extLst>
                <a:ext uri="{FF2B5EF4-FFF2-40B4-BE49-F238E27FC236}">
                  <a16:creationId xmlns:a16="http://schemas.microsoft.com/office/drawing/2014/main" id="{C501A28D-195F-B6BE-4A2B-3DF3A97A73E9}"/>
                </a:ext>
              </a:extLst>
            </p:cNvPr>
            <p:cNvSpPr/>
            <p:nvPr/>
          </p:nvSpPr>
          <p:spPr>
            <a:xfrm>
              <a:off x="4413817" y="397310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08" name="Freeform 2891">
              <a:extLst>
                <a:ext uri="{FF2B5EF4-FFF2-40B4-BE49-F238E27FC236}">
                  <a16:creationId xmlns:a16="http://schemas.microsoft.com/office/drawing/2014/main" id="{8700080D-3FEE-29D0-9B47-6FC220CF9821}"/>
                </a:ext>
              </a:extLst>
            </p:cNvPr>
            <p:cNvSpPr/>
            <p:nvPr/>
          </p:nvSpPr>
          <p:spPr>
            <a:xfrm>
              <a:off x="4464334"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09" name="Freeform 2892">
              <a:extLst>
                <a:ext uri="{FF2B5EF4-FFF2-40B4-BE49-F238E27FC236}">
                  <a16:creationId xmlns:a16="http://schemas.microsoft.com/office/drawing/2014/main" id="{B10225B5-9188-FC67-8EB0-4CCC7BDCE149}"/>
                </a:ext>
              </a:extLst>
            </p:cNvPr>
            <p:cNvSpPr/>
            <p:nvPr/>
          </p:nvSpPr>
          <p:spPr>
            <a:xfrm>
              <a:off x="4558259" y="397310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10" name="Freeform 2893">
              <a:extLst>
                <a:ext uri="{FF2B5EF4-FFF2-40B4-BE49-F238E27FC236}">
                  <a16:creationId xmlns:a16="http://schemas.microsoft.com/office/drawing/2014/main" id="{6149BF8D-DCA0-839D-496F-6F9A24115903}"/>
                </a:ext>
              </a:extLst>
            </p:cNvPr>
            <p:cNvSpPr/>
            <p:nvPr/>
          </p:nvSpPr>
          <p:spPr>
            <a:xfrm>
              <a:off x="4608776"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11" name="Freeform 2894">
              <a:extLst>
                <a:ext uri="{FF2B5EF4-FFF2-40B4-BE49-F238E27FC236}">
                  <a16:creationId xmlns:a16="http://schemas.microsoft.com/office/drawing/2014/main" id="{22804D98-C06E-3A9C-9499-840C3D96E56E}"/>
                </a:ext>
              </a:extLst>
            </p:cNvPr>
            <p:cNvSpPr/>
            <p:nvPr/>
          </p:nvSpPr>
          <p:spPr>
            <a:xfrm>
              <a:off x="4630481" y="397310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12" name="Freeform 2895">
              <a:extLst>
                <a:ext uri="{FF2B5EF4-FFF2-40B4-BE49-F238E27FC236}">
                  <a16:creationId xmlns:a16="http://schemas.microsoft.com/office/drawing/2014/main" id="{C6750AF8-404E-F315-6EAB-C29A63A55276}"/>
                </a:ext>
              </a:extLst>
            </p:cNvPr>
            <p:cNvSpPr/>
            <p:nvPr/>
          </p:nvSpPr>
          <p:spPr>
            <a:xfrm>
              <a:off x="4680997"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13" name="Freeform 2896">
              <a:extLst>
                <a:ext uri="{FF2B5EF4-FFF2-40B4-BE49-F238E27FC236}">
                  <a16:creationId xmlns:a16="http://schemas.microsoft.com/office/drawing/2014/main" id="{0711E4B4-81B9-4428-E282-FF272959B2A9}"/>
                </a:ext>
              </a:extLst>
            </p:cNvPr>
            <p:cNvSpPr/>
            <p:nvPr/>
          </p:nvSpPr>
          <p:spPr>
            <a:xfrm>
              <a:off x="4702829" y="397310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14" name="Freeform 2897">
              <a:extLst>
                <a:ext uri="{FF2B5EF4-FFF2-40B4-BE49-F238E27FC236}">
                  <a16:creationId xmlns:a16="http://schemas.microsoft.com/office/drawing/2014/main" id="{04019ED1-6A0E-9BB2-7562-D14566EB5FA4}"/>
                </a:ext>
              </a:extLst>
            </p:cNvPr>
            <p:cNvSpPr/>
            <p:nvPr/>
          </p:nvSpPr>
          <p:spPr>
            <a:xfrm>
              <a:off x="4753345"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15" name="Freeform 2898">
              <a:extLst>
                <a:ext uri="{FF2B5EF4-FFF2-40B4-BE49-F238E27FC236}">
                  <a16:creationId xmlns:a16="http://schemas.microsoft.com/office/drawing/2014/main" id="{DDDEF325-F243-C40C-02AA-E22BECD9C723}"/>
                </a:ext>
              </a:extLst>
            </p:cNvPr>
            <p:cNvSpPr/>
            <p:nvPr/>
          </p:nvSpPr>
          <p:spPr>
            <a:xfrm>
              <a:off x="4702829" y="397310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16" name="Freeform 2899">
              <a:extLst>
                <a:ext uri="{FF2B5EF4-FFF2-40B4-BE49-F238E27FC236}">
                  <a16:creationId xmlns:a16="http://schemas.microsoft.com/office/drawing/2014/main" id="{C983B751-17DB-73DB-BDFE-DFAAFBCE03BF}"/>
                </a:ext>
              </a:extLst>
            </p:cNvPr>
            <p:cNvSpPr/>
            <p:nvPr/>
          </p:nvSpPr>
          <p:spPr>
            <a:xfrm>
              <a:off x="4753345"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17" name="Freeform 2900">
              <a:extLst>
                <a:ext uri="{FF2B5EF4-FFF2-40B4-BE49-F238E27FC236}">
                  <a16:creationId xmlns:a16="http://schemas.microsoft.com/office/drawing/2014/main" id="{4F2A168C-7548-9791-E17A-2C49BACD36DB}"/>
                </a:ext>
              </a:extLst>
            </p:cNvPr>
            <p:cNvSpPr/>
            <p:nvPr/>
          </p:nvSpPr>
          <p:spPr>
            <a:xfrm>
              <a:off x="4717171" y="397310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18" name="Freeform 2901">
              <a:extLst>
                <a:ext uri="{FF2B5EF4-FFF2-40B4-BE49-F238E27FC236}">
                  <a16:creationId xmlns:a16="http://schemas.microsoft.com/office/drawing/2014/main" id="{15BA6054-04FF-0F54-499D-4EF8D08FF742}"/>
                </a:ext>
              </a:extLst>
            </p:cNvPr>
            <p:cNvSpPr/>
            <p:nvPr/>
          </p:nvSpPr>
          <p:spPr>
            <a:xfrm>
              <a:off x="4767688"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19" name="Freeform 2902">
              <a:extLst>
                <a:ext uri="{FF2B5EF4-FFF2-40B4-BE49-F238E27FC236}">
                  <a16:creationId xmlns:a16="http://schemas.microsoft.com/office/drawing/2014/main" id="{0765614E-3B4A-4D20-2D4F-26C9BE283153}"/>
                </a:ext>
              </a:extLst>
            </p:cNvPr>
            <p:cNvSpPr/>
            <p:nvPr/>
          </p:nvSpPr>
          <p:spPr>
            <a:xfrm>
              <a:off x="4721868" y="397310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20" name="Freeform 2903">
              <a:extLst>
                <a:ext uri="{FF2B5EF4-FFF2-40B4-BE49-F238E27FC236}">
                  <a16:creationId xmlns:a16="http://schemas.microsoft.com/office/drawing/2014/main" id="{54EAD3B9-44B5-4953-9AD5-62B22F9508E4}"/>
                </a:ext>
              </a:extLst>
            </p:cNvPr>
            <p:cNvSpPr/>
            <p:nvPr/>
          </p:nvSpPr>
          <p:spPr>
            <a:xfrm>
              <a:off x="4772384"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21" name="Freeform 2904">
              <a:extLst>
                <a:ext uri="{FF2B5EF4-FFF2-40B4-BE49-F238E27FC236}">
                  <a16:creationId xmlns:a16="http://schemas.microsoft.com/office/drawing/2014/main" id="{0A4EA0BD-093C-92A0-9FDA-44B2729D673B}"/>
                </a:ext>
              </a:extLst>
            </p:cNvPr>
            <p:cNvSpPr/>
            <p:nvPr/>
          </p:nvSpPr>
          <p:spPr>
            <a:xfrm>
              <a:off x="4741160" y="397310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22" name="Freeform 2905">
              <a:extLst>
                <a:ext uri="{FF2B5EF4-FFF2-40B4-BE49-F238E27FC236}">
                  <a16:creationId xmlns:a16="http://schemas.microsoft.com/office/drawing/2014/main" id="{D21C31B3-45F1-360D-3F90-6E4F4883D11C}"/>
                </a:ext>
              </a:extLst>
            </p:cNvPr>
            <p:cNvSpPr/>
            <p:nvPr/>
          </p:nvSpPr>
          <p:spPr>
            <a:xfrm>
              <a:off x="4791677"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23" name="Freeform 2906">
              <a:extLst>
                <a:ext uri="{FF2B5EF4-FFF2-40B4-BE49-F238E27FC236}">
                  <a16:creationId xmlns:a16="http://schemas.microsoft.com/office/drawing/2014/main" id="{ACE0B1B6-3FC6-C3A1-A458-A854E622175B}"/>
                </a:ext>
              </a:extLst>
            </p:cNvPr>
            <p:cNvSpPr/>
            <p:nvPr/>
          </p:nvSpPr>
          <p:spPr>
            <a:xfrm>
              <a:off x="4741160" y="397310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24" name="Freeform 2907">
              <a:extLst>
                <a:ext uri="{FF2B5EF4-FFF2-40B4-BE49-F238E27FC236}">
                  <a16:creationId xmlns:a16="http://schemas.microsoft.com/office/drawing/2014/main" id="{4329FB2D-7C76-E3C6-6241-A37EB29A95E9}"/>
                </a:ext>
              </a:extLst>
            </p:cNvPr>
            <p:cNvSpPr/>
            <p:nvPr/>
          </p:nvSpPr>
          <p:spPr>
            <a:xfrm>
              <a:off x="4791677"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25" name="Freeform 2908">
              <a:extLst>
                <a:ext uri="{FF2B5EF4-FFF2-40B4-BE49-F238E27FC236}">
                  <a16:creationId xmlns:a16="http://schemas.microsoft.com/office/drawing/2014/main" id="{0280FADE-5736-930D-AFAA-95CA13B9588D}"/>
                </a:ext>
              </a:extLst>
            </p:cNvPr>
            <p:cNvSpPr/>
            <p:nvPr/>
          </p:nvSpPr>
          <p:spPr>
            <a:xfrm>
              <a:off x="4755630" y="397310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26" name="Freeform 2909">
              <a:extLst>
                <a:ext uri="{FF2B5EF4-FFF2-40B4-BE49-F238E27FC236}">
                  <a16:creationId xmlns:a16="http://schemas.microsoft.com/office/drawing/2014/main" id="{3668DC22-3164-86E2-C7E3-CB72BF55750C}"/>
                </a:ext>
              </a:extLst>
            </p:cNvPr>
            <p:cNvSpPr/>
            <p:nvPr/>
          </p:nvSpPr>
          <p:spPr>
            <a:xfrm>
              <a:off x="4806147"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27" name="Freeform 2910">
              <a:extLst>
                <a:ext uri="{FF2B5EF4-FFF2-40B4-BE49-F238E27FC236}">
                  <a16:creationId xmlns:a16="http://schemas.microsoft.com/office/drawing/2014/main" id="{F7913447-9BC6-28B5-6D42-5BC7550AEA74}"/>
                </a:ext>
              </a:extLst>
            </p:cNvPr>
            <p:cNvSpPr/>
            <p:nvPr/>
          </p:nvSpPr>
          <p:spPr>
            <a:xfrm>
              <a:off x="4755630" y="397310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28" name="Freeform 2911">
              <a:extLst>
                <a:ext uri="{FF2B5EF4-FFF2-40B4-BE49-F238E27FC236}">
                  <a16:creationId xmlns:a16="http://schemas.microsoft.com/office/drawing/2014/main" id="{FA9EDDD6-65D7-8E60-4B67-3DC058379A41}"/>
                </a:ext>
              </a:extLst>
            </p:cNvPr>
            <p:cNvSpPr/>
            <p:nvPr/>
          </p:nvSpPr>
          <p:spPr>
            <a:xfrm>
              <a:off x="4806147"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29" name="Freeform 2912">
              <a:extLst>
                <a:ext uri="{FF2B5EF4-FFF2-40B4-BE49-F238E27FC236}">
                  <a16:creationId xmlns:a16="http://schemas.microsoft.com/office/drawing/2014/main" id="{C20E66E7-F595-7EAF-F435-30E5A7D222C0}"/>
                </a:ext>
              </a:extLst>
            </p:cNvPr>
            <p:cNvSpPr/>
            <p:nvPr/>
          </p:nvSpPr>
          <p:spPr>
            <a:xfrm>
              <a:off x="4755630" y="397310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30" name="Freeform 2913">
              <a:extLst>
                <a:ext uri="{FF2B5EF4-FFF2-40B4-BE49-F238E27FC236}">
                  <a16:creationId xmlns:a16="http://schemas.microsoft.com/office/drawing/2014/main" id="{056105B2-8CA9-FB2E-7BD9-9F3CBD6DA2D5}"/>
                </a:ext>
              </a:extLst>
            </p:cNvPr>
            <p:cNvSpPr/>
            <p:nvPr/>
          </p:nvSpPr>
          <p:spPr>
            <a:xfrm>
              <a:off x="4806147"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31" name="Freeform 2914">
              <a:extLst>
                <a:ext uri="{FF2B5EF4-FFF2-40B4-BE49-F238E27FC236}">
                  <a16:creationId xmlns:a16="http://schemas.microsoft.com/office/drawing/2014/main" id="{C7AF7682-9A64-7285-30DE-52A734A099A0}"/>
                </a:ext>
              </a:extLst>
            </p:cNvPr>
            <p:cNvSpPr/>
            <p:nvPr/>
          </p:nvSpPr>
          <p:spPr>
            <a:xfrm>
              <a:off x="4760453" y="397310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32" name="Freeform 2915">
              <a:extLst>
                <a:ext uri="{FF2B5EF4-FFF2-40B4-BE49-F238E27FC236}">
                  <a16:creationId xmlns:a16="http://schemas.microsoft.com/office/drawing/2014/main" id="{805D3891-744C-917B-9A0C-0E8C07F6C4FE}"/>
                </a:ext>
              </a:extLst>
            </p:cNvPr>
            <p:cNvSpPr/>
            <p:nvPr/>
          </p:nvSpPr>
          <p:spPr>
            <a:xfrm>
              <a:off x="4810970"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33" name="Freeform 2916">
              <a:extLst>
                <a:ext uri="{FF2B5EF4-FFF2-40B4-BE49-F238E27FC236}">
                  <a16:creationId xmlns:a16="http://schemas.microsoft.com/office/drawing/2014/main" id="{21FE98FE-E076-6F42-FAF2-0AD7DA3E705D}"/>
                </a:ext>
              </a:extLst>
            </p:cNvPr>
            <p:cNvSpPr/>
            <p:nvPr/>
          </p:nvSpPr>
          <p:spPr>
            <a:xfrm>
              <a:off x="4760453" y="397310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34" name="Freeform 2917">
              <a:extLst>
                <a:ext uri="{FF2B5EF4-FFF2-40B4-BE49-F238E27FC236}">
                  <a16:creationId xmlns:a16="http://schemas.microsoft.com/office/drawing/2014/main" id="{754C4E92-8490-1534-D076-DAADF386B183}"/>
                </a:ext>
              </a:extLst>
            </p:cNvPr>
            <p:cNvSpPr/>
            <p:nvPr/>
          </p:nvSpPr>
          <p:spPr>
            <a:xfrm>
              <a:off x="4810970"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35" name="Freeform 2918">
              <a:extLst>
                <a:ext uri="{FF2B5EF4-FFF2-40B4-BE49-F238E27FC236}">
                  <a16:creationId xmlns:a16="http://schemas.microsoft.com/office/drawing/2014/main" id="{8A65C45F-5892-A3A3-C901-BA4F261C7522}"/>
                </a:ext>
              </a:extLst>
            </p:cNvPr>
            <p:cNvSpPr/>
            <p:nvPr/>
          </p:nvSpPr>
          <p:spPr>
            <a:xfrm>
              <a:off x="4770227" y="397310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36" name="Freeform 2919">
              <a:extLst>
                <a:ext uri="{FF2B5EF4-FFF2-40B4-BE49-F238E27FC236}">
                  <a16:creationId xmlns:a16="http://schemas.microsoft.com/office/drawing/2014/main" id="{6BA0161B-4621-B249-6AEA-A66E18CB9209}"/>
                </a:ext>
              </a:extLst>
            </p:cNvPr>
            <p:cNvSpPr/>
            <p:nvPr/>
          </p:nvSpPr>
          <p:spPr>
            <a:xfrm>
              <a:off x="4820743"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37" name="Freeform 2920">
              <a:extLst>
                <a:ext uri="{FF2B5EF4-FFF2-40B4-BE49-F238E27FC236}">
                  <a16:creationId xmlns:a16="http://schemas.microsoft.com/office/drawing/2014/main" id="{49FB070D-BC12-EFB3-50BB-BD8A52B400E7}"/>
                </a:ext>
              </a:extLst>
            </p:cNvPr>
            <p:cNvSpPr/>
            <p:nvPr/>
          </p:nvSpPr>
          <p:spPr>
            <a:xfrm>
              <a:off x="4770227" y="397310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38" name="Freeform 2921">
              <a:extLst>
                <a:ext uri="{FF2B5EF4-FFF2-40B4-BE49-F238E27FC236}">
                  <a16:creationId xmlns:a16="http://schemas.microsoft.com/office/drawing/2014/main" id="{73430F98-2211-2302-18D1-9A5E65359F68}"/>
                </a:ext>
              </a:extLst>
            </p:cNvPr>
            <p:cNvSpPr/>
            <p:nvPr/>
          </p:nvSpPr>
          <p:spPr>
            <a:xfrm>
              <a:off x="4820743"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39" name="Freeform 2922">
              <a:extLst>
                <a:ext uri="{FF2B5EF4-FFF2-40B4-BE49-F238E27FC236}">
                  <a16:creationId xmlns:a16="http://schemas.microsoft.com/office/drawing/2014/main" id="{38778DEC-F939-2A7E-D6D6-E356AAD503F1}"/>
                </a:ext>
              </a:extLst>
            </p:cNvPr>
            <p:cNvSpPr/>
            <p:nvPr/>
          </p:nvSpPr>
          <p:spPr>
            <a:xfrm>
              <a:off x="4779746" y="397310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40" name="Freeform 2923">
              <a:extLst>
                <a:ext uri="{FF2B5EF4-FFF2-40B4-BE49-F238E27FC236}">
                  <a16:creationId xmlns:a16="http://schemas.microsoft.com/office/drawing/2014/main" id="{02C069C8-3DF9-DC40-6A6B-CE032346A6D3}"/>
                </a:ext>
              </a:extLst>
            </p:cNvPr>
            <p:cNvSpPr/>
            <p:nvPr/>
          </p:nvSpPr>
          <p:spPr>
            <a:xfrm>
              <a:off x="4830263"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41" name="Freeform 2924">
              <a:extLst>
                <a:ext uri="{FF2B5EF4-FFF2-40B4-BE49-F238E27FC236}">
                  <a16:creationId xmlns:a16="http://schemas.microsoft.com/office/drawing/2014/main" id="{F7414B1C-C8A1-DCEA-DF32-14D39766F352}"/>
                </a:ext>
              </a:extLst>
            </p:cNvPr>
            <p:cNvSpPr/>
            <p:nvPr/>
          </p:nvSpPr>
          <p:spPr>
            <a:xfrm>
              <a:off x="4784569" y="3973104"/>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42" name="Freeform 2925">
              <a:extLst>
                <a:ext uri="{FF2B5EF4-FFF2-40B4-BE49-F238E27FC236}">
                  <a16:creationId xmlns:a16="http://schemas.microsoft.com/office/drawing/2014/main" id="{BD2D6C82-78F3-EB04-20FF-EA3F8853045C}"/>
                </a:ext>
              </a:extLst>
            </p:cNvPr>
            <p:cNvSpPr/>
            <p:nvPr/>
          </p:nvSpPr>
          <p:spPr>
            <a:xfrm>
              <a:off x="4835086"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43" name="Freeform 2926">
              <a:extLst>
                <a:ext uri="{FF2B5EF4-FFF2-40B4-BE49-F238E27FC236}">
                  <a16:creationId xmlns:a16="http://schemas.microsoft.com/office/drawing/2014/main" id="{177F7394-9BD4-265A-F09E-CA20341081CF}"/>
                </a:ext>
              </a:extLst>
            </p:cNvPr>
            <p:cNvSpPr/>
            <p:nvPr/>
          </p:nvSpPr>
          <p:spPr>
            <a:xfrm>
              <a:off x="4784569" y="3973104"/>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44" name="Freeform 2927">
              <a:extLst>
                <a:ext uri="{FF2B5EF4-FFF2-40B4-BE49-F238E27FC236}">
                  <a16:creationId xmlns:a16="http://schemas.microsoft.com/office/drawing/2014/main" id="{48CED0C6-2A03-7693-2333-F8F3CFD48736}"/>
                </a:ext>
              </a:extLst>
            </p:cNvPr>
            <p:cNvSpPr/>
            <p:nvPr/>
          </p:nvSpPr>
          <p:spPr>
            <a:xfrm>
              <a:off x="4835086"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45" name="Freeform 2928">
              <a:extLst>
                <a:ext uri="{FF2B5EF4-FFF2-40B4-BE49-F238E27FC236}">
                  <a16:creationId xmlns:a16="http://schemas.microsoft.com/office/drawing/2014/main" id="{BB96F8B6-2499-7301-A4A3-F3437DF796D8}"/>
                </a:ext>
              </a:extLst>
            </p:cNvPr>
            <p:cNvSpPr/>
            <p:nvPr/>
          </p:nvSpPr>
          <p:spPr>
            <a:xfrm>
              <a:off x="4784569" y="3973104"/>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46" name="Freeform 2929">
              <a:extLst>
                <a:ext uri="{FF2B5EF4-FFF2-40B4-BE49-F238E27FC236}">
                  <a16:creationId xmlns:a16="http://schemas.microsoft.com/office/drawing/2014/main" id="{1BC7D81A-7BD8-8000-4D65-5C127712B49C}"/>
                </a:ext>
              </a:extLst>
            </p:cNvPr>
            <p:cNvSpPr/>
            <p:nvPr/>
          </p:nvSpPr>
          <p:spPr>
            <a:xfrm>
              <a:off x="4835086"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47" name="Freeform 2930">
              <a:extLst>
                <a:ext uri="{FF2B5EF4-FFF2-40B4-BE49-F238E27FC236}">
                  <a16:creationId xmlns:a16="http://schemas.microsoft.com/office/drawing/2014/main" id="{970C825B-5F14-5A5F-7FB5-0782A624BBBA}"/>
                </a:ext>
              </a:extLst>
            </p:cNvPr>
            <p:cNvSpPr/>
            <p:nvPr/>
          </p:nvSpPr>
          <p:spPr>
            <a:xfrm>
              <a:off x="4789266" y="3973104"/>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48" name="Freeform 2931">
              <a:extLst>
                <a:ext uri="{FF2B5EF4-FFF2-40B4-BE49-F238E27FC236}">
                  <a16:creationId xmlns:a16="http://schemas.microsoft.com/office/drawing/2014/main" id="{83682875-8AA9-2967-7C85-020AAB40DC87}"/>
                </a:ext>
              </a:extLst>
            </p:cNvPr>
            <p:cNvSpPr/>
            <p:nvPr/>
          </p:nvSpPr>
          <p:spPr>
            <a:xfrm>
              <a:off x="4839909"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49" name="Freeform 2932">
              <a:extLst>
                <a:ext uri="{FF2B5EF4-FFF2-40B4-BE49-F238E27FC236}">
                  <a16:creationId xmlns:a16="http://schemas.microsoft.com/office/drawing/2014/main" id="{4C4DE814-6425-B9BA-676B-2DB74FE947BF}"/>
                </a:ext>
              </a:extLst>
            </p:cNvPr>
            <p:cNvSpPr/>
            <p:nvPr/>
          </p:nvSpPr>
          <p:spPr>
            <a:xfrm>
              <a:off x="4832801" y="403610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50" name="Freeform 2933">
              <a:extLst>
                <a:ext uri="{FF2B5EF4-FFF2-40B4-BE49-F238E27FC236}">
                  <a16:creationId xmlns:a16="http://schemas.microsoft.com/office/drawing/2014/main" id="{0F9E5523-35CE-FE19-F4A4-988F4166629F}"/>
                </a:ext>
              </a:extLst>
            </p:cNvPr>
            <p:cNvSpPr/>
            <p:nvPr/>
          </p:nvSpPr>
          <p:spPr>
            <a:xfrm>
              <a:off x="4883318" y="3985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51" name="Freeform 2934">
              <a:extLst>
                <a:ext uri="{FF2B5EF4-FFF2-40B4-BE49-F238E27FC236}">
                  <a16:creationId xmlns:a16="http://schemas.microsoft.com/office/drawing/2014/main" id="{E52CDD22-CF79-74D9-E41D-E97323604628}"/>
                </a:ext>
              </a:extLst>
            </p:cNvPr>
            <p:cNvSpPr/>
            <p:nvPr/>
          </p:nvSpPr>
          <p:spPr>
            <a:xfrm>
              <a:off x="4847144" y="4036104"/>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52" name="Freeform 2935">
              <a:extLst>
                <a:ext uri="{FF2B5EF4-FFF2-40B4-BE49-F238E27FC236}">
                  <a16:creationId xmlns:a16="http://schemas.microsoft.com/office/drawing/2014/main" id="{E12D6C65-2326-0FBC-7BE3-36B3E153EAE7}"/>
                </a:ext>
              </a:extLst>
            </p:cNvPr>
            <p:cNvSpPr/>
            <p:nvPr/>
          </p:nvSpPr>
          <p:spPr>
            <a:xfrm>
              <a:off x="4897661" y="3985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53" name="Freeform 2936">
              <a:extLst>
                <a:ext uri="{FF2B5EF4-FFF2-40B4-BE49-F238E27FC236}">
                  <a16:creationId xmlns:a16="http://schemas.microsoft.com/office/drawing/2014/main" id="{035A9974-20E7-93AD-4CED-4092B2E6B66D}"/>
                </a:ext>
              </a:extLst>
            </p:cNvPr>
            <p:cNvSpPr/>
            <p:nvPr/>
          </p:nvSpPr>
          <p:spPr>
            <a:xfrm>
              <a:off x="5501958" y="4105316"/>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54" name="Freeform 2937">
              <a:extLst>
                <a:ext uri="{FF2B5EF4-FFF2-40B4-BE49-F238E27FC236}">
                  <a16:creationId xmlns:a16="http://schemas.microsoft.com/office/drawing/2014/main" id="{EC02C2A5-5F09-240B-1E18-5593847869F1}"/>
                </a:ext>
              </a:extLst>
            </p:cNvPr>
            <p:cNvSpPr/>
            <p:nvPr/>
          </p:nvSpPr>
          <p:spPr>
            <a:xfrm>
              <a:off x="5552474" y="40548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55" name="Freeform 2938">
              <a:extLst>
                <a:ext uri="{FF2B5EF4-FFF2-40B4-BE49-F238E27FC236}">
                  <a16:creationId xmlns:a16="http://schemas.microsoft.com/office/drawing/2014/main" id="{257B1938-69D0-F504-39C2-7F65016FA19A}"/>
                </a:ext>
              </a:extLst>
            </p:cNvPr>
            <p:cNvSpPr/>
            <p:nvPr/>
          </p:nvSpPr>
          <p:spPr>
            <a:xfrm>
              <a:off x="5530897" y="410531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56" name="Freeform 2939">
              <a:extLst>
                <a:ext uri="{FF2B5EF4-FFF2-40B4-BE49-F238E27FC236}">
                  <a16:creationId xmlns:a16="http://schemas.microsoft.com/office/drawing/2014/main" id="{8BABCEE3-59E2-1EBB-B768-AA8004DFECF6}"/>
                </a:ext>
              </a:extLst>
            </p:cNvPr>
            <p:cNvSpPr/>
            <p:nvPr/>
          </p:nvSpPr>
          <p:spPr>
            <a:xfrm>
              <a:off x="5581414" y="40548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57" name="Freeform 2940">
              <a:extLst>
                <a:ext uri="{FF2B5EF4-FFF2-40B4-BE49-F238E27FC236}">
                  <a16:creationId xmlns:a16="http://schemas.microsoft.com/office/drawing/2014/main" id="{1FDFE1EE-0529-D7CD-1EB7-3ECDDB43B356}"/>
                </a:ext>
              </a:extLst>
            </p:cNvPr>
            <p:cNvSpPr/>
            <p:nvPr/>
          </p:nvSpPr>
          <p:spPr>
            <a:xfrm>
              <a:off x="5555013" y="4105316"/>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58" name="Freeform 2941">
              <a:extLst>
                <a:ext uri="{FF2B5EF4-FFF2-40B4-BE49-F238E27FC236}">
                  <a16:creationId xmlns:a16="http://schemas.microsoft.com/office/drawing/2014/main" id="{100A2AEC-CF28-5ED7-331D-C0197F77E344}"/>
                </a:ext>
              </a:extLst>
            </p:cNvPr>
            <p:cNvSpPr/>
            <p:nvPr/>
          </p:nvSpPr>
          <p:spPr>
            <a:xfrm>
              <a:off x="5605530" y="40548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59" name="Freeform 2942">
              <a:extLst>
                <a:ext uri="{FF2B5EF4-FFF2-40B4-BE49-F238E27FC236}">
                  <a16:creationId xmlns:a16="http://schemas.microsoft.com/office/drawing/2014/main" id="{D4C75E26-D260-780E-0202-390968C46792}"/>
                </a:ext>
              </a:extLst>
            </p:cNvPr>
            <p:cNvSpPr/>
            <p:nvPr/>
          </p:nvSpPr>
          <p:spPr>
            <a:xfrm>
              <a:off x="5559836" y="418745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60" name="Freeform 2943">
              <a:extLst>
                <a:ext uri="{FF2B5EF4-FFF2-40B4-BE49-F238E27FC236}">
                  <a16:creationId xmlns:a16="http://schemas.microsoft.com/office/drawing/2014/main" id="{5164B7D4-E7CB-D901-1548-CE0FD9C04586}"/>
                </a:ext>
              </a:extLst>
            </p:cNvPr>
            <p:cNvSpPr/>
            <p:nvPr/>
          </p:nvSpPr>
          <p:spPr>
            <a:xfrm>
              <a:off x="5610353" y="41370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61" name="Freeform 2944">
              <a:extLst>
                <a:ext uri="{FF2B5EF4-FFF2-40B4-BE49-F238E27FC236}">
                  <a16:creationId xmlns:a16="http://schemas.microsoft.com/office/drawing/2014/main" id="{EAEA1CBC-0F57-5F2D-5F6D-D84C698E640B}"/>
                </a:ext>
              </a:extLst>
            </p:cNvPr>
            <p:cNvSpPr/>
            <p:nvPr/>
          </p:nvSpPr>
          <p:spPr>
            <a:xfrm>
              <a:off x="5559836" y="418745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62" name="Freeform 2945">
              <a:extLst>
                <a:ext uri="{FF2B5EF4-FFF2-40B4-BE49-F238E27FC236}">
                  <a16:creationId xmlns:a16="http://schemas.microsoft.com/office/drawing/2014/main" id="{D0AA1441-EBD2-38C5-2077-013717AE201F}"/>
                </a:ext>
              </a:extLst>
            </p:cNvPr>
            <p:cNvSpPr/>
            <p:nvPr/>
          </p:nvSpPr>
          <p:spPr>
            <a:xfrm>
              <a:off x="5610353" y="41370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63" name="Freeform 2946">
              <a:extLst>
                <a:ext uri="{FF2B5EF4-FFF2-40B4-BE49-F238E27FC236}">
                  <a16:creationId xmlns:a16="http://schemas.microsoft.com/office/drawing/2014/main" id="{461CEA8A-96BF-4C69-D0A3-ED775168558B}"/>
                </a:ext>
              </a:extLst>
            </p:cNvPr>
            <p:cNvSpPr/>
            <p:nvPr/>
          </p:nvSpPr>
          <p:spPr>
            <a:xfrm>
              <a:off x="5559836" y="418745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64" name="Freeform 2947">
              <a:extLst>
                <a:ext uri="{FF2B5EF4-FFF2-40B4-BE49-F238E27FC236}">
                  <a16:creationId xmlns:a16="http://schemas.microsoft.com/office/drawing/2014/main" id="{15392ABA-0B0A-8B65-E0F8-BB0E38E154E2}"/>
                </a:ext>
              </a:extLst>
            </p:cNvPr>
            <p:cNvSpPr/>
            <p:nvPr/>
          </p:nvSpPr>
          <p:spPr>
            <a:xfrm>
              <a:off x="5610353" y="41370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65" name="Freeform 2948">
              <a:extLst>
                <a:ext uri="{FF2B5EF4-FFF2-40B4-BE49-F238E27FC236}">
                  <a16:creationId xmlns:a16="http://schemas.microsoft.com/office/drawing/2014/main" id="{7057781D-052D-864B-68E9-A56BED495B89}"/>
                </a:ext>
              </a:extLst>
            </p:cNvPr>
            <p:cNvSpPr/>
            <p:nvPr/>
          </p:nvSpPr>
          <p:spPr>
            <a:xfrm>
              <a:off x="5559836" y="418745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66" name="Freeform 2949">
              <a:extLst>
                <a:ext uri="{FF2B5EF4-FFF2-40B4-BE49-F238E27FC236}">
                  <a16:creationId xmlns:a16="http://schemas.microsoft.com/office/drawing/2014/main" id="{D27269CC-C889-AD72-25B9-F7C5A8351DDE}"/>
                </a:ext>
              </a:extLst>
            </p:cNvPr>
            <p:cNvSpPr/>
            <p:nvPr/>
          </p:nvSpPr>
          <p:spPr>
            <a:xfrm>
              <a:off x="5610353" y="41370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67" name="Freeform 2950">
              <a:extLst>
                <a:ext uri="{FF2B5EF4-FFF2-40B4-BE49-F238E27FC236}">
                  <a16:creationId xmlns:a16="http://schemas.microsoft.com/office/drawing/2014/main" id="{01247ECF-95E0-6BA6-C66E-0D328223069E}"/>
                </a:ext>
              </a:extLst>
            </p:cNvPr>
            <p:cNvSpPr/>
            <p:nvPr/>
          </p:nvSpPr>
          <p:spPr>
            <a:xfrm>
              <a:off x="5564532" y="418745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68" name="Freeform 2951">
              <a:extLst>
                <a:ext uri="{FF2B5EF4-FFF2-40B4-BE49-F238E27FC236}">
                  <a16:creationId xmlns:a16="http://schemas.microsoft.com/office/drawing/2014/main" id="{874CD458-F790-5045-2179-6392495D314D}"/>
                </a:ext>
              </a:extLst>
            </p:cNvPr>
            <p:cNvSpPr/>
            <p:nvPr/>
          </p:nvSpPr>
          <p:spPr>
            <a:xfrm>
              <a:off x="5615049" y="41370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69" name="Freeform 2952">
              <a:extLst>
                <a:ext uri="{FF2B5EF4-FFF2-40B4-BE49-F238E27FC236}">
                  <a16:creationId xmlns:a16="http://schemas.microsoft.com/office/drawing/2014/main" id="{42C31645-B818-1A06-7E49-514F6E89C496}"/>
                </a:ext>
              </a:extLst>
            </p:cNvPr>
            <p:cNvSpPr/>
            <p:nvPr/>
          </p:nvSpPr>
          <p:spPr>
            <a:xfrm>
              <a:off x="5569483" y="418745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70" name="Freeform 2953">
              <a:extLst>
                <a:ext uri="{FF2B5EF4-FFF2-40B4-BE49-F238E27FC236}">
                  <a16:creationId xmlns:a16="http://schemas.microsoft.com/office/drawing/2014/main" id="{C8026AB7-C202-E9F9-07CA-4EB3B6E64D32}"/>
                </a:ext>
              </a:extLst>
            </p:cNvPr>
            <p:cNvSpPr/>
            <p:nvPr/>
          </p:nvSpPr>
          <p:spPr>
            <a:xfrm>
              <a:off x="5619999" y="41370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71" name="Freeform 2954">
              <a:extLst>
                <a:ext uri="{FF2B5EF4-FFF2-40B4-BE49-F238E27FC236}">
                  <a16:creationId xmlns:a16="http://schemas.microsoft.com/office/drawing/2014/main" id="{A0CEE9CC-F442-B5F0-F9BF-0A62937474BF}"/>
                </a:ext>
              </a:extLst>
            </p:cNvPr>
            <p:cNvSpPr/>
            <p:nvPr/>
          </p:nvSpPr>
          <p:spPr>
            <a:xfrm>
              <a:off x="5579002" y="418745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72" name="Freeform 2955">
              <a:extLst>
                <a:ext uri="{FF2B5EF4-FFF2-40B4-BE49-F238E27FC236}">
                  <a16:creationId xmlns:a16="http://schemas.microsoft.com/office/drawing/2014/main" id="{10E09A38-F223-F900-3032-71FA9282B7DC}"/>
                </a:ext>
              </a:extLst>
            </p:cNvPr>
            <p:cNvSpPr/>
            <p:nvPr/>
          </p:nvSpPr>
          <p:spPr>
            <a:xfrm>
              <a:off x="5629519" y="41370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73" name="Freeform 2956">
              <a:extLst>
                <a:ext uri="{FF2B5EF4-FFF2-40B4-BE49-F238E27FC236}">
                  <a16:creationId xmlns:a16="http://schemas.microsoft.com/office/drawing/2014/main" id="{60BEB4B2-AC00-ED9A-9567-2DDFB9609D7E}"/>
                </a:ext>
              </a:extLst>
            </p:cNvPr>
            <p:cNvSpPr/>
            <p:nvPr/>
          </p:nvSpPr>
          <p:spPr>
            <a:xfrm>
              <a:off x="5612765" y="418745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74" name="Freeform 2957">
              <a:extLst>
                <a:ext uri="{FF2B5EF4-FFF2-40B4-BE49-F238E27FC236}">
                  <a16:creationId xmlns:a16="http://schemas.microsoft.com/office/drawing/2014/main" id="{400B7EAB-7189-6E0A-EF03-E1CC3F7395E2}"/>
                </a:ext>
              </a:extLst>
            </p:cNvPr>
            <p:cNvSpPr/>
            <p:nvPr/>
          </p:nvSpPr>
          <p:spPr>
            <a:xfrm>
              <a:off x="5663281" y="41370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75" name="Freeform 2958">
              <a:extLst>
                <a:ext uri="{FF2B5EF4-FFF2-40B4-BE49-F238E27FC236}">
                  <a16:creationId xmlns:a16="http://schemas.microsoft.com/office/drawing/2014/main" id="{EC79B592-8BD2-191A-CCC4-771037632974}"/>
                </a:ext>
              </a:extLst>
            </p:cNvPr>
            <p:cNvSpPr/>
            <p:nvPr/>
          </p:nvSpPr>
          <p:spPr>
            <a:xfrm>
              <a:off x="5617588" y="418745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76" name="Freeform 2959">
              <a:extLst>
                <a:ext uri="{FF2B5EF4-FFF2-40B4-BE49-F238E27FC236}">
                  <a16:creationId xmlns:a16="http://schemas.microsoft.com/office/drawing/2014/main" id="{8CD40885-C4CD-CD36-E0EC-DDDF9AD43B21}"/>
                </a:ext>
              </a:extLst>
            </p:cNvPr>
            <p:cNvSpPr/>
            <p:nvPr/>
          </p:nvSpPr>
          <p:spPr>
            <a:xfrm>
              <a:off x="5668104" y="41370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77" name="Freeform 2960">
              <a:extLst>
                <a:ext uri="{FF2B5EF4-FFF2-40B4-BE49-F238E27FC236}">
                  <a16:creationId xmlns:a16="http://schemas.microsoft.com/office/drawing/2014/main" id="{E9D836A1-937E-61FE-F119-FC53681E7D97}"/>
                </a:ext>
              </a:extLst>
            </p:cNvPr>
            <p:cNvSpPr/>
            <p:nvPr/>
          </p:nvSpPr>
          <p:spPr>
            <a:xfrm>
              <a:off x="5660870" y="418745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78" name="Freeform 2961">
              <a:extLst>
                <a:ext uri="{FF2B5EF4-FFF2-40B4-BE49-F238E27FC236}">
                  <a16:creationId xmlns:a16="http://schemas.microsoft.com/office/drawing/2014/main" id="{A754554B-EE76-21D1-3716-47DB4496CC03}"/>
                </a:ext>
              </a:extLst>
            </p:cNvPr>
            <p:cNvSpPr/>
            <p:nvPr/>
          </p:nvSpPr>
          <p:spPr>
            <a:xfrm>
              <a:off x="5711386" y="41370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79" name="Freeform 2962">
              <a:extLst>
                <a:ext uri="{FF2B5EF4-FFF2-40B4-BE49-F238E27FC236}">
                  <a16:creationId xmlns:a16="http://schemas.microsoft.com/office/drawing/2014/main" id="{CD6707E6-D830-7713-D64B-6451D2AA7751}"/>
                </a:ext>
              </a:extLst>
            </p:cNvPr>
            <p:cNvSpPr/>
            <p:nvPr/>
          </p:nvSpPr>
          <p:spPr>
            <a:xfrm>
              <a:off x="6397678" y="4680685"/>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80" name="Freeform 2963">
              <a:extLst>
                <a:ext uri="{FF2B5EF4-FFF2-40B4-BE49-F238E27FC236}">
                  <a16:creationId xmlns:a16="http://schemas.microsoft.com/office/drawing/2014/main" id="{DFEABFB8-6667-A056-5641-A48D137E5932}"/>
                </a:ext>
              </a:extLst>
            </p:cNvPr>
            <p:cNvSpPr/>
            <p:nvPr/>
          </p:nvSpPr>
          <p:spPr>
            <a:xfrm>
              <a:off x="6448195" y="463023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81" name="Freeform 2964">
              <a:extLst>
                <a:ext uri="{FF2B5EF4-FFF2-40B4-BE49-F238E27FC236}">
                  <a16:creationId xmlns:a16="http://schemas.microsoft.com/office/drawing/2014/main" id="{836C06BE-6CC4-7D98-28F1-65B1993F55C0}"/>
                </a:ext>
              </a:extLst>
            </p:cNvPr>
            <p:cNvSpPr/>
            <p:nvPr/>
          </p:nvSpPr>
          <p:spPr>
            <a:xfrm>
              <a:off x="6469772" y="4680685"/>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82" name="Freeform 2965">
              <a:extLst>
                <a:ext uri="{FF2B5EF4-FFF2-40B4-BE49-F238E27FC236}">
                  <a16:creationId xmlns:a16="http://schemas.microsoft.com/office/drawing/2014/main" id="{CAFD4B43-920D-793C-9D00-294ACDD5171C}"/>
                </a:ext>
              </a:extLst>
            </p:cNvPr>
            <p:cNvSpPr/>
            <p:nvPr/>
          </p:nvSpPr>
          <p:spPr>
            <a:xfrm>
              <a:off x="6520289" y="463023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83" name="Freeform 2966">
              <a:extLst>
                <a:ext uri="{FF2B5EF4-FFF2-40B4-BE49-F238E27FC236}">
                  <a16:creationId xmlns:a16="http://schemas.microsoft.com/office/drawing/2014/main" id="{28AA64E7-A6EC-DD12-AECA-8B405DE9A28C}"/>
                </a:ext>
              </a:extLst>
            </p:cNvPr>
            <p:cNvSpPr/>
            <p:nvPr/>
          </p:nvSpPr>
          <p:spPr>
            <a:xfrm>
              <a:off x="6469772" y="4680685"/>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84" name="Freeform 2967">
              <a:extLst>
                <a:ext uri="{FF2B5EF4-FFF2-40B4-BE49-F238E27FC236}">
                  <a16:creationId xmlns:a16="http://schemas.microsoft.com/office/drawing/2014/main" id="{A046C225-9D16-98A4-9988-6FA217224B1C}"/>
                </a:ext>
              </a:extLst>
            </p:cNvPr>
            <p:cNvSpPr/>
            <p:nvPr/>
          </p:nvSpPr>
          <p:spPr>
            <a:xfrm>
              <a:off x="6520289" y="463023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85" name="Freeform 2968">
              <a:extLst>
                <a:ext uri="{FF2B5EF4-FFF2-40B4-BE49-F238E27FC236}">
                  <a16:creationId xmlns:a16="http://schemas.microsoft.com/office/drawing/2014/main" id="{674E13E5-E170-96B0-C97B-75FFB977F46B}"/>
                </a:ext>
              </a:extLst>
            </p:cNvPr>
            <p:cNvSpPr/>
            <p:nvPr/>
          </p:nvSpPr>
          <p:spPr>
            <a:xfrm>
              <a:off x="6519654" y="4679417"/>
              <a:ext cx="3427" cy="5957"/>
            </a:xfrm>
            <a:custGeom>
              <a:avLst/>
              <a:gdLst>
                <a:gd name="connsiteX0" fmla="*/ 3427 w 3427"/>
                <a:gd name="connsiteY0" fmla="*/ 5958 h 5957"/>
                <a:gd name="connsiteX1" fmla="*/ 0 w 3427"/>
                <a:gd name="connsiteY1" fmla="*/ 0 h 5957"/>
              </a:gdLst>
              <a:ahLst/>
              <a:cxnLst>
                <a:cxn ang="0">
                  <a:pos x="connsiteX0" y="connsiteY0"/>
                </a:cxn>
                <a:cxn ang="0">
                  <a:pos x="connsiteX1" y="connsiteY1"/>
                </a:cxn>
              </a:cxnLst>
              <a:rect l="l" t="t" r="r" b="b"/>
              <a:pathLst>
                <a:path w="3427" h="5957">
                  <a:moveTo>
                    <a:pt x="3427" y="5958"/>
                  </a:moveTo>
                  <a:lnTo>
                    <a:pt x="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86" name="Freeform 2969">
              <a:extLst>
                <a:ext uri="{FF2B5EF4-FFF2-40B4-BE49-F238E27FC236}">
                  <a16:creationId xmlns:a16="http://schemas.microsoft.com/office/drawing/2014/main" id="{853705D4-C8D1-3037-365B-DC671778D896}"/>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87" name="Freeform 2970">
              <a:extLst>
                <a:ext uri="{FF2B5EF4-FFF2-40B4-BE49-F238E27FC236}">
                  <a16:creationId xmlns:a16="http://schemas.microsoft.com/office/drawing/2014/main" id="{B0D753BB-AAF8-C68F-7988-D4F6F8CC4ECE}"/>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88" name="Freeform 2971">
              <a:extLst>
                <a:ext uri="{FF2B5EF4-FFF2-40B4-BE49-F238E27FC236}">
                  <a16:creationId xmlns:a16="http://schemas.microsoft.com/office/drawing/2014/main" id="{212C4400-77E9-E281-24AA-98F40DFFB9B2}"/>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89" name="Freeform 2972">
              <a:extLst>
                <a:ext uri="{FF2B5EF4-FFF2-40B4-BE49-F238E27FC236}">
                  <a16:creationId xmlns:a16="http://schemas.microsoft.com/office/drawing/2014/main" id="{A4B110C8-78BD-C028-460B-1BC3A9930ABA}"/>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90" name="Freeform 2973">
              <a:extLst>
                <a:ext uri="{FF2B5EF4-FFF2-40B4-BE49-F238E27FC236}">
                  <a16:creationId xmlns:a16="http://schemas.microsoft.com/office/drawing/2014/main" id="{C6E537FF-7522-C19D-3F5D-8CD1EE7D52CF}"/>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91" name="Freeform 2974">
              <a:extLst>
                <a:ext uri="{FF2B5EF4-FFF2-40B4-BE49-F238E27FC236}">
                  <a16:creationId xmlns:a16="http://schemas.microsoft.com/office/drawing/2014/main" id="{BD1A03D8-00D6-8705-CF73-E5E3D73F5091}"/>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92" name="Freeform 2975">
              <a:extLst>
                <a:ext uri="{FF2B5EF4-FFF2-40B4-BE49-F238E27FC236}">
                  <a16:creationId xmlns:a16="http://schemas.microsoft.com/office/drawing/2014/main" id="{7091C514-F480-2FAC-8066-4E85366D00F0}"/>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93" name="Freeform 2976">
              <a:extLst>
                <a:ext uri="{FF2B5EF4-FFF2-40B4-BE49-F238E27FC236}">
                  <a16:creationId xmlns:a16="http://schemas.microsoft.com/office/drawing/2014/main" id="{36ACDAE5-86F5-332E-22D4-52CBD4674003}"/>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94" name="Freeform 2977">
              <a:extLst>
                <a:ext uri="{FF2B5EF4-FFF2-40B4-BE49-F238E27FC236}">
                  <a16:creationId xmlns:a16="http://schemas.microsoft.com/office/drawing/2014/main" id="{0CD11811-CA7E-9CA6-8402-7FAE1FE4C294}"/>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95" name="Freeform 2978">
              <a:extLst>
                <a:ext uri="{FF2B5EF4-FFF2-40B4-BE49-F238E27FC236}">
                  <a16:creationId xmlns:a16="http://schemas.microsoft.com/office/drawing/2014/main" id="{78569117-42B6-3932-0DE5-EDA945083689}"/>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96" name="Freeform 2979">
              <a:extLst>
                <a:ext uri="{FF2B5EF4-FFF2-40B4-BE49-F238E27FC236}">
                  <a16:creationId xmlns:a16="http://schemas.microsoft.com/office/drawing/2014/main" id="{014ED4A7-94C0-304E-79DB-FE223B3FA47F}"/>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97" name="Freeform 2980">
              <a:extLst>
                <a:ext uri="{FF2B5EF4-FFF2-40B4-BE49-F238E27FC236}">
                  <a16:creationId xmlns:a16="http://schemas.microsoft.com/office/drawing/2014/main" id="{7E1E5F00-0548-449D-FFA4-D9E42ABAFF12}"/>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98" name="Freeform 2981">
              <a:extLst>
                <a:ext uri="{FF2B5EF4-FFF2-40B4-BE49-F238E27FC236}">
                  <a16:creationId xmlns:a16="http://schemas.microsoft.com/office/drawing/2014/main" id="{CEBA0BE6-F55B-6216-DA7F-705476B1CE55}"/>
                </a:ext>
              </a:extLst>
            </p:cNvPr>
            <p:cNvSpPr/>
            <p:nvPr/>
          </p:nvSpPr>
          <p:spPr>
            <a:xfrm>
              <a:off x="-507248" y="1948855"/>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899" name="Freeform 2982">
              <a:extLst>
                <a:ext uri="{FF2B5EF4-FFF2-40B4-BE49-F238E27FC236}">
                  <a16:creationId xmlns:a16="http://schemas.microsoft.com/office/drawing/2014/main" id="{5ED1D48D-427E-4970-9987-C21C001DECF4}"/>
                </a:ext>
              </a:extLst>
            </p:cNvPr>
            <p:cNvSpPr/>
            <p:nvPr/>
          </p:nvSpPr>
          <p:spPr>
            <a:xfrm>
              <a:off x="-45660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00" name="Freeform 2983">
              <a:extLst>
                <a:ext uri="{FF2B5EF4-FFF2-40B4-BE49-F238E27FC236}">
                  <a16:creationId xmlns:a16="http://schemas.microsoft.com/office/drawing/2014/main" id="{E9231926-0C5D-B9A2-D989-21522F8F9F1C}"/>
                </a:ext>
              </a:extLst>
            </p:cNvPr>
            <p:cNvSpPr/>
            <p:nvPr/>
          </p:nvSpPr>
          <p:spPr>
            <a:xfrm>
              <a:off x="-410911" y="1948855"/>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01" name="Freeform 2984">
              <a:extLst>
                <a:ext uri="{FF2B5EF4-FFF2-40B4-BE49-F238E27FC236}">
                  <a16:creationId xmlns:a16="http://schemas.microsoft.com/office/drawing/2014/main" id="{280BE00A-E4B5-6B76-4A63-82DDC3AB72B1}"/>
                </a:ext>
              </a:extLst>
            </p:cNvPr>
            <p:cNvSpPr/>
            <p:nvPr/>
          </p:nvSpPr>
          <p:spPr>
            <a:xfrm>
              <a:off x="-360394" y="18984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02" name="Freeform 2985">
              <a:extLst>
                <a:ext uri="{FF2B5EF4-FFF2-40B4-BE49-F238E27FC236}">
                  <a16:creationId xmlns:a16="http://schemas.microsoft.com/office/drawing/2014/main" id="{06DA80FE-5CAC-964D-FA3D-2E3874FA216E}"/>
                </a:ext>
              </a:extLst>
            </p:cNvPr>
            <p:cNvSpPr/>
            <p:nvPr/>
          </p:nvSpPr>
          <p:spPr>
            <a:xfrm>
              <a:off x="-242353" y="214406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03" name="Freeform 2986">
              <a:extLst>
                <a:ext uri="{FF2B5EF4-FFF2-40B4-BE49-F238E27FC236}">
                  <a16:creationId xmlns:a16="http://schemas.microsoft.com/office/drawing/2014/main" id="{1717B273-C06D-C8B9-C8EE-663D9C7E5B52}"/>
                </a:ext>
              </a:extLst>
            </p:cNvPr>
            <p:cNvSpPr/>
            <p:nvPr/>
          </p:nvSpPr>
          <p:spPr>
            <a:xfrm>
              <a:off x="-191836" y="209361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04" name="Freeform 2987">
              <a:extLst>
                <a:ext uri="{FF2B5EF4-FFF2-40B4-BE49-F238E27FC236}">
                  <a16:creationId xmlns:a16="http://schemas.microsoft.com/office/drawing/2014/main" id="{280150B8-A0DC-CCBC-D52D-A58A0027C73B}"/>
                </a:ext>
              </a:extLst>
            </p:cNvPr>
            <p:cNvSpPr/>
            <p:nvPr/>
          </p:nvSpPr>
          <p:spPr>
            <a:xfrm>
              <a:off x="-232833" y="215801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05" name="Freeform 2988">
              <a:extLst>
                <a:ext uri="{FF2B5EF4-FFF2-40B4-BE49-F238E27FC236}">
                  <a16:creationId xmlns:a16="http://schemas.microsoft.com/office/drawing/2014/main" id="{2E274596-9034-BB91-A620-04B7FBBE7FBF}"/>
                </a:ext>
              </a:extLst>
            </p:cNvPr>
            <p:cNvSpPr/>
            <p:nvPr/>
          </p:nvSpPr>
          <p:spPr>
            <a:xfrm>
              <a:off x="-182316" y="21075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06" name="Freeform 2989">
              <a:extLst>
                <a:ext uri="{FF2B5EF4-FFF2-40B4-BE49-F238E27FC236}">
                  <a16:creationId xmlns:a16="http://schemas.microsoft.com/office/drawing/2014/main" id="{2A82109B-0D9B-EF46-7961-D7573E9EA156}"/>
                </a:ext>
              </a:extLst>
            </p:cNvPr>
            <p:cNvSpPr/>
            <p:nvPr/>
          </p:nvSpPr>
          <p:spPr>
            <a:xfrm>
              <a:off x="-102733" y="2397209"/>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07" name="Freeform 2990">
              <a:extLst>
                <a:ext uri="{FF2B5EF4-FFF2-40B4-BE49-F238E27FC236}">
                  <a16:creationId xmlns:a16="http://schemas.microsoft.com/office/drawing/2014/main" id="{ACFF6DF7-6211-7F99-45F4-8BD1076FD54F}"/>
                </a:ext>
              </a:extLst>
            </p:cNvPr>
            <p:cNvSpPr/>
            <p:nvPr/>
          </p:nvSpPr>
          <p:spPr>
            <a:xfrm>
              <a:off x="-52217" y="2346758"/>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08" name="Freeform 2991">
              <a:extLst>
                <a:ext uri="{FF2B5EF4-FFF2-40B4-BE49-F238E27FC236}">
                  <a16:creationId xmlns:a16="http://schemas.microsoft.com/office/drawing/2014/main" id="{AC151366-78E8-C949-BC9F-5FC792D1751C}"/>
                </a:ext>
              </a:extLst>
            </p:cNvPr>
            <p:cNvSpPr/>
            <p:nvPr/>
          </p:nvSpPr>
          <p:spPr>
            <a:xfrm>
              <a:off x="-97910" y="2411280"/>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09" name="Freeform 2992">
              <a:extLst>
                <a:ext uri="{FF2B5EF4-FFF2-40B4-BE49-F238E27FC236}">
                  <a16:creationId xmlns:a16="http://schemas.microsoft.com/office/drawing/2014/main" id="{4A519651-60CE-11A8-A705-53FA8B209E2A}"/>
                </a:ext>
              </a:extLst>
            </p:cNvPr>
            <p:cNvSpPr/>
            <p:nvPr/>
          </p:nvSpPr>
          <p:spPr>
            <a:xfrm>
              <a:off x="-47393" y="2360829"/>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10" name="Freeform 2993">
              <a:extLst>
                <a:ext uri="{FF2B5EF4-FFF2-40B4-BE49-F238E27FC236}">
                  <a16:creationId xmlns:a16="http://schemas.microsoft.com/office/drawing/2014/main" id="{C949F45A-07B4-0259-4065-3108718AEC09}"/>
                </a:ext>
              </a:extLst>
            </p:cNvPr>
            <p:cNvSpPr/>
            <p:nvPr/>
          </p:nvSpPr>
          <p:spPr>
            <a:xfrm>
              <a:off x="268018" y="263843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11" name="Freeform 2994">
              <a:extLst>
                <a:ext uri="{FF2B5EF4-FFF2-40B4-BE49-F238E27FC236}">
                  <a16:creationId xmlns:a16="http://schemas.microsoft.com/office/drawing/2014/main" id="{746CFDBB-54C5-2EDC-7299-0E8C7F05065A}"/>
                </a:ext>
              </a:extLst>
            </p:cNvPr>
            <p:cNvSpPr/>
            <p:nvPr/>
          </p:nvSpPr>
          <p:spPr>
            <a:xfrm>
              <a:off x="318535" y="258798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12" name="Freeform 2995">
              <a:extLst>
                <a:ext uri="{FF2B5EF4-FFF2-40B4-BE49-F238E27FC236}">
                  <a16:creationId xmlns:a16="http://schemas.microsoft.com/office/drawing/2014/main" id="{A96BFBC2-449C-E1ED-18EF-5675517A35AE}"/>
                </a:ext>
              </a:extLst>
            </p:cNvPr>
            <p:cNvSpPr/>
            <p:nvPr/>
          </p:nvSpPr>
          <p:spPr>
            <a:xfrm>
              <a:off x="301780" y="28094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13" name="Freeform 2996">
              <a:extLst>
                <a:ext uri="{FF2B5EF4-FFF2-40B4-BE49-F238E27FC236}">
                  <a16:creationId xmlns:a16="http://schemas.microsoft.com/office/drawing/2014/main" id="{03A6A5F3-D1C4-95C5-2B6E-2FC62A6F29B1}"/>
                </a:ext>
              </a:extLst>
            </p:cNvPr>
            <p:cNvSpPr/>
            <p:nvPr/>
          </p:nvSpPr>
          <p:spPr>
            <a:xfrm>
              <a:off x="352297" y="2758986"/>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14" name="Freeform 2997">
              <a:extLst>
                <a:ext uri="{FF2B5EF4-FFF2-40B4-BE49-F238E27FC236}">
                  <a16:creationId xmlns:a16="http://schemas.microsoft.com/office/drawing/2014/main" id="{797CC311-4761-4C46-EE0C-0CA308558218}"/>
                </a:ext>
              </a:extLst>
            </p:cNvPr>
            <p:cNvSpPr/>
            <p:nvPr/>
          </p:nvSpPr>
          <p:spPr>
            <a:xfrm>
              <a:off x="691698" y="3053325"/>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15" name="Freeform 2998">
              <a:extLst>
                <a:ext uri="{FF2B5EF4-FFF2-40B4-BE49-F238E27FC236}">
                  <a16:creationId xmlns:a16="http://schemas.microsoft.com/office/drawing/2014/main" id="{BCBA6482-FCAE-EC80-DB12-A1D0D9332EDD}"/>
                </a:ext>
              </a:extLst>
            </p:cNvPr>
            <p:cNvSpPr/>
            <p:nvPr/>
          </p:nvSpPr>
          <p:spPr>
            <a:xfrm>
              <a:off x="742215" y="300287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16" name="Freeform 2999">
              <a:extLst>
                <a:ext uri="{FF2B5EF4-FFF2-40B4-BE49-F238E27FC236}">
                  <a16:creationId xmlns:a16="http://schemas.microsoft.com/office/drawing/2014/main" id="{84346C8C-3D01-46C4-709C-486F868F96C3}"/>
                </a:ext>
              </a:extLst>
            </p:cNvPr>
            <p:cNvSpPr/>
            <p:nvPr/>
          </p:nvSpPr>
          <p:spPr>
            <a:xfrm>
              <a:off x="1149141" y="334208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17" name="Freeform 3000">
              <a:extLst>
                <a:ext uri="{FF2B5EF4-FFF2-40B4-BE49-F238E27FC236}">
                  <a16:creationId xmlns:a16="http://schemas.microsoft.com/office/drawing/2014/main" id="{6D3BD9E0-A176-9989-8D9D-123BF477DFA2}"/>
                </a:ext>
              </a:extLst>
            </p:cNvPr>
            <p:cNvSpPr/>
            <p:nvPr/>
          </p:nvSpPr>
          <p:spPr>
            <a:xfrm>
              <a:off x="1199658" y="329163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18" name="Freeform 3001">
              <a:extLst>
                <a:ext uri="{FF2B5EF4-FFF2-40B4-BE49-F238E27FC236}">
                  <a16:creationId xmlns:a16="http://schemas.microsoft.com/office/drawing/2014/main" id="{D23CEE0C-8CCE-4D42-A9EF-B50DFA7E7391}"/>
                </a:ext>
              </a:extLst>
            </p:cNvPr>
            <p:cNvSpPr/>
            <p:nvPr/>
          </p:nvSpPr>
          <p:spPr>
            <a:xfrm>
              <a:off x="1380274" y="3400270"/>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19" name="Freeform 3002">
              <a:extLst>
                <a:ext uri="{FF2B5EF4-FFF2-40B4-BE49-F238E27FC236}">
                  <a16:creationId xmlns:a16="http://schemas.microsoft.com/office/drawing/2014/main" id="{41FB3B55-9433-4539-7096-67366AB85B46}"/>
                </a:ext>
              </a:extLst>
            </p:cNvPr>
            <p:cNvSpPr/>
            <p:nvPr/>
          </p:nvSpPr>
          <p:spPr>
            <a:xfrm>
              <a:off x="1430791" y="3349819"/>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20" name="Freeform 3003">
              <a:extLst>
                <a:ext uri="{FF2B5EF4-FFF2-40B4-BE49-F238E27FC236}">
                  <a16:creationId xmlns:a16="http://schemas.microsoft.com/office/drawing/2014/main" id="{C2E51F21-0609-850C-D527-7090320F85BC}"/>
                </a:ext>
              </a:extLst>
            </p:cNvPr>
            <p:cNvSpPr/>
            <p:nvPr/>
          </p:nvSpPr>
          <p:spPr>
            <a:xfrm>
              <a:off x="1515070" y="3444130"/>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21" name="Freeform 3004">
              <a:extLst>
                <a:ext uri="{FF2B5EF4-FFF2-40B4-BE49-F238E27FC236}">
                  <a16:creationId xmlns:a16="http://schemas.microsoft.com/office/drawing/2014/main" id="{0267E234-D3EF-4D0E-479F-D3DB900E9B06}"/>
                </a:ext>
              </a:extLst>
            </p:cNvPr>
            <p:cNvSpPr/>
            <p:nvPr/>
          </p:nvSpPr>
          <p:spPr>
            <a:xfrm>
              <a:off x="1565587" y="3393679"/>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22" name="Freeform 3005">
              <a:extLst>
                <a:ext uri="{FF2B5EF4-FFF2-40B4-BE49-F238E27FC236}">
                  <a16:creationId xmlns:a16="http://schemas.microsoft.com/office/drawing/2014/main" id="{A0A5E420-4BB3-19D2-83AD-6C31600C5BCC}"/>
                </a:ext>
              </a:extLst>
            </p:cNvPr>
            <p:cNvSpPr/>
            <p:nvPr/>
          </p:nvSpPr>
          <p:spPr>
            <a:xfrm>
              <a:off x="1905242" y="356214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23" name="Freeform 3006">
              <a:extLst>
                <a:ext uri="{FF2B5EF4-FFF2-40B4-BE49-F238E27FC236}">
                  <a16:creationId xmlns:a16="http://schemas.microsoft.com/office/drawing/2014/main" id="{7822C699-6CEF-F303-EB73-AA6771646745}"/>
                </a:ext>
              </a:extLst>
            </p:cNvPr>
            <p:cNvSpPr/>
            <p:nvPr/>
          </p:nvSpPr>
          <p:spPr>
            <a:xfrm>
              <a:off x="1955759" y="351169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24" name="Freeform 3007">
              <a:extLst>
                <a:ext uri="{FF2B5EF4-FFF2-40B4-BE49-F238E27FC236}">
                  <a16:creationId xmlns:a16="http://schemas.microsoft.com/office/drawing/2014/main" id="{F64781EC-3896-4699-C3D9-D6279977557E}"/>
                </a:ext>
              </a:extLst>
            </p:cNvPr>
            <p:cNvSpPr/>
            <p:nvPr/>
          </p:nvSpPr>
          <p:spPr>
            <a:xfrm>
              <a:off x="1914762" y="357710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25" name="Freeform 3008">
              <a:extLst>
                <a:ext uri="{FF2B5EF4-FFF2-40B4-BE49-F238E27FC236}">
                  <a16:creationId xmlns:a16="http://schemas.microsoft.com/office/drawing/2014/main" id="{349BB315-B344-64E5-CFD0-2F273AAB5B72}"/>
                </a:ext>
              </a:extLst>
            </p:cNvPr>
            <p:cNvSpPr/>
            <p:nvPr/>
          </p:nvSpPr>
          <p:spPr>
            <a:xfrm>
              <a:off x="1965279" y="3526524"/>
              <a:ext cx="12692" cy="101028"/>
            </a:xfrm>
            <a:custGeom>
              <a:avLst/>
              <a:gdLst>
                <a:gd name="connsiteX0" fmla="*/ 0 w 12692"/>
                <a:gd name="connsiteY0" fmla="*/ 0 h 101028"/>
                <a:gd name="connsiteX1" fmla="*/ 0 w 12692"/>
                <a:gd name="connsiteY1" fmla="*/ 101028 h 101028"/>
              </a:gdLst>
              <a:ahLst/>
              <a:cxnLst>
                <a:cxn ang="0">
                  <a:pos x="connsiteX0" y="connsiteY0"/>
                </a:cxn>
                <a:cxn ang="0">
                  <a:pos x="connsiteX1" y="connsiteY1"/>
                </a:cxn>
              </a:cxnLst>
              <a:rect l="l" t="t" r="r" b="b"/>
              <a:pathLst>
                <a:path w="12692" h="101028">
                  <a:moveTo>
                    <a:pt x="0" y="0"/>
                  </a:moveTo>
                  <a:lnTo>
                    <a:pt x="0" y="101028"/>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26" name="Freeform 3009">
              <a:extLst>
                <a:ext uri="{FF2B5EF4-FFF2-40B4-BE49-F238E27FC236}">
                  <a16:creationId xmlns:a16="http://schemas.microsoft.com/office/drawing/2014/main" id="{DC0C8BE2-571D-8A99-FD4C-344671CF896F}"/>
                </a:ext>
              </a:extLst>
            </p:cNvPr>
            <p:cNvSpPr/>
            <p:nvPr/>
          </p:nvSpPr>
          <p:spPr>
            <a:xfrm>
              <a:off x="1924408" y="357710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27" name="Freeform 3010">
              <a:extLst>
                <a:ext uri="{FF2B5EF4-FFF2-40B4-BE49-F238E27FC236}">
                  <a16:creationId xmlns:a16="http://schemas.microsoft.com/office/drawing/2014/main" id="{8BEF2E07-3A77-B5ED-DB9D-AE1EA696F9EE}"/>
                </a:ext>
              </a:extLst>
            </p:cNvPr>
            <p:cNvSpPr/>
            <p:nvPr/>
          </p:nvSpPr>
          <p:spPr>
            <a:xfrm>
              <a:off x="1974925" y="3526524"/>
              <a:ext cx="12692" cy="101028"/>
            </a:xfrm>
            <a:custGeom>
              <a:avLst/>
              <a:gdLst>
                <a:gd name="connsiteX0" fmla="*/ 0 w 12692"/>
                <a:gd name="connsiteY0" fmla="*/ 0 h 101028"/>
                <a:gd name="connsiteX1" fmla="*/ 0 w 12692"/>
                <a:gd name="connsiteY1" fmla="*/ 101028 h 101028"/>
              </a:gdLst>
              <a:ahLst/>
              <a:cxnLst>
                <a:cxn ang="0">
                  <a:pos x="connsiteX0" y="connsiteY0"/>
                </a:cxn>
                <a:cxn ang="0">
                  <a:pos x="connsiteX1" y="connsiteY1"/>
                </a:cxn>
              </a:cxnLst>
              <a:rect l="l" t="t" r="r" b="b"/>
              <a:pathLst>
                <a:path w="12692" h="101028">
                  <a:moveTo>
                    <a:pt x="0" y="0"/>
                  </a:moveTo>
                  <a:lnTo>
                    <a:pt x="0" y="101028"/>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28" name="Freeform 3011">
              <a:extLst>
                <a:ext uri="{FF2B5EF4-FFF2-40B4-BE49-F238E27FC236}">
                  <a16:creationId xmlns:a16="http://schemas.microsoft.com/office/drawing/2014/main" id="{5757F665-A3B4-2C35-C242-3C9444CFC19C}"/>
                </a:ext>
              </a:extLst>
            </p:cNvPr>
            <p:cNvSpPr/>
            <p:nvPr/>
          </p:nvSpPr>
          <p:spPr>
            <a:xfrm>
              <a:off x="1938751" y="360727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29" name="Freeform 3012">
              <a:extLst>
                <a:ext uri="{FF2B5EF4-FFF2-40B4-BE49-F238E27FC236}">
                  <a16:creationId xmlns:a16="http://schemas.microsoft.com/office/drawing/2014/main" id="{06ECE051-94F0-4955-9245-2F8674AA4E35}"/>
                </a:ext>
              </a:extLst>
            </p:cNvPr>
            <p:cNvSpPr/>
            <p:nvPr/>
          </p:nvSpPr>
          <p:spPr>
            <a:xfrm>
              <a:off x="1989268" y="35568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30" name="Freeform 3013">
              <a:extLst>
                <a:ext uri="{FF2B5EF4-FFF2-40B4-BE49-F238E27FC236}">
                  <a16:creationId xmlns:a16="http://schemas.microsoft.com/office/drawing/2014/main" id="{277E2A0F-F0AD-963E-9560-FB119DCDD4B2}"/>
                </a:ext>
              </a:extLst>
            </p:cNvPr>
            <p:cNvSpPr/>
            <p:nvPr/>
          </p:nvSpPr>
          <p:spPr>
            <a:xfrm>
              <a:off x="1953347" y="360727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31" name="Freeform 3014">
              <a:extLst>
                <a:ext uri="{FF2B5EF4-FFF2-40B4-BE49-F238E27FC236}">
                  <a16:creationId xmlns:a16="http://schemas.microsoft.com/office/drawing/2014/main" id="{F6348CC2-699A-BE5F-20C7-18E0639E9E04}"/>
                </a:ext>
              </a:extLst>
            </p:cNvPr>
            <p:cNvSpPr/>
            <p:nvPr/>
          </p:nvSpPr>
          <p:spPr>
            <a:xfrm>
              <a:off x="2003864" y="35568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32" name="Freeform 3015">
              <a:extLst>
                <a:ext uri="{FF2B5EF4-FFF2-40B4-BE49-F238E27FC236}">
                  <a16:creationId xmlns:a16="http://schemas.microsoft.com/office/drawing/2014/main" id="{950ACEA1-3103-041F-EE3D-B0FBE2C87BC1}"/>
                </a:ext>
              </a:extLst>
            </p:cNvPr>
            <p:cNvSpPr/>
            <p:nvPr/>
          </p:nvSpPr>
          <p:spPr>
            <a:xfrm>
              <a:off x="1953347" y="360727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33" name="Freeform 3016">
              <a:extLst>
                <a:ext uri="{FF2B5EF4-FFF2-40B4-BE49-F238E27FC236}">
                  <a16:creationId xmlns:a16="http://schemas.microsoft.com/office/drawing/2014/main" id="{3853B03F-9991-DE2B-32FC-D79B0BDA8CFA}"/>
                </a:ext>
              </a:extLst>
            </p:cNvPr>
            <p:cNvSpPr/>
            <p:nvPr/>
          </p:nvSpPr>
          <p:spPr>
            <a:xfrm>
              <a:off x="2003864" y="35568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34" name="Freeform 3017">
              <a:extLst>
                <a:ext uri="{FF2B5EF4-FFF2-40B4-BE49-F238E27FC236}">
                  <a16:creationId xmlns:a16="http://schemas.microsoft.com/office/drawing/2014/main" id="{9AB6BE19-1DCE-D4F4-E58F-D5E91F5EACEF}"/>
                </a:ext>
              </a:extLst>
            </p:cNvPr>
            <p:cNvSpPr/>
            <p:nvPr/>
          </p:nvSpPr>
          <p:spPr>
            <a:xfrm>
              <a:off x="1967817" y="360727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35" name="Freeform 3018">
              <a:extLst>
                <a:ext uri="{FF2B5EF4-FFF2-40B4-BE49-F238E27FC236}">
                  <a16:creationId xmlns:a16="http://schemas.microsoft.com/office/drawing/2014/main" id="{002305C8-F00A-5941-C6F8-12E0807F3D28}"/>
                </a:ext>
              </a:extLst>
            </p:cNvPr>
            <p:cNvSpPr/>
            <p:nvPr/>
          </p:nvSpPr>
          <p:spPr>
            <a:xfrm>
              <a:off x="2018334" y="355682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36" name="Freeform 3019">
              <a:extLst>
                <a:ext uri="{FF2B5EF4-FFF2-40B4-BE49-F238E27FC236}">
                  <a16:creationId xmlns:a16="http://schemas.microsoft.com/office/drawing/2014/main" id="{21591A3A-131E-43CD-9143-92BCD6E8BDC7}"/>
                </a:ext>
              </a:extLst>
            </p:cNvPr>
            <p:cNvSpPr/>
            <p:nvPr/>
          </p:nvSpPr>
          <p:spPr>
            <a:xfrm>
              <a:off x="2328923" y="363845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37" name="Freeform 3020">
              <a:extLst>
                <a:ext uri="{FF2B5EF4-FFF2-40B4-BE49-F238E27FC236}">
                  <a16:creationId xmlns:a16="http://schemas.microsoft.com/office/drawing/2014/main" id="{8228F882-9F0C-E921-570E-80BF9F1DE059}"/>
                </a:ext>
              </a:extLst>
            </p:cNvPr>
            <p:cNvSpPr/>
            <p:nvPr/>
          </p:nvSpPr>
          <p:spPr>
            <a:xfrm>
              <a:off x="2379440" y="35880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38" name="Freeform 3021">
              <a:extLst>
                <a:ext uri="{FF2B5EF4-FFF2-40B4-BE49-F238E27FC236}">
                  <a16:creationId xmlns:a16="http://schemas.microsoft.com/office/drawing/2014/main" id="{090F5D9F-B35D-EB22-65F5-0ED1248ECE47}"/>
                </a:ext>
              </a:extLst>
            </p:cNvPr>
            <p:cNvSpPr/>
            <p:nvPr/>
          </p:nvSpPr>
          <p:spPr>
            <a:xfrm>
              <a:off x="2333619" y="363845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39" name="Freeform 3022">
              <a:extLst>
                <a:ext uri="{FF2B5EF4-FFF2-40B4-BE49-F238E27FC236}">
                  <a16:creationId xmlns:a16="http://schemas.microsoft.com/office/drawing/2014/main" id="{F17B9234-A84C-8F26-93B6-919C53216718}"/>
                </a:ext>
              </a:extLst>
            </p:cNvPr>
            <p:cNvSpPr/>
            <p:nvPr/>
          </p:nvSpPr>
          <p:spPr>
            <a:xfrm>
              <a:off x="2384136" y="35880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40" name="Freeform 3023">
              <a:extLst>
                <a:ext uri="{FF2B5EF4-FFF2-40B4-BE49-F238E27FC236}">
                  <a16:creationId xmlns:a16="http://schemas.microsoft.com/office/drawing/2014/main" id="{7D9FA428-BC15-FC73-10D4-9EF47A00D102}"/>
                </a:ext>
              </a:extLst>
            </p:cNvPr>
            <p:cNvSpPr/>
            <p:nvPr/>
          </p:nvSpPr>
          <p:spPr>
            <a:xfrm>
              <a:off x="2343393" y="363845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41" name="Freeform 3024">
              <a:extLst>
                <a:ext uri="{FF2B5EF4-FFF2-40B4-BE49-F238E27FC236}">
                  <a16:creationId xmlns:a16="http://schemas.microsoft.com/office/drawing/2014/main" id="{2750A616-2A6E-2B9E-8264-E2A998417706}"/>
                </a:ext>
              </a:extLst>
            </p:cNvPr>
            <p:cNvSpPr/>
            <p:nvPr/>
          </p:nvSpPr>
          <p:spPr>
            <a:xfrm>
              <a:off x="2393909" y="358800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42" name="Freeform 3025">
              <a:extLst>
                <a:ext uri="{FF2B5EF4-FFF2-40B4-BE49-F238E27FC236}">
                  <a16:creationId xmlns:a16="http://schemas.microsoft.com/office/drawing/2014/main" id="{4DDC94A5-FA7C-BE90-7B39-B9065E435AD4}"/>
                </a:ext>
              </a:extLst>
            </p:cNvPr>
            <p:cNvSpPr/>
            <p:nvPr/>
          </p:nvSpPr>
          <p:spPr>
            <a:xfrm>
              <a:off x="2718841" y="3734793"/>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43" name="Freeform 3026">
              <a:extLst>
                <a:ext uri="{FF2B5EF4-FFF2-40B4-BE49-F238E27FC236}">
                  <a16:creationId xmlns:a16="http://schemas.microsoft.com/office/drawing/2014/main" id="{2B74F5B1-893C-88D6-5579-515AF5A1C90F}"/>
                </a:ext>
              </a:extLst>
            </p:cNvPr>
            <p:cNvSpPr/>
            <p:nvPr/>
          </p:nvSpPr>
          <p:spPr>
            <a:xfrm>
              <a:off x="2769358" y="368434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44" name="Freeform 3027">
              <a:extLst>
                <a:ext uri="{FF2B5EF4-FFF2-40B4-BE49-F238E27FC236}">
                  <a16:creationId xmlns:a16="http://schemas.microsoft.com/office/drawing/2014/main" id="{9BE461E8-82EF-4D9C-0B76-968D64C62F86}"/>
                </a:ext>
              </a:extLst>
            </p:cNvPr>
            <p:cNvSpPr/>
            <p:nvPr/>
          </p:nvSpPr>
          <p:spPr>
            <a:xfrm>
              <a:off x="2738134" y="376711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45" name="Freeform 3028">
              <a:extLst>
                <a:ext uri="{FF2B5EF4-FFF2-40B4-BE49-F238E27FC236}">
                  <a16:creationId xmlns:a16="http://schemas.microsoft.com/office/drawing/2014/main" id="{E45A326E-4944-ACB0-CD23-D9A5E727542A}"/>
                </a:ext>
              </a:extLst>
            </p:cNvPr>
            <p:cNvSpPr/>
            <p:nvPr/>
          </p:nvSpPr>
          <p:spPr>
            <a:xfrm>
              <a:off x="2788651" y="371666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46" name="Freeform 3029">
              <a:extLst>
                <a:ext uri="{FF2B5EF4-FFF2-40B4-BE49-F238E27FC236}">
                  <a16:creationId xmlns:a16="http://schemas.microsoft.com/office/drawing/2014/main" id="{6AD6D5B3-4C29-6700-63BF-D6E38F6CB76A}"/>
                </a:ext>
              </a:extLst>
            </p:cNvPr>
            <p:cNvSpPr/>
            <p:nvPr/>
          </p:nvSpPr>
          <p:spPr>
            <a:xfrm>
              <a:off x="2743084" y="3783469"/>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47" name="Freeform 3030">
              <a:extLst>
                <a:ext uri="{FF2B5EF4-FFF2-40B4-BE49-F238E27FC236}">
                  <a16:creationId xmlns:a16="http://schemas.microsoft.com/office/drawing/2014/main" id="{6CB9062A-5D4E-66C7-EBAB-739AD5C8248E}"/>
                </a:ext>
              </a:extLst>
            </p:cNvPr>
            <p:cNvSpPr/>
            <p:nvPr/>
          </p:nvSpPr>
          <p:spPr>
            <a:xfrm>
              <a:off x="2793601" y="3733018"/>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48" name="Freeform 3031">
              <a:extLst>
                <a:ext uri="{FF2B5EF4-FFF2-40B4-BE49-F238E27FC236}">
                  <a16:creationId xmlns:a16="http://schemas.microsoft.com/office/drawing/2014/main" id="{44A0C9D1-337B-0EA4-BCBE-6069659EB4F8}"/>
                </a:ext>
              </a:extLst>
            </p:cNvPr>
            <p:cNvSpPr/>
            <p:nvPr/>
          </p:nvSpPr>
          <p:spPr>
            <a:xfrm>
              <a:off x="2743084" y="3783469"/>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49" name="Freeform 3032">
              <a:extLst>
                <a:ext uri="{FF2B5EF4-FFF2-40B4-BE49-F238E27FC236}">
                  <a16:creationId xmlns:a16="http://schemas.microsoft.com/office/drawing/2014/main" id="{438DD921-AE6A-2A0F-EDE9-F10A7739B85D}"/>
                </a:ext>
              </a:extLst>
            </p:cNvPr>
            <p:cNvSpPr/>
            <p:nvPr/>
          </p:nvSpPr>
          <p:spPr>
            <a:xfrm>
              <a:off x="2793601" y="3733018"/>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50" name="Freeform 3033">
              <a:extLst>
                <a:ext uri="{FF2B5EF4-FFF2-40B4-BE49-F238E27FC236}">
                  <a16:creationId xmlns:a16="http://schemas.microsoft.com/office/drawing/2014/main" id="{39FD4F90-591D-1797-D537-41DD250D22ED}"/>
                </a:ext>
              </a:extLst>
            </p:cNvPr>
            <p:cNvSpPr/>
            <p:nvPr/>
          </p:nvSpPr>
          <p:spPr>
            <a:xfrm>
              <a:off x="2786366" y="3783469"/>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51" name="Freeform 3034">
              <a:extLst>
                <a:ext uri="{FF2B5EF4-FFF2-40B4-BE49-F238E27FC236}">
                  <a16:creationId xmlns:a16="http://schemas.microsoft.com/office/drawing/2014/main" id="{5BD5A7C1-FFB6-2967-F53E-0B0496EBB38E}"/>
                </a:ext>
              </a:extLst>
            </p:cNvPr>
            <p:cNvSpPr/>
            <p:nvPr/>
          </p:nvSpPr>
          <p:spPr>
            <a:xfrm>
              <a:off x="2836883" y="3733018"/>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52" name="Freeform 3035">
              <a:extLst>
                <a:ext uri="{FF2B5EF4-FFF2-40B4-BE49-F238E27FC236}">
                  <a16:creationId xmlns:a16="http://schemas.microsoft.com/office/drawing/2014/main" id="{C7B4C12A-0879-C873-6933-34546AA1AAE7}"/>
                </a:ext>
              </a:extLst>
            </p:cNvPr>
            <p:cNvSpPr/>
            <p:nvPr/>
          </p:nvSpPr>
          <p:spPr>
            <a:xfrm>
              <a:off x="3123483" y="38003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53" name="Freeform 3036">
              <a:extLst>
                <a:ext uri="{FF2B5EF4-FFF2-40B4-BE49-F238E27FC236}">
                  <a16:creationId xmlns:a16="http://schemas.microsoft.com/office/drawing/2014/main" id="{3EDC1F80-7585-8941-0DAC-B4AD5A6D7B5D}"/>
                </a:ext>
              </a:extLst>
            </p:cNvPr>
            <p:cNvSpPr/>
            <p:nvPr/>
          </p:nvSpPr>
          <p:spPr>
            <a:xfrm>
              <a:off x="3173999" y="3749878"/>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54" name="Freeform 3037">
              <a:extLst>
                <a:ext uri="{FF2B5EF4-FFF2-40B4-BE49-F238E27FC236}">
                  <a16:creationId xmlns:a16="http://schemas.microsoft.com/office/drawing/2014/main" id="{EA1434C1-EBFD-DBB2-3FCC-EE0D0E3E86D9}"/>
                </a:ext>
              </a:extLst>
            </p:cNvPr>
            <p:cNvSpPr/>
            <p:nvPr/>
          </p:nvSpPr>
          <p:spPr>
            <a:xfrm>
              <a:off x="3128179" y="38003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55" name="Freeform 3038">
              <a:extLst>
                <a:ext uri="{FF2B5EF4-FFF2-40B4-BE49-F238E27FC236}">
                  <a16:creationId xmlns:a16="http://schemas.microsoft.com/office/drawing/2014/main" id="{41653EB5-0A3C-06E6-9A84-751BE5D65D68}"/>
                </a:ext>
              </a:extLst>
            </p:cNvPr>
            <p:cNvSpPr/>
            <p:nvPr/>
          </p:nvSpPr>
          <p:spPr>
            <a:xfrm>
              <a:off x="3178696" y="3749878"/>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56" name="Freeform 3039">
              <a:extLst>
                <a:ext uri="{FF2B5EF4-FFF2-40B4-BE49-F238E27FC236}">
                  <a16:creationId xmlns:a16="http://schemas.microsoft.com/office/drawing/2014/main" id="{88ED29D3-4BA5-A09F-42F2-F31BC34E5E06}"/>
                </a:ext>
              </a:extLst>
            </p:cNvPr>
            <p:cNvSpPr/>
            <p:nvPr/>
          </p:nvSpPr>
          <p:spPr>
            <a:xfrm>
              <a:off x="3133002" y="380032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57" name="Freeform 3040">
              <a:extLst>
                <a:ext uri="{FF2B5EF4-FFF2-40B4-BE49-F238E27FC236}">
                  <a16:creationId xmlns:a16="http://schemas.microsoft.com/office/drawing/2014/main" id="{FAF96280-5208-ECE2-B545-0F586D667B24}"/>
                </a:ext>
              </a:extLst>
            </p:cNvPr>
            <p:cNvSpPr/>
            <p:nvPr/>
          </p:nvSpPr>
          <p:spPr>
            <a:xfrm>
              <a:off x="3183519" y="3749878"/>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58" name="Freeform 3041">
              <a:extLst>
                <a:ext uri="{FF2B5EF4-FFF2-40B4-BE49-F238E27FC236}">
                  <a16:creationId xmlns:a16="http://schemas.microsoft.com/office/drawing/2014/main" id="{556E94F5-1033-E098-B36C-8F7C90FDB81D}"/>
                </a:ext>
              </a:extLst>
            </p:cNvPr>
            <p:cNvSpPr/>
            <p:nvPr/>
          </p:nvSpPr>
          <p:spPr>
            <a:xfrm>
              <a:off x="3152295" y="3835315"/>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59" name="Freeform 3042">
              <a:extLst>
                <a:ext uri="{FF2B5EF4-FFF2-40B4-BE49-F238E27FC236}">
                  <a16:creationId xmlns:a16="http://schemas.microsoft.com/office/drawing/2014/main" id="{0C47C76F-F67F-00C7-6615-33893E113358}"/>
                </a:ext>
              </a:extLst>
            </p:cNvPr>
            <p:cNvSpPr/>
            <p:nvPr/>
          </p:nvSpPr>
          <p:spPr>
            <a:xfrm>
              <a:off x="3202812" y="378486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60" name="Freeform 3043">
              <a:extLst>
                <a:ext uri="{FF2B5EF4-FFF2-40B4-BE49-F238E27FC236}">
                  <a16:creationId xmlns:a16="http://schemas.microsoft.com/office/drawing/2014/main" id="{FDD5D175-2E73-C631-27AF-6A32F4653DB7}"/>
                </a:ext>
              </a:extLst>
            </p:cNvPr>
            <p:cNvSpPr/>
            <p:nvPr/>
          </p:nvSpPr>
          <p:spPr>
            <a:xfrm>
              <a:off x="3176284" y="3835315"/>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61" name="Freeform 3044">
              <a:extLst>
                <a:ext uri="{FF2B5EF4-FFF2-40B4-BE49-F238E27FC236}">
                  <a16:creationId xmlns:a16="http://schemas.microsoft.com/office/drawing/2014/main" id="{59164D3D-06B9-2AF0-D3D9-E0E6A0CE551D}"/>
                </a:ext>
              </a:extLst>
            </p:cNvPr>
            <p:cNvSpPr/>
            <p:nvPr/>
          </p:nvSpPr>
          <p:spPr>
            <a:xfrm>
              <a:off x="3226801" y="378486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62" name="Freeform 3045">
              <a:extLst>
                <a:ext uri="{FF2B5EF4-FFF2-40B4-BE49-F238E27FC236}">
                  <a16:creationId xmlns:a16="http://schemas.microsoft.com/office/drawing/2014/main" id="{7438E31F-98A5-67D4-4449-1C2FC3B7AA93}"/>
                </a:ext>
              </a:extLst>
            </p:cNvPr>
            <p:cNvSpPr/>
            <p:nvPr/>
          </p:nvSpPr>
          <p:spPr>
            <a:xfrm>
              <a:off x="3181107" y="3835315"/>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63" name="Freeform 3046">
              <a:extLst>
                <a:ext uri="{FF2B5EF4-FFF2-40B4-BE49-F238E27FC236}">
                  <a16:creationId xmlns:a16="http://schemas.microsoft.com/office/drawing/2014/main" id="{BA00B7A5-13BE-2667-D5D4-05A65EA5E00D}"/>
                </a:ext>
              </a:extLst>
            </p:cNvPr>
            <p:cNvSpPr/>
            <p:nvPr/>
          </p:nvSpPr>
          <p:spPr>
            <a:xfrm>
              <a:off x="3231624" y="378486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64" name="Freeform 3047">
              <a:extLst>
                <a:ext uri="{FF2B5EF4-FFF2-40B4-BE49-F238E27FC236}">
                  <a16:creationId xmlns:a16="http://schemas.microsoft.com/office/drawing/2014/main" id="{EB0BB9C4-42BF-17B4-69CF-FDFBD1AEEB7A}"/>
                </a:ext>
              </a:extLst>
            </p:cNvPr>
            <p:cNvSpPr/>
            <p:nvPr/>
          </p:nvSpPr>
          <p:spPr>
            <a:xfrm>
              <a:off x="3238986" y="3835315"/>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65" name="Freeform 3048">
              <a:extLst>
                <a:ext uri="{FF2B5EF4-FFF2-40B4-BE49-F238E27FC236}">
                  <a16:creationId xmlns:a16="http://schemas.microsoft.com/office/drawing/2014/main" id="{28B43CB0-0F0F-B7DC-29D6-6006FD4E7A01}"/>
                </a:ext>
              </a:extLst>
            </p:cNvPr>
            <p:cNvSpPr/>
            <p:nvPr/>
          </p:nvSpPr>
          <p:spPr>
            <a:xfrm>
              <a:off x="3289502" y="378486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66" name="Freeform 3049">
              <a:extLst>
                <a:ext uri="{FF2B5EF4-FFF2-40B4-BE49-F238E27FC236}">
                  <a16:creationId xmlns:a16="http://schemas.microsoft.com/office/drawing/2014/main" id="{098BFDC2-E9D6-7A82-70B6-0696149C81BF}"/>
                </a:ext>
              </a:extLst>
            </p:cNvPr>
            <p:cNvSpPr/>
            <p:nvPr/>
          </p:nvSpPr>
          <p:spPr>
            <a:xfrm>
              <a:off x="3450826" y="385356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67" name="Freeform 3050">
              <a:extLst>
                <a:ext uri="{FF2B5EF4-FFF2-40B4-BE49-F238E27FC236}">
                  <a16:creationId xmlns:a16="http://schemas.microsoft.com/office/drawing/2014/main" id="{38A00E66-9079-CA28-7853-537354E59164}"/>
                </a:ext>
              </a:extLst>
            </p:cNvPr>
            <p:cNvSpPr/>
            <p:nvPr/>
          </p:nvSpPr>
          <p:spPr>
            <a:xfrm>
              <a:off x="3501343" y="380311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68" name="Freeform 3051">
              <a:extLst>
                <a:ext uri="{FF2B5EF4-FFF2-40B4-BE49-F238E27FC236}">
                  <a16:creationId xmlns:a16="http://schemas.microsoft.com/office/drawing/2014/main" id="{F70C30A8-9A96-BF4A-6107-DC6215DB1101}"/>
                </a:ext>
              </a:extLst>
            </p:cNvPr>
            <p:cNvSpPr/>
            <p:nvPr/>
          </p:nvSpPr>
          <p:spPr>
            <a:xfrm>
              <a:off x="3518224" y="3890456"/>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69" name="Freeform 3052">
              <a:extLst>
                <a:ext uri="{FF2B5EF4-FFF2-40B4-BE49-F238E27FC236}">
                  <a16:creationId xmlns:a16="http://schemas.microsoft.com/office/drawing/2014/main" id="{321D29C5-6E49-0454-A1BC-B7C2F01178BD}"/>
                </a:ext>
              </a:extLst>
            </p:cNvPr>
            <p:cNvSpPr/>
            <p:nvPr/>
          </p:nvSpPr>
          <p:spPr>
            <a:xfrm>
              <a:off x="3568741"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70" name="Freeform 3053">
              <a:extLst>
                <a:ext uri="{FF2B5EF4-FFF2-40B4-BE49-F238E27FC236}">
                  <a16:creationId xmlns:a16="http://schemas.microsoft.com/office/drawing/2014/main" id="{D7B7C559-5119-5201-5C96-61246EF9620E}"/>
                </a:ext>
              </a:extLst>
            </p:cNvPr>
            <p:cNvSpPr/>
            <p:nvPr/>
          </p:nvSpPr>
          <p:spPr>
            <a:xfrm>
              <a:off x="3518224" y="3890456"/>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71" name="Freeform 3054">
              <a:extLst>
                <a:ext uri="{FF2B5EF4-FFF2-40B4-BE49-F238E27FC236}">
                  <a16:creationId xmlns:a16="http://schemas.microsoft.com/office/drawing/2014/main" id="{D59BC5BB-E792-6E1B-3B25-FD9B197B6583}"/>
                </a:ext>
              </a:extLst>
            </p:cNvPr>
            <p:cNvSpPr/>
            <p:nvPr/>
          </p:nvSpPr>
          <p:spPr>
            <a:xfrm>
              <a:off x="3568741"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72" name="Freeform 3055">
              <a:extLst>
                <a:ext uri="{FF2B5EF4-FFF2-40B4-BE49-F238E27FC236}">
                  <a16:creationId xmlns:a16="http://schemas.microsoft.com/office/drawing/2014/main" id="{62B4CD93-3548-023C-0F0E-D1DE4815AD70}"/>
                </a:ext>
              </a:extLst>
            </p:cNvPr>
            <p:cNvSpPr/>
            <p:nvPr/>
          </p:nvSpPr>
          <p:spPr>
            <a:xfrm>
              <a:off x="3532694" y="389045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73" name="Freeform 3056">
              <a:extLst>
                <a:ext uri="{FF2B5EF4-FFF2-40B4-BE49-F238E27FC236}">
                  <a16:creationId xmlns:a16="http://schemas.microsoft.com/office/drawing/2014/main" id="{D094D31B-8F7B-19C0-5743-E84F939A95E9}"/>
                </a:ext>
              </a:extLst>
            </p:cNvPr>
            <p:cNvSpPr/>
            <p:nvPr/>
          </p:nvSpPr>
          <p:spPr>
            <a:xfrm>
              <a:off x="3583210"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74" name="Freeform 3057">
              <a:extLst>
                <a:ext uri="{FF2B5EF4-FFF2-40B4-BE49-F238E27FC236}">
                  <a16:creationId xmlns:a16="http://schemas.microsoft.com/office/drawing/2014/main" id="{68E88A88-5AB1-44A5-4E13-DCCDE5BD82D9}"/>
                </a:ext>
              </a:extLst>
            </p:cNvPr>
            <p:cNvSpPr/>
            <p:nvPr/>
          </p:nvSpPr>
          <p:spPr>
            <a:xfrm>
              <a:off x="3537390" y="389045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75" name="Freeform 3058">
              <a:extLst>
                <a:ext uri="{FF2B5EF4-FFF2-40B4-BE49-F238E27FC236}">
                  <a16:creationId xmlns:a16="http://schemas.microsoft.com/office/drawing/2014/main" id="{B32D0282-73F1-A134-BB7A-CB95DB2847C5}"/>
                </a:ext>
              </a:extLst>
            </p:cNvPr>
            <p:cNvSpPr/>
            <p:nvPr/>
          </p:nvSpPr>
          <p:spPr>
            <a:xfrm>
              <a:off x="3587907"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76" name="Freeform 3059">
              <a:extLst>
                <a:ext uri="{FF2B5EF4-FFF2-40B4-BE49-F238E27FC236}">
                  <a16:creationId xmlns:a16="http://schemas.microsoft.com/office/drawing/2014/main" id="{480551C5-EC6A-6CD0-4ACC-F036FCEE9A0A}"/>
                </a:ext>
              </a:extLst>
            </p:cNvPr>
            <p:cNvSpPr/>
            <p:nvPr/>
          </p:nvSpPr>
          <p:spPr>
            <a:xfrm>
              <a:off x="3537390" y="389045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77" name="Freeform 3060">
              <a:extLst>
                <a:ext uri="{FF2B5EF4-FFF2-40B4-BE49-F238E27FC236}">
                  <a16:creationId xmlns:a16="http://schemas.microsoft.com/office/drawing/2014/main" id="{19990BE2-11EF-4BEA-FC64-90AB1F16011F}"/>
                </a:ext>
              </a:extLst>
            </p:cNvPr>
            <p:cNvSpPr/>
            <p:nvPr/>
          </p:nvSpPr>
          <p:spPr>
            <a:xfrm>
              <a:off x="3587907"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78" name="Freeform 3061">
              <a:extLst>
                <a:ext uri="{FF2B5EF4-FFF2-40B4-BE49-F238E27FC236}">
                  <a16:creationId xmlns:a16="http://schemas.microsoft.com/office/drawing/2014/main" id="{568B106D-C7A1-9F5E-FF0B-4D1D0CFF3688}"/>
                </a:ext>
              </a:extLst>
            </p:cNvPr>
            <p:cNvSpPr/>
            <p:nvPr/>
          </p:nvSpPr>
          <p:spPr>
            <a:xfrm>
              <a:off x="3542213" y="3890456"/>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79" name="Freeform 3062">
              <a:extLst>
                <a:ext uri="{FF2B5EF4-FFF2-40B4-BE49-F238E27FC236}">
                  <a16:creationId xmlns:a16="http://schemas.microsoft.com/office/drawing/2014/main" id="{544637AC-08A5-8C93-D83B-9A9BFCDB62A1}"/>
                </a:ext>
              </a:extLst>
            </p:cNvPr>
            <p:cNvSpPr/>
            <p:nvPr/>
          </p:nvSpPr>
          <p:spPr>
            <a:xfrm>
              <a:off x="3592857"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80" name="Freeform 3063">
              <a:extLst>
                <a:ext uri="{FF2B5EF4-FFF2-40B4-BE49-F238E27FC236}">
                  <a16:creationId xmlns:a16="http://schemas.microsoft.com/office/drawing/2014/main" id="{384D33A6-D27C-2EA9-07CD-A2D7DA33258F}"/>
                </a:ext>
              </a:extLst>
            </p:cNvPr>
            <p:cNvSpPr/>
            <p:nvPr/>
          </p:nvSpPr>
          <p:spPr>
            <a:xfrm>
              <a:off x="3542213" y="3890456"/>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81" name="Freeform 3064">
              <a:extLst>
                <a:ext uri="{FF2B5EF4-FFF2-40B4-BE49-F238E27FC236}">
                  <a16:creationId xmlns:a16="http://schemas.microsoft.com/office/drawing/2014/main" id="{4C3DCA34-F06B-F1CA-D36E-0305E5ABA8AC}"/>
                </a:ext>
              </a:extLst>
            </p:cNvPr>
            <p:cNvSpPr/>
            <p:nvPr/>
          </p:nvSpPr>
          <p:spPr>
            <a:xfrm>
              <a:off x="3592857"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82" name="Freeform 3065">
              <a:extLst>
                <a:ext uri="{FF2B5EF4-FFF2-40B4-BE49-F238E27FC236}">
                  <a16:creationId xmlns:a16="http://schemas.microsoft.com/office/drawing/2014/main" id="{AF78FEDF-60F0-A422-DE63-330C8DD59DD6}"/>
                </a:ext>
              </a:extLst>
            </p:cNvPr>
            <p:cNvSpPr/>
            <p:nvPr/>
          </p:nvSpPr>
          <p:spPr>
            <a:xfrm>
              <a:off x="3547163" y="3890456"/>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83" name="Freeform 3066">
              <a:extLst>
                <a:ext uri="{FF2B5EF4-FFF2-40B4-BE49-F238E27FC236}">
                  <a16:creationId xmlns:a16="http://schemas.microsoft.com/office/drawing/2014/main" id="{0BC51036-FC54-8268-2037-9927686A1757}"/>
                </a:ext>
              </a:extLst>
            </p:cNvPr>
            <p:cNvSpPr/>
            <p:nvPr/>
          </p:nvSpPr>
          <p:spPr>
            <a:xfrm>
              <a:off x="3597680"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84" name="Freeform 3067">
              <a:extLst>
                <a:ext uri="{FF2B5EF4-FFF2-40B4-BE49-F238E27FC236}">
                  <a16:creationId xmlns:a16="http://schemas.microsoft.com/office/drawing/2014/main" id="{1C2C55CE-3EAD-676F-5561-8C3F361EB139}"/>
                </a:ext>
              </a:extLst>
            </p:cNvPr>
            <p:cNvSpPr/>
            <p:nvPr/>
          </p:nvSpPr>
          <p:spPr>
            <a:xfrm>
              <a:off x="3551859" y="3890456"/>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85" name="Freeform 3068">
              <a:extLst>
                <a:ext uri="{FF2B5EF4-FFF2-40B4-BE49-F238E27FC236}">
                  <a16:creationId xmlns:a16="http://schemas.microsoft.com/office/drawing/2014/main" id="{356A844D-6099-A0D0-101C-005D5691317C}"/>
                </a:ext>
              </a:extLst>
            </p:cNvPr>
            <p:cNvSpPr/>
            <p:nvPr/>
          </p:nvSpPr>
          <p:spPr>
            <a:xfrm>
              <a:off x="3602376"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86" name="Freeform 3069">
              <a:extLst>
                <a:ext uri="{FF2B5EF4-FFF2-40B4-BE49-F238E27FC236}">
                  <a16:creationId xmlns:a16="http://schemas.microsoft.com/office/drawing/2014/main" id="{117982B3-3106-BD30-96EE-43DBB1221D09}"/>
                </a:ext>
              </a:extLst>
            </p:cNvPr>
            <p:cNvSpPr/>
            <p:nvPr/>
          </p:nvSpPr>
          <p:spPr>
            <a:xfrm>
              <a:off x="3551859" y="3890456"/>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87" name="Freeform 3070">
              <a:extLst>
                <a:ext uri="{FF2B5EF4-FFF2-40B4-BE49-F238E27FC236}">
                  <a16:creationId xmlns:a16="http://schemas.microsoft.com/office/drawing/2014/main" id="{1F52DE3A-1724-A1A5-2508-5C0CB2F7309B}"/>
                </a:ext>
              </a:extLst>
            </p:cNvPr>
            <p:cNvSpPr/>
            <p:nvPr/>
          </p:nvSpPr>
          <p:spPr>
            <a:xfrm>
              <a:off x="3602376"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88" name="Freeform 3071">
              <a:extLst>
                <a:ext uri="{FF2B5EF4-FFF2-40B4-BE49-F238E27FC236}">
                  <a16:creationId xmlns:a16="http://schemas.microsoft.com/office/drawing/2014/main" id="{699D1929-2532-F318-89CD-306061B01349}"/>
                </a:ext>
              </a:extLst>
            </p:cNvPr>
            <p:cNvSpPr/>
            <p:nvPr/>
          </p:nvSpPr>
          <p:spPr>
            <a:xfrm>
              <a:off x="3561506" y="3890456"/>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89" name="Freeform 3072">
              <a:extLst>
                <a:ext uri="{FF2B5EF4-FFF2-40B4-BE49-F238E27FC236}">
                  <a16:creationId xmlns:a16="http://schemas.microsoft.com/office/drawing/2014/main" id="{3D6B1E9A-43A9-4142-CEB8-F33563B127DB}"/>
                </a:ext>
              </a:extLst>
            </p:cNvPr>
            <p:cNvSpPr/>
            <p:nvPr/>
          </p:nvSpPr>
          <p:spPr>
            <a:xfrm>
              <a:off x="3612023"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90" name="Freeform 3073">
              <a:extLst>
                <a:ext uri="{FF2B5EF4-FFF2-40B4-BE49-F238E27FC236}">
                  <a16:creationId xmlns:a16="http://schemas.microsoft.com/office/drawing/2014/main" id="{E2543EAF-CE61-BAE5-4A4F-B376DE472465}"/>
                </a:ext>
              </a:extLst>
            </p:cNvPr>
            <p:cNvSpPr/>
            <p:nvPr/>
          </p:nvSpPr>
          <p:spPr>
            <a:xfrm>
              <a:off x="3566456" y="3890456"/>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91" name="Freeform 3074">
              <a:extLst>
                <a:ext uri="{FF2B5EF4-FFF2-40B4-BE49-F238E27FC236}">
                  <a16:creationId xmlns:a16="http://schemas.microsoft.com/office/drawing/2014/main" id="{D9769154-7404-6B0F-CF7E-939AFE0A41CD}"/>
                </a:ext>
              </a:extLst>
            </p:cNvPr>
            <p:cNvSpPr/>
            <p:nvPr/>
          </p:nvSpPr>
          <p:spPr>
            <a:xfrm>
              <a:off x="3616973"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92" name="Freeform 3075">
              <a:extLst>
                <a:ext uri="{FF2B5EF4-FFF2-40B4-BE49-F238E27FC236}">
                  <a16:creationId xmlns:a16="http://schemas.microsoft.com/office/drawing/2014/main" id="{E2882E6D-36CE-4CE9-14D6-23289695FA3F}"/>
                </a:ext>
              </a:extLst>
            </p:cNvPr>
            <p:cNvSpPr/>
            <p:nvPr/>
          </p:nvSpPr>
          <p:spPr>
            <a:xfrm>
              <a:off x="3604788" y="3890456"/>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93" name="Freeform 3076">
              <a:extLst>
                <a:ext uri="{FF2B5EF4-FFF2-40B4-BE49-F238E27FC236}">
                  <a16:creationId xmlns:a16="http://schemas.microsoft.com/office/drawing/2014/main" id="{5597ADD0-0D7E-D0E3-3AB3-5375E318B658}"/>
                </a:ext>
              </a:extLst>
            </p:cNvPr>
            <p:cNvSpPr/>
            <p:nvPr/>
          </p:nvSpPr>
          <p:spPr>
            <a:xfrm>
              <a:off x="3655305"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94" name="Freeform 3077">
              <a:extLst>
                <a:ext uri="{FF2B5EF4-FFF2-40B4-BE49-F238E27FC236}">
                  <a16:creationId xmlns:a16="http://schemas.microsoft.com/office/drawing/2014/main" id="{61B0F8AB-EEB6-9C7D-1A0F-4AA928830BDF}"/>
                </a:ext>
              </a:extLst>
            </p:cNvPr>
            <p:cNvSpPr/>
            <p:nvPr/>
          </p:nvSpPr>
          <p:spPr>
            <a:xfrm>
              <a:off x="3614561" y="3890456"/>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95" name="Freeform 3078">
              <a:extLst>
                <a:ext uri="{FF2B5EF4-FFF2-40B4-BE49-F238E27FC236}">
                  <a16:creationId xmlns:a16="http://schemas.microsoft.com/office/drawing/2014/main" id="{4A58016E-47C2-70BE-B405-A5D2889A94CA}"/>
                </a:ext>
              </a:extLst>
            </p:cNvPr>
            <p:cNvSpPr/>
            <p:nvPr/>
          </p:nvSpPr>
          <p:spPr>
            <a:xfrm>
              <a:off x="3665078" y="384000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96" name="Freeform 3079">
              <a:extLst>
                <a:ext uri="{FF2B5EF4-FFF2-40B4-BE49-F238E27FC236}">
                  <a16:creationId xmlns:a16="http://schemas.microsoft.com/office/drawing/2014/main" id="{66559D90-5F96-40CA-4197-9C781CBB5EB3}"/>
                </a:ext>
              </a:extLst>
            </p:cNvPr>
            <p:cNvSpPr/>
            <p:nvPr/>
          </p:nvSpPr>
          <p:spPr>
            <a:xfrm>
              <a:off x="3802285" y="391251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97" name="Freeform 3080">
              <a:extLst>
                <a:ext uri="{FF2B5EF4-FFF2-40B4-BE49-F238E27FC236}">
                  <a16:creationId xmlns:a16="http://schemas.microsoft.com/office/drawing/2014/main" id="{95F26988-B932-4430-7EC9-935602238EAD}"/>
                </a:ext>
              </a:extLst>
            </p:cNvPr>
            <p:cNvSpPr/>
            <p:nvPr/>
          </p:nvSpPr>
          <p:spPr>
            <a:xfrm>
              <a:off x="3852802"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98" name="Freeform 3081">
              <a:extLst>
                <a:ext uri="{FF2B5EF4-FFF2-40B4-BE49-F238E27FC236}">
                  <a16:creationId xmlns:a16="http://schemas.microsoft.com/office/drawing/2014/main" id="{A070822F-BE5B-DFF3-9ACB-755D662CBF26}"/>
                </a:ext>
              </a:extLst>
            </p:cNvPr>
            <p:cNvSpPr/>
            <p:nvPr/>
          </p:nvSpPr>
          <p:spPr>
            <a:xfrm>
              <a:off x="3932258" y="391251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999" name="Freeform 3082">
              <a:extLst>
                <a:ext uri="{FF2B5EF4-FFF2-40B4-BE49-F238E27FC236}">
                  <a16:creationId xmlns:a16="http://schemas.microsoft.com/office/drawing/2014/main" id="{2BC31FB0-00ED-CDA1-8C40-8C714763D06E}"/>
                </a:ext>
              </a:extLst>
            </p:cNvPr>
            <p:cNvSpPr/>
            <p:nvPr/>
          </p:nvSpPr>
          <p:spPr>
            <a:xfrm>
              <a:off x="3982775"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00" name="Freeform 3083">
              <a:extLst>
                <a:ext uri="{FF2B5EF4-FFF2-40B4-BE49-F238E27FC236}">
                  <a16:creationId xmlns:a16="http://schemas.microsoft.com/office/drawing/2014/main" id="{05A8057F-00CD-4FC1-DEE6-0028285C4FE0}"/>
                </a:ext>
              </a:extLst>
            </p:cNvPr>
            <p:cNvSpPr/>
            <p:nvPr/>
          </p:nvSpPr>
          <p:spPr>
            <a:xfrm>
              <a:off x="3937081" y="391251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01" name="Freeform 3084">
              <a:extLst>
                <a:ext uri="{FF2B5EF4-FFF2-40B4-BE49-F238E27FC236}">
                  <a16:creationId xmlns:a16="http://schemas.microsoft.com/office/drawing/2014/main" id="{CDDD929E-1363-5B6D-9E28-2CAB47E8850B}"/>
                </a:ext>
              </a:extLst>
            </p:cNvPr>
            <p:cNvSpPr/>
            <p:nvPr/>
          </p:nvSpPr>
          <p:spPr>
            <a:xfrm>
              <a:off x="3987598"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02" name="Freeform 3085">
              <a:extLst>
                <a:ext uri="{FF2B5EF4-FFF2-40B4-BE49-F238E27FC236}">
                  <a16:creationId xmlns:a16="http://schemas.microsoft.com/office/drawing/2014/main" id="{E542F28F-4AA6-480E-4BAC-E3795275AC0F}"/>
                </a:ext>
              </a:extLst>
            </p:cNvPr>
            <p:cNvSpPr/>
            <p:nvPr/>
          </p:nvSpPr>
          <p:spPr>
            <a:xfrm>
              <a:off x="3937081" y="391251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03" name="Freeform 3086">
              <a:extLst>
                <a:ext uri="{FF2B5EF4-FFF2-40B4-BE49-F238E27FC236}">
                  <a16:creationId xmlns:a16="http://schemas.microsoft.com/office/drawing/2014/main" id="{B66D7989-4D64-148F-4A8E-222B6C28A95C}"/>
                </a:ext>
              </a:extLst>
            </p:cNvPr>
            <p:cNvSpPr/>
            <p:nvPr/>
          </p:nvSpPr>
          <p:spPr>
            <a:xfrm>
              <a:off x="3987598"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04" name="Freeform 3087">
              <a:extLst>
                <a:ext uri="{FF2B5EF4-FFF2-40B4-BE49-F238E27FC236}">
                  <a16:creationId xmlns:a16="http://schemas.microsoft.com/office/drawing/2014/main" id="{6F04AF89-7BC7-5F78-2774-B1C6DFC48800}"/>
                </a:ext>
              </a:extLst>
            </p:cNvPr>
            <p:cNvSpPr/>
            <p:nvPr/>
          </p:nvSpPr>
          <p:spPr>
            <a:xfrm>
              <a:off x="3941904" y="391251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05" name="Freeform 3088">
              <a:extLst>
                <a:ext uri="{FF2B5EF4-FFF2-40B4-BE49-F238E27FC236}">
                  <a16:creationId xmlns:a16="http://schemas.microsoft.com/office/drawing/2014/main" id="{F56FAC0C-1BE5-BA74-CA5D-830388884244}"/>
                </a:ext>
              </a:extLst>
            </p:cNvPr>
            <p:cNvSpPr/>
            <p:nvPr/>
          </p:nvSpPr>
          <p:spPr>
            <a:xfrm>
              <a:off x="3992548"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06" name="Freeform 3089">
              <a:extLst>
                <a:ext uri="{FF2B5EF4-FFF2-40B4-BE49-F238E27FC236}">
                  <a16:creationId xmlns:a16="http://schemas.microsoft.com/office/drawing/2014/main" id="{C6E44A68-3E0A-40F9-9596-C1E981CF306D}"/>
                </a:ext>
              </a:extLst>
            </p:cNvPr>
            <p:cNvSpPr/>
            <p:nvPr/>
          </p:nvSpPr>
          <p:spPr>
            <a:xfrm>
              <a:off x="3946855" y="391251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07" name="Freeform 3090">
              <a:extLst>
                <a:ext uri="{FF2B5EF4-FFF2-40B4-BE49-F238E27FC236}">
                  <a16:creationId xmlns:a16="http://schemas.microsoft.com/office/drawing/2014/main" id="{BA3A8AF3-E68B-1C62-ADCB-014B0DCC678D}"/>
                </a:ext>
              </a:extLst>
            </p:cNvPr>
            <p:cNvSpPr/>
            <p:nvPr/>
          </p:nvSpPr>
          <p:spPr>
            <a:xfrm>
              <a:off x="3997371"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08" name="Freeform 3091">
              <a:extLst>
                <a:ext uri="{FF2B5EF4-FFF2-40B4-BE49-F238E27FC236}">
                  <a16:creationId xmlns:a16="http://schemas.microsoft.com/office/drawing/2014/main" id="{64BF1EE9-AA6D-F87A-C117-55769CD21943}"/>
                </a:ext>
              </a:extLst>
            </p:cNvPr>
            <p:cNvSpPr/>
            <p:nvPr/>
          </p:nvSpPr>
          <p:spPr>
            <a:xfrm>
              <a:off x="3946855" y="391251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09" name="Freeform 3092">
              <a:extLst>
                <a:ext uri="{FF2B5EF4-FFF2-40B4-BE49-F238E27FC236}">
                  <a16:creationId xmlns:a16="http://schemas.microsoft.com/office/drawing/2014/main" id="{4CEA4DF4-F764-6F17-65F5-8D59CCE31ADD}"/>
                </a:ext>
              </a:extLst>
            </p:cNvPr>
            <p:cNvSpPr/>
            <p:nvPr/>
          </p:nvSpPr>
          <p:spPr>
            <a:xfrm>
              <a:off x="3997371"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10" name="Freeform 3093">
              <a:extLst>
                <a:ext uri="{FF2B5EF4-FFF2-40B4-BE49-F238E27FC236}">
                  <a16:creationId xmlns:a16="http://schemas.microsoft.com/office/drawing/2014/main" id="{B1D689E1-174E-6520-81C4-DC7A236C3745}"/>
                </a:ext>
              </a:extLst>
            </p:cNvPr>
            <p:cNvSpPr/>
            <p:nvPr/>
          </p:nvSpPr>
          <p:spPr>
            <a:xfrm>
              <a:off x="3956374" y="391251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11" name="Freeform 3094">
              <a:extLst>
                <a:ext uri="{FF2B5EF4-FFF2-40B4-BE49-F238E27FC236}">
                  <a16:creationId xmlns:a16="http://schemas.microsoft.com/office/drawing/2014/main" id="{4C0F0F13-8516-5961-844E-89E42BB339FE}"/>
                </a:ext>
              </a:extLst>
            </p:cNvPr>
            <p:cNvSpPr/>
            <p:nvPr/>
          </p:nvSpPr>
          <p:spPr>
            <a:xfrm>
              <a:off x="4006891"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12" name="Freeform 3095">
              <a:extLst>
                <a:ext uri="{FF2B5EF4-FFF2-40B4-BE49-F238E27FC236}">
                  <a16:creationId xmlns:a16="http://schemas.microsoft.com/office/drawing/2014/main" id="{2CC85FFE-5B64-58F3-BCCE-7AED6494133A}"/>
                </a:ext>
              </a:extLst>
            </p:cNvPr>
            <p:cNvSpPr/>
            <p:nvPr/>
          </p:nvSpPr>
          <p:spPr>
            <a:xfrm>
              <a:off x="3961197" y="391251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13" name="Freeform 3096">
              <a:extLst>
                <a:ext uri="{FF2B5EF4-FFF2-40B4-BE49-F238E27FC236}">
                  <a16:creationId xmlns:a16="http://schemas.microsoft.com/office/drawing/2014/main" id="{54895849-5053-FBAD-A6D4-F9FA22D75C88}"/>
                </a:ext>
              </a:extLst>
            </p:cNvPr>
            <p:cNvSpPr/>
            <p:nvPr/>
          </p:nvSpPr>
          <p:spPr>
            <a:xfrm>
              <a:off x="4011714"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14" name="Freeform 3097">
              <a:extLst>
                <a:ext uri="{FF2B5EF4-FFF2-40B4-BE49-F238E27FC236}">
                  <a16:creationId xmlns:a16="http://schemas.microsoft.com/office/drawing/2014/main" id="{98BA3F7A-EBB7-A4AF-3E40-9600CDBFA42C}"/>
                </a:ext>
              </a:extLst>
            </p:cNvPr>
            <p:cNvSpPr/>
            <p:nvPr/>
          </p:nvSpPr>
          <p:spPr>
            <a:xfrm>
              <a:off x="3965894" y="3912512"/>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15" name="Freeform 3098">
              <a:extLst>
                <a:ext uri="{FF2B5EF4-FFF2-40B4-BE49-F238E27FC236}">
                  <a16:creationId xmlns:a16="http://schemas.microsoft.com/office/drawing/2014/main" id="{5C490C3B-5771-28D1-D191-E708F07522DE}"/>
                </a:ext>
              </a:extLst>
            </p:cNvPr>
            <p:cNvSpPr/>
            <p:nvPr/>
          </p:nvSpPr>
          <p:spPr>
            <a:xfrm>
              <a:off x="4016537"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16" name="Freeform 3099">
              <a:extLst>
                <a:ext uri="{FF2B5EF4-FFF2-40B4-BE49-F238E27FC236}">
                  <a16:creationId xmlns:a16="http://schemas.microsoft.com/office/drawing/2014/main" id="{C157487A-FF5E-9B39-52FF-298AC25587D8}"/>
                </a:ext>
              </a:extLst>
            </p:cNvPr>
            <p:cNvSpPr/>
            <p:nvPr/>
          </p:nvSpPr>
          <p:spPr>
            <a:xfrm>
              <a:off x="3975667" y="391251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17" name="Freeform 3100">
              <a:extLst>
                <a:ext uri="{FF2B5EF4-FFF2-40B4-BE49-F238E27FC236}">
                  <a16:creationId xmlns:a16="http://schemas.microsoft.com/office/drawing/2014/main" id="{2EA80A91-EE97-AEC2-B45A-AE8667A3AF6D}"/>
                </a:ext>
              </a:extLst>
            </p:cNvPr>
            <p:cNvSpPr/>
            <p:nvPr/>
          </p:nvSpPr>
          <p:spPr>
            <a:xfrm>
              <a:off x="4026184"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18" name="Freeform 3101">
              <a:extLst>
                <a:ext uri="{FF2B5EF4-FFF2-40B4-BE49-F238E27FC236}">
                  <a16:creationId xmlns:a16="http://schemas.microsoft.com/office/drawing/2014/main" id="{21CFF27C-7FE1-1BDB-E05D-61C5580C8E69}"/>
                </a:ext>
              </a:extLst>
            </p:cNvPr>
            <p:cNvSpPr/>
            <p:nvPr/>
          </p:nvSpPr>
          <p:spPr>
            <a:xfrm>
              <a:off x="3980363" y="391251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19" name="Freeform 3102">
              <a:extLst>
                <a:ext uri="{FF2B5EF4-FFF2-40B4-BE49-F238E27FC236}">
                  <a16:creationId xmlns:a16="http://schemas.microsoft.com/office/drawing/2014/main" id="{9CB645DF-9AA8-CE85-BAC2-E023F9759217}"/>
                </a:ext>
              </a:extLst>
            </p:cNvPr>
            <p:cNvSpPr/>
            <p:nvPr/>
          </p:nvSpPr>
          <p:spPr>
            <a:xfrm>
              <a:off x="4030880"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20" name="Freeform 3103">
              <a:extLst>
                <a:ext uri="{FF2B5EF4-FFF2-40B4-BE49-F238E27FC236}">
                  <a16:creationId xmlns:a16="http://schemas.microsoft.com/office/drawing/2014/main" id="{CD89FBE5-7FC9-D4D5-1B81-D06F660A539D}"/>
                </a:ext>
              </a:extLst>
            </p:cNvPr>
            <p:cNvSpPr/>
            <p:nvPr/>
          </p:nvSpPr>
          <p:spPr>
            <a:xfrm>
              <a:off x="3985186" y="391251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21" name="Freeform 3104">
              <a:extLst>
                <a:ext uri="{FF2B5EF4-FFF2-40B4-BE49-F238E27FC236}">
                  <a16:creationId xmlns:a16="http://schemas.microsoft.com/office/drawing/2014/main" id="{9223E66F-1F9A-6939-8FAD-414DD4C76601}"/>
                </a:ext>
              </a:extLst>
            </p:cNvPr>
            <p:cNvSpPr/>
            <p:nvPr/>
          </p:nvSpPr>
          <p:spPr>
            <a:xfrm>
              <a:off x="4035703"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22" name="Freeform 3105">
              <a:extLst>
                <a:ext uri="{FF2B5EF4-FFF2-40B4-BE49-F238E27FC236}">
                  <a16:creationId xmlns:a16="http://schemas.microsoft.com/office/drawing/2014/main" id="{25DE337C-C013-07D9-BF25-3271BD954269}"/>
                </a:ext>
              </a:extLst>
            </p:cNvPr>
            <p:cNvSpPr/>
            <p:nvPr/>
          </p:nvSpPr>
          <p:spPr>
            <a:xfrm>
              <a:off x="4009429" y="391251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23" name="Freeform 3106">
              <a:extLst>
                <a:ext uri="{FF2B5EF4-FFF2-40B4-BE49-F238E27FC236}">
                  <a16:creationId xmlns:a16="http://schemas.microsoft.com/office/drawing/2014/main" id="{066D4CF2-C463-09BB-BD9D-62E531D151A2}"/>
                </a:ext>
              </a:extLst>
            </p:cNvPr>
            <p:cNvSpPr/>
            <p:nvPr/>
          </p:nvSpPr>
          <p:spPr>
            <a:xfrm>
              <a:off x="4059946"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24" name="Freeform 3107">
              <a:extLst>
                <a:ext uri="{FF2B5EF4-FFF2-40B4-BE49-F238E27FC236}">
                  <a16:creationId xmlns:a16="http://schemas.microsoft.com/office/drawing/2014/main" id="{C53832F8-A9E3-EC49-C67F-655D5DDDEB1A}"/>
                </a:ext>
              </a:extLst>
            </p:cNvPr>
            <p:cNvSpPr/>
            <p:nvPr/>
          </p:nvSpPr>
          <p:spPr>
            <a:xfrm>
              <a:off x="4327126" y="391251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25" name="Freeform 3108">
              <a:extLst>
                <a:ext uri="{FF2B5EF4-FFF2-40B4-BE49-F238E27FC236}">
                  <a16:creationId xmlns:a16="http://schemas.microsoft.com/office/drawing/2014/main" id="{04018A07-A4CA-EB93-B53C-B94193BB6A72}"/>
                </a:ext>
              </a:extLst>
            </p:cNvPr>
            <p:cNvSpPr/>
            <p:nvPr/>
          </p:nvSpPr>
          <p:spPr>
            <a:xfrm>
              <a:off x="4377643" y="386206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26" name="Freeform 3109">
              <a:extLst>
                <a:ext uri="{FF2B5EF4-FFF2-40B4-BE49-F238E27FC236}">
                  <a16:creationId xmlns:a16="http://schemas.microsoft.com/office/drawing/2014/main" id="{0C550C1A-A97B-9146-E2FE-9E4A14E56AFD}"/>
                </a:ext>
              </a:extLst>
            </p:cNvPr>
            <p:cNvSpPr/>
            <p:nvPr/>
          </p:nvSpPr>
          <p:spPr>
            <a:xfrm>
              <a:off x="4346419" y="394103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27" name="Freeform 3110">
              <a:extLst>
                <a:ext uri="{FF2B5EF4-FFF2-40B4-BE49-F238E27FC236}">
                  <a16:creationId xmlns:a16="http://schemas.microsoft.com/office/drawing/2014/main" id="{9229ACD5-4197-D3EE-9BC2-6E6F4CC2E88A}"/>
                </a:ext>
              </a:extLst>
            </p:cNvPr>
            <p:cNvSpPr/>
            <p:nvPr/>
          </p:nvSpPr>
          <p:spPr>
            <a:xfrm>
              <a:off x="4396936" y="389058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28" name="Freeform 3111">
              <a:extLst>
                <a:ext uri="{FF2B5EF4-FFF2-40B4-BE49-F238E27FC236}">
                  <a16:creationId xmlns:a16="http://schemas.microsoft.com/office/drawing/2014/main" id="{1C3D109D-0FD0-58DE-8CDC-08E2CAE648AC}"/>
                </a:ext>
              </a:extLst>
            </p:cNvPr>
            <p:cNvSpPr/>
            <p:nvPr/>
          </p:nvSpPr>
          <p:spPr>
            <a:xfrm>
              <a:off x="4346419" y="394103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29" name="Freeform 3112">
              <a:extLst>
                <a:ext uri="{FF2B5EF4-FFF2-40B4-BE49-F238E27FC236}">
                  <a16:creationId xmlns:a16="http://schemas.microsoft.com/office/drawing/2014/main" id="{21EC5027-77EB-304B-53A3-E8D9F78797FE}"/>
                </a:ext>
              </a:extLst>
            </p:cNvPr>
            <p:cNvSpPr/>
            <p:nvPr/>
          </p:nvSpPr>
          <p:spPr>
            <a:xfrm>
              <a:off x="4396936" y="389058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30" name="Freeform 3113">
              <a:extLst>
                <a:ext uri="{FF2B5EF4-FFF2-40B4-BE49-F238E27FC236}">
                  <a16:creationId xmlns:a16="http://schemas.microsoft.com/office/drawing/2014/main" id="{F1DAB692-7B28-36F8-FE79-570D8A1BDED8}"/>
                </a:ext>
              </a:extLst>
            </p:cNvPr>
            <p:cNvSpPr/>
            <p:nvPr/>
          </p:nvSpPr>
          <p:spPr>
            <a:xfrm>
              <a:off x="4346419" y="394103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31" name="Freeform 3114">
              <a:extLst>
                <a:ext uri="{FF2B5EF4-FFF2-40B4-BE49-F238E27FC236}">
                  <a16:creationId xmlns:a16="http://schemas.microsoft.com/office/drawing/2014/main" id="{52374D08-DFA0-F8DF-D06F-AA4B932047AE}"/>
                </a:ext>
              </a:extLst>
            </p:cNvPr>
            <p:cNvSpPr/>
            <p:nvPr/>
          </p:nvSpPr>
          <p:spPr>
            <a:xfrm>
              <a:off x="4396936" y="389058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32" name="Freeform 3115">
              <a:extLst>
                <a:ext uri="{FF2B5EF4-FFF2-40B4-BE49-F238E27FC236}">
                  <a16:creationId xmlns:a16="http://schemas.microsoft.com/office/drawing/2014/main" id="{DCAB19DC-1BC6-41D9-934C-B5AB72DA45C3}"/>
                </a:ext>
              </a:extLst>
            </p:cNvPr>
            <p:cNvSpPr/>
            <p:nvPr/>
          </p:nvSpPr>
          <p:spPr>
            <a:xfrm>
              <a:off x="4360762" y="394103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33" name="Freeform 3116">
              <a:extLst>
                <a:ext uri="{FF2B5EF4-FFF2-40B4-BE49-F238E27FC236}">
                  <a16:creationId xmlns:a16="http://schemas.microsoft.com/office/drawing/2014/main" id="{19F74DEC-63F1-D707-4AFB-1CBCD6C65162}"/>
                </a:ext>
              </a:extLst>
            </p:cNvPr>
            <p:cNvSpPr/>
            <p:nvPr/>
          </p:nvSpPr>
          <p:spPr>
            <a:xfrm>
              <a:off x="4411279" y="389058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34" name="Freeform 3117">
              <a:extLst>
                <a:ext uri="{FF2B5EF4-FFF2-40B4-BE49-F238E27FC236}">
                  <a16:creationId xmlns:a16="http://schemas.microsoft.com/office/drawing/2014/main" id="{3CEF5450-223D-3C6E-5F47-45DAE40D3489}"/>
                </a:ext>
              </a:extLst>
            </p:cNvPr>
            <p:cNvSpPr/>
            <p:nvPr/>
          </p:nvSpPr>
          <p:spPr>
            <a:xfrm>
              <a:off x="4365585" y="3941033"/>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35" name="Freeform 3118">
              <a:extLst>
                <a:ext uri="{FF2B5EF4-FFF2-40B4-BE49-F238E27FC236}">
                  <a16:creationId xmlns:a16="http://schemas.microsoft.com/office/drawing/2014/main" id="{F473562A-F54C-3DD8-EBC0-E92EE015380D}"/>
                </a:ext>
              </a:extLst>
            </p:cNvPr>
            <p:cNvSpPr/>
            <p:nvPr/>
          </p:nvSpPr>
          <p:spPr>
            <a:xfrm>
              <a:off x="4416229" y="389058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36" name="Freeform 3119">
              <a:extLst>
                <a:ext uri="{FF2B5EF4-FFF2-40B4-BE49-F238E27FC236}">
                  <a16:creationId xmlns:a16="http://schemas.microsoft.com/office/drawing/2014/main" id="{4E924313-A7F4-741E-0BCF-A7133289952F}"/>
                </a:ext>
              </a:extLst>
            </p:cNvPr>
            <p:cNvSpPr/>
            <p:nvPr/>
          </p:nvSpPr>
          <p:spPr>
            <a:xfrm>
              <a:off x="4370535" y="394103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37" name="Freeform 3120">
              <a:extLst>
                <a:ext uri="{FF2B5EF4-FFF2-40B4-BE49-F238E27FC236}">
                  <a16:creationId xmlns:a16="http://schemas.microsoft.com/office/drawing/2014/main" id="{46FC8387-71A7-9B95-E7DF-4C49DA829301}"/>
                </a:ext>
              </a:extLst>
            </p:cNvPr>
            <p:cNvSpPr/>
            <p:nvPr/>
          </p:nvSpPr>
          <p:spPr>
            <a:xfrm>
              <a:off x="4421052" y="389058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38" name="Freeform 3121">
              <a:extLst>
                <a:ext uri="{FF2B5EF4-FFF2-40B4-BE49-F238E27FC236}">
                  <a16:creationId xmlns:a16="http://schemas.microsoft.com/office/drawing/2014/main" id="{A0F7F1F6-0F08-47DE-3AA6-83AFDA2D87EB}"/>
                </a:ext>
              </a:extLst>
            </p:cNvPr>
            <p:cNvSpPr/>
            <p:nvPr/>
          </p:nvSpPr>
          <p:spPr>
            <a:xfrm>
              <a:off x="4380055" y="397310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39" name="Freeform 3122">
              <a:extLst>
                <a:ext uri="{FF2B5EF4-FFF2-40B4-BE49-F238E27FC236}">
                  <a16:creationId xmlns:a16="http://schemas.microsoft.com/office/drawing/2014/main" id="{1983C0F6-0968-3C73-94F8-AC2DA42E11B2}"/>
                </a:ext>
              </a:extLst>
            </p:cNvPr>
            <p:cNvSpPr/>
            <p:nvPr/>
          </p:nvSpPr>
          <p:spPr>
            <a:xfrm>
              <a:off x="4430571"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40" name="Freeform 3123">
              <a:extLst>
                <a:ext uri="{FF2B5EF4-FFF2-40B4-BE49-F238E27FC236}">
                  <a16:creationId xmlns:a16="http://schemas.microsoft.com/office/drawing/2014/main" id="{71A60FE0-B402-DC61-2BF4-88DD494573E1}"/>
                </a:ext>
              </a:extLst>
            </p:cNvPr>
            <p:cNvSpPr/>
            <p:nvPr/>
          </p:nvSpPr>
          <p:spPr>
            <a:xfrm>
              <a:off x="4413817" y="397310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41" name="Freeform 3124">
              <a:extLst>
                <a:ext uri="{FF2B5EF4-FFF2-40B4-BE49-F238E27FC236}">
                  <a16:creationId xmlns:a16="http://schemas.microsoft.com/office/drawing/2014/main" id="{0D1A8C08-5F34-93DD-B646-1BAA7250F7D7}"/>
                </a:ext>
              </a:extLst>
            </p:cNvPr>
            <p:cNvSpPr/>
            <p:nvPr/>
          </p:nvSpPr>
          <p:spPr>
            <a:xfrm>
              <a:off x="4464334"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42" name="Freeform 3125">
              <a:extLst>
                <a:ext uri="{FF2B5EF4-FFF2-40B4-BE49-F238E27FC236}">
                  <a16:creationId xmlns:a16="http://schemas.microsoft.com/office/drawing/2014/main" id="{49ED2017-C357-7F26-DE5C-7712D0D7A7CB}"/>
                </a:ext>
              </a:extLst>
            </p:cNvPr>
            <p:cNvSpPr/>
            <p:nvPr/>
          </p:nvSpPr>
          <p:spPr>
            <a:xfrm>
              <a:off x="4558259" y="397310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43" name="Freeform 3126">
              <a:extLst>
                <a:ext uri="{FF2B5EF4-FFF2-40B4-BE49-F238E27FC236}">
                  <a16:creationId xmlns:a16="http://schemas.microsoft.com/office/drawing/2014/main" id="{1AA52EB7-022A-89F8-1B7B-AC2FBA7F4E5A}"/>
                </a:ext>
              </a:extLst>
            </p:cNvPr>
            <p:cNvSpPr/>
            <p:nvPr/>
          </p:nvSpPr>
          <p:spPr>
            <a:xfrm>
              <a:off x="4608776"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44" name="Freeform 3127">
              <a:extLst>
                <a:ext uri="{FF2B5EF4-FFF2-40B4-BE49-F238E27FC236}">
                  <a16:creationId xmlns:a16="http://schemas.microsoft.com/office/drawing/2014/main" id="{76AB8321-9DE2-C18C-958D-1B19C8EAA829}"/>
                </a:ext>
              </a:extLst>
            </p:cNvPr>
            <p:cNvSpPr/>
            <p:nvPr/>
          </p:nvSpPr>
          <p:spPr>
            <a:xfrm>
              <a:off x="4630481" y="397310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45" name="Freeform 3128">
              <a:extLst>
                <a:ext uri="{FF2B5EF4-FFF2-40B4-BE49-F238E27FC236}">
                  <a16:creationId xmlns:a16="http://schemas.microsoft.com/office/drawing/2014/main" id="{10CD280C-160E-B407-C41D-CCD17FD24681}"/>
                </a:ext>
              </a:extLst>
            </p:cNvPr>
            <p:cNvSpPr/>
            <p:nvPr/>
          </p:nvSpPr>
          <p:spPr>
            <a:xfrm>
              <a:off x="4680997"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46" name="Freeform 3129">
              <a:extLst>
                <a:ext uri="{FF2B5EF4-FFF2-40B4-BE49-F238E27FC236}">
                  <a16:creationId xmlns:a16="http://schemas.microsoft.com/office/drawing/2014/main" id="{C84CE78C-314C-2744-B2F0-4E45D64E0595}"/>
                </a:ext>
              </a:extLst>
            </p:cNvPr>
            <p:cNvSpPr/>
            <p:nvPr/>
          </p:nvSpPr>
          <p:spPr>
            <a:xfrm>
              <a:off x="4702829" y="397310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47" name="Freeform 3130">
              <a:extLst>
                <a:ext uri="{FF2B5EF4-FFF2-40B4-BE49-F238E27FC236}">
                  <a16:creationId xmlns:a16="http://schemas.microsoft.com/office/drawing/2014/main" id="{8683C4F5-F9D6-C239-CE03-82B5B7449CBE}"/>
                </a:ext>
              </a:extLst>
            </p:cNvPr>
            <p:cNvSpPr/>
            <p:nvPr/>
          </p:nvSpPr>
          <p:spPr>
            <a:xfrm>
              <a:off x="4753345"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48" name="Freeform 3131">
              <a:extLst>
                <a:ext uri="{FF2B5EF4-FFF2-40B4-BE49-F238E27FC236}">
                  <a16:creationId xmlns:a16="http://schemas.microsoft.com/office/drawing/2014/main" id="{4D1195E7-D179-A72E-7B01-E7961535E4A6}"/>
                </a:ext>
              </a:extLst>
            </p:cNvPr>
            <p:cNvSpPr/>
            <p:nvPr/>
          </p:nvSpPr>
          <p:spPr>
            <a:xfrm>
              <a:off x="4702829" y="397310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49" name="Freeform 3132">
              <a:extLst>
                <a:ext uri="{FF2B5EF4-FFF2-40B4-BE49-F238E27FC236}">
                  <a16:creationId xmlns:a16="http://schemas.microsoft.com/office/drawing/2014/main" id="{1F706BBE-B5FE-E5AF-C9C0-D863810232C1}"/>
                </a:ext>
              </a:extLst>
            </p:cNvPr>
            <p:cNvSpPr/>
            <p:nvPr/>
          </p:nvSpPr>
          <p:spPr>
            <a:xfrm>
              <a:off x="4753345"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50" name="Freeform 3133">
              <a:extLst>
                <a:ext uri="{FF2B5EF4-FFF2-40B4-BE49-F238E27FC236}">
                  <a16:creationId xmlns:a16="http://schemas.microsoft.com/office/drawing/2014/main" id="{620330B2-E412-BF69-E012-7BEC848D129F}"/>
                </a:ext>
              </a:extLst>
            </p:cNvPr>
            <p:cNvSpPr/>
            <p:nvPr/>
          </p:nvSpPr>
          <p:spPr>
            <a:xfrm>
              <a:off x="4717171" y="397310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51" name="Freeform 3134">
              <a:extLst>
                <a:ext uri="{FF2B5EF4-FFF2-40B4-BE49-F238E27FC236}">
                  <a16:creationId xmlns:a16="http://schemas.microsoft.com/office/drawing/2014/main" id="{8F1655DC-9212-4679-44D7-F78DA3EBFBEE}"/>
                </a:ext>
              </a:extLst>
            </p:cNvPr>
            <p:cNvSpPr/>
            <p:nvPr/>
          </p:nvSpPr>
          <p:spPr>
            <a:xfrm>
              <a:off x="4767688"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52" name="Freeform 3135">
              <a:extLst>
                <a:ext uri="{FF2B5EF4-FFF2-40B4-BE49-F238E27FC236}">
                  <a16:creationId xmlns:a16="http://schemas.microsoft.com/office/drawing/2014/main" id="{3806F6EF-2D33-629A-3387-97B465B79B1C}"/>
                </a:ext>
              </a:extLst>
            </p:cNvPr>
            <p:cNvSpPr/>
            <p:nvPr/>
          </p:nvSpPr>
          <p:spPr>
            <a:xfrm>
              <a:off x="4721868" y="397310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53" name="Freeform 3136">
              <a:extLst>
                <a:ext uri="{FF2B5EF4-FFF2-40B4-BE49-F238E27FC236}">
                  <a16:creationId xmlns:a16="http://schemas.microsoft.com/office/drawing/2014/main" id="{5E2A4D1C-4151-053A-85F2-67CB2A4F6CDF}"/>
                </a:ext>
              </a:extLst>
            </p:cNvPr>
            <p:cNvSpPr/>
            <p:nvPr/>
          </p:nvSpPr>
          <p:spPr>
            <a:xfrm>
              <a:off x="4772384"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54" name="Freeform 3137">
              <a:extLst>
                <a:ext uri="{FF2B5EF4-FFF2-40B4-BE49-F238E27FC236}">
                  <a16:creationId xmlns:a16="http://schemas.microsoft.com/office/drawing/2014/main" id="{B0858038-FCCB-5728-206C-44C7FFA00779}"/>
                </a:ext>
              </a:extLst>
            </p:cNvPr>
            <p:cNvSpPr/>
            <p:nvPr/>
          </p:nvSpPr>
          <p:spPr>
            <a:xfrm>
              <a:off x="4741160" y="397310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55" name="Freeform 3138">
              <a:extLst>
                <a:ext uri="{FF2B5EF4-FFF2-40B4-BE49-F238E27FC236}">
                  <a16:creationId xmlns:a16="http://schemas.microsoft.com/office/drawing/2014/main" id="{C5DD4393-13FC-90A4-B942-825283FF37A2}"/>
                </a:ext>
              </a:extLst>
            </p:cNvPr>
            <p:cNvSpPr/>
            <p:nvPr/>
          </p:nvSpPr>
          <p:spPr>
            <a:xfrm>
              <a:off x="4791677"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56" name="Freeform 3139">
              <a:extLst>
                <a:ext uri="{FF2B5EF4-FFF2-40B4-BE49-F238E27FC236}">
                  <a16:creationId xmlns:a16="http://schemas.microsoft.com/office/drawing/2014/main" id="{BA499797-4466-DE5D-C40E-1BD8B492F9A8}"/>
                </a:ext>
              </a:extLst>
            </p:cNvPr>
            <p:cNvSpPr/>
            <p:nvPr/>
          </p:nvSpPr>
          <p:spPr>
            <a:xfrm>
              <a:off x="4741160" y="397310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57" name="Freeform 3140">
              <a:extLst>
                <a:ext uri="{FF2B5EF4-FFF2-40B4-BE49-F238E27FC236}">
                  <a16:creationId xmlns:a16="http://schemas.microsoft.com/office/drawing/2014/main" id="{FEA0E865-6F4F-4593-1282-368EC7FF1028}"/>
                </a:ext>
              </a:extLst>
            </p:cNvPr>
            <p:cNvSpPr/>
            <p:nvPr/>
          </p:nvSpPr>
          <p:spPr>
            <a:xfrm>
              <a:off x="4791677"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58" name="Freeform 3141">
              <a:extLst>
                <a:ext uri="{FF2B5EF4-FFF2-40B4-BE49-F238E27FC236}">
                  <a16:creationId xmlns:a16="http://schemas.microsoft.com/office/drawing/2014/main" id="{8F9BD75C-C5BF-DEA1-4A49-AEE854CAA6C0}"/>
                </a:ext>
              </a:extLst>
            </p:cNvPr>
            <p:cNvSpPr/>
            <p:nvPr/>
          </p:nvSpPr>
          <p:spPr>
            <a:xfrm>
              <a:off x="4755630" y="397310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59" name="Freeform 3142">
              <a:extLst>
                <a:ext uri="{FF2B5EF4-FFF2-40B4-BE49-F238E27FC236}">
                  <a16:creationId xmlns:a16="http://schemas.microsoft.com/office/drawing/2014/main" id="{9445F38B-149A-56B6-628F-04B4E948391A}"/>
                </a:ext>
              </a:extLst>
            </p:cNvPr>
            <p:cNvSpPr/>
            <p:nvPr/>
          </p:nvSpPr>
          <p:spPr>
            <a:xfrm>
              <a:off x="4806147"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60" name="Freeform 3143">
              <a:extLst>
                <a:ext uri="{FF2B5EF4-FFF2-40B4-BE49-F238E27FC236}">
                  <a16:creationId xmlns:a16="http://schemas.microsoft.com/office/drawing/2014/main" id="{25B71198-01D6-DD27-3F6D-B6E3D0B9F532}"/>
                </a:ext>
              </a:extLst>
            </p:cNvPr>
            <p:cNvSpPr/>
            <p:nvPr/>
          </p:nvSpPr>
          <p:spPr>
            <a:xfrm>
              <a:off x="4755630" y="397310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61" name="Freeform 3144">
              <a:extLst>
                <a:ext uri="{FF2B5EF4-FFF2-40B4-BE49-F238E27FC236}">
                  <a16:creationId xmlns:a16="http://schemas.microsoft.com/office/drawing/2014/main" id="{A9B5FD1C-8030-1D69-E6CD-F94B520FB740}"/>
                </a:ext>
              </a:extLst>
            </p:cNvPr>
            <p:cNvSpPr/>
            <p:nvPr/>
          </p:nvSpPr>
          <p:spPr>
            <a:xfrm>
              <a:off x="4806147"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62" name="Freeform 3145">
              <a:extLst>
                <a:ext uri="{FF2B5EF4-FFF2-40B4-BE49-F238E27FC236}">
                  <a16:creationId xmlns:a16="http://schemas.microsoft.com/office/drawing/2014/main" id="{B33D24CC-E191-5168-37A9-28A544CFEDE9}"/>
                </a:ext>
              </a:extLst>
            </p:cNvPr>
            <p:cNvSpPr/>
            <p:nvPr/>
          </p:nvSpPr>
          <p:spPr>
            <a:xfrm>
              <a:off x="4755630" y="397310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63" name="Freeform 3146">
              <a:extLst>
                <a:ext uri="{FF2B5EF4-FFF2-40B4-BE49-F238E27FC236}">
                  <a16:creationId xmlns:a16="http://schemas.microsoft.com/office/drawing/2014/main" id="{44A3D179-B3EE-3664-ED1A-EAAA887C1387}"/>
                </a:ext>
              </a:extLst>
            </p:cNvPr>
            <p:cNvSpPr/>
            <p:nvPr/>
          </p:nvSpPr>
          <p:spPr>
            <a:xfrm>
              <a:off x="4806147"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64" name="Freeform 3147">
              <a:extLst>
                <a:ext uri="{FF2B5EF4-FFF2-40B4-BE49-F238E27FC236}">
                  <a16:creationId xmlns:a16="http://schemas.microsoft.com/office/drawing/2014/main" id="{F7989162-3330-5CD1-4272-C339E90871F0}"/>
                </a:ext>
              </a:extLst>
            </p:cNvPr>
            <p:cNvSpPr/>
            <p:nvPr/>
          </p:nvSpPr>
          <p:spPr>
            <a:xfrm>
              <a:off x="4760453" y="397310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65" name="Freeform 3148">
              <a:extLst>
                <a:ext uri="{FF2B5EF4-FFF2-40B4-BE49-F238E27FC236}">
                  <a16:creationId xmlns:a16="http://schemas.microsoft.com/office/drawing/2014/main" id="{9F7A4C3F-3A60-BB98-E782-373102BE6293}"/>
                </a:ext>
              </a:extLst>
            </p:cNvPr>
            <p:cNvSpPr/>
            <p:nvPr/>
          </p:nvSpPr>
          <p:spPr>
            <a:xfrm>
              <a:off x="4810970"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66" name="Freeform 3149">
              <a:extLst>
                <a:ext uri="{FF2B5EF4-FFF2-40B4-BE49-F238E27FC236}">
                  <a16:creationId xmlns:a16="http://schemas.microsoft.com/office/drawing/2014/main" id="{95578BB4-DABA-B278-1A9B-394B8528E2F9}"/>
                </a:ext>
              </a:extLst>
            </p:cNvPr>
            <p:cNvSpPr/>
            <p:nvPr/>
          </p:nvSpPr>
          <p:spPr>
            <a:xfrm>
              <a:off x="4760453" y="397310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67" name="Freeform 3150">
              <a:extLst>
                <a:ext uri="{FF2B5EF4-FFF2-40B4-BE49-F238E27FC236}">
                  <a16:creationId xmlns:a16="http://schemas.microsoft.com/office/drawing/2014/main" id="{44DE7631-195F-C845-B206-75C97BA5689D}"/>
                </a:ext>
              </a:extLst>
            </p:cNvPr>
            <p:cNvSpPr/>
            <p:nvPr/>
          </p:nvSpPr>
          <p:spPr>
            <a:xfrm>
              <a:off x="4810970"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68" name="Freeform 3151">
              <a:extLst>
                <a:ext uri="{FF2B5EF4-FFF2-40B4-BE49-F238E27FC236}">
                  <a16:creationId xmlns:a16="http://schemas.microsoft.com/office/drawing/2014/main" id="{5D9AAFE0-FA01-ECB3-BF00-3AA5AFE9D59E}"/>
                </a:ext>
              </a:extLst>
            </p:cNvPr>
            <p:cNvSpPr/>
            <p:nvPr/>
          </p:nvSpPr>
          <p:spPr>
            <a:xfrm>
              <a:off x="4770227" y="397310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69" name="Freeform 3152">
              <a:extLst>
                <a:ext uri="{FF2B5EF4-FFF2-40B4-BE49-F238E27FC236}">
                  <a16:creationId xmlns:a16="http://schemas.microsoft.com/office/drawing/2014/main" id="{E288A386-1BDC-83EC-CD27-CD7AC7EE0E21}"/>
                </a:ext>
              </a:extLst>
            </p:cNvPr>
            <p:cNvSpPr/>
            <p:nvPr/>
          </p:nvSpPr>
          <p:spPr>
            <a:xfrm>
              <a:off x="4820743"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70" name="Freeform 3153">
              <a:extLst>
                <a:ext uri="{FF2B5EF4-FFF2-40B4-BE49-F238E27FC236}">
                  <a16:creationId xmlns:a16="http://schemas.microsoft.com/office/drawing/2014/main" id="{C5345F04-5342-7015-8A70-111D7DBE99E6}"/>
                </a:ext>
              </a:extLst>
            </p:cNvPr>
            <p:cNvSpPr/>
            <p:nvPr/>
          </p:nvSpPr>
          <p:spPr>
            <a:xfrm>
              <a:off x="4770227" y="397310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71" name="Freeform 3154">
              <a:extLst>
                <a:ext uri="{FF2B5EF4-FFF2-40B4-BE49-F238E27FC236}">
                  <a16:creationId xmlns:a16="http://schemas.microsoft.com/office/drawing/2014/main" id="{687B25E6-EE41-6C3F-8A25-30DE76B2D5A8}"/>
                </a:ext>
              </a:extLst>
            </p:cNvPr>
            <p:cNvSpPr/>
            <p:nvPr/>
          </p:nvSpPr>
          <p:spPr>
            <a:xfrm>
              <a:off x="4820743"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72" name="Freeform 3155">
              <a:extLst>
                <a:ext uri="{FF2B5EF4-FFF2-40B4-BE49-F238E27FC236}">
                  <a16:creationId xmlns:a16="http://schemas.microsoft.com/office/drawing/2014/main" id="{6E653F72-4F4C-9FED-5AF9-4AF349963988}"/>
                </a:ext>
              </a:extLst>
            </p:cNvPr>
            <p:cNvSpPr/>
            <p:nvPr/>
          </p:nvSpPr>
          <p:spPr>
            <a:xfrm>
              <a:off x="4779746" y="397310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73" name="Freeform 3156">
              <a:extLst>
                <a:ext uri="{FF2B5EF4-FFF2-40B4-BE49-F238E27FC236}">
                  <a16:creationId xmlns:a16="http://schemas.microsoft.com/office/drawing/2014/main" id="{880E0FB4-DBF9-5825-7D9F-8DEF49253E41}"/>
                </a:ext>
              </a:extLst>
            </p:cNvPr>
            <p:cNvSpPr/>
            <p:nvPr/>
          </p:nvSpPr>
          <p:spPr>
            <a:xfrm>
              <a:off x="4830263"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74" name="Freeform 3157">
              <a:extLst>
                <a:ext uri="{FF2B5EF4-FFF2-40B4-BE49-F238E27FC236}">
                  <a16:creationId xmlns:a16="http://schemas.microsoft.com/office/drawing/2014/main" id="{68CD24E4-A124-B94C-31F9-610605CE296C}"/>
                </a:ext>
              </a:extLst>
            </p:cNvPr>
            <p:cNvSpPr/>
            <p:nvPr/>
          </p:nvSpPr>
          <p:spPr>
            <a:xfrm>
              <a:off x="4784569" y="3973104"/>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75" name="Freeform 3158">
              <a:extLst>
                <a:ext uri="{FF2B5EF4-FFF2-40B4-BE49-F238E27FC236}">
                  <a16:creationId xmlns:a16="http://schemas.microsoft.com/office/drawing/2014/main" id="{6F378A32-14A2-B9F4-0AEA-ABC64CD2611A}"/>
                </a:ext>
              </a:extLst>
            </p:cNvPr>
            <p:cNvSpPr/>
            <p:nvPr/>
          </p:nvSpPr>
          <p:spPr>
            <a:xfrm>
              <a:off x="4835086"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76" name="Freeform 3159">
              <a:extLst>
                <a:ext uri="{FF2B5EF4-FFF2-40B4-BE49-F238E27FC236}">
                  <a16:creationId xmlns:a16="http://schemas.microsoft.com/office/drawing/2014/main" id="{2FD65ABD-0AF3-C9EC-852E-5A9D8A458EE6}"/>
                </a:ext>
              </a:extLst>
            </p:cNvPr>
            <p:cNvSpPr/>
            <p:nvPr/>
          </p:nvSpPr>
          <p:spPr>
            <a:xfrm>
              <a:off x="4784569" y="3973104"/>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77" name="Freeform 3160">
              <a:extLst>
                <a:ext uri="{FF2B5EF4-FFF2-40B4-BE49-F238E27FC236}">
                  <a16:creationId xmlns:a16="http://schemas.microsoft.com/office/drawing/2014/main" id="{7A0691FD-738A-0459-9134-010BAFF2410B}"/>
                </a:ext>
              </a:extLst>
            </p:cNvPr>
            <p:cNvSpPr/>
            <p:nvPr/>
          </p:nvSpPr>
          <p:spPr>
            <a:xfrm>
              <a:off x="4835086"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78" name="Freeform 3161">
              <a:extLst>
                <a:ext uri="{FF2B5EF4-FFF2-40B4-BE49-F238E27FC236}">
                  <a16:creationId xmlns:a16="http://schemas.microsoft.com/office/drawing/2014/main" id="{1A3C8495-3518-749E-F9BB-3855F89A8AB2}"/>
                </a:ext>
              </a:extLst>
            </p:cNvPr>
            <p:cNvSpPr/>
            <p:nvPr/>
          </p:nvSpPr>
          <p:spPr>
            <a:xfrm>
              <a:off x="4784569" y="3973104"/>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79" name="Freeform 3162">
              <a:extLst>
                <a:ext uri="{FF2B5EF4-FFF2-40B4-BE49-F238E27FC236}">
                  <a16:creationId xmlns:a16="http://schemas.microsoft.com/office/drawing/2014/main" id="{9D440212-71D7-A7AC-EF6D-37A204EBF5B6}"/>
                </a:ext>
              </a:extLst>
            </p:cNvPr>
            <p:cNvSpPr/>
            <p:nvPr/>
          </p:nvSpPr>
          <p:spPr>
            <a:xfrm>
              <a:off x="4835086"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80" name="Freeform 3163">
              <a:extLst>
                <a:ext uri="{FF2B5EF4-FFF2-40B4-BE49-F238E27FC236}">
                  <a16:creationId xmlns:a16="http://schemas.microsoft.com/office/drawing/2014/main" id="{5E8E2B8F-EB06-2B98-A4C3-DC7F1B6D754D}"/>
                </a:ext>
              </a:extLst>
            </p:cNvPr>
            <p:cNvSpPr/>
            <p:nvPr/>
          </p:nvSpPr>
          <p:spPr>
            <a:xfrm>
              <a:off x="4789266" y="3973104"/>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81" name="Freeform 3164">
              <a:extLst>
                <a:ext uri="{FF2B5EF4-FFF2-40B4-BE49-F238E27FC236}">
                  <a16:creationId xmlns:a16="http://schemas.microsoft.com/office/drawing/2014/main" id="{B95E7C98-C66E-5BA6-5B62-DBE5FC0C3C75}"/>
                </a:ext>
              </a:extLst>
            </p:cNvPr>
            <p:cNvSpPr/>
            <p:nvPr/>
          </p:nvSpPr>
          <p:spPr>
            <a:xfrm>
              <a:off x="4839909" y="3922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82" name="Freeform 3165">
              <a:extLst>
                <a:ext uri="{FF2B5EF4-FFF2-40B4-BE49-F238E27FC236}">
                  <a16:creationId xmlns:a16="http://schemas.microsoft.com/office/drawing/2014/main" id="{B142E0BF-87CF-D6A3-B954-A95910361BF4}"/>
                </a:ext>
              </a:extLst>
            </p:cNvPr>
            <p:cNvSpPr/>
            <p:nvPr/>
          </p:nvSpPr>
          <p:spPr>
            <a:xfrm>
              <a:off x="4832801" y="403610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83" name="Freeform 3166">
              <a:extLst>
                <a:ext uri="{FF2B5EF4-FFF2-40B4-BE49-F238E27FC236}">
                  <a16:creationId xmlns:a16="http://schemas.microsoft.com/office/drawing/2014/main" id="{796343E4-0C02-CD19-7BA9-1F19F23C8621}"/>
                </a:ext>
              </a:extLst>
            </p:cNvPr>
            <p:cNvSpPr/>
            <p:nvPr/>
          </p:nvSpPr>
          <p:spPr>
            <a:xfrm>
              <a:off x="4883318" y="3985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84" name="Freeform 3167">
              <a:extLst>
                <a:ext uri="{FF2B5EF4-FFF2-40B4-BE49-F238E27FC236}">
                  <a16:creationId xmlns:a16="http://schemas.microsoft.com/office/drawing/2014/main" id="{10DE75C5-A236-CC13-DBB0-57BED6AE4C14}"/>
                </a:ext>
              </a:extLst>
            </p:cNvPr>
            <p:cNvSpPr/>
            <p:nvPr/>
          </p:nvSpPr>
          <p:spPr>
            <a:xfrm>
              <a:off x="4847144" y="4036104"/>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85" name="Freeform 3168">
              <a:extLst>
                <a:ext uri="{FF2B5EF4-FFF2-40B4-BE49-F238E27FC236}">
                  <a16:creationId xmlns:a16="http://schemas.microsoft.com/office/drawing/2014/main" id="{13E445C1-66B1-EA06-918E-D4F6F167A7FE}"/>
                </a:ext>
              </a:extLst>
            </p:cNvPr>
            <p:cNvSpPr/>
            <p:nvPr/>
          </p:nvSpPr>
          <p:spPr>
            <a:xfrm>
              <a:off x="4897661" y="398565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86" name="Freeform 3169">
              <a:extLst>
                <a:ext uri="{FF2B5EF4-FFF2-40B4-BE49-F238E27FC236}">
                  <a16:creationId xmlns:a16="http://schemas.microsoft.com/office/drawing/2014/main" id="{C0CA19B4-082D-AAE8-776E-B3012C97605A}"/>
                </a:ext>
              </a:extLst>
            </p:cNvPr>
            <p:cNvSpPr/>
            <p:nvPr/>
          </p:nvSpPr>
          <p:spPr>
            <a:xfrm>
              <a:off x="5501958" y="4105316"/>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87" name="Freeform 3170">
              <a:extLst>
                <a:ext uri="{FF2B5EF4-FFF2-40B4-BE49-F238E27FC236}">
                  <a16:creationId xmlns:a16="http://schemas.microsoft.com/office/drawing/2014/main" id="{6A4208F2-F0BF-13D1-3A02-7BC8FB5770B3}"/>
                </a:ext>
              </a:extLst>
            </p:cNvPr>
            <p:cNvSpPr/>
            <p:nvPr/>
          </p:nvSpPr>
          <p:spPr>
            <a:xfrm>
              <a:off x="5552474" y="40548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88" name="Freeform 3171">
              <a:extLst>
                <a:ext uri="{FF2B5EF4-FFF2-40B4-BE49-F238E27FC236}">
                  <a16:creationId xmlns:a16="http://schemas.microsoft.com/office/drawing/2014/main" id="{681E1CA6-DB64-1900-6CDB-30D775158586}"/>
                </a:ext>
              </a:extLst>
            </p:cNvPr>
            <p:cNvSpPr/>
            <p:nvPr/>
          </p:nvSpPr>
          <p:spPr>
            <a:xfrm>
              <a:off x="5530897" y="410531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89" name="Freeform 3172">
              <a:extLst>
                <a:ext uri="{FF2B5EF4-FFF2-40B4-BE49-F238E27FC236}">
                  <a16:creationId xmlns:a16="http://schemas.microsoft.com/office/drawing/2014/main" id="{D9D9F723-5B66-515D-003D-C8802963E91F}"/>
                </a:ext>
              </a:extLst>
            </p:cNvPr>
            <p:cNvSpPr/>
            <p:nvPr/>
          </p:nvSpPr>
          <p:spPr>
            <a:xfrm>
              <a:off x="5581414" y="40548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90" name="Freeform 3173">
              <a:extLst>
                <a:ext uri="{FF2B5EF4-FFF2-40B4-BE49-F238E27FC236}">
                  <a16:creationId xmlns:a16="http://schemas.microsoft.com/office/drawing/2014/main" id="{A4F331A2-3AFE-B9FD-F1F1-3C471B29373F}"/>
                </a:ext>
              </a:extLst>
            </p:cNvPr>
            <p:cNvSpPr/>
            <p:nvPr/>
          </p:nvSpPr>
          <p:spPr>
            <a:xfrm>
              <a:off x="5555013" y="4105316"/>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91" name="Freeform 3174">
              <a:extLst>
                <a:ext uri="{FF2B5EF4-FFF2-40B4-BE49-F238E27FC236}">
                  <a16:creationId xmlns:a16="http://schemas.microsoft.com/office/drawing/2014/main" id="{3D49EA1C-4DEA-F856-A36C-0BCD3FABBB6A}"/>
                </a:ext>
              </a:extLst>
            </p:cNvPr>
            <p:cNvSpPr/>
            <p:nvPr/>
          </p:nvSpPr>
          <p:spPr>
            <a:xfrm>
              <a:off x="5605530" y="40548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92" name="Freeform 3175">
              <a:extLst>
                <a:ext uri="{FF2B5EF4-FFF2-40B4-BE49-F238E27FC236}">
                  <a16:creationId xmlns:a16="http://schemas.microsoft.com/office/drawing/2014/main" id="{A3722B68-BD48-BDA3-704E-75F797980C66}"/>
                </a:ext>
              </a:extLst>
            </p:cNvPr>
            <p:cNvSpPr/>
            <p:nvPr/>
          </p:nvSpPr>
          <p:spPr>
            <a:xfrm>
              <a:off x="5559836" y="418745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93" name="Freeform 3176">
              <a:extLst>
                <a:ext uri="{FF2B5EF4-FFF2-40B4-BE49-F238E27FC236}">
                  <a16:creationId xmlns:a16="http://schemas.microsoft.com/office/drawing/2014/main" id="{817F9833-0D0D-4798-DEDB-A7808B8EDC68}"/>
                </a:ext>
              </a:extLst>
            </p:cNvPr>
            <p:cNvSpPr/>
            <p:nvPr/>
          </p:nvSpPr>
          <p:spPr>
            <a:xfrm>
              <a:off x="5610353" y="41370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94" name="Freeform 3177">
              <a:extLst>
                <a:ext uri="{FF2B5EF4-FFF2-40B4-BE49-F238E27FC236}">
                  <a16:creationId xmlns:a16="http://schemas.microsoft.com/office/drawing/2014/main" id="{B6A37C9E-AA8C-4EE4-DC1B-3E21939A2A7F}"/>
                </a:ext>
              </a:extLst>
            </p:cNvPr>
            <p:cNvSpPr/>
            <p:nvPr/>
          </p:nvSpPr>
          <p:spPr>
            <a:xfrm>
              <a:off x="5559836" y="418745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95" name="Freeform 3178">
              <a:extLst>
                <a:ext uri="{FF2B5EF4-FFF2-40B4-BE49-F238E27FC236}">
                  <a16:creationId xmlns:a16="http://schemas.microsoft.com/office/drawing/2014/main" id="{D6DB3679-977E-D849-788B-F19E10B10F5E}"/>
                </a:ext>
              </a:extLst>
            </p:cNvPr>
            <p:cNvSpPr/>
            <p:nvPr/>
          </p:nvSpPr>
          <p:spPr>
            <a:xfrm>
              <a:off x="5610353" y="41370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96" name="Freeform 3179">
              <a:extLst>
                <a:ext uri="{FF2B5EF4-FFF2-40B4-BE49-F238E27FC236}">
                  <a16:creationId xmlns:a16="http://schemas.microsoft.com/office/drawing/2014/main" id="{16204A6D-0731-26A8-EB4A-DC782661A1DF}"/>
                </a:ext>
              </a:extLst>
            </p:cNvPr>
            <p:cNvSpPr/>
            <p:nvPr/>
          </p:nvSpPr>
          <p:spPr>
            <a:xfrm>
              <a:off x="5559836" y="418745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97" name="Freeform 3180">
              <a:extLst>
                <a:ext uri="{FF2B5EF4-FFF2-40B4-BE49-F238E27FC236}">
                  <a16:creationId xmlns:a16="http://schemas.microsoft.com/office/drawing/2014/main" id="{2E1BF566-6999-4AD5-A93C-60539C184DBD}"/>
                </a:ext>
              </a:extLst>
            </p:cNvPr>
            <p:cNvSpPr/>
            <p:nvPr/>
          </p:nvSpPr>
          <p:spPr>
            <a:xfrm>
              <a:off x="5610353" y="41370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98" name="Freeform 3181">
              <a:extLst>
                <a:ext uri="{FF2B5EF4-FFF2-40B4-BE49-F238E27FC236}">
                  <a16:creationId xmlns:a16="http://schemas.microsoft.com/office/drawing/2014/main" id="{93D13325-858E-6EDE-747A-C130B1C0B279}"/>
                </a:ext>
              </a:extLst>
            </p:cNvPr>
            <p:cNvSpPr/>
            <p:nvPr/>
          </p:nvSpPr>
          <p:spPr>
            <a:xfrm>
              <a:off x="5559836" y="418745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099" name="Freeform 3182">
              <a:extLst>
                <a:ext uri="{FF2B5EF4-FFF2-40B4-BE49-F238E27FC236}">
                  <a16:creationId xmlns:a16="http://schemas.microsoft.com/office/drawing/2014/main" id="{AD6856A7-0E8A-657E-D9EE-5769F10FC933}"/>
                </a:ext>
              </a:extLst>
            </p:cNvPr>
            <p:cNvSpPr/>
            <p:nvPr/>
          </p:nvSpPr>
          <p:spPr>
            <a:xfrm>
              <a:off x="5610353" y="41370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00" name="Freeform 3183">
              <a:extLst>
                <a:ext uri="{FF2B5EF4-FFF2-40B4-BE49-F238E27FC236}">
                  <a16:creationId xmlns:a16="http://schemas.microsoft.com/office/drawing/2014/main" id="{5999FB9A-92CA-2F98-130A-E358D120B275}"/>
                </a:ext>
              </a:extLst>
            </p:cNvPr>
            <p:cNvSpPr/>
            <p:nvPr/>
          </p:nvSpPr>
          <p:spPr>
            <a:xfrm>
              <a:off x="5564532" y="418745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01" name="Freeform 3184">
              <a:extLst>
                <a:ext uri="{FF2B5EF4-FFF2-40B4-BE49-F238E27FC236}">
                  <a16:creationId xmlns:a16="http://schemas.microsoft.com/office/drawing/2014/main" id="{4876E6BF-9A31-12BE-576C-FCC29F54FB4D}"/>
                </a:ext>
              </a:extLst>
            </p:cNvPr>
            <p:cNvSpPr/>
            <p:nvPr/>
          </p:nvSpPr>
          <p:spPr>
            <a:xfrm>
              <a:off x="5615049" y="41370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02" name="Freeform 3185">
              <a:extLst>
                <a:ext uri="{FF2B5EF4-FFF2-40B4-BE49-F238E27FC236}">
                  <a16:creationId xmlns:a16="http://schemas.microsoft.com/office/drawing/2014/main" id="{C2520E88-E750-05C1-8414-FC3D699DDEA0}"/>
                </a:ext>
              </a:extLst>
            </p:cNvPr>
            <p:cNvSpPr/>
            <p:nvPr/>
          </p:nvSpPr>
          <p:spPr>
            <a:xfrm>
              <a:off x="5569483" y="418745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03" name="Freeform 3186">
              <a:extLst>
                <a:ext uri="{FF2B5EF4-FFF2-40B4-BE49-F238E27FC236}">
                  <a16:creationId xmlns:a16="http://schemas.microsoft.com/office/drawing/2014/main" id="{3B61F4B5-C863-B185-408A-5E1AA9BD03A1}"/>
                </a:ext>
              </a:extLst>
            </p:cNvPr>
            <p:cNvSpPr/>
            <p:nvPr/>
          </p:nvSpPr>
          <p:spPr>
            <a:xfrm>
              <a:off x="5619999" y="41370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04" name="Freeform 3187">
              <a:extLst>
                <a:ext uri="{FF2B5EF4-FFF2-40B4-BE49-F238E27FC236}">
                  <a16:creationId xmlns:a16="http://schemas.microsoft.com/office/drawing/2014/main" id="{639CF7A8-CB6A-56C7-E19A-A33F58A80051}"/>
                </a:ext>
              </a:extLst>
            </p:cNvPr>
            <p:cNvSpPr/>
            <p:nvPr/>
          </p:nvSpPr>
          <p:spPr>
            <a:xfrm>
              <a:off x="5579002" y="418745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05" name="Freeform 3188">
              <a:extLst>
                <a:ext uri="{FF2B5EF4-FFF2-40B4-BE49-F238E27FC236}">
                  <a16:creationId xmlns:a16="http://schemas.microsoft.com/office/drawing/2014/main" id="{FCFB5D87-964F-6E69-CD79-6F5CA60951E0}"/>
                </a:ext>
              </a:extLst>
            </p:cNvPr>
            <p:cNvSpPr/>
            <p:nvPr/>
          </p:nvSpPr>
          <p:spPr>
            <a:xfrm>
              <a:off x="5629519" y="41370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06" name="Freeform 3189">
              <a:extLst>
                <a:ext uri="{FF2B5EF4-FFF2-40B4-BE49-F238E27FC236}">
                  <a16:creationId xmlns:a16="http://schemas.microsoft.com/office/drawing/2014/main" id="{7613F2D5-FCB9-5928-562D-0579AF6912B2}"/>
                </a:ext>
              </a:extLst>
            </p:cNvPr>
            <p:cNvSpPr/>
            <p:nvPr/>
          </p:nvSpPr>
          <p:spPr>
            <a:xfrm>
              <a:off x="5612765" y="418745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07" name="Freeform 3190">
              <a:extLst>
                <a:ext uri="{FF2B5EF4-FFF2-40B4-BE49-F238E27FC236}">
                  <a16:creationId xmlns:a16="http://schemas.microsoft.com/office/drawing/2014/main" id="{84FB8865-40C7-A821-B0A0-9E1B8AB206E8}"/>
                </a:ext>
              </a:extLst>
            </p:cNvPr>
            <p:cNvSpPr/>
            <p:nvPr/>
          </p:nvSpPr>
          <p:spPr>
            <a:xfrm>
              <a:off x="5663281" y="41370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08" name="Freeform 3191">
              <a:extLst>
                <a:ext uri="{FF2B5EF4-FFF2-40B4-BE49-F238E27FC236}">
                  <a16:creationId xmlns:a16="http://schemas.microsoft.com/office/drawing/2014/main" id="{0CF9E839-2395-F56E-D35A-EA4E4D62E4FD}"/>
                </a:ext>
              </a:extLst>
            </p:cNvPr>
            <p:cNvSpPr/>
            <p:nvPr/>
          </p:nvSpPr>
          <p:spPr>
            <a:xfrm>
              <a:off x="5617588" y="418745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09" name="Freeform 3192">
              <a:extLst>
                <a:ext uri="{FF2B5EF4-FFF2-40B4-BE49-F238E27FC236}">
                  <a16:creationId xmlns:a16="http://schemas.microsoft.com/office/drawing/2014/main" id="{A282167F-9948-A4FB-EC0E-7136D83351E2}"/>
                </a:ext>
              </a:extLst>
            </p:cNvPr>
            <p:cNvSpPr/>
            <p:nvPr/>
          </p:nvSpPr>
          <p:spPr>
            <a:xfrm>
              <a:off x="5668104" y="41370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10" name="Freeform 3193">
              <a:extLst>
                <a:ext uri="{FF2B5EF4-FFF2-40B4-BE49-F238E27FC236}">
                  <a16:creationId xmlns:a16="http://schemas.microsoft.com/office/drawing/2014/main" id="{29A5A545-AAC7-A81E-3822-D3F7713B5059}"/>
                </a:ext>
              </a:extLst>
            </p:cNvPr>
            <p:cNvSpPr/>
            <p:nvPr/>
          </p:nvSpPr>
          <p:spPr>
            <a:xfrm>
              <a:off x="5660870" y="418745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11" name="Freeform 3194">
              <a:extLst>
                <a:ext uri="{FF2B5EF4-FFF2-40B4-BE49-F238E27FC236}">
                  <a16:creationId xmlns:a16="http://schemas.microsoft.com/office/drawing/2014/main" id="{90DE7F09-55A8-FAA2-4EC2-DBA12B589211}"/>
                </a:ext>
              </a:extLst>
            </p:cNvPr>
            <p:cNvSpPr/>
            <p:nvPr/>
          </p:nvSpPr>
          <p:spPr>
            <a:xfrm>
              <a:off x="5711386" y="41370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12" name="Freeform 3195">
              <a:extLst>
                <a:ext uri="{FF2B5EF4-FFF2-40B4-BE49-F238E27FC236}">
                  <a16:creationId xmlns:a16="http://schemas.microsoft.com/office/drawing/2014/main" id="{2C002E4D-8EDF-FA45-92B5-D35585A857F1}"/>
                </a:ext>
              </a:extLst>
            </p:cNvPr>
            <p:cNvSpPr/>
            <p:nvPr/>
          </p:nvSpPr>
          <p:spPr>
            <a:xfrm>
              <a:off x="6397678" y="4680685"/>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13" name="Freeform 3196">
              <a:extLst>
                <a:ext uri="{FF2B5EF4-FFF2-40B4-BE49-F238E27FC236}">
                  <a16:creationId xmlns:a16="http://schemas.microsoft.com/office/drawing/2014/main" id="{11651029-10E3-DB42-978B-C0875C98886D}"/>
                </a:ext>
              </a:extLst>
            </p:cNvPr>
            <p:cNvSpPr/>
            <p:nvPr/>
          </p:nvSpPr>
          <p:spPr>
            <a:xfrm>
              <a:off x="6448195" y="463023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14" name="Freeform 3197">
              <a:extLst>
                <a:ext uri="{FF2B5EF4-FFF2-40B4-BE49-F238E27FC236}">
                  <a16:creationId xmlns:a16="http://schemas.microsoft.com/office/drawing/2014/main" id="{A767E64B-A18D-5E0C-E093-E99549790D97}"/>
                </a:ext>
              </a:extLst>
            </p:cNvPr>
            <p:cNvSpPr/>
            <p:nvPr/>
          </p:nvSpPr>
          <p:spPr>
            <a:xfrm>
              <a:off x="6469772" y="4680685"/>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15" name="Freeform 3198">
              <a:extLst>
                <a:ext uri="{FF2B5EF4-FFF2-40B4-BE49-F238E27FC236}">
                  <a16:creationId xmlns:a16="http://schemas.microsoft.com/office/drawing/2014/main" id="{3236F73D-B60E-27EF-1096-40501E050BB8}"/>
                </a:ext>
              </a:extLst>
            </p:cNvPr>
            <p:cNvSpPr/>
            <p:nvPr/>
          </p:nvSpPr>
          <p:spPr>
            <a:xfrm>
              <a:off x="6520289" y="463023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16" name="Freeform 3199">
              <a:extLst>
                <a:ext uri="{FF2B5EF4-FFF2-40B4-BE49-F238E27FC236}">
                  <a16:creationId xmlns:a16="http://schemas.microsoft.com/office/drawing/2014/main" id="{DDFB47CF-BE9E-EE20-0FE3-D72682A1E104}"/>
                </a:ext>
              </a:extLst>
            </p:cNvPr>
            <p:cNvSpPr/>
            <p:nvPr/>
          </p:nvSpPr>
          <p:spPr>
            <a:xfrm>
              <a:off x="6469772" y="4680685"/>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17" name="Freeform 3200">
              <a:extLst>
                <a:ext uri="{FF2B5EF4-FFF2-40B4-BE49-F238E27FC236}">
                  <a16:creationId xmlns:a16="http://schemas.microsoft.com/office/drawing/2014/main" id="{C6188F03-83CF-52F8-AF7C-AE1938935297}"/>
                </a:ext>
              </a:extLst>
            </p:cNvPr>
            <p:cNvSpPr/>
            <p:nvPr/>
          </p:nvSpPr>
          <p:spPr>
            <a:xfrm>
              <a:off x="6520289" y="463023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118" name="Freeform 3201">
              <a:extLst>
                <a:ext uri="{FF2B5EF4-FFF2-40B4-BE49-F238E27FC236}">
                  <a16:creationId xmlns:a16="http://schemas.microsoft.com/office/drawing/2014/main" id="{253027B3-3C8A-9352-8B72-831DB7762AC2}"/>
                </a:ext>
              </a:extLst>
            </p:cNvPr>
            <p:cNvSpPr/>
            <p:nvPr/>
          </p:nvSpPr>
          <p:spPr>
            <a:xfrm>
              <a:off x="6519654" y="4679417"/>
              <a:ext cx="3427" cy="5957"/>
            </a:xfrm>
            <a:custGeom>
              <a:avLst/>
              <a:gdLst>
                <a:gd name="connsiteX0" fmla="*/ 3427 w 3427"/>
                <a:gd name="connsiteY0" fmla="*/ 5958 h 5957"/>
                <a:gd name="connsiteX1" fmla="*/ 0 w 3427"/>
                <a:gd name="connsiteY1" fmla="*/ 0 h 5957"/>
              </a:gdLst>
              <a:ahLst/>
              <a:cxnLst>
                <a:cxn ang="0">
                  <a:pos x="connsiteX0" y="connsiteY0"/>
                </a:cxn>
                <a:cxn ang="0">
                  <a:pos x="connsiteX1" y="connsiteY1"/>
                </a:cxn>
              </a:cxnLst>
              <a:rect l="l" t="t" r="r" b="b"/>
              <a:pathLst>
                <a:path w="3427" h="5957">
                  <a:moveTo>
                    <a:pt x="3427" y="5958"/>
                  </a:moveTo>
                  <a:lnTo>
                    <a:pt x="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sp>
        <p:nvSpPr>
          <p:cNvPr id="1649" name="TextBox 1648">
            <a:extLst>
              <a:ext uri="{FF2B5EF4-FFF2-40B4-BE49-F238E27FC236}">
                <a16:creationId xmlns:a16="http://schemas.microsoft.com/office/drawing/2014/main" id="{795DD951-2903-0C3D-2187-FEA788AE7D17}"/>
              </a:ext>
            </a:extLst>
          </p:cNvPr>
          <p:cNvSpPr txBox="1"/>
          <p:nvPr/>
        </p:nvSpPr>
        <p:spPr>
          <a:xfrm>
            <a:off x="2218734" y="3010663"/>
            <a:ext cx="606256" cy="276999"/>
          </a:xfrm>
          <a:prstGeom prst="rect">
            <a:avLst/>
          </a:prstGeom>
          <a:noFill/>
        </p:spPr>
        <p:txBody>
          <a:bodyPr wrap="none" rtlCol="0">
            <a:spAutoFit/>
          </a:bodyPr>
          <a:lstStyle/>
          <a:p>
            <a:pPr defTabSz="914446"/>
            <a:r>
              <a:rPr lang="en-GB" sz="1200" b="1" noProof="0" dirty="0">
                <a:solidFill>
                  <a:schemeClr val="tx2"/>
                </a:solidFill>
                <a:latin typeface="Aptos" panose="02110004020202020204"/>
              </a:rPr>
              <a:t>62.5%</a:t>
            </a:r>
          </a:p>
        </p:txBody>
      </p:sp>
      <p:sp>
        <p:nvSpPr>
          <p:cNvPr id="1650" name="TextBox 1649">
            <a:extLst>
              <a:ext uri="{FF2B5EF4-FFF2-40B4-BE49-F238E27FC236}">
                <a16:creationId xmlns:a16="http://schemas.microsoft.com/office/drawing/2014/main" id="{0F4F7ABE-1690-56A1-B4DA-46053E5F2AD8}"/>
              </a:ext>
            </a:extLst>
          </p:cNvPr>
          <p:cNvSpPr txBox="1"/>
          <p:nvPr/>
        </p:nvSpPr>
        <p:spPr>
          <a:xfrm>
            <a:off x="2186984" y="3553421"/>
            <a:ext cx="606256" cy="276999"/>
          </a:xfrm>
          <a:prstGeom prst="rect">
            <a:avLst/>
          </a:prstGeom>
          <a:noFill/>
        </p:spPr>
        <p:txBody>
          <a:bodyPr wrap="none" rtlCol="0">
            <a:spAutoFit/>
          </a:bodyPr>
          <a:lstStyle/>
          <a:p>
            <a:pPr defTabSz="914446"/>
            <a:r>
              <a:rPr lang="en-GB" sz="1200" b="1" noProof="0" dirty="0">
                <a:solidFill>
                  <a:schemeClr val="accent1"/>
                </a:solidFill>
                <a:latin typeface="Aptos" panose="02110004020202020204"/>
              </a:rPr>
              <a:t>58.6%</a:t>
            </a:r>
          </a:p>
        </p:txBody>
      </p:sp>
      <p:sp>
        <p:nvSpPr>
          <p:cNvPr id="1651" name="TextBox 1650">
            <a:extLst>
              <a:ext uri="{FF2B5EF4-FFF2-40B4-BE49-F238E27FC236}">
                <a16:creationId xmlns:a16="http://schemas.microsoft.com/office/drawing/2014/main" id="{00300FE9-BDB9-BCD9-04E0-F6B8B02873B3}"/>
              </a:ext>
            </a:extLst>
          </p:cNvPr>
          <p:cNvSpPr txBox="1"/>
          <p:nvPr/>
        </p:nvSpPr>
        <p:spPr>
          <a:xfrm>
            <a:off x="3387134" y="3242150"/>
            <a:ext cx="606256" cy="276999"/>
          </a:xfrm>
          <a:prstGeom prst="rect">
            <a:avLst/>
          </a:prstGeom>
          <a:noFill/>
        </p:spPr>
        <p:txBody>
          <a:bodyPr wrap="none" rtlCol="0">
            <a:spAutoFit/>
          </a:bodyPr>
          <a:lstStyle/>
          <a:p>
            <a:pPr defTabSz="914446"/>
            <a:r>
              <a:rPr lang="en-GB" sz="1200" b="1" noProof="0" dirty="0">
                <a:solidFill>
                  <a:schemeClr val="tx2"/>
                </a:solidFill>
                <a:latin typeface="Aptos" panose="02110004020202020204"/>
              </a:rPr>
              <a:t>52.8%</a:t>
            </a:r>
          </a:p>
        </p:txBody>
      </p:sp>
      <p:sp>
        <p:nvSpPr>
          <p:cNvPr id="1652" name="TextBox 1651">
            <a:extLst>
              <a:ext uri="{FF2B5EF4-FFF2-40B4-BE49-F238E27FC236}">
                <a16:creationId xmlns:a16="http://schemas.microsoft.com/office/drawing/2014/main" id="{F19AFD4C-7865-C232-0965-BDDEF5D28088}"/>
              </a:ext>
            </a:extLst>
          </p:cNvPr>
          <p:cNvSpPr txBox="1"/>
          <p:nvPr/>
        </p:nvSpPr>
        <p:spPr>
          <a:xfrm>
            <a:off x="3377609" y="3764681"/>
            <a:ext cx="606256" cy="276999"/>
          </a:xfrm>
          <a:prstGeom prst="rect">
            <a:avLst/>
          </a:prstGeom>
          <a:noFill/>
        </p:spPr>
        <p:txBody>
          <a:bodyPr wrap="none" rtlCol="0">
            <a:spAutoFit/>
          </a:bodyPr>
          <a:lstStyle/>
          <a:p>
            <a:pPr defTabSz="914446"/>
            <a:r>
              <a:rPr lang="en-GB" sz="1200" b="1" noProof="0" dirty="0">
                <a:solidFill>
                  <a:schemeClr val="accent1"/>
                </a:solidFill>
                <a:latin typeface="Aptos" panose="02110004020202020204"/>
              </a:rPr>
              <a:t>46.7%</a:t>
            </a:r>
          </a:p>
        </p:txBody>
      </p:sp>
      <p:grpSp>
        <p:nvGrpSpPr>
          <p:cNvPr id="2692" name="Group 2691">
            <a:extLst>
              <a:ext uri="{FF2B5EF4-FFF2-40B4-BE49-F238E27FC236}">
                <a16:creationId xmlns:a16="http://schemas.microsoft.com/office/drawing/2014/main" id="{A3821897-49C7-B423-4565-6258E6A48A74}"/>
              </a:ext>
            </a:extLst>
          </p:cNvPr>
          <p:cNvGrpSpPr/>
          <p:nvPr/>
        </p:nvGrpSpPr>
        <p:grpSpPr>
          <a:xfrm>
            <a:off x="501501" y="2222248"/>
            <a:ext cx="563339" cy="2559765"/>
            <a:chOff x="620657" y="3504259"/>
            <a:chExt cx="845008" cy="3839647"/>
          </a:xfrm>
        </p:grpSpPr>
        <p:sp>
          <p:nvSpPr>
            <p:cNvPr id="2693" name="TextBox 2692">
              <a:extLst>
                <a:ext uri="{FF2B5EF4-FFF2-40B4-BE49-F238E27FC236}">
                  <a16:creationId xmlns:a16="http://schemas.microsoft.com/office/drawing/2014/main" id="{6A2F8082-C471-8BEA-ECAF-124A508765EF}"/>
                </a:ext>
              </a:extLst>
            </p:cNvPr>
            <p:cNvSpPr txBox="1"/>
            <p:nvPr/>
          </p:nvSpPr>
          <p:spPr>
            <a:xfrm rot="16200000">
              <a:off x="303743" y="5315290"/>
              <a:ext cx="1003159" cy="369332"/>
            </a:xfrm>
            <a:prstGeom prst="rect">
              <a:avLst/>
            </a:prstGeom>
            <a:noFill/>
          </p:spPr>
          <p:txBody>
            <a:bodyPr wrap="none" rtlCol="0">
              <a:spAutoFit/>
            </a:bodyPr>
            <a:lstStyle/>
            <a:p>
              <a:pPr algn="ctr" defTabSz="914446"/>
              <a:r>
                <a:rPr lang="en-GB" sz="1000" b="1" noProof="0" dirty="0">
                  <a:ln/>
                  <a:solidFill>
                    <a:srgbClr val="000000"/>
                  </a:solidFill>
                  <a:latin typeface="Arial"/>
                  <a:cs typeface="Arial"/>
                  <a:sym typeface="Arial"/>
                  <a:rtl val="0"/>
                </a:rPr>
                <a:t>PFS (%)</a:t>
              </a:r>
            </a:p>
          </p:txBody>
        </p:sp>
        <p:grpSp>
          <p:nvGrpSpPr>
            <p:cNvPr id="2694" name="Graphic 4">
              <a:extLst>
                <a:ext uri="{FF2B5EF4-FFF2-40B4-BE49-F238E27FC236}">
                  <a16:creationId xmlns:a16="http://schemas.microsoft.com/office/drawing/2014/main" id="{5F128D47-E720-47FE-A429-B8062ADD95B5}"/>
                </a:ext>
              </a:extLst>
            </p:cNvPr>
            <p:cNvGrpSpPr/>
            <p:nvPr/>
          </p:nvGrpSpPr>
          <p:grpSpPr>
            <a:xfrm>
              <a:off x="1357651" y="3602352"/>
              <a:ext cx="108014" cy="3741554"/>
              <a:chOff x="-503083" y="1894289"/>
              <a:chExt cx="108014" cy="3525905"/>
            </a:xfrm>
          </p:grpSpPr>
          <p:grpSp>
            <p:nvGrpSpPr>
              <p:cNvPr id="2700" name="Graphic 4">
                <a:extLst>
                  <a:ext uri="{FF2B5EF4-FFF2-40B4-BE49-F238E27FC236}">
                    <a16:creationId xmlns:a16="http://schemas.microsoft.com/office/drawing/2014/main" id="{9CD0D3C2-B1EB-6CAA-5702-43430C38BDFB}"/>
                  </a:ext>
                </a:extLst>
              </p:cNvPr>
              <p:cNvGrpSpPr/>
              <p:nvPr/>
            </p:nvGrpSpPr>
            <p:grpSpPr>
              <a:xfrm>
                <a:off x="-496102" y="1894289"/>
                <a:ext cx="101033" cy="100964"/>
                <a:chOff x="-496102" y="1894289"/>
                <a:chExt cx="101033" cy="100964"/>
              </a:xfrm>
            </p:grpSpPr>
            <p:sp>
              <p:nvSpPr>
                <p:cNvPr id="2707" name="Freeform 6217">
                  <a:extLst>
                    <a:ext uri="{FF2B5EF4-FFF2-40B4-BE49-F238E27FC236}">
                      <a16:creationId xmlns:a16="http://schemas.microsoft.com/office/drawing/2014/main" id="{D33E80FF-8E73-E0B6-BAFA-E02E588C72CB}"/>
                    </a:ext>
                  </a:extLst>
                </p:cNvPr>
                <p:cNvSpPr/>
                <p:nvPr/>
              </p:nvSpPr>
              <p:spPr>
                <a:xfrm>
                  <a:off x="-445585" y="189428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rgbClr val="A6A6A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708" name="Freeform 6218">
                  <a:extLst>
                    <a:ext uri="{FF2B5EF4-FFF2-40B4-BE49-F238E27FC236}">
                      <a16:creationId xmlns:a16="http://schemas.microsoft.com/office/drawing/2014/main" id="{7A652B09-902F-2A70-861E-D52D9B625AC4}"/>
                    </a:ext>
                  </a:extLst>
                </p:cNvPr>
                <p:cNvSpPr/>
                <p:nvPr/>
              </p:nvSpPr>
              <p:spPr>
                <a:xfrm>
                  <a:off x="-496102" y="1944772"/>
                  <a:ext cx="101033" cy="12684"/>
                </a:xfrm>
                <a:custGeom>
                  <a:avLst/>
                  <a:gdLst>
                    <a:gd name="connsiteX0" fmla="*/ 0 w 101033"/>
                    <a:gd name="connsiteY0" fmla="*/ 0 h 12684"/>
                    <a:gd name="connsiteX1" fmla="*/ 101033 w 101033"/>
                    <a:gd name="connsiteY1" fmla="*/ 0 h 12684"/>
                  </a:gdLst>
                  <a:ahLst/>
                  <a:cxnLst>
                    <a:cxn ang="0">
                      <a:pos x="connsiteX0" y="connsiteY0"/>
                    </a:cxn>
                    <a:cxn ang="0">
                      <a:pos x="connsiteX1" y="connsiteY1"/>
                    </a:cxn>
                  </a:cxnLst>
                  <a:rect l="l" t="t" r="r" b="b"/>
                  <a:pathLst>
                    <a:path w="101033" h="12684">
                      <a:moveTo>
                        <a:pt x="0" y="0"/>
                      </a:moveTo>
                      <a:lnTo>
                        <a:pt x="101033" y="0"/>
                      </a:lnTo>
                    </a:path>
                  </a:pathLst>
                </a:custGeom>
                <a:ln w="12691" cap="flat">
                  <a:solidFill>
                    <a:srgbClr val="A6A6A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sp>
            <p:nvSpPr>
              <p:cNvPr id="2701" name="Freeform 6211">
                <a:extLst>
                  <a:ext uri="{FF2B5EF4-FFF2-40B4-BE49-F238E27FC236}">
                    <a16:creationId xmlns:a16="http://schemas.microsoft.com/office/drawing/2014/main" id="{0AD64805-733E-3D12-9D91-3CFB3B742C7B}"/>
                  </a:ext>
                </a:extLst>
              </p:cNvPr>
              <p:cNvSpPr/>
              <p:nvPr/>
            </p:nvSpPr>
            <p:spPr>
              <a:xfrm>
                <a:off x="-503083" y="2639856"/>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702" name="Freeform 6212">
                <a:extLst>
                  <a:ext uri="{FF2B5EF4-FFF2-40B4-BE49-F238E27FC236}">
                    <a16:creationId xmlns:a16="http://schemas.microsoft.com/office/drawing/2014/main" id="{38F634B4-D8A0-752C-F2DE-52BFB5AB423F}"/>
                  </a:ext>
                </a:extLst>
              </p:cNvPr>
              <p:cNvSpPr/>
              <p:nvPr/>
            </p:nvSpPr>
            <p:spPr>
              <a:xfrm>
                <a:off x="-503083" y="3334941"/>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703" name="Freeform 6213">
                <a:extLst>
                  <a:ext uri="{FF2B5EF4-FFF2-40B4-BE49-F238E27FC236}">
                    <a16:creationId xmlns:a16="http://schemas.microsoft.com/office/drawing/2014/main" id="{9A95DDDA-E73D-9020-2030-8DF137BA9AA6}"/>
                  </a:ext>
                </a:extLst>
              </p:cNvPr>
              <p:cNvSpPr/>
              <p:nvPr/>
            </p:nvSpPr>
            <p:spPr>
              <a:xfrm>
                <a:off x="-503083" y="4030025"/>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704" name="Freeform 6214">
                <a:extLst>
                  <a:ext uri="{FF2B5EF4-FFF2-40B4-BE49-F238E27FC236}">
                    <a16:creationId xmlns:a16="http://schemas.microsoft.com/office/drawing/2014/main" id="{A8D6F307-83E8-2476-5405-7D15C18B3C35}"/>
                  </a:ext>
                </a:extLst>
              </p:cNvPr>
              <p:cNvSpPr/>
              <p:nvPr/>
            </p:nvSpPr>
            <p:spPr>
              <a:xfrm>
                <a:off x="-503083" y="4725110"/>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705" name="Freeform 6215">
                <a:extLst>
                  <a:ext uri="{FF2B5EF4-FFF2-40B4-BE49-F238E27FC236}">
                    <a16:creationId xmlns:a16="http://schemas.microsoft.com/office/drawing/2014/main" id="{75FEDD0C-8D4B-D21B-1557-66582147901A}"/>
                  </a:ext>
                </a:extLst>
              </p:cNvPr>
              <p:cNvSpPr/>
              <p:nvPr/>
            </p:nvSpPr>
            <p:spPr>
              <a:xfrm>
                <a:off x="-503083" y="1944772"/>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706" name="Freeform 6216">
                <a:extLst>
                  <a:ext uri="{FF2B5EF4-FFF2-40B4-BE49-F238E27FC236}">
                    <a16:creationId xmlns:a16="http://schemas.microsoft.com/office/drawing/2014/main" id="{D985A969-572F-C05D-8E12-4A2C2B5D495A}"/>
                  </a:ext>
                </a:extLst>
              </p:cNvPr>
              <p:cNvSpPr/>
              <p:nvPr/>
            </p:nvSpPr>
            <p:spPr>
              <a:xfrm>
                <a:off x="-503083" y="5420195"/>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sp>
          <p:nvSpPr>
            <p:cNvPr id="2695" name="TextBox 2694">
              <a:extLst>
                <a:ext uri="{FF2B5EF4-FFF2-40B4-BE49-F238E27FC236}">
                  <a16:creationId xmlns:a16="http://schemas.microsoft.com/office/drawing/2014/main" id="{BD82FABB-054B-7BCE-54DE-CDC84C913918}"/>
                </a:ext>
              </a:extLst>
            </p:cNvPr>
            <p:cNvSpPr txBox="1"/>
            <p:nvPr/>
          </p:nvSpPr>
          <p:spPr>
            <a:xfrm>
              <a:off x="957562" y="4241855"/>
              <a:ext cx="450123" cy="323166"/>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80</a:t>
              </a:r>
            </a:p>
          </p:txBody>
        </p:sp>
        <p:sp>
          <p:nvSpPr>
            <p:cNvPr id="2696" name="TextBox 2695">
              <a:extLst>
                <a:ext uri="{FF2B5EF4-FFF2-40B4-BE49-F238E27FC236}">
                  <a16:creationId xmlns:a16="http://schemas.microsoft.com/office/drawing/2014/main" id="{C3A9423D-DB0A-3C2E-26C1-700FDC4B777F}"/>
                </a:ext>
              </a:extLst>
            </p:cNvPr>
            <p:cNvSpPr txBox="1"/>
            <p:nvPr/>
          </p:nvSpPr>
          <p:spPr>
            <a:xfrm>
              <a:off x="957562" y="4979453"/>
              <a:ext cx="450123" cy="323166"/>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60</a:t>
              </a:r>
            </a:p>
          </p:txBody>
        </p:sp>
        <p:sp>
          <p:nvSpPr>
            <p:cNvPr id="2697" name="TextBox 2696">
              <a:extLst>
                <a:ext uri="{FF2B5EF4-FFF2-40B4-BE49-F238E27FC236}">
                  <a16:creationId xmlns:a16="http://schemas.microsoft.com/office/drawing/2014/main" id="{6FF9A669-C829-EA5E-C01B-8986B049E04E}"/>
                </a:ext>
              </a:extLst>
            </p:cNvPr>
            <p:cNvSpPr txBox="1"/>
            <p:nvPr/>
          </p:nvSpPr>
          <p:spPr>
            <a:xfrm>
              <a:off x="957562" y="5717050"/>
              <a:ext cx="450123" cy="323166"/>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40</a:t>
              </a:r>
            </a:p>
          </p:txBody>
        </p:sp>
        <p:sp>
          <p:nvSpPr>
            <p:cNvPr id="2698" name="TextBox 2697">
              <a:extLst>
                <a:ext uri="{FF2B5EF4-FFF2-40B4-BE49-F238E27FC236}">
                  <a16:creationId xmlns:a16="http://schemas.microsoft.com/office/drawing/2014/main" id="{71EE5BE7-A2E6-EAEA-16AA-822CE2374F53}"/>
                </a:ext>
              </a:extLst>
            </p:cNvPr>
            <p:cNvSpPr txBox="1"/>
            <p:nvPr/>
          </p:nvSpPr>
          <p:spPr>
            <a:xfrm>
              <a:off x="957562" y="6454648"/>
              <a:ext cx="450123" cy="323166"/>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20</a:t>
              </a:r>
            </a:p>
          </p:txBody>
        </p:sp>
        <p:sp>
          <p:nvSpPr>
            <p:cNvPr id="2699" name="TextBox 2698">
              <a:extLst>
                <a:ext uri="{FF2B5EF4-FFF2-40B4-BE49-F238E27FC236}">
                  <a16:creationId xmlns:a16="http://schemas.microsoft.com/office/drawing/2014/main" id="{2C4B97FB-E056-9D75-9D6B-F22AA74ED6BB}"/>
                </a:ext>
              </a:extLst>
            </p:cNvPr>
            <p:cNvSpPr txBox="1"/>
            <p:nvPr/>
          </p:nvSpPr>
          <p:spPr>
            <a:xfrm>
              <a:off x="871297" y="3504259"/>
              <a:ext cx="536687" cy="323166"/>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100</a:t>
              </a:r>
            </a:p>
          </p:txBody>
        </p:sp>
      </p:grpSp>
      <p:sp>
        <p:nvSpPr>
          <p:cNvPr id="2772" name="Freeform 4773">
            <a:extLst>
              <a:ext uri="{FF2B5EF4-FFF2-40B4-BE49-F238E27FC236}">
                <a16:creationId xmlns:a16="http://schemas.microsoft.com/office/drawing/2014/main" id="{60CF00DD-A22E-A002-D348-0EE5232DF3BB}"/>
              </a:ext>
            </a:extLst>
          </p:cNvPr>
          <p:cNvSpPr/>
          <p:nvPr/>
        </p:nvSpPr>
        <p:spPr>
          <a:xfrm>
            <a:off x="1028793" y="2323356"/>
            <a:ext cx="4800951" cy="2458656"/>
          </a:xfrm>
          <a:custGeom>
            <a:avLst/>
            <a:gdLst>
              <a:gd name="connsiteX0" fmla="*/ 7201428 w 7201427"/>
              <a:gd name="connsiteY0" fmla="*/ 3475423 h 3475423"/>
              <a:gd name="connsiteX1" fmla="*/ 0 w 7201427"/>
              <a:gd name="connsiteY1" fmla="*/ 3475423 h 3475423"/>
              <a:gd name="connsiteX2" fmla="*/ 0 w 7201427"/>
              <a:gd name="connsiteY2" fmla="*/ 0 h 3475423"/>
            </a:gdLst>
            <a:ahLst/>
            <a:cxnLst>
              <a:cxn ang="0">
                <a:pos x="connsiteX0" y="connsiteY0"/>
              </a:cxn>
              <a:cxn ang="0">
                <a:pos x="connsiteX1" y="connsiteY1"/>
              </a:cxn>
              <a:cxn ang="0">
                <a:pos x="connsiteX2" y="connsiteY2"/>
              </a:cxn>
            </a:cxnLst>
            <a:rect l="l" t="t" r="r" b="b"/>
            <a:pathLst>
              <a:path w="7201427" h="3475423">
                <a:moveTo>
                  <a:pt x="7201428" y="3475423"/>
                </a:moveTo>
                <a:lnTo>
                  <a:pt x="0" y="3475423"/>
                </a:lnTo>
                <a:lnTo>
                  <a:pt x="0" y="0"/>
                </a:lnTo>
              </a:path>
            </a:pathLst>
          </a:custGeom>
          <a:noFill/>
          <a:ln w="12691" cap="sq">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nvGrpSpPr>
          <p:cNvPr id="2773" name="Group 2772">
            <a:extLst>
              <a:ext uri="{FF2B5EF4-FFF2-40B4-BE49-F238E27FC236}">
                <a16:creationId xmlns:a16="http://schemas.microsoft.com/office/drawing/2014/main" id="{B008A232-18F7-7F8E-6AF5-2E192E1ED67B}"/>
              </a:ext>
            </a:extLst>
          </p:cNvPr>
          <p:cNvGrpSpPr/>
          <p:nvPr/>
        </p:nvGrpSpPr>
        <p:grpSpPr>
          <a:xfrm>
            <a:off x="908343" y="4782013"/>
            <a:ext cx="4962149" cy="402824"/>
            <a:chOff x="1230921" y="7343906"/>
            <a:chExt cx="7443223" cy="604236"/>
          </a:xfrm>
        </p:grpSpPr>
        <p:sp>
          <p:nvSpPr>
            <p:cNvPr id="2774" name="TextBox 2773">
              <a:extLst>
                <a:ext uri="{FF2B5EF4-FFF2-40B4-BE49-F238E27FC236}">
                  <a16:creationId xmlns:a16="http://schemas.microsoft.com/office/drawing/2014/main" id="{707F8286-62E5-B6E1-28D7-71097389ACA5}"/>
                </a:ext>
              </a:extLst>
            </p:cNvPr>
            <p:cNvSpPr txBox="1"/>
            <p:nvPr/>
          </p:nvSpPr>
          <p:spPr>
            <a:xfrm>
              <a:off x="4266569" y="7624976"/>
              <a:ext cx="1337387" cy="323166"/>
            </a:xfrm>
            <a:prstGeom prst="rect">
              <a:avLst/>
            </a:prstGeom>
            <a:noFill/>
          </p:spPr>
          <p:txBody>
            <a:bodyPr wrap="none" rtlCol="0">
              <a:spAutoFit/>
            </a:bodyPr>
            <a:lstStyle/>
            <a:p>
              <a:pPr algn="ctr" defTabSz="914446"/>
              <a:r>
                <a:rPr lang="en-GB" sz="800" b="1" noProof="0" dirty="0">
                  <a:ln/>
                  <a:solidFill>
                    <a:srgbClr val="000000"/>
                  </a:solidFill>
                  <a:latin typeface="Arial"/>
                  <a:cs typeface="Arial"/>
                  <a:sym typeface="Arial"/>
                  <a:rtl val="0"/>
                </a:rPr>
                <a:t>Time (months)</a:t>
              </a:r>
            </a:p>
          </p:txBody>
        </p:sp>
        <p:grpSp>
          <p:nvGrpSpPr>
            <p:cNvPr id="2775" name="Graphic 4">
              <a:extLst>
                <a:ext uri="{FF2B5EF4-FFF2-40B4-BE49-F238E27FC236}">
                  <a16:creationId xmlns:a16="http://schemas.microsoft.com/office/drawing/2014/main" id="{EC4532D6-A4EE-1F93-A029-569B85552730}"/>
                </a:ext>
              </a:extLst>
            </p:cNvPr>
            <p:cNvGrpSpPr/>
            <p:nvPr/>
          </p:nvGrpSpPr>
          <p:grpSpPr>
            <a:xfrm>
              <a:off x="1411595" y="7343906"/>
              <a:ext cx="7036422" cy="57204"/>
              <a:chOff x="-449139" y="5420195"/>
              <a:chExt cx="7036422" cy="53907"/>
            </a:xfrm>
          </p:grpSpPr>
          <p:sp>
            <p:nvSpPr>
              <p:cNvPr id="2794" name="Freeform 4778">
                <a:extLst>
                  <a:ext uri="{FF2B5EF4-FFF2-40B4-BE49-F238E27FC236}">
                    <a16:creationId xmlns:a16="http://schemas.microsoft.com/office/drawing/2014/main" id="{518DB7E7-2323-56A1-F786-C50066DF25CB}"/>
                  </a:ext>
                </a:extLst>
              </p:cNvPr>
              <p:cNvSpPr/>
              <p:nvPr/>
            </p:nvSpPr>
            <p:spPr>
              <a:xfrm>
                <a:off x="6587282"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795" name="Freeform 4779">
                <a:extLst>
                  <a:ext uri="{FF2B5EF4-FFF2-40B4-BE49-F238E27FC236}">
                    <a16:creationId xmlns:a16="http://schemas.microsoft.com/office/drawing/2014/main" id="{3B68C731-8593-2F39-14A1-0B103A6841EE}"/>
                  </a:ext>
                </a:extLst>
              </p:cNvPr>
              <p:cNvSpPr/>
              <p:nvPr/>
            </p:nvSpPr>
            <p:spPr>
              <a:xfrm>
                <a:off x="6147482"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796" name="Freeform 4780">
                <a:extLst>
                  <a:ext uri="{FF2B5EF4-FFF2-40B4-BE49-F238E27FC236}">
                    <a16:creationId xmlns:a16="http://schemas.microsoft.com/office/drawing/2014/main" id="{9B4691DC-DADB-9925-735A-41BF673667D1}"/>
                  </a:ext>
                </a:extLst>
              </p:cNvPr>
              <p:cNvSpPr/>
              <p:nvPr/>
            </p:nvSpPr>
            <p:spPr>
              <a:xfrm>
                <a:off x="5707682"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797" name="Freeform 4781">
                <a:extLst>
                  <a:ext uri="{FF2B5EF4-FFF2-40B4-BE49-F238E27FC236}">
                    <a16:creationId xmlns:a16="http://schemas.microsoft.com/office/drawing/2014/main" id="{65997C96-8302-738D-4474-060F9B44A8FE}"/>
                  </a:ext>
                </a:extLst>
              </p:cNvPr>
              <p:cNvSpPr/>
              <p:nvPr/>
            </p:nvSpPr>
            <p:spPr>
              <a:xfrm>
                <a:off x="5267882"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798" name="Freeform 4782">
                <a:extLst>
                  <a:ext uri="{FF2B5EF4-FFF2-40B4-BE49-F238E27FC236}">
                    <a16:creationId xmlns:a16="http://schemas.microsoft.com/office/drawing/2014/main" id="{26032E51-B5B0-D05E-645A-B6639A6A16E2}"/>
                  </a:ext>
                </a:extLst>
              </p:cNvPr>
              <p:cNvSpPr/>
              <p:nvPr/>
            </p:nvSpPr>
            <p:spPr>
              <a:xfrm>
                <a:off x="4828208"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799" name="Freeform 4783">
                <a:extLst>
                  <a:ext uri="{FF2B5EF4-FFF2-40B4-BE49-F238E27FC236}">
                    <a16:creationId xmlns:a16="http://schemas.microsoft.com/office/drawing/2014/main" id="{05A735B9-31A2-CDA8-6DEC-E203830D7158}"/>
                  </a:ext>
                </a:extLst>
              </p:cNvPr>
              <p:cNvSpPr/>
              <p:nvPr/>
            </p:nvSpPr>
            <p:spPr>
              <a:xfrm>
                <a:off x="4388408"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800" name="Freeform 4784">
                <a:extLst>
                  <a:ext uri="{FF2B5EF4-FFF2-40B4-BE49-F238E27FC236}">
                    <a16:creationId xmlns:a16="http://schemas.microsoft.com/office/drawing/2014/main" id="{84F4EDAB-42A3-7905-6EE1-F60533FD5575}"/>
                  </a:ext>
                </a:extLst>
              </p:cNvPr>
              <p:cNvSpPr/>
              <p:nvPr/>
            </p:nvSpPr>
            <p:spPr>
              <a:xfrm>
                <a:off x="3948608"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801" name="Freeform 4785">
                <a:extLst>
                  <a:ext uri="{FF2B5EF4-FFF2-40B4-BE49-F238E27FC236}">
                    <a16:creationId xmlns:a16="http://schemas.microsoft.com/office/drawing/2014/main" id="{C48EB7B1-A909-0E83-5656-2AE24F540B53}"/>
                  </a:ext>
                </a:extLst>
              </p:cNvPr>
              <p:cNvSpPr/>
              <p:nvPr/>
            </p:nvSpPr>
            <p:spPr>
              <a:xfrm>
                <a:off x="3508808"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802" name="Freeform 4786">
                <a:extLst>
                  <a:ext uri="{FF2B5EF4-FFF2-40B4-BE49-F238E27FC236}">
                    <a16:creationId xmlns:a16="http://schemas.microsoft.com/office/drawing/2014/main" id="{25E91857-2383-E007-1618-F9D11838EA7D}"/>
                  </a:ext>
                </a:extLst>
              </p:cNvPr>
              <p:cNvSpPr/>
              <p:nvPr/>
            </p:nvSpPr>
            <p:spPr>
              <a:xfrm>
                <a:off x="3069134"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803" name="Freeform 4787">
                <a:extLst>
                  <a:ext uri="{FF2B5EF4-FFF2-40B4-BE49-F238E27FC236}">
                    <a16:creationId xmlns:a16="http://schemas.microsoft.com/office/drawing/2014/main" id="{AA0D75AF-8B4B-3B6D-84CE-139847550657}"/>
                  </a:ext>
                </a:extLst>
              </p:cNvPr>
              <p:cNvSpPr/>
              <p:nvPr/>
            </p:nvSpPr>
            <p:spPr>
              <a:xfrm>
                <a:off x="2629334"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804" name="Freeform 4788">
                <a:extLst>
                  <a:ext uri="{FF2B5EF4-FFF2-40B4-BE49-F238E27FC236}">
                    <a16:creationId xmlns:a16="http://schemas.microsoft.com/office/drawing/2014/main" id="{A2BD6D90-1D44-9C75-1D31-E6B6A6D1F93C}"/>
                  </a:ext>
                </a:extLst>
              </p:cNvPr>
              <p:cNvSpPr/>
              <p:nvPr/>
            </p:nvSpPr>
            <p:spPr>
              <a:xfrm>
                <a:off x="2189534"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805" name="Freeform 4789">
                <a:extLst>
                  <a:ext uri="{FF2B5EF4-FFF2-40B4-BE49-F238E27FC236}">
                    <a16:creationId xmlns:a16="http://schemas.microsoft.com/office/drawing/2014/main" id="{9B800BD5-73D9-12FE-1A08-2397C22CB563}"/>
                  </a:ext>
                </a:extLst>
              </p:cNvPr>
              <p:cNvSpPr/>
              <p:nvPr/>
            </p:nvSpPr>
            <p:spPr>
              <a:xfrm>
                <a:off x="1749734"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806" name="Freeform 4790">
                <a:extLst>
                  <a:ext uri="{FF2B5EF4-FFF2-40B4-BE49-F238E27FC236}">
                    <a16:creationId xmlns:a16="http://schemas.microsoft.com/office/drawing/2014/main" id="{4E2EADD5-A847-8041-B452-C46EF883A254}"/>
                  </a:ext>
                </a:extLst>
              </p:cNvPr>
              <p:cNvSpPr/>
              <p:nvPr/>
            </p:nvSpPr>
            <p:spPr>
              <a:xfrm>
                <a:off x="1309934"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807" name="Freeform 4791">
                <a:extLst>
                  <a:ext uri="{FF2B5EF4-FFF2-40B4-BE49-F238E27FC236}">
                    <a16:creationId xmlns:a16="http://schemas.microsoft.com/office/drawing/2014/main" id="{9E8EE259-F10A-1F79-DCF7-77300646C559}"/>
                  </a:ext>
                </a:extLst>
              </p:cNvPr>
              <p:cNvSpPr/>
              <p:nvPr/>
            </p:nvSpPr>
            <p:spPr>
              <a:xfrm>
                <a:off x="870260"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808" name="Freeform 4792">
                <a:extLst>
                  <a:ext uri="{FF2B5EF4-FFF2-40B4-BE49-F238E27FC236}">
                    <a16:creationId xmlns:a16="http://schemas.microsoft.com/office/drawing/2014/main" id="{2087ED36-8397-6972-2F29-CC65ACA2EF13}"/>
                  </a:ext>
                </a:extLst>
              </p:cNvPr>
              <p:cNvSpPr/>
              <p:nvPr/>
            </p:nvSpPr>
            <p:spPr>
              <a:xfrm>
                <a:off x="430460"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809" name="Freeform 4793">
                <a:extLst>
                  <a:ext uri="{FF2B5EF4-FFF2-40B4-BE49-F238E27FC236}">
                    <a16:creationId xmlns:a16="http://schemas.microsoft.com/office/drawing/2014/main" id="{C41C4FEF-26D0-4C78-F31C-0FB17C5292E2}"/>
                  </a:ext>
                </a:extLst>
              </p:cNvPr>
              <p:cNvSpPr/>
              <p:nvPr/>
            </p:nvSpPr>
            <p:spPr>
              <a:xfrm>
                <a:off x="-9339"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810" name="Freeform 4794">
                <a:extLst>
                  <a:ext uri="{FF2B5EF4-FFF2-40B4-BE49-F238E27FC236}">
                    <a16:creationId xmlns:a16="http://schemas.microsoft.com/office/drawing/2014/main" id="{1A9CF581-FF35-6E0F-0FA5-A85F2FE1AF9B}"/>
                  </a:ext>
                </a:extLst>
              </p:cNvPr>
              <p:cNvSpPr/>
              <p:nvPr/>
            </p:nvSpPr>
            <p:spPr>
              <a:xfrm>
                <a:off x="-449139"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grpSp>
        <p:grpSp>
          <p:nvGrpSpPr>
            <p:cNvPr id="2776" name="Graphic 4">
              <a:extLst>
                <a:ext uri="{FF2B5EF4-FFF2-40B4-BE49-F238E27FC236}">
                  <a16:creationId xmlns:a16="http://schemas.microsoft.com/office/drawing/2014/main" id="{E9310B60-78A9-8F30-9409-EE948BC68BCF}"/>
                </a:ext>
              </a:extLst>
            </p:cNvPr>
            <p:cNvGrpSpPr/>
            <p:nvPr/>
          </p:nvGrpSpPr>
          <p:grpSpPr>
            <a:xfrm>
              <a:off x="1230921" y="7379882"/>
              <a:ext cx="7443223" cy="323167"/>
              <a:chOff x="-629813" y="5454089"/>
              <a:chExt cx="7443223" cy="304540"/>
            </a:xfrm>
            <a:solidFill>
              <a:srgbClr val="000000"/>
            </a:solidFill>
          </p:grpSpPr>
          <p:sp>
            <p:nvSpPr>
              <p:cNvPr id="2777" name="TextBox 2776">
                <a:extLst>
                  <a:ext uri="{FF2B5EF4-FFF2-40B4-BE49-F238E27FC236}">
                    <a16:creationId xmlns:a16="http://schemas.microsoft.com/office/drawing/2014/main" id="{A0696A58-49FE-5C1D-A09E-9FBE4CD09828}"/>
                  </a:ext>
                </a:extLst>
              </p:cNvPr>
              <p:cNvSpPr txBox="1"/>
              <p:nvPr/>
            </p:nvSpPr>
            <p:spPr>
              <a:xfrm>
                <a:off x="6363285" y="5454089"/>
                <a:ext cx="450125" cy="304540"/>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48</a:t>
                </a:r>
              </a:p>
            </p:txBody>
          </p:sp>
          <p:sp>
            <p:nvSpPr>
              <p:cNvPr id="2778" name="TextBox 2777">
                <a:extLst>
                  <a:ext uri="{FF2B5EF4-FFF2-40B4-BE49-F238E27FC236}">
                    <a16:creationId xmlns:a16="http://schemas.microsoft.com/office/drawing/2014/main" id="{2055F661-C437-2E58-7894-420CA3FABBC8}"/>
                  </a:ext>
                </a:extLst>
              </p:cNvPr>
              <p:cNvSpPr txBox="1"/>
              <p:nvPr/>
            </p:nvSpPr>
            <p:spPr>
              <a:xfrm>
                <a:off x="5923611"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45</a:t>
                </a:r>
              </a:p>
            </p:txBody>
          </p:sp>
          <p:sp>
            <p:nvSpPr>
              <p:cNvPr id="2779" name="TextBox 2778">
                <a:extLst>
                  <a:ext uri="{FF2B5EF4-FFF2-40B4-BE49-F238E27FC236}">
                    <a16:creationId xmlns:a16="http://schemas.microsoft.com/office/drawing/2014/main" id="{D5E01BCE-AC92-40F7-8E1E-68886CEF1242}"/>
                  </a:ext>
                </a:extLst>
              </p:cNvPr>
              <p:cNvSpPr txBox="1"/>
              <p:nvPr/>
            </p:nvSpPr>
            <p:spPr>
              <a:xfrm>
                <a:off x="5483811"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42</a:t>
                </a:r>
              </a:p>
            </p:txBody>
          </p:sp>
          <p:sp>
            <p:nvSpPr>
              <p:cNvPr id="2780" name="TextBox 2779">
                <a:extLst>
                  <a:ext uri="{FF2B5EF4-FFF2-40B4-BE49-F238E27FC236}">
                    <a16:creationId xmlns:a16="http://schemas.microsoft.com/office/drawing/2014/main" id="{61DD1A50-9EDF-073D-AAF8-42BAB2C83FA2}"/>
                  </a:ext>
                </a:extLst>
              </p:cNvPr>
              <p:cNvSpPr txBox="1"/>
              <p:nvPr/>
            </p:nvSpPr>
            <p:spPr>
              <a:xfrm>
                <a:off x="5044011"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39</a:t>
                </a:r>
              </a:p>
            </p:txBody>
          </p:sp>
          <p:sp>
            <p:nvSpPr>
              <p:cNvPr id="2781" name="TextBox 2780">
                <a:extLst>
                  <a:ext uri="{FF2B5EF4-FFF2-40B4-BE49-F238E27FC236}">
                    <a16:creationId xmlns:a16="http://schemas.microsoft.com/office/drawing/2014/main" id="{38FEC511-9FA0-5EE4-5CBA-6BABA76C3C68}"/>
                  </a:ext>
                </a:extLst>
              </p:cNvPr>
              <p:cNvSpPr txBox="1"/>
              <p:nvPr/>
            </p:nvSpPr>
            <p:spPr>
              <a:xfrm>
                <a:off x="4604211"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36</a:t>
                </a:r>
              </a:p>
            </p:txBody>
          </p:sp>
          <p:sp>
            <p:nvSpPr>
              <p:cNvPr id="2782" name="TextBox 2781">
                <a:extLst>
                  <a:ext uri="{FF2B5EF4-FFF2-40B4-BE49-F238E27FC236}">
                    <a16:creationId xmlns:a16="http://schemas.microsoft.com/office/drawing/2014/main" id="{3503B660-D8C0-0648-98CF-57EDFC6EA58F}"/>
                  </a:ext>
                </a:extLst>
              </p:cNvPr>
              <p:cNvSpPr txBox="1"/>
              <p:nvPr/>
            </p:nvSpPr>
            <p:spPr>
              <a:xfrm>
                <a:off x="4164411"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33</a:t>
                </a:r>
              </a:p>
            </p:txBody>
          </p:sp>
          <p:sp>
            <p:nvSpPr>
              <p:cNvPr id="2783" name="TextBox 2782">
                <a:extLst>
                  <a:ext uri="{FF2B5EF4-FFF2-40B4-BE49-F238E27FC236}">
                    <a16:creationId xmlns:a16="http://schemas.microsoft.com/office/drawing/2014/main" id="{33657E3A-1832-2C67-A687-912405A5F298}"/>
                  </a:ext>
                </a:extLst>
              </p:cNvPr>
              <p:cNvSpPr txBox="1"/>
              <p:nvPr/>
            </p:nvSpPr>
            <p:spPr>
              <a:xfrm>
                <a:off x="3724737"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30</a:t>
                </a:r>
              </a:p>
            </p:txBody>
          </p:sp>
          <p:sp>
            <p:nvSpPr>
              <p:cNvPr id="2784" name="TextBox 2783">
                <a:extLst>
                  <a:ext uri="{FF2B5EF4-FFF2-40B4-BE49-F238E27FC236}">
                    <a16:creationId xmlns:a16="http://schemas.microsoft.com/office/drawing/2014/main" id="{D98633AD-B046-1D7A-8F1B-60FF9D80634D}"/>
                  </a:ext>
                </a:extLst>
              </p:cNvPr>
              <p:cNvSpPr txBox="1"/>
              <p:nvPr/>
            </p:nvSpPr>
            <p:spPr>
              <a:xfrm>
                <a:off x="3284937"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27</a:t>
                </a:r>
              </a:p>
            </p:txBody>
          </p:sp>
          <p:sp>
            <p:nvSpPr>
              <p:cNvPr id="2785" name="TextBox 2784">
                <a:extLst>
                  <a:ext uri="{FF2B5EF4-FFF2-40B4-BE49-F238E27FC236}">
                    <a16:creationId xmlns:a16="http://schemas.microsoft.com/office/drawing/2014/main" id="{E725B135-6559-CA86-F071-6B4406F76059}"/>
                  </a:ext>
                </a:extLst>
              </p:cNvPr>
              <p:cNvSpPr txBox="1"/>
              <p:nvPr/>
            </p:nvSpPr>
            <p:spPr>
              <a:xfrm>
                <a:off x="2845139"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24</a:t>
                </a:r>
              </a:p>
            </p:txBody>
          </p:sp>
          <p:sp>
            <p:nvSpPr>
              <p:cNvPr id="2786" name="TextBox 2785">
                <a:extLst>
                  <a:ext uri="{FF2B5EF4-FFF2-40B4-BE49-F238E27FC236}">
                    <a16:creationId xmlns:a16="http://schemas.microsoft.com/office/drawing/2014/main" id="{EDBC223F-3C54-AC63-A729-1081B98AC23B}"/>
                  </a:ext>
                </a:extLst>
              </p:cNvPr>
              <p:cNvSpPr txBox="1"/>
              <p:nvPr/>
            </p:nvSpPr>
            <p:spPr>
              <a:xfrm>
                <a:off x="2405337"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21</a:t>
                </a:r>
              </a:p>
            </p:txBody>
          </p:sp>
          <p:sp>
            <p:nvSpPr>
              <p:cNvPr id="2787" name="TextBox 2786">
                <a:extLst>
                  <a:ext uri="{FF2B5EF4-FFF2-40B4-BE49-F238E27FC236}">
                    <a16:creationId xmlns:a16="http://schemas.microsoft.com/office/drawing/2014/main" id="{F3B16518-E9B9-4C3C-5A6F-0045BB239FFF}"/>
                  </a:ext>
                </a:extLst>
              </p:cNvPr>
              <p:cNvSpPr txBox="1"/>
              <p:nvPr/>
            </p:nvSpPr>
            <p:spPr>
              <a:xfrm>
                <a:off x="1965665"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18</a:t>
                </a:r>
              </a:p>
            </p:txBody>
          </p:sp>
          <p:sp>
            <p:nvSpPr>
              <p:cNvPr id="2788" name="TextBox 2787">
                <a:extLst>
                  <a:ext uri="{FF2B5EF4-FFF2-40B4-BE49-F238E27FC236}">
                    <a16:creationId xmlns:a16="http://schemas.microsoft.com/office/drawing/2014/main" id="{F83A6D58-94D3-8DFD-1CD3-71C200484037}"/>
                  </a:ext>
                </a:extLst>
              </p:cNvPr>
              <p:cNvSpPr txBox="1"/>
              <p:nvPr/>
            </p:nvSpPr>
            <p:spPr>
              <a:xfrm>
                <a:off x="1525865"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15</a:t>
                </a:r>
              </a:p>
            </p:txBody>
          </p:sp>
          <p:sp>
            <p:nvSpPr>
              <p:cNvPr id="2789" name="TextBox 2788">
                <a:extLst>
                  <a:ext uri="{FF2B5EF4-FFF2-40B4-BE49-F238E27FC236}">
                    <a16:creationId xmlns:a16="http://schemas.microsoft.com/office/drawing/2014/main" id="{57B4BBBC-441E-6ACF-F7B8-75D1843A7BEA}"/>
                  </a:ext>
                </a:extLst>
              </p:cNvPr>
              <p:cNvSpPr txBox="1"/>
              <p:nvPr/>
            </p:nvSpPr>
            <p:spPr>
              <a:xfrm>
                <a:off x="1086065"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12</a:t>
                </a:r>
              </a:p>
            </p:txBody>
          </p:sp>
          <p:sp>
            <p:nvSpPr>
              <p:cNvPr id="2790" name="TextBox 2789">
                <a:extLst>
                  <a:ext uri="{FF2B5EF4-FFF2-40B4-BE49-F238E27FC236}">
                    <a16:creationId xmlns:a16="http://schemas.microsoft.com/office/drawing/2014/main" id="{A3E474A3-3CE6-06A0-D536-6B8804F90EC6}"/>
                  </a:ext>
                </a:extLst>
              </p:cNvPr>
              <p:cNvSpPr txBox="1"/>
              <p:nvPr/>
            </p:nvSpPr>
            <p:spPr>
              <a:xfrm>
                <a:off x="689460"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9</a:t>
                </a:r>
              </a:p>
            </p:txBody>
          </p:sp>
          <p:sp>
            <p:nvSpPr>
              <p:cNvPr id="2791" name="TextBox 2790">
                <a:extLst>
                  <a:ext uri="{FF2B5EF4-FFF2-40B4-BE49-F238E27FC236}">
                    <a16:creationId xmlns:a16="http://schemas.microsoft.com/office/drawing/2014/main" id="{07E2F9A3-2816-247C-DDC3-075BE8497CD0}"/>
                  </a:ext>
                </a:extLst>
              </p:cNvPr>
              <p:cNvSpPr txBox="1"/>
              <p:nvPr/>
            </p:nvSpPr>
            <p:spPr>
              <a:xfrm>
                <a:off x="249660"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6</a:t>
                </a:r>
              </a:p>
            </p:txBody>
          </p:sp>
          <p:sp>
            <p:nvSpPr>
              <p:cNvPr id="2792" name="TextBox 2791">
                <a:extLst>
                  <a:ext uri="{FF2B5EF4-FFF2-40B4-BE49-F238E27FC236}">
                    <a16:creationId xmlns:a16="http://schemas.microsoft.com/office/drawing/2014/main" id="{9F8BFA33-626F-59EF-D7AB-699D193F4EC1}"/>
                  </a:ext>
                </a:extLst>
              </p:cNvPr>
              <p:cNvSpPr txBox="1"/>
              <p:nvPr/>
            </p:nvSpPr>
            <p:spPr>
              <a:xfrm>
                <a:off x="-190140"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a:t>
                </a:r>
              </a:p>
            </p:txBody>
          </p:sp>
          <p:sp>
            <p:nvSpPr>
              <p:cNvPr id="2793" name="TextBox 2792">
                <a:extLst>
                  <a:ext uri="{FF2B5EF4-FFF2-40B4-BE49-F238E27FC236}">
                    <a16:creationId xmlns:a16="http://schemas.microsoft.com/office/drawing/2014/main" id="{83E519F8-25DB-DF14-6ED2-68A3AAFA8B9F}"/>
                  </a:ext>
                </a:extLst>
              </p:cNvPr>
              <p:cNvSpPr txBox="1"/>
              <p:nvPr/>
            </p:nvSpPr>
            <p:spPr>
              <a:xfrm>
                <a:off x="-629813"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0</a:t>
                </a:r>
              </a:p>
            </p:txBody>
          </p:sp>
        </p:grpSp>
      </p:grpSp>
      <p:sp>
        <p:nvSpPr>
          <p:cNvPr id="2811" name="TextBox 2810">
            <a:extLst>
              <a:ext uri="{FF2B5EF4-FFF2-40B4-BE49-F238E27FC236}">
                <a16:creationId xmlns:a16="http://schemas.microsoft.com/office/drawing/2014/main" id="{9104DB33-1273-AFF3-472A-98EF3EC631CC}"/>
              </a:ext>
            </a:extLst>
          </p:cNvPr>
          <p:cNvSpPr txBox="1"/>
          <p:nvPr/>
        </p:nvSpPr>
        <p:spPr>
          <a:xfrm>
            <a:off x="783698" y="4680905"/>
            <a:ext cx="242374" cy="215444"/>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0</a:t>
            </a:r>
          </a:p>
        </p:txBody>
      </p:sp>
      <p:sp>
        <p:nvSpPr>
          <p:cNvPr id="2812" name="TextBox 2811">
            <a:extLst>
              <a:ext uri="{FF2B5EF4-FFF2-40B4-BE49-F238E27FC236}">
                <a16:creationId xmlns:a16="http://schemas.microsoft.com/office/drawing/2014/main" id="{8FACDEAD-2619-E5C1-53A1-C00D07E208EF}"/>
              </a:ext>
            </a:extLst>
          </p:cNvPr>
          <p:cNvSpPr txBox="1"/>
          <p:nvPr/>
        </p:nvSpPr>
        <p:spPr>
          <a:xfrm>
            <a:off x="245282" y="5100760"/>
            <a:ext cx="1231427" cy="215444"/>
          </a:xfrm>
          <a:prstGeom prst="rect">
            <a:avLst/>
          </a:prstGeom>
          <a:noFill/>
        </p:spPr>
        <p:txBody>
          <a:bodyPr wrap="none" rtlCol="0">
            <a:spAutoFit/>
          </a:bodyPr>
          <a:lstStyle/>
          <a:p>
            <a:pPr defTabSz="914446"/>
            <a:r>
              <a:rPr lang="en-GB" sz="800" b="1" noProof="0" dirty="0">
                <a:ln/>
                <a:solidFill>
                  <a:srgbClr val="000000"/>
                </a:solidFill>
                <a:latin typeface="Arial"/>
                <a:cs typeface="Arial"/>
                <a:sym typeface="Arial"/>
                <a:rtl val="0"/>
              </a:rPr>
              <a:t>No. of patients at risk</a:t>
            </a:r>
          </a:p>
        </p:txBody>
      </p:sp>
      <p:grpSp>
        <p:nvGrpSpPr>
          <p:cNvPr id="22" name="Graphic 5">
            <a:extLst>
              <a:ext uri="{FF2B5EF4-FFF2-40B4-BE49-F238E27FC236}">
                <a16:creationId xmlns:a16="http://schemas.microsoft.com/office/drawing/2014/main" id="{2089CA78-B3CF-3A6D-4A7A-9B346B7C70CD}"/>
              </a:ext>
            </a:extLst>
          </p:cNvPr>
          <p:cNvGrpSpPr/>
          <p:nvPr/>
        </p:nvGrpSpPr>
        <p:grpSpPr>
          <a:xfrm>
            <a:off x="8113794" y="2696915"/>
            <a:ext cx="1103752" cy="2086283"/>
            <a:chOff x="10169171" y="2474787"/>
            <a:chExt cx="1655628" cy="2947323"/>
          </a:xfrm>
        </p:grpSpPr>
        <p:sp>
          <p:nvSpPr>
            <p:cNvPr id="1616" name="Freeform 5000">
              <a:extLst>
                <a:ext uri="{FF2B5EF4-FFF2-40B4-BE49-F238E27FC236}">
                  <a16:creationId xmlns:a16="http://schemas.microsoft.com/office/drawing/2014/main" id="{02F3482A-D53F-F43B-578D-1B18EB207ACE}"/>
                </a:ext>
              </a:extLst>
            </p:cNvPr>
            <p:cNvSpPr/>
            <p:nvPr/>
          </p:nvSpPr>
          <p:spPr>
            <a:xfrm>
              <a:off x="10169171" y="2474787"/>
              <a:ext cx="12692" cy="2947323"/>
            </a:xfrm>
            <a:custGeom>
              <a:avLst/>
              <a:gdLst>
                <a:gd name="connsiteX0" fmla="*/ 0 w 12692"/>
                <a:gd name="connsiteY0" fmla="*/ 2947323 h 2947323"/>
                <a:gd name="connsiteX1" fmla="*/ 0 w 12692"/>
                <a:gd name="connsiteY1" fmla="*/ 0 h 2947323"/>
              </a:gdLst>
              <a:ahLst/>
              <a:cxnLst>
                <a:cxn ang="0">
                  <a:pos x="connsiteX0" y="connsiteY0"/>
                </a:cxn>
                <a:cxn ang="0">
                  <a:pos x="connsiteX1" y="connsiteY1"/>
                </a:cxn>
              </a:cxnLst>
              <a:rect l="l" t="t" r="r" b="b"/>
              <a:pathLst>
                <a:path w="12692" h="2947323">
                  <a:moveTo>
                    <a:pt x="0" y="2947323"/>
                  </a:moveTo>
                  <a:lnTo>
                    <a:pt x="0" y="0"/>
                  </a:lnTo>
                </a:path>
              </a:pathLst>
            </a:custGeom>
            <a:ln w="9518" cap="flat">
              <a:solidFill>
                <a:srgbClr val="A5A5A5"/>
              </a:solidFill>
              <a:prstDash val="sysDash"/>
              <a:round/>
            </a:ln>
          </p:spPr>
          <p:txBody>
            <a:bodyPr rtlCol="0" anchor="ctr"/>
            <a:lstStyle/>
            <a:p>
              <a:pPr defTabSz="914446"/>
              <a:endParaRPr lang="en-GB" sz="800" noProof="0" dirty="0">
                <a:solidFill>
                  <a:prstClr val="black"/>
                </a:solidFill>
                <a:latin typeface="Aptos" panose="02110004020202020204"/>
              </a:endParaRPr>
            </a:p>
          </p:txBody>
        </p:sp>
        <p:sp>
          <p:nvSpPr>
            <p:cNvPr id="1617" name="Freeform 5001">
              <a:extLst>
                <a:ext uri="{FF2B5EF4-FFF2-40B4-BE49-F238E27FC236}">
                  <a16:creationId xmlns:a16="http://schemas.microsoft.com/office/drawing/2014/main" id="{9FAA8086-BC53-CAD5-AFF5-4D952E882638}"/>
                </a:ext>
              </a:extLst>
            </p:cNvPr>
            <p:cNvSpPr/>
            <p:nvPr/>
          </p:nvSpPr>
          <p:spPr>
            <a:xfrm>
              <a:off x="11824800" y="2474787"/>
              <a:ext cx="12692" cy="2947323"/>
            </a:xfrm>
            <a:custGeom>
              <a:avLst/>
              <a:gdLst>
                <a:gd name="connsiteX0" fmla="*/ 0 w 12692"/>
                <a:gd name="connsiteY0" fmla="*/ 2947323 h 2947323"/>
                <a:gd name="connsiteX1" fmla="*/ 0 w 12692"/>
                <a:gd name="connsiteY1" fmla="*/ 0 h 2947323"/>
              </a:gdLst>
              <a:ahLst/>
              <a:cxnLst>
                <a:cxn ang="0">
                  <a:pos x="connsiteX0" y="connsiteY0"/>
                </a:cxn>
                <a:cxn ang="0">
                  <a:pos x="connsiteX1" y="connsiteY1"/>
                </a:cxn>
              </a:cxnLst>
              <a:rect l="l" t="t" r="r" b="b"/>
              <a:pathLst>
                <a:path w="12692" h="2947323">
                  <a:moveTo>
                    <a:pt x="0" y="2947323"/>
                  </a:moveTo>
                  <a:lnTo>
                    <a:pt x="0" y="0"/>
                  </a:lnTo>
                </a:path>
              </a:pathLst>
            </a:custGeom>
            <a:ln w="9518" cap="flat">
              <a:solidFill>
                <a:srgbClr val="A5A5A5"/>
              </a:solidFill>
              <a:prstDash val="sysDash"/>
              <a:round/>
            </a:ln>
          </p:spPr>
          <p:txBody>
            <a:bodyPr rtlCol="0" anchor="ctr"/>
            <a:lstStyle/>
            <a:p>
              <a:pPr defTabSz="914446"/>
              <a:endParaRPr lang="en-GB" sz="800" noProof="0" dirty="0">
                <a:solidFill>
                  <a:prstClr val="black"/>
                </a:solidFill>
                <a:latin typeface="Aptos" panose="02110004020202020204"/>
              </a:endParaRPr>
            </a:p>
          </p:txBody>
        </p:sp>
      </p:grpSp>
      <p:sp>
        <p:nvSpPr>
          <p:cNvPr id="23" name="TextBox 22">
            <a:extLst>
              <a:ext uri="{FF2B5EF4-FFF2-40B4-BE49-F238E27FC236}">
                <a16:creationId xmlns:a16="http://schemas.microsoft.com/office/drawing/2014/main" id="{C98681A1-F463-7129-C732-51641A49D7AC}"/>
              </a:ext>
            </a:extLst>
          </p:cNvPr>
          <p:cNvSpPr txBox="1"/>
          <p:nvPr/>
        </p:nvSpPr>
        <p:spPr>
          <a:xfrm>
            <a:off x="8108682" y="3130031"/>
            <a:ext cx="619080" cy="276999"/>
          </a:xfrm>
          <a:prstGeom prst="rect">
            <a:avLst/>
          </a:prstGeom>
          <a:noFill/>
        </p:spPr>
        <p:txBody>
          <a:bodyPr wrap="none" rtlCol="0">
            <a:spAutoFit/>
          </a:bodyPr>
          <a:lstStyle/>
          <a:p>
            <a:pPr defTabSz="914446"/>
            <a:r>
              <a:rPr lang="en-GB" sz="1200" b="1" noProof="0" dirty="0">
                <a:ln/>
                <a:solidFill>
                  <a:schemeClr val="accent1"/>
                </a:solidFill>
                <a:latin typeface="Arial"/>
                <a:cs typeface="Arial"/>
                <a:sym typeface="Arial"/>
                <a:rtl val="0"/>
              </a:rPr>
              <a:t>76.8%</a:t>
            </a:r>
          </a:p>
        </p:txBody>
      </p:sp>
      <p:sp>
        <p:nvSpPr>
          <p:cNvPr id="24" name="TextBox 23">
            <a:extLst>
              <a:ext uri="{FF2B5EF4-FFF2-40B4-BE49-F238E27FC236}">
                <a16:creationId xmlns:a16="http://schemas.microsoft.com/office/drawing/2014/main" id="{D3CCEF67-58E6-2F3D-473A-B4145305875B}"/>
              </a:ext>
            </a:extLst>
          </p:cNvPr>
          <p:cNvSpPr txBox="1"/>
          <p:nvPr/>
        </p:nvSpPr>
        <p:spPr>
          <a:xfrm>
            <a:off x="9226058" y="3545116"/>
            <a:ext cx="619080" cy="276999"/>
          </a:xfrm>
          <a:prstGeom prst="rect">
            <a:avLst/>
          </a:prstGeom>
          <a:noFill/>
        </p:spPr>
        <p:txBody>
          <a:bodyPr wrap="none" rtlCol="0">
            <a:spAutoFit/>
          </a:bodyPr>
          <a:lstStyle/>
          <a:p>
            <a:pPr defTabSz="914446"/>
            <a:r>
              <a:rPr lang="en-GB" sz="1200" b="1" noProof="0" dirty="0">
                <a:ln/>
                <a:solidFill>
                  <a:schemeClr val="accent1"/>
                </a:solidFill>
                <a:latin typeface="Arial"/>
                <a:cs typeface="Arial"/>
                <a:sym typeface="Arial"/>
                <a:rtl val="0"/>
              </a:rPr>
              <a:t>59.9%</a:t>
            </a:r>
          </a:p>
        </p:txBody>
      </p:sp>
      <p:sp>
        <p:nvSpPr>
          <p:cNvPr id="25" name="TextBox 24">
            <a:extLst>
              <a:ext uri="{FF2B5EF4-FFF2-40B4-BE49-F238E27FC236}">
                <a16:creationId xmlns:a16="http://schemas.microsoft.com/office/drawing/2014/main" id="{309928A8-7D0C-FF21-631A-317AEF00F6E2}"/>
              </a:ext>
            </a:extLst>
          </p:cNvPr>
          <p:cNvSpPr txBox="1"/>
          <p:nvPr/>
        </p:nvSpPr>
        <p:spPr>
          <a:xfrm>
            <a:off x="8115028" y="2586544"/>
            <a:ext cx="588623" cy="276999"/>
          </a:xfrm>
          <a:prstGeom prst="rect">
            <a:avLst/>
          </a:prstGeom>
          <a:noFill/>
        </p:spPr>
        <p:txBody>
          <a:bodyPr wrap="none" rtlCol="0">
            <a:spAutoFit/>
          </a:bodyPr>
          <a:lstStyle/>
          <a:p>
            <a:pPr defTabSz="914446"/>
            <a:r>
              <a:rPr lang="en-GB" sz="1200" b="1" noProof="0" dirty="0">
                <a:ln/>
                <a:solidFill>
                  <a:schemeClr val="tx2"/>
                </a:solidFill>
                <a:latin typeface="Arial"/>
                <a:cs typeface="Arial"/>
                <a:sym typeface="Arial"/>
                <a:rtl val="0"/>
              </a:rPr>
              <a:t>83.3</a:t>
            </a:r>
            <a:r>
              <a:rPr lang="en-GB" sz="933" b="1" noProof="0" dirty="0">
                <a:ln/>
                <a:solidFill>
                  <a:schemeClr val="tx2"/>
                </a:solidFill>
                <a:latin typeface="Arial"/>
                <a:cs typeface="Arial"/>
                <a:sym typeface="Arial"/>
                <a:rtl val="0"/>
              </a:rPr>
              <a:t>%</a:t>
            </a:r>
          </a:p>
        </p:txBody>
      </p:sp>
      <p:sp>
        <p:nvSpPr>
          <p:cNvPr id="26" name="TextBox 25">
            <a:extLst>
              <a:ext uri="{FF2B5EF4-FFF2-40B4-BE49-F238E27FC236}">
                <a16:creationId xmlns:a16="http://schemas.microsoft.com/office/drawing/2014/main" id="{66C7E39E-42B1-12B8-67CB-D28763F4144A}"/>
              </a:ext>
            </a:extLst>
          </p:cNvPr>
          <p:cNvSpPr txBox="1"/>
          <p:nvPr/>
        </p:nvSpPr>
        <p:spPr>
          <a:xfrm>
            <a:off x="9213366" y="2856448"/>
            <a:ext cx="619080" cy="276999"/>
          </a:xfrm>
          <a:prstGeom prst="rect">
            <a:avLst/>
          </a:prstGeom>
          <a:noFill/>
        </p:spPr>
        <p:txBody>
          <a:bodyPr wrap="none" rtlCol="0">
            <a:spAutoFit/>
          </a:bodyPr>
          <a:lstStyle/>
          <a:p>
            <a:pPr defTabSz="914446"/>
            <a:r>
              <a:rPr lang="en-GB" sz="1200" b="1" noProof="0" dirty="0">
                <a:ln/>
                <a:solidFill>
                  <a:schemeClr val="tx2"/>
                </a:solidFill>
                <a:latin typeface="Arial"/>
                <a:cs typeface="Arial"/>
                <a:sym typeface="Arial"/>
                <a:rtl val="0"/>
              </a:rPr>
              <a:t>69.1%</a:t>
            </a:r>
          </a:p>
        </p:txBody>
      </p:sp>
      <p:sp>
        <p:nvSpPr>
          <p:cNvPr id="36" name="Freeform 2716">
            <a:extLst>
              <a:ext uri="{FF2B5EF4-FFF2-40B4-BE49-F238E27FC236}">
                <a16:creationId xmlns:a16="http://schemas.microsoft.com/office/drawing/2014/main" id="{D7A65477-A53E-A08C-D5D3-D43FF0A6916E}"/>
              </a:ext>
            </a:extLst>
          </p:cNvPr>
          <p:cNvSpPr/>
          <p:nvPr/>
        </p:nvSpPr>
        <p:spPr>
          <a:xfrm>
            <a:off x="7010042" y="3553915"/>
            <a:ext cx="4690863" cy="8973"/>
          </a:xfrm>
          <a:custGeom>
            <a:avLst/>
            <a:gdLst>
              <a:gd name="connsiteX0" fmla="*/ 0 w 7036295"/>
              <a:gd name="connsiteY0" fmla="*/ 0 h 12676"/>
              <a:gd name="connsiteX1" fmla="*/ 7036295 w 7036295"/>
              <a:gd name="connsiteY1" fmla="*/ 0 h 12676"/>
            </a:gdLst>
            <a:ahLst/>
            <a:cxnLst>
              <a:cxn ang="0">
                <a:pos x="connsiteX0" y="connsiteY0"/>
              </a:cxn>
              <a:cxn ang="0">
                <a:pos x="connsiteX1" y="connsiteY1"/>
              </a:cxn>
            </a:cxnLst>
            <a:rect l="l" t="t" r="r" b="b"/>
            <a:pathLst>
              <a:path w="7036295" h="12676">
                <a:moveTo>
                  <a:pt x="0" y="0"/>
                </a:moveTo>
                <a:lnTo>
                  <a:pt x="7036295" y="0"/>
                </a:lnTo>
              </a:path>
            </a:pathLst>
          </a:custGeom>
          <a:ln w="9518" cap="flat">
            <a:solidFill>
              <a:schemeClr val="tx1"/>
            </a:solidFill>
            <a:prstDash val="sysDash"/>
            <a:round/>
          </a:ln>
        </p:spPr>
        <p:txBody>
          <a:bodyPr rtlCol="0" anchor="ctr"/>
          <a:lstStyle/>
          <a:p>
            <a:pPr defTabSz="914446"/>
            <a:endParaRPr lang="en-GB" sz="800" noProof="0" dirty="0">
              <a:solidFill>
                <a:prstClr val="black"/>
              </a:solidFill>
              <a:latin typeface="Aptos" panose="02110004020202020204"/>
            </a:endParaRPr>
          </a:p>
        </p:txBody>
      </p:sp>
      <p:grpSp>
        <p:nvGrpSpPr>
          <p:cNvPr id="41" name="Graphic 5">
            <a:extLst>
              <a:ext uri="{FF2B5EF4-FFF2-40B4-BE49-F238E27FC236}">
                <a16:creationId xmlns:a16="http://schemas.microsoft.com/office/drawing/2014/main" id="{2DCAE27E-CCD6-55CA-8C21-32D12C2A966F}"/>
              </a:ext>
            </a:extLst>
          </p:cNvPr>
          <p:cNvGrpSpPr/>
          <p:nvPr/>
        </p:nvGrpSpPr>
        <p:grpSpPr>
          <a:xfrm>
            <a:off x="6832000" y="5383207"/>
            <a:ext cx="4990830" cy="215445"/>
            <a:chOff x="8246479" y="6275719"/>
            <a:chExt cx="7486246" cy="304363"/>
          </a:xfrm>
          <a:solidFill>
            <a:srgbClr val="000000"/>
          </a:solidFill>
        </p:grpSpPr>
        <p:sp>
          <p:nvSpPr>
            <p:cNvPr id="1562" name="TextBox 1561">
              <a:extLst>
                <a:ext uri="{FF2B5EF4-FFF2-40B4-BE49-F238E27FC236}">
                  <a16:creationId xmlns:a16="http://schemas.microsoft.com/office/drawing/2014/main" id="{A78FCF64-C59F-E0E3-7262-B6390E1756F1}"/>
                </a:ext>
              </a:extLst>
            </p:cNvPr>
            <p:cNvSpPr txBox="1"/>
            <p:nvPr/>
          </p:nvSpPr>
          <p:spPr>
            <a:xfrm>
              <a:off x="8246479" y="6275719"/>
              <a:ext cx="536685" cy="304363"/>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250</a:t>
              </a:r>
            </a:p>
          </p:txBody>
        </p:sp>
        <p:sp>
          <p:nvSpPr>
            <p:cNvPr id="1563" name="TextBox 1562">
              <a:extLst>
                <a:ext uri="{FF2B5EF4-FFF2-40B4-BE49-F238E27FC236}">
                  <a16:creationId xmlns:a16="http://schemas.microsoft.com/office/drawing/2014/main" id="{7BA27E91-AC62-B015-813F-39A12B25DE1C}"/>
                </a:ext>
              </a:extLst>
            </p:cNvPr>
            <p:cNvSpPr txBox="1"/>
            <p:nvPr/>
          </p:nvSpPr>
          <p:spPr>
            <a:xfrm>
              <a:off x="14498155" y="6275719"/>
              <a:ext cx="450124"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12</a:t>
              </a:r>
            </a:p>
          </p:txBody>
        </p:sp>
        <p:sp>
          <p:nvSpPr>
            <p:cNvPr id="1564" name="TextBox 1563">
              <a:extLst>
                <a:ext uri="{FF2B5EF4-FFF2-40B4-BE49-F238E27FC236}">
                  <a16:creationId xmlns:a16="http://schemas.microsoft.com/office/drawing/2014/main" id="{7CA7E1AA-C875-A823-6305-B9BD341D4E4E}"/>
                </a:ext>
              </a:extLst>
            </p:cNvPr>
            <p:cNvSpPr txBox="1"/>
            <p:nvPr/>
          </p:nvSpPr>
          <p:spPr>
            <a:xfrm>
              <a:off x="14084246" y="6275719"/>
              <a:ext cx="450124"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23</a:t>
              </a:r>
            </a:p>
          </p:txBody>
        </p:sp>
        <p:sp>
          <p:nvSpPr>
            <p:cNvPr id="1565" name="TextBox 1564">
              <a:extLst>
                <a:ext uri="{FF2B5EF4-FFF2-40B4-BE49-F238E27FC236}">
                  <a16:creationId xmlns:a16="http://schemas.microsoft.com/office/drawing/2014/main" id="{21779ED9-0D22-13D6-5431-FF05A4491BF0}"/>
                </a:ext>
              </a:extLst>
            </p:cNvPr>
            <p:cNvSpPr txBox="1"/>
            <p:nvPr/>
          </p:nvSpPr>
          <p:spPr>
            <a:xfrm>
              <a:off x="13670339" y="6275719"/>
              <a:ext cx="450124"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45</a:t>
              </a:r>
            </a:p>
          </p:txBody>
        </p:sp>
        <p:sp>
          <p:nvSpPr>
            <p:cNvPr id="1566" name="TextBox 1565">
              <a:extLst>
                <a:ext uri="{FF2B5EF4-FFF2-40B4-BE49-F238E27FC236}">
                  <a16:creationId xmlns:a16="http://schemas.microsoft.com/office/drawing/2014/main" id="{FB4A60B1-887F-331A-30DB-10251E890D28}"/>
                </a:ext>
              </a:extLst>
            </p:cNvPr>
            <p:cNvSpPr txBox="1"/>
            <p:nvPr/>
          </p:nvSpPr>
          <p:spPr>
            <a:xfrm>
              <a:off x="13256432" y="6275719"/>
              <a:ext cx="450124"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69</a:t>
              </a:r>
            </a:p>
          </p:txBody>
        </p:sp>
        <p:sp>
          <p:nvSpPr>
            <p:cNvPr id="1567" name="TextBox 1566">
              <a:extLst>
                <a:ext uri="{FF2B5EF4-FFF2-40B4-BE49-F238E27FC236}">
                  <a16:creationId xmlns:a16="http://schemas.microsoft.com/office/drawing/2014/main" id="{BF15F9AC-BEBC-AC14-D293-AA269B209734}"/>
                </a:ext>
              </a:extLst>
            </p:cNvPr>
            <p:cNvSpPr txBox="1"/>
            <p:nvPr/>
          </p:nvSpPr>
          <p:spPr>
            <a:xfrm>
              <a:off x="12842525" y="6275719"/>
              <a:ext cx="450124"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92</a:t>
              </a:r>
            </a:p>
          </p:txBody>
        </p:sp>
        <p:sp>
          <p:nvSpPr>
            <p:cNvPr id="1568" name="TextBox 1567">
              <a:extLst>
                <a:ext uri="{FF2B5EF4-FFF2-40B4-BE49-F238E27FC236}">
                  <a16:creationId xmlns:a16="http://schemas.microsoft.com/office/drawing/2014/main" id="{E22B8FAF-BE32-BF1A-035F-3A3E9F026239}"/>
                </a:ext>
              </a:extLst>
            </p:cNvPr>
            <p:cNvSpPr txBox="1"/>
            <p:nvPr/>
          </p:nvSpPr>
          <p:spPr>
            <a:xfrm>
              <a:off x="12379718" y="6275719"/>
              <a:ext cx="536685"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115</a:t>
              </a:r>
            </a:p>
          </p:txBody>
        </p:sp>
        <p:sp>
          <p:nvSpPr>
            <p:cNvPr id="1569" name="TextBox 1568">
              <a:extLst>
                <a:ext uri="{FF2B5EF4-FFF2-40B4-BE49-F238E27FC236}">
                  <a16:creationId xmlns:a16="http://schemas.microsoft.com/office/drawing/2014/main" id="{6BBA12CD-EEBB-E369-CDDC-145F07CA87E7}"/>
                </a:ext>
              </a:extLst>
            </p:cNvPr>
            <p:cNvSpPr txBox="1"/>
            <p:nvPr/>
          </p:nvSpPr>
          <p:spPr>
            <a:xfrm>
              <a:off x="11971517" y="6275719"/>
              <a:ext cx="536685"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138</a:t>
              </a:r>
            </a:p>
          </p:txBody>
        </p:sp>
        <p:sp>
          <p:nvSpPr>
            <p:cNvPr id="1570" name="TextBox 1569">
              <a:extLst>
                <a:ext uri="{FF2B5EF4-FFF2-40B4-BE49-F238E27FC236}">
                  <a16:creationId xmlns:a16="http://schemas.microsoft.com/office/drawing/2014/main" id="{29C8025B-1B20-EB43-13F2-966329E3E43A}"/>
                </a:ext>
              </a:extLst>
            </p:cNvPr>
            <p:cNvSpPr txBox="1"/>
            <p:nvPr/>
          </p:nvSpPr>
          <p:spPr>
            <a:xfrm>
              <a:off x="11557610" y="6275719"/>
              <a:ext cx="536685"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149</a:t>
              </a:r>
            </a:p>
          </p:txBody>
        </p:sp>
        <p:sp>
          <p:nvSpPr>
            <p:cNvPr id="1571" name="TextBox 1570">
              <a:extLst>
                <a:ext uri="{FF2B5EF4-FFF2-40B4-BE49-F238E27FC236}">
                  <a16:creationId xmlns:a16="http://schemas.microsoft.com/office/drawing/2014/main" id="{69D09B4D-3FBB-A0A9-8C22-A282DE03DD59}"/>
                </a:ext>
              </a:extLst>
            </p:cNvPr>
            <p:cNvSpPr txBox="1"/>
            <p:nvPr/>
          </p:nvSpPr>
          <p:spPr>
            <a:xfrm>
              <a:off x="11143702" y="6275719"/>
              <a:ext cx="536685"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163</a:t>
              </a:r>
            </a:p>
          </p:txBody>
        </p:sp>
        <p:sp>
          <p:nvSpPr>
            <p:cNvPr id="1572" name="TextBox 1571">
              <a:extLst>
                <a:ext uri="{FF2B5EF4-FFF2-40B4-BE49-F238E27FC236}">
                  <a16:creationId xmlns:a16="http://schemas.microsoft.com/office/drawing/2014/main" id="{659E7887-8377-7658-7D8D-ADE63BFEEA5A}"/>
                </a:ext>
              </a:extLst>
            </p:cNvPr>
            <p:cNvSpPr txBox="1"/>
            <p:nvPr/>
          </p:nvSpPr>
          <p:spPr>
            <a:xfrm>
              <a:off x="10729795" y="6275719"/>
              <a:ext cx="536685"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175</a:t>
              </a:r>
            </a:p>
          </p:txBody>
        </p:sp>
        <p:sp>
          <p:nvSpPr>
            <p:cNvPr id="1573" name="TextBox 1572">
              <a:extLst>
                <a:ext uri="{FF2B5EF4-FFF2-40B4-BE49-F238E27FC236}">
                  <a16:creationId xmlns:a16="http://schemas.microsoft.com/office/drawing/2014/main" id="{1B82F0FD-F7DF-5AFF-3C63-29591E59E588}"/>
                </a:ext>
              </a:extLst>
            </p:cNvPr>
            <p:cNvSpPr txBox="1"/>
            <p:nvPr/>
          </p:nvSpPr>
          <p:spPr>
            <a:xfrm>
              <a:off x="10315888" y="6275719"/>
              <a:ext cx="536685"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181</a:t>
              </a:r>
            </a:p>
          </p:txBody>
        </p:sp>
        <p:sp>
          <p:nvSpPr>
            <p:cNvPr id="1574" name="TextBox 1573">
              <a:extLst>
                <a:ext uri="{FF2B5EF4-FFF2-40B4-BE49-F238E27FC236}">
                  <a16:creationId xmlns:a16="http://schemas.microsoft.com/office/drawing/2014/main" id="{11C82B66-282C-220D-CB68-2F692D956486}"/>
                </a:ext>
              </a:extLst>
            </p:cNvPr>
            <p:cNvSpPr txBox="1"/>
            <p:nvPr/>
          </p:nvSpPr>
          <p:spPr>
            <a:xfrm>
              <a:off x="9902108" y="6275719"/>
              <a:ext cx="536685"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198</a:t>
              </a:r>
            </a:p>
          </p:txBody>
        </p:sp>
        <p:sp>
          <p:nvSpPr>
            <p:cNvPr id="1575" name="TextBox 1574">
              <a:extLst>
                <a:ext uri="{FF2B5EF4-FFF2-40B4-BE49-F238E27FC236}">
                  <a16:creationId xmlns:a16="http://schemas.microsoft.com/office/drawing/2014/main" id="{4914BBEE-8F73-43BD-58B1-44FF09E54687}"/>
                </a:ext>
              </a:extLst>
            </p:cNvPr>
            <p:cNvSpPr txBox="1"/>
            <p:nvPr/>
          </p:nvSpPr>
          <p:spPr>
            <a:xfrm>
              <a:off x="9488200" y="6275719"/>
              <a:ext cx="536685"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208</a:t>
              </a:r>
            </a:p>
          </p:txBody>
        </p:sp>
        <p:sp>
          <p:nvSpPr>
            <p:cNvPr id="1576" name="TextBox 1575">
              <a:extLst>
                <a:ext uri="{FF2B5EF4-FFF2-40B4-BE49-F238E27FC236}">
                  <a16:creationId xmlns:a16="http://schemas.microsoft.com/office/drawing/2014/main" id="{FCE8DFE1-6CF5-D512-B423-0EE2ED96FC91}"/>
                </a:ext>
              </a:extLst>
            </p:cNvPr>
            <p:cNvSpPr txBox="1"/>
            <p:nvPr/>
          </p:nvSpPr>
          <p:spPr>
            <a:xfrm>
              <a:off x="9074293" y="6275719"/>
              <a:ext cx="536685"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226</a:t>
              </a:r>
            </a:p>
          </p:txBody>
        </p:sp>
        <p:sp>
          <p:nvSpPr>
            <p:cNvPr id="1577" name="TextBox 1576">
              <a:extLst>
                <a:ext uri="{FF2B5EF4-FFF2-40B4-BE49-F238E27FC236}">
                  <a16:creationId xmlns:a16="http://schemas.microsoft.com/office/drawing/2014/main" id="{6EDE594E-0852-166E-AF16-6E6A1D4CCF85}"/>
                </a:ext>
              </a:extLst>
            </p:cNvPr>
            <p:cNvSpPr txBox="1"/>
            <p:nvPr/>
          </p:nvSpPr>
          <p:spPr>
            <a:xfrm>
              <a:off x="8660386" y="6275719"/>
              <a:ext cx="536685"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238</a:t>
              </a:r>
            </a:p>
          </p:txBody>
        </p:sp>
        <p:sp>
          <p:nvSpPr>
            <p:cNvPr id="1578" name="TextBox 1577">
              <a:extLst>
                <a:ext uri="{FF2B5EF4-FFF2-40B4-BE49-F238E27FC236}">
                  <a16:creationId xmlns:a16="http://schemas.microsoft.com/office/drawing/2014/main" id="{CB9864EB-E523-7B61-2968-45A1DD02A4DD}"/>
                </a:ext>
              </a:extLst>
            </p:cNvPr>
            <p:cNvSpPr txBox="1"/>
            <p:nvPr/>
          </p:nvSpPr>
          <p:spPr>
            <a:xfrm>
              <a:off x="14955257" y="6275719"/>
              <a:ext cx="363561"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2</a:t>
              </a:r>
            </a:p>
          </p:txBody>
        </p:sp>
        <p:sp>
          <p:nvSpPr>
            <p:cNvPr id="1579" name="TextBox 1578">
              <a:extLst>
                <a:ext uri="{FF2B5EF4-FFF2-40B4-BE49-F238E27FC236}">
                  <a16:creationId xmlns:a16="http://schemas.microsoft.com/office/drawing/2014/main" id="{3C24FAED-B008-68D7-8189-952293D7863F}"/>
                </a:ext>
              </a:extLst>
            </p:cNvPr>
            <p:cNvSpPr txBox="1"/>
            <p:nvPr/>
          </p:nvSpPr>
          <p:spPr>
            <a:xfrm>
              <a:off x="15369164" y="6275719"/>
              <a:ext cx="363561" cy="304362"/>
            </a:xfrm>
            <a:prstGeom prst="rect">
              <a:avLst/>
            </a:prstGeom>
            <a:noFill/>
          </p:spPr>
          <p:txBody>
            <a:bodyPr wrap="none" rtlCol="0">
              <a:spAutoFit/>
            </a:bodyPr>
            <a:lstStyle/>
            <a:p>
              <a:pPr algn="ctr" defTabSz="914446"/>
              <a:r>
                <a:rPr lang="en-GB" sz="800" noProof="0" dirty="0">
                  <a:ln/>
                  <a:solidFill>
                    <a:schemeClr val="tx2"/>
                  </a:solidFill>
                  <a:latin typeface="Arial"/>
                  <a:cs typeface="Arial"/>
                  <a:sym typeface="Arial"/>
                  <a:rtl val="0"/>
                </a:rPr>
                <a:t>1</a:t>
              </a:r>
            </a:p>
          </p:txBody>
        </p:sp>
      </p:grpSp>
      <p:grpSp>
        <p:nvGrpSpPr>
          <p:cNvPr id="42" name="Graphic 5">
            <a:extLst>
              <a:ext uri="{FF2B5EF4-FFF2-40B4-BE49-F238E27FC236}">
                <a16:creationId xmlns:a16="http://schemas.microsoft.com/office/drawing/2014/main" id="{A4B6EB4A-7CDA-8340-9AE0-C03A6D9B6F9C}"/>
              </a:ext>
            </a:extLst>
          </p:cNvPr>
          <p:cNvGrpSpPr/>
          <p:nvPr/>
        </p:nvGrpSpPr>
        <p:grpSpPr>
          <a:xfrm>
            <a:off x="6832000" y="5235693"/>
            <a:ext cx="5033747" cy="215445"/>
            <a:chOff x="8246479" y="6063394"/>
            <a:chExt cx="7550622" cy="304363"/>
          </a:xfrm>
          <a:solidFill>
            <a:srgbClr val="000000"/>
          </a:solidFill>
        </p:grpSpPr>
        <p:sp>
          <p:nvSpPr>
            <p:cNvPr id="1544" name="TextBox 1543">
              <a:extLst>
                <a:ext uri="{FF2B5EF4-FFF2-40B4-BE49-F238E27FC236}">
                  <a16:creationId xmlns:a16="http://schemas.microsoft.com/office/drawing/2014/main" id="{B6083EED-15D9-0B48-0EF5-E1F34EB574CE}"/>
                </a:ext>
              </a:extLst>
            </p:cNvPr>
            <p:cNvSpPr txBox="1"/>
            <p:nvPr/>
          </p:nvSpPr>
          <p:spPr>
            <a:xfrm>
              <a:off x="14541350" y="6063394"/>
              <a:ext cx="363561" cy="304363"/>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7</a:t>
              </a:r>
            </a:p>
          </p:txBody>
        </p:sp>
        <p:sp>
          <p:nvSpPr>
            <p:cNvPr id="1545" name="TextBox 1544">
              <a:extLst>
                <a:ext uri="{FF2B5EF4-FFF2-40B4-BE49-F238E27FC236}">
                  <a16:creationId xmlns:a16="http://schemas.microsoft.com/office/drawing/2014/main" id="{AD1D3A12-C8AD-D9DD-9A0F-337CDFA18F81}"/>
                </a:ext>
              </a:extLst>
            </p:cNvPr>
            <p:cNvSpPr txBox="1"/>
            <p:nvPr/>
          </p:nvSpPr>
          <p:spPr>
            <a:xfrm>
              <a:off x="14084246" y="6063394"/>
              <a:ext cx="45012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23</a:t>
              </a:r>
            </a:p>
          </p:txBody>
        </p:sp>
        <p:sp>
          <p:nvSpPr>
            <p:cNvPr id="1546" name="TextBox 1545">
              <a:extLst>
                <a:ext uri="{FF2B5EF4-FFF2-40B4-BE49-F238E27FC236}">
                  <a16:creationId xmlns:a16="http://schemas.microsoft.com/office/drawing/2014/main" id="{DA420191-D04E-06C8-5E54-57DEBCB343CA}"/>
                </a:ext>
              </a:extLst>
            </p:cNvPr>
            <p:cNvSpPr txBox="1"/>
            <p:nvPr/>
          </p:nvSpPr>
          <p:spPr>
            <a:xfrm>
              <a:off x="13670339" y="6063394"/>
              <a:ext cx="45012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35</a:t>
              </a:r>
            </a:p>
          </p:txBody>
        </p:sp>
        <p:sp>
          <p:nvSpPr>
            <p:cNvPr id="1547" name="TextBox 1546">
              <a:extLst>
                <a:ext uri="{FF2B5EF4-FFF2-40B4-BE49-F238E27FC236}">
                  <a16:creationId xmlns:a16="http://schemas.microsoft.com/office/drawing/2014/main" id="{A9C6AF69-4FAB-85A5-5D44-6A4C50E1B66F}"/>
                </a:ext>
              </a:extLst>
            </p:cNvPr>
            <p:cNvSpPr txBox="1"/>
            <p:nvPr/>
          </p:nvSpPr>
          <p:spPr>
            <a:xfrm>
              <a:off x="13256432" y="6063394"/>
              <a:ext cx="45012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52</a:t>
              </a:r>
            </a:p>
          </p:txBody>
        </p:sp>
        <p:sp>
          <p:nvSpPr>
            <p:cNvPr id="1548" name="TextBox 1547">
              <a:extLst>
                <a:ext uri="{FF2B5EF4-FFF2-40B4-BE49-F238E27FC236}">
                  <a16:creationId xmlns:a16="http://schemas.microsoft.com/office/drawing/2014/main" id="{197F8267-D6F9-7E58-AFF8-423BD7521178}"/>
                </a:ext>
              </a:extLst>
            </p:cNvPr>
            <p:cNvSpPr txBox="1"/>
            <p:nvPr/>
          </p:nvSpPr>
          <p:spPr>
            <a:xfrm>
              <a:off x="12842525" y="6063394"/>
              <a:ext cx="45012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70</a:t>
              </a:r>
            </a:p>
          </p:txBody>
        </p:sp>
        <p:sp>
          <p:nvSpPr>
            <p:cNvPr id="1549" name="TextBox 1548">
              <a:extLst>
                <a:ext uri="{FF2B5EF4-FFF2-40B4-BE49-F238E27FC236}">
                  <a16:creationId xmlns:a16="http://schemas.microsoft.com/office/drawing/2014/main" id="{7C59529C-58A4-0835-2F2A-A88A77BC0BDD}"/>
                </a:ext>
              </a:extLst>
            </p:cNvPr>
            <p:cNvSpPr txBox="1"/>
            <p:nvPr/>
          </p:nvSpPr>
          <p:spPr>
            <a:xfrm>
              <a:off x="12428617" y="6063394"/>
              <a:ext cx="45012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90</a:t>
              </a:r>
            </a:p>
          </p:txBody>
        </p:sp>
        <p:sp>
          <p:nvSpPr>
            <p:cNvPr id="1550" name="TextBox 1549">
              <a:extLst>
                <a:ext uri="{FF2B5EF4-FFF2-40B4-BE49-F238E27FC236}">
                  <a16:creationId xmlns:a16="http://schemas.microsoft.com/office/drawing/2014/main" id="{533DCA03-2EDA-ED98-4EA0-C4948A6608C0}"/>
                </a:ext>
              </a:extLst>
            </p:cNvPr>
            <p:cNvSpPr txBox="1"/>
            <p:nvPr/>
          </p:nvSpPr>
          <p:spPr>
            <a:xfrm>
              <a:off x="11965811" y="6063394"/>
              <a:ext cx="53668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113</a:t>
              </a:r>
            </a:p>
          </p:txBody>
        </p:sp>
        <p:sp>
          <p:nvSpPr>
            <p:cNvPr id="1551" name="TextBox 1550">
              <a:extLst>
                <a:ext uri="{FF2B5EF4-FFF2-40B4-BE49-F238E27FC236}">
                  <a16:creationId xmlns:a16="http://schemas.microsoft.com/office/drawing/2014/main" id="{DBA4132D-E9D5-5E17-7731-84E315ABF5A7}"/>
                </a:ext>
              </a:extLst>
            </p:cNvPr>
            <p:cNvSpPr txBox="1"/>
            <p:nvPr/>
          </p:nvSpPr>
          <p:spPr>
            <a:xfrm>
              <a:off x="11557610" y="6063394"/>
              <a:ext cx="53668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124</a:t>
              </a:r>
            </a:p>
          </p:txBody>
        </p:sp>
        <p:sp>
          <p:nvSpPr>
            <p:cNvPr id="1552" name="TextBox 1551">
              <a:extLst>
                <a:ext uri="{FF2B5EF4-FFF2-40B4-BE49-F238E27FC236}">
                  <a16:creationId xmlns:a16="http://schemas.microsoft.com/office/drawing/2014/main" id="{30364FE1-9885-959A-6F12-045C5964ADF2}"/>
                </a:ext>
              </a:extLst>
            </p:cNvPr>
            <p:cNvSpPr txBox="1"/>
            <p:nvPr/>
          </p:nvSpPr>
          <p:spPr>
            <a:xfrm>
              <a:off x="11143703" y="6063394"/>
              <a:ext cx="53668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140</a:t>
              </a:r>
            </a:p>
          </p:txBody>
        </p:sp>
        <p:sp>
          <p:nvSpPr>
            <p:cNvPr id="1553" name="TextBox 1552">
              <a:extLst>
                <a:ext uri="{FF2B5EF4-FFF2-40B4-BE49-F238E27FC236}">
                  <a16:creationId xmlns:a16="http://schemas.microsoft.com/office/drawing/2014/main" id="{3F59E8B5-8EE3-447A-5B12-B7AA9273F9F0}"/>
                </a:ext>
              </a:extLst>
            </p:cNvPr>
            <p:cNvSpPr txBox="1"/>
            <p:nvPr/>
          </p:nvSpPr>
          <p:spPr>
            <a:xfrm>
              <a:off x="10729796" y="6063394"/>
              <a:ext cx="53668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155</a:t>
              </a:r>
            </a:p>
          </p:txBody>
        </p:sp>
        <p:sp>
          <p:nvSpPr>
            <p:cNvPr id="1554" name="TextBox 1553">
              <a:extLst>
                <a:ext uri="{FF2B5EF4-FFF2-40B4-BE49-F238E27FC236}">
                  <a16:creationId xmlns:a16="http://schemas.microsoft.com/office/drawing/2014/main" id="{58CD3303-0B57-784D-766A-44E22960E2B5}"/>
                </a:ext>
              </a:extLst>
            </p:cNvPr>
            <p:cNvSpPr txBox="1"/>
            <p:nvPr/>
          </p:nvSpPr>
          <p:spPr>
            <a:xfrm>
              <a:off x="10315889" y="6063394"/>
              <a:ext cx="53668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178</a:t>
              </a:r>
            </a:p>
          </p:txBody>
        </p:sp>
        <p:sp>
          <p:nvSpPr>
            <p:cNvPr id="1555" name="TextBox 1554">
              <a:extLst>
                <a:ext uri="{FF2B5EF4-FFF2-40B4-BE49-F238E27FC236}">
                  <a16:creationId xmlns:a16="http://schemas.microsoft.com/office/drawing/2014/main" id="{495F5C2D-7CFB-07D3-7FC2-E2AEC9AD41F2}"/>
                </a:ext>
              </a:extLst>
            </p:cNvPr>
            <p:cNvSpPr txBox="1"/>
            <p:nvPr/>
          </p:nvSpPr>
          <p:spPr>
            <a:xfrm>
              <a:off x="9902109" y="6063394"/>
              <a:ext cx="53668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186</a:t>
              </a:r>
            </a:p>
          </p:txBody>
        </p:sp>
        <p:sp>
          <p:nvSpPr>
            <p:cNvPr id="1556" name="TextBox 1555">
              <a:extLst>
                <a:ext uri="{FF2B5EF4-FFF2-40B4-BE49-F238E27FC236}">
                  <a16:creationId xmlns:a16="http://schemas.microsoft.com/office/drawing/2014/main" id="{6B39138A-4A63-A473-30A0-D4FDAC48ECAE}"/>
                </a:ext>
              </a:extLst>
            </p:cNvPr>
            <p:cNvSpPr txBox="1"/>
            <p:nvPr/>
          </p:nvSpPr>
          <p:spPr>
            <a:xfrm>
              <a:off x="9488201" y="6063394"/>
              <a:ext cx="53668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208</a:t>
              </a:r>
            </a:p>
          </p:txBody>
        </p:sp>
        <p:sp>
          <p:nvSpPr>
            <p:cNvPr id="1557" name="TextBox 1556">
              <a:extLst>
                <a:ext uri="{FF2B5EF4-FFF2-40B4-BE49-F238E27FC236}">
                  <a16:creationId xmlns:a16="http://schemas.microsoft.com/office/drawing/2014/main" id="{CC530872-A897-BF0A-B3B8-B2B2261E6D5A}"/>
                </a:ext>
              </a:extLst>
            </p:cNvPr>
            <p:cNvSpPr txBox="1"/>
            <p:nvPr/>
          </p:nvSpPr>
          <p:spPr>
            <a:xfrm>
              <a:off x="9074294" y="6063394"/>
              <a:ext cx="53668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227</a:t>
              </a:r>
            </a:p>
          </p:txBody>
        </p:sp>
        <p:sp>
          <p:nvSpPr>
            <p:cNvPr id="1558" name="TextBox 1557">
              <a:extLst>
                <a:ext uri="{FF2B5EF4-FFF2-40B4-BE49-F238E27FC236}">
                  <a16:creationId xmlns:a16="http://schemas.microsoft.com/office/drawing/2014/main" id="{8C59FEEC-9E52-4417-BEE0-E8ABB746E670}"/>
                </a:ext>
              </a:extLst>
            </p:cNvPr>
            <p:cNvSpPr txBox="1"/>
            <p:nvPr/>
          </p:nvSpPr>
          <p:spPr>
            <a:xfrm>
              <a:off x="8660387" y="6063394"/>
              <a:ext cx="53668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241</a:t>
              </a:r>
            </a:p>
          </p:txBody>
        </p:sp>
        <p:sp>
          <p:nvSpPr>
            <p:cNvPr id="1559" name="TextBox 1558">
              <a:extLst>
                <a:ext uri="{FF2B5EF4-FFF2-40B4-BE49-F238E27FC236}">
                  <a16:creationId xmlns:a16="http://schemas.microsoft.com/office/drawing/2014/main" id="{2C18342C-A6DA-538A-FBA9-AFC89D350BF8}"/>
                </a:ext>
              </a:extLst>
            </p:cNvPr>
            <p:cNvSpPr txBox="1"/>
            <p:nvPr/>
          </p:nvSpPr>
          <p:spPr>
            <a:xfrm>
              <a:off x="14955257" y="6063394"/>
              <a:ext cx="363561"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3</a:t>
              </a:r>
            </a:p>
          </p:txBody>
        </p:sp>
        <p:sp>
          <p:nvSpPr>
            <p:cNvPr id="1560" name="TextBox 1559">
              <a:extLst>
                <a:ext uri="{FF2B5EF4-FFF2-40B4-BE49-F238E27FC236}">
                  <a16:creationId xmlns:a16="http://schemas.microsoft.com/office/drawing/2014/main" id="{263888A6-9698-B3DE-08E7-8E7D2960E9F2}"/>
                </a:ext>
              </a:extLst>
            </p:cNvPr>
            <p:cNvSpPr txBox="1"/>
            <p:nvPr/>
          </p:nvSpPr>
          <p:spPr>
            <a:xfrm>
              <a:off x="15306100" y="6063394"/>
              <a:ext cx="491001"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NE</a:t>
              </a:r>
            </a:p>
          </p:txBody>
        </p:sp>
        <p:sp>
          <p:nvSpPr>
            <p:cNvPr id="1561" name="TextBox 1560">
              <a:extLst>
                <a:ext uri="{FF2B5EF4-FFF2-40B4-BE49-F238E27FC236}">
                  <a16:creationId xmlns:a16="http://schemas.microsoft.com/office/drawing/2014/main" id="{F90DCE91-ECB6-FB2D-D379-CE9F13EB853D}"/>
                </a:ext>
              </a:extLst>
            </p:cNvPr>
            <p:cNvSpPr txBox="1"/>
            <p:nvPr/>
          </p:nvSpPr>
          <p:spPr>
            <a:xfrm>
              <a:off x="8246479" y="6063394"/>
              <a:ext cx="536685" cy="304362"/>
            </a:xfrm>
            <a:prstGeom prst="rect">
              <a:avLst/>
            </a:prstGeom>
            <a:noFill/>
          </p:spPr>
          <p:txBody>
            <a:bodyPr wrap="none" rtlCol="0">
              <a:spAutoFit/>
            </a:bodyPr>
            <a:lstStyle/>
            <a:p>
              <a:pPr algn="ctr" defTabSz="914446"/>
              <a:r>
                <a:rPr lang="en-GB" sz="800" noProof="0" dirty="0">
                  <a:ln/>
                  <a:solidFill>
                    <a:schemeClr val="accent1"/>
                  </a:solidFill>
                  <a:latin typeface="Arial"/>
                  <a:cs typeface="Arial"/>
                  <a:sym typeface="Arial"/>
                  <a:rtl val="0"/>
                </a:rPr>
                <a:t>257</a:t>
              </a:r>
            </a:p>
          </p:txBody>
        </p:sp>
      </p:grpSp>
      <p:sp>
        <p:nvSpPr>
          <p:cNvPr id="44" name="TextBox 43">
            <a:extLst>
              <a:ext uri="{FF2B5EF4-FFF2-40B4-BE49-F238E27FC236}">
                <a16:creationId xmlns:a16="http://schemas.microsoft.com/office/drawing/2014/main" id="{54E9A593-CCB1-360C-8AED-0178BE159DD6}"/>
              </a:ext>
            </a:extLst>
          </p:cNvPr>
          <p:cNvSpPr txBox="1"/>
          <p:nvPr/>
        </p:nvSpPr>
        <p:spPr>
          <a:xfrm>
            <a:off x="6226447" y="5234354"/>
            <a:ext cx="753732" cy="215444"/>
          </a:xfrm>
          <a:prstGeom prst="rect">
            <a:avLst/>
          </a:prstGeom>
          <a:noFill/>
        </p:spPr>
        <p:txBody>
          <a:bodyPr wrap="none" rtlCol="0">
            <a:spAutoFit/>
          </a:bodyPr>
          <a:lstStyle/>
          <a:p>
            <a:pPr defTabSz="914446"/>
            <a:r>
              <a:rPr lang="en-GB" sz="800" b="1" noProof="0" dirty="0">
                <a:ln/>
                <a:solidFill>
                  <a:schemeClr val="accent1"/>
                </a:solidFill>
                <a:latin typeface="Arial"/>
                <a:cs typeface="Arial"/>
                <a:sym typeface="Arial"/>
                <a:rtl val="0"/>
              </a:rPr>
              <a:t>Tira + atezo</a:t>
            </a:r>
          </a:p>
        </p:txBody>
      </p:sp>
      <p:sp>
        <p:nvSpPr>
          <p:cNvPr id="45" name="TextBox 44">
            <a:extLst>
              <a:ext uri="{FF2B5EF4-FFF2-40B4-BE49-F238E27FC236}">
                <a16:creationId xmlns:a16="http://schemas.microsoft.com/office/drawing/2014/main" id="{9FC2A8BF-13FD-3A40-0E50-329B473C5FBF}"/>
              </a:ext>
            </a:extLst>
          </p:cNvPr>
          <p:cNvSpPr txBox="1"/>
          <p:nvPr/>
        </p:nvSpPr>
        <p:spPr>
          <a:xfrm>
            <a:off x="6226447" y="5383216"/>
            <a:ext cx="768159" cy="215444"/>
          </a:xfrm>
          <a:prstGeom prst="rect">
            <a:avLst/>
          </a:prstGeom>
          <a:noFill/>
        </p:spPr>
        <p:txBody>
          <a:bodyPr wrap="none" rtlCol="0">
            <a:spAutoFit/>
          </a:bodyPr>
          <a:lstStyle/>
          <a:p>
            <a:pPr defTabSz="914446"/>
            <a:r>
              <a:rPr lang="en-GB" sz="800" b="1" noProof="0" dirty="0">
                <a:ln/>
                <a:solidFill>
                  <a:schemeClr val="tx2"/>
                </a:solidFill>
                <a:latin typeface="Arial"/>
                <a:cs typeface="Arial"/>
                <a:sym typeface="Arial"/>
                <a:rtl val="0"/>
              </a:rPr>
              <a:t>Atezo + pbo</a:t>
            </a:r>
          </a:p>
        </p:txBody>
      </p:sp>
      <p:sp>
        <p:nvSpPr>
          <p:cNvPr id="46" name="Freeform 2727">
            <a:extLst>
              <a:ext uri="{FF2B5EF4-FFF2-40B4-BE49-F238E27FC236}">
                <a16:creationId xmlns:a16="http://schemas.microsoft.com/office/drawing/2014/main" id="{BE50AD6F-1F80-C5E7-6FD2-D766C83CC5F8}"/>
              </a:ext>
            </a:extLst>
          </p:cNvPr>
          <p:cNvSpPr/>
          <p:nvPr/>
        </p:nvSpPr>
        <p:spPr>
          <a:xfrm>
            <a:off x="7014275" y="2322515"/>
            <a:ext cx="4800865" cy="2458567"/>
          </a:xfrm>
          <a:custGeom>
            <a:avLst/>
            <a:gdLst>
              <a:gd name="connsiteX0" fmla="*/ 7201300 w 7201299"/>
              <a:gd name="connsiteY0" fmla="*/ 3473255 h 3473255"/>
              <a:gd name="connsiteX1" fmla="*/ 0 w 7201299"/>
              <a:gd name="connsiteY1" fmla="*/ 3473255 h 3473255"/>
              <a:gd name="connsiteX2" fmla="*/ 0 w 7201299"/>
              <a:gd name="connsiteY2" fmla="*/ 0 h 3473255"/>
            </a:gdLst>
            <a:ahLst/>
            <a:cxnLst>
              <a:cxn ang="0">
                <a:pos x="connsiteX0" y="connsiteY0"/>
              </a:cxn>
              <a:cxn ang="0">
                <a:pos x="connsiteX1" y="connsiteY1"/>
              </a:cxn>
              <a:cxn ang="0">
                <a:pos x="connsiteX2" y="connsiteY2"/>
              </a:cxn>
            </a:cxnLst>
            <a:rect l="l" t="t" r="r" b="b"/>
            <a:pathLst>
              <a:path w="7201299" h="3473255">
                <a:moveTo>
                  <a:pt x="7201300" y="3473255"/>
                </a:moveTo>
                <a:lnTo>
                  <a:pt x="0" y="3473255"/>
                </a:lnTo>
                <a:lnTo>
                  <a:pt x="0" y="0"/>
                </a:lnTo>
              </a:path>
            </a:pathLst>
          </a:custGeom>
          <a:noFill/>
          <a:ln w="12691" cap="sq">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7" name="Freeform 2728">
            <a:extLst>
              <a:ext uri="{FF2B5EF4-FFF2-40B4-BE49-F238E27FC236}">
                <a16:creationId xmlns:a16="http://schemas.microsoft.com/office/drawing/2014/main" id="{DF1C9920-3060-93C3-1B02-26A751A775E4}"/>
              </a:ext>
            </a:extLst>
          </p:cNvPr>
          <p:cNvSpPr/>
          <p:nvPr/>
        </p:nvSpPr>
        <p:spPr>
          <a:xfrm>
            <a:off x="7008265" y="2324452"/>
            <a:ext cx="4743918" cy="1033495"/>
          </a:xfrm>
          <a:custGeom>
            <a:avLst/>
            <a:gdLst>
              <a:gd name="connsiteX0" fmla="*/ 0 w 7115878"/>
              <a:gd name="connsiteY0" fmla="*/ 0 h 1460034"/>
              <a:gd name="connsiteX1" fmla="*/ 4696 w 7115878"/>
              <a:gd name="connsiteY1" fmla="*/ 0 h 1460034"/>
              <a:gd name="connsiteX2" fmla="*/ 22720 w 7115878"/>
              <a:gd name="connsiteY2" fmla="*/ 0 h 1460034"/>
              <a:gd name="connsiteX3" fmla="*/ 22720 w 7115878"/>
              <a:gd name="connsiteY3" fmla="*/ 13944 h 1460034"/>
              <a:gd name="connsiteX4" fmla="*/ 68032 w 7115878"/>
              <a:gd name="connsiteY4" fmla="*/ 13944 h 1460034"/>
              <a:gd name="connsiteX5" fmla="*/ 68032 w 7115878"/>
              <a:gd name="connsiteY5" fmla="*/ 28014 h 1460034"/>
              <a:gd name="connsiteX6" fmla="*/ 108903 w 7115878"/>
              <a:gd name="connsiteY6" fmla="*/ 28014 h 1460034"/>
              <a:gd name="connsiteX7" fmla="*/ 222248 w 7115878"/>
              <a:gd name="connsiteY7" fmla="*/ 28014 h 1460034"/>
              <a:gd name="connsiteX8" fmla="*/ 249411 w 7115878"/>
              <a:gd name="connsiteY8" fmla="*/ 28014 h 1460034"/>
              <a:gd name="connsiteX9" fmla="*/ 249411 w 7115878"/>
              <a:gd name="connsiteY9" fmla="*/ 42211 h 1460034"/>
              <a:gd name="connsiteX10" fmla="*/ 258549 w 7115878"/>
              <a:gd name="connsiteY10" fmla="*/ 42211 h 1460034"/>
              <a:gd name="connsiteX11" fmla="*/ 258549 w 7115878"/>
              <a:gd name="connsiteY11" fmla="*/ 56409 h 1460034"/>
              <a:gd name="connsiteX12" fmla="*/ 290154 w 7115878"/>
              <a:gd name="connsiteY12" fmla="*/ 56409 h 1460034"/>
              <a:gd name="connsiteX13" fmla="*/ 299420 w 7115878"/>
              <a:gd name="connsiteY13" fmla="*/ 56409 h 1460034"/>
              <a:gd name="connsiteX14" fmla="*/ 385476 w 7115878"/>
              <a:gd name="connsiteY14" fmla="*/ 56409 h 1460034"/>
              <a:gd name="connsiteX15" fmla="*/ 385476 w 7115878"/>
              <a:gd name="connsiteY15" fmla="*/ 70733 h 1460034"/>
              <a:gd name="connsiteX16" fmla="*/ 453508 w 7115878"/>
              <a:gd name="connsiteY16" fmla="*/ 70733 h 1460034"/>
              <a:gd name="connsiteX17" fmla="*/ 485240 w 7115878"/>
              <a:gd name="connsiteY17" fmla="*/ 70733 h 1460034"/>
              <a:gd name="connsiteX18" fmla="*/ 507960 w 7115878"/>
              <a:gd name="connsiteY18" fmla="*/ 70733 h 1460034"/>
              <a:gd name="connsiteX19" fmla="*/ 507960 w 7115878"/>
              <a:gd name="connsiteY19" fmla="*/ 85183 h 1460034"/>
              <a:gd name="connsiteX20" fmla="*/ 517098 w 7115878"/>
              <a:gd name="connsiteY20" fmla="*/ 85183 h 1460034"/>
              <a:gd name="connsiteX21" fmla="*/ 562411 w 7115878"/>
              <a:gd name="connsiteY21" fmla="*/ 85183 h 1460034"/>
              <a:gd name="connsiteX22" fmla="*/ 562411 w 7115878"/>
              <a:gd name="connsiteY22" fmla="*/ 99634 h 1460034"/>
              <a:gd name="connsiteX23" fmla="*/ 589574 w 7115878"/>
              <a:gd name="connsiteY23" fmla="*/ 99634 h 1460034"/>
              <a:gd name="connsiteX24" fmla="*/ 589574 w 7115878"/>
              <a:gd name="connsiteY24" fmla="*/ 114085 h 1460034"/>
              <a:gd name="connsiteX25" fmla="*/ 657606 w 7115878"/>
              <a:gd name="connsiteY25" fmla="*/ 114085 h 1460034"/>
              <a:gd name="connsiteX26" fmla="*/ 657606 w 7115878"/>
              <a:gd name="connsiteY26" fmla="*/ 128536 h 1460034"/>
              <a:gd name="connsiteX27" fmla="*/ 666745 w 7115878"/>
              <a:gd name="connsiteY27" fmla="*/ 128536 h 1460034"/>
              <a:gd name="connsiteX28" fmla="*/ 721196 w 7115878"/>
              <a:gd name="connsiteY28" fmla="*/ 128536 h 1460034"/>
              <a:gd name="connsiteX29" fmla="*/ 721196 w 7115878"/>
              <a:gd name="connsiteY29" fmla="*/ 143113 h 1460034"/>
              <a:gd name="connsiteX30" fmla="*/ 743789 w 7115878"/>
              <a:gd name="connsiteY30" fmla="*/ 143113 h 1460034"/>
              <a:gd name="connsiteX31" fmla="*/ 743789 w 7115878"/>
              <a:gd name="connsiteY31" fmla="*/ 157564 h 1460034"/>
              <a:gd name="connsiteX32" fmla="*/ 793672 w 7115878"/>
              <a:gd name="connsiteY32" fmla="*/ 157564 h 1460034"/>
              <a:gd name="connsiteX33" fmla="*/ 793672 w 7115878"/>
              <a:gd name="connsiteY33" fmla="*/ 172141 h 1460034"/>
              <a:gd name="connsiteX34" fmla="*/ 807252 w 7115878"/>
              <a:gd name="connsiteY34" fmla="*/ 172141 h 1460034"/>
              <a:gd name="connsiteX35" fmla="*/ 843554 w 7115878"/>
              <a:gd name="connsiteY35" fmla="*/ 172141 h 1460034"/>
              <a:gd name="connsiteX36" fmla="*/ 843554 w 7115878"/>
              <a:gd name="connsiteY36" fmla="*/ 201550 h 1460034"/>
              <a:gd name="connsiteX37" fmla="*/ 861704 w 7115878"/>
              <a:gd name="connsiteY37" fmla="*/ 201550 h 1460034"/>
              <a:gd name="connsiteX38" fmla="*/ 861704 w 7115878"/>
              <a:gd name="connsiteY38" fmla="*/ 216001 h 1460034"/>
              <a:gd name="connsiteX39" fmla="*/ 884424 w 7115878"/>
              <a:gd name="connsiteY39" fmla="*/ 216001 h 1460034"/>
              <a:gd name="connsiteX40" fmla="*/ 884424 w 7115878"/>
              <a:gd name="connsiteY40" fmla="*/ 230705 h 1460034"/>
              <a:gd name="connsiteX41" fmla="*/ 888993 w 7115878"/>
              <a:gd name="connsiteY41" fmla="*/ 230705 h 1460034"/>
              <a:gd name="connsiteX42" fmla="*/ 888993 w 7115878"/>
              <a:gd name="connsiteY42" fmla="*/ 245283 h 1460034"/>
              <a:gd name="connsiteX43" fmla="*/ 925167 w 7115878"/>
              <a:gd name="connsiteY43" fmla="*/ 245283 h 1460034"/>
              <a:gd name="connsiteX44" fmla="*/ 925167 w 7115878"/>
              <a:gd name="connsiteY44" fmla="*/ 259860 h 1460034"/>
              <a:gd name="connsiteX45" fmla="*/ 947887 w 7115878"/>
              <a:gd name="connsiteY45" fmla="*/ 259860 h 1460034"/>
              <a:gd name="connsiteX46" fmla="*/ 947887 w 7115878"/>
              <a:gd name="connsiteY46" fmla="*/ 274438 h 1460034"/>
              <a:gd name="connsiteX47" fmla="*/ 952456 w 7115878"/>
              <a:gd name="connsiteY47" fmla="*/ 274438 h 1460034"/>
              <a:gd name="connsiteX48" fmla="*/ 952456 w 7115878"/>
              <a:gd name="connsiteY48" fmla="*/ 289142 h 1460034"/>
              <a:gd name="connsiteX49" fmla="*/ 957026 w 7115878"/>
              <a:gd name="connsiteY49" fmla="*/ 289142 h 1460034"/>
              <a:gd name="connsiteX50" fmla="*/ 957026 w 7115878"/>
              <a:gd name="connsiteY50" fmla="*/ 303593 h 1460034"/>
              <a:gd name="connsiteX51" fmla="*/ 1015793 w 7115878"/>
              <a:gd name="connsiteY51" fmla="*/ 303593 h 1460034"/>
              <a:gd name="connsiteX52" fmla="*/ 1015793 w 7115878"/>
              <a:gd name="connsiteY52" fmla="*/ 318297 h 1460034"/>
              <a:gd name="connsiteX53" fmla="*/ 1047651 w 7115878"/>
              <a:gd name="connsiteY53" fmla="*/ 318297 h 1460034"/>
              <a:gd name="connsiteX54" fmla="*/ 1047651 w 7115878"/>
              <a:gd name="connsiteY54" fmla="*/ 333001 h 1460034"/>
              <a:gd name="connsiteX55" fmla="*/ 1083825 w 7115878"/>
              <a:gd name="connsiteY55" fmla="*/ 333001 h 1460034"/>
              <a:gd name="connsiteX56" fmla="*/ 1083825 w 7115878"/>
              <a:gd name="connsiteY56" fmla="*/ 347579 h 1460034"/>
              <a:gd name="connsiteX57" fmla="*/ 1120253 w 7115878"/>
              <a:gd name="connsiteY57" fmla="*/ 347579 h 1460034"/>
              <a:gd name="connsiteX58" fmla="*/ 1120253 w 7115878"/>
              <a:gd name="connsiteY58" fmla="*/ 376734 h 1460034"/>
              <a:gd name="connsiteX59" fmla="*/ 1129264 w 7115878"/>
              <a:gd name="connsiteY59" fmla="*/ 376734 h 1460034"/>
              <a:gd name="connsiteX60" fmla="*/ 1129264 w 7115878"/>
              <a:gd name="connsiteY60" fmla="*/ 391438 h 1460034"/>
              <a:gd name="connsiteX61" fmla="*/ 1142973 w 7115878"/>
              <a:gd name="connsiteY61" fmla="*/ 391438 h 1460034"/>
              <a:gd name="connsiteX62" fmla="*/ 1142973 w 7115878"/>
              <a:gd name="connsiteY62" fmla="*/ 405889 h 1460034"/>
              <a:gd name="connsiteX63" fmla="*/ 1174704 w 7115878"/>
              <a:gd name="connsiteY63" fmla="*/ 405889 h 1460034"/>
              <a:gd name="connsiteX64" fmla="*/ 1174704 w 7115878"/>
              <a:gd name="connsiteY64" fmla="*/ 420593 h 1460034"/>
              <a:gd name="connsiteX65" fmla="*/ 1206436 w 7115878"/>
              <a:gd name="connsiteY65" fmla="*/ 420593 h 1460034"/>
              <a:gd name="connsiteX66" fmla="*/ 1206436 w 7115878"/>
              <a:gd name="connsiteY66" fmla="*/ 435171 h 1460034"/>
              <a:gd name="connsiteX67" fmla="*/ 1356083 w 7115878"/>
              <a:gd name="connsiteY67" fmla="*/ 435171 h 1460034"/>
              <a:gd name="connsiteX68" fmla="*/ 1356083 w 7115878"/>
              <a:gd name="connsiteY68" fmla="*/ 449748 h 1460034"/>
              <a:gd name="connsiteX69" fmla="*/ 1369663 w 7115878"/>
              <a:gd name="connsiteY69" fmla="*/ 449748 h 1460034"/>
              <a:gd name="connsiteX70" fmla="*/ 1369663 w 7115878"/>
              <a:gd name="connsiteY70" fmla="*/ 464453 h 1460034"/>
              <a:gd name="connsiteX71" fmla="*/ 1401395 w 7115878"/>
              <a:gd name="connsiteY71" fmla="*/ 464453 h 1460034"/>
              <a:gd name="connsiteX72" fmla="*/ 1401395 w 7115878"/>
              <a:gd name="connsiteY72" fmla="*/ 479030 h 1460034"/>
              <a:gd name="connsiteX73" fmla="*/ 1428684 w 7115878"/>
              <a:gd name="connsiteY73" fmla="*/ 479030 h 1460034"/>
              <a:gd name="connsiteX74" fmla="*/ 1428684 w 7115878"/>
              <a:gd name="connsiteY74" fmla="*/ 493735 h 1460034"/>
              <a:gd name="connsiteX75" fmla="*/ 1519310 w 7115878"/>
              <a:gd name="connsiteY75" fmla="*/ 493735 h 1460034"/>
              <a:gd name="connsiteX76" fmla="*/ 1519310 w 7115878"/>
              <a:gd name="connsiteY76" fmla="*/ 508185 h 1460034"/>
              <a:gd name="connsiteX77" fmla="*/ 1546599 w 7115878"/>
              <a:gd name="connsiteY77" fmla="*/ 508185 h 1460034"/>
              <a:gd name="connsiteX78" fmla="*/ 1546599 w 7115878"/>
              <a:gd name="connsiteY78" fmla="*/ 522890 h 1460034"/>
              <a:gd name="connsiteX79" fmla="*/ 1569192 w 7115878"/>
              <a:gd name="connsiteY79" fmla="*/ 522890 h 1460034"/>
              <a:gd name="connsiteX80" fmla="*/ 1569192 w 7115878"/>
              <a:gd name="connsiteY80" fmla="*/ 537467 h 1460034"/>
              <a:gd name="connsiteX81" fmla="*/ 1578330 w 7115878"/>
              <a:gd name="connsiteY81" fmla="*/ 537467 h 1460034"/>
              <a:gd name="connsiteX82" fmla="*/ 1578330 w 7115878"/>
              <a:gd name="connsiteY82" fmla="*/ 552045 h 1460034"/>
              <a:gd name="connsiteX83" fmla="*/ 1587342 w 7115878"/>
              <a:gd name="connsiteY83" fmla="*/ 552045 h 1460034"/>
              <a:gd name="connsiteX84" fmla="*/ 1587342 w 7115878"/>
              <a:gd name="connsiteY84" fmla="*/ 566622 h 1460034"/>
              <a:gd name="connsiteX85" fmla="*/ 1637224 w 7115878"/>
              <a:gd name="connsiteY85" fmla="*/ 566622 h 1460034"/>
              <a:gd name="connsiteX86" fmla="*/ 1637224 w 7115878"/>
              <a:gd name="connsiteY86" fmla="*/ 581326 h 1460034"/>
              <a:gd name="connsiteX87" fmla="*/ 1668956 w 7115878"/>
              <a:gd name="connsiteY87" fmla="*/ 581326 h 1460034"/>
              <a:gd name="connsiteX88" fmla="*/ 1668956 w 7115878"/>
              <a:gd name="connsiteY88" fmla="*/ 596031 h 1460034"/>
              <a:gd name="connsiteX89" fmla="*/ 1700688 w 7115878"/>
              <a:gd name="connsiteY89" fmla="*/ 596031 h 1460034"/>
              <a:gd name="connsiteX90" fmla="*/ 1700688 w 7115878"/>
              <a:gd name="connsiteY90" fmla="*/ 610482 h 1460034"/>
              <a:gd name="connsiteX91" fmla="*/ 1709827 w 7115878"/>
              <a:gd name="connsiteY91" fmla="*/ 610482 h 1460034"/>
              <a:gd name="connsiteX92" fmla="*/ 1709827 w 7115878"/>
              <a:gd name="connsiteY92" fmla="*/ 625186 h 1460034"/>
              <a:gd name="connsiteX93" fmla="*/ 1736989 w 7115878"/>
              <a:gd name="connsiteY93" fmla="*/ 625186 h 1460034"/>
              <a:gd name="connsiteX94" fmla="*/ 1736989 w 7115878"/>
              <a:gd name="connsiteY94" fmla="*/ 639763 h 1460034"/>
              <a:gd name="connsiteX95" fmla="*/ 1773290 w 7115878"/>
              <a:gd name="connsiteY95" fmla="*/ 639763 h 1460034"/>
              <a:gd name="connsiteX96" fmla="*/ 1773290 w 7115878"/>
              <a:gd name="connsiteY96" fmla="*/ 654341 h 1460034"/>
              <a:gd name="connsiteX97" fmla="*/ 1782428 w 7115878"/>
              <a:gd name="connsiteY97" fmla="*/ 654341 h 1460034"/>
              <a:gd name="connsiteX98" fmla="*/ 1782428 w 7115878"/>
              <a:gd name="connsiteY98" fmla="*/ 668918 h 1460034"/>
              <a:gd name="connsiteX99" fmla="*/ 1823172 w 7115878"/>
              <a:gd name="connsiteY99" fmla="*/ 668918 h 1460034"/>
              <a:gd name="connsiteX100" fmla="*/ 1823172 w 7115878"/>
              <a:gd name="connsiteY100" fmla="*/ 683623 h 1460034"/>
              <a:gd name="connsiteX101" fmla="*/ 1841322 w 7115878"/>
              <a:gd name="connsiteY101" fmla="*/ 683623 h 1460034"/>
              <a:gd name="connsiteX102" fmla="*/ 1841322 w 7115878"/>
              <a:gd name="connsiteY102" fmla="*/ 698074 h 1460034"/>
              <a:gd name="connsiteX103" fmla="*/ 1845892 w 7115878"/>
              <a:gd name="connsiteY103" fmla="*/ 698074 h 1460034"/>
              <a:gd name="connsiteX104" fmla="*/ 1845892 w 7115878"/>
              <a:gd name="connsiteY104" fmla="*/ 712778 h 1460034"/>
              <a:gd name="connsiteX105" fmla="*/ 1850461 w 7115878"/>
              <a:gd name="connsiteY105" fmla="*/ 712778 h 1460034"/>
              <a:gd name="connsiteX106" fmla="*/ 1850461 w 7115878"/>
              <a:gd name="connsiteY106" fmla="*/ 727482 h 1460034"/>
              <a:gd name="connsiteX107" fmla="*/ 1859346 w 7115878"/>
              <a:gd name="connsiteY107" fmla="*/ 727482 h 1460034"/>
              <a:gd name="connsiteX108" fmla="*/ 1859346 w 7115878"/>
              <a:gd name="connsiteY108" fmla="*/ 741933 h 1460034"/>
              <a:gd name="connsiteX109" fmla="*/ 1864042 w 7115878"/>
              <a:gd name="connsiteY109" fmla="*/ 741933 h 1460034"/>
              <a:gd name="connsiteX110" fmla="*/ 1864042 w 7115878"/>
              <a:gd name="connsiteY110" fmla="*/ 756637 h 1460034"/>
              <a:gd name="connsiteX111" fmla="*/ 1877496 w 7115878"/>
              <a:gd name="connsiteY111" fmla="*/ 756637 h 1460034"/>
              <a:gd name="connsiteX112" fmla="*/ 1877496 w 7115878"/>
              <a:gd name="connsiteY112" fmla="*/ 771215 h 1460034"/>
              <a:gd name="connsiteX113" fmla="*/ 1882192 w 7115878"/>
              <a:gd name="connsiteY113" fmla="*/ 771215 h 1460034"/>
              <a:gd name="connsiteX114" fmla="*/ 1882192 w 7115878"/>
              <a:gd name="connsiteY114" fmla="*/ 785919 h 1460034"/>
              <a:gd name="connsiteX115" fmla="*/ 1927378 w 7115878"/>
              <a:gd name="connsiteY115" fmla="*/ 785919 h 1460034"/>
              <a:gd name="connsiteX116" fmla="*/ 1927378 w 7115878"/>
              <a:gd name="connsiteY116" fmla="*/ 800370 h 1460034"/>
              <a:gd name="connsiteX117" fmla="*/ 1936517 w 7115878"/>
              <a:gd name="connsiteY117" fmla="*/ 800370 h 1460034"/>
              <a:gd name="connsiteX118" fmla="*/ 1936517 w 7115878"/>
              <a:gd name="connsiteY118" fmla="*/ 815074 h 1460034"/>
              <a:gd name="connsiteX119" fmla="*/ 2045293 w 7115878"/>
              <a:gd name="connsiteY119" fmla="*/ 815074 h 1460034"/>
              <a:gd name="connsiteX120" fmla="*/ 2045293 w 7115878"/>
              <a:gd name="connsiteY120" fmla="*/ 829652 h 1460034"/>
              <a:gd name="connsiteX121" fmla="*/ 2131603 w 7115878"/>
              <a:gd name="connsiteY121" fmla="*/ 829652 h 1460034"/>
              <a:gd name="connsiteX122" fmla="*/ 2131603 w 7115878"/>
              <a:gd name="connsiteY122" fmla="*/ 844229 h 1460034"/>
              <a:gd name="connsiteX123" fmla="*/ 2217786 w 7115878"/>
              <a:gd name="connsiteY123" fmla="*/ 844229 h 1460034"/>
              <a:gd name="connsiteX124" fmla="*/ 2217786 w 7115878"/>
              <a:gd name="connsiteY124" fmla="*/ 858933 h 1460034"/>
              <a:gd name="connsiteX125" fmla="*/ 2290388 w 7115878"/>
              <a:gd name="connsiteY125" fmla="*/ 858933 h 1460034"/>
              <a:gd name="connsiteX126" fmla="*/ 2290388 w 7115878"/>
              <a:gd name="connsiteY126" fmla="*/ 873511 h 1460034"/>
              <a:gd name="connsiteX127" fmla="*/ 2353852 w 7115878"/>
              <a:gd name="connsiteY127" fmla="*/ 873511 h 1460034"/>
              <a:gd name="connsiteX128" fmla="*/ 2353852 w 7115878"/>
              <a:gd name="connsiteY128" fmla="*/ 888215 h 1460034"/>
              <a:gd name="connsiteX129" fmla="*/ 2421884 w 7115878"/>
              <a:gd name="connsiteY129" fmla="*/ 888215 h 1460034"/>
              <a:gd name="connsiteX130" fmla="*/ 2421884 w 7115878"/>
              <a:gd name="connsiteY130" fmla="*/ 902666 h 1460034"/>
              <a:gd name="connsiteX131" fmla="*/ 2467070 w 7115878"/>
              <a:gd name="connsiteY131" fmla="*/ 902666 h 1460034"/>
              <a:gd name="connsiteX132" fmla="*/ 2467070 w 7115878"/>
              <a:gd name="connsiteY132" fmla="*/ 917370 h 1460034"/>
              <a:gd name="connsiteX133" fmla="*/ 2526218 w 7115878"/>
              <a:gd name="connsiteY133" fmla="*/ 917370 h 1460034"/>
              <a:gd name="connsiteX134" fmla="*/ 2526218 w 7115878"/>
              <a:gd name="connsiteY134" fmla="*/ 931948 h 1460034"/>
              <a:gd name="connsiteX135" fmla="*/ 2535102 w 7115878"/>
              <a:gd name="connsiteY135" fmla="*/ 931948 h 1460034"/>
              <a:gd name="connsiteX136" fmla="*/ 2562392 w 7115878"/>
              <a:gd name="connsiteY136" fmla="*/ 931948 h 1460034"/>
              <a:gd name="connsiteX137" fmla="*/ 2571530 w 7115878"/>
              <a:gd name="connsiteY137" fmla="*/ 931948 h 1460034"/>
              <a:gd name="connsiteX138" fmla="*/ 2589681 w 7115878"/>
              <a:gd name="connsiteY138" fmla="*/ 931948 h 1460034"/>
              <a:gd name="connsiteX139" fmla="*/ 2621413 w 7115878"/>
              <a:gd name="connsiteY139" fmla="*/ 931948 h 1460034"/>
              <a:gd name="connsiteX140" fmla="*/ 2621413 w 7115878"/>
              <a:gd name="connsiteY140" fmla="*/ 946906 h 1460034"/>
              <a:gd name="connsiteX141" fmla="*/ 2671168 w 7115878"/>
              <a:gd name="connsiteY141" fmla="*/ 946906 h 1460034"/>
              <a:gd name="connsiteX142" fmla="*/ 2671168 w 7115878"/>
              <a:gd name="connsiteY142" fmla="*/ 961863 h 1460034"/>
              <a:gd name="connsiteX143" fmla="*/ 2716608 w 7115878"/>
              <a:gd name="connsiteY143" fmla="*/ 961863 h 1460034"/>
              <a:gd name="connsiteX144" fmla="*/ 2725746 w 7115878"/>
              <a:gd name="connsiteY144" fmla="*/ 961863 h 1460034"/>
              <a:gd name="connsiteX145" fmla="*/ 2802791 w 7115878"/>
              <a:gd name="connsiteY145" fmla="*/ 961863 h 1460034"/>
              <a:gd name="connsiteX146" fmla="*/ 2843660 w 7115878"/>
              <a:gd name="connsiteY146" fmla="*/ 961863 h 1460034"/>
              <a:gd name="connsiteX147" fmla="*/ 2843660 w 7115878"/>
              <a:gd name="connsiteY147" fmla="*/ 977075 h 1460034"/>
              <a:gd name="connsiteX148" fmla="*/ 2870823 w 7115878"/>
              <a:gd name="connsiteY148" fmla="*/ 977075 h 1460034"/>
              <a:gd name="connsiteX149" fmla="*/ 2870823 w 7115878"/>
              <a:gd name="connsiteY149" fmla="*/ 992286 h 1460034"/>
              <a:gd name="connsiteX150" fmla="*/ 2911694 w 7115878"/>
              <a:gd name="connsiteY150" fmla="*/ 992286 h 1460034"/>
              <a:gd name="connsiteX151" fmla="*/ 2916136 w 7115878"/>
              <a:gd name="connsiteY151" fmla="*/ 992286 h 1460034"/>
              <a:gd name="connsiteX152" fmla="*/ 2920705 w 7115878"/>
              <a:gd name="connsiteY152" fmla="*/ 992286 h 1460034"/>
              <a:gd name="connsiteX153" fmla="*/ 3002319 w 7115878"/>
              <a:gd name="connsiteY153" fmla="*/ 992286 h 1460034"/>
              <a:gd name="connsiteX154" fmla="*/ 3006761 w 7115878"/>
              <a:gd name="connsiteY154" fmla="*/ 992286 h 1460034"/>
              <a:gd name="connsiteX155" fmla="*/ 3024911 w 7115878"/>
              <a:gd name="connsiteY155" fmla="*/ 992286 h 1460034"/>
              <a:gd name="connsiteX156" fmla="*/ 3024911 w 7115878"/>
              <a:gd name="connsiteY156" fmla="*/ 1008004 h 1460034"/>
              <a:gd name="connsiteX157" fmla="*/ 3047758 w 7115878"/>
              <a:gd name="connsiteY157" fmla="*/ 1008004 h 1460034"/>
              <a:gd name="connsiteX158" fmla="*/ 3074794 w 7115878"/>
              <a:gd name="connsiteY158" fmla="*/ 1008004 h 1460034"/>
              <a:gd name="connsiteX159" fmla="*/ 3083932 w 7115878"/>
              <a:gd name="connsiteY159" fmla="*/ 1008004 h 1460034"/>
              <a:gd name="connsiteX160" fmla="*/ 3188265 w 7115878"/>
              <a:gd name="connsiteY160" fmla="*/ 1008004 h 1460034"/>
              <a:gd name="connsiteX161" fmla="*/ 3188265 w 7115878"/>
              <a:gd name="connsiteY161" fmla="*/ 1023977 h 1460034"/>
              <a:gd name="connsiteX162" fmla="*/ 3210859 w 7115878"/>
              <a:gd name="connsiteY162" fmla="*/ 1023977 h 1460034"/>
              <a:gd name="connsiteX163" fmla="*/ 3210859 w 7115878"/>
              <a:gd name="connsiteY163" fmla="*/ 1039948 h 1460034"/>
              <a:gd name="connsiteX164" fmla="*/ 3229010 w 7115878"/>
              <a:gd name="connsiteY164" fmla="*/ 1039948 h 1460034"/>
              <a:gd name="connsiteX165" fmla="*/ 3278891 w 7115878"/>
              <a:gd name="connsiteY165" fmla="*/ 1039948 h 1460034"/>
              <a:gd name="connsiteX166" fmla="*/ 3278891 w 7115878"/>
              <a:gd name="connsiteY166" fmla="*/ 1056174 h 1460034"/>
              <a:gd name="connsiteX167" fmla="*/ 3283587 w 7115878"/>
              <a:gd name="connsiteY167" fmla="*/ 1056174 h 1460034"/>
              <a:gd name="connsiteX168" fmla="*/ 3283587 w 7115878"/>
              <a:gd name="connsiteY168" fmla="*/ 1072273 h 1460034"/>
              <a:gd name="connsiteX169" fmla="*/ 3342481 w 7115878"/>
              <a:gd name="connsiteY169" fmla="*/ 1072273 h 1460034"/>
              <a:gd name="connsiteX170" fmla="*/ 3392364 w 7115878"/>
              <a:gd name="connsiteY170" fmla="*/ 1072273 h 1460034"/>
              <a:gd name="connsiteX171" fmla="*/ 3392364 w 7115878"/>
              <a:gd name="connsiteY171" fmla="*/ 1088498 h 1460034"/>
              <a:gd name="connsiteX172" fmla="*/ 3396806 w 7115878"/>
              <a:gd name="connsiteY172" fmla="*/ 1088498 h 1460034"/>
              <a:gd name="connsiteX173" fmla="*/ 3396806 w 7115878"/>
              <a:gd name="connsiteY173" fmla="*/ 1104850 h 1460034"/>
              <a:gd name="connsiteX174" fmla="*/ 3578312 w 7115878"/>
              <a:gd name="connsiteY174" fmla="*/ 1104850 h 1460034"/>
              <a:gd name="connsiteX175" fmla="*/ 3623624 w 7115878"/>
              <a:gd name="connsiteY175" fmla="*/ 1104850 h 1460034"/>
              <a:gd name="connsiteX176" fmla="*/ 3628193 w 7115878"/>
              <a:gd name="connsiteY176" fmla="*/ 1104850 h 1460034"/>
              <a:gd name="connsiteX177" fmla="*/ 3641775 w 7115878"/>
              <a:gd name="connsiteY177" fmla="*/ 1104850 h 1460034"/>
              <a:gd name="connsiteX178" fmla="*/ 3673634 w 7115878"/>
              <a:gd name="connsiteY178" fmla="*/ 1104850 h 1460034"/>
              <a:gd name="connsiteX179" fmla="*/ 3678076 w 7115878"/>
              <a:gd name="connsiteY179" fmla="*/ 1104850 h 1460034"/>
              <a:gd name="connsiteX180" fmla="*/ 3700669 w 7115878"/>
              <a:gd name="connsiteY180" fmla="*/ 1104850 h 1460034"/>
              <a:gd name="connsiteX181" fmla="*/ 3718946 w 7115878"/>
              <a:gd name="connsiteY181" fmla="*/ 1104850 h 1460034"/>
              <a:gd name="connsiteX182" fmla="*/ 3750550 w 7115878"/>
              <a:gd name="connsiteY182" fmla="*/ 1104850 h 1460034"/>
              <a:gd name="connsiteX183" fmla="*/ 3764258 w 7115878"/>
              <a:gd name="connsiteY183" fmla="*/ 1104850 h 1460034"/>
              <a:gd name="connsiteX184" fmla="*/ 3823279 w 7115878"/>
              <a:gd name="connsiteY184" fmla="*/ 1104850 h 1460034"/>
              <a:gd name="connsiteX185" fmla="*/ 3823279 w 7115878"/>
              <a:gd name="connsiteY185" fmla="*/ 1122090 h 1460034"/>
              <a:gd name="connsiteX186" fmla="*/ 3832292 w 7115878"/>
              <a:gd name="connsiteY186" fmla="*/ 1122090 h 1460034"/>
              <a:gd name="connsiteX187" fmla="*/ 3845872 w 7115878"/>
              <a:gd name="connsiteY187" fmla="*/ 1122090 h 1460034"/>
              <a:gd name="connsiteX188" fmla="*/ 3855011 w 7115878"/>
              <a:gd name="connsiteY188" fmla="*/ 1122090 h 1460034"/>
              <a:gd name="connsiteX189" fmla="*/ 3873162 w 7115878"/>
              <a:gd name="connsiteY189" fmla="*/ 1122090 h 1460034"/>
              <a:gd name="connsiteX190" fmla="*/ 3877604 w 7115878"/>
              <a:gd name="connsiteY190" fmla="*/ 1122090 h 1460034"/>
              <a:gd name="connsiteX191" fmla="*/ 3882173 w 7115878"/>
              <a:gd name="connsiteY191" fmla="*/ 1122090 h 1460034"/>
              <a:gd name="connsiteX192" fmla="*/ 3900324 w 7115878"/>
              <a:gd name="connsiteY192" fmla="*/ 1122090 h 1460034"/>
              <a:gd name="connsiteX193" fmla="*/ 3909462 w 7115878"/>
              <a:gd name="connsiteY193" fmla="*/ 1122090 h 1460034"/>
              <a:gd name="connsiteX194" fmla="*/ 3936498 w 7115878"/>
              <a:gd name="connsiteY194" fmla="*/ 1122090 h 1460034"/>
              <a:gd name="connsiteX195" fmla="*/ 3995519 w 7115878"/>
              <a:gd name="connsiteY195" fmla="*/ 1122090 h 1460034"/>
              <a:gd name="connsiteX196" fmla="*/ 4004530 w 7115878"/>
              <a:gd name="connsiteY196" fmla="*/ 1122090 h 1460034"/>
              <a:gd name="connsiteX197" fmla="*/ 4022681 w 7115878"/>
              <a:gd name="connsiteY197" fmla="*/ 1122090 h 1460034"/>
              <a:gd name="connsiteX198" fmla="*/ 4049969 w 7115878"/>
              <a:gd name="connsiteY198" fmla="*/ 1122090 h 1460034"/>
              <a:gd name="connsiteX199" fmla="*/ 4068121 w 7115878"/>
              <a:gd name="connsiteY199" fmla="*/ 1122090 h 1460034"/>
              <a:gd name="connsiteX200" fmla="*/ 4099852 w 7115878"/>
              <a:gd name="connsiteY200" fmla="*/ 1122090 h 1460034"/>
              <a:gd name="connsiteX201" fmla="*/ 4104294 w 7115878"/>
              <a:gd name="connsiteY201" fmla="*/ 1122090 h 1460034"/>
              <a:gd name="connsiteX202" fmla="*/ 4131584 w 7115878"/>
              <a:gd name="connsiteY202" fmla="*/ 1122090 h 1460034"/>
              <a:gd name="connsiteX203" fmla="*/ 4131584 w 7115878"/>
              <a:gd name="connsiteY203" fmla="*/ 1142371 h 1460034"/>
              <a:gd name="connsiteX204" fmla="*/ 4158873 w 7115878"/>
              <a:gd name="connsiteY204" fmla="*/ 1142371 h 1460034"/>
              <a:gd name="connsiteX205" fmla="*/ 4181465 w 7115878"/>
              <a:gd name="connsiteY205" fmla="*/ 1142371 h 1460034"/>
              <a:gd name="connsiteX206" fmla="*/ 4190478 w 7115878"/>
              <a:gd name="connsiteY206" fmla="*/ 1142371 h 1460034"/>
              <a:gd name="connsiteX207" fmla="*/ 4208755 w 7115878"/>
              <a:gd name="connsiteY207" fmla="*/ 1142371 h 1460034"/>
              <a:gd name="connsiteX208" fmla="*/ 4208755 w 7115878"/>
              <a:gd name="connsiteY208" fmla="*/ 1163160 h 1460034"/>
              <a:gd name="connsiteX209" fmla="*/ 4217767 w 7115878"/>
              <a:gd name="connsiteY209" fmla="*/ 1163160 h 1460034"/>
              <a:gd name="connsiteX210" fmla="*/ 4226906 w 7115878"/>
              <a:gd name="connsiteY210" fmla="*/ 1163160 h 1460034"/>
              <a:gd name="connsiteX211" fmla="*/ 4231348 w 7115878"/>
              <a:gd name="connsiteY211" fmla="*/ 1163160 h 1460034"/>
              <a:gd name="connsiteX212" fmla="*/ 4276787 w 7115878"/>
              <a:gd name="connsiteY212" fmla="*/ 1163160 h 1460034"/>
              <a:gd name="connsiteX213" fmla="*/ 4281358 w 7115878"/>
              <a:gd name="connsiteY213" fmla="*/ 1163160 h 1460034"/>
              <a:gd name="connsiteX214" fmla="*/ 4331239 w 7115878"/>
              <a:gd name="connsiteY214" fmla="*/ 1163160 h 1460034"/>
              <a:gd name="connsiteX215" fmla="*/ 4335681 w 7115878"/>
              <a:gd name="connsiteY215" fmla="*/ 1163160 h 1460034"/>
              <a:gd name="connsiteX216" fmla="*/ 4349263 w 7115878"/>
              <a:gd name="connsiteY216" fmla="*/ 1163160 h 1460034"/>
              <a:gd name="connsiteX217" fmla="*/ 4353832 w 7115878"/>
              <a:gd name="connsiteY217" fmla="*/ 1163160 h 1460034"/>
              <a:gd name="connsiteX218" fmla="*/ 4385564 w 7115878"/>
              <a:gd name="connsiteY218" fmla="*/ 1163160 h 1460034"/>
              <a:gd name="connsiteX219" fmla="*/ 4412853 w 7115878"/>
              <a:gd name="connsiteY219" fmla="*/ 1163160 h 1460034"/>
              <a:gd name="connsiteX220" fmla="*/ 4462735 w 7115878"/>
              <a:gd name="connsiteY220" fmla="*/ 1163160 h 1460034"/>
              <a:gd name="connsiteX221" fmla="*/ 4480886 w 7115878"/>
              <a:gd name="connsiteY221" fmla="*/ 1163160 h 1460034"/>
              <a:gd name="connsiteX222" fmla="*/ 4480886 w 7115878"/>
              <a:gd name="connsiteY222" fmla="*/ 1186864 h 1460034"/>
              <a:gd name="connsiteX223" fmla="*/ 4508048 w 7115878"/>
              <a:gd name="connsiteY223" fmla="*/ 1186864 h 1460034"/>
              <a:gd name="connsiteX224" fmla="*/ 4521629 w 7115878"/>
              <a:gd name="connsiteY224" fmla="*/ 1186864 h 1460034"/>
              <a:gd name="connsiteX225" fmla="*/ 4526071 w 7115878"/>
              <a:gd name="connsiteY225" fmla="*/ 1186864 h 1460034"/>
              <a:gd name="connsiteX226" fmla="*/ 4530767 w 7115878"/>
              <a:gd name="connsiteY226" fmla="*/ 1186864 h 1460034"/>
              <a:gd name="connsiteX227" fmla="*/ 4530767 w 7115878"/>
              <a:gd name="connsiteY227" fmla="*/ 1211203 h 1460034"/>
              <a:gd name="connsiteX228" fmla="*/ 4539780 w 7115878"/>
              <a:gd name="connsiteY228" fmla="*/ 1211203 h 1460034"/>
              <a:gd name="connsiteX229" fmla="*/ 4557929 w 7115878"/>
              <a:gd name="connsiteY229" fmla="*/ 1211203 h 1460034"/>
              <a:gd name="connsiteX230" fmla="*/ 4571511 w 7115878"/>
              <a:gd name="connsiteY230" fmla="*/ 1211203 h 1460034"/>
              <a:gd name="connsiteX231" fmla="*/ 4580650 w 7115878"/>
              <a:gd name="connsiteY231" fmla="*/ 1211203 h 1460034"/>
              <a:gd name="connsiteX232" fmla="*/ 4580650 w 7115878"/>
              <a:gd name="connsiteY232" fmla="*/ 1236301 h 1460034"/>
              <a:gd name="connsiteX233" fmla="*/ 4594103 w 7115878"/>
              <a:gd name="connsiteY233" fmla="*/ 1236301 h 1460034"/>
              <a:gd name="connsiteX234" fmla="*/ 4639544 w 7115878"/>
              <a:gd name="connsiteY234" fmla="*/ 1236301 h 1460034"/>
              <a:gd name="connsiteX235" fmla="*/ 4657694 w 7115878"/>
              <a:gd name="connsiteY235" fmla="*/ 1236301 h 1460034"/>
              <a:gd name="connsiteX236" fmla="*/ 4703134 w 7115878"/>
              <a:gd name="connsiteY236" fmla="*/ 1236301 h 1460034"/>
              <a:gd name="connsiteX237" fmla="*/ 4721157 w 7115878"/>
              <a:gd name="connsiteY237" fmla="*/ 1236301 h 1460034"/>
              <a:gd name="connsiteX238" fmla="*/ 4784747 w 7115878"/>
              <a:gd name="connsiteY238" fmla="*/ 1236301 h 1460034"/>
              <a:gd name="connsiteX239" fmla="*/ 4784747 w 7115878"/>
              <a:gd name="connsiteY239" fmla="*/ 1262921 h 1460034"/>
              <a:gd name="connsiteX240" fmla="*/ 4825491 w 7115878"/>
              <a:gd name="connsiteY240" fmla="*/ 1262921 h 1460034"/>
              <a:gd name="connsiteX241" fmla="*/ 4829934 w 7115878"/>
              <a:gd name="connsiteY241" fmla="*/ 1262921 h 1460034"/>
              <a:gd name="connsiteX242" fmla="*/ 4866234 w 7115878"/>
              <a:gd name="connsiteY242" fmla="*/ 1262921 h 1460034"/>
              <a:gd name="connsiteX243" fmla="*/ 4889080 w 7115878"/>
              <a:gd name="connsiteY243" fmla="*/ 1262921 h 1460034"/>
              <a:gd name="connsiteX244" fmla="*/ 4902662 w 7115878"/>
              <a:gd name="connsiteY244" fmla="*/ 1262921 h 1460034"/>
              <a:gd name="connsiteX245" fmla="*/ 4907104 w 7115878"/>
              <a:gd name="connsiteY245" fmla="*/ 1262921 h 1460034"/>
              <a:gd name="connsiteX246" fmla="*/ 4911674 w 7115878"/>
              <a:gd name="connsiteY246" fmla="*/ 1262921 h 1460034"/>
              <a:gd name="connsiteX247" fmla="*/ 4938963 w 7115878"/>
              <a:gd name="connsiteY247" fmla="*/ 1262921 h 1460034"/>
              <a:gd name="connsiteX248" fmla="*/ 4952543 w 7115878"/>
              <a:gd name="connsiteY248" fmla="*/ 1262921 h 1460034"/>
              <a:gd name="connsiteX249" fmla="*/ 4965998 w 7115878"/>
              <a:gd name="connsiteY249" fmla="*/ 1262921 h 1460034"/>
              <a:gd name="connsiteX250" fmla="*/ 4965998 w 7115878"/>
              <a:gd name="connsiteY250" fmla="*/ 1294485 h 1460034"/>
              <a:gd name="connsiteX251" fmla="*/ 4975137 w 7115878"/>
              <a:gd name="connsiteY251" fmla="*/ 1294485 h 1460034"/>
              <a:gd name="connsiteX252" fmla="*/ 4975137 w 7115878"/>
              <a:gd name="connsiteY252" fmla="*/ 1326048 h 1460034"/>
              <a:gd name="connsiteX253" fmla="*/ 5002299 w 7115878"/>
              <a:gd name="connsiteY253" fmla="*/ 1326048 h 1460034"/>
              <a:gd name="connsiteX254" fmla="*/ 5006995 w 7115878"/>
              <a:gd name="connsiteY254" fmla="*/ 1326048 h 1460034"/>
              <a:gd name="connsiteX255" fmla="*/ 5006995 w 7115878"/>
              <a:gd name="connsiteY255" fmla="*/ 1358119 h 1460034"/>
              <a:gd name="connsiteX256" fmla="*/ 5043169 w 7115878"/>
              <a:gd name="connsiteY256" fmla="*/ 1358119 h 1460034"/>
              <a:gd name="connsiteX257" fmla="*/ 5043169 w 7115878"/>
              <a:gd name="connsiteY257" fmla="*/ 1390316 h 1460034"/>
              <a:gd name="connsiteX258" fmla="*/ 5052182 w 7115878"/>
              <a:gd name="connsiteY258" fmla="*/ 1390316 h 1460034"/>
              <a:gd name="connsiteX259" fmla="*/ 5056878 w 7115878"/>
              <a:gd name="connsiteY259" fmla="*/ 1390316 h 1460034"/>
              <a:gd name="connsiteX260" fmla="*/ 5056878 w 7115878"/>
              <a:gd name="connsiteY260" fmla="*/ 1422894 h 1460034"/>
              <a:gd name="connsiteX261" fmla="*/ 5070459 w 7115878"/>
              <a:gd name="connsiteY261" fmla="*/ 1422894 h 1460034"/>
              <a:gd name="connsiteX262" fmla="*/ 5079470 w 7115878"/>
              <a:gd name="connsiteY262" fmla="*/ 1422894 h 1460034"/>
              <a:gd name="connsiteX263" fmla="*/ 5083914 w 7115878"/>
              <a:gd name="connsiteY263" fmla="*/ 1422894 h 1460034"/>
              <a:gd name="connsiteX264" fmla="*/ 5093052 w 7115878"/>
              <a:gd name="connsiteY264" fmla="*/ 1422894 h 1460034"/>
              <a:gd name="connsiteX265" fmla="*/ 5120214 w 7115878"/>
              <a:gd name="connsiteY265" fmla="*/ 1422894 h 1460034"/>
              <a:gd name="connsiteX266" fmla="*/ 5129353 w 7115878"/>
              <a:gd name="connsiteY266" fmla="*/ 1422894 h 1460034"/>
              <a:gd name="connsiteX267" fmla="*/ 5151946 w 7115878"/>
              <a:gd name="connsiteY267" fmla="*/ 1422894 h 1460034"/>
              <a:gd name="connsiteX268" fmla="*/ 5165654 w 7115878"/>
              <a:gd name="connsiteY268" fmla="*/ 1422894 h 1460034"/>
              <a:gd name="connsiteX269" fmla="*/ 5201827 w 7115878"/>
              <a:gd name="connsiteY269" fmla="*/ 1422894 h 1460034"/>
              <a:gd name="connsiteX270" fmla="*/ 5201827 w 7115878"/>
              <a:gd name="connsiteY270" fmla="*/ 1460035 h 1460034"/>
              <a:gd name="connsiteX271" fmla="*/ 5210967 w 7115878"/>
              <a:gd name="connsiteY271" fmla="*/ 1460035 h 1460034"/>
              <a:gd name="connsiteX272" fmla="*/ 5215536 w 7115878"/>
              <a:gd name="connsiteY272" fmla="*/ 1460035 h 1460034"/>
              <a:gd name="connsiteX273" fmla="*/ 5260848 w 7115878"/>
              <a:gd name="connsiteY273" fmla="*/ 1460035 h 1460034"/>
              <a:gd name="connsiteX274" fmla="*/ 5265418 w 7115878"/>
              <a:gd name="connsiteY274" fmla="*/ 1460035 h 1460034"/>
              <a:gd name="connsiteX275" fmla="*/ 5288011 w 7115878"/>
              <a:gd name="connsiteY275" fmla="*/ 1460035 h 1460034"/>
              <a:gd name="connsiteX276" fmla="*/ 5310858 w 7115878"/>
              <a:gd name="connsiteY276" fmla="*/ 1460035 h 1460034"/>
              <a:gd name="connsiteX277" fmla="*/ 5319742 w 7115878"/>
              <a:gd name="connsiteY277" fmla="*/ 1460035 h 1460034"/>
              <a:gd name="connsiteX278" fmla="*/ 5365182 w 7115878"/>
              <a:gd name="connsiteY278" fmla="*/ 1460035 h 1460034"/>
              <a:gd name="connsiteX279" fmla="*/ 5392471 w 7115878"/>
              <a:gd name="connsiteY279" fmla="*/ 1460035 h 1460034"/>
              <a:gd name="connsiteX280" fmla="*/ 5401484 w 7115878"/>
              <a:gd name="connsiteY280" fmla="*/ 1460035 h 1460034"/>
              <a:gd name="connsiteX281" fmla="*/ 5415064 w 7115878"/>
              <a:gd name="connsiteY281" fmla="*/ 1460035 h 1460034"/>
              <a:gd name="connsiteX282" fmla="*/ 5428772 w 7115878"/>
              <a:gd name="connsiteY282" fmla="*/ 1460035 h 1460034"/>
              <a:gd name="connsiteX283" fmla="*/ 5455807 w 7115878"/>
              <a:gd name="connsiteY283" fmla="*/ 1460035 h 1460034"/>
              <a:gd name="connsiteX284" fmla="*/ 5478655 w 7115878"/>
              <a:gd name="connsiteY284" fmla="*/ 1460035 h 1460034"/>
              <a:gd name="connsiteX285" fmla="*/ 5492235 w 7115878"/>
              <a:gd name="connsiteY285" fmla="*/ 1460035 h 1460034"/>
              <a:gd name="connsiteX286" fmla="*/ 5501248 w 7115878"/>
              <a:gd name="connsiteY286" fmla="*/ 1460035 h 1460034"/>
              <a:gd name="connsiteX287" fmla="*/ 5514828 w 7115878"/>
              <a:gd name="connsiteY287" fmla="*/ 1460035 h 1460034"/>
              <a:gd name="connsiteX288" fmla="*/ 5519398 w 7115878"/>
              <a:gd name="connsiteY288" fmla="*/ 1460035 h 1460034"/>
              <a:gd name="connsiteX289" fmla="*/ 5582861 w 7115878"/>
              <a:gd name="connsiteY289" fmla="*/ 1460035 h 1460034"/>
              <a:gd name="connsiteX290" fmla="*/ 5591874 w 7115878"/>
              <a:gd name="connsiteY290" fmla="*/ 1460035 h 1460034"/>
              <a:gd name="connsiteX291" fmla="*/ 5619162 w 7115878"/>
              <a:gd name="connsiteY291" fmla="*/ 1460035 h 1460034"/>
              <a:gd name="connsiteX292" fmla="*/ 5641755 w 7115878"/>
              <a:gd name="connsiteY292" fmla="*/ 1460035 h 1460034"/>
              <a:gd name="connsiteX293" fmla="*/ 5700776 w 7115878"/>
              <a:gd name="connsiteY293" fmla="*/ 1460035 h 1460034"/>
              <a:gd name="connsiteX294" fmla="*/ 5746215 w 7115878"/>
              <a:gd name="connsiteY294" fmla="*/ 1460035 h 1460034"/>
              <a:gd name="connsiteX295" fmla="*/ 5750657 w 7115878"/>
              <a:gd name="connsiteY295" fmla="*/ 1460035 h 1460034"/>
              <a:gd name="connsiteX296" fmla="*/ 5768808 w 7115878"/>
              <a:gd name="connsiteY296" fmla="*/ 1460035 h 1460034"/>
              <a:gd name="connsiteX297" fmla="*/ 5786960 w 7115878"/>
              <a:gd name="connsiteY297" fmla="*/ 1460035 h 1460034"/>
              <a:gd name="connsiteX298" fmla="*/ 5791402 w 7115878"/>
              <a:gd name="connsiteY298" fmla="*/ 1460035 h 1460034"/>
              <a:gd name="connsiteX299" fmla="*/ 5795971 w 7115878"/>
              <a:gd name="connsiteY299" fmla="*/ 1460035 h 1460034"/>
              <a:gd name="connsiteX300" fmla="*/ 5800540 w 7115878"/>
              <a:gd name="connsiteY300" fmla="*/ 1460035 h 1460034"/>
              <a:gd name="connsiteX301" fmla="*/ 5823260 w 7115878"/>
              <a:gd name="connsiteY301" fmla="*/ 1460035 h 1460034"/>
              <a:gd name="connsiteX302" fmla="*/ 5868572 w 7115878"/>
              <a:gd name="connsiteY302" fmla="*/ 1460035 h 1460034"/>
              <a:gd name="connsiteX303" fmla="*/ 5891293 w 7115878"/>
              <a:gd name="connsiteY303" fmla="*/ 1460035 h 1460034"/>
              <a:gd name="connsiteX304" fmla="*/ 5936605 w 7115878"/>
              <a:gd name="connsiteY304" fmla="*/ 1460035 h 1460034"/>
              <a:gd name="connsiteX305" fmla="*/ 6013650 w 7115878"/>
              <a:gd name="connsiteY305" fmla="*/ 1460035 h 1460034"/>
              <a:gd name="connsiteX306" fmla="*/ 6045382 w 7115878"/>
              <a:gd name="connsiteY306" fmla="*/ 1460035 h 1460034"/>
              <a:gd name="connsiteX307" fmla="*/ 6063531 w 7115878"/>
              <a:gd name="connsiteY307" fmla="*/ 1460035 h 1460034"/>
              <a:gd name="connsiteX308" fmla="*/ 6072670 w 7115878"/>
              <a:gd name="connsiteY308" fmla="*/ 1460035 h 1460034"/>
              <a:gd name="connsiteX309" fmla="*/ 6190585 w 7115878"/>
              <a:gd name="connsiteY309" fmla="*/ 1460035 h 1460034"/>
              <a:gd name="connsiteX310" fmla="*/ 6195154 w 7115878"/>
              <a:gd name="connsiteY310" fmla="*/ 1460035 h 1460034"/>
              <a:gd name="connsiteX311" fmla="*/ 6213178 w 7115878"/>
              <a:gd name="connsiteY311" fmla="*/ 1460035 h 1460034"/>
              <a:gd name="connsiteX312" fmla="*/ 6226886 w 7115878"/>
              <a:gd name="connsiteY312" fmla="*/ 1460035 h 1460034"/>
              <a:gd name="connsiteX313" fmla="*/ 6231328 w 7115878"/>
              <a:gd name="connsiteY313" fmla="*/ 1460035 h 1460034"/>
              <a:gd name="connsiteX314" fmla="*/ 6285780 w 7115878"/>
              <a:gd name="connsiteY314" fmla="*/ 1460035 h 1460034"/>
              <a:gd name="connsiteX315" fmla="*/ 6317511 w 7115878"/>
              <a:gd name="connsiteY315" fmla="*/ 1460035 h 1460034"/>
              <a:gd name="connsiteX316" fmla="*/ 6372090 w 7115878"/>
              <a:gd name="connsiteY316" fmla="*/ 1460035 h 1460034"/>
              <a:gd name="connsiteX317" fmla="*/ 6449007 w 7115878"/>
              <a:gd name="connsiteY317" fmla="*/ 1460035 h 1460034"/>
              <a:gd name="connsiteX318" fmla="*/ 6480866 w 7115878"/>
              <a:gd name="connsiteY318" fmla="*/ 1460035 h 1460034"/>
              <a:gd name="connsiteX319" fmla="*/ 6526179 w 7115878"/>
              <a:gd name="connsiteY319" fmla="*/ 1460035 h 1460034"/>
              <a:gd name="connsiteX320" fmla="*/ 6793867 w 7115878"/>
              <a:gd name="connsiteY320" fmla="*/ 1460035 h 1460034"/>
              <a:gd name="connsiteX321" fmla="*/ 7115879 w 7115878"/>
              <a:gd name="connsiteY321" fmla="*/ 1460035 h 14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Lst>
            <a:rect l="l" t="t" r="r" b="b"/>
            <a:pathLst>
              <a:path w="7115878" h="1460034">
                <a:moveTo>
                  <a:pt x="0" y="0"/>
                </a:moveTo>
                <a:lnTo>
                  <a:pt x="4696" y="0"/>
                </a:lnTo>
                <a:lnTo>
                  <a:pt x="22720" y="0"/>
                </a:lnTo>
                <a:lnTo>
                  <a:pt x="22720" y="13944"/>
                </a:lnTo>
                <a:lnTo>
                  <a:pt x="68032" y="13944"/>
                </a:lnTo>
                <a:lnTo>
                  <a:pt x="68032" y="28014"/>
                </a:lnTo>
                <a:lnTo>
                  <a:pt x="108903" y="28014"/>
                </a:lnTo>
                <a:lnTo>
                  <a:pt x="222248" y="28014"/>
                </a:lnTo>
                <a:lnTo>
                  <a:pt x="249411" y="28014"/>
                </a:lnTo>
                <a:lnTo>
                  <a:pt x="249411" y="42211"/>
                </a:lnTo>
                <a:lnTo>
                  <a:pt x="258549" y="42211"/>
                </a:lnTo>
                <a:lnTo>
                  <a:pt x="258549" y="56409"/>
                </a:lnTo>
                <a:lnTo>
                  <a:pt x="290154" y="56409"/>
                </a:lnTo>
                <a:lnTo>
                  <a:pt x="299420" y="56409"/>
                </a:lnTo>
                <a:lnTo>
                  <a:pt x="385476" y="56409"/>
                </a:lnTo>
                <a:lnTo>
                  <a:pt x="385476" y="70733"/>
                </a:lnTo>
                <a:lnTo>
                  <a:pt x="453508" y="70733"/>
                </a:lnTo>
                <a:lnTo>
                  <a:pt x="485240" y="70733"/>
                </a:lnTo>
                <a:lnTo>
                  <a:pt x="507960" y="70733"/>
                </a:lnTo>
                <a:lnTo>
                  <a:pt x="507960" y="85183"/>
                </a:lnTo>
                <a:lnTo>
                  <a:pt x="517098" y="85183"/>
                </a:lnTo>
                <a:lnTo>
                  <a:pt x="562411" y="85183"/>
                </a:lnTo>
                <a:lnTo>
                  <a:pt x="562411" y="99634"/>
                </a:lnTo>
                <a:lnTo>
                  <a:pt x="589574" y="99634"/>
                </a:lnTo>
                <a:lnTo>
                  <a:pt x="589574" y="114085"/>
                </a:lnTo>
                <a:lnTo>
                  <a:pt x="657606" y="114085"/>
                </a:lnTo>
                <a:lnTo>
                  <a:pt x="657606" y="128536"/>
                </a:lnTo>
                <a:lnTo>
                  <a:pt x="666745" y="128536"/>
                </a:lnTo>
                <a:lnTo>
                  <a:pt x="721196" y="128536"/>
                </a:lnTo>
                <a:lnTo>
                  <a:pt x="721196" y="143113"/>
                </a:lnTo>
                <a:lnTo>
                  <a:pt x="743789" y="143113"/>
                </a:lnTo>
                <a:lnTo>
                  <a:pt x="743789" y="157564"/>
                </a:lnTo>
                <a:lnTo>
                  <a:pt x="793672" y="157564"/>
                </a:lnTo>
                <a:lnTo>
                  <a:pt x="793672" y="172141"/>
                </a:lnTo>
                <a:lnTo>
                  <a:pt x="807252" y="172141"/>
                </a:lnTo>
                <a:lnTo>
                  <a:pt x="843554" y="172141"/>
                </a:lnTo>
                <a:lnTo>
                  <a:pt x="843554" y="201550"/>
                </a:lnTo>
                <a:lnTo>
                  <a:pt x="861704" y="201550"/>
                </a:lnTo>
                <a:lnTo>
                  <a:pt x="861704" y="216001"/>
                </a:lnTo>
                <a:lnTo>
                  <a:pt x="884424" y="216001"/>
                </a:lnTo>
                <a:lnTo>
                  <a:pt x="884424" y="230705"/>
                </a:lnTo>
                <a:lnTo>
                  <a:pt x="888993" y="230705"/>
                </a:lnTo>
                <a:lnTo>
                  <a:pt x="888993" y="245283"/>
                </a:lnTo>
                <a:lnTo>
                  <a:pt x="925167" y="245283"/>
                </a:lnTo>
                <a:lnTo>
                  <a:pt x="925167" y="259860"/>
                </a:lnTo>
                <a:lnTo>
                  <a:pt x="947887" y="259860"/>
                </a:lnTo>
                <a:lnTo>
                  <a:pt x="947887" y="274438"/>
                </a:lnTo>
                <a:lnTo>
                  <a:pt x="952456" y="274438"/>
                </a:lnTo>
                <a:lnTo>
                  <a:pt x="952456" y="289142"/>
                </a:lnTo>
                <a:lnTo>
                  <a:pt x="957026" y="289142"/>
                </a:lnTo>
                <a:lnTo>
                  <a:pt x="957026" y="303593"/>
                </a:lnTo>
                <a:lnTo>
                  <a:pt x="1015793" y="303593"/>
                </a:lnTo>
                <a:lnTo>
                  <a:pt x="1015793" y="318297"/>
                </a:lnTo>
                <a:lnTo>
                  <a:pt x="1047651" y="318297"/>
                </a:lnTo>
                <a:lnTo>
                  <a:pt x="1047651" y="333001"/>
                </a:lnTo>
                <a:lnTo>
                  <a:pt x="1083825" y="333001"/>
                </a:lnTo>
                <a:lnTo>
                  <a:pt x="1083825" y="347579"/>
                </a:lnTo>
                <a:lnTo>
                  <a:pt x="1120253" y="347579"/>
                </a:lnTo>
                <a:lnTo>
                  <a:pt x="1120253" y="376734"/>
                </a:lnTo>
                <a:lnTo>
                  <a:pt x="1129264" y="376734"/>
                </a:lnTo>
                <a:lnTo>
                  <a:pt x="1129264" y="391438"/>
                </a:lnTo>
                <a:lnTo>
                  <a:pt x="1142973" y="391438"/>
                </a:lnTo>
                <a:lnTo>
                  <a:pt x="1142973" y="405889"/>
                </a:lnTo>
                <a:lnTo>
                  <a:pt x="1174704" y="405889"/>
                </a:lnTo>
                <a:lnTo>
                  <a:pt x="1174704" y="420593"/>
                </a:lnTo>
                <a:lnTo>
                  <a:pt x="1206436" y="420593"/>
                </a:lnTo>
                <a:lnTo>
                  <a:pt x="1206436" y="435171"/>
                </a:lnTo>
                <a:lnTo>
                  <a:pt x="1356083" y="435171"/>
                </a:lnTo>
                <a:lnTo>
                  <a:pt x="1356083" y="449748"/>
                </a:lnTo>
                <a:lnTo>
                  <a:pt x="1369663" y="449748"/>
                </a:lnTo>
                <a:lnTo>
                  <a:pt x="1369663" y="464453"/>
                </a:lnTo>
                <a:lnTo>
                  <a:pt x="1401395" y="464453"/>
                </a:lnTo>
                <a:lnTo>
                  <a:pt x="1401395" y="479030"/>
                </a:lnTo>
                <a:lnTo>
                  <a:pt x="1428684" y="479030"/>
                </a:lnTo>
                <a:lnTo>
                  <a:pt x="1428684" y="493735"/>
                </a:lnTo>
                <a:lnTo>
                  <a:pt x="1519310" y="493735"/>
                </a:lnTo>
                <a:lnTo>
                  <a:pt x="1519310" y="508185"/>
                </a:lnTo>
                <a:lnTo>
                  <a:pt x="1546599" y="508185"/>
                </a:lnTo>
                <a:lnTo>
                  <a:pt x="1546599" y="522890"/>
                </a:lnTo>
                <a:lnTo>
                  <a:pt x="1569192" y="522890"/>
                </a:lnTo>
                <a:lnTo>
                  <a:pt x="1569192" y="537467"/>
                </a:lnTo>
                <a:lnTo>
                  <a:pt x="1578330" y="537467"/>
                </a:lnTo>
                <a:lnTo>
                  <a:pt x="1578330" y="552045"/>
                </a:lnTo>
                <a:lnTo>
                  <a:pt x="1587342" y="552045"/>
                </a:lnTo>
                <a:lnTo>
                  <a:pt x="1587342" y="566622"/>
                </a:lnTo>
                <a:lnTo>
                  <a:pt x="1637224" y="566622"/>
                </a:lnTo>
                <a:lnTo>
                  <a:pt x="1637224" y="581326"/>
                </a:lnTo>
                <a:lnTo>
                  <a:pt x="1668956" y="581326"/>
                </a:lnTo>
                <a:lnTo>
                  <a:pt x="1668956" y="596031"/>
                </a:lnTo>
                <a:lnTo>
                  <a:pt x="1700688" y="596031"/>
                </a:lnTo>
                <a:lnTo>
                  <a:pt x="1700688" y="610482"/>
                </a:lnTo>
                <a:lnTo>
                  <a:pt x="1709827" y="610482"/>
                </a:lnTo>
                <a:lnTo>
                  <a:pt x="1709827" y="625186"/>
                </a:lnTo>
                <a:lnTo>
                  <a:pt x="1736989" y="625186"/>
                </a:lnTo>
                <a:lnTo>
                  <a:pt x="1736989" y="639763"/>
                </a:lnTo>
                <a:lnTo>
                  <a:pt x="1773290" y="639763"/>
                </a:lnTo>
                <a:lnTo>
                  <a:pt x="1773290" y="654341"/>
                </a:lnTo>
                <a:lnTo>
                  <a:pt x="1782428" y="654341"/>
                </a:lnTo>
                <a:lnTo>
                  <a:pt x="1782428" y="668918"/>
                </a:lnTo>
                <a:lnTo>
                  <a:pt x="1823172" y="668918"/>
                </a:lnTo>
                <a:lnTo>
                  <a:pt x="1823172" y="683623"/>
                </a:lnTo>
                <a:lnTo>
                  <a:pt x="1841322" y="683623"/>
                </a:lnTo>
                <a:lnTo>
                  <a:pt x="1841322" y="698074"/>
                </a:lnTo>
                <a:lnTo>
                  <a:pt x="1845892" y="698074"/>
                </a:lnTo>
                <a:lnTo>
                  <a:pt x="1845892" y="712778"/>
                </a:lnTo>
                <a:lnTo>
                  <a:pt x="1850461" y="712778"/>
                </a:lnTo>
                <a:lnTo>
                  <a:pt x="1850461" y="727482"/>
                </a:lnTo>
                <a:lnTo>
                  <a:pt x="1859346" y="727482"/>
                </a:lnTo>
                <a:lnTo>
                  <a:pt x="1859346" y="741933"/>
                </a:lnTo>
                <a:lnTo>
                  <a:pt x="1864042" y="741933"/>
                </a:lnTo>
                <a:lnTo>
                  <a:pt x="1864042" y="756637"/>
                </a:lnTo>
                <a:lnTo>
                  <a:pt x="1877496" y="756637"/>
                </a:lnTo>
                <a:lnTo>
                  <a:pt x="1877496" y="771215"/>
                </a:lnTo>
                <a:lnTo>
                  <a:pt x="1882192" y="771215"/>
                </a:lnTo>
                <a:lnTo>
                  <a:pt x="1882192" y="785919"/>
                </a:lnTo>
                <a:lnTo>
                  <a:pt x="1927378" y="785919"/>
                </a:lnTo>
                <a:lnTo>
                  <a:pt x="1927378" y="800370"/>
                </a:lnTo>
                <a:lnTo>
                  <a:pt x="1936517" y="800370"/>
                </a:lnTo>
                <a:lnTo>
                  <a:pt x="1936517" y="815074"/>
                </a:lnTo>
                <a:lnTo>
                  <a:pt x="2045293" y="815074"/>
                </a:lnTo>
                <a:lnTo>
                  <a:pt x="2045293" y="829652"/>
                </a:lnTo>
                <a:lnTo>
                  <a:pt x="2131603" y="829652"/>
                </a:lnTo>
                <a:lnTo>
                  <a:pt x="2131603" y="844229"/>
                </a:lnTo>
                <a:lnTo>
                  <a:pt x="2217786" y="844229"/>
                </a:lnTo>
                <a:lnTo>
                  <a:pt x="2217786" y="858933"/>
                </a:lnTo>
                <a:lnTo>
                  <a:pt x="2290388" y="858933"/>
                </a:lnTo>
                <a:lnTo>
                  <a:pt x="2290388" y="873511"/>
                </a:lnTo>
                <a:lnTo>
                  <a:pt x="2353852" y="873511"/>
                </a:lnTo>
                <a:lnTo>
                  <a:pt x="2353852" y="888215"/>
                </a:lnTo>
                <a:lnTo>
                  <a:pt x="2421884" y="888215"/>
                </a:lnTo>
                <a:lnTo>
                  <a:pt x="2421884" y="902666"/>
                </a:lnTo>
                <a:lnTo>
                  <a:pt x="2467070" y="902666"/>
                </a:lnTo>
                <a:lnTo>
                  <a:pt x="2467070" y="917370"/>
                </a:lnTo>
                <a:lnTo>
                  <a:pt x="2526218" y="917370"/>
                </a:lnTo>
                <a:lnTo>
                  <a:pt x="2526218" y="931948"/>
                </a:lnTo>
                <a:lnTo>
                  <a:pt x="2535102" y="931948"/>
                </a:lnTo>
                <a:lnTo>
                  <a:pt x="2562392" y="931948"/>
                </a:lnTo>
                <a:lnTo>
                  <a:pt x="2571530" y="931948"/>
                </a:lnTo>
                <a:lnTo>
                  <a:pt x="2589681" y="931948"/>
                </a:lnTo>
                <a:lnTo>
                  <a:pt x="2621413" y="931948"/>
                </a:lnTo>
                <a:lnTo>
                  <a:pt x="2621413" y="946906"/>
                </a:lnTo>
                <a:lnTo>
                  <a:pt x="2671168" y="946906"/>
                </a:lnTo>
                <a:lnTo>
                  <a:pt x="2671168" y="961863"/>
                </a:lnTo>
                <a:lnTo>
                  <a:pt x="2716608" y="961863"/>
                </a:lnTo>
                <a:lnTo>
                  <a:pt x="2725746" y="961863"/>
                </a:lnTo>
                <a:lnTo>
                  <a:pt x="2802791" y="961863"/>
                </a:lnTo>
                <a:lnTo>
                  <a:pt x="2843660" y="961863"/>
                </a:lnTo>
                <a:lnTo>
                  <a:pt x="2843660" y="977075"/>
                </a:lnTo>
                <a:lnTo>
                  <a:pt x="2870823" y="977075"/>
                </a:lnTo>
                <a:lnTo>
                  <a:pt x="2870823" y="992286"/>
                </a:lnTo>
                <a:lnTo>
                  <a:pt x="2911694" y="992286"/>
                </a:lnTo>
                <a:lnTo>
                  <a:pt x="2916136" y="992286"/>
                </a:lnTo>
                <a:lnTo>
                  <a:pt x="2920705" y="992286"/>
                </a:lnTo>
                <a:lnTo>
                  <a:pt x="3002319" y="992286"/>
                </a:lnTo>
                <a:lnTo>
                  <a:pt x="3006761" y="992286"/>
                </a:lnTo>
                <a:lnTo>
                  <a:pt x="3024911" y="992286"/>
                </a:lnTo>
                <a:lnTo>
                  <a:pt x="3024911" y="1008004"/>
                </a:lnTo>
                <a:lnTo>
                  <a:pt x="3047758" y="1008004"/>
                </a:lnTo>
                <a:lnTo>
                  <a:pt x="3074794" y="1008004"/>
                </a:lnTo>
                <a:lnTo>
                  <a:pt x="3083932" y="1008004"/>
                </a:lnTo>
                <a:lnTo>
                  <a:pt x="3188265" y="1008004"/>
                </a:lnTo>
                <a:lnTo>
                  <a:pt x="3188265" y="1023977"/>
                </a:lnTo>
                <a:lnTo>
                  <a:pt x="3210859" y="1023977"/>
                </a:lnTo>
                <a:lnTo>
                  <a:pt x="3210859" y="1039948"/>
                </a:lnTo>
                <a:lnTo>
                  <a:pt x="3229010" y="1039948"/>
                </a:lnTo>
                <a:lnTo>
                  <a:pt x="3278891" y="1039948"/>
                </a:lnTo>
                <a:lnTo>
                  <a:pt x="3278891" y="1056174"/>
                </a:lnTo>
                <a:lnTo>
                  <a:pt x="3283587" y="1056174"/>
                </a:lnTo>
                <a:lnTo>
                  <a:pt x="3283587" y="1072273"/>
                </a:lnTo>
                <a:lnTo>
                  <a:pt x="3342481" y="1072273"/>
                </a:lnTo>
                <a:lnTo>
                  <a:pt x="3392364" y="1072273"/>
                </a:lnTo>
                <a:lnTo>
                  <a:pt x="3392364" y="1088498"/>
                </a:lnTo>
                <a:lnTo>
                  <a:pt x="3396806" y="1088498"/>
                </a:lnTo>
                <a:lnTo>
                  <a:pt x="3396806" y="1104850"/>
                </a:lnTo>
                <a:lnTo>
                  <a:pt x="3578312" y="1104850"/>
                </a:lnTo>
                <a:lnTo>
                  <a:pt x="3623624" y="1104850"/>
                </a:lnTo>
                <a:lnTo>
                  <a:pt x="3628193" y="1104850"/>
                </a:lnTo>
                <a:lnTo>
                  <a:pt x="3641775" y="1104850"/>
                </a:lnTo>
                <a:lnTo>
                  <a:pt x="3673634" y="1104850"/>
                </a:lnTo>
                <a:lnTo>
                  <a:pt x="3678076" y="1104850"/>
                </a:lnTo>
                <a:lnTo>
                  <a:pt x="3700669" y="1104850"/>
                </a:lnTo>
                <a:lnTo>
                  <a:pt x="3718946" y="1104850"/>
                </a:lnTo>
                <a:lnTo>
                  <a:pt x="3750550" y="1104850"/>
                </a:lnTo>
                <a:lnTo>
                  <a:pt x="3764258" y="1104850"/>
                </a:lnTo>
                <a:lnTo>
                  <a:pt x="3823279" y="1104850"/>
                </a:lnTo>
                <a:lnTo>
                  <a:pt x="3823279" y="1122090"/>
                </a:lnTo>
                <a:lnTo>
                  <a:pt x="3832292" y="1122090"/>
                </a:lnTo>
                <a:lnTo>
                  <a:pt x="3845872" y="1122090"/>
                </a:lnTo>
                <a:lnTo>
                  <a:pt x="3855011" y="1122090"/>
                </a:lnTo>
                <a:lnTo>
                  <a:pt x="3873162" y="1122090"/>
                </a:lnTo>
                <a:lnTo>
                  <a:pt x="3877604" y="1122090"/>
                </a:lnTo>
                <a:lnTo>
                  <a:pt x="3882173" y="1122090"/>
                </a:lnTo>
                <a:lnTo>
                  <a:pt x="3900324" y="1122090"/>
                </a:lnTo>
                <a:lnTo>
                  <a:pt x="3909462" y="1122090"/>
                </a:lnTo>
                <a:lnTo>
                  <a:pt x="3936498" y="1122090"/>
                </a:lnTo>
                <a:lnTo>
                  <a:pt x="3995519" y="1122090"/>
                </a:lnTo>
                <a:lnTo>
                  <a:pt x="4004530" y="1122090"/>
                </a:lnTo>
                <a:lnTo>
                  <a:pt x="4022681" y="1122090"/>
                </a:lnTo>
                <a:lnTo>
                  <a:pt x="4049969" y="1122090"/>
                </a:lnTo>
                <a:lnTo>
                  <a:pt x="4068121" y="1122090"/>
                </a:lnTo>
                <a:lnTo>
                  <a:pt x="4099852" y="1122090"/>
                </a:lnTo>
                <a:lnTo>
                  <a:pt x="4104294" y="1122090"/>
                </a:lnTo>
                <a:lnTo>
                  <a:pt x="4131584" y="1122090"/>
                </a:lnTo>
                <a:lnTo>
                  <a:pt x="4131584" y="1142371"/>
                </a:lnTo>
                <a:lnTo>
                  <a:pt x="4158873" y="1142371"/>
                </a:lnTo>
                <a:lnTo>
                  <a:pt x="4181465" y="1142371"/>
                </a:lnTo>
                <a:lnTo>
                  <a:pt x="4190478" y="1142371"/>
                </a:lnTo>
                <a:lnTo>
                  <a:pt x="4208755" y="1142371"/>
                </a:lnTo>
                <a:lnTo>
                  <a:pt x="4208755" y="1163160"/>
                </a:lnTo>
                <a:lnTo>
                  <a:pt x="4217767" y="1163160"/>
                </a:lnTo>
                <a:lnTo>
                  <a:pt x="4226906" y="1163160"/>
                </a:lnTo>
                <a:lnTo>
                  <a:pt x="4231348" y="1163160"/>
                </a:lnTo>
                <a:lnTo>
                  <a:pt x="4276787" y="1163160"/>
                </a:lnTo>
                <a:lnTo>
                  <a:pt x="4281358" y="1163160"/>
                </a:lnTo>
                <a:lnTo>
                  <a:pt x="4331239" y="1163160"/>
                </a:lnTo>
                <a:lnTo>
                  <a:pt x="4335681" y="1163160"/>
                </a:lnTo>
                <a:lnTo>
                  <a:pt x="4349263" y="1163160"/>
                </a:lnTo>
                <a:lnTo>
                  <a:pt x="4353832" y="1163160"/>
                </a:lnTo>
                <a:lnTo>
                  <a:pt x="4385564" y="1163160"/>
                </a:lnTo>
                <a:lnTo>
                  <a:pt x="4412853" y="1163160"/>
                </a:lnTo>
                <a:lnTo>
                  <a:pt x="4462735" y="1163160"/>
                </a:lnTo>
                <a:lnTo>
                  <a:pt x="4480886" y="1163160"/>
                </a:lnTo>
                <a:lnTo>
                  <a:pt x="4480886" y="1186864"/>
                </a:lnTo>
                <a:lnTo>
                  <a:pt x="4508048" y="1186864"/>
                </a:lnTo>
                <a:lnTo>
                  <a:pt x="4521629" y="1186864"/>
                </a:lnTo>
                <a:lnTo>
                  <a:pt x="4526071" y="1186864"/>
                </a:lnTo>
                <a:lnTo>
                  <a:pt x="4530767" y="1186864"/>
                </a:lnTo>
                <a:lnTo>
                  <a:pt x="4530767" y="1211203"/>
                </a:lnTo>
                <a:lnTo>
                  <a:pt x="4539780" y="1211203"/>
                </a:lnTo>
                <a:lnTo>
                  <a:pt x="4557929" y="1211203"/>
                </a:lnTo>
                <a:lnTo>
                  <a:pt x="4571511" y="1211203"/>
                </a:lnTo>
                <a:lnTo>
                  <a:pt x="4580650" y="1211203"/>
                </a:lnTo>
                <a:lnTo>
                  <a:pt x="4580650" y="1236301"/>
                </a:lnTo>
                <a:lnTo>
                  <a:pt x="4594103" y="1236301"/>
                </a:lnTo>
                <a:lnTo>
                  <a:pt x="4639544" y="1236301"/>
                </a:lnTo>
                <a:lnTo>
                  <a:pt x="4657694" y="1236301"/>
                </a:lnTo>
                <a:lnTo>
                  <a:pt x="4703134" y="1236301"/>
                </a:lnTo>
                <a:lnTo>
                  <a:pt x="4721157" y="1236301"/>
                </a:lnTo>
                <a:lnTo>
                  <a:pt x="4784747" y="1236301"/>
                </a:lnTo>
                <a:lnTo>
                  <a:pt x="4784747" y="1262921"/>
                </a:lnTo>
                <a:lnTo>
                  <a:pt x="4825491" y="1262921"/>
                </a:lnTo>
                <a:lnTo>
                  <a:pt x="4829934" y="1262921"/>
                </a:lnTo>
                <a:lnTo>
                  <a:pt x="4866234" y="1262921"/>
                </a:lnTo>
                <a:lnTo>
                  <a:pt x="4889080" y="1262921"/>
                </a:lnTo>
                <a:lnTo>
                  <a:pt x="4902662" y="1262921"/>
                </a:lnTo>
                <a:lnTo>
                  <a:pt x="4907104" y="1262921"/>
                </a:lnTo>
                <a:lnTo>
                  <a:pt x="4911674" y="1262921"/>
                </a:lnTo>
                <a:lnTo>
                  <a:pt x="4938963" y="1262921"/>
                </a:lnTo>
                <a:lnTo>
                  <a:pt x="4952543" y="1262921"/>
                </a:lnTo>
                <a:lnTo>
                  <a:pt x="4965998" y="1262921"/>
                </a:lnTo>
                <a:lnTo>
                  <a:pt x="4965998" y="1294485"/>
                </a:lnTo>
                <a:lnTo>
                  <a:pt x="4975137" y="1294485"/>
                </a:lnTo>
                <a:lnTo>
                  <a:pt x="4975137" y="1326048"/>
                </a:lnTo>
                <a:lnTo>
                  <a:pt x="5002299" y="1326048"/>
                </a:lnTo>
                <a:lnTo>
                  <a:pt x="5006995" y="1326048"/>
                </a:lnTo>
                <a:lnTo>
                  <a:pt x="5006995" y="1358119"/>
                </a:lnTo>
                <a:lnTo>
                  <a:pt x="5043169" y="1358119"/>
                </a:lnTo>
                <a:lnTo>
                  <a:pt x="5043169" y="1390316"/>
                </a:lnTo>
                <a:lnTo>
                  <a:pt x="5052182" y="1390316"/>
                </a:lnTo>
                <a:lnTo>
                  <a:pt x="5056878" y="1390316"/>
                </a:lnTo>
                <a:lnTo>
                  <a:pt x="5056878" y="1422894"/>
                </a:lnTo>
                <a:lnTo>
                  <a:pt x="5070459" y="1422894"/>
                </a:lnTo>
                <a:lnTo>
                  <a:pt x="5079470" y="1422894"/>
                </a:lnTo>
                <a:lnTo>
                  <a:pt x="5083914" y="1422894"/>
                </a:lnTo>
                <a:lnTo>
                  <a:pt x="5093052" y="1422894"/>
                </a:lnTo>
                <a:lnTo>
                  <a:pt x="5120214" y="1422894"/>
                </a:lnTo>
                <a:lnTo>
                  <a:pt x="5129353" y="1422894"/>
                </a:lnTo>
                <a:lnTo>
                  <a:pt x="5151946" y="1422894"/>
                </a:lnTo>
                <a:lnTo>
                  <a:pt x="5165654" y="1422894"/>
                </a:lnTo>
                <a:lnTo>
                  <a:pt x="5201827" y="1422894"/>
                </a:lnTo>
                <a:lnTo>
                  <a:pt x="5201827" y="1460035"/>
                </a:lnTo>
                <a:lnTo>
                  <a:pt x="5210967" y="1460035"/>
                </a:lnTo>
                <a:lnTo>
                  <a:pt x="5215536" y="1460035"/>
                </a:lnTo>
                <a:lnTo>
                  <a:pt x="5260848" y="1460035"/>
                </a:lnTo>
                <a:lnTo>
                  <a:pt x="5265418" y="1460035"/>
                </a:lnTo>
                <a:lnTo>
                  <a:pt x="5288011" y="1460035"/>
                </a:lnTo>
                <a:lnTo>
                  <a:pt x="5310858" y="1460035"/>
                </a:lnTo>
                <a:lnTo>
                  <a:pt x="5319742" y="1460035"/>
                </a:lnTo>
                <a:lnTo>
                  <a:pt x="5365182" y="1460035"/>
                </a:lnTo>
                <a:lnTo>
                  <a:pt x="5392471" y="1460035"/>
                </a:lnTo>
                <a:lnTo>
                  <a:pt x="5401484" y="1460035"/>
                </a:lnTo>
                <a:lnTo>
                  <a:pt x="5415064" y="1460035"/>
                </a:lnTo>
                <a:lnTo>
                  <a:pt x="5428772" y="1460035"/>
                </a:lnTo>
                <a:lnTo>
                  <a:pt x="5455807" y="1460035"/>
                </a:lnTo>
                <a:lnTo>
                  <a:pt x="5478655" y="1460035"/>
                </a:lnTo>
                <a:lnTo>
                  <a:pt x="5492235" y="1460035"/>
                </a:lnTo>
                <a:lnTo>
                  <a:pt x="5501248" y="1460035"/>
                </a:lnTo>
                <a:lnTo>
                  <a:pt x="5514828" y="1460035"/>
                </a:lnTo>
                <a:lnTo>
                  <a:pt x="5519398" y="1460035"/>
                </a:lnTo>
                <a:lnTo>
                  <a:pt x="5582861" y="1460035"/>
                </a:lnTo>
                <a:lnTo>
                  <a:pt x="5591874" y="1460035"/>
                </a:lnTo>
                <a:lnTo>
                  <a:pt x="5619162" y="1460035"/>
                </a:lnTo>
                <a:lnTo>
                  <a:pt x="5641755" y="1460035"/>
                </a:lnTo>
                <a:lnTo>
                  <a:pt x="5700776" y="1460035"/>
                </a:lnTo>
                <a:lnTo>
                  <a:pt x="5746215" y="1460035"/>
                </a:lnTo>
                <a:lnTo>
                  <a:pt x="5750657" y="1460035"/>
                </a:lnTo>
                <a:lnTo>
                  <a:pt x="5768808" y="1460035"/>
                </a:lnTo>
                <a:lnTo>
                  <a:pt x="5786960" y="1460035"/>
                </a:lnTo>
                <a:lnTo>
                  <a:pt x="5791402" y="1460035"/>
                </a:lnTo>
                <a:lnTo>
                  <a:pt x="5795971" y="1460035"/>
                </a:lnTo>
                <a:lnTo>
                  <a:pt x="5800540" y="1460035"/>
                </a:lnTo>
                <a:lnTo>
                  <a:pt x="5823260" y="1460035"/>
                </a:lnTo>
                <a:lnTo>
                  <a:pt x="5868572" y="1460035"/>
                </a:lnTo>
                <a:lnTo>
                  <a:pt x="5891293" y="1460035"/>
                </a:lnTo>
                <a:lnTo>
                  <a:pt x="5936605" y="1460035"/>
                </a:lnTo>
                <a:lnTo>
                  <a:pt x="6013650" y="1460035"/>
                </a:lnTo>
                <a:lnTo>
                  <a:pt x="6045382" y="1460035"/>
                </a:lnTo>
                <a:lnTo>
                  <a:pt x="6063531" y="1460035"/>
                </a:lnTo>
                <a:lnTo>
                  <a:pt x="6072670" y="1460035"/>
                </a:lnTo>
                <a:lnTo>
                  <a:pt x="6190585" y="1460035"/>
                </a:lnTo>
                <a:lnTo>
                  <a:pt x="6195154" y="1460035"/>
                </a:lnTo>
                <a:lnTo>
                  <a:pt x="6213178" y="1460035"/>
                </a:lnTo>
                <a:lnTo>
                  <a:pt x="6226886" y="1460035"/>
                </a:lnTo>
                <a:lnTo>
                  <a:pt x="6231328" y="1460035"/>
                </a:lnTo>
                <a:lnTo>
                  <a:pt x="6285780" y="1460035"/>
                </a:lnTo>
                <a:lnTo>
                  <a:pt x="6317511" y="1460035"/>
                </a:lnTo>
                <a:lnTo>
                  <a:pt x="6372090" y="1460035"/>
                </a:lnTo>
                <a:lnTo>
                  <a:pt x="6449007" y="1460035"/>
                </a:lnTo>
                <a:lnTo>
                  <a:pt x="6480866" y="1460035"/>
                </a:lnTo>
                <a:lnTo>
                  <a:pt x="6526179" y="1460035"/>
                </a:lnTo>
                <a:lnTo>
                  <a:pt x="6793867" y="1460035"/>
                </a:lnTo>
                <a:lnTo>
                  <a:pt x="7115879" y="1460035"/>
                </a:lnTo>
              </a:path>
            </a:pathLst>
          </a:custGeom>
          <a:noFill/>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nvGrpSpPr>
          <p:cNvPr id="48" name="Graphic 5">
            <a:extLst>
              <a:ext uri="{FF2B5EF4-FFF2-40B4-BE49-F238E27FC236}">
                <a16:creationId xmlns:a16="http://schemas.microsoft.com/office/drawing/2014/main" id="{C28DFE7C-3D31-62C7-B4BD-1823D45BBB74}"/>
              </a:ext>
            </a:extLst>
          </p:cNvPr>
          <p:cNvGrpSpPr/>
          <p:nvPr/>
        </p:nvGrpSpPr>
        <p:grpSpPr>
          <a:xfrm>
            <a:off x="6977633" y="2288740"/>
            <a:ext cx="4808227" cy="1104919"/>
            <a:chOff x="8464929" y="1898151"/>
            <a:chExt cx="7212342" cy="1560936"/>
          </a:xfrm>
        </p:grpSpPr>
        <p:sp>
          <p:nvSpPr>
            <p:cNvPr id="894" name="Freeform 4278">
              <a:extLst>
                <a:ext uri="{FF2B5EF4-FFF2-40B4-BE49-F238E27FC236}">
                  <a16:creationId xmlns:a16="http://schemas.microsoft.com/office/drawing/2014/main" id="{B29A8AE0-4FBF-148C-24C1-FF66725FA329}"/>
                </a:ext>
              </a:extLst>
            </p:cNvPr>
            <p:cNvSpPr/>
            <p:nvPr/>
          </p:nvSpPr>
          <p:spPr>
            <a:xfrm>
              <a:off x="8464929" y="194860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95" name="Freeform 4279">
              <a:extLst>
                <a:ext uri="{FF2B5EF4-FFF2-40B4-BE49-F238E27FC236}">
                  <a16:creationId xmlns:a16="http://schemas.microsoft.com/office/drawing/2014/main" id="{D7A8B8DD-2C8D-E703-AA17-7FBDBD084EFD}"/>
                </a:ext>
              </a:extLst>
            </p:cNvPr>
            <p:cNvSpPr/>
            <p:nvPr/>
          </p:nvSpPr>
          <p:spPr>
            <a:xfrm>
              <a:off x="8515573" y="18981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96" name="Freeform 4280">
              <a:extLst>
                <a:ext uri="{FF2B5EF4-FFF2-40B4-BE49-F238E27FC236}">
                  <a16:creationId xmlns:a16="http://schemas.microsoft.com/office/drawing/2014/main" id="{FA473B02-6761-96BB-80F0-A2639F01A1F0}"/>
                </a:ext>
              </a:extLst>
            </p:cNvPr>
            <p:cNvSpPr/>
            <p:nvPr/>
          </p:nvSpPr>
          <p:spPr>
            <a:xfrm>
              <a:off x="8464929" y="194860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97" name="Freeform 4281">
              <a:extLst>
                <a:ext uri="{FF2B5EF4-FFF2-40B4-BE49-F238E27FC236}">
                  <a16:creationId xmlns:a16="http://schemas.microsoft.com/office/drawing/2014/main" id="{DD2E5726-9D8B-15AB-F295-809D3CD17AD4}"/>
                </a:ext>
              </a:extLst>
            </p:cNvPr>
            <p:cNvSpPr/>
            <p:nvPr/>
          </p:nvSpPr>
          <p:spPr>
            <a:xfrm>
              <a:off x="8515573" y="18981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98" name="Freeform 4282">
              <a:extLst>
                <a:ext uri="{FF2B5EF4-FFF2-40B4-BE49-F238E27FC236}">
                  <a16:creationId xmlns:a16="http://schemas.microsoft.com/office/drawing/2014/main" id="{FC1316EC-5794-9A6E-5422-914F695F5E73}"/>
                </a:ext>
              </a:extLst>
            </p:cNvPr>
            <p:cNvSpPr/>
            <p:nvPr/>
          </p:nvSpPr>
          <p:spPr>
            <a:xfrm>
              <a:off x="8464929" y="194860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99" name="Freeform 4283">
              <a:extLst>
                <a:ext uri="{FF2B5EF4-FFF2-40B4-BE49-F238E27FC236}">
                  <a16:creationId xmlns:a16="http://schemas.microsoft.com/office/drawing/2014/main" id="{AB71AD03-36FC-20D1-5DFD-8F50CF911542}"/>
                </a:ext>
              </a:extLst>
            </p:cNvPr>
            <p:cNvSpPr/>
            <p:nvPr/>
          </p:nvSpPr>
          <p:spPr>
            <a:xfrm>
              <a:off x="8515573" y="18981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00" name="Freeform 4284">
              <a:extLst>
                <a:ext uri="{FF2B5EF4-FFF2-40B4-BE49-F238E27FC236}">
                  <a16:creationId xmlns:a16="http://schemas.microsoft.com/office/drawing/2014/main" id="{9998F7EC-93C3-BBB5-FC79-D25D5370B88F}"/>
                </a:ext>
              </a:extLst>
            </p:cNvPr>
            <p:cNvSpPr/>
            <p:nvPr/>
          </p:nvSpPr>
          <p:spPr>
            <a:xfrm>
              <a:off x="8569263" y="197661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01" name="Freeform 4285">
              <a:extLst>
                <a:ext uri="{FF2B5EF4-FFF2-40B4-BE49-F238E27FC236}">
                  <a16:creationId xmlns:a16="http://schemas.microsoft.com/office/drawing/2014/main" id="{5458918F-A513-82E8-4C25-7CA1F54E4F49}"/>
                </a:ext>
              </a:extLst>
            </p:cNvPr>
            <p:cNvSpPr/>
            <p:nvPr/>
          </p:nvSpPr>
          <p:spPr>
            <a:xfrm>
              <a:off x="8619780" y="19261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02" name="Freeform 4286">
              <a:extLst>
                <a:ext uri="{FF2B5EF4-FFF2-40B4-BE49-F238E27FC236}">
                  <a16:creationId xmlns:a16="http://schemas.microsoft.com/office/drawing/2014/main" id="{A70ACA0E-CE51-C12B-AA4A-67A88D335FF8}"/>
                </a:ext>
              </a:extLst>
            </p:cNvPr>
            <p:cNvSpPr/>
            <p:nvPr/>
          </p:nvSpPr>
          <p:spPr>
            <a:xfrm>
              <a:off x="8682481" y="1976616"/>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03" name="Freeform 4287">
              <a:extLst>
                <a:ext uri="{FF2B5EF4-FFF2-40B4-BE49-F238E27FC236}">
                  <a16:creationId xmlns:a16="http://schemas.microsoft.com/office/drawing/2014/main" id="{45C8AC3E-98BF-1B1D-3D2E-BB77926A6BE2}"/>
                </a:ext>
              </a:extLst>
            </p:cNvPr>
            <p:cNvSpPr/>
            <p:nvPr/>
          </p:nvSpPr>
          <p:spPr>
            <a:xfrm>
              <a:off x="8733125" y="19261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04" name="Freeform 4288">
              <a:extLst>
                <a:ext uri="{FF2B5EF4-FFF2-40B4-BE49-F238E27FC236}">
                  <a16:creationId xmlns:a16="http://schemas.microsoft.com/office/drawing/2014/main" id="{C2F409BF-860C-BC7D-C3D3-1B22EA2FC4DD}"/>
                </a:ext>
              </a:extLst>
            </p:cNvPr>
            <p:cNvSpPr/>
            <p:nvPr/>
          </p:nvSpPr>
          <p:spPr>
            <a:xfrm>
              <a:off x="8750514" y="2005010"/>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05" name="Freeform 4289">
              <a:extLst>
                <a:ext uri="{FF2B5EF4-FFF2-40B4-BE49-F238E27FC236}">
                  <a16:creationId xmlns:a16="http://schemas.microsoft.com/office/drawing/2014/main" id="{CD917ADD-257C-0FD6-EEA4-089C1229DD82}"/>
                </a:ext>
              </a:extLst>
            </p:cNvPr>
            <p:cNvSpPr/>
            <p:nvPr/>
          </p:nvSpPr>
          <p:spPr>
            <a:xfrm>
              <a:off x="8801031" y="1954433"/>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06" name="Freeform 4290">
              <a:extLst>
                <a:ext uri="{FF2B5EF4-FFF2-40B4-BE49-F238E27FC236}">
                  <a16:creationId xmlns:a16="http://schemas.microsoft.com/office/drawing/2014/main" id="{908749D4-3816-0C46-E79D-EF7C359FA79A}"/>
                </a:ext>
              </a:extLst>
            </p:cNvPr>
            <p:cNvSpPr/>
            <p:nvPr/>
          </p:nvSpPr>
          <p:spPr>
            <a:xfrm>
              <a:off x="8759653" y="2005010"/>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07" name="Freeform 4291">
              <a:extLst>
                <a:ext uri="{FF2B5EF4-FFF2-40B4-BE49-F238E27FC236}">
                  <a16:creationId xmlns:a16="http://schemas.microsoft.com/office/drawing/2014/main" id="{8960242F-43B7-34F4-B316-542C0EE9564D}"/>
                </a:ext>
              </a:extLst>
            </p:cNvPr>
            <p:cNvSpPr/>
            <p:nvPr/>
          </p:nvSpPr>
          <p:spPr>
            <a:xfrm>
              <a:off x="8810296" y="1954433"/>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08" name="Freeform 4292">
              <a:extLst>
                <a:ext uri="{FF2B5EF4-FFF2-40B4-BE49-F238E27FC236}">
                  <a16:creationId xmlns:a16="http://schemas.microsoft.com/office/drawing/2014/main" id="{8B010B3F-0BBF-92D0-A690-2EF60FA28BF8}"/>
                </a:ext>
              </a:extLst>
            </p:cNvPr>
            <p:cNvSpPr/>
            <p:nvPr/>
          </p:nvSpPr>
          <p:spPr>
            <a:xfrm>
              <a:off x="8913868" y="201933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09" name="Freeform 4293">
              <a:extLst>
                <a:ext uri="{FF2B5EF4-FFF2-40B4-BE49-F238E27FC236}">
                  <a16:creationId xmlns:a16="http://schemas.microsoft.com/office/drawing/2014/main" id="{1993E9BB-D93B-08AE-99E4-7CCDCDBAD78C}"/>
                </a:ext>
              </a:extLst>
            </p:cNvPr>
            <p:cNvSpPr/>
            <p:nvPr/>
          </p:nvSpPr>
          <p:spPr>
            <a:xfrm>
              <a:off x="8964385" y="196888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10" name="Freeform 4294">
              <a:extLst>
                <a:ext uri="{FF2B5EF4-FFF2-40B4-BE49-F238E27FC236}">
                  <a16:creationId xmlns:a16="http://schemas.microsoft.com/office/drawing/2014/main" id="{6FE0E8B4-BB7D-D44C-472B-95E29E53C640}"/>
                </a:ext>
              </a:extLst>
            </p:cNvPr>
            <p:cNvSpPr/>
            <p:nvPr/>
          </p:nvSpPr>
          <p:spPr>
            <a:xfrm>
              <a:off x="8945600" y="2019334"/>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11" name="Freeform 4295">
              <a:extLst>
                <a:ext uri="{FF2B5EF4-FFF2-40B4-BE49-F238E27FC236}">
                  <a16:creationId xmlns:a16="http://schemas.microsoft.com/office/drawing/2014/main" id="{CC68A1CC-AE8A-E2ED-C75F-A1E481DD79B2}"/>
                </a:ext>
              </a:extLst>
            </p:cNvPr>
            <p:cNvSpPr/>
            <p:nvPr/>
          </p:nvSpPr>
          <p:spPr>
            <a:xfrm>
              <a:off x="8996117" y="196888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12" name="Freeform 4296">
              <a:extLst>
                <a:ext uri="{FF2B5EF4-FFF2-40B4-BE49-F238E27FC236}">
                  <a16:creationId xmlns:a16="http://schemas.microsoft.com/office/drawing/2014/main" id="{D5C2358A-A336-DF3D-654E-4F0AF85A224B}"/>
                </a:ext>
              </a:extLst>
            </p:cNvPr>
            <p:cNvSpPr/>
            <p:nvPr/>
          </p:nvSpPr>
          <p:spPr>
            <a:xfrm>
              <a:off x="8977458" y="2033785"/>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13" name="Freeform 4297">
              <a:extLst>
                <a:ext uri="{FF2B5EF4-FFF2-40B4-BE49-F238E27FC236}">
                  <a16:creationId xmlns:a16="http://schemas.microsoft.com/office/drawing/2014/main" id="{E348E934-B971-6B6C-34C6-B27A8EC833E1}"/>
                </a:ext>
              </a:extLst>
            </p:cNvPr>
            <p:cNvSpPr/>
            <p:nvPr/>
          </p:nvSpPr>
          <p:spPr>
            <a:xfrm>
              <a:off x="9027975" y="198320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14" name="Freeform 4298">
              <a:extLst>
                <a:ext uri="{FF2B5EF4-FFF2-40B4-BE49-F238E27FC236}">
                  <a16:creationId xmlns:a16="http://schemas.microsoft.com/office/drawing/2014/main" id="{A800A89B-1E43-1573-9412-5E0D8A40132F}"/>
                </a:ext>
              </a:extLst>
            </p:cNvPr>
            <p:cNvSpPr/>
            <p:nvPr/>
          </p:nvSpPr>
          <p:spPr>
            <a:xfrm>
              <a:off x="9127105" y="207713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15" name="Freeform 4299">
              <a:extLst>
                <a:ext uri="{FF2B5EF4-FFF2-40B4-BE49-F238E27FC236}">
                  <a16:creationId xmlns:a16="http://schemas.microsoft.com/office/drawing/2014/main" id="{9BD0F53F-5938-FEB9-3496-D5E6EDE2A67D}"/>
                </a:ext>
              </a:extLst>
            </p:cNvPr>
            <p:cNvSpPr/>
            <p:nvPr/>
          </p:nvSpPr>
          <p:spPr>
            <a:xfrm>
              <a:off x="9177621" y="202668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16" name="Freeform 4300">
              <a:extLst>
                <a:ext uri="{FF2B5EF4-FFF2-40B4-BE49-F238E27FC236}">
                  <a16:creationId xmlns:a16="http://schemas.microsoft.com/office/drawing/2014/main" id="{2E37CAD6-8614-E568-E98F-2ECDAD3E0DEF}"/>
                </a:ext>
              </a:extLst>
            </p:cNvPr>
            <p:cNvSpPr/>
            <p:nvPr/>
          </p:nvSpPr>
          <p:spPr>
            <a:xfrm>
              <a:off x="9267612" y="212074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17" name="Freeform 4301">
              <a:extLst>
                <a:ext uri="{FF2B5EF4-FFF2-40B4-BE49-F238E27FC236}">
                  <a16:creationId xmlns:a16="http://schemas.microsoft.com/office/drawing/2014/main" id="{7A80A0FF-0880-CF15-C665-B2D4C44455AE}"/>
                </a:ext>
              </a:extLst>
            </p:cNvPr>
            <p:cNvSpPr/>
            <p:nvPr/>
          </p:nvSpPr>
          <p:spPr>
            <a:xfrm>
              <a:off x="9318129" y="207029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18" name="Freeform 4302">
              <a:extLst>
                <a:ext uri="{FF2B5EF4-FFF2-40B4-BE49-F238E27FC236}">
                  <a16:creationId xmlns:a16="http://schemas.microsoft.com/office/drawing/2014/main" id="{FA215D21-2041-EADE-460E-8192BCA448A0}"/>
                </a:ext>
              </a:extLst>
            </p:cNvPr>
            <p:cNvSpPr/>
            <p:nvPr/>
          </p:nvSpPr>
          <p:spPr>
            <a:xfrm>
              <a:off x="10995462" y="2880550"/>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19" name="Freeform 4303">
              <a:extLst>
                <a:ext uri="{FF2B5EF4-FFF2-40B4-BE49-F238E27FC236}">
                  <a16:creationId xmlns:a16="http://schemas.microsoft.com/office/drawing/2014/main" id="{CF106CB5-92DE-EABE-3936-70A5DC32ADC6}"/>
                </a:ext>
              </a:extLst>
            </p:cNvPr>
            <p:cNvSpPr/>
            <p:nvPr/>
          </p:nvSpPr>
          <p:spPr>
            <a:xfrm>
              <a:off x="11045979" y="2829972"/>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20" name="Freeform 4304">
              <a:extLst>
                <a:ext uri="{FF2B5EF4-FFF2-40B4-BE49-F238E27FC236}">
                  <a16:creationId xmlns:a16="http://schemas.microsoft.com/office/drawing/2014/main" id="{D090B348-8B4F-A679-92FA-128CB829489B}"/>
                </a:ext>
              </a:extLst>
            </p:cNvPr>
            <p:cNvSpPr/>
            <p:nvPr/>
          </p:nvSpPr>
          <p:spPr>
            <a:xfrm>
              <a:off x="11022752" y="2880550"/>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21" name="Freeform 4305">
              <a:extLst>
                <a:ext uri="{FF2B5EF4-FFF2-40B4-BE49-F238E27FC236}">
                  <a16:creationId xmlns:a16="http://schemas.microsoft.com/office/drawing/2014/main" id="{727E9430-FDF9-9C77-2449-0C08433B8DFD}"/>
                </a:ext>
              </a:extLst>
            </p:cNvPr>
            <p:cNvSpPr/>
            <p:nvPr/>
          </p:nvSpPr>
          <p:spPr>
            <a:xfrm>
              <a:off x="11073268" y="2829972"/>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22" name="Freeform 4306">
              <a:extLst>
                <a:ext uri="{FF2B5EF4-FFF2-40B4-BE49-F238E27FC236}">
                  <a16:creationId xmlns:a16="http://schemas.microsoft.com/office/drawing/2014/main" id="{586A89FE-32BD-8958-7AE3-1D12D885B8C1}"/>
                </a:ext>
              </a:extLst>
            </p:cNvPr>
            <p:cNvSpPr/>
            <p:nvPr/>
          </p:nvSpPr>
          <p:spPr>
            <a:xfrm>
              <a:off x="11031890" y="2880550"/>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23" name="Freeform 4307">
              <a:extLst>
                <a:ext uri="{FF2B5EF4-FFF2-40B4-BE49-F238E27FC236}">
                  <a16:creationId xmlns:a16="http://schemas.microsoft.com/office/drawing/2014/main" id="{4665C17F-BC66-62B9-9B86-824B33336BBF}"/>
                </a:ext>
              </a:extLst>
            </p:cNvPr>
            <p:cNvSpPr/>
            <p:nvPr/>
          </p:nvSpPr>
          <p:spPr>
            <a:xfrm>
              <a:off x="11082407" y="2829972"/>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24" name="Freeform 4308">
              <a:extLst>
                <a:ext uri="{FF2B5EF4-FFF2-40B4-BE49-F238E27FC236}">
                  <a16:creationId xmlns:a16="http://schemas.microsoft.com/office/drawing/2014/main" id="{F22617C1-10CD-BDF9-FF22-6474A520F022}"/>
                </a:ext>
              </a:extLst>
            </p:cNvPr>
            <p:cNvSpPr/>
            <p:nvPr/>
          </p:nvSpPr>
          <p:spPr>
            <a:xfrm>
              <a:off x="11050041" y="2880550"/>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25" name="Freeform 4309">
              <a:extLst>
                <a:ext uri="{FF2B5EF4-FFF2-40B4-BE49-F238E27FC236}">
                  <a16:creationId xmlns:a16="http://schemas.microsoft.com/office/drawing/2014/main" id="{CC717BB2-D57F-9BC4-37AC-7A751BDB9952}"/>
                </a:ext>
              </a:extLst>
            </p:cNvPr>
            <p:cNvSpPr/>
            <p:nvPr/>
          </p:nvSpPr>
          <p:spPr>
            <a:xfrm>
              <a:off x="11100557" y="2829972"/>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26" name="Freeform 4310">
              <a:extLst>
                <a:ext uri="{FF2B5EF4-FFF2-40B4-BE49-F238E27FC236}">
                  <a16:creationId xmlns:a16="http://schemas.microsoft.com/office/drawing/2014/main" id="{06FD9EDF-C9D6-E17B-F88E-F37BF4F4A797}"/>
                </a:ext>
              </a:extLst>
            </p:cNvPr>
            <p:cNvSpPr/>
            <p:nvPr/>
          </p:nvSpPr>
          <p:spPr>
            <a:xfrm>
              <a:off x="11176967" y="2910465"/>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27" name="Freeform 4311">
              <a:extLst>
                <a:ext uri="{FF2B5EF4-FFF2-40B4-BE49-F238E27FC236}">
                  <a16:creationId xmlns:a16="http://schemas.microsoft.com/office/drawing/2014/main" id="{FE07F0AD-E33F-E97D-3F56-4429212B505C}"/>
                </a:ext>
              </a:extLst>
            </p:cNvPr>
            <p:cNvSpPr/>
            <p:nvPr/>
          </p:nvSpPr>
          <p:spPr>
            <a:xfrm>
              <a:off x="11227484" y="286001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28" name="Freeform 4312">
              <a:extLst>
                <a:ext uri="{FF2B5EF4-FFF2-40B4-BE49-F238E27FC236}">
                  <a16:creationId xmlns:a16="http://schemas.microsoft.com/office/drawing/2014/main" id="{4501D3FE-ECDD-8DA9-8F70-A0A1911F4014}"/>
                </a:ext>
              </a:extLst>
            </p:cNvPr>
            <p:cNvSpPr/>
            <p:nvPr/>
          </p:nvSpPr>
          <p:spPr>
            <a:xfrm>
              <a:off x="11186106" y="2910465"/>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29" name="Freeform 4313">
              <a:extLst>
                <a:ext uri="{FF2B5EF4-FFF2-40B4-BE49-F238E27FC236}">
                  <a16:creationId xmlns:a16="http://schemas.microsoft.com/office/drawing/2014/main" id="{DC8F08F2-EEEF-69FF-2984-EB246AC73CAD}"/>
                </a:ext>
              </a:extLst>
            </p:cNvPr>
            <p:cNvSpPr/>
            <p:nvPr/>
          </p:nvSpPr>
          <p:spPr>
            <a:xfrm>
              <a:off x="11236623" y="286001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30" name="Freeform 4314">
              <a:extLst>
                <a:ext uri="{FF2B5EF4-FFF2-40B4-BE49-F238E27FC236}">
                  <a16:creationId xmlns:a16="http://schemas.microsoft.com/office/drawing/2014/main" id="{897D3C16-D551-6499-0673-5E66A89BDC9E}"/>
                </a:ext>
              </a:extLst>
            </p:cNvPr>
            <p:cNvSpPr/>
            <p:nvPr/>
          </p:nvSpPr>
          <p:spPr>
            <a:xfrm>
              <a:off x="11263150" y="2910465"/>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31" name="Freeform 4315">
              <a:extLst>
                <a:ext uri="{FF2B5EF4-FFF2-40B4-BE49-F238E27FC236}">
                  <a16:creationId xmlns:a16="http://schemas.microsoft.com/office/drawing/2014/main" id="{6C3A74A1-6BE7-0FD8-1994-E4338D37FB22}"/>
                </a:ext>
              </a:extLst>
            </p:cNvPr>
            <p:cNvSpPr/>
            <p:nvPr/>
          </p:nvSpPr>
          <p:spPr>
            <a:xfrm>
              <a:off x="11313667" y="286001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32" name="Freeform 4316">
              <a:extLst>
                <a:ext uri="{FF2B5EF4-FFF2-40B4-BE49-F238E27FC236}">
                  <a16:creationId xmlns:a16="http://schemas.microsoft.com/office/drawing/2014/main" id="{FA4E60E3-81AF-EE0B-21B4-E7189ECA0384}"/>
                </a:ext>
              </a:extLst>
            </p:cNvPr>
            <p:cNvSpPr/>
            <p:nvPr/>
          </p:nvSpPr>
          <p:spPr>
            <a:xfrm>
              <a:off x="11372053" y="294088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33" name="Freeform 4317">
              <a:extLst>
                <a:ext uri="{FF2B5EF4-FFF2-40B4-BE49-F238E27FC236}">
                  <a16:creationId xmlns:a16="http://schemas.microsoft.com/office/drawing/2014/main" id="{9BE769F9-6440-91A6-DEC1-90F83ABFB1C4}"/>
                </a:ext>
              </a:extLst>
            </p:cNvPr>
            <p:cNvSpPr/>
            <p:nvPr/>
          </p:nvSpPr>
          <p:spPr>
            <a:xfrm>
              <a:off x="11422570" y="289043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34" name="Freeform 4318">
              <a:extLst>
                <a:ext uri="{FF2B5EF4-FFF2-40B4-BE49-F238E27FC236}">
                  <a16:creationId xmlns:a16="http://schemas.microsoft.com/office/drawing/2014/main" id="{869C4CD5-A1FC-3BD7-4218-B8C5B8A5EA61}"/>
                </a:ext>
              </a:extLst>
            </p:cNvPr>
            <p:cNvSpPr/>
            <p:nvPr/>
          </p:nvSpPr>
          <p:spPr>
            <a:xfrm>
              <a:off x="11376496" y="294088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35" name="Freeform 4319">
              <a:extLst>
                <a:ext uri="{FF2B5EF4-FFF2-40B4-BE49-F238E27FC236}">
                  <a16:creationId xmlns:a16="http://schemas.microsoft.com/office/drawing/2014/main" id="{57823130-D16C-8680-834E-1B34C2E4E3CB}"/>
                </a:ext>
              </a:extLst>
            </p:cNvPr>
            <p:cNvSpPr/>
            <p:nvPr/>
          </p:nvSpPr>
          <p:spPr>
            <a:xfrm>
              <a:off x="11427012" y="289043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36" name="Freeform 4320">
              <a:extLst>
                <a:ext uri="{FF2B5EF4-FFF2-40B4-BE49-F238E27FC236}">
                  <a16:creationId xmlns:a16="http://schemas.microsoft.com/office/drawing/2014/main" id="{596FD53F-8CA0-E01A-F05E-B08023F51843}"/>
                </a:ext>
              </a:extLst>
            </p:cNvPr>
            <p:cNvSpPr/>
            <p:nvPr/>
          </p:nvSpPr>
          <p:spPr>
            <a:xfrm>
              <a:off x="11381065" y="294088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37" name="Freeform 4321">
              <a:extLst>
                <a:ext uri="{FF2B5EF4-FFF2-40B4-BE49-F238E27FC236}">
                  <a16:creationId xmlns:a16="http://schemas.microsoft.com/office/drawing/2014/main" id="{5974B22F-FA9E-E961-19FB-3450D2C19A7E}"/>
                </a:ext>
              </a:extLst>
            </p:cNvPr>
            <p:cNvSpPr/>
            <p:nvPr/>
          </p:nvSpPr>
          <p:spPr>
            <a:xfrm>
              <a:off x="11431582" y="289043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38" name="Freeform 4322">
              <a:extLst>
                <a:ext uri="{FF2B5EF4-FFF2-40B4-BE49-F238E27FC236}">
                  <a16:creationId xmlns:a16="http://schemas.microsoft.com/office/drawing/2014/main" id="{672C9D47-A1C3-B988-CB20-61041AFAD4CF}"/>
                </a:ext>
              </a:extLst>
            </p:cNvPr>
            <p:cNvSpPr/>
            <p:nvPr/>
          </p:nvSpPr>
          <p:spPr>
            <a:xfrm>
              <a:off x="11462679" y="2940888"/>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39" name="Freeform 4323">
              <a:extLst>
                <a:ext uri="{FF2B5EF4-FFF2-40B4-BE49-F238E27FC236}">
                  <a16:creationId xmlns:a16="http://schemas.microsoft.com/office/drawing/2014/main" id="{0A12AB27-5528-730E-F4BF-2CFD193388FE}"/>
                </a:ext>
              </a:extLst>
            </p:cNvPr>
            <p:cNvSpPr/>
            <p:nvPr/>
          </p:nvSpPr>
          <p:spPr>
            <a:xfrm>
              <a:off x="11513195" y="289043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40" name="Freeform 4324">
              <a:extLst>
                <a:ext uri="{FF2B5EF4-FFF2-40B4-BE49-F238E27FC236}">
                  <a16:creationId xmlns:a16="http://schemas.microsoft.com/office/drawing/2014/main" id="{9C069807-951D-F26E-0993-D6827FFE6D97}"/>
                </a:ext>
              </a:extLst>
            </p:cNvPr>
            <p:cNvSpPr/>
            <p:nvPr/>
          </p:nvSpPr>
          <p:spPr>
            <a:xfrm>
              <a:off x="11467121" y="2940888"/>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41" name="Freeform 4325">
              <a:extLst>
                <a:ext uri="{FF2B5EF4-FFF2-40B4-BE49-F238E27FC236}">
                  <a16:creationId xmlns:a16="http://schemas.microsoft.com/office/drawing/2014/main" id="{DB9DBE5F-132E-2AA7-7127-7D008C309626}"/>
                </a:ext>
              </a:extLst>
            </p:cNvPr>
            <p:cNvSpPr/>
            <p:nvPr/>
          </p:nvSpPr>
          <p:spPr>
            <a:xfrm>
              <a:off x="11517638" y="289043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42" name="Freeform 4326">
              <a:extLst>
                <a:ext uri="{FF2B5EF4-FFF2-40B4-BE49-F238E27FC236}">
                  <a16:creationId xmlns:a16="http://schemas.microsoft.com/office/drawing/2014/main" id="{BC2DF676-5B07-7C24-A088-4FE488957C8E}"/>
                </a:ext>
              </a:extLst>
            </p:cNvPr>
            <p:cNvSpPr/>
            <p:nvPr/>
          </p:nvSpPr>
          <p:spPr>
            <a:xfrm>
              <a:off x="11508118" y="295660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43" name="Freeform 4327">
              <a:extLst>
                <a:ext uri="{FF2B5EF4-FFF2-40B4-BE49-F238E27FC236}">
                  <a16:creationId xmlns:a16="http://schemas.microsoft.com/office/drawing/2014/main" id="{B87A3DFA-4A9E-1E88-EAA4-982C03275971}"/>
                </a:ext>
              </a:extLst>
            </p:cNvPr>
            <p:cNvSpPr/>
            <p:nvPr/>
          </p:nvSpPr>
          <p:spPr>
            <a:xfrm>
              <a:off x="11558635" y="290615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44" name="Freeform 4328">
              <a:extLst>
                <a:ext uri="{FF2B5EF4-FFF2-40B4-BE49-F238E27FC236}">
                  <a16:creationId xmlns:a16="http://schemas.microsoft.com/office/drawing/2014/main" id="{4C796D8B-313C-F544-7788-BDED7EC04032}"/>
                </a:ext>
              </a:extLst>
            </p:cNvPr>
            <p:cNvSpPr/>
            <p:nvPr/>
          </p:nvSpPr>
          <p:spPr>
            <a:xfrm>
              <a:off x="11535154" y="2956606"/>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45" name="Freeform 4329">
              <a:extLst>
                <a:ext uri="{FF2B5EF4-FFF2-40B4-BE49-F238E27FC236}">
                  <a16:creationId xmlns:a16="http://schemas.microsoft.com/office/drawing/2014/main" id="{CEC87B51-E35C-C593-7B79-D1EA2B535A55}"/>
                </a:ext>
              </a:extLst>
            </p:cNvPr>
            <p:cNvSpPr/>
            <p:nvPr/>
          </p:nvSpPr>
          <p:spPr>
            <a:xfrm>
              <a:off x="11585670" y="290615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46" name="Freeform 4330">
              <a:extLst>
                <a:ext uri="{FF2B5EF4-FFF2-40B4-BE49-F238E27FC236}">
                  <a16:creationId xmlns:a16="http://schemas.microsoft.com/office/drawing/2014/main" id="{3F592067-27CB-05AE-463F-63AA87B776B5}"/>
                </a:ext>
              </a:extLst>
            </p:cNvPr>
            <p:cNvSpPr/>
            <p:nvPr/>
          </p:nvSpPr>
          <p:spPr>
            <a:xfrm>
              <a:off x="11544292" y="2956606"/>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47" name="Freeform 4331">
              <a:extLst>
                <a:ext uri="{FF2B5EF4-FFF2-40B4-BE49-F238E27FC236}">
                  <a16:creationId xmlns:a16="http://schemas.microsoft.com/office/drawing/2014/main" id="{01964481-6B5A-29F4-87E9-ED13F6BDEDB8}"/>
                </a:ext>
              </a:extLst>
            </p:cNvPr>
            <p:cNvSpPr/>
            <p:nvPr/>
          </p:nvSpPr>
          <p:spPr>
            <a:xfrm>
              <a:off x="11594809" y="290615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48" name="Freeform 4332">
              <a:extLst>
                <a:ext uri="{FF2B5EF4-FFF2-40B4-BE49-F238E27FC236}">
                  <a16:creationId xmlns:a16="http://schemas.microsoft.com/office/drawing/2014/main" id="{3E783D4D-13C1-3F8A-D3F5-71CD1C78E012}"/>
                </a:ext>
              </a:extLst>
            </p:cNvPr>
            <p:cNvSpPr/>
            <p:nvPr/>
          </p:nvSpPr>
          <p:spPr>
            <a:xfrm>
              <a:off x="11689369" y="2988550"/>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49" name="Freeform 4333">
              <a:extLst>
                <a:ext uri="{FF2B5EF4-FFF2-40B4-BE49-F238E27FC236}">
                  <a16:creationId xmlns:a16="http://schemas.microsoft.com/office/drawing/2014/main" id="{FBCB66C6-8262-A5BE-4B69-21C1AD17B94E}"/>
                </a:ext>
              </a:extLst>
            </p:cNvPr>
            <p:cNvSpPr/>
            <p:nvPr/>
          </p:nvSpPr>
          <p:spPr>
            <a:xfrm>
              <a:off x="11739886" y="2938099"/>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50" name="Freeform 4334">
              <a:extLst>
                <a:ext uri="{FF2B5EF4-FFF2-40B4-BE49-F238E27FC236}">
                  <a16:creationId xmlns:a16="http://schemas.microsoft.com/office/drawing/2014/main" id="{DC3C2B97-C742-62D7-7435-74589755B139}"/>
                </a:ext>
              </a:extLst>
            </p:cNvPr>
            <p:cNvSpPr/>
            <p:nvPr/>
          </p:nvSpPr>
          <p:spPr>
            <a:xfrm>
              <a:off x="11802842" y="302087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51" name="Freeform 4335">
              <a:extLst>
                <a:ext uri="{FF2B5EF4-FFF2-40B4-BE49-F238E27FC236}">
                  <a16:creationId xmlns:a16="http://schemas.microsoft.com/office/drawing/2014/main" id="{C4305BD5-35E7-DC2E-128D-52E23CE3B723}"/>
                </a:ext>
              </a:extLst>
            </p:cNvPr>
            <p:cNvSpPr/>
            <p:nvPr/>
          </p:nvSpPr>
          <p:spPr>
            <a:xfrm>
              <a:off x="11853358" y="297042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52" name="Freeform 4336">
              <a:extLst>
                <a:ext uri="{FF2B5EF4-FFF2-40B4-BE49-F238E27FC236}">
                  <a16:creationId xmlns:a16="http://schemas.microsoft.com/office/drawing/2014/main" id="{327F42D8-841B-A90C-F120-8CF3C9065DE9}"/>
                </a:ext>
              </a:extLst>
            </p:cNvPr>
            <p:cNvSpPr/>
            <p:nvPr/>
          </p:nvSpPr>
          <p:spPr>
            <a:xfrm>
              <a:off x="12038671" y="305345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53" name="Freeform 4337">
              <a:extLst>
                <a:ext uri="{FF2B5EF4-FFF2-40B4-BE49-F238E27FC236}">
                  <a16:creationId xmlns:a16="http://schemas.microsoft.com/office/drawing/2014/main" id="{91F3043D-4C72-7613-C89F-E8B0991E0C88}"/>
                </a:ext>
              </a:extLst>
            </p:cNvPr>
            <p:cNvSpPr/>
            <p:nvPr/>
          </p:nvSpPr>
          <p:spPr>
            <a:xfrm>
              <a:off x="12089188" y="3002874"/>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54" name="Freeform 4338">
              <a:extLst>
                <a:ext uri="{FF2B5EF4-FFF2-40B4-BE49-F238E27FC236}">
                  <a16:creationId xmlns:a16="http://schemas.microsoft.com/office/drawing/2014/main" id="{69FBF11E-A114-C818-BBB9-1C2C855FC780}"/>
                </a:ext>
              </a:extLst>
            </p:cNvPr>
            <p:cNvSpPr/>
            <p:nvPr/>
          </p:nvSpPr>
          <p:spPr>
            <a:xfrm>
              <a:off x="12083984" y="305345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55" name="Freeform 4339">
              <a:extLst>
                <a:ext uri="{FF2B5EF4-FFF2-40B4-BE49-F238E27FC236}">
                  <a16:creationId xmlns:a16="http://schemas.microsoft.com/office/drawing/2014/main" id="{F34A4623-E93B-8C31-402C-46C68F4EC6B5}"/>
                </a:ext>
              </a:extLst>
            </p:cNvPr>
            <p:cNvSpPr/>
            <p:nvPr/>
          </p:nvSpPr>
          <p:spPr>
            <a:xfrm>
              <a:off x="12134500" y="3002874"/>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56" name="Freeform 4340">
              <a:extLst>
                <a:ext uri="{FF2B5EF4-FFF2-40B4-BE49-F238E27FC236}">
                  <a16:creationId xmlns:a16="http://schemas.microsoft.com/office/drawing/2014/main" id="{79D24FFA-6112-4709-62C9-C0411DDD1FF5}"/>
                </a:ext>
              </a:extLst>
            </p:cNvPr>
            <p:cNvSpPr/>
            <p:nvPr/>
          </p:nvSpPr>
          <p:spPr>
            <a:xfrm>
              <a:off x="12088553" y="305345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57" name="Freeform 4341">
              <a:extLst>
                <a:ext uri="{FF2B5EF4-FFF2-40B4-BE49-F238E27FC236}">
                  <a16:creationId xmlns:a16="http://schemas.microsoft.com/office/drawing/2014/main" id="{3DAC332B-09B3-B425-FD20-5E83C5A4C978}"/>
                </a:ext>
              </a:extLst>
            </p:cNvPr>
            <p:cNvSpPr/>
            <p:nvPr/>
          </p:nvSpPr>
          <p:spPr>
            <a:xfrm>
              <a:off x="12139070" y="3002874"/>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58" name="Freeform 4342">
              <a:extLst>
                <a:ext uri="{FF2B5EF4-FFF2-40B4-BE49-F238E27FC236}">
                  <a16:creationId xmlns:a16="http://schemas.microsoft.com/office/drawing/2014/main" id="{BFD7A06C-7729-98DE-81D3-4550FCF65A81}"/>
                </a:ext>
              </a:extLst>
            </p:cNvPr>
            <p:cNvSpPr/>
            <p:nvPr/>
          </p:nvSpPr>
          <p:spPr>
            <a:xfrm>
              <a:off x="12102134" y="305345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59" name="Freeform 4343">
              <a:extLst>
                <a:ext uri="{FF2B5EF4-FFF2-40B4-BE49-F238E27FC236}">
                  <a16:creationId xmlns:a16="http://schemas.microsoft.com/office/drawing/2014/main" id="{A99C4A83-87E0-FE71-0E18-E421E3903E50}"/>
                </a:ext>
              </a:extLst>
            </p:cNvPr>
            <p:cNvSpPr/>
            <p:nvPr/>
          </p:nvSpPr>
          <p:spPr>
            <a:xfrm>
              <a:off x="12152651" y="3002874"/>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60" name="Freeform 4344">
              <a:extLst>
                <a:ext uri="{FF2B5EF4-FFF2-40B4-BE49-F238E27FC236}">
                  <a16:creationId xmlns:a16="http://schemas.microsoft.com/office/drawing/2014/main" id="{5EFB4420-8C28-EAFC-BF24-625E134D327A}"/>
                </a:ext>
              </a:extLst>
            </p:cNvPr>
            <p:cNvSpPr/>
            <p:nvPr/>
          </p:nvSpPr>
          <p:spPr>
            <a:xfrm>
              <a:off x="12133866" y="3053452"/>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61" name="Freeform 4345">
              <a:extLst>
                <a:ext uri="{FF2B5EF4-FFF2-40B4-BE49-F238E27FC236}">
                  <a16:creationId xmlns:a16="http://schemas.microsoft.com/office/drawing/2014/main" id="{A9A8F3AD-5647-AD38-40B3-C2361949CD03}"/>
                </a:ext>
              </a:extLst>
            </p:cNvPr>
            <p:cNvSpPr/>
            <p:nvPr/>
          </p:nvSpPr>
          <p:spPr>
            <a:xfrm>
              <a:off x="12184509" y="3002874"/>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62" name="Freeform 4346">
              <a:extLst>
                <a:ext uri="{FF2B5EF4-FFF2-40B4-BE49-F238E27FC236}">
                  <a16:creationId xmlns:a16="http://schemas.microsoft.com/office/drawing/2014/main" id="{534290EF-686B-DFB9-6255-42DAB65311F9}"/>
                </a:ext>
              </a:extLst>
            </p:cNvPr>
            <p:cNvSpPr/>
            <p:nvPr/>
          </p:nvSpPr>
          <p:spPr>
            <a:xfrm>
              <a:off x="12138435" y="305345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63" name="Freeform 4347">
              <a:extLst>
                <a:ext uri="{FF2B5EF4-FFF2-40B4-BE49-F238E27FC236}">
                  <a16:creationId xmlns:a16="http://schemas.microsoft.com/office/drawing/2014/main" id="{ACE2A1BF-E2B8-AEA0-CB33-71B464B0F651}"/>
                </a:ext>
              </a:extLst>
            </p:cNvPr>
            <p:cNvSpPr/>
            <p:nvPr/>
          </p:nvSpPr>
          <p:spPr>
            <a:xfrm>
              <a:off x="12188952" y="3002874"/>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64" name="Freeform 4348">
              <a:extLst>
                <a:ext uri="{FF2B5EF4-FFF2-40B4-BE49-F238E27FC236}">
                  <a16:creationId xmlns:a16="http://schemas.microsoft.com/office/drawing/2014/main" id="{FBCAA599-0B50-73AD-DCA7-4ADBD50BB13C}"/>
                </a:ext>
              </a:extLst>
            </p:cNvPr>
            <p:cNvSpPr/>
            <p:nvPr/>
          </p:nvSpPr>
          <p:spPr>
            <a:xfrm>
              <a:off x="12161028" y="305345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65" name="Freeform 4349">
              <a:extLst>
                <a:ext uri="{FF2B5EF4-FFF2-40B4-BE49-F238E27FC236}">
                  <a16:creationId xmlns:a16="http://schemas.microsoft.com/office/drawing/2014/main" id="{C4B04DC4-92BC-6789-83EE-223B2ED245F1}"/>
                </a:ext>
              </a:extLst>
            </p:cNvPr>
            <p:cNvSpPr/>
            <p:nvPr/>
          </p:nvSpPr>
          <p:spPr>
            <a:xfrm>
              <a:off x="12211545" y="3002874"/>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66" name="Freeform 4350">
              <a:extLst>
                <a:ext uri="{FF2B5EF4-FFF2-40B4-BE49-F238E27FC236}">
                  <a16:creationId xmlns:a16="http://schemas.microsoft.com/office/drawing/2014/main" id="{34AF6D66-21F8-C57D-A822-EE4077B6EC60}"/>
                </a:ext>
              </a:extLst>
            </p:cNvPr>
            <p:cNvSpPr/>
            <p:nvPr/>
          </p:nvSpPr>
          <p:spPr>
            <a:xfrm>
              <a:off x="12179306" y="305345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67" name="Freeform 4351">
              <a:extLst>
                <a:ext uri="{FF2B5EF4-FFF2-40B4-BE49-F238E27FC236}">
                  <a16:creationId xmlns:a16="http://schemas.microsoft.com/office/drawing/2014/main" id="{A2D8F100-9CDC-D325-282F-6055DCC5D9BA}"/>
                </a:ext>
              </a:extLst>
            </p:cNvPr>
            <p:cNvSpPr/>
            <p:nvPr/>
          </p:nvSpPr>
          <p:spPr>
            <a:xfrm>
              <a:off x="12229822" y="3002874"/>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68" name="Freeform 4352">
              <a:extLst>
                <a:ext uri="{FF2B5EF4-FFF2-40B4-BE49-F238E27FC236}">
                  <a16:creationId xmlns:a16="http://schemas.microsoft.com/office/drawing/2014/main" id="{CDC3BC6D-DBA8-19EA-F5D6-BCD66F2AD173}"/>
                </a:ext>
              </a:extLst>
            </p:cNvPr>
            <p:cNvSpPr/>
            <p:nvPr/>
          </p:nvSpPr>
          <p:spPr>
            <a:xfrm>
              <a:off x="12210910" y="305345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69" name="Freeform 4353">
              <a:extLst>
                <a:ext uri="{FF2B5EF4-FFF2-40B4-BE49-F238E27FC236}">
                  <a16:creationId xmlns:a16="http://schemas.microsoft.com/office/drawing/2014/main" id="{41AAC400-669E-F3B2-CBEC-6547756DC4D3}"/>
                </a:ext>
              </a:extLst>
            </p:cNvPr>
            <p:cNvSpPr/>
            <p:nvPr/>
          </p:nvSpPr>
          <p:spPr>
            <a:xfrm>
              <a:off x="12261427" y="3002874"/>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70" name="Freeform 4354">
              <a:extLst>
                <a:ext uri="{FF2B5EF4-FFF2-40B4-BE49-F238E27FC236}">
                  <a16:creationId xmlns:a16="http://schemas.microsoft.com/office/drawing/2014/main" id="{BF595C4F-3E17-7EBA-94C6-CBC618800BA5}"/>
                </a:ext>
              </a:extLst>
            </p:cNvPr>
            <p:cNvSpPr/>
            <p:nvPr/>
          </p:nvSpPr>
          <p:spPr>
            <a:xfrm>
              <a:off x="12224618" y="305345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71" name="Freeform 4355">
              <a:extLst>
                <a:ext uri="{FF2B5EF4-FFF2-40B4-BE49-F238E27FC236}">
                  <a16:creationId xmlns:a16="http://schemas.microsoft.com/office/drawing/2014/main" id="{F6B7B34B-8581-8341-2395-CE3A17FEE584}"/>
                </a:ext>
              </a:extLst>
            </p:cNvPr>
            <p:cNvSpPr/>
            <p:nvPr/>
          </p:nvSpPr>
          <p:spPr>
            <a:xfrm>
              <a:off x="12275135" y="3002874"/>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72" name="Freeform 4356">
              <a:extLst>
                <a:ext uri="{FF2B5EF4-FFF2-40B4-BE49-F238E27FC236}">
                  <a16:creationId xmlns:a16="http://schemas.microsoft.com/office/drawing/2014/main" id="{27042AF7-6C8C-5A9E-8CC1-C241B2A332BD}"/>
                </a:ext>
              </a:extLst>
            </p:cNvPr>
            <p:cNvSpPr/>
            <p:nvPr/>
          </p:nvSpPr>
          <p:spPr>
            <a:xfrm>
              <a:off x="12283639" y="307069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73" name="Freeform 4357">
              <a:extLst>
                <a:ext uri="{FF2B5EF4-FFF2-40B4-BE49-F238E27FC236}">
                  <a16:creationId xmlns:a16="http://schemas.microsoft.com/office/drawing/2014/main" id="{6F9B88E8-E125-0685-0417-C360B771D1D5}"/>
                </a:ext>
              </a:extLst>
            </p:cNvPr>
            <p:cNvSpPr/>
            <p:nvPr/>
          </p:nvSpPr>
          <p:spPr>
            <a:xfrm>
              <a:off x="12334156"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74" name="Freeform 4358">
              <a:extLst>
                <a:ext uri="{FF2B5EF4-FFF2-40B4-BE49-F238E27FC236}">
                  <a16:creationId xmlns:a16="http://schemas.microsoft.com/office/drawing/2014/main" id="{03D1BFF3-83E8-38DF-7C1B-F2E4AFC06045}"/>
                </a:ext>
              </a:extLst>
            </p:cNvPr>
            <p:cNvSpPr/>
            <p:nvPr/>
          </p:nvSpPr>
          <p:spPr>
            <a:xfrm>
              <a:off x="12292651" y="307069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75" name="Freeform 4359">
              <a:extLst>
                <a:ext uri="{FF2B5EF4-FFF2-40B4-BE49-F238E27FC236}">
                  <a16:creationId xmlns:a16="http://schemas.microsoft.com/office/drawing/2014/main" id="{FF9DF02A-BAC4-1E45-E172-5077B8F4094F}"/>
                </a:ext>
              </a:extLst>
            </p:cNvPr>
            <p:cNvSpPr/>
            <p:nvPr/>
          </p:nvSpPr>
          <p:spPr>
            <a:xfrm>
              <a:off x="12343168" y="302024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76" name="Freeform 4360">
              <a:extLst>
                <a:ext uri="{FF2B5EF4-FFF2-40B4-BE49-F238E27FC236}">
                  <a16:creationId xmlns:a16="http://schemas.microsoft.com/office/drawing/2014/main" id="{222B6EDB-835E-ED60-3172-A9C55E96F030}"/>
                </a:ext>
              </a:extLst>
            </p:cNvPr>
            <p:cNvSpPr/>
            <p:nvPr/>
          </p:nvSpPr>
          <p:spPr>
            <a:xfrm>
              <a:off x="12292651" y="307069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77" name="Freeform 4361">
              <a:extLst>
                <a:ext uri="{FF2B5EF4-FFF2-40B4-BE49-F238E27FC236}">
                  <a16:creationId xmlns:a16="http://schemas.microsoft.com/office/drawing/2014/main" id="{EBC14AA6-10D6-4B0B-8455-862C3A2BDA93}"/>
                </a:ext>
              </a:extLst>
            </p:cNvPr>
            <p:cNvSpPr/>
            <p:nvPr/>
          </p:nvSpPr>
          <p:spPr>
            <a:xfrm>
              <a:off x="12343168" y="302024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78" name="Freeform 4362">
              <a:extLst>
                <a:ext uri="{FF2B5EF4-FFF2-40B4-BE49-F238E27FC236}">
                  <a16:creationId xmlns:a16="http://schemas.microsoft.com/office/drawing/2014/main" id="{4154AE9D-8800-2065-507D-784DFF1773D1}"/>
                </a:ext>
              </a:extLst>
            </p:cNvPr>
            <p:cNvSpPr/>
            <p:nvPr/>
          </p:nvSpPr>
          <p:spPr>
            <a:xfrm>
              <a:off x="12306232" y="307069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79" name="Freeform 4363">
              <a:extLst>
                <a:ext uri="{FF2B5EF4-FFF2-40B4-BE49-F238E27FC236}">
                  <a16:creationId xmlns:a16="http://schemas.microsoft.com/office/drawing/2014/main" id="{0E85CA23-E441-0809-9862-CA0AE22C30A5}"/>
                </a:ext>
              </a:extLst>
            </p:cNvPr>
            <p:cNvSpPr/>
            <p:nvPr/>
          </p:nvSpPr>
          <p:spPr>
            <a:xfrm>
              <a:off x="12356749"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80" name="Freeform 4364">
              <a:extLst>
                <a:ext uri="{FF2B5EF4-FFF2-40B4-BE49-F238E27FC236}">
                  <a16:creationId xmlns:a16="http://schemas.microsoft.com/office/drawing/2014/main" id="{F4B8952D-D229-932D-93B2-63A8509A255B}"/>
                </a:ext>
              </a:extLst>
            </p:cNvPr>
            <p:cNvSpPr/>
            <p:nvPr/>
          </p:nvSpPr>
          <p:spPr>
            <a:xfrm>
              <a:off x="12315371" y="307069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81" name="Freeform 4365">
              <a:extLst>
                <a:ext uri="{FF2B5EF4-FFF2-40B4-BE49-F238E27FC236}">
                  <a16:creationId xmlns:a16="http://schemas.microsoft.com/office/drawing/2014/main" id="{7C6FD74E-21AE-9D32-A9E4-680F1811AF98}"/>
                </a:ext>
              </a:extLst>
            </p:cNvPr>
            <p:cNvSpPr/>
            <p:nvPr/>
          </p:nvSpPr>
          <p:spPr>
            <a:xfrm>
              <a:off x="12365887"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82" name="Freeform 4366">
              <a:extLst>
                <a:ext uri="{FF2B5EF4-FFF2-40B4-BE49-F238E27FC236}">
                  <a16:creationId xmlns:a16="http://schemas.microsoft.com/office/drawing/2014/main" id="{1410EFBD-5858-4AD6-7336-617A82ED88D7}"/>
                </a:ext>
              </a:extLst>
            </p:cNvPr>
            <p:cNvSpPr/>
            <p:nvPr/>
          </p:nvSpPr>
          <p:spPr>
            <a:xfrm>
              <a:off x="12333521" y="307069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83" name="Freeform 4367">
              <a:extLst>
                <a:ext uri="{FF2B5EF4-FFF2-40B4-BE49-F238E27FC236}">
                  <a16:creationId xmlns:a16="http://schemas.microsoft.com/office/drawing/2014/main" id="{A1BAC88A-321B-B618-C8E4-AEAC6A535EE9}"/>
                </a:ext>
              </a:extLst>
            </p:cNvPr>
            <p:cNvSpPr/>
            <p:nvPr/>
          </p:nvSpPr>
          <p:spPr>
            <a:xfrm>
              <a:off x="12384038"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84" name="Freeform 4368">
              <a:extLst>
                <a:ext uri="{FF2B5EF4-FFF2-40B4-BE49-F238E27FC236}">
                  <a16:creationId xmlns:a16="http://schemas.microsoft.com/office/drawing/2014/main" id="{830CA8DA-15F3-AF91-F7EE-85B7C61A84F2}"/>
                </a:ext>
              </a:extLst>
            </p:cNvPr>
            <p:cNvSpPr/>
            <p:nvPr/>
          </p:nvSpPr>
          <p:spPr>
            <a:xfrm>
              <a:off x="12337964" y="307069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85" name="Freeform 4369">
              <a:extLst>
                <a:ext uri="{FF2B5EF4-FFF2-40B4-BE49-F238E27FC236}">
                  <a16:creationId xmlns:a16="http://schemas.microsoft.com/office/drawing/2014/main" id="{39E82E77-2DA0-44D8-1D04-8A776D120460}"/>
                </a:ext>
              </a:extLst>
            </p:cNvPr>
            <p:cNvSpPr/>
            <p:nvPr/>
          </p:nvSpPr>
          <p:spPr>
            <a:xfrm>
              <a:off x="12388480"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86" name="Freeform 4370">
              <a:extLst>
                <a:ext uri="{FF2B5EF4-FFF2-40B4-BE49-F238E27FC236}">
                  <a16:creationId xmlns:a16="http://schemas.microsoft.com/office/drawing/2014/main" id="{FEF2560C-EF71-5037-6116-F492E3CAFD50}"/>
                </a:ext>
              </a:extLst>
            </p:cNvPr>
            <p:cNvSpPr/>
            <p:nvPr/>
          </p:nvSpPr>
          <p:spPr>
            <a:xfrm>
              <a:off x="12337964" y="307069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87" name="Freeform 4371">
              <a:extLst>
                <a:ext uri="{FF2B5EF4-FFF2-40B4-BE49-F238E27FC236}">
                  <a16:creationId xmlns:a16="http://schemas.microsoft.com/office/drawing/2014/main" id="{97C3F05D-DF1D-4A3F-50B5-CD27876A1C21}"/>
                </a:ext>
              </a:extLst>
            </p:cNvPr>
            <p:cNvSpPr/>
            <p:nvPr/>
          </p:nvSpPr>
          <p:spPr>
            <a:xfrm>
              <a:off x="12388480"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88" name="Freeform 4372">
              <a:extLst>
                <a:ext uri="{FF2B5EF4-FFF2-40B4-BE49-F238E27FC236}">
                  <a16:creationId xmlns:a16="http://schemas.microsoft.com/office/drawing/2014/main" id="{2D1D0F5D-35CF-F4DD-9199-08E296C19D93}"/>
                </a:ext>
              </a:extLst>
            </p:cNvPr>
            <p:cNvSpPr/>
            <p:nvPr/>
          </p:nvSpPr>
          <p:spPr>
            <a:xfrm>
              <a:off x="12342533" y="307069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89" name="Freeform 4373">
              <a:extLst>
                <a:ext uri="{FF2B5EF4-FFF2-40B4-BE49-F238E27FC236}">
                  <a16:creationId xmlns:a16="http://schemas.microsoft.com/office/drawing/2014/main" id="{C6F5CB5F-F00F-152B-88F7-759FCA3340C6}"/>
                </a:ext>
              </a:extLst>
            </p:cNvPr>
            <p:cNvSpPr/>
            <p:nvPr/>
          </p:nvSpPr>
          <p:spPr>
            <a:xfrm>
              <a:off x="12393050"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90" name="Freeform 4374">
              <a:extLst>
                <a:ext uri="{FF2B5EF4-FFF2-40B4-BE49-F238E27FC236}">
                  <a16:creationId xmlns:a16="http://schemas.microsoft.com/office/drawing/2014/main" id="{07D87DD2-3AB1-DCD5-4F72-C2D735B9CA09}"/>
                </a:ext>
              </a:extLst>
            </p:cNvPr>
            <p:cNvSpPr/>
            <p:nvPr/>
          </p:nvSpPr>
          <p:spPr>
            <a:xfrm>
              <a:off x="12360557" y="3070691"/>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91" name="Freeform 4375">
              <a:extLst>
                <a:ext uri="{FF2B5EF4-FFF2-40B4-BE49-F238E27FC236}">
                  <a16:creationId xmlns:a16="http://schemas.microsoft.com/office/drawing/2014/main" id="{AA985945-5326-DA03-ED14-DDAD0DCB20B7}"/>
                </a:ext>
              </a:extLst>
            </p:cNvPr>
            <p:cNvSpPr/>
            <p:nvPr/>
          </p:nvSpPr>
          <p:spPr>
            <a:xfrm>
              <a:off x="12411200"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92" name="Freeform 4376">
              <a:extLst>
                <a:ext uri="{FF2B5EF4-FFF2-40B4-BE49-F238E27FC236}">
                  <a16:creationId xmlns:a16="http://schemas.microsoft.com/office/drawing/2014/main" id="{9887948A-7D07-E47F-9AD8-6A3CEDEFE6AB}"/>
                </a:ext>
              </a:extLst>
            </p:cNvPr>
            <p:cNvSpPr/>
            <p:nvPr/>
          </p:nvSpPr>
          <p:spPr>
            <a:xfrm>
              <a:off x="12369822" y="307069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93" name="Freeform 4377">
              <a:extLst>
                <a:ext uri="{FF2B5EF4-FFF2-40B4-BE49-F238E27FC236}">
                  <a16:creationId xmlns:a16="http://schemas.microsoft.com/office/drawing/2014/main" id="{B6170961-4807-286F-456A-F190FD70A02A}"/>
                </a:ext>
              </a:extLst>
            </p:cNvPr>
            <p:cNvSpPr/>
            <p:nvPr/>
          </p:nvSpPr>
          <p:spPr>
            <a:xfrm>
              <a:off x="12420339"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94" name="Freeform 4378">
              <a:extLst>
                <a:ext uri="{FF2B5EF4-FFF2-40B4-BE49-F238E27FC236}">
                  <a16:creationId xmlns:a16="http://schemas.microsoft.com/office/drawing/2014/main" id="{CDE48575-DF47-CE2B-2757-98DB86319BB9}"/>
                </a:ext>
              </a:extLst>
            </p:cNvPr>
            <p:cNvSpPr/>
            <p:nvPr/>
          </p:nvSpPr>
          <p:spPr>
            <a:xfrm>
              <a:off x="12396857" y="307069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95" name="Freeform 4379">
              <a:extLst>
                <a:ext uri="{FF2B5EF4-FFF2-40B4-BE49-F238E27FC236}">
                  <a16:creationId xmlns:a16="http://schemas.microsoft.com/office/drawing/2014/main" id="{3DE7C1C8-8601-77C2-B1DA-1236592DED09}"/>
                </a:ext>
              </a:extLst>
            </p:cNvPr>
            <p:cNvSpPr/>
            <p:nvPr/>
          </p:nvSpPr>
          <p:spPr>
            <a:xfrm>
              <a:off x="12447374"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96" name="Freeform 4380">
              <a:extLst>
                <a:ext uri="{FF2B5EF4-FFF2-40B4-BE49-F238E27FC236}">
                  <a16:creationId xmlns:a16="http://schemas.microsoft.com/office/drawing/2014/main" id="{E61AD15D-CD2F-E241-16D0-5289F7664C4B}"/>
                </a:ext>
              </a:extLst>
            </p:cNvPr>
            <p:cNvSpPr/>
            <p:nvPr/>
          </p:nvSpPr>
          <p:spPr>
            <a:xfrm>
              <a:off x="12455878" y="3070691"/>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97" name="Freeform 4381">
              <a:extLst>
                <a:ext uri="{FF2B5EF4-FFF2-40B4-BE49-F238E27FC236}">
                  <a16:creationId xmlns:a16="http://schemas.microsoft.com/office/drawing/2014/main" id="{D9BF1FA8-36CB-087E-EDF9-F77B5E2C5450}"/>
                </a:ext>
              </a:extLst>
            </p:cNvPr>
            <p:cNvSpPr/>
            <p:nvPr/>
          </p:nvSpPr>
          <p:spPr>
            <a:xfrm>
              <a:off x="12506395"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98" name="Freeform 4382">
              <a:extLst>
                <a:ext uri="{FF2B5EF4-FFF2-40B4-BE49-F238E27FC236}">
                  <a16:creationId xmlns:a16="http://schemas.microsoft.com/office/drawing/2014/main" id="{061B7313-DE6A-25B8-173D-F0E9FC1941C8}"/>
                </a:ext>
              </a:extLst>
            </p:cNvPr>
            <p:cNvSpPr/>
            <p:nvPr/>
          </p:nvSpPr>
          <p:spPr>
            <a:xfrm>
              <a:off x="12464890" y="307069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999" name="Freeform 4383">
              <a:extLst>
                <a:ext uri="{FF2B5EF4-FFF2-40B4-BE49-F238E27FC236}">
                  <a16:creationId xmlns:a16="http://schemas.microsoft.com/office/drawing/2014/main" id="{7AFF4746-7E23-48DC-37DA-16A935EAE865}"/>
                </a:ext>
              </a:extLst>
            </p:cNvPr>
            <p:cNvSpPr/>
            <p:nvPr/>
          </p:nvSpPr>
          <p:spPr>
            <a:xfrm>
              <a:off x="12515407"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00" name="Freeform 4384">
              <a:extLst>
                <a:ext uri="{FF2B5EF4-FFF2-40B4-BE49-F238E27FC236}">
                  <a16:creationId xmlns:a16="http://schemas.microsoft.com/office/drawing/2014/main" id="{47714996-0040-99A7-0731-B40A8CAABE31}"/>
                </a:ext>
              </a:extLst>
            </p:cNvPr>
            <p:cNvSpPr/>
            <p:nvPr/>
          </p:nvSpPr>
          <p:spPr>
            <a:xfrm>
              <a:off x="12483041" y="307069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01" name="Freeform 4385">
              <a:extLst>
                <a:ext uri="{FF2B5EF4-FFF2-40B4-BE49-F238E27FC236}">
                  <a16:creationId xmlns:a16="http://schemas.microsoft.com/office/drawing/2014/main" id="{88A01CE8-6323-E1E9-8058-8FED6CFA8C7A}"/>
                </a:ext>
              </a:extLst>
            </p:cNvPr>
            <p:cNvSpPr/>
            <p:nvPr/>
          </p:nvSpPr>
          <p:spPr>
            <a:xfrm>
              <a:off x="12533557" y="302024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02" name="Freeform 4386">
              <a:extLst>
                <a:ext uri="{FF2B5EF4-FFF2-40B4-BE49-F238E27FC236}">
                  <a16:creationId xmlns:a16="http://schemas.microsoft.com/office/drawing/2014/main" id="{584E697F-227A-0705-7C47-6A681B35B84A}"/>
                </a:ext>
              </a:extLst>
            </p:cNvPr>
            <p:cNvSpPr/>
            <p:nvPr/>
          </p:nvSpPr>
          <p:spPr>
            <a:xfrm>
              <a:off x="12510330" y="307069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03" name="Freeform 4387">
              <a:extLst>
                <a:ext uri="{FF2B5EF4-FFF2-40B4-BE49-F238E27FC236}">
                  <a16:creationId xmlns:a16="http://schemas.microsoft.com/office/drawing/2014/main" id="{1E6D899F-9435-8986-CD75-B08B1FED7A85}"/>
                </a:ext>
              </a:extLst>
            </p:cNvPr>
            <p:cNvSpPr/>
            <p:nvPr/>
          </p:nvSpPr>
          <p:spPr>
            <a:xfrm>
              <a:off x="12560846" y="302024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04" name="Freeform 4388">
              <a:extLst>
                <a:ext uri="{FF2B5EF4-FFF2-40B4-BE49-F238E27FC236}">
                  <a16:creationId xmlns:a16="http://schemas.microsoft.com/office/drawing/2014/main" id="{2982E3D1-4661-8221-20B9-3E73B45E030A}"/>
                </a:ext>
              </a:extLst>
            </p:cNvPr>
            <p:cNvSpPr/>
            <p:nvPr/>
          </p:nvSpPr>
          <p:spPr>
            <a:xfrm>
              <a:off x="12528480" y="307069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05" name="Freeform 4389">
              <a:extLst>
                <a:ext uri="{FF2B5EF4-FFF2-40B4-BE49-F238E27FC236}">
                  <a16:creationId xmlns:a16="http://schemas.microsoft.com/office/drawing/2014/main" id="{54F90573-2B01-79A6-AA93-7960D50B44A8}"/>
                </a:ext>
              </a:extLst>
            </p:cNvPr>
            <p:cNvSpPr/>
            <p:nvPr/>
          </p:nvSpPr>
          <p:spPr>
            <a:xfrm>
              <a:off x="12578997"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06" name="Freeform 4390">
              <a:extLst>
                <a:ext uri="{FF2B5EF4-FFF2-40B4-BE49-F238E27FC236}">
                  <a16:creationId xmlns:a16="http://schemas.microsoft.com/office/drawing/2014/main" id="{6F3EEB6A-52F9-CA5D-2A25-EB75EC32F4A7}"/>
                </a:ext>
              </a:extLst>
            </p:cNvPr>
            <p:cNvSpPr/>
            <p:nvPr/>
          </p:nvSpPr>
          <p:spPr>
            <a:xfrm>
              <a:off x="12560212" y="307069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07" name="Freeform 4391">
              <a:extLst>
                <a:ext uri="{FF2B5EF4-FFF2-40B4-BE49-F238E27FC236}">
                  <a16:creationId xmlns:a16="http://schemas.microsoft.com/office/drawing/2014/main" id="{F6ED644F-FBB3-BE94-3886-798C2C8E971A}"/>
                </a:ext>
              </a:extLst>
            </p:cNvPr>
            <p:cNvSpPr/>
            <p:nvPr/>
          </p:nvSpPr>
          <p:spPr>
            <a:xfrm>
              <a:off x="12610729"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08" name="Freeform 4392">
              <a:extLst>
                <a:ext uri="{FF2B5EF4-FFF2-40B4-BE49-F238E27FC236}">
                  <a16:creationId xmlns:a16="http://schemas.microsoft.com/office/drawing/2014/main" id="{923F68A1-11AD-76FB-6918-A5B638163E75}"/>
                </a:ext>
              </a:extLst>
            </p:cNvPr>
            <p:cNvSpPr/>
            <p:nvPr/>
          </p:nvSpPr>
          <p:spPr>
            <a:xfrm>
              <a:off x="12564654" y="307069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09" name="Freeform 4393">
              <a:extLst>
                <a:ext uri="{FF2B5EF4-FFF2-40B4-BE49-F238E27FC236}">
                  <a16:creationId xmlns:a16="http://schemas.microsoft.com/office/drawing/2014/main" id="{76CB1307-0CFE-D204-D8A2-C889C201AF9A}"/>
                </a:ext>
              </a:extLst>
            </p:cNvPr>
            <p:cNvSpPr/>
            <p:nvPr/>
          </p:nvSpPr>
          <p:spPr>
            <a:xfrm>
              <a:off x="12615171"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10" name="Freeform 4394">
              <a:extLst>
                <a:ext uri="{FF2B5EF4-FFF2-40B4-BE49-F238E27FC236}">
                  <a16:creationId xmlns:a16="http://schemas.microsoft.com/office/drawing/2014/main" id="{DDB79476-5340-EFE3-1BB6-25BB2F0263BB}"/>
                </a:ext>
              </a:extLst>
            </p:cNvPr>
            <p:cNvSpPr/>
            <p:nvPr/>
          </p:nvSpPr>
          <p:spPr>
            <a:xfrm>
              <a:off x="12619233" y="3090973"/>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11" name="Freeform 4395">
              <a:extLst>
                <a:ext uri="{FF2B5EF4-FFF2-40B4-BE49-F238E27FC236}">
                  <a16:creationId xmlns:a16="http://schemas.microsoft.com/office/drawing/2014/main" id="{68ED74CF-526C-F4EF-C764-E4F0B0CB1F0F}"/>
                </a:ext>
              </a:extLst>
            </p:cNvPr>
            <p:cNvSpPr/>
            <p:nvPr/>
          </p:nvSpPr>
          <p:spPr>
            <a:xfrm>
              <a:off x="12669749" y="304052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12" name="Freeform 4396">
              <a:extLst>
                <a:ext uri="{FF2B5EF4-FFF2-40B4-BE49-F238E27FC236}">
                  <a16:creationId xmlns:a16="http://schemas.microsoft.com/office/drawing/2014/main" id="{45A4471C-1FCA-33EF-960E-3AFEB85964FA}"/>
                </a:ext>
              </a:extLst>
            </p:cNvPr>
            <p:cNvSpPr/>
            <p:nvPr/>
          </p:nvSpPr>
          <p:spPr>
            <a:xfrm>
              <a:off x="12641826" y="309097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13" name="Freeform 4397">
              <a:extLst>
                <a:ext uri="{FF2B5EF4-FFF2-40B4-BE49-F238E27FC236}">
                  <a16:creationId xmlns:a16="http://schemas.microsoft.com/office/drawing/2014/main" id="{DF2B4620-394F-6DB3-AB77-599FEDE55540}"/>
                </a:ext>
              </a:extLst>
            </p:cNvPr>
            <p:cNvSpPr/>
            <p:nvPr/>
          </p:nvSpPr>
          <p:spPr>
            <a:xfrm>
              <a:off x="12692342" y="3040522"/>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14" name="Freeform 4398">
              <a:extLst>
                <a:ext uri="{FF2B5EF4-FFF2-40B4-BE49-F238E27FC236}">
                  <a16:creationId xmlns:a16="http://schemas.microsoft.com/office/drawing/2014/main" id="{D6652B11-C6A8-35DF-3E0D-5762303B87D1}"/>
                </a:ext>
              </a:extLst>
            </p:cNvPr>
            <p:cNvSpPr/>
            <p:nvPr/>
          </p:nvSpPr>
          <p:spPr>
            <a:xfrm>
              <a:off x="12650837" y="3090973"/>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15" name="Freeform 4399">
              <a:extLst>
                <a:ext uri="{FF2B5EF4-FFF2-40B4-BE49-F238E27FC236}">
                  <a16:creationId xmlns:a16="http://schemas.microsoft.com/office/drawing/2014/main" id="{43611B0C-4485-20A1-2C83-7963CC97BED1}"/>
                </a:ext>
              </a:extLst>
            </p:cNvPr>
            <p:cNvSpPr/>
            <p:nvPr/>
          </p:nvSpPr>
          <p:spPr>
            <a:xfrm>
              <a:off x="12701354" y="304052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16" name="Freeform 4400">
              <a:extLst>
                <a:ext uri="{FF2B5EF4-FFF2-40B4-BE49-F238E27FC236}">
                  <a16:creationId xmlns:a16="http://schemas.microsoft.com/office/drawing/2014/main" id="{F6B32702-2F47-054D-5529-A1C58081F2D2}"/>
                </a:ext>
              </a:extLst>
            </p:cNvPr>
            <p:cNvSpPr/>
            <p:nvPr/>
          </p:nvSpPr>
          <p:spPr>
            <a:xfrm>
              <a:off x="12678127" y="311176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17" name="Freeform 4401">
              <a:extLst>
                <a:ext uri="{FF2B5EF4-FFF2-40B4-BE49-F238E27FC236}">
                  <a16:creationId xmlns:a16="http://schemas.microsoft.com/office/drawing/2014/main" id="{AA7B6398-2504-1A9F-4905-14A3B141F9F9}"/>
                </a:ext>
              </a:extLst>
            </p:cNvPr>
            <p:cNvSpPr/>
            <p:nvPr/>
          </p:nvSpPr>
          <p:spPr>
            <a:xfrm>
              <a:off x="12728643" y="3061311"/>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18" name="Freeform 4402">
              <a:extLst>
                <a:ext uri="{FF2B5EF4-FFF2-40B4-BE49-F238E27FC236}">
                  <a16:creationId xmlns:a16="http://schemas.microsoft.com/office/drawing/2014/main" id="{0774A51F-9746-FA46-1FA9-46BB94E27C78}"/>
                </a:ext>
              </a:extLst>
            </p:cNvPr>
            <p:cNvSpPr/>
            <p:nvPr/>
          </p:nvSpPr>
          <p:spPr>
            <a:xfrm>
              <a:off x="12687265" y="311176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19" name="Freeform 4403">
              <a:extLst>
                <a:ext uri="{FF2B5EF4-FFF2-40B4-BE49-F238E27FC236}">
                  <a16:creationId xmlns:a16="http://schemas.microsoft.com/office/drawing/2014/main" id="{948ECA1D-CE34-193E-D925-623A073618BA}"/>
                </a:ext>
              </a:extLst>
            </p:cNvPr>
            <p:cNvSpPr/>
            <p:nvPr/>
          </p:nvSpPr>
          <p:spPr>
            <a:xfrm>
              <a:off x="12737782" y="306131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20" name="Freeform 4404">
              <a:extLst>
                <a:ext uri="{FF2B5EF4-FFF2-40B4-BE49-F238E27FC236}">
                  <a16:creationId xmlns:a16="http://schemas.microsoft.com/office/drawing/2014/main" id="{67349E2C-5C3C-FAB7-7341-91F7F976930E}"/>
                </a:ext>
              </a:extLst>
            </p:cNvPr>
            <p:cNvSpPr/>
            <p:nvPr/>
          </p:nvSpPr>
          <p:spPr>
            <a:xfrm>
              <a:off x="12691708" y="311176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21" name="Freeform 4405">
              <a:extLst>
                <a:ext uri="{FF2B5EF4-FFF2-40B4-BE49-F238E27FC236}">
                  <a16:creationId xmlns:a16="http://schemas.microsoft.com/office/drawing/2014/main" id="{74FC7C5E-9146-8A06-F34E-3718793EE14F}"/>
                </a:ext>
              </a:extLst>
            </p:cNvPr>
            <p:cNvSpPr/>
            <p:nvPr/>
          </p:nvSpPr>
          <p:spPr>
            <a:xfrm>
              <a:off x="12742224" y="306131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22" name="Freeform 4406">
              <a:extLst>
                <a:ext uri="{FF2B5EF4-FFF2-40B4-BE49-F238E27FC236}">
                  <a16:creationId xmlns:a16="http://schemas.microsoft.com/office/drawing/2014/main" id="{2475586D-2CA1-CFDB-5A3C-F67BAD932DF3}"/>
                </a:ext>
              </a:extLst>
            </p:cNvPr>
            <p:cNvSpPr/>
            <p:nvPr/>
          </p:nvSpPr>
          <p:spPr>
            <a:xfrm>
              <a:off x="12737147" y="311176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23" name="Freeform 4407">
              <a:extLst>
                <a:ext uri="{FF2B5EF4-FFF2-40B4-BE49-F238E27FC236}">
                  <a16:creationId xmlns:a16="http://schemas.microsoft.com/office/drawing/2014/main" id="{CB995852-84FA-D1AA-EAD5-9782C53C64D8}"/>
                </a:ext>
              </a:extLst>
            </p:cNvPr>
            <p:cNvSpPr/>
            <p:nvPr/>
          </p:nvSpPr>
          <p:spPr>
            <a:xfrm>
              <a:off x="12787664" y="3061311"/>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24" name="Freeform 4408">
              <a:extLst>
                <a:ext uri="{FF2B5EF4-FFF2-40B4-BE49-F238E27FC236}">
                  <a16:creationId xmlns:a16="http://schemas.microsoft.com/office/drawing/2014/main" id="{FD2275CA-3F7D-4D74-8904-CC3F0EEBC51D}"/>
                </a:ext>
              </a:extLst>
            </p:cNvPr>
            <p:cNvSpPr/>
            <p:nvPr/>
          </p:nvSpPr>
          <p:spPr>
            <a:xfrm>
              <a:off x="12741590" y="3111762"/>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25" name="Freeform 4409">
              <a:extLst>
                <a:ext uri="{FF2B5EF4-FFF2-40B4-BE49-F238E27FC236}">
                  <a16:creationId xmlns:a16="http://schemas.microsoft.com/office/drawing/2014/main" id="{4DD5A245-D8A1-378C-CE83-33EC84E0894D}"/>
                </a:ext>
              </a:extLst>
            </p:cNvPr>
            <p:cNvSpPr/>
            <p:nvPr/>
          </p:nvSpPr>
          <p:spPr>
            <a:xfrm>
              <a:off x="12792233" y="3061311"/>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26" name="Freeform 4410">
              <a:extLst>
                <a:ext uri="{FF2B5EF4-FFF2-40B4-BE49-F238E27FC236}">
                  <a16:creationId xmlns:a16="http://schemas.microsoft.com/office/drawing/2014/main" id="{3135483B-1BE0-A96B-C243-BD1F97BBE81D}"/>
                </a:ext>
              </a:extLst>
            </p:cNvPr>
            <p:cNvSpPr/>
            <p:nvPr/>
          </p:nvSpPr>
          <p:spPr>
            <a:xfrm>
              <a:off x="12791599" y="311176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27" name="Freeform 4411">
              <a:extLst>
                <a:ext uri="{FF2B5EF4-FFF2-40B4-BE49-F238E27FC236}">
                  <a16:creationId xmlns:a16="http://schemas.microsoft.com/office/drawing/2014/main" id="{07E24056-106F-D14E-E58F-3B542E753608}"/>
                </a:ext>
              </a:extLst>
            </p:cNvPr>
            <p:cNvSpPr/>
            <p:nvPr/>
          </p:nvSpPr>
          <p:spPr>
            <a:xfrm>
              <a:off x="12842116" y="306131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28" name="Freeform 4412">
              <a:extLst>
                <a:ext uri="{FF2B5EF4-FFF2-40B4-BE49-F238E27FC236}">
                  <a16:creationId xmlns:a16="http://schemas.microsoft.com/office/drawing/2014/main" id="{228E016A-224B-65A2-2A4D-568556851C96}"/>
                </a:ext>
              </a:extLst>
            </p:cNvPr>
            <p:cNvSpPr/>
            <p:nvPr/>
          </p:nvSpPr>
          <p:spPr>
            <a:xfrm>
              <a:off x="12796041" y="311176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29" name="Freeform 4413">
              <a:extLst>
                <a:ext uri="{FF2B5EF4-FFF2-40B4-BE49-F238E27FC236}">
                  <a16:creationId xmlns:a16="http://schemas.microsoft.com/office/drawing/2014/main" id="{44D3B6B4-1A9E-71F6-FFE9-FE67959F7A42}"/>
                </a:ext>
              </a:extLst>
            </p:cNvPr>
            <p:cNvSpPr/>
            <p:nvPr/>
          </p:nvSpPr>
          <p:spPr>
            <a:xfrm>
              <a:off x="12846558" y="306131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30" name="Freeform 4414">
              <a:extLst>
                <a:ext uri="{FF2B5EF4-FFF2-40B4-BE49-F238E27FC236}">
                  <a16:creationId xmlns:a16="http://schemas.microsoft.com/office/drawing/2014/main" id="{893ABB19-35C1-169F-26D5-38A5D6D71798}"/>
                </a:ext>
              </a:extLst>
            </p:cNvPr>
            <p:cNvSpPr/>
            <p:nvPr/>
          </p:nvSpPr>
          <p:spPr>
            <a:xfrm>
              <a:off x="12796041" y="311176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31" name="Freeform 4415">
              <a:extLst>
                <a:ext uri="{FF2B5EF4-FFF2-40B4-BE49-F238E27FC236}">
                  <a16:creationId xmlns:a16="http://schemas.microsoft.com/office/drawing/2014/main" id="{0DD6397E-AB41-1412-2758-FB8FA968DEB6}"/>
                </a:ext>
              </a:extLst>
            </p:cNvPr>
            <p:cNvSpPr/>
            <p:nvPr/>
          </p:nvSpPr>
          <p:spPr>
            <a:xfrm>
              <a:off x="12846558" y="306131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32" name="Freeform 4416">
              <a:extLst>
                <a:ext uri="{FF2B5EF4-FFF2-40B4-BE49-F238E27FC236}">
                  <a16:creationId xmlns:a16="http://schemas.microsoft.com/office/drawing/2014/main" id="{9889F27F-2EC4-ACF1-ADAD-A289905A4D0F}"/>
                </a:ext>
              </a:extLst>
            </p:cNvPr>
            <p:cNvSpPr/>
            <p:nvPr/>
          </p:nvSpPr>
          <p:spPr>
            <a:xfrm>
              <a:off x="12809622" y="3111762"/>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33" name="Freeform 4417">
              <a:extLst>
                <a:ext uri="{FF2B5EF4-FFF2-40B4-BE49-F238E27FC236}">
                  <a16:creationId xmlns:a16="http://schemas.microsoft.com/office/drawing/2014/main" id="{D448BD94-2D56-EE61-CEA9-F31F7E0D0482}"/>
                </a:ext>
              </a:extLst>
            </p:cNvPr>
            <p:cNvSpPr/>
            <p:nvPr/>
          </p:nvSpPr>
          <p:spPr>
            <a:xfrm>
              <a:off x="12860139" y="306131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34" name="Freeform 4418">
              <a:extLst>
                <a:ext uri="{FF2B5EF4-FFF2-40B4-BE49-F238E27FC236}">
                  <a16:creationId xmlns:a16="http://schemas.microsoft.com/office/drawing/2014/main" id="{DE60CDEA-D762-7661-8F59-561EC5C050D0}"/>
                </a:ext>
              </a:extLst>
            </p:cNvPr>
            <p:cNvSpPr/>
            <p:nvPr/>
          </p:nvSpPr>
          <p:spPr>
            <a:xfrm>
              <a:off x="12814192" y="311176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35" name="Freeform 4419">
              <a:extLst>
                <a:ext uri="{FF2B5EF4-FFF2-40B4-BE49-F238E27FC236}">
                  <a16:creationId xmlns:a16="http://schemas.microsoft.com/office/drawing/2014/main" id="{9BC98D73-5DF4-2DD6-11C9-B27D0399BBEF}"/>
                </a:ext>
              </a:extLst>
            </p:cNvPr>
            <p:cNvSpPr/>
            <p:nvPr/>
          </p:nvSpPr>
          <p:spPr>
            <a:xfrm>
              <a:off x="12864708" y="306131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36" name="Freeform 4420">
              <a:extLst>
                <a:ext uri="{FF2B5EF4-FFF2-40B4-BE49-F238E27FC236}">
                  <a16:creationId xmlns:a16="http://schemas.microsoft.com/office/drawing/2014/main" id="{37B180D8-B0A2-85A0-6DD6-84144BEAB0C6}"/>
                </a:ext>
              </a:extLst>
            </p:cNvPr>
            <p:cNvSpPr/>
            <p:nvPr/>
          </p:nvSpPr>
          <p:spPr>
            <a:xfrm>
              <a:off x="12845923" y="311176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37" name="Freeform 4421">
              <a:extLst>
                <a:ext uri="{FF2B5EF4-FFF2-40B4-BE49-F238E27FC236}">
                  <a16:creationId xmlns:a16="http://schemas.microsoft.com/office/drawing/2014/main" id="{3F6A439D-3321-4C39-1CDA-C37751B270BE}"/>
                </a:ext>
              </a:extLst>
            </p:cNvPr>
            <p:cNvSpPr/>
            <p:nvPr/>
          </p:nvSpPr>
          <p:spPr>
            <a:xfrm>
              <a:off x="12896440" y="306131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38" name="Freeform 4422">
              <a:extLst>
                <a:ext uri="{FF2B5EF4-FFF2-40B4-BE49-F238E27FC236}">
                  <a16:creationId xmlns:a16="http://schemas.microsoft.com/office/drawing/2014/main" id="{9ACC05DE-0190-858C-804F-126D25401F5A}"/>
                </a:ext>
              </a:extLst>
            </p:cNvPr>
            <p:cNvSpPr/>
            <p:nvPr/>
          </p:nvSpPr>
          <p:spPr>
            <a:xfrm>
              <a:off x="12873213" y="311176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39" name="Freeform 4423">
              <a:extLst>
                <a:ext uri="{FF2B5EF4-FFF2-40B4-BE49-F238E27FC236}">
                  <a16:creationId xmlns:a16="http://schemas.microsoft.com/office/drawing/2014/main" id="{7AA28437-F872-7C9D-3DA2-4440C5EB4244}"/>
                </a:ext>
              </a:extLst>
            </p:cNvPr>
            <p:cNvSpPr/>
            <p:nvPr/>
          </p:nvSpPr>
          <p:spPr>
            <a:xfrm>
              <a:off x="12923729" y="3061311"/>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40" name="Freeform 4424">
              <a:extLst>
                <a:ext uri="{FF2B5EF4-FFF2-40B4-BE49-F238E27FC236}">
                  <a16:creationId xmlns:a16="http://schemas.microsoft.com/office/drawing/2014/main" id="{A7BB15B5-07F6-14C1-B156-A9E1B4B18337}"/>
                </a:ext>
              </a:extLst>
            </p:cNvPr>
            <p:cNvSpPr/>
            <p:nvPr/>
          </p:nvSpPr>
          <p:spPr>
            <a:xfrm>
              <a:off x="12923095" y="311176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41" name="Freeform 4425">
              <a:extLst>
                <a:ext uri="{FF2B5EF4-FFF2-40B4-BE49-F238E27FC236}">
                  <a16:creationId xmlns:a16="http://schemas.microsoft.com/office/drawing/2014/main" id="{5F304F64-F8E8-CF4E-9965-A1E2265FADC1}"/>
                </a:ext>
              </a:extLst>
            </p:cNvPr>
            <p:cNvSpPr/>
            <p:nvPr/>
          </p:nvSpPr>
          <p:spPr>
            <a:xfrm>
              <a:off x="12973611" y="306131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42" name="Freeform 4426">
              <a:extLst>
                <a:ext uri="{FF2B5EF4-FFF2-40B4-BE49-F238E27FC236}">
                  <a16:creationId xmlns:a16="http://schemas.microsoft.com/office/drawing/2014/main" id="{E14C1605-FFAB-3FCF-0D05-BE40510F7B01}"/>
                </a:ext>
              </a:extLst>
            </p:cNvPr>
            <p:cNvSpPr/>
            <p:nvPr/>
          </p:nvSpPr>
          <p:spPr>
            <a:xfrm>
              <a:off x="12968280" y="3135466"/>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43" name="Freeform 4427">
              <a:extLst>
                <a:ext uri="{FF2B5EF4-FFF2-40B4-BE49-F238E27FC236}">
                  <a16:creationId xmlns:a16="http://schemas.microsoft.com/office/drawing/2014/main" id="{08477FA5-6256-6E33-23AE-049E79832FD6}"/>
                </a:ext>
              </a:extLst>
            </p:cNvPr>
            <p:cNvSpPr/>
            <p:nvPr/>
          </p:nvSpPr>
          <p:spPr>
            <a:xfrm>
              <a:off x="13018924" y="3085015"/>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44" name="Freeform 4428">
              <a:extLst>
                <a:ext uri="{FF2B5EF4-FFF2-40B4-BE49-F238E27FC236}">
                  <a16:creationId xmlns:a16="http://schemas.microsoft.com/office/drawing/2014/main" id="{A0DC2DF5-77AE-FB23-F250-70DD9E8FA28B}"/>
                </a:ext>
              </a:extLst>
            </p:cNvPr>
            <p:cNvSpPr/>
            <p:nvPr/>
          </p:nvSpPr>
          <p:spPr>
            <a:xfrm>
              <a:off x="12981989" y="313546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45" name="Freeform 4429">
              <a:extLst>
                <a:ext uri="{FF2B5EF4-FFF2-40B4-BE49-F238E27FC236}">
                  <a16:creationId xmlns:a16="http://schemas.microsoft.com/office/drawing/2014/main" id="{D03EBE7A-068C-714F-48EC-915F6CAB9581}"/>
                </a:ext>
              </a:extLst>
            </p:cNvPr>
            <p:cNvSpPr/>
            <p:nvPr/>
          </p:nvSpPr>
          <p:spPr>
            <a:xfrm>
              <a:off x="13032505" y="308501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46" name="Freeform 4430">
              <a:extLst>
                <a:ext uri="{FF2B5EF4-FFF2-40B4-BE49-F238E27FC236}">
                  <a16:creationId xmlns:a16="http://schemas.microsoft.com/office/drawing/2014/main" id="{7D2F3B37-7AF7-9C6A-EFA2-D6E6185744AF}"/>
                </a:ext>
              </a:extLst>
            </p:cNvPr>
            <p:cNvSpPr/>
            <p:nvPr/>
          </p:nvSpPr>
          <p:spPr>
            <a:xfrm>
              <a:off x="12986431" y="3135466"/>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47" name="Freeform 4431">
              <a:extLst>
                <a:ext uri="{FF2B5EF4-FFF2-40B4-BE49-F238E27FC236}">
                  <a16:creationId xmlns:a16="http://schemas.microsoft.com/office/drawing/2014/main" id="{62F63B8C-479B-B61A-C872-100F169A4715}"/>
                </a:ext>
              </a:extLst>
            </p:cNvPr>
            <p:cNvSpPr/>
            <p:nvPr/>
          </p:nvSpPr>
          <p:spPr>
            <a:xfrm>
              <a:off x="13036948" y="308501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48" name="Freeform 4432">
              <a:extLst>
                <a:ext uri="{FF2B5EF4-FFF2-40B4-BE49-F238E27FC236}">
                  <a16:creationId xmlns:a16="http://schemas.microsoft.com/office/drawing/2014/main" id="{F0ADE721-427B-C64C-66AA-893A40F4D2FA}"/>
                </a:ext>
              </a:extLst>
            </p:cNvPr>
            <p:cNvSpPr/>
            <p:nvPr/>
          </p:nvSpPr>
          <p:spPr>
            <a:xfrm>
              <a:off x="13000139" y="3159804"/>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49" name="Freeform 4433">
              <a:extLst>
                <a:ext uri="{FF2B5EF4-FFF2-40B4-BE49-F238E27FC236}">
                  <a16:creationId xmlns:a16="http://schemas.microsoft.com/office/drawing/2014/main" id="{A9706FF7-7647-8718-4855-48081F7DFB0C}"/>
                </a:ext>
              </a:extLst>
            </p:cNvPr>
            <p:cNvSpPr/>
            <p:nvPr/>
          </p:nvSpPr>
          <p:spPr>
            <a:xfrm>
              <a:off x="13050656" y="3109227"/>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50" name="Freeform 4434">
              <a:extLst>
                <a:ext uri="{FF2B5EF4-FFF2-40B4-BE49-F238E27FC236}">
                  <a16:creationId xmlns:a16="http://schemas.microsoft.com/office/drawing/2014/main" id="{48BFA64D-94D1-C80F-ACD6-26B252BA0FB3}"/>
                </a:ext>
              </a:extLst>
            </p:cNvPr>
            <p:cNvSpPr/>
            <p:nvPr/>
          </p:nvSpPr>
          <p:spPr>
            <a:xfrm>
              <a:off x="13018289" y="315980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51" name="Freeform 4435">
              <a:extLst>
                <a:ext uri="{FF2B5EF4-FFF2-40B4-BE49-F238E27FC236}">
                  <a16:creationId xmlns:a16="http://schemas.microsoft.com/office/drawing/2014/main" id="{982E49FF-F213-70C0-B30D-924E71E761DE}"/>
                </a:ext>
              </a:extLst>
            </p:cNvPr>
            <p:cNvSpPr/>
            <p:nvPr/>
          </p:nvSpPr>
          <p:spPr>
            <a:xfrm>
              <a:off x="13068806" y="3109227"/>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52" name="Freeform 4436">
              <a:extLst>
                <a:ext uri="{FF2B5EF4-FFF2-40B4-BE49-F238E27FC236}">
                  <a16:creationId xmlns:a16="http://schemas.microsoft.com/office/drawing/2014/main" id="{65C369B3-54DA-1977-4CD9-2435E3042C46}"/>
                </a:ext>
              </a:extLst>
            </p:cNvPr>
            <p:cNvSpPr/>
            <p:nvPr/>
          </p:nvSpPr>
          <p:spPr>
            <a:xfrm>
              <a:off x="13031871" y="3159804"/>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53" name="Freeform 4437">
              <a:extLst>
                <a:ext uri="{FF2B5EF4-FFF2-40B4-BE49-F238E27FC236}">
                  <a16:creationId xmlns:a16="http://schemas.microsoft.com/office/drawing/2014/main" id="{A9D7C04C-A44B-95AB-8BB1-D504ECA05496}"/>
                </a:ext>
              </a:extLst>
            </p:cNvPr>
            <p:cNvSpPr/>
            <p:nvPr/>
          </p:nvSpPr>
          <p:spPr>
            <a:xfrm>
              <a:off x="13082387" y="3109227"/>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54" name="Freeform 4438">
              <a:extLst>
                <a:ext uri="{FF2B5EF4-FFF2-40B4-BE49-F238E27FC236}">
                  <a16:creationId xmlns:a16="http://schemas.microsoft.com/office/drawing/2014/main" id="{E6F0C720-16EB-F755-E0E6-58CFD6764EFC}"/>
                </a:ext>
              </a:extLst>
            </p:cNvPr>
            <p:cNvSpPr/>
            <p:nvPr/>
          </p:nvSpPr>
          <p:spPr>
            <a:xfrm>
              <a:off x="13054464" y="318490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55" name="Freeform 4439">
              <a:extLst>
                <a:ext uri="{FF2B5EF4-FFF2-40B4-BE49-F238E27FC236}">
                  <a16:creationId xmlns:a16="http://schemas.microsoft.com/office/drawing/2014/main" id="{0976D02C-CDAD-52D1-1F09-AF678E25DB36}"/>
                </a:ext>
              </a:extLst>
            </p:cNvPr>
            <p:cNvSpPr/>
            <p:nvPr/>
          </p:nvSpPr>
          <p:spPr>
            <a:xfrm>
              <a:off x="13104980" y="3134452"/>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56" name="Freeform 4440">
              <a:extLst>
                <a:ext uri="{FF2B5EF4-FFF2-40B4-BE49-F238E27FC236}">
                  <a16:creationId xmlns:a16="http://schemas.microsoft.com/office/drawing/2014/main" id="{82C29F85-9AC8-927F-FF9C-A9B6422E6C68}"/>
                </a:ext>
              </a:extLst>
            </p:cNvPr>
            <p:cNvSpPr/>
            <p:nvPr/>
          </p:nvSpPr>
          <p:spPr>
            <a:xfrm>
              <a:off x="13099903" y="3184903"/>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57" name="Freeform 4441">
              <a:extLst>
                <a:ext uri="{FF2B5EF4-FFF2-40B4-BE49-F238E27FC236}">
                  <a16:creationId xmlns:a16="http://schemas.microsoft.com/office/drawing/2014/main" id="{9850A805-DBCF-593B-9989-D72EE55C098D}"/>
                </a:ext>
              </a:extLst>
            </p:cNvPr>
            <p:cNvSpPr/>
            <p:nvPr/>
          </p:nvSpPr>
          <p:spPr>
            <a:xfrm>
              <a:off x="13150420" y="313445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58" name="Freeform 4442">
              <a:extLst>
                <a:ext uri="{FF2B5EF4-FFF2-40B4-BE49-F238E27FC236}">
                  <a16:creationId xmlns:a16="http://schemas.microsoft.com/office/drawing/2014/main" id="{6AEB31EE-19B0-4034-8984-016C676F361B}"/>
                </a:ext>
              </a:extLst>
            </p:cNvPr>
            <p:cNvSpPr/>
            <p:nvPr/>
          </p:nvSpPr>
          <p:spPr>
            <a:xfrm>
              <a:off x="13118054" y="318490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59" name="Freeform 4443">
              <a:extLst>
                <a:ext uri="{FF2B5EF4-FFF2-40B4-BE49-F238E27FC236}">
                  <a16:creationId xmlns:a16="http://schemas.microsoft.com/office/drawing/2014/main" id="{2CCCC102-7AC7-FDAF-C74C-56D9F8E2C104}"/>
                </a:ext>
              </a:extLst>
            </p:cNvPr>
            <p:cNvSpPr/>
            <p:nvPr/>
          </p:nvSpPr>
          <p:spPr>
            <a:xfrm>
              <a:off x="13168570" y="313445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60" name="Freeform 4444">
              <a:extLst>
                <a:ext uri="{FF2B5EF4-FFF2-40B4-BE49-F238E27FC236}">
                  <a16:creationId xmlns:a16="http://schemas.microsoft.com/office/drawing/2014/main" id="{0F25683B-2DD7-E664-F26B-EFA7A9295CA6}"/>
                </a:ext>
              </a:extLst>
            </p:cNvPr>
            <p:cNvSpPr/>
            <p:nvPr/>
          </p:nvSpPr>
          <p:spPr>
            <a:xfrm>
              <a:off x="13163366" y="3184903"/>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61" name="Freeform 4445">
              <a:extLst>
                <a:ext uri="{FF2B5EF4-FFF2-40B4-BE49-F238E27FC236}">
                  <a16:creationId xmlns:a16="http://schemas.microsoft.com/office/drawing/2014/main" id="{A3DD7A31-5EA9-B1AC-7846-2140BC8638EE}"/>
                </a:ext>
              </a:extLst>
            </p:cNvPr>
            <p:cNvSpPr/>
            <p:nvPr/>
          </p:nvSpPr>
          <p:spPr>
            <a:xfrm>
              <a:off x="13214010" y="313445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62" name="Freeform 4446">
              <a:extLst>
                <a:ext uri="{FF2B5EF4-FFF2-40B4-BE49-F238E27FC236}">
                  <a16:creationId xmlns:a16="http://schemas.microsoft.com/office/drawing/2014/main" id="{680EACF7-2353-B3D6-540C-C97D141B30A7}"/>
                </a:ext>
              </a:extLst>
            </p:cNvPr>
            <p:cNvSpPr/>
            <p:nvPr/>
          </p:nvSpPr>
          <p:spPr>
            <a:xfrm>
              <a:off x="13181517" y="318490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63" name="Freeform 4447">
              <a:extLst>
                <a:ext uri="{FF2B5EF4-FFF2-40B4-BE49-F238E27FC236}">
                  <a16:creationId xmlns:a16="http://schemas.microsoft.com/office/drawing/2014/main" id="{DC888DD2-E659-CD41-3157-769303A73180}"/>
                </a:ext>
              </a:extLst>
            </p:cNvPr>
            <p:cNvSpPr/>
            <p:nvPr/>
          </p:nvSpPr>
          <p:spPr>
            <a:xfrm>
              <a:off x="13232034" y="313445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64" name="Freeform 4448">
              <a:extLst>
                <a:ext uri="{FF2B5EF4-FFF2-40B4-BE49-F238E27FC236}">
                  <a16:creationId xmlns:a16="http://schemas.microsoft.com/office/drawing/2014/main" id="{92F52843-4AC7-873D-3D2D-5819AFCB4756}"/>
                </a:ext>
              </a:extLst>
            </p:cNvPr>
            <p:cNvSpPr/>
            <p:nvPr/>
          </p:nvSpPr>
          <p:spPr>
            <a:xfrm>
              <a:off x="13285850" y="3211523"/>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65" name="Freeform 4449">
              <a:extLst>
                <a:ext uri="{FF2B5EF4-FFF2-40B4-BE49-F238E27FC236}">
                  <a16:creationId xmlns:a16="http://schemas.microsoft.com/office/drawing/2014/main" id="{B22F7443-9C07-68CC-8265-6010F3FFD771}"/>
                </a:ext>
              </a:extLst>
            </p:cNvPr>
            <p:cNvSpPr/>
            <p:nvPr/>
          </p:nvSpPr>
          <p:spPr>
            <a:xfrm>
              <a:off x="13336367" y="3160945"/>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66" name="Freeform 4450">
              <a:extLst>
                <a:ext uri="{FF2B5EF4-FFF2-40B4-BE49-F238E27FC236}">
                  <a16:creationId xmlns:a16="http://schemas.microsoft.com/office/drawing/2014/main" id="{EDA2197C-7F5F-59A1-3189-C5BC4206E669}"/>
                </a:ext>
              </a:extLst>
            </p:cNvPr>
            <p:cNvSpPr/>
            <p:nvPr/>
          </p:nvSpPr>
          <p:spPr>
            <a:xfrm>
              <a:off x="13285850" y="3211523"/>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67" name="Freeform 4451">
              <a:extLst>
                <a:ext uri="{FF2B5EF4-FFF2-40B4-BE49-F238E27FC236}">
                  <a16:creationId xmlns:a16="http://schemas.microsoft.com/office/drawing/2014/main" id="{3F63F5F9-745E-413D-DA45-490E8E1F1EE1}"/>
                </a:ext>
              </a:extLst>
            </p:cNvPr>
            <p:cNvSpPr/>
            <p:nvPr/>
          </p:nvSpPr>
          <p:spPr>
            <a:xfrm>
              <a:off x="13336367" y="3160945"/>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68" name="Freeform 4452">
              <a:extLst>
                <a:ext uri="{FF2B5EF4-FFF2-40B4-BE49-F238E27FC236}">
                  <a16:creationId xmlns:a16="http://schemas.microsoft.com/office/drawing/2014/main" id="{CB62A6A9-3D98-4F13-268A-4C39E47C5237}"/>
                </a:ext>
              </a:extLst>
            </p:cNvPr>
            <p:cNvSpPr/>
            <p:nvPr/>
          </p:nvSpPr>
          <p:spPr>
            <a:xfrm>
              <a:off x="13290293" y="3211523"/>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69" name="Freeform 4453">
              <a:extLst>
                <a:ext uri="{FF2B5EF4-FFF2-40B4-BE49-F238E27FC236}">
                  <a16:creationId xmlns:a16="http://schemas.microsoft.com/office/drawing/2014/main" id="{3108C6B8-21CF-C79B-2806-FEF21E935494}"/>
                </a:ext>
              </a:extLst>
            </p:cNvPr>
            <p:cNvSpPr/>
            <p:nvPr/>
          </p:nvSpPr>
          <p:spPr>
            <a:xfrm>
              <a:off x="13340810" y="3160945"/>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70" name="Freeform 4454">
              <a:extLst>
                <a:ext uri="{FF2B5EF4-FFF2-40B4-BE49-F238E27FC236}">
                  <a16:creationId xmlns:a16="http://schemas.microsoft.com/office/drawing/2014/main" id="{472AA44B-DE11-68C7-C500-71F4263417CD}"/>
                </a:ext>
              </a:extLst>
            </p:cNvPr>
            <p:cNvSpPr/>
            <p:nvPr/>
          </p:nvSpPr>
          <p:spPr>
            <a:xfrm>
              <a:off x="13326594" y="321152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71" name="Freeform 4455">
              <a:extLst>
                <a:ext uri="{FF2B5EF4-FFF2-40B4-BE49-F238E27FC236}">
                  <a16:creationId xmlns:a16="http://schemas.microsoft.com/office/drawing/2014/main" id="{25E6299C-9925-03CF-365F-0EA199147DE9}"/>
                </a:ext>
              </a:extLst>
            </p:cNvPr>
            <p:cNvSpPr/>
            <p:nvPr/>
          </p:nvSpPr>
          <p:spPr>
            <a:xfrm>
              <a:off x="13377111" y="3160945"/>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72" name="Freeform 4456">
              <a:extLst>
                <a:ext uri="{FF2B5EF4-FFF2-40B4-BE49-F238E27FC236}">
                  <a16:creationId xmlns:a16="http://schemas.microsoft.com/office/drawing/2014/main" id="{5DCE8C7C-213B-8211-99F7-427F8D0C28C4}"/>
                </a:ext>
              </a:extLst>
            </p:cNvPr>
            <p:cNvSpPr/>
            <p:nvPr/>
          </p:nvSpPr>
          <p:spPr>
            <a:xfrm>
              <a:off x="13326594" y="321152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73" name="Freeform 4457">
              <a:extLst>
                <a:ext uri="{FF2B5EF4-FFF2-40B4-BE49-F238E27FC236}">
                  <a16:creationId xmlns:a16="http://schemas.microsoft.com/office/drawing/2014/main" id="{B022DCF4-6CFE-9930-1B6C-EF78B440DDC9}"/>
                </a:ext>
              </a:extLst>
            </p:cNvPr>
            <p:cNvSpPr/>
            <p:nvPr/>
          </p:nvSpPr>
          <p:spPr>
            <a:xfrm>
              <a:off x="13377111" y="3160945"/>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74" name="Freeform 4458">
              <a:extLst>
                <a:ext uri="{FF2B5EF4-FFF2-40B4-BE49-F238E27FC236}">
                  <a16:creationId xmlns:a16="http://schemas.microsoft.com/office/drawing/2014/main" id="{E79208FE-EDAA-7295-69EB-B17B2D3EED92}"/>
                </a:ext>
              </a:extLst>
            </p:cNvPr>
            <p:cNvSpPr/>
            <p:nvPr/>
          </p:nvSpPr>
          <p:spPr>
            <a:xfrm>
              <a:off x="13349314" y="3211523"/>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75" name="Freeform 4459">
              <a:extLst>
                <a:ext uri="{FF2B5EF4-FFF2-40B4-BE49-F238E27FC236}">
                  <a16:creationId xmlns:a16="http://schemas.microsoft.com/office/drawing/2014/main" id="{CB0880E7-F962-BF53-458B-D10034A79B07}"/>
                </a:ext>
              </a:extLst>
            </p:cNvPr>
            <p:cNvSpPr/>
            <p:nvPr/>
          </p:nvSpPr>
          <p:spPr>
            <a:xfrm>
              <a:off x="13399957" y="3160945"/>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76" name="Freeform 4460">
              <a:extLst>
                <a:ext uri="{FF2B5EF4-FFF2-40B4-BE49-F238E27FC236}">
                  <a16:creationId xmlns:a16="http://schemas.microsoft.com/office/drawing/2014/main" id="{F1E0973A-CBB8-558C-E300-A6D5068B00D1}"/>
                </a:ext>
              </a:extLst>
            </p:cNvPr>
            <p:cNvSpPr/>
            <p:nvPr/>
          </p:nvSpPr>
          <p:spPr>
            <a:xfrm>
              <a:off x="13363022" y="321152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77" name="Freeform 4461">
              <a:extLst>
                <a:ext uri="{FF2B5EF4-FFF2-40B4-BE49-F238E27FC236}">
                  <a16:creationId xmlns:a16="http://schemas.microsoft.com/office/drawing/2014/main" id="{3C37A5F2-D6D7-F8F5-B8FE-584AAC25F3EB}"/>
                </a:ext>
              </a:extLst>
            </p:cNvPr>
            <p:cNvSpPr/>
            <p:nvPr/>
          </p:nvSpPr>
          <p:spPr>
            <a:xfrm>
              <a:off x="13413539" y="3160945"/>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78" name="Freeform 4462">
              <a:extLst>
                <a:ext uri="{FF2B5EF4-FFF2-40B4-BE49-F238E27FC236}">
                  <a16:creationId xmlns:a16="http://schemas.microsoft.com/office/drawing/2014/main" id="{6438C00E-6FDE-38E2-E081-349EEEF441B8}"/>
                </a:ext>
              </a:extLst>
            </p:cNvPr>
            <p:cNvSpPr/>
            <p:nvPr/>
          </p:nvSpPr>
          <p:spPr>
            <a:xfrm>
              <a:off x="13363022" y="321152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79" name="Freeform 4463">
              <a:extLst>
                <a:ext uri="{FF2B5EF4-FFF2-40B4-BE49-F238E27FC236}">
                  <a16:creationId xmlns:a16="http://schemas.microsoft.com/office/drawing/2014/main" id="{ABF68E75-C11C-1154-8CC4-D5DF41FFC3DA}"/>
                </a:ext>
              </a:extLst>
            </p:cNvPr>
            <p:cNvSpPr/>
            <p:nvPr/>
          </p:nvSpPr>
          <p:spPr>
            <a:xfrm>
              <a:off x="13413539" y="3160945"/>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80" name="Freeform 4464">
              <a:extLst>
                <a:ext uri="{FF2B5EF4-FFF2-40B4-BE49-F238E27FC236}">
                  <a16:creationId xmlns:a16="http://schemas.microsoft.com/office/drawing/2014/main" id="{A0EFF3E6-999F-8A51-9707-7A95F02E9047}"/>
                </a:ext>
              </a:extLst>
            </p:cNvPr>
            <p:cNvSpPr/>
            <p:nvPr/>
          </p:nvSpPr>
          <p:spPr>
            <a:xfrm>
              <a:off x="13367464" y="321152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81" name="Freeform 4465">
              <a:extLst>
                <a:ext uri="{FF2B5EF4-FFF2-40B4-BE49-F238E27FC236}">
                  <a16:creationId xmlns:a16="http://schemas.microsoft.com/office/drawing/2014/main" id="{540FAFE2-9CB5-0C91-C98D-038EFAF816A9}"/>
                </a:ext>
              </a:extLst>
            </p:cNvPr>
            <p:cNvSpPr/>
            <p:nvPr/>
          </p:nvSpPr>
          <p:spPr>
            <a:xfrm>
              <a:off x="13417981" y="3160945"/>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82" name="Freeform 4466">
              <a:extLst>
                <a:ext uri="{FF2B5EF4-FFF2-40B4-BE49-F238E27FC236}">
                  <a16:creationId xmlns:a16="http://schemas.microsoft.com/office/drawing/2014/main" id="{26FCA695-D8A7-E44E-02A5-755711271ECB}"/>
                </a:ext>
              </a:extLst>
            </p:cNvPr>
            <p:cNvSpPr/>
            <p:nvPr/>
          </p:nvSpPr>
          <p:spPr>
            <a:xfrm>
              <a:off x="13367464" y="321152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83" name="Freeform 4467">
              <a:extLst>
                <a:ext uri="{FF2B5EF4-FFF2-40B4-BE49-F238E27FC236}">
                  <a16:creationId xmlns:a16="http://schemas.microsoft.com/office/drawing/2014/main" id="{E3DF459E-B531-FE5B-682E-844F7369F865}"/>
                </a:ext>
              </a:extLst>
            </p:cNvPr>
            <p:cNvSpPr/>
            <p:nvPr/>
          </p:nvSpPr>
          <p:spPr>
            <a:xfrm>
              <a:off x="13417981" y="3160945"/>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84" name="Freeform 4468">
              <a:extLst>
                <a:ext uri="{FF2B5EF4-FFF2-40B4-BE49-F238E27FC236}">
                  <a16:creationId xmlns:a16="http://schemas.microsoft.com/office/drawing/2014/main" id="{C075A080-B1AE-C995-4806-2A5B8DF9CD0D}"/>
                </a:ext>
              </a:extLst>
            </p:cNvPr>
            <p:cNvSpPr/>
            <p:nvPr/>
          </p:nvSpPr>
          <p:spPr>
            <a:xfrm>
              <a:off x="13372034" y="321152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85" name="Freeform 4469">
              <a:extLst>
                <a:ext uri="{FF2B5EF4-FFF2-40B4-BE49-F238E27FC236}">
                  <a16:creationId xmlns:a16="http://schemas.microsoft.com/office/drawing/2014/main" id="{40669B74-DE21-C26F-91E0-65B072BE55F5}"/>
                </a:ext>
              </a:extLst>
            </p:cNvPr>
            <p:cNvSpPr/>
            <p:nvPr/>
          </p:nvSpPr>
          <p:spPr>
            <a:xfrm>
              <a:off x="13422550" y="3160945"/>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86" name="Freeform 4470">
              <a:extLst>
                <a:ext uri="{FF2B5EF4-FFF2-40B4-BE49-F238E27FC236}">
                  <a16:creationId xmlns:a16="http://schemas.microsoft.com/office/drawing/2014/main" id="{BD76643B-397B-3B39-F3A1-A7BE8EE9FDA3}"/>
                </a:ext>
              </a:extLst>
            </p:cNvPr>
            <p:cNvSpPr/>
            <p:nvPr/>
          </p:nvSpPr>
          <p:spPr>
            <a:xfrm>
              <a:off x="13399196" y="3211523"/>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87" name="Freeform 4471">
              <a:extLst>
                <a:ext uri="{FF2B5EF4-FFF2-40B4-BE49-F238E27FC236}">
                  <a16:creationId xmlns:a16="http://schemas.microsoft.com/office/drawing/2014/main" id="{0D7E65AA-8229-D172-C4DE-5D5ABE038E40}"/>
                </a:ext>
              </a:extLst>
            </p:cNvPr>
            <p:cNvSpPr/>
            <p:nvPr/>
          </p:nvSpPr>
          <p:spPr>
            <a:xfrm>
              <a:off x="13449839" y="3160945"/>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88" name="Freeform 4472">
              <a:extLst>
                <a:ext uri="{FF2B5EF4-FFF2-40B4-BE49-F238E27FC236}">
                  <a16:creationId xmlns:a16="http://schemas.microsoft.com/office/drawing/2014/main" id="{9A99FAAB-0D04-684C-BCE8-93C65386F992}"/>
                </a:ext>
              </a:extLst>
            </p:cNvPr>
            <p:cNvSpPr/>
            <p:nvPr/>
          </p:nvSpPr>
          <p:spPr>
            <a:xfrm>
              <a:off x="13412904" y="321152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89" name="Freeform 4473">
              <a:extLst>
                <a:ext uri="{FF2B5EF4-FFF2-40B4-BE49-F238E27FC236}">
                  <a16:creationId xmlns:a16="http://schemas.microsoft.com/office/drawing/2014/main" id="{C19B6E41-D5BA-38A8-F3C2-94A0E52CFA07}"/>
                </a:ext>
              </a:extLst>
            </p:cNvPr>
            <p:cNvSpPr/>
            <p:nvPr/>
          </p:nvSpPr>
          <p:spPr>
            <a:xfrm>
              <a:off x="13463421" y="3160945"/>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90" name="Freeform 4474">
              <a:extLst>
                <a:ext uri="{FF2B5EF4-FFF2-40B4-BE49-F238E27FC236}">
                  <a16:creationId xmlns:a16="http://schemas.microsoft.com/office/drawing/2014/main" id="{5432762D-34A3-9255-0A18-3DFDDB905054}"/>
                </a:ext>
              </a:extLst>
            </p:cNvPr>
            <p:cNvSpPr/>
            <p:nvPr/>
          </p:nvSpPr>
          <p:spPr>
            <a:xfrm>
              <a:off x="13462659" y="3274650"/>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91" name="Freeform 4475">
              <a:extLst>
                <a:ext uri="{FF2B5EF4-FFF2-40B4-BE49-F238E27FC236}">
                  <a16:creationId xmlns:a16="http://schemas.microsoft.com/office/drawing/2014/main" id="{78B3D6A0-CE0E-42E0-FB19-0570600119C8}"/>
                </a:ext>
              </a:extLst>
            </p:cNvPr>
            <p:cNvSpPr/>
            <p:nvPr/>
          </p:nvSpPr>
          <p:spPr>
            <a:xfrm>
              <a:off x="13513176" y="3224199"/>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92" name="Freeform 4476">
              <a:extLst>
                <a:ext uri="{FF2B5EF4-FFF2-40B4-BE49-F238E27FC236}">
                  <a16:creationId xmlns:a16="http://schemas.microsoft.com/office/drawing/2014/main" id="{B63D480A-EB74-2E20-C6A7-4935BF5C721B}"/>
                </a:ext>
              </a:extLst>
            </p:cNvPr>
            <p:cNvSpPr/>
            <p:nvPr/>
          </p:nvSpPr>
          <p:spPr>
            <a:xfrm>
              <a:off x="13512541" y="3338918"/>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93" name="Freeform 4477">
              <a:extLst>
                <a:ext uri="{FF2B5EF4-FFF2-40B4-BE49-F238E27FC236}">
                  <a16:creationId xmlns:a16="http://schemas.microsoft.com/office/drawing/2014/main" id="{24059FDA-51D7-1525-8976-341D8A508927}"/>
                </a:ext>
              </a:extLst>
            </p:cNvPr>
            <p:cNvSpPr/>
            <p:nvPr/>
          </p:nvSpPr>
          <p:spPr>
            <a:xfrm>
              <a:off x="13563058" y="328846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94" name="Freeform 4478">
              <a:extLst>
                <a:ext uri="{FF2B5EF4-FFF2-40B4-BE49-F238E27FC236}">
                  <a16:creationId xmlns:a16="http://schemas.microsoft.com/office/drawing/2014/main" id="{91D14A66-FC59-F2A5-2036-1789C1004E41}"/>
                </a:ext>
              </a:extLst>
            </p:cNvPr>
            <p:cNvSpPr/>
            <p:nvPr/>
          </p:nvSpPr>
          <p:spPr>
            <a:xfrm>
              <a:off x="13530819" y="337149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95" name="Freeform 4479">
              <a:extLst>
                <a:ext uri="{FF2B5EF4-FFF2-40B4-BE49-F238E27FC236}">
                  <a16:creationId xmlns:a16="http://schemas.microsoft.com/office/drawing/2014/main" id="{C08EC022-2472-8087-9843-4ED798A9778E}"/>
                </a:ext>
              </a:extLst>
            </p:cNvPr>
            <p:cNvSpPr/>
            <p:nvPr/>
          </p:nvSpPr>
          <p:spPr>
            <a:xfrm>
              <a:off x="13581335" y="332091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96" name="Freeform 4480">
              <a:extLst>
                <a:ext uri="{FF2B5EF4-FFF2-40B4-BE49-F238E27FC236}">
                  <a16:creationId xmlns:a16="http://schemas.microsoft.com/office/drawing/2014/main" id="{A4B8A1DC-25CF-B523-DEC1-9B05F5DFDF92}"/>
                </a:ext>
              </a:extLst>
            </p:cNvPr>
            <p:cNvSpPr/>
            <p:nvPr/>
          </p:nvSpPr>
          <p:spPr>
            <a:xfrm>
              <a:off x="13539830" y="3371496"/>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97" name="Freeform 4481">
              <a:extLst>
                <a:ext uri="{FF2B5EF4-FFF2-40B4-BE49-F238E27FC236}">
                  <a16:creationId xmlns:a16="http://schemas.microsoft.com/office/drawing/2014/main" id="{5C6AC04F-06E5-81AA-B05D-30E66CDFC116}"/>
                </a:ext>
              </a:extLst>
            </p:cNvPr>
            <p:cNvSpPr/>
            <p:nvPr/>
          </p:nvSpPr>
          <p:spPr>
            <a:xfrm>
              <a:off x="13590347" y="3320918"/>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98" name="Freeform 4482">
              <a:extLst>
                <a:ext uri="{FF2B5EF4-FFF2-40B4-BE49-F238E27FC236}">
                  <a16:creationId xmlns:a16="http://schemas.microsoft.com/office/drawing/2014/main" id="{2EFB7304-BD0D-6F42-2221-5603A37A5CDB}"/>
                </a:ext>
              </a:extLst>
            </p:cNvPr>
            <p:cNvSpPr/>
            <p:nvPr/>
          </p:nvSpPr>
          <p:spPr>
            <a:xfrm>
              <a:off x="13544273" y="3371496"/>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099" name="Freeform 4483">
              <a:extLst>
                <a:ext uri="{FF2B5EF4-FFF2-40B4-BE49-F238E27FC236}">
                  <a16:creationId xmlns:a16="http://schemas.microsoft.com/office/drawing/2014/main" id="{D760E25C-1DD2-F61D-3C47-C3FB4E0E6204}"/>
                </a:ext>
              </a:extLst>
            </p:cNvPr>
            <p:cNvSpPr/>
            <p:nvPr/>
          </p:nvSpPr>
          <p:spPr>
            <a:xfrm>
              <a:off x="13594790" y="332091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00" name="Freeform 4484">
              <a:extLst>
                <a:ext uri="{FF2B5EF4-FFF2-40B4-BE49-F238E27FC236}">
                  <a16:creationId xmlns:a16="http://schemas.microsoft.com/office/drawing/2014/main" id="{9B963623-306A-D031-13A6-2E2F00B025B0}"/>
                </a:ext>
              </a:extLst>
            </p:cNvPr>
            <p:cNvSpPr/>
            <p:nvPr/>
          </p:nvSpPr>
          <p:spPr>
            <a:xfrm>
              <a:off x="13553411" y="337149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01" name="Freeform 4485">
              <a:extLst>
                <a:ext uri="{FF2B5EF4-FFF2-40B4-BE49-F238E27FC236}">
                  <a16:creationId xmlns:a16="http://schemas.microsoft.com/office/drawing/2014/main" id="{68446BCB-5AB8-833D-DBF1-244FB0354677}"/>
                </a:ext>
              </a:extLst>
            </p:cNvPr>
            <p:cNvSpPr/>
            <p:nvPr/>
          </p:nvSpPr>
          <p:spPr>
            <a:xfrm>
              <a:off x="13603928" y="332091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02" name="Freeform 4486">
              <a:extLst>
                <a:ext uri="{FF2B5EF4-FFF2-40B4-BE49-F238E27FC236}">
                  <a16:creationId xmlns:a16="http://schemas.microsoft.com/office/drawing/2014/main" id="{31276807-53F6-9006-644A-007BE412FA47}"/>
                </a:ext>
              </a:extLst>
            </p:cNvPr>
            <p:cNvSpPr/>
            <p:nvPr/>
          </p:nvSpPr>
          <p:spPr>
            <a:xfrm>
              <a:off x="13580574" y="3371496"/>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03" name="Freeform 4487">
              <a:extLst>
                <a:ext uri="{FF2B5EF4-FFF2-40B4-BE49-F238E27FC236}">
                  <a16:creationId xmlns:a16="http://schemas.microsoft.com/office/drawing/2014/main" id="{D7756055-40C7-09F3-604A-5E469F15D8E9}"/>
                </a:ext>
              </a:extLst>
            </p:cNvPr>
            <p:cNvSpPr/>
            <p:nvPr/>
          </p:nvSpPr>
          <p:spPr>
            <a:xfrm>
              <a:off x="13631090" y="332091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04" name="Freeform 4488">
              <a:extLst>
                <a:ext uri="{FF2B5EF4-FFF2-40B4-BE49-F238E27FC236}">
                  <a16:creationId xmlns:a16="http://schemas.microsoft.com/office/drawing/2014/main" id="{96326B27-3C1E-A5D8-4899-70974675F328}"/>
                </a:ext>
              </a:extLst>
            </p:cNvPr>
            <p:cNvSpPr/>
            <p:nvPr/>
          </p:nvSpPr>
          <p:spPr>
            <a:xfrm>
              <a:off x="13589712" y="337149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05" name="Freeform 4489">
              <a:extLst>
                <a:ext uri="{FF2B5EF4-FFF2-40B4-BE49-F238E27FC236}">
                  <a16:creationId xmlns:a16="http://schemas.microsoft.com/office/drawing/2014/main" id="{471FD92E-86E0-14B5-4D4D-00391D111AFA}"/>
                </a:ext>
              </a:extLst>
            </p:cNvPr>
            <p:cNvSpPr/>
            <p:nvPr/>
          </p:nvSpPr>
          <p:spPr>
            <a:xfrm>
              <a:off x="13640229" y="332091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06" name="Freeform 4490">
              <a:extLst>
                <a:ext uri="{FF2B5EF4-FFF2-40B4-BE49-F238E27FC236}">
                  <a16:creationId xmlns:a16="http://schemas.microsoft.com/office/drawing/2014/main" id="{BC60995D-5546-A4A9-83D6-B85689301256}"/>
                </a:ext>
              </a:extLst>
            </p:cNvPr>
            <p:cNvSpPr/>
            <p:nvPr/>
          </p:nvSpPr>
          <p:spPr>
            <a:xfrm>
              <a:off x="13612305" y="3371496"/>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07" name="Freeform 4491">
              <a:extLst>
                <a:ext uri="{FF2B5EF4-FFF2-40B4-BE49-F238E27FC236}">
                  <a16:creationId xmlns:a16="http://schemas.microsoft.com/office/drawing/2014/main" id="{5D84A1ED-919F-04AE-DE9F-1BDFFBED831E}"/>
                </a:ext>
              </a:extLst>
            </p:cNvPr>
            <p:cNvSpPr/>
            <p:nvPr/>
          </p:nvSpPr>
          <p:spPr>
            <a:xfrm>
              <a:off x="13662822" y="332091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08" name="Freeform 4492">
              <a:extLst>
                <a:ext uri="{FF2B5EF4-FFF2-40B4-BE49-F238E27FC236}">
                  <a16:creationId xmlns:a16="http://schemas.microsoft.com/office/drawing/2014/main" id="{0E93C952-FA81-BBB2-76BB-7AF3355A3871}"/>
                </a:ext>
              </a:extLst>
            </p:cNvPr>
            <p:cNvSpPr/>
            <p:nvPr/>
          </p:nvSpPr>
          <p:spPr>
            <a:xfrm>
              <a:off x="13626013" y="337149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09" name="Freeform 4493">
              <a:extLst>
                <a:ext uri="{FF2B5EF4-FFF2-40B4-BE49-F238E27FC236}">
                  <a16:creationId xmlns:a16="http://schemas.microsoft.com/office/drawing/2014/main" id="{8B1421A9-D0BC-DA5B-55C8-8CFDADE5541E}"/>
                </a:ext>
              </a:extLst>
            </p:cNvPr>
            <p:cNvSpPr/>
            <p:nvPr/>
          </p:nvSpPr>
          <p:spPr>
            <a:xfrm>
              <a:off x="13676530" y="332091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10" name="Freeform 4494">
              <a:extLst>
                <a:ext uri="{FF2B5EF4-FFF2-40B4-BE49-F238E27FC236}">
                  <a16:creationId xmlns:a16="http://schemas.microsoft.com/office/drawing/2014/main" id="{6FF51222-E475-9572-F86B-703174E5EEF9}"/>
                </a:ext>
              </a:extLst>
            </p:cNvPr>
            <p:cNvSpPr/>
            <p:nvPr/>
          </p:nvSpPr>
          <p:spPr>
            <a:xfrm>
              <a:off x="13671326"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11" name="Freeform 4495">
              <a:extLst>
                <a:ext uri="{FF2B5EF4-FFF2-40B4-BE49-F238E27FC236}">
                  <a16:creationId xmlns:a16="http://schemas.microsoft.com/office/drawing/2014/main" id="{9638950B-95B5-63CB-0F24-B8ECACB26C03}"/>
                </a:ext>
              </a:extLst>
            </p:cNvPr>
            <p:cNvSpPr/>
            <p:nvPr/>
          </p:nvSpPr>
          <p:spPr>
            <a:xfrm>
              <a:off x="13721843"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12" name="Freeform 4496">
              <a:extLst>
                <a:ext uri="{FF2B5EF4-FFF2-40B4-BE49-F238E27FC236}">
                  <a16:creationId xmlns:a16="http://schemas.microsoft.com/office/drawing/2014/main" id="{1BA1E87A-E366-2B75-6F25-17E2A4A8E3E2}"/>
                </a:ext>
              </a:extLst>
            </p:cNvPr>
            <p:cNvSpPr/>
            <p:nvPr/>
          </p:nvSpPr>
          <p:spPr>
            <a:xfrm>
              <a:off x="13671326"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13" name="Freeform 4497">
              <a:extLst>
                <a:ext uri="{FF2B5EF4-FFF2-40B4-BE49-F238E27FC236}">
                  <a16:creationId xmlns:a16="http://schemas.microsoft.com/office/drawing/2014/main" id="{51538133-C4AC-D86F-4345-0FC227E548F4}"/>
                </a:ext>
              </a:extLst>
            </p:cNvPr>
            <p:cNvSpPr/>
            <p:nvPr/>
          </p:nvSpPr>
          <p:spPr>
            <a:xfrm>
              <a:off x="13721843"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14" name="Freeform 4498">
              <a:extLst>
                <a:ext uri="{FF2B5EF4-FFF2-40B4-BE49-F238E27FC236}">
                  <a16:creationId xmlns:a16="http://schemas.microsoft.com/office/drawing/2014/main" id="{52A78FB4-D5D6-3220-F8CF-F5A582283350}"/>
                </a:ext>
              </a:extLst>
            </p:cNvPr>
            <p:cNvSpPr/>
            <p:nvPr/>
          </p:nvSpPr>
          <p:spPr>
            <a:xfrm>
              <a:off x="13675896"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15" name="Freeform 4499">
              <a:extLst>
                <a:ext uri="{FF2B5EF4-FFF2-40B4-BE49-F238E27FC236}">
                  <a16:creationId xmlns:a16="http://schemas.microsoft.com/office/drawing/2014/main" id="{6E458765-28A0-0729-AB36-4CBFCA602063}"/>
                </a:ext>
              </a:extLst>
            </p:cNvPr>
            <p:cNvSpPr/>
            <p:nvPr/>
          </p:nvSpPr>
          <p:spPr>
            <a:xfrm>
              <a:off x="13726412"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16" name="Freeform 4500">
              <a:extLst>
                <a:ext uri="{FF2B5EF4-FFF2-40B4-BE49-F238E27FC236}">
                  <a16:creationId xmlns:a16="http://schemas.microsoft.com/office/drawing/2014/main" id="{181D8EEE-2ED8-33B9-D961-6F1A4FDD86CD}"/>
                </a:ext>
              </a:extLst>
            </p:cNvPr>
            <p:cNvSpPr/>
            <p:nvPr/>
          </p:nvSpPr>
          <p:spPr>
            <a:xfrm>
              <a:off x="13721208" y="340863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17" name="Freeform 4501">
              <a:extLst>
                <a:ext uri="{FF2B5EF4-FFF2-40B4-BE49-F238E27FC236}">
                  <a16:creationId xmlns:a16="http://schemas.microsoft.com/office/drawing/2014/main" id="{A3813833-F43D-C044-FBD2-B953D8C15E46}"/>
                </a:ext>
              </a:extLst>
            </p:cNvPr>
            <p:cNvSpPr/>
            <p:nvPr/>
          </p:nvSpPr>
          <p:spPr>
            <a:xfrm>
              <a:off x="13771725"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18" name="Freeform 4502">
              <a:extLst>
                <a:ext uri="{FF2B5EF4-FFF2-40B4-BE49-F238E27FC236}">
                  <a16:creationId xmlns:a16="http://schemas.microsoft.com/office/drawing/2014/main" id="{F66EE735-89E5-0812-76C6-88A9CDEA669C}"/>
                </a:ext>
              </a:extLst>
            </p:cNvPr>
            <p:cNvSpPr/>
            <p:nvPr/>
          </p:nvSpPr>
          <p:spPr>
            <a:xfrm>
              <a:off x="13725778"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19" name="Freeform 4503">
              <a:extLst>
                <a:ext uri="{FF2B5EF4-FFF2-40B4-BE49-F238E27FC236}">
                  <a16:creationId xmlns:a16="http://schemas.microsoft.com/office/drawing/2014/main" id="{5B9CB2D4-BF1A-9D1D-5711-23C4F2C6055C}"/>
                </a:ext>
              </a:extLst>
            </p:cNvPr>
            <p:cNvSpPr/>
            <p:nvPr/>
          </p:nvSpPr>
          <p:spPr>
            <a:xfrm>
              <a:off x="13776294"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20" name="Freeform 4504">
              <a:extLst>
                <a:ext uri="{FF2B5EF4-FFF2-40B4-BE49-F238E27FC236}">
                  <a16:creationId xmlns:a16="http://schemas.microsoft.com/office/drawing/2014/main" id="{939D431C-A894-759F-07D9-6C6400CCF581}"/>
                </a:ext>
              </a:extLst>
            </p:cNvPr>
            <p:cNvSpPr/>
            <p:nvPr/>
          </p:nvSpPr>
          <p:spPr>
            <a:xfrm>
              <a:off x="13748371"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21" name="Freeform 4505">
              <a:extLst>
                <a:ext uri="{FF2B5EF4-FFF2-40B4-BE49-F238E27FC236}">
                  <a16:creationId xmlns:a16="http://schemas.microsoft.com/office/drawing/2014/main" id="{8E1FA0A3-F550-09CC-5330-BD1DCF701F5C}"/>
                </a:ext>
              </a:extLst>
            </p:cNvPr>
            <p:cNvSpPr/>
            <p:nvPr/>
          </p:nvSpPr>
          <p:spPr>
            <a:xfrm>
              <a:off x="13798887"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22" name="Freeform 4506">
              <a:extLst>
                <a:ext uri="{FF2B5EF4-FFF2-40B4-BE49-F238E27FC236}">
                  <a16:creationId xmlns:a16="http://schemas.microsoft.com/office/drawing/2014/main" id="{FFBDE10D-37BD-D1AD-4698-1C4D7B4E262D}"/>
                </a:ext>
              </a:extLst>
            </p:cNvPr>
            <p:cNvSpPr/>
            <p:nvPr/>
          </p:nvSpPr>
          <p:spPr>
            <a:xfrm>
              <a:off x="13771090" y="3408637"/>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23" name="Freeform 4507">
              <a:extLst>
                <a:ext uri="{FF2B5EF4-FFF2-40B4-BE49-F238E27FC236}">
                  <a16:creationId xmlns:a16="http://schemas.microsoft.com/office/drawing/2014/main" id="{9E8980E2-5EFF-8E4E-FBBF-11503B3C076B}"/>
                </a:ext>
              </a:extLst>
            </p:cNvPr>
            <p:cNvSpPr/>
            <p:nvPr/>
          </p:nvSpPr>
          <p:spPr>
            <a:xfrm>
              <a:off x="13821734"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24" name="Freeform 4508">
              <a:extLst>
                <a:ext uri="{FF2B5EF4-FFF2-40B4-BE49-F238E27FC236}">
                  <a16:creationId xmlns:a16="http://schemas.microsoft.com/office/drawing/2014/main" id="{9757C693-68FB-4D55-A374-A4FB1D2AD518}"/>
                </a:ext>
              </a:extLst>
            </p:cNvPr>
            <p:cNvSpPr/>
            <p:nvPr/>
          </p:nvSpPr>
          <p:spPr>
            <a:xfrm>
              <a:off x="13780102"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25" name="Freeform 4509">
              <a:extLst>
                <a:ext uri="{FF2B5EF4-FFF2-40B4-BE49-F238E27FC236}">
                  <a16:creationId xmlns:a16="http://schemas.microsoft.com/office/drawing/2014/main" id="{D18F640E-1173-97EB-069C-0E8C7CC27B59}"/>
                </a:ext>
              </a:extLst>
            </p:cNvPr>
            <p:cNvSpPr/>
            <p:nvPr/>
          </p:nvSpPr>
          <p:spPr>
            <a:xfrm>
              <a:off x="13830619"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26" name="Freeform 4510">
              <a:extLst>
                <a:ext uri="{FF2B5EF4-FFF2-40B4-BE49-F238E27FC236}">
                  <a16:creationId xmlns:a16="http://schemas.microsoft.com/office/drawing/2014/main" id="{FAD4ECBA-2285-3546-239B-C4C4B4B2F7EC}"/>
                </a:ext>
              </a:extLst>
            </p:cNvPr>
            <p:cNvSpPr/>
            <p:nvPr/>
          </p:nvSpPr>
          <p:spPr>
            <a:xfrm>
              <a:off x="13825542" y="340863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27" name="Freeform 4511">
              <a:extLst>
                <a:ext uri="{FF2B5EF4-FFF2-40B4-BE49-F238E27FC236}">
                  <a16:creationId xmlns:a16="http://schemas.microsoft.com/office/drawing/2014/main" id="{CD857248-CEFB-D1DE-8F2E-FEDC03FDC338}"/>
                </a:ext>
              </a:extLst>
            </p:cNvPr>
            <p:cNvSpPr/>
            <p:nvPr/>
          </p:nvSpPr>
          <p:spPr>
            <a:xfrm>
              <a:off x="13876059"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28" name="Freeform 4512">
              <a:extLst>
                <a:ext uri="{FF2B5EF4-FFF2-40B4-BE49-F238E27FC236}">
                  <a16:creationId xmlns:a16="http://schemas.microsoft.com/office/drawing/2014/main" id="{C98BAF7D-5C56-094F-762F-40D5C7FAE6B3}"/>
                </a:ext>
              </a:extLst>
            </p:cNvPr>
            <p:cNvSpPr/>
            <p:nvPr/>
          </p:nvSpPr>
          <p:spPr>
            <a:xfrm>
              <a:off x="13852831"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29" name="Freeform 4513">
              <a:extLst>
                <a:ext uri="{FF2B5EF4-FFF2-40B4-BE49-F238E27FC236}">
                  <a16:creationId xmlns:a16="http://schemas.microsoft.com/office/drawing/2014/main" id="{E1FFA432-D9F5-D0A1-56F6-93CD08F6D879}"/>
                </a:ext>
              </a:extLst>
            </p:cNvPr>
            <p:cNvSpPr/>
            <p:nvPr/>
          </p:nvSpPr>
          <p:spPr>
            <a:xfrm>
              <a:off x="13903348"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30" name="Freeform 4514">
              <a:extLst>
                <a:ext uri="{FF2B5EF4-FFF2-40B4-BE49-F238E27FC236}">
                  <a16:creationId xmlns:a16="http://schemas.microsoft.com/office/drawing/2014/main" id="{AC70A4CE-BC9C-7D3F-5224-B0AAE56320DF}"/>
                </a:ext>
              </a:extLst>
            </p:cNvPr>
            <p:cNvSpPr/>
            <p:nvPr/>
          </p:nvSpPr>
          <p:spPr>
            <a:xfrm>
              <a:off x="13861843"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31" name="Freeform 4515">
              <a:extLst>
                <a:ext uri="{FF2B5EF4-FFF2-40B4-BE49-F238E27FC236}">
                  <a16:creationId xmlns:a16="http://schemas.microsoft.com/office/drawing/2014/main" id="{408209BC-6A9E-C676-41F2-771973D3590D}"/>
                </a:ext>
              </a:extLst>
            </p:cNvPr>
            <p:cNvSpPr/>
            <p:nvPr/>
          </p:nvSpPr>
          <p:spPr>
            <a:xfrm>
              <a:off x="13912360"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32" name="Freeform 4516">
              <a:extLst>
                <a:ext uri="{FF2B5EF4-FFF2-40B4-BE49-F238E27FC236}">
                  <a16:creationId xmlns:a16="http://schemas.microsoft.com/office/drawing/2014/main" id="{6F264460-CFA0-B485-D5DF-BCE333240C79}"/>
                </a:ext>
              </a:extLst>
            </p:cNvPr>
            <p:cNvSpPr/>
            <p:nvPr/>
          </p:nvSpPr>
          <p:spPr>
            <a:xfrm>
              <a:off x="13875424"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33" name="Freeform 4517">
              <a:extLst>
                <a:ext uri="{FF2B5EF4-FFF2-40B4-BE49-F238E27FC236}">
                  <a16:creationId xmlns:a16="http://schemas.microsoft.com/office/drawing/2014/main" id="{533BB1A3-3FF3-EDC5-70AF-F673984E5BCD}"/>
                </a:ext>
              </a:extLst>
            </p:cNvPr>
            <p:cNvSpPr/>
            <p:nvPr/>
          </p:nvSpPr>
          <p:spPr>
            <a:xfrm>
              <a:off x="13925941"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34" name="Freeform 4518">
              <a:extLst>
                <a:ext uri="{FF2B5EF4-FFF2-40B4-BE49-F238E27FC236}">
                  <a16:creationId xmlns:a16="http://schemas.microsoft.com/office/drawing/2014/main" id="{90E245AA-9126-BF62-F647-1A4BA1128100}"/>
                </a:ext>
              </a:extLst>
            </p:cNvPr>
            <p:cNvSpPr/>
            <p:nvPr/>
          </p:nvSpPr>
          <p:spPr>
            <a:xfrm>
              <a:off x="13889005" y="340863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35" name="Freeform 4519">
              <a:extLst>
                <a:ext uri="{FF2B5EF4-FFF2-40B4-BE49-F238E27FC236}">
                  <a16:creationId xmlns:a16="http://schemas.microsoft.com/office/drawing/2014/main" id="{B773BCD0-FB4D-1F28-FD54-97EBDE79D83D}"/>
                </a:ext>
              </a:extLst>
            </p:cNvPr>
            <p:cNvSpPr/>
            <p:nvPr/>
          </p:nvSpPr>
          <p:spPr>
            <a:xfrm>
              <a:off x="13939649"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36" name="Freeform 4520">
              <a:extLst>
                <a:ext uri="{FF2B5EF4-FFF2-40B4-BE49-F238E27FC236}">
                  <a16:creationId xmlns:a16="http://schemas.microsoft.com/office/drawing/2014/main" id="{3CACE82B-ADF2-0756-36EB-DBB4B3752B5F}"/>
                </a:ext>
              </a:extLst>
            </p:cNvPr>
            <p:cNvSpPr/>
            <p:nvPr/>
          </p:nvSpPr>
          <p:spPr>
            <a:xfrm>
              <a:off x="13916167"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37" name="Freeform 4521">
              <a:extLst>
                <a:ext uri="{FF2B5EF4-FFF2-40B4-BE49-F238E27FC236}">
                  <a16:creationId xmlns:a16="http://schemas.microsoft.com/office/drawing/2014/main" id="{83284B26-2902-8E64-C1A6-17A20DFE29E7}"/>
                </a:ext>
              </a:extLst>
            </p:cNvPr>
            <p:cNvSpPr/>
            <p:nvPr/>
          </p:nvSpPr>
          <p:spPr>
            <a:xfrm>
              <a:off x="13966684"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38" name="Freeform 4522">
              <a:extLst>
                <a:ext uri="{FF2B5EF4-FFF2-40B4-BE49-F238E27FC236}">
                  <a16:creationId xmlns:a16="http://schemas.microsoft.com/office/drawing/2014/main" id="{D5C2A09E-93B1-1F2D-2CBF-83545849A59C}"/>
                </a:ext>
              </a:extLst>
            </p:cNvPr>
            <p:cNvSpPr/>
            <p:nvPr/>
          </p:nvSpPr>
          <p:spPr>
            <a:xfrm>
              <a:off x="13939014"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39" name="Freeform 4523">
              <a:extLst>
                <a:ext uri="{FF2B5EF4-FFF2-40B4-BE49-F238E27FC236}">
                  <a16:creationId xmlns:a16="http://schemas.microsoft.com/office/drawing/2014/main" id="{4D7CF863-E36A-B7EB-6BB7-263651C9221C}"/>
                </a:ext>
              </a:extLst>
            </p:cNvPr>
            <p:cNvSpPr/>
            <p:nvPr/>
          </p:nvSpPr>
          <p:spPr>
            <a:xfrm>
              <a:off x="13989531"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40" name="Freeform 4524">
              <a:extLst>
                <a:ext uri="{FF2B5EF4-FFF2-40B4-BE49-F238E27FC236}">
                  <a16:creationId xmlns:a16="http://schemas.microsoft.com/office/drawing/2014/main" id="{A7DDC1E7-C38D-0DA3-1F89-223422AA2505}"/>
                </a:ext>
              </a:extLst>
            </p:cNvPr>
            <p:cNvSpPr/>
            <p:nvPr/>
          </p:nvSpPr>
          <p:spPr>
            <a:xfrm>
              <a:off x="13952595"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41" name="Freeform 4525">
              <a:extLst>
                <a:ext uri="{FF2B5EF4-FFF2-40B4-BE49-F238E27FC236}">
                  <a16:creationId xmlns:a16="http://schemas.microsoft.com/office/drawing/2014/main" id="{45E497B1-11C2-4045-A765-C284AA680091}"/>
                </a:ext>
              </a:extLst>
            </p:cNvPr>
            <p:cNvSpPr/>
            <p:nvPr/>
          </p:nvSpPr>
          <p:spPr>
            <a:xfrm>
              <a:off x="14003112"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42" name="Freeform 4526">
              <a:extLst>
                <a:ext uri="{FF2B5EF4-FFF2-40B4-BE49-F238E27FC236}">
                  <a16:creationId xmlns:a16="http://schemas.microsoft.com/office/drawing/2014/main" id="{3D18740A-BDEA-6A1D-5366-8DCC285E1A2A}"/>
                </a:ext>
              </a:extLst>
            </p:cNvPr>
            <p:cNvSpPr/>
            <p:nvPr/>
          </p:nvSpPr>
          <p:spPr>
            <a:xfrm>
              <a:off x="13961607"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43" name="Freeform 4527">
              <a:extLst>
                <a:ext uri="{FF2B5EF4-FFF2-40B4-BE49-F238E27FC236}">
                  <a16:creationId xmlns:a16="http://schemas.microsoft.com/office/drawing/2014/main" id="{6A8D3229-4377-DEC7-13CA-29B58D402F4B}"/>
                </a:ext>
              </a:extLst>
            </p:cNvPr>
            <p:cNvSpPr/>
            <p:nvPr/>
          </p:nvSpPr>
          <p:spPr>
            <a:xfrm>
              <a:off x="14012124"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44" name="Freeform 4528">
              <a:extLst>
                <a:ext uri="{FF2B5EF4-FFF2-40B4-BE49-F238E27FC236}">
                  <a16:creationId xmlns:a16="http://schemas.microsoft.com/office/drawing/2014/main" id="{6FF9E8E0-F5D4-3B17-8058-D69A02D7A86C}"/>
                </a:ext>
              </a:extLst>
            </p:cNvPr>
            <p:cNvSpPr/>
            <p:nvPr/>
          </p:nvSpPr>
          <p:spPr>
            <a:xfrm>
              <a:off x="13975188"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45" name="Freeform 4529">
              <a:extLst>
                <a:ext uri="{FF2B5EF4-FFF2-40B4-BE49-F238E27FC236}">
                  <a16:creationId xmlns:a16="http://schemas.microsoft.com/office/drawing/2014/main" id="{B5CAF65D-4F59-548F-D5C3-E788F4BEFA6B}"/>
                </a:ext>
              </a:extLst>
            </p:cNvPr>
            <p:cNvSpPr/>
            <p:nvPr/>
          </p:nvSpPr>
          <p:spPr>
            <a:xfrm>
              <a:off x="14025705"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46" name="Freeform 4530">
              <a:extLst>
                <a:ext uri="{FF2B5EF4-FFF2-40B4-BE49-F238E27FC236}">
                  <a16:creationId xmlns:a16="http://schemas.microsoft.com/office/drawing/2014/main" id="{C0F37DD4-4705-0B72-FCBA-53DC6882785B}"/>
                </a:ext>
              </a:extLst>
            </p:cNvPr>
            <p:cNvSpPr/>
            <p:nvPr/>
          </p:nvSpPr>
          <p:spPr>
            <a:xfrm>
              <a:off x="13979757"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47" name="Freeform 4531">
              <a:extLst>
                <a:ext uri="{FF2B5EF4-FFF2-40B4-BE49-F238E27FC236}">
                  <a16:creationId xmlns:a16="http://schemas.microsoft.com/office/drawing/2014/main" id="{3F8A815E-5CBD-B7D9-1FC1-5ED1B43CD787}"/>
                </a:ext>
              </a:extLst>
            </p:cNvPr>
            <p:cNvSpPr/>
            <p:nvPr/>
          </p:nvSpPr>
          <p:spPr>
            <a:xfrm>
              <a:off x="14030274"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48" name="Freeform 4532">
              <a:extLst>
                <a:ext uri="{FF2B5EF4-FFF2-40B4-BE49-F238E27FC236}">
                  <a16:creationId xmlns:a16="http://schemas.microsoft.com/office/drawing/2014/main" id="{41B98241-81AB-568E-2D46-044899968153}"/>
                </a:ext>
              </a:extLst>
            </p:cNvPr>
            <p:cNvSpPr/>
            <p:nvPr/>
          </p:nvSpPr>
          <p:spPr>
            <a:xfrm>
              <a:off x="14043221"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49" name="Freeform 4533">
              <a:extLst>
                <a:ext uri="{FF2B5EF4-FFF2-40B4-BE49-F238E27FC236}">
                  <a16:creationId xmlns:a16="http://schemas.microsoft.com/office/drawing/2014/main" id="{83885B4E-0C3A-05EA-C534-3FF3DB3A7C02}"/>
                </a:ext>
              </a:extLst>
            </p:cNvPr>
            <p:cNvSpPr/>
            <p:nvPr/>
          </p:nvSpPr>
          <p:spPr>
            <a:xfrm>
              <a:off x="14093737"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50" name="Freeform 4534">
              <a:extLst>
                <a:ext uri="{FF2B5EF4-FFF2-40B4-BE49-F238E27FC236}">
                  <a16:creationId xmlns:a16="http://schemas.microsoft.com/office/drawing/2014/main" id="{165974D9-C303-B850-27A7-C9EDF7F4526B}"/>
                </a:ext>
              </a:extLst>
            </p:cNvPr>
            <p:cNvSpPr/>
            <p:nvPr/>
          </p:nvSpPr>
          <p:spPr>
            <a:xfrm>
              <a:off x="14052233"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51" name="Freeform 4535">
              <a:extLst>
                <a:ext uri="{FF2B5EF4-FFF2-40B4-BE49-F238E27FC236}">
                  <a16:creationId xmlns:a16="http://schemas.microsoft.com/office/drawing/2014/main" id="{CD7F9AD1-63DE-703B-2893-68154EFD4831}"/>
                </a:ext>
              </a:extLst>
            </p:cNvPr>
            <p:cNvSpPr/>
            <p:nvPr/>
          </p:nvSpPr>
          <p:spPr>
            <a:xfrm>
              <a:off x="14102749"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52" name="Freeform 4536">
              <a:extLst>
                <a:ext uri="{FF2B5EF4-FFF2-40B4-BE49-F238E27FC236}">
                  <a16:creationId xmlns:a16="http://schemas.microsoft.com/office/drawing/2014/main" id="{00A5776B-0090-C53F-7999-A5E46C510DBC}"/>
                </a:ext>
              </a:extLst>
            </p:cNvPr>
            <p:cNvSpPr/>
            <p:nvPr/>
          </p:nvSpPr>
          <p:spPr>
            <a:xfrm>
              <a:off x="14079522"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53" name="Freeform 4537">
              <a:extLst>
                <a:ext uri="{FF2B5EF4-FFF2-40B4-BE49-F238E27FC236}">
                  <a16:creationId xmlns:a16="http://schemas.microsoft.com/office/drawing/2014/main" id="{12E5FCB0-E0D3-40EB-CEED-BBFFECF4D09A}"/>
                </a:ext>
              </a:extLst>
            </p:cNvPr>
            <p:cNvSpPr/>
            <p:nvPr/>
          </p:nvSpPr>
          <p:spPr>
            <a:xfrm>
              <a:off x="14130038"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54" name="Freeform 4538">
              <a:extLst>
                <a:ext uri="{FF2B5EF4-FFF2-40B4-BE49-F238E27FC236}">
                  <a16:creationId xmlns:a16="http://schemas.microsoft.com/office/drawing/2014/main" id="{6A6B4EEB-895B-C940-69DD-1D11BECD9E0D}"/>
                </a:ext>
              </a:extLst>
            </p:cNvPr>
            <p:cNvSpPr/>
            <p:nvPr/>
          </p:nvSpPr>
          <p:spPr>
            <a:xfrm>
              <a:off x="14102115"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55" name="Freeform 4539">
              <a:extLst>
                <a:ext uri="{FF2B5EF4-FFF2-40B4-BE49-F238E27FC236}">
                  <a16:creationId xmlns:a16="http://schemas.microsoft.com/office/drawing/2014/main" id="{4C5F1343-282A-4B3F-415F-BDAAC37BE9F5}"/>
                </a:ext>
              </a:extLst>
            </p:cNvPr>
            <p:cNvSpPr/>
            <p:nvPr/>
          </p:nvSpPr>
          <p:spPr>
            <a:xfrm>
              <a:off x="14152631"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56" name="Freeform 4540">
              <a:extLst>
                <a:ext uri="{FF2B5EF4-FFF2-40B4-BE49-F238E27FC236}">
                  <a16:creationId xmlns:a16="http://schemas.microsoft.com/office/drawing/2014/main" id="{FBAB3128-62B2-BA28-FB77-A5612AF67E8D}"/>
                </a:ext>
              </a:extLst>
            </p:cNvPr>
            <p:cNvSpPr/>
            <p:nvPr/>
          </p:nvSpPr>
          <p:spPr>
            <a:xfrm>
              <a:off x="14161135"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57" name="Freeform 4541">
              <a:extLst>
                <a:ext uri="{FF2B5EF4-FFF2-40B4-BE49-F238E27FC236}">
                  <a16:creationId xmlns:a16="http://schemas.microsoft.com/office/drawing/2014/main" id="{02FF2CF2-D881-CFD9-91EF-15491653D571}"/>
                </a:ext>
              </a:extLst>
            </p:cNvPr>
            <p:cNvSpPr/>
            <p:nvPr/>
          </p:nvSpPr>
          <p:spPr>
            <a:xfrm>
              <a:off x="14211652"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58" name="Freeform 4542">
              <a:extLst>
                <a:ext uri="{FF2B5EF4-FFF2-40B4-BE49-F238E27FC236}">
                  <a16:creationId xmlns:a16="http://schemas.microsoft.com/office/drawing/2014/main" id="{1B19E5F8-18DB-9804-B210-FCC338E417BF}"/>
                </a:ext>
              </a:extLst>
            </p:cNvPr>
            <p:cNvSpPr/>
            <p:nvPr/>
          </p:nvSpPr>
          <p:spPr>
            <a:xfrm>
              <a:off x="14206575"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59" name="Freeform 4543">
              <a:extLst>
                <a:ext uri="{FF2B5EF4-FFF2-40B4-BE49-F238E27FC236}">
                  <a16:creationId xmlns:a16="http://schemas.microsoft.com/office/drawing/2014/main" id="{DC806BB2-437D-B90B-7704-1383DD041F37}"/>
                </a:ext>
              </a:extLst>
            </p:cNvPr>
            <p:cNvSpPr/>
            <p:nvPr/>
          </p:nvSpPr>
          <p:spPr>
            <a:xfrm>
              <a:off x="14257092"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60" name="Freeform 4544">
              <a:extLst>
                <a:ext uri="{FF2B5EF4-FFF2-40B4-BE49-F238E27FC236}">
                  <a16:creationId xmlns:a16="http://schemas.microsoft.com/office/drawing/2014/main" id="{825BAB5E-5C30-8EA2-A7CC-65D3BC066455}"/>
                </a:ext>
              </a:extLst>
            </p:cNvPr>
            <p:cNvSpPr/>
            <p:nvPr/>
          </p:nvSpPr>
          <p:spPr>
            <a:xfrm>
              <a:off x="14211018" y="340863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61" name="Freeform 4545">
              <a:extLst>
                <a:ext uri="{FF2B5EF4-FFF2-40B4-BE49-F238E27FC236}">
                  <a16:creationId xmlns:a16="http://schemas.microsoft.com/office/drawing/2014/main" id="{F351B859-9BE2-AC07-E8A8-31A1CC7CBB78}"/>
                </a:ext>
              </a:extLst>
            </p:cNvPr>
            <p:cNvSpPr/>
            <p:nvPr/>
          </p:nvSpPr>
          <p:spPr>
            <a:xfrm>
              <a:off x="14261534"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62" name="Freeform 4546">
              <a:extLst>
                <a:ext uri="{FF2B5EF4-FFF2-40B4-BE49-F238E27FC236}">
                  <a16:creationId xmlns:a16="http://schemas.microsoft.com/office/drawing/2014/main" id="{72F35F7F-21CA-4EEA-9012-EC32B834D849}"/>
                </a:ext>
              </a:extLst>
            </p:cNvPr>
            <p:cNvSpPr/>
            <p:nvPr/>
          </p:nvSpPr>
          <p:spPr>
            <a:xfrm>
              <a:off x="14229168"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63" name="Freeform 4547">
              <a:extLst>
                <a:ext uri="{FF2B5EF4-FFF2-40B4-BE49-F238E27FC236}">
                  <a16:creationId xmlns:a16="http://schemas.microsoft.com/office/drawing/2014/main" id="{9FAC8D91-30E2-8F90-9B8B-C702C0684F15}"/>
                </a:ext>
              </a:extLst>
            </p:cNvPr>
            <p:cNvSpPr/>
            <p:nvPr/>
          </p:nvSpPr>
          <p:spPr>
            <a:xfrm>
              <a:off x="14279685"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64" name="Freeform 4548">
              <a:extLst>
                <a:ext uri="{FF2B5EF4-FFF2-40B4-BE49-F238E27FC236}">
                  <a16:creationId xmlns:a16="http://schemas.microsoft.com/office/drawing/2014/main" id="{58EE6A13-452B-0EA8-5E7F-527700B83ED9}"/>
                </a:ext>
              </a:extLst>
            </p:cNvPr>
            <p:cNvSpPr/>
            <p:nvPr/>
          </p:nvSpPr>
          <p:spPr>
            <a:xfrm>
              <a:off x="14247318"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65" name="Freeform 4549">
              <a:extLst>
                <a:ext uri="{FF2B5EF4-FFF2-40B4-BE49-F238E27FC236}">
                  <a16:creationId xmlns:a16="http://schemas.microsoft.com/office/drawing/2014/main" id="{D79DF49F-3BEA-6EC4-7A1C-6C60C7AE2D48}"/>
                </a:ext>
              </a:extLst>
            </p:cNvPr>
            <p:cNvSpPr/>
            <p:nvPr/>
          </p:nvSpPr>
          <p:spPr>
            <a:xfrm>
              <a:off x="14297835"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66" name="Freeform 4550">
              <a:extLst>
                <a:ext uri="{FF2B5EF4-FFF2-40B4-BE49-F238E27FC236}">
                  <a16:creationId xmlns:a16="http://schemas.microsoft.com/office/drawing/2014/main" id="{C463F6FD-6CA8-5F01-BB13-D30C6ED68672}"/>
                </a:ext>
              </a:extLst>
            </p:cNvPr>
            <p:cNvSpPr/>
            <p:nvPr/>
          </p:nvSpPr>
          <p:spPr>
            <a:xfrm>
              <a:off x="14251761" y="3408637"/>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67" name="Freeform 4551">
              <a:extLst>
                <a:ext uri="{FF2B5EF4-FFF2-40B4-BE49-F238E27FC236}">
                  <a16:creationId xmlns:a16="http://schemas.microsoft.com/office/drawing/2014/main" id="{41B7FCD8-C3F6-8BB9-F736-905D3D8CFCFB}"/>
                </a:ext>
              </a:extLst>
            </p:cNvPr>
            <p:cNvSpPr/>
            <p:nvPr/>
          </p:nvSpPr>
          <p:spPr>
            <a:xfrm>
              <a:off x="14302278"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68" name="Freeform 4552">
              <a:extLst>
                <a:ext uri="{FF2B5EF4-FFF2-40B4-BE49-F238E27FC236}">
                  <a16:creationId xmlns:a16="http://schemas.microsoft.com/office/drawing/2014/main" id="{D8C0D7A5-C747-8FA9-8725-12E9757F8186}"/>
                </a:ext>
              </a:extLst>
            </p:cNvPr>
            <p:cNvSpPr/>
            <p:nvPr/>
          </p:nvSpPr>
          <p:spPr>
            <a:xfrm>
              <a:off x="14251761" y="3408637"/>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69" name="Freeform 4553">
              <a:extLst>
                <a:ext uri="{FF2B5EF4-FFF2-40B4-BE49-F238E27FC236}">
                  <a16:creationId xmlns:a16="http://schemas.microsoft.com/office/drawing/2014/main" id="{5B4A1B2A-0EB7-FE47-6041-15B5231453E1}"/>
                </a:ext>
              </a:extLst>
            </p:cNvPr>
            <p:cNvSpPr/>
            <p:nvPr/>
          </p:nvSpPr>
          <p:spPr>
            <a:xfrm>
              <a:off x="14302278"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70" name="Freeform 4554">
              <a:extLst>
                <a:ext uri="{FF2B5EF4-FFF2-40B4-BE49-F238E27FC236}">
                  <a16:creationId xmlns:a16="http://schemas.microsoft.com/office/drawing/2014/main" id="{84845CC0-1CB5-0DE5-24C0-AC8F2E6C07F5}"/>
                </a:ext>
              </a:extLst>
            </p:cNvPr>
            <p:cNvSpPr/>
            <p:nvPr/>
          </p:nvSpPr>
          <p:spPr>
            <a:xfrm>
              <a:off x="14256330"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71" name="Freeform 4555">
              <a:extLst>
                <a:ext uri="{FF2B5EF4-FFF2-40B4-BE49-F238E27FC236}">
                  <a16:creationId xmlns:a16="http://schemas.microsoft.com/office/drawing/2014/main" id="{2AF364D8-9990-623A-B64F-B4F37720775D}"/>
                </a:ext>
              </a:extLst>
            </p:cNvPr>
            <p:cNvSpPr/>
            <p:nvPr/>
          </p:nvSpPr>
          <p:spPr>
            <a:xfrm>
              <a:off x="14306847"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72" name="Freeform 4556">
              <a:extLst>
                <a:ext uri="{FF2B5EF4-FFF2-40B4-BE49-F238E27FC236}">
                  <a16:creationId xmlns:a16="http://schemas.microsoft.com/office/drawing/2014/main" id="{109734A3-2206-8C05-4508-DE43F47BEC92}"/>
                </a:ext>
              </a:extLst>
            </p:cNvPr>
            <p:cNvSpPr/>
            <p:nvPr/>
          </p:nvSpPr>
          <p:spPr>
            <a:xfrm>
              <a:off x="14260900" y="340863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73" name="Freeform 4557">
              <a:extLst>
                <a:ext uri="{FF2B5EF4-FFF2-40B4-BE49-F238E27FC236}">
                  <a16:creationId xmlns:a16="http://schemas.microsoft.com/office/drawing/2014/main" id="{D287210B-AF6C-DF56-353B-C8447E4A2409}"/>
                </a:ext>
              </a:extLst>
            </p:cNvPr>
            <p:cNvSpPr/>
            <p:nvPr/>
          </p:nvSpPr>
          <p:spPr>
            <a:xfrm>
              <a:off x="14311416"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74" name="Freeform 4558">
              <a:extLst>
                <a:ext uri="{FF2B5EF4-FFF2-40B4-BE49-F238E27FC236}">
                  <a16:creationId xmlns:a16="http://schemas.microsoft.com/office/drawing/2014/main" id="{44EB739E-FAD0-7E51-3144-F2F989515B84}"/>
                </a:ext>
              </a:extLst>
            </p:cNvPr>
            <p:cNvSpPr/>
            <p:nvPr/>
          </p:nvSpPr>
          <p:spPr>
            <a:xfrm>
              <a:off x="14283619"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75" name="Freeform 4559">
              <a:extLst>
                <a:ext uri="{FF2B5EF4-FFF2-40B4-BE49-F238E27FC236}">
                  <a16:creationId xmlns:a16="http://schemas.microsoft.com/office/drawing/2014/main" id="{51C53A78-49AE-F3FC-07CA-6CF029BB6D8C}"/>
                </a:ext>
              </a:extLst>
            </p:cNvPr>
            <p:cNvSpPr/>
            <p:nvPr/>
          </p:nvSpPr>
          <p:spPr>
            <a:xfrm>
              <a:off x="14334136"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76" name="Freeform 4560">
              <a:extLst>
                <a:ext uri="{FF2B5EF4-FFF2-40B4-BE49-F238E27FC236}">
                  <a16:creationId xmlns:a16="http://schemas.microsoft.com/office/drawing/2014/main" id="{D9BB38EB-FE07-944D-6982-1EDF8B37EAC3}"/>
                </a:ext>
              </a:extLst>
            </p:cNvPr>
            <p:cNvSpPr/>
            <p:nvPr/>
          </p:nvSpPr>
          <p:spPr>
            <a:xfrm>
              <a:off x="14328932" y="340863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77" name="Freeform 4561">
              <a:extLst>
                <a:ext uri="{FF2B5EF4-FFF2-40B4-BE49-F238E27FC236}">
                  <a16:creationId xmlns:a16="http://schemas.microsoft.com/office/drawing/2014/main" id="{7E4F9D9D-0125-3454-CD71-90A20976C6BB}"/>
                </a:ext>
              </a:extLst>
            </p:cNvPr>
            <p:cNvSpPr/>
            <p:nvPr/>
          </p:nvSpPr>
          <p:spPr>
            <a:xfrm>
              <a:off x="14379449"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78" name="Freeform 4562">
              <a:extLst>
                <a:ext uri="{FF2B5EF4-FFF2-40B4-BE49-F238E27FC236}">
                  <a16:creationId xmlns:a16="http://schemas.microsoft.com/office/drawing/2014/main" id="{B969E204-31AF-6E02-8001-15F60930196B}"/>
                </a:ext>
              </a:extLst>
            </p:cNvPr>
            <p:cNvSpPr/>
            <p:nvPr/>
          </p:nvSpPr>
          <p:spPr>
            <a:xfrm>
              <a:off x="14351652"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79" name="Freeform 4563">
              <a:extLst>
                <a:ext uri="{FF2B5EF4-FFF2-40B4-BE49-F238E27FC236}">
                  <a16:creationId xmlns:a16="http://schemas.microsoft.com/office/drawing/2014/main" id="{819AA341-43F7-9E3D-14A3-21E0BC0D0B6B}"/>
                </a:ext>
              </a:extLst>
            </p:cNvPr>
            <p:cNvSpPr/>
            <p:nvPr/>
          </p:nvSpPr>
          <p:spPr>
            <a:xfrm>
              <a:off x="14402169"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80" name="Freeform 4564">
              <a:extLst>
                <a:ext uri="{FF2B5EF4-FFF2-40B4-BE49-F238E27FC236}">
                  <a16:creationId xmlns:a16="http://schemas.microsoft.com/office/drawing/2014/main" id="{E4EDB656-B2C4-0DA5-0046-33ED8008F977}"/>
                </a:ext>
              </a:extLst>
            </p:cNvPr>
            <p:cNvSpPr/>
            <p:nvPr/>
          </p:nvSpPr>
          <p:spPr>
            <a:xfrm>
              <a:off x="14396965"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81" name="Freeform 4565">
              <a:extLst>
                <a:ext uri="{FF2B5EF4-FFF2-40B4-BE49-F238E27FC236}">
                  <a16:creationId xmlns:a16="http://schemas.microsoft.com/office/drawing/2014/main" id="{D53D0C6C-D78B-FADC-25DE-2DB8DE3D3825}"/>
                </a:ext>
              </a:extLst>
            </p:cNvPr>
            <p:cNvSpPr/>
            <p:nvPr/>
          </p:nvSpPr>
          <p:spPr>
            <a:xfrm>
              <a:off x="14447482"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82" name="Freeform 4566">
              <a:extLst>
                <a:ext uri="{FF2B5EF4-FFF2-40B4-BE49-F238E27FC236}">
                  <a16:creationId xmlns:a16="http://schemas.microsoft.com/office/drawing/2014/main" id="{9DA858D3-FF38-C0F1-D8B0-E7085ECA768B}"/>
                </a:ext>
              </a:extLst>
            </p:cNvPr>
            <p:cNvSpPr/>
            <p:nvPr/>
          </p:nvSpPr>
          <p:spPr>
            <a:xfrm>
              <a:off x="14474009"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83" name="Freeform 4567">
              <a:extLst>
                <a:ext uri="{FF2B5EF4-FFF2-40B4-BE49-F238E27FC236}">
                  <a16:creationId xmlns:a16="http://schemas.microsoft.com/office/drawing/2014/main" id="{DBF17307-AB23-78A0-D5D9-B7A88F9E945B}"/>
                </a:ext>
              </a:extLst>
            </p:cNvPr>
            <p:cNvSpPr/>
            <p:nvPr/>
          </p:nvSpPr>
          <p:spPr>
            <a:xfrm>
              <a:off x="14524526"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84" name="Freeform 4568">
              <a:extLst>
                <a:ext uri="{FF2B5EF4-FFF2-40B4-BE49-F238E27FC236}">
                  <a16:creationId xmlns:a16="http://schemas.microsoft.com/office/drawing/2014/main" id="{8875F0DC-3214-CD1E-A689-DE173FB46FB4}"/>
                </a:ext>
              </a:extLst>
            </p:cNvPr>
            <p:cNvSpPr/>
            <p:nvPr/>
          </p:nvSpPr>
          <p:spPr>
            <a:xfrm>
              <a:off x="14505741"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85" name="Freeform 4569">
              <a:extLst>
                <a:ext uri="{FF2B5EF4-FFF2-40B4-BE49-F238E27FC236}">
                  <a16:creationId xmlns:a16="http://schemas.microsoft.com/office/drawing/2014/main" id="{2E0FB95F-21B6-792E-9945-6842F2582DD4}"/>
                </a:ext>
              </a:extLst>
            </p:cNvPr>
            <p:cNvSpPr/>
            <p:nvPr/>
          </p:nvSpPr>
          <p:spPr>
            <a:xfrm>
              <a:off x="14556258"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86" name="Freeform 4570">
              <a:extLst>
                <a:ext uri="{FF2B5EF4-FFF2-40B4-BE49-F238E27FC236}">
                  <a16:creationId xmlns:a16="http://schemas.microsoft.com/office/drawing/2014/main" id="{B63E41AD-F9F4-65E9-2FB3-6138A62EDCEC}"/>
                </a:ext>
              </a:extLst>
            </p:cNvPr>
            <p:cNvSpPr/>
            <p:nvPr/>
          </p:nvSpPr>
          <p:spPr>
            <a:xfrm>
              <a:off x="14523891"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87" name="Freeform 4571">
              <a:extLst>
                <a:ext uri="{FF2B5EF4-FFF2-40B4-BE49-F238E27FC236}">
                  <a16:creationId xmlns:a16="http://schemas.microsoft.com/office/drawing/2014/main" id="{7BEABA66-344A-B55B-BAAF-26593C2F401A}"/>
                </a:ext>
              </a:extLst>
            </p:cNvPr>
            <p:cNvSpPr/>
            <p:nvPr/>
          </p:nvSpPr>
          <p:spPr>
            <a:xfrm>
              <a:off x="14574408"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88" name="Freeform 4572">
              <a:extLst>
                <a:ext uri="{FF2B5EF4-FFF2-40B4-BE49-F238E27FC236}">
                  <a16:creationId xmlns:a16="http://schemas.microsoft.com/office/drawing/2014/main" id="{021EB5EA-6D39-AFEC-FE49-2DD9C51A1589}"/>
                </a:ext>
              </a:extLst>
            </p:cNvPr>
            <p:cNvSpPr/>
            <p:nvPr/>
          </p:nvSpPr>
          <p:spPr>
            <a:xfrm>
              <a:off x="14533030" y="340863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89" name="Freeform 4573">
              <a:extLst>
                <a:ext uri="{FF2B5EF4-FFF2-40B4-BE49-F238E27FC236}">
                  <a16:creationId xmlns:a16="http://schemas.microsoft.com/office/drawing/2014/main" id="{AEC1D5CD-8926-B02C-5446-BD8A2B7190E0}"/>
                </a:ext>
              </a:extLst>
            </p:cNvPr>
            <p:cNvSpPr/>
            <p:nvPr/>
          </p:nvSpPr>
          <p:spPr>
            <a:xfrm>
              <a:off x="14583547"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90" name="Freeform 4574">
              <a:extLst>
                <a:ext uri="{FF2B5EF4-FFF2-40B4-BE49-F238E27FC236}">
                  <a16:creationId xmlns:a16="http://schemas.microsoft.com/office/drawing/2014/main" id="{F37D4985-1078-A96B-64AB-B7BFBFC34560}"/>
                </a:ext>
              </a:extLst>
            </p:cNvPr>
            <p:cNvSpPr/>
            <p:nvPr/>
          </p:nvSpPr>
          <p:spPr>
            <a:xfrm>
              <a:off x="14650945"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91" name="Freeform 4575">
              <a:extLst>
                <a:ext uri="{FF2B5EF4-FFF2-40B4-BE49-F238E27FC236}">
                  <a16:creationId xmlns:a16="http://schemas.microsoft.com/office/drawing/2014/main" id="{871C7199-3BAA-FF00-9B2B-23A8241B482A}"/>
                </a:ext>
              </a:extLst>
            </p:cNvPr>
            <p:cNvSpPr/>
            <p:nvPr/>
          </p:nvSpPr>
          <p:spPr>
            <a:xfrm>
              <a:off x="14701461"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92" name="Freeform 4576">
              <a:extLst>
                <a:ext uri="{FF2B5EF4-FFF2-40B4-BE49-F238E27FC236}">
                  <a16:creationId xmlns:a16="http://schemas.microsoft.com/office/drawing/2014/main" id="{4212EA07-175B-B124-2210-428393DFB170}"/>
                </a:ext>
              </a:extLst>
            </p:cNvPr>
            <p:cNvSpPr/>
            <p:nvPr/>
          </p:nvSpPr>
          <p:spPr>
            <a:xfrm>
              <a:off x="14655387" y="340863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93" name="Freeform 4577">
              <a:extLst>
                <a:ext uri="{FF2B5EF4-FFF2-40B4-BE49-F238E27FC236}">
                  <a16:creationId xmlns:a16="http://schemas.microsoft.com/office/drawing/2014/main" id="{EC18D299-50E5-69CE-BB82-A5891C8883E2}"/>
                </a:ext>
              </a:extLst>
            </p:cNvPr>
            <p:cNvSpPr/>
            <p:nvPr/>
          </p:nvSpPr>
          <p:spPr>
            <a:xfrm>
              <a:off x="14706031"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94" name="Freeform 4578">
              <a:extLst>
                <a:ext uri="{FF2B5EF4-FFF2-40B4-BE49-F238E27FC236}">
                  <a16:creationId xmlns:a16="http://schemas.microsoft.com/office/drawing/2014/main" id="{59A0AE51-B7D2-D351-7D0C-07FDA4261BB8}"/>
                </a:ext>
              </a:extLst>
            </p:cNvPr>
            <p:cNvSpPr/>
            <p:nvPr/>
          </p:nvSpPr>
          <p:spPr>
            <a:xfrm>
              <a:off x="14673538" y="340863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95" name="Freeform 4579">
              <a:extLst>
                <a:ext uri="{FF2B5EF4-FFF2-40B4-BE49-F238E27FC236}">
                  <a16:creationId xmlns:a16="http://schemas.microsoft.com/office/drawing/2014/main" id="{1AA93D4B-A125-ACD5-835E-A8D62BCF94A5}"/>
                </a:ext>
              </a:extLst>
            </p:cNvPr>
            <p:cNvSpPr/>
            <p:nvPr/>
          </p:nvSpPr>
          <p:spPr>
            <a:xfrm>
              <a:off x="14724054"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96" name="Freeform 4580">
              <a:extLst>
                <a:ext uri="{FF2B5EF4-FFF2-40B4-BE49-F238E27FC236}">
                  <a16:creationId xmlns:a16="http://schemas.microsoft.com/office/drawing/2014/main" id="{F9DD5075-27F0-022B-670F-449BE9EDC5AB}"/>
                </a:ext>
              </a:extLst>
            </p:cNvPr>
            <p:cNvSpPr/>
            <p:nvPr/>
          </p:nvSpPr>
          <p:spPr>
            <a:xfrm>
              <a:off x="14687246"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97" name="Freeform 4581">
              <a:extLst>
                <a:ext uri="{FF2B5EF4-FFF2-40B4-BE49-F238E27FC236}">
                  <a16:creationId xmlns:a16="http://schemas.microsoft.com/office/drawing/2014/main" id="{8C759D81-2351-E4F3-4334-7991F8C577E1}"/>
                </a:ext>
              </a:extLst>
            </p:cNvPr>
            <p:cNvSpPr/>
            <p:nvPr/>
          </p:nvSpPr>
          <p:spPr>
            <a:xfrm>
              <a:off x="14737762"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98" name="Freeform 4582">
              <a:extLst>
                <a:ext uri="{FF2B5EF4-FFF2-40B4-BE49-F238E27FC236}">
                  <a16:creationId xmlns:a16="http://schemas.microsoft.com/office/drawing/2014/main" id="{E7D41B9D-1B73-FEAC-B4BA-95CB38085F26}"/>
                </a:ext>
              </a:extLst>
            </p:cNvPr>
            <p:cNvSpPr/>
            <p:nvPr/>
          </p:nvSpPr>
          <p:spPr>
            <a:xfrm>
              <a:off x="14691688" y="340863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199" name="Freeform 4583">
              <a:extLst>
                <a:ext uri="{FF2B5EF4-FFF2-40B4-BE49-F238E27FC236}">
                  <a16:creationId xmlns:a16="http://schemas.microsoft.com/office/drawing/2014/main" id="{11DBDC4D-60AD-CE1F-1336-3E42D79AB303}"/>
                </a:ext>
              </a:extLst>
            </p:cNvPr>
            <p:cNvSpPr/>
            <p:nvPr/>
          </p:nvSpPr>
          <p:spPr>
            <a:xfrm>
              <a:off x="14742205"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00" name="Freeform 4584">
              <a:extLst>
                <a:ext uri="{FF2B5EF4-FFF2-40B4-BE49-F238E27FC236}">
                  <a16:creationId xmlns:a16="http://schemas.microsoft.com/office/drawing/2014/main" id="{5634FA5A-FBDA-9999-50CE-A320588E7260}"/>
                </a:ext>
              </a:extLst>
            </p:cNvPr>
            <p:cNvSpPr/>
            <p:nvPr/>
          </p:nvSpPr>
          <p:spPr>
            <a:xfrm>
              <a:off x="14746140"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01" name="Freeform 4585">
              <a:extLst>
                <a:ext uri="{FF2B5EF4-FFF2-40B4-BE49-F238E27FC236}">
                  <a16:creationId xmlns:a16="http://schemas.microsoft.com/office/drawing/2014/main" id="{84E41ED2-78C0-CCE1-B000-2E724B687E13}"/>
                </a:ext>
              </a:extLst>
            </p:cNvPr>
            <p:cNvSpPr/>
            <p:nvPr/>
          </p:nvSpPr>
          <p:spPr>
            <a:xfrm>
              <a:off x="14796656"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02" name="Freeform 4586">
              <a:extLst>
                <a:ext uri="{FF2B5EF4-FFF2-40B4-BE49-F238E27FC236}">
                  <a16:creationId xmlns:a16="http://schemas.microsoft.com/office/drawing/2014/main" id="{7106C94B-A201-106B-F4D2-D0F310B39EC9}"/>
                </a:ext>
              </a:extLst>
            </p:cNvPr>
            <p:cNvSpPr/>
            <p:nvPr/>
          </p:nvSpPr>
          <p:spPr>
            <a:xfrm>
              <a:off x="14777871"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03" name="Freeform 4587">
              <a:extLst>
                <a:ext uri="{FF2B5EF4-FFF2-40B4-BE49-F238E27FC236}">
                  <a16:creationId xmlns:a16="http://schemas.microsoft.com/office/drawing/2014/main" id="{74250C32-F7FB-FEAF-0B7B-E6FF9E247245}"/>
                </a:ext>
              </a:extLst>
            </p:cNvPr>
            <p:cNvSpPr/>
            <p:nvPr/>
          </p:nvSpPr>
          <p:spPr>
            <a:xfrm>
              <a:off x="14828388"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04" name="Freeform 4588">
              <a:extLst>
                <a:ext uri="{FF2B5EF4-FFF2-40B4-BE49-F238E27FC236}">
                  <a16:creationId xmlns:a16="http://schemas.microsoft.com/office/drawing/2014/main" id="{1C0F6DEC-6E06-2DE7-1327-ACADFE1DAAE0}"/>
                </a:ext>
              </a:extLst>
            </p:cNvPr>
            <p:cNvSpPr/>
            <p:nvPr/>
          </p:nvSpPr>
          <p:spPr>
            <a:xfrm>
              <a:off x="14832450"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05" name="Freeform 4589">
              <a:extLst>
                <a:ext uri="{FF2B5EF4-FFF2-40B4-BE49-F238E27FC236}">
                  <a16:creationId xmlns:a16="http://schemas.microsoft.com/office/drawing/2014/main" id="{C2844808-5624-4A0A-CAC5-19F9E2F4445F}"/>
                </a:ext>
              </a:extLst>
            </p:cNvPr>
            <p:cNvSpPr/>
            <p:nvPr/>
          </p:nvSpPr>
          <p:spPr>
            <a:xfrm>
              <a:off x="14882966"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06" name="Freeform 4590">
              <a:extLst>
                <a:ext uri="{FF2B5EF4-FFF2-40B4-BE49-F238E27FC236}">
                  <a16:creationId xmlns:a16="http://schemas.microsoft.com/office/drawing/2014/main" id="{D46F3046-4E2B-4B3B-52BC-4693DAEA29F3}"/>
                </a:ext>
              </a:extLst>
            </p:cNvPr>
            <p:cNvSpPr/>
            <p:nvPr/>
          </p:nvSpPr>
          <p:spPr>
            <a:xfrm>
              <a:off x="14909367" y="340863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07" name="Freeform 4591">
              <a:extLst>
                <a:ext uri="{FF2B5EF4-FFF2-40B4-BE49-F238E27FC236}">
                  <a16:creationId xmlns:a16="http://schemas.microsoft.com/office/drawing/2014/main" id="{AB7CE106-5285-1E22-E947-C19F2B634B89}"/>
                </a:ext>
              </a:extLst>
            </p:cNvPr>
            <p:cNvSpPr/>
            <p:nvPr/>
          </p:nvSpPr>
          <p:spPr>
            <a:xfrm>
              <a:off x="14959884"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08" name="Freeform 4592">
              <a:extLst>
                <a:ext uri="{FF2B5EF4-FFF2-40B4-BE49-F238E27FC236}">
                  <a16:creationId xmlns:a16="http://schemas.microsoft.com/office/drawing/2014/main" id="{FCC96BA4-5CE1-B09E-14F1-B16FF1B45F05}"/>
                </a:ext>
              </a:extLst>
            </p:cNvPr>
            <p:cNvSpPr/>
            <p:nvPr/>
          </p:nvSpPr>
          <p:spPr>
            <a:xfrm>
              <a:off x="14941225"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09" name="Freeform 4593">
              <a:extLst>
                <a:ext uri="{FF2B5EF4-FFF2-40B4-BE49-F238E27FC236}">
                  <a16:creationId xmlns:a16="http://schemas.microsoft.com/office/drawing/2014/main" id="{C8BCB00C-A1F9-3BB5-E4FD-0F0C022C23C1}"/>
                </a:ext>
              </a:extLst>
            </p:cNvPr>
            <p:cNvSpPr/>
            <p:nvPr/>
          </p:nvSpPr>
          <p:spPr>
            <a:xfrm>
              <a:off x="14991742"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10" name="Freeform 4594">
              <a:extLst>
                <a:ext uri="{FF2B5EF4-FFF2-40B4-BE49-F238E27FC236}">
                  <a16:creationId xmlns:a16="http://schemas.microsoft.com/office/drawing/2014/main" id="{66310B1D-0599-E083-79A0-60417961104F}"/>
                </a:ext>
              </a:extLst>
            </p:cNvPr>
            <p:cNvSpPr/>
            <p:nvPr/>
          </p:nvSpPr>
          <p:spPr>
            <a:xfrm>
              <a:off x="14986538" y="3408637"/>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11" name="Freeform 4595">
              <a:extLst>
                <a:ext uri="{FF2B5EF4-FFF2-40B4-BE49-F238E27FC236}">
                  <a16:creationId xmlns:a16="http://schemas.microsoft.com/office/drawing/2014/main" id="{936F67E5-838F-16FE-6055-8E2728A438EF}"/>
                </a:ext>
              </a:extLst>
            </p:cNvPr>
            <p:cNvSpPr/>
            <p:nvPr/>
          </p:nvSpPr>
          <p:spPr>
            <a:xfrm>
              <a:off x="15037055"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12" name="Freeform 4596">
              <a:extLst>
                <a:ext uri="{FF2B5EF4-FFF2-40B4-BE49-F238E27FC236}">
                  <a16:creationId xmlns:a16="http://schemas.microsoft.com/office/drawing/2014/main" id="{2C3F47CE-E388-31C3-00F9-5FACEBAAC3A2}"/>
                </a:ext>
              </a:extLst>
            </p:cNvPr>
            <p:cNvSpPr/>
            <p:nvPr/>
          </p:nvSpPr>
          <p:spPr>
            <a:xfrm>
              <a:off x="14986538" y="3408637"/>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13" name="Freeform 4597">
              <a:extLst>
                <a:ext uri="{FF2B5EF4-FFF2-40B4-BE49-F238E27FC236}">
                  <a16:creationId xmlns:a16="http://schemas.microsoft.com/office/drawing/2014/main" id="{E4C697E2-644B-51E1-935B-F57531906D77}"/>
                </a:ext>
              </a:extLst>
            </p:cNvPr>
            <p:cNvSpPr/>
            <p:nvPr/>
          </p:nvSpPr>
          <p:spPr>
            <a:xfrm>
              <a:off x="15037055"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14" name="Freeform 4598">
              <a:extLst>
                <a:ext uri="{FF2B5EF4-FFF2-40B4-BE49-F238E27FC236}">
                  <a16:creationId xmlns:a16="http://schemas.microsoft.com/office/drawing/2014/main" id="{4B91A563-9604-3421-F9E1-7401D3FFF292}"/>
                </a:ext>
              </a:extLst>
            </p:cNvPr>
            <p:cNvSpPr/>
            <p:nvPr/>
          </p:nvSpPr>
          <p:spPr>
            <a:xfrm>
              <a:off x="15254226"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15" name="Freeform 4599">
              <a:extLst>
                <a:ext uri="{FF2B5EF4-FFF2-40B4-BE49-F238E27FC236}">
                  <a16:creationId xmlns:a16="http://schemas.microsoft.com/office/drawing/2014/main" id="{59B3FAD6-1E7A-9430-680F-69C7F8348C78}"/>
                </a:ext>
              </a:extLst>
            </p:cNvPr>
            <p:cNvSpPr/>
            <p:nvPr/>
          </p:nvSpPr>
          <p:spPr>
            <a:xfrm>
              <a:off x="15304743"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16" name="Freeform 4600">
              <a:extLst>
                <a:ext uri="{FF2B5EF4-FFF2-40B4-BE49-F238E27FC236}">
                  <a16:creationId xmlns:a16="http://schemas.microsoft.com/office/drawing/2014/main" id="{DAD19091-E78C-0584-05CE-D28685DE32BC}"/>
                </a:ext>
              </a:extLst>
            </p:cNvPr>
            <p:cNvSpPr/>
            <p:nvPr/>
          </p:nvSpPr>
          <p:spPr>
            <a:xfrm>
              <a:off x="15576112" y="340863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17" name="Freeform 4601">
              <a:extLst>
                <a:ext uri="{FF2B5EF4-FFF2-40B4-BE49-F238E27FC236}">
                  <a16:creationId xmlns:a16="http://schemas.microsoft.com/office/drawing/2014/main" id="{2F67DC1A-0158-F228-7A91-08B16ACA9EF8}"/>
                </a:ext>
              </a:extLst>
            </p:cNvPr>
            <p:cNvSpPr/>
            <p:nvPr/>
          </p:nvSpPr>
          <p:spPr>
            <a:xfrm>
              <a:off x="15626755"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18" name="Freeform 4602">
              <a:extLst>
                <a:ext uri="{FF2B5EF4-FFF2-40B4-BE49-F238E27FC236}">
                  <a16:creationId xmlns:a16="http://schemas.microsoft.com/office/drawing/2014/main" id="{8427D005-9D32-88A2-FAB7-705DDD1CFA18}"/>
                </a:ext>
              </a:extLst>
            </p:cNvPr>
            <p:cNvSpPr/>
            <p:nvPr/>
          </p:nvSpPr>
          <p:spPr>
            <a:xfrm>
              <a:off x="15625740" y="3405341"/>
              <a:ext cx="4696" cy="4183"/>
            </a:xfrm>
            <a:custGeom>
              <a:avLst/>
              <a:gdLst>
                <a:gd name="connsiteX0" fmla="*/ 4697 w 4696"/>
                <a:gd name="connsiteY0" fmla="*/ 0 h 4183"/>
                <a:gd name="connsiteX1" fmla="*/ 1 w 4696"/>
                <a:gd name="connsiteY1" fmla="*/ 4183 h 4183"/>
              </a:gdLst>
              <a:ahLst/>
              <a:cxnLst>
                <a:cxn ang="0">
                  <a:pos x="connsiteX0" y="connsiteY0"/>
                </a:cxn>
                <a:cxn ang="0">
                  <a:pos x="connsiteX1" y="connsiteY1"/>
                </a:cxn>
              </a:cxnLst>
              <a:rect l="l" t="t" r="r" b="b"/>
              <a:pathLst>
                <a:path w="4696" h="4183">
                  <a:moveTo>
                    <a:pt x="4697" y="0"/>
                  </a:moveTo>
                  <a:lnTo>
                    <a:pt x="1" y="4183"/>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19" name="Freeform 4603">
              <a:extLst>
                <a:ext uri="{FF2B5EF4-FFF2-40B4-BE49-F238E27FC236}">
                  <a16:creationId xmlns:a16="http://schemas.microsoft.com/office/drawing/2014/main" id="{5D4EB8D7-7D2F-0711-559F-CD887F82B6B9}"/>
                </a:ext>
              </a:extLst>
            </p:cNvPr>
            <p:cNvSpPr/>
            <p:nvPr/>
          </p:nvSpPr>
          <p:spPr>
            <a:xfrm>
              <a:off x="8464929" y="194860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20" name="Freeform 4604">
              <a:extLst>
                <a:ext uri="{FF2B5EF4-FFF2-40B4-BE49-F238E27FC236}">
                  <a16:creationId xmlns:a16="http://schemas.microsoft.com/office/drawing/2014/main" id="{BA6A9F00-E65F-6EFC-E570-37CF10C5F632}"/>
                </a:ext>
              </a:extLst>
            </p:cNvPr>
            <p:cNvSpPr/>
            <p:nvPr/>
          </p:nvSpPr>
          <p:spPr>
            <a:xfrm>
              <a:off x="8515573" y="18981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21" name="Freeform 4605">
              <a:extLst>
                <a:ext uri="{FF2B5EF4-FFF2-40B4-BE49-F238E27FC236}">
                  <a16:creationId xmlns:a16="http://schemas.microsoft.com/office/drawing/2014/main" id="{C4CAE4F5-B112-88BC-89BA-3FA9F6F072D2}"/>
                </a:ext>
              </a:extLst>
            </p:cNvPr>
            <p:cNvSpPr/>
            <p:nvPr/>
          </p:nvSpPr>
          <p:spPr>
            <a:xfrm>
              <a:off x="8464929" y="194860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22" name="Freeform 4606">
              <a:extLst>
                <a:ext uri="{FF2B5EF4-FFF2-40B4-BE49-F238E27FC236}">
                  <a16:creationId xmlns:a16="http://schemas.microsoft.com/office/drawing/2014/main" id="{1EB26D29-1086-B67B-F9ED-61C0A026EC14}"/>
                </a:ext>
              </a:extLst>
            </p:cNvPr>
            <p:cNvSpPr/>
            <p:nvPr/>
          </p:nvSpPr>
          <p:spPr>
            <a:xfrm>
              <a:off x="8515573" y="18981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23" name="Freeform 4607">
              <a:extLst>
                <a:ext uri="{FF2B5EF4-FFF2-40B4-BE49-F238E27FC236}">
                  <a16:creationId xmlns:a16="http://schemas.microsoft.com/office/drawing/2014/main" id="{A2B2C6D3-2DED-EC7E-62C0-1E783B58F4FA}"/>
                </a:ext>
              </a:extLst>
            </p:cNvPr>
            <p:cNvSpPr/>
            <p:nvPr/>
          </p:nvSpPr>
          <p:spPr>
            <a:xfrm>
              <a:off x="8464929" y="194860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24" name="Freeform 4608">
              <a:extLst>
                <a:ext uri="{FF2B5EF4-FFF2-40B4-BE49-F238E27FC236}">
                  <a16:creationId xmlns:a16="http://schemas.microsoft.com/office/drawing/2014/main" id="{B6ACE7B4-586A-7DA0-47C6-4822F17B0F06}"/>
                </a:ext>
              </a:extLst>
            </p:cNvPr>
            <p:cNvSpPr/>
            <p:nvPr/>
          </p:nvSpPr>
          <p:spPr>
            <a:xfrm>
              <a:off x="8515573" y="18981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25" name="Freeform 4609">
              <a:extLst>
                <a:ext uri="{FF2B5EF4-FFF2-40B4-BE49-F238E27FC236}">
                  <a16:creationId xmlns:a16="http://schemas.microsoft.com/office/drawing/2014/main" id="{D28D8BA1-A6FE-EBC3-4478-8DC8B805FB9F}"/>
                </a:ext>
              </a:extLst>
            </p:cNvPr>
            <p:cNvSpPr/>
            <p:nvPr/>
          </p:nvSpPr>
          <p:spPr>
            <a:xfrm>
              <a:off x="8569263" y="197661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26" name="Freeform 4610">
              <a:extLst>
                <a:ext uri="{FF2B5EF4-FFF2-40B4-BE49-F238E27FC236}">
                  <a16:creationId xmlns:a16="http://schemas.microsoft.com/office/drawing/2014/main" id="{AC50C4D1-2C0C-6EBE-0EDF-C6E4B171F3DF}"/>
                </a:ext>
              </a:extLst>
            </p:cNvPr>
            <p:cNvSpPr/>
            <p:nvPr/>
          </p:nvSpPr>
          <p:spPr>
            <a:xfrm>
              <a:off x="8619780" y="19261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27" name="Freeform 4611">
              <a:extLst>
                <a:ext uri="{FF2B5EF4-FFF2-40B4-BE49-F238E27FC236}">
                  <a16:creationId xmlns:a16="http://schemas.microsoft.com/office/drawing/2014/main" id="{3B1C6B6A-E117-51B0-8CF9-C779C17C84CC}"/>
                </a:ext>
              </a:extLst>
            </p:cNvPr>
            <p:cNvSpPr/>
            <p:nvPr/>
          </p:nvSpPr>
          <p:spPr>
            <a:xfrm>
              <a:off x="8682481" y="1976616"/>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28" name="Freeform 4612">
              <a:extLst>
                <a:ext uri="{FF2B5EF4-FFF2-40B4-BE49-F238E27FC236}">
                  <a16:creationId xmlns:a16="http://schemas.microsoft.com/office/drawing/2014/main" id="{0F6AAAB2-7E9C-1800-DB9D-029F111CFF6A}"/>
                </a:ext>
              </a:extLst>
            </p:cNvPr>
            <p:cNvSpPr/>
            <p:nvPr/>
          </p:nvSpPr>
          <p:spPr>
            <a:xfrm>
              <a:off x="8733125" y="19261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29" name="Freeform 4613">
              <a:extLst>
                <a:ext uri="{FF2B5EF4-FFF2-40B4-BE49-F238E27FC236}">
                  <a16:creationId xmlns:a16="http://schemas.microsoft.com/office/drawing/2014/main" id="{7D4F5456-F933-0B46-F971-BF5C3DF4E7F8}"/>
                </a:ext>
              </a:extLst>
            </p:cNvPr>
            <p:cNvSpPr/>
            <p:nvPr/>
          </p:nvSpPr>
          <p:spPr>
            <a:xfrm>
              <a:off x="8750514" y="2005010"/>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30" name="Freeform 4614">
              <a:extLst>
                <a:ext uri="{FF2B5EF4-FFF2-40B4-BE49-F238E27FC236}">
                  <a16:creationId xmlns:a16="http://schemas.microsoft.com/office/drawing/2014/main" id="{7F5CF251-461B-9CEC-F598-97763844BD35}"/>
                </a:ext>
              </a:extLst>
            </p:cNvPr>
            <p:cNvSpPr/>
            <p:nvPr/>
          </p:nvSpPr>
          <p:spPr>
            <a:xfrm>
              <a:off x="8801031" y="1954433"/>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31" name="Freeform 4615">
              <a:extLst>
                <a:ext uri="{FF2B5EF4-FFF2-40B4-BE49-F238E27FC236}">
                  <a16:creationId xmlns:a16="http://schemas.microsoft.com/office/drawing/2014/main" id="{FCDBBEA9-943E-D10F-793A-B6EEF42D24AD}"/>
                </a:ext>
              </a:extLst>
            </p:cNvPr>
            <p:cNvSpPr/>
            <p:nvPr/>
          </p:nvSpPr>
          <p:spPr>
            <a:xfrm>
              <a:off x="8759653" y="2005010"/>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32" name="Freeform 4616">
              <a:extLst>
                <a:ext uri="{FF2B5EF4-FFF2-40B4-BE49-F238E27FC236}">
                  <a16:creationId xmlns:a16="http://schemas.microsoft.com/office/drawing/2014/main" id="{021A57A0-5FF9-9071-C377-7FC35DBF795D}"/>
                </a:ext>
              </a:extLst>
            </p:cNvPr>
            <p:cNvSpPr/>
            <p:nvPr/>
          </p:nvSpPr>
          <p:spPr>
            <a:xfrm>
              <a:off x="8810296" y="1954433"/>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33" name="Freeform 4617">
              <a:extLst>
                <a:ext uri="{FF2B5EF4-FFF2-40B4-BE49-F238E27FC236}">
                  <a16:creationId xmlns:a16="http://schemas.microsoft.com/office/drawing/2014/main" id="{AC21CD68-033C-3C68-1608-7B7E5877E57A}"/>
                </a:ext>
              </a:extLst>
            </p:cNvPr>
            <p:cNvSpPr/>
            <p:nvPr/>
          </p:nvSpPr>
          <p:spPr>
            <a:xfrm>
              <a:off x="8913868" y="2019334"/>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34" name="Freeform 4618">
              <a:extLst>
                <a:ext uri="{FF2B5EF4-FFF2-40B4-BE49-F238E27FC236}">
                  <a16:creationId xmlns:a16="http://schemas.microsoft.com/office/drawing/2014/main" id="{4642C7A4-AC1E-4097-875A-2BA8D54A5DEA}"/>
                </a:ext>
              </a:extLst>
            </p:cNvPr>
            <p:cNvSpPr/>
            <p:nvPr/>
          </p:nvSpPr>
          <p:spPr>
            <a:xfrm>
              <a:off x="8964385" y="196888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35" name="Freeform 4619">
              <a:extLst>
                <a:ext uri="{FF2B5EF4-FFF2-40B4-BE49-F238E27FC236}">
                  <a16:creationId xmlns:a16="http://schemas.microsoft.com/office/drawing/2014/main" id="{A4DD8440-AAF7-09A8-30B1-857325CF3C2C}"/>
                </a:ext>
              </a:extLst>
            </p:cNvPr>
            <p:cNvSpPr/>
            <p:nvPr/>
          </p:nvSpPr>
          <p:spPr>
            <a:xfrm>
              <a:off x="8945600" y="2019334"/>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36" name="Freeform 4620">
              <a:extLst>
                <a:ext uri="{FF2B5EF4-FFF2-40B4-BE49-F238E27FC236}">
                  <a16:creationId xmlns:a16="http://schemas.microsoft.com/office/drawing/2014/main" id="{50DD11BE-4233-8AC3-F124-9EB743282BFF}"/>
                </a:ext>
              </a:extLst>
            </p:cNvPr>
            <p:cNvSpPr/>
            <p:nvPr/>
          </p:nvSpPr>
          <p:spPr>
            <a:xfrm>
              <a:off x="8996117" y="196888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37" name="Freeform 4621">
              <a:extLst>
                <a:ext uri="{FF2B5EF4-FFF2-40B4-BE49-F238E27FC236}">
                  <a16:creationId xmlns:a16="http://schemas.microsoft.com/office/drawing/2014/main" id="{0A8EEEB5-F6DC-EBAD-D679-A0EAA1984158}"/>
                </a:ext>
              </a:extLst>
            </p:cNvPr>
            <p:cNvSpPr/>
            <p:nvPr/>
          </p:nvSpPr>
          <p:spPr>
            <a:xfrm>
              <a:off x="8977458" y="2033785"/>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38" name="Freeform 4622">
              <a:extLst>
                <a:ext uri="{FF2B5EF4-FFF2-40B4-BE49-F238E27FC236}">
                  <a16:creationId xmlns:a16="http://schemas.microsoft.com/office/drawing/2014/main" id="{5DE1A19F-047D-09C1-8BFF-247C897FD787}"/>
                </a:ext>
              </a:extLst>
            </p:cNvPr>
            <p:cNvSpPr/>
            <p:nvPr/>
          </p:nvSpPr>
          <p:spPr>
            <a:xfrm>
              <a:off x="9027975" y="198320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39" name="Freeform 4623">
              <a:extLst>
                <a:ext uri="{FF2B5EF4-FFF2-40B4-BE49-F238E27FC236}">
                  <a16:creationId xmlns:a16="http://schemas.microsoft.com/office/drawing/2014/main" id="{38C7DA74-090E-D30C-9442-F4F780629C15}"/>
                </a:ext>
              </a:extLst>
            </p:cNvPr>
            <p:cNvSpPr/>
            <p:nvPr/>
          </p:nvSpPr>
          <p:spPr>
            <a:xfrm>
              <a:off x="9127105" y="207713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40" name="Freeform 4624">
              <a:extLst>
                <a:ext uri="{FF2B5EF4-FFF2-40B4-BE49-F238E27FC236}">
                  <a16:creationId xmlns:a16="http://schemas.microsoft.com/office/drawing/2014/main" id="{3D739666-DFC5-FE26-ADBB-210D20585B86}"/>
                </a:ext>
              </a:extLst>
            </p:cNvPr>
            <p:cNvSpPr/>
            <p:nvPr/>
          </p:nvSpPr>
          <p:spPr>
            <a:xfrm>
              <a:off x="9177621" y="202668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41" name="Freeform 4625">
              <a:extLst>
                <a:ext uri="{FF2B5EF4-FFF2-40B4-BE49-F238E27FC236}">
                  <a16:creationId xmlns:a16="http://schemas.microsoft.com/office/drawing/2014/main" id="{57F80ED2-7A66-BB6C-537E-F3F2A22A4DAC}"/>
                </a:ext>
              </a:extLst>
            </p:cNvPr>
            <p:cNvSpPr/>
            <p:nvPr/>
          </p:nvSpPr>
          <p:spPr>
            <a:xfrm>
              <a:off x="9267612" y="212074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42" name="Freeform 4626">
              <a:extLst>
                <a:ext uri="{FF2B5EF4-FFF2-40B4-BE49-F238E27FC236}">
                  <a16:creationId xmlns:a16="http://schemas.microsoft.com/office/drawing/2014/main" id="{CEB23DEA-F008-FFEF-1DC2-D8285B93656E}"/>
                </a:ext>
              </a:extLst>
            </p:cNvPr>
            <p:cNvSpPr/>
            <p:nvPr/>
          </p:nvSpPr>
          <p:spPr>
            <a:xfrm>
              <a:off x="9318129" y="207029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43" name="Freeform 4627">
              <a:extLst>
                <a:ext uri="{FF2B5EF4-FFF2-40B4-BE49-F238E27FC236}">
                  <a16:creationId xmlns:a16="http://schemas.microsoft.com/office/drawing/2014/main" id="{2458F430-1857-F7A3-7887-791D5750CF87}"/>
                </a:ext>
              </a:extLst>
            </p:cNvPr>
            <p:cNvSpPr/>
            <p:nvPr/>
          </p:nvSpPr>
          <p:spPr>
            <a:xfrm>
              <a:off x="10995462" y="2880550"/>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44" name="Freeform 4628">
              <a:extLst>
                <a:ext uri="{FF2B5EF4-FFF2-40B4-BE49-F238E27FC236}">
                  <a16:creationId xmlns:a16="http://schemas.microsoft.com/office/drawing/2014/main" id="{8122176C-1088-7C81-B04E-C2B79986B0E2}"/>
                </a:ext>
              </a:extLst>
            </p:cNvPr>
            <p:cNvSpPr/>
            <p:nvPr/>
          </p:nvSpPr>
          <p:spPr>
            <a:xfrm>
              <a:off x="11045979" y="2829972"/>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45" name="Freeform 4629">
              <a:extLst>
                <a:ext uri="{FF2B5EF4-FFF2-40B4-BE49-F238E27FC236}">
                  <a16:creationId xmlns:a16="http://schemas.microsoft.com/office/drawing/2014/main" id="{1E21AC13-E5DB-03DA-ACD6-3B7FA6B3318C}"/>
                </a:ext>
              </a:extLst>
            </p:cNvPr>
            <p:cNvSpPr/>
            <p:nvPr/>
          </p:nvSpPr>
          <p:spPr>
            <a:xfrm>
              <a:off x="11022752" y="2880550"/>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46" name="Freeform 4630">
              <a:extLst>
                <a:ext uri="{FF2B5EF4-FFF2-40B4-BE49-F238E27FC236}">
                  <a16:creationId xmlns:a16="http://schemas.microsoft.com/office/drawing/2014/main" id="{66BF67C5-A9CC-81FC-0495-BF4D0636F243}"/>
                </a:ext>
              </a:extLst>
            </p:cNvPr>
            <p:cNvSpPr/>
            <p:nvPr/>
          </p:nvSpPr>
          <p:spPr>
            <a:xfrm>
              <a:off x="11073268" y="2829972"/>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47" name="Freeform 4631">
              <a:extLst>
                <a:ext uri="{FF2B5EF4-FFF2-40B4-BE49-F238E27FC236}">
                  <a16:creationId xmlns:a16="http://schemas.microsoft.com/office/drawing/2014/main" id="{CDFFA84B-F61D-E152-4919-EA7A544AB6E3}"/>
                </a:ext>
              </a:extLst>
            </p:cNvPr>
            <p:cNvSpPr/>
            <p:nvPr/>
          </p:nvSpPr>
          <p:spPr>
            <a:xfrm>
              <a:off x="11031890" y="2880550"/>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48" name="Freeform 4632">
              <a:extLst>
                <a:ext uri="{FF2B5EF4-FFF2-40B4-BE49-F238E27FC236}">
                  <a16:creationId xmlns:a16="http://schemas.microsoft.com/office/drawing/2014/main" id="{2D21CF16-A2BB-F6A1-F382-3AEC57F9822B}"/>
                </a:ext>
              </a:extLst>
            </p:cNvPr>
            <p:cNvSpPr/>
            <p:nvPr/>
          </p:nvSpPr>
          <p:spPr>
            <a:xfrm>
              <a:off x="11082407" y="2829972"/>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49" name="Freeform 4633">
              <a:extLst>
                <a:ext uri="{FF2B5EF4-FFF2-40B4-BE49-F238E27FC236}">
                  <a16:creationId xmlns:a16="http://schemas.microsoft.com/office/drawing/2014/main" id="{84A431EC-563A-BC9C-8902-42D24BAF4900}"/>
                </a:ext>
              </a:extLst>
            </p:cNvPr>
            <p:cNvSpPr/>
            <p:nvPr/>
          </p:nvSpPr>
          <p:spPr>
            <a:xfrm>
              <a:off x="11050041" y="2880550"/>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50" name="Freeform 4634">
              <a:extLst>
                <a:ext uri="{FF2B5EF4-FFF2-40B4-BE49-F238E27FC236}">
                  <a16:creationId xmlns:a16="http://schemas.microsoft.com/office/drawing/2014/main" id="{EBCB0AAD-9444-BA8D-7B53-A58EABD0C4CB}"/>
                </a:ext>
              </a:extLst>
            </p:cNvPr>
            <p:cNvSpPr/>
            <p:nvPr/>
          </p:nvSpPr>
          <p:spPr>
            <a:xfrm>
              <a:off x="11100557" y="2829972"/>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51" name="Freeform 4635">
              <a:extLst>
                <a:ext uri="{FF2B5EF4-FFF2-40B4-BE49-F238E27FC236}">
                  <a16:creationId xmlns:a16="http://schemas.microsoft.com/office/drawing/2014/main" id="{F8A18813-AFB0-C2EF-7FA7-87240714C5C1}"/>
                </a:ext>
              </a:extLst>
            </p:cNvPr>
            <p:cNvSpPr/>
            <p:nvPr/>
          </p:nvSpPr>
          <p:spPr>
            <a:xfrm>
              <a:off x="11176967" y="2910465"/>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52" name="Freeform 4636">
              <a:extLst>
                <a:ext uri="{FF2B5EF4-FFF2-40B4-BE49-F238E27FC236}">
                  <a16:creationId xmlns:a16="http://schemas.microsoft.com/office/drawing/2014/main" id="{D65160C4-157B-12BB-0460-DD9C451AD91E}"/>
                </a:ext>
              </a:extLst>
            </p:cNvPr>
            <p:cNvSpPr/>
            <p:nvPr/>
          </p:nvSpPr>
          <p:spPr>
            <a:xfrm>
              <a:off x="11227484" y="286001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53" name="Freeform 4637">
              <a:extLst>
                <a:ext uri="{FF2B5EF4-FFF2-40B4-BE49-F238E27FC236}">
                  <a16:creationId xmlns:a16="http://schemas.microsoft.com/office/drawing/2014/main" id="{FFA0ADCC-F1B5-C825-A5E2-C9C045A5E29B}"/>
                </a:ext>
              </a:extLst>
            </p:cNvPr>
            <p:cNvSpPr/>
            <p:nvPr/>
          </p:nvSpPr>
          <p:spPr>
            <a:xfrm>
              <a:off x="11186106" y="2910465"/>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54" name="Freeform 4638">
              <a:extLst>
                <a:ext uri="{FF2B5EF4-FFF2-40B4-BE49-F238E27FC236}">
                  <a16:creationId xmlns:a16="http://schemas.microsoft.com/office/drawing/2014/main" id="{9550F507-C75E-33DC-FB11-6B2D0DE838B4}"/>
                </a:ext>
              </a:extLst>
            </p:cNvPr>
            <p:cNvSpPr/>
            <p:nvPr/>
          </p:nvSpPr>
          <p:spPr>
            <a:xfrm>
              <a:off x="11236623" y="286001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55" name="Freeform 4639">
              <a:extLst>
                <a:ext uri="{FF2B5EF4-FFF2-40B4-BE49-F238E27FC236}">
                  <a16:creationId xmlns:a16="http://schemas.microsoft.com/office/drawing/2014/main" id="{C234A66C-BE51-0E28-4828-D20B92F1E51E}"/>
                </a:ext>
              </a:extLst>
            </p:cNvPr>
            <p:cNvSpPr/>
            <p:nvPr/>
          </p:nvSpPr>
          <p:spPr>
            <a:xfrm>
              <a:off x="11263150" y="2910465"/>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56" name="Freeform 4640">
              <a:extLst>
                <a:ext uri="{FF2B5EF4-FFF2-40B4-BE49-F238E27FC236}">
                  <a16:creationId xmlns:a16="http://schemas.microsoft.com/office/drawing/2014/main" id="{FBC235DA-B1FC-0D32-AFE0-76B7C6E4467C}"/>
                </a:ext>
              </a:extLst>
            </p:cNvPr>
            <p:cNvSpPr/>
            <p:nvPr/>
          </p:nvSpPr>
          <p:spPr>
            <a:xfrm>
              <a:off x="11313667" y="286001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57" name="Freeform 4641">
              <a:extLst>
                <a:ext uri="{FF2B5EF4-FFF2-40B4-BE49-F238E27FC236}">
                  <a16:creationId xmlns:a16="http://schemas.microsoft.com/office/drawing/2014/main" id="{B526544E-7F34-A838-9660-1EA328433A61}"/>
                </a:ext>
              </a:extLst>
            </p:cNvPr>
            <p:cNvSpPr/>
            <p:nvPr/>
          </p:nvSpPr>
          <p:spPr>
            <a:xfrm>
              <a:off x="11372053" y="294088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58" name="Freeform 4642">
              <a:extLst>
                <a:ext uri="{FF2B5EF4-FFF2-40B4-BE49-F238E27FC236}">
                  <a16:creationId xmlns:a16="http://schemas.microsoft.com/office/drawing/2014/main" id="{AE17BAE3-53C4-0D4E-4AD5-2480B22A0087}"/>
                </a:ext>
              </a:extLst>
            </p:cNvPr>
            <p:cNvSpPr/>
            <p:nvPr/>
          </p:nvSpPr>
          <p:spPr>
            <a:xfrm>
              <a:off x="11422570" y="289043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59" name="Freeform 4643">
              <a:extLst>
                <a:ext uri="{FF2B5EF4-FFF2-40B4-BE49-F238E27FC236}">
                  <a16:creationId xmlns:a16="http://schemas.microsoft.com/office/drawing/2014/main" id="{547DBDCC-A05A-C99C-39C2-0D5B12871687}"/>
                </a:ext>
              </a:extLst>
            </p:cNvPr>
            <p:cNvSpPr/>
            <p:nvPr/>
          </p:nvSpPr>
          <p:spPr>
            <a:xfrm>
              <a:off x="11376496" y="294088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60" name="Freeform 4644">
              <a:extLst>
                <a:ext uri="{FF2B5EF4-FFF2-40B4-BE49-F238E27FC236}">
                  <a16:creationId xmlns:a16="http://schemas.microsoft.com/office/drawing/2014/main" id="{1258DFE8-0C68-8321-BFE7-A52C51C3168E}"/>
                </a:ext>
              </a:extLst>
            </p:cNvPr>
            <p:cNvSpPr/>
            <p:nvPr/>
          </p:nvSpPr>
          <p:spPr>
            <a:xfrm>
              <a:off x="11427012" y="289043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61" name="Freeform 4645">
              <a:extLst>
                <a:ext uri="{FF2B5EF4-FFF2-40B4-BE49-F238E27FC236}">
                  <a16:creationId xmlns:a16="http://schemas.microsoft.com/office/drawing/2014/main" id="{954470F0-5615-417A-93DA-4E79380E35CE}"/>
                </a:ext>
              </a:extLst>
            </p:cNvPr>
            <p:cNvSpPr/>
            <p:nvPr/>
          </p:nvSpPr>
          <p:spPr>
            <a:xfrm>
              <a:off x="11381065" y="294088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62" name="Freeform 4646">
              <a:extLst>
                <a:ext uri="{FF2B5EF4-FFF2-40B4-BE49-F238E27FC236}">
                  <a16:creationId xmlns:a16="http://schemas.microsoft.com/office/drawing/2014/main" id="{88442629-0583-A165-4BC5-12229BA1F88A}"/>
                </a:ext>
              </a:extLst>
            </p:cNvPr>
            <p:cNvSpPr/>
            <p:nvPr/>
          </p:nvSpPr>
          <p:spPr>
            <a:xfrm>
              <a:off x="11431582" y="289043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63" name="Freeform 4647">
              <a:extLst>
                <a:ext uri="{FF2B5EF4-FFF2-40B4-BE49-F238E27FC236}">
                  <a16:creationId xmlns:a16="http://schemas.microsoft.com/office/drawing/2014/main" id="{7976AF4C-0DC7-A8E8-7EC8-71F5824BD75C}"/>
                </a:ext>
              </a:extLst>
            </p:cNvPr>
            <p:cNvSpPr/>
            <p:nvPr/>
          </p:nvSpPr>
          <p:spPr>
            <a:xfrm>
              <a:off x="11462679" y="2940888"/>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64" name="Freeform 4648">
              <a:extLst>
                <a:ext uri="{FF2B5EF4-FFF2-40B4-BE49-F238E27FC236}">
                  <a16:creationId xmlns:a16="http://schemas.microsoft.com/office/drawing/2014/main" id="{282EBED6-3AD5-F737-F61A-7A017947EB7E}"/>
                </a:ext>
              </a:extLst>
            </p:cNvPr>
            <p:cNvSpPr/>
            <p:nvPr/>
          </p:nvSpPr>
          <p:spPr>
            <a:xfrm>
              <a:off x="11513195" y="289043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65" name="Freeform 4649">
              <a:extLst>
                <a:ext uri="{FF2B5EF4-FFF2-40B4-BE49-F238E27FC236}">
                  <a16:creationId xmlns:a16="http://schemas.microsoft.com/office/drawing/2014/main" id="{845B75A7-8E1B-070C-E127-D44777499202}"/>
                </a:ext>
              </a:extLst>
            </p:cNvPr>
            <p:cNvSpPr/>
            <p:nvPr/>
          </p:nvSpPr>
          <p:spPr>
            <a:xfrm>
              <a:off x="11467121" y="2940888"/>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66" name="Freeform 4650">
              <a:extLst>
                <a:ext uri="{FF2B5EF4-FFF2-40B4-BE49-F238E27FC236}">
                  <a16:creationId xmlns:a16="http://schemas.microsoft.com/office/drawing/2014/main" id="{F6680AE0-B9FF-2AA2-5DF8-EAED5197FD7A}"/>
                </a:ext>
              </a:extLst>
            </p:cNvPr>
            <p:cNvSpPr/>
            <p:nvPr/>
          </p:nvSpPr>
          <p:spPr>
            <a:xfrm>
              <a:off x="11517638" y="289043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67" name="Freeform 4651">
              <a:extLst>
                <a:ext uri="{FF2B5EF4-FFF2-40B4-BE49-F238E27FC236}">
                  <a16:creationId xmlns:a16="http://schemas.microsoft.com/office/drawing/2014/main" id="{9E9EBA18-0A1C-0074-8E20-CEB29966B6D0}"/>
                </a:ext>
              </a:extLst>
            </p:cNvPr>
            <p:cNvSpPr/>
            <p:nvPr/>
          </p:nvSpPr>
          <p:spPr>
            <a:xfrm>
              <a:off x="11508118" y="295660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68" name="Freeform 4652">
              <a:extLst>
                <a:ext uri="{FF2B5EF4-FFF2-40B4-BE49-F238E27FC236}">
                  <a16:creationId xmlns:a16="http://schemas.microsoft.com/office/drawing/2014/main" id="{C3A6D835-A7EA-0DE7-28BB-661ADE38614F}"/>
                </a:ext>
              </a:extLst>
            </p:cNvPr>
            <p:cNvSpPr/>
            <p:nvPr/>
          </p:nvSpPr>
          <p:spPr>
            <a:xfrm>
              <a:off x="11558635" y="290615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69" name="Freeform 4653">
              <a:extLst>
                <a:ext uri="{FF2B5EF4-FFF2-40B4-BE49-F238E27FC236}">
                  <a16:creationId xmlns:a16="http://schemas.microsoft.com/office/drawing/2014/main" id="{4F8E50DB-5367-F89B-DCA7-20520C7D162E}"/>
                </a:ext>
              </a:extLst>
            </p:cNvPr>
            <p:cNvSpPr/>
            <p:nvPr/>
          </p:nvSpPr>
          <p:spPr>
            <a:xfrm>
              <a:off x="11535154" y="2956606"/>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70" name="Freeform 4654">
              <a:extLst>
                <a:ext uri="{FF2B5EF4-FFF2-40B4-BE49-F238E27FC236}">
                  <a16:creationId xmlns:a16="http://schemas.microsoft.com/office/drawing/2014/main" id="{0829CECB-F560-BE23-AC06-A61219A9E7DF}"/>
                </a:ext>
              </a:extLst>
            </p:cNvPr>
            <p:cNvSpPr/>
            <p:nvPr/>
          </p:nvSpPr>
          <p:spPr>
            <a:xfrm>
              <a:off x="11585670" y="290615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71" name="Freeform 4655">
              <a:extLst>
                <a:ext uri="{FF2B5EF4-FFF2-40B4-BE49-F238E27FC236}">
                  <a16:creationId xmlns:a16="http://schemas.microsoft.com/office/drawing/2014/main" id="{DDF45162-AD90-41FD-24EE-843E2AD2CDA4}"/>
                </a:ext>
              </a:extLst>
            </p:cNvPr>
            <p:cNvSpPr/>
            <p:nvPr/>
          </p:nvSpPr>
          <p:spPr>
            <a:xfrm>
              <a:off x="11544292" y="2956606"/>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72" name="Freeform 4656">
              <a:extLst>
                <a:ext uri="{FF2B5EF4-FFF2-40B4-BE49-F238E27FC236}">
                  <a16:creationId xmlns:a16="http://schemas.microsoft.com/office/drawing/2014/main" id="{F6BA4EC1-13F7-71FE-0985-AC504F476491}"/>
                </a:ext>
              </a:extLst>
            </p:cNvPr>
            <p:cNvSpPr/>
            <p:nvPr/>
          </p:nvSpPr>
          <p:spPr>
            <a:xfrm>
              <a:off x="11594809" y="290615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73" name="Freeform 4657">
              <a:extLst>
                <a:ext uri="{FF2B5EF4-FFF2-40B4-BE49-F238E27FC236}">
                  <a16:creationId xmlns:a16="http://schemas.microsoft.com/office/drawing/2014/main" id="{712E1CB0-2141-FB84-76DF-2E9B66316FC2}"/>
                </a:ext>
              </a:extLst>
            </p:cNvPr>
            <p:cNvSpPr/>
            <p:nvPr/>
          </p:nvSpPr>
          <p:spPr>
            <a:xfrm>
              <a:off x="11689369" y="2988550"/>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74" name="Freeform 4658">
              <a:extLst>
                <a:ext uri="{FF2B5EF4-FFF2-40B4-BE49-F238E27FC236}">
                  <a16:creationId xmlns:a16="http://schemas.microsoft.com/office/drawing/2014/main" id="{970611B9-10CD-76ED-8EFA-E6595FCFF985}"/>
                </a:ext>
              </a:extLst>
            </p:cNvPr>
            <p:cNvSpPr/>
            <p:nvPr/>
          </p:nvSpPr>
          <p:spPr>
            <a:xfrm>
              <a:off x="11739886" y="2938099"/>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75" name="Freeform 4659">
              <a:extLst>
                <a:ext uri="{FF2B5EF4-FFF2-40B4-BE49-F238E27FC236}">
                  <a16:creationId xmlns:a16="http://schemas.microsoft.com/office/drawing/2014/main" id="{6FE49F65-9E02-3A80-B125-82042E9AE361}"/>
                </a:ext>
              </a:extLst>
            </p:cNvPr>
            <p:cNvSpPr/>
            <p:nvPr/>
          </p:nvSpPr>
          <p:spPr>
            <a:xfrm>
              <a:off x="11802842" y="302087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76" name="Freeform 4660">
              <a:extLst>
                <a:ext uri="{FF2B5EF4-FFF2-40B4-BE49-F238E27FC236}">
                  <a16:creationId xmlns:a16="http://schemas.microsoft.com/office/drawing/2014/main" id="{F04A53A6-C73C-1EAC-1028-FD94FDAA74F9}"/>
                </a:ext>
              </a:extLst>
            </p:cNvPr>
            <p:cNvSpPr/>
            <p:nvPr/>
          </p:nvSpPr>
          <p:spPr>
            <a:xfrm>
              <a:off x="11853358" y="297042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77" name="Freeform 4661">
              <a:extLst>
                <a:ext uri="{FF2B5EF4-FFF2-40B4-BE49-F238E27FC236}">
                  <a16:creationId xmlns:a16="http://schemas.microsoft.com/office/drawing/2014/main" id="{80014A83-6689-8BB0-0C0C-3B6E8CC7D696}"/>
                </a:ext>
              </a:extLst>
            </p:cNvPr>
            <p:cNvSpPr/>
            <p:nvPr/>
          </p:nvSpPr>
          <p:spPr>
            <a:xfrm>
              <a:off x="12038671" y="305345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78" name="Freeform 4662">
              <a:extLst>
                <a:ext uri="{FF2B5EF4-FFF2-40B4-BE49-F238E27FC236}">
                  <a16:creationId xmlns:a16="http://schemas.microsoft.com/office/drawing/2014/main" id="{B4F8F7B6-0C92-54C0-E573-9C63026DCA36}"/>
                </a:ext>
              </a:extLst>
            </p:cNvPr>
            <p:cNvSpPr/>
            <p:nvPr/>
          </p:nvSpPr>
          <p:spPr>
            <a:xfrm>
              <a:off x="12089188" y="3002874"/>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79" name="Freeform 4663">
              <a:extLst>
                <a:ext uri="{FF2B5EF4-FFF2-40B4-BE49-F238E27FC236}">
                  <a16:creationId xmlns:a16="http://schemas.microsoft.com/office/drawing/2014/main" id="{AF23C031-0204-E081-C5E8-622D6A8B16DA}"/>
                </a:ext>
              </a:extLst>
            </p:cNvPr>
            <p:cNvSpPr/>
            <p:nvPr/>
          </p:nvSpPr>
          <p:spPr>
            <a:xfrm>
              <a:off x="12083984" y="305345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80" name="Freeform 4664">
              <a:extLst>
                <a:ext uri="{FF2B5EF4-FFF2-40B4-BE49-F238E27FC236}">
                  <a16:creationId xmlns:a16="http://schemas.microsoft.com/office/drawing/2014/main" id="{73B91E67-B90C-57C5-56F9-30BB3C3DB6C7}"/>
                </a:ext>
              </a:extLst>
            </p:cNvPr>
            <p:cNvSpPr/>
            <p:nvPr/>
          </p:nvSpPr>
          <p:spPr>
            <a:xfrm>
              <a:off x="12134500" y="3002874"/>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81" name="Freeform 4665">
              <a:extLst>
                <a:ext uri="{FF2B5EF4-FFF2-40B4-BE49-F238E27FC236}">
                  <a16:creationId xmlns:a16="http://schemas.microsoft.com/office/drawing/2014/main" id="{0C92A96F-BDF1-2957-FEFB-205494248A59}"/>
                </a:ext>
              </a:extLst>
            </p:cNvPr>
            <p:cNvSpPr/>
            <p:nvPr/>
          </p:nvSpPr>
          <p:spPr>
            <a:xfrm>
              <a:off x="12088553" y="305345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82" name="Freeform 4666">
              <a:extLst>
                <a:ext uri="{FF2B5EF4-FFF2-40B4-BE49-F238E27FC236}">
                  <a16:creationId xmlns:a16="http://schemas.microsoft.com/office/drawing/2014/main" id="{7EF7D667-BA92-F324-BDBF-75C0632EE51D}"/>
                </a:ext>
              </a:extLst>
            </p:cNvPr>
            <p:cNvSpPr/>
            <p:nvPr/>
          </p:nvSpPr>
          <p:spPr>
            <a:xfrm>
              <a:off x="12139070" y="3002874"/>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83" name="Freeform 4667">
              <a:extLst>
                <a:ext uri="{FF2B5EF4-FFF2-40B4-BE49-F238E27FC236}">
                  <a16:creationId xmlns:a16="http://schemas.microsoft.com/office/drawing/2014/main" id="{C70E4C82-9864-8D04-5525-70ED9EFC8F76}"/>
                </a:ext>
              </a:extLst>
            </p:cNvPr>
            <p:cNvSpPr/>
            <p:nvPr/>
          </p:nvSpPr>
          <p:spPr>
            <a:xfrm>
              <a:off x="12102134" y="305345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84" name="Freeform 4668">
              <a:extLst>
                <a:ext uri="{FF2B5EF4-FFF2-40B4-BE49-F238E27FC236}">
                  <a16:creationId xmlns:a16="http://schemas.microsoft.com/office/drawing/2014/main" id="{848CBBC8-D92B-E4AC-25F1-137A1292301D}"/>
                </a:ext>
              </a:extLst>
            </p:cNvPr>
            <p:cNvSpPr/>
            <p:nvPr/>
          </p:nvSpPr>
          <p:spPr>
            <a:xfrm>
              <a:off x="12152651" y="3002874"/>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85" name="Freeform 4669">
              <a:extLst>
                <a:ext uri="{FF2B5EF4-FFF2-40B4-BE49-F238E27FC236}">
                  <a16:creationId xmlns:a16="http://schemas.microsoft.com/office/drawing/2014/main" id="{8005F04D-8EDB-B1BE-6173-5822533CE8B6}"/>
                </a:ext>
              </a:extLst>
            </p:cNvPr>
            <p:cNvSpPr/>
            <p:nvPr/>
          </p:nvSpPr>
          <p:spPr>
            <a:xfrm>
              <a:off x="12133866" y="3053452"/>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86" name="Freeform 4670">
              <a:extLst>
                <a:ext uri="{FF2B5EF4-FFF2-40B4-BE49-F238E27FC236}">
                  <a16:creationId xmlns:a16="http://schemas.microsoft.com/office/drawing/2014/main" id="{FAC22371-3DEF-E7E1-720C-2A29B5E04245}"/>
                </a:ext>
              </a:extLst>
            </p:cNvPr>
            <p:cNvSpPr/>
            <p:nvPr/>
          </p:nvSpPr>
          <p:spPr>
            <a:xfrm>
              <a:off x="12184509" y="3002874"/>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87" name="Freeform 4671">
              <a:extLst>
                <a:ext uri="{FF2B5EF4-FFF2-40B4-BE49-F238E27FC236}">
                  <a16:creationId xmlns:a16="http://schemas.microsoft.com/office/drawing/2014/main" id="{892207D3-098B-E725-C99B-321BD04A9936}"/>
                </a:ext>
              </a:extLst>
            </p:cNvPr>
            <p:cNvSpPr/>
            <p:nvPr/>
          </p:nvSpPr>
          <p:spPr>
            <a:xfrm>
              <a:off x="12138435" y="305345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88" name="Freeform 4672">
              <a:extLst>
                <a:ext uri="{FF2B5EF4-FFF2-40B4-BE49-F238E27FC236}">
                  <a16:creationId xmlns:a16="http://schemas.microsoft.com/office/drawing/2014/main" id="{17187018-0B1C-A1D7-8A33-29599A8A85AD}"/>
                </a:ext>
              </a:extLst>
            </p:cNvPr>
            <p:cNvSpPr/>
            <p:nvPr/>
          </p:nvSpPr>
          <p:spPr>
            <a:xfrm>
              <a:off x="12188952" y="3002874"/>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89" name="Freeform 4673">
              <a:extLst>
                <a:ext uri="{FF2B5EF4-FFF2-40B4-BE49-F238E27FC236}">
                  <a16:creationId xmlns:a16="http://schemas.microsoft.com/office/drawing/2014/main" id="{60EA7C01-0F44-ABE1-42A2-E7CAB1B05409}"/>
                </a:ext>
              </a:extLst>
            </p:cNvPr>
            <p:cNvSpPr/>
            <p:nvPr/>
          </p:nvSpPr>
          <p:spPr>
            <a:xfrm>
              <a:off x="12161028" y="305345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90" name="Freeform 4674">
              <a:extLst>
                <a:ext uri="{FF2B5EF4-FFF2-40B4-BE49-F238E27FC236}">
                  <a16:creationId xmlns:a16="http://schemas.microsoft.com/office/drawing/2014/main" id="{39A78D9C-FAE9-0C92-09E1-F88F7922EA1C}"/>
                </a:ext>
              </a:extLst>
            </p:cNvPr>
            <p:cNvSpPr/>
            <p:nvPr/>
          </p:nvSpPr>
          <p:spPr>
            <a:xfrm>
              <a:off x="12211545" y="3002874"/>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91" name="Freeform 4675">
              <a:extLst>
                <a:ext uri="{FF2B5EF4-FFF2-40B4-BE49-F238E27FC236}">
                  <a16:creationId xmlns:a16="http://schemas.microsoft.com/office/drawing/2014/main" id="{3B743967-C9E3-AC3B-1D23-18C0A7FBA523}"/>
                </a:ext>
              </a:extLst>
            </p:cNvPr>
            <p:cNvSpPr/>
            <p:nvPr/>
          </p:nvSpPr>
          <p:spPr>
            <a:xfrm>
              <a:off x="12179306" y="305345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92" name="Freeform 4676">
              <a:extLst>
                <a:ext uri="{FF2B5EF4-FFF2-40B4-BE49-F238E27FC236}">
                  <a16:creationId xmlns:a16="http://schemas.microsoft.com/office/drawing/2014/main" id="{36C022DF-6CDF-8217-19AE-11A15CA6EF8F}"/>
                </a:ext>
              </a:extLst>
            </p:cNvPr>
            <p:cNvSpPr/>
            <p:nvPr/>
          </p:nvSpPr>
          <p:spPr>
            <a:xfrm>
              <a:off x="12229822" y="3002874"/>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93" name="Freeform 4677">
              <a:extLst>
                <a:ext uri="{FF2B5EF4-FFF2-40B4-BE49-F238E27FC236}">
                  <a16:creationId xmlns:a16="http://schemas.microsoft.com/office/drawing/2014/main" id="{4138D7B0-EA02-0438-53D6-41C08C3FD57A}"/>
                </a:ext>
              </a:extLst>
            </p:cNvPr>
            <p:cNvSpPr/>
            <p:nvPr/>
          </p:nvSpPr>
          <p:spPr>
            <a:xfrm>
              <a:off x="12210910" y="305345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94" name="Freeform 4678">
              <a:extLst>
                <a:ext uri="{FF2B5EF4-FFF2-40B4-BE49-F238E27FC236}">
                  <a16:creationId xmlns:a16="http://schemas.microsoft.com/office/drawing/2014/main" id="{F2FC1DC0-EC17-6C46-EEA2-F923F44B39DD}"/>
                </a:ext>
              </a:extLst>
            </p:cNvPr>
            <p:cNvSpPr/>
            <p:nvPr/>
          </p:nvSpPr>
          <p:spPr>
            <a:xfrm>
              <a:off x="12261427" y="3002874"/>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95" name="Freeform 4679">
              <a:extLst>
                <a:ext uri="{FF2B5EF4-FFF2-40B4-BE49-F238E27FC236}">
                  <a16:creationId xmlns:a16="http://schemas.microsoft.com/office/drawing/2014/main" id="{DECAF623-279C-5217-98C3-A8D5EDB85E58}"/>
                </a:ext>
              </a:extLst>
            </p:cNvPr>
            <p:cNvSpPr/>
            <p:nvPr/>
          </p:nvSpPr>
          <p:spPr>
            <a:xfrm>
              <a:off x="12224618" y="305345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96" name="Freeform 4680">
              <a:extLst>
                <a:ext uri="{FF2B5EF4-FFF2-40B4-BE49-F238E27FC236}">
                  <a16:creationId xmlns:a16="http://schemas.microsoft.com/office/drawing/2014/main" id="{0EE13811-964A-A265-2C8F-448265367969}"/>
                </a:ext>
              </a:extLst>
            </p:cNvPr>
            <p:cNvSpPr/>
            <p:nvPr/>
          </p:nvSpPr>
          <p:spPr>
            <a:xfrm>
              <a:off x="12275135" y="3002874"/>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97" name="Freeform 4681">
              <a:extLst>
                <a:ext uri="{FF2B5EF4-FFF2-40B4-BE49-F238E27FC236}">
                  <a16:creationId xmlns:a16="http://schemas.microsoft.com/office/drawing/2014/main" id="{4FDEC238-C814-EF9E-4F85-FD269EFC358F}"/>
                </a:ext>
              </a:extLst>
            </p:cNvPr>
            <p:cNvSpPr/>
            <p:nvPr/>
          </p:nvSpPr>
          <p:spPr>
            <a:xfrm>
              <a:off x="12283639" y="307069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98" name="Freeform 4682">
              <a:extLst>
                <a:ext uri="{FF2B5EF4-FFF2-40B4-BE49-F238E27FC236}">
                  <a16:creationId xmlns:a16="http://schemas.microsoft.com/office/drawing/2014/main" id="{03A1CD46-E361-0FF0-1ED7-B353748C12AD}"/>
                </a:ext>
              </a:extLst>
            </p:cNvPr>
            <p:cNvSpPr/>
            <p:nvPr/>
          </p:nvSpPr>
          <p:spPr>
            <a:xfrm>
              <a:off x="12334156"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299" name="Freeform 4683">
              <a:extLst>
                <a:ext uri="{FF2B5EF4-FFF2-40B4-BE49-F238E27FC236}">
                  <a16:creationId xmlns:a16="http://schemas.microsoft.com/office/drawing/2014/main" id="{512553FC-C982-2350-4AD5-33C50B5440C4}"/>
                </a:ext>
              </a:extLst>
            </p:cNvPr>
            <p:cNvSpPr/>
            <p:nvPr/>
          </p:nvSpPr>
          <p:spPr>
            <a:xfrm>
              <a:off x="12292651" y="307069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00" name="Freeform 4684">
              <a:extLst>
                <a:ext uri="{FF2B5EF4-FFF2-40B4-BE49-F238E27FC236}">
                  <a16:creationId xmlns:a16="http://schemas.microsoft.com/office/drawing/2014/main" id="{3347A2AC-5CD0-27F9-1CEB-B4B4D23BC690}"/>
                </a:ext>
              </a:extLst>
            </p:cNvPr>
            <p:cNvSpPr/>
            <p:nvPr/>
          </p:nvSpPr>
          <p:spPr>
            <a:xfrm>
              <a:off x="12343168" y="302024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01" name="Freeform 4685">
              <a:extLst>
                <a:ext uri="{FF2B5EF4-FFF2-40B4-BE49-F238E27FC236}">
                  <a16:creationId xmlns:a16="http://schemas.microsoft.com/office/drawing/2014/main" id="{44F051BD-65ED-32CD-C476-04A5FCD17D47}"/>
                </a:ext>
              </a:extLst>
            </p:cNvPr>
            <p:cNvSpPr/>
            <p:nvPr/>
          </p:nvSpPr>
          <p:spPr>
            <a:xfrm>
              <a:off x="12292651" y="307069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02" name="Freeform 4686">
              <a:extLst>
                <a:ext uri="{FF2B5EF4-FFF2-40B4-BE49-F238E27FC236}">
                  <a16:creationId xmlns:a16="http://schemas.microsoft.com/office/drawing/2014/main" id="{9AF0E8CC-D4C6-80AF-1453-BD3336419416}"/>
                </a:ext>
              </a:extLst>
            </p:cNvPr>
            <p:cNvSpPr/>
            <p:nvPr/>
          </p:nvSpPr>
          <p:spPr>
            <a:xfrm>
              <a:off x="12343168" y="302024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03" name="Freeform 4687">
              <a:extLst>
                <a:ext uri="{FF2B5EF4-FFF2-40B4-BE49-F238E27FC236}">
                  <a16:creationId xmlns:a16="http://schemas.microsoft.com/office/drawing/2014/main" id="{24F72D88-1DC8-2593-E572-2BA815DAECEB}"/>
                </a:ext>
              </a:extLst>
            </p:cNvPr>
            <p:cNvSpPr/>
            <p:nvPr/>
          </p:nvSpPr>
          <p:spPr>
            <a:xfrm>
              <a:off x="12306232" y="307069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04" name="Freeform 4688">
              <a:extLst>
                <a:ext uri="{FF2B5EF4-FFF2-40B4-BE49-F238E27FC236}">
                  <a16:creationId xmlns:a16="http://schemas.microsoft.com/office/drawing/2014/main" id="{C41D7C27-2B84-BE5F-C0A9-AEB38FBB5102}"/>
                </a:ext>
              </a:extLst>
            </p:cNvPr>
            <p:cNvSpPr/>
            <p:nvPr/>
          </p:nvSpPr>
          <p:spPr>
            <a:xfrm>
              <a:off x="12356749"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05" name="Freeform 4689">
              <a:extLst>
                <a:ext uri="{FF2B5EF4-FFF2-40B4-BE49-F238E27FC236}">
                  <a16:creationId xmlns:a16="http://schemas.microsoft.com/office/drawing/2014/main" id="{5857E3B1-5F70-A253-98D0-3666251AE314}"/>
                </a:ext>
              </a:extLst>
            </p:cNvPr>
            <p:cNvSpPr/>
            <p:nvPr/>
          </p:nvSpPr>
          <p:spPr>
            <a:xfrm>
              <a:off x="12315371" y="307069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06" name="Freeform 4690">
              <a:extLst>
                <a:ext uri="{FF2B5EF4-FFF2-40B4-BE49-F238E27FC236}">
                  <a16:creationId xmlns:a16="http://schemas.microsoft.com/office/drawing/2014/main" id="{FCFE3072-6E88-1F98-3F43-2368076AA22E}"/>
                </a:ext>
              </a:extLst>
            </p:cNvPr>
            <p:cNvSpPr/>
            <p:nvPr/>
          </p:nvSpPr>
          <p:spPr>
            <a:xfrm>
              <a:off x="12365887"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07" name="Freeform 4691">
              <a:extLst>
                <a:ext uri="{FF2B5EF4-FFF2-40B4-BE49-F238E27FC236}">
                  <a16:creationId xmlns:a16="http://schemas.microsoft.com/office/drawing/2014/main" id="{BB40065C-0584-D0EE-5C73-174464956D22}"/>
                </a:ext>
              </a:extLst>
            </p:cNvPr>
            <p:cNvSpPr/>
            <p:nvPr/>
          </p:nvSpPr>
          <p:spPr>
            <a:xfrm>
              <a:off x="12333521" y="307069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08" name="Freeform 4692">
              <a:extLst>
                <a:ext uri="{FF2B5EF4-FFF2-40B4-BE49-F238E27FC236}">
                  <a16:creationId xmlns:a16="http://schemas.microsoft.com/office/drawing/2014/main" id="{DCB71822-4FEC-72F4-ADE7-69959613AF77}"/>
                </a:ext>
              </a:extLst>
            </p:cNvPr>
            <p:cNvSpPr/>
            <p:nvPr/>
          </p:nvSpPr>
          <p:spPr>
            <a:xfrm>
              <a:off x="12384038"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09" name="Freeform 4693">
              <a:extLst>
                <a:ext uri="{FF2B5EF4-FFF2-40B4-BE49-F238E27FC236}">
                  <a16:creationId xmlns:a16="http://schemas.microsoft.com/office/drawing/2014/main" id="{343A8460-8137-BCF4-DAD9-0E778F396DC4}"/>
                </a:ext>
              </a:extLst>
            </p:cNvPr>
            <p:cNvSpPr/>
            <p:nvPr/>
          </p:nvSpPr>
          <p:spPr>
            <a:xfrm>
              <a:off x="12337964" y="307069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10" name="Freeform 4694">
              <a:extLst>
                <a:ext uri="{FF2B5EF4-FFF2-40B4-BE49-F238E27FC236}">
                  <a16:creationId xmlns:a16="http://schemas.microsoft.com/office/drawing/2014/main" id="{C5A12C20-C542-629A-C14D-8A1A5C91D56D}"/>
                </a:ext>
              </a:extLst>
            </p:cNvPr>
            <p:cNvSpPr/>
            <p:nvPr/>
          </p:nvSpPr>
          <p:spPr>
            <a:xfrm>
              <a:off x="12388480"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11" name="Freeform 4695">
              <a:extLst>
                <a:ext uri="{FF2B5EF4-FFF2-40B4-BE49-F238E27FC236}">
                  <a16:creationId xmlns:a16="http://schemas.microsoft.com/office/drawing/2014/main" id="{878C122E-99D6-205D-23B2-582BCBD4329A}"/>
                </a:ext>
              </a:extLst>
            </p:cNvPr>
            <p:cNvSpPr/>
            <p:nvPr/>
          </p:nvSpPr>
          <p:spPr>
            <a:xfrm>
              <a:off x="12337964" y="307069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12" name="Freeform 4696">
              <a:extLst>
                <a:ext uri="{FF2B5EF4-FFF2-40B4-BE49-F238E27FC236}">
                  <a16:creationId xmlns:a16="http://schemas.microsoft.com/office/drawing/2014/main" id="{C30FE01D-D4B9-FCC7-4721-545A470925C9}"/>
                </a:ext>
              </a:extLst>
            </p:cNvPr>
            <p:cNvSpPr/>
            <p:nvPr/>
          </p:nvSpPr>
          <p:spPr>
            <a:xfrm>
              <a:off x="12388480"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13" name="Freeform 4697">
              <a:extLst>
                <a:ext uri="{FF2B5EF4-FFF2-40B4-BE49-F238E27FC236}">
                  <a16:creationId xmlns:a16="http://schemas.microsoft.com/office/drawing/2014/main" id="{C30BC0E6-5C25-5250-A1F3-327BBFD9C163}"/>
                </a:ext>
              </a:extLst>
            </p:cNvPr>
            <p:cNvSpPr/>
            <p:nvPr/>
          </p:nvSpPr>
          <p:spPr>
            <a:xfrm>
              <a:off x="12342533" y="307069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14" name="Freeform 4698">
              <a:extLst>
                <a:ext uri="{FF2B5EF4-FFF2-40B4-BE49-F238E27FC236}">
                  <a16:creationId xmlns:a16="http://schemas.microsoft.com/office/drawing/2014/main" id="{E122D7F4-8738-325E-8254-1278C9E80889}"/>
                </a:ext>
              </a:extLst>
            </p:cNvPr>
            <p:cNvSpPr/>
            <p:nvPr/>
          </p:nvSpPr>
          <p:spPr>
            <a:xfrm>
              <a:off x="12393050"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15" name="Freeform 4699">
              <a:extLst>
                <a:ext uri="{FF2B5EF4-FFF2-40B4-BE49-F238E27FC236}">
                  <a16:creationId xmlns:a16="http://schemas.microsoft.com/office/drawing/2014/main" id="{6F336503-F71C-57FC-A3EF-1580DD485F52}"/>
                </a:ext>
              </a:extLst>
            </p:cNvPr>
            <p:cNvSpPr/>
            <p:nvPr/>
          </p:nvSpPr>
          <p:spPr>
            <a:xfrm>
              <a:off x="12360557" y="3070691"/>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16" name="Freeform 4700">
              <a:extLst>
                <a:ext uri="{FF2B5EF4-FFF2-40B4-BE49-F238E27FC236}">
                  <a16:creationId xmlns:a16="http://schemas.microsoft.com/office/drawing/2014/main" id="{5C2E388E-48E1-6DA2-2A33-A9A3EE0F44A7}"/>
                </a:ext>
              </a:extLst>
            </p:cNvPr>
            <p:cNvSpPr/>
            <p:nvPr/>
          </p:nvSpPr>
          <p:spPr>
            <a:xfrm>
              <a:off x="12411200"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17" name="Freeform 4701">
              <a:extLst>
                <a:ext uri="{FF2B5EF4-FFF2-40B4-BE49-F238E27FC236}">
                  <a16:creationId xmlns:a16="http://schemas.microsoft.com/office/drawing/2014/main" id="{3FE47D5E-D76C-1D36-E22A-394697F95B46}"/>
                </a:ext>
              </a:extLst>
            </p:cNvPr>
            <p:cNvSpPr/>
            <p:nvPr/>
          </p:nvSpPr>
          <p:spPr>
            <a:xfrm>
              <a:off x="12369822" y="307069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18" name="Freeform 4702">
              <a:extLst>
                <a:ext uri="{FF2B5EF4-FFF2-40B4-BE49-F238E27FC236}">
                  <a16:creationId xmlns:a16="http://schemas.microsoft.com/office/drawing/2014/main" id="{17AFD08A-8BA7-8E0F-DA43-DE507BEC0457}"/>
                </a:ext>
              </a:extLst>
            </p:cNvPr>
            <p:cNvSpPr/>
            <p:nvPr/>
          </p:nvSpPr>
          <p:spPr>
            <a:xfrm>
              <a:off x="12420339"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19" name="Freeform 4703">
              <a:extLst>
                <a:ext uri="{FF2B5EF4-FFF2-40B4-BE49-F238E27FC236}">
                  <a16:creationId xmlns:a16="http://schemas.microsoft.com/office/drawing/2014/main" id="{9D3F6268-5386-8CCB-25A1-19FA3CB40278}"/>
                </a:ext>
              </a:extLst>
            </p:cNvPr>
            <p:cNvSpPr/>
            <p:nvPr/>
          </p:nvSpPr>
          <p:spPr>
            <a:xfrm>
              <a:off x="12396857" y="307069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20" name="Freeform 4704">
              <a:extLst>
                <a:ext uri="{FF2B5EF4-FFF2-40B4-BE49-F238E27FC236}">
                  <a16:creationId xmlns:a16="http://schemas.microsoft.com/office/drawing/2014/main" id="{8678E1FB-637E-7DD6-8D57-B121F0B3C634}"/>
                </a:ext>
              </a:extLst>
            </p:cNvPr>
            <p:cNvSpPr/>
            <p:nvPr/>
          </p:nvSpPr>
          <p:spPr>
            <a:xfrm>
              <a:off x="12447374"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21" name="Freeform 4705">
              <a:extLst>
                <a:ext uri="{FF2B5EF4-FFF2-40B4-BE49-F238E27FC236}">
                  <a16:creationId xmlns:a16="http://schemas.microsoft.com/office/drawing/2014/main" id="{BC52D75F-1B0A-21B3-37DA-E3DEA5B70AEB}"/>
                </a:ext>
              </a:extLst>
            </p:cNvPr>
            <p:cNvSpPr/>
            <p:nvPr/>
          </p:nvSpPr>
          <p:spPr>
            <a:xfrm>
              <a:off x="12455878" y="3070691"/>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22" name="Freeform 4706">
              <a:extLst>
                <a:ext uri="{FF2B5EF4-FFF2-40B4-BE49-F238E27FC236}">
                  <a16:creationId xmlns:a16="http://schemas.microsoft.com/office/drawing/2014/main" id="{5C0B3184-869B-2DE3-6EF9-7C73136B6128}"/>
                </a:ext>
              </a:extLst>
            </p:cNvPr>
            <p:cNvSpPr/>
            <p:nvPr/>
          </p:nvSpPr>
          <p:spPr>
            <a:xfrm>
              <a:off x="12506395"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23" name="Freeform 4707">
              <a:extLst>
                <a:ext uri="{FF2B5EF4-FFF2-40B4-BE49-F238E27FC236}">
                  <a16:creationId xmlns:a16="http://schemas.microsoft.com/office/drawing/2014/main" id="{9C13669A-0D03-F314-6904-A768386DED23}"/>
                </a:ext>
              </a:extLst>
            </p:cNvPr>
            <p:cNvSpPr/>
            <p:nvPr/>
          </p:nvSpPr>
          <p:spPr>
            <a:xfrm>
              <a:off x="12464890" y="307069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24" name="Freeform 4708">
              <a:extLst>
                <a:ext uri="{FF2B5EF4-FFF2-40B4-BE49-F238E27FC236}">
                  <a16:creationId xmlns:a16="http://schemas.microsoft.com/office/drawing/2014/main" id="{F4B16897-0371-B888-E2B1-75A470A904EF}"/>
                </a:ext>
              </a:extLst>
            </p:cNvPr>
            <p:cNvSpPr/>
            <p:nvPr/>
          </p:nvSpPr>
          <p:spPr>
            <a:xfrm>
              <a:off x="12515407"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25" name="Freeform 4709">
              <a:extLst>
                <a:ext uri="{FF2B5EF4-FFF2-40B4-BE49-F238E27FC236}">
                  <a16:creationId xmlns:a16="http://schemas.microsoft.com/office/drawing/2014/main" id="{57CC2DCF-9EFF-32F6-96ED-485A956C0F6F}"/>
                </a:ext>
              </a:extLst>
            </p:cNvPr>
            <p:cNvSpPr/>
            <p:nvPr/>
          </p:nvSpPr>
          <p:spPr>
            <a:xfrm>
              <a:off x="12483041" y="307069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26" name="Freeform 4710">
              <a:extLst>
                <a:ext uri="{FF2B5EF4-FFF2-40B4-BE49-F238E27FC236}">
                  <a16:creationId xmlns:a16="http://schemas.microsoft.com/office/drawing/2014/main" id="{64B29C89-879E-7995-FE96-DC2AE69DA10D}"/>
                </a:ext>
              </a:extLst>
            </p:cNvPr>
            <p:cNvSpPr/>
            <p:nvPr/>
          </p:nvSpPr>
          <p:spPr>
            <a:xfrm>
              <a:off x="12533557" y="302024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27" name="Freeform 4711">
              <a:extLst>
                <a:ext uri="{FF2B5EF4-FFF2-40B4-BE49-F238E27FC236}">
                  <a16:creationId xmlns:a16="http://schemas.microsoft.com/office/drawing/2014/main" id="{91EFD0B9-BF9F-ADC1-6CE5-A8C470211685}"/>
                </a:ext>
              </a:extLst>
            </p:cNvPr>
            <p:cNvSpPr/>
            <p:nvPr/>
          </p:nvSpPr>
          <p:spPr>
            <a:xfrm>
              <a:off x="12510330" y="307069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28" name="Freeform 4712">
              <a:extLst>
                <a:ext uri="{FF2B5EF4-FFF2-40B4-BE49-F238E27FC236}">
                  <a16:creationId xmlns:a16="http://schemas.microsoft.com/office/drawing/2014/main" id="{F1EF43B6-F84B-C166-E42F-9CAC980422B2}"/>
                </a:ext>
              </a:extLst>
            </p:cNvPr>
            <p:cNvSpPr/>
            <p:nvPr/>
          </p:nvSpPr>
          <p:spPr>
            <a:xfrm>
              <a:off x="12560846" y="302024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29" name="Freeform 4713">
              <a:extLst>
                <a:ext uri="{FF2B5EF4-FFF2-40B4-BE49-F238E27FC236}">
                  <a16:creationId xmlns:a16="http://schemas.microsoft.com/office/drawing/2014/main" id="{BC0E0809-860D-DE58-6B28-825AC1CA250C}"/>
                </a:ext>
              </a:extLst>
            </p:cNvPr>
            <p:cNvSpPr/>
            <p:nvPr/>
          </p:nvSpPr>
          <p:spPr>
            <a:xfrm>
              <a:off x="12528480" y="307069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30" name="Freeform 4714">
              <a:extLst>
                <a:ext uri="{FF2B5EF4-FFF2-40B4-BE49-F238E27FC236}">
                  <a16:creationId xmlns:a16="http://schemas.microsoft.com/office/drawing/2014/main" id="{E03FD81F-488E-F479-CE2A-7DA54ED988C2}"/>
                </a:ext>
              </a:extLst>
            </p:cNvPr>
            <p:cNvSpPr/>
            <p:nvPr/>
          </p:nvSpPr>
          <p:spPr>
            <a:xfrm>
              <a:off x="12578997"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31" name="Freeform 4715">
              <a:extLst>
                <a:ext uri="{FF2B5EF4-FFF2-40B4-BE49-F238E27FC236}">
                  <a16:creationId xmlns:a16="http://schemas.microsoft.com/office/drawing/2014/main" id="{C611A1B3-4041-A9F0-6D7B-1B6F8524CB43}"/>
                </a:ext>
              </a:extLst>
            </p:cNvPr>
            <p:cNvSpPr/>
            <p:nvPr/>
          </p:nvSpPr>
          <p:spPr>
            <a:xfrm>
              <a:off x="12560212" y="307069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32" name="Freeform 4716">
              <a:extLst>
                <a:ext uri="{FF2B5EF4-FFF2-40B4-BE49-F238E27FC236}">
                  <a16:creationId xmlns:a16="http://schemas.microsoft.com/office/drawing/2014/main" id="{129D0D84-CD01-BA78-519B-8E4E4C171A5C}"/>
                </a:ext>
              </a:extLst>
            </p:cNvPr>
            <p:cNvSpPr/>
            <p:nvPr/>
          </p:nvSpPr>
          <p:spPr>
            <a:xfrm>
              <a:off x="12610729"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33" name="Freeform 4717">
              <a:extLst>
                <a:ext uri="{FF2B5EF4-FFF2-40B4-BE49-F238E27FC236}">
                  <a16:creationId xmlns:a16="http://schemas.microsoft.com/office/drawing/2014/main" id="{EC08868B-7F6D-4DA7-2E94-380E3C6112C8}"/>
                </a:ext>
              </a:extLst>
            </p:cNvPr>
            <p:cNvSpPr/>
            <p:nvPr/>
          </p:nvSpPr>
          <p:spPr>
            <a:xfrm>
              <a:off x="12564654" y="307069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34" name="Freeform 4718">
              <a:extLst>
                <a:ext uri="{FF2B5EF4-FFF2-40B4-BE49-F238E27FC236}">
                  <a16:creationId xmlns:a16="http://schemas.microsoft.com/office/drawing/2014/main" id="{39846EBD-9DB2-7E9D-9B77-E36DA13D9ED3}"/>
                </a:ext>
              </a:extLst>
            </p:cNvPr>
            <p:cNvSpPr/>
            <p:nvPr/>
          </p:nvSpPr>
          <p:spPr>
            <a:xfrm>
              <a:off x="12615171" y="302024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35" name="Freeform 4719">
              <a:extLst>
                <a:ext uri="{FF2B5EF4-FFF2-40B4-BE49-F238E27FC236}">
                  <a16:creationId xmlns:a16="http://schemas.microsoft.com/office/drawing/2014/main" id="{C17F4120-B24C-FB38-BD34-A1F533EB5E20}"/>
                </a:ext>
              </a:extLst>
            </p:cNvPr>
            <p:cNvSpPr/>
            <p:nvPr/>
          </p:nvSpPr>
          <p:spPr>
            <a:xfrm>
              <a:off x="12619233" y="3090973"/>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36" name="Freeform 4720">
              <a:extLst>
                <a:ext uri="{FF2B5EF4-FFF2-40B4-BE49-F238E27FC236}">
                  <a16:creationId xmlns:a16="http://schemas.microsoft.com/office/drawing/2014/main" id="{9715A077-C806-323C-EAA4-5567607255D7}"/>
                </a:ext>
              </a:extLst>
            </p:cNvPr>
            <p:cNvSpPr/>
            <p:nvPr/>
          </p:nvSpPr>
          <p:spPr>
            <a:xfrm>
              <a:off x="12669749" y="304052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37" name="Freeform 4721">
              <a:extLst>
                <a:ext uri="{FF2B5EF4-FFF2-40B4-BE49-F238E27FC236}">
                  <a16:creationId xmlns:a16="http://schemas.microsoft.com/office/drawing/2014/main" id="{4834F654-89F2-E31A-4AFC-BE3284569C5F}"/>
                </a:ext>
              </a:extLst>
            </p:cNvPr>
            <p:cNvSpPr/>
            <p:nvPr/>
          </p:nvSpPr>
          <p:spPr>
            <a:xfrm>
              <a:off x="12641826" y="309097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38" name="Freeform 4722">
              <a:extLst>
                <a:ext uri="{FF2B5EF4-FFF2-40B4-BE49-F238E27FC236}">
                  <a16:creationId xmlns:a16="http://schemas.microsoft.com/office/drawing/2014/main" id="{4B66B11D-1C9C-C94E-65DB-DEEBAA811370}"/>
                </a:ext>
              </a:extLst>
            </p:cNvPr>
            <p:cNvSpPr/>
            <p:nvPr/>
          </p:nvSpPr>
          <p:spPr>
            <a:xfrm>
              <a:off x="12692342" y="3040522"/>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39" name="Freeform 4723">
              <a:extLst>
                <a:ext uri="{FF2B5EF4-FFF2-40B4-BE49-F238E27FC236}">
                  <a16:creationId xmlns:a16="http://schemas.microsoft.com/office/drawing/2014/main" id="{9D2B3780-514B-9EC5-1177-84AA20461151}"/>
                </a:ext>
              </a:extLst>
            </p:cNvPr>
            <p:cNvSpPr/>
            <p:nvPr/>
          </p:nvSpPr>
          <p:spPr>
            <a:xfrm>
              <a:off x="12650837" y="3090973"/>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40" name="Freeform 4724">
              <a:extLst>
                <a:ext uri="{FF2B5EF4-FFF2-40B4-BE49-F238E27FC236}">
                  <a16:creationId xmlns:a16="http://schemas.microsoft.com/office/drawing/2014/main" id="{FE4DA337-8946-E7C1-E50B-56661917BA5D}"/>
                </a:ext>
              </a:extLst>
            </p:cNvPr>
            <p:cNvSpPr/>
            <p:nvPr/>
          </p:nvSpPr>
          <p:spPr>
            <a:xfrm>
              <a:off x="12701354" y="304052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41" name="Freeform 4725">
              <a:extLst>
                <a:ext uri="{FF2B5EF4-FFF2-40B4-BE49-F238E27FC236}">
                  <a16:creationId xmlns:a16="http://schemas.microsoft.com/office/drawing/2014/main" id="{62CAF88A-72AF-083F-069B-04E95F6CFCCA}"/>
                </a:ext>
              </a:extLst>
            </p:cNvPr>
            <p:cNvSpPr/>
            <p:nvPr/>
          </p:nvSpPr>
          <p:spPr>
            <a:xfrm>
              <a:off x="12678127" y="311176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42" name="Freeform 4726">
              <a:extLst>
                <a:ext uri="{FF2B5EF4-FFF2-40B4-BE49-F238E27FC236}">
                  <a16:creationId xmlns:a16="http://schemas.microsoft.com/office/drawing/2014/main" id="{637D8787-4744-F19F-C04F-4919DE6B615D}"/>
                </a:ext>
              </a:extLst>
            </p:cNvPr>
            <p:cNvSpPr/>
            <p:nvPr/>
          </p:nvSpPr>
          <p:spPr>
            <a:xfrm>
              <a:off x="12728643" y="3061311"/>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43" name="Freeform 4727">
              <a:extLst>
                <a:ext uri="{FF2B5EF4-FFF2-40B4-BE49-F238E27FC236}">
                  <a16:creationId xmlns:a16="http://schemas.microsoft.com/office/drawing/2014/main" id="{12F0CF5A-4950-4898-9CDF-2F398E2EC764}"/>
                </a:ext>
              </a:extLst>
            </p:cNvPr>
            <p:cNvSpPr/>
            <p:nvPr/>
          </p:nvSpPr>
          <p:spPr>
            <a:xfrm>
              <a:off x="12687265" y="311176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44" name="Freeform 4728">
              <a:extLst>
                <a:ext uri="{FF2B5EF4-FFF2-40B4-BE49-F238E27FC236}">
                  <a16:creationId xmlns:a16="http://schemas.microsoft.com/office/drawing/2014/main" id="{5B4F056C-5230-2CDA-1E10-797CC1DE7ABA}"/>
                </a:ext>
              </a:extLst>
            </p:cNvPr>
            <p:cNvSpPr/>
            <p:nvPr/>
          </p:nvSpPr>
          <p:spPr>
            <a:xfrm>
              <a:off x="12737782" y="306131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45" name="Freeform 4729">
              <a:extLst>
                <a:ext uri="{FF2B5EF4-FFF2-40B4-BE49-F238E27FC236}">
                  <a16:creationId xmlns:a16="http://schemas.microsoft.com/office/drawing/2014/main" id="{170FEA8E-222C-4F9C-4559-FCD5601720BB}"/>
                </a:ext>
              </a:extLst>
            </p:cNvPr>
            <p:cNvSpPr/>
            <p:nvPr/>
          </p:nvSpPr>
          <p:spPr>
            <a:xfrm>
              <a:off x="12691708" y="311176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46" name="Freeform 4730">
              <a:extLst>
                <a:ext uri="{FF2B5EF4-FFF2-40B4-BE49-F238E27FC236}">
                  <a16:creationId xmlns:a16="http://schemas.microsoft.com/office/drawing/2014/main" id="{2D43EE53-549C-BA4B-4263-0DB120B96751}"/>
                </a:ext>
              </a:extLst>
            </p:cNvPr>
            <p:cNvSpPr/>
            <p:nvPr/>
          </p:nvSpPr>
          <p:spPr>
            <a:xfrm>
              <a:off x="12742224" y="306131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47" name="Freeform 4731">
              <a:extLst>
                <a:ext uri="{FF2B5EF4-FFF2-40B4-BE49-F238E27FC236}">
                  <a16:creationId xmlns:a16="http://schemas.microsoft.com/office/drawing/2014/main" id="{03357E48-0544-3FD9-8B55-8725B65E2A22}"/>
                </a:ext>
              </a:extLst>
            </p:cNvPr>
            <p:cNvSpPr/>
            <p:nvPr/>
          </p:nvSpPr>
          <p:spPr>
            <a:xfrm>
              <a:off x="12737147" y="311176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48" name="Freeform 4732">
              <a:extLst>
                <a:ext uri="{FF2B5EF4-FFF2-40B4-BE49-F238E27FC236}">
                  <a16:creationId xmlns:a16="http://schemas.microsoft.com/office/drawing/2014/main" id="{58DD5DAF-455E-91E6-BBC3-967E85ECF0BA}"/>
                </a:ext>
              </a:extLst>
            </p:cNvPr>
            <p:cNvSpPr/>
            <p:nvPr/>
          </p:nvSpPr>
          <p:spPr>
            <a:xfrm>
              <a:off x="12787664" y="3061311"/>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49" name="Freeform 4733">
              <a:extLst>
                <a:ext uri="{FF2B5EF4-FFF2-40B4-BE49-F238E27FC236}">
                  <a16:creationId xmlns:a16="http://schemas.microsoft.com/office/drawing/2014/main" id="{B7FBB72B-4103-CB33-95D2-4584827EB497}"/>
                </a:ext>
              </a:extLst>
            </p:cNvPr>
            <p:cNvSpPr/>
            <p:nvPr/>
          </p:nvSpPr>
          <p:spPr>
            <a:xfrm>
              <a:off x="12741590" y="3111762"/>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50" name="Freeform 4734">
              <a:extLst>
                <a:ext uri="{FF2B5EF4-FFF2-40B4-BE49-F238E27FC236}">
                  <a16:creationId xmlns:a16="http://schemas.microsoft.com/office/drawing/2014/main" id="{9B2E977B-28CE-5203-26C5-1E55BCE609DB}"/>
                </a:ext>
              </a:extLst>
            </p:cNvPr>
            <p:cNvSpPr/>
            <p:nvPr/>
          </p:nvSpPr>
          <p:spPr>
            <a:xfrm>
              <a:off x="12792233" y="3061311"/>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51" name="Freeform 4735">
              <a:extLst>
                <a:ext uri="{FF2B5EF4-FFF2-40B4-BE49-F238E27FC236}">
                  <a16:creationId xmlns:a16="http://schemas.microsoft.com/office/drawing/2014/main" id="{5B72B273-A00B-1E6E-9A89-253D3FA99431}"/>
                </a:ext>
              </a:extLst>
            </p:cNvPr>
            <p:cNvSpPr/>
            <p:nvPr/>
          </p:nvSpPr>
          <p:spPr>
            <a:xfrm>
              <a:off x="12791599" y="311176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52" name="Freeform 4736">
              <a:extLst>
                <a:ext uri="{FF2B5EF4-FFF2-40B4-BE49-F238E27FC236}">
                  <a16:creationId xmlns:a16="http://schemas.microsoft.com/office/drawing/2014/main" id="{027C6897-3F71-5E8B-08E9-394007B0F51B}"/>
                </a:ext>
              </a:extLst>
            </p:cNvPr>
            <p:cNvSpPr/>
            <p:nvPr/>
          </p:nvSpPr>
          <p:spPr>
            <a:xfrm>
              <a:off x="12842116" y="306131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53" name="Freeform 4737">
              <a:extLst>
                <a:ext uri="{FF2B5EF4-FFF2-40B4-BE49-F238E27FC236}">
                  <a16:creationId xmlns:a16="http://schemas.microsoft.com/office/drawing/2014/main" id="{739AC23C-0AA1-5C0D-FE55-46CE47715649}"/>
                </a:ext>
              </a:extLst>
            </p:cNvPr>
            <p:cNvSpPr/>
            <p:nvPr/>
          </p:nvSpPr>
          <p:spPr>
            <a:xfrm>
              <a:off x="12796041" y="311176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54" name="Freeform 4738">
              <a:extLst>
                <a:ext uri="{FF2B5EF4-FFF2-40B4-BE49-F238E27FC236}">
                  <a16:creationId xmlns:a16="http://schemas.microsoft.com/office/drawing/2014/main" id="{E26DEC8A-F667-8D00-884D-00D36F1FA0BE}"/>
                </a:ext>
              </a:extLst>
            </p:cNvPr>
            <p:cNvSpPr/>
            <p:nvPr/>
          </p:nvSpPr>
          <p:spPr>
            <a:xfrm>
              <a:off x="12846558" y="306131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55" name="Freeform 4739">
              <a:extLst>
                <a:ext uri="{FF2B5EF4-FFF2-40B4-BE49-F238E27FC236}">
                  <a16:creationId xmlns:a16="http://schemas.microsoft.com/office/drawing/2014/main" id="{312DCC48-1CA7-34B5-277E-AFFDB7B62DEB}"/>
                </a:ext>
              </a:extLst>
            </p:cNvPr>
            <p:cNvSpPr/>
            <p:nvPr/>
          </p:nvSpPr>
          <p:spPr>
            <a:xfrm>
              <a:off x="12796041" y="311176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56" name="Freeform 4740">
              <a:extLst>
                <a:ext uri="{FF2B5EF4-FFF2-40B4-BE49-F238E27FC236}">
                  <a16:creationId xmlns:a16="http://schemas.microsoft.com/office/drawing/2014/main" id="{314AFBBC-E90B-6909-743A-2A46CC1F2C7C}"/>
                </a:ext>
              </a:extLst>
            </p:cNvPr>
            <p:cNvSpPr/>
            <p:nvPr/>
          </p:nvSpPr>
          <p:spPr>
            <a:xfrm>
              <a:off x="12846558" y="306131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57" name="Freeform 4741">
              <a:extLst>
                <a:ext uri="{FF2B5EF4-FFF2-40B4-BE49-F238E27FC236}">
                  <a16:creationId xmlns:a16="http://schemas.microsoft.com/office/drawing/2014/main" id="{0D984454-04A9-B282-14E1-053BBCAAF5C6}"/>
                </a:ext>
              </a:extLst>
            </p:cNvPr>
            <p:cNvSpPr/>
            <p:nvPr/>
          </p:nvSpPr>
          <p:spPr>
            <a:xfrm>
              <a:off x="12809622" y="3111762"/>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58" name="Freeform 4742">
              <a:extLst>
                <a:ext uri="{FF2B5EF4-FFF2-40B4-BE49-F238E27FC236}">
                  <a16:creationId xmlns:a16="http://schemas.microsoft.com/office/drawing/2014/main" id="{8C5BB708-F30C-D1C3-B0CA-4983C4700B52}"/>
                </a:ext>
              </a:extLst>
            </p:cNvPr>
            <p:cNvSpPr/>
            <p:nvPr/>
          </p:nvSpPr>
          <p:spPr>
            <a:xfrm>
              <a:off x="12860139" y="306131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59" name="Freeform 4743">
              <a:extLst>
                <a:ext uri="{FF2B5EF4-FFF2-40B4-BE49-F238E27FC236}">
                  <a16:creationId xmlns:a16="http://schemas.microsoft.com/office/drawing/2014/main" id="{91146701-E371-5C42-804E-EB05C0733BAA}"/>
                </a:ext>
              </a:extLst>
            </p:cNvPr>
            <p:cNvSpPr/>
            <p:nvPr/>
          </p:nvSpPr>
          <p:spPr>
            <a:xfrm>
              <a:off x="12814192" y="311176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60" name="Freeform 4744">
              <a:extLst>
                <a:ext uri="{FF2B5EF4-FFF2-40B4-BE49-F238E27FC236}">
                  <a16:creationId xmlns:a16="http://schemas.microsoft.com/office/drawing/2014/main" id="{5BBB1BD2-6AD4-5842-8CD8-3708D11C7131}"/>
                </a:ext>
              </a:extLst>
            </p:cNvPr>
            <p:cNvSpPr/>
            <p:nvPr/>
          </p:nvSpPr>
          <p:spPr>
            <a:xfrm>
              <a:off x="12864708" y="306131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61" name="Freeform 4745">
              <a:extLst>
                <a:ext uri="{FF2B5EF4-FFF2-40B4-BE49-F238E27FC236}">
                  <a16:creationId xmlns:a16="http://schemas.microsoft.com/office/drawing/2014/main" id="{E191002E-E0FE-4D26-89DA-E74734CDA20D}"/>
                </a:ext>
              </a:extLst>
            </p:cNvPr>
            <p:cNvSpPr/>
            <p:nvPr/>
          </p:nvSpPr>
          <p:spPr>
            <a:xfrm>
              <a:off x="12845923" y="311176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62" name="Freeform 4746">
              <a:extLst>
                <a:ext uri="{FF2B5EF4-FFF2-40B4-BE49-F238E27FC236}">
                  <a16:creationId xmlns:a16="http://schemas.microsoft.com/office/drawing/2014/main" id="{73F5AF1A-0E4F-E08D-E674-4C6FB0E92E7C}"/>
                </a:ext>
              </a:extLst>
            </p:cNvPr>
            <p:cNvSpPr/>
            <p:nvPr/>
          </p:nvSpPr>
          <p:spPr>
            <a:xfrm>
              <a:off x="12896440" y="306131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63" name="Freeform 4747">
              <a:extLst>
                <a:ext uri="{FF2B5EF4-FFF2-40B4-BE49-F238E27FC236}">
                  <a16:creationId xmlns:a16="http://schemas.microsoft.com/office/drawing/2014/main" id="{45E6113E-0746-318E-8C99-35B198838DBF}"/>
                </a:ext>
              </a:extLst>
            </p:cNvPr>
            <p:cNvSpPr/>
            <p:nvPr/>
          </p:nvSpPr>
          <p:spPr>
            <a:xfrm>
              <a:off x="12873213" y="311176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64" name="Freeform 4748">
              <a:extLst>
                <a:ext uri="{FF2B5EF4-FFF2-40B4-BE49-F238E27FC236}">
                  <a16:creationId xmlns:a16="http://schemas.microsoft.com/office/drawing/2014/main" id="{4F6D430A-0BA8-100D-C9DA-89FF74F588DE}"/>
                </a:ext>
              </a:extLst>
            </p:cNvPr>
            <p:cNvSpPr/>
            <p:nvPr/>
          </p:nvSpPr>
          <p:spPr>
            <a:xfrm>
              <a:off x="12923729" y="3061311"/>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65" name="Freeform 4749">
              <a:extLst>
                <a:ext uri="{FF2B5EF4-FFF2-40B4-BE49-F238E27FC236}">
                  <a16:creationId xmlns:a16="http://schemas.microsoft.com/office/drawing/2014/main" id="{F4312410-1998-552C-D9B8-5C8328D0183F}"/>
                </a:ext>
              </a:extLst>
            </p:cNvPr>
            <p:cNvSpPr/>
            <p:nvPr/>
          </p:nvSpPr>
          <p:spPr>
            <a:xfrm>
              <a:off x="12923095" y="311176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66" name="Freeform 4750">
              <a:extLst>
                <a:ext uri="{FF2B5EF4-FFF2-40B4-BE49-F238E27FC236}">
                  <a16:creationId xmlns:a16="http://schemas.microsoft.com/office/drawing/2014/main" id="{C66364DC-6698-9FA7-E902-7CF126A75903}"/>
                </a:ext>
              </a:extLst>
            </p:cNvPr>
            <p:cNvSpPr/>
            <p:nvPr/>
          </p:nvSpPr>
          <p:spPr>
            <a:xfrm>
              <a:off x="12973611" y="306131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67" name="Freeform 4751">
              <a:extLst>
                <a:ext uri="{FF2B5EF4-FFF2-40B4-BE49-F238E27FC236}">
                  <a16:creationId xmlns:a16="http://schemas.microsoft.com/office/drawing/2014/main" id="{47DD207B-9135-1F52-1067-177970FBB71A}"/>
                </a:ext>
              </a:extLst>
            </p:cNvPr>
            <p:cNvSpPr/>
            <p:nvPr/>
          </p:nvSpPr>
          <p:spPr>
            <a:xfrm>
              <a:off x="12968280" y="3135466"/>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68" name="Freeform 4752">
              <a:extLst>
                <a:ext uri="{FF2B5EF4-FFF2-40B4-BE49-F238E27FC236}">
                  <a16:creationId xmlns:a16="http://schemas.microsoft.com/office/drawing/2014/main" id="{B22A3C1E-7756-017E-18A3-6B8F0ADD23BC}"/>
                </a:ext>
              </a:extLst>
            </p:cNvPr>
            <p:cNvSpPr/>
            <p:nvPr/>
          </p:nvSpPr>
          <p:spPr>
            <a:xfrm>
              <a:off x="13018924" y="3085015"/>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69" name="Freeform 4753">
              <a:extLst>
                <a:ext uri="{FF2B5EF4-FFF2-40B4-BE49-F238E27FC236}">
                  <a16:creationId xmlns:a16="http://schemas.microsoft.com/office/drawing/2014/main" id="{F6D51CED-8C41-F54A-232C-133E994DF5FF}"/>
                </a:ext>
              </a:extLst>
            </p:cNvPr>
            <p:cNvSpPr/>
            <p:nvPr/>
          </p:nvSpPr>
          <p:spPr>
            <a:xfrm>
              <a:off x="12981989" y="313546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70" name="Freeform 4754">
              <a:extLst>
                <a:ext uri="{FF2B5EF4-FFF2-40B4-BE49-F238E27FC236}">
                  <a16:creationId xmlns:a16="http://schemas.microsoft.com/office/drawing/2014/main" id="{1DD7DA20-2D00-A9A1-B51D-31B5F1D8C93A}"/>
                </a:ext>
              </a:extLst>
            </p:cNvPr>
            <p:cNvSpPr/>
            <p:nvPr/>
          </p:nvSpPr>
          <p:spPr>
            <a:xfrm>
              <a:off x="13032505" y="308501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71" name="Freeform 4755">
              <a:extLst>
                <a:ext uri="{FF2B5EF4-FFF2-40B4-BE49-F238E27FC236}">
                  <a16:creationId xmlns:a16="http://schemas.microsoft.com/office/drawing/2014/main" id="{53B2C5AF-4069-71D4-335C-9978A5FE9326}"/>
                </a:ext>
              </a:extLst>
            </p:cNvPr>
            <p:cNvSpPr/>
            <p:nvPr/>
          </p:nvSpPr>
          <p:spPr>
            <a:xfrm>
              <a:off x="12986431" y="3135466"/>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72" name="Freeform 4756">
              <a:extLst>
                <a:ext uri="{FF2B5EF4-FFF2-40B4-BE49-F238E27FC236}">
                  <a16:creationId xmlns:a16="http://schemas.microsoft.com/office/drawing/2014/main" id="{385F95CF-D6EA-6BB6-CBBC-803CE4EC550B}"/>
                </a:ext>
              </a:extLst>
            </p:cNvPr>
            <p:cNvSpPr/>
            <p:nvPr/>
          </p:nvSpPr>
          <p:spPr>
            <a:xfrm>
              <a:off x="13036948" y="308501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73" name="Freeform 4757">
              <a:extLst>
                <a:ext uri="{FF2B5EF4-FFF2-40B4-BE49-F238E27FC236}">
                  <a16:creationId xmlns:a16="http://schemas.microsoft.com/office/drawing/2014/main" id="{83F8C4C7-F60E-73F0-0282-F36BE1F18A99}"/>
                </a:ext>
              </a:extLst>
            </p:cNvPr>
            <p:cNvSpPr/>
            <p:nvPr/>
          </p:nvSpPr>
          <p:spPr>
            <a:xfrm>
              <a:off x="13000139" y="3159804"/>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74" name="Freeform 4758">
              <a:extLst>
                <a:ext uri="{FF2B5EF4-FFF2-40B4-BE49-F238E27FC236}">
                  <a16:creationId xmlns:a16="http://schemas.microsoft.com/office/drawing/2014/main" id="{54CF2C19-F587-701F-5CA2-516680F8AC17}"/>
                </a:ext>
              </a:extLst>
            </p:cNvPr>
            <p:cNvSpPr/>
            <p:nvPr/>
          </p:nvSpPr>
          <p:spPr>
            <a:xfrm>
              <a:off x="13050656" y="3109227"/>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75" name="Freeform 4759">
              <a:extLst>
                <a:ext uri="{FF2B5EF4-FFF2-40B4-BE49-F238E27FC236}">
                  <a16:creationId xmlns:a16="http://schemas.microsoft.com/office/drawing/2014/main" id="{46BADAA8-9828-1454-2CCE-6400CAB0F34F}"/>
                </a:ext>
              </a:extLst>
            </p:cNvPr>
            <p:cNvSpPr/>
            <p:nvPr/>
          </p:nvSpPr>
          <p:spPr>
            <a:xfrm>
              <a:off x="13018289" y="3159804"/>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76" name="Freeform 4760">
              <a:extLst>
                <a:ext uri="{FF2B5EF4-FFF2-40B4-BE49-F238E27FC236}">
                  <a16:creationId xmlns:a16="http://schemas.microsoft.com/office/drawing/2014/main" id="{C470BA88-B22C-ED33-3C91-CAF494F9DD8B}"/>
                </a:ext>
              </a:extLst>
            </p:cNvPr>
            <p:cNvSpPr/>
            <p:nvPr/>
          </p:nvSpPr>
          <p:spPr>
            <a:xfrm>
              <a:off x="13068806" y="3109227"/>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77" name="Freeform 4761">
              <a:extLst>
                <a:ext uri="{FF2B5EF4-FFF2-40B4-BE49-F238E27FC236}">
                  <a16:creationId xmlns:a16="http://schemas.microsoft.com/office/drawing/2014/main" id="{BFCE60ED-4C2B-7C93-F6E7-303A10C4017A}"/>
                </a:ext>
              </a:extLst>
            </p:cNvPr>
            <p:cNvSpPr/>
            <p:nvPr/>
          </p:nvSpPr>
          <p:spPr>
            <a:xfrm>
              <a:off x="13031871" y="3159804"/>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78" name="Freeform 4762">
              <a:extLst>
                <a:ext uri="{FF2B5EF4-FFF2-40B4-BE49-F238E27FC236}">
                  <a16:creationId xmlns:a16="http://schemas.microsoft.com/office/drawing/2014/main" id="{CE568043-06F9-2A59-7AFC-421197B3E641}"/>
                </a:ext>
              </a:extLst>
            </p:cNvPr>
            <p:cNvSpPr/>
            <p:nvPr/>
          </p:nvSpPr>
          <p:spPr>
            <a:xfrm>
              <a:off x="13082387" y="3109227"/>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79" name="Freeform 4763">
              <a:extLst>
                <a:ext uri="{FF2B5EF4-FFF2-40B4-BE49-F238E27FC236}">
                  <a16:creationId xmlns:a16="http://schemas.microsoft.com/office/drawing/2014/main" id="{D0C07928-ABD6-3C12-2239-22E7C4DB5387}"/>
                </a:ext>
              </a:extLst>
            </p:cNvPr>
            <p:cNvSpPr/>
            <p:nvPr/>
          </p:nvSpPr>
          <p:spPr>
            <a:xfrm>
              <a:off x="13054464" y="318490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80" name="Freeform 4764">
              <a:extLst>
                <a:ext uri="{FF2B5EF4-FFF2-40B4-BE49-F238E27FC236}">
                  <a16:creationId xmlns:a16="http://schemas.microsoft.com/office/drawing/2014/main" id="{001F60D9-F57F-14E1-98E2-895C4B4CD80B}"/>
                </a:ext>
              </a:extLst>
            </p:cNvPr>
            <p:cNvSpPr/>
            <p:nvPr/>
          </p:nvSpPr>
          <p:spPr>
            <a:xfrm>
              <a:off x="13104980" y="3134452"/>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81" name="Freeform 4765">
              <a:extLst>
                <a:ext uri="{FF2B5EF4-FFF2-40B4-BE49-F238E27FC236}">
                  <a16:creationId xmlns:a16="http://schemas.microsoft.com/office/drawing/2014/main" id="{853A6FEE-74DE-0F30-8C33-959EE3381DBF}"/>
                </a:ext>
              </a:extLst>
            </p:cNvPr>
            <p:cNvSpPr/>
            <p:nvPr/>
          </p:nvSpPr>
          <p:spPr>
            <a:xfrm>
              <a:off x="13099903" y="3184903"/>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82" name="Freeform 4766">
              <a:extLst>
                <a:ext uri="{FF2B5EF4-FFF2-40B4-BE49-F238E27FC236}">
                  <a16:creationId xmlns:a16="http://schemas.microsoft.com/office/drawing/2014/main" id="{ED03F0EE-13AE-35C3-6C76-F42B2CF85759}"/>
                </a:ext>
              </a:extLst>
            </p:cNvPr>
            <p:cNvSpPr/>
            <p:nvPr/>
          </p:nvSpPr>
          <p:spPr>
            <a:xfrm>
              <a:off x="13150420" y="313445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83" name="Freeform 4767">
              <a:extLst>
                <a:ext uri="{FF2B5EF4-FFF2-40B4-BE49-F238E27FC236}">
                  <a16:creationId xmlns:a16="http://schemas.microsoft.com/office/drawing/2014/main" id="{F1D7961B-5AFD-2A2F-FB2C-3A959559E4B1}"/>
                </a:ext>
              </a:extLst>
            </p:cNvPr>
            <p:cNvSpPr/>
            <p:nvPr/>
          </p:nvSpPr>
          <p:spPr>
            <a:xfrm>
              <a:off x="13118054" y="318490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84" name="Freeform 4768">
              <a:extLst>
                <a:ext uri="{FF2B5EF4-FFF2-40B4-BE49-F238E27FC236}">
                  <a16:creationId xmlns:a16="http://schemas.microsoft.com/office/drawing/2014/main" id="{A18E26C3-5017-8D2E-4BB3-8BD49C56BAA0}"/>
                </a:ext>
              </a:extLst>
            </p:cNvPr>
            <p:cNvSpPr/>
            <p:nvPr/>
          </p:nvSpPr>
          <p:spPr>
            <a:xfrm>
              <a:off x="13168570" y="313445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85" name="Freeform 4769">
              <a:extLst>
                <a:ext uri="{FF2B5EF4-FFF2-40B4-BE49-F238E27FC236}">
                  <a16:creationId xmlns:a16="http://schemas.microsoft.com/office/drawing/2014/main" id="{EC4CD629-A2F7-C419-F135-A835A2F777E7}"/>
                </a:ext>
              </a:extLst>
            </p:cNvPr>
            <p:cNvSpPr/>
            <p:nvPr/>
          </p:nvSpPr>
          <p:spPr>
            <a:xfrm>
              <a:off x="13163366" y="3184903"/>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86" name="Freeform 4770">
              <a:extLst>
                <a:ext uri="{FF2B5EF4-FFF2-40B4-BE49-F238E27FC236}">
                  <a16:creationId xmlns:a16="http://schemas.microsoft.com/office/drawing/2014/main" id="{3E6DAFD2-857E-1BFE-25FD-122CC8856DCA}"/>
                </a:ext>
              </a:extLst>
            </p:cNvPr>
            <p:cNvSpPr/>
            <p:nvPr/>
          </p:nvSpPr>
          <p:spPr>
            <a:xfrm>
              <a:off x="13214010" y="313445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87" name="Freeform 4771">
              <a:extLst>
                <a:ext uri="{FF2B5EF4-FFF2-40B4-BE49-F238E27FC236}">
                  <a16:creationId xmlns:a16="http://schemas.microsoft.com/office/drawing/2014/main" id="{5D92CB03-4015-3D3F-8B7B-DE733FF4951D}"/>
                </a:ext>
              </a:extLst>
            </p:cNvPr>
            <p:cNvSpPr/>
            <p:nvPr/>
          </p:nvSpPr>
          <p:spPr>
            <a:xfrm>
              <a:off x="13181517" y="318490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88" name="Freeform 4772">
              <a:extLst>
                <a:ext uri="{FF2B5EF4-FFF2-40B4-BE49-F238E27FC236}">
                  <a16:creationId xmlns:a16="http://schemas.microsoft.com/office/drawing/2014/main" id="{EA2C3B5C-C363-9C4D-CE6C-747C86800CA1}"/>
                </a:ext>
              </a:extLst>
            </p:cNvPr>
            <p:cNvSpPr/>
            <p:nvPr/>
          </p:nvSpPr>
          <p:spPr>
            <a:xfrm>
              <a:off x="13232034" y="313445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89" name="Freeform 4773">
              <a:extLst>
                <a:ext uri="{FF2B5EF4-FFF2-40B4-BE49-F238E27FC236}">
                  <a16:creationId xmlns:a16="http://schemas.microsoft.com/office/drawing/2014/main" id="{24773FD8-C343-1BD0-1D97-CA1081CCBD49}"/>
                </a:ext>
              </a:extLst>
            </p:cNvPr>
            <p:cNvSpPr/>
            <p:nvPr/>
          </p:nvSpPr>
          <p:spPr>
            <a:xfrm>
              <a:off x="13285850" y="3211523"/>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90" name="Freeform 4774">
              <a:extLst>
                <a:ext uri="{FF2B5EF4-FFF2-40B4-BE49-F238E27FC236}">
                  <a16:creationId xmlns:a16="http://schemas.microsoft.com/office/drawing/2014/main" id="{623F6602-E449-C686-7E56-CBD18518A4C6}"/>
                </a:ext>
              </a:extLst>
            </p:cNvPr>
            <p:cNvSpPr/>
            <p:nvPr/>
          </p:nvSpPr>
          <p:spPr>
            <a:xfrm>
              <a:off x="13336367" y="3160945"/>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91" name="Freeform 4775">
              <a:extLst>
                <a:ext uri="{FF2B5EF4-FFF2-40B4-BE49-F238E27FC236}">
                  <a16:creationId xmlns:a16="http://schemas.microsoft.com/office/drawing/2014/main" id="{E1C8EFF9-35EA-F1E4-CEAB-EB86A9D6E2E5}"/>
                </a:ext>
              </a:extLst>
            </p:cNvPr>
            <p:cNvSpPr/>
            <p:nvPr/>
          </p:nvSpPr>
          <p:spPr>
            <a:xfrm>
              <a:off x="13285850" y="3211523"/>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92" name="Freeform 4776">
              <a:extLst>
                <a:ext uri="{FF2B5EF4-FFF2-40B4-BE49-F238E27FC236}">
                  <a16:creationId xmlns:a16="http://schemas.microsoft.com/office/drawing/2014/main" id="{9BD53240-4CF9-1B80-A598-D4C1DED40186}"/>
                </a:ext>
              </a:extLst>
            </p:cNvPr>
            <p:cNvSpPr/>
            <p:nvPr/>
          </p:nvSpPr>
          <p:spPr>
            <a:xfrm>
              <a:off x="13336367" y="3160945"/>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93" name="Freeform 4777">
              <a:extLst>
                <a:ext uri="{FF2B5EF4-FFF2-40B4-BE49-F238E27FC236}">
                  <a16:creationId xmlns:a16="http://schemas.microsoft.com/office/drawing/2014/main" id="{F6466EA0-EC7C-87DD-065F-25C1B82CB487}"/>
                </a:ext>
              </a:extLst>
            </p:cNvPr>
            <p:cNvSpPr/>
            <p:nvPr/>
          </p:nvSpPr>
          <p:spPr>
            <a:xfrm>
              <a:off x="13290293" y="3211523"/>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94" name="Freeform 4778">
              <a:extLst>
                <a:ext uri="{FF2B5EF4-FFF2-40B4-BE49-F238E27FC236}">
                  <a16:creationId xmlns:a16="http://schemas.microsoft.com/office/drawing/2014/main" id="{705A5A15-1DD6-0DC5-BB41-31C68EAE90A4}"/>
                </a:ext>
              </a:extLst>
            </p:cNvPr>
            <p:cNvSpPr/>
            <p:nvPr/>
          </p:nvSpPr>
          <p:spPr>
            <a:xfrm>
              <a:off x="13340810" y="3160945"/>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95" name="Freeform 4779">
              <a:extLst>
                <a:ext uri="{FF2B5EF4-FFF2-40B4-BE49-F238E27FC236}">
                  <a16:creationId xmlns:a16="http://schemas.microsoft.com/office/drawing/2014/main" id="{432A94C4-47CE-53E4-713F-8CF91E799B9C}"/>
                </a:ext>
              </a:extLst>
            </p:cNvPr>
            <p:cNvSpPr/>
            <p:nvPr/>
          </p:nvSpPr>
          <p:spPr>
            <a:xfrm>
              <a:off x="13326594" y="321152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96" name="Freeform 4780">
              <a:extLst>
                <a:ext uri="{FF2B5EF4-FFF2-40B4-BE49-F238E27FC236}">
                  <a16:creationId xmlns:a16="http://schemas.microsoft.com/office/drawing/2014/main" id="{3CC87849-2885-38E5-8DF7-69F08ADCAFB6}"/>
                </a:ext>
              </a:extLst>
            </p:cNvPr>
            <p:cNvSpPr/>
            <p:nvPr/>
          </p:nvSpPr>
          <p:spPr>
            <a:xfrm>
              <a:off x="13377111" y="3160945"/>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97" name="Freeform 4781">
              <a:extLst>
                <a:ext uri="{FF2B5EF4-FFF2-40B4-BE49-F238E27FC236}">
                  <a16:creationId xmlns:a16="http://schemas.microsoft.com/office/drawing/2014/main" id="{C4B2AC2F-262F-2A75-0972-38444E901C8D}"/>
                </a:ext>
              </a:extLst>
            </p:cNvPr>
            <p:cNvSpPr/>
            <p:nvPr/>
          </p:nvSpPr>
          <p:spPr>
            <a:xfrm>
              <a:off x="13326594" y="321152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98" name="Freeform 4782">
              <a:extLst>
                <a:ext uri="{FF2B5EF4-FFF2-40B4-BE49-F238E27FC236}">
                  <a16:creationId xmlns:a16="http://schemas.microsoft.com/office/drawing/2014/main" id="{E7D69EF1-F031-0D93-208B-8783BFA172F0}"/>
                </a:ext>
              </a:extLst>
            </p:cNvPr>
            <p:cNvSpPr/>
            <p:nvPr/>
          </p:nvSpPr>
          <p:spPr>
            <a:xfrm>
              <a:off x="13377111" y="3160945"/>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399" name="Freeform 4783">
              <a:extLst>
                <a:ext uri="{FF2B5EF4-FFF2-40B4-BE49-F238E27FC236}">
                  <a16:creationId xmlns:a16="http://schemas.microsoft.com/office/drawing/2014/main" id="{2A3A8E1D-82D5-6D66-257A-94286E9F15E1}"/>
                </a:ext>
              </a:extLst>
            </p:cNvPr>
            <p:cNvSpPr/>
            <p:nvPr/>
          </p:nvSpPr>
          <p:spPr>
            <a:xfrm>
              <a:off x="13349314" y="3211523"/>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00" name="Freeform 4784">
              <a:extLst>
                <a:ext uri="{FF2B5EF4-FFF2-40B4-BE49-F238E27FC236}">
                  <a16:creationId xmlns:a16="http://schemas.microsoft.com/office/drawing/2014/main" id="{C393E2DF-F830-7D95-ED4D-DF4063FC7E4E}"/>
                </a:ext>
              </a:extLst>
            </p:cNvPr>
            <p:cNvSpPr/>
            <p:nvPr/>
          </p:nvSpPr>
          <p:spPr>
            <a:xfrm>
              <a:off x="13399957" y="3160945"/>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01" name="Freeform 4785">
              <a:extLst>
                <a:ext uri="{FF2B5EF4-FFF2-40B4-BE49-F238E27FC236}">
                  <a16:creationId xmlns:a16="http://schemas.microsoft.com/office/drawing/2014/main" id="{7185C01C-57A9-0E36-46FD-D5F5066183BC}"/>
                </a:ext>
              </a:extLst>
            </p:cNvPr>
            <p:cNvSpPr/>
            <p:nvPr/>
          </p:nvSpPr>
          <p:spPr>
            <a:xfrm>
              <a:off x="13363022" y="321152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02" name="Freeform 4786">
              <a:extLst>
                <a:ext uri="{FF2B5EF4-FFF2-40B4-BE49-F238E27FC236}">
                  <a16:creationId xmlns:a16="http://schemas.microsoft.com/office/drawing/2014/main" id="{1968E29C-52D1-DAA3-5621-42B6825F1110}"/>
                </a:ext>
              </a:extLst>
            </p:cNvPr>
            <p:cNvSpPr/>
            <p:nvPr/>
          </p:nvSpPr>
          <p:spPr>
            <a:xfrm>
              <a:off x="13413539" y="3160945"/>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03" name="Freeform 4787">
              <a:extLst>
                <a:ext uri="{FF2B5EF4-FFF2-40B4-BE49-F238E27FC236}">
                  <a16:creationId xmlns:a16="http://schemas.microsoft.com/office/drawing/2014/main" id="{EA057D57-8446-FB97-3F02-908CAAFDCE62}"/>
                </a:ext>
              </a:extLst>
            </p:cNvPr>
            <p:cNvSpPr/>
            <p:nvPr/>
          </p:nvSpPr>
          <p:spPr>
            <a:xfrm>
              <a:off x="13363022" y="321152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04" name="Freeform 4788">
              <a:extLst>
                <a:ext uri="{FF2B5EF4-FFF2-40B4-BE49-F238E27FC236}">
                  <a16:creationId xmlns:a16="http://schemas.microsoft.com/office/drawing/2014/main" id="{BBA3A8A2-83D9-3592-CE10-4261BFDC239D}"/>
                </a:ext>
              </a:extLst>
            </p:cNvPr>
            <p:cNvSpPr/>
            <p:nvPr/>
          </p:nvSpPr>
          <p:spPr>
            <a:xfrm>
              <a:off x="13413539" y="3160945"/>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05" name="Freeform 4789">
              <a:extLst>
                <a:ext uri="{FF2B5EF4-FFF2-40B4-BE49-F238E27FC236}">
                  <a16:creationId xmlns:a16="http://schemas.microsoft.com/office/drawing/2014/main" id="{0273750B-2917-CE18-79AE-FB34BE732E38}"/>
                </a:ext>
              </a:extLst>
            </p:cNvPr>
            <p:cNvSpPr/>
            <p:nvPr/>
          </p:nvSpPr>
          <p:spPr>
            <a:xfrm>
              <a:off x="13367464" y="321152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06" name="Freeform 4790">
              <a:extLst>
                <a:ext uri="{FF2B5EF4-FFF2-40B4-BE49-F238E27FC236}">
                  <a16:creationId xmlns:a16="http://schemas.microsoft.com/office/drawing/2014/main" id="{BD5050A5-EE0C-EBA2-32D5-A649AC0624A1}"/>
                </a:ext>
              </a:extLst>
            </p:cNvPr>
            <p:cNvSpPr/>
            <p:nvPr/>
          </p:nvSpPr>
          <p:spPr>
            <a:xfrm>
              <a:off x="13417981" y="3160945"/>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07" name="Freeform 4791">
              <a:extLst>
                <a:ext uri="{FF2B5EF4-FFF2-40B4-BE49-F238E27FC236}">
                  <a16:creationId xmlns:a16="http://schemas.microsoft.com/office/drawing/2014/main" id="{B92DCDA1-77F7-4189-2464-8C98162BE7BE}"/>
                </a:ext>
              </a:extLst>
            </p:cNvPr>
            <p:cNvSpPr/>
            <p:nvPr/>
          </p:nvSpPr>
          <p:spPr>
            <a:xfrm>
              <a:off x="13367464" y="321152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08" name="Freeform 4792">
              <a:extLst>
                <a:ext uri="{FF2B5EF4-FFF2-40B4-BE49-F238E27FC236}">
                  <a16:creationId xmlns:a16="http://schemas.microsoft.com/office/drawing/2014/main" id="{4E7F26E8-7CE4-F957-4AD5-03B25329117B}"/>
                </a:ext>
              </a:extLst>
            </p:cNvPr>
            <p:cNvSpPr/>
            <p:nvPr/>
          </p:nvSpPr>
          <p:spPr>
            <a:xfrm>
              <a:off x="13417981" y="3160945"/>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09" name="Freeform 4793">
              <a:extLst>
                <a:ext uri="{FF2B5EF4-FFF2-40B4-BE49-F238E27FC236}">
                  <a16:creationId xmlns:a16="http://schemas.microsoft.com/office/drawing/2014/main" id="{DBD06BD1-4337-9FB8-9B87-CC3013E24299}"/>
                </a:ext>
              </a:extLst>
            </p:cNvPr>
            <p:cNvSpPr/>
            <p:nvPr/>
          </p:nvSpPr>
          <p:spPr>
            <a:xfrm>
              <a:off x="13372034" y="321152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10" name="Freeform 4794">
              <a:extLst>
                <a:ext uri="{FF2B5EF4-FFF2-40B4-BE49-F238E27FC236}">
                  <a16:creationId xmlns:a16="http://schemas.microsoft.com/office/drawing/2014/main" id="{65B4BA9B-4832-4B00-ADDA-041D7335DF1D}"/>
                </a:ext>
              </a:extLst>
            </p:cNvPr>
            <p:cNvSpPr/>
            <p:nvPr/>
          </p:nvSpPr>
          <p:spPr>
            <a:xfrm>
              <a:off x="13422550" y="3160945"/>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11" name="Freeform 4795">
              <a:extLst>
                <a:ext uri="{FF2B5EF4-FFF2-40B4-BE49-F238E27FC236}">
                  <a16:creationId xmlns:a16="http://schemas.microsoft.com/office/drawing/2014/main" id="{66EFA137-378B-0809-AB5D-A54177CDA18B}"/>
                </a:ext>
              </a:extLst>
            </p:cNvPr>
            <p:cNvSpPr/>
            <p:nvPr/>
          </p:nvSpPr>
          <p:spPr>
            <a:xfrm>
              <a:off x="13399196" y="3211523"/>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12" name="Freeform 4796">
              <a:extLst>
                <a:ext uri="{FF2B5EF4-FFF2-40B4-BE49-F238E27FC236}">
                  <a16:creationId xmlns:a16="http://schemas.microsoft.com/office/drawing/2014/main" id="{36D4FA06-B79D-80F9-CE0A-CA654F6BAEA5}"/>
                </a:ext>
              </a:extLst>
            </p:cNvPr>
            <p:cNvSpPr/>
            <p:nvPr/>
          </p:nvSpPr>
          <p:spPr>
            <a:xfrm>
              <a:off x="13449839" y="3160945"/>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13" name="Freeform 4797">
              <a:extLst>
                <a:ext uri="{FF2B5EF4-FFF2-40B4-BE49-F238E27FC236}">
                  <a16:creationId xmlns:a16="http://schemas.microsoft.com/office/drawing/2014/main" id="{55EB4F80-C037-9FF7-D119-6369786E43B4}"/>
                </a:ext>
              </a:extLst>
            </p:cNvPr>
            <p:cNvSpPr/>
            <p:nvPr/>
          </p:nvSpPr>
          <p:spPr>
            <a:xfrm>
              <a:off x="13412904" y="321152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14" name="Freeform 4798">
              <a:extLst>
                <a:ext uri="{FF2B5EF4-FFF2-40B4-BE49-F238E27FC236}">
                  <a16:creationId xmlns:a16="http://schemas.microsoft.com/office/drawing/2014/main" id="{9CE0421B-DDC2-FF7A-0CFB-4E6BD16B6643}"/>
                </a:ext>
              </a:extLst>
            </p:cNvPr>
            <p:cNvSpPr/>
            <p:nvPr/>
          </p:nvSpPr>
          <p:spPr>
            <a:xfrm>
              <a:off x="13463421" y="3160945"/>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15" name="Freeform 4799">
              <a:extLst>
                <a:ext uri="{FF2B5EF4-FFF2-40B4-BE49-F238E27FC236}">
                  <a16:creationId xmlns:a16="http://schemas.microsoft.com/office/drawing/2014/main" id="{A5E9F6BE-3F6F-D50D-9B26-99C8F4594599}"/>
                </a:ext>
              </a:extLst>
            </p:cNvPr>
            <p:cNvSpPr/>
            <p:nvPr/>
          </p:nvSpPr>
          <p:spPr>
            <a:xfrm>
              <a:off x="13462659" y="3274650"/>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16" name="Freeform 4800">
              <a:extLst>
                <a:ext uri="{FF2B5EF4-FFF2-40B4-BE49-F238E27FC236}">
                  <a16:creationId xmlns:a16="http://schemas.microsoft.com/office/drawing/2014/main" id="{3D9295EB-F55D-91C5-5D87-4B11E0EEC988}"/>
                </a:ext>
              </a:extLst>
            </p:cNvPr>
            <p:cNvSpPr/>
            <p:nvPr/>
          </p:nvSpPr>
          <p:spPr>
            <a:xfrm>
              <a:off x="13513176" y="3224199"/>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17" name="Freeform 4801">
              <a:extLst>
                <a:ext uri="{FF2B5EF4-FFF2-40B4-BE49-F238E27FC236}">
                  <a16:creationId xmlns:a16="http://schemas.microsoft.com/office/drawing/2014/main" id="{6B59DE2E-1D19-73F1-1346-1BF035E5012B}"/>
                </a:ext>
              </a:extLst>
            </p:cNvPr>
            <p:cNvSpPr/>
            <p:nvPr/>
          </p:nvSpPr>
          <p:spPr>
            <a:xfrm>
              <a:off x="13512541" y="3338918"/>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18" name="Freeform 4802">
              <a:extLst>
                <a:ext uri="{FF2B5EF4-FFF2-40B4-BE49-F238E27FC236}">
                  <a16:creationId xmlns:a16="http://schemas.microsoft.com/office/drawing/2014/main" id="{2E6F4879-F080-4890-B265-B3D35A449541}"/>
                </a:ext>
              </a:extLst>
            </p:cNvPr>
            <p:cNvSpPr/>
            <p:nvPr/>
          </p:nvSpPr>
          <p:spPr>
            <a:xfrm>
              <a:off x="13563058" y="3288467"/>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19" name="Freeform 4803">
              <a:extLst>
                <a:ext uri="{FF2B5EF4-FFF2-40B4-BE49-F238E27FC236}">
                  <a16:creationId xmlns:a16="http://schemas.microsoft.com/office/drawing/2014/main" id="{5C72518C-EB1C-1680-415A-B9913094B3DB}"/>
                </a:ext>
              </a:extLst>
            </p:cNvPr>
            <p:cNvSpPr/>
            <p:nvPr/>
          </p:nvSpPr>
          <p:spPr>
            <a:xfrm>
              <a:off x="13530819" y="337149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20" name="Freeform 4804">
              <a:extLst>
                <a:ext uri="{FF2B5EF4-FFF2-40B4-BE49-F238E27FC236}">
                  <a16:creationId xmlns:a16="http://schemas.microsoft.com/office/drawing/2014/main" id="{E1AA7D62-988C-BBDE-CE80-8A01291D3052}"/>
                </a:ext>
              </a:extLst>
            </p:cNvPr>
            <p:cNvSpPr/>
            <p:nvPr/>
          </p:nvSpPr>
          <p:spPr>
            <a:xfrm>
              <a:off x="13581335" y="332091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21" name="Freeform 4805">
              <a:extLst>
                <a:ext uri="{FF2B5EF4-FFF2-40B4-BE49-F238E27FC236}">
                  <a16:creationId xmlns:a16="http://schemas.microsoft.com/office/drawing/2014/main" id="{E7E8D25E-89CA-CF78-17C7-DF048EE5BFE8}"/>
                </a:ext>
              </a:extLst>
            </p:cNvPr>
            <p:cNvSpPr/>
            <p:nvPr/>
          </p:nvSpPr>
          <p:spPr>
            <a:xfrm>
              <a:off x="13539830" y="3371496"/>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22" name="Freeform 4806">
              <a:extLst>
                <a:ext uri="{FF2B5EF4-FFF2-40B4-BE49-F238E27FC236}">
                  <a16:creationId xmlns:a16="http://schemas.microsoft.com/office/drawing/2014/main" id="{13859DA0-CF07-F8A8-C31B-AAE21D934E9D}"/>
                </a:ext>
              </a:extLst>
            </p:cNvPr>
            <p:cNvSpPr/>
            <p:nvPr/>
          </p:nvSpPr>
          <p:spPr>
            <a:xfrm>
              <a:off x="13590347" y="3320918"/>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23" name="Freeform 4807">
              <a:extLst>
                <a:ext uri="{FF2B5EF4-FFF2-40B4-BE49-F238E27FC236}">
                  <a16:creationId xmlns:a16="http://schemas.microsoft.com/office/drawing/2014/main" id="{930115DA-1ACE-6E52-0F1C-B8E114D0E028}"/>
                </a:ext>
              </a:extLst>
            </p:cNvPr>
            <p:cNvSpPr/>
            <p:nvPr/>
          </p:nvSpPr>
          <p:spPr>
            <a:xfrm>
              <a:off x="13544273" y="3371496"/>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24" name="Freeform 4808">
              <a:extLst>
                <a:ext uri="{FF2B5EF4-FFF2-40B4-BE49-F238E27FC236}">
                  <a16:creationId xmlns:a16="http://schemas.microsoft.com/office/drawing/2014/main" id="{F9AA1048-204B-A611-60E6-3147CCCFC868}"/>
                </a:ext>
              </a:extLst>
            </p:cNvPr>
            <p:cNvSpPr/>
            <p:nvPr/>
          </p:nvSpPr>
          <p:spPr>
            <a:xfrm>
              <a:off x="13594790" y="332091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25" name="Freeform 4809">
              <a:extLst>
                <a:ext uri="{FF2B5EF4-FFF2-40B4-BE49-F238E27FC236}">
                  <a16:creationId xmlns:a16="http://schemas.microsoft.com/office/drawing/2014/main" id="{EF9AF0BE-6796-D5D4-DF8B-4290F7A967F8}"/>
                </a:ext>
              </a:extLst>
            </p:cNvPr>
            <p:cNvSpPr/>
            <p:nvPr/>
          </p:nvSpPr>
          <p:spPr>
            <a:xfrm>
              <a:off x="13553411" y="337149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26" name="Freeform 4810">
              <a:extLst>
                <a:ext uri="{FF2B5EF4-FFF2-40B4-BE49-F238E27FC236}">
                  <a16:creationId xmlns:a16="http://schemas.microsoft.com/office/drawing/2014/main" id="{B22EEAB2-D718-CA41-8A6F-9DBB4140B8B7}"/>
                </a:ext>
              </a:extLst>
            </p:cNvPr>
            <p:cNvSpPr/>
            <p:nvPr/>
          </p:nvSpPr>
          <p:spPr>
            <a:xfrm>
              <a:off x="13603928" y="332091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27" name="Freeform 4811">
              <a:extLst>
                <a:ext uri="{FF2B5EF4-FFF2-40B4-BE49-F238E27FC236}">
                  <a16:creationId xmlns:a16="http://schemas.microsoft.com/office/drawing/2014/main" id="{65630C68-6CA6-1AB9-56D3-0FDF3C7075E8}"/>
                </a:ext>
              </a:extLst>
            </p:cNvPr>
            <p:cNvSpPr/>
            <p:nvPr/>
          </p:nvSpPr>
          <p:spPr>
            <a:xfrm>
              <a:off x="13580574" y="3371496"/>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28" name="Freeform 4812">
              <a:extLst>
                <a:ext uri="{FF2B5EF4-FFF2-40B4-BE49-F238E27FC236}">
                  <a16:creationId xmlns:a16="http://schemas.microsoft.com/office/drawing/2014/main" id="{1C5AD523-946E-7225-CF9B-926B01D59652}"/>
                </a:ext>
              </a:extLst>
            </p:cNvPr>
            <p:cNvSpPr/>
            <p:nvPr/>
          </p:nvSpPr>
          <p:spPr>
            <a:xfrm>
              <a:off x="13631090" y="332091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29" name="Freeform 4813">
              <a:extLst>
                <a:ext uri="{FF2B5EF4-FFF2-40B4-BE49-F238E27FC236}">
                  <a16:creationId xmlns:a16="http://schemas.microsoft.com/office/drawing/2014/main" id="{12DBE65E-92AA-FA84-D574-D22B55CF770B}"/>
                </a:ext>
              </a:extLst>
            </p:cNvPr>
            <p:cNvSpPr/>
            <p:nvPr/>
          </p:nvSpPr>
          <p:spPr>
            <a:xfrm>
              <a:off x="13589712" y="337149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30" name="Freeform 4814">
              <a:extLst>
                <a:ext uri="{FF2B5EF4-FFF2-40B4-BE49-F238E27FC236}">
                  <a16:creationId xmlns:a16="http://schemas.microsoft.com/office/drawing/2014/main" id="{F4200D1B-B1F7-95F2-FA6A-38B74BB67649}"/>
                </a:ext>
              </a:extLst>
            </p:cNvPr>
            <p:cNvSpPr/>
            <p:nvPr/>
          </p:nvSpPr>
          <p:spPr>
            <a:xfrm>
              <a:off x="13640229" y="332091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31" name="Freeform 4815">
              <a:extLst>
                <a:ext uri="{FF2B5EF4-FFF2-40B4-BE49-F238E27FC236}">
                  <a16:creationId xmlns:a16="http://schemas.microsoft.com/office/drawing/2014/main" id="{8CE95774-C406-A6EB-2F20-B4DDA19E2E2D}"/>
                </a:ext>
              </a:extLst>
            </p:cNvPr>
            <p:cNvSpPr/>
            <p:nvPr/>
          </p:nvSpPr>
          <p:spPr>
            <a:xfrm>
              <a:off x="13612305" y="3371496"/>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32" name="Freeform 4816">
              <a:extLst>
                <a:ext uri="{FF2B5EF4-FFF2-40B4-BE49-F238E27FC236}">
                  <a16:creationId xmlns:a16="http://schemas.microsoft.com/office/drawing/2014/main" id="{13BA7008-5ABB-6679-6430-21AFE94C0EE2}"/>
                </a:ext>
              </a:extLst>
            </p:cNvPr>
            <p:cNvSpPr/>
            <p:nvPr/>
          </p:nvSpPr>
          <p:spPr>
            <a:xfrm>
              <a:off x="13662822" y="332091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33" name="Freeform 4817">
              <a:extLst>
                <a:ext uri="{FF2B5EF4-FFF2-40B4-BE49-F238E27FC236}">
                  <a16:creationId xmlns:a16="http://schemas.microsoft.com/office/drawing/2014/main" id="{660AF27A-164C-1AAF-4D4F-F1D054A11341}"/>
                </a:ext>
              </a:extLst>
            </p:cNvPr>
            <p:cNvSpPr/>
            <p:nvPr/>
          </p:nvSpPr>
          <p:spPr>
            <a:xfrm>
              <a:off x="13626013" y="337149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34" name="Freeform 4818">
              <a:extLst>
                <a:ext uri="{FF2B5EF4-FFF2-40B4-BE49-F238E27FC236}">
                  <a16:creationId xmlns:a16="http://schemas.microsoft.com/office/drawing/2014/main" id="{F34531C3-7BB0-8A5F-FD77-C8E376C1BFAE}"/>
                </a:ext>
              </a:extLst>
            </p:cNvPr>
            <p:cNvSpPr/>
            <p:nvPr/>
          </p:nvSpPr>
          <p:spPr>
            <a:xfrm>
              <a:off x="13676530" y="332091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35" name="Freeform 4819">
              <a:extLst>
                <a:ext uri="{FF2B5EF4-FFF2-40B4-BE49-F238E27FC236}">
                  <a16:creationId xmlns:a16="http://schemas.microsoft.com/office/drawing/2014/main" id="{5171570B-978A-855B-B4ED-5CF2254EEB3D}"/>
                </a:ext>
              </a:extLst>
            </p:cNvPr>
            <p:cNvSpPr/>
            <p:nvPr/>
          </p:nvSpPr>
          <p:spPr>
            <a:xfrm>
              <a:off x="13671326"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36" name="Freeform 4820">
              <a:extLst>
                <a:ext uri="{FF2B5EF4-FFF2-40B4-BE49-F238E27FC236}">
                  <a16:creationId xmlns:a16="http://schemas.microsoft.com/office/drawing/2014/main" id="{5651BE5C-8897-A9FB-92FC-0189BF5CE6A2}"/>
                </a:ext>
              </a:extLst>
            </p:cNvPr>
            <p:cNvSpPr/>
            <p:nvPr/>
          </p:nvSpPr>
          <p:spPr>
            <a:xfrm>
              <a:off x="13721843"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37" name="Freeform 4821">
              <a:extLst>
                <a:ext uri="{FF2B5EF4-FFF2-40B4-BE49-F238E27FC236}">
                  <a16:creationId xmlns:a16="http://schemas.microsoft.com/office/drawing/2014/main" id="{BD92E6D9-D1EA-F5A1-884D-D38B334A02DF}"/>
                </a:ext>
              </a:extLst>
            </p:cNvPr>
            <p:cNvSpPr/>
            <p:nvPr/>
          </p:nvSpPr>
          <p:spPr>
            <a:xfrm>
              <a:off x="13671326"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38" name="Freeform 4822">
              <a:extLst>
                <a:ext uri="{FF2B5EF4-FFF2-40B4-BE49-F238E27FC236}">
                  <a16:creationId xmlns:a16="http://schemas.microsoft.com/office/drawing/2014/main" id="{59DB19DE-74A3-35A2-9DDB-7F3C81D2C834}"/>
                </a:ext>
              </a:extLst>
            </p:cNvPr>
            <p:cNvSpPr/>
            <p:nvPr/>
          </p:nvSpPr>
          <p:spPr>
            <a:xfrm>
              <a:off x="13721843"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39" name="Freeform 4823">
              <a:extLst>
                <a:ext uri="{FF2B5EF4-FFF2-40B4-BE49-F238E27FC236}">
                  <a16:creationId xmlns:a16="http://schemas.microsoft.com/office/drawing/2014/main" id="{BD90A32D-9DA4-124A-7802-E295AF7ECDB9}"/>
                </a:ext>
              </a:extLst>
            </p:cNvPr>
            <p:cNvSpPr/>
            <p:nvPr/>
          </p:nvSpPr>
          <p:spPr>
            <a:xfrm>
              <a:off x="13675896"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40" name="Freeform 4824">
              <a:extLst>
                <a:ext uri="{FF2B5EF4-FFF2-40B4-BE49-F238E27FC236}">
                  <a16:creationId xmlns:a16="http://schemas.microsoft.com/office/drawing/2014/main" id="{9F2B81AA-F453-CA62-ACE2-B5BF5CBE7577}"/>
                </a:ext>
              </a:extLst>
            </p:cNvPr>
            <p:cNvSpPr/>
            <p:nvPr/>
          </p:nvSpPr>
          <p:spPr>
            <a:xfrm>
              <a:off x="13726412"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41" name="Freeform 4825">
              <a:extLst>
                <a:ext uri="{FF2B5EF4-FFF2-40B4-BE49-F238E27FC236}">
                  <a16:creationId xmlns:a16="http://schemas.microsoft.com/office/drawing/2014/main" id="{FAD61BD0-A732-01D4-04C2-E03F95C12FF6}"/>
                </a:ext>
              </a:extLst>
            </p:cNvPr>
            <p:cNvSpPr/>
            <p:nvPr/>
          </p:nvSpPr>
          <p:spPr>
            <a:xfrm>
              <a:off x="13721208" y="340863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42" name="Freeform 4826">
              <a:extLst>
                <a:ext uri="{FF2B5EF4-FFF2-40B4-BE49-F238E27FC236}">
                  <a16:creationId xmlns:a16="http://schemas.microsoft.com/office/drawing/2014/main" id="{202ADB4F-420A-0573-D9BD-E094DE11809D}"/>
                </a:ext>
              </a:extLst>
            </p:cNvPr>
            <p:cNvSpPr/>
            <p:nvPr/>
          </p:nvSpPr>
          <p:spPr>
            <a:xfrm>
              <a:off x="13771725"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43" name="Freeform 4827">
              <a:extLst>
                <a:ext uri="{FF2B5EF4-FFF2-40B4-BE49-F238E27FC236}">
                  <a16:creationId xmlns:a16="http://schemas.microsoft.com/office/drawing/2014/main" id="{959027F7-C33E-8CD6-EBC5-CBD0CF159354}"/>
                </a:ext>
              </a:extLst>
            </p:cNvPr>
            <p:cNvSpPr/>
            <p:nvPr/>
          </p:nvSpPr>
          <p:spPr>
            <a:xfrm>
              <a:off x="13725778"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44" name="Freeform 4828">
              <a:extLst>
                <a:ext uri="{FF2B5EF4-FFF2-40B4-BE49-F238E27FC236}">
                  <a16:creationId xmlns:a16="http://schemas.microsoft.com/office/drawing/2014/main" id="{87C7F60C-697E-4216-E595-4FA35495F5BE}"/>
                </a:ext>
              </a:extLst>
            </p:cNvPr>
            <p:cNvSpPr/>
            <p:nvPr/>
          </p:nvSpPr>
          <p:spPr>
            <a:xfrm>
              <a:off x="13776294"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45" name="Freeform 4829">
              <a:extLst>
                <a:ext uri="{FF2B5EF4-FFF2-40B4-BE49-F238E27FC236}">
                  <a16:creationId xmlns:a16="http://schemas.microsoft.com/office/drawing/2014/main" id="{B4C8FF85-19CE-C045-06BF-587CA75E961A}"/>
                </a:ext>
              </a:extLst>
            </p:cNvPr>
            <p:cNvSpPr/>
            <p:nvPr/>
          </p:nvSpPr>
          <p:spPr>
            <a:xfrm>
              <a:off x="13748371"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46" name="Freeform 4830">
              <a:extLst>
                <a:ext uri="{FF2B5EF4-FFF2-40B4-BE49-F238E27FC236}">
                  <a16:creationId xmlns:a16="http://schemas.microsoft.com/office/drawing/2014/main" id="{B99DFE8B-BD37-AE96-F00B-017F42FC5CF4}"/>
                </a:ext>
              </a:extLst>
            </p:cNvPr>
            <p:cNvSpPr/>
            <p:nvPr/>
          </p:nvSpPr>
          <p:spPr>
            <a:xfrm>
              <a:off x="13798887"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47" name="Freeform 4831">
              <a:extLst>
                <a:ext uri="{FF2B5EF4-FFF2-40B4-BE49-F238E27FC236}">
                  <a16:creationId xmlns:a16="http://schemas.microsoft.com/office/drawing/2014/main" id="{10954A0B-03AB-4939-D25D-9FB80ED56E50}"/>
                </a:ext>
              </a:extLst>
            </p:cNvPr>
            <p:cNvSpPr/>
            <p:nvPr/>
          </p:nvSpPr>
          <p:spPr>
            <a:xfrm>
              <a:off x="13771090" y="3408637"/>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48" name="Freeform 4832">
              <a:extLst>
                <a:ext uri="{FF2B5EF4-FFF2-40B4-BE49-F238E27FC236}">
                  <a16:creationId xmlns:a16="http://schemas.microsoft.com/office/drawing/2014/main" id="{E214FAA6-0618-13AF-B1BE-C01DF4707C1D}"/>
                </a:ext>
              </a:extLst>
            </p:cNvPr>
            <p:cNvSpPr/>
            <p:nvPr/>
          </p:nvSpPr>
          <p:spPr>
            <a:xfrm>
              <a:off x="13821734"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49" name="Freeform 4833">
              <a:extLst>
                <a:ext uri="{FF2B5EF4-FFF2-40B4-BE49-F238E27FC236}">
                  <a16:creationId xmlns:a16="http://schemas.microsoft.com/office/drawing/2014/main" id="{02A7BF9E-81E0-AD4D-80AE-AA6E4C800AB8}"/>
                </a:ext>
              </a:extLst>
            </p:cNvPr>
            <p:cNvSpPr/>
            <p:nvPr/>
          </p:nvSpPr>
          <p:spPr>
            <a:xfrm>
              <a:off x="13780102"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50" name="Freeform 4834">
              <a:extLst>
                <a:ext uri="{FF2B5EF4-FFF2-40B4-BE49-F238E27FC236}">
                  <a16:creationId xmlns:a16="http://schemas.microsoft.com/office/drawing/2014/main" id="{A1797EC0-03A8-C280-6A3A-DF31F37478E2}"/>
                </a:ext>
              </a:extLst>
            </p:cNvPr>
            <p:cNvSpPr/>
            <p:nvPr/>
          </p:nvSpPr>
          <p:spPr>
            <a:xfrm>
              <a:off x="13830619"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51" name="Freeform 4835">
              <a:extLst>
                <a:ext uri="{FF2B5EF4-FFF2-40B4-BE49-F238E27FC236}">
                  <a16:creationId xmlns:a16="http://schemas.microsoft.com/office/drawing/2014/main" id="{8297B3AF-4F15-FBD4-1F37-6A79C2B34758}"/>
                </a:ext>
              </a:extLst>
            </p:cNvPr>
            <p:cNvSpPr/>
            <p:nvPr/>
          </p:nvSpPr>
          <p:spPr>
            <a:xfrm>
              <a:off x="13825542" y="340863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52" name="Freeform 4836">
              <a:extLst>
                <a:ext uri="{FF2B5EF4-FFF2-40B4-BE49-F238E27FC236}">
                  <a16:creationId xmlns:a16="http://schemas.microsoft.com/office/drawing/2014/main" id="{68211579-4215-A4ED-6819-00D7BAE3B78F}"/>
                </a:ext>
              </a:extLst>
            </p:cNvPr>
            <p:cNvSpPr/>
            <p:nvPr/>
          </p:nvSpPr>
          <p:spPr>
            <a:xfrm>
              <a:off x="13876059"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53" name="Freeform 4837">
              <a:extLst>
                <a:ext uri="{FF2B5EF4-FFF2-40B4-BE49-F238E27FC236}">
                  <a16:creationId xmlns:a16="http://schemas.microsoft.com/office/drawing/2014/main" id="{3FD4714B-3D72-4643-3509-30352C813403}"/>
                </a:ext>
              </a:extLst>
            </p:cNvPr>
            <p:cNvSpPr/>
            <p:nvPr/>
          </p:nvSpPr>
          <p:spPr>
            <a:xfrm>
              <a:off x="13852831"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54" name="Freeform 4838">
              <a:extLst>
                <a:ext uri="{FF2B5EF4-FFF2-40B4-BE49-F238E27FC236}">
                  <a16:creationId xmlns:a16="http://schemas.microsoft.com/office/drawing/2014/main" id="{89C648D3-4CA2-9717-EA27-A37ABA08277C}"/>
                </a:ext>
              </a:extLst>
            </p:cNvPr>
            <p:cNvSpPr/>
            <p:nvPr/>
          </p:nvSpPr>
          <p:spPr>
            <a:xfrm>
              <a:off x="13903348"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55" name="Freeform 4839">
              <a:extLst>
                <a:ext uri="{FF2B5EF4-FFF2-40B4-BE49-F238E27FC236}">
                  <a16:creationId xmlns:a16="http://schemas.microsoft.com/office/drawing/2014/main" id="{6ABB9999-7F89-61B0-967F-01EE5E2F216A}"/>
                </a:ext>
              </a:extLst>
            </p:cNvPr>
            <p:cNvSpPr/>
            <p:nvPr/>
          </p:nvSpPr>
          <p:spPr>
            <a:xfrm>
              <a:off x="13861843"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56" name="Freeform 4840">
              <a:extLst>
                <a:ext uri="{FF2B5EF4-FFF2-40B4-BE49-F238E27FC236}">
                  <a16:creationId xmlns:a16="http://schemas.microsoft.com/office/drawing/2014/main" id="{FF236F9B-0428-443F-5CB7-D97566A5181B}"/>
                </a:ext>
              </a:extLst>
            </p:cNvPr>
            <p:cNvSpPr/>
            <p:nvPr/>
          </p:nvSpPr>
          <p:spPr>
            <a:xfrm>
              <a:off x="13912360"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57" name="Freeform 4841">
              <a:extLst>
                <a:ext uri="{FF2B5EF4-FFF2-40B4-BE49-F238E27FC236}">
                  <a16:creationId xmlns:a16="http://schemas.microsoft.com/office/drawing/2014/main" id="{5DD3B264-BFC8-904F-1277-605700A4A732}"/>
                </a:ext>
              </a:extLst>
            </p:cNvPr>
            <p:cNvSpPr/>
            <p:nvPr/>
          </p:nvSpPr>
          <p:spPr>
            <a:xfrm>
              <a:off x="13875424"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58" name="Freeform 4842">
              <a:extLst>
                <a:ext uri="{FF2B5EF4-FFF2-40B4-BE49-F238E27FC236}">
                  <a16:creationId xmlns:a16="http://schemas.microsoft.com/office/drawing/2014/main" id="{14414CB5-7C7E-4CDB-4201-4DE6850C9557}"/>
                </a:ext>
              </a:extLst>
            </p:cNvPr>
            <p:cNvSpPr/>
            <p:nvPr/>
          </p:nvSpPr>
          <p:spPr>
            <a:xfrm>
              <a:off x="13925941"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59" name="Freeform 4843">
              <a:extLst>
                <a:ext uri="{FF2B5EF4-FFF2-40B4-BE49-F238E27FC236}">
                  <a16:creationId xmlns:a16="http://schemas.microsoft.com/office/drawing/2014/main" id="{04297CF8-B589-557E-12EE-74B93DFA0278}"/>
                </a:ext>
              </a:extLst>
            </p:cNvPr>
            <p:cNvSpPr/>
            <p:nvPr/>
          </p:nvSpPr>
          <p:spPr>
            <a:xfrm>
              <a:off x="13889005" y="340863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60" name="Freeform 4844">
              <a:extLst>
                <a:ext uri="{FF2B5EF4-FFF2-40B4-BE49-F238E27FC236}">
                  <a16:creationId xmlns:a16="http://schemas.microsoft.com/office/drawing/2014/main" id="{BC39B58E-3BBF-237F-3104-88EBD6036F85}"/>
                </a:ext>
              </a:extLst>
            </p:cNvPr>
            <p:cNvSpPr/>
            <p:nvPr/>
          </p:nvSpPr>
          <p:spPr>
            <a:xfrm>
              <a:off x="13939649"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61" name="Freeform 4845">
              <a:extLst>
                <a:ext uri="{FF2B5EF4-FFF2-40B4-BE49-F238E27FC236}">
                  <a16:creationId xmlns:a16="http://schemas.microsoft.com/office/drawing/2014/main" id="{903AFF0C-64FA-A3A7-2BF1-485E76F2FAD2}"/>
                </a:ext>
              </a:extLst>
            </p:cNvPr>
            <p:cNvSpPr/>
            <p:nvPr/>
          </p:nvSpPr>
          <p:spPr>
            <a:xfrm>
              <a:off x="13916167"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62" name="Freeform 4846">
              <a:extLst>
                <a:ext uri="{FF2B5EF4-FFF2-40B4-BE49-F238E27FC236}">
                  <a16:creationId xmlns:a16="http://schemas.microsoft.com/office/drawing/2014/main" id="{34D5A6CF-C036-B06C-D1C3-87E39F114E4A}"/>
                </a:ext>
              </a:extLst>
            </p:cNvPr>
            <p:cNvSpPr/>
            <p:nvPr/>
          </p:nvSpPr>
          <p:spPr>
            <a:xfrm>
              <a:off x="13966684"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63" name="Freeform 4847">
              <a:extLst>
                <a:ext uri="{FF2B5EF4-FFF2-40B4-BE49-F238E27FC236}">
                  <a16:creationId xmlns:a16="http://schemas.microsoft.com/office/drawing/2014/main" id="{E50431FD-CDD7-ECBD-8280-0621292860DB}"/>
                </a:ext>
              </a:extLst>
            </p:cNvPr>
            <p:cNvSpPr/>
            <p:nvPr/>
          </p:nvSpPr>
          <p:spPr>
            <a:xfrm>
              <a:off x="13939014"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64" name="Freeform 4848">
              <a:extLst>
                <a:ext uri="{FF2B5EF4-FFF2-40B4-BE49-F238E27FC236}">
                  <a16:creationId xmlns:a16="http://schemas.microsoft.com/office/drawing/2014/main" id="{DC9CF514-213A-CCA6-A918-DCA646D88F0E}"/>
                </a:ext>
              </a:extLst>
            </p:cNvPr>
            <p:cNvSpPr/>
            <p:nvPr/>
          </p:nvSpPr>
          <p:spPr>
            <a:xfrm>
              <a:off x="13989531"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65" name="Freeform 4849">
              <a:extLst>
                <a:ext uri="{FF2B5EF4-FFF2-40B4-BE49-F238E27FC236}">
                  <a16:creationId xmlns:a16="http://schemas.microsoft.com/office/drawing/2014/main" id="{E14A6E73-5ED3-7D44-D235-CB59F287B2D9}"/>
                </a:ext>
              </a:extLst>
            </p:cNvPr>
            <p:cNvSpPr/>
            <p:nvPr/>
          </p:nvSpPr>
          <p:spPr>
            <a:xfrm>
              <a:off x="13952595"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66" name="Freeform 4850">
              <a:extLst>
                <a:ext uri="{FF2B5EF4-FFF2-40B4-BE49-F238E27FC236}">
                  <a16:creationId xmlns:a16="http://schemas.microsoft.com/office/drawing/2014/main" id="{05EAE4F6-3061-634B-2BCC-AB4DE1425E35}"/>
                </a:ext>
              </a:extLst>
            </p:cNvPr>
            <p:cNvSpPr/>
            <p:nvPr/>
          </p:nvSpPr>
          <p:spPr>
            <a:xfrm>
              <a:off x="14003112"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67" name="Freeform 4851">
              <a:extLst>
                <a:ext uri="{FF2B5EF4-FFF2-40B4-BE49-F238E27FC236}">
                  <a16:creationId xmlns:a16="http://schemas.microsoft.com/office/drawing/2014/main" id="{894CACD2-950E-0353-AB42-B73A21AAB0BD}"/>
                </a:ext>
              </a:extLst>
            </p:cNvPr>
            <p:cNvSpPr/>
            <p:nvPr/>
          </p:nvSpPr>
          <p:spPr>
            <a:xfrm>
              <a:off x="13961607"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68" name="Freeform 4852">
              <a:extLst>
                <a:ext uri="{FF2B5EF4-FFF2-40B4-BE49-F238E27FC236}">
                  <a16:creationId xmlns:a16="http://schemas.microsoft.com/office/drawing/2014/main" id="{EC070DD2-E288-20AF-7092-1FCC5D29266E}"/>
                </a:ext>
              </a:extLst>
            </p:cNvPr>
            <p:cNvSpPr/>
            <p:nvPr/>
          </p:nvSpPr>
          <p:spPr>
            <a:xfrm>
              <a:off x="14012124"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69" name="Freeform 4853">
              <a:extLst>
                <a:ext uri="{FF2B5EF4-FFF2-40B4-BE49-F238E27FC236}">
                  <a16:creationId xmlns:a16="http://schemas.microsoft.com/office/drawing/2014/main" id="{960D6164-C784-71C5-7248-60A120F0ED63}"/>
                </a:ext>
              </a:extLst>
            </p:cNvPr>
            <p:cNvSpPr/>
            <p:nvPr/>
          </p:nvSpPr>
          <p:spPr>
            <a:xfrm>
              <a:off x="13975188"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70" name="Freeform 4854">
              <a:extLst>
                <a:ext uri="{FF2B5EF4-FFF2-40B4-BE49-F238E27FC236}">
                  <a16:creationId xmlns:a16="http://schemas.microsoft.com/office/drawing/2014/main" id="{C8E543F2-DD06-0BF3-635F-7B3DFC168E5A}"/>
                </a:ext>
              </a:extLst>
            </p:cNvPr>
            <p:cNvSpPr/>
            <p:nvPr/>
          </p:nvSpPr>
          <p:spPr>
            <a:xfrm>
              <a:off x="14025705"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71" name="Freeform 4855">
              <a:extLst>
                <a:ext uri="{FF2B5EF4-FFF2-40B4-BE49-F238E27FC236}">
                  <a16:creationId xmlns:a16="http://schemas.microsoft.com/office/drawing/2014/main" id="{433B77D0-9F90-1941-86EE-6C01A0C395B0}"/>
                </a:ext>
              </a:extLst>
            </p:cNvPr>
            <p:cNvSpPr/>
            <p:nvPr/>
          </p:nvSpPr>
          <p:spPr>
            <a:xfrm>
              <a:off x="13979757"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72" name="Freeform 4856">
              <a:extLst>
                <a:ext uri="{FF2B5EF4-FFF2-40B4-BE49-F238E27FC236}">
                  <a16:creationId xmlns:a16="http://schemas.microsoft.com/office/drawing/2014/main" id="{B0CC7AE8-33BA-424F-1A67-FEE9F744B20C}"/>
                </a:ext>
              </a:extLst>
            </p:cNvPr>
            <p:cNvSpPr/>
            <p:nvPr/>
          </p:nvSpPr>
          <p:spPr>
            <a:xfrm>
              <a:off x="14030274"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73" name="Freeform 4857">
              <a:extLst>
                <a:ext uri="{FF2B5EF4-FFF2-40B4-BE49-F238E27FC236}">
                  <a16:creationId xmlns:a16="http://schemas.microsoft.com/office/drawing/2014/main" id="{7E1DBB18-9BE3-E7B2-B37E-A8494B990924}"/>
                </a:ext>
              </a:extLst>
            </p:cNvPr>
            <p:cNvSpPr/>
            <p:nvPr/>
          </p:nvSpPr>
          <p:spPr>
            <a:xfrm>
              <a:off x="14043221"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74" name="Freeform 4858">
              <a:extLst>
                <a:ext uri="{FF2B5EF4-FFF2-40B4-BE49-F238E27FC236}">
                  <a16:creationId xmlns:a16="http://schemas.microsoft.com/office/drawing/2014/main" id="{D22A22D8-1887-3A73-EC6B-4B2FC83C1B2D}"/>
                </a:ext>
              </a:extLst>
            </p:cNvPr>
            <p:cNvSpPr/>
            <p:nvPr/>
          </p:nvSpPr>
          <p:spPr>
            <a:xfrm>
              <a:off x="14093737"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75" name="Freeform 4859">
              <a:extLst>
                <a:ext uri="{FF2B5EF4-FFF2-40B4-BE49-F238E27FC236}">
                  <a16:creationId xmlns:a16="http://schemas.microsoft.com/office/drawing/2014/main" id="{8AF1F43E-5671-5A2B-DF0B-D11BE2B4403D}"/>
                </a:ext>
              </a:extLst>
            </p:cNvPr>
            <p:cNvSpPr/>
            <p:nvPr/>
          </p:nvSpPr>
          <p:spPr>
            <a:xfrm>
              <a:off x="14052233"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76" name="Freeform 4860">
              <a:extLst>
                <a:ext uri="{FF2B5EF4-FFF2-40B4-BE49-F238E27FC236}">
                  <a16:creationId xmlns:a16="http://schemas.microsoft.com/office/drawing/2014/main" id="{343485EE-CE0B-67A0-F96B-3B0203E170AF}"/>
                </a:ext>
              </a:extLst>
            </p:cNvPr>
            <p:cNvSpPr/>
            <p:nvPr/>
          </p:nvSpPr>
          <p:spPr>
            <a:xfrm>
              <a:off x="14102749"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77" name="Freeform 4861">
              <a:extLst>
                <a:ext uri="{FF2B5EF4-FFF2-40B4-BE49-F238E27FC236}">
                  <a16:creationId xmlns:a16="http://schemas.microsoft.com/office/drawing/2014/main" id="{A64598F4-A388-47C7-0DFD-B3223C509B0F}"/>
                </a:ext>
              </a:extLst>
            </p:cNvPr>
            <p:cNvSpPr/>
            <p:nvPr/>
          </p:nvSpPr>
          <p:spPr>
            <a:xfrm>
              <a:off x="14079522"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78" name="Freeform 4862">
              <a:extLst>
                <a:ext uri="{FF2B5EF4-FFF2-40B4-BE49-F238E27FC236}">
                  <a16:creationId xmlns:a16="http://schemas.microsoft.com/office/drawing/2014/main" id="{F27F8B9B-D57D-40AF-4B49-97D871AA59B3}"/>
                </a:ext>
              </a:extLst>
            </p:cNvPr>
            <p:cNvSpPr/>
            <p:nvPr/>
          </p:nvSpPr>
          <p:spPr>
            <a:xfrm>
              <a:off x="14130038"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79" name="Freeform 4863">
              <a:extLst>
                <a:ext uri="{FF2B5EF4-FFF2-40B4-BE49-F238E27FC236}">
                  <a16:creationId xmlns:a16="http://schemas.microsoft.com/office/drawing/2014/main" id="{0C7DEB37-B81D-EE23-601D-C6852AD0E7DA}"/>
                </a:ext>
              </a:extLst>
            </p:cNvPr>
            <p:cNvSpPr/>
            <p:nvPr/>
          </p:nvSpPr>
          <p:spPr>
            <a:xfrm>
              <a:off x="14102115"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80" name="Freeform 4864">
              <a:extLst>
                <a:ext uri="{FF2B5EF4-FFF2-40B4-BE49-F238E27FC236}">
                  <a16:creationId xmlns:a16="http://schemas.microsoft.com/office/drawing/2014/main" id="{54C86A47-F082-76E4-754B-11F11A516685}"/>
                </a:ext>
              </a:extLst>
            </p:cNvPr>
            <p:cNvSpPr/>
            <p:nvPr/>
          </p:nvSpPr>
          <p:spPr>
            <a:xfrm>
              <a:off x="14152631"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81" name="Freeform 4865">
              <a:extLst>
                <a:ext uri="{FF2B5EF4-FFF2-40B4-BE49-F238E27FC236}">
                  <a16:creationId xmlns:a16="http://schemas.microsoft.com/office/drawing/2014/main" id="{9F21A0E7-BBB8-B988-AE34-3460EF293C4C}"/>
                </a:ext>
              </a:extLst>
            </p:cNvPr>
            <p:cNvSpPr/>
            <p:nvPr/>
          </p:nvSpPr>
          <p:spPr>
            <a:xfrm>
              <a:off x="14161135"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82" name="Freeform 4866">
              <a:extLst>
                <a:ext uri="{FF2B5EF4-FFF2-40B4-BE49-F238E27FC236}">
                  <a16:creationId xmlns:a16="http://schemas.microsoft.com/office/drawing/2014/main" id="{AEBBD28B-DA5E-BFFA-DBB4-B1A7F8D3DC92}"/>
                </a:ext>
              </a:extLst>
            </p:cNvPr>
            <p:cNvSpPr/>
            <p:nvPr/>
          </p:nvSpPr>
          <p:spPr>
            <a:xfrm>
              <a:off x="14211652"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83" name="Freeform 4867">
              <a:extLst>
                <a:ext uri="{FF2B5EF4-FFF2-40B4-BE49-F238E27FC236}">
                  <a16:creationId xmlns:a16="http://schemas.microsoft.com/office/drawing/2014/main" id="{65E2350E-A8B8-495E-A124-FBCB2929D01C}"/>
                </a:ext>
              </a:extLst>
            </p:cNvPr>
            <p:cNvSpPr/>
            <p:nvPr/>
          </p:nvSpPr>
          <p:spPr>
            <a:xfrm>
              <a:off x="14206575"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84" name="Freeform 4868">
              <a:extLst>
                <a:ext uri="{FF2B5EF4-FFF2-40B4-BE49-F238E27FC236}">
                  <a16:creationId xmlns:a16="http://schemas.microsoft.com/office/drawing/2014/main" id="{1EB2283F-A8FB-3301-B4B7-D9F39F120447}"/>
                </a:ext>
              </a:extLst>
            </p:cNvPr>
            <p:cNvSpPr/>
            <p:nvPr/>
          </p:nvSpPr>
          <p:spPr>
            <a:xfrm>
              <a:off x="14257092"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85" name="Freeform 4869">
              <a:extLst>
                <a:ext uri="{FF2B5EF4-FFF2-40B4-BE49-F238E27FC236}">
                  <a16:creationId xmlns:a16="http://schemas.microsoft.com/office/drawing/2014/main" id="{28AD1F52-FB82-2B6A-72BD-82B2442CE34D}"/>
                </a:ext>
              </a:extLst>
            </p:cNvPr>
            <p:cNvSpPr/>
            <p:nvPr/>
          </p:nvSpPr>
          <p:spPr>
            <a:xfrm>
              <a:off x="14211018" y="340863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86" name="Freeform 4870">
              <a:extLst>
                <a:ext uri="{FF2B5EF4-FFF2-40B4-BE49-F238E27FC236}">
                  <a16:creationId xmlns:a16="http://schemas.microsoft.com/office/drawing/2014/main" id="{584C8D9A-2898-412A-6979-AAE8DCFDAB28}"/>
                </a:ext>
              </a:extLst>
            </p:cNvPr>
            <p:cNvSpPr/>
            <p:nvPr/>
          </p:nvSpPr>
          <p:spPr>
            <a:xfrm>
              <a:off x="14261534"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87" name="Freeform 4871">
              <a:extLst>
                <a:ext uri="{FF2B5EF4-FFF2-40B4-BE49-F238E27FC236}">
                  <a16:creationId xmlns:a16="http://schemas.microsoft.com/office/drawing/2014/main" id="{95DF14A2-AB3F-DBF5-EE6B-9194FBE5D7E0}"/>
                </a:ext>
              </a:extLst>
            </p:cNvPr>
            <p:cNvSpPr/>
            <p:nvPr/>
          </p:nvSpPr>
          <p:spPr>
            <a:xfrm>
              <a:off x="14229168"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88" name="Freeform 4872">
              <a:extLst>
                <a:ext uri="{FF2B5EF4-FFF2-40B4-BE49-F238E27FC236}">
                  <a16:creationId xmlns:a16="http://schemas.microsoft.com/office/drawing/2014/main" id="{A8BDA47B-BCE0-2DCE-D0D0-0FD00BFC734C}"/>
                </a:ext>
              </a:extLst>
            </p:cNvPr>
            <p:cNvSpPr/>
            <p:nvPr/>
          </p:nvSpPr>
          <p:spPr>
            <a:xfrm>
              <a:off x="14279685"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89" name="Freeform 4873">
              <a:extLst>
                <a:ext uri="{FF2B5EF4-FFF2-40B4-BE49-F238E27FC236}">
                  <a16:creationId xmlns:a16="http://schemas.microsoft.com/office/drawing/2014/main" id="{1C1D35EB-C442-7B54-C776-CBF2AC2EC903}"/>
                </a:ext>
              </a:extLst>
            </p:cNvPr>
            <p:cNvSpPr/>
            <p:nvPr/>
          </p:nvSpPr>
          <p:spPr>
            <a:xfrm>
              <a:off x="14247318"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90" name="Freeform 4874">
              <a:extLst>
                <a:ext uri="{FF2B5EF4-FFF2-40B4-BE49-F238E27FC236}">
                  <a16:creationId xmlns:a16="http://schemas.microsoft.com/office/drawing/2014/main" id="{7AACC1D5-BAE1-BD08-15D3-BA89C4FFA728}"/>
                </a:ext>
              </a:extLst>
            </p:cNvPr>
            <p:cNvSpPr/>
            <p:nvPr/>
          </p:nvSpPr>
          <p:spPr>
            <a:xfrm>
              <a:off x="14297835"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91" name="Freeform 4875">
              <a:extLst>
                <a:ext uri="{FF2B5EF4-FFF2-40B4-BE49-F238E27FC236}">
                  <a16:creationId xmlns:a16="http://schemas.microsoft.com/office/drawing/2014/main" id="{1EF89679-68A1-DB4C-9AAC-C9E96D84A1DC}"/>
                </a:ext>
              </a:extLst>
            </p:cNvPr>
            <p:cNvSpPr/>
            <p:nvPr/>
          </p:nvSpPr>
          <p:spPr>
            <a:xfrm>
              <a:off x="14251761" y="3408637"/>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92" name="Freeform 4876">
              <a:extLst>
                <a:ext uri="{FF2B5EF4-FFF2-40B4-BE49-F238E27FC236}">
                  <a16:creationId xmlns:a16="http://schemas.microsoft.com/office/drawing/2014/main" id="{4993F27B-0E12-BC19-B347-CA6114599CBA}"/>
                </a:ext>
              </a:extLst>
            </p:cNvPr>
            <p:cNvSpPr/>
            <p:nvPr/>
          </p:nvSpPr>
          <p:spPr>
            <a:xfrm>
              <a:off x="14302278"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93" name="Freeform 4877">
              <a:extLst>
                <a:ext uri="{FF2B5EF4-FFF2-40B4-BE49-F238E27FC236}">
                  <a16:creationId xmlns:a16="http://schemas.microsoft.com/office/drawing/2014/main" id="{9CD3883F-7DEB-52FC-D239-9C007F8CA211}"/>
                </a:ext>
              </a:extLst>
            </p:cNvPr>
            <p:cNvSpPr/>
            <p:nvPr/>
          </p:nvSpPr>
          <p:spPr>
            <a:xfrm>
              <a:off x="14251761" y="3408637"/>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94" name="Freeform 4878">
              <a:extLst>
                <a:ext uri="{FF2B5EF4-FFF2-40B4-BE49-F238E27FC236}">
                  <a16:creationId xmlns:a16="http://schemas.microsoft.com/office/drawing/2014/main" id="{8B797C6B-84BA-6CDC-D36B-43CAF84F52BE}"/>
                </a:ext>
              </a:extLst>
            </p:cNvPr>
            <p:cNvSpPr/>
            <p:nvPr/>
          </p:nvSpPr>
          <p:spPr>
            <a:xfrm>
              <a:off x="14302278"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95" name="Freeform 4879">
              <a:extLst>
                <a:ext uri="{FF2B5EF4-FFF2-40B4-BE49-F238E27FC236}">
                  <a16:creationId xmlns:a16="http://schemas.microsoft.com/office/drawing/2014/main" id="{41094BD5-965A-9EE7-6305-1B0F7F1E55C7}"/>
                </a:ext>
              </a:extLst>
            </p:cNvPr>
            <p:cNvSpPr/>
            <p:nvPr/>
          </p:nvSpPr>
          <p:spPr>
            <a:xfrm>
              <a:off x="14256330"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96" name="Freeform 4880">
              <a:extLst>
                <a:ext uri="{FF2B5EF4-FFF2-40B4-BE49-F238E27FC236}">
                  <a16:creationId xmlns:a16="http://schemas.microsoft.com/office/drawing/2014/main" id="{606A920E-8B31-5588-148E-858198739400}"/>
                </a:ext>
              </a:extLst>
            </p:cNvPr>
            <p:cNvSpPr/>
            <p:nvPr/>
          </p:nvSpPr>
          <p:spPr>
            <a:xfrm>
              <a:off x="14306847"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97" name="Freeform 4881">
              <a:extLst>
                <a:ext uri="{FF2B5EF4-FFF2-40B4-BE49-F238E27FC236}">
                  <a16:creationId xmlns:a16="http://schemas.microsoft.com/office/drawing/2014/main" id="{74CB8990-387F-1982-A7DE-C49462F526D9}"/>
                </a:ext>
              </a:extLst>
            </p:cNvPr>
            <p:cNvSpPr/>
            <p:nvPr/>
          </p:nvSpPr>
          <p:spPr>
            <a:xfrm>
              <a:off x="14260900" y="340863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98" name="Freeform 4882">
              <a:extLst>
                <a:ext uri="{FF2B5EF4-FFF2-40B4-BE49-F238E27FC236}">
                  <a16:creationId xmlns:a16="http://schemas.microsoft.com/office/drawing/2014/main" id="{1A3275B2-11C4-12B8-6F7A-45481D27B17C}"/>
                </a:ext>
              </a:extLst>
            </p:cNvPr>
            <p:cNvSpPr/>
            <p:nvPr/>
          </p:nvSpPr>
          <p:spPr>
            <a:xfrm>
              <a:off x="14311416"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499" name="Freeform 4883">
              <a:extLst>
                <a:ext uri="{FF2B5EF4-FFF2-40B4-BE49-F238E27FC236}">
                  <a16:creationId xmlns:a16="http://schemas.microsoft.com/office/drawing/2014/main" id="{B65A2C59-4520-EFFC-5EC0-7F6CDD905783}"/>
                </a:ext>
              </a:extLst>
            </p:cNvPr>
            <p:cNvSpPr/>
            <p:nvPr/>
          </p:nvSpPr>
          <p:spPr>
            <a:xfrm>
              <a:off x="14283619"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00" name="Freeform 4884">
              <a:extLst>
                <a:ext uri="{FF2B5EF4-FFF2-40B4-BE49-F238E27FC236}">
                  <a16:creationId xmlns:a16="http://schemas.microsoft.com/office/drawing/2014/main" id="{E362DFB4-B5B0-74F6-E513-3EF529259999}"/>
                </a:ext>
              </a:extLst>
            </p:cNvPr>
            <p:cNvSpPr/>
            <p:nvPr/>
          </p:nvSpPr>
          <p:spPr>
            <a:xfrm>
              <a:off x="14334136"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01" name="Freeform 4885">
              <a:extLst>
                <a:ext uri="{FF2B5EF4-FFF2-40B4-BE49-F238E27FC236}">
                  <a16:creationId xmlns:a16="http://schemas.microsoft.com/office/drawing/2014/main" id="{14BB110F-855C-F857-1FB3-51ED61533842}"/>
                </a:ext>
              </a:extLst>
            </p:cNvPr>
            <p:cNvSpPr/>
            <p:nvPr/>
          </p:nvSpPr>
          <p:spPr>
            <a:xfrm>
              <a:off x="14328932" y="340863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02" name="Freeform 4886">
              <a:extLst>
                <a:ext uri="{FF2B5EF4-FFF2-40B4-BE49-F238E27FC236}">
                  <a16:creationId xmlns:a16="http://schemas.microsoft.com/office/drawing/2014/main" id="{C495CF54-57B0-9258-31F9-AA5F4E7A3D7F}"/>
                </a:ext>
              </a:extLst>
            </p:cNvPr>
            <p:cNvSpPr/>
            <p:nvPr/>
          </p:nvSpPr>
          <p:spPr>
            <a:xfrm>
              <a:off x="14379449"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03" name="Freeform 4887">
              <a:extLst>
                <a:ext uri="{FF2B5EF4-FFF2-40B4-BE49-F238E27FC236}">
                  <a16:creationId xmlns:a16="http://schemas.microsoft.com/office/drawing/2014/main" id="{5C799CF1-19F0-8EF9-6D1E-AE2258318D1D}"/>
                </a:ext>
              </a:extLst>
            </p:cNvPr>
            <p:cNvSpPr/>
            <p:nvPr/>
          </p:nvSpPr>
          <p:spPr>
            <a:xfrm>
              <a:off x="14351652"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04" name="Freeform 4888">
              <a:extLst>
                <a:ext uri="{FF2B5EF4-FFF2-40B4-BE49-F238E27FC236}">
                  <a16:creationId xmlns:a16="http://schemas.microsoft.com/office/drawing/2014/main" id="{40EFBA79-BD2B-83C2-2991-9A85F0FA1641}"/>
                </a:ext>
              </a:extLst>
            </p:cNvPr>
            <p:cNvSpPr/>
            <p:nvPr/>
          </p:nvSpPr>
          <p:spPr>
            <a:xfrm>
              <a:off x="14402169"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05" name="Freeform 4889">
              <a:extLst>
                <a:ext uri="{FF2B5EF4-FFF2-40B4-BE49-F238E27FC236}">
                  <a16:creationId xmlns:a16="http://schemas.microsoft.com/office/drawing/2014/main" id="{E0DA2212-1343-9E05-1FB9-B1214319A07A}"/>
                </a:ext>
              </a:extLst>
            </p:cNvPr>
            <p:cNvSpPr/>
            <p:nvPr/>
          </p:nvSpPr>
          <p:spPr>
            <a:xfrm>
              <a:off x="14396965"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06" name="Freeform 4890">
              <a:extLst>
                <a:ext uri="{FF2B5EF4-FFF2-40B4-BE49-F238E27FC236}">
                  <a16:creationId xmlns:a16="http://schemas.microsoft.com/office/drawing/2014/main" id="{A57E5D99-E697-752F-A1D0-25E125711908}"/>
                </a:ext>
              </a:extLst>
            </p:cNvPr>
            <p:cNvSpPr/>
            <p:nvPr/>
          </p:nvSpPr>
          <p:spPr>
            <a:xfrm>
              <a:off x="14447482"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07" name="Freeform 4891">
              <a:extLst>
                <a:ext uri="{FF2B5EF4-FFF2-40B4-BE49-F238E27FC236}">
                  <a16:creationId xmlns:a16="http://schemas.microsoft.com/office/drawing/2014/main" id="{04F65D6E-B8D2-0C3D-FDB0-4C91E9D82BA4}"/>
                </a:ext>
              </a:extLst>
            </p:cNvPr>
            <p:cNvSpPr/>
            <p:nvPr/>
          </p:nvSpPr>
          <p:spPr>
            <a:xfrm>
              <a:off x="14474009"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08" name="Freeform 4892">
              <a:extLst>
                <a:ext uri="{FF2B5EF4-FFF2-40B4-BE49-F238E27FC236}">
                  <a16:creationId xmlns:a16="http://schemas.microsoft.com/office/drawing/2014/main" id="{0E6DEDA8-1D1E-85A3-AE79-720F7F3CDE3B}"/>
                </a:ext>
              </a:extLst>
            </p:cNvPr>
            <p:cNvSpPr/>
            <p:nvPr/>
          </p:nvSpPr>
          <p:spPr>
            <a:xfrm>
              <a:off x="14524526"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09" name="Freeform 4893">
              <a:extLst>
                <a:ext uri="{FF2B5EF4-FFF2-40B4-BE49-F238E27FC236}">
                  <a16:creationId xmlns:a16="http://schemas.microsoft.com/office/drawing/2014/main" id="{F379E83A-02FB-6E4D-67DC-18040C21B16B}"/>
                </a:ext>
              </a:extLst>
            </p:cNvPr>
            <p:cNvSpPr/>
            <p:nvPr/>
          </p:nvSpPr>
          <p:spPr>
            <a:xfrm>
              <a:off x="14505741"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10" name="Freeform 4894">
              <a:extLst>
                <a:ext uri="{FF2B5EF4-FFF2-40B4-BE49-F238E27FC236}">
                  <a16:creationId xmlns:a16="http://schemas.microsoft.com/office/drawing/2014/main" id="{02D4AF96-747D-D20A-3850-65F02AD194BC}"/>
                </a:ext>
              </a:extLst>
            </p:cNvPr>
            <p:cNvSpPr/>
            <p:nvPr/>
          </p:nvSpPr>
          <p:spPr>
            <a:xfrm>
              <a:off x="14556258"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11" name="Freeform 4895">
              <a:extLst>
                <a:ext uri="{FF2B5EF4-FFF2-40B4-BE49-F238E27FC236}">
                  <a16:creationId xmlns:a16="http://schemas.microsoft.com/office/drawing/2014/main" id="{67239204-4BB5-47C3-7DB4-73C655F1CCD8}"/>
                </a:ext>
              </a:extLst>
            </p:cNvPr>
            <p:cNvSpPr/>
            <p:nvPr/>
          </p:nvSpPr>
          <p:spPr>
            <a:xfrm>
              <a:off x="14523891"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12" name="Freeform 4896">
              <a:extLst>
                <a:ext uri="{FF2B5EF4-FFF2-40B4-BE49-F238E27FC236}">
                  <a16:creationId xmlns:a16="http://schemas.microsoft.com/office/drawing/2014/main" id="{C18F1BF0-2409-9899-229C-A92164B177CB}"/>
                </a:ext>
              </a:extLst>
            </p:cNvPr>
            <p:cNvSpPr/>
            <p:nvPr/>
          </p:nvSpPr>
          <p:spPr>
            <a:xfrm>
              <a:off x="14574408"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13" name="Freeform 4897">
              <a:extLst>
                <a:ext uri="{FF2B5EF4-FFF2-40B4-BE49-F238E27FC236}">
                  <a16:creationId xmlns:a16="http://schemas.microsoft.com/office/drawing/2014/main" id="{F70540CE-E80E-0CEF-9D4A-849812889509}"/>
                </a:ext>
              </a:extLst>
            </p:cNvPr>
            <p:cNvSpPr/>
            <p:nvPr/>
          </p:nvSpPr>
          <p:spPr>
            <a:xfrm>
              <a:off x="14533030" y="340863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14" name="Freeform 4898">
              <a:extLst>
                <a:ext uri="{FF2B5EF4-FFF2-40B4-BE49-F238E27FC236}">
                  <a16:creationId xmlns:a16="http://schemas.microsoft.com/office/drawing/2014/main" id="{0C492C1C-1C63-3923-A2ED-F8902AFED695}"/>
                </a:ext>
              </a:extLst>
            </p:cNvPr>
            <p:cNvSpPr/>
            <p:nvPr/>
          </p:nvSpPr>
          <p:spPr>
            <a:xfrm>
              <a:off x="14583547"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15" name="Freeform 4899">
              <a:extLst>
                <a:ext uri="{FF2B5EF4-FFF2-40B4-BE49-F238E27FC236}">
                  <a16:creationId xmlns:a16="http://schemas.microsoft.com/office/drawing/2014/main" id="{A6DF9E72-5D0D-58A5-F9B1-8D6651B49952}"/>
                </a:ext>
              </a:extLst>
            </p:cNvPr>
            <p:cNvSpPr/>
            <p:nvPr/>
          </p:nvSpPr>
          <p:spPr>
            <a:xfrm>
              <a:off x="14650945"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16" name="Freeform 4900">
              <a:extLst>
                <a:ext uri="{FF2B5EF4-FFF2-40B4-BE49-F238E27FC236}">
                  <a16:creationId xmlns:a16="http://schemas.microsoft.com/office/drawing/2014/main" id="{4A5B5737-0F31-B3BB-C432-79B82E0ED18C}"/>
                </a:ext>
              </a:extLst>
            </p:cNvPr>
            <p:cNvSpPr/>
            <p:nvPr/>
          </p:nvSpPr>
          <p:spPr>
            <a:xfrm>
              <a:off x="14701461"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17" name="Freeform 4901">
              <a:extLst>
                <a:ext uri="{FF2B5EF4-FFF2-40B4-BE49-F238E27FC236}">
                  <a16:creationId xmlns:a16="http://schemas.microsoft.com/office/drawing/2014/main" id="{7C93FBE7-D547-3238-39D7-AA36B25DFBD9}"/>
                </a:ext>
              </a:extLst>
            </p:cNvPr>
            <p:cNvSpPr/>
            <p:nvPr/>
          </p:nvSpPr>
          <p:spPr>
            <a:xfrm>
              <a:off x="14655387" y="340863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18" name="Freeform 4902">
              <a:extLst>
                <a:ext uri="{FF2B5EF4-FFF2-40B4-BE49-F238E27FC236}">
                  <a16:creationId xmlns:a16="http://schemas.microsoft.com/office/drawing/2014/main" id="{CAC45D4E-6141-29A6-314C-358AB0D53949}"/>
                </a:ext>
              </a:extLst>
            </p:cNvPr>
            <p:cNvSpPr/>
            <p:nvPr/>
          </p:nvSpPr>
          <p:spPr>
            <a:xfrm>
              <a:off x="14706031"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19" name="Freeform 4903">
              <a:extLst>
                <a:ext uri="{FF2B5EF4-FFF2-40B4-BE49-F238E27FC236}">
                  <a16:creationId xmlns:a16="http://schemas.microsoft.com/office/drawing/2014/main" id="{DDFF52E2-1A8D-9B01-BFB4-91B5137C2B6B}"/>
                </a:ext>
              </a:extLst>
            </p:cNvPr>
            <p:cNvSpPr/>
            <p:nvPr/>
          </p:nvSpPr>
          <p:spPr>
            <a:xfrm>
              <a:off x="14673538" y="340863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20" name="Freeform 4904">
              <a:extLst>
                <a:ext uri="{FF2B5EF4-FFF2-40B4-BE49-F238E27FC236}">
                  <a16:creationId xmlns:a16="http://schemas.microsoft.com/office/drawing/2014/main" id="{2A4CF6CE-D099-3BB5-E565-E30AF86B921F}"/>
                </a:ext>
              </a:extLst>
            </p:cNvPr>
            <p:cNvSpPr/>
            <p:nvPr/>
          </p:nvSpPr>
          <p:spPr>
            <a:xfrm>
              <a:off x="14724054"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21" name="Freeform 4905">
              <a:extLst>
                <a:ext uri="{FF2B5EF4-FFF2-40B4-BE49-F238E27FC236}">
                  <a16:creationId xmlns:a16="http://schemas.microsoft.com/office/drawing/2014/main" id="{039A26C4-A1BD-58BD-E362-C23F5B808041}"/>
                </a:ext>
              </a:extLst>
            </p:cNvPr>
            <p:cNvSpPr/>
            <p:nvPr/>
          </p:nvSpPr>
          <p:spPr>
            <a:xfrm>
              <a:off x="14687246"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22" name="Freeform 4906">
              <a:extLst>
                <a:ext uri="{FF2B5EF4-FFF2-40B4-BE49-F238E27FC236}">
                  <a16:creationId xmlns:a16="http://schemas.microsoft.com/office/drawing/2014/main" id="{B89CF29F-AC44-4F72-31FB-FB3B1CAF594A}"/>
                </a:ext>
              </a:extLst>
            </p:cNvPr>
            <p:cNvSpPr/>
            <p:nvPr/>
          </p:nvSpPr>
          <p:spPr>
            <a:xfrm>
              <a:off x="14737762"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23" name="Freeform 4907">
              <a:extLst>
                <a:ext uri="{FF2B5EF4-FFF2-40B4-BE49-F238E27FC236}">
                  <a16:creationId xmlns:a16="http://schemas.microsoft.com/office/drawing/2014/main" id="{D8E301FF-1038-749F-7306-B20D2A358CC5}"/>
                </a:ext>
              </a:extLst>
            </p:cNvPr>
            <p:cNvSpPr/>
            <p:nvPr/>
          </p:nvSpPr>
          <p:spPr>
            <a:xfrm>
              <a:off x="14691688" y="340863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24" name="Freeform 4908">
              <a:extLst>
                <a:ext uri="{FF2B5EF4-FFF2-40B4-BE49-F238E27FC236}">
                  <a16:creationId xmlns:a16="http://schemas.microsoft.com/office/drawing/2014/main" id="{0C276782-2505-DE50-17F7-7D0D3374D3A1}"/>
                </a:ext>
              </a:extLst>
            </p:cNvPr>
            <p:cNvSpPr/>
            <p:nvPr/>
          </p:nvSpPr>
          <p:spPr>
            <a:xfrm>
              <a:off x="14742205"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25" name="Freeform 4909">
              <a:extLst>
                <a:ext uri="{FF2B5EF4-FFF2-40B4-BE49-F238E27FC236}">
                  <a16:creationId xmlns:a16="http://schemas.microsoft.com/office/drawing/2014/main" id="{86539A4F-ABA3-591F-18A6-C34104A6AB54}"/>
                </a:ext>
              </a:extLst>
            </p:cNvPr>
            <p:cNvSpPr/>
            <p:nvPr/>
          </p:nvSpPr>
          <p:spPr>
            <a:xfrm>
              <a:off x="14746140"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26" name="Freeform 4910">
              <a:extLst>
                <a:ext uri="{FF2B5EF4-FFF2-40B4-BE49-F238E27FC236}">
                  <a16:creationId xmlns:a16="http://schemas.microsoft.com/office/drawing/2014/main" id="{9A10E959-D663-A230-6C29-538E83CFD1C8}"/>
                </a:ext>
              </a:extLst>
            </p:cNvPr>
            <p:cNvSpPr/>
            <p:nvPr/>
          </p:nvSpPr>
          <p:spPr>
            <a:xfrm>
              <a:off x="14796656"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27" name="Freeform 4911">
              <a:extLst>
                <a:ext uri="{FF2B5EF4-FFF2-40B4-BE49-F238E27FC236}">
                  <a16:creationId xmlns:a16="http://schemas.microsoft.com/office/drawing/2014/main" id="{D4544E2B-72D3-604C-A6D4-EFE798187D6C}"/>
                </a:ext>
              </a:extLst>
            </p:cNvPr>
            <p:cNvSpPr/>
            <p:nvPr/>
          </p:nvSpPr>
          <p:spPr>
            <a:xfrm>
              <a:off x="14777871"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28" name="Freeform 4912">
              <a:extLst>
                <a:ext uri="{FF2B5EF4-FFF2-40B4-BE49-F238E27FC236}">
                  <a16:creationId xmlns:a16="http://schemas.microsoft.com/office/drawing/2014/main" id="{8FC946FE-5E59-80AD-E388-B1F902216847}"/>
                </a:ext>
              </a:extLst>
            </p:cNvPr>
            <p:cNvSpPr/>
            <p:nvPr/>
          </p:nvSpPr>
          <p:spPr>
            <a:xfrm>
              <a:off x="14828388"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29" name="Freeform 4913">
              <a:extLst>
                <a:ext uri="{FF2B5EF4-FFF2-40B4-BE49-F238E27FC236}">
                  <a16:creationId xmlns:a16="http://schemas.microsoft.com/office/drawing/2014/main" id="{1DD0804B-4B42-CA3B-B4A4-DAFF2ACA0EFB}"/>
                </a:ext>
              </a:extLst>
            </p:cNvPr>
            <p:cNvSpPr/>
            <p:nvPr/>
          </p:nvSpPr>
          <p:spPr>
            <a:xfrm>
              <a:off x="14832450" y="340863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30" name="Freeform 4914">
              <a:extLst>
                <a:ext uri="{FF2B5EF4-FFF2-40B4-BE49-F238E27FC236}">
                  <a16:creationId xmlns:a16="http://schemas.microsoft.com/office/drawing/2014/main" id="{CF7130FE-494D-E34A-EFF8-4551568F7305}"/>
                </a:ext>
              </a:extLst>
            </p:cNvPr>
            <p:cNvSpPr/>
            <p:nvPr/>
          </p:nvSpPr>
          <p:spPr>
            <a:xfrm>
              <a:off x="14882966"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31" name="Freeform 4915">
              <a:extLst>
                <a:ext uri="{FF2B5EF4-FFF2-40B4-BE49-F238E27FC236}">
                  <a16:creationId xmlns:a16="http://schemas.microsoft.com/office/drawing/2014/main" id="{15D634B5-78EC-5888-3A69-B15BBACAADD5}"/>
                </a:ext>
              </a:extLst>
            </p:cNvPr>
            <p:cNvSpPr/>
            <p:nvPr/>
          </p:nvSpPr>
          <p:spPr>
            <a:xfrm>
              <a:off x="14909367" y="340863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32" name="Freeform 4916">
              <a:extLst>
                <a:ext uri="{FF2B5EF4-FFF2-40B4-BE49-F238E27FC236}">
                  <a16:creationId xmlns:a16="http://schemas.microsoft.com/office/drawing/2014/main" id="{A917D97B-C89E-81EC-2F28-26CE53050004}"/>
                </a:ext>
              </a:extLst>
            </p:cNvPr>
            <p:cNvSpPr/>
            <p:nvPr/>
          </p:nvSpPr>
          <p:spPr>
            <a:xfrm>
              <a:off x="14959884"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33" name="Freeform 4917">
              <a:extLst>
                <a:ext uri="{FF2B5EF4-FFF2-40B4-BE49-F238E27FC236}">
                  <a16:creationId xmlns:a16="http://schemas.microsoft.com/office/drawing/2014/main" id="{46DB7294-4A5F-464D-ECA3-684C0D28CB13}"/>
                </a:ext>
              </a:extLst>
            </p:cNvPr>
            <p:cNvSpPr/>
            <p:nvPr/>
          </p:nvSpPr>
          <p:spPr>
            <a:xfrm>
              <a:off x="14941225"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34" name="Freeform 4918">
              <a:extLst>
                <a:ext uri="{FF2B5EF4-FFF2-40B4-BE49-F238E27FC236}">
                  <a16:creationId xmlns:a16="http://schemas.microsoft.com/office/drawing/2014/main" id="{E30627F9-FAE7-B833-7C33-3E52F03CC7C7}"/>
                </a:ext>
              </a:extLst>
            </p:cNvPr>
            <p:cNvSpPr/>
            <p:nvPr/>
          </p:nvSpPr>
          <p:spPr>
            <a:xfrm>
              <a:off x="14991742"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35" name="Freeform 4919">
              <a:extLst>
                <a:ext uri="{FF2B5EF4-FFF2-40B4-BE49-F238E27FC236}">
                  <a16:creationId xmlns:a16="http://schemas.microsoft.com/office/drawing/2014/main" id="{4B3C881F-7271-DC51-57ED-792B741FFD84}"/>
                </a:ext>
              </a:extLst>
            </p:cNvPr>
            <p:cNvSpPr/>
            <p:nvPr/>
          </p:nvSpPr>
          <p:spPr>
            <a:xfrm>
              <a:off x="14986538" y="3408637"/>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36" name="Freeform 4920">
              <a:extLst>
                <a:ext uri="{FF2B5EF4-FFF2-40B4-BE49-F238E27FC236}">
                  <a16:creationId xmlns:a16="http://schemas.microsoft.com/office/drawing/2014/main" id="{DF377003-E176-7E70-B9B3-703AD4CEEAA8}"/>
                </a:ext>
              </a:extLst>
            </p:cNvPr>
            <p:cNvSpPr/>
            <p:nvPr/>
          </p:nvSpPr>
          <p:spPr>
            <a:xfrm>
              <a:off x="15037055"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37" name="Freeform 4921">
              <a:extLst>
                <a:ext uri="{FF2B5EF4-FFF2-40B4-BE49-F238E27FC236}">
                  <a16:creationId xmlns:a16="http://schemas.microsoft.com/office/drawing/2014/main" id="{0BE9220D-E885-FE40-6533-B38F8908BC32}"/>
                </a:ext>
              </a:extLst>
            </p:cNvPr>
            <p:cNvSpPr/>
            <p:nvPr/>
          </p:nvSpPr>
          <p:spPr>
            <a:xfrm>
              <a:off x="14986538" y="3408637"/>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38" name="Freeform 4922">
              <a:extLst>
                <a:ext uri="{FF2B5EF4-FFF2-40B4-BE49-F238E27FC236}">
                  <a16:creationId xmlns:a16="http://schemas.microsoft.com/office/drawing/2014/main" id="{09023622-A4C6-1CE8-AFCB-519599C5F035}"/>
                </a:ext>
              </a:extLst>
            </p:cNvPr>
            <p:cNvSpPr/>
            <p:nvPr/>
          </p:nvSpPr>
          <p:spPr>
            <a:xfrm>
              <a:off x="15037055" y="335818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39" name="Freeform 4923">
              <a:extLst>
                <a:ext uri="{FF2B5EF4-FFF2-40B4-BE49-F238E27FC236}">
                  <a16:creationId xmlns:a16="http://schemas.microsoft.com/office/drawing/2014/main" id="{6BAFDA96-7E45-E285-1039-4B1F608483E7}"/>
                </a:ext>
              </a:extLst>
            </p:cNvPr>
            <p:cNvSpPr/>
            <p:nvPr/>
          </p:nvSpPr>
          <p:spPr>
            <a:xfrm>
              <a:off x="15254226" y="340863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40" name="Freeform 4924">
              <a:extLst>
                <a:ext uri="{FF2B5EF4-FFF2-40B4-BE49-F238E27FC236}">
                  <a16:creationId xmlns:a16="http://schemas.microsoft.com/office/drawing/2014/main" id="{CA4334C3-7024-AD83-BB0F-235008F27D8B}"/>
                </a:ext>
              </a:extLst>
            </p:cNvPr>
            <p:cNvSpPr/>
            <p:nvPr/>
          </p:nvSpPr>
          <p:spPr>
            <a:xfrm>
              <a:off x="15304743"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41" name="Freeform 4925">
              <a:extLst>
                <a:ext uri="{FF2B5EF4-FFF2-40B4-BE49-F238E27FC236}">
                  <a16:creationId xmlns:a16="http://schemas.microsoft.com/office/drawing/2014/main" id="{C52D91AB-B09D-01B9-5CA2-D53F6016A7B9}"/>
                </a:ext>
              </a:extLst>
            </p:cNvPr>
            <p:cNvSpPr/>
            <p:nvPr/>
          </p:nvSpPr>
          <p:spPr>
            <a:xfrm>
              <a:off x="15576112" y="340863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42" name="Freeform 4926">
              <a:extLst>
                <a:ext uri="{FF2B5EF4-FFF2-40B4-BE49-F238E27FC236}">
                  <a16:creationId xmlns:a16="http://schemas.microsoft.com/office/drawing/2014/main" id="{3BD7D0D1-B939-8A23-A7A9-70EF85EB3767}"/>
                </a:ext>
              </a:extLst>
            </p:cNvPr>
            <p:cNvSpPr/>
            <p:nvPr/>
          </p:nvSpPr>
          <p:spPr>
            <a:xfrm>
              <a:off x="15626755" y="335818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1543" name="Freeform 4927">
              <a:extLst>
                <a:ext uri="{FF2B5EF4-FFF2-40B4-BE49-F238E27FC236}">
                  <a16:creationId xmlns:a16="http://schemas.microsoft.com/office/drawing/2014/main" id="{CA1CFE77-0875-05F0-7B32-EE47AED0BA27}"/>
                </a:ext>
              </a:extLst>
            </p:cNvPr>
            <p:cNvSpPr/>
            <p:nvPr/>
          </p:nvSpPr>
          <p:spPr>
            <a:xfrm>
              <a:off x="15625740" y="3405341"/>
              <a:ext cx="4696" cy="4183"/>
            </a:xfrm>
            <a:custGeom>
              <a:avLst/>
              <a:gdLst>
                <a:gd name="connsiteX0" fmla="*/ 4697 w 4696"/>
                <a:gd name="connsiteY0" fmla="*/ 0 h 4183"/>
                <a:gd name="connsiteX1" fmla="*/ 1 w 4696"/>
                <a:gd name="connsiteY1" fmla="*/ 4183 h 4183"/>
              </a:gdLst>
              <a:ahLst/>
              <a:cxnLst>
                <a:cxn ang="0">
                  <a:pos x="connsiteX0" y="connsiteY0"/>
                </a:cxn>
                <a:cxn ang="0">
                  <a:pos x="connsiteX1" y="connsiteY1"/>
                </a:cxn>
              </a:cxnLst>
              <a:rect l="l" t="t" r="r" b="b"/>
              <a:pathLst>
                <a:path w="4696" h="4183">
                  <a:moveTo>
                    <a:pt x="4697" y="0"/>
                  </a:moveTo>
                  <a:lnTo>
                    <a:pt x="1" y="4183"/>
                  </a:lnTo>
                </a:path>
              </a:pathLst>
            </a:custGeom>
            <a:ln w="12691" cap="flat">
              <a:solidFill>
                <a:schemeClr val="tx2"/>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sp>
        <p:nvSpPr>
          <p:cNvPr id="49" name="Freeform 2730">
            <a:extLst>
              <a:ext uri="{FF2B5EF4-FFF2-40B4-BE49-F238E27FC236}">
                <a16:creationId xmlns:a16="http://schemas.microsoft.com/office/drawing/2014/main" id="{E72DDB59-0BAC-ADC8-39D9-35713BF4CFAA}"/>
              </a:ext>
            </a:extLst>
          </p:cNvPr>
          <p:cNvSpPr/>
          <p:nvPr/>
        </p:nvSpPr>
        <p:spPr>
          <a:xfrm>
            <a:off x="7008265" y="2324452"/>
            <a:ext cx="4653208" cy="1275493"/>
          </a:xfrm>
          <a:custGeom>
            <a:avLst/>
            <a:gdLst>
              <a:gd name="connsiteX0" fmla="*/ 0 w 6979813"/>
              <a:gd name="connsiteY0" fmla="*/ 0 h 1801909"/>
              <a:gd name="connsiteX1" fmla="*/ 4696 w 6979813"/>
              <a:gd name="connsiteY1" fmla="*/ 0 h 1801909"/>
              <a:gd name="connsiteX2" fmla="*/ 13581 w 6979813"/>
              <a:gd name="connsiteY2" fmla="*/ 0 h 1801909"/>
              <a:gd name="connsiteX3" fmla="*/ 86183 w 6979813"/>
              <a:gd name="connsiteY3" fmla="*/ 0 h 1801909"/>
              <a:gd name="connsiteX4" fmla="*/ 99764 w 6979813"/>
              <a:gd name="connsiteY4" fmla="*/ 0 h 1801909"/>
              <a:gd name="connsiteX5" fmla="*/ 154216 w 6979813"/>
              <a:gd name="connsiteY5" fmla="*/ 0 h 1801909"/>
              <a:gd name="connsiteX6" fmla="*/ 154216 w 6979813"/>
              <a:gd name="connsiteY6" fmla="*/ 27380 h 1801909"/>
              <a:gd name="connsiteX7" fmla="*/ 190644 w 6979813"/>
              <a:gd name="connsiteY7" fmla="*/ 27380 h 1801909"/>
              <a:gd name="connsiteX8" fmla="*/ 195086 w 6979813"/>
              <a:gd name="connsiteY8" fmla="*/ 27380 h 1801909"/>
              <a:gd name="connsiteX9" fmla="*/ 253980 w 6979813"/>
              <a:gd name="connsiteY9" fmla="*/ 27380 h 1801909"/>
              <a:gd name="connsiteX10" fmla="*/ 263118 w 6979813"/>
              <a:gd name="connsiteY10" fmla="*/ 27380 h 1801909"/>
              <a:gd name="connsiteX11" fmla="*/ 281269 w 6979813"/>
              <a:gd name="connsiteY11" fmla="*/ 27380 h 1801909"/>
              <a:gd name="connsiteX12" fmla="*/ 281269 w 6979813"/>
              <a:gd name="connsiteY12" fmla="*/ 41324 h 1801909"/>
              <a:gd name="connsiteX13" fmla="*/ 294850 w 6979813"/>
              <a:gd name="connsiteY13" fmla="*/ 41324 h 1801909"/>
              <a:gd name="connsiteX14" fmla="*/ 294850 w 6979813"/>
              <a:gd name="connsiteY14" fmla="*/ 55395 h 1801909"/>
              <a:gd name="connsiteX15" fmla="*/ 308558 w 6979813"/>
              <a:gd name="connsiteY15" fmla="*/ 55395 h 1801909"/>
              <a:gd name="connsiteX16" fmla="*/ 308558 w 6979813"/>
              <a:gd name="connsiteY16" fmla="*/ 69338 h 1801909"/>
              <a:gd name="connsiteX17" fmla="*/ 340163 w 6979813"/>
              <a:gd name="connsiteY17" fmla="*/ 69338 h 1801909"/>
              <a:gd name="connsiteX18" fmla="*/ 340163 w 6979813"/>
              <a:gd name="connsiteY18" fmla="*/ 83282 h 1801909"/>
              <a:gd name="connsiteX19" fmla="*/ 376464 w 6979813"/>
              <a:gd name="connsiteY19" fmla="*/ 83282 h 1801909"/>
              <a:gd name="connsiteX20" fmla="*/ 376464 w 6979813"/>
              <a:gd name="connsiteY20" fmla="*/ 97226 h 1801909"/>
              <a:gd name="connsiteX21" fmla="*/ 394615 w 6979813"/>
              <a:gd name="connsiteY21" fmla="*/ 97226 h 1801909"/>
              <a:gd name="connsiteX22" fmla="*/ 394615 w 6979813"/>
              <a:gd name="connsiteY22" fmla="*/ 111169 h 1801909"/>
              <a:gd name="connsiteX23" fmla="*/ 471658 w 6979813"/>
              <a:gd name="connsiteY23" fmla="*/ 111169 h 1801909"/>
              <a:gd name="connsiteX24" fmla="*/ 471658 w 6979813"/>
              <a:gd name="connsiteY24" fmla="*/ 125113 h 1801909"/>
              <a:gd name="connsiteX25" fmla="*/ 489810 w 6979813"/>
              <a:gd name="connsiteY25" fmla="*/ 125113 h 1801909"/>
              <a:gd name="connsiteX26" fmla="*/ 503390 w 6979813"/>
              <a:gd name="connsiteY26" fmla="*/ 125113 h 1801909"/>
              <a:gd name="connsiteX27" fmla="*/ 503390 w 6979813"/>
              <a:gd name="connsiteY27" fmla="*/ 139057 h 1801909"/>
              <a:gd name="connsiteX28" fmla="*/ 557842 w 6979813"/>
              <a:gd name="connsiteY28" fmla="*/ 139057 h 1801909"/>
              <a:gd name="connsiteX29" fmla="*/ 557842 w 6979813"/>
              <a:gd name="connsiteY29" fmla="*/ 153127 h 1801909"/>
              <a:gd name="connsiteX30" fmla="*/ 589574 w 6979813"/>
              <a:gd name="connsiteY30" fmla="*/ 153127 h 1801909"/>
              <a:gd name="connsiteX31" fmla="*/ 589574 w 6979813"/>
              <a:gd name="connsiteY31" fmla="*/ 167071 h 1801909"/>
              <a:gd name="connsiteX32" fmla="*/ 607724 w 6979813"/>
              <a:gd name="connsiteY32" fmla="*/ 167071 h 1801909"/>
              <a:gd name="connsiteX33" fmla="*/ 607724 w 6979813"/>
              <a:gd name="connsiteY33" fmla="*/ 181142 h 1801909"/>
              <a:gd name="connsiteX34" fmla="*/ 616862 w 6979813"/>
              <a:gd name="connsiteY34" fmla="*/ 181142 h 1801909"/>
              <a:gd name="connsiteX35" fmla="*/ 616862 w 6979813"/>
              <a:gd name="connsiteY35" fmla="*/ 195085 h 1801909"/>
              <a:gd name="connsiteX36" fmla="*/ 693907 w 6979813"/>
              <a:gd name="connsiteY36" fmla="*/ 195085 h 1801909"/>
              <a:gd name="connsiteX37" fmla="*/ 693907 w 6979813"/>
              <a:gd name="connsiteY37" fmla="*/ 209156 h 1801909"/>
              <a:gd name="connsiteX38" fmla="*/ 707488 w 6979813"/>
              <a:gd name="connsiteY38" fmla="*/ 209156 h 1801909"/>
              <a:gd name="connsiteX39" fmla="*/ 707488 w 6979813"/>
              <a:gd name="connsiteY39" fmla="*/ 223353 h 1801909"/>
              <a:gd name="connsiteX40" fmla="*/ 734778 w 6979813"/>
              <a:gd name="connsiteY40" fmla="*/ 223353 h 1801909"/>
              <a:gd name="connsiteX41" fmla="*/ 734778 w 6979813"/>
              <a:gd name="connsiteY41" fmla="*/ 251494 h 1801909"/>
              <a:gd name="connsiteX42" fmla="*/ 739220 w 6979813"/>
              <a:gd name="connsiteY42" fmla="*/ 251494 h 1801909"/>
              <a:gd name="connsiteX43" fmla="*/ 739220 w 6979813"/>
              <a:gd name="connsiteY43" fmla="*/ 265565 h 1801909"/>
              <a:gd name="connsiteX44" fmla="*/ 748359 w 6979813"/>
              <a:gd name="connsiteY44" fmla="*/ 265565 h 1801909"/>
              <a:gd name="connsiteX45" fmla="*/ 748359 w 6979813"/>
              <a:gd name="connsiteY45" fmla="*/ 279635 h 1801909"/>
              <a:gd name="connsiteX46" fmla="*/ 829972 w 6979813"/>
              <a:gd name="connsiteY46" fmla="*/ 279635 h 1801909"/>
              <a:gd name="connsiteX47" fmla="*/ 829972 w 6979813"/>
              <a:gd name="connsiteY47" fmla="*/ 293579 h 1801909"/>
              <a:gd name="connsiteX48" fmla="*/ 843554 w 6979813"/>
              <a:gd name="connsiteY48" fmla="*/ 293579 h 1801909"/>
              <a:gd name="connsiteX49" fmla="*/ 843554 w 6979813"/>
              <a:gd name="connsiteY49" fmla="*/ 321847 h 1801909"/>
              <a:gd name="connsiteX50" fmla="*/ 920724 w 6979813"/>
              <a:gd name="connsiteY50" fmla="*/ 321847 h 1801909"/>
              <a:gd name="connsiteX51" fmla="*/ 920724 w 6979813"/>
              <a:gd name="connsiteY51" fmla="*/ 335917 h 1801909"/>
              <a:gd name="connsiteX52" fmla="*/ 961468 w 6979813"/>
              <a:gd name="connsiteY52" fmla="*/ 335917 h 1801909"/>
              <a:gd name="connsiteX53" fmla="*/ 965910 w 6979813"/>
              <a:gd name="connsiteY53" fmla="*/ 335917 h 1801909"/>
              <a:gd name="connsiteX54" fmla="*/ 965910 w 6979813"/>
              <a:gd name="connsiteY54" fmla="*/ 349987 h 1801909"/>
              <a:gd name="connsiteX55" fmla="*/ 1024931 w 6979813"/>
              <a:gd name="connsiteY55" fmla="*/ 349987 h 1801909"/>
              <a:gd name="connsiteX56" fmla="*/ 1024931 w 6979813"/>
              <a:gd name="connsiteY56" fmla="*/ 364185 h 1801909"/>
              <a:gd name="connsiteX57" fmla="*/ 1029500 w 6979813"/>
              <a:gd name="connsiteY57" fmla="*/ 364185 h 1801909"/>
              <a:gd name="connsiteX58" fmla="*/ 1029500 w 6979813"/>
              <a:gd name="connsiteY58" fmla="*/ 378382 h 1801909"/>
              <a:gd name="connsiteX59" fmla="*/ 1043082 w 6979813"/>
              <a:gd name="connsiteY59" fmla="*/ 378382 h 1801909"/>
              <a:gd name="connsiteX60" fmla="*/ 1043082 w 6979813"/>
              <a:gd name="connsiteY60" fmla="*/ 392452 h 1801909"/>
              <a:gd name="connsiteX61" fmla="*/ 1056790 w 6979813"/>
              <a:gd name="connsiteY61" fmla="*/ 392452 h 1801909"/>
              <a:gd name="connsiteX62" fmla="*/ 1056790 w 6979813"/>
              <a:gd name="connsiteY62" fmla="*/ 420720 h 1801909"/>
              <a:gd name="connsiteX63" fmla="*/ 1061232 w 6979813"/>
              <a:gd name="connsiteY63" fmla="*/ 420720 h 1801909"/>
              <a:gd name="connsiteX64" fmla="*/ 1061232 w 6979813"/>
              <a:gd name="connsiteY64" fmla="*/ 434791 h 1801909"/>
              <a:gd name="connsiteX65" fmla="*/ 1070371 w 6979813"/>
              <a:gd name="connsiteY65" fmla="*/ 434791 h 1801909"/>
              <a:gd name="connsiteX66" fmla="*/ 1074940 w 6979813"/>
              <a:gd name="connsiteY66" fmla="*/ 434791 h 1801909"/>
              <a:gd name="connsiteX67" fmla="*/ 1074940 w 6979813"/>
              <a:gd name="connsiteY67" fmla="*/ 449115 h 1801909"/>
              <a:gd name="connsiteX68" fmla="*/ 1088522 w 6979813"/>
              <a:gd name="connsiteY68" fmla="*/ 449115 h 1801909"/>
              <a:gd name="connsiteX69" fmla="*/ 1088522 w 6979813"/>
              <a:gd name="connsiteY69" fmla="*/ 463312 h 1801909"/>
              <a:gd name="connsiteX70" fmla="*/ 1111114 w 6979813"/>
              <a:gd name="connsiteY70" fmla="*/ 463312 h 1801909"/>
              <a:gd name="connsiteX71" fmla="*/ 1111114 w 6979813"/>
              <a:gd name="connsiteY71" fmla="*/ 477382 h 1801909"/>
              <a:gd name="connsiteX72" fmla="*/ 1133707 w 6979813"/>
              <a:gd name="connsiteY72" fmla="*/ 477382 h 1801909"/>
              <a:gd name="connsiteX73" fmla="*/ 1197298 w 6979813"/>
              <a:gd name="connsiteY73" fmla="*/ 477382 h 1801909"/>
              <a:gd name="connsiteX74" fmla="*/ 1197298 w 6979813"/>
              <a:gd name="connsiteY74" fmla="*/ 491833 h 1801909"/>
              <a:gd name="connsiteX75" fmla="*/ 1210879 w 6979813"/>
              <a:gd name="connsiteY75" fmla="*/ 491833 h 1801909"/>
              <a:gd name="connsiteX76" fmla="*/ 1210879 w 6979813"/>
              <a:gd name="connsiteY76" fmla="*/ 506030 h 1801909"/>
              <a:gd name="connsiteX77" fmla="*/ 1274468 w 6979813"/>
              <a:gd name="connsiteY77" fmla="*/ 506030 h 1801909"/>
              <a:gd name="connsiteX78" fmla="*/ 1274468 w 6979813"/>
              <a:gd name="connsiteY78" fmla="*/ 520228 h 1801909"/>
              <a:gd name="connsiteX79" fmla="*/ 1301631 w 6979813"/>
              <a:gd name="connsiteY79" fmla="*/ 520228 h 1801909"/>
              <a:gd name="connsiteX80" fmla="*/ 1301631 w 6979813"/>
              <a:gd name="connsiteY80" fmla="*/ 534552 h 1801909"/>
              <a:gd name="connsiteX81" fmla="*/ 1310770 w 6979813"/>
              <a:gd name="connsiteY81" fmla="*/ 534552 h 1801909"/>
              <a:gd name="connsiteX82" fmla="*/ 1310770 w 6979813"/>
              <a:gd name="connsiteY82" fmla="*/ 563073 h 1801909"/>
              <a:gd name="connsiteX83" fmla="*/ 1342502 w 6979813"/>
              <a:gd name="connsiteY83" fmla="*/ 563073 h 1801909"/>
              <a:gd name="connsiteX84" fmla="*/ 1342502 w 6979813"/>
              <a:gd name="connsiteY84" fmla="*/ 577397 h 1801909"/>
              <a:gd name="connsiteX85" fmla="*/ 1346944 w 6979813"/>
              <a:gd name="connsiteY85" fmla="*/ 577397 h 1801909"/>
              <a:gd name="connsiteX86" fmla="*/ 1346944 w 6979813"/>
              <a:gd name="connsiteY86" fmla="*/ 591594 h 1801909"/>
              <a:gd name="connsiteX87" fmla="*/ 1360652 w 6979813"/>
              <a:gd name="connsiteY87" fmla="*/ 591594 h 1801909"/>
              <a:gd name="connsiteX88" fmla="*/ 1360652 w 6979813"/>
              <a:gd name="connsiteY88" fmla="*/ 605791 h 1801909"/>
              <a:gd name="connsiteX89" fmla="*/ 1378802 w 6979813"/>
              <a:gd name="connsiteY89" fmla="*/ 605791 h 1801909"/>
              <a:gd name="connsiteX90" fmla="*/ 1378802 w 6979813"/>
              <a:gd name="connsiteY90" fmla="*/ 620116 h 1801909"/>
              <a:gd name="connsiteX91" fmla="*/ 1424115 w 6979813"/>
              <a:gd name="connsiteY91" fmla="*/ 620116 h 1801909"/>
              <a:gd name="connsiteX92" fmla="*/ 1424115 w 6979813"/>
              <a:gd name="connsiteY92" fmla="*/ 634439 h 1801909"/>
              <a:gd name="connsiteX93" fmla="*/ 1428684 w 6979813"/>
              <a:gd name="connsiteY93" fmla="*/ 634439 h 1801909"/>
              <a:gd name="connsiteX94" fmla="*/ 1428684 w 6979813"/>
              <a:gd name="connsiteY94" fmla="*/ 648763 h 1801909"/>
              <a:gd name="connsiteX95" fmla="*/ 1437569 w 6979813"/>
              <a:gd name="connsiteY95" fmla="*/ 648763 h 1801909"/>
              <a:gd name="connsiteX96" fmla="*/ 1437569 w 6979813"/>
              <a:gd name="connsiteY96" fmla="*/ 677158 h 1801909"/>
              <a:gd name="connsiteX97" fmla="*/ 1442266 w 6979813"/>
              <a:gd name="connsiteY97" fmla="*/ 677158 h 1801909"/>
              <a:gd name="connsiteX98" fmla="*/ 1442266 w 6979813"/>
              <a:gd name="connsiteY98" fmla="*/ 691609 h 1801909"/>
              <a:gd name="connsiteX99" fmla="*/ 1451278 w 6979813"/>
              <a:gd name="connsiteY99" fmla="*/ 691609 h 1801909"/>
              <a:gd name="connsiteX100" fmla="*/ 1451278 w 6979813"/>
              <a:gd name="connsiteY100" fmla="*/ 705806 h 1801909"/>
              <a:gd name="connsiteX101" fmla="*/ 1487578 w 6979813"/>
              <a:gd name="connsiteY101" fmla="*/ 705806 h 1801909"/>
              <a:gd name="connsiteX102" fmla="*/ 1487578 w 6979813"/>
              <a:gd name="connsiteY102" fmla="*/ 720003 h 1801909"/>
              <a:gd name="connsiteX103" fmla="*/ 1492148 w 6979813"/>
              <a:gd name="connsiteY103" fmla="*/ 720003 h 1801909"/>
              <a:gd name="connsiteX104" fmla="*/ 1492148 w 6979813"/>
              <a:gd name="connsiteY104" fmla="*/ 734327 h 1801909"/>
              <a:gd name="connsiteX105" fmla="*/ 1505602 w 6979813"/>
              <a:gd name="connsiteY105" fmla="*/ 734327 h 1801909"/>
              <a:gd name="connsiteX106" fmla="*/ 1505602 w 6979813"/>
              <a:gd name="connsiteY106" fmla="*/ 748524 h 1801909"/>
              <a:gd name="connsiteX107" fmla="*/ 1546599 w 6979813"/>
              <a:gd name="connsiteY107" fmla="*/ 748524 h 1801909"/>
              <a:gd name="connsiteX108" fmla="*/ 1546599 w 6979813"/>
              <a:gd name="connsiteY108" fmla="*/ 777173 h 1801909"/>
              <a:gd name="connsiteX109" fmla="*/ 1560180 w 6979813"/>
              <a:gd name="connsiteY109" fmla="*/ 777173 h 1801909"/>
              <a:gd name="connsiteX110" fmla="*/ 1560180 w 6979813"/>
              <a:gd name="connsiteY110" fmla="*/ 791370 h 1801909"/>
              <a:gd name="connsiteX111" fmla="*/ 1623516 w 6979813"/>
              <a:gd name="connsiteY111" fmla="*/ 791370 h 1801909"/>
              <a:gd name="connsiteX112" fmla="*/ 1623516 w 6979813"/>
              <a:gd name="connsiteY112" fmla="*/ 805821 h 1801909"/>
              <a:gd name="connsiteX113" fmla="*/ 1659945 w 6979813"/>
              <a:gd name="connsiteY113" fmla="*/ 805821 h 1801909"/>
              <a:gd name="connsiteX114" fmla="*/ 1791440 w 6979813"/>
              <a:gd name="connsiteY114" fmla="*/ 805821 h 1801909"/>
              <a:gd name="connsiteX115" fmla="*/ 1791440 w 6979813"/>
              <a:gd name="connsiteY115" fmla="*/ 820145 h 1801909"/>
              <a:gd name="connsiteX116" fmla="*/ 1904786 w 6979813"/>
              <a:gd name="connsiteY116" fmla="*/ 820145 h 1801909"/>
              <a:gd name="connsiteX117" fmla="*/ 1904786 w 6979813"/>
              <a:gd name="connsiteY117" fmla="*/ 834595 h 1801909"/>
              <a:gd name="connsiteX118" fmla="*/ 1918494 w 6979813"/>
              <a:gd name="connsiteY118" fmla="*/ 834595 h 1801909"/>
              <a:gd name="connsiteX119" fmla="*/ 1918494 w 6979813"/>
              <a:gd name="connsiteY119" fmla="*/ 849046 h 1801909"/>
              <a:gd name="connsiteX120" fmla="*/ 1941086 w 6979813"/>
              <a:gd name="connsiteY120" fmla="*/ 849046 h 1801909"/>
              <a:gd name="connsiteX121" fmla="*/ 1941086 w 6979813"/>
              <a:gd name="connsiteY121" fmla="*/ 863497 h 1801909"/>
              <a:gd name="connsiteX122" fmla="*/ 1945656 w 6979813"/>
              <a:gd name="connsiteY122" fmla="*/ 863497 h 1801909"/>
              <a:gd name="connsiteX123" fmla="*/ 1945656 w 6979813"/>
              <a:gd name="connsiteY123" fmla="*/ 877821 h 1801909"/>
              <a:gd name="connsiteX124" fmla="*/ 1963806 w 6979813"/>
              <a:gd name="connsiteY124" fmla="*/ 877821 h 1801909"/>
              <a:gd name="connsiteX125" fmla="*/ 1963806 w 6979813"/>
              <a:gd name="connsiteY125" fmla="*/ 892272 h 1801909"/>
              <a:gd name="connsiteX126" fmla="*/ 2018258 w 6979813"/>
              <a:gd name="connsiteY126" fmla="*/ 892272 h 1801909"/>
              <a:gd name="connsiteX127" fmla="*/ 2018258 w 6979813"/>
              <a:gd name="connsiteY127" fmla="*/ 906722 h 1801909"/>
              <a:gd name="connsiteX128" fmla="*/ 2072582 w 6979813"/>
              <a:gd name="connsiteY128" fmla="*/ 906722 h 1801909"/>
              <a:gd name="connsiteX129" fmla="*/ 2072582 w 6979813"/>
              <a:gd name="connsiteY129" fmla="*/ 921173 h 1801909"/>
              <a:gd name="connsiteX130" fmla="*/ 2077152 w 6979813"/>
              <a:gd name="connsiteY130" fmla="*/ 921173 h 1801909"/>
              <a:gd name="connsiteX131" fmla="*/ 2077152 w 6979813"/>
              <a:gd name="connsiteY131" fmla="*/ 935497 h 1801909"/>
              <a:gd name="connsiteX132" fmla="*/ 2081721 w 6979813"/>
              <a:gd name="connsiteY132" fmla="*/ 935497 h 1801909"/>
              <a:gd name="connsiteX133" fmla="*/ 2095302 w 6979813"/>
              <a:gd name="connsiteY133" fmla="*/ 935497 h 1801909"/>
              <a:gd name="connsiteX134" fmla="*/ 2095302 w 6979813"/>
              <a:gd name="connsiteY134" fmla="*/ 950075 h 1801909"/>
              <a:gd name="connsiteX135" fmla="*/ 2113326 w 6979813"/>
              <a:gd name="connsiteY135" fmla="*/ 950075 h 1801909"/>
              <a:gd name="connsiteX136" fmla="*/ 2113326 w 6979813"/>
              <a:gd name="connsiteY136" fmla="*/ 964526 h 1801909"/>
              <a:gd name="connsiteX137" fmla="*/ 2158766 w 6979813"/>
              <a:gd name="connsiteY137" fmla="*/ 964526 h 1801909"/>
              <a:gd name="connsiteX138" fmla="*/ 2163208 w 6979813"/>
              <a:gd name="connsiteY138" fmla="*/ 964526 h 1801909"/>
              <a:gd name="connsiteX139" fmla="*/ 2163208 w 6979813"/>
              <a:gd name="connsiteY139" fmla="*/ 979103 h 1801909"/>
              <a:gd name="connsiteX140" fmla="*/ 2181358 w 6979813"/>
              <a:gd name="connsiteY140" fmla="*/ 979103 h 1801909"/>
              <a:gd name="connsiteX141" fmla="*/ 2181358 w 6979813"/>
              <a:gd name="connsiteY141" fmla="*/ 993807 h 1801909"/>
              <a:gd name="connsiteX142" fmla="*/ 2190497 w 6979813"/>
              <a:gd name="connsiteY142" fmla="*/ 993807 h 1801909"/>
              <a:gd name="connsiteX143" fmla="*/ 2190497 w 6979813"/>
              <a:gd name="connsiteY143" fmla="*/ 1008258 h 1801909"/>
              <a:gd name="connsiteX144" fmla="*/ 2231240 w 6979813"/>
              <a:gd name="connsiteY144" fmla="*/ 1008258 h 1801909"/>
              <a:gd name="connsiteX145" fmla="*/ 2231240 w 6979813"/>
              <a:gd name="connsiteY145" fmla="*/ 1022962 h 1801909"/>
              <a:gd name="connsiteX146" fmla="*/ 2235936 w 6979813"/>
              <a:gd name="connsiteY146" fmla="*/ 1022962 h 1801909"/>
              <a:gd name="connsiteX147" fmla="*/ 2235936 w 6979813"/>
              <a:gd name="connsiteY147" fmla="*/ 1037540 h 1801909"/>
              <a:gd name="connsiteX148" fmla="*/ 2244949 w 6979813"/>
              <a:gd name="connsiteY148" fmla="*/ 1037540 h 1801909"/>
              <a:gd name="connsiteX149" fmla="*/ 2263099 w 6979813"/>
              <a:gd name="connsiteY149" fmla="*/ 1037540 h 1801909"/>
              <a:gd name="connsiteX150" fmla="*/ 2263099 w 6979813"/>
              <a:gd name="connsiteY150" fmla="*/ 1052244 h 1801909"/>
              <a:gd name="connsiteX151" fmla="*/ 2276680 w 6979813"/>
              <a:gd name="connsiteY151" fmla="*/ 1052244 h 1801909"/>
              <a:gd name="connsiteX152" fmla="*/ 2312981 w 6979813"/>
              <a:gd name="connsiteY152" fmla="*/ 1052244 h 1801909"/>
              <a:gd name="connsiteX153" fmla="*/ 2331131 w 6979813"/>
              <a:gd name="connsiteY153" fmla="*/ 1052244 h 1801909"/>
              <a:gd name="connsiteX154" fmla="*/ 2331131 w 6979813"/>
              <a:gd name="connsiteY154" fmla="*/ 1066949 h 1801909"/>
              <a:gd name="connsiteX155" fmla="*/ 2344713 w 6979813"/>
              <a:gd name="connsiteY155" fmla="*/ 1066949 h 1801909"/>
              <a:gd name="connsiteX156" fmla="*/ 2344713 w 6979813"/>
              <a:gd name="connsiteY156" fmla="*/ 1082033 h 1801909"/>
              <a:gd name="connsiteX157" fmla="*/ 2372002 w 6979813"/>
              <a:gd name="connsiteY157" fmla="*/ 1082033 h 1801909"/>
              <a:gd name="connsiteX158" fmla="*/ 2372002 w 6979813"/>
              <a:gd name="connsiteY158" fmla="*/ 1096737 h 1801909"/>
              <a:gd name="connsiteX159" fmla="*/ 2426326 w 6979813"/>
              <a:gd name="connsiteY159" fmla="*/ 1096737 h 1801909"/>
              <a:gd name="connsiteX160" fmla="*/ 2426326 w 6979813"/>
              <a:gd name="connsiteY160" fmla="*/ 1111568 h 1801909"/>
              <a:gd name="connsiteX161" fmla="*/ 2444477 w 6979813"/>
              <a:gd name="connsiteY161" fmla="*/ 1111568 h 1801909"/>
              <a:gd name="connsiteX162" fmla="*/ 2444477 w 6979813"/>
              <a:gd name="connsiteY162" fmla="*/ 1126399 h 1801909"/>
              <a:gd name="connsiteX163" fmla="*/ 2449047 w 6979813"/>
              <a:gd name="connsiteY163" fmla="*/ 1126399 h 1801909"/>
              <a:gd name="connsiteX164" fmla="*/ 2453616 w 6979813"/>
              <a:gd name="connsiteY164" fmla="*/ 1126399 h 1801909"/>
              <a:gd name="connsiteX165" fmla="*/ 2462628 w 6979813"/>
              <a:gd name="connsiteY165" fmla="*/ 1126399 h 1801909"/>
              <a:gd name="connsiteX166" fmla="*/ 2462628 w 6979813"/>
              <a:gd name="connsiteY166" fmla="*/ 1141484 h 1801909"/>
              <a:gd name="connsiteX167" fmla="*/ 2503498 w 6979813"/>
              <a:gd name="connsiteY167" fmla="*/ 1141484 h 1801909"/>
              <a:gd name="connsiteX168" fmla="*/ 2503498 w 6979813"/>
              <a:gd name="connsiteY168" fmla="*/ 1156569 h 1801909"/>
              <a:gd name="connsiteX169" fmla="*/ 2517079 w 6979813"/>
              <a:gd name="connsiteY169" fmla="*/ 1156569 h 1801909"/>
              <a:gd name="connsiteX170" fmla="*/ 2539798 w 6979813"/>
              <a:gd name="connsiteY170" fmla="*/ 1156569 h 1801909"/>
              <a:gd name="connsiteX171" fmla="*/ 2566961 w 6979813"/>
              <a:gd name="connsiteY171" fmla="*/ 1156569 h 1801909"/>
              <a:gd name="connsiteX172" fmla="*/ 2566961 w 6979813"/>
              <a:gd name="connsiteY172" fmla="*/ 1171907 h 1801909"/>
              <a:gd name="connsiteX173" fmla="*/ 2580542 w 6979813"/>
              <a:gd name="connsiteY173" fmla="*/ 1171907 h 1801909"/>
              <a:gd name="connsiteX174" fmla="*/ 2607832 w 6979813"/>
              <a:gd name="connsiteY174" fmla="*/ 1171907 h 1801909"/>
              <a:gd name="connsiteX175" fmla="*/ 2671168 w 6979813"/>
              <a:gd name="connsiteY175" fmla="*/ 1171907 h 1801909"/>
              <a:gd name="connsiteX176" fmla="*/ 2671168 w 6979813"/>
              <a:gd name="connsiteY176" fmla="*/ 1187498 h 1801909"/>
              <a:gd name="connsiteX177" fmla="*/ 2684876 w 6979813"/>
              <a:gd name="connsiteY177" fmla="*/ 1187498 h 1801909"/>
              <a:gd name="connsiteX178" fmla="*/ 2684876 w 6979813"/>
              <a:gd name="connsiteY178" fmla="*/ 1202963 h 1801909"/>
              <a:gd name="connsiteX179" fmla="*/ 2730188 w 6979813"/>
              <a:gd name="connsiteY179" fmla="*/ 1202963 h 1801909"/>
              <a:gd name="connsiteX180" fmla="*/ 2730188 w 6979813"/>
              <a:gd name="connsiteY180" fmla="*/ 1218555 h 1801909"/>
              <a:gd name="connsiteX181" fmla="*/ 2775628 w 6979813"/>
              <a:gd name="connsiteY181" fmla="*/ 1218555 h 1801909"/>
              <a:gd name="connsiteX182" fmla="*/ 2820941 w 6979813"/>
              <a:gd name="connsiteY182" fmla="*/ 1218555 h 1801909"/>
              <a:gd name="connsiteX183" fmla="*/ 2848103 w 6979813"/>
              <a:gd name="connsiteY183" fmla="*/ 1218555 h 1801909"/>
              <a:gd name="connsiteX184" fmla="*/ 2848103 w 6979813"/>
              <a:gd name="connsiteY184" fmla="*/ 1234400 h 1801909"/>
              <a:gd name="connsiteX185" fmla="*/ 2870823 w 6979813"/>
              <a:gd name="connsiteY185" fmla="*/ 1234400 h 1801909"/>
              <a:gd name="connsiteX186" fmla="*/ 2870823 w 6979813"/>
              <a:gd name="connsiteY186" fmla="*/ 1250118 h 1801909"/>
              <a:gd name="connsiteX187" fmla="*/ 2897985 w 6979813"/>
              <a:gd name="connsiteY187" fmla="*/ 1250118 h 1801909"/>
              <a:gd name="connsiteX188" fmla="*/ 2897985 w 6979813"/>
              <a:gd name="connsiteY188" fmla="*/ 1265964 h 1801909"/>
              <a:gd name="connsiteX189" fmla="*/ 2916136 w 6979813"/>
              <a:gd name="connsiteY189" fmla="*/ 1265964 h 1801909"/>
              <a:gd name="connsiteX190" fmla="*/ 2916136 w 6979813"/>
              <a:gd name="connsiteY190" fmla="*/ 1281809 h 1801909"/>
              <a:gd name="connsiteX191" fmla="*/ 2961575 w 6979813"/>
              <a:gd name="connsiteY191" fmla="*/ 1281809 h 1801909"/>
              <a:gd name="connsiteX192" fmla="*/ 2961575 w 6979813"/>
              <a:gd name="connsiteY192" fmla="*/ 1297400 h 1801909"/>
              <a:gd name="connsiteX193" fmla="*/ 3029607 w 6979813"/>
              <a:gd name="connsiteY193" fmla="*/ 1297400 h 1801909"/>
              <a:gd name="connsiteX194" fmla="*/ 3034051 w 6979813"/>
              <a:gd name="connsiteY194" fmla="*/ 1297400 h 1801909"/>
              <a:gd name="connsiteX195" fmla="*/ 3034051 w 6979813"/>
              <a:gd name="connsiteY195" fmla="*/ 1313245 h 1801909"/>
              <a:gd name="connsiteX196" fmla="*/ 3038620 w 6979813"/>
              <a:gd name="connsiteY196" fmla="*/ 1313245 h 1801909"/>
              <a:gd name="connsiteX197" fmla="*/ 3038620 w 6979813"/>
              <a:gd name="connsiteY197" fmla="*/ 1329217 h 1801909"/>
              <a:gd name="connsiteX198" fmla="*/ 3065910 w 6979813"/>
              <a:gd name="connsiteY198" fmla="*/ 1329217 h 1801909"/>
              <a:gd name="connsiteX199" fmla="*/ 3079490 w 6979813"/>
              <a:gd name="connsiteY199" fmla="*/ 1329217 h 1801909"/>
              <a:gd name="connsiteX200" fmla="*/ 3079490 w 6979813"/>
              <a:gd name="connsiteY200" fmla="*/ 1345189 h 1801909"/>
              <a:gd name="connsiteX201" fmla="*/ 3092945 w 6979813"/>
              <a:gd name="connsiteY201" fmla="*/ 1345189 h 1801909"/>
              <a:gd name="connsiteX202" fmla="*/ 3115791 w 6979813"/>
              <a:gd name="connsiteY202" fmla="*/ 1345189 h 1801909"/>
              <a:gd name="connsiteX203" fmla="*/ 3115791 w 6979813"/>
              <a:gd name="connsiteY203" fmla="*/ 1361415 h 1801909"/>
              <a:gd name="connsiteX204" fmla="*/ 3138384 w 6979813"/>
              <a:gd name="connsiteY204" fmla="*/ 1361415 h 1801909"/>
              <a:gd name="connsiteX205" fmla="*/ 3147522 w 6979813"/>
              <a:gd name="connsiteY205" fmla="*/ 1361415 h 1801909"/>
              <a:gd name="connsiteX206" fmla="*/ 3147522 w 6979813"/>
              <a:gd name="connsiteY206" fmla="*/ 1377640 h 1801909"/>
              <a:gd name="connsiteX207" fmla="*/ 3156534 w 6979813"/>
              <a:gd name="connsiteY207" fmla="*/ 1377640 h 1801909"/>
              <a:gd name="connsiteX208" fmla="*/ 3160977 w 6979813"/>
              <a:gd name="connsiteY208" fmla="*/ 1377640 h 1801909"/>
              <a:gd name="connsiteX209" fmla="*/ 3238148 w 6979813"/>
              <a:gd name="connsiteY209" fmla="*/ 1377640 h 1801909"/>
              <a:gd name="connsiteX210" fmla="*/ 3238148 w 6979813"/>
              <a:gd name="connsiteY210" fmla="*/ 1394119 h 1801909"/>
              <a:gd name="connsiteX211" fmla="*/ 3288031 w 6979813"/>
              <a:gd name="connsiteY211" fmla="*/ 1394119 h 1801909"/>
              <a:gd name="connsiteX212" fmla="*/ 3310623 w 6979813"/>
              <a:gd name="connsiteY212" fmla="*/ 1394119 h 1801909"/>
              <a:gd name="connsiteX213" fmla="*/ 3328774 w 6979813"/>
              <a:gd name="connsiteY213" fmla="*/ 1394119 h 1801909"/>
              <a:gd name="connsiteX214" fmla="*/ 3328774 w 6979813"/>
              <a:gd name="connsiteY214" fmla="*/ 1410978 h 1801909"/>
              <a:gd name="connsiteX215" fmla="*/ 3365202 w 6979813"/>
              <a:gd name="connsiteY215" fmla="*/ 1410978 h 1801909"/>
              <a:gd name="connsiteX216" fmla="*/ 3365202 w 6979813"/>
              <a:gd name="connsiteY216" fmla="*/ 1427584 h 1801909"/>
              <a:gd name="connsiteX217" fmla="*/ 3369771 w 6979813"/>
              <a:gd name="connsiteY217" fmla="*/ 1427584 h 1801909"/>
              <a:gd name="connsiteX218" fmla="*/ 3369771 w 6979813"/>
              <a:gd name="connsiteY218" fmla="*/ 1444443 h 1801909"/>
              <a:gd name="connsiteX219" fmla="*/ 3446689 w 6979813"/>
              <a:gd name="connsiteY219" fmla="*/ 1444443 h 1801909"/>
              <a:gd name="connsiteX220" fmla="*/ 3446689 w 6979813"/>
              <a:gd name="connsiteY220" fmla="*/ 1461176 h 1801909"/>
              <a:gd name="connsiteX221" fmla="*/ 3532871 w 6979813"/>
              <a:gd name="connsiteY221" fmla="*/ 1461176 h 1801909"/>
              <a:gd name="connsiteX222" fmla="*/ 3605600 w 6979813"/>
              <a:gd name="connsiteY222" fmla="*/ 1461176 h 1801909"/>
              <a:gd name="connsiteX223" fmla="*/ 3605600 w 6979813"/>
              <a:gd name="connsiteY223" fmla="*/ 1478162 h 1801909"/>
              <a:gd name="connsiteX224" fmla="*/ 3610043 w 6979813"/>
              <a:gd name="connsiteY224" fmla="*/ 1478162 h 1801909"/>
              <a:gd name="connsiteX225" fmla="*/ 3619182 w 6979813"/>
              <a:gd name="connsiteY225" fmla="*/ 1478162 h 1801909"/>
              <a:gd name="connsiteX226" fmla="*/ 3678076 w 6979813"/>
              <a:gd name="connsiteY226" fmla="*/ 1478162 h 1801909"/>
              <a:gd name="connsiteX227" fmla="*/ 3714377 w 6979813"/>
              <a:gd name="connsiteY227" fmla="*/ 1478162 h 1801909"/>
              <a:gd name="connsiteX228" fmla="*/ 3732401 w 6979813"/>
              <a:gd name="connsiteY228" fmla="*/ 1478162 h 1801909"/>
              <a:gd name="connsiteX229" fmla="*/ 3759689 w 6979813"/>
              <a:gd name="connsiteY229" fmla="*/ 1478162 h 1801909"/>
              <a:gd name="connsiteX230" fmla="*/ 3764258 w 6979813"/>
              <a:gd name="connsiteY230" fmla="*/ 1478162 h 1801909"/>
              <a:gd name="connsiteX231" fmla="*/ 3795989 w 6979813"/>
              <a:gd name="connsiteY231" fmla="*/ 1478162 h 1801909"/>
              <a:gd name="connsiteX232" fmla="*/ 3827721 w 6979813"/>
              <a:gd name="connsiteY232" fmla="*/ 1478162 h 1801909"/>
              <a:gd name="connsiteX233" fmla="*/ 3836734 w 6979813"/>
              <a:gd name="connsiteY233" fmla="*/ 1478162 h 1801909"/>
              <a:gd name="connsiteX234" fmla="*/ 3841430 w 6979813"/>
              <a:gd name="connsiteY234" fmla="*/ 1478162 h 1801909"/>
              <a:gd name="connsiteX235" fmla="*/ 3845872 w 6979813"/>
              <a:gd name="connsiteY235" fmla="*/ 1478162 h 1801909"/>
              <a:gd name="connsiteX236" fmla="*/ 3886615 w 6979813"/>
              <a:gd name="connsiteY236" fmla="*/ 1478162 h 1801909"/>
              <a:gd name="connsiteX237" fmla="*/ 3918347 w 6979813"/>
              <a:gd name="connsiteY237" fmla="*/ 1478162 h 1801909"/>
              <a:gd name="connsiteX238" fmla="*/ 3941194 w 6979813"/>
              <a:gd name="connsiteY238" fmla="*/ 1478162 h 1801909"/>
              <a:gd name="connsiteX239" fmla="*/ 3945636 w 6979813"/>
              <a:gd name="connsiteY239" fmla="*/ 1478162 h 1801909"/>
              <a:gd name="connsiteX240" fmla="*/ 3945636 w 6979813"/>
              <a:gd name="connsiteY240" fmla="*/ 1498190 h 1801909"/>
              <a:gd name="connsiteX241" fmla="*/ 3963787 w 6979813"/>
              <a:gd name="connsiteY241" fmla="*/ 1498190 h 1801909"/>
              <a:gd name="connsiteX242" fmla="*/ 3968357 w 6979813"/>
              <a:gd name="connsiteY242" fmla="*/ 1498190 h 1801909"/>
              <a:gd name="connsiteX243" fmla="*/ 3981937 w 6979813"/>
              <a:gd name="connsiteY243" fmla="*/ 1498190 h 1801909"/>
              <a:gd name="connsiteX244" fmla="*/ 3981937 w 6979813"/>
              <a:gd name="connsiteY244" fmla="*/ 1518852 h 1801909"/>
              <a:gd name="connsiteX245" fmla="*/ 4009226 w 6979813"/>
              <a:gd name="connsiteY245" fmla="*/ 1518852 h 1801909"/>
              <a:gd name="connsiteX246" fmla="*/ 4009226 w 6979813"/>
              <a:gd name="connsiteY246" fmla="*/ 1539514 h 1801909"/>
              <a:gd name="connsiteX247" fmla="*/ 4031820 w 6979813"/>
              <a:gd name="connsiteY247" fmla="*/ 1539514 h 1801909"/>
              <a:gd name="connsiteX248" fmla="*/ 4045400 w 6979813"/>
              <a:gd name="connsiteY248" fmla="*/ 1539514 h 1801909"/>
              <a:gd name="connsiteX249" fmla="*/ 4059109 w 6979813"/>
              <a:gd name="connsiteY249" fmla="*/ 1539514 h 1801909"/>
              <a:gd name="connsiteX250" fmla="*/ 4118002 w 6979813"/>
              <a:gd name="connsiteY250" fmla="*/ 1539514 h 1801909"/>
              <a:gd name="connsiteX251" fmla="*/ 4158873 w 6979813"/>
              <a:gd name="connsiteY251" fmla="*/ 1539514 h 1801909"/>
              <a:gd name="connsiteX252" fmla="*/ 4167885 w 6979813"/>
              <a:gd name="connsiteY252" fmla="*/ 1539514 h 1801909"/>
              <a:gd name="connsiteX253" fmla="*/ 4172327 w 6979813"/>
              <a:gd name="connsiteY253" fmla="*/ 1539514 h 1801909"/>
              <a:gd name="connsiteX254" fmla="*/ 4190478 w 6979813"/>
              <a:gd name="connsiteY254" fmla="*/ 1539514 h 1801909"/>
              <a:gd name="connsiteX255" fmla="*/ 4195174 w 6979813"/>
              <a:gd name="connsiteY255" fmla="*/ 1539514 h 1801909"/>
              <a:gd name="connsiteX256" fmla="*/ 4217767 w 6979813"/>
              <a:gd name="connsiteY256" fmla="*/ 1539514 h 1801909"/>
              <a:gd name="connsiteX257" fmla="*/ 4249499 w 6979813"/>
              <a:gd name="connsiteY257" fmla="*/ 1539514 h 1801909"/>
              <a:gd name="connsiteX258" fmla="*/ 4254068 w 6979813"/>
              <a:gd name="connsiteY258" fmla="*/ 1539514 h 1801909"/>
              <a:gd name="connsiteX259" fmla="*/ 4254068 w 6979813"/>
              <a:gd name="connsiteY259" fmla="*/ 1563092 h 1801909"/>
              <a:gd name="connsiteX260" fmla="*/ 4263207 w 6979813"/>
              <a:gd name="connsiteY260" fmla="*/ 1563092 h 1801909"/>
              <a:gd name="connsiteX261" fmla="*/ 4290242 w 6979813"/>
              <a:gd name="connsiteY261" fmla="*/ 1563092 h 1801909"/>
              <a:gd name="connsiteX262" fmla="*/ 4294938 w 6979813"/>
              <a:gd name="connsiteY262" fmla="*/ 1563092 h 1801909"/>
              <a:gd name="connsiteX263" fmla="*/ 4326543 w 6979813"/>
              <a:gd name="connsiteY263" fmla="*/ 1563092 h 1801909"/>
              <a:gd name="connsiteX264" fmla="*/ 4367413 w 6979813"/>
              <a:gd name="connsiteY264" fmla="*/ 1563092 h 1801909"/>
              <a:gd name="connsiteX265" fmla="*/ 4408157 w 6979813"/>
              <a:gd name="connsiteY265" fmla="*/ 1563092 h 1801909"/>
              <a:gd name="connsiteX266" fmla="*/ 4408157 w 6979813"/>
              <a:gd name="connsiteY266" fmla="*/ 1588190 h 1801909"/>
              <a:gd name="connsiteX267" fmla="*/ 4440016 w 6979813"/>
              <a:gd name="connsiteY267" fmla="*/ 1588190 h 1801909"/>
              <a:gd name="connsiteX268" fmla="*/ 4462735 w 6979813"/>
              <a:gd name="connsiteY268" fmla="*/ 1588190 h 1801909"/>
              <a:gd name="connsiteX269" fmla="*/ 4499035 w 6979813"/>
              <a:gd name="connsiteY269" fmla="*/ 1588190 h 1801909"/>
              <a:gd name="connsiteX270" fmla="*/ 4503479 w 6979813"/>
              <a:gd name="connsiteY270" fmla="*/ 1588190 h 1801909"/>
              <a:gd name="connsiteX271" fmla="*/ 4553360 w 6979813"/>
              <a:gd name="connsiteY271" fmla="*/ 1588190 h 1801909"/>
              <a:gd name="connsiteX272" fmla="*/ 4575954 w 6979813"/>
              <a:gd name="connsiteY272" fmla="*/ 1588190 h 1801909"/>
              <a:gd name="connsiteX273" fmla="*/ 4589661 w 6979813"/>
              <a:gd name="connsiteY273" fmla="*/ 1588190 h 1801909"/>
              <a:gd name="connsiteX274" fmla="*/ 4630406 w 6979813"/>
              <a:gd name="connsiteY274" fmla="*/ 1588190 h 1801909"/>
              <a:gd name="connsiteX275" fmla="*/ 4648682 w 6979813"/>
              <a:gd name="connsiteY275" fmla="*/ 1588190 h 1801909"/>
              <a:gd name="connsiteX276" fmla="*/ 4698565 w 6979813"/>
              <a:gd name="connsiteY276" fmla="*/ 1588190 h 1801909"/>
              <a:gd name="connsiteX277" fmla="*/ 4703134 w 6979813"/>
              <a:gd name="connsiteY277" fmla="*/ 1588190 h 1801909"/>
              <a:gd name="connsiteX278" fmla="*/ 4757458 w 6979813"/>
              <a:gd name="connsiteY278" fmla="*/ 1588190 h 1801909"/>
              <a:gd name="connsiteX279" fmla="*/ 4771040 w 6979813"/>
              <a:gd name="connsiteY279" fmla="*/ 1588190 h 1801909"/>
              <a:gd name="connsiteX280" fmla="*/ 4775609 w 6979813"/>
              <a:gd name="connsiteY280" fmla="*/ 1588190 h 1801909"/>
              <a:gd name="connsiteX281" fmla="*/ 4802898 w 6979813"/>
              <a:gd name="connsiteY281" fmla="*/ 1588190 h 1801909"/>
              <a:gd name="connsiteX282" fmla="*/ 4848083 w 6979813"/>
              <a:gd name="connsiteY282" fmla="*/ 1588190 h 1801909"/>
              <a:gd name="connsiteX283" fmla="*/ 4848083 w 6979813"/>
              <a:gd name="connsiteY283" fmla="*/ 1619500 h 1801909"/>
              <a:gd name="connsiteX284" fmla="*/ 4884511 w 6979813"/>
              <a:gd name="connsiteY284" fmla="*/ 1619500 h 1801909"/>
              <a:gd name="connsiteX285" fmla="*/ 4911674 w 6979813"/>
              <a:gd name="connsiteY285" fmla="*/ 1619500 h 1801909"/>
              <a:gd name="connsiteX286" fmla="*/ 4925256 w 6979813"/>
              <a:gd name="connsiteY286" fmla="*/ 1619500 h 1801909"/>
              <a:gd name="connsiteX287" fmla="*/ 4929825 w 6979813"/>
              <a:gd name="connsiteY287" fmla="*/ 1619500 h 1801909"/>
              <a:gd name="connsiteX288" fmla="*/ 4947847 w 6979813"/>
              <a:gd name="connsiteY288" fmla="*/ 1619500 h 1801909"/>
              <a:gd name="connsiteX289" fmla="*/ 4956987 w 6979813"/>
              <a:gd name="connsiteY289" fmla="*/ 1619500 h 1801909"/>
              <a:gd name="connsiteX290" fmla="*/ 5006995 w 6979813"/>
              <a:gd name="connsiteY290" fmla="*/ 1619500 h 1801909"/>
              <a:gd name="connsiteX291" fmla="*/ 5006995 w 6979813"/>
              <a:gd name="connsiteY291" fmla="*/ 1655247 h 1801909"/>
              <a:gd name="connsiteX292" fmla="*/ 5065762 w 6979813"/>
              <a:gd name="connsiteY292" fmla="*/ 1655247 h 1801909"/>
              <a:gd name="connsiteX293" fmla="*/ 5083914 w 6979813"/>
              <a:gd name="connsiteY293" fmla="*/ 1655247 h 1801909"/>
              <a:gd name="connsiteX294" fmla="*/ 5097621 w 6979813"/>
              <a:gd name="connsiteY294" fmla="*/ 1655247 h 1801909"/>
              <a:gd name="connsiteX295" fmla="*/ 5138491 w 6979813"/>
              <a:gd name="connsiteY295" fmla="*/ 1655247 h 1801909"/>
              <a:gd name="connsiteX296" fmla="*/ 5165654 w 6979813"/>
              <a:gd name="connsiteY296" fmla="*/ 1655247 h 1801909"/>
              <a:gd name="connsiteX297" fmla="*/ 5174792 w 6979813"/>
              <a:gd name="connsiteY297" fmla="*/ 1655247 h 1801909"/>
              <a:gd name="connsiteX298" fmla="*/ 5188374 w 6979813"/>
              <a:gd name="connsiteY298" fmla="*/ 1655247 h 1801909"/>
              <a:gd name="connsiteX299" fmla="*/ 5215536 w 6979813"/>
              <a:gd name="connsiteY299" fmla="*/ 1655247 h 1801909"/>
              <a:gd name="connsiteX300" fmla="*/ 5215536 w 6979813"/>
              <a:gd name="connsiteY300" fmla="*/ 1696571 h 1801909"/>
              <a:gd name="connsiteX301" fmla="*/ 5219978 w 6979813"/>
              <a:gd name="connsiteY301" fmla="*/ 1696571 h 1801909"/>
              <a:gd name="connsiteX302" fmla="*/ 5288011 w 6979813"/>
              <a:gd name="connsiteY302" fmla="*/ 1696571 h 1801909"/>
              <a:gd name="connsiteX303" fmla="*/ 5297149 w 6979813"/>
              <a:gd name="connsiteY303" fmla="*/ 1696571 h 1801909"/>
              <a:gd name="connsiteX304" fmla="*/ 5319742 w 6979813"/>
              <a:gd name="connsiteY304" fmla="*/ 1696571 h 1801909"/>
              <a:gd name="connsiteX305" fmla="*/ 5333450 w 6979813"/>
              <a:gd name="connsiteY305" fmla="*/ 1696571 h 1801909"/>
              <a:gd name="connsiteX306" fmla="*/ 5333450 w 6979813"/>
              <a:gd name="connsiteY306" fmla="*/ 1742205 h 1801909"/>
              <a:gd name="connsiteX307" fmla="*/ 5342590 w 6979813"/>
              <a:gd name="connsiteY307" fmla="*/ 1742205 h 1801909"/>
              <a:gd name="connsiteX308" fmla="*/ 5360739 w 6979813"/>
              <a:gd name="connsiteY308" fmla="*/ 1742205 h 1801909"/>
              <a:gd name="connsiteX309" fmla="*/ 5410622 w 6979813"/>
              <a:gd name="connsiteY309" fmla="*/ 1742205 h 1801909"/>
              <a:gd name="connsiteX310" fmla="*/ 5487539 w 6979813"/>
              <a:gd name="connsiteY310" fmla="*/ 1742205 h 1801909"/>
              <a:gd name="connsiteX311" fmla="*/ 5496679 w 6979813"/>
              <a:gd name="connsiteY311" fmla="*/ 1742205 h 1801909"/>
              <a:gd name="connsiteX312" fmla="*/ 5514828 w 6979813"/>
              <a:gd name="connsiteY312" fmla="*/ 1742205 h 1801909"/>
              <a:gd name="connsiteX313" fmla="*/ 5560267 w 6979813"/>
              <a:gd name="connsiteY313" fmla="*/ 1742205 h 1801909"/>
              <a:gd name="connsiteX314" fmla="*/ 5582861 w 6979813"/>
              <a:gd name="connsiteY314" fmla="*/ 1742205 h 1801909"/>
              <a:gd name="connsiteX315" fmla="*/ 5637313 w 6979813"/>
              <a:gd name="connsiteY315" fmla="*/ 1742205 h 1801909"/>
              <a:gd name="connsiteX316" fmla="*/ 5637313 w 6979813"/>
              <a:gd name="connsiteY316" fmla="*/ 1801910 h 1801909"/>
              <a:gd name="connsiteX317" fmla="*/ 5669044 w 6979813"/>
              <a:gd name="connsiteY317" fmla="*/ 1801910 h 1801909"/>
              <a:gd name="connsiteX318" fmla="*/ 5673486 w 6979813"/>
              <a:gd name="connsiteY318" fmla="*/ 1801910 h 1801909"/>
              <a:gd name="connsiteX319" fmla="*/ 5678183 w 6979813"/>
              <a:gd name="connsiteY319" fmla="*/ 1801910 h 1801909"/>
              <a:gd name="connsiteX320" fmla="*/ 5741519 w 6979813"/>
              <a:gd name="connsiteY320" fmla="*/ 1801910 h 1801909"/>
              <a:gd name="connsiteX321" fmla="*/ 5755228 w 6979813"/>
              <a:gd name="connsiteY321" fmla="*/ 1801910 h 1801909"/>
              <a:gd name="connsiteX322" fmla="*/ 5818691 w 6979813"/>
              <a:gd name="connsiteY322" fmla="*/ 1801910 h 1801909"/>
              <a:gd name="connsiteX323" fmla="*/ 5850548 w 6979813"/>
              <a:gd name="connsiteY323" fmla="*/ 1801910 h 1801909"/>
              <a:gd name="connsiteX324" fmla="*/ 5868572 w 6979813"/>
              <a:gd name="connsiteY324" fmla="*/ 1801910 h 1801909"/>
              <a:gd name="connsiteX325" fmla="*/ 5891293 w 6979813"/>
              <a:gd name="connsiteY325" fmla="*/ 1801910 h 1801909"/>
              <a:gd name="connsiteX326" fmla="*/ 5918455 w 6979813"/>
              <a:gd name="connsiteY326" fmla="*/ 1801910 h 1801909"/>
              <a:gd name="connsiteX327" fmla="*/ 5941174 w 6979813"/>
              <a:gd name="connsiteY327" fmla="*/ 1801910 h 1801909"/>
              <a:gd name="connsiteX328" fmla="*/ 5945618 w 6979813"/>
              <a:gd name="connsiteY328" fmla="*/ 1801910 h 1801909"/>
              <a:gd name="connsiteX329" fmla="*/ 6022788 w 6979813"/>
              <a:gd name="connsiteY329" fmla="*/ 1801910 h 1801909"/>
              <a:gd name="connsiteX330" fmla="*/ 6036496 w 6979813"/>
              <a:gd name="connsiteY330" fmla="*/ 1801910 h 1801909"/>
              <a:gd name="connsiteX331" fmla="*/ 6095263 w 6979813"/>
              <a:gd name="connsiteY331" fmla="*/ 1801910 h 1801909"/>
              <a:gd name="connsiteX332" fmla="*/ 6099832 w 6979813"/>
              <a:gd name="connsiteY332" fmla="*/ 1801910 h 1801909"/>
              <a:gd name="connsiteX333" fmla="*/ 6154411 w 6979813"/>
              <a:gd name="connsiteY333" fmla="*/ 1801910 h 1801909"/>
              <a:gd name="connsiteX334" fmla="*/ 6186143 w 6979813"/>
              <a:gd name="connsiteY334" fmla="*/ 1801910 h 1801909"/>
              <a:gd name="connsiteX335" fmla="*/ 6226886 w 6979813"/>
              <a:gd name="connsiteY335" fmla="*/ 1801910 h 1801909"/>
              <a:gd name="connsiteX336" fmla="*/ 6236025 w 6979813"/>
              <a:gd name="connsiteY336" fmla="*/ 1801910 h 1801909"/>
              <a:gd name="connsiteX337" fmla="*/ 6340232 w 6979813"/>
              <a:gd name="connsiteY337" fmla="*/ 1801910 h 1801909"/>
              <a:gd name="connsiteX338" fmla="*/ 6576187 w 6979813"/>
              <a:gd name="connsiteY338" fmla="*/ 1801910 h 1801909"/>
              <a:gd name="connsiteX339" fmla="*/ 6694103 w 6979813"/>
              <a:gd name="connsiteY339" fmla="*/ 1801910 h 1801909"/>
              <a:gd name="connsiteX340" fmla="*/ 6866341 w 6979813"/>
              <a:gd name="connsiteY340" fmla="*/ 1801910 h 1801909"/>
              <a:gd name="connsiteX341" fmla="*/ 6979814 w 6979813"/>
              <a:gd name="connsiteY341" fmla="*/ 1801910 h 180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Lst>
            <a:rect l="l" t="t" r="r" b="b"/>
            <a:pathLst>
              <a:path w="6979813" h="1801909">
                <a:moveTo>
                  <a:pt x="0" y="0"/>
                </a:moveTo>
                <a:lnTo>
                  <a:pt x="4696" y="0"/>
                </a:lnTo>
                <a:lnTo>
                  <a:pt x="13581" y="0"/>
                </a:lnTo>
                <a:lnTo>
                  <a:pt x="86183" y="0"/>
                </a:lnTo>
                <a:lnTo>
                  <a:pt x="99764" y="0"/>
                </a:lnTo>
                <a:lnTo>
                  <a:pt x="154216" y="0"/>
                </a:lnTo>
                <a:lnTo>
                  <a:pt x="154216" y="27380"/>
                </a:lnTo>
                <a:lnTo>
                  <a:pt x="190644" y="27380"/>
                </a:lnTo>
                <a:lnTo>
                  <a:pt x="195086" y="27380"/>
                </a:lnTo>
                <a:lnTo>
                  <a:pt x="253980" y="27380"/>
                </a:lnTo>
                <a:lnTo>
                  <a:pt x="263118" y="27380"/>
                </a:lnTo>
                <a:lnTo>
                  <a:pt x="281269" y="27380"/>
                </a:lnTo>
                <a:lnTo>
                  <a:pt x="281269" y="41324"/>
                </a:lnTo>
                <a:lnTo>
                  <a:pt x="294850" y="41324"/>
                </a:lnTo>
                <a:lnTo>
                  <a:pt x="294850" y="55395"/>
                </a:lnTo>
                <a:lnTo>
                  <a:pt x="308558" y="55395"/>
                </a:lnTo>
                <a:lnTo>
                  <a:pt x="308558" y="69338"/>
                </a:lnTo>
                <a:lnTo>
                  <a:pt x="340163" y="69338"/>
                </a:lnTo>
                <a:lnTo>
                  <a:pt x="340163" y="83282"/>
                </a:lnTo>
                <a:lnTo>
                  <a:pt x="376464" y="83282"/>
                </a:lnTo>
                <a:lnTo>
                  <a:pt x="376464" y="97226"/>
                </a:lnTo>
                <a:lnTo>
                  <a:pt x="394615" y="97226"/>
                </a:lnTo>
                <a:lnTo>
                  <a:pt x="394615" y="111169"/>
                </a:lnTo>
                <a:lnTo>
                  <a:pt x="471658" y="111169"/>
                </a:lnTo>
                <a:lnTo>
                  <a:pt x="471658" y="125113"/>
                </a:lnTo>
                <a:lnTo>
                  <a:pt x="489810" y="125113"/>
                </a:lnTo>
                <a:lnTo>
                  <a:pt x="503390" y="125113"/>
                </a:lnTo>
                <a:lnTo>
                  <a:pt x="503390" y="139057"/>
                </a:lnTo>
                <a:lnTo>
                  <a:pt x="557842" y="139057"/>
                </a:lnTo>
                <a:lnTo>
                  <a:pt x="557842" y="153127"/>
                </a:lnTo>
                <a:lnTo>
                  <a:pt x="589574" y="153127"/>
                </a:lnTo>
                <a:lnTo>
                  <a:pt x="589574" y="167071"/>
                </a:lnTo>
                <a:lnTo>
                  <a:pt x="607724" y="167071"/>
                </a:lnTo>
                <a:lnTo>
                  <a:pt x="607724" y="181142"/>
                </a:lnTo>
                <a:lnTo>
                  <a:pt x="616862" y="181142"/>
                </a:lnTo>
                <a:lnTo>
                  <a:pt x="616862" y="195085"/>
                </a:lnTo>
                <a:lnTo>
                  <a:pt x="693907" y="195085"/>
                </a:lnTo>
                <a:lnTo>
                  <a:pt x="693907" y="209156"/>
                </a:lnTo>
                <a:lnTo>
                  <a:pt x="707488" y="209156"/>
                </a:lnTo>
                <a:lnTo>
                  <a:pt x="707488" y="223353"/>
                </a:lnTo>
                <a:lnTo>
                  <a:pt x="734778" y="223353"/>
                </a:lnTo>
                <a:lnTo>
                  <a:pt x="734778" y="251494"/>
                </a:lnTo>
                <a:lnTo>
                  <a:pt x="739220" y="251494"/>
                </a:lnTo>
                <a:lnTo>
                  <a:pt x="739220" y="265565"/>
                </a:lnTo>
                <a:lnTo>
                  <a:pt x="748359" y="265565"/>
                </a:lnTo>
                <a:lnTo>
                  <a:pt x="748359" y="279635"/>
                </a:lnTo>
                <a:lnTo>
                  <a:pt x="829972" y="279635"/>
                </a:lnTo>
                <a:lnTo>
                  <a:pt x="829972" y="293579"/>
                </a:lnTo>
                <a:lnTo>
                  <a:pt x="843554" y="293579"/>
                </a:lnTo>
                <a:lnTo>
                  <a:pt x="843554" y="321847"/>
                </a:lnTo>
                <a:lnTo>
                  <a:pt x="920724" y="321847"/>
                </a:lnTo>
                <a:lnTo>
                  <a:pt x="920724" y="335917"/>
                </a:lnTo>
                <a:lnTo>
                  <a:pt x="961468" y="335917"/>
                </a:lnTo>
                <a:lnTo>
                  <a:pt x="965910" y="335917"/>
                </a:lnTo>
                <a:lnTo>
                  <a:pt x="965910" y="349987"/>
                </a:lnTo>
                <a:lnTo>
                  <a:pt x="1024931" y="349987"/>
                </a:lnTo>
                <a:lnTo>
                  <a:pt x="1024931" y="364185"/>
                </a:lnTo>
                <a:lnTo>
                  <a:pt x="1029500" y="364185"/>
                </a:lnTo>
                <a:lnTo>
                  <a:pt x="1029500" y="378382"/>
                </a:lnTo>
                <a:lnTo>
                  <a:pt x="1043082" y="378382"/>
                </a:lnTo>
                <a:lnTo>
                  <a:pt x="1043082" y="392452"/>
                </a:lnTo>
                <a:lnTo>
                  <a:pt x="1056790" y="392452"/>
                </a:lnTo>
                <a:lnTo>
                  <a:pt x="1056790" y="420720"/>
                </a:lnTo>
                <a:lnTo>
                  <a:pt x="1061232" y="420720"/>
                </a:lnTo>
                <a:lnTo>
                  <a:pt x="1061232" y="434791"/>
                </a:lnTo>
                <a:lnTo>
                  <a:pt x="1070371" y="434791"/>
                </a:lnTo>
                <a:lnTo>
                  <a:pt x="1074940" y="434791"/>
                </a:lnTo>
                <a:lnTo>
                  <a:pt x="1074940" y="449115"/>
                </a:lnTo>
                <a:lnTo>
                  <a:pt x="1088522" y="449115"/>
                </a:lnTo>
                <a:lnTo>
                  <a:pt x="1088522" y="463312"/>
                </a:lnTo>
                <a:lnTo>
                  <a:pt x="1111114" y="463312"/>
                </a:lnTo>
                <a:lnTo>
                  <a:pt x="1111114" y="477382"/>
                </a:lnTo>
                <a:lnTo>
                  <a:pt x="1133707" y="477382"/>
                </a:lnTo>
                <a:lnTo>
                  <a:pt x="1197298" y="477382"/>
                </a:lnTo>
                <a:lnTo>
                  <a:pt x="1197298" y="491833"/>
                </a:lnTo>
                <a:lnTo>
                  <a:pt x="1210879" y="491833"/>
                </a:lnTo>
                <a:lnTo>
                  <a:pt x="1210879" y="506030"/>
                </a:lnTo>
                <a:lnTo>
                  <a:pt x="1274468" y="506030"/>
                </a:lnTo>
                <a:lnTo>
                  <a:pt x="1274468" y="520228"/>
                </a:lnTo>
                <a:lnTo>
                  <a:pt x="1301631" y="520228"/>
                </a:lnTo>
                <a:lnTo>
                  <a:pt x="1301631" y="534552"/>
                </a:lnTo>
                <a:lnTo>
                  <a:pt x="1310770" y="534552"/>
                </a:lnTo>
                <a:lnTo>
                  <a:pt x="1310770" y="563073"/>
                </a:lnTo>
                <a:lnTo>
                  <a:pt x="1342502" y="563073"/>
                </a:lnTo>
                <a:lnTo>
                  <a:pt x="1342502" y="577397"/>
                </a:lnTo>
                <a:lnTo>
                  <a:pt x="1346944" y="577397"/>
                </a:lnTo>
                <a:lnTo>
                  <a:pt x="1346944" y="591594"/>
                </a:lnTo>
                <a:lnTo>
                  <a:pt x="1360652" y="591594"/>
                </a:lnTo>
                <a:lnTo>
                  <a:pt x="1360652" y="605791"/>
                </a:lnTo>
                <a:lnTo>
                  <a:pt x="1378802" y="605791"/>
                </a:lnTo>
                <a:lnTo>
                  <a:pt x="1378802" y="620116"/>
                </a:lnTo>
                <a:lnTo>
                  <a:pt x="1424115" y="620116"/>
                </a:lnTo>
                <a:lnTo>
                  <a:pt x="1424115" y="634439"/>
                </a:lnTo>
                <a:lnTo>
                  <a:pt x="1428684" y="634439"/>
                </a:lnTo>
                <a:lnTo>
                  <a:pt x="1428684" y="648763"/>
                </a:lnTo>
                <a:lnTo>
                  <a:pt x="1437569" y="648763"/>
                </a:lnTo>
                <a:lnTo>
                  <a:pt x="1437569" y="677158"/>
                </a:lnTo>
                <a:lnTo>
                  <a:pt x="1442266" y="677158"/>
                </a:lnTo>
                <a:lnTo>
                  <a:pt x="1442266" y="691609"/>
                </a:lnTo>
                <a:lnTo>
                  <a:pt x="1451278" y="691609"/>
                </a:lnTo>
                <a:lnTo>
                  <a:pt x="1451278" y="705806"/>
                </a:lnTo>
                <a:lnTo>
                  <a:pt x="1487578" y="705806"/>
                </a:lnTo>
                <a:lnTo>
                  <a:pt x="1487578" y="720003"/>
                </a:lnTo>
                <a:lnTo>
                  <a:pt x="1492148" y="720003"/>
                </a:lnTo>
                <a:lnTo>
                  <a:pt x="1492148" y="734327"/>
                </a:lnTo>
                <a:lnTo>
                  <a:pt x="1505602" y="734327"/>
                </a:lnTo>
                <a:lnTo>
                  <a:pt x="1505602" y="748524"/>
                </a:lnTo>
                <a:lnTo>
                  <a:pt x="1546599" y="748524"/>
                </a:lnTo>
                <a:lnTo>
                  <a:pt x="1546599" y="777173"/>
                </a:lnTo>
                <a:lnTo>
                  <a:pt x="1560180" y="777173"/>
                </a:lnTo>
                <a:lnTo>
                  <a:pt x="1560180" y="791370"/>
                </a:lnTo>
                <a:lnTo>
                  <a:pt x="1623516" y="791370"/>
                </a:lnTo>
                <a:lnTo>
                  <a:pt x="1623516" y="805821"/>
                </a:lnTo>
                <a:lnTo>
                  <a:pt x="1659945" y="805821"/>
                </a:lnTo>
                <a:lnTo>
                  <a:pt x="1791440" y="805821"/>
                </a:lnTo>
                <a:lnTo>
                  <a:pt x="1791440" y="820145"/>
                </a:lnTo>
                <a:lnTo>
                  <a:pt x="1904786" y="820145"/>
                </a:lnTo>
                <a:lnTo>
                  <a:pt x="1904786" y="834595"/>
                </a:lnTo>
                <a:lnTo>
                  <a:pt x="1918494" y="834595"/>
                </a:lnTo>
                <a:lnTo>
                  <a:pt x="1918494" y="849046"/>
                </a:lnTo>
                <a:lnTo>
                  <a:pt x="1941086" y="849046"/>
                </a:lnTo>
                <a:lnTo>
                  <a:pt x="1941086" y="863497"/>
                </a:lnTo>
                <a:lnTo>
                  <a:pt x="1945656" y="863497"/>
                </a:lnTo>
                <a:lnTo>
                  <a:pt x="1945656" y="877821"/>
                </a:lnTo>
                <a:lnTo>
                  <a:pt x="1963806" y="877821"/>
                </a:lnTo>
                <a:lnTo>
                  <a:pt x="1963806" y="892272"/>
                </a:lnTo>
                <a:lnTo>
                  <a:pt x="2018258" y="892272"/>
                </a:lnTo>
                <a:lnTo>
                  <a:pt x="2018258" y="906722"/>
                </a:lnTo>
                <a:lnTo>
                  <a:pt x="2072582" y="906722"/>
                </a:lnTo>
                <a:lnTo>
                  <a:pt x="2072582" y="921173"/>
                </a:lnTo>
                <a:lnTo>
                  <a:pt x="2077152" y="921173"/>
                </a:lnTo>
                <a:lnTo>
                  <a:pt x="2077152" y="935497"/>
                </a:lnTo>
                <a:lnTo>
                  <a:pt x="2081721" y="935497"/>
                </a:lnTo>
                <a:lnTo>
                  <a:pt x="2095302" y="935497"/>
                </a:lnTo>
                <a:lnTo>
                  <a:pt x="2095302" y="950075"/>
                </a:lnTo>
                <a:lnTo>
                  <a:pt x="2113326" y="950075"/>
                </a:lnTo>
                <a:lnTo>
                  <a:pt x="2113326" y="964526"/>
                </a:lnTo>
                <a:lnTo>
                  <a:pt x="2158766" y="964526"/>
                </a:lnTo>
                <a:lnTo>
                  <a:pt x="2163208" y="964526"/>
                </a:lnTo>
                <a:lnTo>
                  <a:pt x="2163208" y="979103"/>
                </a:lnTo>
                <a:lnTo>
                  <a:pt x="2181358" y="979103"/>
                </a:lnTo>
                <a:lnTo>
                  <a:pt x="2181358" y="993807"/>
                </a:lnTo>
                <a:lnTo>
                  <a:pt x="2190497" y="993807"/>
                </a:lnTo>
                <a:lnTo>
                  <a:pt x="2190497" y="1008258"/>
                </a:lnTo>
                <a:lnTo>
                  <a:pt x="2231240" y="1008258"/>
                </a:lnTo>
                <a:lnTo>
                  <a:pt x="2231240" y="1022962"/>
                </a:lnTo>
                <a:lnTo>
                  <a:pt x="2235936" y="1022962"/>
                </a:lnTo>
                <a:lnTo>
                  <a:pt x="2235936" y="1037540"/>
                </a:lnTo>
                <a:lnTo>
                  <a:pt x="2244949" y="1037540"/>
                </a:lnTo>
                <a:lnTo>
                  <a:pt x="2263099" y="1037540"/>
                </a:lnTo>
                <a:lnTo>
                  <a:pt x="2263099" y="1052244"/>
                </a:lnTo>
                <a:lnTo>
                  <a:pt x="2276680" y="1052244"/>
                </a:lnTo>
                <a:lnTo>
                  <a:pt x="2312981" y="1052244"/>
                </a:lnTo>
                <a:lnTo>
                  <a:pt x="2331131" y="1052244"/>
                </a:lnTo>
                <a:lnTo>
                  <a:pt x="2331131" y="1066949"/>
                </a:lnTo>
                <a:lnTo>
                  <a:pt x="2344713" y="1066949"/>
                </a:lnTo>
                <a:lnTo>
                  <a:pt x="2344713" y="1082033"/>
                </a:lnTo>
                <a:lnTo>
                  <a:pt x="2372002" y="1082033"/>
                </a:lnTo>
                <a:lnTo>
                  <a:pt x="2372002" y="1096737"/>
                </a:lnTo>
                <a:lnTo>
                  <a:pt x="2426326" y="1096737"/>
                </a:lnTo>
                <a:lnTo>
                  <a:pt x="2426326" y="1111568"/>
                </a:lnTo>
                <a:lnTo>
                  <a:pt x="2444477" y="1111568"/>
                </a:lnTo>
                <a:lnTo>
                  <a:pt x="2444477" y="1126399"/>
                </a:lnTo>
                <a:lnTo>
                  <a:pt x="2449047" y="1126399"/>
                </a:lnTo>
                <a:lnTo>
                  <a:pt x="2453616" y="1126399"/>
                </a:lnTo>
                <a:lnTo>
                  <a:pt x="2462628" y="1126399"/>
                </a:lnTo>
                <a:lnTo>
                  <a:pt x="2462628" y="1141484"/>
                </a:lnTo>
                <a:lnTo>
                  <a:pt x="2503498" y="1141484"/>
                </a:lnTo>
                <a:lnTo>
                  <a:pt x="2503498" y="1156569"/>
                </a:lnTo>
                <a:lnTo>
                  <a:pt x="2517079" y="1156569"/>
                </a:lnTo>
                <a:lnTo>
                  <a:pt x="2539798" y="1156569"/>
                </a:lnTo>
                <a:lnTo>
                  <a:pt x="2566961" y="1156569"/>
                </a:lnTo>
                <a:lnTo>
                  <a:pt x="2566961" y="1171907"/>
                </a:lnTo>
                <a:lnTo>
                  <a:pt x="2580542" y="1171907"/>
                </a:lnTo>
                <a:lnTo>
                  <a:pt x="2607832" y="1171907"/>
                </a:lnTo>
                <a:lnTo>
                  <a:pt x="2671168" y="1171907"/>
                </a:lnTo>
                <a:lnTo>
                  <a:pt x="2671168" y="1187498"/>
                </a:lnTo>
                <a:lnTo>
                  <a:pt x="2684876" y="1187498"/>
                </a:lnTo>
                <a:lnTo>
                  <a:pt x="2684876" y="1202963"/>
                </a:lnTo>
                <a:lnTo>
                  <a:pt x="2730188" y="1202963"/>
                </a:lnTo>
                <a:lnTo>
                  <a:pt x="2730188" y="1218555"/>
                </a:lnTo>
                <a:lnTo>
                  <a:pt x="2775628" y="1218555"/>
                </a:lnTo>
                <a:lnTo>
                  <a:pt x="2820941" y="1218555"/>
                </a:lnTo>
                <a:lnTo>
                  <a:pt x="2848103" y="1218555"/>
                </a:lnTo>
                <a:lnTo>
                  <a:pt x="2848103" y="1234400"/>
                </a:lnTo>
                <a:lnTo>
                  <a:pt x="2870823" y="1234400"/>
                </a:lnTo>
                <a:lnTo>
                  <a:pt x="2870823" y="1250118"/>
                </a:lnTo>
                <a:lnTo>
                  <a:pt x="2897985" y="1250118"/>
                </a:lnTo>
                <a:lnTo>
                  <a:pt x="2897985" y="1265964"/>
                </a:lnTo>
                <a:lnTo>
                  <a:pt x="2916136" y="1265964"/>
                </a:lnTo>
                <a:lnTo>
                  <a:pt x="2916136" y="1281809"/>
                </a:lnTo>
                <a:lnTo>
                  <a:pt x="2961575" y="1281809"/>
                </a:lnTo>
                <a:lnTo>
                  <a:pt x="2961575" y="1297400"/>
                </a:lnTo>
                <a:lnTo>
                  <a:pt x="3029607" y="1297400"/>
                </a:lnTo>
                <a:lnTo>
                  <a:pt x="3034051" y="1297400"/>
                </a:lnTo>
                <a:lnTo>
                  <a:pt x="3034051" y="1313245"/>
                </a:lnTo>
                <a:lnTo>
                  <a:pt x="3038620" y="1313245"/>
                </a:lnTo>
                <a:lnTo>
                  <a:pt x="3038620" y="1329217"/>
                </a:lnTo>
                <a:lnTo>
                  <a:pt x="3065910" y="1329217"/>
                </a:lnTo>
                <a:lnTo>
                  <a:pt x="3079490" y="1329217"/>
                </a:lnTo>
                <a:lnTo>
                  <a:pt x="3079490" y="1345189"/>
                </a:lnTo>
                <a:lnTo>
                  <a:pt x="3092945" y="1345189"/>
                </a:lnTo>
                <a:lnTo>
                  <a:pt x="3115791" y="1345189"/>
                </a:lnTo>
                <a:lnTo>
                  <a:pt x="3115791" y="1361415"/>
                </a:lnTo>
                <a:lnTo>
                  <a:pt x="3138384" y="1361415"/>
                </a:lnTo>
                <a:lnTo>
                  <a:pt x="3147522" y="1361415"/>
                </a:lnTo>
                <a:lnTo>
                  <a:pt x="3147522" y="1377640"/>
                </a:lnTo>
                <a:lnTo>
                  <a:pt x="3156534" y="1377640"/>
                </a:lnTo>
                <a:lnTo>
                  <a:pt x="3160977" y="1377640"/>
                </a:lnTo>
                <a:lnTo>
                  <a:pt x="3238148" y="1377640"/>
                </a:lnTo>
                <a:lnTo>
                  <a:pt x="3238148" y="1394119"/>
                </a:lnTo>
                <a:lnTo>
                  <a:pt x="3288031" y="1394119"/>
                </a:lnTo>
                <a:lnTo>
                  <a:pt x="3310623" y="1394119"/>
                </a:lnTo>
                <a:lnTo>
                  <a:pt x="3328774" y="1394119"/>
                </a:lnTo>
                <a:lnTo>
                  <a:pt x="3328774" y="1410978"/>
                </a:lnTo>
                <a:lnTo>
                  <a:pt x="3365202" y="1410978"/>
                </a:lnTo>
                <a:lnTo>
                  <a:pt x="3365202" y="1427584"/>
                </a:lnTo>
                <a:lnTo>
                  <a:pt x="3369771" y="1427584"/>
                </a:lnTo>
                <a:lnTo>
                  <a:pt x="3369771" y="1444443"/>
                </a:lnTo>
                <a:lnTo>
                  <a:pt x="3446689" y="1444443"/>
                </a:lnTo>
                <a:lnTo>
                  <a:pt x="3446689" y="1461176"/>
                </a:lnTo>
                <a:lnTo>
                  <a:pt x="3532871" y="1461176"/>
                </a:lnTo>
                <a:lnTo>
                  <a:pt x="3605600" y="1461176"/>
                </a:lnTo>
                <a:lnTo>
                  <a:pt x="3605600" y="1478162"/>
                </a:lnTo>
                <a:lnTo>
                  <a:pt x="3610043" y="1478162"/>
                </a:lnTo>
                <a:lnTo>
                  <a:pt x="3619182" y="1478162"/>
                </a:lnTo>
                <a:lnTo>
                  <a:pt x="3678076" y="1478162"/>
                </a:lnTo>
                <a:lnTo>
                  <a:pt x="3714377" y="1478162"/>
                </a:lnTo>
                <a:lnTo>
                  <a:pt x="3732401" y="1478162"/>
                </a:lnTo>
                <a:lnTo>
                  <a:pt x="3759689" y="1478162"/>
                </a:lnTo>
                <a:lnTo>
                  <a:pt x="3764258" y="1478162"/>
                </a:lnTo>
                <a:lnTo>
                  <a:pt x="3795989" y="1478162"/>
                </a:lnTo>
                <a:lnTo>
                  <a:pt x="3827721" y="1478162"/>
                </a:lnTo>
                <a:lnTo>
                  <a:pt x="3836734" y="1478162"/>
                </a:lnTo>
                <a:lnTo>
                  <a:pt x="3841430" y="1478162"/>
                </a:lnTo>
                <a:lnTo>
                  <a:pt x="3845872" y="1478162"/>
                </a:lnTo>
                <a:lnTo>
                  <a:pt x="3886615" y="1478162"/>
                </a:lnTo>
                <a:lnTo>
                  <a:pt x="3918347" y="1478162"/>
                </a:lnTo>
                <a:lnTo>
                  <a:pt x="3941194" y="1478162"/>
                </a:lnTo>
                <a:lnTo>
                  <a:pt x="3945636" y="1478162"/>
                </a:lnTo>
                <a:lnTo>
                  <a:pt x="3945636" y="1498190"/>
                </a:lnTo>
                <a:lnTo>
                  <a:pt x="3963787" y="1498190"/>
                </a:lnTo>
                <a:lnTo>
                  <a:pt x="3968357" y="1498190"/>
                </a:lnTo>
                <a:lnTo>
                  <a:pt x="3981937" y="1498190"/>
                </a:lnTo>
                <a:lnTo>
                  <a:pt x="3981937" y="1518852"/>
                </a:lnTo>
                <a:lnTo>
                  <a:pt x="4009226" y="1518852"/>
                </a:lnTo>
                <a:lnTo>
                  <a:pt x="4009226" y="1539514"/>
                </a:lnTo>
                <a:lnTo>
                  <a:pt x="4031820" y="1539514"/>
                </a:lnTo>
                <a:lnTo>
                  <a:pt x="4045400" y="1539514"/>
                </a:lnTo>
                <a:lnTo>
                  <a:pt x="4059109" y="1539514"/>
                </a:lnTo>
                <a:lnTo>
                  <a:pt x="4118002" y="1539514"/>
                </a:lnTo>
                <a:lnTo>
                  <a:pt x="4158873" y="1539514"/>
                </a:lnTo>
                <a:lnTo>
                  <a:pt x="4167885" y="1539514"/>
                </a:lnTo>
                <a:lnTo>
                  <a:pt x="4172327" y="1539514"/>
                </a:lnTo>
                <a:lnTo>
                  <a:pt x="4190478" y="1539514"/>
                </a:lnTo>
                <a:lnTo>
                  <a:pt x="4195174" y="1539514"/>
                </a:lnTo>
                <a:lnTo>
                  <a:pt x="4217767" y="1539514"/>
                </a:lnTo>
                <a:lnTo>
                  <a:pt x="4249499" y="1539514"/>
                </a:lnTo>
                <a:lnTo>
                  <a:pt x="4254068" y="1539514"/>
                </a:lnTo>
                <a:lnTo>
                  <a:pt x="4254068" y="1563092"/>
                </a:lnTo>
                <a:lnTo>
                  <a:pt x="4263207" y="1563092"/>
                </a:lnTo>
                <a:lnTo>
                  <a:pt x="4290242" y="1563092"/>
                </a:lnTo>
                <a:lnTo>
                  <a:pt x="4294938" y="1563092"/>
                </a:lnTo>
                <a:lnTo>
                  <a:pt x="4326543" y="1563092"/>
                </a:lnTo>
                <a:lnTo>
                  <a:pt x="4367413" y="1563092"/>
                </a:lnTo>
                <a:lnTo>
                  <a:pt x="4408157" y="1563092"/>
                </a:lnTo>
                <a:lnTo>
                  <a:pt x="4408157" y="1588190"/>
                </a:lnTo>
                <a:lnTo>
                  <a:pt x="4440016" y="1588190"/>
                </a:lnTo>
                <a:lnTo>
                  <a:pt x="4462735" y="1588190"/>
                </a:lnTo>
                <a:lnTo>
                  <a:pt x="4499035" y="1588190"/>
                </a:lnTo>
                <a:lnTo>
                  <a:pt x="4503479" y="1588190"/>
                </a:lnTo>
                <a:lnTo>
                  <a:pt x="4553360" y="1588190"/>
                </a:lnTo>
                <a:lnTo>
                  <a:pt x="4575954" y="1588190"/>
                </a:lnTo>
                <a:lnTo>
                  <a:pt x="4589661" y="1588190"/>
                </a:lnTo>
                <a:lnTo>
                  <a:pt x="4630406" y="1588190"/>
                </a:lnTo>
                <a:lnTo>
                  <a:pt x="4648682" y="1588190"/>
                </a:lnTo>
                <a:lnTo>
                  <a:pt x="4698565" y="1588190"/>
                </a:lnTo>
                <a:lnTo>
                  <a:pt x="4703134" y="1588190"/>
                </a:lnTo>
                <a:lnTo>
                  <a:pt x="4757458" y="1588190"/>
                </a:lnTo>
                <a:lnTo>
                  <a:pt x="4771040" y="1588190"/>
                </a:lnTo>
                <a:lnTo>
                  <a:pt x="4775609" y="1588190"/>
                </a:lnTo>
                <a:lnTo>
                  <a:pt x="4802898" y="1588190"/>
                </a:lnTo>
                <a:lnTo>
                  <a:pt x="4848083" y="1588190"/>
                </a:lnTo>
                <a:lnTo>
                  <a:pt x="4848083" y="1619500"/>
                </a:lnTo>
                <a:lnTo>
                  <a:pt x="4884511" y="1619500"/>
                </a:lnTo>
                <a:lnTo>
                  <a:pt x="4911674" y="1619500"/>
                </a:lnTo>
                <a:lnTo>
                  <a:pt x="4925256" y="1619500"/>
                </a:lnTo>
                <a:lnTo>
                  <a:pt x="4929825" y="1619500"/>
                </a:lnTo>
                <a:lnTo>
                  <a:pt x="4947847" y="1619500"/>
                </a:lnTo>
                <a:lnTo>
                  <a:pt x="4956987" y="1619500"/>
                </a:lnTo>
                <a:lnTo>
                  <a:pt x="5006995" y="1619500"/>
                </a:lnTo>
                <a:lnTo>
                  <a:pt x="5006995" y="1655247"/>
                </a:lnTo>
                <a:lnTo>
                  <a:pt x="5065762" y="1655247"/>
                </a:lnTo>
                <a:lnTo>
                  <a:pt x="5083914" y="1655247"/>
                </a:lnTo>
                <a:lnTo>
                  <a:pt x="5097621" y="1655247"/>
                </a:lnTo>
                <a:lnTo>
                  <a:pt x="5138491" y="1655247"/>
                </a:lnTo>
                <a:lnTo>
                  <a:pt x="5165654" y="1655247"/>
                </a:lnTo>
                <a:lnTo>
                  <a:pt x="5174792" y="1655247"/>
                </a:lnTo>
                <a:lnTo>
                  <a:pt x="5188374" y="1655247"/>
                </a:lnTo>
                <a:lnTo>
                  <a:pt x="5215536" y="1655247"/>
                </a:lnTo>
                <a:lnTo>
                  <a:pt x="5215536" y="1696571"/>
                </a:lnTo>
                <a:lnTo>
                  <a:pt x="5219978" y="1696571"/>
                </a:lnTo>
                <a:lnTo>
                  <a:pt x="5288011" y="1696571"/>
                </a:lnTo>
                <a:lnTo>
                  <a:pt x="5297149" y="1696571"/>
                </a:lnTo>
                <a:lnTo>
                  <a:pt x="5319742" y="1696571"/>
                </a:lnTo>
                <a:lnTo>
                  <a:pt x="5333450" y="1696571"/>
                </a:lnTo>
                <a:lnTo>
                  <a:pt x="5333450" y="1742205"/>
                </a:lnTo>
                <a:lnTo>
                  <a:pt x="5342590" y="1742205"/>
                </a:lnTo>
                <a:lnTo>
                  <a:pt x="5360739" y="1742205"/>
                </a:lnTo>
                <a:lnTo>
                  <a:pt x="5410622" y="1742205"/>
                </a:lnTo>
                <a:lnTo>
                  <a:pt x="5487539" y="1742205"/>
                </a:lnTo>
                <a:lnTo>
                  <a:pt x="5496679" y="1742205"/>
                </a:lnTo>
                <a:lnTo>
                  <a:pt x="5514828" y="1742205"/>
                </a:lnTo>
                <a:lnTo>
                  <a:pt x="5560267" y="1742205"/>
                </a:lnTo>
                <a:lnTo>
                  <a:pt x="5582861" y="1742205"/>
                </a:lnTo>
                <a:lnTo>
                  <a:pt x="5637313" y="1742205"/>
                </a:lnTo>
                <a:lnTo>
                  <a:pt x="5637313" y="1801910"/>
                </a:lnTo>
                <a:lnTo>
                  <a:pt x="5669044" y="1801910"/>
                </a:lnTo>
                <a:lnTo>
                  <a:pt x="5673486" y="1801910"/>
                </a:lnTo>
                <a:lnTo>
                  <a:pt x="5678183" y="1801910"/>
                </a:lnTo>
                <a:lnTo>
                  <a:pt x="5741519" y="1801910"/>
                </a:lnTo>
                <a:lnTo>
                  <a:pt x="5755228" y="1801910"/>
                </a:lnTo>
                <a:lnTo>
                  <a:pt x="5818691" y="1801910"/>
                </a:lnTo>
                <a:lnTo>
                  <a:pt x="5850548" y="1801910"/>
                </a:lnTo>
                <a:lnTo>
                  <a:pt x="5868572" y="1801910"/>
                </a:lnTo>
                <a:lnTo>
                  <a:pt x="5891293" y="1801910"/>
                </a:lnTo>
                <a:lnTo>
                  <a:pt x="5918455" y="1801910"/>
                </a:lnTo>
                <a:lnTo>
                  <a:pt x="5941174" y="1801910"/>
                </a:lnTo>
                <a:lnTo>
                  <a:pt x="5945618" y="1801910"/>
                </a:lnTo>
                <a:lnTo>
                  <a:pt x="6022788" y="1801910"/>
                </a:lnTo>
                <a:lnTo>
                  <a:pt x="6036496" y="1801910"/>
                </a:lnTo>
                <a:lnTo>
                  <a:pt x="6095263" y="1801910"/>
                </a:lnTo>
                <a:lnTo>
                  <a:pt x="6099832" y="1801910"/>
                </a:lnTo>
                <a:lnTo>
                  <a:pt x="6154411" y="1801910"/>
                </a:lnTo>
                <a:lnTo>
                  <a:pt x="6186143" y="1801910"/>
                </a:lnTo>
                <a:lnTo>
                  <a:pt x="6226886" y="1801910"/>
                </a:lnTo>
                <a:lnTo>
                  <a:pt x="6236025" y="1801910"/>
                </a:lnTo>
                <a:lnTo>
                  <a:pt x="6340232" y="1801910"/>
                </a:lnTo>
                <a:lnTo>
                  <a:pt x="6576187" y="1801910"/>
                </a:lnTo>
                <a:lnTo>
                  <a:pt x="6694103" y="1801910"/>
                </a:lnTo>
                <a:lnTo>
                  <a:pt x="6866341" y="1801910"/>
                </a:lnTo>
                <a:lnTo>
                  <a:pt x="6979814" y="1801910"/>
                </a:lnTo>
              </a:path>
            </a:pathLst>
          </a:custGeom>
          <a:noFill/>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nvGrpSpPr>
          <p:cNvPr id="50" name="Graphic 5">
            <a:extLst>
              <a:ext uri="{FF2B5EF4-FFF2-40B4-BE49-F238E27FC236}">
                <a16:creationId xmlns:a16="http://schemas.microsoft.com/office/drawing/2014/main" id="{C51D8C08-16EB-197C-DC4D-5A317DD2F4C8}"/>
              </a:ext>
            </a:extLst>
          </p:cNvPr>
          <p:cNvGrpSpPr/>
          <p:nvPr/>
        </p:nvGrpSpPr>
        <p:grpSpPr>
          <a:xfrm>
            <a:off x="6977633" y="2288740"/>
            <a:ext cx="4717517" cy="1346917"/>
            <a:chOff x="8464929" y="1898151"/>
            <a:chExt cx="7076277" cy="1902811"/>
          </a:xfrm>
        </p:grpSpPr>
        <p:sp>
          <p:nvSpPr>
            <p:cNvPr id="51" name="Freeform 3692">
              <a:extLst>
                <a:ext uri="{FF2B5EF4-FFF2-40B4-BE49-F238E27FC236}">
                  <a16:creationId xmlns:a16="http://schemas.microsoft.com/office/drawing/2014/main" id="{AA71C77E-9D7C-4278-691C-A432D21D96D1}"/>
                </a:ext>
              </a:extLst>
            </p:cNvPr>
            <p:cNvSpPr/>
            <p:nvPr/>
          </p:nvSpPr>
          <p:spPr>
            <a:xfrm>
              <a:off x="8464929" y="194860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2" name="Freeform 3693">
              <a:extLst>
                <a:ext uri="{FF2B5EF4-FFF2-40B4-BE49-F238E27FC236}">
                  <a16:creationId xmlns:a16="http://schemas.microsoft.com/office/drawing/2014/main" id="{7CF63FB5-8F31-658F-B29B-078B15124754}"/>
                </a:ext>
              </a:extLst>
            </p:cNvPr>
            <p:cNvSpPr/>
            <p:nvPr/>
          </p:nvSpPr>
          <p:spPr>
            <a:xfrm>
              <a:off x="8515573" y="18981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3" name="Freeform 3694">
              <a:extLst>
                <a:ext uri="{FF2B5EF4-FFF2-40B4-BE49-F238E27FC236}">
                  <a16:creationId xmlns:a16="http://schemas.microsoft.com/office/drawing/2014/main" id="{BA1C9AEA-BC27-A9B9-BC64-E8C06CF9AFB9}"/>
                </a:ext>
              </a:extLst>
            </p:cNvPr>
            <p:cNvSpPr/>
            <p:nvPr/>
          </p:nvSpPr>
          <p:spPr>
            <a:xfrm>
              <a:off x="8473941" y="194860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4" name="Freeform 3695">
              <a:extLst>
                <a:ext uri="{FF2B5EF4-FFF2-40B4-BE49-F238E27FC236}">
                  <a16:creationId xmlns:a16="http://schemas.microsoft.com/office/drawing/2014/main" id="{B0564C81-3593-0615-E665-A8B21162FF92}"/>
                </a:ext>
              </a:extLst>
            </p:cNvPr>
            <p:cNvSpPr/>
            <p:nvPr/>
          </p:nvSpPr>
          <p:spPr>
            <a:xfrm>
              <a:off x="8524458" y="18981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5" name="Freeform 3696">
              <a:extLst>
                <a:ext uri="{FF2B5EF4-FFF2-40B4-BE49-F238E27FC236}">
                  <a16:creationId xmlns:a16="http://schemas.microsoft.com/office/drawing/2014/main" id="{8617A932-2EF6-A559-277C-24A8FB853122}"/>
                </a:ext>
              </a:extLst>
            </p:cNvPr>
            <p:cNvSpPr/>
            <p:nvPr/>
          </p:nvSpPr>
          <p:spPr>
            <a:xfrm>
              <a:off x="8546543" y="194860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6" name="Freeform 3697">
              <a:extLst>
                <a:ext uri="{FF2B5EF4-FFF2-40B4-BE49-F238E27FC236}">
                  <a16:creationId xmlns:a16="http://schemas.microsoft.com/office/drawing/2014/main" id="{227F2517-812C-D686-C5B4-AC8C6C1D10DD}"/>
                </a:ext>
              </a:extLst>
            </p:cNvPr>
            <p:cNvSpPr/>
            <p:nvPr/>
          </p:nvSpPr>
          <p:spPr>
            <a:xfrm>
              <a:off x="8597060" y="18981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7" name="Freeform 3698">
              <a:extLst>
                <a:ext uri="{FF2B5EF4-FFF2-40B4-BE49-F238E27FC236}">
                  <a16:creationId xmlns:a16="http://schemas.microsoft.com/office/drawing/2014/main" id="{B765241A-EC22-EA5A-FE23-C5CBD6994816}"/>
                </a:ext>
              </a:extLst>
            </p:cNvPr>
            <p:cNvSpPr/>
            <p:nvPr/>
          </p:nvSpPr>
          <p:spPr>
            <a:xfrm>
              <a:off x="8560124" y="194860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8" name="Freeform 3699">
              <a:extLst>
                <a:ext uri="{FF2B5EF4-FFF2-40B4-BE49-F238E27FC236}">
                  <a16:creationId xmlns:a16="http://schemas.microsoft.com/office/drawing/2014/main" id="{D10AD966-04C9-0534-7982-1E299D748017}"/>
                </a:ext>
              </a:extLst>
            </p:cNvPr>
            <p:cNvSpPr/>
            <p:nvPr/>
          </p:nvSpPr>
          <p:spPr>
            <a:xfrm>
              <a:off x="8610641" y="18981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9" name="Freeform 3700">
              <a:extLst>
                <a:ext uri="{FF2B5EF4-FFF2-40B4-BE49-F238E27FC236}">
                  <a16:creationId xmlns:a16="http://schemas.microsoft.com/office/drawing/2014/main" id="{79BAD306-E3B6-8F72-7D14-42098E5D0C48}"/>
                </a:ext>
              </a:extLst>
            </p:cNvPr>
            <p:cNvSpPr/>
            <p:nvPr/>
          </p:nvSpPr>
          <p:spPr>
            <a:xfrm>
              <a:off x="8650877" y="197598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0" name="Freeform 3701">
              <a:extLst>
                <a:ext uri="{FF2B5EF4-FFF2-40B4-BE49-F238E27FC236}">
                  <a16:creationId xmlns:a16="http://schemas.microsoft.com/office/drawing/2014/main" id="{9DC3B349-7213-9668-77F7-0E28B62A9040}"/>
                </a:ext>
              </a:extLst>
            </p:cNvPr>
            <p:cNvSpPr/>
            <p:nvPr/>
          </p:nvSpPr>
          <p:spPr>
            <a:xfrm>
              <a:off x="8701520" y="1925531"/>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1" name="Freeform 3702">
              <a:extLst>
                <a:ext uri="{FF2B5EF4-FFF2-40B4-BE49-F238E27FC236}">
                  <a16:creationId xmlns:a16="http://schemas.microsoft.com/office/drawing/2014/main" id="{26398A69-CA96-1A16-06BD-6E10F8BE370D}"/>
                </a:ext>
              </a:extLst>
            </p:cNvPr>
            <p:cNvSpPr/>
            <p:nvPr/>
          </p:nvSpPr>
          <p:spPr>
            <a:xfrm>
              <a:off x="8655446" y="197598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2" name="Freeform 3703">
              <a:extLst>
                <a:ext uri="{FF2B5EF4-FFF2-40B4-BE49-F238E27FC236}">
                  <a16:creationId xmlns:a16="http://schemas.microsoft.com/office/drawing/2014/main" id="{00202316-F456-9C3C-F80E-72EFAB375861}"/>
                </a:ext>
              </a:extLst>
            </p:cNvPr>
            <p:cNvSpPr/>
            <p:nvPr/>
          </p:nvSpPr>
          <p:spPr>
            <a:xfrm>
              <a:off x="8705963" y="1925531"/>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3" name="Freeform 3704">
              <a:extLst>
                <a:ext uri="{FF2B5EF4-FFF2-40B4-BE49-F238E27FC236}">
                  <a16:creationId xmlns:a16="http://schemas.microsoft.com/office/drawing/2014/main" id="{63292CAE-0FBA-0BB7-87FF-EEE2D4ECB8F5}"/>
                </a:ext>
              </a:extLst>
            </p:cNvPr>
            <p:cNvSpPr/>
            <p:nvPr/>
          </p:nvSpPr>
          <p:spPr>
            <a:xfrm>
              <a:off x="8714340" y="197598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20" name="Freeform 3705">
              <a:extLst>
                <a:ext uri="{FF2B5EF4-FFF2-40B4-BE49-F238E27FC236}">
                  <a16:creationId xmlns:a16="http://schemas.microsoft.com/office/drawing/2014/main" id="{5B03FDF9-3A29-457D-06D9-C59630CAD203}"/>
                </a:ext>
              </a:extLst>
            </p:cNvPr>
            <p:cNvSpPr/>
            <p:nvPr/>
          </p:nvSpPr>
          <p:spPr>
            <a:xfrm>
              <a:off x="8764857" y="1925531"/>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21" name="Freeform 3706">
              <a:extLst>
                <a:ext uri="{FF2B5EF4-FFF2-40B4-BE49-F238E27FC236}">
                  <a16:creationId xmlns:a16="http://schemas.microsoft.com/office/drawing/2014/main" id="{EAB43CBB-8ADC-A1C3-2410-9C32CF9BDDDF}"/>
                </a:ext>
              </a:extLst>
            </p:cNvPr>
            <p:cNvSpPr/>
            <p:nvPr/>
          </p:nvSpPr>
          <p:spPr>
            <a:xfrm>
              <a:off x="8723478" y="197598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22" name="Freeform 3707">
              <a:extLst>
                <a:ext uri="{FF2B5EF4-FFF2-40B4-BE49-F238E27FC236}">
                  <a16:creationId xmlns:a16="http://schemas.microsoft.com/office/drawing/2014/main" id="{E80856AF-8B77-9BB8-4323-9B6F3A7B2806}"/>
                </a:ext>
              </a:extLst>
            </p:cNvPr>
            <p:cNvSpPr/>
            <p:nvPr/>
          </p:nvSpPr>
          <p:spPr>
            <a:xfrm>
              <a:off x="8773995" y="1925531"/>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23" name="Freeform 3708">
              <a:extLst>
                <a:ext uri="{FF2B5EF4-FFF2-40B4-BE49-F238E27FC236}">
                  <a16:creationId xmlns:a16="http://schemas.microsoft.com/office/drawing/2014/main" id="{6429950E-2E96-BA4B-EA92-5B66C45EB0A1}"/>
                </a:ext>
              </a:extLst>
            </p:cNvPr>
            <p:cNvSpPr/>
            <p:nvPr/>
          </p:nvSpPr>
          <p:spPr>
            <a:xfrm>
              <a:off x="8950169" y="2073715"/>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24" name="Freeform 3709">
              <a:extLst>
                <a:ext uri="{FF2B5EF4-FFF2-40B4-BE49-F238E27FC236}">
                  <a16:creationId xmlns:a16="http://schemas.microsoft.com/office/drawing/2014/main" id="{3FC0B7C0-1A75-C3C2-1AB2-583BFD592911}"/>
                </a:ext>
              </a:extLst>
            </p:cNvPr>
            <p:cNvSpPr/>
            <p:nvPr/>
          </p:nvSpPr>
          <p:spPr>
            <a:xfrm>
              <a:off x="9000686" y="202326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25" name="Freeform 3710">
              <a:extLst>
                <a:ext uri="{FF2B5EF4-FFF2-40B4-BE49-F238E27FC236}">
                  <a16:creationId xmlns:a16="http://schemas.microsoft.com/office/drawing/2014/main" id="{593FD341-7F87-D03D-E5C4-9EFB4F6BBC62}"/>
                </a:ext>
              </a:extLst>
            </p:cNvPr>
            <p:cNvSpPr/>
            <p:nvPr/>
          </p:nvSpPr>
          <p:spPr>
            <a:xfrm>
              <a:off x="9068084" y="212974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26" name="Freeform 3711">
              <a:extLst>
                <a:ext uri="{FF2B5EF4-FFF2-40B4-BE49-F238E27FC236}">
                  <a16:creationId xmlns:a16="http://schemas.microsoft.com/office/drawing/2014/main" id="{ED586979-B1C9-F873-A807-07FF366E26C6}"/>
                </a:ext>
              </a:extLst>
            </p:cNvPr>
            <p:cNvSpPr/>
            <p:nvPr/>
          </p:nvSpPr>
          <p:spPr>
            <a:xfrm>
              <a:off x="9118601" y="207929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27" name="Freeform 3712">
              <a:extLst>
                <a:ext uri="{FF2B5EF4-FFF2-40B4-BE49-F238E27FC236}">
                  <a16:creationId xmlns:a16="http://schemas.microsoft.com/office/drawing/2014/main" id="{2118BB0A-A77E-F767-33DE-4CC58BC47168}"/>
                </a:ext>
              </a:extLst>
            </p:cNvPr>
            <p:cNvSpPr/>
            <p:nvPr/>
          </p:nvSpPr>
          <p:spPr>
            <a:xfrm>
              <a:off x="9421828" y="2284519"/>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28" name="Freeform 3713">
              <a:extLst>
                <a:ext uri="{FF2B5EF4-FFF2-40B4-BE49-F238E27FC236}">
                  <a16:creationId xmlns:a16="http://schemas.microsoft.com/office/drawing/2014/main" id="{A4E37D30-C300-1E25-D582-98A0490AF3D4}"/>
                </a:ext>
              </a:extLst>
            </p:cNvPr>
            <p:cNvSpPr/>
            <p:nvPr/>
          </p:nvSpPr>
          <p:spPr>
            <a:xfrm>
              <a:off x="9472345" y="2234068"/>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29" name="Freeform 3714">
              <a:extLst>
                <a:ext uri="{FF2B5EF4-FFF2-40B4-BE49-F238E27FC236}">
                  <a16:creationId xmlns:a16="http://schemas.microsoft.com/office/drawing/2014/main" id="{7A7A5F2D-D25D-6B3B-8A87-827D6D34D5DD}"/>
                </a:ext>
              </a:extLst>
            </p:cNvPr>
            <p:cNvSpPr/>
            <p:nvPr/>
          </p:nvSpPr>
          <p:spPr>
            <a:xfrm>
              <a:off x="9530731" y="238339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30" name="Freeform 3715">
              <a:extLst>
                <a:ext uri="{FF2B5EF4-FFF2-40B4-BE49-F238E27FC236}">
                  <a16:creationId xmlns:a16="http://schemas.microsoft.com/office/drawing/2014/main" id="{578A30FB-82F8-374E-BDC3-76A3F1109E0A}"/>
                </a:ext>
              </a:extLst>
            </p:cNvPr>
            <p:cNvSpPr/>
            <p:nvPr/>
          </p:nvSpPr>
          <p:spPr>
            <a:xfrm>
              <a:off x="9581248" y="23329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31" name="Freeform 3716">
              <a:extLst>
                <a:ext uri="{FF2B5EF4-FFF2-40B4-BE49-F238E27FC236}">
                  <a16:creationId xmlns:a16="http://schemas.microsoft.com/office/drawing/2014/main" id="{7FC8D470-D508-E05D-FB49-D395FFEE001B}"/>
                </a:ext>
              </a:extLst>
            </p:cNvPr>
            <p:cNvSpPr/>
            <p:nvPr/>
          </p:nvSpPr>
          <p:spPr>
            <a:xfrm>
              <a:off x="9594067" y="2425984"/>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32" name="Freeform 3717">
              <a:extLst>
                <a:ext uri="{FF2B5EF4-FFF2-40B4-BE49-F238E27FC236}">
                  <a16:creationId xmlns:a16="http://schemas.microsoft.com/office/drawing/2014/main" id="{D95745E6-69A7-4DB8-09A5-EAA062C90BB5}"/>
                </a:ext>
              </a:extLst>
            </p:cNvPr>
            <p:cNvSpPr/>
            <p:nvPr/>
          </p:nvSpPr>
          <p:spPr>
            <a:xfrm>
              <a:off x="9644584" y="237553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33" name="Freeform 3718">
              <a:extLst>
                <a:ext uri="{FF2B5EF4-FFF2-40B4-BE49-F238E27FC236}">
                  <a16:creationId xmlns:a16="http://schemas.microsoft.com/office/drawing/2014/main" id="{9FEAD5C5-B612-0893-484B-F5279953C230}"/>
                </a:ext>
              </a:extLst>
            </p:cNvPr>
            <p:cNvSpPr/>
            <p:nvPr/>
          </p:nvSpPr>
          <p:spPr>
            <a:xfrm>
              <a:off x="10020540" y="273997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34" name="Freeform 3719">
              <a:extLst>
                <a:ext uri="{FF2B5EF4-FFF2-40B4-BE49-F238E27FC236}">
                  <a16:creationId xmlns:a16="http://schemas.microsoft.com/office/drawing/2014/main" id="{F749C150-2B71-DD5A-E17D-7BC686F06CE5}"/>
                </a:ext>
              </a:extLst>
            </p:cNvPr>
            <p:cNvSpPr/>
            <p:nvPr/>
          </p:nvSpPr>
          <p:spPr>
            <a:xfrm>
              <a:off x="10071057" y="268952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35" name="Freeform 3720">
              <a:extLst>
                <a:ext uri="{FF2B5EF4-FFF2-40B4-BE49-F238E27FC236}">
                  <a16:creationId xmlns:a16="http://schemas.microsoft.com/office/drawing/2014/main" id="{DB3F6EF7-0586-288F-4F2C-EA570C5989BB}"/>
                </a:ext>
              </a:extLst>
            </p:cNvPr>
            <p:cNvSpPr/>
            <p:nvPr/>
          </p:nvSpPr>
          <p:spPr>
            <a:xfrm>
              <a:off x="10120304" y="275442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36" name="Freeform 3721">
              <a:extLst>
                <a:ext uri="{FF2B5EF4-FFF2-40B4-BE49-F238E27FC236}">
                  <a16:creationId xmlns:a16="http://schemas.microsoft.com/office/drawing/2014/main" id="{93695E8F-771A-3B1F-20A7-5093731AA6B1}"/>
                </a:ext>
              </a:extLst>
            </p:cNvPr>
            <p:cNvSpPr/>
            <p:nvPr/>
          </p:nvSpPr>
          <p:spPr>
            <a:xfrm>
              <a:off x="10170821" y="270397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37" name="Freeform 3722">
              <a:extLst>
                <a:ext uri="{FF2B5EF4-FFF2-40B4-BE49-F238E27FC236}">
                  <a16:creationId xmlns:a16="http://schemas.microsoft.com/office/drawing/2014/main" id="{D98AC4CB-705C-8131-C389-F2FFE68EE0FC}"/>
                </a:ext>
              </a:extLst>
            </p:cNvPr>
            <p:cNvSpPr/>
            <p:nvPr/>
          </p:nvSpPr>
          <p:spPr>
            <a:xfrm>
              <a:off x="10542081" y="2884099"/>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38" name="Freeform 3723">
              <a:extLst>
                <a:ext uri="{FF2B5EF4-FFF2-40B4-BE49-F238E27FC236}">
                  <a16:creationId xmlns:a16="http://schemas.microsoft.com/office/drawing/2014/main" id="{D4A151DF-1F16-5B4F-631A-23542EEAE0C2}"/>
                </a:ext>
              </a:extLst>
            </p:cNvPr>
            <p:cNvSpPr/>
            <p:nvPr/>
          </p:nvSpPr>
          <p:spPr>
            <a:xfrm>
              <a:off x="10592598" y="2833648"/>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39" name="Freeform 3724">
              <a:extLst>
                <a:ext uri="{FF2B5EF4-FFF2-40B4-BE49-F238E27FC236}">
                  <a16:creationId xmlns:a16="http://schemas.microsoft.com/office/drawing/2014/main" id="{3A3982FA-15C5-6412-7157-D81A65A2C142}"/>
                </a:ext>
              </a:extLst>
            </p:cNvPr>
            <p:cNvSpPr/>
            <p:nvPr/>
          </p:nvSpPr>
          <p:spPr>
            <a:xfrm>
              <a:off x="10619125" y="291312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40" name="Freeform 3725">
              <a:extLst>
                <a:ext uri="{FF2B5EF4-FFF2-40B4-BE49-F238E27FC236}">
                  <a16:creationId xmlns:a16="http://schemas.microsoft.com/office/drawing/2014/main" id="{3356D405-0244-75EC-C5B5-D057DA2341D5}"/>
                </a:ext>
              </a:extLst>
            </p:cNvPr>
            <p:cNvSpPr/>
            <p:nvPr/>
          </p:nvSpPr>
          <p:spPr>
            <a:xfrm>
              <a:off x="10669642" y="2862676"/>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41" name="Freeform 3726">
              <a:extLst>
                <a:ext uri="{FF2B5EF4-FFF2-40B4-BE49-F238E27FC236}">
                  <a16:creationId xmlns:a16="http://schemas.microsoft.com/office/drawing/2014/main" id="{72CC4213-A3E9-CCB5-C9B5-85741E660489}"/>
                </a:ext>
              </a:extLst>
            </p:cNvPr>
            <p:cNvSpPr/>
            <p:nvPr/>
          </p:nvSpPr>
          <p:spPr>
            <a:xfrm>
              <a:off x="10705308" y="298614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42" name="Freeform 3727">
              <a:extLst>
                <a:ext uri="{FF2B5EF4-FFF2-40B4-BE49-F238E27FC236}">
                  <a16:creationId xmlns:a16="http://schemas.microsoft.com/office/drawing/2014/main" id="{3A54C027-0C00-4413-05EB-DAD400EE49AF}"/>
                </a:ext>
              </a:extLst>
            </p:cNvPr>
            <p:cNvSpPr/>
            <p:nvPr/>
          </p:nvSpPr>
          <p:spPr>
            <a:xfrm>
              <a:off x="10755825" y="293569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43" name="Freeform 3728">
              <a:extLst>
                <a:ext uri="{FF2B5EF4-FFF2-40B4-BE49-F238E27FC236}">
                  <a16:creationId xmlns:a16="http://schemas.microsoft.com/office/drawing/2014/main" id="{D6EE0303-C1CC-0FBF-26AF-70714BB5830D}"/>
                </a:ext>
              </a:extLst>
            </p:cNvPr>
            <p:cNvSpPr/>
            <p:nvPr/>
          </p:nvSpPr>
          <p:spPr>
            <a:xfrm>
              <a:off x="10737040" y="300084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44" name="Freeform 3729">
              <a:extLst>
                <a:ext uri="{FF2B5EF4-FFF2-40B4-BE49-F238E27FC236}">
                  <a16:creationId xmlns:a16="http://schemas.microsoft.com/office/drawing/2014/main" id="{43CD5089-DF79-452A-876E-BA1F9B907365}"/>
                </a:ext>
              </a:extLst>
            </p:cNvPr>
            <p:cNvSpPr/>
            <p:nvPr/>
          </p:nvSpPr>
          <p:spPr>
            <a:xfrm>
              <a:off x="10787557" y="295026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45" name="Freeform 3730">
              <a:extLst>
                <a:ext uri="{FF2B5EF4-FFF2-40B4-BE49-F238E27FC236}">
                  <a16:creationId xmlns:a16="http://schemas.microsoft.com/office/drawing/2014/main" id="{7137D1F0-00E2-C7D0-0F0F-E122913C562E}"/>
                </a:ext>
              </a:extLst>
            </p:cNvPr>
            <p:cNvSpPr/>
            <p:nvPr/>
          </p:nvSpPr>
          <p:spPr>
            <a:xfrm>
              <a:off x="10773341" y="3000846"/>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46" name="Freeform 3731">
              <a:extLst>
                <a:ext uri="{FF2B5EF4-FFF2-40B4-BE49-F238E27FC236}">
                  <a16:creationId xmlns:a16="http://schemas.microsoft.com/office/drawing/2014/main" id="{B2275DC8-0DD2-7356-0E77-FDA717E06ED5}"/>
                </a:ext>
              </a:extLst>
            </p:cNvPr>
            <p:cNvSpPr/>
            <p:nvPr/>
          </p:nvSpPr>
          <p:spPr>
            <a:xfrm>
              <a:off x="10823858" y="295026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47" name="Freeform 3732">
              <a:extLst>
                <a:ext uri="{FF2B5EF4-FFF2-40B4-BE49-F238E27FC236}">
                  <a16:creationId xmlns:a16="http://schemas.microsoft.com/office/drawing/2014/main" id="{52C00F70-753E-C891-EB58-B5E272DE3155}"/>
                </a:ext>
              </a:extLst>
            </p:cNvPr>
            <p:cNvSpPr/>
            <p:nvPr/>
          </p:nvSpPr>
          <p:spPr>
            <a:xfrm>
              <a:off x="10909406" y="307500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48" name="Freeform 3733">
              <a:extLst>
                <a:ext uri="{FF2B5EF4-FFF2-40B4-BE49-F238E27FC236}">
                  <a16:creationId xmlns:a16="http://schemas.microsoft.com/office/drawing/2014/main" id="{2DB3FE10-C768-01B8-AB26-CFC3A1A6DB8C}"/>
                </a:ext>
              </a:extLst>
            </p:cNvPr>
            <p:cNvSpPr/>
            <p:nvPr/>
          </p:nvSpPr>
          <p:spPr>
            <a:xfrm>
              <a:off x="10959923" y="302455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49" name="Freeform 3734">
              <a:extLst>
                <a:ext uri="{FF2B5EF4-FFF2-40B4-BE49-F238E27FC236}">
                  <a16:creationId xmlns:a16="http://schemas.microsoft.com/office/drawing/2014/main" id="{8C67FD7B-8AE5-481F-D102-578FEA06C601}"/>
                </a:ext>
              </a:extLst>
            </p:cNvPr>
            <p:cNvSpPr/>
            <p:nvPr/>
          </p:nvSpPr>
          <p:spPr>
            <a:xfrm>
              <a:off x="10913976" y="307500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50" name="Freeform 3735">
              <a:extLst>
                <a:ext uri="{FF2B5EF4-FFF2-40B4-BE49-F238E27FC236}">
                  <a16:creationId xmlns:a16="http://schemas.microsoft.com/office/drawing/2014/main" id="{7E50CAE4-7D73-7BD5-6727-12D1D1C0698F}"/>
                </a:ext>
              </a:extLst>
            </p:cNvPr>
            <p:cNvSpPr/>
            <p:nvPr/>
          </p:nvSpPr>
          <p:spPr>
            <a:xfrm>
              <a:off x="10964492" y="302455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51" name="Freeform 3736">
              <a:extLst>
                <a:ext uri="{FF2B5EF4-FFF2-40B4-BE49-F238E27FC236}">
                  <a16:creationId xmlns:a16="http://schemas.microsoft.com/office/drawing/2014/main" id="{D11311D3-B75A-8960-E426-37E10FB97620}"/>
                </a:ext>
              </a:extLst>
            </p:cNvPr>
            <p:cNvSpPr/>
            <p:nvPr/>
          </p:nvSpPr>
          <p:spPr>
            <a:xfrm>
              <a:off x="10977312" y="3105170"/>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52" name="Freeform 3737">
              <a:extLst>
                <a:ext uri="{FF2B5EF4-FFF2-40B4-BE49-F238E27FC236}">
                  <a16:creationId xmlns:a16="http://schemas.microsoft.com/office/drawing/2014/main" id="{2D72AB36-D1C0-C554-9A94-1A40B46AD32B}"/>
                </a:ext>
              </a:extLst>
            </p:cNvPr>
            <p:cNvSpPr/>
            <p:nvPr/>
          </p:nvSpPr>
          <p:spPr>
            <a:xfrm>
              <a:off x="11027955" y="3054593"/>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53" name="Freeform 3738">
              <a:extLst>
                <a:ext uri="{FF2B5EF4-FFF2-40B4-BE49-F238E27FC236}">
                  <a16:creationId xmlns:a16="http://schemas.microsoft.com/office/drawing/2014/main" id="{33F2436D-C79B-D86F-2AC9-D992C5BC4ACD}"/>
                </a:ext>
              </a:extLst>
            </p:cNvPr>
            <p:cNvSpPr/>
            <p:nvPr/>
          </p:nvSpPr>
          <p:spPr>
            <a:xfrm>
              <a:off x="11000159" y="3105170"/>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54" name="Freeform 3739">
              <a:extLst>
                <a:ext uri="{FF2B5EF4-FFF2-40B4-BE49-F238E27FC236}">
                  <a16:creationId xmlns:a16="http://schemas.microsoft.com/office/drawing/2014/main" id="{7E28DE82-D02B-F188-1C32-4B4365863C76}"/>
                </a:ext>
              </a:extLst>
            </p:cNvPr>
            <p:cNvSpPr/>
            <p:nvPr/>
          </p:nvSpPr>
          <p:spPr>
            <a:xfrm>
              <a:off x="11050675" y="3054593"/>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55" name="Freeform 3740">
              <a:extLst>
                <a:ext uri="{FF2B5EF4-FFF2-40B4-BE49-F238E27FC236}">
                  <a16:creationId xmlns:a16="http://schemas.microsoft.com/office/drawing/2014/main" id="{7AE2D931-0420-1C8A-702D-73090C662165}"/>
                </a:ext>
              </a:extLst>
            </p:cNvPr>
            <p:cNvSpPr/>
            <p:nvPr/>
          </p:nvSpPr>
          <p:spPr>
            <a:xfrm>
              <a:off x="11000159" y="3105170"/>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56" name="Freeform 3741">
              <a:extLst>
                <a:ext uri="{FF2B5EF4-FFF2-40B4-BE49-F238E27FC236}">
                  <a16:creationId xmlns:a16="http://schemas.microsoft.com/office/drawing/2014/main" id="{F568F20F-DC22-A8A8-B756-F86E6C1EFB2E}"/>
                </a:ext>
              </a:extLst>
            </p:cNvPr>
            <p:cNvSpPr/>
            <p:nvPr/>
          </p:nvSpPr>
          <p:spPr>
            <a:xfrm>
              <a:off x="11050675" y="3054593"/>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57" name="Freeform 3742">
              <a:extLst>
                <a:ext uri="{FF2B5EF4-FFF2-40B4-BE49-F238E27FC236}">
                  <a16:creationId xmlns:a16="http://schemas.microsoft.com/office/drawing/2014/main" id="{FD9A158C-E5F3-2BEB-9F3A-49A90CF289E7}"/>
                </a:ext>
              </a:extLst>
            </p:cNvPr>
            <p:cNvSpPr/>
            <p:nvPr/>
          </p:nvSpPr>
          <p:spPr>
            <a:xfrm>
              <a:off x="11040902" y="312050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58" name="Freeform 3743">
              <a:extLst>
                <a:ext uri="{FF2B5EF4-FFF2-40B4-BE49-F238E27FC236}">
                  <a16:creationId xmlns:a16="http://schemas.microsoft.com/office/drawing/2014/main" id="{DCC22CBF-F5F4-D7F7-374F-53FC2B94DEA8}"/>
                </a:ext>
              </a:extLst>
            </p:cNvPr>
            <p:cNvSpPr/>
            <p:nvPr/>
          </p:nvSpPr>
          <p:spPr>
            <a:xfrm>
              <a:off x="11091419" y="3070058"/>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59" name="Freeform 3744">
              <a:extLst>
                <a:ext uri="{FF2B5EF4-FFF2-40B4-BE49-F238E27FC236}">
                  <a16:creationId xmlns:a16="http://schemas.microsoft.com/office/drawing/2014/main" id="{8205B8D3-8749-0B87-592D-3FB16BBA3027}"/>
                </a:ext>
              </a:extLst>
            </p:cNvPr>
            <p:cNvSpPr/>
            <p:nvPr/>
          </p:nvSpPr>
          <p:spPr>
            <a:xfrm>
              <a:off x="11068191" y="312050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60" name="Freeform 3745">
              <a:extLst>
                <a:ext uri="{FF2B5EF4-FFF2-40B4-BE49-F238E27FC236}">
                  <a16:creationId xmlns:a16="http://schemas.microsoft.com/office/drawing/2014/main" id="{5D98A02E-2DF0-B9BB-5950-F43AE7CD7781}"/>
                </a:ext>
              </a:extLst>
            </p:cNvPr>
            <p:cNvSpPr/>
            <p:nvPr/>
          </p:nvSpPr>
          <p:spPr>
            <a:xfrm>
              <a:off x="11118708" y="3070058"/>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61" name="Freeform 3746">
              <a:extLst>
                <a:ext uri="{FF2B5EF4-FFF2-40B4-BE49-F238E27FC236}">
                  <a16:creationId xmlns:a16="http://schemas.microsoft.com/office/drawing/2014/main" id="{177C436E-B556-724C-0BD9-07BEE0B931EC}"/>
                </a:ext>
              </a:extLst>
            </p:cNvPr>
            <p:cNvSpPr/>
            <p:nvPr/>
          </p:nvSpPr>
          <p:spPr>
            <a:xfrm>
              <a:off x="11235988" y="316715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62" name="Freeform 3747">
              <a:extLst>
                <a:ext uri="{FF2B5EF4-FFF2-40B4-BE49-F238E27FC236}">
                  <a16:creationId xmlns:a16="http://schemas.microsoft.com/office/drawing/2014/main" id="{92FB2229-3821-7079-C2EC-B814DC86970B}"/>
                </a:ext>
              </a:extLst>
            </p:cNvPr>
            <p:cNvSpPr/>
            <p:nvPr/>
          </p:nvSpPr>
          <p:spPr>
            <a:xfrm>
              <a:off x="11286505" y="31167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63" name="Freeform 3748">
              <a:extLst>
                <a:ext uri="{FF2B5EF4-FFF2-40B4-BE49-F238E27FC236}">
                  <a16:creationId xmlns:a16="http://schemas.microsoft.com/office/drawing/2014/main" id="{685FEFD1-E305-AA67-1686-23ABECAC3AE4}"/>
                </a:ext>
              </a:extLst>
            </p:cNvPr>
            <p:cNvSpPr/>
            <p:nvPr/>
          </p:nvSpPr>
          <p:spPr>
            <a:xfrm>
              <a:off x="11281174" y="316715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64" name="Freeform 3749">
              <a:extLst>
                <a:ext uri="{FF2B5EF4-FFF2-40B4-BE49-F238E27FC236}">
                  <a16:creationId xmlns:a16="http://schemas.microsoft.com/office/drawing/2014/main" id="{1D1C0457-E5D0-55D8-DFD6-6D73E029340C}"/>
                </a:ext>
              </a:extLst>
            </p:cNvPr>
            <p:cNvSpPr/>
            <p:nvPr/>
          </p:nvSpPr>
          <p:spPr>
            <a:xfrm>
              <a:off x="11331817" y="31167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65" name="Freeform 3750">
              <a:extLst>
                <a:ext uri="{FF2B5EF4-FFF2-40B4-BE49-F238E27FC236}">
                  <a16:creationId xmlns:a16="http://schemas.microsoft.com/office/drawing/2014/main" id="{AB3DB344-A3C3-98E5-DB73-833A2E6E67AF}"/>
                </a:ext>
              </a:extLst>
            </p:cNvPr>
            <p:cNvSpPr/>
            <p:nvPr/>
          </p:nvSpPr>
          <p:spPr>
            <a:xfrm>
              <a:off x="11489968" y="324600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66" name="Freeform 3751">
              <a:extLst>
                <a:ext uri="{FF2B5EF4-FFF2-40B4-BE49-F238E27FC236}">
                  <a16:creationId xmlns:a16="http://schemas.microsoft.com/office/drawing/2014/main" id="{A1FC6F64-52EC-C6D8-3A19-0535A9690A0C}"/>
                </a:ext>
              </a:extLst>
            </p:cNvPr>
            <p:cNvSpPr/>
            <p:nvPr/>
          </p:nvSpPr>
          <p:spPr>
            <a:xfrm>
              <a:off x="11540485" y="3195551"/>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67" name="Freeform 3752">
              <a:extLst>
                <a:ext uri="{FF2B5EF4-FFF2-40B4-BE49-F238E27FC236}">
                  <a16:creationId xmlns:a16="http://schemas.microsoft.com/office/drawing/2014/main" id="{AB721E69-BF4A-FBDB-3158-3879EE6BEFBC}"/>
                </a:ext>
              </a:extLst>
            </p:cNvPr>
            <p:cNvSpPr/>
            <p:nvPr/>
          </p:nvSpPr>
          <p:spPr>
            <a:xfrm>
              <a:off x="11526142" y="3277819"/>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68" name="Freeform 3753">
              <a:extLst>
                <a:ext uri="{FF2B5EF4-FFF2-40B4-BE49-F238E27FC236}">
                  <a16:creationId xmlns:a16="http://schemas.microsoft.com/office/drawing/2014/main" id="{F7298747-47C4-C4B3-B155-77E09FDB0F82}"/>
                </a:ext>
              </a:extLst>
            </p:cNvPr>
            <p:cNvSpPr/>
            <p:nvPr/>
          </p:nvSpPr>
          <p:spPr>
            <a:xfrm>
              <a:off x="11576786" y="3227368"/>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69" name="Freeform 3754">
              <a:extLst>
                <a:ext uri="{FF2B5EF4-FFF2-40B4-BE49-F238E27FC236}">
                  <a16:creationId xmlns:a16="http://schemas.microsoft.com/office/drawing/2014/main" id="{923CADBA-2E29-55C3-FE5C-86E35E5CCB94}"/>
                </a:ext>
              </a:extLst>
            </p:cNvPr>
            <p:cNvSpPr/>
            <p:nvPr/>
          </p:nvSpPr>
          <p:spPr>
            <a:xfrm>
              <a:off x="11553304" y="329379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71" name="Freeform 3755">
              <a:extLst>
                <a:ext uri="{FF2B5EF4-FFF2-40B4-BE49-F238E27FC236}">
                  <a16:creationId xmlns:a16="http://schemas.microsoft.com/office/drawing/2014/main" id="{3BD66D0E-5DAC-A780-EEE0-CC928704CECB}"/>
                </a:ext>
              </a:extLst>
            </p:cNvPr>
            <p:cNvSpPr/>
            <p:nvPr/>
          </p:nvSpPr>
          <p:spPr>
            <a:xfrm>
              <a:off x="11603821" y="3243340"/>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72" name="Freeform 3756">
              <a:extLst>
                <a:ext uri="{FF2B5EF4-FFF2-40B4-BE49-F238E27FC236}">
                  <a16:creationId xmlns:a16="http://schemas.microsoft.com/office/drawing/2014/main" id="{E390B7FF-7DAD-3933-547D-CF09FD9F79DD}"/>
                </a:ext>
              </a:extLst>
            </p:cNvPr>
            <p:cNvSpPr/>
            <p:nvPr/>
          </p:nvSpPr>
          <p:spPr>
            <a:xfrm>
              <a:off x="11598744" y="331001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73" name="Freeform 3757">
              <a:extLst>
                <a:ext uri="{FF2B5EF4-FFF2-40B4-BE49-F238E27FC236}">
                  <a16:creationId xmlns:a16="http://schemas.microsoft.com/office/drawing/2014/main" id="{2D122A0B-A2C7-89B2-4410-201C6EE19556}"/>
                </a:ext>
              </a:extLst>
            </p:cNvPr>
            <p:cNvSpPr/>
            <p:nvPr/>
          </p:nvSpPr>
          <p:spPr>
            <a:xfrm>
              <a:off x="11649261" y="32595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74" name="Freeform 3758">
              <a:extLst>
                <a:ext uri="{FF2B5EF4-FFF2-40B4-BE49-F238E27FC236}">
                  <a16:creationId xmlns:a16="http://schemas.microsoft.com/office/drawing/2014/main" id="{6F079625-2180-60B8-E9FB-25A41BE156D2}"/>
                </a:ext>
              </a:extLst>
            </p:cNvPr>
            <p:cNvSpPr/>
            <p:nvPr/>
          </p:nvSpPr>
          <p:spPr>
            <a:xfrm>
              <a:off x="11616894" y="332624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75" name="Freeform 3759">
              <a:extLst>
                <a:ext uri="{FF2B5EF4-FFF2-40B4-BE49-F238E27FC236}">
                  <a16:creationId xmlns:a16="http://schemas.microsoft.com/office/drawing/2014/main" id="{EEF9FE0C-9010-7C52-F8DE-A8ED63FEC87A}"/>
                </a:ext>
              </a:extLst>
            </p:cNvPr>
            <p:cNvSpPr/>
            <p:nvPr/>
          </p:nvSpPr>
          <p:spPr>
            <a:xfrm>
              <a:off x="11667411" y="3275791"/>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76" name="Freeform 3760">
              <a:extLst>
                <a:ext uri="{FF2B5EF4-FFF2-40B4-BE49-F238E27FC236}">
                  <a16:creationId xmlns:a16="http://schemas.microsoft.com/office/drawing/2014/main" id="{57B9B318-EBAF-E882-3A9D-A3CC3F0E5F94}"/>
                </a:ext>
              </a:extLst>
            </p:cNvPr>
            <p:cNvSpPr/>
            <p:nvPr/>
          </p:nvSpPr>
          <p:spPr>
            <a:xfrm>
              <a:off x="11621337" y="332624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77" name="Freeform 3761">
              <a:extLst>
                <a:ext uri="{FF2B5EF4-FFF2-40B4-BE49-F238E27FC236}">
                  <a16:creationId xmlns:a16="http://schemas.microsoft.com/office/drawing/2014/main" id="{5F190F8F-84C7-AEFA-4BE5-B178A0ABC01F}"/>
                </a:ext>
              </a:extLst>
            </p:cNvPr>
            <p:cNvSpPr/>
            <p:nvPr/>
          </p:nvSpPr>
          <p:spPr>
            <a:xfrm>
              <a:off x="11671853" y="327579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78" name="Freeform 3762">
              <a:extLst>
                <a:ext uri="{FF2B5EF4-FFF2-40B4-BE49-F238E27FC236}">
                  <a16:creationId xmlns:a16="http://schemas.microsoft.com/office/drawing/2014/main" id="{346671B7-3772-B208-D74A-C12329E5F15D}"/>
                </a:ext>
              </a:extLst>
            </p:cNvPr>
            <p:cNvSpPr/>
            <p:nvPr/>
          </p:nvSpPr>
          <p:spPr>
            <a:xfrm>
              <a:off x="11748390" y="334272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79" name="Freeform 3763">
              <a:extLst>
                <a:ext uri="{FF2B5EF4-FFF2-40B4-BE49-F238E27FC236}">
                  <a16:creationId xmlns:a16="http://schemas.microsoft.com/office/drawing/2014/main" id="{1A4D4D64-0CA1-38F8-F45F-1EFE89959E5A}"/>
                </a:ext>
              </a:extLst>
            </p:cNvPr>
            <p:cNvSpPr/>
            <p:nvPr/>
          </p:nvSpPr>
          <p:spPr>
            <a:xfrm>
              <a:off x="11798907" y="3292143"/>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80" name="Freeform 3764">
              <a:extLst>
                <a:ext uri="{FF2B5EF4-FFF2-40B4-BE49-F238E27FC236}">
                  <a16:creationId xmlns:a16="http://schemas.microsoft.com/office/drawing/2014/main" id="{F8DFEBE3-9B89-8027-D026-A5410FCE5BAF}"/>
                </a:ext>
              </a:extLst>
            </p:cNvPr>
            <p:cNvSpPr/>
            <p:nvPr/>
          </p:nvSpPr>
          <p:spPr>
            <a:xfrm>
              <a:off x="11770983" y="334272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81" name="Freeform 3765">
              <a:extLst>
                <a:ext uri="{FF2B5EF4-FFF2-40B4-BE49-F238E27FC236}">
                  <a16:creationId xmlns:a16="http://schemas.microsoft.com/office/drawing/2014/main" id="{369F1D9D-2AD8-0CFC-2892-8BF66AAA357A}"/>
                </a:ext>
              </a:extLst>
            </p:cNvPr>
            <p:cNvSpPr/>
            <p:nvPr/>
          </p:nvSpPr>
          <p:spPr>
            <a:xfrm>
              <a:off x="11821500" y="3292143"/>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82" name="Freeform 3766">
              <a:extLst>
                <a:ext uri="{FF2B5EF4-FFF2-40B4-BE49-F238E27FC236}">
                  <a16:creationId xmlns:a16="http://schemas.microsoft.com/office/drawing/2014/main" id="{B52BDCB5-9CAA-5FFA-8F73-9DDF70331A44}"/>
                </a:ext>
              </a:extLst>
            </p:cNvPr>
            <p:cNvSpPr/>
            <p:nvPr/>
          </p:nvSpPr>
          <p:spPr>
            <a:xfrm>
              <a:off x="11993231" y="340977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83" name="Freeform 3767">
              <a:extLst>
                <a:ext uri="{FF2B5EF4-FFF2-40B4-BE49-F238E27FC236}">
                  <a16:creationId xmlns:a16="http://schemas.microsoft.com/office/drawing/2014/main" id="{FF0BF2CD-5E10-5E8C-081F-4C75511C6A0A}"/>
                </a:ext>
              </a:extLst>
            </p:cNvPr>
            <p:cNvSpPr/>
            <p:nvPr/>
          </p:nvSpPr>
          <p:spPr>
            <a:xfrm>
              <a:off x="12043748" y="335932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84" name="Freeform 3768">
              <a:extLst>
                <a:ext uri="{FF2B5EF4-FFF2-40B4-BE49-F238E27FC236}">
                  <a16:creationId xmlns:a16="http://schemas.microsoft.com/office/drawing/2014/main" id="{AA438184-5B19-612D-C0D0-F53A9A208214}"/>
                </a:ext>
              </a:extLst>
            </p:cNvPr>
            <p:cNvSpPr/>
            <p:nvPr/>
          </p:nvSpPr>
          <p:spPr>
            <a:xfrm>
              <a:off x="12070403" y="3426763"/>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85" name="Freeform 3769">
              <a:extLst>
                <a:ext uri="{FF2B5EF4-FFF2-40B4-BE49-F238E27FC236}">
                  <a16:creationId xmlns:a16="http://schemas.microsoft.com/office/drawing/2014/main" id="{582A0B3E-A0A2-695A-5D38-E7BB7C534594}"/>
                </a:ext>
              </a:extLst>
            </p:cNvPr>
            <p:cNvSpPr/>
            <p:nvPr/>
          </p:nvSpPr>
          <p:spPr>
            <a:xfrm>
              <a:off x="12120919" y="3376312"/>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86" name="Freeform 3770">
              <a:extLst>
                <a:ext uri="{FF2B5EF4-FFF2-40B4-BE49-F238E27FC236}">
                  <a16:creationId xmlns:a16="http://schemas.microsoft.com/office/drawing/2014/main" id="{BF6E8762-CE40-16B8-33EC-3351ED56F243}"/>
                </a:ext>
              </a:extLst>
            </p:cNvPr>
            <p:cNvSpPr/>
            <p:nvPr/>
          </p:nvSpPr>
          <p:spPr>
            <a:xfrm>
              <a:off x="12079541" y="342676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87" name="Freeform 3771">
              <a:extLst>
                <a:ext uri="{FF2B5EF4-FFF2-40B4-BE49-F238E27FC236}">
                  <a16:creationId xmlns:a16="http://schemas.microsoft.com/office/drawing/2014/main" id="{87D4613C-788F-4B06-D2CC-FC27BA071839}"/>
                </a:ext>
              </a:extLst>
            </p:cNvPr>
            <p:cNvSpPr/>
            <p:nvPr/>
          </p:nvSpPr>
          <p:spPr>
            <a:xfrm>
              <a:off x="12130058" y="337631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88" name="Freeform 3772">
              <a:extLst>
                <a:ext uri="{FF2B5EF4-FFF2-40B4-BE49-F238E27FC236}">
                  <a16:creationId xmlns:a16="http://schemas.microsoft.com/office/drawing/2014/main" id="{F5BFEC2F-A712-9AF3-CF65-A500FB85AA45}"/>
                </a:ext>
              </a:extLst>
            </p:cNvPr>
            <p:cNvSpPr/>
            <p:nvPr/>
          </p:nvSpPr>
          <p:spPr>
            <a:xfrm>
              <a:off x="12138435" y="3426763"/>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89" name="Freeform 3773">
              <a:extLst>
                <a:ext uri="{FF2B5EF4-FFF2-40B4-BE49-F238E27FC236}">
                  <a16:creationId xmlns:a16="http://schemas.microsoft.com/office/drawing/2014/main" id="{2685EDB3-19BB-79B0-6E40-F3DF9AA23927}"/>
                </a:ext>
              </a:extLst>
            </p:cNvPr>
            <p:cNvSpPr/>
            <p:nvPr/>
          </p:nvSpPr>
          <p:spPr>
            <a:xfrm>
              <a:off x="12188952" y="337631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90" name="Freeform 3774">
              <a:extLst>
                <a:ext uri="{FF2B5EF4-FFF2-40B4-BE49-F238E27FC236}">
                  <a16:creationId xmlns:a16="http://schemas.microsoft.com/office/drawing/2014/main" id="{D6380BF1-DAD9-2F83-0F32-D09FEC89549B}"/>
                </a:ext>
              </a:extLst>
            </p:cNvPr>
            <p:cNvSpPr/>
            <p:nvPr/>
          </p:nvSpPr>
          <p:spPr>
            <a:xfrm>
              <a:off x="12138435" y="3426763"/>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91" name="Freeform 3775">
              <a:extLst>
                <a:ext uri="{FF2B5EF4-FFF2-40B4-BE49-F238E27FC236}">
                  <a16:creationId xmlns:a16="http://schemas.microsoft.com/office/drawing/2014/main" id="{293125C7-7B5A-6E0B-B70E-21DF8A3956C7}"/>
                </a:ext>
              </a:extLst>
            </p:cNvPr>
            <p:cNvSpPr/>
            <p:nvPr/>
          </p:nvSpPr>
          <p:spPr>
            <a:xfrm>
              <a:off x="12188952" y="337631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92" name="Freeform 3776">
              <a:extLst>
                <a:ext uri="{FF2B5EF4-FFF2-40B4-BE49-F238E27FC236}">
                  <a16:creationId xmlns:a16="http://schemas.microsoft.com/office/drawing/2014/main" id="{AD910133-DE6B-8C3E-A383-E86DEC0BB75E}"/>
                </a:ext>
              </a:extLst>
            </p:cNvPr>
            <p:cNvSpPr/>
            <p:nvPr/>
          </p:nvSpPr>
          <p:spPr>
            <a:xfrm>
              <a:off x="12174736" y="342676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93" name="Freeform 3777">
              <a:extLst>
                <a:ext uri="{FF2B5EF4-FFF2-40B4-BE49-F238E27FC236}">
                  <a16:creationId xmlns:a16="http://schemas.microsoft.com/office/drawing/2014/main" id="{52C3B96A-BDF9-F3C0-4EFA-64D4748451F9}"/>
                </a:ext>
              </a:extLst>
            </p:cNvPr>
            <p:cNvSpPr/>
            <p:nvPr/>
          </p:nvSpPr>
          <p:spPr>
            <a:xfrm>
              <a:off x="12225253" y="337631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94" name="Freeform 3778">
              <a:extLst>
                <a:ext uri="{FF2B5EF4-FFF2-40B4-BE49-F238E27FC236}">
                  <a16:creationId xmlns:a16="http://schemas.microsoft.com/office/drawing/2014/main" id="{5C3CAF2B-1916-9FDD-7B86-A7B71A7F606F}"/>
                </a:ext>
              </a:extLst>
            </p:cNvPr>
            <p:cNvSpPr/>
            <p:nvPr/>
          </p:nvSpPr>
          <p:spPr>
            <a:xfrm>
              <a:off x="12192760" y="3426763"/>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95" name="Freeform 3779">
              <a:extLst>
                <a:ext uri="{FF2B5EF4-FFF2-40B4-BE49-F238E27FC236}">
                  <a16:creationId xmlns:a16="http://schemas.microsoft.com/office/drawing/2014/main" id="{7457F674-6089-B42A-A7BC-C93A7821ABC9}"/>
                </a:ext>
              </a:extLst>
            </p:cNvPr>
            <p:cNvSpPr/>
            <p:nvPr/>
          </p:nvSpPr>
          <p:spPr>
            <a:xfrm>
              <a:off x="12243276" y="3376312"/>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96" name="Freeform 3780">
              <a:extLst>
                <a:ext uri="{FF2B5EF4-FFF2-40B4-BE49-F238E27FC236}">
                  <a16:creationId xmlns:a16="http://schemas.microsoft.com/office/drawing/2014/main" id="{442C72F9-038F-3A81-BDAA-EF6AC6D3850F}"/>
                </a:ext>
              </a:extLst>
            </p:cNvPr>
            <p:cNvSpPr/>
            <p:nvPr/>
          </p:nvSpPr>
          <p:spPr>
            <a:xfrm>
              <a:off x="12220049" y="342676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97" name="Freeform 3781">
              <a:extLst>
                <a:ext uri="{FF2B5EF4-FFF2-40B4-BE49-F238E27FC236}">
                  <a16:creationId xmlns:a16="http://schemas.microsoft.com/office/drawing/2014/main" id="{32CEC570-80F1-A652-C258-C062C688EC94}"/>
                </a:ext>
              </a:extLst>
            </p:cNvPr>
            <p:cNvSpPr/>
            <p:nvPr/>
          </p:nvSpPr>
          <p:spPr>
            <a:xfrm>
              <a:off x="12270566" y="337631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98" name="Freeform 3782">
              <a:extLst>
                <a:ext uri="{FF2B5EF4-FFF2-40B4-BE49-F238E27FC236}">
                  <a16:creationId xmlns:a16="http://schemas.microsoft.com/office/drawing/2014/main" id="{E710B97E-FAA5-9A01-E247-D820E5A4CF1B}"/>
                </a:ext>
              </a:extLst>
            </p:cNvPr>
            <p:cNvSpPr/>
            <p:nvPr/>
          </p:nvSpPr>
          <p:spPr>
            <a:xfrm>
              <a:off x="12224618" y="342676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399" name="Freeform 3783">
              <a:extLst>
                <a:ext uri="{FF2B5EF4-FFF2-40B4-BE49-F238E27FC236}">
                  <a16:creationId xmlns:a16="http://schemas.microsoft.com/office/drawing/2014/main" id="{D63C2BDE-9826-F40C-5FA1-4D1A927F7549}"/>
                </a:ext>
              </a:extLst>
            </p:cNvPr>
            <p:cNvSpPr/>
            <p:nvPr/>
          </p:nvSpPr>
          <p:spPr>
            <a:xfrm>
              <a:off x="12275135" y="3376312"/>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00" name="Freeform 3784">
              <a:extLst>
                <a:ext uri="{FF2B5EF4-FFF2-40B4-BE49-F238E27FC236}">
                  <a16:creationId xmlns:a16="http://schemas.microsoft.com/office/drawing/2014/main" id="{74516E66-4DEC-6C0C-33C5-8FC714A86C15}"/>
                </a:ext>
              </a:extLst>
            </p:cNvPr>
            <p:cNvSpPr/>
            <p:nvPr/>
          </p:nvSpPr>
          <p:spPr>
            <a:xfrm>
              <a:off x="12256350" y="342676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01" name="Freeform 3785">
              <a:extLst>
                <a:ext uri="{FF2B5EF4-FFF2-40B4-BE49-F238E27FC236}">
                  <a16:creationId xmlns:a16="http://schemas.microsoft.com/office/drawing/2014/main" id="{45D9B361-BF5F-CDF4-4680-15B2586CE5F9}"/>
                </a:ext>
              </a:extLst>
            </p:cNvPr>
            <p:cNvSpPr/>
            <p:nvPr/>
          </p:nvSpPr>
          <p:spPr>
            <a:xfrm>
              <a:off x="12306867" y="3376312"/>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02" name="Freeform 3786">
              <a:extLst>
                <a:ext uri="{FF2B5EF4-FFF2-40B4-BE49-F238E27FC236}">
                  <a16:creationId xmlns:a16="http://schemas.microsoft.com/office/drawing/2014/main" id="{A2CE15AA-3040-C3B6-6BF3-B09EAF33AD22}"/>
                </a:ext>
              </a:extLst>
            </p:cNvPr>
            <p:cNvSpPr/>
            <p:nvPr/>
          </p:nvSpPr>
          <p:spPr>
            <a:xfrm>
              <a:off x="12256350" y="342676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03" name="Freeform 3787">
              <a:extLst>
                <a:ext uri="{FF2B5EF4-FFF2-40B4-BE49-F238E27FC236}">
                  <a16:creationId xmlns:a16="http://schemas.microsoft.com/office/drawing/2014/main" id="{ECC4072D-E71D-77D0-4207-8E2A581CDD78}"/>
                </a:ext>
              </a:extLst>
            </p:cNvPr>
            <p:cNvSpPr/>
            <p:nvPr/>
          </p:nvSpPr>
          <p:spPr>
            <a:xfrm>
              <a:off x="12306867" y="3376312"/>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04" name="Freeform 3788">
              <a:extLst>
                <a:ext uri="{FF2B5EF4-FFF2-40B4-BE49-F238E27FC236}">
                  <a16:creationId xmlns:a16="http://schemas.microsoft.com/office/drawing/2014/main" id="{B2BD695B-91E4-1B33-75CF-45729DED26E3}"/>
                </a:ext>
              </a:extLst>
            </p:cNvPr>
            <p:cNvSpPr/>
            <p:nvPr/>
          </p:nvSpPr>
          <p:spPr>
            <a:xfrm>
              <a:off x="12288081" y="342676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05" name="Freeform 3789">
              <a:extLst>
                <a:ext uri="{FF2B5EF4-FFF2-40B4-BE49-F238E27FC236}">
                  <a16:creationId xmlns:a16="http://schemas.microsoft.com/office/drawing/2014/main" id="{6AD4705C-31CD-7DF4-FF11-3BB315730AB1}"/>
                </a:ext>
              </a:extLst>
            </p:cNvPr>
            <p:cNvSpPr/>
            <p:nvPr/>
          </p:nvSpPr>
          <p:spPr>
            <a:xfrm>
              <a:off x="12338598" y="3376312"/>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06" name="Freeform 3790">
              <a:extLst>
                <a:ext uri="{FF2B5EF4-FFF2-40B4-BE49-F238E27FC236}">
                  <a16:creationId xmlns:a16="http://schemas.microsoft.com/office/drawing/2014/main" id="{0FCD5300-B9FE-90A6-36B2-811015B936C8}"/>
                </a:ext>
              </a:extLst>
            </p:cNvPr>
            <p:cNvSpPr/>
            <p:nvPr/>
          </p:nvSpPr>
          <p:spPr>
            <a:xfrm>
              <a:off x="12288081" y="342676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07" name="Freeform 3791">
              <a:extLst>
                <a:ext uri="{FF2B5EF4-FFF2-40B4-BE49-F238E27FC236}">
                  <a16:creationId xmlns:a16="http://schemas.microsoft.com/office/drawing/2014/main" id="{42D9E710-F903-F177-63DD-77F31542D777}"/>
                </a:ext>
              </a:extLst>
            </p:cNvPr>
            <p:cNvSpPr/>
            <p:nvPr/>
          </p:nvSpPr>
          <p:spPr>
            <a:xfrm>
              <a:off x="12338598" y="3376312"/>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08" name="Freeform 3792">
              <a:extLst>
                <a:ext uri="{FF2B5EF4-FFF2-40B4-BE49-F238E27FC236}">
                  <a16:creationId xmlns:a16="http://schemas.microsoft.com/office/drawing/2014/main" id="{5DC9A8C8-78FE-4B93-15EA-23303E490375}"/>
                </a:ext>
              </a:extLst>
            </p:cNvPr>
            <p:cNvSpPr/>
            <p:nvPr/>
          </p:nvSpPr>
          <p:spPr>
            <a:xfrm>
              <a:off x="12288081" y="342676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09" name="Freeform 3793">
              <a:extLst>
                <a:ext uri="{FF2B5EF4-FFF2-40B4-BE49-F238E27FC236}">
                  <a16:creationId xmlns:a16="http://schemas.microsoft.com/office/drawing/2014/main" id="{822F920B-B18A-BC79-993A-F40A411B6CFC}"/>
                </a:ext>
              </a:extLst>
            </p:cNvPr>
            <p:cNvSpPr/>
            <p:nvPr/>
          </p:nvSpPr>
          <p:spPr>
            <a:xfrm>
              <a:off x="12338598" y="3376312"/>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10" name="Freeform 3794">
              <a:extLst>
                <a:ext uri="{FF2B5EF4-FFF2-40B4-BE49-F238E27FC236}">
                  <a16:creationId xmlns:a16="http://schemas.microsoft.com/office/drawing/2014/main" id="{7455286D-F980-4105-896B-8637A614D166}"/>
                </a:ext>
              </a:extLst>
            </p:cNvPr>
            <p:cNvSpPr/>
            <p:nvPr/>
          </p:nvSpPr>
          <p:spPr>
            <a:xfrm>
              <a:off x="12297093" y="3426763"/>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11" name="Freeform 3795">
              <a:extLst>
                <a:ext uri="{FF2B5EF4-FFF2-40B4-BE49-F238E27FC236}">
                  <a16:creationId xmlns:a16="http://schemas.microsoft.com/office/drawing/2014/main" id="{C36FF4C3-7105-4CD3-3300-C5DC9B5BD3D9}"/>
                </a:ext>
              </a:extLst>
            </p:cNvPr>
            <p:cNvSpPr/>
            <p:nvPr/>
          </p:nvSpPr>
          <p:spPr>
            <a:xfrm>
              <a:off x="12347610" y="337631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12" name="Freeform 3796">
              <a:extLst>
                <a:ext uri="{FF2B5EF4-FFF2-40B4-BE49-F238E27FC236}">
                  <a16:creationId xmlns:a16="http://schemas.microsoft.com/office/drawing/2014/main" id="{6792D15C-4574-C141-C7BB-1CD615940646}"/>
                </a:ext>
              </a:extLst>
            </p:cNvPr>
            <p:cNvSpPr/>
            <p:nvPr/>
          </p:nvSpPr>
          <p:spPr>
            <a:xfrm>
              <a:off x="12301790" y="3426763"/>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13" name="Freeform 3797">
              <a:extLst>
                <a:ext uri="{FF2B5EF4-FFF2-40B4-BE49-F238E27FC236}">
                  <a16:creationId xmlns:a16="http://schemas.microsoft.com/office/drawing/2014/main" id="{EE09B078-A37E-37A0-282B-3695E73039E3}"/>
                </a:ext>
              </a:extLst>
            </p:cNvPr>
            <p:cNvSpPr/>
            <p:nvPr/>
          </p:nvSpPr>
          <p:spPr>
            <a:xfrm>
              <a:off x="12352306" y="337631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14" name="Freeform 3798">
              <a:extLst>
                <a:ext uri="{FF2B5EF4-FFF2-40B4-BE49-F238E27FC236}">
                  <a16:creationId xmlns:a16="http://schemas.microsoft.com/office/drawing/2014/main" id="{101F90E7-FFA7-190A-EDB1-43EDC9065757}"/>
                </a:ext>
              </a:extLst>
            </p:cNvPr>
            <p:cNvSpPr/>
            <p:nvPr/>
          </p:nvSpPr>
          <p:spPr>
            <a:xfrm>
              <a:off x="12306232" y="342676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15" name="Freeform 3799">
              <a:extLst>
                <a:ext uri="{FF2B5EF4-FFF2-40B4-BE49-F238E27FC236}">
                  <a16:creationId xmlns:a16="http://schemas.microsoft.com/office/drawing/2014/main" id="{9AC2EF72-C502-4A71-4CDA-0B9825A0AEC0}"/>
                </a:ext>
              </a:extLst>
            </p:cNvPr>
            <p:cNvSpPr/>
            <p:nvPr/>
          </p:nvSpPr>
          <p:spPr>
            <a:xfrm>
              <a:off x="12356749" y="337631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16" name="Freeform 3800">
              <a:extLst>
                <a:ext uri="{FF2B5EF4-FFF2-40B4-BE49-F238E27FC236}">
                  <a16:creationId xmlns:a16="http://schemas.microsoft.com/office/drawing/2014/main" id="{C4A4DD43-3010-F8C5-BFCB-FD094BBFC3B0}"/>
                </a:ext>
              </a:extLst>
            </p:cNvPr>
            <p:cNvSpPr/>
            <p:nvPr/>
          </p:nvSpPr>
          <p:spPr>
            <a:xfrm>
              <a:off x="12346975" y="342676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17" name="Freeform 3801">
              <a:extLst>
                <a:ext uri="{FF2B5EF4-FFF2-40B4-BE49-F238E27FC236}">
                  <a16:creationId xmlns:a16="http://schemas.microsoft.com/office/drawing/2014/main" id="{1DEBE45A-EC5E-CB51-CC12-E1803D785B6A}"/>
                </a:ext>
              </a:extLst>
            </p:cNvPr>
            <p:cNvSpPr/>
            <p:nvPr/>
          </p:nvSpPr>
          <p:spPr>
            <a:xfrm>
              <a:off x="12397492" y="337631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18" name="Freeform 3802">
              <a:extLst>
                <a:ext uri="{FF2B5EF4-FFF2-40B4-BE49-F238E27FC236}">
                  <a16:creationId xmlns:a16="http://schemas.microsoft.com/office/drawing/2014/main" id="{A5F4DA1F-D0D9-48F8-8F24-C204E2B3A41C}"/>
                </a:ext>
              </a:extLst>
            </p:cNvPr>
            <p:cNvSpPr/>
            <p:nvPr/>
          </p:nvSpPr>
          <p:spPr>
            <a:xfrm>
              <a:off x="12378707" y="3426763"/>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19" name="Freeform 3803">
              <a:extLst>
                <a:ext uri="{FF2B5EF4-FFF2-40B4-BE49-F238E27FC236}">
                  <a16:creationId xmlns:a16="http://schemas.microsoft.com/office/drawing/2014/main" id="{541A315F-D1C8-BBE8-378B-33D76D138612}"/>
                </a:ext>
              </a:extLst>
            </p:cNvPr>
            <p:cNvSpPr/>
            <p:nvPr/>
          </p:nvSpPr>
          <p:spPr>
            <a:xfrm>
              <a:off x="12429224" y="337631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20" name="Freeform 3804">
              <a:extLst>
                <a:ext uri="{FF2B5EF4-FFF2-40B4-BE49-F238E27FC236}">
                  <a16:creationId xmlns:a16="http://schemas.microsoft.com/office/drawing/2014/main" id="{E4D7E312-A7BC-7ED6-DCCF-0F214DFB0C61}"/>
                </a:ext>
              </a:extLst>
            </p:cNvPr>
            <p:cNvSpPr/>
            <p:nvPr/>
          </p:nvSpPr>
          <p:spPr>
            <a:xfrm>
              <a:off x="12401554" y="342676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21" name="Freeform 3805">
              <a:extLst>
                <a:ext uri="{FF2B5EF4-FFF2-40B4-BE49-F238E27FC236}">
                  <a16:creationId xmlns:a16="http://schemas.microsoft.com/office/drawing/2014/main" id="{BF742D38-06AD-D981-5193-C491B9F148B8}"/>
                </a:ext>
              </a:extLst>
            </p:cNvPr>
            <p:cNvSpPr/>
            <p:nvPr/>
          </p:nvSpPr>
          <p:spPr>
            <a:xfrm>
              <a:off x="12452070" y="337631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22" name="Freeform 3806">
              <a:extLst>
                <a:ext uri="{FF2B5EF4-FFF2-40B4-BE49-F238E27FC236}">
                  <a16:creationId xmlns:a16="http://schemas.microsoft.com/office/drawing/2014/main" id="{E072C580-7DE0-479A-5309-3EFF47F108F2}"/>
                </a:ext>
              </a:extLst>
            </p:cNvPr>
            <p:cNvSpPr/>
            <p:nvPr/>
          </p:nvSpPr>
          <p:spPr>
            <a:xfrm>
              <a:off x="12424147" y="344679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23" name="Freeform 3807">
              <a:extLst>
                <a:ext uri="{FF2B5EF4-FFF2-40B4-BE49-F238E27FC236}">
                  <a16:creationId xmlns:a16="http://schemas.microsoft.com/office/drawing/2014/main" id="{F8A6FFBE-9713-E614-6B92-A1DC8BDB0F62}"/>
                </a:ext>
              </a:extLst>
            </p:cNvPr>
            <p:cNvSpPr/>
            <p:nvPr/>
          </p:nvSpPr>
          <p:spPr>
            <a:xfrm>
              <a:off x="12474663" y="339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24" name="Freeform 3808">
              <a:extLst>
                <a:ext uri="{FF2B5EF4-FFF2-40B4-BE49-F238E27FC236}">
                  <a16:creationId xmlns:a16="http://schemas.microsoft.com/office/drawing/2014/main" id="{61190A7C-1798-F7DD-8785-0CC4B420A4B5}"/>
                </a:ext>
              </a:extLst>
            </p:cNvPr>
            <p:cNvSpPr/>
            <p:nvPr/>
          </p:nvSpPr>
          <p:spPr>
            <a:xfrm>
              <a:off x="12428589" y="344679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25" name="Freeform 3809">
              <a:extLst>
                <a:ext uri="{FF2B5EF4-FFF2-40B4-BE49-F238E27FC236}">
                  <a16:creationId xmlns:a16="http://schemas.microsoft.com/office/drawing/2014/main" id="{0024932B-7AFF-975B-D37F-8FD3691F3221}"/>
                </a:ext>
              </a:extLst>
            </p:cNvPr>
            <p:cNvSpPr/>
            <p:nvPr/>
          </p:nvSpPr>
          <p:spPr>
            <a:xfrm>
              <a:off x="12479233" y="339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26" name="Freeform 3810">
              <a:extLst>
                <a:ext uri="{FF2B5EF4-FFF2-40B4-BE49-F238E27FC236}">
                  <a16:creationId xmlns:a16="http://schemas.microsoft.com/office/drawing/2014/main" id="{109A2075-EFB2-1C98-0D3B-035C72BDEF87}"/>
                </a:ext>
              </a:extLst>
            </p:cNvPr>
            <p:cNvSpPr/>
            <p:nvPr/>
          </p:nvSpPr>
          <p:spPr>
            <a:xfrm>
              <a:off x="12492179" y="3488116"/>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27" name="Freeform 3811">
              <a:extLst>
                <a:ext uri="{FF2B5EF4-FFF2-40B4-BE49-F238E27FC236}">
                  <a16:creationId xmlns:a16="http://schemas.microsoft.com/office/drawing/2014/main" id="{DCE223C9-FBB6-4225-AB8D-34BD4352EADE}"/>
                </a:ext>
              </a:extLst>
            </p:cNvPr>
            <p:cNvSpPr/>
            <p:nvPr/>
          </p:nvSpPr>
          <p:spPr>
            <a:xfrm>
              <a:off x="12542696" y="34376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28" name="Freeform 3812">
              <a:extLst>
                <a:ext uri="{FF2B5EF4-FFF2-40B4-BE49-F238E27FC236}">
                  <a16:creationId xmlns:a16="http://schemas.microsoft.com/office/drawing/2014/main" id="{48B7DCEE-9B9C-71EA-5D5D-4A74598AF49D}"/>
                </a:ext>
              </a:extLst>
            </p:cNvPr>
            <p:cNvSpPr/>
            <p:nvPr/>
          </p:nvSpPr>
          <p:spPr>
            <a:xfrm>
              <a:off x="12505760" y="3488116"/>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29" name="Freeform 3813">
              <a:extLst>
                <a:ext uri="{FF2B5EF4-FFF2-40B4-BE49-F238E27FC236}">
                  <a16:creationId xmlns:a16="http://schemas.microsoft.com/office/drawing/2014/main" id="{79DD6E31-817F-DE7D-0934-8BD491D0D471}"/>
                </a:ext>
              </a:extLst>
            </p:cNvPr>
            <p:cNvSpPr/>
            <p:nvPr/>
          </p:nvSpPr>
          <p:spPr>
            <a:xfrm>
              <a:off x="12556277" y="34376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30" name="Freeform 3814">
              <a:extLst>
                <a:ext uri="{FF2B5EF4-FFF2-40B4-BE49-F238E27FC236}">
                  <a16:creationId xmlns:a16="http://schemas.microsoft.com/office/drawing/2014/main" id="{EA4FEB64-60AE-B7CF-F3C0-9DB50887C6A4}"/>
                </a:ext>
              </a:extLst>
            </p:cNvPr>
            <p:cNvSpPr/>
            <p:nvPr/>
          </p:nvSpPr>
          <p:spPr>
            <a:xfrm>
              <a:off x="12519468" y="3488116"/>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31" name="Freeform 3815">
              <a:extLst>
                <a:ext uri="{FF2B5EF4-FFF2-40B4-BE49-F238E27FC236}">
                  <a16:creationId xmlns:a16="http://schemas.microsoft.com/office/drawing/2014/main" id="{02614B2C-D7E5-2CB8-6FB2-777575162F86}"/>
                </a:ext>
              </a:extLst>
            </p:cNvPr>
            <p:cNvSpPr/>
            <p:nvPr/>
          </p:nvSpPr>
          <p:spPr>
            <a:xfrm>
              <a:off x="12569985" y="3437665"/>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32" name="Freeform 3816">
              <a:extLst>
                <a:ext uri="{FF2B5EF4-FFF2-40B4-BE49-F238E27FC236}">
                  <a16:creationId xmlns:a16="http://schemas.microsoft.com/office/drawing/2014/main" id="{3C8C293D-C2CA-D1C3-5D9C-1DBAB03D6E25}"/>
                </a:ext>
              </a:extLst>
            </p:cNvPr>
            <p:cNvSpPr/>
            <p:nvPr/>
          </p:nvSpPr>
          <p:spPr>
            <a:xfrm>
              <a:off x="12578362" y="3488116"/>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33" name="Freeform 3817">
              <a:extLst>
                <a:ext uri="{FF2B5EF4-FFF2-40B4-BE49-F238E27FC236}">
                  <a16:creationId xmlns:a16="http://schemas.microsoft.com/office/drawing/2014/main" id="{CBC5841E-0790-BC6E-B904-92D1A04FE13E}"/>
                </a:ext>
              </a:extLst>
            </p:cNvPr>
            <p:cNvSpPr/>
            <p:nvPr/>
          </p:nvSpPr>
          <p:spPr>
            <a:xfrm>
              <a:off x="12628879" y="3437665"/>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34" name="Freeform 3818">
              <a:extLst>
                <a:ext uri="{FF2B5EF4-FFF2-40B4-BE49-F238E27FC236}">
                  <a16:creationId xmlns:a16="http://schemas.microsoft.com/office/drawing/2014/main" id="{CCC1306C-5B4B-8BA4-48C8-4D635347F6FE}"/>
                </a:ext>
              </a:extLst>
            </p:cNvPr>
            <p:cNvSpPr/>
            <p:nvPr/>
          </p:nvSpPr>
          <p:spPr>
            <a:xfrm>
              <a:off x="12619233" y="3488116"/>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35" name="Freeform 3819">
              <a:extLst>
                <a:ext uri="{FF2B5EF4-FFF2-40B4-BE49-F238E27FC236}">
                  <a16:creationId xmlns:a16="http://schemas.microsoft.com/office/drawing/2014/main" id="{5EA88F79-82B7-D936-5A40-48CF807129A6}"/>
                </a:ext>
              </a:extLst>
            </p:cNvPr>
            <p:cNvSpPr/>
            <p:nvPr/>
          </p:nvSpPr>
          <p:spPr>
            <a:xfrm>
              <a:off x="12669749" y="34376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36" name="Freeform 3820">
              <a:extLst>
                <a:ext uri="{FF2B5EF4-FFF2-40B4-BE49-F238E27FC236}">
                  <a16:creationId xmlns:a16="http://schemas.microsoft.com/office/drawing/2014/main" id="{3E9DCCD9-11D9-F755-AD60-DC2451299E80}"/>
                </a:ext>
              </a:extLst>
            </p:cNvPr>
            <p:cNvSpPr/>
            <p:nvPr/>
          </p:nvSpPr>
          <p:spPr>
            <a:xfrm>
              <a:off x="12628244" y="348811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37" name="Freeform 3821">
              <a:extLst>
                <a:ext uri="{FF2B5EF4-FFF2-40B4-BE49-F238E27FC236}">
                  <a16:creationId xmlns:a16="http://schemas.microsoft.com/office/drawing/2014/main" id="{04B985CB-D966-E249-A15D-5949830FA8F4}"/>
                </a:ext>
              </a:extLst>
            </p:cNvPr>
            <p:cNvSpPr/>
            <p:nvPr/>
          </p:nvSpPr>
          <p:spPr>
            <a:xfrm>
              <a:off x="12678761" y="34376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38" name="Freeform 3822">
              <a:extLst>
                <a:ext uri="{FF2B5EF4-FFF2-40B4-BE49-F238E27FC236}">
                  <a16:creationId xmlns:a16="http://schemas.microsoft.com/office/drawing/2014/main" id="{FD2D27EE-DF70-2D14-8B8C-283925B94CDC}"/>
                </a:ext>
              </a:extLst>
            </p:cNvPr>
            <p:cNvSpPr/>
            <p:nvPr/>
          </p:nvSpPr>
          <p:spPr>
            <a:xfrm>
              <a:off x="12632687" y="348811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39" name="Freeform 3823">
              <a:extLst>
                <a:ext uri="{FF2B5EF4-FFF2-40B4-BE49-F238E27FC236}">
                  <a16:creationId xmlns:a16="http://schemas.microsoft.com/office/drawing/2014/main" id="{89C9944E-198A-149F-8E1A-B27569215539}"/>
                </a:ext>
              </a:extLst>
            </p:cNvPr>
            <p:cNvSpPr/>
            <p:nvPr/>
          </p:nvSpPr>
          <p:spPr>
            <a:xfrm>
              <a:off x="12683204" y="34376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40" name="Freeform 3824">
              <a:extLst>
                <a:ext uri="{FF2B5EF4-FFF2-40B4-BE49-F238E27FC236}">
                  <a16:creationId xmlns:a16="http://schemas.microsoft.com/office/drawing/2014/main" id="{5DE4586A-0EEF-EC86-D0C5-FB6DB2FD334A}"/>
                </a:ext>
              </a:extLst>
            </p:cNvPr>
            <p:cNvSpPr/>
            <p:nvPr/>
          </p:nvSpPr>
          <p:spPr>
            <a:xfrm>
              <a:off x="12650837" y="3488116"/>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41" name="Freeform 3825">
              <a:extLst>
                <a:ext uri="{FF2B5EF4-FFF2-40B4-BE49-F238E27FC236}">
                  <a16:creationId xmlns:a16="http://schemas.microsoft.com/office/drawing/2014/main" id="{933F4A03-BC5C-1E4E-0C59-DF70F51AD9B5}"/>
                </a:ext>
              </a:extLst>
            </p:cNvPr>
            <p:cNvSpPr/>
            <p:nvPr/>
          </p:nvSpPr>
          <p:spPr>
            <a:xfrm>
              <a:off x="12701354" y="34376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42" name="Freeform 3826">
              <a:extLst>
                <a:ext uri="{FF2B5EF4-FFF2-40B4-BE49-F238E27FC236}">
                  <a16:creationId xmlns:a16="http://schemas.microsoft.com/office/drawing/2014/main" id="{2FA13BFE-6DB5-FA4D-A420-424A6F72BEBA}"/>
                </a:ext>
              </a:extLst>
            </p:cNvPr>
            <p:cNvSpPr/>
            <p:nvPr/>
          </p:nvSpPr>
          <p:spPr>
            <a:xfrm>
              <a:off x="12655534" y="348811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43" name="Freeform 3827">
              <a:extLst>
                <a:ext uri="{FF2B5EF4-FFF2-40B4-BE49-F238E27FC236}">
                  <a16:creationId xmlns:a16="http://schemas.microsoft.com/office/drawing/2014/main" id="{D66DEAD3-8A1E-7BA5-89A3-7B66CBC11620}"/>
                </a:ext>
              </a:extLst>
            </p:cNvPr>
            <p:cNvSpPr/>
            <p:nvPr/>
          </p:nvSpPr>
          <p:spPr>
            <a:xfrm>
              <a:off x="12706050" y="34376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44" name="Freeform 3828">
              <a:extLst>
                <a:ext uri="{FF2B5EF4-FFF2-40B4-BE49-F238E27FC236}">
                  <a16:creationId xmlns:a16="http://schemas.microsoft.com/office/drawing/2014/main" id="{8FADB95E-5852-A2FF-3CF0-779CB86D61B9}"/>
                </a:ext>
              </a:extLst>
            </p:cNvPr>
            <p:cNvSpPr/>
            <p:nvPr/>
          </p:nvSpPr>
          <p:spPr>
            <a:xfrm>
              <a:off x="12678127" y="3488116"/>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45" name="Freeform 3829">
              <a:extLst>
                <a:ext uri="{FF2B5EF4-FFF2-40B4-BE49-F238E27FC236}">
                  <a16:creationId xmlns:a16="http://schemas.microsoft.com/office/drawing/2014/main" id="{D8950ACA-5E4F-79A7-1EDB-5CD97B227BBB}"/>
                </a:ext>
              </a:extLst>
            </p:cNvPr>
            <p:cNvSpPr/>
            <p:nvPr/>
          </p:nvSpPr>
          <p:spPr>
            <a:xfrm>
              <a:off x="12728643" y="3437665"/>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46" name="Freeform 3830">
              <a:extLst>
                <a:ext uri="{FF2B5EF4-FFF2-40B4-BE49-F238E27FC236}">
                  <a16:creationId xmlns:a16="http://schemas.microsoft.com/office/drawing/2014/main" id="{DE6CEDB5-471B-14AE-D8D5-3848267A1D23}"/>
                </a:ext>
              </a:extLst>
            </p:cNvPr>
            <p:cNvSpPr/>
            <p:nvPr/>
          </p:nvSpPr>
          <p:spPr>
            <a:xfrm>
              <a:off x="12678127" y="3488116"/>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47" name="Freeform 3831">
              <a:extLst>
                <a:ext uri="{FF2B5EF4-FFF2-40B4-BE49-F238E27FC236}">
                  <a16:creationId xmlns:a16="http://schemas.microsoft.com/office/drawing/2014/main" id="{5E4AC803-9D39-E9AF-093D-EA9CAC9A7505}"/>
                </a:ext>
              </a:extLst>
            </p:cNvPr>
            <p:cNvSpPr/>
            <p:nvPr/>
          </p:nvSpPr>
          <p:spPr>
            <a:xfrm>
              <a:off x="12728643" y="3437665"/>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48" name="Freeform 3832">
              <a:extLst>
                <a:ext uri="{FF2B5EF4-FFF2-40B4-BE49-F238E27FC236}">
                  <a16:creationId xmlns:a16="http://schemas.microsoft.com/office/drawing/2014/main" id="{83D977B0-9DBD-EE97-AC9F-2AE08B4B785F}"/>
                </a:ext>
              </a:extLst>
            </p:cNvPr>
            <p:cNvSpPr/>
            <p:nvPr/>
          </p:nvSpPr>
          <p:spPr>
            <a:xfrm>
              <a:off x="12709858" y="3488116"/>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49" name="Freeform 3833">
              <a:extLst>
                <a:ext uri="{FF2B5EF4-FFF2-40B4-BE49-F238E27FC236}">
                  <a16:creationId xmlns:a16="http://schemas.microsoft.com/office/drawing/2014/main" id="{DCADAC54-D0CD-D537-9C14-0F7F4991D090}"/>
                </a:ext>
              </a:extLst>
            </p:cNvPr>
            <p:cNvSpPr/>
            <p:nvPr/>
          </p:nvSpPr>
          <p:spPr>
            <a:xfrm>
              <a:off x="12760375" y="3437665"/>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50" name="Freeform 3834">
              <a:extLst>
                <a:ext uri="{FF2B5EF4-FFF2-40B4-BE49-F238E27FC236}">
                  <a16:creationId xmlns:a16="http://schemas.microsoft.com/office/drawing/2014/main" id="{514A26B2-FDAE-5ADD-01FB-50389B60B43B}"/>
                </a:ext>
              </a:extLst>
            </p:cNvPr>
            <p:cNvSpPr/>
            <p:nvPr/>
          </p:nvSpPr>
          <p:spPr>
            <a:xfrm>
              <a:off x="12723566" y="351169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51" name="Freeform 3835">
              <a:extLst>
                <a:ext uri="{FF2B5EF4-FFF2-40B4-BE49-F238E27FC236}">
                  <a16:creationId xmlns:a16="http://schemas.microsoft.com/office/drawing/2014/main" id="{937FC407-EABE-7D1E-B0D0-99AEB3DCB397}"/>
                </a:ext>
              </a:extLst>
            </p:cNvPr>
            <p:cNvSpPr/>
            <p:nvPr/>
          </p:nvSpPr>
          <p:spPr>
            <a:xfrm>
              <a:off x="12774083" y="346124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52" name="Freeform 3836">
              <a:extLst>
                <a:ext uri="{FF2B5EF4-FFF2-40B4-BE49-F238E27FC236}">
                  <a16:creationId xmlns:a16="http://schemas.microsoft.com/office/drawing/2014/main" id="{8A880639-6658-3061-A507-6AB00B6C8169}"/>
                </a:ext>
              </a:extLst>
            </p:cNvPr>
            <p:cNvSpPr/>
            <p:nvPr/>
          </p:nvSpPr>
          <p:spPr>
            <a:xfrm>
              <a:off x="12750602" y="351169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53" name="Freeform 3837">
              <a:extLst>
                <a:ext uri="{FF2B5EF4-FFF2-40B4-BE49-F238E27FC236}">
                  <a16:creationId xmlns:a16="http://schemas.microsoft.com/office/drawing/2014/main" id="{3BDDC915-A89C-DC2D-547D-E22B8385D83C}"/>
                </a:ext>
              </a:extLst>
            </p:cNvPr>
            <p:cNvSpPr/>
            <p:nvPr/>
          </p:nvSpPr>
          <p:spPr>
            <a:xfrm>
              <a:off x="12801118" y="346124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54" name="Freeform 3838">
              <a:extLst>
                <a:ext uri="{FF2B5EF4-FFF2-40B4-BE49-F238E27FC236}">
                  <a16:creationId xmlns:a16="http://schemas.microsoft.com/office/drawing/2014/main" id="{3CE0D985-DE41-27D6-6192-15E199FC9D69}"/>
                </a:ext>
              </a:extLst>
            </p:cNvPr>
            <p:cNvSpPr/>
            <p:nvPr/>
          </p:nvSpPr>
          <p:spPr>
            <a:xfrm>
              <a:off x="12755298" y="351169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55" name="Freeform 3839">
              <a:extLst>
                <a:ext uri="{FF2B5EF4-FFF2-40B4-BE49-F238E27FC236}">
                  <a16:creationId xmlns:a16="http://schemas.microsoft.com/office/drawing/2014/main" id="{4455A0D7-A08C-C155-F8F3-C037BD62D2DA}"/>
                </a:ext>
              </a:extLst>
            </p:cNvPr>
            <p:cNvSpPr/>
            <p:nvPr/>
          </p:nvSpPr>
          <p:spPr>
            <a:xfrm>
              <a:off x="12805815" y="346124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56" name="Freeform 3840">
              <a:extLst>
                <a:ext uri="{FF2B5EF4-FFF2-40B4-BE49-F238E27FC236}">
                  <a16:creationId xmlns:a16="http://schemas.microsoft.com/office/drawing/2014/main" id="{A03F900C-6376-4820-3B8C-D5C40B5B82DC}"/>
                </a:ext>
              </a:extLst>
            </p:cNvPr>
            <p:cNvSpPr/>
            <p:nvPr/>
          </p:nvSpPr>
          <p:spPr>
            <a:xfrm>
              <a:off x="12786903" y="351169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57" name="Freeform 3841">
              <a:extLst>
                <a:ext uri="{FF2B5EF4-FFF2-40B4-BE49-F238E27FC236}">
                  <a16:creationId xmlns:a16="http://schemas.microsoft.com/office/drawing/2014/main" id="{683CC475-6022-1A25-96F2-1F2FAC386BD5}"/>
                </a:ext>
              </a:extLst>
            </p:cNvPr>
            <p:cNvSpPr/>
            <p:nvPr/>
          </p:nvSpPr>
          <p:spPr>
            <a:xfrm>
              <a:off x="12837419" y="346124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58" name="Freeform 3842">
              <a:extLst>
                <a:ext uri="{FF2B5EF4-FFF2-40B4-BE49-F238E27FC236}">
                  <a16:creationId xmlns:a16="http://schemas.microsoft.com/office/drawing/2014/main" id="{6D2D6C05-0E38-0578-4429-4A4B3C286942}"/>
                </a:ext>
              </a:extLst>
            </p:cNvPr>
            <p:cNvSpPr/>
            <p:nvPr/>
          </p:nvSpPr>
          <p:spPr>
            <a:xfrm>
              <a:off x="12827773" y="351169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59" name="Freeform 3843">
              <a:extLst>
                <a:ext uri="{FF2B5EF4-FFF2-40B4-BE49-F238E27FC236}">
                  <a16:creationId xmlns:a16="http://schemas.microsoft.com/office/drawing/2014/main" id="{0516F48A-9AA6-FB93-FC2A-050B0D872750}"/>
                </a:ext>
              </a:extLst>
            </p:cNvPr>
            <p:cNvSpPr/>
            <p:nvPr/>
          </p:nvSpPr>
          <p:spPr>
            <a:xfrm>
              <a:off x="12878290" y="346124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60" name="Freeform 3844">
              <a:extLst>
                <a:ext uri="{FF2B5EF4-FFF2-40B4-BE49-F238E27FC236}">
                  <a16:creationId xmlns:a16="http://schemas.microsoft.com/office/drawing/2014/main" id="{53D337A7-CD0B-4F43-4031-FE0D7C9AE5C3}"/>
                </a:ext>
              </a:extLst>
            </p:cNvPr>
            <p:cNvSpPr/>
            <p:nvPr/>
          </p:nvSpPr>
          <p:spPr>
            <a:xfrm>
              <a:off x="12900375" y="353679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61" name="Freeform 3845">
              <a:extLst>
                <a:ext uri="{FF2B5EF4-FFF2-40B4-BE49-F238E27FC236}">
                  <a16:creationId xmlns:a16="http://schemas.microsoft.com/office/drawing/2014/main" id="{99CA965A-1AE6-BA7D-7C09-BD578BBCB941}"/>
                </a:ext>
              </a:extLst>
            </p:cNvPr>
            <p:cNvSpPr/>
            <p:nvPr/>
          </p:nvSpPr>
          <p:spPr>
            <a:xfrm>
              <a:off x="12950892" y="3486341"/>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62" name="Freeform 3846">
              <a:extLst>
                <a:ext uri="{FF2B5EF4-FFF2-40B4-BE49-F238E27FC236}">
                  <a16:creationId xmlns:a16="http://schemas.microsoft.com/office/drawing/2014/main" id="{E39F48CD-145B-FEA1-7779-639D3CDEFF14}"/>
                </a:ext>
              </a:extLst>
            </p:cNvPr>
            <p:cNvSpPr/>
            <p:nvPr/>
          </p:nvSpPr>
          <p:spPr>
            <a:xfrm>
              <a:off x="12923095" y="353679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63" name="Freeform 3847">
              <a:extLst>
                <a:ext uri="{FF2B5EF4-FFF2-40B4-BE49-F238E27FC236}">
                  <a16:creationId xmlns:a16="http://schemas.microsoft.com/office/drawing/2014/main" id="{CB4FD3E1-2C63-84C9-2EE9-C713A38F86DC}"/>
                </a:ext>
              </a:extLst>
            </p:cNvPr>
            <p:cNvSpPr/>
            <p:nvPr/>
          </p:nvSpPr>
          <p:spPr>
            <a:xfrm>
              <a:off x="12973611" y="348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64" name="Freeform 3848">
              <a:extLst>
                <a:ext uri="{FF2B5EF4-FFF2-40B4-BE49-F238E27FC236}">
                  <a16:creationId xmlns:a16="http://schemas.microsoft.com/office/drawing/2014/main" id="{81F24F9B-B91E-B78C-CC2F-C57A6D5A07ED}"/>
                </a:ext>
              </a:extLst>
            </p:cNvPr>
            <p:cNvSpPr/>
            <p:nvPr/>
          </p:nvSpPr>
          <p:spPr>
            <a:xfrm>
              <a:off x="12959396" y="353679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65" name="Freeform 3849">
              <a:extLst>
                <a:ext uri="{FF2B5EF4-FFF2-40B4-BE49-F238E27FC236}">
                  <a16:creationId xmlns:a16="http://schemas.microsoft.com/office/drawing/2014/main" id="{2C0CDAF5-5BE4-584A-56AB-AC2022453A4C}"/>
                </a:ext>
              </a:extLst>
            </p:cNvPr>
            <p:cNvSpPr/>
            <p:nvPr/>
          </p:nvSpPr>
          <p:spPr>
            <a:xfrm>
              <a:off x="13009912" y="348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66" name="Freeform 3850">
              <a:extLst>
                <a:ext uri="{FF2B5EF4-FFF2-40B4-BE49-F238E27FC236}">
                  <a16:creationId xmlns:a16="http://schemas.microsoft.com/office/drawing/2014/main" id="{381C5681-6A2F-ADAE-108C-967546730069}"/>
                </a:ext>
              </a:extLst>
            </p:cNvPr>
            <p:cNvSpPr/>
            <p:nvPr/>
          </p:nvSpPr>
          <p:spPr>
            <a:xfrm>
              <a:off x="12963838" y="353679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67" name="Freeform 3851">
              <a:extLst>
                <a:ext uri="{FF2B5EF4-FFF2-40B4-BE49-F238E27FC236}">
                  <a16:creationId xmlns:a16="http://schemas.microsoft.com/office/drawing/2014/main" id="{E15F81C4-E03B-5430-1DC7-3733DC05847D}"/>
                </a:ext>
              </a:extLst>
            </p:cNvPr>
            <p:cNvSpPr/>
            <p:nvPr/>
          </p:nvSpPr>
          <p:spPr>
            <a:xfrm>
              <a:off x="13014355" y="3486341"/>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68" name="Freeform 3852">
              <a:extLst>
                <a:ext uri="{FF2B5EF4-FFF2-40B4-BE49-F238E27FC236}">
                  <a16:creationId xmlns:a16="http://schemas.microsoft.com/office/drawing/2014/main" id="{BBE1209C-BB29-BE90-91BE-6B242DBF8B19}"/>
                </a:ext>
              </a:extLst>
            </p:cNvPr>
            <p:cNvSpPr/>
            <p:nvPr/>
          </p:nvSpPr>
          <p:spPr>
            <a:xfrm>
              <a:off x="13013720" y="353679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69" name="Freeform 3853">
              <a:extLst>
                <a:ext uri="{FF2B5EF4-FFF2-40B4-BE49-F238E27FC236}">
                  <a16:creationId xmlns:a16="http://schemas.microsoft.com/office/drawing/2014/main" id="{A1011D43-3FD8-6913-EA34-B691F8FB80F6}"/>
                </a:ext>
              </a:extLst>
            </p:cNvPr>
            <p:cNvSpPr/>
            <p:nvPr/>
          </p:nvSpPr>
          <p:spPr>
            <a:xfrm>
              <a:off x="13064237" y="348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70" name="Freeform 3854">
              <a:extLst>
                <a:ext uri="{FF2B5EF4-FFF2-40B4-BE49-F238E27FC236}">
                  <a16:creationId xmlns:a16="http://schemas.microsoft.com/office/drawing/2014/main" id="{74948544-3D39-F472-F19A-6D2AC53601F4}"/>
                </a:ext>
              </a:extLst>
            </p:cNvPr>
            <p:cNvSpPr/>
            <p:nvPr/>
          </p:nvSpPr>
          <p:spPr>
            <a:xfrm>
              <a:off x="13036313" y="3536792"/>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71" name="Freeform 3855">
              <a:extLst>
                <a:ext uri="{FF2B5EF4-FFF2-40B4-BE49-F238E27FC236}">
                  <a16:creationId xmlns:a16="http://schemas.microsoft.com/office/drawing/2014/main" id="{7FE67829-577C-2D04-7744-6808EF6B0DFC}"/>
                </a:ext>
              </a:extLst>
            </p:cNvPr>
            <p:cNvSpPr/>
            <p:nvPr/>
          </p:nvSpPr>
          <p:spPr>
            <a:xfrm>
              <a:off x="13086830" y="348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72" name="Freeform 3856">
              <a:extLst>
                <a:ext uri="{FF2B5EF4-FFF2-40B4-BE49-F238E27FC236}">
                  <a16:creationId xmlns:a16="http://schemas.microsoft.com/office/drawing/2014/main" id="{9F9A0DFC-522A-8D1E-6E88-E1B27CFC47F0}"/>
                </a:ext>
              </a:extLst>
            </p:cNvPr>
            <p:cNvSpPr/>
            <p:nvPr/>
          </p:nvSpPr>
          <p:spPr>
            <a:xfrm>
              <a:off x="13050021" y="353679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73" name="Freeform 3857">
              <a:extLst>
                <a:ext uri="{FF2B5EF4-FFF2-40B4-BE49-F238E27FC236}">
                  <a16:creationId xmlns:a16="http://schemas.microsoft.com/office/drawing/2014/main" id="{6216BF66-D659-B2E9-5442-31A21068F5FB}"/>
                </a:ext>
              </a:extLst>
            </p:cNvPr>
            <p:cNvSpPr/>
            <p:nvPr/>
          </p:nvSpPr>
          <p:spPr>
            <a:xfrm>
              <a:off x="13100538" y="348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74" name="Freeform 3858">
              <a:extLst>
                <a:ext uri="{FF2B5EF4-FFF2-40B4-BE49-F238E27FC236}">
                  <a16:creationId xmlns:a16="http://schemas.microsoft.com/office/drawing/2014/main" id="{45A19D65-BEF5-2963-844F-C6089F3BBB44}"/>
                </a:ext>
              </a:extLst>
            </p:cNvPr>
            <p:cNvSpPr/>
            <p:nvPr/>
          </p:nvSpPr>
          <p:spPr>
            <a:xfrm>
              <a:off x="13090764" y="353679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75" name="Freeform 3859">
              <a:extLst>
                <a:ext uri="{FF2B5EF4-FFF2-40B4-BE49-F238E27FC236}">
                  <a16:creationId xmlns:a16="http://schemas.microsoft.com/office/drawing/2014/main" id="{A9592C08-0356-B36D-8459-A26BA2E0FE7D}"/>
                </a:ext>
              </a:extLst>
            </p:cNvPr>
            <p:cNvSpPr/>
            <p:nvPr/>
          </p:nvSpPr>
          <p:spPr>
            <a:xfrm>
              <a:off x="13141281" y="3486341"/>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76" name="Freeform 3860">
              <a:extLst>
                <a:ext uri="{FF2B5EF4-FFF2-40B4-BE49-F238E27FC236}">
                  <a16:creationId xmlns:a16="http://schemas.microsoft.com/office/drawing/2014/main" id="{BF58BDA0-79AA-82AD-A26E-47E22DD4E202}"/>
                </a:ext>
              </a:extLst>
            </p:cNvPr>
            <p:cNvSpPr/>
            <p:nvPr/>
          </p:nvSpPr>
          <p:spPr>
            <a:xfrm>
              <a:off x="13109042" y="353679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77" name="Freeform 3861">
              <a:extLst>
                <a:ext uri="{FF2B5EF4-FFF2-40B4-BE49-F238E27FC236}">
                  <a16:creationId xmlns:a16="http://schemas.microsoft.com/office/drawing/2014/main" id="{4F28E848-6D11-2DA2-60FE-BDE74090E0B1}"/>
                </a:ext>
              </a:extLst>
            </p:cNvPr>
            <p:cNvSpPr/>
            <p:nvPr/>
          </p:nvSpPr>
          <p:spPr>
            <a:xfrm>
              <a:off x="13159559" y="348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78" name="Freeform 3862">
              <a:extLst>
                <a:ext uri="{FF2B5EF4-FFF2-40B4-BE49-F238E27FC236}">
                  <a16:creationId xmlns:a16="http://schemas.microsoft.com/office/drawing/2014/main" id="{9D859189-697C-6464-9A64-63B886922FA5}"/>
                </a:ext>
              </a:extLst>
            </p:cNvPr>
            <p:cNvSpPr/>
            <p:nvPr/>
          </p:nvSpPr>
          <p:spPr>
            <a:xfrm>
              <a:off x="13158924" y="353679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79" name="Freeform 3863">
              <a:extLst>
                <a:ext uri="{FF2B5EF4-FFF2-40B4-BE49-F238E27FC236}">
                  <a16:creationId xmlns:a16="http://schemas.microsoft.com/office/drawing/2014/main" id="{F5FD2313-39B5-D136-61D4-78C8CFC47A5F}"/>
                </a:ext>
              </a:extLst>
            </p:cNvPr>
            <p:cNvSpPr/>
            <p:nvPr/>
          </p:nvSpPr>
          <p:spPr>
            <a:xfrm>
              <a:off x="13209441" y="3486341"/>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80" name="Freeform 3864">
              <a:extLst>
                <a:ext uri="{FF2B5EF4-FFF2-40B4-BE49-F238E27FC236}">
                  <a16:creationId xmlns:a16="http://schemas.microsoft.com/office/drawing/2014/main" id="{64D5C86B-8C28-9754-103E-02CFD9047411}"/>
                </a:ext>
              </a:extLst>
            </p:cNvPr>
            <p:cNvSpPr/>
            <p:nvPr/>
          </p:nvSpPr>
          <p:spPr>
            <a:xfrm>
              <a:off x="13163366" y="3536792"/>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81" name="Freeform 3865">
              <a:extLst>
                <a:ext uri="{FF2B5EF4-FFF2-40B4-BE49-F238E27FC236}">
                  <a16:creationId xmlns:a16="http://schemas.microsoft.com/office/drawing/2014/main" id="{33D2F7F3-D694-9728-6EF5-F523566E5B40}"/>
                </a:ext>
              </a:extLst>
            </p:cNvPr>
            <p:cNvSpPr/>
            <p:nvPr/>
          </p:nvSpPr>
          <p:spPr>
            <a:xfrm>
              <a:off x="13214010" y="348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82" name="Freeform 3866">
              <a:extLst>
                <a:ext uri="{FF2B5EF4-FFF2-40B4-BE49-F238E27FC236}">
                  <a16:creationId xmlns:a16="http://schemas.microsoft.com/office/drawing/2014/main" id="{905B90CB-8A56-251B-2065-F06F7073459C}"/>
                </a:ext>
              </a:extLst>
            </p:cNvPr>
            <p:cNvSpPr/>
            <p:nvPr/>
          </p:nvSpPr>
          <p:spPr>
            <a:xfrm>
              <a:off x="13217818" y="353679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83" name="Freeform 3867">
              <a:extLst>
                <a:ext uri="{FF2B5EF4-FFF2-40B4-BE49-F238E27FC236}">
                  <a16:creationId xmlns:a16="http://schemas.microsoft.com/office/drawing/2014/main" id="{9318622D-E0F1-52D4-5FBD-2AB7A75F34BE}"/>
                </a:ext>
              </a:extLst>
            </p:cNvPr>
            <p:cNvSpPr/>
            <p:nvPr/>
          </p:nvSpPr>
          <p:spPr>
            <a:xfrm>
              <a:off x="13268335" y="3486341"/>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84" name="Freeform 3868">
              <a:extLst>
                <a:ext uri="{FF2B5EF4-FFF2-40B4-BE49-F238E27FC236}">
                  <a16:creationId xmlns:a16="http://schemas.microsoft.com/office/drawing/2014/main" id="{DCB50B7E-3FB8-D07D-F1C1-496805C73D27}"/>
                </a:ext>
              </a:extLst>
            </p:cNvPr>
            <p:cNvSpPr/>
            <p:nvPr/>
          </p:nvSpPr>
          <p:spPr>
            <a:xfrm>
              <a:off x="13231399" y="353679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85" name="Freeform 3869">
              <a:extLst>
                <a:ext uri="{FF2B5EF4-FFF2-40B4-BE49-F238E27FC236}">
                  <a16:creationId xmlns:a16="http://schemas.microsoft.com/office/drawing/2014/main" id="{15E4A3F6-A513-754C-3985-A8205FF7DB77}"/>
                </a:ext>
              </a:extLst>
            </p:cNvPr>
            <p:cNvSpPr/>
            <p:nvPr/>
          </p:nvSpPr>
          <p:spPr>
            <a:xfrm>
              <a:off x="13281916" y="348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86" name="Freeform 3870">
              <a:extLst>
                <a:ext uri="{FF2B5EF4-FFF2-40B4-BE49-F238E27FC236}">
                  <a16:creationId xmlns:a16="http://schemas.microsoft.com/office/drawing/2014/main" id="{163B8659-9FDF-E50A-EDBD-D281E99D66E2}"/>
                </a:ext>
              </a:extLst>
            </p:cNvPr>
            <p:cNvSpPr/>
            <p:nvPr/>
          </p:nvSpPr>
          <p:spPr>
            <a:xfrm>
              <a:off x="13235968" y="353679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87" name="Freeform 3871">
              <a:extLst>
                <a:ext uri="{FF2B5EF4-FFF2-40B4-BE49-F238E27FC236}">
                  <a16:creationId xmlns:a16="http://schemas.microsoft.com/office/drawing/2014/main" id="{86D0B7D3-9704-711A-1849-5E4D684390CC}"/>
                </a:ext>
              </a:extLst>
            </p:cNvPr>
            <p:cNvSpPr/>
            <p:nvPr/>
          </p:nvSpPr>
          <p:spPr>
            <a:xfrm>
              <a:off x="13286485" y="348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88" name="Freeform 3872">
              <a:extLst>
                <a:ext uri="{FF2B5EF4-FFF2-40B4-BE49-F238E27FC236}">
                  <a16:creationId xmlns:a16="http://schemas.microsoft.com/office/drawing/2014/main" id="{055DB23C-5210-6743-EFDB-BE4CDE3A364F}"/>
                </a:ext>
              </a:extLst>
            </p:cNvPr>
            <p:cNvSpPr/>
            <p:nvPr/>
          </p:nvSpPr>
          <p:spPr>
            <a:xfrm>
              <a:off x="13263258" y="353679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89" name="Freeform 3873">
              <a:extLst>
                <a:ext uri="{FF2B5EF4-FFF2-40B4-BE49-F238E27FC236}">
                  <a16:creationId xmlns:a16="http://schemas.microsoft.com/office/drawing/2014/main" id="{FD03968A-C0F9-D24B-2173-B127457A3B06}"/>
                </a:ext>
              </a:extLst>
            </p:cNvPr>
            <p:cNvSpPr/>
            <p:nvPr/>
          </p:nvSpPr>
          <p:spPr>
            <a:xfrm>
              <a:off x="13313774" y="348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90" name="Freeform 3874">
              <a:extLst>
                <a:ext uri="{FF2B5EF4-FFF2-40B4-BE49-F238E27FC236}">
                  <a16:creationId xmlns:a16="http://schemas.microsoft.com/office/drawing/2014/main" id="{ED86DAF6-3F2E-0211-AFDD-E2F3E7FA6E23}"/>
                </a:ext>
              </a:extLst>
            </p:cNvPr>
            <p:cNvSpPr/>
            <p:nvPr/>
          </p:nvSpPr>
          <p:spPr>
            <a:xfrm>
              <a:off x="13344871" y="356810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91" name="Freeform 3875">
              <a:extLst>
                <a:ext uri="{FF2B5EF4-FFF2-40B4-BE49-F238E27FC236}">
                  <a16:creationId xmlns:a16="http://schemas.microsoft.com/office/drawing/2014/main" id="{0ED1EF78-373D-84E8-0B72-FF88E1220F6A}"/>
                </a:ext>
              </a:extLst>
            </p:cNvPr>
            <p:cNvSpPr/>
            <p:nvPr/>
          </p:nvSpPr>
          <p:spPr>
            <a:xfrm>
              <a:off x="13395388" y="3517651"/>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92" name="Freeform 3876">
              <a:extLst>
                <a:ext uri="{FF2B5EF4-FFF2-40B4-BE49-F238E27FC236}">
                  <a16:creationId xmlns:a16="http://schemas.microsoft.com/office/drawing/2014/main" id="{54D3E160-ADF1-287A-1419-6D16E1ADC109}"/>
                </a:ext>
              </a:extLst>
            </p:cNvPr>
            <p:cNvSpPr/>
            <p:nvPr/>
          </p:nvSpPr>
          <p:spPr>
            <a:xfrm>
              <a:off x="13372034" y="356810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93" name="Freeform 3877">
              <a:extLst>
                <a:ext uri="{FF2B5EF4-FFF2-40B4-BE49-F238E27FC236}">
                  <a16:creationId xmlns:a16="http://schemas.microsoft.com/office/drawing/2014/main" id="{34D8B940-D88C-FCD0-4708-2EDA3B47FFE8}"/>
                </a:ext>
              </a:extLst>
            </p:cNvPr>
            <p:cNvSpPr/>
            <p:nvPr/>
          </p:nvSpPr>
          <p:spPr>
            <a:xfrm>
              <a:off x="13422550" y="3517651"/>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94" name="Freeform 3878">
              <a:extLst>
                <a:ext uri="{FF2B5EF4-FFF2-40B4-BE49-F238E27FC236}">
                  <a16:creationId xmlns:a16="http://schemas.microsoft.com/office/drawing/2014/main" id="{AF6C3ECB-A4B6-2E38-1A8F-213EF7694EE9}"/>
                </a:ext>
              </a:extLst>
            </p:cNvPr>
            <p:cNvSpPr/>
            <p:nvPr/>
          </p:nvSpPr>
          <p:spPr>
            <a:xfrm>
              <a:off x="13372034" y="356810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95" name="Freeform 3879">
              <a:extLst>
                <a:ext uri="{FF2B5EF4-FFF2-40B4-BE49-F238E27FC236}">
                  <a16:creationId xmlns:a16="http://schemas.microsoft.com/office/drawing/2014/main" id="{330F2F7A-7D24-6E7E-1B1A-AB41091299F3}"/>
                </a:ext>
              </a:extLst>
            </p:cNvPr>
            <p:cNvSpPr/>
            <p:nvPr/>
          </p:nvSpPr>
          <p:spPr>
            <a:xfrm>
              <a:off x="13422550" y="3517651"/>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96" name="Freeform 3880">
              <a:extLst>
                <a:ext uri="{FF2B5EF4-FFF2-40B4-BE49-F238E27FC236}">
                  <a16:creationId xmlns:a16="http://schemas.microsoft.com/office/drawing/2014/main" id="{7EEF8E71-66E6-F095-62FE-8E67FD33961D}"/>
                </a:ext>
              </a:extLst>
            </p:cNvPr>
            <p:cNvSpPr/>
            <p:nvPr/>
          </p:nvSpPr>
          <p:spPr>
            <a:xfrm>
              <a:off x="13385615" y="356810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97" name="Freeform 3881">
              <a:extLst>
                <a:ext uri="{FF2B5EF4-FFF2-40B4-BE49-F238E27FC236}">
                  <a16:creationId xmlns:a16="http://schemas.microsoft.com/office/drawing/2014/main" id="{D5986497-32A9-4287-0504-2B4D0D8085E0}"/>
                </a:ext>
              </a:extLst>
            </p:cNvPr>
            <p:cNvSpPr/>
            <p:nvPr/>
          </p:nvSpPr>
          <p:spPr>
            <a:xfrm>
              <a:off x="13436131" y="3517651"/>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98" name="Freeform 3882">
              <a:extLst>
                <a:ext uri="{FF2B5EF4-FFF2-40B4-BE49-F238E27FC236}">
                  <a16:creationId xmlns:a16="http://schemas.microsoft.com/office/drawing/2014/main" id="{B2121F8E-F5CF-2B40-B8EB-C9CE2B8CD521}"/>
                </a:ext>
              </a:extLst>
            </p:cNvPr>
            <p:cNvSpPr/>
            <p:nvPr/>
          </p:nvSpPr>
          <p:spPr>
            <a:xfrm>
              <a:off x="13390057" y="356810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499" name="Freeform 3883">
              <a:extLst>
                <a:ext uri="{FF2B5EF4-FFF2-40B4-BE49-F238E27FC236}">
                  <a16:creationId xmlns:a16="http://schemas.microsoft.com/office/drawing/2014/main" id="{9C335ED3-6789-2A1C-64FC-616AB8DB5C93}"/>
                </a:ext>
              </a:extLst>
            </p:cNvPr>
            <p:cNvSpPr/>
            <p:nvPr/>
          </p:nvSpPr>
          <p:spPr>
            <a:xfrm>
              <a:off x="13440701" y="3517651"/>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00" name="Freeform 3884">
              <a:extLst>
                <a:ext uri="{FF2B5EF4-FFF2-40B4-BE49-F238E27FC236}">
                  <a16:creationId xmlns:a16="http://schemas.microsoft.com/office/drawing/2014/main" id="{35CAC08D-DDFA-D075-76E0-44C3EC48ACCA}"/>
                </a:ext>
              </a:extLst>
            </p:cNvPr>
            <p:cNvSpPr/>
            <p:nvPr/>
          </p:nvSpPr>
          <p:spPr>
            <a:xfrm>
              <a:off x="13408208" y="3568102"/>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01" name="Freeform 3885">
              <a:extLst>
                <a:ext uri="{FF2B5EF4-FFF2-40B4-BE49-F238E27FC236}">
                  <a16:creationId xmlns:a16="http://schemas.microsoft.com/office/drawing/2014/main" id="{175115EA-8461-ACB6-2799-2788FC94EC36}"/>
                </a:ext>
              </a:extLst>
            </p:cNvPr>
            <p:cNvSpPr/>
            <p:nvPr/>
          </p:nvSpPr>
          <p:spPr>
            <a:xfrm>
              <a:off x="13458724" y="3517651"/>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02" name="Freeform 3886">
              <a:extLst>
                <a:ext uri="{FF2B5EF4-FFF2-40B4-BE49-F238E27FC236}">
                  <a16:creationId xmlns:a16="http://schemas.microsoft.com/office/drawing/2014/main" id="{CF1648BA-F83C-902C-BFED-CCEDCE82DC95}"/>
                </a:ext>
              </a:extLst>
            </p:cNvPr>
            <p:cNvSpPr/>
            <p:nvPr/>
          </p:nvSpPr>
          <p:spPr>
            <a:xfrm>
              <a:off x="13417346" y="3568102"/>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03" name="Freeform 3887">
              <a:extLst>
                <a:ext uri="{FF2B5EF4-FFF2-40B4-BE49-F238E27FC236}">
                  <a16:creationId xmlns:a16="http://schemas.microsoft.com/office/drawing/2014/main" id="{51BAF3C4-EDBD-9C7B-D850-0574720D42DB}"/>
                </a:ext>
              </a:extLst>
            </p:cNvPr>
            <p:cNvSpPr/>
            <p:nvPr/>
          </p:nvSpPr>
          <p:spPr>
            <a:xfrm>
              <a:off x="13467863" y="3517651"/>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04" name="Freeform 3888">
              <a:extLst>
                <a:ext uri="{FF2B5EF4-FFF2-40B4-BE49-F238E27FC236}">
                  <a16:creationId xmlns:a16="http://schemas.microsoft.com/office/drawing/2014/main" id="{A78B33D9-0A78-FCCE-81A3-C3B63D05E06D}"/>
                </a:ext>
              </a:extLst>
            </p:cNvPr>
            <p:cNvSpPr/>
            <p:nvPr/>
          </p:nvSpPr>
          <p:spPr>
            <a:xfrm>
              <a:off x="13526122" y="3603849"/>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05" name="Freeform 3889">
              <a:extLst>
                <a:ext uri="{FF2B5EF4-FFF2-40B4-BE49-F238E27FC236}">
                  <a16:creationId xmlns:a16="http://schemas.microsoft.com/office/drawing/2014/main" id="{81658EE6-1297-BCB1-D48D-B62B46B0D885}"/>
                </a:ext>
              </a:extLst>
            </p:cNvPr>
            <p:cNvSpPr/>
            <p:nvPr/>
          </p:nvSpPr>
          <p:spPr>
            <a:xfrm>
              <a:off x="13576639" y="355339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06" name="Freeform 3890">
              <a:extLst>
                <a:ext uri="{FF2B5EF4-FFF2-40B4-BE49-F238E27FC236}">
                  <a16:creationId xmlns:a16="http://schemas.microsoft.com/office/drawing/2014/main" id="{EF65CE8D-25FE-FDB5-DE94-BD7B2C76ACFA}"/>
                </a:ext>
              </a:extLst>
            </p:cNvPr>
            <p:cNvSpPr/>
            <p:nvPr/>
          </p:nvSpPr>
          <p:spPr>
            <a:xfrm>
              <a:off x="13544273" y="3603849"/>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07" name="Freeform 3891">
              <a:extLst>
                <a:ext uri="{FF2B5EF4-FFF2-40B4-BE49-F238E27FC236}">
                  <a16:creationId xmlns:a16="http://schemas.microsoft.com/office/drawing/2014/main" id="{FEC20CA6-564D-0590-6A46-432C57BA1A40}"/>
                </a:ext>
              </a:extLst>
            </p:cNvPr>
            <p:cNvSpPr/>
            <p:nvPr/>
          </p:nvSpPr>
          <p:spPr>
            <a:xfrm>
              <a:off x="13594790" y="355339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08" name="Freeform 3892">
              <a:extLst>
                <a:ext uri="{FF2B5EF4-FFF2-40B4-BE49-F238E27FC236}">
                  <a16:creationId xmlns:a16="http://schemas.microsoft.com/office/drawing/2014/main" id="{0D7F85E3-566B-E987-9C2C-3552D74B7183}"/>
                </a:ext>
              </a:extLst>
            </p:cNvPr>
            <p:cNvSpPr/>
            <p:nvPr/>
          </p:nvSpPr>
          <p:spPr>
            <a:xfrm>
              <a:off x="13557981" y="3603849"/>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09" name="Freeform 3893">
              <a:extLst>
                <a:ext uri="{FF2B5EF4-FFF2-40B4-BE49-F238E27FC236}">
                  <a16:creationId xmlns:a16="http://schemas.microsoft.com/office/drawing/2014/main" id="{AFB5257E-B835-E76E-04BA-C8EA6EFAA66C}"/>
                </a:ext>
              </a:extLst>
            </p:cNvPr>
            <p:cNvSpPr/>
            <p:nvPr/>
          </p:nvSpPr>
          <p:spPr>
            <a:xfrm>
              <a:off x="13608498" y="355339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10" name="Freeform 3894">
              <a:extLst>
                <a:ext uri="{FF2B5EF4-FFF2-40B4-BE49-F238E27FC236}">
                  <a16:creationId xmlns:a16="http://schemas.microsoft.com/office/drawing/2014/main" id="{146BB0E2-CB6F-382F-9BFD-A8C6992B29DE}"/>
                </a:ext>
              </a:extLst>
            </p:cNvPr>
            <p:cNvSpPr/>
            <p:nvPr/>
          </p:nvSpPr>
          <p:spPr>
            <a:xfrm>
              <a:off x="13598851" y="3603849"/>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11" name="Freeform 3895">
              <a:extLst>
                <a:ext uri="{FF2B5EF4-FFF2-40B4-BE49-F238E27FC236}">
                  <a16:creationId xmlns:a16="http://schemas.microsoft.com/office/drawing/2014/main" id="{53AA0F08-25DB-71BE-1F99-7EDA72A0BEB6}"/>
                </a:ext>
              </a:extLst>
            </p:cNvPr>
            <p:cNvSpPr/>
            <p:nvPr/>
          </p:nvSpPr>
          <p:spPr>
            <a:xfrm>
              <a:off x="13649368" y="355339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12" name="Freeform 3896">
              <a:extLst>
                <a:ext uri="{FF2B5EF4-FFF2-40B4-BE49-F238E27FC236}">
                  <a16:creationId xmlns:a16="http://schemas.microsoft.com/office/drawing/2014/main" id="{389FE845-E2F9-4C34-5238-E3FDCB135AF2}"/>
                </a:ext>
              </a:extLst>
            </p:cNvPr>
            <p:cNvSpPr/>
            <p:nvPr/>
          </p:nvSpPr>
          <p:spPr>
            <a:xfrm>
              <a:off x="13626013" y="3603849"/>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13" name="Freeform 3897">
              <a:extLst>
                <a:ext uri="{FF2B5EF4-FFF2-40B4-BE49-F238E27FC236}">
                  <a16:creationId xmlns:a16="http://schemas.microsoft.com/office/drawing/2014/main" id="{94FE85C5-7A3A-34B2-7ABE-35A4E6040B0A}"/>
                </a:ext>
              </a:extLst>
            </p:cNvPr>
            <p:cNvSpPr/>
            <p:nvPr/>
          </p:nvSpPr>
          <p:spPr>
            <a:xfrm>
              <a:off x="13676530" y="355339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14" name="Freeform 3898">
              <a:extLst>
                <a:ext uri="{FF2B5EF4-FFF2-40B4-BE49-F238E27FC236}">
                  <a16:creationId xmlns:a16="http://schemas.microsoft.com/office/drawing/2014/main" id="{5084BB28-3D4B-70CC-FF05-A6383A69787C}"/>
                </a:ext>
              </a:extLst>
            </p:cNvPr>
            <p:cNvSpPr/>
            <p:nvPr/>
          </p:nvSpPr>
          <p:spPr>
            <a:xfrm>
              <a:off x="13635152" y="3603849"/>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15" name="Freeform 3899">
              <a:extLst>
                <a:ext uri="{FF2B5EF4-FFF2-40B4-BE49-F238E27FC236}">
                  <a16:creationId xmlns:a16="http://schemas.microsoft.com/office/drawing/2014/main" id="{9C1B3BB2-57EB-D9CA-2FDC-10417D875BD1}"/>
                </a:ext>
              </a:extLst>
            </p:cNvPr>
            <p:cNvSpPr/>
            <p:nvPr/>
          </p:nvSpPr>
          <p:spPr>
            <a:xfrm>
              <a:off x="13685669" y="3553398"/>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16" name="Freeform 3900">
              <a:extLst>
                <a:ext uri="{FF2B5EF4-FFF2-40B4-BE49-F238E27FC236}">
                  <a16:creationId xmlns:a16="http://schemas.microsoft.com/office/drawing/2014/main" id="{4B9D2E59-E95D-533F-67F1-9CBB8BE71BFF}"/>
                </a:ext>
              </a:extLst>
            </p:cNvPr>
            <p:cNvSpPr/>
            <p:nvPr/>
          </p:nvSpPr>
          <p:spPr>
            <a:xfrm>
              <a:off x="13648733" y="3603849"/>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17" name="Freeform 3901">
              <a:extLst>
                <a:ext uri="{FF2B5EF4-FFF2-40B4-BE49-F238E27FC236}">
                  <a16:creationId xmlns:a16="http://schemas.microsoft.com/office/drawing/2014/main" id="{2C9B36DA-F18D-62B6-F80F-15CC4F27A030}"/>
                </a:ext>
              </a:extLst>
            </p:cNvPr>
            <p:cNvSpPr/>
            <p:nvPr/>
          </p:nvSpPr>
          <p:spPr>
            <a:xfrm>
              <a:off x="13699250" y="355339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18" name="Freeform 3902">
              <a:extLst>
                <a:ext uri="{FF2B5EF4-FFF2-40B4-BE49-F238E27FC236}">
                  <a16:creationId xmlns:a16="http://schemas.microsoft.com/office/drawing/2014/main" id="{166FEB06-C563-2907-CAF6-557FE879E17E}"/>
                </a:ext>
              </a:extLst>
            </p:cNvPr>
            <p:cNvSpPr/>
            <p:nvPr/>
          </p:nvSpPr>
          <p:spPr>
            <a:xfrm>
              <a:off x="13680338" y="364517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19" name="Freeform 3903">
              <a:extLst>
                <a:ext uri="{FF2B5EF4-FFF2-40B4-BE49-F238E27FC236}">
                  <a16:creationId xmlns:a16="http://schemas.microsoft.com/office/drawing/2014/main" id="{C2ED6ED6-B6E0-F584-5DC0-C036DFE7D423}"/>
                </a:ext>
              </a:extLst>
            </p:cNvPr>
            <p:cNvSpPr/>
            <p:nvPr/>
          </p:nvSpPr>
          <p:spPr>
            <a:xfrm>
              <a:off x="13730855" y="359472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20" name="Freeform 3904">
              <a:extLst>
                <a:ext uri="{FF2B5EF4-FFF2-40B4-BE49-F238E27FC236}">
                  <a16:creationId xmlns:a16="http://schemas.microsoft.com/office/drawing/2014/main" id="{5C73422D-B49E-2D2B-A358-BAB4E7C03B76}"/>
                </a:ext>
              </a:extLst>
            </p:cNvPr>
            <p:cNvSpPr/>
            <p:nvPr/>
          </p:nvSpPr>
          <p:spPr>
            <a:xfrm>
              <a:off x="13748371" y="364517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21" name="Freeform 3905">
              <a:extLst>
                <a:ext uri="{FF2B5EF4-FFF2-40B4-BE49-F238E27FC236}">
                  <a16:creationId xmlns:a16="http://schemas.microsoft.com/office/drawing/2014/main" id="{3D78D289-9871-A280-5A4F-719A42655863}"/>
                </a:ext>
              </a:extLst>
            </p:cNvPr>
            <p:cNvSpPr/>
            <p:nvPr/>
          </p:nvSpPr>
          <p:spPr>
            <a:xfrm>
              <a:off x="13798887" y="359472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22" name="Freeform 3906">
              <a:extLst>
                <a:ext uri="{FF2B5EF4-FFF2-40B4-BE49-F238E27FC236}">
                  <a16:creationId xmlns:a16="http://schemas.microsoft.com/office/drawing/2014/main" id="{AD18D677-D303-4A81-590E-4878FF857FDB}"/>
                </a:ext>
              </a:extLst>
            </p:cNvPr>
            <p:cNvSpPr/>
            <p:nvPr/>
          </p:nvSpPr>
          <p:spPr>
            <a:xfrm>
              <a:off x="13757509" y="364517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23" name="Freeform 3907">
              <a:extLst>
                <a:ext uri="{FF2B5EF4-FFF2-40B4-BE49-F238E27FC236}">
                  <a16:creationId xmlns:a16="http://schemas.microsoft.com/office/drawing/2014/main" id="{7F4647FD-0FD5-27B2-7A31-CF175EE61C66}"/>
                </a:ext>
              </a:extLst>
            </p:cNvPr>
            <p:cNvSpPr/>
            <p:nvPr/>
          </p:nvSpPr>
          <p:spPr>
            <a:xfrm>
              <a:off x="13808026" y="359472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24" name="Freeform 3908">
              <a:extLst>
                <a:ext uri="{FF2B5EF4-FFF2-40B4-BE49-F238E27FC236}">
                  <a16:creationId xmlns:a16="http://schemas.microsoft.com/office/drawing/2014/main" id="{2179EAC7-7F0E-914A-DF07-E0948C5A812E}"/>
                </a:ext>
              </a:extLst>
            </p:cNvPr>
            <p:cNvSpPr/>
            <p:nvPr/>
          </p:nvSpPr>
          <p:spPr>
            <a:xfrm>
              <a:off x="13780102" y="364517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25" name="Freeform 3909">
              <a:extLst>
                <a:ext uri="{FF2B5EF4-FFF2-40B4-BE49-F238E27FC236}">
                  <a16:creationId xmlns:a16="http://schemas.microsoft.com/office/drawing/2014/main" id="{2A36B866-F80F-5B6A-5B48-6D1AE266F5BA}"/>
                </a:ext>
              </a:extLst>
            </p:cNvPr>
            <p:cNvSpPr/>
            <p:nvPr/>
          </p:nvSpPr>
          <p:spPr>
            <a:xfrm>
              <a:off x="13830619" y="359472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26" name="Freeform 3910">
              <a:extLst>
                <a:ext uri="{FF2B5EF4-FFF2-40B4-BE49-F238E27FC236}">
                  <a16:creationId xmlns:a16="http://schemas.microsoft.com/office/drawing/2014/main" id="{033B6DC4-EADB-44AC-8552-78B55AD7B29F}"/>
                </a:ext>
              </a:extLst>
            </p:cNvPr>
            <p:cNvSpPr/>
            <p:nvPr/>
          </p:nvSpPr>
          <p:spPr>
            <a:xfrm>
              <a:off x="13802949" y="369080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27" name="Freeform 3911">
              <a:extLst>
                <a:ext uri="{FF2B5EF4-FFF2-40B4-BE49-F238E27FC236}">
                  <a16:creationId xmlns:a16="http://schemas.microsoft.com/office/drawing/2014/main" id="{E16720AE-3373-51E0-87AC-08F1B24DEBFA}"/>
                </a:ext>
              </a:extLst>
            </p:cNvPr>
            <p:cNvSpPr/>
            <p:nvPr/>
          </p:nvSpPr>
          <p:spPr>
            <a:xfrm>
              <a:off x="13853466" y="364035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28" name="Freeform 3912">
              <a:extLst>
                <a:ext uri="{FF2B5EF4-FFF2-40B4-BE49-F238E27FC236}">
                  <a16:creationId xmlns:a16="http://schemas.microsoft.com/office/drawing/2014/main" id="{EA23ECA7-D64C-2F77-C92E-5AA75EB4007F}"/>
                </a:ext>
              </a:extLst>
            </p:cNvPr>
            <p:cNvSpPr/>
            <p:nvPr/>
          </p:nvSpPr>
          <p:spPr>
            <a:xfrm>
              <a:off x="13820972" y="369080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29" name="Freeform 3913">
              <a:extLst>
                <a:ext uri="{FF2B5EF4-FFF2-40B4-BE49-F238E27FC236}">
                  <a16:creationId xmlns:a16="http://schemas.microsoft.com/office/drawing/2014/main" id="{6DC7D540-91C3-B3DC-0831-6F5C8904A84F}"/>
                </a:ext>
              </a:extLst>
            </p:cNvPr>
            <p:cNvSpPr/>
            <p:nvPr/>
          </p:nvSpPr>
          <p:spPr>
            <a:xfrm>
              <a:off x="13871616" y="364035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30" name="Freeform 3914">
              <a:extLst>
                <a:ext uri="{FF2B5EF4-FFF2-40B4-BE49-F238E27FC236}">
                  <a16:creationId xmlns:a16="http://schemas.microsoft.com/office/drawing/2014/main" id="{296BA52B-45DE-9F3A-A09A-ED6FC2F1933A}"/>
                </a:ext>
              </a:extLst>
            </p:cNvPr>
            <p:cNvSpPr/>
            <p:nvPr/>
          </p:nvSpPr>
          <p:spPr>
            <a:xfrm>
              <a:off x="13820972" y="369080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31" name="Freeform 3915">
              <a:extLst>
                <a:ext uri="{FF2B5EF4-FFF2-40B4-BE49-F238E27FC236}">
                  <a16:creationId xmlns:a16="http://schemas.microsoft.com/office/drawing/2014/main" id="{4AABE48A-5300-42F9-5DE6-E9D575CDB076}"/>
                </a:ext>
              </a:extLst>
            </p:cNvPr>
            <p:cNvSpPr/>
            <p:nvPr/>
          </p:nvSpPr>
          <p:spPr>
            <a:xfrm>
              <a:off x="13871616" y="364035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32" name="Freeform 3916">
              <a:extLst>
                <a:ext uri="{FF2B5EF4-FFF2-40B4-BE49-F238E27FC236}">
                  <a16:creationId xmlns:a16="http://schemas.microsoft.com/office/drawing/2014/main" id="{596D0402-B15C-8B5C-BE9E-85B04CE38F48}"/>
                </a:ext>
              </a:extLst>
            </p:cNvPr>
            <p:cNvSpPr/>
            <p:nvPr/>
          </p:nvSpPr>
          <p:spPr>
            <a:xfrm>
              <a:off x="13870982" y="369080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33" name="Freeform 3917">
              <a:extLst>
                <a:ext uri="{FF2B5EF4-FFF2-40B4-BE49-F238E27FC236}">
                  <a16:creationId xmlns:a16="http://schemas.microsoft.com/office/drawing/2014/main" id="{8037D52E-9588-B9BA-0814-8D255A196B3E}"/>
                </a:ext>
              </a:extLst>
            </p:cNvPr>
            <p:cNvSpPr/>
            <p:nvPr/>
          </p:nvSpPr>
          <p:spPr>
            <a:xfrm>
              <a:off x="13921498" y="364035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34" name="Freeform 3918">
              <a:extLst>
                <a:ext uri="{FF2B5EF4-FFF2-40B4-BE49-F238E27FC236}">
                  <a16:creationId xmlns:a16="http://schemas.microsoft.com/office/drawing/2014/main" id="{9BCAA8D9-B198-75F3-2DF1-DFC2B5DF4468}"/>
                </a:ext>
              </a:extLst>
            </p:cNvPr>
            <p:cNvSpPr/>
            <p:nvPr/>
          </p:nvSpPr>
          <p:spPr>
            <a:xfrm>
              <a:off x="13947899" y="369080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35" name="Freeform 3919">
              <a:extLst>
                <a:ext uri="{FF2B5EF4-FFF2-40B4-BE49-F238E27FC236}">
                  <a16:creationId xmlns:a16="http://schemas.microsoft.com/office/drawing/2014/main" id="{3085A4FD-EAC3-1A4C-9C2E-0ADF1BA44C43}"/>
                </a:ext>
              </a:extLst>
            </p:cNvPr>
            <p:cNvSpPr/>
            <p:nvPr/>
          </p:nvSpPr>
          <p:spPr>
            <a:xfrm>
              <a:off x="13998416" y="364035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36" name="Freeform 3920">
              <a:extLst>
                <a:ext uri="{FF2B5EF4-FFF2-40B4-BE49-F238E27FC236}">
                  <a16:creationId xmlns:a16="http://schemas.microsoft.com/office/drawing/2014/main" id="{E2F1B107-0FAA-0900-E641-3A53F60E3190}"/>
                </a:ext>
              </a:extLst>
            </p:cNvPr>
            <p:cNvSpPr/>
            <p:nvPr/>
          </p:nvSpPr>
          <p:spPr>
            <a:xfrm>
              <a:off x="13957038" y="3690807"/>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37" name="Freeform 3921">
              <a:extLst>
                <a:ext uri="{FF2B5EF4-FFF2-40B4-BE49-F238E27FC236}">
                  <a16:creationId xmlns:a16="http://schemas.microsoft.com/office/drawing/2014/main" id="{B8C26190-D768-A0E7-111D-849FEAE51EA5}"/>
                </a:ext>
              </a:extLst>
            </p:cNvPr>
            <p:cNvSpPr/>
            <p:nvPr/>
          </p:nvSpPr>
          <p:spPr>
            <a:xfrm>
              <a:off x="14007554" y="364035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38" name="Freeform 3922">
              <a:extLst>
                <a:ext uri="{FF2B5EF4-FFF2-40B4-BE49-F238E27FC236}">
                  <a16:creationId xmlns:a16="http://schemas.microsoft.com/office/drawing/2014/main" id="{248676E7-6F95-1377-FF8B-C7BE6E28F408}"/>
                </a:ext>
              </a:extLst>
            </p:cNvPr>
            <p:cNvSpPr/>
            <p:nvPr/>
          </p:nvSpPr>
          <p:spPr>
            <a:xfrm>
              <a:off x="13975188" y="369080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39" name="Freeform 3923">
              <a:extLst>
                <a:ext uri="{FF2B5EF4-FFF2-40B4-BE49-F238E27FC236}">
                  <a16:creationId xmlns:a16="http://schemas.microsoft.com/office/drawing/2014/main" id="{2270A264-B3AB-1662-8F4A-D562A303FFDE}"/>
                </a:ext>
              </a:extLst>
            </p:cNvPr>
            <p:cNvSpPr/>
            <p:nvPr/>
          </p:nvSpPr>
          <p:spPr>
            <a:xfrm>
              <a:off x="14025705" y="364035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40" name="Freeform 3924">
              <a:extLst>
                <a:ext uri="{FF2B5EF4-FFF2-40B4-BE49-F238E27FC236}">
                  <a16:creationId xmlns:a16="http://schemas.microsoft.com/office/drawing/2014/main" id="{12C21F2B-6FF8-7E93-A005-52801513D22D}"/>
                </a:ext>
              </a:extLst>
            </p:cNvPr>
            <p:cNvSpPr/>
            <p:nvPr/>
          </p:nvSpPr>
          <p:spPr>
            <a:xfrm>
              <a:off x="14020628" y="369080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41" name="Freeform 3925">
              <a:extLst>
                <a:ext uri="{FF2B5EF4-FFF2-40B4-BE49-F238E27FC236}">
                  <a16:creationId xmlns:a16="http://schemas.microsoft.com/office/drawing/2014/main" id="{B1B14F81-C353-5FD7-A917-8CD9F37217E8}"/>
                </a:ext>
              </a:extLst>
            </p:cNvPr>
            <p:cNvSpPr/>
            <p:nvPr/>
          </p:nvSpPr>
          <p:spPr>
            <a:xfrm>
              <a:off x="14071145" y="364035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42" name="Freeform 3926">
              <a:extLst>
                <a:ext uri="{FF2B5EF4-FFF2-40B4-BE49-F238E27FC236}">
                  <a16:creationId xmlns:a16="http://schemas.microsoft.com/office/drawing/2014/main" id="{CBFAB6EB-89E3-0DE9-0742-C0F07286A46D}"/>
                </a:ext>
              </a:extLst>
            </p:cNvPr>
            <p:cNvSpPr/>
            <p:nvPr/>
          </p:nvSpPr>
          <p:spPr>
            <a:xfrm>
              <a:off x="14043221" y="369080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43" name="Freeform 3927">
              <a:extLst>
                <a:ext uri="{FF2B5EF4-FFF2-40B4-BE49-F238E27FC236}">
                  <a16:creationId xmlns:a16="http://schemas.microsoft.com/office/drawing/2014/main" id="{F5593DA0-1D7E-081B-0C69-BB8F5CEA8937}"/>
                </a:ext>
              </a:extLst>
            </p:cNvPr>
            <p:cNvSpPr/>
            <p:nvPr/>
          </p:nvSpPr>
          <p:spPr>
            <a:xfrm>
              <a:off x="14093737" y="364035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44" name="Freeform 3928">
              <a:extLst>
                <a:ext uri="{FF2B5EF4-FFF2-40B4-BE49-F238E27FC236}">
                  <a16:creationId xmlns:a16="http://schemas.microsoft.com/office/drawing/2014/main" id="{89F5820B-85F5-F188-5059-4B1DD08AB417}"/>
                </a:ext>
              </a:extLst>
            </p:cNvPr>
            <p:cNvSpPr/>
            <p:nvPr/>
          </p:nvSpPr>
          <p:spPr>
            <a:xfrm>
              <a:off x="14129404" y="375051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45" name="Freeform 3929">
              <a:extLst>
                <a:ext uri="{FF2B5EF4-FFF2-40B4-BE49-F238E27FC236}">
                  <a16:creationId xmlns:a16="http://schemas.microsoft.com/office/drawing/2014/main" id="{7B92EFBF-7A1D-83C0-48B2-BB777D81E4AD}"/>
                </a:ext>
              </a:extLst>
            </p:cNvPr>
            <p:cNvSpPr/>
            <p:nvPr/>
          </p:nvSpPr>
          <p:spPr>
            <a:xfrm>
              <a:off x="14179921"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46" name="Freeform 3930">
              <a:extLst>
                <a:ext uri="{FF2B5EF4-FFF2-40B4-BE49-F238E27FC236}">
                  <a16:creationId xmlns:a16="http://schemas.microsoft.com/office/drawing/2014/main" id="{BF9FB111-65B5-CF83-2544-7A23FD253F61}"/>
                </a:ext>
              </a:extLst>
            </p:cNvPr>
            <p:cNvSpPr/>
            <p:nvPr/>
          </p:nvSpPr>
          <p:spPr>
            <a:xfrm>
              <a:off x="14133846" y="375051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47" name="Freeform 3931">
              <a:extLst>
                <a:ext uri="{FF2B5EF4-FFF2-40B4-BE49-F238E27FC236}">
                  <a16:creationId xmlns:a16="http://schemas.microsoft.com/office/drawing/2014/main" id="{5825A0D8-4226-A00E-C152-69AAF8312009}"/>
                </a:ext>
              </a:extLst>
            </p:cNvPr>
            <p:cNvSpPr/>
            <p:nvPr/>
          </p:nvSpPr>
          <p:spPr>
            <a:xfrm>
              <a:off x="14184363"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48" name="Freeform 3932">
              <a:extLst>
                <a:ext uri="{FF2B5EF4-FFF2-40B4-BE49-F238E27FC236}">
                  <a16:creationId xmlns:a16="http://schemas.microsoft.com/office/drawing/2014/main" id="{6DAB3874-DD1C-7240-EA5A-241EE32887A6}"/>
                </a:ext>
              </a:extLst>
            </p:cNvPr>
            <p:cNvSpPr/>
            <p:nvPr/>
          </p:nvSpPr>
          <p:spPr>
            <a:xfrm>
              <a:off x="14138543" y="375051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49" name="Freeform 3933">
              <a:extLst>
                <a:ext uri="{FF2B5EF4-FFF2-40B4-BE49-F238E27FC236}">
                  <a16:creationId xmlns:a16="http://schemas.microsoft.com/office/drawing/2014/main" id="{6EF725FC-858D-F433-E0C5-C5C4F14942CD}"/>
                </a:ext>
              </a:extLst>
            </p:cNvPr>
            <p:cNvSpPr/>
            <p:nvPr/>
          </p:nvSpPr>
          <p:spPr>
            <a:xfrm>
              <a:off x="14189059"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50" name="Freeform 3934">
              <a:extLst>
                <a:ext uri="{FF2B5EF4-FFF2-40B4-BE49-F238E27FC236}">
                  <a16:creationId xmlns:a16="http://schemas.microsoft.com/office/drawing/2014/main" id="{87B40B91-EF98-1DDF-1EFC-C1D93EA06AB8}"/>
                </a:ext>
              </a:extLst>
            </p:cNvPr>
            <p:cNvSpPr/>
            <p:nvPr/>
          </p:nvSpPr>
          <p:spPr>
            <a:xfrm>
              <a:off x="14201879" y="375051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51" name="Freeform 3935">
              <a:extLst>
                <a:ext uri="{FF2B5EF4-FFF2-40B4-BE49-F238E27FC236}">
                  <a16:creationId xmlns:a16="http://schemas.microsoft.com/office/drawing/2014/main" id="{578590F4-0BA9-5BA5-AABA-1E2C5413E32F}"/>
                </a:ext>
              </a:extLst>
            </p:cNvPr>
            <p:cNvSpPr/>
            <p:nvPr/>
          </p:nvSpPr>
          <p:spPr>
            <a:xfrm>
              <a:off x="14252396"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52" name="Freeform 3936">
              <a:extLst>
                <a:ext uri="{FF2B5EF4-FFF2-40B4-BE49-F238E27FC236}">
                  <a16:creationId xmlns:a16="http://schemas.microsoft.com/office/drawing/2014/main" id="{9CF07C75-B503-22A4-7D5B-849A94C8BEF7}"/>
                </a:ext>
              </a:extLst>
            </p:cNvPr>
            <p:cNvSpPr/>
            <p:nvPr/>
          </p:nvSpPr>
          <p:spPr>
            <a:xfrm>
              <a:off x="14215587" y="375051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53" name="Freeform 3937">
              <a:extLst>
                <a:ext uri="{FF2B5EF4-FFF2-40B4-BE49-F238E27FC236}">
                  <a16:creationId xmlns:a16="http://schemas.microsoft.com/office/drawing/2014/main" id="{C20FA78A-0466-C217-8787-BA3C25611FCB}"/>
                </a:ext>
              </a:extLst>
            </p:cNvPr>
            <p:cNvSpPr/>
            <p:nvPr/>
          </p:nvSpPr>
          <p:spPr>
            <a:xfrm>
              <a:off x="14266104" y="370006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54" name="Freeform 3938">
              <a:extLst>
                <a:ext uri="{FF2B5EF4-FFF2-40B4-BE49-F238E27FC236}">
                  <a16:creationId xmlns:a16="http://schemas.microsoft.com/office/drawing/2014/main" id="{12FA8B9B-591D-43AC-E805-0A2B7B762749}"/>
                </a:ext>
              </a:extLst>
            </p:cNvPr>
            <p:cNvSpPr/>
            <p:nvPr/>
          </p:nvSpPr>
          <p:spPr>
            <a:xfrm>
              <a:off x="14279050" y="375051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55" name="Freeform 3939">
              <a:extLst>
                <a:ext uri="{FF2B5EF4-FFF2-40B4-BE49-F238E27FC236}">
                  <a16:creationId xmlns:a16="http://schemas.microsoft.com/office/drawing/2014/main" id="{746E1756-8EB4-3BF2-3721-79F0C433B928}"/>
                </a:ext>
              </a:extLst>
            </p:cNvPr>
            <p:cNvSpPr/>
            <p:nvPr/>
          </p:nvSpPr>
          <p:spPr>
            <a:xfrm>
              <a:off x="14329567" y="370006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56" name="Freeform 3940">
              <a:extLst>
                <a:ext uri="{FF2B5EF4-FFF2-40B4-BE49-F238E27FC236}">
                  <a16:creationId xmlns:a16="http://schemas.microsoft.com/office/drawing/2014/main" id="{F282B5D4-933F-C7CB-CD24-2DAF74DB8A1F}"/>
                </a:ext>
              </a:extLst>
            </p:cNvPr>
            <p:cNvSpPr/>
            <p:nvPr/>
          </p:nvSpPr>
          <p:spPr>
            <a:xfrm>
              <a:off x="14279050" y="375051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57" name="Freeform 3941">
              <a:extLst>
                <a:ext uri="{FF2B5EF4-FFF2-40B4-BE49-F238E27FC236}">
                  <a16:creationId xmlns:a16="http://schemas.microsoft.com/office/drawing/2014/main" id="{A1E9BE4E-F249-4721-EEA7-6BBDB2656E02}"/>
                </a:ext>
              </a:extLst>
            </p:cNvPr>
            <p:cNvSpPr/>
            <p:nvPr/>
          </p:nvSpPr>
          <p:spPr>
            <a:xfrm>
              <a:off x="14329567" y="370006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58" name="Freeform 3942">
              <a:extLst>
                <a:ext uri="{FF2B5EF4-FFF2-40B4-BE49-F238E27FC236}">
                  <a16:creationId xmlns:a16="http://schemas.microsoft.com/office/drawing/2014/main" id="{3C13783E-1B46-2FFF-1F27-405A5B0CC554}"/>
                </a:ext>
              </a:extLst>
            </p:cNvPr>
            <p:cNvSpPr/>
            <p:nvPr/>
          </p:nvSpPr>
          <p:spPr>
            <a:xfrm>
              <a:off x="14310782" y="3750511"/>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59" name="Freeform 3943">
              <a:extLst>
                <a:ext uri="{FF2B5EF4-FFF2-40B4-BE49-F238E27FC236}">
                  <a16:creationId xmlns:a16="http://schemas.microsoft.com/office/drawing/2014/main" id="{74F53A65-D4EA-8DA0-1F5D-BADFEE9D437F}"/>
                </a:ext>
              </a:extLst>
            </p:cNvPr>
            <p:cNvSpPr/>
            <p:nvPr/>
          </p:nvSpPr>
          <p:spPr>
            <a:xfrm>
              <a:off x="14361425" y="370006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60" name="Freeform 3944">
              <a:extLst>
                <a:ext uri="{FF2B5EF4-FFF2-40B4-BE49-F238E27FC236}">
                  <a16:creationId xmlns:a16="http://schemas.microsoft.com/office/drawing/2014/main" id="{590DB99E-AF12-1879-34BF-E48F92DE8249}"/>
                </a:ext>
              </a:extLst>
            </p:cNvPr>
            <p:cNvSpPr/>
            <p:nvPr/>
          </p:nvSpPr>
          <p:spPr>
            <a:xfrm>
              <a:off x="14328932" y="375051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61" name="Freeform 3945">
              <a:extLst>
                <a:ext uri="{FF2B5EF4-FFF2-40B4-BE49-F238E27FC236}">
                  <a16:creationId xmlns:a16="http://schemas.microsoft.com/office/drawing/2014/main" id="{6F9E16DD-8D12-03DF-17B8-2315E109E061}"/>
                </a:ext>
              </a:extLst>
            </p:cNvPr>
            <p:cNvSpPr/>
            <p:nvPr/>
          </p:nvSpPr>
          <p:spPr>
            <a:xfrm>
              <a:off x="14379449"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62" name="Freeform 3946">
              <a:extLst>
                <a:ext uri="{FF2B5EF4-FFF2-40B4-BE49-F238E27FC236}">
                  <a16:creationId xmlns:a16="http://schemas.microsoft.com/office/drawing/2014/main" id="{FD843483-A1AD-1EE5-A577-6D780E394E8B}"/>
                </a:ext>
              </a:extLst>
            </p:cNvPr>
            <p:cNvSpPr/>
            <p:nvPr/>
          </p:nvSpPr>
          <p:spPr>
            <a:xfrm>
              <a:off x="14351652" y="375051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63" name="Freeform 3947">
              <a:extLst>
                <a:ext uri="{FF2B5EF4-FFF2-40B4-BE49-F238E27FC236}">
                  <a16:creationId xmlns:a16="http://schemas.microsoft.com/office/drawing/2014/main" id="{8E044648-AB06-B39A-E3BE-16A7D3B4158F}"/>
                </a:ext>
              </a:extLst>
            </p:cNvPr>
            <p:cNvSpPr/>
            <p:nvPr/>
          </p:nvSpPr>
          <p:spPr>
            <a:xfrm>
              <a:off x="14402169"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64" name="Freeform 3948">
              <a:extLst>
                <a:ext uri="{FF2B5EF4-FFF2-40B4-BE49-F238E27FC236}">
                  <a16:creationId xmlns:a16="http://schemas.microsoft.com/office/drawing/2014/main" id="{9A4451C7-3B02-9624-E63D-BF41B86D445F}"/>
                </a:ext>
              </a:extLst>
            </p:cNvPr>
            <p:cNvSpPr/>
            <p:nvPr/>
          </p:nvSpPr>
          <p:spPr>
            <a:xfrm>
              <a:off x="14378814" y="3750511"/>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65" name="Freeform 3949">
              <a:extLst>
                <a:ext uri="{FF2B5EF4-FFF2-40B4-BE49-F238E27FC236}">
                  <a16:creationId xmlns:a16="http://schemas.microsoft.com/office/drawing/2014/main" id="{FD5076B4-9E32-691F-8061-7F7D3BFD049B}"/>
                </a:ext>
              </a:extLst>
            </p:cNvPr>
            <p:cNvSpPr/>
            <p:nvPr/>
          </p:nvSpPr>
          <p:spPr>
            <a:xfrm>
              <a:off x="14429331"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66" name="Freeform 3950">
              <a:extLst>
                <a:ext uri="{FF2B5EF4-FFF2-40B4-BE49-F238E27FC236}">
                  <a16:creationId xmlns:a16="http://schemas.microsoft.com/office/drawing/2014/main" id="{765A4421-35EA-1D96-C833-60AE28FF5875}"/>
                </a:ext>
              </a:extLst>
            </p:cNvPr>
            <p:cNvSpPr/>
            <p:nvPr/>
          </p:nvSpPr>
          <p:spPr>
            <a:xfrm>
              <a:off x="14378814" y="3750511"/>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67" name="Freeform 3951">
              <a:extLst>
                <a:ext uri="{FF2B5EF4-FFF2-40B4-BE49-F238E27FC236}">
                  <a16:creationId xmlns:a16="http://schemas.microsoft.com/office/drawing/2014/main" id="{78CE5FCE-12B0-E7DE-1C2D-8F9C268C45CE}"/>
                </a:ext>
              </a:extLst>
            </p:cNvPr>
            <p:cNvSpPr/>
            <p:nvPr/>
          </p:nvSpPr>
          <p:spPr>
            <a:xfrm>
              <a:off x="14429331"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68" name="Freeform 3952">
              <a:extLst>
                <a:ext uri="{FF2B5EF4-FFF2-40B4-BE49-F238E27FC236}">
                  <a16:creationId xmlns:a16="http://schemas.microsoft.com/office/drawing/2014/main" id="{C4DC3559-11AF-F50A-7D7A-3234CCB1EB42}"/>
                </a:ext>
              </a:extLst>
            </p:cNvPr>
            <p:cNvSpPr/>
            <p:nvPr/>
          </p:nvSpPr>
          <p:spPr>
            <a:xfrm>
              <a:off x="14401534" y="375051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69" name="Freeform 3953">
              <a:extLst>
                <a:ext uri="{FF2B5EF4-FFF2-40B4-BE49-F238E27FC236}">
                  <a16:creationId xmlns:a16="http://schemas.microsoft.com/office/drawing/2014/main" id="{1429FF17-9799-EDD4-EAED-C03D12DD2AC8}"/>
                </a:ext>
              </a:extLst>
            </p:cNvPr>
            <p:cNvSpPr/>
            <p:nvPr/>
          </p:nvSpPr>
          <p:spPr>
            <a:xfrm>
              <a:off x="14452051" y="370006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70" name="Freeform 3954">
              <a:extLst>
                <a:ext uri="{FF2B5EF4-FFF2-40B4-BE49-F238E27FC236}">
                  <a16:creationId xmlns:a16="http://schemas.microsoft.com/office/drawing/2014/main" id="{0F5CD4DC-0110-CF0B-15EE-4D50B6B10F79}"/>
                </a:ext>
              </a:extLst>
            </p:cNvPr>
            <p:cNvSpPr/>
            <p:nvPr/>
          </p:nvSpPr>
          <p:spPr>
            <a:xfrm>
              <a:off x="14401534" y="375051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71" name="Freeform 3955">
              <a:extLst>
                <a:ext uri="{FF2B5EF4-FFF2-40B4-BE49-F238E27FC236}">
                  <a16:creationId xmlns:a16="http://schemas.microsoft.com/office/drawing/2014/main" id="{ED25ABA4-7C95-4135-50DB-E434E033E0C3}"/>
                </a:ext>
              </a:extLst>
            </p:cNvPr>
            <p:cNvSpPr/>
            <p:nvPr/>
          </p:nvSpPr>
          <p:spPr>
            <a:xfrm>
              <a:off x="14452051" y="370006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72" name="Freeform 3956">
              <a:extLst>
                <a:ext uri="{FF2B5EF4-FFF2-40B4-BE49-F238E27FC236}">
                  <a16:creationId xmlns:a16="http://schemas.microsoft.com/office/drawing/2014/main" id="{87E8E3F9-D165-556E-1AA4-828839BB77B4}"/>
                </a:ext>
              </a:extLst>
            </p:cNvPr>
            <p:cNvSpPr/>
            <p:nvPr/>
          </p:nvSpPr>
          <p:spPr>
            <a:xfrm>
              <a:off x="14405977" y="375051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73" name="Freeform 3957">
              <a:extLst>
                <a:ext uri="{FF2B5EF4-FFF2-40B4-BE49-F238E27FC236}">
                  <a16:creationId xmlns:a16="http://schemas.microsoft.com/office/drawing/2014/main" id="{992F914A-594D-7770-33BA-85EE5D452A7A}"/>
                </a:ext>
              </a:extLst>
            </p:cNvPr>
            <p:cNvSpPr/>
            <p:nvPr/>
          </p:nvSpPr>
          <p:spPr>
            <a:xfrm>
              <a:off x="14456493" y="370006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74" name="Freeform 3958">
              <a:extLst>
                <a:ext uri="{FF2B5EF4-FFF2-40B4-BE49-F238E27FC236}">
                  <a16:creationId xmlns:a16="http://schemas.microsoft.com/office/drawing/2014/main" id="{16B7CB9E-DBF5-2115-9FE4-651E6DD66599}"/>
                </a:ext>
              </a:extLst>
            </p:cNvPr>
            <p:cNvSpPr/>
            <p:nvPr/>
          </p:nvSpPr>
          <p:spPr>
            <a:xfrm>
              <a:off x="14483148" y="375051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75" name="Freeform 3959">
              <a:extLst>
                <a:ext uri="{FF2B5EF4-FFF2-40B4-BE49-F238E27FC236}">
                  <a16:creationId xmlns:a16="http://schemas.microsoft.com/office/drawing/2014/main" id="{9C7E2D94-07CE-4916-D265-7BEF2CFA420D}"/>
                </a:ext>
              </a:extLst>
            </p:cNvPr>
            <p:cNvSpPr/>
            <p:nvPr/>
          </p:nvSpPr>
          <p:spPr>
            <a:xfrm>
              <a:off x="14533665"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76" name="Freeform 3960">
              <a:extLst>
                <a:ext uri="{FF2B5EF4-FFF2-40B4-BE49-F238E27FC236}">
                  <a16:creationId xmlns:a16="http://schemas.microsoft.com/office/drawing/2014/main" id="{79EC74FD-3258-5148-D0D4-A6EA3BEA0B42}"/>
                </a:ext>
              </a:extLst>
            </p:cNvPr>
            <p:cNvSpPr/>
            <p:nvPr/>
          </p:nvSpPr>
          <p:spPr>
            <a:xfrm>
              <a:off x="14496729" y="375051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77" name="Freeform 3961">
              <a:extLst>
                <a:ext uri="{FF2B5EF4-FFF2-40B4-BE49-F238E27FC236}">
                  <a16:creationId xmlns:a16="http://schemas.microsoft.com/office/drawing/2014/main" id="{975EF548-A662-19FF-FB85-23F5288AB122}"/>
                </a:ext>
              </a:extLst>
            </p:cNvPr>
            <p:cNvSpPr/>
            <p:nvPr/>
          </p:nvSpPr>
          <p:spPr>
            <a:xfrm>
              <a:off x="14547373"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78" name="Freeform 3962">
              <a:extLst>
                <a:ext uri="{FF2B5EF4-FFF2-40B4-BE49-F238E27FC236}">
                  <a16:creationId xmlns:a16="http://schemas.microsoft.com/office/drawing/2014/main" id="{DCC42CBB-DD54-45FE-1D01-8F430843219B}"/>
                </a:ext>
              </a:extLst>
            </p:cNvPr>
            <p:cNvSpPr/>
            <p:nvPr/>
          </p:nvSpPr>
          <p:spPr>
            <a:xfrm>
              <a:off x="14555623" y="375051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79" name="Freeform 3963">
              <a:extLst>
                <a:ext uri="{FF2B5EF4-FFF2-40B4-BE49-F238E27FC236}">
                  <a16:creationId xmlns:a16="http://schemas.microsoft.com/office/drawing/2014/main" id="{88D04157-F4F3-4978-F7A5-71C8465E96E0}"/>
                </a:ext>
              </a:extLst>
            </p:cNvPr>
            <p:cNvSpPr/>
            <p:nvPr/>
          </p:nvSpPr>
          <p:spPr>
            <a:xfrm>
              <a:off x="14606140"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80" name="Freeform 3964">
              <a:extLst>
                <a:ext uri="{FF2B5EF4-FFF2-40B4-BE49-F238E27FC236}">
                  <a16:creationId xmlns:a16="http://schemas.microsoft.com/office/drawing/2014/main" id="{9598A93B-48E7-95E8-D122-1A2F3A1EE0FB}"/>
                </a:ext>
              </a:extLst>
            </p:cNvPr>
            <p:cNvSpPr/>
            <p:nvPr/>
          </p:nvSpPr>
          <p:spPr>
            <a:xfrm>
              <a:off x="14560192" y="375051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81" name="Freeform 3965">
              <a:extLst>
                <a:ext uri="{FF2B5EF4-FFF2-40B4-BE49-F238E27FC236}">
                  <a16:creationId xmlns:a16="http://schemas.microsoft.com/office/drawing/2014/main" id="{2CBC4692-C5B5-A325-360B-1CADFB126D11}"/>
                </a:ext>
              </a:extLst>
            </p:cNvPr>
            <p:cNvSpPr/>
            <p:nvPr/>
          </p:nvSpPr>
          <p:spPr>
            <a:xfrm>
              <a:off x="14610709" y="370006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82" name="Freeform 3966">
              <a:extLst>
                <a:ext uri="{FF2B5EF4-FFF2-40B4-BE49-F238E27FC236}">
                  <a16:creationId xmlns:a16="http://schemas.microsoft.com/office/drawing/2014/main" id="{ADFCC6E3-7A33-6A2E-5C20-924C31E0C96F}"/>
                </a:ext>
              </a:extLst>
            </p:cNvPr>
            <p:cNvSpPr/>
            <p:nvPr/>
          </p:nvSpPr>
          <p:spPr>
            <a:xfrm>
              <a:off x="14614644" y="375051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83" name="Freeform 3967">
              <a:extLst>
                <a:ext uri="{FF2B5EF4-FFF2-40B4-BE49-F238E27FC236}">
                  <a16:creationId xmlns:a16="http://schemas.microsoft.com/office/drawing/2014/main" id="{8AA1E13F-8907-585F-49D7-950A5C2DF425}"/>
                </a:ext>
              </a:extLst>
            </p:cNvPr>
            <p:cNvSpPr/>
            <p:nvPr/>
          </p:nvSpPr>
          <p:spPr>
            <a:xfrm>
              <a:off x="14665287"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84" name="Freeform 3968">
              <a:extLst>
                <a:ext uri="{FF2B5EF4-FFF2-40B4-BE49-F238E27FC236}">
                  <a16:creationId xmlns:a16="http://schemas.microsoft.com/office/drawing/2014/main" id="{AE93701C-7D27-D9E1-1D4C-76CB4F758902}"/>
                </a:ext>
              </a:extLst>
            </p:cNvPr>
            <p:cNvSpPr/>
            <p:nvPr/>
          </p:nvSpPr>
          <p:spPr>
            <a:xfrm>
              <a:off x="14646502" y="375051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85" name="Freeform 3969">
              <a:extLst>
                <a:ext uri="{FF2B5EF4-FFF2-40B4-BE49-F238E27FC236}">
                  <a16:creationId xmlns:a16="http://schemas.microsoft.com/office/drawing/2014/main" id="{C4F5AE43-EF44-DD08-8679-C712EFC55177}"/>
                </a:ext>
              </a:extLst>
            </p:cNvPr>
            <p:cNvSpPr/>
            <p:nvPr/>
          </p:nvSpPr>
          <p:spPr>
            <a:xfrm>
              <a:off x="14697019"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86" name="Freeform 3970">
              <a:extLst>
                <a:ext uri="{FF2B5EF4-FFF2-40B4-BE49-F238E27FC236}">
                  <a16:creationId xmlns:a16="http://schemas.microsoft.com/office/drawing/2014/main" id="{B34A0510-5092-E5F6-265C-93F296CB29B1}"/>
                </a:ext>
              </a:extLst>
            </p:cNvPr>
            <p:cNvSpPr/>
            <p:nvPr/>
          </p:nvSpPr>
          <p:spPr>
            <a:xfrm>
              <a:off x="14687246" y="375051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87" name="Freeform 3971">
              <a:extLst>
                <a:ext uri="{FF2B5EF4-FFF2-40B4-BE49-F238E27FC236}">
                  <a16:creationId xmlns:a16="http://schemas.microsoft.com/office/drawing/2014/main" id="{540EC14B-5BEC-EF37-4B08-FE18A02497BD}"/>
                </a:ext>
              </a:extLst>
            </p:cNvPr>
            <p:cNvSpPr/>
            <p:nvPr/>
          </p:nvSpPr>
          <p:spPr>
            <a:xfrm>
              <a:off x="14737762"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88" name="Freeform 3972">
              <a:extLst>
                <a:ext uri="{FF2B5EF4-FFF2-40B4-BE49-F238E27FC236}">
                  <a16:creationId xmlns:a16="http://schemas.microsoft.com/office/drawing/2014/main" id="{9C9D12F7-BC24-EB26-6363-937662FE02D4}"/>
                </a:ext>
              </a:extLst>
            </p:cNvPr>
            <p:cNvSpPr/>
            <p:nvPr/>
          </p:nvSpPr>
          <p:spPr>
            <a:xfrm>
              <a:off x="14696384" y="375051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89" name="Freeform 3973">
              <a:extLst>
                <a:ext uri="{FF2B5EF4-FFF2-40B4-BE49-F238E27FC236}">
                  <a16:creationId xmlns:a16="http://schemas.microsoft.com/office/drawing/2014/main" id="{CD2AFD36-B6DB-92C5-6FD8-0F1E193003D4}"/>
                </a:ext>
              </a:extLst>
            </p:cNvPr>
            <p:cNvSpPr/>
            <p:nvPr/>
          </p:nvSpPr>
          <p:spPr>
            <a:xfrm>
              <a:off x="14746901" y="370006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90" name="Freeform 3974">
              <a:extLst>
                <a:ext uri="{FF2B5EF4-FFF2-40B4-BE49-F238E27FC236}">
                  <a16:creationId xmlns:a16="http://schemas.microsoft.com/office/drawing/2014/main" id="{D30CBBCA-5C69-B1D0-FA01-6BF4F36204D0}"/>
                </a:ext>
              </a:extLst>
            </p:cNvPr>
            <p:cNvSpPr/>
            <p:nvPr/>
          </p:nvSpPr>
          <p:spPr>
            <a:xfrm>
              <a:off x="14800591" y="3750511"/>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91" name="Freeform 3975">
              <a:extLst>
                <a:ext uri="{FF2B5EF4-FFF2-40B4-BE49-F238E27FC236}">
                  <a16:creationId xmlns:a16="http://schemas.microsoft.com/office/drawing/2014/main" id="{9DBDB359-FAB7-AE86-C25C-DF4982F191D8}"/>
                </a:ext>
              </a:extLst>
            </p:cNvPr>
            <p:cNvSpPr/>
            <p:nvPr/>
          </p:nvSpPr>
          <p:spPr>
            <a:xfrm>
              <a:off x="14851108"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92" name="Freeform 3976">
              <a:extLst>
                <a:ext uri="{FF2B5EF4-FFF2-40B4-BE49-F238E27FC236}">
                  <a16:creationId xmlns:a16="http://schemas.microsoft.com/office/drawing/2014/main" id="{D6F91939-D27A-5C4B-4B8B-A81000BEFCF8}"/>
                </a:ext>
              </a:extLst>
            </p:cNvPr>
            <p:cNvSpPr/>
            <p:nvPr/>
          </p:nvSpPr>
          <p:spPr>
            <a:xfrm>
              <a:off x="15036420" y="375051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93" name="Freeform 3977">
              <a:extLst>
                <a:ext uri="{FF2B5EF4-FFF2-40B4-BE49-F238E27FC236}">
                  <a16:creationId xmlns:a16="http://schemas.microsoft.com/office/drawing/2014/main" id="{7C4A733C-F5E5-E514-E59D-7E56AF381EDB}"/>
                </a:ext>
              </a:extLst>
            </p:cNvPr>
            <p:cNvSpPr/>
            <p:nvPr/>
          </p:nvSpPr>
          <p:spPr>
            <a:xfrm>
              <a:off x="15087064"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94" name="Freeform 3978">
              <a:extLst>
                <a:ext uri="{FF2B5EF4-FFF2-40B4-BE49-F238E27FC236}">
                  <a16:creationId xmlns:a16="http://schemas.microsoft.com/office/drawing/2014/main" id="{DDE84D30-DFC0-C2CA-745C-C2857B146B25}"/>
                </a:ext>
              </a:extLst>
            </p:cNvPr>
            <p:cNvSpPr/>
            <p:nvPr/>
          </p:nvSpPr>
          <p:spPr>
            <a:xfrm>
              <a:off x="15154335" y="375051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95" name="Freeform 3979">
              <a:extLst>
                <a:ext uri="{FF2B5EF4-FFF2-40B4-BE49-F238E27FC236}">
                  <a16:creationId xmlns:a16="http://schemas.microsoft.com/office/drawing/2014/main" id="{48F50F1C-7EBF-D4B0-AF88-0D53AE0DCA2E}"/>
                </a:ext>
              </a:extLst>
            </p:cNvPr>
            <p:cNvSpPr/>
            <p:nvPr/>
          </p:nvSpPr>
          <p:spPr>
            <a:xfrm>
              <a:off x="15204979"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96" name="Freeform 3980">
              <a:extLst>
                <a:ext uri="{FF2B5EF4-FFF2-40B4-BE49-F238E27FC236}">
                  <a16:creationId xmlns:a16="http://schemas.microsoft.com/office/drawing/2014/main" id="{D1C4690F-857B-D811-F525-750664402AD3}"/>
                </a:ext>
              </a:extLst>
            </p:cNvPr>
            <p:cNvSpPr/>
            <p:nvPr/>
          </p:nvSpPr>
          <p:spPr>
            <a:xfrm>
              <a:off x="15326701" y="375051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97" name="Freeform 3981">
              <a:extLst>
                <a:ext uri="{FF2B5EF4-FFF2-40B4-BE49-F238E27FC236}">
                  <a16:creationId xmlns:a16="http://schemas.microsoft.com/office/drawing/2014/main" id="{5503DC58-9FFF-7C8C-1F55-786201A66924}"/>
                </a:ext>
              </a:extLst>
            </p:cNvPr>
            <p:cNvSpPr/>
            <p:nvPr/>
          </p:nvSpPr>
          <p:spPr>
            <a:xfrm>
              <a:off x="15377218"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98" name="Freeform 3982">
              <a:extLst>
                <a:ext uri="{FF2B5EF4-FFF2-40B4-BE49-F238E27FC236}">
                  <a16:creationId xmlns:a16="http://schemas.microsoft.com/office/drawing/2014/main" id="{A81BFB8C-EED3-C398-94C8-0A89A745B243}"/>
                </a:ext>
              </a:extLst>
            </p:cNvPr>
            <p:cNvSpPr/>
            <p:nvPr/>
          </p:nvSpPr>
          <p:spPr>
            <a:xfrm>
              <a:off x="15440173" y="375051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599" name="Freeform 3983">
              <a:extLst>
                <a:ext uri="{FF2B5EF4-FFF2-40B4-BE49-F238E27FC236}">
                  <a16:creationId xmlns:a16="http://schemas.microsoft.com/office/drawing/2014/main" id="{A826F6BC-18C0-2D0A-9A8C-4E67C073CC76}"/>
                </a:ext>
              </a:extLst>
            </p:cNvPr>
            <p:cNvSpPr/>
            <p:nvPr/>
          </p:nvSpPr>
          <p:spPr>
            <a:xfrm>
              <a:off x="15490690"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00" name="Freeform 3984">
              <a:extLst>
                <a:ext uri="{FF2B5EF4-FFF2-40B4-BE49-F238E27FC236}">
                  <a16:creationId xmlns:a16="http://schemas.microsoft.com/office/drawing/2014/main" id="{A062919F-C281-A4D0-D453-D5CD34E24364}"/>
                </a:ext>
              </a:extLst>
            </p:cNvPr>
            <p:cNvSpPr/>
            <p:nvPr/>
          </p:nvSpPr>
          <p:spPr>
            <a:xfrm>
              <a:off x="15487263" y="3746835"/>
              <a:ext cx="4315" cy="4690"/>
            </a:xfrm>
            <a:custGeom>
              <a:avLst/>
              <a:gdLst>
                <a:gd name="connsiteX0" fmla="*/ 0 w 4315"/>
                <a:gd name="connsiteY0" fmla="*/ 0 h 4690"/>
                <a:gd name="connsiteX1" fmla="*/ 4315 w 4315"/>
                <a:gd name="connsiteY1" fmla="*/ 4690 h 4690"/>
              </a:gdLst>
              <a:ahLst/>
              <a:cxnLst>
                <a:cxn ang="0">
                  <a:pos x="connsiteX0" y="connsiteY0"/>
                </a:cxn>
                <a:cxn ang="0">
                  <a:pos x="connsiteX1" y="connsiteY1"/>
                </a:cxn>
              </a:cxnLst>
              <a:rect l="l" t="t" r="r" b="b"/>
              <a:pathLst>
                <a:path w="4315" h="4690">
                  <a:moveTo>
                    <a:pt x="0" y="0"/>
                  </a:moveTo>
                  <a:lnTo>
                    <a:pt x="4315" y="469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01" name="Freeform 3985">
              <a:extLst>
                <a:ext uri="{FF2B5EF4-FFF2-40B4-BE49-F238E27FC236}">
                  <a16:creationId xmlns:a16="http://schemas.microsoft.com/office/drawing/2014/main" id="{4221640F-31CA-1BE3-B7EA-A2FDAD23BDC1}"/>
                </a:ext>
              </a:extLst>
            </p:cNvPr>
            <p:cNvSpPr/>
            <p:nvPr/>
          </p:nvSpPr>
          <p:spPr>
            <a:xfrm>
              <a:off x="8464929" y="194860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02" name="Freeform 3986">
              <a:extLst>
                <a:ext uri="{FF2B5EF4-FFF2-40B4-BE49-F238E27FC236}">
                  <a16:creationId xmlns:a16="http://schemas.microsoft.com/office/drawing/2014/main" id="{7E59E19B-6071-921D-A576-D2EE93465332}"/>
                </a:ext>
              </a:extLst>
            </p:cNvPr>
            <p:cNvSpPr/>
            <p:nvPr/>
          </p:nvSpPr>
          <p:spPr>
            <a:xfrm>
              <a:off x="8515573" y="18981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03" name="Freeform 3987">
              <a:extLst>
                <a:ext uri="{FF2B5EF4-FFF2-40B4-BE49-F238E27FC236}">
                  <a16:creationId xmlns:a16="http://schemas.microsoft.com/office/drawing/2014/main" id="{A565272B-F806-4ADA-95CC-2B557FED9324}"/>
                </a:ext>
              </a:extLst>
            </p:cNvPr>
            <p:cNvSpPr/>
            <p:nvPr/>
          </p:nvSpPr>
          <p:spPr>
            <a:xfrm>
              <a:off x="8473941" y="194860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04" name="Freeform 3988">
              <a:extLst>
                <a:ext uri="{FF2B5EF4-FFF2-40B4-BE49-F238E27FC236}">
                  <a16:creationId xmlns:a16="http://schemas.microsoft.com/office/drawing/2014/main" id="{E354DEAF-708D-322C-510C-ECBEDCD91A18}"/>
                </a:ext>
              </a:extLst>
            </p:cNvPr>
            <p:cNvSpPr/>
            <p:nvPr/>
          </p:nvSpPr>
          <p:spPr>
            <a:xfrm>
              <a:off x="8524458" y="18981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05" name="Freeform 3989">
              <a:extLst>
                <a:ext uri="{FF2B5EF4-FFF2-40B4-BE49-F238E27FC236}">
                  <a16:creationId xmlns:a16="http://schemas.microsoft.com/office/drawing/2014/main" id="{313AD37F-E2AC-8B1F-9A87-C4BFCEA34B6D}"/>
                </a:ext>
              </a:extLst>
            </p:cNvPr>
            <p:cNvSpPr/>
            <p:nvPr/>
          </p:nvSpPr>
          <p:spPr>
            <a:xfrm>
              <a:off x="8546543" y="194860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06" name="Freeform 3990">
              <a:extLst>
                <a:ext uri="{FF2B5EF4-FFF2-40B4-BE49-F238E27FC236}">
                  <a16:creationId xmlns:a16="http://schemas.microsoft.com/office/drawing/2014/main" id="{078F4806-AFDD-7D3C-C8F5-14D6D78A295B}"/>
                </a:ext>
              </a:extLst>
            </p:cNvPr>
            <p:cNvSpPr/>
            <p:nvPr/>
          </p:nvSpPr>
          <p:spPr>
            <a:xfrm>
              <a:off x="8597060" y="18981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07" name="Freeform 3991">
              <a:extLst>
                <a:ext uri="{FF2B5EF4-FFF2-40B4-BE49-F238E27FC236}">
                  <a16:creationId xmlns:a16="http://schemas.microsoft.com/office/drawing/2014/main" id="{66305EC7-D4CE-0C60-37C2-58D634B6B570}"/>
                </a:ext>
              </a:extLst>
            </p:cNvPr>
            <p:cNvSpPr/>
            <p:nvPr/>
          </p:nvSpPr>
          <p:spPr>
            <a:xfrm>
              <a:off x="8560124" y="194860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08" name="Freeform 3992">
              <a:extLst>
                <a:ext uri="{FF2B5EF4-FFF2-40B4-BE49-F238E27FC236}">
                  <a16:creationId xmlns:a16="http://schemas.microsoft.com/office/drawing/2014/main" id="{A4DDA019-70BE-FE97-4460-7B58B1C1B20A}"/>
                </a:ext>
              </a:extLst>
            </p:cNvPr>
            <p:cNvSpPr/>
            <p:nvPr/>
          </p:nvSpPr>
          <p:spPr>
            <a:xfrm>
              <a:off x="8610641" y="189815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09" name="Freeform 3993">
              <a:extLst>
                <a:ext uri="{FF2B5EF4-FFF2-40B4-BE49-F238E27FC236}">
                  <a16:creationId xmlns:a16="http://schemas.microsoft.com/office/drawing/2014/main" id="{3E77AC23-0D3C-55A9-D6E5-4345F879800B}"/>
                </a:ext>
              </a:extLst>
            </p:cNvPr>
            <p:cNvSpPr/>
            <p:nvPr/>
          </p:nvSpPr>
          <p:spPr>
            <a:xfrm>
              <a:off x="8650877" y="197598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10" name="Freeform 3994">
              <a:extLst>
                <a:ext uri="{FF2B5EF4-FFF2-40B4-BE49-F238E27FC236}">
                  <a16:creationId xmlns:a16="http://schemas.microsoft.com/office/drawing/2014/main" id="{F78F972A-11D8-3FF2-AB1B-3557F50985FA}"/>
                </a:ext>
              </a:extLst>
            </p:cNvPr>
            <p:cNvSpPr/>
            <p:nvPr/>
          </p:nvSpPr>
          <p:spPr>
            <a:xfrm>
              <a:off x="8701520" y="1925531"/>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11" name="Freeform 3995">
              <a:extLst>
                <a:ext uri="{FF2B5EF4-FFF2-40B4-BE49-F238E27FC236}">
                  <a16:creationId xmlns:a16="http://schemas.microsoft.com/office/drawing/2014/main" id="{2DD7821D-FDF6-8537-361D-B51861FA186A}"/>
                </a:ext>
              </a:extLst>
            </p:cNvPr>
            <p:cNvSpPr/>
            <p:nvPr/>
          </p:nvSpPr>
          <p:spPr>
            <a:xfrm>
              <a:off x="8655446" y="197598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12" name="Freeform 3996">
              <a:extLst>
                <a:ext uri="{FF2B5EF4-FFF2-40B4-BE49-F238E27FC236}">
                  <a16:creationId xmlns:a16="http://schemas.microsoft.com/office/drawing/2014/main" id="{3BF76C30-C4AA-36E0-520E-124C9F5E2DE5}"/>
                </a:ext>
              </a:extLst>
            </p:cNvPr>
            <p:cNvSpPr/>
            <p:nvPr/>
          </p:nvSpPr>
          <p:spPr>
            <a:xfrm>
              <a:off x="8705963" y="1925531"/>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13" name="Freeform 3997">
              <a:extLst>
                <a:ext uri="{FF2B5EF4-FFF2-40B4-BE49-F238E27FC236}">
                  <a16:creationId xmlns:a16="http://schemas.microsoft.com/office/drawing/2014/main" id="{6598EFBB-A865-5D12-5DFE-A60719940166}"/>
                </a:ext>
              </a:extLst>
            </p:cNvPr>
            <p:cNvSpPr/>
            <p:nvPr/>
          </p:nvSpPr>
          <p:spPr>
            <a:xfrm>
              <a:off x="8714340" y="197598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14" name="Freeform 3998">
              <a:extLst>
                <a:ext uri="{FF2B5EF4-FFF2-40B4-BE49-F238E27FC236}">
                  <a16:creationId xmlns:a16="http://schemas.microsoft.com/office/drawing/2014/main" id="{C1F625EE-2D8D-74CF-CC7B-6EA0DCDCFC1C}"/>
                </a:ext>
              </a:extLst>
            </p:cNvPr>
            <p:cNvSpPr/>
            <p:nvPr/>
          </p:nvSpPr>
          <p:spPr>
            <a:xfrm>
              <a:off x="8764857" y="1925531"/>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15" name="Freeform 3999">
              <a:extLst>
                <a:ext uri="{FF2B5EF4-FFF2-40B4-BE49-F238E27FC236}">
                  <a16:creationId xmlns:a16="http://schemas.microsoft.com/office/drawing/2014/main" id="{43E10CA1-8F90-D230-3BA7-4A4894CE565C}"/>
                </a:ext>
              </a:extLst>
            </p:cNvPr>
            <p:cNvSpPr/>
            <p:nvPr/>
          </p:nvSpPr>
          <p:spPr>
            <a:xfrm>
              <a:off x="8723478" y="197598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16" name="Freeform 4000">
              <a:extLst>
                <a:ext uri="{FF2B5EF4-FFF2-40B4-BE49-F238E27FC236}">
                  <a16:creationId xmlns:a16="http://schemas.microsoft.com/office/drawing/2014/main" id="{05632F1D-17E6-826A-85EA-0AED45DCBBBE}"/>
                </a:ext>
              </a:extLst>
            </p:cNvPr>
            <p:cNvSpPr/>
            <p:nvPr/>
          </p:nvSpPr>
          <p:spPr>
            <a:xfrm>
              <a:off x="8773995" y="1925531"/>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17" name="Freeform 4001">
              <a:extLst>
                <a:ext uri="{FF2B5EF4-FFF2-40B4-BE49-F238E27FC236}">
                  <a16:creationId xmlns:a16="http://schemas.microsoft.com/office/drawing/2014/main" id="{D588E6DE-694D-D4A8-6410-D02DE215F392}"/>
                </a:ext>
              </a:extLst>
            </p:cNvPr>
            <p:cNvSpPr/>
            <p:nvPr/>
          </p:nvSpPr>
          <p:spPr>
            <a:xfrm>
              <a:off x="8950169" y="2073715"/>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18" name="Freeform 4002">
              <a:extLst>
                <a:ext uri="{FF2B5EF4-FFF2-40B4-BE49-F238E27FC236}">
                  <a16:creationId xmlns:a16="http://schemas.microsoft.com/office/drawing/2014/main" id="{12B5FC8F-7D08-2AC7-7718-39B5AC795136}"/>
                </a:ext>
              </a:extLst>
            </p:cNvPr>
            <p:cNvSpPr/>
            <p:nvPr/>
          </p:nvSpPr>
          <p:spPr>
            <a:xfrm>
              <a:off x="9000686" y="2023264"/>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19" name="Freeform 4003">
              <a:extLst>
                <a:ext uri="{FF2B5EF4-FFF2-40B4-BE49-F238E27FC236}">
                  <a16:creationId xmlns:a16="http://schemas.microsoft.com/office/drawing/2014/main" id="{A9D2AD56-D29F-C713-D38E-1D3A2323B98A}"/>
                </a:ext>
              </a:extLst>
            </p:cNvPr>
            <p:cNvSpPr/>
            <p:nvPr/>
          </p:nvSpPr>
          <p:spPr>
            <a:xfrm>
              <a:off x="9068084" y="212974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20" name="Freeform 4004">
              <a:extLst>
                <a:ext uri="{FF2B5EF4-FFF2-40B4-BE49-F238E27FC236}">
                  <a16:creationId xmlns:a16="http://schemas.microsoft.com/office/drawing/2014/main" id="{83E095FE-1ECB-5873-8775-5620111078FC}"/>
                </a:ext>
              </a:extLst>
            </p:cNvPr>
            <p:cNvSpPr/>
            <p:nvPr/>
          </p:nvSpPr>
          <p:spPr>
            <a:xfrm>
              <a:off x="9118601" y="207929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21" name="Freeform 4005">
              <a:extLst>
                <a:ext uri="{FF2B5EF4-FFF2-40B4-BE49-F238E27FC236}">
                  <a16:creationId xmlns:a16="http://schemas.microsoft.com/office/drawing/2014/main" id="{942446D7-3937-E561-5A4F-6816303925A0}"/>
                </a:ext>
              </a:extLst>
            </p:cNvPr>
            <p:cNvSpPr/>
            <p:nvPr/>
          </p:nvSpPr>
          <p:spPr>
            <a:xfrm>
              <a:off x="9421828" y="2284519"/>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22" name="Freeform 4006">
              <a:extLst>
                <a:ext uri="{FF2B5EF4-FFF2-40B4-BE49-F238E27FC236}">
                  <a16:creationId xmlns:a16="http://schemas.microsoft.com/office/drawing/2014/main" id="{EF111C61-67DE-4FBC-68F1-D27F77EE83E5}"/>
                </a:ext>
              </a:extLst>
            </p:cNvPr>
            <p:cNvSpPr/>
            <p:nvPr/>
          </p:nvSpPr>
          <p:spPr>
            <a:xfrm>
              <a:off x="9472345" y="2234068"/>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23" name="Freeform 4007">
              <a:extLst>
                <a:ext uri="{FF2B5EF4-FFF2-40B4-BE49-F238E27FC236}">
                  <a16:creationId xmlns:a16="http://schemas.microsoft.com/office/drawing/2014/main" id="{ED8B038F-67E4-3953-4993-B19870472562}"/>
                </a:ext>
              </a:extLst>
            </p:cNvPr>
            <p:cNvSpPr/>
            <p:nvPr/>
          </p:nvSpPr>
          <p:spPr>
            <a:xfrm>
              <a:off x="9530731" y="238339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24" name="Freeform 4008">
              <a:extLst>
                <a:ext uri="{FF2B5EF4-FFF2-40B4-BE49-F238E27FC236}">
                  <a16:creationId xmlns:a16="http://schemas.microsoft.com/office/drawing/2014/main" id="{C0BC84F4-3B79-87BB-7219-0A9D453BD659}"/>
                </a:ext>
              </a:extLst>
            </p:cNvPr>
            <p:cNvSpPr/>
            <p:nvPr/>
          </p:nvSpPr>
          <p:spPr>
            <a:xfrm>
              <a:off x="9581248" y="23329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25" name="Freeform 4009">
              <a:extLst>
                <a:ext uri="{FF2B5EF4-FFF2-40B4-BE49-F238E27FC236}">
                  <a16:creationId xmlns:a16="http://schemas.microsoft.com/office/drawing/2014/main" id="{622558A3-802A-5084-677D-E3424D1853C1}"/>
                </a:ext>
              </a:extLst>
            </p:cNvPr>
            <p:cNvSpPr/>
            <p:nvPr/>
          </p:nvSpPr>
          <p:spPr>
            <a:xfrm>
              <a:off x="9594067" y="2425984"/>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26" name="Freeform 4010">
              <a:extLst>
                <a:ext uri="{FF2B5EF4-FFF2-40B4-BE49-F238E27FC236}">
                  <a16:creationId xmlns:a16="http://schemas.microsoft.com/office/drawing/2014/main" id="{A800B7D3-CD90-BFD3-699E-91EA8BD7E71E}"/>
                </a:ext>
              </a:extLst>
            </p:cNvPr>
            <p:cNvSpPr/>
            <p:nvPr/>
          </p:nvSpPr>
          <p:spPr>
            <a:xfrm>
              <a:off x="9644584" y="2375533"/>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27" name="Freeform 4011">
              <a:extLst>
                <a:ext uri="{FF2B5EF4-FFF2-40B4-BE49-F238E27FC236}">
                  <a16:creationId xmlns:a16="http://schemas.microsoft.com/office/drawing/2014/main" id="{19F2B056-D0B3-97C3-A490-DDAE6FDB0D99}"/>
                </a:ext>
              </a:extLst>
            </p:cNvPr>
            <p:cNvSpPr/>
            <p:nvPr/>
          </p:nvSpPr>
          <p:spPr>
            <a:xfrm>
              <a:off x="10020540" y="273997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28" name="Freeform 4012">
              <a:extLst>
                <a:ext uri="{FF2B5EF4-FFF2-40B4-BE49-F238E27FC236}">
                  <a16:creationId xmlns:a16="http://schemas.microsoft.com/office/drawing/2014/main" id="{B90D8BDC-7372-9695-7A73-BC7895C77194}"/>
                </a:ext>
              </a:extLst>
            </p:cNvPr>
            <p:cNvSpPr/>
            <p:nvPr/>
          </p:nvSpPr>
          <p:spPr>
            <a:xfrm>
              <a:off x="10071057" y="268952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29" name="Freeform 4013">
              <a:extLst>
                <a:ext uri="{FF2B5EF4-FFF2-40B4-BE49-F238E27FC236}">
                  <a16:creationId xmlns:a16="http://schemas.microsoft.com/office/drawing/2014/main" id="{750B424E-8FAF-4D0C-398F-7502021A4B52}"/>
                </a:ext>
              </a:extLst>
            </p:cNvPr>
            <p:cNvSpPr/>
            <p:nvPr/>
          </p:nvSpPr>
          <p:spPr>
            <a:xfrm>
              <a:off x="10120304" y="275442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30" name="Freeform 4014">
              <a:extLst>
                <a:ext uri="{FF2B5EF4-FFF2-40B4-BE49-F238E27FC236}">
                  <a16:creationId xmlns:a16="http://schemas.microsoft.com/office/drawing/2014/main" id="{8C1D5F24-535C-D183-B639-0E30601E68E6}"/>
                </a:ext>
              </a:extLst>
            </p:cNvPr>
            <p:cNvSpPr/>
            <p:nvPr/>
          </p:nvSpPr>
          <p:spPr>
            <a:xfrm>
              <a:off x="10170821" y="270397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31" name="Freeform 4015">
              <a:extLst>
                <a:ext uri="{FF2B5EF4-FFF2-40B4-BE49-F238E27FC236}">
                  <a16:creationId xmlns:a16="http://schemas.microsoft.com/office/drawing/2014/main" id="{6B09CC8C-D4F8-D9FA-9444-B524988215FE}"/>
                </a:ext>
              </a:extLst>
            </p:cNvPr>
            <p:cNvSpPr/>
            <p:nvPr/>
          </p:nvSpPr>
          <p:spPr>
            <a:xfrm>
              <a:off x="10542081" y="2884099"/>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32" name="Freeform 4016">
              <a:extLst>
                <a:ext uri="{FF2B5EF4-FFF2-40B4-BE49-F238E27FC236}">
                  <a16:creationId xmlns:a16="http://schemas.microsoft.com/office/drawing/2014/main" id="{2457BD06-E33D-7AB9-8509-ED4057E8A8FE}"/>
                </a:ext>
              </a:extLst>
            </p:cNvPr>
            <p:cNvSpPr/>
            <p:nvPr/>
          </p:nvSpPr>
          <p:spPr>
            <a:xfrm>
              <a:off x="10592598" y="2833648"/>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33" name="Freeform 4017">
              <a:extLst>
                <a:ext uri="{FF2B5EF4-FFF2-40B4-BE49-F238E27FC236}">
                  <a16:creationId xmlns:a16="http://schemas.microsoft.com/office/drawing/2014/main" id="{7888ACD4-EB29-5BD9-8788-88C9CEE6F4A7}"/>
                </a:ext>
              </a:extLst>
            </p:cNvPr>
            <p:cNvSpPr/>
            <p:nvPr/>
          </p:nvSpPr>
          <p:spPr>
            <a:xfrm>
              <a:off x="10619125" y="291312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34" name="Freeform 4018">
              <a:extLst>
                <a:ext uri="{FF2B5EF4-FFF2-40B4-BE49-F238E27FC236}">
                  <a16:creationId xmlns:a16="http://schemas.microsoft.com/office/drawing/2014/main" id="{FFBBD667-DC1A-8E4C-BF55-17EA9AC27944}"/>
                </a:ext>
              </a:extLst>
            </p:cNvPr>
            <p:cNvSpPr/>
            <p:nvPr/>
          </p:nvSpPr>
          <p:spPr>
            <a:xfrm>
              <a:off x="10669642" y="2862676"/>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35" name="Freeform 4019">
              <a:extLst>
                <a:ext uri="{FF2B5EF4-FFF2-40B4-BE49-F238E27FC236}">
                  <a16:creationId xmlns:a16="http://schemas.microsoft.com/office/drawing/2014/main" id="{617766F8-B4B4-E9A0-DEFA-DFE658F4C1F1}"/>
                </a:ext>
              </a:extLst>
            </p:cNvPr>
            <p:cNvSpPr/>
            <p:nvPr/>
          </p:nvSpPr>
          <p:spPr>
            <a:xfrm>
              <a:off x="10705308" y="298614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36" name="Freeform 4020">
              <a:extLst>
                <a:ext uri="{FF2B5EF4-FFF2-40B4-BE49-F238E27FC236}">
                  <a16:creationId xmlns:a16="http://schemas.microsoft.com/office/drawing/2014/main" id="{6F73F14D-8B03-068B-E817-B475D17C9E1C}"/>
                </a:ext>
              </a:extLst>
            </p:cNvPr>
            <p:cNvSpPr/>
            <p:nvPr/>
          </p:nvSpPr>
          <p:spPr>
            <a:xfrm>
              <a:off x="10755825" y="293569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37" name="Freeform 4021">
              <a:extLst>
                <a:ext uri="{FF2B5EF4-FFF2-40B4-BE49-F238E27FC236}">
                  <a16:creationId xmlns:a16="http://schemas.microsoft.com/office/drawing/2014/main" id="{93995512-39EF-E156-AE84-00952BDC9FD9}"/>
                </a:ext>
              </a:extLst>
            </p:cNvPr>
            <p:cNvSpPr/>
            <p:nvPr/>
          </p:nvSpPr>
          <p:spPr>
            <a:xfrm>
              <a:off x="10737040" y="300084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38" name="Freeform 4022">
              <a:extLst>
                <a:ext uri="{FF2B5EF4-FFF2-40B4-BE49-F238E27FC236}">
                  <a16:creationId xmlns:a16="http://schemas.microsoft.com/office/drawing/2014/main" id="{9E0271BD-55D0-1571-ADE0-87040A4A132F}"/>
                </a:ext>
              </a:extLst>
            </p:cNvPr>
            <p:cNvSpPr/>
            <p:nvPr/>
          </p:nvSpPr>
          <p:spPr>
            <a:xfrm>
              <a:off x="10787557" y="295026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39" name="Freeform 4023">
              <a:extLst>
                <a:ext uri="{FF2B5EF4-FFF2-40B4-BE49-F238E27FC236}">
                  <a16:creationId xmlns:a16="http://schemas.microsoft.com/office/drawing/2014/main" id="{73E09FA7-7B4F-1000-99D5-A2CBD2375A33}"/>
                </a:ext>
              </a:extLst>
            </p:cNvPr>
            <p:cNvSpPr/>
            <p:nvPr/>
          </p:nvSpPr>
          <p:spPr>
            <a:xfrm>
              <a:off x="10773341" y="3000846"/>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40" name="Freeform 4024">
              <a:extLst>
                <a:ext uri="{FF2B5EF4-FFF2-40B4-BE49-F238E27FC236}">
                  <a16:creationId xmlns:a16="http://schemas.microsoft.com/office/drawing/2014/main" id="{E0172059-45C2-B7CD-E8D9-989AFD1FAF87}"/>
                </a:ext>
              </a:extLst>
            </p:cNvPr>
            <p:cNvSpPr/>
            <p:nvPr/>
          </p:nvSpPr>
          <p:spPr>
            <a:xfrm>
              <a:off x="10823858" y="295026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41" name="Freeform 4025">
              <a:extLst>
                <a:ext uri="{FF2B5EF4-FFF2-40B4-BE49-F238E27FC236}">
                  <a16:creationId xmlns:a16="http://schemas.microsoft.com/office/drawing/2014/main" id="{5E097998-38B1-3028-F419-347CA57B8A6B}"/>
                </a:ext>
              </a:extLst>
            </p:cNvPr>
            <p:cNvSpPr/>
            <p:nvPr/>
          </p:nvSpPr>
          <p:spPr>
            <a:xfrm>
              <a:off x="10909406" y="307500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42" name="Freeform 4026">
              <a:extLst>
                <a:ext uri="{FF2B5EF4-FFF2-40B4-BE49-F238E27FC236}">
                  <a16:creationId xmlns:a16="http://schemas.microsoft.com/office/drawing/2014/main" id="{6D58EAFD-9BDB-C49F-1C7A-8235CB4605A5}"/>
                </a:ext>
              </a:extLst>
            </p:cNvPr>
            <p:cNvSpPr/>
            <p:nvPr/>
          </p:nvSpPr>
          <p:spPr>
            <a:xfrm>
              <a:off x="10959923" y="302455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43" name="Freeform 4027">
              <a:extLst>
                <a:ext uri="{FF2B5EF4-FFF2-40B4-BE49-F238E27FC236}">
                  <a16:creationId xmlns:a16="http://schemas.microsoft.com/office/drawing/2014/main" id="{1C1FCE12-A397-9DB7-09F3-8F2DA92DA3B0}"/>
                </a:ext>
              </a:extLst>
            </p:cNvPr>
            <p:cNvSpPr/>
            <p:nvPr/>
          </p:nvSpPr>
          <p:spPr>
            <a:xfrm>
              <a:off x="10913976" y="307500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44" name="Freeform 4028">
              <a:extLst>
                <a:ext uri="{FF2B5EF4-FFF2-40B4-BE49-F238E27FC236}">
                  <a16:creationId xmlns:a16="http://schemas.microsoft.com/office/drawing/2014/main" id="{C3056665-A086-A536-9F1E-0AE08FF6EC4D}"/>
                </a:ext>
              </a:extLst>
            </p:cNvPr>
            <p:cNvSpPr/>
            <p:nvPr/>
          </p:nvSpPr>
          <p:spPr>
            <a:xfrm>
              <a:off x="10964492" y="302455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45" name="Freeform 4029">
              <a:extLst>
                <a:ext uri="{FF2B5EF4-FFF2-40B4-BE49-F238E27FC236}">
                  <a16:creationId xmlns:a16="http://schemas.microsoft.com/office/drawing/2014/main" id="{A903CB52-D877-7A2D-DBE4-CEEFAA6964DB}"/>
                </a:ext>
              </a:extLst>
            </p:cNvPr>
            <p:cNvSpPr/>
            <p:nvPr/>
          </p:nvSpPr>
          <p:spPr>
            <a:xfrm>
              <a:off x="10977312" y="3105170"/>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46" name="Freeform 4030">
              <a:extLst>
                <a:ext uri="{FF2B5EF4-FFF2-40B4-BE49-F238E27FC236}">
                  <a16:creationId xmlns:a16="http://schemas.microsoft.com/office/drawing/2014/main" id="{E1430F42-16C4-990F-05D6-6B4F22036BC1}"/>
                </a:ext>
              </a:extLst>
            </p:cNvPr>
            <p:cNvSpPr/>
            <p:nvPr/>
          </p:nvSpPr>
          <p:spPr>
            <a:xfrm>
              <a:off x="11027955" y="3054593"/>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47" name="Freeform 4031">
              <a:extLst>
                <a:ext uri="{FF2B5EF4-FFF2-40B4-BE49-F238E27FC236}">
                  <a16:creationId xmlns:a16="http://schemas.microsoft.com/office/drawing/2014/main" id="{2DE697FB-9902-4084-F3BE-4ACF9146F95B}"/>
                </a:ext>
              </a:extLst>
            </p:cNvPr>
            <p:cNvSpPr/>
            <p:nvPr/>
          </p:nvSpPr>
          <p:spPr>
            <a:xfrm>
              <a:off x="11000159" y="3105170"/>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48" name="Freeform 4032">
              <a:extLst>
                <a:ext uri="{FF2B5EF4-FFF2-40B4-BE49-F238E27FC236}">
                  <a16:creationId xmlns:a16="http://schemas.microsoft.com/office/drawing/2014/main" id="{E235F3EF-109E-54A7-8F3A-735FAC3B7971}"/>
                </a:ext>
              </a:extLst>
            </p:cNvPr>
            <p:cNvSpPr/>
            <p:nvPr/>
          </p:nvSpPr>
          <p:spPr>
            <a:xfrm>
              <a:off x="11050675" y="3054593"/>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49" name="Freeform 4033">
              <a:extLst>
                <a:ext uri="{FF2B5EF4-FFF2-40B4-BE49-F238E27FC236}">
                  <a16:creationId xmlns:a16="http://schemas.microsoft.com/office/drawing/2014/main" id="{194D8D01-E121-71A9-CAA9-ADD178C4DDBD}"/>
                </a:ext>
              </a:extLst>
            </p:cNvPr>
            <p:cNvSpPr/>
            <p:nvPr/>
          </p:nvSpPr>
          <p:spPr>
            <a:xfrm>
              <a:off x="11000159" y="3105170"/>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50" name="Freeform 4034">
              <a:extLst>
                <a:ext uri="{FF2B5EF4-FFF2-40B4-BE49-F238E27FC236}">
                  <a16:creationId xmlns:a16="http://schemas.microsoft.com/office/drawing/2014/main" id="{A92B90DB-BB71-DC99-DBE7-8BD35154040F}"/>
                </a:ext>
              </a:extLst>
            </p:cNvPr>
            <p:cNvSpPr/>
            <p:nvPr/>
          </p:nvSpPr>
          <p:spPr>
            <a:xfrm>
              <a:off x="11050675" y="3054593"/>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51" name="Freeform 4035">
              <a:extLst>
                <a:ext uri="{FF2B5EF4-FFF2-40B4-BE49-F238E27FC236}">
                  <a16:creationId xmlns:a16="http://schemas.microsoft.com/office/drawing/2014/main" id="{03F1F967-F02C-9EAF-C4DC-0C33341B305D}"/>
                </a:ext>
              </a:extLst>
            </p:cNvPr>
            <p:cNvSpPr/>
            <p:nvPr/>
          </p:nvSpPr>
          <p:spPr>
            <a:xfrm>
              <a:off x="11040902" y="3120508"/>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52" name="Freeform 4036">
              <a:extLst>
                <a:ext uri="{FF2B5EF4-FFF2-40B4-BE49-F238E27FC236}">
                  <a16:creationId xmlns:a16="http://schemas.microsoft.com/office/drawing/2014/main" id="{D35DD33F-BD78-CDD7-AA3C-9F385CBD2569}"/>
                </a:ext>
              </a:extLst>
            </p:cNvPr>
            <p:cNvSpPr/>
            <p:nvPr/>
          </p:nvSpPr>
          <p:spPr>
            <a:xfrm>
              <a:off x="11091419" y="3070058"/>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53" name="Freeform 4037">
              <a:extLst>
                <a:ext uri="{FF2B5EF4-FFF2-40B4-BE49-F238E27FC236}">
                  <a16:creationId xmlns:a16="http://schemas.microsoft.com/office/drawing/2014/main" id="{E5D8DE77-FB14-7EFA-A0E9-DE03B369E009}"/>
                </a:ext>
              </a:extLst>
            </p:cNvPr>
            <p:cNvSpPr/>
            <p:nvPr/>
          </p:nvSpPr>
          <p:spPr>
            <a:xfrm>
              <a:off x="11068191" y="3120508"/>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54" name="Freeform 4038">
              <a:extLst>
                <a:ext uri="{FF2B5EF4-FFF2-40B4-BE49-F238E27FC236}">
                  <a16:creationId xmlns:a16="http://schemas.microsoft.com/office/drawing/2014/main" id="{30F099A6-1897-DCAC-D8F7-46B804536722}"/>
                </a:ext>
              </a:extLst>
            </p:cNvPr>
            <p:cNvSpPr/>
            <p:nvPr/>
          </p:nvSpPr>
          <p:spPr>
            <a:xfrm>
              <a:off x="11118708" y="3070058"/>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55" name="Freeform 4039">
              <a:extLst>
                <a:ext uri="{FF2B5EF4-FFF2-40B4-BE49-F238E27FC236}">
                  <a16:creationId xmlns:a16="http://schemas.microsoft.com/office/drawing/2014/main" id="{15AD8C21-A28E-2830-F5A3-EBB27A87ACAD}"/>
                </a:ext>
              </a:extLst>
            </p:cNvPr>
            <p:cNvSpPr/>
            <p:nvPr/>
          </p:nvSpPr>
          <p:spPr>
            <a:xfrm>
              <a:off x="11235988" y="316715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56" name="Freeform 4040">
              <a:extLst>
                <a:ext uri="{FF2B5EF4-FFF2-40B4-BE49-F238E27FC236}">
                  <a16:creationId xmlns:a16="http://schemas.microsoft.com/office/drawing/2014/main" id="{6DE74829-EBDA-7002-D2EB-0F64C912D926}"/>
                </a:ext>
              </a:extLst>
            </p:cNvPr>
            <p:cNvSpPr/>
            <p:nvPr/>
          </p:nvSpPr>
          <p:spPr>
            <a:xfrm>
              <a:off x="11286505" y="31167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57" name="Freeform 4041">
              <a:extLst>
                <a:ext uri="{FF2B5EF4-FFF2-40B4-BE49-F238E27FC236}">
                  <a16:creationId xmlns:a16="http://schemas.microsoft.com/office/drawing/2014/main" id="{27FF68DA-71A4-838A-173A-9D4058650E05}"/>
                </a:ext>
              </a:extLst>
            </p:cNvPr>
            <p:cNvSpPr/>
            <p:nvPr/>
          </p:nvSpPr>
          <p:spPr>
            <a:xfrm>
              <a:off x="11281174" y="316715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58" name="Freeform 4042">
              <a:extLst>
                <a:ext uri="{FF2B5EF4-FFF2-40B4-BE49-F238E27FC236}">
                  <a16:creationId xmlns:a16="http://schemas.microsoft.com/office/drawing/2014/main" id="{FD05BDF1-75FD-0436-DDEA-42510FE00A35}"/>
                </a:ext>
              </a:extLst>
            </p:cNvPr>
            <p:cNvSpPr/>
            <p:nvPr/>
          </p:nvSpPr>
          <p:spPr>
            <a:xfrm>
              <a:off x="11331817" y="311670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59" name="Freeform 4043">
              <a:extLst>
                <a:ext uri="{FF2B5EF4-FFF2-40B4-BE49-F238E27FC236}">
                  <a16:creationId xmlns:a16="http://schemas.microsoft.com/office/drawing/2014/main" id="{F8A87474-F39D-7017-CDA5-A31A9418E1F0}"/>
                </a:ext>
              </a:extLst>
            </p:cNvPr>
            <p:cNvSpPr/>
            <p:nvPr/>
          </p:nvSpPr>
          <p:spPr>
            <a:xfrm>
              <a:off x="11489968" y="324600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60" name="Freeform 4044">
              <a:extLst>
                <a:ext uri="{FF2B5EF4-FFF2-40B4-BE49-F238E27FC236}">
                  <a16:creationId xmlns:a16="http://schemas.microsoft.com/office/drawing/2014/main" id="{2C53CFF2-EC29-57E8-15A2-CABCA6333418}"/>
                </a:ext>
              </a:extLst>
            </p:cNvPr>
            <p:cNvSpPr/>
            <p:nvPr/>
          </p:nvSpPr>
          <p:spPr>
            <a:xfrm>
              <a:off x="11540485" y="3195551"/>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61" name="Freeform 4045">
              <a:extLst>
                <a:ext uri="{FF2B5EF4-FFF2-40B4-BE49-F238E27FC236}">
                  <a16:creationId xmlns:a16="http://schemas.microsoft.com/office/drawing/2014/main" id="{D07AB6C6-5195-B8D3-D8CD-5702BDEA32C0}"/>
                </a:ext>
              </a:extLst>
            </p:cNvPr>
            <p:cNvSpPr/>
            <p:nvPr/>
          </p:nvSpPr>
          <p:spPr>
            <a:xfrm>
              <a:off x="11526142" y="3277819"/>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62" name="Freeform 4046">
              <a:extLst>
                <a:ext uri="{FF2B5EF4-FFF2-40B4-BE49-F238E27FC236}">
                  <a16:creationId xmlns:a16="http://schemas.microsoft.com/office/drawing/2014/main" id="{0F239483-F670-726C-5D7A-4166D24AEC74}"/>
                </a:ext>
              </a:extLst>
            </p:cNvPr>
            <p:cNvSpPr/>
            <p:nvPr/>
          </p:nvSpPr>
          <p:spPr>
            <a:xfrm>
              <a:off x="11576786" y="3227368"/>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63" name="Freeform 4047">
              <a:extLst>
                <a:ext uri="{FF2B5EF4-FFF2-40B4-BE49-F238E27FC236}">
                  <a16:creationId xmlns:a16="http://schemas.microsoft.com/office/drawing/2014/main" id="{8A37BDC2-61C7-CB8F-D95B-87F3F5B2AE79}"/>
                </a:ext>
              </a:extLst>
            </p:cNvPr>
            <p:cNvSpPr/>
            <p:nvPr/>
          </p:nvSpPr>
          <p:spPr>
            <a:xfrm>
              <a:off x="11553304" y="329379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64" name="Freeform 4048">
              <a:extLst>
                <a:ext uri="{FF2B5EF4-FFF2-40B4-BE49-F238E27FC236}">
                  <a16:creationId xmlns:a16="http://schemas.microsoft.com/office/drawing/2014/main" id="{499B4DA2-1FDE-7443-CB61-EC787DC6CF50}"/>
                </a:ext>
              </a:extLst>
            </p:cNvPr>
            <p:cNvSpPr/>
            <p:nvPr/>
          </p:nvSpPr>
          <p:spPr>
            <a:xfrm>
              <a:off x="11603821" y="3243340"/>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65" name="Freeform 4049">
              <a:extLst>
                <a:ext uri="{FF2B5EF4-FFF2-40B4-BE49-F238E27FC236}">
                  <a16:creationId xmlns:a16="http://schemas.microsoft.com/office/drawing/2014/main" id="{6B424359-C933-DAB0-7696-61DBB842248C}"/>
                </a:ext>
              </a:extLst>
            </p:cNvPr>
            <p:cNvSpPr/>
            <p:nvPr/>
          </p:nvSpPr>
          <p:spPr>
            <a:xfrm>
              <a:off x="11598744" y="331001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66" name="Freeform 4050">
              <a:extLst>
                <a:ext uri="{FF2B5EF4-FFF2-40B4-BE49-F238E27FC236}">
                  <a16:creationId xmlns:a16="http://schemas.microsoft.com/office/drawing/2014/main" id="{4B050036-4005-D69C-D0EA-D64B0D5AAC7A}"/>
                </a:ext>
              </a:extLst>
            </p:cNvPr>
            <p:cNvSpPr/>
            <p:nvPr/>
          </p:nvSpPr>
          <p:spPr>
            <a:xfrm>
              <a:off x="11649261" y="32595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67" name="Freeform 4051">
              <a:extLst>
                <a:ext uri="{FF2B5EF4-FFF2-40B4-BE49-F238E27FC236}">
                  <a16:creationId xmlns:a16="http://schemas.microsoft.com/office/drawing/2014/main" id="{910674F2-E304-0D38-8004-41DB76D847A6}"/>
                </a:ext>
              </a:extLst>
            </p:cNvPr>
            <p:cNvSpPr/>
            <p:nvPr/>
          </p:nvSpPr>
          <p:spPr>
            <a:xfrm>
              <a:off x="11616894" y="332624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68" name="Freeform 4052">
              <a:extLst>
                <a:ext uri="{FF2B5EF4-FFF2-40B4-BE49-F238E27FC236}">
                  <a16:creationId xmlns:a16="http://schemas.microsoft.com/office/drawing/2014/main" id="{992C5B12-5EC8-8638-7EFE-11A41BD387A5}"/>
                </a:ext>
              </a:extLst>
            </p:cNvPr>
            <p:cNvSpPr/>
            <p:nvPr/>
          </p:nvSpPr>
          <p:spPr>
            <a:xfrm>
              <a:off x="11667411" y="3275791"/>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69" name="Freeform 4053">
              <a:extLst>
                <a:ext uri="{FF2B5EF4-FFF2-40B4-BE49-F238E27FC236}">
                  <a16:creationId xmlns:a16="http://schemas.microsoft.com/office/drawing/2014/main" id="{344456C6-4C5E-7820-8FDE-FC999AF9DCB8}"/>
                </a:ext>
              </a:extLst>
            </p:cNvPr>
            <p:cNvSpPr/>
            <p:nvPr/>
          </p:nvSpPr>
          <p:spPr>
            <a:xfrm>
              <a:off x="11621337" y="332624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70" name="Freeform 4054">
              <a:extLst>
                <a:ext uri="{FF2B5EF4-FFF2-40B4-BE49-F238E27FC236}">
                  <a16:creationId xmlns:a16="http://schemas.microsoft.com/office/drawing/2014/main" id="{49FA31C2-54A9-64B2-1D87-A0D631F70D04}"/>
                </a:ext>
              </a:extLst>
            </p:cNvPr>
            <p:cNvSpPr/>
            <p:nvPr/>
          </p:nvSpPr>
          <p:spPr>
            <a:xfrm>
              <a:off x="11671853" y="327579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71" name="Freeform 4055">
              <a:extLst>
                <a:ext uri="{FF2B5EF4-FFF2-40B4-BE49-F238E27FC236}">
                  <a16:creationId xmlns:a16="http://schemas.microsoft.com/office/drawing/2014/main" id="{9A0F7512-AED8-0B4B-D465-D225B6E5DCDA}"/>
                </a:ext>
              </a:extLst>
            </p:cNvPr>
            <p:cNvSpPr/>
            <p:nvPr/>
          </p:nvSpPr>
          <p:spPr>
            <a:xfrm>
              <a:off x="11748390" y="334272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72" name="Freeform 4056">
              <a:extLst>
                <a:ext uri="{FF2B5EF4-FFF2-40B4-BE49-F238E27FC236}">
                  <a16:creationId xmlns:a16="http://schemas.microsoft.com/office/drawing/2014/main" id="{C3397D49-D83A-BA5E-3DB1-E6F7291CB460}"/>
                </a:ext>
              </a:extLst>
            </p:cNvPr>
            <p:cNvSpPr/>
            <p:nvPr/>
          </p:nvSpPr>
          <p:spPr>
            <a:xfrm>
              <a:off x="11798907" y="3292143"/>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73" name="Freeform 4057">
              <a:extLst>
                <a:ext uri="{FF2B5EF4-FFF2-40B4-BE49-F238E27FC236}">
                  <a16:creationId xmlns:a16="http://schemas.microsoft.com/office/drawing/2014/main" id="{B5EA2F48-848D-16FF-963F-D7EDEADF0342}"/>
                </a:ext>
              </a:extLst>
            </p:cNvPr>
            <p:cNvSpPr/>
            <p:nvPr/>
          </p:nvSpPr>
          <p:spPr>
            <a:xfrm>
              <a:off x="11770983" y="334272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74" name="Freeform 4058">
              <a:extLst>
                <a:ext uri="{FF2B5EF4-FFF2-40B4-BE49-F238E27FC236}">
                  <a16:creationId xmlns:a16="http://schemas.microsoft.com/office/drawing/2014/main" id="{DF770DC1-E0BE-7E14-9909-A35D35AB71FE}"/>
                </a:ext>
              </a:extLst>
            </p:cNvPr>
            <p:cNvSpPr/>
            <p:nvPr/>
          </p:nvSpPr>
          <p:spPr>
            <a:xfrm>
              <a:off x="11821500" y="3292143"/>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75" name="Freeform 4059">
              <a:extLst>
                <a:ext uri="{FF2B5EF4-FFF2-40B4-BE49-F238E27FC236}">
                  <a16:creationId xmlns:a16="http://schemas.microsoft.com/office/drawing/2014/main" id="{4E2CF90C-AE0B-C24C-7028-7F7B048BC041}"/>
                </a:ext>
              </a:extLst>
            </p:cNvPr>
            <p:cNvSpPr/>
            <p:nvPr/>
          </p:nvSpPr>
          <p:spPr>
            <a:xfrm>
              <a:off x="11993231" y="340977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76" name="Freeform 4060">
              <a:extLst>
                <a:ext uri="{FF2B5EF4-FFF2-40B4-BE49-F238E27FC236}">
                  <a16:creationId xmlns:a16="http://schemas.microsoft.com/office/drawing/2014/main" id="{8EC61D90-272C-C425-BE97-CA04A5CC6BE6}"/>
                </a:ext>
              </a:extLst>
            </p:cNvPr>
            <p:cNvSpPr/>
            <p:nvPr/>
          </p:nvSpPr>
          <p:spPr>
            <a:xfrm>
              <a:off x="12043748" y="335932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77" name="Freeform 4061">
              <a:extLst>
                <a:ext uri="{FF2B5EF4-FFF2-40B4-BE49-F238E27FC236}">
                  <a16:creationId xmlns:a16="http://schemas.microsoft.com/office/drawing/2014/main" id="{F3A95A22-1885-5191-25BA-28D697EB66F5}"/>
                </a:ext>
              </a:extLst>
            </p:cNvPr>
            <p:cNvSpPr/>
            <p:nvPr/>
          </p:nvSpPr>
          <p:spPr>
            <a:xfrm>
              <a:off x="12070403" y="3426763"/>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78" name="Freeform 4062">
              <a:extLst>
                <a:ext uri="{FF2B5EF4-FFF2-40B4-BE49-F238E27FC236}">
                  <a16:creationId xmlns:a16="http://schemas.microsoft.com/office/drawing/2014/main" id="{6A35F679-71DB-F45D-5FD6-E8CF51413E0A}"/>
                </a:ext>
              </a:extLst>
            </p:cNvPr>
            <p:cNvSpPr/>
            <p:nvPr/>
          </p:nvSpPr>
          <p:spPr>
            <a:xfrm>
              <a:off x="12120919" y="3376312"/>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79" name="Freeform 4063">
              <a:extLst>
                <a:ext uri="{FF2B5EF4-FFF2-40B4-BE49-F238E27FC236}">
                  <a16:creationId xmlns:a16="http://schemas.microsoft.com/office/drawing/2014/main" id="{D5E22585-BB76-0000-AF88-B157DDB3A0C7}"/>
                </a:ext>
              </a:extLst>
            </p:cNvPr>
            <p:cNvSpPr/>
            <p:nvPr/>
          </p:nvSpPr>
          <p:spPr>
            <a:xfrm>
              <a:off x="12079541" y="342676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80" name="Freeform 4064">
              <a:extLst>
                <a:ext uri="{FF2B5EF4-FFF2-40B4-BE49-F238E27FC236}">
                  <a16:creationId xmlns:a16="http://schemas.microsoft.com/office/drawing/2014/main" id="{E712DE07-8F98-12DA-1C45-36569720C3E5}"/>
                </a:ext>
              </a:extLst>
            </p:cNvPr>
            <p:cNvSpPr/>
            <p:nvPr/>
          </p:nvSpPr>
          <p:spPr>
            <a:xfrm>
              <a:off x="12130058" y="337631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81" name="Freeform 4065">
              <a:extLst>
                <a:ext uri="{FF2B5EF4-FFF2-40B4-BE49-F238E27FC236}">
                  <a16:creationId xmlns:a16="http://schemas.microsoft.com/office/drawing/2014/main" id="{A68BE48B-2F50-2C8D-F212-0CAA248403EF}"/>
                </a:ext>
              </a:extLst>
            </p:cNvPr>
            <p:cNvSpPr/>
            <p:nvPr/>
          </p:nvSpPr>
          <p:spPr>
            <a:xfrm>
              <a:off x="12138435" y="3426763"/>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82" name="Freeform 4066">
              <a:extLst>
                <a:ext uri="{FF2B5EF4-FFF2-40B4-BE49-F238E27FC236}">
                  <a16:creationId xmlns:a16="http://schemas.microsoft.com/office/drawing/2014/main" id="{488DE83E-0659-BE2F-2626-67002865130A}"/>
                </a:ext>
              </a:extLst>
            </p:cNvPr>
            <p:cNvSpPr/>
            <p:nvPr/>
          </p:nvSpPr>
          <p:spPr>
            <a:xfrm>
              <a:off x="12188952" y="337631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83" name="Freeform 4067">
              <a:extLst>
                <a:ext uri="{FF2B5EF4-FFF2-40B4-BE49-F238E27FC236}">
                  <a16:creationId xmlns:a16="http://schemas.microsoft.com/office/drawing/2014/main" id="{10B0E7B5-CD34-4C5E-B508-0BD29841ABFD}"/>
                </a:ext>
              </a:extLst>
            </p:cNvPr>
            <p:cNvSpPr/>
            <p:nvPr/>
          </p:nvSpPr>
          <p:spPr>
            <a:xfrm>
              <a:off x="12138435" y="3426763"/>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84" name="Freeform 4068">
              <a:extLst>
                <a:ext uri="{FF2B5EF4-FFF2-40B4-BE49-F238E27FC236}">
                  <a16:creationId xmlns:a16="http://schemas.microsoft.com/office/drawing/2014/main" id="{23387A26-D221-3DE9-020D-D3B9DA98A735}"/>
                </a:ext>
              </a:extLst>
            </p:cNvPr>
            <p:cNvSpPr/>
            <p:nvPr/>
          </p:nvSpPr>
          <p:spPr>
            <a:xfrm>
              <a:off x="12188952" y="337631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85" name="Freeform 4069">
              <a:extLst>
                <a:ext uri="{FF2B5EF4-FFF2-40B4-BE49-F238E27FC236}">
                  <a16:creationId xmlns:a16="http://schemas.microsoft.com/office/drawing/2014/main" id="{F713360D-3FDF-CC48-F04D-15598333D4E1}"/>
                </a:ext>
              </a:extLst>
            </p:cNvPr>
            <p:cNvSpPr/>
            <p:nvPr/>
          </p:nvSpPr>
          <p:spPr>
            <a:xfrm>
              <a:off x="12174736" y="342676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86" name="Freeform 4070">
              <a:extLst>
                <a:ext uri="{FF2B5EF4-FFF2-40B4-BE49-F238E27FC236}">
                  <a16:creationId xmlns:a16="http://schemas.microsoft.com/office/drawing/2014/main" id="{9873676D-723E-B31B-2BE4-A38F2CAADD94}"/>
                </a:ext>
              </a:extLst>
            </p:cNvPr>
            <p:cNvSpPr/>
            <p:nvPr/>
          </p:nvSpPr>
          <p:spPr>
            <a:xfrm>
              <a:off x="12225253" y="337631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87" name="Freeform 4071">
              <a:extLst>
                <a:ext uri="{FF2B5EF4-FFF2-40B4-BE49-F238E27FC236}">
                  <a16:creationId xmlns:a16="http://schemas.microsoft.com/office/drawing/2014/main" id="{A4B8020B-EFC8-CCE3-EDAE-52DFD30E2C7F}"/>
                </a:ext>
              </a:extLst>
            </p:cNvPr>
            <p:cNvSpPr/>
            <p:nvPr/>
          </p:nvSpPr>
          <p:spPr>
            <a:xfrm>
              <a:off x="12192760" y="3426763"/>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88" name="Freeform 4072">
              <a:extLst>
                <a:ext uri="{FF2B5EF4-FFF2-40B4-BE49-F238E27FC236}">
                  <a16:creationId xmlns:a16="http://schemas.microsoft.com/office/drawing/2014/main" id="{05BD6B94-87F6-F5A7-4DDD-282037A7E030}"/>
                </a:ext>
              </a:extLst>
            </p:cNvPr>
            <p:cNvSpPr/>
            <p:nvPr/>
          </p:nvSpPr>
          <p:spPr>
            <a:xfrm>
              <a:off x="12243276" y="3376312"/>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89" name="Freeform 4073">
              <a:extLst>
                <a:ext uri="{FF2B5EF4-FFF2-40B4-BE49-F238E27FC236}">
                  <a16:creationId xmlns:a16="http://schemas.microsoft.com/office/drawing/2014/main" id="{EE144556-B699-B141-A1F5-2446B1B4D05F}"/>
                </a:ext>
              </a:extLst>
            </p:cNvPr>
            <p:cNvSpPr/>
            <p:nvPr/>
          </p:nvSpPr>
          <p:spPr>
            <a:xfrm>
              <a:off x="12220049" y="342676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90" name="Freeform 4074">
              <a:extLst>
                <a:ext uri="{FF2B5EF4-FFF2-40B4-BE49-F238E27FC236}">
                  <a16:creationId xmlns:a16="http://schemas.microsoft.com/office/drawing/2014/main" id="{53341B27-F78F-2EFB-31E2-39295C073966}"/>
                </a:ext>
              </a:extLst>
            </p:cNvPr>
            <p:cNvSpPr/>
            <p:nvPr/>
          </p:nvSpPr>
          <p:spPr>
            <a:xfrm>
              <a:off x="12270566" y="337631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91" name="Freeform 4075">
              <a:extLst>
                <a:ext uri="{FF2B5EF4-FFF2-40B4-BE49-F238E27FC236}">
                  <a16:creationId xmlns:a16="http://schemas.microsoft.com/office/drawing/2014/main" id="{A5B061DB-BA66-69CE-6B71-6DCFF066EA6F}"/>
                </a:ext>
              </a:extLst>
            </p:cNvPr>
            <p:cNvSpPr/>
            <p:nvPr/>
          </p:nvSpPr>
          <p:spPr>
            <a:xfrm>
              <a:off x="12224618" y="342676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92" name="Freeform 4076">
              <a:extLst>
                <a:ext uri="{FF2B5EF4-FFF2-40B4-BE49-F238E27FC236}">
                  <a16:creationId xmlns:a16="http://schemas.microsoft.com/office/drawing/2014/main" id="{A6D6058A-6EC2-1B56-7BF1-550D390429B5}"/>
                </a:ext>
              </a:extLst>
            </p:cNvPr>
            <p:cNvSpPr/>
            <p:nvPr/>
          </p:nvSpPr>
          <p:spPr>
            <a:xfrm>
              <a:off x="12275135" y="3376312"/>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93" name="Freeform 4077">
              <a:extLst>
                <a:ext uri="{FF2B5EF4-FFF2-40B4-BE49-F238E27FC236}">
                  <a16:creationId xmlns:a16="http://schemas.microsoft.com/office/drawing/2014/main" id="{B9F284BA-0067-AA1F-AB1A-583DB051AF3A}"/>
                </a:ext>
              </a:extLst>
            </p:cNvPr>
            <p:cNvSpPr/>
            <p:nvPr/>
          </p:nvSpPr>
          <p:spPr>
            <a:xfrm>
              <a:off x="12256350" y="342676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94" name="Freeform 4078">
              <a:extLst>
                <a:ext uri="{FF2B5EF4-FFF2-40B4-BE49-F238E27FC236}">
                  <a16:creationId xmlns:a16="http://schemas.microsoft.com/office/drawing/2014/main" id="{8454986A-65DC-63D8-74F0-CF809EAED866}"/>
                </a:ext>
              </a:extLst>
            </p:cNvPr>
            <p:cNvSpPr/>
            <p:nvPr/>
          </p:nvSpPr>
          <p:spPr>
            <a:xfrm>
              <a:off x="12306867" y="3376312"/>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95" name="Freeform 4079">
              <a:extLst>
                <a:ext uri="{FF2B5EF4-FFF2-40B4-BE49-F238E27FC236}">
                  <a16:creationId xmlns:a16="http://schemas.microsoft.com/office/drawing/2014/main" id="{35A0CCBF-13CD-F4A0-C87D-3C2E5A559A21}"/>
                </a:ext>
              </a:extLst>
            </p:cNvPr>
            <p:cNvSpPr/>
            <p:nvPr/>
          </p:nvSpPr>
          <p:spPr>
            <a:xfrm>
              <a:off x="12256350" y="342676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96" name="Freeform 4080">
              <a:extLst>
                <a:ext uri="{FF2B5EF4-FFF2-40B4-BE49-F238E27FC236}">
                  <a16:creationId xmlns:a16="http://schemas.microsoft.com/office/drawing/2014/main" id="{F7C0CB98-1238-4BDD-A9A5-35412D11AAC4}"/>
                </a:ext>
              </a:extLst>
            </p:cNvPr>
            <p:cNvSpPr/>
            <p:nvPr/>
          </p:nvSpPr>
          <p:spPr>
            <a:xfrm>
              <a:off x="12306867" y="3376312"/>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97" name="Freeform 4081">
              <a:extLst>
                <a:ext uri="{FF2B5EF4-FFF2-40B4-BE49-F238E27FC236}">
                  <a16:creationId xmlns:a16="http://schemas.microsoft.com/office/drawing/2014/main" id="{A87F2F60-4CE4-BE5F-BCF6-EE406AA956D5}"/>
                </a:ext>
              </a:extLst>
            </p:cNvPr>
            <p:cNvSpPr/>
            <p:nvPr/>
          </p:nvSpPr>
          <p:spPr>
            <a:xfrm>
              <a:off x="12288081" y="342676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98" name="Freeform 4082">
              <a:extLst>
                <a:ext uri="{FF2B5EF4-FFF2-40B4-BE49-F238E27FC236}">
                  <a16:creationId xmlns:a16="http://schemas.microsoft.com/office/drawing/2014/main" id="{CB5E05D5-32C9-2990-4089-8E0C6211BD8E}"/>
                </a:ext>
              </a:extLst>
            </p:cNvPr>
            <p:cNvSpPr/>
            <p:nvPr/>
          </p:nvSpPr>
          <p:spPr>
            <a:xfrm>
              <a:off x="12338598" y="3376312"/>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699" name="Freeform 4083">
              <a:extLst>
                <a:ext uri="{FF2B5EF4-FFF2-40B4-BE49-F238E27FC236}">
                  <a16:creationId xmlns:a16="http://schemas.microsoft.com/office/drawing/2014/main" id="{285BA689-CC48-DE63-E1DF-E47A00BF082D}"/>
                </a:ext>
              </a:extLst>
            </p:cNvPr>
            <p:cNvSpPr/>
            <p:nvPr/>
          </p:nvSpPr>
          <p:spPr>
            <a:xfrm>
              <a:off x="12288081" y="342676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00" name="Freeform 4084">
              <a:extLst>
                <a:ext uri="{FF2B5EF4-FFF2-40B4-BE49-F238E27FC236}">
                  <a16:creationId xmlns:a16="http://schemas.microsoft.com/office/drawing/2014/main" id="{FC408150-AEAD-FFE0-0EDA-7FC401376CAE}"/>
                </a:ext>
              </a:extLst>
            </p:cNvPr>
            <p:cNvSpPr/>
            <p:nvPr/>
          </p:nvSpPr>
          <p:spPr>
            <a:xfrm>
              <a:off x="12338598" y="3376312"/>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01" name="Freeform 4085">
              <a:extLst>
                <a:ext uri="{FF2B5EF4-FFF2-40B4-BE49-F238E27FC236}">
                  <a16:creationId xmlns:a16="http://schemas.microsoft.com/office/drawing/2014/main" id="{4DF1E475-B257-305E-3578-52D8B5AE2912}"/>
                </a:ext>
              </a:extLst>
            </p:cNvPr>
            <p:cNvSpPr/>
            <p:nvPr/>
          </p:nvSpPr>
          <p:spPr>
            <a:xfrm>
              <a:off x="12288081" y="3426763"/>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02" name="Freeform 4086">
              <a:extLst>
                <a:ext uri="{FF2B5EF4-FFF2-40B4-BE49-F238E27FC236}">
                  <a16:creationId xmlns:a16="http://schemas.microsoft.com/office/drawing/2014/main" id="{1A246280-7FDD-C46D-59A1-170A8BDF59BC}"/>
                </a:ext>
              </a:extLst>
            </p:cNvPr>
            <p:cNvSpPr/>
            <p:nvPr/>
          </p:nvSpPr>
          <p:spPr>
            <a:xfrm>
              <a:off x="12338598" y="3376312"/>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03" name="Freeform 4087">
              <a:extLst>
                <a:ext uri="{FF2B5EF4-FFF2-40B4-BE49-F238E27FC236}">
                  <a16:creationId xmlns:a16="http://schemas.microsoft.com/office/drawing/2014/main" id="{A4D88939-DEE1-10A3-EA3B-946D3C02EAD4}"/>
                </a:ext>
              </a:extLst>
            </p:cNvPr>
            <p:cNvSpPr/>
            <p:nvPr/>
          </p:nvSpPr>
          <p:spPr>
            <a:xfrm>
              <a:off x="12297093" y="3426763"/>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04" name="Freeform 4088">
              <a:extLst>
                <a:ext uri="{FF2B5EF4-FFF2-40B4-BE49-F238E27FC236}">
                  <a16:creationId xmlns:a16="http://schemas.microsoft.com/office/drawing/2014/main" id="{4D22213C-DF0C-09C5-307D-1EEFC33A8A8C}"/>
                </a:ext>
              </a:extLst>
            </p:cNvPr>
            <p:cNvSpPr/>
            <p:nvPr/>
          </p:nvSpPr>
          <p:spPr>
            <a:xfrm>
              <a:off x="12347610" y="337631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05" name="Freeform 4089">
              <a:extLst>
                <a:ext uri="{FF2B5EF4-FFF2-40B4-BE49-F238E27FC236}">
                  <a16:creationId xmlns:a16="http://schemas.microsoft.com/office/drawing/2014/main" id="{10FFB38B-C63D-25EE-6972-1A21EDB83F3A}"/>
                </a:ext>
              </a:extLst>
            </p:cNvPr>
            <p:cNvSpPr/>
            <p:nvPr/>
          </p:nvSpPr>
          <p:spPr>
            <a:xfrm>
              <a:off x="12301790" y="3426763"/>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06" name="Freeform 4090">
              <a:extLst>
                <a:ext uri="{FF2B5EF4-FFF2-40B4-BE49-F238E27FC236}">
                  <a16:creationId xmlns:a16="http://schemas.microsoft.com/office/drawing/2014/main" id="{7E88FECD-3294-B58C-959C-50D92B46A36A}"/>
                </a:ext>
              </a:extLst>
            </p:cNvPr>
            <p:cNvSpPr/>
            <p:nvPr/>
          </p:nvSpPr>
          <p:spPr>
            <a:xfrm>
              <a:off x="12352306" y="337631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07" name="Freeform 4091">
              <a:extLst>
                <a:ext uri="{FF2B5EF4-FFF2-40B4-BE49-F238E27FC236}">
                  <a16:creationId xmlns:a16="http://schemas.microsoft.com/office/drawing/2014/main" id="{8DBE8DA9-EA21-5B0E-3425-36FF63AC0CE0}"/>
                </a:ext>
              </a:extLst>
            </p:cNvPr>
            <p:cNvSpPr/>
            <p:nvPr/>
          </p:nvSpPr>
          <p:spPr>
            <a:xfrm>
              <a:off x="12306232" y="342676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08" name="Freeform 4092">
              <a:extLst>
                <a:ext uri="{FF2B5EF4-FFF2-40B4-BE49-F238E27FC236}">
                  <a16:creationId xmlns:a16="http://schemas.microsoft.com/office/drawing/2014/main" id="{49918221-904B-AD9C-1C08-C97ACEBD9E11}"/>
                </a:ext>
              </a:extLst>
            </p:cNvPr>
            <p:cNvSpPr/>
            <p:nvPr/>
          </p:nvSpPr>
          <p:spPr>
            <a:xfrm>
              <a:off x="12356749" y="337631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09" name="Freeform 4093">
              <a:extLst>
                <a:ext uri="{FF2B5EF4-FFF2-40B4-BE49-F238E27FC236}">
                  <a16:creationId xmlns:a16="http://schemas.microsoft.com/office/drawing/2014/main" id="{27A61571-2E9D-C2F1-59FA-2A87C6D78D4A}"/>
                </a:ext>
              </a:extLst>
            </p:cNvPr>
            <p:cNvSpPr/>
            <p:nvPr/>
          </p:nvSpPr>
          <p:spPr>
            <a:xfrm>
              <a:off x="12346975" y="342676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10" name="Freeform 4094">
              <a:extLst>
                <a:ext uri="{FF2B5EF4-FFF2-40B4-BE49-F238E27FC236}">
                  <a16:creationId xmlns:a16="http://schemas.microsoft.com/office/drawing/2014/main" id="{E54996D8-F602-3C08-5A5A-68818F0CE3CC}"/>
                </a:ext>
              </a:extLst>
            </p:cNvPr>
            <p:cNvSpPr/>
            <p:nvPr/>
          </p:nvSpPr>
          <p:spPr>
            <a:xfrm>
              <a:off x="12397492" y="337631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11" name="Freeform 4095">
              <a:extLst>
                <a:ext uri="{FF2B5EF4-FFF2-40B4-BE49-F238E27FC236}">
                  <a16:creationId xmlns:a16="http://schemas.microsoft.com/office/drawing/2014/main" id="{976D316D-A231-B821-D8EA-967F932FCE99}"/>
                </a:ext>
              </a:extLst>
            </p:cNvPr>
            <p:cNvSpPr/>
            <p:nvPr/>
          </p:nvSpPr>
          <p:spPr>
            <a:xfrm>
              <a:off x="12378707" y="3426763"/>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12" name="Freeform 4096">
              <a:extLst>
                <a:ext uri="{FF2B5EF4-FFF2-40B4-BE49-F238E27FC236}">
                  <a16:creationId xmlns:a16="http://schemas.microsoft.com/office/drawing/2014/main" id="{FC548F32-F131-483B-5C9B-E7CCC736F2F2}"/>
                </a:ext>
              </a:extLst>
            </p:cNvPr>
            <p:cNvSpPr/>
            <p:nvPr/>
          </p:nvSpPr>
          <p:spPr>
            <a:xfrm>
              <a:off x="12429224" y="337631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13" name="Freeform 4097">
              <a:extLst>
                <a:ext uri="{FF2B5EF4-FFF2-40B4-BE49-F238E27FC236}">
                  <a16:creationId xmlns:a16="http://schemas.microsoft.com/office/drawing/2014/main" id="{50C1269B-8D51-446C-2A3B-F1E9F143D68D}"/>
                </a:ext>
              </a:extLst>
            </p:cNvPr>
            <p:cNvSpPr/>
            <p:nvPr/>
          </p:nvSpPr>
          <p:spPr>
            <a:xfrm>
              <a:off x="12401554" y="342676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14" name="Freeform 4098">
              <a:extLst>
                <a:ext uri="{FF2B5EF4-FFF2-40B4-BE49-F238E27FC236}">
                  <a16:creationId xmlns:a16="http://schemas.microsoft.com/office/drawing/2014/main" id="{71D95F9E-E575-8A59-3F09-D606FE350810}"/>
                </a:ext>
              </a:extLst>
            </p:cNvPr>
            <p:cNvSpPr/>
            <p:nvPr/>
          </p:nvSpPr>
          <p:spPr>
            <a:xfrm>
              <a:off x="12452070" y="337631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15" name="Freeform 4099">
              <a:extLst>
                <a:ext uri="{FF2B5EF4-FFF2-40B4-BE49-F238E27FC236}">
                  <a16:creationId xmlns:a16="http://schemas.microsoft.com/office/drawing/2014/main" id="{E745114F-B114-8FA0-7F79-B3594A7B0124}"/>
                </a:ext>
              </a:extLst>
            </p:cNvPr>
            <p:cNvSpPr/>
            <p:nvPr/>
          </p:nvSpPr>
          <p:spPr>
            <a:xfrm>
              <a:off x="12424147" y="344679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16" name="Freeform 4100">
              <a:extLst>
                <a:ext uri="{FF2B5EF4-FFF2-40B4-BE49-F238E27FC236}">
                  <a16:creationId xmlns:a16="http://schemas.microsoft.com/office/drawing/2014/main" id="{3C677F30-1183-FBBE-C92A-935D6C2FD117}"/>
                </a:ext>
              </a:extLst>
            </p:cNvPr>
            <p:cNvSpPr/>
            <p:nvPr/>
          </p:nvSpPr>
          <p:spPr>
            <a:xfrm>
              <a:off x="12474663" y="339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17" name="Freeform 4101">
              <a:extLst>
                <a:ext uri="{FF2B5EF4-FFF2-40B4-BE49-F238E27FC236}">
                  <a16:creationId xmlns:a16="http://schemas.microsoft.com/office/drawing/2014/main" id="{C95F6F6F-FD36-71B8-D8A1-FCB1960E6546}"/>
                </a:ext>
              </a:extLst>
            </p:cNvPr>
            <p:cNvSpPr/>
            <p:nvPr/>
          </p:nvSpPr>
          <p:spPr>
            <a:xfrm>
              <a:off x="12428589" y="344679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18" name="Freeform 4102">
              <a:extLst>
                <a:ext uri="{FF2B5EF4-FFF2-40B4-BE49-F238E27FC236}">
                  <a16:creationId xmlns:a16="http://schemas.microsoft.com/office/drawing/2014/main" id="{D50A38D2-D991-6B07-C7CE-078D0A126B94}"/>
                </a:ext>
              </a:extLst>
            </p:cNvPr>
            <p:cNvSpPr/>
            <p:nvPr/>
          </p:nvSpPr>
          <p:spPr>
            <a:xfrm>
              <a:off x="12479233" y="339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19" name="Freeform 4103">
              <a:extLst>
                <a:ext uri="{FF2B5EF4-FFF2-40B4-BE49-F238E27FC236}">
                  <a16:creationId xmlns:a16="http://schemas.microsoft.com/office/drawing/2014/main" id="{C7B8F5E4-79EE-1005-9CE9-F4641D7149D7}"/>
                </a:ext>
              </a:extLst>
            </p:cNvPr>
            <p:cNvSpPr/>
            <p:nvPr/>
          </p:nvSpPr>
          <p:spPr>
            <a:xfrm>
              <a:off x="12492179" y="3488116"/>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20" name="Freeform 4104">
              <a:extLst>
                <a:ext uri="{FF2B5EF4-FFF2-40B4-BE49-F238E27FC236}">
                  <a16:creationId xmlns:a16="http://schemas.microsoft.com/office/drawing/2014/main" id="{72738052-897D-E847-F9AB-8E688B5766BA}"/>
                </a:ext>
              </a:extLst>
            </p:cNvPr>
            <p:cNvSpPr/>
            <p:nvPr/>
          </p:nvSpPr>
          <p:spPr>
            <a:xfrm>
              <a:off x="12542696" y="34376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21" name="Freeform 4105">
              <a:extLst>
                <a:ext uri="{FF2B5EF4-FFF2-40B4-BE49-F238E27FC236}">
                  <a16:creationId xmlns:a16="http://schemas.microsoft.com/office/drawing/2014/main" id="{FB934C67-D180-EC86-7372-B24C6BF740A7}"/>
                </a:ext>
              </a:extLst>
            </p:cNvPr>
            <p:cNvSpPr/>
            <p:nvPr/>
          </p:nvSpPr>
          <p:spPr>
            <a:xfrm>
              <a:off x="12505760" y="3488116"/>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22" name="Freeform 4106">
              <a:extLst>
                <a:ext uri="{FF2B5EF4-FFF2-40B4-BE49-F238E27FC236}">
                  <a16:creationId xmlns:a16="http://schemas.microsoft.com/office/drawing/2014/main" id="{75DEBD73-3DB0-D9DD-8C1E-315C09EC0C8B}"/>
                </a:ext>
              </a:extLst>
            </p:cNvPr>
            <p:cNvSpPr/>
            <p:nvPr/>
          </p:nvSpPr>
          <p:spPr>
            <a:xfrm>
              <a:off x="12556277" y="34376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23" name="Freeform 4107">
              <a:extLst>
                <a:ext uri="{FF2B5EF4-FFF2-40B4-BE49-F238E27FC236}">
                  <a16:creationId xmlns:a16="http://schemas.microsoft.com/office/drawing/2014/main" id="{E4D2020D-2664-825A-6B23-4786361AFDA0}"/>
                </a:ext>
              </a:extLst>
            </p:cNvPr>
            <p:cNvSpPr/>
            <p:nvPr/>
          </p:nvSpPr>
          <p:spPr>
            <a:xfrm>
              <a:off x="12519468" y="3488116"/>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24" name="Freeform 4108">
              <a:extLst>
                <a:ext uri="{FF2B5EF4-FFF2-40B4-BE49-F238E27FC236}">
                  <a16:creationId xmlns:a16="http://schemas.microsoft.com/office/drawing/2014/main" id="{B53D968F-3A7A-CAA1-DD37-A2DBC9BA015C}"/>
                </a:ext>
              </a:extLst>
            </p:cNvPr>
            <p:cNvSpPr/>
            <p:nvPr/>
          </p:nvSpPr>
          <p:spPr>
            <a:xfrm>
              <a:off x="12569985" y="3437665"/>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25" name="Freeform 4109">
              <a:extLst>
                <a:ext uri="{FF2B5EF4-FFF2-40B4-BE49-F238E27FC236}">
                  <a16:creationId xmlns:a16="http://schemas.microsoft.com/office/drawing/2014/main" id="{D1A85A5B-2A7A-47E1-1243-72D0F4B3D98D}"/>
                </a:ext>
              </a:extLst>
            </p:cNvPr>
            <p:cNvSpPr/>
            <p:nvPr/>
          </p:nvSpPr>
          <p:spPr>
            <a:xfrm>
              <a:off x="12578362" y="3488116"/>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26" name="Freeform 4110">
              <a:extLst>
                <a:ext uri="{FF2B5EF4-FFF2-40B4-BE49-F238E27FC236}">
                  <a16:creationId xmlns:a16="http://schemas.microsoft.com/office/drawing/2014/main" id="{E3B17346-2354-43EB-B9DE-69231E6962ED}"/>
                </a:ext>
              </a:extLst>
            </p:cNvPr>
            <p:cNvSpPr/>
            <p:nvPr/>
          </p:nvSpPr>
          <p:spPr>
            <a:xfrm>
              <a:off x="12628879" y="3437665"/>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27" name="Freeform 4111">
              <a:extLst>
                <a:ext uri="{FF2B5EF4-FFF2-40B4-BE49-F238E27FC236}">
                  <a16:creationId xmlns:a16="http://schemas.microsoft.com/office/drawing/2014/main" id="{30CDE35C-1C12-51DE-153D-FCC88B454D6F}"/>
                </a:ext>
              </a:extLst>
            </p:cNvPr>
            <p:cNvSpPr/>
            <p:nvPr/>
          </p:nvSpPr>
          <p:spPr>
            <a:xfrm>
              <a:off x="12619233" y="3488116"/>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28" name="Freeform 4112">
              <a:extLst>
                <a:ext uri="{FF2B5EF4-FFF2-40B4-BE49-F238E27FC236}">
                  <a16:creationId xmlns:a16="http://schemas.microsoft.com/office/drawing/2014/main" id="{E1710EB7-6C59-799F-3938-3763FA7518B0}"/>
                </a:ext>
              </a:extLst>
            </p:cNvPr>
            <p:cNvSpPr/>
            <p:nvPr/>
          </p:nvSpPr>
          <p:spPr>
            <a:xfrm>
              <a:off x="12669749" y="34376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29" name="Freeform 4113">
              <a:extLst>
                <a:ext uri="{FF2B5EF4-FFF2-40B4-BE49-F238E27FC236}">
                  <a16:creationId xmlns:a16="http://schemas.microsoft.com/office/drawing/2014/main" id="{9745B957-1D6F-9D53-EA7F-BE52732685A8}"/>
                </a:ext>
              </a:extLst>
            </p:cNvPr>
            <p:cNvSpPr/>
            <p:nvPr/>
          </p:nvSpPr>
          <p:spPr>
            <a:xfrm>
              <a:off x="12628244" y="348811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30" name="Freeform 4114">
              <a:extLst>
                <a:ext uri="{FF2B5EF4-FFF2-40B4-BE49-F238E27FC236}">
                  <a16:creationId xmlns:a16="http://schemas.microsoft.com/office/drawing/2014/main" id="{761BC79E-D8C9-BCE2-AED3-9F6240283057}"/>
                </a:ext>
              </a:extLst>
            </p:cNvPr>
            <p:cNvSpPr/>
            <p:nvPr/>
          </p:nvSpPr>
          <p:spPr>
            <a:xfrm>
              <a:off x="12678761" y="34376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31" name="Freeform 4115">
              <a:extLst>
                <a:ext uri="{FF2B5EF4-FFF2-40B4-BE49-F238E27FC236}">
                  <a16:creationId xmlns:a16="http://schemas.microsoft.com/office/drawing/2014/main" id="{5043EAD3-3F63-E6F6-3A87-7DC6D1AC7A82}"/>
                </a:ext>
              </a:extLst>
            </p:cNvPr>
            <p:cNvSpPr/>
            <p:nvPr/>
          </p:nvSpPr>
          <p:spPr>
            <a:xfrm>
              <a:off x="12632687" y="348811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32" name="Freeform 4116">
              <a:extLst>
                <a:ext uri="{FF2B5EF4-FFF2-40B4-BE49-F238E27FC236}">
                  <a16:creationId xmlns:a16="http://schemas.microsoft.com/office/drawing/2014/main" id="{CDDDA788-EDAA-21DD-6DCB-3FAD5F06D9CA}"/>
                </a:ext>
              </a:extLst>
            </p:cNvPr>
            <p:cNvSpPr/>
            <p:nvPr/>
          </p:nvSpPr>
          <p:spPr>
            <a:xfrm>
              <a:off x="12683204" y="34376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33" name="Freeform 4117">
              <a:extLst>
                <a:ext uri="{FF2B5EF4-FFF2-40B4-BE49-F238E27FC236}">
                  <a16:creationId xmlns:a16="http://schemas.microsoft.com/office/drawing/2014/main" id="{B067FD16-D0BF-F0DB-6BF6-D074ED0A1331}"/>
                </a:ext>
              </a:extLst>
            </p:cNvPr>
            <p:cNvSpPr/>
            <p:nvPr/>
          </p:nvSpPr>
          <p:spPr>
            <a:xfrm>
              <a:off x="12650837" y="3488116"/>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34" name="Freeform 4118">
              <a:extLst>
                <a:ext uri="{FF2B5EF4-FFF2-40B4-BE49-F238E27FC236}">
                  <a16:creationId xmlns:a16="http://schemas.microsoft.com/office/drawing/2014/main" id="{4A108B22-7154-F2CE-6FA3-AE69E8725738}"/>
                </a:ext>
              </a:extLst>
            </p:cNvPr>
            <p:cNvSpPr/>
            <p:nvPr/>
          </p:nvSpPr>
          <p:spPr>
            <a:xfrm>
              <a:off x="12701354" y="34376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35" name="Freeform 4119">
              <a:extLst>
                <a:ext uri="{FF2B5EF4-FFF2-40B4-BE49-F238E27FC236}">
                  <a16:creationId xmlns:a16="http://schemas.microsoft.com/office/drawing/2014/main" id="{D86E0453-355E-0664-A5B8-5BD9E2C07C97}"/>
                </a:ext>
              </a:extLst>
            </p:cNvPr>
            <p:cNvSpPr/>
            <p:nvPr/>
          </p:nvSpPr>
          <p:spPr>
            <a:xfrm>
              <a:off x="12655534" y="3488116"/>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36" name="Freeform 4120">
              <a:extLst>
                <a:ext uri="{FF2B5EF4-FFF2-40B4-BE49-F238E27FC236}">
                  <a16:creationId xmlns:a16="http://schemas.microsoft.com/office/drawing/2014/main" id="{58867295-D3FC-5666-8480-A98EDCDF55BF}"/>
                </a:ext>
              </a:extLst>
            </p:cNvPr>
            <p:cNvSpPr/>
            <p:nvPr/>
          </p:nvSpPr>
          <p:spPr>
            <a:xfrm>
              <a:off x="12706050" y="3437665"/>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37" name="Freeform 4121">
              <a:extLst>
                <a:ext uri="{FF2B5EF4-FFF2-40B4-BE49-F238E27FC236}">
                  <a16:creationId xmlns:a16="http://schemas.microsoft.com/office/drawing/2014/main" id="{74DB3EF2-99C4-694C-CF29-1A0A6BD1A30D}"/>
                </a:ext>
              </a:extLst>
            </p:cNvPr>
            <p:cNvSpPr/>
            <p:nvPr/>
          </p:nvSpPr>
          <p:spPr>
            <a:xfrm>
              <a:off x="12678127" y="3488116"/>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38" name="Freeform 4122">
              <a:extLst>
                <a:ext uri="{FF2B5EF4-FFF2-40B4-BE49-F238E27FC236}">
                  <a16:creationId xmlns:a16="http://schemas.microsoft.com/office/drawing/2014/main" id="{EBA10A6D-B8AF-AF22-4ED7-FAC0DC6590DA}"/>
                </a:ext>
              </a:extLst>
            </p:cNvPr>
            <p:cNvSpPr/>
            <p:nvPr/>
          </p:nvSpPr>
          <p:spPr>
            <a:xfrm>
              <a:off x="12728643" y="3437665"/>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39" name="Freeform 4123">
              <a:extLst>
                <a:ext uri="{FF2B5EF4-FFF2-40B4-BE49-F238E27FC236}">
                  <a16:creationId xmlns:a16="http://schemas.microsoft.com/office/drawing/2014/main" id="{35847FEE-F4A3-4145-3F11-F76ADDED4B01}"/>
                </a:ext>
              </a:extLst>
            </p:cNvPr>
            <p:cNvSpPr/>
            <p:nvPr/>
          </p:nvSpPr>
          <p:spPr>
            <a:xfrm>
              <a:off x="12678127" y="3488116"/>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40" name="Freeform 4124">
              <a:extLst>
                <a:ext uri="{FF2B5EF4-FFF2-40B4-BE49-F238E27FC236}">
                  <a16:creationId xmlns:a16="http://schemas.microsoft.com/office/drawing/2014/main" id="{4DBF21E7-241D-7167-7E09-8FCA5F3E50E6}"/>
                </a:ext>
              </a:extLst>
            </p:cNvPr>
            <p:cNvSpPr/>
            <p:nvPr/>
          </p:nvSpPr>
          <p:spPr>
            <a:xfrm>
              <a:off x="12728643" y="3437665"/>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41" name="Freeform 4125">
              <a:extLst>
                <a:ext uri="{FF2B5EF4-FFF2-40B4-BE49-F238E27FC236}">
                  <a16:creationId xmlns:a16="http://schemas.microsoft.com/office/drawing/2014/main" id="{55DBDFB1-B274-22FD-E95C-F85FE57A5779}"/>
                </a:ext>
              </a:extLst>
            </p:cNvPr>
            <p:cNvSpPr/>
            <p:nvPr/>
          </p:nvSpPr>
          <p:spPr>
            <a:xfrm>
              <a:off x="12709858" y="3488116"/>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42" name="Freeform 4126">
              <a:extLst>
                <a:ext uri="{FF2B5EF4-FFF2-40B4-BE49-F238E27FC236}">
                  <a16:creationId xmlns:a16="http://schemas.microsoft.com/office/drawing/2014/main" id="{1852E5B3-D733-6A1B-88B9-9D180D959655}"/>
                </a:ext>
              </a:extLst>
            </p:cNvPr>
            <p:cNvSpPr/>
            <p:nvPr/>
          </p:nvSpPr>
          <p:spPr>
            <a:xfrm>
              <a:off x="12760375" y="3437665"/>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43" name="Freeform 4127">
              <a:extLst>
                <a:ext uri="{FF2B5EF4-FFF2-40B4-BE49-F238E27FC236}">
                  <a16:creationId xmlns:a16="http://schemas.microsoft.com/office/drawing/2014/main" id="{B95639DA-852D-3154-8AAA-3E89D8AD08B6}"/>
                </a:ext>
              </a:extLst>
            </p:cNvPr>
            <p:cNvSpPr/>
            <p:nvPr/>
          </p:nvSpPr>
          <p:spPr>
            <a:xfrm>
              <a:off x="12723566" y="351169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44" name="Freeform 4128">
              <a:extLst>
                <a:ext uri="{FF2B5EF4-FFF2-40B4-BE49-F238E27FC236}">
                  <a16:creationId xmlns:a16="http://schemas.microsoft.com/office/drawing/2014/main" id="{73591DCC-ACC5-8F1D-CD73-0C984289C623}"/>
                </a:ext>
              </a:extLst>
            </p:cNvPr>
            <p:cNvSpPr/>
            <p:nvPr/>
          </p:nvSpPr>
          <p:spPr>
            <a:xfrm>
              <a:off x="12774083" y="346124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45" name="Freeform 4129">
              <a:extLst>
                <a:ext uri="{FF2B5EF4-FFF2-40B4-BE49-F238E27FC236}">
                  <a16:creationId xmlns:a16="http://schemas.microsoft.com/office/drawing/2014/main" id="{3184D18D-D623-A6EC-4962-AAE742B46DB4}"/>
                </a:ext>
              </a:extLst>
            </p:cNvPr>
            <p:cNvSpPr/>
            <p:nvPr/>
          </p:nvSpPr>
          <p:spPr>
            <a:xfrm>
              <a:off x="12750602" y="351169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46" name="Freeform 4130">
              <a:extLst>
                <a:ext uri="{FF2B5EF4-FFF2-40B4-BE49-F238E27FC236}">
                  <a16:creationId xmlns:a16="http://schemas.microsoft.com/office/drawing/2014/main" id="{DE0CF7D9-EE95-8F9C-3FEB-F41BFFA29E09}"/>
                </a:ext>
              </a:extLst>
            </p:cNvPr>
            <p:cNvSpPr/>
            <p:nvPr/>
          </p:nvSpPr>
          <p:spPr>
            <a:xfrm>
              <a:off x="12801118" y="346124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47" name="Freeform 4131">
              <a:extLst>
                <a:ext uri="{FF2B5EF4-FFF2-40B4-BE49-F238E27FC236}">
                  <a16:creationId xmlns:a16="http://schemas.microsoft.com/office/drawing/2014/main" id="{032D0125-1516-B450-0235-7C4607F3A70C}"/>
                </a:ext>
              </a:extLst>
            </p:cNvPr>
            <p:cNvSpPr/>
            <p:nvPr/>
          </p:nvSpPr>
          <p:spPr>
            <a:xfrm>
              <a:off x="12755298" y="351169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48" name="Freeform 4132">
              <a:extLst>
                <a:ext uri="{FF2B5EF4-FFF2-40B4-BE49-F238E27FC236}">
                  <a16:creationId xmlns:a16="http://schemas.microsoft.com/office/drawing/2014/main" id="{1FDCA0AA-AF68-1FBF-67FC-C04368D63D36}"/>
                </a:ext>
              </a:extLst>
            </p:cNvPr>
            <p:cNvSpPr/>
            <p:nvPr/>
          </p:nvSpPr>
          <p:spPr>
            <a:xfrm>
              <a:off x="12805815" y="346124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49" name="Freeform 4133">
              <a:extLst>
                <a:ext uri="{FF2B5EF4-FFF2-40B4-BE49-F238E27FC236}">
                  <a16:creationId xmlns:a16="http://schemas.microsoft.com/office/drawing/2014/main" id="{20CFE493-7CA9-8527-1F27-6C2DD1C3DC8E}"/>
                </a:ext>
              </a:extLst>
            </p:cNvPr>
            <p:cNvSpPr/>
            <p:nvPr/>
          </p:nvSpPr>
          <p:spPr>
            <a:xfrm>
              <a:off x="12786903" y="351169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50" name="Freeform 4134">
              <a:extLst>
                <a:ext uri="{FF2B5EF4-FFF2-40B4-BE49-F238E27FC236}">
                  <a16:creationId xmlns:a16="http://schemas.microsoft.com/office/drawing/2014/main" id="{1BB11AC7-E6F9-AE74-60F2-37C5902C9143}"/>
                </a:ext>
              </a:extLst>
            </p:cNvPr>
            <p:cNvSpPr/>
            <p:nvPr/>
          </p:nvSpPr>
          <p:spPr>
            <a:xfrm>
              <a:off x="12837419" y="346124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51" name="Freeform 4135">
              <a:extLst>
                <a:ext uri="{FF2B5EF4-FFF2-40B4-BE49-F238E27FC236}">
                  <a16:creationId xmlns:a16="http://schemas.microsoft.com/office/drawing/2014/main" id="{B42DD27E-DCE8-88A3-53B0-16192F347A1B}"/>
                </a:ext>
              </a:extLst>
            </p:cNvPr>
            <p:cNvSpPr/>
            <p:nvPr/>
          </p:nvSpPr>
          <p:spPr>
            <a:xfrm>
              <a:off x="12827773" y="351169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52" name="Freeform 4136">
              <a:extLst>
                <a:ext uri="{FF2B5EF4-FFF2-40B4-BE49-F238E27FC236}">
                  <a16:creationId xmlns:a16="http://schemas.microsoft.com/office/drawing/2014/main" id="{8E4F28E9-2EEA-C24D-C7B4-B0BFED600A04}"/>
                </a:ext>
              </a:extLst>
            </p:cNvPr>
            <p:cNvSpPr/>
            <p:nvPr/>
          </p:nvSpPr>
          <p:spPr>
            <a:xfrm>
              <a:off x="12878290" y="346124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53" name="Freeform 4137">
              <a:extLst>
                <a:ext uri="{FF2B5EF4-FFF2-40B4-BE49-F238E27FC236}">
                  <a16:creationId xmlns:a16="http://schemas.microsoft.com/office/drawing/2014/main" id="{88207E26-26C6-D2B9-567C-A8CBF75C5928}"/>
                </a:ext>
              </a:extLst>
            </p:cNvPr>
            <p:cNvSpPr/>
            <p:nvPr/>
          </p:nvSpPr>
          <p:spPr>
            <a:xfrm>
              <a:off x="12900375" y="353679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54" name="Freeform 4138">
              <a:extLst>
                <a:ext uri="{FF2B5EF4-FFF2-40B4-BE49-F238E27FC236}">
                  <a16:creationId xmlns:a16="http://schemas.microsoft.com/office/drawing/2014/main" id="{7D381F54-3091-F20D-E0BE-DE4F74BB96B9}"/>
                </a:ext>
              </a:extLst>
            </p:cNvPr>
            <p:cNvSpPr/>
            <p:nvPr/>
          </p:nvSpPr>
          <p:spPr>
            <a:xfrm>
              <a:off x="12950892" y="3486341"/>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55" name="Freeform 4139">
              <a:extLst>
                <a:ext uri="{FF2B5EF4-FFF2-40B4-BE49-F238E27FC236}">
                  <a16:creationId xmlns:a16="http://schemas.microsoft.com/office/drawing/2014/main" id="{A2DC16B1-5DAC-6C1D-6FAF-CDE767EB0A9A}"/>
                </a:ext>
              </a:extLst>
            </p:cNvPr>
            <p:cNvSpPr/>
            <p:nvPr/>
          </p:nvSpPr>
          <p:spPr>
            <a:xfrm>
              <a:off x="12923095" y="353679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56" name="Freeform 4140">
              <a:extLst>
                <a:ext uri="{FF2B5EF4-FFF2-40B4-BE49-F238E27FC236}">
                  <a16:creationId xmlns:a16="http://schemas.microsoft.com/office/drawing/2014/main" id="{90BE2F88-7B5D-9D37-4FCA-AB3E4A049C31}"/>
                </a:ext>
              </a:extLst>
            </p:cNvPr>
            <p:cNvSpPr/>
            <p:nvPr/>
          </p:nvSpPr>
          <p:spPr>
            <a:xfrm>
              <a:off x="12973611" y="348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57" name="Freeform 4141">
              <a:extLst>
                <a:ext uri="{FF2B5EF4-FFF2-40B4-BE49-F238E27FC236}">
                  <a16:creationId xmlns:a16="http://schemas.microsoft.com/office/drawing/2014/main" id="{0E6FFD61-A86B-C6A9-3EAD-923B20B82F30}"/>
                </a:ext>
              </a:extLst>
            </p:cNvPr>
            <p:cNvSpPr/>
            <p:nvPr/>
          </p:nvSpPr>
          <p:spPr>
            <a:xfrm>
              <a:off x="12959396" y="353679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58" name="Freeform 4142">
              <a:extLst>
                <a:ext uri="{FF2B5EF4-FFF2-40B4-BE49-F238E27FC236}">
                  <a16:creationId xmlns:a16="http://schemas.microsoft.com/office/drawing/2014/main" id="{6BE4F832-4357-6C7D-7EED-8BAAD69A71D6}"/>
                </a:ext>
              </a:extLst>
            </p:cNvPr>
            <p:cNvSpPr/>
            <p:nvPr/>
          </p:nvSpPr>
          <p:spPr>
            <a:xfrm>
              <a:off x="13009912" y="348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59" name="Freeform 4143">
              <a:extLst>
                <a:ext uri="{FF2B5EF4-FFF2-40B4-BE49-F238E27FC236}">
                  <a16:creationId xmlns:a16="http://schemas.microsoft.com/office/drawing/2014/main" id="{26370DC9-8258-8953-E437-47E64D5C3908}"/>
                </a:ext>
              </a:extLst>
            </p:cNvPr>
            <p:cNvSpPr/>
            <p:nvPr/>
          </p:nvSpPr>
          <p:spPr>
            <a:xfrm>
              <a:off x="12963838" y="353679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60" name="Freeform 4144">
              <a:extLst>
                <a:ext uri="{FF2B5EF4-FFF2-40B4-BE49-F238E27FC236}">
                  <a16:creationId xmlns:a16="http://schemas.microsoft.com/office/drawing/2014/main" id="{8A248680-1C87-80CF-A014-99CCEC8A7F97}"/>
                </a:ext>
              </a:extLst>
            </p:cNvPr>
            <p:cNvSpPr/>
            <p:nvPr/>
          </p:nvSpPr>
          <p:spPr>
            <a:xfrm>
              <a:off x="13014355" y="3486341"/>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61" name="Freeform 4145">
              <a:extLst>
                <a:ext uri="{FF2B5EF4-FFF2-40B4-BE49-F238E27FC236}">
                  <a16:creationId xmlns:a16="http://schemas.microsoft.com/office/drawing/2014/main" id="{3224ABA1-5A74-32D0-E151-5EE1260EAF13}"/>
                </a:ext>
              </a:extLst>
            </p:cNvPr>
            <p:cNvSpPr/>
            <p:nvPr/>
          </p:nvSpPr>
          <p:spPr>
            <a:xfrm>
              <a:off x="13013720" y="353679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62" name="Freeform 4146">
              <a:extLst>
                <a:ext uri="{FF2B5EF4-FFF2-40B4-BE49-F238E27FC236}">
                  <a16:creationId xmlns:a16="http://schemas.microsoft.com/office/drawing/2014/main" id="{15E1840F-ECE1-5195-E110-35CF455AAE02}"/>
                </a:ext>
              </a:extLst>
            </p:cNvPr>
            <p:cNvSpPr/>
            <p:nvPr/>
          </p:nvSpPr>
          <p:spPr>
            <a:xfrm>
              <a:off x="13064237" y="348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63" name="Freeform 4147">
              <a:extLst>
                <a:ext uri="{FF2B5EF4-FFF2-40B4-BE49-F238E27FC236}">
                  <a16:creationId xmlns:a16="http://schemas.microsoft.com/office/drawing/2014/main" id="{A8FCF3E3-D100-F7CC-F21D-0792C7E671EE}"/>
                </a:ext>
              </a:extLst>
            </p:cNvPr>
            <p:cNvSpPr/>
            <p:nvPr/>
          </p:nvSpPr>
          <p:spPr>
            <a:xfrm>
              <a:off x="13036313" y="3536792"/>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64" name="Freeform 4148">
              <a:extLst>
                <a:ext uri="{FF2B5EF4-FFF2-40B4-BE49-F238E27FC236}">
                  <a16:creationId xmlns:a16="http://schemas.microsoft.com/office/drawing/2014/main" id="{3E859182-378A-35A0-E767-DF4F3E1B9ED3}"/>
                </a:ext>
              </a:extLst>
            </p:cNvPr>
            <p:cNvSpPr/>
            <p:nvPr/>
          </p:nvSpPr>
          <p:spPr>
            <a:xfrm>
              <a:off x="13086830" y="348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65" name="Freeform 4149">
              <a:extLst>
                <a:ext uri="{FF2B5EF4-FFF2-40B4-BE49-F238E27FC236}">
                  <a16:creationId xmlns:a16="http://schemas.microsoft.com/office/drawing/2014/main" id="{35C52953-0BFC-29BF-1AC3-3BD1FB55DB83}"/>
                </a:ext>
              </a:extLst>
            </p:cNvPr>
            <p:cNvSpPr/>
            <p:nvPr/>
          </p:nvSpPr>
          <p:spPr>
            <a:xfrm>
              <a:off x="13050021" y="353679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66" name="Freeform 4150">
              <a:extLst>
                <a:ext uri="{FF2B5EF4-FFF2-40B4-BE49-F238E27FC236}">
                  <a16:creationId xmlns:a16="http://schemas.microsoft.com/office/drawing/2014/main" id="{D779E5FC-3E2A-732A-7EF8-751FCD011680}"/>
                </a:ext>
              </a:extLst>
            </p:cNvPr>
            <p:cNvSpPr/>
            <p:nvPr/>
          </p:nvSpPr>
          <p:spPr>
            <a:xfrm>
              <a:off x="13100538" y="348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67" name="Freeform 4151">
              <a:extLst>
                <a:ext uri="{FF2B5EF4-FFF2-40B4-BE49-F238E27FC236}">
                  <a16:creationId xmlns:a16="http://schemas.microsoft.com/office/drawing/2014/main" id="{B667FCC1-22C1-6E0B-4184-525BDD633255}"/>
                </a:ext>
              </a:extLst>
            </p:cNvPr>
            <p:cNvSpPr/>
            <p:nvPr/>
          </p:nvSpPr>
          <p:spPr>
            <a:xfrm>
              <a:off x="13090764" y="353679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68" name="Freeform 4152">
              <a:extLst>
                <a:ext uri="{FF2B5EF4-FFF2-40B4-BE49-F238E27FC236}">
                  <a16:creationId xmlns:a16="http://schemas.microsoft.com/office/drawing/2014/main" id="{61C1277D-0729-661D-9648-111668911CBD}"/>
                </a:ext>
              </a:extLst>
            </p:cNvPr>
            <p:cNvSpPr/>
            <p:nvPr/>
          </p:nvSpPr>
          <p:spPr>
            <a:xfrm>
              <a:off x="13141281" y="3486341"/>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69" name="Freeform 4153">
              <a:extLst>
                <a:ext uri="{FF2B5EF4-FFF2-40B4-BE49-F238E27FC236}">
                  <a16:creationId xmlns:a16="http://schemas.microsoft.com/office/drawing/2014/main" id="{DCA8825C-38FB-7DC0-BDC9-253EDB530790}"/>
                </a:ext>
              </a:extLst>
            </p:cNvPr>
            <p:cNvSpPr/>
            <p:nvPr/>
          </p:nvSpPr>
          <p:spPr>
            <a:xfrm>
              <a:off x="13109042" y="353679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70" name="Freeform 4154">
              <a:extLst>
                <a:ext uri="{FF2B5EF4-FFF2-40B4-BE49-F238E27FC236}">
                  <a16:creationId xmlns:a16="http://schemas.microsoft.com/office/drawing/2014/main" id="{AABB5F6A-93CE-703B-E86A-12715EC7C684}"/>
                </a:ext>
              </a:extLst>
            </p:cNvPr>
            <p:cNvSpPr/>
            <p:nvPr/>
          </p:nvSpPr>
          <p:spPr>
            <a:xfrm>
              <a:off x="13159559" y="348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71" name="Freeform 4155">
              <a:extLst>
                <a:ext uri="{FF2B5EF4-FFF2-40B4-BE49-F238E27FC236}">
                  <a16:creationId xmlns:a16="http://schemas.microsoft.com/office/drawing/2014/main" id="{F8ED7AAE-4A13-AF17-9B77-731B3C8DB37C}"/>
                </a:ext>
              </a:extLst>
            </p:cNvPr>
            <p:cNvSpPr/>
            <p:nvPr/>
          </p:nvSpPr>
          <p:spPr>
            <a:xfrm>
              <a:off x="13158924" y="353679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72" name="Freeform 4156">
              <a:extLst>
                <a:ext uri="{FF2B5EF4-FFF2-40B4-BE49-F238E27FC236}">
                  <a16:creationId xmlns:a16="http://schemas.microsoft.com/office/drawing/2014/main" id="{D8F6B460-83EE-CC87-3429-42F944D0AF8D}"/>
                </a:ext>
              </a:extLst>
            </p:cNvPr>
            <p:cNvSpPr/>
            <p:nvPr/>
          </p:nvSpPr>
          <p:spPr>
            <a:xfrm>
              <a:off x="13209441" y="3486341"/>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73" name="Freeform 4157">
              <a:extLst>
                <a:ext uri="{FF2B5EF4-FFF2-40B4-BE49-F238E27FC236}">
                  <a16:creationId xmlns:a16="http://schemas.microsoft.com/office/drawing/2014/main" id="{CEE3A61B-998C-1851-34E0-2F0BC9548E4A}"/>
                </a:ext>
              </a:extLst>
            </p:cNvPr>
            <p:cNvSpPr/>
            <p:nvPr/>
          </p:nvSpPr>
          <p:spPr>
            <a:xfrm>
              <a:off x="13163366" y="3536792"/>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74" name="Freeform 4158">
              <a:extLst>
                <a:ext uri="{FF2B5EF4-FFF2-40B4-BE49-F238E27FC236}">
                  <a16:creationId xmlns:a16="http://schemas.microsoft.com/office/drawing/2014/main" id="{AD0B92EC-8344-8944-9075-7E8C4BC7D6C6}"/>
                </a:ext>
              </a:extLst>
            </p:cNvPr>
            <p:cNvSpPr/>
            <p:nvPr/>
          </p:nvSpPr>
          <p:spPr>
            <a:xfrm>
              <a:off x="13214010" y="348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75" name="Freeform 4159">
              <a:extLst>
                <a:ext uri="{FF2B5EF4-FFF2-40B4-BE49-F238E27FC236}">
                  <a16:creationId xmlns:a16="http://schemas.microsoft.com/office/drawing/2014/main" id="{9B45F19F-6E0F-B40D-905C-7BC527997B5A}"/>
                </a:ext>
              </a:extLst>
            </p:cNvPr>
            <p:cNvSpPr/>
            <p:nvPr/>
          </p:nvSpPr>
          <p:spPr>
            <a:xfrm>
              <a:off x="13217818" y="353679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76" name="Freeform 4160">
              <a:extLst>
                <a:ext uri="{FF2B5EF4-FFF2-40B4-BE49-F238E27FC236}">
                  <a16:creationId xmlns:a16="http://schemas.microsoft.com/office/drawing/2014/main" id="{1384D554-F86B-5301-6A55-E8D73FF163BA}"/>
                </a:ext>
              </a:extLst>
            </p:cNvPr>
            <p:cNvSpPr/>
            <p:nvPr/>
          </p:nvSpPr>
          <p:spPr>
            <a:xfrm>
              <a:off x="13268335" y="3486341"/>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77" name="Freeform 4161">
              <a:extLst>
                <a:ext uri="{FF2B5EF4-FFF2-40B4-BE49-F238E27FC236}">
                  <a16:creationId xmlns:a16="http://schemas.microsoft.com/office/drawing/2014/main" id="{600D1D77-CCDE-8991-A567-B9D9373909FF}"/>
                </a:ext>
              </a:extLst>
            </p:cNvPr>
            <p:cNvSpPr/>
            <p:nvPr/>
          </p:nvSpPr>
          <p:spPr>
            <a:xfrm>
              <a:off x="13231399" y="353679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78" name="Freeform 4162">
              <a:extLst>
                <a:ext uri="{FF2B5EF4-FFF2-40B4-BE49-F238E27FC236}">
                  <a16:creationId xmlns:a16="http://schemas.microsoft.com/office/drawing/2014/main" id="{77A0411F-7615-6E87-AD40-93E930D70D2D}"/>
                </a:ext>
              </a:extLst>
            </p:cNvPr>
            <p:cNvSpPr/>
            <p:nvPr/>
          </p:nvSpPr>
          <p:spPr>
            <a:xfrm>
              <a:off x="13281916" y="348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79" name="Freeform 4163">
              <a:extLst>
                <a:ext uri="{FF2B5EF4-FFF2-40B4-BE49-F238E27FC236}">
                  <a16:creationId xmlns:a16="http://schemas.microsoft.com/office/drawing/2014/main" id="{3082F998-8542-6A90-85EE-71144FDAF399}"/>
                </a:ext>
              </a:extLst>
            </p:cNvPr>
            <p:cNvSpPr/>
            <p:nvPr/>
          </p:nvSpPr>
          <p:spPr>
            <a:xfrm>
              <a:off x="13235968" y="353679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80" name="Freeform 4164">
              <a:extLst>
                <a:ext uri="{FF2B5EF4-FFF2-40B4-BE49-F238E27FC236}">
                  <a16:creationId xmlns:a16="http://schemas.microsoft.com/office/drawing/2014/main" id="{6FB2D82F-DE2D-9636-139E-CE9EF1067912}"/>
                </a:ext>
              </a:extLst>
            </p:cNvPr>
            <p:cNvSpPr/>
            <p:nvPr/>
          </p:nvSpPr>
          <p:spPr>
            <a:xfrm>
              <a:off x="13286485" y="348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81" name="Freeform 4165">
              <a:extLst>
                <a:ext uri="{FF2B5EF4-FFF2-40B4-BE49-F238E27FC236}">
                  <a16:creationId xmlns:a16="http://schemas.microsoft.com/office/drawing/2014/main" id="{47C44F7E-ED2E-3EAC-FCE7-680296AFF1A6}"/>
                </a:ext>
              </a:extLst>
            </p:cNvPr>
            <p:cNvSpPr/>
            <p:nvPr/>
          </p:nvSpPr>
          <p:spPr>
            <a:xfrm>
              <a:off x="13263258" y="353679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82" name="Freeform 4166">
              <a:extLst>
                <a:ext uri="{FF2B5EF4-FFF2-40B4-BE49-F238E27FC236}">
                  <a16:creationId xmlns:a16="http://schemas.microsoft.com/office/drawing/2014/main" id="{9A51EC73-5F64-A70D-03CA-807A62D98379}"/>
                </a:ext>
              </a:extLst>
            </p:cNvPr>
            <p:cNvSpPr/>
            <p:nvPr/>
          </p:nvSpPr>
          <p:spPr>
            <a:xfrm>
              <a:off x="13313774" y="3486341"/>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83" name="Freeform 4167">
              <a:extLst>
                <a:ext uri="{FF2B5EF4-FFF2-40B4-BE49-F238E27FC236}">
                  <a16:creationId xmlns:a16="http://schemas.microsoft.com/office/drawing/2014/main" id="{86E5DCD3-79D1-EF3F-8711-B16748F35720}"/>
                </a:ext>
              </a:extLst>
            </p:cNvPr>
            <p:cNvSpPr/>
            <p:nvPr/>
          </p:nvSpPr>
          <p:spPr>
            <a:xfrm>
              <a:off x="13344871" y="3568102"/>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84" name="Freeform 4168">
              <a:extLst>
                <a:ext uri="{FF2B5EF4-FFF2-40B4-BE49-F238E27FC236}">
                  <a16:creationId xmlns:a16="http://schemas.microsoft.com/office/drawing/2014/main" id="{7A9BBC26-8F2E-1126-B6D6-326AFF8AF740}"/>
                </a:ext>
              </a:extLst>
            </p:cNvPr>
            <p:cNvSpPr/>
            <p:nvPr/>
          </p:nvSpPr>
          <p:spPr>
            <a:xfrm>
              <a:off x="13395388" y="3517651"/>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85" name="Freeform 4169">
              <a:extLst>
                <a:ext uri="{FF2B5EF4-FFF2-40B4-BE49-F238E27FC236}">
                  <a16:creationId xmlns:a16="http://schemas.microsoft.com/office/drawing/2014/main" id="{50E643B2-0378-F7C1-6479-866B29AAF8F8}"/>
                </a:ext>
              </a:extLst>
            </p:cNvPr>
            <p:cNvSpPr/>
            <p:nvPr/>
          </p:nvSpPr>
          <p:spPr>
            <a:xfrm>
              <a:off x="13372034" y="356810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86" name="Freeform 4170">
              <a:extLst>
                <a:ext uri="{FF2B5EF4-FFF2-40B4-BE49-F238E27FC236}">
                  <a16:creationId xmlns:a16="http://schemas.microsoft.com/office/drawing/2014/main" id="{991F679A-8EE5-1E44-BF44-BE5E4C97B65E}"/>
                </a:ext>
              </a:extLst>
            </p:cNvPr>
            <p:cNvSpPr/>
            <p:nvPr/>
          </p:nvSpPr>
          <p:spPr>
            <a:xfrm>
              <a:off x="13422550" y="3517651"/>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87" name="Freeform 4171">
              <a:extLst>
                <a:ext uri="{FF2B5EF4-FFF2-40B4-BE49-F238E27FC236}">
                  <a16:creationId xmlns:a16="http://schemas.microsoft.com/office/drawing/2014/main" id="{48807EED-AC36-18B7-8D46-B46CA5901F88}"/>
                </a:ext>
              </a:extLst>
            </p:cNvPr>
            <p:cNvSpPr/>
            <p:nvPr/>
          </p:nvSpPr>
          <p:spPr>
            <a:xfrm>
              <a:off x="13372034" y="3568102"/>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88" name="Freeform 4172">
              <a:extLst>
                <a:ext uri="{FF2B5EF4-FFF2-40B4-BE49-F238E27FC236}">
                  <a16:creationId xmlns:a16="http://schemas.microsoft.com/office/drawing/2014/main" id="{C30045C5-44E0-AE7A-7AD8-A687A63843B3}"/>
                </a:ext>
              </a:extLst>
            </p:cNvPr>
            <p:cNvSpPr/>
            <p:nvPr/>
          </p:nvSpPr>
          <p:spPr>
            <a:xfrm>
              <a:off x="13422550" y="3517651"/>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89" name="Freeform 4173">
              <a:extLst>
                <a:ext uri="{FF2B5EF4-FFF2-40B4-BE49-F238E27FC236}">
                  <a16:creationId xmlns:a16="http://schemas.microsoft.com/office/drawing/2014/main" id="{34006EB1-BC89-6504-64E7-B9997F9AE9E1}"/>
                </a:ext>
              </a:extLst>
            </p:cNvPr>
            <p:cNvSpPr/>
            <p:nvPr/>
          </p:nvSpPr>
          <p:spPr>
            <a:xfrm>
              <a:off x="13385615" y="3568102"/>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90" name="Freeform 4174">
              <a:extLst>
                <a:ext uri="{FF2B5EF4-FFF2-40B4-BE49-F238E27FC236}">
                  <a16:creationId xmlns:a16="http://schemas.microsoft.com/office/drawing/2014/main" id="{8B7FED4C-B8D4-49AE-ACC6-8B0109180748}"/>
                </a:ext>
              </a:extLst>
            </p:cNvPr>
            <p:cNvSpPr/>
            <p:nvPr/>
          </p:nvSpPr>
          <p:spPr>
            <a:xfrm>
              <a:off x="13436131" y="3517651"/>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91" name="Freeform 4175">
              <a:extLst>
                <a:ext uri="{FF2B5EF4-FFF2-40B4-BE49-F238E27FC236}">
                  <a16:creationId xmlns:a16="http://schemas.microsoft.com/office/drawing/2014/main" id="{9F37FA14-F913-D6FA-79CF-611325A3554E}"/>
                </a:ext>
              </a:extLst>
            </p:cNvPr>
            <p:cNvSpPr/>
            <p:nvPr/>
          </p:nvSpPr>
          <p:spPr>
            <a:xfrm>
              <a:off x="13390057" y="3568102"/>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92" name="Freeform 4176">
              <a:extLst>
                <a:ext uri="{FF2B5EF4-FFF2-40B4-BE49-F238E27FC236}">
                  <a16:creationId xmlns:a16="http://schemas.microsoft.com/office/drawing/2014/main" id="{FF73FB0A-6576-3F09-4B2F-0D5D1578DD15}"/>
                </a:ext>
              </a:extLst>
            </p:cNvPr>
            <p:cNvSpPr/>
            <p:nvPr/>
          </p:nvSpPr>
          <p:spPr>
            <a:xfrm>
              <a:off x="13440701" y="3517651"/>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93" name="Freeform 4177">
              <a:extLst>
                <a:ext uri="{FF2B5EF4-FFF2-40B4-BE49-F238E27FC236}">
                  <a16:creationId xmlns:a16="http://schemas.microsoft.com/office/drawing/2014/main" id="{9CAFA204-177D-CDCF-7A9D-13A187A1FCBE}"/>
                </a:ext>
              </a:extLst>
            </p:cNvPr>
            <p:cNvSpPr/>
            <p:nvPr/>
          </p:nvSpPr>
          <p:spPr>
            <a:xfrm>
              <a:off x="13408208" y="3568102"/>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94" name="Freeform 4178">
              <a:extLst>
                <a:ext uri="{FF2B5EF4-FFF2-40B4-BE49-F238E27FC236}">
                  <a16:creationId xmlns:a16="http://schemas.microsoft.com/office/drawing/2014/main" id="{E48246F9-386D-710F-B406-6CEC681655D9}"/>
                </a:ext>
              </a:extLst>
            </p:cNvPr>
            <p:cNvSpPr/>
            <p:nvPr/>
          </p:nvSpPr>
          <p:spPr>
            <a:xfrm>
              <a:off x="13458724" y="3517651"/>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95" name="Freeform 4179">
              <a:extLst>
                <a:ext uri="{FF2B5EF4-FFF2-40B4-BE49-F238E27FC236}">
                  <a16:creationId xmlns:a16="http://schemas.microsoft.com/office/drawing/2014/main" id="{309FEBAB-0D3B-9EC5-6E6B-434FBEFE4CF6}"/>
                </a:ext>
              </a:extLst>
            </p:cNvPr>
            <p:cNvSpPr/>
            <p:nvPr/>
          </p:nvSpPr>
          <p:spPr>
            <a:xfrm>
              <a:off x="13417346" y="3568102"/>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96" name="Freeform 4180">
              <a:extLst>
                <a:ext uri="{FF2B5EF4-FFF2-40B4-BE49-F238E27FC236}">
                  <a16:creationId xmlns:a16="http://schemas.microsoft.com/office/drawing/2014/main" id="{2577B7F1-6869-FE37-EB85-349D9E1FD527}"/>
                </a:ext>
              </a:extLst>
            </p:cNvPr>
            <p:cNvSpPr/>
            <p:nvPr/>
          </p:nvSpPr>
          <p:spPr>
            <a:xfrm>
              <a:off x="13467863" y="3517651"/>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97" name="Freeform 4181">
              <a:extLst>
                <a:ext uri="{FF2B5EF4-FFF2-40B4-BE49-F238E27FC236}">
                  <a16:creationId xmlns:a16="http://schemas.microsoft.com/office/drawing/2014/main" id="{6014FB3A-8485-736E-E30D-BC5A42CC3AE1}"/>
                </a:ext>
              </a:extLst>
            </p:cNvPr>
            <p:cNvSpPr/>
            <p:nvPr/>
          </p:nvSpPr>
          <p:spPr>
            <a:xfrm>
              <a:off x="13526122" y="3603849"/>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98" name="Freeform 4182">
              <a:extLst>
                <a:ext uri="{FF2B5EF4-FFF2-40B4-BE49-F238E27FC236}">
                  <a16:creationId xmlns:a16="http://schemas.microsoft.com/office/drawing/2014/main" id="{04BE7945-9FE9-6678-ED57-EEA99E1057D5}"/>
                </a:ext>
              </a:extLst>
            </p:cNvPr>
            <p:cNvSpPr/>
            <p:nvPr/>
          </p:nvSpPr>
          <p:spPr>
            <a:xfrm>
              <a:off x="13576639" y="355339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799" name="Freeform 4183">
              <a:extLst>
                <a:ext uri="{FF2B5EF4-FFF2-40B4-BE49-F238E27FC236}">
                  <a16:creationId xmlns:a16="http://schemas.microsoft.com/office/drawing/2014/main" id="{9411CCA6-6417-B578-0534-F3683D9B147D}"/>
                </a:ext>
              </a:extLst>
            </p:cNvPr>
            <p:cNvSpPr/>
            <p:nvPr/>
          </p:nvSpPr>
          <p:spPr>
            <a:xfrm>
              <a:off x="13544273" y="3603849"/>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00" name="Freeform 4184">
              <a:extLst>
                <a:ext uri="{FF2B5EF4-FFF2-40B4-BE49-F238E27FC236}">
                  <a16:creationId xmlns:a16="http://schemas.microsoft.com/office/drawing/2014/main" id="{624448F7-5899-2BC8-E214-9D59A98A71A8}"/>
                </a:ext>
              </a:extLst>
            </p:cNvPr>
            <p:cNvSpPr/>
            <p:nvPr/>
          </p:nvSpPr>
          <p:spPr>
            <a:xfrm>
              <a:off x="13594790" y="355339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01" name="Freeform 4185">
              <a:extLst>
                <a:ext uri="{FF2B5EF4-FFF2-40B4-BE49-F238E27FC236}">
                  <a16:creationId xmlns:a16="http://schemas.microsoft.com/office/drawing/2014/main" id="{BBC3B5A5-FE4C-5B2A-7D87-AECEB783D6C1}"/>
                </a:ext>
              </a:extLst>
            </p:cNvPr>
            <p:cNvSpPr/>
            <p:nvPr/>
          </p:nvSpPr>
          <p:spPr>
            <a:xfrm>
              <a:off x="13557981" y="3603849"/>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02" name="Freeform 4186">
              <a:extLst>
                <a:ext uri="{FF2B5EF4-FFF2-40B4-BE49-F238E27FC236}">
                  <a16:creationId xmlns:a16="http://schemas.microsoft.com/office/drawing/2014/main" id="{649A0771-2DD1-ABD2-2EC6-A467BF0034D9}"/>
                </a:ext>
              </a:extLst>
            </p:cNvPr>
            <p:cNvSpPr/>
            <p:nvPr/>
          </p:nvSpPr>
          <p:spPr>
            <a:xfrm>
              <a:off x="13608498" y="355339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03" name="Freeform 4187">
              <a:extLst>
                <a:ext uri="{FF2B5EF4-FFF2-40B4-BE49-F238E27FC236}">
                  <a16:creationId xmlns:a16="http://schemas.microsoft.com/office/drawing/2014/main" id="{DE0AA073-875D-ECD4-C701-1A0464C9E3CF}"/>
                </a:ext>
              </a:extLst>
            </p:cNvPr>
            <p:cNvSpPr/>
            <p:nvPr/>
          </p:nvSpPr>
          <p:spPr>
            <a:xfrm>
              <a:off x="13598851" y="3603849"/>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04" name="Freeform 4188">
              <a:extLst>
                <a:ext uri="{FF2B5EF4-FFF2-40B4-BE49-F238E27FC236}">
                  <a16:creationId xmlns:a16="http://schemas.microsoft.com/office/drawing/2014/main" id="{7421A94D-C74C-4C62-5E16-00585951AB34}"/>
                </a:ext>
              </a:extLst>
            </p:cNvPr>
            <p:cNvSpPr/>
            <p:nvPr/>
          </p:nvSpPr>
          <p:spPr>
            <a:xfrm>
              <a:off x="13649368" y="355339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05" name="Freeform 4189">
              <a:extLst>
                <a:ext uri="{FF2B5EF4-FFF2-40B4-BE49-F238E27FC236}">
                  <a16:creationId xmlns:a16="http://schemas.microsoft.com/office/drawing/2014/main" id="{30D07818-F341-91FC-B9A9-B91739DEE66B}"/>
                </a:ext>
              </a:extLst>
            </p:cNvPr>
            <p:cNvSpPr/>
            <p:nvPr/>
          </p:nvSpPr>
          <p:spPr>
            <a:xfrm>
              <a:off x="13626013" y="3603849"/>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06" name="Freeform 4190">
              <a:extLst>
                <a:ext uri="{FF2B5EF4-FFF2-40B4-BE49-F238E27FC236}">
                  <a16:creationId xmlns:a16="http://schemas.microsoft.com/office/drawing/2014/main" id="{EAD73AAE-1BF5-1CF0-85A7-08F2C7A1C8A0}"/>
                </a:ext>
              </a:extLst>
            </p:cNvPr>
            <p:cNvSpPr/>
            <p:nvPr/>
          </p:nvSpPr>
          <p:spPr>
            <a:xfrm>
              <a:off x="13676530" y="355339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07" name="Freeform 4191">
              <a:extLst>
                <a:ext uri="{FF2B5EF4-FFF2-40B4-BE49-F238E27FC236}">
                  <a16:creationId xmlns:a16="http://schemas.microsoft.com/office/drawing/2014/main" id="{EFE3121F-3339-6FCF-F15A-F1B266B44D7D}"/>
                </a:ext>
              </a:extLst>
            </p:cNvPr>
            <p:cNvSpPr/>
            <p:nvPr/>
          </p:nvSpPr>
          <p:spPr>
            <a:xfrm>
              <a:off x="13635152" y="3603849"/>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08" name="Freeform 4192">
              <a:extLst>
                <a:ext uri="{FF2B5EF4-FFF2-40B4-BE49-F238E27FC236}">
                  <a16:creationId xmlns:a16="http://schemas.microsoft.com/office/drawing/2014/main" id="{1E35A783-43EC-2B20-19B6-4B65D33F0FBE}"/>
                </a:ext>
              </a:extLst>
            </p:cNvPr>
            <p:cNvSpPr/>
            <p:nvPr/>
          </p:nvSpPr>
          <p:spPr>
            <a:xfrm>
              <a:off x="13685669" y="3553398"/>
              <a:ext cx="12692" cy="101028"/>
            </a:xfrm>
            <a:custGeom>
              <a:avLst/>
              <a:gdLst>
                <a:gd name="connsiteX0" fmla="*/ -1 w 12692"/>
                <a:gd name="connsiteY0" fmla="*/ 0 h 101028"/>
                <a:gd name="connsiteX1" fmla="*/ -1 w 12692"/>
                <a:gd name="connsiteY1" fmla="*/ 101029 h 101028"/>
              </a:gdLst>
              <a:ahLst/>
              <a:cxnLst>
                <a:cxn ang="0">
                  <a:pos x="connsiteX0" y="connsiteY0"/>
                </a:cxn>
                <a:cxn ang="0">
                  <a:pos x="connsiteX1" y="connsiteY1"/>
                </a:cxn>
              </a:cxnLst>
              <a:rect l="l" t="t" r="r" b="b"/>
              <a:pathLst>
                <a:path w="12692" h="101028">
                  <a:moveTo>
                    <a:pt x="-1" y="0"/>
                  </a:moveTo>
                  <a:lnTo>
                    <a:pt x="-1"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09" name="Freeform 4193">
              <a:extLst>
                <a:ext uri="{FF2B5EF4-FFF2-40B4-BE49-F238E27FC236}">
                  <a16:creationId xmlns:a16="http://schemas.microsoft.com/office/drawing/2014/main" id="{1F8439B6-C547-3180-3FE9-BA841E4B4056}"/>
                </a:ext>
              </a:extLst>
            </p:cNvPr>
            <p:cNvSpPr/>
            <p:nvPr/>
          </p:nvSpPr>
          <p:spPr>
            <a:xfrm>
              <a:off x="13648733" y="3603849"/>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10" name="Freeform 4194">
              <a:extLst>
                <a:ext uri="{FF2B5EF4-FFF2-40B4-BE49-F238E27FC236}">
                  <a16:creationId xmlns:a16="http://schemas.microsoft.com/office/drawing/2014/main" id="{76CC21BA-8B53-6498-748D-4E04E3BEB8EC}"/>
                </a:ext>
              </a:extLst>
            </p:cNvPr>
            <p:cNvSpPr/>
            <p:nvPr/>
          </p:nvSpPr>
          <p:spPr>
            <a:xfrm>
              <a:off x="13699250" y="3553398"/>
              <a:ext cx="12692" cy="101028"/>
            </a:xfrm>
            <a:custGeom>
              <a:avLst/>
              <a:gdLst>
                <a:gd name="connsiteX0" fmla="*/ 0 w 12692"/>
                <a:gd name="connsiteY0" fmla="*/ 0 h 101028"/>
                <a:gd name="connsiteX1" fmla="*/ 0 w 12692"/>
                <a:gd name="connsiteY1" fmla="*/ 101029 h 101028"/>
              </a:gdLst>
              <a:ahLst/>
              <a:cxnLst>
                <a:cxn ang="0">
                  <a:pos x="connsiteX0" y="connsiteY0"/>
                </a:cxn>
                <a:cxn ang="0">
                  <a:pos x="connsiteX1" y="connsiteY1"/>
                </a:cxn>
              </a:cxnLst>
              <a:rect l="l" t="t" r="r" b="b"/>
              <a:pathLst>
                <a:path w="12692" h="101028">
                  <a:moveTo>
                    <a:pt x="0" y="0"/>
                  </a:moveTo>
                  <a:lnTo>
                    <a:pt x="0" y="101029"/>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11" name="Freeform 4195">
              <a:extLst>
                <a:ext uri="{FF2B5EF4-FFF2-40B4-BE49-F238E27FC236}">
                  <a16:creationId xmlns:a16="http://schemas.microsoft.com/office/drawing/2014/main" id="{285AC202-192D-14C7-B34B-549DA026111B}"/>
                </a:ext>
              </a:extLst>
            </p:cNvPr>
            <p:cNvSpPr/>
            <p:nvPr/>
          </p:nvSpPr>
          <p:spPr>
            <a:xfrm>
              <a:off x="13680338" y="364517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12" name="Freeform 4196">
              <a:extLst>
                <a:ext uri="{FF2B5EF4-FFF2-40B4-BE49-F238E27FC236}">
                  <a16:creationId xmlns:a16="http://schemas.microsoft.com/office/drawing/2014/main" id="{84232945-209F-ED10-7E05-877755C443AE}"/>
                </a:ext>
              </a:extLst>
            </p:cNvPr>
            <p:cNvSpPr/>
            <p:nvPr/>
          </p:nvSpPr>
          <p:spPr>
            <a:xfrm>
              <a:off x="13730855" y="359472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13" name="Freeform 4197">
              <a:extLst>
                <a:ext uri="{FF2B5EF4-FFF2-40B4-BE49-F238E27FC236}">
                  <a16:creationId xmlns:a16="http://schemas.microsoft.com/office/drawing/2014/main" id="{B7161C5F-B018-C9BD-2FC2-EFA51895B06B}"/>
                </a:ext>
              </a:extLst>
            </p:cNvPr>
            <p:cNvSpPr/>
            <p:nvPr/>
          </p:nvSpPr>
          <p:spPr>
            <a:xfrm>
              <a:off x="13748371" y="364517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14" name="Freeform 4198">
              <a:extLst>
                <a:ext uri="{FF2B5EF4-FFF2-40B4-BE49-F238E27FC236}">
                  <a16:creationId xmlns:a16="http://schemas.microsoft.com/office/drawing/2014/main" id="{7E8430F4-5ED2-4282-0977-03D1D16147CA}"/>
                </a:ext>
              </a:extLst>
            </p:cNvPr>
            <p:cNvSpPr/>
            <p:nvPr/>
          </p:nvSpPr>
          <p:spPr>
            <a:xfrm>
              <a:off x="13798887" y="359472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15" name="Freeform 4199">
              <a:extLst>
                <a:ext uri="{FF2B5EF4-FFF2-40B4-BE49-F238E27FC236}">
                  <a16:creationId xmlns:a16="http://schemas.microsoft.com/office/drawing/2014/main" id="{30B3F867-43B7-9403-99C7-491C6E038933}"/>
                </a:ext>
              </a:extLst>
            </p:cNvPr>
            <p:cNvSpPr/>
            <p:nvPr/>
          </p:nvSpPr>
          <p:spPr>
            <a:xfrm>
              <a:off x="13757509" y="364517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16" name="Freeform 4200">
              <a:extLst>
                <a:ext uri="{FF2B5EF4-FFF2-40B4-BE49-F238E27FC236}">
                  <a16:creationId xmlns:a16="http://schemas.microsoft.com/office/drawing/2014/main" id="{AC45BB0D-D876-2FB1-B564-68C58981A422}"/>
                </a:ext>
              </a:extLst>
            </p:cNvPr>
            <p:cNvSpPr/>
            <p:nvPr/>
          </p:nvSpPr>
          <p:spPr>
            <a:xfrm>
              <a:off x="13808026" y="359472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17" name="Freeform 4201">
              <a:extLst>
                <a:ext uri="{FF2B5EF4-FFF2-40B4-BE49-F238E27FC236}">
                  <a16:creationId xmlns:a16="http://schemas.microsoft.com/office/drawing/2014/main" id="{7ADB3592-9867-B796-0976-83E529ABA442}"/>
                </a:ext>
              </a:extLst>
            </p:cNvPr>
            <p:cNvSpPr/>
            <p:nvPr/>
          </p:nvSpPr>
          <p:spPr>
            <a:xfrm>
              <a:off x="13780102" y="3645173"/>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18" name="Freeform 4202">
              <a:extLst>
                <a:ext uri="{FF2B5EF4-FFF2-40B4-BE49-F238E27FC236}">
                  <a16:creationId xmlns:a16="http://schemas.microsoft.com/office/drawing/2014/main" id="{974CAA94-6F8E-D19A-CDD1-555150D913A3}"/>
                </a:ext>
              </a:extLst>
            </p:cNvPr>
            <p:cNvSpPr/>
            <p:nvPr/>
          </p:nvSpPr>
          <p:spPr>
            <a:xfrm>
              <a:off x="13830619" y="3594722"/>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19" name="Freeform 4203">
              <a:extLst>
                <a:ext uri="{FF2B5EF4-FFF2-40B4-BE49-F238E27FC236}">
                  <a16:creationId xmlns:a16="http://schemas.microsoft.com/office/drawing/2014/main" id="{9D23AC30-C88A-3E47-2532-0E4BE778A161}"/>
                </a:ext>
              </a:extLst>
            </p:cNvPr>
            <p:cNvSpPr/>
            <p:nvPr/>
          </p:nvSpPr>
          <p:spPr>
            <a:xfrm>
              <a:off x="13802949" y="369080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20" name="Freeform 4204">
              <a:extLst>
                <a:ext uri="{FF2B5EF4-FFF2-40B4-BE49-F238E27FC236}">
                  <a16:creationId xmlns:a16="http://schemas.microsoft.com/office/drawing/2014/main" id="{9D1B85ED-E2CE-0C84-0F43-4DF7151B9CEC}"/>
                </a:ext>
              </a:extLst>
            </p:cNvPr>
            <p:cNvSpPr/>
            <p:nvPr/>
          </p:nvSpPr>
          <p:spPr>
            <a:xfrm>
              <a:off x="13853466" y="364035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21" name="Freeform 4205">
              <a:extLst>
                <a:ext uri="{FF2B5EF4-FFF2-40B4-BE49-F238E27FC236}">
                  <a16:creationId xmlns:a16="http://schemas.microsoft.com/office/drawing/2014/main" id="{9F65F36F-F0A7-427E-DBF9-9660E258945C}"/>
                </a:ext>
              </a:extLst>
            </p:cNvPr>
            <p:cNvSpPr/>
            <p:nvPr/>
          </p:nvSpPr>
          <p:spPr>
            <a:xfrm>
              <a:off x="13820972" y="369080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22" name="Freeform 4206">
              <a:extLst>
                <a:ext uri="{FF2B5EF4-FFF2-40B4-BE49-F238E27FC236}">
                  <a16:creationId xmlns:a16="http://schemas.microsoft.com/office/drawing/2014/main" id="{77335EAA-A6D3-1FFE-7E2E-A41E361E6F2A}"/>
                </a:ext>
              </a:extLst>
            </p:cNvPr>
            <p:cNvSpPr/>
            <p:nvPr/>
          </p:nvSpPr>
          <p:spPr>
            <a:xfrm>
              <a:off x="13871616" y="364035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23" name="Freeform 4207">
              <a:extLst>
                <a:ext uri="{FF2B5EF4-FFF2-40B4-BE49-F238E27FC236}">
                  <a16:creationId xmlns:a16="http://schemas.microsoft.com/office/drawing/2014/main" id="{7DF7E60C-D6D8-9DD9-D6D5-BC42BA2319C4}"/>
                </a:ext>
              </a:extLst>
            </p:cNvPr>
            <p:cNvSpPr/>
            <p:nvPr/>
          </p:nvSpPr>
          <p:spPr>
            <a:xfrm>
              <a:off x="13820972" y="369080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24" name="Freeform 4208">
              <a:extLst>
                <a:ext uri="{FF2B5EF4-FFF2-40B4-BE49-F238E27FC236}">
                  <a16:creationId xmlns:a16="http://schemas.microsoft.com/office/drawing/2014/main" id="{834BCB06-9744-22D2-B2EF-D29D703E8177}"/>
                </a:ext>
              </a:extLst>
            </p:cNvPr>
            <p:cNvSpPr/>
            <p:nvPr/>
          </p:nvSpPr>
          <p:spPr>
            <a:xfrm>
              <a:off x="13871616" y="364035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25" name="Freeform 4209">
              <a:extLst>
                <a:ext uri="{FF2B5EF4-FFF2-40B4-BE49-F238E27FC236}">
                  <a16:creationId xmlns:a16="http://schemas.microsoft.com/office/drawing/2014/main" id="{A282BE60-D15A-8476-8608-63EE9939C80E}"/>
                </a:ext>
              </a:extLst>
            </p:cNvPr>
            <p:cNvSpPr/>
            <p:nvPr/>
          </p:nvSpPr>
          <p:spPr>
            <a:xfrm>
              <a:off x="13870982" y="3690807"/>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26" name="Freeform 4210">
              <a:extLst>
                <a:ext uri="{FF2B5EF4-FFF2-40B4-BE49-F238E27FC236}">
                  <a16:creationId xmlns:a16="http://schemas.microsoft.com/office/drawing/2014/main" id="{97935120-6091-4E8E-7906-948C2029CE5C}"/>
                </a:ext>
              </a:extLst>
            </p:cNvPr>
            <p:cNvSpPr/>
            <p:nvPr/>
          </p:nvSpPr>
          <p:spPr>
            <a:xfrm>
              <a:off x="13921498" y="364035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27" name="Freeform 4211">
              <a:extLst>
                <a:ext uri="{FF2B5EF4-FFF2-40B4-BE49-F238E27FC236}">
                  <a16:creationId xmlns:a16="http://schemas.microsoft.com/office/drawing/2014/main" id="{327E12C6-0199-69CA-C56B-6EE4AB48C46A}"/>
                </a:ext>
              </a:extLst>
            </p:cNvPr>
            <p:cNvSpPr/>
            <p:nvPr/>
          </p:nvSpPr>
          <p:spPr>
            <a:xfrm>
              <a:off x="13947899" y="3690807"/>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28" name="Freeform 4212">
              <a:extLst>
                <a:ext uri="{FF2B5EF4-FFF2-40B4-BE49-F238E27FC236}">
                  <a16:creationId xmlns:a16="http://schemas.microsoft.com/office/drawing/2014/main" id="{6F4D72B3-1D35-83F4-0629-F4A76EAFC325}"/>
                </a:ext>
              </a:extLst>
            </p:cNvPr>
            <p:cNvSpPr/>
            <p:nvPr/>
          </p:nvSpPr>
          <p:spPr>
            <a:xfrm>
              <a:off x="13998416" y="364035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29" name="Freeform 4213">
              <a:extLst>
                <a:ext uri="{FF2B5EF4-FFF2-40B4-BE49-F238E27FC236}">
                  <a16:creationId xmlns:a16="http://schemas.microsoft.com/office/drawing/2014/main" id="{6E0DB6C9-3CAA-9A63-C8BF-326E5C5051FE}"/>
                </a:ext>
              </a:extLst>
            </p:cNvPr>
            <p:cNvSpPr/>
            <p:nvPr/>
          </p:nvSpPr>
          <p:spPr>
            <a:xfrm>
              <a:off x="13957038" y="3690807"/>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30" name="Freeform 4214">
              <a:extLst>
                <a:ext uri="{FF2B5EF4-FFF2-40B4-BE49-F238E27FC236}">
                  <a16:creationId xmlns:a16="http://schemas.microsoft.com/office/drawing/2014/main" id="{4549C4EC-E784-23A0-BF3B-9D58D9C36708}"/>
                </a:ext>
              </a:extLst>
            </p:cNvPr>
            <p:cNvSpPr/>
            <p:nvPr/>
          </p:nvSpPr>
          <p:spPr>
            <a:xfrm>
              <a:off x="14007554" y="364035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31" name="Freeform 4215">
              <a:extLst>
                <a:ext uri="{FF2B5EF4-FFF2-40B4-BE49-F238E27FC236}">
                  <a16:creationId xmlns:a16="http://schemas.microsoft.com/office/drawing/2014/main" id="{A992831B-568E-8AAF-61DD-98F76035B29C}"/>
                </a:ext>
              </a:extLst>
            </p:cNvPr>
            <p:cNvSpPr/>
            <p:nvPr/>
          </p:nvSpPr>
          <p:spPr>
            <a:xfrm>
              <a:off x="13975188" y="369080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32" name="Freeform 4216">
              <a:extLst>
                <a:ext uri="{FF2B5EF4-FFF2-40B4-BE49-F238E27FC236}">
                  <a16:creationId xmlns:a16="http://schemas.microsoft.com/office/drawing/2014/main" id="{E81635ED-52DD-8BED-4FC7-8741BCD1DAF8}"/>
                </a:ext>
              </a:extLst>
            </p:cNvPr>
            <p:cNvSpPr/>
            <p:nvPr/>
          </p:nvSpPr>
          <p:spPr>
            <a:xfrm>
              <a:off x="14025705" y="364035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33" name="Freeform 4217">
              <a:extLst>
                <a:ext uri="{FF2B5EF4-FFF2-40B4-BE49-F238E27FC236}">
                  <a16:creationId xmlns:a16="http://schemas.microsoft.com/office/drawing/2014/main" id="{50531B5C-4971-C8E8-590C-B125A32F19D5}"/>
                </a:ext>
              </a:extLst>
            </p:cNvPr>
            <p:cNvSpPr/>
            <p:nvPr/>
          </p:nvSpPr>
          <p:spPr>
            <a:xfrm>
              <a:off x="14020628" y="3690807"/>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34" name="Freeform 4218">
              <a:extLst>
                <a:ext uri="{FF2B5EF4-FFF2-40B4-BE49-F238E27FC236}">
                  <a16:creationId xmlns:a16="http://schemas.microsoft.com/office/drawing/2014/main" id="{2D145CF3-8E9C-7FF9-D66A-845FA4948308}"/>
                </a:ext>
              </a:extLst>
            </p:cNvPr>
            <p:cNvSpPr/>
            <p:nvPr/>
          </p:nvSpPr>
          <p:spPr>
            <a:xfrm>
              <a:off x="14071145" y="3640356"/>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35" name="Freeform 4219">
              <a:extLst>
                <a:ext uri="{FF2B5EF4-FFF2-40B4-BE49-F238E27FC236}">
                  <a16:creationId xmlns:a16="http://schemas.microsoft.com/office/drawing/2014/main" id="{04A1814C-1844-DA5F-306E-12DEB2A7A831}"/>
                </a:ext>
              </a:extLst>
            </p:cNvPr>
            <p:cNvSpPr/>
            <p:nvPr/>
          </p:nvSpPr>
          <p:spPr>
            <a:xfrm>
              <a:off x="14043221" y="3690807"/>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36" name="Freeform 4220">
              <a:extLst>
                <a:ext uri="{FF2B5EF4-FFF2-40B4-BE49-F238E27FC236}">
                  <a16:creationId xmlns:a16="http://schemas.microsoft.com/office/drawing/2014/main" id="{DB14A063-2A0F-7B30-5215-691CAB6927F2}"/>
                </a:ext>
              </a:extLst>
            </p:cNvPr>
            <p:cNvSpPr/>
            <p:nvPr/>
          </p:nvSpPr>
          <p:spPr>
            <a:xfrm>
              <a:off x="14093737" y="3640356"/>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37" name="Freeform 4221">
              <a:extLst>
                <a:ext uri="{FF2B5EF4-FFF2-40B4-BE49-F238E27FC236}">
                  <a16:creationId xmlns:a16="http://schemas.microsoft.com/office/drawing/2014/main" id="{98B0C157-D414-D2BE-EF6E-A5C0F8A2803F}"/>
                </a:ext>
              </a:extLst>
            </p:cNvPr>
            <p:cNvSpPr/>
            <p:nvPr/>
          </p:nvSpPr>
          <p:spPr>
            <a:xfrm>
              <a:off x="14129404" y="375051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38" name="Freeform 4222">
              <a:extLst>
                <a:ext uri="{FF2B5EF4-FFF2-40B4-BE49-F238E27FC236}">
                  <a16:creationId xmlns:a16="http://schemas.microsoft.com/office/drawing/2014/main" id="{87CDE7AB-762D-5BF9-B709-1E85E0DD9303}"/>
                </a:ext>
              </a:extLst>
            </p:cNvPr>
            <p:cNvSpPr/>
            <p:nvPr/>
          </p:nvSpPr>
          <p:spPr>
            <a:xfrm>
              <a:off x="14179921"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39" name="Freeform 4223">
              <a:extLst>
                <a:ext uri="{FF2B5EF4-FFF2-40B4-BE49-F238E27FC236}">
                  <a16:creationId xmlns:a16="http://schemas.microsoft.com/office/drawing/2014/main" id="{8BDBDFC1-F714-6C78-FF9D-F5615A25F2CC}"/>
                </a:ext>
              </a:extLst>
            </p:cNvPr>
            <p:cNvSpPr/>
            <p:nvPr/>
          </p:nvSpPr>
          <p:spPr>
            <a:xfrm>
              <a:off x="14133846" y="375051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40" name="Freeform 4224">
              <a:extLst>
                <a:ext uri="{FF2B5EF4-FFF2-40B4-BE49-F238E27FC236}">
                  <a16:creationId xmlns:a16="http://schemas.microsoft.com/office/drawing/2014/main" id="{38B99B78-DF8B-C96F-83B7-5F2C7EEB5CC2}"/>
                </a:ext>
              </a:extLst>
            </p:cNvPr>
            <p:cNvSpPr/>
            <p:nvPr/>
          </p:nvSpPr>
          <p:spPr>
            <a:xfrm>
              <a:off x="14184363"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41" name="Freeform 4225">
              <a:extLst>
                <a:ext uri="{FF2B5EF4-FFF2-40B4-BE49-F238E27FC236}">
                  <a16:creationId xmlns:a16="http://schemas.microsoft.com/office/drawing/2014/main" id="{28262CC5-A46C-7D55-CA18-E5016EC29AF8}"/>
                </a:ext>
              </a:extLst>
            </p:cNvPr>
            <p:cNvSpPr/>
            <p:nvPr/>
          </p:nvSpPr>
          <p:spPr>
            <a:xfrm>
              <a:off x="14138543" y="375051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42" name="Freeform 4226">
              <a:extLst>
                <a:ext uri="{FF2B5EF4-FFF2-40B4-BE49-F238E27FC236}">
                  <a16:creationId xmlns:a16="http://schemas.microsoft.com/office/drawing/2014/main" id="{DD2F98EE-A45C-10A4-A0E6-5849815124BF}"/>
                </a:ext>
              </a:extLst>
            </p:cNvPr>
            <p:cNvSpPr/>
            <p:nvPr/>
          </p:nvSpPr>
          <p:spPr>
            <a:xfrm>
              <a:off x="14189059"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43" name="Freeform 4227">
              <a:extLst>
                <a:ext uri="{FF2B5EF4-FFF2-40B4-BE49-F238E27FC236}">
                  <a16:creationId xmlns:a16="http://schemas.microsoft.com/office/drawing/2014/main" id="{F6641103-F652-2113-68C0-23E570E274F7}"/>
                </a:ext>
              </a:extLst>
            </p:cNvPr>
            <p:cNvSpPr/>
            <p:nvPr/>
          </p:nvSpPr>
          <p:spPr>
            <a:xfrm>
              <a:off x="14201879" y="375051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44" name="Freeform 4228">
              <a:extLst>
                <a:ext uri="{FF2B5EF4-FFF2-40B4-BE49-F238E27FC236}">
                  <a16:creationId xmlns:a16="http://schemas.microsoft.com/office/drawing/2014/main" id="{3D4F09B2-43E0-4737-805D-6B58D30D3786}"/>
                </a:ext>
              </a:extLst>
            </p:cNvPr>
            <p:cNvSpPr/>
            <p:nvPr/>
          </p:nvSpPr>
          <p:spPr>
            <a:xfrm>
              <a:off x="14252396"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45" name="Freeform 4229">
              <a:extLst>
                <a:ext uri="{FF2B5EF4-FFF2-40B4-BE49-F238E27FC236}">
                  <a16:creationId xmlns:a16="http://schemas.microsoft.com/office/drawing/2014/main" id="{E6DA5A07-A7B3-3D88-0AFC-0B6A8A63D0E5}"/>
                </a:ext>
              </a:extLst>
            </p:cNvPr>
            <p:cNvSpPr/>
            <p:nvPr/>
          </p:nvSpPr>
          <p:spPr>
            <a:xfrm>
              <a:off x="14215587" y="375051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46" name="Freeform 4230">
              <a:extLst>
                <a:ext uri="{FF2B5EF4-FFF2-40B4-BE49-F238E27FC236}">
                  <a16:creationId xmlns:a16="http://schemas.microsoft.com/office/drawing/2014/main" id="{322DF6E4-B16E-8C6B-413E-561C08A40A34}"/>
                </a:ext>
              </a:extLst>
            </p:cNvPr>
            <p:cNvSpPr/>
            <p:nvPr/>
          </p:nvSpPr>
          <p:spPr>
            <a:xfrm>
              <a:off x="14266104" y="370006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47" name="Freeform 4231">
              <a:extLst>
                <a:ext uri="{FF2B5EF4-FFF2-40B4-BE49-F238E27FC236}">
                  <a16:creationId xmlns:a16="http://schemas.microsoft.com/office/drawing/2014/main" id="{9D73C217-55ED-CFA5-66FD-C5FAB4285C82}"/>
                </a:ext>
              </a:extLst>
            </p:cNvPr>
            <p:cNvSpPr/>
            <p:nvPr/>
          </p:nvSpPr>
          <p:spPr>
            <a:xfrm>
              <a:off x="14279050" y="375051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48" name="Freeform 4232">
              <a:extLst>
                <a:ext uri="{FF2B5EF4-FFF2-40B4-BE49-F238E27FC236}">
                  <a16:creationId xmlns:a16="http://schemas.microsoft.com/office/drawing/2014/main" id="{56E4DDC8-7D72-CD6F-7E39-8194364B6C83}"/>
                </a:ext>
              </a:extLst>
            </p:cNvPr>
            <p:cNvSpPr/>
            <p:nvPr/>
          </p:nvSpPr>
          <p:spPr>
            <a:xfrm>
              <a:off x="14329567" y="370006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49" name="Freeform 4233">
              <a:extLst>
                <a:ext uri="{FF2B5EF4-FFF2-40B4-BE49-F238E27FC236}">
                  <a16:creationId xmlns:a16="http://schemas.microsoft.com/office/drawing/2014/main" id="{810CB666-D50A-D70A-07C2-C4D628E21335}"/>
                </a:ext>
              </a:extLst>
            </p:cNvPr>
            <p:cNvSpPr/>
            <p:nvPr/>
          </p:nvSpPr>
          <p:spPr>
            <a:xfrm>
              <a:off x="14279050" y="375051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50" name="Freeform 4234">
              <a:extLst>
                <a:ext uri="{FF2B5EF4-FFF2-40B4-BE49-F238E27FC236}">
                  <a16:creationId xmlns:a16="http://schemas.microsoft.com/office/drawing/2014/main" id="{78500EB1-8792-EA23-03DC-374468D4B5B2}"/>
                </a:ext>
              </a:extLst>
            </p:cNvPr>
            <p:cNvSpPr/>
            <p:nvPr/>
          </p:nvSpPr>
          <p:spPr>
            <a:xfrm>
              <a:off x="14329567" y="370006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51" name="Freeform 4235">
              <a:extLst>
                <a:ext uri="{FF2B5EF4-FFF2-40B4-BE49-F238E27FC236}">
                  <a16:creationId xmlns:a16="http://schemas.microsoft.com/office/drawing/2014/main" id="{7C58DE5A-AA5A-C62D-3E1B-11764584E183}"/>
                </a:ext>
              </a:extLst>
            </p:cNvPr>
            <p:cNvSpPr/>
            <p:nvPr/>
          </p:nvSpPr>
          <p:spPr>
            <a:xfrm>
              <a:off x="14310782" y="3750511"/>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52" name="Freeform 4236">
              <a:extLst>
                <a:ext uri="{FF2B5EF4-FFF2-40B4-BE49-F238E27FC236}">
                  <a16:creationId xmlns:a16="http://schemas.microsoft.com/office/drawing/2014/main" id="{40E50B19-9B5F-7330-0367-E55E46C24141}"/>
                </a:ext>
              </a:extLst>
            </p:cNvPr>
            <p:cNvSpPr/>
            <p:nvPr/>
          </p:nvSpPr>
          <p:spPr>
            <a:xfrm>
              <a:off x="14361425" y="370006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53" name="Freeform 4237">
              <a:extLst>
                <a:ext uri="{FF2B5EF4-FFF2-40B4-BE49-F238E27FC236}">
                  <a16:creationId xmlns:a16="http://schemas.microsoft.com/office/drawing/2014/main" id="{22BD1E72-7354-6DA9-0C41-EC3794F5ABC9}"/>
                </a:ext>
              </a:extLst>
            </p:cNvPr>
            <p:cNvSpPr/>
            <p:nvPr/>
          </p:nvSpPr>
          <p:spPr>
            <a:xfrm>
              <a:off x="14328932" y="375051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54" name="Freeform 4238">
              <a:extLst>
                <a:ext uri="{FF2B5EF4-FFF2-40B4-BE49-F238E27FC236}">
                  <a16:creationId xmlns:a16="http://schemas.microsoft.com/office/drawing/2014/main" id="{C802C422-369F-23F1-6551-AC33008A3DAC}"/>
                </a:ext>
              </a:extLst>
            </p:cNvPr>
            <p:cNvSpPr/>
            <p:nvPr/>
          </p:nvSpPr>
          <p:spPr>
            <a:xfrm>
              <a:off x="14379449"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55" name="Freeform 4239">
              <a:extLst>
                <a:ext uri="{FF2B5EF4-FFF2-40B4-BE49-F238E27FC236}">
                  <a16:creationId xmlns:a16="http://schemas.microsoft.com/office/drawing/2014/main" id="{68D6AC55-34B9-B95F-575E-678C95990D4E}"/>
                </a:ext>
              </a:extLst>
            </p:cNvPr>
            <p:cNvSpPr/>
            <p:nvPr/>
          </p:nvSpPr>
          <p:spPr>
            <a:xfrm>
              <a:off x="14351652" y="375051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56" name="Freeform 4240">
              <a:extLst>
                <a:ext uri="{FF2B5EF4-FFF2-40B4-BE49-F238E27FC236}">
                  <a16:creationId xmlns:a16="http://schemas.microsoft.com/office/drawing/2014/main" id="{8C5D81C5-D937-7FF5-417F-D2F90F0B3DF5}"/>
                </a:ext>
              </a:extLst>
            </p:cNvPr>
            <p:cNvSpPr/>
            <p:nvPr/>
          </p:nvSpPr>
          <p:spPr>
            <a:xfrm>
              <a:off x="14402169"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57" name="Freeform 4241">
              <a:extLst>
                <a:ext uri="{FF2B5EF4-FFF2-40B4-BE49-F238E27FC236}">
                  <a16:creationId xmlns:a16="http://schemas.microsoft.com/office/drawing/2014/main" id="{EA3A6ED7-AFF7-4E0B-5A6A-182922E532D2}"/>
                </a:ext>
              </a:extLst>
            </p:cNvPr>
            <p:cNvSpPr/>
            <p:nvPr/>
          </p:nvSpPr>
          <p:spPr>
            <a:xfrm>
              <a:off x="14378814" y="3750511"/>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58" name="Freeform 4242">
              <a:extLst>
                <a:ext uri="{FF2B5EF4-FFF2-40B4-BE49-F238E27FC236}">
                  <a16:creationId xmlns:a16="http://schemas.microsoft.com/office/drawing/2014/main" id="{E8F749BB-9535-1655-FFB4-1AB1C3ADB850}"/>
                </a:ext>
              </a:extLst>
            </p:cNvPr>
            <p:cNvSpPr/>
            <p:nvPr/>
          </p:nvSpPr>
          <p:spPr>
            <a:xfrm>
              <a:off x="14429331"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59" name="Freeform 4243">
              <a:extLst>
                <a:ext uri="{FF2B5EF4-FFF2-40B4-BE49-F238E27FC236}">
                  <a16:creationId xmlns:a16="http://schemas.microsoft.com/office/drawing/2014/main" id="{F204A8AD-AEA0-3410-4F58-977D8CFEEB6F}"/>
                </a:ext>
              </a:extLst>
            </p:cNvPr>
            <p:cNvSpPr/>
            <p:nvPr/>
          </p:nvSpPr>
          <p:spPr>
            <a:xfrm>
              <a:off x="14378814" y="3750511"/>
              <a:ext cx="101160" cy="12676"/>
            </a:xfrm>
            <a:custGeom>
              <a:avLst/>
              <a:gdLst>
                <a:gd name="connsiteX0" fmla="*/ 1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1"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60" name="Freeform 4244">
              <a:extLst>
                <a:ext uri="{FF2B5EF4-FFF2-40B4-BE49-F238E27FC236}">
                  <a16:creationId xmlns:a16="http://schemas.microsoft.com/office/drawing/2014/main" id="{3C79CBCE-3FCA-D86B-9151-8B3992AF0FFA}"/>
                </a:ext>
              </a:extLst>
            </p:cNvPr>
            <p:cNvSpPr/>
            <p:nvPr/>
          </p:nvSpPr>
          <p:spPr>
            <a:xfrm>
              <a:off x="14429331"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61" name="Freeform 4245">
              <a:extLst>
                <a:ext uri="{FF2B5EF4-FFF2-40B4-BE49-F238E27FC236}">
                  <a16:creationId xmlns:a16="http://schemas.microsoft.com/office/drawing/2014/main" id="{53BFC854-FCAF-51F1-A93E-910E28240468}"/>
                </a:ext>
              </a:extLst>
            </p:cNvPr>
            <p:cNvSpPr/>
            <p:nvPr/>
          </p:nvSpPr>
          <p:spPr>
            <a:xfrm>
              <a:off x="14401534" y="375051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62" name="Freeform 4246">
              <a:extLst>
                <a:ext uri="{FF2B5EF4-FFF2-40B4-BE49-F238E27FC236}">
                  <a16:creationId xmlns:a16="http://schemas.microsoft.com/office/drawing/2014/main" id="{A6A58E10-F010-9CE1-EAE6-ED667552C6B5}"/>
                </a:ext>
              </a:extLst>
            </p:cNvPr>
            <p:cNvSpPr/>
            <p:nvPr/>
          </p:nvSpPr>
          <p:spPr>
            <a:xfrm>
              <a:off x="14452051" y="370006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63" name="Freeform 4247">
              <a:extLst>
                <a:ext uri="{FF2B5EF4-FFF2-40B4-BE49-F238E27FC236}">
                  <a16:creationId xmlns:a16="http://schemas.microsoft.com/office/drawing/2014/main" id="{EA894EE7-FB91-C4E1-26A7-B9A03911FA31}"/>
                </a:ext>
              </a:extLst>
            </p:cNvPr>
            <p:cNvSpPr/>
            <p:nvPr/>
          </p:nvSpPr>
          <p:spPr>
            <a:xfrm>
              <a:off x="14401534" y="375051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64" name="Freeform 4248">
              <a:extLst>
                <a:ext uri="{FF2B5EF4-FFF2-40B4-BE49-F238E27FC236}">
                  <a16:creationId xmlns:a16="http://schemas.microsoft.com/office/drawing/2014/main" id="{825647BC-DFC6-F08F-F9D8-2A3911DE6730}"/>
                </a:ext>
              </a:extLst>
            </p:cNvPr>
            <p:cNvSpPr/>
            <p:nvPr/>
          </p:nvSpPr>
          <p:spPr>
            <a:xfrm>
              <a:off x="14452051" y="370006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65" name="Freeform 4249">
              <a:extLst>
                <a:ext uri="{FF2B5EF4-FFF2-40B4-BE49-F238E27FC236}">
                  <a16:creationId xmlns:a16="http://schemas.microsoft.com/office/drawing/2014/main" id="{A08C56A7-6FE0-B5B8-F8B9-3C358D2C7053}"/>
                </a:ext>
              </a:extLst>
            </p:cNvPr>
            <p:cNvSpPr/>
            <p:nvPr/>
          </p:nvSpPr>
          <p:spPr>
            <a:xfrm>
              <a:off x="14405977" y="375051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66" name="Freeform 4250">
              <a:extLst>
                <a:ext uri="{FF2B5EF4-FFF2-40B4-BE49-F238E27FC236}">
                  <a16:creationId xmlns:a16="http://schemas.microsoft.com/office/drawing/2014/main" id="{F6162813-E1ED-799E-1DF2-7D08064DE210}"/>
                </a:ext>
              </a:extLst>
            </p:cNvPr>
            <p:cNvSpPr/>
            <p:nvPr/>
          </p:nvSpPr>
          <p:spPr>
            <a:xfrm>
              <a:off x="14456493" y="370006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67" name="Freeform 4251">
              <a:extLst>
                <a:ext uri="{FF2B5EF4-FFF2-40B4-BE49-F238E27FC236}">
                  <a16:creationId xmlns:a16="http://schemas.microsoft.com/office/drawing/2014/main" id="{A75BD824-8456-7930-D668-BFE307EA18B4}"/>
                </a:ext>
              </a:extLst>
            </p:cNvPr>
            <p:cNvSpPr/>
            <p:nvPr/>
          </p:nvSpPr>
          <p:spPr>
            <a:xfrm>
              <a:off x="14483148" y="375051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68" name="Freeform 4252">
              <a:extLst>
                <a:ext uri="{FF2B5EF4-FFF2-40B4-BE49-F238E27FC236}">
                  <a16:creationId xmlns:a16="http://schemas.microsoft.com/office/drawing/2014/main" id="{293EFFC4-E484-E7B7-20B5-42D2B14E264B}"/>
                </a:ext>
              </a:extLst>
            </p:cNvPr>
            <p:cNvSpPr/>
            <p:nvPr/>
          </p:nvSpPr>
          <p:spPr>
            <a:xfrm>
              <a:off x="14533665"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69" name="Freeform 4253">
              <a:extLst>
                <a:ext uri="{FF2B5EF4-FFF2-40B4-BE49-F238E27FC236}">
                  <a16:creationId xmlns:a16="http://schemas.microsoft.com/office/drawing/2014/main" id="{6625CFE7-8B7A-4D0D-7BE2-E32011C32D55}"/>
                </a:ext>
              </a:extLst>
            </p:cNvPr>
            <p:cNvSpPr/>
            <p:nvPr/>
          </p:nvSpPr>
          <p:spPr>
            <a:xfrm>
              <a:off x="14496729" y="375051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70" name="Freeform 4254">
              <a:extLst>
                <a:ext uri="{FF2B5EF4-FFF2-40B4-BE49-F238E27FC236}">
                  <a16:creationId xmlns:a16="http://schemas.microsoft.com/office/drawing/2014/main" id="{E7E4B662-6B3C-96D8-E79A-F3C5F7AF98C2}"/>
                </a:ext>
              </a:extLst>
            </p:cNvPr>
            <p:cNvSpPr/>
            <p:nvPr/>
          </p:nvSpPr>
          <p:spPr>
            <a:xfrm>
              <a:off x="14547373"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71" name="Freeform 4255">
              <a:extLst>
                <a:ext uri="{FF2B5EF4-FFF2-40B4-BE49-F238E27FC236}">
                  <a16:creationId xmlns:a16="http://schemas.microsoft.com/office/drawing/2014/main" id="{70B39DFE-525A-4A4B-ED8E-C55528DD24A1}"/>
                </a:ext>
              </a:extLst>
            </p:cNvPr>
            <p:cNvSpPr/>
            <p:nvPr/>
          </p:nvSpPr>
          <p:spPr>
            <a:xfrm>
              <a:off x="14555623" y="375051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72" name="Freeform 4256">
              <a:extLst>
                <a:ext uri="{FF2B5EF4-FFF2-40B4-BE49-F238E27FC236}">
                  <a16:creationId xmlns:a16="http://schemas.microsoft.com/office/drawing/2014/main" id="{793E759B-9EDE-918E-277F-19AE483371D9}"/>
                </a:ext>
              </a:extLst>
            </p:cNvPr>
            <p:cNvSpPr/>
            <p:nvPr/>
          </p:nvSpPr>
          <p:spPr>
            <a:xfrm>
              <a:off x="14606140"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73" name="Freeform 4257">
              <a:extLst>
                <a:ext uri="{FF2B5EF4-FFF2-40B4-BE49-F238E27FC236}">
                  <a16:creationId xmlns:a16="http://schemas.microsoft.com/office/drawing/2014/main" id="{97ABC983-6753-0714-1A89-B6873C8305FC}"/>
                </a:ext>
              </a:extLst>
            </p:cNvPr>
            <p:cNvSpPr/>
            <p:nvPr/>
          </p:nvSpPr>
          <p:spPr>
            <a:xfrm>
              <a:off x="14560192" y="3750511"/>
              <a:ext cx="101033" cy="12676"/>
            </a:xfrm>
            <a:custGeom>
              <a:avLst/>
              <a:gdLst>
                <a:gd name="connsiteX0" fmla="*/ 0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0"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74" name="Freeform 4258">
              <a:extLst>
                <a:ext uri="{FF2B5EF4-FFF2-40B4-BE49-F238E27FC236}">
                  <a16:creationId xmlns:a16="http://schemas.microsoft.com/office/drawing/2014/main" id="{6E0C2CE8-79AB-B0EB-BB78-18CA9161ACE5}"/>
                </a:ext>
              </a:extLst>
            </p:cNvPr>
            <p:cNvSpPr/>
            <p:nvPr/>
          </p:nvSpPr>
          <p:spPr>
            <a:xfrm>
              <a:off x="14610709" y="370006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75" name="Freeform 4259">
              <a:extLst>
                <a:ext uri="{FF2B5EF4-FFF2-40B4-BE49-F238E27FC236}">
                  <a16:creationId xmlns:a16="http://schemas.microsoft.com/office/drawing/2014/main" id="{EDD12F65-87EE-648E-8C7D-A77B4F39667C}"/>
                </a:ext>
              </a:extLst>
            </p:cNvPr>
            <p:cNvSpPr/>
            <p:nvPr/>
          </p:nvSpPr>
          <p:spPr>
            <a:xfrm>
              <a:off x="14614644" y="375051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76" name="Freeform 4260">
              <a:extLst>
                <a:ext uri="{FF2B5EF4-FFF2-40B4-BE49-F238E27FC236}">
                  <a16:creationId xmlns:a16="http://schemas.microsoft.com/office/drawing/2014/main" id="{B27AB273-8DF4-C58A-2218-8662D4B91CB2}"/>
                </a:ext>
              </a:extLst>
            </p:cNvPr>
            <p:cNvSpPr/>
            <p:nvPr/>
          </p:nvSpPr>
          <p:spPr>
            <a:xfrm>
              <a:off x="14665287"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77" name="Freeform 4261">
              <a:extLst>
                <a:ext uri="{FF2B5EF4-FFF2-40B4-BE49-F238E27FC236}">
                  <a16:creationId xmlns:a16="http://schemas.microsoft.com/office/drawing/2014/main" id="{CA1C1113-9662-335C-8AEF-3FAC51583591}"/>
                </a:ext>
              </a:extLst>
            </p:cNvPr>
            <p:cNvSpPr/>
            <p:nvPr/>
          </p:nvSpPr>
          <p:spPr>
            <a:xfrm>
              <a:off x="14646502" y="375051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78" name="Freeform 4262">
              <a:extLst>
                <a:ext uri="{FF2B5EF4-FFF2-40B4-BE49-F238E27FC236}">
                  <a16:creationId xmlns:a16="http://schemas.microsoft.com/office/drawing/2014/main" id="{2C564B40-3758-0574-93FA-42EB2A95B5AA}"/>
                </a:ext>
              </a:extLst>
            </p:cNvPr>
            <p:cNvSpPr/>
            <p:nvPr/>
          </p:nvSpPr>
          <p:spPr>
            <a:xfrm>
              <a:off x="14697019"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79" name="Freeform 4263">
              <a:extLst>
                <a:ext uri="{FF2B5EF4-FFF2-40B4-BE49-F238E27FC236}">
                  <a16:creationId xmlns:a16="http://schemas.microsoft.com/office/drawing/2014/main" id="{9D22C614-7082-AAA0-7B2B-58E4B1393AAE}"/>
                </a:ext>
              </a:extLst>
            </p:cNvPr>
            <p:cNvSpPr/>
            <p:nvPr/>
          </p:nvSpPr>
          <p:spPr>
            <a:xfrm>
              <a:off x="14687246" y="375051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80" name="Freeform 4264">
              <a:extLst>
                <a:ext uri="{FF2B5EF4-FFF2-40B4-BE49-F238E27FC236}">
                  <a16:creationId xmlns:a16="http://schemas.microsoft.com/office/drawing/2014/main" id="{44F6E785-BFC4-882D-7F33-3DE8572D96AD}"/>
                </a:ext>
              </a:extLst>
            </p:cNvPr>
            <p:cNvSpPr/>
            <p:nvPr/>
          </p:nvSpPr>
          <p:spPr>
            <a:xfrm>
              <a:off x="14737762"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81" name="Freeform 4265">
              <a:extLst>
                <a:ext uri="{FF2B5EF4-FFF2-40B4-BE49-F238E27FC236}">
                  <a16:creationId xmlns:a16="http://schemas.microsoft.com/office/drawing/2014/main" id="{A2AABC96-638C-787C-CD7A-9B846ED59AA4}"/>
                </a:ext>
              </a:extLst>
            </p:cNvPr>
            <p:cNvSpPr/>
            <p:nvPr/>
          </p:nvSpPr>
          <p:spPr>
            <a:xfrm>
              <a:off x="14696384" y="375051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82" name="Freeform 4266">
              <a:extLst>
                <a:ext uri="{FF2B5EF4-FFF2-40B4-BE49-F238E27FC236}">
                  <a16:creationId xmlns:a16="http://schemas.microsoft.com/office/drawing/2014/main" id="{0BE3E89D-318F-348C-D94B-932FEB82CCE1}"/>
                </a:ext>
              </a:extLst>
            </p:cNvPr>
            <p:cNvSpPr/>
            <p:nvPr/>
          </p:nvSpPr>
          <p:spPr>
            <a:xfrm>
              <a:off x="14746901" y="3700060"/>
              <a:ext cx="12692" cy="100901"/>
            </a:xfrm>
            <a:custGeom>
              <a:avLst/>
              <a:gdLst>
                <a:gd name="connsiteX0" fmla="*/ 1 w 12692"/>
                <a:gd name="connsiteY0" fmla="*/ 0 h 100901"/>
                <a:gd name="connsiteX1" fmla="*/ 1 w 12692"/>
                <a:gd name="connsiteY1" fmla="*/ 100902 h 100901"/>
              </a:gdLst>
              <a:ahLst/>
              <a:cxnLst>
                <a:cxn ang="0">
                  <a:pos x="connsiteX0" y="connsiteY0"/>
                </a:cxn>
                <a:cxn ang="0">
                  <a:pos x="connsiteX1" y="connsiteY1"/>
                </a:cxn>
              </a:cxnLst>
              <a:rect l="l" t="t" r="r" b="b"/>
              <a:pathLst>
                <a:path w="12692" h="100901">
                  <a:moveTo>
                    <a:pt x="1" y="0"/>
                  </a:moveTo>
                  <a:lnTo>
                    <a:pt x="1"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83" name="Freeform 4267">
              <a:extLst>
                <a:ext uri="{FF2B5EF4-FFF2-40B4-BE49-F238E27FC236}">
                  <a16:creationId xmlns:a16="http://schemas.microsoft.com/office/drawing/2014/main" id="{D775D3C9-0512-4C97-88B0-4C9FB45505FC}"/>
                </a:ext>
              </a:extLst>
            </p:cNvPr>
            <p:cNvSpPr/>
            <p:nvPr/>
          </p:nvSpPr>
          <p:spPr>
            <a:xfrm>
              <a:off x="14800591" y="3750511"/>
              <a:ext cx="101160" cy="12676"/>
            </a:xfrm>
            <a:custGeom>
              <a:avLst/>
              <a:gdLst>
                <a:gd name="connsiteX0" fmla="*/ 0 w 101160"/>
                <a:gd name="connsiteY0" fmla="*/ 0 h 12676"/>
                <a:gd name="connsiteX1" fmla="*/ 101161 w 101160"/>
                <a:gd name="connsiteY1" fmla="*/ 0 h 12676"/>
              </a:gdLst>
              <a:ahLst/>
              <a:cxnLst>
                <a:cxn ang="0">
                  <a:pos x="connsiteX0" y="connsiteY0"/>
                </a:cxn>
                <a:cxn ang="0">
                  <a:pos x="connsiteX1" y="connsiteY1"/>
                </a:cxn>
              </a:cxnLst>
              <a:rect l="l" t="t" r="r" b="b"/>
              <a:pathLst>
                <a:path w="101160" h="12676">
                  <a:moveTo>
                    <a:pt x="0" y="0"/>
                  </a:moveTo>
                  <a:lnTo>
                    <a:pt x="101161"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84" name="Freeform 4268">
              <a:extLst>
                <a:ext uri="{FF2B5EF4-FFF2-40B4-BE49-F238E27FC236}">
                  <a16:creationId xmlns:a16="http://schemas.microsoft.com/office/drawing/2014/main" id="{8AF977EF-49A6-151C-DAD7-9F6D5E4914FB}"/>
                </a:ext>
              </a:extLst>
            </p:cNvPr>
            <p:cNvSpPr/>
            <p:nvPr/>
          </p:nvSpPr>
          <p:spPr>
            <a:xfrm>
              <a:off x="14851108"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85" name="Freeform 4269">
              <a:extLst>
                <a:ext uri="{FF2B5EF4-FFF2-40B4-BE49-F238E27FC236}">
                  <a16:creationId xmlns:a16="http://schemas.microsoft.com/office/drawing/2014/main" id="{94BBA3CF-613A-55EB-9839-41B48FCCDF72}"/>
                </a:ext>
              </a:extLst>
            </p:cNvPr>
            <p:cNvSpPr/>
            <p:nvPr/>
          </p:nvSpPr>
          <p:spPr>
            <a:xfrm>
              <a:off x="15036420" y="375051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86" name="Freeform 4270">
              <a:extLst>
                <a:ext uri="{FF2B5EF4-FFF2-40B4-BE49-F238E27FC236}">
                  <a16:creationId xmlns:a16="http://schemas.microsoft.com/office/drawing/2014/main" id="{1480354E-A21D-E5B0-2D7D-D279737E23B3}"/>
                </a:ext>
              </a:extLst>
            </p:cNvPr>
            <p:cNvSpPr/>
            <p:nvPr/>
          </p:nvSpPr>
          <p:spPr>
            <a:xfrm>
              <a:off x="15087064"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87" name="Freeform 4271">
              <a:extLst>
                <a:ext uri="{FF2B5EF4-FFF2-40B4-BE49-F238E27FC236}">
                  <a16:creationId xmlns:a16="http://schemas.microsoft.com/office/drawing/2014/main" id="{209FE809-1112-BD8E-0A70-9AD4D0F46597}"/>
                </a:ext>
              </a:extLst>
            </p:cNvPr>
            <p:cNvSpPr/>
            <p:nvPr/>
          </p:nvSpPr>
          <p:spPr>
            <a:xfrm>
              <a:off x="15154335" y="3750511"/>
              <a:ext cx="101160" cy="12676"/>
            </a:xfrm>
            <a:custGeom>
              <a:avLst/>
              <a:gdLst>
                <a:gd name="connsiteX0" fmla="*/ 0 w 101160"/>
                <a:gd name="connsiteY0" fmla="*/ 0 h 12676"/>
                <a:gd name="connsiteX1" fmla="*/ 101160 w 101160"/>
                <a:gd name="connsiteY1" fmla="*/ 0 h 12676"/>
              </a:gdLst>
              <a:ahLst/>
              <a:cxnLst>
                <a:cxn ang="0">
                  <a:pos x="connsiteX0" y="connsiteY0"/>
                </a:cxn>
                <a:cxn ang="0">
                  <a:pos x="connsiteX1" y="connsiteY1"/>
                </a:cxn>
              </a:cxnLst>
              <a:rect l="l" t="t" r="r" b="b"/>
              <a:pathLst>
                <a:path w="101160" h="12676">
                  <a:moveTo>
                    <a:pt x="0" y="0"/>
                  </a:moveTo>
                  <a:lnTo>
                    <a:pt x="101160"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88" name="Freeform 4272">
              <a:extLst>
                <a:ext uri="{FF2B5EF4-FFF2-40B4-BE49-F238E27FC236}">
                  <a16:creationId xmlns:a16="http://schemas.microsoft.com/office/drawing/2014/main" id="{11C03A53-EED6-E438-A01A-E5070E81258C}"/>
                </a:ext>
              </a:extLst>
            </p:cNvPr>
            <p:cNvSpPr/>
            <p:nvPr/>
          </p:nvSpPr>
          <p:spPr>
            <a:xfrm>
              <a:off x="15204979"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89" name="Freeform 4273">
              <a:extLst>
                <a:ext uri="{FF2B5EF4-FFF2-40B4-BE49-F238E27FC236}">
                  <a16:creationId xmlns:a16="http://schemas.microsoft.com/office/drawing/2014/main" id="{4EE3EE5C-3AB2-A4BE-401B-29C8EFBC05D4}"/>
                </a:ext>
              </a:extLst>
            </p:cNvPr>
            <p:cNvSpPr/>
            <p:nvPr/>
          </p:nvSpPr>
          <p:spPr>
            <a:xfrm>
              <a:off x="15326701" y="3750511"/>
              <a:ext cx="101033" cy="12676"/>
            </a:xfrm>
            <a:custGeom>
              <a:avLst/>
              <a:gdLst>
                <a:gd name="connsiteX0" fmla="*/ 0 w 101033"/>
                <a:gd name="connsiteY0" fmla="*/ 0 h 12676"/>
                <a:gd name="connsiteX1" fmla="*/ 101033 w 101033"/>
                <a:gd name="connsiteY1" fmla="*/ 0 h 12676"/>
              </a:gdLst>
              <a:ahLst/>
              <a:cxnLst>
                <a:cxn ang="0">
                  <a:pos x="connsiteX0" y="connsiteY0"/>
                </a:cxn>
                <a:cxn ang="0">
                  <a:pos x="connsiteX1" y="connsiteY1"/>
                </a:cxn>
              </a:cxnLst>
              <a:rect l="l" t="t" r="r" b="b"/>
              <a:pathLst>
                <a:path w="101033" h="12676">
                  <a:moveTo>
                    <a:pt x="0" y="0"/>
                  </a:moveTo>
                  <a:lnTo>
                    <a:pt x="101033"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90" name="Freeform 4274">
              <a:extLst>
                <a:ext uri="{FF2B5EF4-FFF2-40B4-BE49-F238E27FC236}">
                  <a16:creationId xmlns:a16="http://schemas.microsoft.com/office/drawing/2014/main" id="{CD86C867-E48A-6D8D-9B38-6EA315295218}"/>
                </a:ext>
              </a:extLst>
            </p:cNvPr>
            <p:cNvSpPr/>
            <p:nvPr/>
          </p:nvSpPr>
          <p:spPr>
            <a:xfrm>
              <a:off x="15377218"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91" name="Freeform 4275">
              <a:extLst>
                <a:ext uri="{FF2B5EF4-FFF2-40B4-BE49-F238E27FC236}">
                  <a16:creationId xmlns:a16="http://schemas.microsoft.com/office/drawing/2014/main" id="{3975C080-34C3-9B4C-994C-3D2645AEA2C1}"/>
                </a:ext>
              </a:extLst>
            </p:cNvPr>
            <p:cNvSpPr/>
            <p:nvPr/>
          </p:nvSpPr>
          <p:spPr>
            <a:xfrm>
              <a:off x="15440173" y="3750511"/>
              <a:ext cx="101033" cy="12676"/>
            </a:xfrm>
            <a:custGeom>
              <a:avLst/>
              <a:gdLst>
                <a:gd name="connsiteX0" fmla="*/ 1 w 101033"/>
                <a:gd name="connsiteY0" fmla="*/ 0 h 12676"/>
                <a:gd name="connsiteX1" fmla="*/ 101034 w 101033"/>
                <a:gd name="connsiteY1" fmla="*/ 0 h 12676"/>
              </a:gdLst>
              <a:ahLst/>
              <a:cxnLst>
                <a:cxn ang="0">
                  <a:pos x="connsiteX0" y="connsiteY0"/>
                </a:cxn>
                <a:cxn ang="0">
                  <a:pos x="connsiteX1" y="connsiteY1"/>
                </a:cxn>
              </a:cxnLst>
              <a:rect l="l" t="t" r="r" b="b"/>
              <a:pathLst>
                <a:path w="101033" h="12676">
                  <a:moveTo>
                    <a:pt x="1" y="0"/>
                  </a:moveTo>
                  <a:lnTo>
                    <a:pt x="101034" y="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92" name="Freeform 4276">
              <a:extLst>
                <a:ext uri="{FF2B5EF4-FFF2-40B4-BE49-F238E27FC236}">
                  <a16:creationId xmlns:a16="http://schemas.microsoft.com/office/drawing/2014/main" id="{60A6AF0C-06A7-BD31-1835-3674D216A515}"/>
                </a:ext>
              </a:extLst>
            </p:cNvPr>
            <p:cNvSpPr/>
            <p:nvPr/>
          </p:nvSpPr>
          <p:spPr>
            <a:xfrm>
              <a:off x="15490690" y="3700060"/>
              <a:ext cx="12692" cy="100901"/>
            </a:xfrm>
            <a:custGeom>
              <a:avLst/>
              <a:gdLst>
                <a:gd name="connsiteX0" fmla="*/ 0 w 12692"/>
                <a:gd name="connsiteY0" fmla="*/ 0 h 100901"/>
                <a:gd name="connsiteX1" fmla="*/ 0 w 12692"/>
                <a:gd name="connsiteY1" fmla="*/ 100902 h 100901"/>
              </a:gdLst>
              <a:ahLst/>
              <a:cxnLst>
                <a:cxn ang="0">
                  <a:pos x="connsiteX0" y="connsiteY0"/>
                </a:cxn>
                <a:cxn ang="0">
                  <a:pos x="connsiteX1" y="connsiteY1"/>
                </a:cxn>
              </a:cxnLst>
              <a:rect l="l" t="t" r="r" b="b"/>
              <a:pathLst>
                <a:path w="12692" h="100901">
                  <a:moveTo>
                    <a:pt x="0" y="0"/>
                  </a:moveTo>
                  <a:lnTo>
                    <a:pt x="0" y="100902"/>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893" name="Freeform 4277">
              <a:extLst>
                <a:ext uri="{FF2B5EF4-FFF2-40B4-BE49-F238E27FC236}">
                  <a16:creationId xmlns:a16="http://schemas.microsoft.com/office/drawing/2014/main" id="{9FEB55BC-09C2-F778-D686-A01724C77EB5}"/>
                </a:ext>
              </a:extLst>
            </p:cNvPr>
            <p:cNvSpPr/>
            <p:nvPr/>
          </p:nvSpPr>
          <p:spPr>
            <a:xfrm>
              <a:off x="15487263" y="3746835"/>
              <a:ext cx="4315" cy="4690"/>
            </a:xfrm>
            <a:custGeom>
              <a:avLst/>
              <a:gdLst>
                <a:gd name="connsiteX0" fmla="*/ 0 w 4315"/>
                <a:gd name="connsiteY0" fmla="*/ 0 h 4690"/>
                <a:gd name="connsiteX1" fmla="*/ 4315 w 4315"/>
                <a:gd name="connsiteY1" fmla="*/ 4690 h 4690"/>
              </a:gdLst>
              <a:ahLst/>
              <a:cxnLst>
                <a:cxn ang="0">
                  <a:pos x="connsiteX0" y="connsiteY0"/>
                </a:cxn>
                <a:cxn ang="0">
                  <a:pos x="connsiteX1" y="connsiteY1"/>
                </a:cxn>
              </a:cxnLst>
              <a:rect l="l" t="t" r="r" b="b"/>
              <a:pathLst>
                <a:path w="4315" h="4690">
                  <a:moveTo>
                    <a:pt x="0" y="0"/>
                  </a:moveTo>
                  <a:lnTo>
                    <a:pt x="4315" y="4690"/>
                  </a:lnTo>
                </a:path>
              </a:pathLst>
            </a:custGeom>
            <a:ln w="12691" cap="flat">
              <a:solidFill>
                <a:schemeClr val="accent1"/>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2710" name="Group 2709">
            <a:extLst>
              <a:ext uri="{FF2B5EF4-FFF2-40B4-BE49-F238E27FC236}">
                <a16:creationId xmlns:a16="http://schemas.microsoft.com/office/drawing/2014/main" id="{DDAC5A32-3D54-14A7-1A6C-990EDF4D21B7}"/>
              </a:ext>
            </a:extLst>
          </p:cNvPr>
          <p:cNvGrpSpPr/>
          <p:nvPr/>
        </p:nvGrpSpPr>
        <p:grpSpPr>
          <a:xfrm>
            <a:off x="6495444" y="2222248"/>
            <a:ext cx="561723" cy="2674101"/>
            <a:chOff x="9743166" y="3504259"/>
            <a:chExt cx="842584" cy="4011151"/>
          </a:xfrm>
        </p:grpSpPr>
        <p:sp>
          <p:nvSpPr>
            <p:cNvPr id="2711" name="TextBox 2710">
              <a:extLst>
                <a:ext uri="{FF2B5EF4-FFF2-40B4-BE49-F238E27FC236}">
                  <a16:creationId xmlns:a16="http://schemas.microsoft.com/office/drawing/2014/main" id="{529B7674-65DF-56CF-EED0-DC3303D2E484}"/>
                </a:ext>
              </a:extLst>
            </p:cNvPr>
            <p:cNvSpPr txBox="1"/>
            <p:nvPr/>
          </p:nvSpPr>
          <p:spPr>
            <a:xfrm rot="16200000">
              <a:off x="9474342" y="5315290"/>
              <a:ext cx="906979" cy="369332"/>
            </a:xfrm>
            <a:prstGeom prst="rect">
              <a:avLst/>
            </a:prstGeom>
            <a:noFill/>
          </p:spPr>
          <p:txBody>
            <a:bodyPr wrap="none" rtlCol="0">
              <a:spAutoFit/>
            </a:bodyPr>
            <a:lstStyle/>
            <a:p>
              <a:pPr algn="ctr" defTabSz="914446"/>
              <a:r>
                <a:rPr lang="en-GB" sz="1000" b="1" noProof="0" dirty="0">
                  <a:ln/>
                  <a:solidFill>
                    <a:srgbClr val="000000"/>
                  </a:solidFill>
                  <a:latin typeface="Arial"/>
                  <a:cs typeface="Arial"/>
                  <a:sym typeface="Arial"/>
                  <a:rtl val="0"/>
                </a:rPr>
                <a:t>OS (%)</a:t>
              </a:r>
            </a:p>
          </p:txBody>
        </p:sp>
        <p:grpSp>
          <p:nvGrpSpPr>
            <p:cNvPr id="2712" name="Graphic 4">
              <a:extLst>
                <a:ext uri="{FF2B5EF4-FFF2-40B4-BE49-F238E27FC236}">
                  <a16:creationId xmlns:a16="http://schemas.microsoft.com/office/drawing/2014/main" id="{79E1829A-4367-D223-49F1-14D0763F6342}"/>
                </a:ext>
              </a:extLst>
            </p:cNvPr>
            <p:cNvGrpSpPr/>
            <p:nvPr/>
          </p:nvGrpSpPr>
          <p:grpSpPr>
            <a:xfrm>
              <a:off x="10467201" y="3602352"/>
              <a:ext cx="118549" cy="3741554"/>
              <a:chOff x="8461986" y="1894289"/>
              <a:chExt cx="118549" cy="3525905"/>
            </a:xfrm>
          </p:grpSpPr>
          <p:grpSp>
            <p:nvGrpSpPr>
              <p:cNvPr id="2720" name="Graphic 4">
                <a:extLst>
                  <a:ext uri="{FF2B5EF4-FFF2-40B4-BE49-F238E27FC236}">
                    <a16:creationId xmlns:a16="http://schemas.microsoft.com/office/drawing/2014/main" id="{031077D6-DFAC-8148-E9C3-63526DDF7EE9}"/>
                  </a:ext>
                </a:extLst>
              </p:cNvPr>
              <p:cNvGrpSpPr/>
              <p:nvPr/>
            </p:nvGrpSpPr>
            <p:grpSpPr>
              <a:xfrm>
                <a:off x="8473537" y="1894289"/>
                <a:ext cx="106999" cy="100964"/>
                <a:chOff x="8473537" y="1894289"/>
                <a:chExt cx="106999" cy="100964"/>
              </a:xfrm>
            </p:grpSpPr>
            <p:sp>
              <p:nvSpPr>
                <p:cNvPr id="2730" name="Freeform 6237">
                  <a:extLst>
                    <a:ext uri="{FF2B5EF4-FFF2-40B4-BE49-F238E27FC236}">
                      <a16:creationId xmlns:a16="http://schemas.microsoft.com/office/drawing/2014/main" id="{D5BA1429-5889-C7A5-F87F-9FB7E8E06443}"/>
                    </a:ext>
                  </a:extLst>
                </p:cNvPr>
                <p:cNvSpPr/>
                <p:nvPr/>
              </p:nvSpPr>
              <p:spPr>
                <a:xfrm>
                  <a:off x="8526973" y="189428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rgbClr val="EF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731" name="Freeform 6238">
                  <a:extLst>
                    <a:ext uri="{FF2B5EF4-FFF2-40B4-BE49-F238E27FC236}">
                      <a16:creationId xmlns:a16="http://schemas.microsoft.com/office/drawing/2014/main" id="{48F9B967-17A3-F4AD-C7D3-F34EE64B6F6B}"/>
                    </a:ext>
                  </a:extLst>
                </p:cNvPr>
                <p:cNvSpPr/>
                <p:nvPr/>
              </p:nvSpPr>
              <p:spPr>
                <a:xfrm>
                  <a:off x="8473537" y="1944772"/>
                  <a:ext cx="106999" cy="12684"/>
                </a:xfrm>
                <a:custGeom>
                  <a:avLst/>
                  <a:gdLst>
                    <a:gd name="connsiteX0" fmla="*/ 0 w 106999"/>
                    <a:gd name="connsiteY0" fmla="*/ 0 h 12684"/>
                    <a:gd name="connsiteX1" fmla="*/ 106999 w 106999"/>
                    <a:gd name="connsiteY1" fmla="*/ 0 h 12684"/>
                  </a:gdLst>
                  <a:ahLst/>
                  <a:cxnLst>
                    <a:cxn ang="0">
                      <a:pos x="connsiteX0" y="connsiteY0"/>
                    </a:cxn>
                    <a:cxn ang="0">
                      <a:pos x="connsiteX1" y="connsiteY1"/>
                    </a:cxn>
                  </a:cxnLst>
                  <a:rect l="l" t="t" r="r" b="b"/>
                  <a:pathLst>
                    <a:path w="106999" h="12684">
                      <a:moveTo>
                        <a:pt x="0" y="0"/>
                      </a:moveTo>
                      <a:lnTo>
                        <a:pt x="106999" y="0"/>
                      </a:lnTo>
                    </a:path>
                  </a:pathLst>
                </a:custGeom>
                <a:ln w="12691" cap="flat">
                  <a:solidFill>
                    <a:srgbClr val="EF0000"/>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2721" name="Graphic 4">
                <a:extLst>
                  <a:ext uri="{FF2B5EF4-FFF2-40B4-BE49-F238E27FC236}">
                    <a16:creationId xmlns:a16="http://schemas.microsoft.com/office/drawing/2014/main" id="{F20ADFCB-3C42-F194-0EA1-AA6B4533E252}"/>
                  </a:ext>
                </a:extLst>
              </p:cNvPr>
              <p:cNvGrpSpPr/>
              <p:nvPr/>
            </p:nvGrpSpPr>
            <p:grpSpPr>
              <a:xfrm>
                <a:off x="8465160" y="1894289"/>
                <a:ext cx="107125" cy="100964"/>
                <a:chOff x="8465160" y="1894289"/>
                <a:chExt cx="107125" cy="100964"/>
              </a:xfrm>
            </p:grpSpPr>
            <p:sp>
              <p:nvSpPr>
                <p:cNvPr id="2728" name="Freeform 6235">
                  <a:extLst>
                    <a:ext uri="{FF2B5EF4-FFF2-40B4-BE49-F238E27FC236}">
                      <a16:creationId xmlns:a16="http://schemas.microsoft.com/office/drawing/2014/main" id="{D570376F-01CC-3E6D-160E-5E8056AD5EE7}"/>
                    </a:ext>
                  </a:extLst>
                </p:cNvPr>
                <p:cNvSpPr/>
                <p:nvPr/>
              </p:nvSpPr>
              <p:spPr>
                <a:xfrm>
                  <a:off x="8518722" y="1894289"/>
                  <a:ext cx="12692" cy="100964"/>
                </a:xfrm>
                <a:custGeom>
                  <a:avLst/>
                  <a:gdLst>
                    <a:gd name="connsiteX0" fmla="*/ 0 w 12692"/>
                    <a:gd name="connsiteY0" fmla="*/ 0 h 100964"/>
                    <a:gd name="connsiteX1" fmla="*/ 0 w 12692"/>
                    <a:gd name="connsiteY1" fmla="*/ 100965 h 100964"/>
                  </a:gdLst>
                  <a:ahLst/>
                  <a:cxnLst>
                    <a:cxn ang="0">
                      <a:pos x="connsiteX0" y="connsiteY0"/>
                    </a:cxn>
                    <a:cxn ang="0">
                      <a:pos x="connsiteX1" y="connsiteY1"/>
                    </a:cxn>
                  </a:cxnLst>
                  <a:rect l="l" t="t" r="r" b="b"/>
                  <a:pathLst>
                    <a:path w="12692" h="100964">
                      <a:moveTo>
                        <a:pt x="0" y="0"/>
                      </a:moveTo>
                      <a:lnTo>
                        <a:pt x="0" y="100965"/>
                      </a:lnTo>
                    </a:path>
                  </a:pathLst>
                </a:custGeom>
                <a:ln w="12691" cap="flat">
                  <a:solidFill>
                    <a:srgbClr val="A6A6A6"/>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729" name="Freeform 6236">
                  <a:extLst>
                    <a:ext uri="{FF2B5EF4-FFF2-40B4-BE49-F238E27FC236}">
                      <a16:creationId xmlns:a16="http://schemas.microsoft.com/office/drawing/2014/main" id="{3F552998-2264-F5EE-0F38-E60B4CE43ED5}"/>
                    </a:ext>
                  </a:extLst>
                </p:cNvPr>
                <p:cNvSpPr/>
                <p:nvPr/>
              </p:nvSpPr>
              <p:spPr>
                <a:xfrm>
                  <a:off x="8465160" y="1944772"/>
                  <a:ext cx="107125" cy="12684"/>
                </a:xfrm>
                <a:custGeom>
                  <a:avLst/>
                  <a:gdLst>
                    <a:gd name="connsiteX0" fmla="*/ 0 w 107125"/>
                    <a:gd name="connsiteY0" fmla="*/ 0 h 12684"/>
                    <a:gd name="connsiteX1" fmla="*/ 107126 w 107125"/>
                    <a:gd name="connsiteY1" fmla="*/ 0 h 12684"/>
                  </a:gdLst>
                  <a:ahLst/>
                  <a:cxnLst>
                    <a:cxn ang="0">
                      <a:pos x="connsiteX0" y="connsiteY0"/>
                    </a:cxn>
                    <a:cxn ang="0">
                      <a:pos x="connsiteX1" y="connsiteY1"/>
                    </a:cxn>
                  </a:cxnLst>
                  <a:rect l="l" t="t" r="r" b="b"/>
                  <a:pathLst>
                    <a:path w="107125" h="12684">
                      <a:moveTo>
                        <a:pt x="0" y="0"/>
                      </a:moveTo>
                      <a:lnTo>
                        <a:pt x="107126" y="0"/>
                      </a:lnTo>
                    </a:path>
                  </a:pathLst>
                </a:custGeom>
                <a:ln w="12691" cap="flat">
                  <a:solidFill>
                    <a:srgbClr val="A6A6A6"/>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sp>
            <p:nvSpPr>
              <p:cNvPr id="2722" name="Freeform 6229">
                <a:extLst>
                  <a:ext uri="{FF2B5EF4-FFF2-40B4-BE49-F238E27FC236}">
                    <a16:creationId xmlns:a16="http://schemas.microsoft.com/office/drawing/2014/main" id="{784E8E45-6982-9AEC-03FE-1AEEEF704A69}"/>
                  </a:ext>
                </a:extLst>
              </p:cNvPr>
              <p:cNvSpPr/>
              <p:nvPr/>
            </p:nvSpPr>
            <p:spPr>
              <a:xfrm>
                <a:off x="8461986" y="2639856"/>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723" name="Freeform 6230">
                <a:extLst>
                  <a:ext uri="{FF2B5EF4-FFF2-40B4-BE49-F238E27FC236}">
                    <a16:creationId xmlns:a16="http://schemas.microsoft.com/office/drawing/2014/main" id="{C0EEAEA5-2D24-BB8F-3BBD-D9BFB180E9EA}"/>
                  </a:ext>
                </a:extLst>
              </p:cNvPr>
              <p:cNvSpPr/>
              <p:nvPr/>
            </p:nvSpPr>
            <p:spPr>
              <a:xfrm>
                <a:off x="8461986" y="3334941"/>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724" name="Freeform 6231">
                <a:extLst>
                  <a:ext uri="{FF2B5EF4-FFF2-40B4-BE49-F238E27FC236}">
                    <a16:creationId xmlns:a16="http://schemas.microsoft.com/office/drawing/2014/main" id="{A3477342-601E-AD91-9EB6-36ADA24F9BF8}"/>
                  </a:ext>
                </a:extLst>
              </p:cNvPr>
              <p:cNvSpPr/>
              <p:nvPr/>
            </p:nvSpPr>
            <p:spPr>
              <a:xfrm>
                <a:off x="8461986" y="4030025"/>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725" name="Freeform 6232">
                <a:extLst>
                  <a:ext uri="{FF2B5EF4-FFF2-40B4-BE49-F238E27FC236}">
                    <a16:creationId xmlns:a16="http://schemas.microsoft.com/office/drawing/2014/main" id="{EEB02711-404D-1D7B-E59B-0563E82F735A}"/>
                  </a:ext>
                </a:extLst>
              </p:cNvPr>
              <p:cNvSpPr/>
              <p:nvPr/>
            </p:nvSpPr>
            <p:spPr>
              <a:xfrm>
                <a:off x="8461986" y="4725110"/>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726" name="Freeform 6233">
                <a:extLst>
                  <a:ext uri="{FF2B5EF4-FFF2-40B4-BE49-F238E27FC236}">
                    <a16:creationId xmlns:a16="http://schemas.microsoft.com/office/drawing/2014/main" id="{5A82419C-2608-0E9D-F65A-8170E8BEC505}"/>
                  </a:ext>
                </a:extLst>
              </p:cNvPr>
              <p:cNvSpPr/>
              <p:nvPr/>
            </p:nvSpPr>
            <p:spPr>
              <a:xfrm>
                <a:off x="8461986" y="1944772"/>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sp>
            <p:nvSpPr>
              <p:cNvPr id="2727" name="Freeform 6234">
                <a:extLst>
                  <a:ext uri="{FF2B5EF4-FFF2-40B4-BE49-F238E27FC236}">
                    <a16:creationId xmlns:a16="http://schemas.microsoft.com/office/drawing/2014/main" id="{D496B63A-7506-EE6F-0FD7-A1F944435E80}"/>
                  </a:ext>
                </a:extLst>
              </p:cNvPr>
              <p:cNvSpPr/>
              <p:nvPr/>
            </p:nvSpPr>
            <p:spPr>
              <a:xfrm>
                <a:off x="8461986" y="5420195"/>
                <a:ext cx="53943" cy="12684"/>
              </a:xfrm>
              <a:custGeom>
                <a:avLst/>
                <a:gdLst>
                  <a:gd name="connsiteX0" fmla="*/ 53944 w 53943"/>
                  <a:gd name="connsiteY0" fmla="*/ 0 h 12684"/>
                  <a:gd name="connsiteX1" fmla="*/ 0 w 53943"/>
                  <a:gd name="connsiteY1" fmla="*/ 0 h 12684"/>
                </a:gdLst>
                <a:ahLst/>
                <a:cxnLst>
                  <a:cxn ang="0">
                    <a:pos x="connsiteX0" y="connsiteY0"/>
                  </a:cxn>
                  <a:cxn ang="0">
                    <a:pos x="connsiteX1" y="connsiteY1"/>
                  </a:cxn>
                </a:cxnLst>
                <a:rect l="l" t="t" r="r" b="b"/>
                <a:pathLst>
                  <a:path w="53943" h="12684">
                    <a:moveTo>
                      <a:pt x="53944" y="0"/>
                    </a:moveTo>
                    <a:lnTo>
                      <a:pt x="0" y="0"/>
                    </a:lnTo>
                  </a:path>
                </a:pathLst>
              </a:custGeom>
              <a:ln w="12691" cap="flat">
                <a:solidFill>
                  <a:srgbClr val="000000"/>
                </a:solidFill>
                <a:prstDash val="solid"/>
                <a:miter/>
              </a:ln>
            </p:spPr>
            <p:txBody>
              <a:bodyPr rtlCol="0" anchor="ctr"/>
              <a:lstStyle/>
              <a:p>
                <a:pPr defTabSz="914446"/>
                <a:endParaRPr lang="en-GB" sz="800" noProof="0" dirty="0">
                  <a:solidFill>
                    <a:prstClr val="black"/>
                  </a:solidFill>
                  <a:latin typeface="Aptos" panose="02110004020202020204"/>
                </a:endParaRPr>
              </a:p>
            </p:txBody>
          </p:sp>
        </p:grpSp>
        <p:grpSp>
          <p:nvGrpSpPr>
            <p:cNvPr id="2713" name="Graphic 4">
              <a:extLst>
                <a:ext uri="{FF2B5EF4-FFF2-40B4-BE49-F238E27FC236}">
                  <a16:creationId xmlns:a16="http://schemas.microsoft.com/office/drawing/2014/main" id="{FA76BE3F-ABAF-B8E9-7848-06393D3AE0EA}"/>
                </a:ext>
              </a:extLst>
            </p:cNvPr>
            <p:cNvGrpSpPr/>
            <p:nvPr/>
          </p:nvGrpSpPr>
          <p:grpSpPr>
            <a:xfrm>
              <a:off x="9980723" y="3504259"/>
              <a:ext cx="536686" cy="4011151"/>
              <a:chOff x="7975508" y="1801850"/>
              <a:chExt cx="536686" cy="3779963"/>
            </a:xfrm>
            <a:solidFill>
              <a:srgbClr val="000000"/>
            </a:solidFill>
          </p:grpSpPr>
          <p:sp>
            <p:nvSpPr>
              <p:cNvPr id="2714" name="TextBox 2713">
                <a:extLst>
                  <a:ext uri="{FF2B5EF4-FFF2-40B4-BE49-F238E27FC236}">
                    <a16:creationId xmlns:a16="http://schemas.microsoft.com/office/drawing/2014/main" id="{8473FA63-3371-9AAD-BBA2-B9BBD636E49A}"/>
                  </a:ext>
                </a:extLst>
              </p:cNvPr>
              <p:cNvSpPr txBox="1"/>
              <p:nvPr/>
            </p:nvSpPr>
            <p:spPr>
              <a:xfrm>
                <a:off x="8061899" y="2496936"/>
                <a:ext cx="450122" cy="304540"/>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80</a:t>
                </a:r>
              </a:p>
            </p:txBody>
          </p:sp>
          <p:sp>
            <p:nvSpPr>
              <p:cNvPr id="2715" name="TextBox 2714">
                <a:extLst>
                  <a:ext uri="{FF2B5EF4-FFF2-40B4-BE49-F238E27FC236}">
                    <a16:creationId xmlns:a16="http://schemas.microsoft.com/office/drawing/2014/main" id="{4671D4A1-ED85-E860-773D-3CE2AF83D206}"/>
                  </a:ext>
                </a:extLst>
              </p:cNvPr>
              <p:cNvSpPr txBox="1"/>
              <p:nvPr/>
            </p:nvSpPr>
            <p:spPr>
              <a:xfrm>
                <a:off x="8061899" y="3192020"/>
                <a:ext cx="450123" cy="304540"/>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60</a:t>
                </a:r>
              </a:p>
            </p:txBody>
          </p:sp>
          <p:sp>
            <p:nvSpPr>
              <p:cNvPr id="2716" name="TextBox 2715">
                <a:extLst>
                  <a:ext uri="{FF2B5EF4-FFF2-40B4-BE49-F238E27FC236}">
                    <a16:creationId xmlns:a16="http://schemas.microsoft.com/office/drawing/2014/main" id="{FBD5FE6D-D7F6-1604-5CF0-3BC7E8110993}"/>
                  </a:ext>
                </a:extLst>
              </p:cNvPr>
              <p:cNvSpPr txBox="1"/>
              <p:nvPr/>
            </p:nvSpPr>
            <p:spPr>
              <a:xfrm>
                <a:off x="8061899" y="3887104"/>
                <a:ext cx="450123" cy="304540"/>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40</a:t>
                </a:r>
              </a:p>
            </p:txBody>
          </p:sp>
          <p:sp>
            <p:nvSpPr>
              <p:cNvPr id="2717" name="TextBox 2716">
                <a:extLst>
                  <a:ext uri="{FF2B5EF4-FFF2-40B4-BE49-F238E27FC236}">
                    <a16:creationId xmlns:a16="http://schemas.microsoft.com/office/drawing/2014/main" id="{051A69AC-90F5-F525-CBA8-1EA2AA109227}"/>
                  </a:ext>
                </a:extLst>
              </p:cNvPr>
              <p:cNvSpPr txBox="1"/>
              <p:nvPr/>
            </p:nvSpPr>
            <p:spPr>
              <a:xfrm>
                <a:off x="8061899" y="4582189"/>
                <a:ext cx="450123" cy="304540"/>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20</a:t>
                </a:r>
              </a:p>
            </p:txBody>
          </p:sp>
          <p:sp>
            <p:nvSpPr>
              <p:cNvPr id="2718" name="TextBox 2717">
                <a:extLst>
                  <a:ext uri="{FF2B5EF4-FFF2-40B4-BE49-F238E27FC236}">
                    <a16:creationId xmlns:a16="http://schemas.microsoft.com/office/drawing/2014/main" id="{FD47C338-AEE9-8AF6-62C4-1392189171EE}"/>
                  </a:ext>
                </a:extLst>
              </p:cNvPr>
              <p:cNvSpPr txBox="1"/>
              <p:nvPr/>
            </p:nvSpPr>
            <p:spPr>
              <a:xfrm>
                <a:off x="7975508" y="1801850"/>
                <a:ext cx="536686" cy="304540"/>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100</a:t>
                </a:r>
              </a:p>
            </p:txBody>
          </p:sp>
          <p:sp>
            <p:nvSpPr>
              <p:cNvPr id="2719" name="TextBox 2718">
                <a:extLst>
                  <a:ext uri="{FF2B5EF4-FFF2-40B4-BE49-F238E27FC236}">
                    <a16:creationId xmlns:a16="http://schemas.microsoft.com/office/drawing/2014/main" id="{BDF7A77A-CD7D-B74C-C9EC-A0F243694276}"/>
                  </a:ext>
                </a:extLst>
              </p:cNvPr>
              <p:cNvSpPr txBox="1"/>
              <p:nvPr/>
            </p:nvSpPr>
            <p:spPr>
              <a:xfrm>
                <a:off x="8148162" y="5277273"/>
                <a:ext cx="363561" cy="304540"/>
              </a:xfrm>
              <a:prstGeom prst="rect">
                <a:avLst/>
              </a:prstGeom>
              <a:noFill/>
            </p:spPr>
            <p:txBody>
              <a:bodyPr wrap="none" rtlCol="0">
                <a:spAutoFit/>
              </a:bodyPr>
              <a:lstStyle/>
              <a:p>
                <a:pPr algn="r" defTabSz="914446"/>
                <a:r>
                  <a:rPr lang="en-GB" sz="800" noProof="0" dirty="0">
                    <a:ln/>
                    <a:solidFill>
                      <a:srgbClr val="000000"/>
                    </a:solidFill>
                    <a:latin typeface="Arial"/>
                    <a:cs typeface="Arial"/>
                    <a:sym typeface="Arial"/>
                    <a:rtl val="0"/>
                  </a:rPr>
                  <a:t>0</a:t>
                </a:r>
              </a:p>
            </p:txBody>
          </p:sp>
        </p:grpSp>
      </p:grpSp>
      <p:grpSp>
        <p:nvGrpSpPr>
          <p:cNvPr id="2732" name="Group 2731">
            <a:extLst>
              <a:ext uri="{FF2B5EF4-FFF2-40B4-BE49-F238E27FC236}">
                <a16:creationId xmlns:a16="http://schemas.microsoft.com/office/drawing/2014/main" id="{9BB5FA4D-B296-08A8-FADE-93A4145721FB}"/>
              </a:ext>
            </a:extLst>
          </p:cNvPr>
          <p:cNvGrpSpPr/>
          <p:nvPr/>
        </p:nvGrpSpPr>
        <p:grpSpPr>
          <a:xfrm>
            <a:off x="6893564" y="4782013"/>
            <a:ext cx="4962233" cy="402824"/>
            <a:chOff x="10340345" y="7343906"/>
            <a:chExt cx="7443350" cy="604236"/>
          </a:xfrm>
        </p:grpSpPr>
        <p:sp>
          <p:nvSpPr>
            <p:cNvPr id="2733" name="TextBox 2732">
              <a:extLst>
                <a:ext uri="{FF2B5EF4-FFF2-40B4-BE49-F238E27FC236}">
                  <a16:creationId xmlns:a16="http://schemas.microsoft.com/office/drawing/2014/main" id="{C2F8EF17-975A-1A06-F2C7-1FDBEFF76B30}"/>
                </a:ext>
              </a:extLst>
            </p:cNvPr>
            <p:cNvSpPr txBox="1"/>
            <p:nvPr/>
          </p:nvSpPr>
          <p:spPr>
            <a:xfrm>
              <a:off x="13376121" y="7624976"/>
              <a:ext cx="1337387" cy="323166"/>
            </a:xfrm>
            <a:prstGeom prst="rect">
              <a:avLst/>
            </a:prstGeom>
            <a:noFill/>
          </p:spPr>
          <p:txBody>
            <a:bodyPr wrap="none" rtlCol="0">
              <a:spAutoFit/>
            </a:bodyPr>
            <a:lstStyle/>
            <a:p>
              <a:pPr algn="ctr" defTabSz="914446"/>
              <a:r>
                <a:rPr lang="en-GB" sz="800" b="1" noProof="0" dirty="0">
                  <a:ln/>
                  <a:solidFill>
                    <a:srgbClr val="000000"/>
                  </a:solidFill>
                  <a:latin typeface="Arial"/>
                  <a:cs typeface="Arial"/>
                  <a:sym typeface="Arial"/>
                  <a:rtl val="0"/>
                </a:rPr>
                <a:t>Time (months)</a:t>
              </a:r>
            </a:p>
          </p:txBody>
        </p:sp>
        <p:grpSp>
          <p:nvGrpSpPr>
            <p:cNvPr id="2734" name="Graphic 4">
              <a:extLst>
                <a:ext uri="{FF2B5EF4-FFF2-40B4-BE49-F238E27FC236}">
                  <a16:creationId xmlns:a16="http://schemas.microsoft.com/office/drawing/2014/main" id="{B15FE446-E2C9-6D9C-FB1A-E9D731F60563}"/>
                </a:ext>
              </a:extLst>
            </p:cNvPr>
            <p:cNvGrpSpPr/>
            <p:nvPr/>
          </p:nvGrpSpPr>
          <p:grpSpPr>
            <a:xfrm>
              <a:off x="10521145" y="7343906"/>
              <a:ext cx="7036295" cy="57204"/>
              <a:chOff x="8515930" y="5420195"/>
              <a:chExt cx="7036295" cy="53907"/>
            </a:xfrm>
          </p:grpSpPr>
          <p:sp>
            <p:nvSpPr>
              <p:cNvPr id="2754" name="Freeform 4863">
                <a:extLst>
                  <a:ext uri="{FF2B5EF4-FFF2-40B4-BE49-F238E27FC236}">
                    <a16:creationId xmlns:a16="http://schemas.microsoft.com/office/drawing/2014/main" id="{855A8149-C0AE-2850-802F-AF2C5944E92C}"/>
                  </a:ext>
                </a:extLst>
              </p:cNvPr>
              <p:cNvSpPr/>
              <p:nvPr/>
            </p:nvSpPr>
            <p:spPr>
              <a:xfrm>
                <a:off x="14724411"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755" name="Freeform 4864">
                <a:extLst>
                  <a:ext uri="{FF2B5EF4-FFF2-40B4-BE49-F238E27FC236}">
                    <a16:creationId xmlns:a16="http://schemas.microsoft.com/office/drawing/2014/main" id="{7F08D41E-8B44-71C6-991F-77879ECE5C3C}"/>
                  </a:ext>
                </a:extLst>
              </p:cNvPr>
              <p:cNvSpPr/>
              <p:nvPr/>
            </p:nvSpPr>
            <p:spPr>
              <a:xfrm>
                <a:off x="14310504"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756" name="Freeform 4865">
                <a:extLst>
                  <a:ext uri="{FF2B5EF4-FFF2-40B4-BE49-F238E27FC236}">
                    <a16:creationId xmlns:a16="http://schemas.microsoft.com/office/drawing/2014/main" id="{9B1C67B2-0A2C-E0AB-2D98-DB687AABAE95}"/>
                  </a:ext>
                </a:extLst>
              </p:cNvPr>
              <p:cNvSpPr/>
              <p:nvPr/>
            </p:nvSpPr>
            <p:spPr>
              <a:xfrm>
                <a:off x="13896597"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757" name="Freeform 4866">
                <a:extLst>
                  <a:ext uri="{FF2B5EF4-FFF2-40B4-BE49-F238E27FC236}">
                    <a16:creationId xmlns:a16="http://schemas.microsoft.com/office/drawing/2014/main" id="{7D068375-A875-CC81-7968-E819C4AF73C0}"/>
                  </a:ext>
                </a:extLst>
              </p:cNvPr>
              <p:cNvSpPr/>
              <p:nvPr/>
            </p:nvSpPr>
            <p:spPr>
              <a:xfrm>
                <a:off x="13482690"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758" name="Freeform 4867">
                <a:extLst>
                  <a:ext uri="{FF2B5EF4-FFF2-40B4-BE49-F238E27FC236}">
                    <a16:creationId xmlns:a16="http://schemas.microsoft.com/office/drawing/2014/main" id="{89422D18-55E1-E604-BC28-EBD12E9F368D}"/>
                  </a:ext>
                </a:extLst>
              </p:cNvPr>
              <p:cNvSpPr/>
              <p:nvPr/>
            </p:nvSpPr>
            <p:spPr>
              <a:xfrm>
                <a:off x="13068783"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759" name="Freeform 4868">
                <a:extLst>
                  <a:ext uri="{FF2B5EF4-FFF2-40B4-BE49-F238E27FC236}">
                    <a16:creationId xmlns:a16="http://schemas.microsoft.com/office/drawing/2014/main" id="{4918437F-27E8-2160-3719-4877859CD681}"/>
                  </a:ext>
                </a:extLst>
              </p:cNvPr>
              <p:cNvSpPr/>
              <p:nvPr/>
            </p:nvSpPr>
            <p:spPr>
              <a:xfrm>
                <a:off x="12654875" y="5420195"/>
                <a:ext cx="12692" cy="53907"/>
              </a:xfrm>
              <a:custGeom>
                <a:avLst/>
                <a:gdLst>
                  <a:gd name="connsiteX0" fmla="*/ 1 w 12692"/>
                  <a:gd name="connsiteY0" fmla="*/ 0 h 53907"/>
                  <a:gd name="connsiteX1" fmla="*/ 1 w 12692"/>
                  <a:gd name="connsiteY1" fmla="*/ 53907 h 53907"/>
                </a:gdLst>
                <a:ahLst/>
                <a:cxnLst>
                  <a:cxn ang="0">
                    <a:pos x="connsiteX0" y="connsiteY0"/>
                  </a:cxn>
                  <a:cxn ang="0">
                    <a:pos x="connsiteX1" y="connsiteY1"/>
                  </a:cxn>
                </a:cxnLst>
                <a:rect l="l" t="t" r="r" b="b"/>
                <a:pathLst>
                  <a:path w="12692" h="53907">
                    <a:moveTo>
                      <a:pt x="1" y="0"/>
                    </a:moveTo>
                    <a:lnTo>
                      <a:pt x="1"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760" name="Freeform 4869">
                <a:extLst>
                  <a:ext uri="{FF2B5EF4-FFF2-40B4-BE49-F238E27FC236}">
                    <a16:creationId xmlns:a16="http://schemas.microsoft.com/office/drawing/2014/main" id="{E0997CE5-84B8-4518-1693-664A2684594B}"/>
                  </a:ext>
                </a:extLst>
              </p:cNvPr>
              <p:cNvSpPr/>
              <p:nvPr/>
            </p:nvSpPr>
            <p:spPr>
              <a:xfrm>
                <a:off x="12240968" y="5420195"/>
                <a:ext cx="12692" cy="53907"/>
              </a:xfrm>
              <a:custGeom>
                <a:avLst/>
                <a:gdLst>
                  <a:gd name="connsiteX0" fmla="*/ -1 w 12692"/>
                  <a:gd name="connsiteY0" fmla="*/ 0 h 53907"/>
                  <a:gd name="connsiteX1" fmla="*/ -1 w 12692"/>
                  <a:gd name="connsiteY1" fmla="*/ 53907 h 53907"/>
                </a:gdLst>
                <a:ahLst/>
                <a:cxnLst>
                  <a:cxn ang="0">
                    <a:pos x="connsiteX0" y="connsiteY0"/>
                  </a:cxn>
                  <a:cxn ang="0">
                    <a:pos x="connsiteX1" y="connsiteY1"/>
                  </a:cxn>
                </a:cxnLst>
                <a:rect l="l" t="t" r="r" b="b"/>
                <a:pathLst>
                  <a:path w="12692" h="53907">
                    <a:moveTo>
                      <a:pt x="-1" y="0"/>
                    </a:moveTo>
                    <a:lnTo>
                      <a:pt x="-1"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761" name="Freeform 4870">
                <a:extLst>
                  <a:ext uri="{FF2B5EF4-FFF2-40B4-BE49-F238E27FC236}">
                    <a16:creationId xmlns:a16="http://schemas.microsoft.com/office/drawing/2014/main" id="{405E9181-78EF-EB8F-A240-872FC938E1AE}"/>
                  </a:ext>
                </a:extLst>
              </p:cNvPr>
              <p:cNvSpPr/>
              <p:nvPr/>
            </p:nvSpPr>
            <p:spPr>
              <a:xfrm>
                <a:off x="11827188"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762" name="Freeform 4871">
                <a:extLst>
                  <a:ext uri="{FF2B5EF4-FFF2-40B4-BE49-F238E27FC236}">
                    <a16:creationId xmlns:a16="http://schemas.microsoft.com/office/drawing/2014/main" id="{C79A47F5-3A3E-2D2A-88AE-826C50A82F62}"/>
                  </a:ext>
                </a:extLst>
              </p:cNvPr>
              <p:cNvSpPr/>
              <p:nvPr/>
            </p:nvSpPr>
            <p:spPr>
              <a:xfrm>
                <a:off x="11413281"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763" name="Freeform 4872">
                <a:extLst>
                  <a:ext uri="{FF2B5EF4-FFF2-40B4-BE49-F238E27FC236}">
                    <a16:creationId xmlns:a16="http://schemas.microsoft.com/office/drawing/2014/main" id="{AAF34CCF-419B-4E27-0FFB-F5A76B73C1F6}"/>
                  </a:ext>
                </a:extLst>
              </p:cNvPr>
              <p:cNvSpPr/>
              <p:nvPr/>
            </p:nvSpPr>
            <p:spPr>
              <a:xfrm>
                <a:off x="10999373"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764" name="Freeform 4873">
                <a:extLst>
                  <a:ext uri="{FF2B5EF4-FFF2-40B4-BE49-F238E27FC236}">
                    <a16:creationId xmlns:a16="http://schemas.microsoft.com/office/drawing/2014/main" id="{68D25983-26C9-D4EF-F6BE-9C52F83E9168}"/>
                  </a:ext>
                </a:extLst>
              </p:cNvPr>
              <p:cNvSpPr/>
              <p:nvPr/>
            </p:nvSpPr>
            <p:spPr>
              <a:xfrm>
                <a:off x="10585466"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765" name="Freeform 4874">
                <a:extLst>
                  <a:ext uri="{FF2B5EF4-FFF2-40B4-BE49-F238E27FC236}">
                    <a16:creationId xmlns:a16="http://schemas.microsoft.com/office/drawing/2014/main" id="{C53093BE-FAD5-215A-BCBB-78D1E8233182}"/>
                  </a:ext>
                </a:extLst>
              </p:cNvPr>
              <p:cNvSpPr/>
              <p:nvPr/>
            </p:nvSpPr>
            <p:spPr>
              <a:xfrm>
                <a:off x="10171559"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766" name="Freeform 4875">
                <a:extLst>
                  <a:ext uri="{FF2B5EF4-FFF2-40B4-BE49-F238E27FC236}">
                    <a16:creationId xmlns:a16="http://schemas.microsoft.com/office/drawing/2014/main" id="{9D86F4CC-DADD-4952-F1BC-6D4CE2FDC8CD}"/>
                  </a:ext>
                </a:extLst>
              </p:cNvPr>
              <p:cNvSpPr/>
              <p:nvPr/>
            </p:nvSpPr>
            <p:spPr>
              <a:xfrm>
                <a:off x="9757652"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767" name="Freeform 4876">
                <a:extLst>
                  <a:ext uri="{FF2B5EF4-FFF2-40B4-BE49-F238E27FC236}">
                    <a16:creationId xmlns:a16="http://schemas.microsoft.com/office/drawing/2014/main" id="{F2E18F7F-9468-E805-85B5-8257FA63E1B6}"/>
                  </a:ext>
                </a:extLst>
              </p:cNvPr>
              <p:cNvSpPr/>
              <p:nvPr/>
            </p:nvSpPr>
            <p:spPr>
              <a:xfrm>
                <a:off x="9343745"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768" name="Freeform 4877">
                <a:extLst>
                  <a:ext uri="{FF2B5EF4-FFF2-40B4-BE49-F238E27FC236}">
                    <a16:creationId xmlns:a16="http://schemas.microsoft.com/office/drawing/2014/main" id="{45F3AB92-3EFE-9EFD-3A8B-3EF791FCED8B}"/>
                  </a:ext>
                </a:extLst>
              </p:cNvPr>
              <p:cNvSpPr/>
              <p:nvPr/>
            </p:nvSpPr>
            <p:spPr>
              <a:xfrm>
                <a:off x="8929837"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769" name="Freeform 4878">
                <a:extLst>
                  <a:ext uri="{FF2B5EF4-FFF2-40B4-BE49-F238E27FC236}">
                    <a16:creationId xmlns:a16="http://schemas.microsoft.com/office/drawing/2014/main" id="{4EC41FE7-39AB-F68D-3D10-4D05E71AFF39}"/>
                  </a:ext>
                </a:extLst>
              </p:cNvPr>
              <p:cNvSpPr/>
              <p:nvPr/>
            </p:nvSpPr>
            <p:spPr>
              <a:xfrm>
                <a:off x="8515930"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770" name="Freeform 4879">
                <a:extLst>
                  <a:ext uri="{FF2B5EF4-FFF2-40B4-BE49-F238E27FC236}">
                    <a16:creationId xmlns:a16="http://schemas.microsoft.com/office/drawing/2014/main" id="{2F27F9D4-21A4-2653-F283-966311BF750F}"/>
                  </a:ext>
                </a:extLst>
              </p:cNvPr>
              <p:cNvSpPr/>
              <p:nvPr/>
            </p:nvSpPr>
            <p:spPr>
              <a:xfrm>
                <a:off x="15138319" y="5420195"/>
                <a:ext cx="12692" cy="53907"/>
              </a:xfrm>
              <a:custGeom>
                <a:avLst/>
                <a:gdLst>
                  <a:gd name="connsiteX0" fmla="*/ 0 w 12692"/>
                  <a:gd name="connsiteY0" fmla="*/ 0 h 53907"/>
                  <a:gd name="connsiteX1" fmla="*/ 0 w 12692"/>
                  <a:gd name="connsiteY1" fmla="*/ 53907 h 53907"/>
                </a:gdLst>
                <a:ahLst/>
                <a:cxnLst>
                  <a:cxn ang="0">
                    <a:pos x="connsiteX0" y="connsiteY0"/>
                  </a:cxn>
                  <a:cxn ang="0">
                    <a:pos x="connsiteX1" y="connsiteY1"/>
                  </a:cxn>
                </a:cxnLst>
                <a:rect l="l" t="t" r="r" b="b"/>
                <a:pathLst>
                  <a:path w="12692" h="53907">
                    <a:moveTo>
                      <a:pt x="0" y="0"/>
                    </a:moveTo>
                    <a:lnTo>
                      <a:pt x="0"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sp>
            <p:nvSpPr>
              <p:cNvPr id="2771" name="Freeform 4880">
                <a:extLst>
                  <a:ext uri="{FF2B5EF4-FFF2-40B4-BE49-F238E27FC236}">
                    <a16:creationId xmlns:a16="http://schemas.microsoft.com/office/drawing/2014/main" id="{B4A399D6-7270-1331-F5BF-BD9B5C7F11A2}"/>
                  </a:ext>
                </a:extLst>
              </p:cNvPr>
              <p:cNvSpPr/>
              <p:nvPr/>
            </p:nvSpPr>
            <p:spPr>
              <a:xfrm>
                <a:off x="15552226" y="5420195"/>
                <a:ext cx="12692" cy="53907"/>
              </a:xfrm>
              <a:custGeom>
                <a:avLst/>
                <a:gdLst>
                  <a:gd name="connsiteX0" fmla="*/ -1 w 12692"/>
                  <a:gd name="connsiteY0" fmla="*/ 0 h 53907"/>
                  <a:gd name="connsiteX1" fmla="*/ -1 w 12692"/>
                  <a:gd name="connsiteY1" fmla="*/ 53907 h 53907"/>
                </a:gdLst>
                <a:ahLst/>
                <a:cxnLst>
                  <a:cxn ang="0">
                    <a:pos x="connsiteX0" y="connsiteY0"/>
                  </a:cxn>
                  <a:cxn ang="0">
                    <a:pos x="connsiteX1" y="connsiteY1"/>
                  </a:cxn>
                </a:cxnLst>
                <a:rect l="l" t="t" r="r" b="b"/>
                <a:pathLst>
                  <a:path w="12692" h="53907">
                    <a:moveTo>
                      <a:pt x="-1" y="0"/>
                    </a:moveTo>
                    <a:lnTo>
                      <a:pt x="-1" y="53907"/>
                    </a:lnTo>
                  </a:path>
                </a:pathLst>
              </a:custGeom>
              <a:ln w="12691" cap="flat">
                <a:solidFill>
                  <a:srgbClr val="000000"/>
                </a:solidFill>
                <a:prstDash val="solid"/>
                <a:miter/>
              </a:ln>
            </p:spPr>
            <p:txBody>
              <a:bodyPr rtlCol="0" anchor="ctr"/>
              <a:lstStyle/>
              <a:p>
                <a:pPr algn="ctr" defTabSz="914446"/>
                <a:endParaRPr lang="en-GB" sz="800" noProof="0" dirty="0">
                  <a:solidFill>
                    <a:prstClr val="black"/>
                  </a:solidFill>
                  <a:latin typeface="Aptos" panose="02110004020202020204"/>
                </a:endParaRPr>
              </a:p>
            </p:txBody>
          </p:sp>
        </p:grpSp>
        <p:grpSp>
          <p:nvGrpSpPr>
            <p:cNvPr id="2735" name="Graphic 4">
              <a:extLst>
                <a:ext uri="{FF2B5EF4-FFF2-40B4-BE49-F238E27FC236}">
                  <a16:creationId xmlns:a16="http://schemas.microsoft.com/office/drawing/2014/main" id="{B030F68E-FA8D-9DFE-7A5E-3098C96FF82C}"/>
                </a:ext>
              </a:extLst>
            </p:cNvPr>
            <p:cNvGrpSpPr/>
            <p:nvPr/>
          </p:nvGrpSpPr>
          <p:grpSpPr>
            <a:xfrm>
              <a:off x="10340345" y="7379882"/>
              <a:ext cx="7443350" cy="323167"/>
              <a:chOff x="8335130" y="5454089"/>
              <a:chExt cx="7443350" cy="304540"/>
            </a:xfrm>
            <a:solidFill>
              <a:srgbClr val="000000"/>
            </a:solidFill>
          </p:grpSpPr>
          <p:sp>
            <p:nvSpPr>
              <p:cNvPr id="2736" name="TextBox 2735">
                <a:extLst>
                  <a:ext uri="{FF2B5EF4-FFF2-40B4-BE49-F238E27FC236}">
                    <a16:creationId xmlns:a16="http://schemas.microsoft.com/office/drawing/2014/main" id="{7ECC9B48-9CE8-2959-FD40-BCB5D3E3E4A5}"/>
                  </a:ext>
                </a:extLst>
              </p:cNvPr>
              <p:cNvSpPr txBox="1"/>
              <p:nvPr/>
            </p:nvSpPr>
            <p:spPr>
              <a:xfrm>
                <a:off x="14500541" y="5454089"/>
                <a:ext cx="450125" cy="304540"/>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45</a:t>
                </a:r>
              </a:p>
            </p:txBody>
          </p:sp>
          <p:sp>
            <p:nvSpPr>
              <p:cNvPr id="2737" name="TextBox 2736">
                <a:extLst>
                  <a:ext uri="{FF2B5EF4-FFF2-40B4-BE49-F238E27FC236}">
                    <a16:creationId xmlns:a16="http://schemas.microsoft.com/office/drawing/2014/main" id="{58C76492-F45E-F0F6-1ABB-1E0873CCF702}"/>
                  </a:ext>
                </a:extLst>
              </p:cNvPr>
              <p:cNvSpPr txBox="1"/>
              <p:nvPr/>
            </p:nvSpPr>
            <p:spPr>
              <a:xfrm>
                <a:off x="14086634"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42</a:t>
                </a:r>
              </a:p>
            </p:txBody>
          </p:sp>
          <p:sp>
            <p:nvSpPr>
              <p:cNvPr id="2738" name="TextBox 2737">
                <a:extLst>
                  <a:ext uri="{FF2B5EF4-FFF2-40B4-BE49-F238E27FC236}">
                    <a16:creationId xmlns:a16="http://schemas.microsoft.com/office/drawing/2014/main" id="{C9C60F19-DA89-36DB-E889-787BDF916A9C}"/>
                  </a:ext>
                </a:extLst>
              </p:cNvPr>
              <p:cNvSpPr txBox="1"/>
              <p:nvPr/>
            </p:nvSpPr>
            <p:spPr>
              <a:xfrm>
                <a:off x="13672727"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39</a:t>
                </a:r>
              </a:p>
            </p:txBody>
          </p:sp>
          <p:sp>
            <p:nvSpPr>
              <p:cNvPr id="2739" name="TextBox 2738">
                <a:extLst>
                  <a:ext uri="{FF2B5EF4-FFF2-40B4-BE49-F238E27FC236}">
                    <a16:creationId xmlns:a16="http://schemas.microsoft.com/office/drawing/2014/main" id="{6DFEFEE4-E51E-E8D1-8538-D336F7C8F2AE}"/>
                  </a:ext>
                </a:extLst>
              </p:cNvPr>
              <p:cNvSpPr txBox="1"/>
              <p:nvPr/>
            </p:nvSpPr>
            <p:spPr>
              <a:xfrm>
                <a:off x="13258820"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36</a:t>
                </a:r>
              </a:p>
            </p:txBody>
          </p:sp>
          <p:sp>
            <p:nvSpPr>
              <p:cNvPr id="2740" name="TextBox 2739">
                <a:extLst>
                  <a:ext uri="{FF2B5EF4-FFF2-40B4-BE49-F238E27FC236}">
                    <a16:creationId xmlns:a16="http://schemas.microsoft.com/office/drawing/2014/main" id="{8EE2D193-C275-AE8F-8FAF-EB2A8EACC718}"/>
                  </a:ext>
                </a:extLst>
              </p:cNvPr>
              <p:cNvSpPr txBox="1"/>
              <p:nvPr/>
            </p:nvSpPr>
            <p:spPr>
              <a:xfrm>
                <a:off x="12844913"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33</a:t>
                </a:r>
              </a:p>
            </p:txBody>
          </p:sp>
          <p:sp>
            <p:nvSpPr>
              <p:cNvPr id="2741" name="TextBox 2740">
                <a:extLst>
                  <a:ext uri="{FF2B5EF4-FFF2-40B4-BE49-F238E27FC236}">
                    <a16:creationId xmlns:a16="http://schemas.microsoft.com/office/drawing/2014/main" id="{C1772C9C-3328-0CA0-2238-BE3873081619}"/>
                  </a:ext>
                </a:extLst>
              </p:cNvPr>
              <p:cNvSpPr txBox="1"/>
              <p:nvPr/>
            </p:nvSpPr>
            <p:spPr>
              <a:xfrm>
                <a:off x="12431004"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30</a:t>
                </a:r>
              </a:p>
            </p:txBody>
          </p:sp>
          <p:sp>
            <p:nvSpPr>
              <p:cNvPr id="2742" name="TextBox 2741">
                <a:extLst>
                  <a:ext uri="{FF2B5EF4-FFF2-40B4-BE49-F238E27FC236}">
                    <a16:creationId xmlns:a16="http://schemas.microsoft.com/office/drawing/2014/main" id="{7D258542-A54D-03AB-EB06-47FB6AA64DB7}"/>
                  </a:ext>
                </a:extLst>
              </p:cNvPr>
              <p:cNvSpPr txBox="1"/>
              <p:nvPr/>
            </p:nvSpPr>
            <p:spPr>
              <a:xfrm>
                <a:off x="12017097"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27</a:t>
                </a:r>
              </a:p>
            </p:txBody>
          </p:sp>
          <p:sp>
            <p:nvSpPr>
              <p:cNvPr id="2743" name="TextBox 2742">
                <a:extLst>
                  <a:ext uri="{FF2B5EF4-FFF2-40B4-BE49-F238E27FC236}">
                    <a16:creationId xmlns:a16="http://schemas.microsoft.com/office/drawing/2014/main" id="{73A49E26-01BA-CD8A-4FA8-9D1FD1E977E8}"/>
                  </a:ext>
                </a:extLst>
              </p:cNvPr>
              <p:cNvSpPr txBox="1"/>
              <p:nvPr/>
            </p:nvSpPr>
            <p:spPr>
              <a:xfrm>
                <a:off x="11603192"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24</a:t>
                </a:r>
              </a:p>
            </p:txBody>
          </p:sp>
          <p:sp>
            <p:nvSpPr>
              <p:cNvPr id="2744" name="TextBox 2743">
                <a:extLst>
                  <a:ext uri="{FF2B5EF4-FFF2-40B4-BE49-F238E27FC236}">
                    <a16:creationId xmlns:a16="http://schemas.microsoft.com/office/drawing/2014/main" id="{3C0E91B1-AA98-6273-C4EA-B51BC009A056}"/>
                  </a:ext>
                </a:extLst>
              </p:cNvPr>
              <p:cNvSpPr txBox="1"/>
              <p:nvPr/>
            </p:nvSpPr>
            <p:spPr>
              <a:xfrm>
                <a:off x="11189285"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21</a:t>
                </a:r>
              </a:p>
            </p:txBody>
          </p:sp>
          <p:sp>
            <p:nvSpPr>
              <p:cNvPr id="2745" name="TextBox 2744">
                <a:extLst>
                  <a:ext uri="{FF2B5EF4-FFF2-40B4-BE49-F238E27FC236}">
                    <a16:creationId xmlns:a16="http://schemas.microsoft.com/office/drawing/2014/main" id="{AF999D45-FB48-F336-B75D-EA4D2CE239F3}"/>
                  </a:ext>
                </a:extLst>
              </p:cNvPr>
              <p:cNvSpPr txBox="1"/>
              <p:nvPr/>
            </p:nvSpPr>
            <p:spPr>
              <a:xfrm>
                <a:off x="10775377"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18</a:t>
                </a:r>
              </a:p>
            </p:txBody>
          </p:sp>
          <p:sp>
            <p:nvSpPr>
              <p:cNvPr id="2746" name="TextBox 2745">
                <a:extLst>
                  <a:ext uri="{FF2B5EF4-FFF2-40B4-BE49-F238E27FC236}">
                    <a16:creationId xmlns:a16="http://schemas.microsoft.com/office/drawing/2014/main" id="{86929BA0-777E-A692-676C-A804F19403BD}"/>
                  </a:ext>
                </a:extLst>
              </p:cNvPr>
              <p:cNvSpPr txBox="1"/>
              <p:nvPr/>
            </p:nvSpPr>
            <p:spPr>
              <a:xfrm>
                <a:off x="10361469"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15</a:t>
                </a:r>
              </a:p>
            </p:txBody>
          </p:sp>
          <p:sp>
            <p:nvSpPr>
              <p:cNvPr id="2747" name="TextBox 2746">
                <a:extLst>
                  <a:ext uri="{FF2B5EF4-FFF2-40B4-BE49-F238E27FC236}">
                    <a16:creationId xmlns:a16="http://schemas.microsoft.com/office/drawing/2014/main" id="{DA95261A-2C93-032D-1834-226A00B85065}"/>
                  </a:ext>
                </a:extLst>
              </p:cNvPr>
              <p:cNvSpPr txBox="1"/>
              <p:nvPr/>
            </p:nvSpPr>
            <p:spPr>
              <a:xfrm>
                <a:off x="9947562"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12</a:t>
                </a:r>
              </a:p>
            </p:txBody>
          </p:sp>
          <p:sp>
            <p:nvSpPr>
              <p:cNvPr id="2748" name="TextBox 2747">
                <a:extLst>
                  <a:ext uri="{FF2B5EF4-FFF2-40B4-BE49-F238E27FC236}">
                    <a16:creationId xmlns:a16="http://schemas.microsoft.com/office/drawing/2014/main" id="{CE86CB87-D3DA-B55F-0048-937A99B26209}"/>
                  </a:ext>
                </a:extLst>
              </p:cNvPr>
              <p:cNvSpPr txBox="1"/>
              <p:nvPr/>
            </p:nvSpPr>
            <p:spPr>
              <a:xfrm>
                <a:off x="9576852"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9</a:t>
                </a:r>
              </a:p>
            </p:txBody>
          </p:sp>
          <p:sp>
            <p:nvSpPr>
              <p:cNvPr id="2749" name="TextBox 2748">
                <a:extLst>
                  <a:ext uri="{FF2B5EF4-FFF2-40B4-BE49-F238E27FC236}">
                    <a16:creationId xmlns:a16="http://schemas.microsoft.com/office/drawing/2014/main" id="{4181B4C2-D953-9849-EEB9-8FD052EEBF0F}"/>
                  </a:ext>
                </a:extLst>
              </p:cNvPr>
              <p:cNvSpPr txBox="1"/>
              <p:nvPr/>
            </p:nvSpPr>
            <p:spPr>
              <a:xfrm>
                <a:off x="9162945"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6</a:t>
                </a:r>
              </a:p>
            </p:txBody>
          </p:sp>
          <p:sp>
            <p:nvSpPr>
              <p:cNvPr id="2750" name="TextBox 2749">
                <a:extLst>
                  <a:ext uri="{FF2B5EF4-FFF2-40B4-BE49-F238E27FC236}">
                    <a16:creationId xmlns:a16="http://schemas.microsoft.com/office/drawing/2014/main" id="{D6E479D2-F3FF-F3C0-C5AE-0FE75B6A0747}"/>
                  </a:ext>
                </a:extLst>
              </p:cNvPr>
              <p:cNvSpPr txBox="1"/>
              <p:nvPr/>
            </p:nvSpPr>
            <p:spPr>
              <a:xfrm>
                <a:off x="8749038"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3</a:t>
                </a:r>
              </a:p>
            </p:txBody>
          </p:sp>
          <p:sp>
            <p:nvSpPr>
              <p:cNvPr id="2751" name="TextBox 2750">
                <a:extLst>
                  <a:ext uri="{FF2B5EF4-FFF2-40B4-BE49-F238E27FC236}">
                    <a16:creationId xmlns:a16="http://schemas.microsoft.com/office/drawing/2014/main" id="{427594AB-C0A4-905C-FA13-5ABE4B1DB72E}"/>
                  </a:ext>
                </a:extLst>
              </p:cNvPr>
              <p:cNvSpPr txBox="1"/>
              <p:nvPr/>
            </p:nvSpPr>
            <p:spPr>
              <a:xfrm>
                <a:off x="8335130" y="5454089"/>
                <a:ext cx="363561"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0</a:t>
                </a:r>
              </a:p>
            </p:txBody>
          </p:sp>
          <p:sp>
            <p:nvSpPr>
              <p:cNvPr id="2752" name="TextBox 2751">
                <a:extLst>
                  <a:ext uri="{FF2B5EF4-FFF2-40B4-BE49-F238E27FC236}">
                    <a16:creationId xmlns:a16="http://schemas.microsoft.com/office/drawing/2014/main" id="{90AED510-AF63-3BDF-1B1F-6196E9C2982B}"/>
                  </a:ext>
                </a:extLst>
              </p:cNvPr>
              <p:cNvSpPr txBox="1"/>
              <p:nvPr/>
            </p:nvSpPr>
            <p:spPr>
              <a:xfrm>
                <a:off x="14914448"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48</a:t>
                </a:r>
              </a:p>
            </p:txBody>
          </p:sp>
          <p:sp>
            <p:nvSpPr>
              <p:cNvPr id="2753" name="TextBox 2752">
                <a:extLst>
                  <a:ext uri="{FF2B5EF4-FFF2-40B4-BE49-F238E27FC236}">
                    <a16:creationId xmlns:a16="http://schemas.microsoft.com/office/drawing/2014/main" id="{85CAB4A1-600D-11F7-FA3D-A28E1D5F371A}"/>
                  </a:ext>
                </a:extLst>
              </p:cNvPr>
              <p:cNvSpPr txBox="1"/>
              <p:nvPr/>
            </p:nvSpPr>
            <p:spPr>
              <a:xfrm>
                <a:off x="15328355" y="5454089"/>
                <a:ext cx="450125" cy="304539"/>
              </a:xfrm>
              <a:prstGeom prst="rect">
                <a:avLst/>
              </a:prstGeom>
              <a:noFill/>
            </p:spPr>
            <p:txBody>
              <a:bodyPr wrap="none" rtlCol="0">
                <a:spAutoFit/>
              </a:bodyPr>
              <a:lstStyle/>
              <a:p>
                <a:pPr algn="ctr" defTabSz="914446"/>
                <a:r>
                  <a:rPr lang="en-GB" sz="800" noProof="0" dirty="0">
                    <a:ln/>
                    <a:solidFill>
                      <a:srgbClr val="000000"/>
                    </a:solidFill>
                    <a:latin typeface="Arial"/>
                    <a:cs typeface="Arial"/>
                    <a:sym typeface="Arial"/>
                    <a:rtl val="0"/>
                  </a:rPr>
                  <a:t>51</a:t>
                </a:r>
              </a:p>
            </p:txBody>
          </p:sp>
        </p:grpSp>
      </p:grpSp>
      <p:sp>
        <p:nvSpPr>
          <p:cNvPr id="2813" name="TextBox 2812">
            <a:extLst>
              <a:ext uri="{FF2B5EF4-FFF2-40B4-BE49-F238E27FC236}">
                <a16:creationId xmlns:a16="http://schemas.microsoft.com/office/drawing/2014/main" id="{3A50842D-30E1-3274-BCA6-1124DB1E1529}"/>
              </a:ext>
            </a:extLst>
          </p:cNvPr>
          <p:cNvSpPr txBox="1"/>
          <p:nvPr/>
        </p:nvSpPr>
        <p:spPr>
          <a:xfrm>
            <a:off x="6230502" y="5100760"/>
            <a:ext cx="1231427" cy="215444"/>
          </a:xfrm>
          <a:prstGeom prst="rect">
            <a:avLst/>
          </a:prstGeom>
          <a:noFill/>
        </p:spPr>
        <p:txBody>
          <a:bodyPr wrap="none" rtlCol="0">
            <a:spAutoFit/>
          </a:bodyPr>
          <a:lstStyle/>
          <a:p>
            <a:pPr defTabSz="914446"/>
            <a:r>
              <a:rPr lang="en-GB" sz="800" b="1" noProof="0" dirty="0">
                <a:ln/>
                <a:solidFill>
                  <a:srgbClr val="000000"/>
                </a:solidFill>
                <a:latin typeface="Arial"/>
                <a:cs typeface="Arial"/>
                <a:sym typeface="Arial"/>
                <a:rtl val="0"/>
              </a:rPr>
              <a:t>No. of patients at risk</a:t>
            </a:r>
          </a:p>
        </p:txBody>
      </p:sp>
      <p:sp>
        <p:nvSpPr>
          <p:cNvPr id="18" name="Google Shape;315;p7">
            <a:extLst>
              <a:ext uri="{FF2B5EF4-FFF2-40B4-BE49-F238E27FC236}">
                <a16:creationId xmlns:a16="http://schemas.microsoft.com/office/drawing/2014/main" id="{BBC79A09-BE47-48B8-3DE0-549E57F5AF2D}"/>
              </a:ext>
            </a:extLst>
          </p:cNvPr>
          <p:cNvSpPr txBox="1"/>
          <p:nvPr/>
        </p:nvSpPr>
        <p:spPr>
          <a:xfrm>
            <a:off x="952501" y="1172620"/>
            <a:ext cx="4789515" cy="307750"/>
          </a:xfrm>
          <a:prstGeom prst="rect">
            <a:avLst/>
          </a:prstGeom>
          <a:noFill/>
          <a:ln>
            <a:noFill/>
          </a:ln>
        </p:spPr>
        <p:txBody>
          <a:bodyPr spcFirstLastPara="1" wrap="square" lIns="60950" tIns="30467" rIns="60950" bIns="30467" anchor="t" anchorCtr="0">
            <a:spAutoFit/>
          </a:bodyPr>
          <a:lstStyle/>
          <a:p>
            <a:pPr algn="ctr" defTabSz="914446"/>
            <a:r>
              <a:rPr lang="en-GB" sz="1600" b="1" noProof="0" dirty="0">
                <a:latin typeface="Arial"/>
                <a:ea typeface="Arial"/>
                <a:cs typeface="Arial"/>
                <a:sym typeface="Arial"/>
              </a:rPr>
              <a:t>Secondary endpoint: INV-PFS</a:t>
            </a:r>
            <a:endParaRPr lang="en-GB" sz="1067" strike="sngStrike" noProof="0" dirty="0">
              <a:latin typeface="Aptos" panose="02110004020202020204"/>
            </a:endParaRPr>
          </a:p>
        </p:txBody>
      </p:sp>
      <p:sp>
        <p:nvSpPr>
          <p:cNvPr id="19" name="Google Shape;315;p7">
            <a:extLst>
              <a:ext uri="{FF2B5EF4-FFF2-40B4-BE49-F238E27FC236}">
                <a16:creationId xmlns:a16="http://schemas.microsoft.com/office/drawing/2014/main" id="{2DFB9CCA-FF78-6DA5-5C40-ACA65286C2E3}"/>
              </a:ext>
            </a:extLst>
          </p:cNvPr>
          <p:cNvSpPr txBox="1"/>
          <p:nvPr/>
        </p:nvSpPr>
        <p:spPr>
          <a:xfrm>
            <a:off x="7004860" y="1172620"/>
            <a:ext cx="4872815" cy="307750"/>
          </a:xfrm>
          <a:prstGeom prst="rect">
            <a:avLst/>
          </a:prstGeom>
          <a:noFill/>
          <a:ln>
            <a:noFill/>
          </a:ln>
        </p:spPr>
        <p:txBody>
          <a:bodyPr spcFirstLastPara="1" wrap="square" lIns="60950" tIns="30467" rIns="60950" bIns="30467" anchor="t" anchorCtr="0">
            <a:spAutoFit/>
          </a:bodyPr>
          <a:lstStyle/>
          <a:p>
            <a:pPr algn="ctr" defTabSz="914446"/>
            <a:r>
              <a:rPr lang="en-GB" sz="1600" b="1" noProof="0" dirty="0">
                <a:latin typeface="Aptos" panose="02110004020202020204"/>
              </a:rPr>
              <a:t>Secondary endpoint: </a:t>
            </a:r>
            <a:r>
              <a:rPr lang="en-GB" sz="1600" b="1" noProof="0" dirty="0">
                <a:latin typeface="Arial"/>
                <a:ea typeface="Arial"/>
                <a:cs typeface="Arial"/>
                <a:sym typeface="Arial"/>
              </a:rPr>
              <a:t>OS</a:t>
            </a:r>
            <a:endParaRPr lang="en-GB" sz="1067" strike="sngStrike" noProof="0" dirty="0">
              <a:latin typeface="Aptos" panose="02110004020202020204"/>
            </a:endParaRPr>
          </a:p>
        </p:txBody>
      </p:sp>
    </p:spTree>
  </p:cSld>
  <p:clrMapOvr>
    <a:masterClrMapping/>
  </p:clrMapOvr>
  <p:transition>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F86399-018E-3528-A10C-1A046BB7B461}"/>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73C8F332-A84C-09C6-F98B-3A0FF68BC9A0}"/>
              </a:ext>
            </a:extLst>
          </p:cNvPr>
          <p:cNvSpPr>
            <a:spLocks noGrp="1"/>
          </p:cNvSpPr>
          <p:nvPr>
            <p:ph type="body" idx="1"/>
          </p:nvPr>
        </p:nvSpPr>
        <p:spPr>
          <a:xfrm>
            <a:off x="609600" y="786384"/>
            <a:ext cx="10972800" cy="701675"/>
          </a:xfrm>
        </p:spPr>
        <p:txBody>
          <a:bodyPr/>
          <a:lstStyle/>
          <a:p>
            <a:r>
              <a:rPr lang="en-GB" noProof="0" dirty="0"/>
              <a:t>ESMO 2025: Gastric and GE Cancer Insights for clinical Practice</a:t>
            </a:r>
            <a:br>
              <a:rPr lang="en-GB" noProof="0" dirty="0"/>
            </a:br>
            <a:r>
              <a:rPr lang="en-GB" noProof="0" dirty="0"/>
              <a:t>Wednesday November 19</a:t>
            </a:r>
            <a:r>
              <a:rPr lang="en-GB" baseline="30000" noProof="0" dirty="0"/>
              <a:t>th</a:t>
            </a:r>
            <a:r>
              <a:rPr lang="en-GB" noProof="0" dirty="0"/>
              <a:t>, 17:00 to 18:15 CET / 11:00 to 12:15 EST</a:t>
            </a:r>
          </a:p>
        </p:txBody>
      </p:sp>
      <p:sp>
        <p:nvSpPr>
          <p:cNvPr id="3" name="Title 2">
            <a:extLst>
              <a:ext uri="{FF2B5EF4-FFF2-40B4-BE49-F238E27FC236}">
                <a16:creationId xmlns:a16="http://schemas.microsoft.com/office/drawing/2014/main" id="{558ED4BD-8D6F-3B44-D814-702008ABCE91}"/>
              </a:ext>
            </a:extLst>
          </p:cNvPr>
          <p:cNvSpPr>
            <a:spLocks noGrp="1"/>
          </p:cNvSpPr>
          <p:nvPr>
            <p:ph type="title"/>
          </p:nvPr>
        </p:nvSpPr>
        <p:spPr>
          <a:xfrm>
            <a:off x="619201" y="259200"/>
            <a:ext cx="10963199" cy="864000"/>
          </a:xfrm>
        </p:spPr>
        <p:txBody>
          <a:bodyPr>
            <a:noAutofit/>
          </a:bodyPr>
          <a:lstStyle/>
          <a:p>
            <a:r>
              <a:rPr lang="en-GB" noProof="0" dirty="0"/>
              <a:t>Experts Knowledge Share Agenda</a:t>
            </a:r>
          </a:p>
        </p:txBody>
      </p:sp>
      <p:sp>
        <p:nvSpPr>
          <p:cNvPr id="13" name="Content Placeholder 12">
            <a:extLst>
              <a:ext uri="{FF2B5EF4-FFF2-40B4-BE49-F238E27FC236}">
                <a16:creationId xmlns:a16="http://schemas.microsoft.com/office/drawing/2014/main" id="{D32A3BC6-B6FF-1D83-286A-54C922FA519F}"/>
              </a:ext>
            </a:extLst>
          </p:cNvPr>
          <p:cNvSpPr>
            <a:spLocks noGrp="1"/>
          </p:cNvSpPr>
          <p:nvPr>
            <p:ph sz="quarter" idx="15"/>
          </p:nvPr>
        </p:nvSpPr>
        <p:spPr>
          <a:xfrm>
            <a:off x="620183" y="6356351"/>
            <a:ext cx="10180339" cy="365125"/>
          </a:xfrm>
        </p:spPr>
        <p:txBody>
          <a:bodyPr/>
          <a:lstStyle/>
          <a:p>
            <a:r>
              <a:rPr lang="en-GB" noProof="0" dirty="0">
                <a:solidFill>
                  <a:schemeClr val="accent6">
                    <a:lumMod val="60000"/>
                    <a:lumOff val="40000"/>
                  </a:schemeClr>
                </a:solidFill>
              </a:rPr>
              <a:t>GE, gastroesophageal; ESCC, esophageal squamous cell carcinoma </a:t>
            </a:r>
          </a:p>
        </p:txBody>
      </p:sp>
      <p:sp>
        <p:nvSpPr>
          <p:cNvPr id="4" name="Slide Number Placeholder 3">
            <a:extLst>
              <a:ext uri="{FF2B5EF4-FFF2-40B4-BE49-F238E27FC236}">
                <a16:creationId xmlns:a16="http://schemas.microsoft.com/office/drawing/2014/main" id="{54BAF107-1CF8-B604-9108-FB847D6EC439}"/>
              </a:ext>
            </a:extLst>
          </p:cNvPr>
          <p:cNvSpPr>
            <a:spLocks noGrp="1"/>
          </p:cNvSpPr>
          <p:nvPr>
            <p:ph type="sldNum" sz="quarter" idx="4"/>
          </p:nvPr>
        </p:nvSpPr>
        <p:spPr>
          <a:xfrm>
            <a:off x="10800523" y="6428359"/>
            <a:ext cx="781877" cy="365125"/>
          </a:xfrm>
        </p:spPr>
        <p:txBody>
          <a:bodyPr/>
          <a:lstStyle/>
          <a:p>
            <a:pPr lvl="0"/>
            <a:fld id="{FCE43C0F-8A7B-3A4B-9DB5-B3472E36E833}" type="slidenum">
              <a:rPr lang="en-GB" noProof="0" smtClean="0"/>
              <a:pPr lvl="0"/>
              <a:t>7</a:t>
            </a:fld>
            <a:endParaRPr lang="en-GB" noProof="0" dirty="0"/>
          </a:p>
        </p:txBody>
      </p:sp>
      <p:graphicFrame>
        <p:nvGraphicFramePr>
          <p:cNvPr id="7" name="Content Placeholder 5">
            <a:extLst>
              <a:ext uri="{FF2B5EF4-FFF2-40B4-BE49-F238E27FC236}">
                <a16:creationId xmlns:a16="http://schemas.microsoft.com/office/drawing/2014/main" id="{8E9364A0-21DA-50AE-ED1F-144D7DF02D62}"/>
              </a:ext>
            </a:extLst>
          </p:cNvPr>
          <p:cNvGraphicFramePr>
            <a:graphicFrameLocks/>
          </p:cNvGraphicFramePr>
          <p:nvPr>
            <p:extLst>
              <p:ext uri="{D42A27DB-BD31-4B8C-83A1-F6EECF244321}">
                <p14:modId xmlns:p14="http://schemas.microsoft.com/office/powerpoint/2010/main" val="2015406340"/>
              </p:ext>
            </p:extLst>
          </p:nvPr>
        </p:nvGraphicFramePr>
        <p:xfrm>
          <a:off x="609601" y="1772816"/>
          <a:ext cx="10972800" cy="3385440"/>
        </p:xfrm>
        <a:graphic>
          <a:graphicData uri="http://schemas.openxmlformats.org/drawingml/2006/table">
            <a:tbl>
              <a:tblPr firstRow="1" bandRow="1">
                <a:tableStyleId>{5C22544A-7EE6-4342-B048-85BDC9FD1C3A}</a:tableStyleId>
              </a:tblPr>
              <a:tblGrid>
                <a:gridCol w="5450066">
                  <a:extLst>
                    <a:ext uri="{9D8B030D-6E8A-4147-A177-3AD203B41FA5}">
                      <a16:colId xmlns:a16="http://schemas.microsoft.com/office/drawing/2014/main" val="20001"/>
                    </a:ext>
                  </a:extLst>
                </a:gridCol>
                <a:gridCol w="3706045">
                  <a:extLst>
                    <a:ext uri="{9D8B030D-6E8A-4147-A177-3AD203B41FA5}">
                      <a16:colId xmlns:a16="http://schemas.microsoft.com/office/drawing/2014/main" val="20002"/>
                    </a:ext>
                  </a:extLst>
                </a:gridCol>
                <a:gridCol w="1816689">
                  <a:extLst>
                    <a:ext uri="{9D8B030D-6E8A-4147-A177-3AD203B41FA5}">
                      <a16:colId xmlns:a16="http://schemas.microsoft.com/office/drawing/2014/main" val="313498099"/>
                    </a:ext>
                  </a:extLst>
                </a:gridCol>
              </a:tblGrid>
              <a:tr h="0">
                <a:tc>
                  <a:txBody>
                    <a:bodyPr/>
                    <a:lstStyle/>
                    <a:p>
                      <a:pPr algn="l"/>
                      <a:r>
                        <a:rPr lang="en-GB" sz="1600" noProof="0" dirty="0">
                          <a:latin typeface="Arial" panose="020B0604020202020204" pitchFamily="34" charset="0"/>
                          <a:ea typeface="PT Sans" panose="020B0503020203020204" pitchFamily="34" charset="0"/>
                          <a:cs typeface="Arial" panose="020B0604020202020204" pitchFamily="34" charset="0"/>
                        </a:rPr>
                        <a:t>Topic</a:t>
                      </a:r>
                    </a:p>
                  </a:txBody>
                  <a:tcPr marT="117720" marB="117720" anchor="ctr"/>
                </a:tc>
                <a:tc>
                  <a:txBody>
                    <a:bodyPr/>
                    <a:lstStyle/>
                    <a:p>
                      <a:pPr algn="ctr"/>
                      <a:r>
                        <a:rPr lang="en-GB" sz="1600" noProof="0" dirty="0">
                          <a:latin typeface="Arial" panose="020B0604020202020204" pitchFamily="34" charset="0"/>
                          <a:ea typeface="PT Sans" panose="020B0503020203020204" pitchFamily="34" charset="0"/>
                          <a:cs typeface="Arial" panose="020B0604020202020204" pitchFamily="34" charset="0"/>
                        </a:rPr>
                        <a:t>Facilitator</a:t>
                      </a:r>
                    </a:p>
                  </a:txBody>
                  <a:tcPr marT="117720" marB="117720" anchor="ctr"/>
                </a:tc>
                <a:tc>
                  <a:txBody>
                    <a:bodyPr/>
                    <a:lstStyle/>
                    <a:p>
                      <a:pPr algn="l"/>
                      <a:r>
                        <a:rPr lang="en-GB" sz="1600" noProof="0" dirty="0">
                          <a:latin typeface="Arial" panose="020B0604020202020204" pitchFamily="34" charset="0"/>
                          <a:ea typeface="PT Sans" panose="020B0503020203020204" pitchFamily="34" charset="0"/>
                          <a:cs typeface="Arial" panose="020B0604020202020204" pitchFamily="34" charset="0"/>
                        </a:rPr>
                        <a:t>Timing</a:t>
                      </a:r>
                    </a:p>
                  </a:txBody>
                  <a:tcPr marT="117720" marB="117720" anchor="ctr"/>
                </a:tc>
                <a:extLst>
                  <a:ext uri="{0D108BD9-81ED-4DB2-BD59-A6C34878D82A}">
                    <a16:rowId xmlns:a16="http://schemas.microsoft.com/office/drawing/2014/main" val="10000"/>
                  </a:ext>
                </a:extLst>
              </a:tr>
              <a:tr h="0">
                <a:tc>
                  <a:txBody>
                    <a:bodyPr/>
                    <a:lstStyle/>
                    <a:p>
                      <a:pPr marL="9525" marR="0" lvl="0" indent="0" algn="l" defTabSz="457200" rtl="0" eaLnBrk="1" fontAlgn="auto" latinLnBrk="0" hangingPunct="1">
                        <a:lnSpc>
                          <a:spcPct val="100000"/>
                        </a:lnSpc>
                        <a:spcBef>
                          <a:spcPts val="0"/>
                        </a:spcBef>
                        <a:spcAft>
                          <a:spcPts val="0"/>
                        </a:spcAft>
                        <a:buClrTx/>
                        <a:buSzTx/>
                        <a:buFontTx/>
                        <a:buNone/>
                        <a:tabLst/>
                        <a:defRPr/>
                      </a:pPr>
                      <a:r>
                        <a:rPr lang="en-GB" sz="1400" b="1" kern="1200" noProof="0" dirty="0">
                          <a:solidFill>
                            <a:schemeClr val="dk1"/>
                          </a:solidFill>
                          <a:latin typeface="Arial" panose="020B0604020202020204" pitchFamily="34" charset="0"/>
                          <a:ea typeface="PT Sans" panose="020B0503020203020204" pitchFamily="34" charset="0"/>
                          <a:cs typeface="Arial" panose="020B0604020202020204" pitchFamily="34" charset="0"/>
                        </a:rPr>
                        <a:t>Welcome and introductions</a:t>
                      </a:r>
                    </a:p>
                  </a:txBody>
                  <a:tcPr marT="117720" marB="117720"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400" kern="1200" noProof="0" dirty="0">
                          <a:solidFill>
                            <a:schemeClr val="dk1"/>
                          </a:solidFill>
                          <a:latin typeface="Arial" panose="020B0604020202020204" pitchFamily="34" charset="0"/>
                          <a:ea typeface="PT Sans" panose="020B0503020203020204" pitchFamily="34" charset="0"/>
                          <a:cs typeface="Arial" panose="020B0604020202020204" pitchFamily="34" charset="0"/>
                        </a:rPr>
                        <a:t>COR2ED</a:t>
                      </a:r>
                    </a:p>
                  </a:txBody>
                  <a:tcPr marT="117720" marB="117720" anchor="ctr"/>
                </a:tc>
                <a:tc>
                  <a:txBody>
                    <a:bodyPr/>
                    <a:lstStyle/>
                    <a:p>
                      <a:pPr marL="9525" marR="0" lvl="0" indent="0" algn="l" defTabSz="457200" rtl="0" eaLnBrk="1" fontAlgn="auto" latinLnBrk="0" hangingPunct="1">
                        <a:lnSpc>
                          <a:spcPct val="100000"/>
                        </a:lnSpc>
                        <a:spcBef>
                          <a:spcPts val="0"/>
                        </a:spcBef>
                        <a:spcAft>
                          <a:spcPts val="0"/>
                        </a:spcAft>
                        <a:buClrTx/>
                        <a:buSzTx/>
                        <a:buFontTx/>
                        <a:buNone/>
                        <a:tabLst/>
                        <a:defRPr/>
                      </a:pPr>
                      <a:r>
                        <a:rPr lang="en-GB" sz="1400" kern="1200" noProof="0" dirty="0">
                          <a:solidFill>
                            <a:schemeClr val="dk1"/>
                          </a:solidFill>
                          <a:latin typeface="Arial" panose="020B0604020202020204" pitchFamily="34" charset="0"/>
                          <a:ea typeface="PT Sans" panose="020B0503020203020204" pitchFamily="34" charset="0"/>
                          <a:cs typeface="Arial" panose="020B0604020202020204" pitchFamily="34" charset="0"/>
                        </a:rPr>
                        <a:t>5 mins</a:t>
                      </a:r>
                    </a:p>
                  </a:txBody>
                  <a:tcPr marT="117720" marB="117720" anchor="ctr"/>
                </a:tc>
                <a:extLst>
                  <a:ext uri="{0D108BD9-81ED-4DB2-BD59-A6C34878D82A}">
                    <a16:rowId xmlns:a16="http://schemas.microsoft.com/office/drawing/2014/main" val="10002"/>
                  </a:ext>
                </a:extLst>
              </a:tr>
              <a:tr h="0">
                <a:tc>
                  <a:txBody>
                    <a:bodyPr/>
                    <a:lstStyle/>
                    <a:p>
                      <a:pPr marL="9525" marR="0" lvl="0" indent="0" algn="l" defTabSz="457200" rtl="0" eaLnBrk="1" fontAlgn="auto" latinLnBrk="0" hangingPunct="1">
                        <a:lnSpc>
                          <a:spcPct val="100000"/>
                        </a:lnSpc>
                        <a:spcBef>
                          <a:spcPts val="0"/>
                        </a:spcBef>
                        <a:spcAft>
                          <a:spcPts val="0"/>
                        </a:spcAft>
                        <a:buClrTx/>
                        <a:buSzTx/>
                        <a:buFont typeface="+mj-lt"/>
                        <a:buNone/>
                        <a:tabLst/>
                        <a:defRPr/>
                      </a:pPr>
                      <a:r>
                        <a:rPr lang="en-GB" sz="1400" b="1" kern="1200" noProof="0" dirty="0">
                          <a:solidFill>
                            <a:schemeClr val="dk1"/>
                          </a:solidFill>
                          <a:latin typeface="Arial" panose="020B0604020202020204" pitchFamily="34" charset="0"/>
                          <a:ea typeface="PT Sans" panose="020B0503020203020204" pitchFamily="34" charset="0"/>
                          <a:cs typeface="Arial" panose="020B0604020202020204" pitchFamily="34" charset="0"/>
                        </a:rPr>
                        <a:t>Where are we going with targeted therapy and immunotherapy?</a:t>
                      </a:r>
                    </a:p>
                  </a:txBody>
                  <a:tcPr marT="117720" marB="117720"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400" kern="1200" noProof="0" dirty="0">
                          <a:solidFill>
                            <a:schemeClr val="dk1"/>
                          </a:solidFill>
                          <a:latin typeface="Arial" panose="020B0604020202020204" pitchFamily="34" charset="0"/>
                          <a:ea typeface="PT Sans" panose="020B0503020203020204" pitchFamily="34" charset="0"/>
                          <a:cs typeface="Arial" panose="020B0604020202020204" pitchFamily="34" charset="0"/>
                        </a:rPr>
                        <a:t>Dr Lizzy Smyth (UK)</a:t>
                      </a:r>
                    </a:p>
                  </a:txBody>
                  <a:tcPr marT="117720" marB="117720" anchor="ctr"/>
                </a:tc>
                <a:tc>
                  <a:txBody>
                    <a:bodyPr/>
                    <a:lstStyle/>
                    <a:p>
                      <a:pPr marL="9525" marR="0" lvl="0" indent="0" algn="l" defTabSz="457200" rtl="0" eaLnBrk="1" fontAlgn="auto" latinLnBrk="0" hangingPunct="1">
                        <a:lnSpc>
                          <a:spcPct val="100000"/>
                        </a:lnSpc>
                        <a:spcBef>
                          <a:spcPts val="0"/>
                        </a:spcBef>
                        <a:spcAft>
                          <a:spcPts val="0"/>
                        </a:spcAft>
                        <a:buClrTx/>
                        <a:buSzTx/>
                        <a:buFontTx/>
                        <a:buNone/>
                        <a:tabLst/>
                        <a:defRPr/>
                      </a:pPr>
                      <a:r>
                        <a:rPr lang="en-GB" sz="1400" b="0" kern="1200" noProof="0" dirty="0">
                          <a:solidFill>
                            <a:schemeClr val="dk1"/>
                          </a:solidFill>
                          <a:latin typeface="Arial" panose="020B0604020202020204" pitchFamily="34" charset="0"/>
                          <a:ea typeface="PT Sans" panose="020B0503020203020204" pitchFamily="34" charset="0"/>
                          <a:cs typeface="Arial" panose="020B0604020202020204" pitchFamily="34" charset="0"/>
                        </a:rPr>
                        <a:t>15 mins</a:t>
                      </a:r>
                    </a:p>
                  </a:txBody>
                  <a:tcPr marT="117720" marB="117720" anchor="ctr"/>
                </a:tc>
                <a:extLst>
                  <a:ext uri="{0D108BD9-81ED-4DB2-BD59-A6C34878D82A}">
                    <a16:rowId xmlns:a16="http://schemas.microsoft.com/office/drawing/2014/main" val="3000635544"/>
                  </a:ext>
                </a:extLst>
              </a:tr>
              <a:tr h="0">
                <a:tc>
                  <a:txBody>
                    <a:bodyPr/>
                    <a:lstStyle/>
                    <a:p>
                      <a:pPr marL="9525" marR="0" lvl="0" indent="0" algn="l" defTabSz="457200" rtl="0" eaLnBrk="1" fontAlgn="auto" latinLnBrk="0" hangingPunct="1">
                        <a:lnSpc>
                          <a:spcPct val="100000"/>
                        </a:lnSpc>
                        <a:spcBef>
                          <a:spcPts val="0"/>
                        </a:spcBef>
                        <a:spcAft>
                          <a:spcPts val="0"/>
                        </a:spcAft>
                        <a:buClrTx/>
                        <a:buSzTx/>
                        <a:buFontTx/>
                        <a:buNone/>
                        <a:tabLst/>
                        <a:defRPr/>
                      </a:pPr>
                      <a:r>
                        <a:rPr lang="en-GB" sz="1400" b="1" kern="1200" noProof="0" dirty="0">
                          <a:solidFill>
                            <a:schemeClr val="dk1"/>
                          </a:solidFill>
                          <a:latin typeface="Arial" panose="020B0604020202020204" pitchFamily="34" charset="0"/>
                          <a:cs typeface="Arial" panose="020B0604020202020204" pitchFamily="34" charset="0"/>
                        </a:rPr>
                        <a:t>What’s happening in the peri-operative space?</a:t>
                      </a:r>
                      <a:endParaRPr lang="en-GB" sz="1400" b="0" kern="1200" noProof="0" dirty="0">
                        <a:solidFill>
                          <a:schemeClr val="dk1"/>
                        </a:solidFill>
                        <a:latin typeface="Arial" panose="020B0604020202020204" pitchFamily="34" charset="0"/>
                        <a:cs typeface="Arial" panose="020B0604020202020204" pitchFamily="34" charset="0"/>
                      </a:endParaRPr>
                    </a:p>
                  </a:txBody>
                  <a:tcPr marT="117720" marB="117720"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400" kern="1200" noProof="0" dirty="0">
                          <a:solidFill>
                            <a:schemeClr val="dk1"/>
                          </a:solidFill>
                          <a:latin typeface="Arial" panose="020B0604020202020204" pitchFamily="34" charset="0"/>
                          <a:ea typeface="PT Sans" panose="020B0503020203020204" pitchFamily="34" charset="0"/>
                          <a:cs typeface="Arial" panose="020B0604020202020204" pitchFamily="34" charset="0"/>
                        </a:rPr>
                        <a:t>Prof. Markus Moehler (Germany)</a:t>
                      </a:r>
                    </a:p>
                  </a:txBody>
                  <a:tcPr marT="117720" marB="117720" anchor="ctr"/>
                </a:tc>
                <a:tc>
                  <a:txBody>
                    <a:bodyPr/>
                    <a:lstStyle/>
                    <a:p>
                      <a:pPr marL="9525" marR="0" lvl="0" indent="0" algn="l" defTabSz="457200" rtl="0" eaLnBrk="1" fontAlgn="auto" latinLnBrk="0" hangingPunct="1">
                        <a:lnSpc>
                          <a:spcPct val="100000"/>
                        </a:lnSpc>
                        <a:spcBef>
                          <a:spcPts val="0"/>
                        </a:spcBef>
                        <a:spcAft>
                          <a:spcPts val="0"/>
                        </a:spcAft>
                        <a:buClrTx/>
                        <a:buSzTx/>
                        <a:buFontTx/>
                        <a:buNone/>
                        <a:tabLst/>
                        <a:defRPr/>
                      </a:pPr>
                      <a:r>
                        <a:rPr lang="en-GB" sz="1400" b="0" kern="1200" noProof="0" dirty="0">
                          <a:solidFill>
                            <a:schemeClr val="dk1"/>
                          </a:solidFill>
                          <a:latin typeface="Arial" panose="020B0604020202020204" pitchFamily="34" charset="0"/>
                          <a:ea typeface="PT Sans" panose="020B0503020203020204" pitchFamily="34" charset="0"/>
                          <a:cs typeface="Arial" panose="020B0604020202020204" pitchFamily="34" charset="0"/>
                        </a:rPr>
                        <a:t>15 mins</a:t>
                      </a:r>
                    </a:p>
                  </a:txBody>
                  <a:tcPr marT="117720" marB="117720" anchor="ctr"/>
                </a:tc>
                <a:extLst>
                  <a:ext uri="{0D108BD9-81ED-4DB2-BD59-A6C34878D82A}">
                    <a16:rowId xmlns:a16="http://schemas.microsoft.com/office/drawing/2014/main" val="10003"/>
                  </a:ext>
                </a:extLst>
              </a:tr>
              <a:tr h="0">
                <a:tc>
                  <a:txBody>
                    <a:bodyPr/>
                    <a:lstStyle/>
                    <a:p>
                      <a:pPr marL="9525" marR="0" lvl="0" indent="0" algn="l" defTabSz="457200" rtl="0" eaLnBrk="1" fontAlgn="auto" latinLnBrk="0" hangingPunct="1">
                        <a:lnSpc>
                          <a:spcPct val="100000"/>
                        </a:lnSpc>
                        <a:spcBef>
                          <a:spcPts val="0"/>
                        </a:spcBef>
                        <a:spcAft>
                          <a:spcPts val="0"/>
                        </a:spcAft>
                        <a:buClrTx/>
                        <a:buSzTx/>
                        <a:buFontTx/>
                        <a:buNone/>
                        <a:tabLst/>
                        <a:defRPr/>
                      </a:pPr>
                      <a:r>
                        <a:rPr lang="en-GB" sz="1400" b="1" kern="1200" noProof="0" dirty="0">
                          <a:solidFill>
                            <a:schemeClr val="dk1"/>
                          </a:solidFill>
                          <a:latin typeface="Arial" panose="020B0604020202020204" pitchFamily="34" charset="0"/>
                          <a:cs typeface="Arial" panose="020B0604020202020204" pitchFamily="34" charset="0"/>
                        </a:rPr>
                        <a:t>What’s new for ESCC?</a:t>
                      </a:r>
                      <a:endParaRPr lang="en-GB" sz="1400" b="0" kern="1200" noProof="0" dirty="0">
                        <a:solidFill>
                          <a:schemeClr val="dk1"/>
                        </a:solidFill>
                        <a:latin typeface="Arial" panose="020B0604020202020204" pitchFamily="34" charset="0"/>
                        <a:cs typeface="Arial" panose="020B0604020202020204" pitchFamily="34" charset="0"/>
                      </a:endParaRPr>
                    </a:p>
                  </a:txBody>
                  <a:tcPr marT="117720" marB="117720"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400" kern="1200" noProof="0" dirty="0">
                          <a:solidFill>
                            <a:schemeClr val="dk1"/>
                          </a:solidFill>
                          <a:latin typeface="Arial" panose="020B0604020202020204" pitchFamily="34" charset="0"/>
                          <a:ea typeface="PT Sans" panose="020B0503020203020204" pitchFamily="34" charset="0"/>
                          <a:cs typeface="Arial" panose="020B0604020202020204" pitchFamily="34" charset="0"/>
                        </a:rPr>
                        <a:t>Prof. Aziz Zaanan (France)</a:t>
                      </a:r>
                    </a:p>
                  </a:txBody>
                  <a:tcPr marT="117720" marB="117720" anchor="ctr"/>
                </a:tc>
                <a:tc>
                  <a:txBody>
                    <a:bodyPr/>
                    <a:lstStyle/>
                    <a:p>
                      <a:pPr marL="9525" marR="0" lvl="0" indent="0" algn="l" defTabSz="457200" rtl="0" eaLnBrk="1" fontAlgn="auto" latinLnBrk="0" hangingPunct="1">
                        <a:lnSpc>
                          <a:spcPct val="100000"/>
                        </a:lnSpc>
                        <a:spcBef>
                          <a:spcPts val="0"/>
                        </a:spcBef>
                        <a:spcAft>
                          <a:spcPts val="0"/>
                        </a:spcAft>
                        <a:buClrTx/>
                        <a:buSzTx/>
                        <a:buFontTx/>
                        <a:buNone/>
                        <a:tabLst/>
                        <a:defRPr/>
                      </a:pPr>
                      <a:r>
                        <a:rPr lang="en-GB" sz="1400" b="0" kern="1200" noProof="0" dirty="0">
                          <a:solidFill>
                            <a:schemeClr val="dk1"/>
                          </a:solidFill>
                          <a:latin typeface="Arial" panose="020B0604020202020204" pitchFamily="34" charset="0"/>
                          <a:ea typeface="PT Sans" panose="020B0503020203020204" pitchFamily="34" charset="0"/>
                          <a:cs typeface="Arial" panose="020B0604020202020204" pitchFamily="34" charset="0"/>
                        </a:rPr>
                        <a:t>15 mins</a:t>
                      </a:r>
                    </a:p>
                  </a:txBody>
                  <a:tcPr marT="117720" marB="117720" anchor="ctr"/>
                </a:tc>
                <a:extLst>
                  <a:ext uri="{0D108BD9-81ED-4DB2-BD59-A6C34878D82A}">
                    <a16:rowId xmlns:a16="http://schemas.microsoft.com/office/drawing/2014/main" val="1079503692"/>
                  </a:ext>
                </a:extLst>
              </a:tr>
              <a:tr h="0">
                <a:tc>
                  <a:txBody>
                    <a:bodyPr/>
                    <a:lstStyle/>
                    <a:p>
                      <a:pPr algn="l"/>
                      <a:r>
                        <a:rPr lang="en-GB" sz="1400" b="1" noProof="0" dirty="0">
                          <a:latin typeface="Arial" panose="020B0604020202020204" pitchFamily="34" charset="0"/>
                          <a:ea typeface="PT Sans" panose="020B0503020203020204" pitchFamily="34" charset="0"/>
                          <a:cs typeface="Arial" panose="020B0604020202020204" pitchFamily="34" charset="0"/>
                        </a:rPr>
                        <a:t>Panel discussion, patient case scenario discussion and Q&amp;A</a:t>
                      </a:r>
                    </a:p>
                  </a:txBody>
                  <a:tcPr marT="117720" marB="117720"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400" kern="1200" noProof="0" dirty="0">
                          <a:solidFill>
                            <a:schemeClr val="dk1"/>
                          </a:solidFill>
                          <a:latin typeface="Arial" panose="020B0604020202020204" pitchFamily="34" charset="0"/>
                          <a:ea typeface="PT Sans" panose="020B0503020203020204" pitchFamily="34" charset="0"/>
                          <a:cs typeface="Arial" panose="020B0604020202020204" pitchFamily="34" charset="0"/>
                        </a:rPr>
                        <a:t>All (Dr Lizzy Smyth to facilitate)</a:t>
                      </a:r>
                    </a:p>
                  </a:txBody>
                  <a:tcPr marT="117720" marB="117720" anchor="ctr"/>
                </a:tc>
                <a:tc>
                  <a:txBody>
                    <a:bodyPr/>
                    <a:lstStyle/>
                    <a:p>
                      <a:pPr algn="l"/>
                      <a:r>
                        <a:rPr lang="en-GB" sz="1400" noProof="0" dirty="0">
                          <a:latin typeface="Arial" panose="020B0604020202020204" pitchFamily="34" charset="0"/>
                          <a:ea typeface="PT Sans" panose="020B0503020203020204" pitchFamily="34" charset="0"/>
                          <a:cs typeface="Arial" panose="020B0604020202020204" pitchFamily="34" charset="0"/>
                        </a:rPr>
                        <a:t>20 mins</a:t>
                      </a:r>
                    </a:p>
                  </a:txBody>
                  <a:tcPr marT="117720" marB="117720" anchor="ctr"/>
                </a:tc>
                <a:extLst>
                  <a:ext uri="{0D108BD9-81ED-4DB2-BD59-A6C34878D82A}">
                    <a16:rowId xmlns:a16="http://schemas.microsoft.com/office/drawing/2014/main" val="39381293"/>
                  </a:ext>
                </a:extLst>
              </a:tr>
              <a:tr h="0">
                <a:tc>
                  <a:txBody>
                    <a:bodyPr/>
                    <a:lstStyle/>
                    <a:p>
                      <a:pPr algn="l"/>
                      <a:r>
                        <a:rPr lang="en-GB" sz="1400" b="1" noProof="0" dirty="0">
                          <a:latin typeface="Arial" panose="020B0604020202020204" pitchFamily="34" charset="0"/>
                          <a:ea typeface="PT Sans" panose="020B0503020203020204" pitchFamily="34" charset="0"/>
                          <a:cs typeface="Arial" panose="020B0604020202020204" pitchFamily="34" charset="0"/>
                        </a:rPr>
                        <a:t>Summary and close</a:t>
                      </a:r>
                    </a:p>
                  </a:txBody>
                  <a:tcPr marT="117720" marB="117720"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400" kern="1200" noProof="0" dirty="0">
                          <a:solidFill>
                            <a:schemeClr val="dk1"/>
                          </a:solidFill>
                          <a:latin typeface="Arial"/>
                          <a:ea typeface="+mn-ea"/>
                          <a:cs typeface="Arial"/>
                        </a:rPr>
                        <a:t>Dr Lizzy Smyth and COR2ED</a:t>
                      </a:r>
                      <a:endParaRPr lang="en-GB" sz="1400" kern="1200" noProof="0" dirty="0">
                        <a:solidFill>
                          <a:schemeClr val="dk1"/>
                        </a:solidFill>
                        <a:latin typeface="Arial" panose="020B0604020202020204" pitchFamily="34" charset="0"/>
                        <a:ea typeface="PT Sans" panose="020B0503020203020204" pitchFamily="34" charset="0"/>
                        <a:cs typeface="Arial" panose="020B0604020202020204" pitchFamily="34" charset="0"/>
                      </a:endParaRPr>
                    </a:p>
                  </a:txBody>
                  <a:tcPr marT="117720" marB="117720" anchor="ctr"/>
                </a:tc>
                <a:tc>
                  <a:txBody>
                    <a:bodyPr/>
                    <a:lstStyle/>
                    <a:p>
                      <a:pPr algn="l"/>
                      <a:r>
                        <a:rPr lang="en-GB" sz="1400" noProof="0" dirty="0">
                          <a:latin typeface="Arial" panose="020B0604020202020204" pitchFamily="34" charset="0"/>
                          <a:ea typeface="PT Sans" panose="020B0503020203020204" pitchFamily="34" charset="0"/>
                          <a:cs typeface="Arial" panose="020B0604020202020204" pitchFamily="34" charset="0"/>
                        </a:rPr>
                        <a:t>5 mins</a:t>
                      </a:r>
                    </a:p>
                  </a:txBody>
                  <a:tcPr marT="117720" marB="117720" anchor="ctr"/>
                </a:tc>
                <a:extLst>
                  <a:ext uri="{0D108BD9-81ED-4DB2-BD59-A6C34878D82A}">
                    <a16:rowId xmlns:a16="http://schemas.microsoft.com/office/drawing/2014/main" val="3187917956"/>
                  </a:ext>
                </a:extLst>
              </a:tr>
            </a:tbl>
          </a:graphicData>
        </a:graphic>
      </p:graphicFrame>
    </p:spTree>
    <p:extLst>
      <p:ext uri="{BB962C8B-B14F-4D97-AF65-F5344CB8AC3E}">
        <p14:creationId xmlns:p14="http://schemas.microsoft.com/office/powerpoint/2010/main" val="629130802"/>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383">
          <a:extLst>
            <a:ext uri="{FF2B5EF4-FFF2-40B4-BE49-F238E27FC236}">
              <a16:creationId xmlns:a16="http://schemas.microsoft.com/office/drawing/2014/main" id="{9546F633-6F4A-D1B9-D00F-C1427BC1B1F1}"/>
            </a:ext>
          </a:extLst>
        </p:cNvPr>
        <p:cNvGrpSpPr/>
        <p:nvPr/>
      </p:nvGrpSpPr>
      <p:grpSpPr>
        <a:xfrm>
          <a:off x="0" y="0"/>
          <a:ext cx="0" cy="0"/>
          <a:chOff x="0" y="0"/>
          <a:chExt cx="0" cy="0"/>
        </a:xfrm>
      </p:grpSpPr>
      <p:sp>
        <p:nvSpPr>
          <p:cNvPr id="8" name="Ecken des Rechtecks auf der gleichen Seite abrunden 15">
            <a:extLst>
              <a:ext uri="{FF2B5EF4-FFF2-40B4-BE49-F238E27FC236}">
                <a16:creationId xmlns:a16="http://schemas.microsoft.com/office/drawing/2014/main" id="{B200BF6C-81B6-79D2-AE75-757BB895428D}"/>
              </a:ext>
            </a:extLst>
          </p:cNvPr>
          <p:cNvSpPr/>
          <p:nvPr/>
        </p:nvSpPr>
        <p:spPr>
          <a:xfrm>
            <a:off x="616370" y="4797152"/>
            <a:ext cx="6271718" cy="496111"/>
          </a:xfrm>
          <a:prstGeom prst="round2SameRect">
            <a:avLst>
              <a:gd name="adj1" fmla="val 50000"/>
              <a:gd name="adj2" fmla="val 0"/>
            </a:avLst>
          </a:prstGeom>
          <a:solidFill>
            <a:srgbClr val="7030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423">
              <a:spcAft>
                <a:spcPts val="800"/>
              </a:spcAft>
            </a:pPr>
            <a:r>
              <a:rPr lang="en-GB" noProof="0" dirty="0">
                <a:solidFill>
                  <a:prstClr val="white"/>
                </a:solidFill>
                <a:latin typeface="Arial" panose="020B0604020202020204"/>
                <a:cs typeface="Arial"/>
              </a:rPr>
              <a:t>TIRA adds toxicity and impairs ATEZO delivery ?</a:t>
            </a:r>
          </a:p>
        </p:txBody>
      </p:sp>
      <p:pic>
        <p:nvPicPr>
          <p:cNvPr id="9" name="Grafik 16" descr="Ein Bild, das Symbol, Schrift, Grafiken, Design enthält.&#10;&#10;KI-generierte Inhalte können fehlerhaft sein.">
            <a:extLst>
              <a:ext uri="{FF2B5EF4-FFF2-40B4-BE49-F238E27FC236}">
                <a16:creationId xmlns:a16="http://schemas.microsoft.com/office/drawing/2014/main" id="{D6BAE569-41A5-A273-FA6E-03DD0B9F1C88}"/>
              </a:ext>
            </a:extLst>
          </p:cNvPr>
          <p:cNvPicPr>
            <a:picLocks noChangeAspect="1"/>
          </p:cNvPicPr>
          <p:nvPr/>
        </p:nvPicPr>
        <p:blipFill>
          <a:blip r:embed="rId3"/>
          <a:stretch>
            <a:fillRect/>
          </a:stretch>
        </p:blipFill>
        <p:spPr>
          <a:xfrm>
            <a:off x="726457" y="4871907"/>
            <a:ext cx="462518" cy="356799"/>
          </a:xfrm>
          <a:prstGeom prst="rect">
            <a:avLst/>
          </a:prstGeom>
        </p:spPr>
      </p:pic>
      <p:sp>
        <p:nvSpPr>
          <p:cNvPr id="14" name="Title 13">
            <a:extLst>
              <a:ext uri="{FF2B5EF4-FFF2-40B4-BE49-F238E27FC236}">
                <a16:creationId xmlns:a16="http://schemas.microsoft.com/office/drawing/2014/main" id="{C2C01396-DF24-373A-417D-1A737F2858EB}"/>
              </a:ext>
            </a:extLst>
          </p:cNvPr>
          <p:cNvSpPr>
            <a:spLocks noGrp="1"/>
          </p:cNvSpPr>
          <p:nvPr>
            <p:ph type="title"/>
          </p:nvPr>
        </p:nvSpPr>
        <p:spPr>
          <a:xfrm>
            <a:off x="619201" y="259200"/>
            <a:ext cx="10963199" cy="864000"/>
          </a:xfrm>
        </p:spPr>
        <p:txBody>
          <a:bodyPr/>
          <a:lstStyle/>
          <a:p>
            <a:r>
              <a:rPr lang="en-GB" noProof="0" dirty="0"/>
              <a:t>SKYSCRAPER-07: </a:t>
            </a:r>
            <a:r>
              <a:rPr lang="en-GB" noProof="0" dirty="0">
                <a:sym typeface="Arial Narrow"/>
              </a:rPr>
              <a:t>Safety summary</a:t>
            </a:r>
            <a:r>
              <a:rPr lang="en-GB" cap="none" baseline="30000" noProof="0" dirty="0">
                <a:sym typeface="Arial Narrow"/>
              </a:rPr>
              <a:t>a</a:t>
            </a:r>
            <a:endParaRPr lang="en-GB" baseline="30000" noProof="0" dirty="0"/>
          </a:p>
        </p:txBody>
      </p:sp>
      <p:sp>
        <p:nvSpPr>
          <p:cNvPr id="19" name="Content Placeholder 18">
            <a:extLst>
              <a:ext uri="{FF2B5EF4-FFF2-40B4-BE49-F238E27FC236}">
                <a16:creationId xmlns:a16="http://schemas.microsoft.com/office/drawing/2014/main" id="{EBA6555B-85DC-05E2-EF95-95FB1E0EFED7}"/>
              </a:ext>
            </a:extLst>
          </p:cNvPr>
          <p:cNvSpPr>
            <a:spLocks noGrp="1"/>
          </p:cNvSpPr>
          <p:nvPr>
            <p:ph sz="quarter" idx="15"/>
          </p:nvPr>
        </p:nvSpPr>
        <p:spPr>
          <a:xfrm>
            <a:off x="620183" y="6356351"/>
            <a:ext cx="10516377" cy="365125"/>
          </a:xfrm>
        </p:spPr>
        <p:txBody>
          <a:bodyPr anchor="b" anchorCtr="0"/>
          <a:lstStyle/>
          <a:p>
            <a:r>
              <a:rPr lang="en-GB" sz="1000" baseline="30000" noProof="0" dirty="0">
                <a:solidFill>
                  <a:schemeClr val="accent6">
                    <a:lumMod val="60000"/>
                    <a:lumOff val="40000"/>
                  </a:schemeClr>
                </a:solidFill>
                <a:sym typeface="Arial Narrow"/>
              </a:rPr>
              <a:t>a </a:t>
            </a:r>
            <a:r>
              <a:rPr lang="en-GB" sz="1000" noProof="0" dirty="0">
                <a:solidFill>
                  <a:schemeClr val="accent6">
                    <a:lumMod val="60000"/>
                    <a:lumOff val="40000"/>
                  </a:schemeClr>
                </a:solidFill>
                <a:sym typeface="Arial Narrow"/>
              </a:rPr>
              <a:t>Five patients (two each in the tira + atezo and pbo + pbo arms, and one in the atezo + pbo arm) did not receive any study treatment and therefore were excluded from the safety-evaluable set; one patient assigned to tira + atezo arm received atezo only and was included in the atezo + pbo safety population</a:t>
            </a:r>
          </a:p>
          <a:p>
            <a:r>
              <a:rPr lang="en-GB" sz="1000" baseline="30000" noProof="0" dirty="0">
                <a:solidFill>
                  <a:schemeClr val="accent6">
                    <a:lumMod val="60000"/>
                    <a:lumOff val="40000"/>
                  </a:schemeClr>
                </a:solidFill>
                <a:sym typeface="Arial Narrow"/>
              </a:rPr>
              <a:t>b </a:t>
            </a:r>
            <a:r>
              <a:rPr lang="en-GB" sz="1000" noProof="0" dirty="0">
                <a:solidFill>
                  <a:schemeClr val="accent6">
                    <a:lumMod val="60000"/>
                    <a:lumOff val="40000"/>
                  </a:schemeClr>
                </a:solidFill>
                <a:sym typeface="Arial Narrow"/>
              </a:rPr>
              <a:t>Treatment duration was the same in both treatment arms</a:t>
            </a:r>
          </a:p>
          <a:p>
            <a:r>
              <a:rPr lang="en-GB" sz="1000" noProof="0" dirty="0">
                <a:solidFill>
                  <a:schemeClr val="accent6">
                    <a:lumMod val="60000"/>
                    <a:lumOff val="40000"/>
                  </a:schemeClr>
                </a:solidFill>
                <a:sym typeface="Arial Narrow"/>
              </a:rPr>
              <a:t>Data cut-off: 18 February 2025</a:t>
            </a:r>
          </a:p>
          <a:p>
            <a:r>
              <a:rPr lang="en-GB" sz="1000" noProof="0" dirty="0">
                <a:solidFill>
                  <a:schemeClr val="accent6">
                    <a:lumMod val="60000"/>
                    <a:lumOff val="40000"/>
                  </a:schemeClr>
                </a:solidFill>
                <a:sym typeface="Arial Narrow"/>
              </a:rPr>
              <a:t>AE(SI), adverse event (of special interest); atezo, atezolizumab; pbo, placebo; tira, tiragolumab; TRAE, treatment-related adverse event </a:t>
            </a:r>
          </a:p>
          <a:p>
            <a:r>
              <a:rPr lang="en-GB" sz="1000" dirty="0">
                <a:solidFill>
                  <a:schemeClr val="accent6">
                    <a:lumMod val="60000"/>
                    <a:lumOff val="40000"/>
                  </a:schemeClr>
                </a:solidFill>
                <a:sym typeface="Arial Narrow"/>
              </a:rPr>
              <a:t>Chau I, et al. </a:t>
            </a:r>
            <a:r>
              <a:rPr lang="en-GB" sz="1000" dirty="0">
                <a:solidFill>
                  <a:schemeClr val="accent6">
                    <a:lumMod val="60000"/>
                    <a:lumOff val="40000"/>
                  </a:schemeClr>
                </a:solidFill>
              </a:rPr>
              <a:t>Ann Oncol. 2025;36(suppl_2):S1181-S1182. (Abstract 2094O, ESMO 2025)</a:t>
            </a:r>
            <a:endParaRPr lang="en-GB" sz="1000" dirty="0">
              <a:solidFill>
                <a:schemeClr val="accent6">
                  <a:lumMod val="60000"/>
                  <a:lumOff val="40000"/>
                </a:schemeClr>
              </a:solidFill>
              <a:sym typeface="Arial Narrow"/>
            </a:endParaRPr>
          </a:p>
        </p:txBody>
      </p:sp>
      <p:sp>
        <p:nvSpPr>
          <p:cNvPr id="23" name="Slide Number Placeholder 22">
            <a:extLst>
              <a:ext uri="{FF2B5EF4-FFF2-40B4-BE49-F238E27FC236}">
                <a16:creationId xmlns:a16="http://schemas.microsoft.com/office/drawing/2014/main" id="{41F5FEE1-6EC8-B239-5B2B-00A36BB4235C}"/>
              </a:ext>
            </a:extLst>
          </p:cNvPr>
          <p:cNvSpPr>
            <a:spLocks noGrp="1"/>
          </p:cNvSpPr>
          <p:nvPr>
            <p:ph type="sldNum" sz="quarter" idx="4"/>
          </p:nvPr>
        </p:nvSpPr>
        <p:spPr/>
        <p:txBody>
          <a:bodyPr/>
          <a:lstStyle/>
          <a:p>
            <a:fld id="{FCE43C0F-8A7B-3A4B-9DB5-B3472E36E833}" type="slidenum">
              <a:rPr lang="en-GB" noProof="0" smtClean="0"/>
              <a:pPr/>
              <a:t>70</a:t>
            </a:fld>
            <a:endParaRPr lang="en-GB" noProof="0" dirty="0"/>
          </a:p>
        </p:txBody>
      </p:sp>
      <p:graphicFrame>
        <p:nvGraphicFramePr>
          <p:cNvPr id="24" name="Google Shape;298;p6">
            <a:extLst>
              <a:ext uri="{FF2B5EF4-FFF2-40B4-BE49-F238E27FC236}">
                <a16:creationId xmlns:a16="http://schemas.microsoft.com/office/drawing/2014/main" id="{55DBE295-7A5D-3739-0EF0-EC995E8C3908}"/>
              </a:ext>
            </a:extLst>
          </p:cNvPr>
          <p:cNvGraphicFramePr/>
          <p:nvPr/>
        </p:nvGraphicFramePr>
        <p:xfrm>
          <a:off x="608060" y="980728"/>
          <a:ext cx="9612000" cy="3734670"/>
        </p:xfrm>
        <a:graphic>
          <a:graphicData uri="http://schemas.openxmlformats.org/drawingml/2006/table">
            <a:tbl>
              <a:tblPr>
                <a:noFill/>
              </a:tblPr>
              <a:tblGrid>
                <a:gridCol w="3024000">
                  <a:extLst>
                    <a:ext uri="{9D8B030D-6E8A-4147-A177-3AD203B41FA5}">
                      <a16:colId xmlns:a16="http://schemas.microsoft.com/office/drawing/2014/main" val="20000"/>
                    </a:ext>
                  </a:extLst>
                </a:gridCol>
                <a:gridCol w="2196000">
                  <a:extLst>
                    <a:ext uri="{9D8B030D-6E8A-4147-A177-3AD203B41FA5}">
                      <a16:colId xmlns:a16="http://schemas.microsoft.com/office/drawing/2014/main" val="20001"/>
                    </a:ext>
                  </a:extLst>
                </a:gridCol>
                <a:gridCol w="2196000">
                  <a:extLst>
                    <a:ext uri="{9D8B030D-6E8A-4147-A177-3AD203B41FA5}">
                      <a16:colId xmlns:a16="http://schemas.microsoft.com/office/drawing/2014/main" val="20002"/>
                    </a:ext>
                  </a:extLst>
                </a:gridCol>
                <a:gridCol w="2196000">
                  <a:extLst>
                    <a:ext uri="{9D8B030D-6E8A-4147-A177-3AD203B41FA5}">
                      <a16:colId xmlns:a16="http://schemas.microsoft.com/office/drawing/2014/main" val="20003"/>
                    </a:ext>
                  </a:extLst>
                </a:gridCol>
              </a:tblGrid>
              <a:tr h="102678">
                <a:tc>
                  <a:txBody>
                    <a:bodyPr/>
                    <a:lstStyle/>
                    <a:p>
                      <a:pPr marL="0" marR="0" lvl="0" indent="0" algn="l" rtl="0">
                        <a:spcBef>
                          <a:spcPts val="0"/>
                        </a:spcBef>
                        <a:spcAft>
                          <a:spcPts val="0"/>
                        </a:spcAft>
                        <a:buNone/>
                      </a:pPr>
                      <a:endParaRPr lang="en-GB" sz="1100" noProof="0" dirty="0"/>
                    </a:p>
                  </a:txBody>
                  <a:tcPr marL="60967" marR="60967" marT="30483" marB="30483">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marR="0" lvl="0" indent="0" algn="ctr" rtl="0">
                        <a:spcBef>
                          <a:spcPts val="0"/>
                        </a:spcBef>
                        <a:spcAft>
                          <a:spcPts val="0"/>
                        </a:spcAft>
                        <a:buClr>
                          <a:srgbClr val="FF3300"/>
                        </a:buClr>
                        <a:buSzPts val="1400"/>
                        <a:buFont typeface="Arial"/>
                        <a:buNone/>
                      </a:pPr>
                      <a:r>
                        <a:rPr lang="en-GB" sz="1100" b="1" u="none" strike="noStrike" cap="none" noProof="0" dirty="0">
                          <a:solidFill>
                            <a:schemeClr val="bg1"/>
                          </a:solidFill>
                          <a:latin typeface="Arial"/>
                          <a:ea typeface="Arial"/>
                          <a:cs typeface="Arial"/>
                          <a:sym typeface="Arial"/>
                        </a:rPr>
                        <a:t>Tira + atezo (N=254)</a:t>
                      </a:r>
                      <a:endParaRPr lang="en-GB" sz="1100" noProof="0" dirty="0">
                        <a:solidFill>
                          <a:schemeClr val="bg1"/>
                        </a:solidFill>
                      </a:endParaRPr>
                    </a:p>
                  </a:txBody>
                  <a:tcPr marL="96000" marR="96000" marT="0" marB="0"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marL="0" marR="0" lvl="0" indent="0" algn="ctr" rtl="0">
                        <a:spcBef>
                          <a:spcPts val="0"/>
                        </a:spcBef>
                        <a:spcAft>
                          <a:spcPts val="0"/>
                        </a:spcAft>
                        <a:buClr>
                          <a:srgbClr val="0066CC"/>
                        </a:buClr>
                        <a:buSzPts val="1400"/>
                        <a:buFont typeface="Arial"/>
                        <a:buNone/>
                      </a:pPr>
                      <a:r>
                        <a:rPr lang="en-GB" sz="1100" b="1" u="none" strike="noStrike" cap="none" noProof="0" dirty="0">
                          <a:solidFill>
                            <a:schemeClr val="bg1"/>
                          </a:solidFill>
                          <a:latin typeface="Arial"/>
                          <a:ea typeface="Arial"/>
                          <a:cs typeface="Arial"/>
                          <a:sym typeface="Arial"/>
                        </a:rPr>
                        <a:t>Atezo + pbo (N=250)</a:t>
                      </a:r>
                      <a:endParaRPr lang="en-GB" sz="1100" noProof="0" dirty="0">
                        <a:solidFill>
                          <a:schemeClr val="bg1"/>
                        </a:solidFill>
                      </a:endParaRPr>
                    </a:p>
                  </a:txBody>
                  <a:tcPr marL="96000" marR="9600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tx2"/>
                    </a:solidFill>
                  </a:tcPr>
                </a:tc>
                <a:tc>
                  <a:txBody>
                    <a:bodyPr/>
                    <a:lstStyle/>
                    <a:p>
                      <a:pPr marL="0" marR="0" lvl="0" indent="0" algn="ctr" rtl="0">
                        <a:spcBef>
                          <a:spcPts val="0"/>
                        </a:spcBef>
                        <a:spcAft>
                          <a:spcPts val="0"/>
                        </a:spcAft>
                        <a:buClr>
                          <a:schemeClr val="dk1"/>
                        </a:buClr>
                        <a:buSzPts val="1400"/>
                        <a:buFont typeface="Arial"/>
                        <a:buNone/>
                      </a:pPr>
                      <a:r>
                        <a:rPr lang="en-GB" sz="1100" b="1" u="none" strike="noStrike" cap="none" noProof="0" dirty="0">
                          <a:solidFill>
                            <a:schemeClr val="bg1"/>
                          </a:solidFill>
                          <a:latin typeface="Arial"/>
                          <a:ea typeface="Arial"/>
                          <a:cs typeface="Arial"/>
                          <a:sym typeface="Arial"/>
                        </a:rPr>
                        <a:t>Pbo + pbo (N=251)</a:t>
                      </a:r>
                      <a:endParaRPr lang="en-GB" sz="1100" noProof="0" dirty="0">
                        <a:solidFill>
                          <a:schemeClr val="bg1"/>
                        </a:solidFill>
                      </a:endParaRPr>
                    </a:p>
                  </a:txBody>
                  <a:tcPr marL="96000" marR="96000" marT="0" marB="0"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6"/>
                    </a:solidFill>
                  </a:tcPr>
                </a:tc>
                <a:extLst>
                  <a:ext uri="{0D108BD9-81ED-4DB2-BD59-A6C34878D82A}">
                    <a16:rowId xmlns:a16="http://schemas.microsoft.com/office/drawing/2014/main" val="10000"/>
                  </a:ext>
                </a:extLst>
              </a:tr>
              <a:tr h="89009">
                <a:tc>
                  <a:txBody>
                    <a:bodyPr/>
                    <a:lstStyle/>
                    <a:p>
                      <a:pPr marL="0" marR="54610" lvl="0" indent="0" algn="l" rtl="0">
                        <a:spcBef>
                          <a:spcPts val="0"/>
                        </a:spcBef>
                        <a:spcAft>
                          <a:spcPts val="0"/>
                        </a:spcAft>
                        <a:buClr>
                          <a:srgbClr val="00305D"/>
                        </a:buClr>
                        <a:buSzPts val="1600"/>
                        <a:buFont typeface="Arial"/>
                        <a:buNone/>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Median number of doses received</a:t>
                      </a:r>
                      <a:endParaRPr lang="en-GB" sz="1100" b="0"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marR="0" lvl="0" indent="0" algn="ctr" rtl="0">
                        <a:spcBef>
                          <a:spcPts val="0"/>
                        </a:spcBef>
                        <a:spcAft>
                          <a:spcPts val="0"/>
                        </a:spcAft>
                        <a:buClr>
                          <a:srgbClr val="00305D"/>
                        </a:buClr>
                        <a:buSzPts val="1600"/>
                        <a:buFont typeface="Arial"/>
                        <a:buNone/>
                      </a:pP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Tira: 12; atezo: 12</a:t>
                      </a:r>
                      <a:endParaRPr lang="en-GB" sz="1100"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0" marR="0" lvl="0" indent="0" algn="ctr" rtl="0">
                        <a:spcBef>
                          <a:spcPts val="0"/>
                        </a:spcBef>
                        <a:spcAft>
                          <a:spcPts val="0"/>
                        </a:spcAft>
                        <a:buClr>
                          <a:srgbClr val="00305D"/>
                        </a:buClr>
                        <a:buSzPts val="1600"/>
                        <a:buFont typeface="Arial"/>
                        <a:buNone/>
                      </a:pP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Atezo: 17; pbo: 17</a:t>
                      </a:r>
                      <a:endParaRPr lang="en-GB" sz="1100"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0" marR="0" lvl="0" indent="0" algn="ctr" rtl="0">
                        <a:spcBef>
                          <a:spcPts val="0"/>
                        </a:spcBef>
                        <a:spcAft>
                          <a:spcPts val="0"/>
                        </a:spcAft>
                        <a:buClr>
                          <a:srgbClr val="00305D"/>
                        </a:buClr>
                        <a:buSzPts val="1600"/>
                        <a:buFont typeface="Arial"/>
                        <a:buNone/>
                      </a:pP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Pbo (tira): 16; pbo (atezo): 17</a:t>
                      </a:r>
                      <a:endParaRPr lang="en-GB" sz="1100"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10001"/>
                  </a:ext>
                </a:extLst>
              </a:tr>
              <a:tr h="89009">
                <a:tc>
                  <a:txBody>
                    <a:bodyPr/>
                    <a:lstStyle/>
                    <a:p>
                      <a:pPr marL="7938" marR="54610" lvl="0" indent="0" algn="l" rtl="0">
                        <a:spcBef>
                          <a:spcPts val="0"/>
                        </a:spcBef>
                        <a:spcAft>
                          <a:spcPts val="0"/>
                        </a:spcAft>
                        <a:buClr>
                          <a:srgbClr val="00305D"/>
                        </a:buClr>
                        <a:buSzPts val="1600"/>
                        <a:buFont typeface="Arial"/>
                        <a:buNone/>
                        <a:tabLst/>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Median treatment duration, months</a:t>
                      </a:r>
                      <a:endParaRPr lang="en-GB" sz="1100" b="1" noProof="0" dirty="0">
                        <a:solidFill>
                          <a:schemeClr val="tx1"/>
                        </a:solidFill>
                        <a:latin typeface="Arial" panose="020B0604020202020204" pitchFamily="34" charset="0"/>
                        <a:ea typeface="Arial"/>
                        <a:cs typeface="Arial" panose="020B0604020202020204" pitchFamily="34" charset="0"/>
                        <a:sym typeface="Arial"/>
                      </a:endParaRPr>
                    </a:p>
                  </a:txBody>
                  <a:tcPr marL="22900" marR="720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marR="0" lvl="0" indent="0" algn="ctr" rtl="0">
                        <a:spcBef>
                          <a:spcPts val="0"/>
                        </a:spcBef>
                        <a:spcAft>
                          <a:spcPts val="0"/>
                        </a:spcAft>
                        <a:buClr>
                          <a:srgbClr val="00305D"/>
                        </a:buClr>
                        <a:buSzPts val="1600"/>
                        <a:buFont typeface="Arial"/>
                        <a:buNone/>
                      </a:pP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8.9</a:t>
                      </a:r>
                      <a:r>
                        <a:rPr lang="en-GB" sz="1100" b="0" i="0" u="none" strike="noStrike" baseline="30000" noProof="0" dirty="0">
                          <a:solidFill>
                            <a:schemeClr val="tx1"/>
                          </a:solidFill>
                          <a:latin typeface="Arial" panose="020B0604020202020204" pitchFamily="34" charset="0"/>
                          <a:ea typeface="Arial"/>
                          <a:cs typeface="Arial" panose="020B0604020202020204" pitchFamily="34" charset="0"/>
                          <a:sym typeface="Arial"/>
                        </a:rPr>
                        <a:t>b</a:t>
                      </a:r>
                      <a:endParaRPr lang="en-GB" sz="1100" baseline="30000"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0" marR="0" lvl="0" indent="0" algn="ctr" rtl="0">
                        <a:spcBef>
                          <a:spcPts val="0"/>
                        </a:spcBef>
                        <a:spcAft>
                          <a:spcPts val="0"/>
                        </a:spcAft>
                        <a:buClr>
                          <a:srgbClr val="00305D"/>
                        </a:buClr>
                        <a:buSzPts val="1600"/>
                        <a:buFont typeface="Arial"/>
                        <a:buNone/>
                      </a:pP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11.0</a:t>
                      </a:r>
                      <a:r>
                        <a:rPr lang="en-GB" sz="1100" b="0" i="0" u="none" strike="noStrike" baseline="30000" noProof="0" dirty="0">
                          <a:solidFill>
                            <a:schemeClr val="tx1"/>
                          </a:solidFill>
                          <a:latin typeface="Arial" panose="020B0604020202020204" pitchFamily="34" charset="0"/>
                          <a:ea typeface="Arial"/>
                          <a:cs typeface="Arial" panose="020B0604020202020204" pitchFamily="34" charset="0"/>
                          <a:sym typeface="Arial"/>
                        </a:rPr>
                        <a:t>b</a:t>
                      </a:r>
                      <a:endParaRPr lang="en-GB" sz="1100" baseline="30000"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0" marR="0" lvl="0" indent="0" algn="ctr" rtl="0">
                        <a:spcBef>
                          <a:spcPts val="0"/>
                        </a:spcBef>
                        <a:spcAft>
                          <a:spcPts val="0"/>
                        </a:spcAft>
                        <a:buClr>
                          <a:srgbClr val="00305D"/>
                        </a:buClr>
                        <a:buSzPts val="1600"/>
                        <a:buFont typeface="Arial"/>
                        <a:buNone/>
                      </a:pP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11.0</a:t>
                      </a:r>
                      <a:r>
                        <a:rPr lang="en-GB" sz="1100" b="0" i="0" u="none" strike="noStrike" baseline="30000" noProof="0" dirty="0">
                          <a:solidFill>
                            <a:schemeClr val="tx1"/>
                          </a:solidFill>
                          <a:latin typeface="Arial" panose="020B0604020202020204" pitchFamily="34" charset="0"/>
                          <a:ea typeface="Arial"/>
                          <a:cs typeface="Arial" panose="020B0604020202020204" pitchFamily="34" charset="0"/>
                          <a:sym typeface="Arial"/>
                        </a:rPr>
                        <a:t>b</a:t>
                      </a:r>
                      <a:endParaRPr lang="en-GB" sz="1100" baseline="30000"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10002"/>
                  </a:ext>
                </a:extLst>
              </a:tr>
              <a:tr h="89009">
                <a:tc>
                  <a:txBody>
                    <a:bodyPr/>
                    <a:lstStyle/>
                    <a:p>
                      <a:pPr marL="0" marR="54610" lvl="0" indent="0" algn="l" rtl="0">
                        <a:spcBef>
                          <a:spcPts val="0"/>
                        </a:spcBef>
                        <a:spcAft>
                          <a:spcPts val="0"/>
                        </a:spcAft>
                        <a:buClr>
                          <a:srgbClr val="00305D"/>
                        </a:buClr>
                        <a:buSzPts val="1600"/>
                        <a:buFont typeface="Arial"/>
                        <a:buNone/>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All-grade AEs any cause, </a:t>
                      </a: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n (%)</a:t>
                      </a:r>
                      <a:endParaRPr lang="en-GB" sz="1100" b="0" noProof="0" dirty="0">
                        <a:solidFill>
                          <a:schemeClr val="tx1"/>
                        </a:solidFill>
                        <a:latin typeface="Arial" panose="020B0604020202020204" pitchFamily="34" charset="0"/>
                        <a:ea typeface="Arial"/>
                        <a:cs typeface="Arial" panose="020B0604020202020204" pitchFamily="34" charset="0"/>
                        <a:sym typeface="Arial"/>
                      </a:endParaRPr>
                    </a:p>
                  </a:txBody>
                  <a:tcPr marL="22900" marR="720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64135" marR="64135" lvl="0" indent="0" algn="ctr" rtl="0">
                        <a:spcBef>
                          <a:spcPts val="0"/>
                        </a:spcBef>
                        <a:spcAft>
                          <a:spcPts val="0"/>
                        </a:spcAft>
                        <a:buClr>
                          <a:srgbClr val="00305D"/>
                        </a:buClr>
                        <a:buSzPts val="1600"/>
                        <a:buFont typeface="Arial"/>
                        <a:buNone/>
                      </a:pP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246 (96.9)</a:t>
                      </a:r>
                      <a:endParaRPr lang="en-GB" sz="1100"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64135" marR="64135" lvl="0" indent="0" algn="ctr" rtl="0">
                        <a:spcBef>
                          <a:spcPts val="0"/>
                        </a:spcBef>
                        <a:spcAft>
                          <a:spcPts val="0"/>
                        </a:spcAft>
                        <a:buClr>
                          <a:srgbClr val="00305D"/>
                        </a:buClr>
                        <a:buSzPts val="1600"/>
                        <a:buFont typeface="Arial"/>
                        <a:buNone/>
                      </a:pP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235 (94.0)</a:t>
                      </a:r>
                      <a:endParaRPr lang="en-GB" sz="1100"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64135" marR="64135" lvl="0" indent="0" algn="ctr" rtl="0">
                        <a:spcBef>
                          <a:spcPts val="0"/>
                        </a:spcBef>
                        <a:spcAft>
                          <a:spcPts val="0"/>
                        </a:spcAft>
                        <a:buClr>
                          <a:srgbClr val="00305D"/>
                        </a:buClr>
                        <a:buSzPts val="1600"/>
                        <a:buFont typeface="Arial"/>
                        <a:buNone/>
                      </a:pP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226 (90.0)</a:t>
                      </a:r>
                      <a:endParaRPr lang="en-GB" sz="1100"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10003"/>
                  </a:ext>
                </a:extLst>
              </a:tr>
              <a:tr h="89009">
                <a:tc>
                  <a:txBody>
                    <a:bodyPr/>
                    <a:lstStyle/>
                    <a:p>
                      <a:pPr marL="0" marR="54610" lvl="0" indent="361950" algn="l" rtl="0">
                        <a:spcBef>
                          <a:spcPts val="0"/>
                        </a:spcBef>
                        <a:spcAft>
                          <a:spcPts val="0"/>
                        </a:spcAft>
                        <a:buClr>
                          <a:srgbClr val="00305D"/>
                        </a:buClr>
                        <a:buSzPts val="1600"/>
                        <a:buFont typeface="Arial"/>
                        <a:buNone/>
                        <a:tabLst/>
                      </a:pP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Treatment-related</a:t>
                      </a:r>
                      <a:endParaRPr lang="en-GB" sz="1100" b="0" noProof="0" dirty="0">
                        <a:solidFill>
                          <a:schemeClr val="tx1"/>
                        </a:solidFill>
                        <a:latin typeface="Arial" panose="020B0604020202020204" pitchFamily="34" charset="0"/>
                        <a:ea typeface="Arial"/>
                        <a:cs typeface="Arial" panose="020B0604020202020204" pitchFamily="34" charset="0"/>
                        <a:sym typeface="Arial"/>
                      </a:endParaRPr>
                    </a:p>
                  </a:txBody>
                  <a:tcPr marL="22900" marR="720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0" marR="0" lvl="0" indent="0" algn="ctr" rtl="0">
                        <a:lnSpc>
                          <a:spcPct val="100000"/>
                        </a:lnSpc>
                        <a:spcBef>
                          <a:spcPts val="0"/>
                        </a:spcBef>
                        <a:spcAft>
                          <a:spcPts val="0"/>
                        </a:spcAft>
                        <a:buClr>
                          <a:srgbClr val="00305D"/>
                        </a:buClr>
                        <a:buSzPts val="1600"/>
                        <a:buFont typeface="Arial"/>
                        <a:buNone/>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190 (74.8)</a:t>
                      </a:r>
                      <a:endParaRPr lang="en-GB" sz="1100" b="1"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0" marR="0" lvl="0" indent="0" algn="ctr" rtl="0">
                        <a:lnSpc>
                          <a:spcPct val="100000"/>
                        </a:lnSpc>
                        <a:spcBef>
                          <a:spcPts val="0"/>
                        </a:spcBef>
                        <a:spcAft>
                          <a:spcPts val="0"/>
                        </a:spcAft>
                        <a:buClr>
                          <a:srgbClr val="00305D"/>
                        </a:buClr>
                        <a:buSzPts val="1600"/>
                        <a:buFont typeface="Arial"/>
                        <a:buNone/>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163 (65.2)</a:t>
                      </a:r>
                      <a:endParaRPr lang="en-GB" sz="1100" b="1"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0" marR="0" lvl="0" indent="0" algn="ctr" rtl="0">
                        <a:lnSpc>
                          <a:spcPct val="100000"/>
                        </a:lnSpc>
                        <a:spcBef>
                          <a:spcPts val="0"/>
                        </a:spcBef>
                        <a:spcAft>
                          <a:spcPts val="0"/>
                        </a:spcAft>
                        <a:buClr>
                          <a:srgbClr val="00305D"/>
                        </a:buClr>
                        <a:buSzPts val="1600"/>
                        <a:buFont typeface="Arial"/>
                        <a:buNone/>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139 (55.4)</a:t>
                      </a:r>
                      <a:endParaRPr lang="en-GB" sz="1100" b="1"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10004"/>
                  </a:ext>
                </a:extLst>
              </a:tr>
              <a:tr h="89009">
                <a:tc>
                  <a:txBody>
                    <a:bodyPr/>
                    <a:lstStyle/>
                    <a:p>
                      <a:pPr marL="0" marR="54610" lvl="0" indent="0" algn="l" rtl="0">
                        <a:spcBef>
                          <a:spcPts val="0"/>
                        </a:spcBef>
                        <a:spcAft>
                          <a:spcPts val="0"/>
                        </a:spcAft>
                        <a:buClr>
                          <a:srgbClr val="00305D"/>
                        </a:buClr>
                        <a:buSzPts val="1600"/>
                        <a:buFont typeface="Arial"/>
                        <a:buNone/>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Grade 3/4 AEs, </a:t>
                      </a: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n (%)</a:t>
                      </a:r>
                      <a:endParaRPr lang="en-GB" sz="1100" b="0" noProof="0" dirty="0">
                        <a:solidFill>
                          <a:schemeClr val="tx1"/>
                        </a:solidFill>
                        <a:latin typeface="Arial" panose="020B0604020202020204" pitchFamily="34" charset="0"/>
                        <a:ea typeface="Arial"/>
                        <a:cs typeface="Arial" panose="020B0604020202020204" pitchFamily="34" charset="0"/>
                        <a:sym typeface="Arial"/>
                      </a:endParaRPr>
                    </a:p>
                  </a:txBody>
                  <a:tcPr marL="22900" marR="720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86 (33.9)</a:t>
                      </a:r>
                      <a:endParaRPr lang="en-GB" sz="1100"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69 (27.6)</a:t>
                      </a:r>
                      <a:endParaRPr lang="en-GB" sz="1100"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58 (23.1)</a:t>
                      </a:r>
                      <a:endParaRPr lang="en-GB" sz="1100"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10005"/>
                  </a:ext>
                </a:extLst>
              </a:tr>
              <a:tr h="89009">
                <a:tc>
                  <a:txBody>
                    <a:bodyPr/>
                    <a:lstStyle/>
                    <a:p>
                      <a:pPr marL="0" marR="54610" lvl="0" indent="361950" algn="l" rtl="0">
                        <a:spcBef>
                          <a:spcPts val="0"/>
                        </a:spcBef>
                        <a:spcAft>
                          <a:spcPts val="0"/>
                        </a:spcAft>
                        <a:buClr>
                          <a:srgbClr val="00305D"/>
                        </a:buClr>
                        <a:buSzPts val="1600"/>
                        <a:buFont typeface="Arial"/>
                        <a:buNone/>
                        <a:tabLst/>
                      </a:pP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Treatment-related</a:t>
                      </a:r>
                      <a:endParaRPr lang="en-GB" sz="1100" b="0" noProof="0" dirty="0">
                        <a:solidFill>
                          <a:schemeClr val="tx1"/>
                        </a:solidFill>
                        <a:latin typeface="Arial" panose="020B0604020202020204" pitchFamily="34" charset="0"/>
                        <a:ea typeface="Arial"/>
                        <a:cs typeface="Arial" panose="020B0604020202020204" pitchFamily="34" charset="0"/>
                        <a:sym typeface="Arial"/>
                      </a:endParaRPr>
                    </a:p>
                  </a:txBody>
                  <a:tcPr marL="22900" marR="720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41 (16.1)</a:t>
                      </a:r>
                      <a:endParaRPr lang="en-GB" sz="1100" b="1"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24 (9.6)</a:t>
                      </a:r>
                      <a:endParaRPr lang="en-GB" sz="1100" b="1"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24 (9.6)</a:t>
                      </a:r>
                      <a:endParaRPr lang="en-GB" sz="1100" b="1"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10006"/>
                  </a:ext>
                </a:extLst>
              </a:tr>
              <a:tr h="102052">
                <a:tc>
                  <a:txBody>
                    <a:bodyPr/>
                    <a:lstStyle/>
                    <a:p>
                      <a:pPr marL="0" marR="54610" lvl="0" indent="0" algn="l" rtl="0">
                        <a:spcBef>
                          <a:spcPts val="0"/>
                        </a:spcBef>
                        <a:spcAft>
                          <a:spcPts val="0"/>
                        </a:spcAft>
                        <a:buClr>
                          <a:srgbClr val="00305D"/>
                        </a:buClr>
                        <a:buSzPts val="1600"/>
                        <a:buFont typeface="Arial"/>
                        <a:buNone/>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Grade 5 AEs, </a:t>
                      </a: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n (%)</a:t>
                      </a:r>
                      <a:endParaRPr lang="en-GB" sz="1100" b="0" noProof="0" dirty="0">
                        <a:solidFill>
                          <a:schemeClr val="tx1"/>
                        </a:solidFill>
                        <a:latin typeface="Arial" panose="020B0604020202020204" pitchFamily="34" charset="0"/>
                        <a:ea typeface="Arial"/>
                        <a:cs typeface="Arial" panose="020B0604020202020204" pitchFamily="34" charset="0"/>
                        <a:sym typeface="Arial"/>
                      </a:endParaRPr>
                    </a:p>
                  </a:txBody>
                  <a:tcPr marL="22900" marR="720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64135" marR="64135" lvl="0" indent="0" algn="ctr" rtl="0">
                        <a:spcBef>
                          <a:spcPts val="0"/>
                        </a:spcBef>
                        <a:spcAft>
                          <a:spcPts val="0"/>
                        </a:spcAft>
                        <a:buClr>
                          <a:schemeClr val="dk1"/>
                        </a:buClr>
                        <a:buSzPts val="1600"/>
                        <a:buFont typeface="Calibri"/>
                        <a:buNone/>
                      </a:pP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12 (4.7)</a:t>
                      </a:r>
                      <a:endParaRPr lang="en-GB" sz="1100"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64135" marR="64135" lvl="0" indent="0" algn="ctr" rtl="0">
                        <a:spcBef>
                          <a:spcPts val="0"/>
                        </a:spcBef>
                        <a:spcAft>
                          <a:spcPts val="0"/>
                        </a:spcAft>
                        <a:buClr>
                          <a:schemeClr val="dk1"/>
                        </a:buClr>
                        <a:buSzPts val="1600"/>
                        <a:buFont typeface="Calibri"/>
                        <a:buNone/>
                      </a:pP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15 (6.0)</a:t>
                      </a:r>
                      <a:endParaRPr lang="en-GB" sz="1100"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64135" marR="64135" lvl="0" indent="0" algn="ctr" rtl="0">
                        <a:spcBef>
                          <a:spcPts val="0"/>
                        </a:spcBef>
                        <a:spcAft>
                          <a:spcPts val="0"/>
                        </a:spcAft>
                        <a:buClr>
                          <a:schemeClr val="dk1"/>
                        </a:buClr>
                        <a:buSzPts val="1600"/>
                        <a:buFont typeface="Calibri"/>
                        <a:buNone/>
                      </a:pP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15 (6.0)</a:t>
                      </a:r>
                      <a:endParaRPr lang="en-GB" sz="1100"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10007"/>
                  </a:ext>
                </a:extLst>
              </a:tr>
              <a:tr h="100739">
                <a:tc>
                  <a:txBody>
                    <a:bodyPr/>
                    <a:lstStyle/>
                    <a:p>
                      <a:pPr marL="0" marR="54610" lvl="0" indent="361950" algn="l" defTabSz="457200" rtl="0" eaLnBrk="1" fontAlgn="auto" latinLnBrk="0" hangingPunct="1">
                        <a:lnSpc>
                          <a:spcPct val="100000"/>
                        </a:lnSpc>
                        <a:spcBef>
                          <a:spcPts val="0"/>
                        </a:spcBef>
                        <a:spcAft>
                          <a:spcPts val="0"/>
                        </a:spcAft>
                        <a:buClr>
                          <a:srgbClr val="00305D"/>
                        </a:buClr>
                        <a:buSzPts val="1600"/>
                        <a:buFont typeface="Arial"/>
                        <a:buNone/>
                        <a:tabLst/>
                        <a:defRPr/>
                      </a:pP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Treatment-related</a:t>
                      </a:r>
                      <a:endParaRPr lang="en-GB" sz="1100" b="0" noProof="0" dirty="0">
                        <a:solidFill>
                          <a:schemeClr val="tx1"/>
                        </a:solidFill>
                        <a:latin typeface="Arial" panose="020B0604020202020204" pitchFamily="34" charset="0"/>
                        <a:ea typeface="Arial"/>
                        <a:cs typeface="Arial" panose="020B0604020202020204" pitchFamily="34" charset="0"/>
                        <a:sym typeface="Arial"/>
                      </a:endParaRPr>
                    </a:p>
                  </a:txBody>
                  <a:tcPr marL="22900" marR="720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3 (1.2)</a:t>
                      </a:r>
                      <a:endParaRPr lang="en-GB" sz="1100" b="1"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2 (0.8)</a:t>
                      </a:r>
                      <a:endParaRPr lang="en-GB" sz="1100" b="1"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4 (1.6)</a:t>
                      </a:r>
                      <a:endParaRPr lang="en-GB" sz="1100" b="1"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10008"/>
                  </a:ext>
                </a:extLst>
              </a:tr>
              <a:tr h="100739">
                <a:tc>
                  <a:txBody>
                    <a:bodyPr/>
                    <a:lstStyle/>
                    <a:p>
                      <a:pPr marL="0" marR="54610" lvl="0" indent="0" algn="l" rtl="0">
                        <a:spcBef>
                          <a:spcPts val="0"/>
                        </a:spcBef>
                        <a:spcAft>
                          <a:spcPts val="0"/>
                        </a:spcAft>
                        <a:buClr>
                          <a:srgbClr val="00305D"/>
                        </a:buClr>
                        <a:buSzPts val="1600"/>
                        <a:buFont typeface="Arial"/>
                        <a:buNone/>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Serious AEs, </a:t>
                      </a: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n (%)</a:t>
                      </a:r>
                      <a:endParaRPr lang="en-GB" sz="1100" b="0" noProof="0" dirty="0">
                        <a:solidFill>
                          <a:schemeClr val="tx1"/>
                        </a:solidFill>
                        <a:latin typeface="Arial" panose="020B0604020202020204" pitchFamily="34" charset="0"/>
                        <a:ea typeface="Arial"/>
                        <a:cs typeface="Arial" panose="020B0604020202020204" pitchFamily="34" charset="0"/>
                        <a:sym typeface="Arial"/>
                      </a:endParaRPr>
                    </a:p>
                  </a:txBody>
                  <a:tcPr marL="22900" marR="720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noProof="0" dirty="0">
                          <a:solidFill>
                            <a:schemeClr val="tx1"/>
                          </a:solidFill>
                          <a:latin typeface="Arial" panose="020B0604020202020204" pitchFamily="34" charset="0"/>
                          <a:ea typeface="Arial"/>
                          <a:cs typeface="Arial" panose="020B0604020202020204" pitchFamily="34" charset="0"/>
                          <a:sym typeface="Arial"/>
                        </a:rPr>
                        <a:t>75 (29.5)</a:t>
                      </a:r>
                    </a:p>
                  </a:txBody>
                  <a:tcPr marL="22900" marR="2290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noProof="0" dirty="0">
                          <a:solidFill>
                            <a:schemeClr val="tx1"/>
                          </a:solidFill>
                          <a:latin typeface="Arial" panose="020B0604020202020204" pitchFamily="34" charset="0"/>
                          <a:ea typeface="Arial"/>
                          <a:cs typeface="Arial" panose="020B0604020202020204" pitchFamily="34" charset="0"/>
                          <a:sym typeface="Arial"/>
                        </a:rPr>
                        <a:t>64 (25.6)</a:t>
                      </a:r>
                    </a:p>
                  </a:txBody>
                  <a:tcPr marL="22900" marR="2290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noProof="0" dirty="0">
                          <a:solidFill>
                            <a:schemeClr val="tx1"/>
                          </a:solidFill>
                          <a:latin typeface="Arial" panose="020B0604020202020204" pitchFamily="34" charset="0"/>
                          <a:ea typeface="Arial"/>
                          <a:cs typeface="Arial" panose="020B0604020202020204" pitchFamily="34" charset="0"/>
                          <a:sym typeface="Arial"/>
                        </a:rPr>
                        <a:t>58 (23.1)</a:t>
                      </a:r>
                    </a:p>
                  </a:txBody>
                  <a:tcPr marL="22900" marR="2290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3781036229"/>
                  </a:ext>
                </a:extLst>
              </a:tr>
              <a:tr h="100739">
                <a:tc>
                  <a:txBody>
                    <a:bodyPr/>
                    <a:lstStyle/>
                    <a:p>
                      <a:pPr marL="0" marR="54610" lvl="0" indent="361950" algn="l" rtl="0">
                        <a:spcBef>
                          <a:spcPts val="0"/>
                        </a:spcBef>
                        <a:spcAft>
                          <a:spcPts val="0"/>
                        </a:spcAft>
                        <a:buClr>
                          <a:srgbClr val="00305D"/>
                        </a:buClr>
                        <a:buSzPts val="1600"/>
                        <a:buFont typeface="Arial"/>
                        <a:buNone/>
                        <a:tabLst/>
                      </a:pP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Treatment-related</a:t>
                      </a:r>
                      <a:endParaRPr lang="en-GB" sz="1100" b="0" noProof="0" dirty="0">
                        <a:solidFill>
                          <a:schemeClr val="tx1"/>
                        </a:solidFill>
                        <a:latin typeface="Arial" panose="020B0604020202020204" pitchFamily="34" charset="0"/>
                        <a:ea typeface="Arial"/>
                        <a:cs typeface="Arial" panose="020B0604020202020204" pitchFamily="34" charset="0"/>
                        <a:sym typeface="Arial"/>
                      </a:endParaRPr>
                    </a:p>
                  </a:txBody>
                  <a:tcPr marL="22900" marR="720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b="1" noProof="0" dirty="0">
                          <a:solidFill>
                            <a:schemeClr val="tx1"/>
                          </a:solidFill>
                          <a:latin typeface="Arial" panose="020B0604020202020204" pitchFamily="34" charset="0"/>
                          <a:ea typeface="Arial"/>
                          <a:cs typeface="Arial" panose="020B0604020202020204" pitchFamily="34" charset="0"/>
                          <a:sym typeface="Arial"/>
                        </a:rPr>
                        <a:t>24 (9.4)</a:t>
                      </a:r>
                    </a:p>
                  </a:txBody>
                  <a:tcPr marL="22900" marR="2290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b="1" noProof="0" dirty="0">
                          <a:solidFill>
                            <a:schemeClr val="tx1"/>
                          </a:solidFill>
                          <a:latin typeface="Arial" panose="020B0604020202020204" pitchFamily="34" charset="0"/>
                          <a:ea typeface="Arial"/>
                          <a:cs typeface="Arial" panose="020B0604020202020204" pitchFamily="34" charset="0"/>
                          <a:sym typeface="Arial"/>
                        </a:rPr>
                        <a:t>16 (6.4)</a:t>
                      </a:r>
                    </a:p>
                  </a:txBody>
                  <a:tcPr marL="22900" marR="2290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b="1" noProof="0" dirty="0">
                          <a:solidFill>
                            <a:schemeClr val="tx1"/>
                          </a:solidFill>
                          <a:latin typeface="Arial" panose="020B0604020202020204" pitchFamily="34" charset="0"/>
                          <a:ea typeface="Arial"/>
                          <a:cs typeface="Arial" panose="020B0604020202020204" pitchFamily="34" charset="0"/>
                          <a:sym typeface="Arial"/>
                        </a:rPr>
                        <a:t>13 (5.2)</a:t>
                      </a:r>
                    </a:p>
                  </a:txBody>
                  <a:tcPr marL="22900" marR="2290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1753648204"/>
                  </a:ext>
                </a:extLst>
              </a:tr>
              <a:tr h="239600">
                <a:tc>
                  <a:txBody>
                    <a:bodyPr/>
                    <a:lstStyle/>
                    <a:p>
                      <a:pPr marL="0" marR="54610" lvl="0" indent="0" algn="l" rtl="0">
                        <a:spcBef>
                          <a:spcPts val="0"/>
                        </a:spcBef>
                        <a:spcAft>
                          <a:spcPts val="0"/>
                        </a:spcAft>
                        <a:buClr>
                          <a:srgbClr val="00305D"/>
                        </a:buClr>
                        <a:buSzPts val="1600"/>
                        <a:buFont typeface="Arial"/>
                        <a:buNone/>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AEs leading to</a:t>
                      </a: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 n (%): </a:t>
                      </a:r>
                      <a:endParaRPr lang="en-GB" sz="1100" noProof="0" dirty="0">
                        <a:solidFill>
                          <a:schemeClr val="tx1"/>
                        </a:solidFill>
                        <a:latin typeface="Arial" panose="020B0604020202020204" pitchFamily="34" charset="0"/>
                        <a:cs typeface="Arial" panose="020B0604020202020204" pitchFamily="34" charset="0"/>
                      </a:endParaRPr>
                    </a:p>
                    <a:p>
                      <a:pPr marL="444500" marR="54610" lvl="0" indent="0" algn="l" rtl="0">
                        <a:spcBef>
                          <a:spcPts val="0"/>
                        </a:spcBef>
                        <a:spcAft>
                          <a:spcPts val="0"/>
                        </a:spcAft>
                        <a:buClr>
                          <a:srgbClr val="00305D"/>
                        </a:buClr>
                        <a:buSzPts val="1600"/>
                        <a:buFont typeface="Arial"/>
                        <a:buNone/>
                      </a:pP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Dose interruption</a:t>
                      </a:r>
                    </a:p>
                    <a:p>
                      <a:pPr marL="444500" marR="54610" lvl="0" indent="0" algn="l" rtl="0">
                        <a:spcBef>
                          <a:spcPts val="0"/>
                        </a:spcBef>
                        <a:spcAft>
                          <a:spcPts val="0"/>
                        </a:spcAft>
                        <a:buClr>
                          <a:srgbClr val="00305D"/>
                        </a:buClr>
                        <a:buSzPts val="1600"/>
                        <a:buFont typeface="Arial"/>
                        <a:buNone/>
                      </a:pP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Treatment discontinuation</a:t>
                      </a:r>
                      <a:endParaRPr lang="en-GB" sz="1100" b="0" noProof="0" dirty="0">
                        <a:solidFill>
                          <a:schemeClr val="tx1"/>
                        </a:solidFill>
                        <a:latin typeface="Arial" panose="020B0604020202020204" pitchFamily="34" charset="0"/>
                        <a:ea typeface="Arial"/>
                        <a:cs typeface="Arial" panose="020B0604020202020204" pitchFamily="34" charset="0"/>
                        <a:sym typeface="Arial"/>
                      </a:endParaRPr>
                    </a:p>
                  </a:txBody>
                  <a:tcPr marL="22900" marR="720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64135" marR="64135" lvl="0" indent="0" algn="ctr" rtl="0">
                        <a:lnSpc>
                          <a:spcPct val="100000"/>
                        </a:lnSpc>
                        <a:spcBef>
                          <a:spcPts val="0"/>
                        </a:spcBef>
                        <a:spcAft>
                          <a:spcPts val="0"/>
                        </a:spcAft>
                        <a:buClr>
                          <a:schemeClr val="dk1"/>
                        </a:buClr>
                        <a:buSzPts val="1600"/>
                        <a:buFont typeface="Calibri"/>
                        <a:buNone/>
                      </a:pPr>
                      <a:endPar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endParaRPr>
                    </a:p>
                    <a:p>
                      <a:pPr marL="64135" marR="64135" lvl="0" indent="0" algn="ctr" rtl="0">
                        <a:lnSpc>
                          <a:spcPct val="100000"/>
                        </a:lnSpc>
                        <a:spcBef>
                          <a:spcPts val="0"/>
                        </a:spcBef>
                        <a:spcAft>
                          <a:spcPts val="0"/>
                        </a:spcAft>
                        <a:buClr>
                          <a:srgbClr val="00305D"/>
                        </a:buClr>
                        <a:buSzPts val="1600"/>
                        <a:buFont typeface="Arial"/>
                        <a:buNone/>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111 (43.7)</a:t>
                      </a:r>
                    </a:p>
                    <a:p>
                      <a:pPr marL="64135" marR="64135" lvl="0" indent="0" algn="ctr" rtl="0">
                        <a:lnSpc>
                          <a:spcPct val="100000"/>
                        </a:lnSpc>
                        <a:spcBef>
                          <a:spcPts val="0"/>
                        </a:spcBef>
                        <a:spcAft>
                          <a:spcPts val="0"/>
                        </a:spcAft>
                        <a:buClr>
                          <a:srgbClr val="00305D"/>
                        </a:buClr>
                        <a:buSzPts val="1600"/>
                        <a:buFont typeface="Arial"/>
                        <a:buNone/>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23 (9.1)</a:t>
                      </a:r>
                      <a:endParaRPr lang="en-GB" sz="1100" b="1"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64135" marR="64135" lvl="0" indent="0" algn="ctr" rtl="0">
                        <a:lnSpc>
                          <a:spcPct val="100000"/>
                        </a:lnSpc>
                        <a:spcBef>
                          <a:spcPts val="0"/>
                        </a:spcBef>
                        <a:spcAft>
                          <a:spcPts val="0"/>
                        </a:spcAft>
                        <a:buClr>
                          <a:schemeClr val="dk1"/>
                        </a:buClr>
                        <a:buSzPts val="1600"/>
                        <a:buFont typeface="Calibri"/>
                        <a:buNone/>
                      </a:pPr>
                      <a:endPar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endParaRPr>
                    </a:p>
                    <a:p>
                      <a:pPr marL="64135" marR="64135" lvl="0" indent="0" algn="ctr" rtl="0">
                        <a:lnSpc>
                          <a:spcPct val="100000"/>
                        </a:lnSpc>
                        <a:spcBef>
                          <a:spcPts val="0"/>
                        </a:spcBef>
                        <a:spcAft>
                          <a:spcPts val="0"/>
                        </a:spcAft>
                        <a:buClr>
                          <a:srgbClr val="00305D"/>
                        </a:buClr>
                        <a:buSzPts val="1600"/>
                        <a:buFont typeface="Arial"/>
                        <a:buNone/>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85 (34.0)</a:t>
                      </a:r>
                    </a:p>
                    <a:p>
                      <a:pPr marL="64135" marR="64135" lvl="0" indent="0" algn="ctr" rtl="0">
                        <a:lnSpc>
                          <a:spcPct val="100000"/>
                        </a:lnSpc>
                        <a:spcBef>
                          <a:spcPts val="0"/>
                        </a:spcBef>
                        <a:spcAft>
                          <a:spcPts val="0"/>
                        </a:spcAft>
                        <a:buClr>
                          <a:srgbClr val="00305D"/>
                        </a:buClr>
                        <a:buSzPts val="1600"/>
                        <a:buFont typeface="Arial"/>
                        <a:buNone/>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17 (6.8)</a:t>
                      </a:r>
                      <a:endParaRPr lang="en-GB" sz="1100" b="1"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64135" marR="64135" lvl="0" indent="0" algn="ctr" rtl="0">
                        <a:lnSpc>
                          <a:spcPct val="100000"/>
                        </a:lnSpc>
                        <a:spcBef>
                          <a:spcPts val="0"/>
                        </a:spcBef>
                        <a:spcAft>
                          <a:spcPts val="0"/>
                        </a:spcAft>
                        <a:buClr>
                          <a:schemeClr val="dk1"/>
                        </a:buClr>
                        <a:buSzPts val="1600"/>
                        <a:buFont typeface="Calibri"/>
                        <a:buNone/>
                      </a:pPr>
                      <a:endPar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endParaRPr>
                    </a:p>
                    <a:p>
                      <a:pPr marL="64135" marR="64135" lvl="0" indent="0" algn="ctr" rtl="0">
                        <a:lnSpc>
                          <a:spcPct val="100000"/>
                        </a:lnSpc>
                        <a:spcBef>
                          <a:spcPts val="0"/>
                        </a:spcBef>
                        <a:spcAft>
                          <a:spcPts val="0"/>
                        </a:spcAft>
                        <a:buClr>
                          <a:srgbClr val="00305D"/>
                        </a:buClr>
                        <a:buSzPts val="1600"/>
                        <a:buFont typeface="Arial"/>
                        <a:buNone/>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81 (32.3)</a:t>
                      </a:r>
                    </a:p>
                    <a:p>
                      <a:pPr marL="64135" marR="64135" lvl="0" indent="0" algn="ctr" rtl="0">
                        <a:lnSpc>
                          <a:spcPct val="100000"/>
                        </a:lnSpc>
                        <a:spcBef>
                          <a:spcPts val="0"/>
                        </a:spcBef>
                        <a:spcAft>
                          <a:spcPts val="0"/>
                        </a:spcAft>
                        <a:buClr>
                          <a:srgbClr val="00305D"/>
                        </a:buClr>
                        <a:buSzPts val="1600"/>
                        <a:buFont typeface="Arial"/>
                        <a:buNone/>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10 (4.0)</a:t>
                      </a:r>
                      <a:endParaRPr lang="en-GB" sz="1100" b="1" noProof="0" dirty="0">
                        <a:solidFill>
                          <a:schemeClr val="tx1"/>
                        </a:solidFill>
                        <a:latin typeface="Arial" panose="020B0604020202020204" pitchFamily="34" charset="0"/>
                        <a:ea typeface="Arial"/>
                        <a:cs typeface="Arial" panose="020B0604020202020204" pitchFamily="34" charset="0"/>
                        <a:sym typeface="Arial"/>
                      </a:endParaRPr>
                    </a:p>
                  </a:txBody>
                  <a:tcPr marL="22900" marR="2290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10009"/>
                  </a:ext>
                </a:extLst>
              </a:tr>
              <a:tr h="146905">
                <a:tc>
                  <a:txBody>
                    <a:bodyPr/>
                    <a:lstStyle/>
                    <a:p>
                      <a:pPr marL="7938" marR="54610" lvl="0" indent="0" algn="l" defTabSz="457200" rtl="0" eaLnBrk="1" fontAlgn="auto" latinLnBrk="0" hangingPunct="1">
                        <a:lnSpc>
                          <a:spcPct val="100000"/>
                        </a:lnSpc>
                        <a:spcBef>
                          <a:spcPts val="0"/>
                        </a:spcBef>
                        <a:spcAft>
                          <a:spcPts val="0"/>
                        </a:spcAft>
                        <a:buClr>
                          <a:srgbClr val="00305D"/>
                        </a:buClr>
                        <a:buSzPts val="1600"/>
                        <a:buFont typeface="Arial"/>
                        <a:buNone/>
                        <a:tabLst/>
                        <a:defRPr/>
                      </a:pPr>
                      <a:r>
                        <a:rPr lang="en-GB" sz="1100" b="1" i="0" u="none" strike="noStrike" noProof="0" dirty="0">
                          <a:solidFill>
                            <a:schemeClr val="tx1"/>
                          </a:solidFill>
                          <a:latin typeface="Arial" panose="020B0604020202020204" pitchFamily="34" charset="0"/>
                          <a:ea typeface="Arial"/>
                          <a:cs typeface="Arial" panose="020B0604020202020204" pitchFamily="34" charset="0"/>
                          <a:sym typeface="Arial"/>
                        </a:rPr>
                        <a:t>All-grade AESIs, </a:t>
                      </a:r>
                      <a:r>
                        <a:rPr lang="en-GB" sz="1100" b="0" i="0" u="none" strike="noStrike" noProof="0" dirty="0">
                          <a:solidFill>
                            <a:schemeClr val="tx1"/>
                          </a:solidFill>
                          <a:latin typeface="Arial" panose="020B0604020202020204" pitchFamily="34" charset="0"/>
                          <a:ea typeface="Arial"/>
                          <a:cs typeface="Arial" panose="020B0604020202020204" pitchFamily="34" charset="0"/>
                          <a:sym typeface="Arial"/>
                        </a:rPr>
                        <a:t>n (%)</a:t>
                      </a:r>
                      <a:endParaRPr lang="en-GB" sz="1100" b="0" noProof="0" dirty="0">
                        <a:solidFill>
                          <a:schemeClr val="tx1"/>
                        </a:solidFill>
                        <a:latin typeface="Arial" panose="020B0604020202020204" pitchFamily="34" charset="0"/>
                        <a:ea typeface="Arial"/>
                        <a:cs typeface="Arial" panose="020B0604020202020204" pitchFamily="34" charset="0"/>
                        <a:sym typeface="Arial"/>
                      </a:endParaRPr>
                    </a:p>
                  </a:txBody>
                  <a:tcPr marL="22900" marR="720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noProof="0" dirty="0">
                          <a:solidFill>
                            <a:schemeClr val="tx1"/>
                          </a:solidFill>
                          <a:latin typeface="Arial" panose="020B0604020202020204" pitchFamily="34" charset="0"/>
                          <a:ea typeface="Arial"/>
                          <a:cs typeface="Arial" panose="020B0604020202020204" pitchFamily="34" charset="0"/>
                          <a:sym typeface="Arial"/>
                        </a:rPr>
                        <a:t>162 (63.8)</a:t>
                      </a:r>
                    </a:p>
                  </a:txBody>
                  <a:tcPr marL="22900" marR="2290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noProof="0" dirty="0">
                          <a:solidFill>
                            <a:schemeClr val="tx1"/>
                          </a:solidFill>
                          <a:latin typeface="Arial" panose="020B0604020202020204" pitchFamily="34" charset="0"/>
                          <a:ea typeface="Arial"/>
                          <a:cs typeface="Arial" panose="020B0604020202020204" pitchFamily="34" charset="0"/>
                          <a:sym typeface="Arial"/>
                        </a:rPr>
                        <a:t>141 (56.4)</a:t>
                      </a:r>
                    </a:p>
                  </a:txBody>
                  <a:tcPr marL="22900" marR="2290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noProof="0" dirty="0">
                          <a:solidFill>
                            <a:schemeClr val="tx1"/>
                          </a:solidFill>
                          <a:latin typeface="Arial" panose="020B0604020202020204" pitchFamily="34" charset="0"/>
                          <a:ea typeface="Arial"/>
                          <a:cs typeface="Arial" panose="020B0604020202020204" pitchFamily="34" charset="0"/>
                          <a:sym typeface="Arial"/>
                        </a:rPr>
                        <a:t>102 (40.6)</a:t>
                      </a:r>
                    </a:p>
                  </a:txBody>
                  <a:tcPr marL="22900" marR="2290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3703217874"/>
                  </a:ext>
                </a:extLst>
              </a:tr>
              <a:tr h="146905">
                <a:tc>
                  <a:txBody>
                    <a:bodyPr/>
                    <a:lstStyle/>
                    <a:p>
                      <a:pPr marL="7938" marR="54610" lvl="0" indent="354013" algn="l" defTabSz="457200" rtl="0" eaLnBrk="1" fontAlgn="auto" latinLnBrk="0" hangingPunct="1">
                        <a:lnSpc>
                          <a:spcPct val="100000"/>
                        </a:lnSpc>
                        <a:spcBef>
                          <a:spcPts val="0"/>
                        </a:spcBef>
                        <a:spcAft>
                          <a:spcPts val="0"/>
                        </a:spcAft>
                        <a:buClr>
                          <a:srgbClr val="00305D"/>
                        </a:buClr>
                        <a:buSzPts val="1600"/>
                        <a:buFont typeface="Arial"/>
                        <a:buNone/>
                        <a:tabLst/>
                        <a:defRPr/>
                      </a:pPr>
                      <a:r>
                        <a:rPr lang="en-GB" sz="1100" b="0" noProof="0" dirty="0">
                          <a:solidFill>
                            <a:schemeClr val="tx1"/>
                          </a:solidFill>
                          <a:latin typeface="Arial" panose="020B0604020202020204" pitchFamily="34" charset="0"/>
                          <a:ea typeface="Arial"/>
                          <a:cs typeface="Arial" panose="020B0604020202020204" pitchFamily="34" charset="0"/>
                          <a:sym typeface="Arial"/>
                        </a:rPr>
                        <a:t>Grade 3/4</a:t>
                      </a:r>
                    </a:p>
                  </a:txBody>
                  <a:tcPr marL="22900" marR="720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noProof="0" dirty="0">
                          <a:solidFill>
                            <a:schemeClr val="tx1"/>
                          </a:solidFill>
                          <a:latin typeface="Arial" panose="020B0604020202020204" pitchFamily="34" charset="0"/>
                          <a:ea typeface="Arial"/>
                          <a:cs typeface="Arial" panose="020B0604020202020204" pitchFamily="34" charset="0"/>
                          <a:sym typeface="Arial"/>
                        </a:rPr>
                        <a:t>12 (4.7)</a:t>
                      </a:r>
                    </a:p>
                  </a:txBody>
                  <a:tcPr marL="22900" marR="2290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noProof="0" dirty="0">
                          <a:solidFill>
                            <a:schemeClr val="tx1"/>
                          </a:solidFill>
                          <a:latin typeface="Arial" panose="020B0604020202020204" pitchFamily="34" charset="0"/>
                          <a:ea typeface="Arial"/>
                          <a:cs typeface="Arial" panose="020B0604020202020204" pitchFamily="34" charset="0"/>
                          <a:sym typeface="Arial"/>
                        </a:rPr>
                        <a:t>13 (5.2)</a:t>
                      </a:r>
                    </a:p>
                  </a:txBody>
                  <a:tcPr marL="22900" marR="2290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noProof="0" dirty="0">
                          <a:solidFill>
                            <a:schemeClr val="tx1"/>
                          </a:solidFill>
                          <a:latin typeface="Arial" panose="020B0604020202020204" pitchFamily="34" charset="0"/>
                          <a:ea typeface="Arial"/>
                          <a:cs typeface="Arial" panose="020B0604020202020204" pitchFamily="34" charset="0"/>
                          <a:sym typeface="Arial"/>
                        </a:rPr>
                        <a:t>8 (3.2)</a:t>
                      </a:r>
                    </a:p>
                  </a:txBody>
                  <a:tcPr marL="22900" marR="2290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829633142"/>
                  </a:ext>
                </a:extLst>
              </a:tr>
              <a:tr h="146905">
                <a:tc>
                  <a:txBody>
                    <a:bodyPr/>
                    <a:lstStyle/>
                    <a:p>
                      <a:pPr marL="7938" marR="54610" lvl="0" indent="354013" algn="l" defTabSz="457200" rtl="0" eaLnBrk="1" fontAlgn="auto" latinLnBrk="0" hangingPunct="1">
                        <a:lnSpc>
                          <a:spcPct val="100000"/>
                        </a:lnSpc>
                        <a:spcBef>
                          <a:spcPts val="0"/>
                        </a:spcBef>
                        <a:spcAft>
                          <a:spcPts val="0"/>
                        </a:spcAft>
                        <a:buClr>
                          <a:srgbClr val="00305D"/>
                        </a:buClr>
                        <a:buSzPts val="1600"/>
                        <a:buFont typeface="Arial"/>
                        <a:buNone/>
                        <a:tabLst/>
                        <a:defRPr/>
                      </a:pPr>
                      <a:r>
                        <a:rPr lang="en-GB" sz="1100" b="0" noProof="0" dirty="0">
                          <a:solidFill>
                            <a:schemeClr val="tx1"/>
                          </a:solidFill>
                          <a:latin typeface="Arial" panose="020B0604020202020204" pitchFamily="34" charset="0"/>
                          <a:ea typeface="Arial"/>
                          <a:cs typeface="Arial" panose="020B0604020202020204" pitchFamily="34" charset="0"/>
                          <a:sym typeface="Arial"/>
                        </a:rPr>
                        <a:t>Grade 5</a:t>
                      </a:r>
                    </a:p>
                  </a:txBody>
                  <a:tcPr marL="22900" marR="720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noProof="0" dirty="0">
                          <a:solidFill>
                            <a:schemeClr val="tx1"/>
                          </a:solidFill>
                          <a:latin typeface="Arial" panose="020B0604020202020204" pitchFamily="34" charset="0"/>
                          <a:ea typeface="Arial"/>
                          <a:cs typeface="Arial" panose="020B0604020202020204" pitchFamily="34" charset="0"/>
                          <a:sym typeface="Arial"/>
                        </a:rPr>
                        <a:t>2 (0.8)</a:t>
                      </a:r>
                    </a:p>
                  </a:txBody>
                  <a:tcPr marL="22900" marR="2290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noProof="0" dirty="0">
                          <a:solidFill>
                            <a:schemeClr val="tx1"/>
                          </a:solidFill>
                          <a:latin typeface="Arial" panose="020B0604020202020204" pitchFamily="34" charset="0"/>
                          <a:ea typeface="Arial"/>
                          <a:cs typeface="Arial" panose="020B0604020202020204" pitchFamily="34" charset="0"/>
                          <a:sym typeface="Arial"/>
                        </a:rPr>
                        <a:t>1 (0.4)</a:t>
                      </a:r>
                    </a:p>
                  </a:txBody>
                  <a:tcPr marL="22900" marR="2290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noProof="0" dirty="0">
                          <a:solidFill>
                            <a:schemeClr val="tx1"/>
                          </a:solidFill>
                          <a:latin typeface="Arial" panose="020B0604020202020204" pitchFamily="34" charset="0"/>
                          <a:ea typeface="Arial"/>
                          <a:cs typeface="Arial" panose="020B0604020202020204" pitchFamily="34" charset="0"/>
                          <a:sym typeface="Arial"/>
                        </a:rPr>
                        <a:t>0</a:t>
                      </a:r>
                    </a:p>
                  </a:txBody>
                  <a:tcPr marL="22900" marR="2290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1591979163"/>
                  </a:ext>
                </a:extLst>
              </a:tr>
              <a:tr h="146905">
                <a:tc>
                  <a:txBody>
                    <a:bodyPr/>
                    <a:lstStyle/>
                    <a:p>
                      <a:pPr marL="7938" marR="54610" lvl="0" indent="354013" algn="l" defTabSz="457200" rtl="0" eaLnBrk="1" fontAlgn="auto" latinLnBrk="0" hangingPunct="1">
                        <a:lnSpc>
                          <a:spcPct val="100000"/>
                        </a:lnSpc>
                        <a:spcBef>
                          <a:spcPts val="0"/>
                        </a:spcBef>
                        <a:spcAft>
                          <a:spcPts val="0"/>
                        </a:spcAft>
                        <a:buClr>
                          <a:srgbClr val="00305D"/>
                        </a:buClr>
                        <a:buSzPts val="1600"/>
                        <a:buFont typeface="Arial"/>
                        <a:buNone/>
                        <a:tabLst/>
                        <a:defRPr/>
                      </a:pPr>
                      <a:r>
                        <a:rPr lang="en-GB" sz="1100" b="0" noProof="0" dirty="0">
                          <a:solidFill>
                            <a:schemeClr val="tx1"/>
                          </a:solidFill>
                          <a:latin typeface="Arial" panose="020B0604020202020204" pitchFamily="34" charset="0"/>
                          <a:ea typeface="Arial"/>
                          <a:cs typeface="Arial" panose="020B0604020202020204" pitchFamily="34" charset="0"/>
                          <a:sym typeface="Arial"/>
                        </a:rPr>
                        <a:t>Requiring systemic corticosteroids</a:t>
                      </a:r>
                    </a:p>
                  </a:txBody>
                  <a:tcPr marL="22900" marR="720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noProof="0" dirty="0">
                          <a:solidFill>
                            <a:schemeClr val="tx1"/>
                          </a:solidFill>
                          <a:latin typeface="Arial" panose="020B0604020202020204" pitchFamily="34" charset="0"/>
                          <a:ea typeface="Arial"/>
                          <a:cs typeface="Arial" panose="020B0604020202020204" pitchFamily="34" charset="0"/>
                          <a:sym typeface="Arial"/>
                        </a:rPr>
                        <a:t>44 (17.3)</a:t>
                      </a:r>
                    </a:p>
                  </a:txBody>
                  <a:tcPr marL="22900" marR="2290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noProof="0" dirty="0">
                          <a:solidFill>
                            <a:schemeClr val="tx1"/>
                          </a:solidFill>
                          <a:latin typeface="Arial" panose="020B0604020202020204" pitchFamily="34" charset="0"/>
                          <a:ea typeface="Arial"/>
                          <a:cs typeface="Arial" panose="020B0604020202020204" pitchFamily="34" charset="0"/>
                          <a:sym typeface="Arial"/>
                        </a:rPr>
                        <a:t>23 (9.2)</a:t>
                      </a:r>
                    </a:p>
                  </a:txBody>
                  <a:tcPr marL="22900" marR="2290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noProof="0" dirty="0">
                          <a:solidFill>
                            <a:schemeClr val="tx1"/>
                          </a:solidFill>
                          <a:latin typeface="Arial" panose="020B0604020202020204" pitchFamily="34" charset="0"/>
                          <a:ea typeface="Arial"/>
                          <a:cs typeface="Arial" panose="020B0604020202020204" pitchFamily="34" charset="0"/>
                          <a:sym typeface="Arial"/>
                        </a:rPr>
                        <a:t>18 (7.2)</a:t>
                      </a:r>
                    </a:p>
                  </a:txBody>
                  <a:tcPr marL="22900" marR="2290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2247995209"/>
                  </a:ext>
                </a:extLst>
              </a:tr>
              <a:tr h="146905">
                <a:tc>
                  <a:txBody>
                    <a:bodyPr/>
                    <a:lstStyle/>
                    <a:p>
                      <a:pPr marL="7938" marR="54610" lvl="0" indent="354013" algn="l" defTabSz="457200" rtl="0" eaLnBrk="1" fontAlgn="auto" latinLnBrk="0" hangingPunct="1">
                        <a:lnSpc>
                          <a:spcPct val="100000"/>
                        </a:lnSpc>
                        <a:spcBef>
                          <a:spcPts val="0"/>
                        </a:spcBef>
                        <a:spcAft>
                          <a:spcPts val="0"/>
                        </a:spcAft>
                        <a:buClr>
                          <a:srgbClr val="00305D"/>
                        </a:buClr>
                        <a:buSzPts val="1600"/>
                        <a:buFont typeface="Arial"/>
                        <a:buNone/>
                        <a:tabLst/>
                        <a:defRPr/>
                      </a:pPr>
                      <a:r>
                        <a:rPr lang="en-GB" sz="1100" b="0" noProof="0" dirty="0">
                          <a:solidFill>
                            <a:schemeClr val="tx1"/>
                          </a:solidFill>
                          <a:latin typeface="Arial" panose="020B0604020202020204" pitchFamily="34" charset="0"/>
                          <a:ea typeface="Arial"/>
                          <a:cs typeface="Arial" panose="020B0604020202020204" pitchFamily="34" charset="0"/>
                          <a:sym typeface="Arial"/>
                        </a:rPr>
                        <a:t>Requiring systemic immunosuppressants</a:t>
                      </a:r>
                    </a:p>
                  </a:txBody>
                  <a:tcPr marL="22900" marR="7200" marT="15267" marB="15267" anchor="ctr">
                    <a:lnL w="9525" cap="flat" cmpd="sng">
                      <a:solidFill>
                        <a:srgbClr val="000000">
                          <a:alpha val="0"/>
                        </a:srgbClr>
                      </a:solidFill>
                      <a:prstDash val="solid"/>
                      <a:round/>
                      <a:headEnd type="none" w="sm" len="sm"/>
                      <a:tailEnd type="none" w="sm" len="sm"/>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noProof="0" dirty="0">
                          <a:solidFill>
                            <a:schemeClr val="tx1"/>
                          </a:solidFill>
                          <a:latin typeface="Arial" panose="020B0604020202020204" pitchFamily="34" charset="0"/>
                          <a:ea typeface="Arial"/>
                          <a:cs typeface="Arial" panose="020B0604020202020204" pitchFamily="34" charset="0"/>
                          <a:sym typeface="Arial"/>
                        </a:rPr>
                        <a:t>4 (1.6)</a:t>
                      </a:r>
                    </a:p>
                  </a:txBody>
                  <a:tcPr marL="22900" marR="22900" marT="15267" marB="15267" anchor="ctr">
                    <a:lnL w="127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7E5E5"/>
                    </a:solidFill>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noProof="0" dirty="0">
                          <a:solidFill>
                            <a:schemeClr val="tx1"/>
                          </a:solidFill>
                          <a:latin typeface="Arial" panose="020B0604020202020204" pitchFamily="34" charset="0"/>
                          <a:ea typeface="Arial"/>
                          <a:cs typeface="Arial" panose="020B0604020202020204" pitchFamily="34" charset="0"/>
                          <a:sym typeface="Arial"/>
                        </a:rPr>
                        <a:t>1 (0.4)</a:t>
                      </a:r>
                    </a:p>
                  </a:txBody>
                  <a:tcPr marL="22900" marR="22900" marT="15267" marB="15267"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EAF2FA"/>
                    </a:solidFill>
                  </a:tcPr>
                </a:tc>
                <a:tc>
                  <a:txBody>
                    <a:bodyPr/>
                    <a:lstStyle/>
                    <a:p>
                      <a:pPr marL="64135" marR="64135" lvl="0" indent="0" algn="ctr" rtl="0">
                        <a:lnSpc>
                          <a:spcPct val="100000"/>
                        </a:lnSpc>
                        <a:spcBef>
                          <a:spcPts val="0"/>
                        </a:spcBef>
                        <a:spcAft>
                          <a:spcPts val="0"/>
                        </a:spcAft>
                        <a:buClr>
                          <a:srgbClr val="00305D"/>
                        </a:buClr>
                        <a:buSzPts val="1600"/>
                        <a:buFont typeface="Arial"/>
                        <a:buNone/>
                      </a:pPr>
                      <a:r>
                        <a:rPr lang="en-GB" sz="1100" noProof="0" dirty="0">
                          <a:solidFill>
                            <a:schemeClr val="tx1"/>
                          </a:solidFill>
                          <a:latin typeface="Arial" panose="020B0604020202020204" pitchFamily="34" charset="0"/>
                          <a:ea typeface="Arial"/>
                          <a:cs typeface="Arial" panose="020B0604020202020204" pitchFamily="34" charset="0"/>
                          <a:sym typeface="Arial"/>
                        </a:rPr>
                        <a:t>2 (0.8)</a:t>
                      </a:r>
                    </a:p>
                  </a:txBody>
                  <a:tcPr marL="22900" marR="22900" marT="15267" marB="15267" anchor="ctr">
                    <a:lnL w="38100" cap="flat" cmpd="sng" algn="ctr">
                      <a:solidFill>
                        <a:schemeClr val="bg1"/>
                      </a:solidFill>
                      <a:prstDash val="solid"/>
                      <a:round/>
                      <a:headEnd type="none" w="med" len="med"/>
                      <a:tailEnd type="none" w="med" len="med"/>
                    </a:lnL>
                    <a:lnR w="9525" cap="flat" cmpd="sng">
                      <a:solidFill>
                        <a:srgbClr val="000000">
                          <a:alpha val="0"/>
                        </a:srgbClr>
                      </a:solidFill>
                      <a:prstDash val="solid"/>
                      <a:round/>
                      <a:headEnd type="none" w="sm" len="sm"/>
                      <a:tailEnd type="none" w="sm" len="sm"/>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3F3F3"/>
                    </a:solidFill>
                  </a:tcPr>
                </a:tc>
                <a:extLst>
                  <a:ext uri="{0D108BD9-81ED-4DB2-BD59-A6C34878D82A}">
                    <a16:rowId xmlns:a16="http://schemas.microsoft.com/office/drawing/2014/main" val="2540833899"/>
                  </a:ext>
                </a:extLst>
              </a:tr>
            </a:tbl>
          </a:graphicData>
        </a:graphic>
      </p:graphicFrame>
      <p:sp>
        <p:nvSpPr>
          <p:cNvPr id="5" name="Rectangle 244">
            <a:extLst>
              <a:ext uri="{FF2B5EF4-FFF2-40B4-BE49-F238E27FC236}">
                <a16:creationId xmlns:a16="http://schemas.microsoft.com/office/drawing/2014/main" id="{DB6963B5-F280-4589-2017-47BD37938C33}"/>
              </a:ext>
            </a:extLst>
          </p:cNvPr>
          <p:cNvSpPr/>
          <p:nvPr/>
        </p:nvSpPr>
        <p:spPr>
          <a:xfrm>
            <a:off x="591534" y="3717033"/>
            <a:ext cx="9628526" cy="210534"/>
          </a:xfrm>
          <a:prstGeom prst="roundRect">
            <a:avLst>
              <a:gd name="adj" fmla="val 0"/>
            </a:avLst>
          </a:prstGeom>
          <a:solidFill>
            <a:schemeClr val="accent5">
              <a:lumMod val="50000"/>
              <a:alpha val="20000"/>
            </a:schemeClr>
          </a:solidFill>
          <a:ln w="1905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446"/>
            <a:endParaRPr lang="en-GB" noProof="0" dirty="0">
              <a:solidFill>
                <a:prstClr val="white"/>
              </a:solidFill>
              <a:latin typeface="Aptos" panose="02110004020202020204"/>
            </a:endParaRPr>
          </a:p>
        </p:txBody>
      </p:sp>
      <p:sp>
        <p:nvSpPr>
          <p:cNvPr id="12" name="Abgerundetes Rechteck 14">
            <a:extLst>
              <a:ext uri="{FF2B5EF4-FFF2-40B4-BE49-F238E27FC236}">
                <a16:creationId xmlns:a16="http://schemas.microsoft.com/office/drawing/2014/main" id="{99546966-1F1C-EA6B-5357-7C423154266F}"/>
              </a:ext>
            </a:extLst>
          </p:cNvPr>
          <p:cNvSpPr/>
          <p:nvPr/>
        </p:nvSpPr>
        <p:spPr>
          <a:xfrm>
            <a:off x="10377976" y="3634040"/>
            <a:ext cx="1512000" cy="382187"/>
          </a:xfrm>
          <a:prstGeom prst="roundRect">
            <a:avLst>
              <a:gd name="adj" fmla="val 0"/>
            </a:avLst>
          </a:prstGeom>
          <a:solidFill>
            <a:schemeClr val="accent5">
              <a:lumMod val="50000"/>
              <a:alpha val="65034"/>
            </a:schemeClr>
          </a:solidFill>
          <a:ln>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defTabSz="914446"/>
            <a:r>
              <a:rPr lang="en-GB" sz="1333" b="1" noProof="0" dirty="0">
                <a:solidFill>
                  <a:prstClr val="white"/>
                </a:solidFill>
                <a:latin typeface="Aptos" panose="02110004020202020204"/>
              </a:rPr>
              <a:t>+7.4% AESIs</a:t>
            </a:r>
          </a:p>
        </p:txBody>
      </p:sp>
      <p:sp>
        <p:nvSpPr>
          <p:cNvPr id="25" name="Rectangle 244">
            <a:extLst>
              <a:ext uri="{FF2B5EF4-FFF2-40B4-BE49-F238E27FC236}">
                <a16:creationId xmlns:a16="http://schemas.microsoft.com/office/drawing/2014/main" id="{5FC7204C-F837-B7BA-E4D2-49843CA0F216}"/>
              </a:ext>
            </a:extLst>
          </p:cNvPr>
          <p:cNvSpPr/>
          <p:nvPr/>
        </p:nvSpPr>
        <p:spPr>
          <a:xfrm>
            <a:off x="591534" y="1792439"/>
            <a:ext cx="9653386" cy="210534"/>
          </a:xfrm>
          <a:prstGeom prst="roundRect">
            <a:avLst>
              <a:gd name="adj" fmla="val 0"/>
            </a:avLst>
          </a:prstGeom>
          <a:solidFill>
            <a:schemeClr val="accent5">
              <a:lumMod val="50000"/>
              <a:alpha val="20000"/>
            </a:schemeClr>
          </a:solidFill>
          <a:ln w="1905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446"/>
            <a:endParaRPr lang="en-GB" noProof="0" dirty="0">
              <a:solidFill>
                <a:prstClr val="white"/>
              </a:solidFill>
              <a:latin typeface="Aptos" panose="02110004020202020204"/>
            </a:endParaRPr>
          </a:p>
        </p:txBody>
      </p:sp>
      <p:sp>
        <p:nvSpPr>
          <p:cNvPr id="26" name="Abgerundetes Rechteck 14">
            <a:extLst>
              <a:ext uri="{FF2B5EF4-FFF2-40B4-BE49-F238E27FC236}">
                <a16:creationId xmlns:a16="http://schemas.microsoft.com/office/drawing/2014/main" id="{FC644BF6-04C9-6099-AED2-415F130BD503}"/>
              </a:ext>
            </a:extLst>
          </p:cNvPr>
          <p:cNvSpPr/>
          <p:nvPr/>
        </p:nvSpPr>
        <p:spPr>
          <a:xfrm>
            <a:off x="10377976" y="1709446"/>
            <a:ext cx="1512000" cy="382187"/>
          </a:xfrm>
          <a:prstGeom prst="roundRect">
            <a:avLst>
              <a:gd name="adj" fmla="val 0"/>
            </a:avLst>
          </a:prstGeom>
          <a:solidFill>
            <a:schemeClr val="accent5">
              <a:lumMod val="50000"/>
              <a:alpha val="65034"/>
            </a:schemeClr>
          </a:solidFill>
          <a:ln>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defTabSz="914446"/>
            <a:r>
              <a:rPr lang="en-GB" sz="1333" b="1" noProof="0" dirty="0">
                <a:solidFill>
                  <a:prstClr val="white"/>
                </a:solidFill>
                <a:latin typeface="Aptos" panose="02110004020202020204"/>
              </a:rPr>
              <a:t>+9.6% TRAEs</a:t>
            </a:r>
          </a:p>
        </p:txBody>
      </p:sp>
      <p:sp>
        <p:nvSpPr>
          <p:cNvPr id="27" name="Rectangle 244">
            <a:extLst>
              <a:ext uri="{FF2B5EF4-FFF2-40B4-BE49-F238E27FC236}">
                <a16:creationId xmlns:a16="http://schemas.microsoft.com/office/drawing/2014/main" id="{0854B924-4581-F401-22B2-1E31E2E0E148}"/>
              </a:ext>
            </a:extLst>
          </p:cNvPr>
          <p:cNvSpPr/>
          <p:nvPr/>
        </p:nvSpPr>
        <p:spPr>
          <a:xfrm>
            <a:off x="591534" y="1200256"/>
            <a:ext cx="9653386" cy="210534"/>
          </a:xfrm>
          <a:prstGeom prst="roundRect">
            <a:avLst>
              <a:gd name="adj" fmla="val 0"/>
            </a:avLst>
          </a:prstGeom>
          <a:solidFill>
            <a:schemeClr val="accent5">
              <a:lumMod val="50000"/>
              <a:alpha val="20000"/>
            </a:schemeClr>
          </a:solidFill>
          <a:ln w="1905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446"/>
            <a:endParaRPr lang="en-GB" noProof="0" dirty="0">
              <a:solidFill>
                <a:prstClr val="white"/>
              </a:solidFill>
              <a:latin typeface="Aptos" panose="02110004020202020204"/>
            </a:endParaRPr>
          </a:p>
        </p:txBody>
      </p:sp>
      <p:sp>
        <p:nvSpPr>
          <p:cNvPr id="28" name="Abgerundetes Rechteck 14">
            <a:extLst>
              <a:ext uri="{FF2B5EF4-FFF2-40B4-BE49-F238E27FC236}">
                <a16:creationId xmlns:a16="http://schemas.microsoft.com/office/drawing/2014/main" id="{8A34C93C-74C6-FF6F-F3F2-1E96F6FB7F4B}"/>
              </a:ext>
            </a:extLst>
          </p:cNvPr>
          <p:cNvSpPr/>
          <p:nvPr/>
        </p:nvSpPr>
        <p:spPr>
          <a:xfrm>
            <a:off x="10377976" y="1013381"/>
            <a:ext cx="1512000" cy="556247"/>
          </a:xfrm>
          <a:prstGeom prst="roundRect">
            <a:avLst>
              <a:gd name="adj" fmla="val 0"/>
            </a:avLst>
          </a:prstGeom>
          <a:solidFill>
            <a:schemeClr val="accent5">
              <a:lumMod val="50000"/>
              <a:alpha val="65034"/>
            </a:schemeClr>
          </a:solidFill>
          <a:ln>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defTabSz="914446"/>
            <a:r>
              <a:rPr lang="en-GB" sz="1333" b="1" noProof="0" dirty="0">
                <a:solidFill>
                  <a:prstClr val="white"/>
                </a:solidFill>
                <a:latin typeface="Aptos" panose="02110004020202020204"/>
              </a:rPr>
              <a:t>-5 cycles atezo in the doublet arm</a:t>
            </a:r>
          </a:p>
        </p:txBody>
      </p:sp>
    </p:spTree>
    <p:extLst>
      <p:ext uri="{BB962C8B-B14F-4D97-AF65-F5344CB8AC3E}">
        <p14:creationId xmlns:p14="http://schemas.microsoft.com/office/powerpoint/2010/main" val="3888056470"/>
      </p:ext>
    </p:extLst>
  </p:cSld>
  <p:clrMapOvr>
    <a:masterClrMapping/>
  </p:clrMapOvr>
  <p:transition>
    <p:fade/>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0AECC500-4573-C93E-380E-44F8FD449A57}"/>
              </a:ext>
            </a:extLst>
          </p:cNvPr>
          <p:cNvSpPr>
            <a:spLocks noGrp="1"/>
          </p:cNvSpPr>
          <p:nvPr>
            <p:ph sz="quarter" idx="12"/>
          </p:nvPr>
        </p:nvSpPr>
        <p:spPr>
          <a:xfrm>
            <a:off x="620713" y="764704"/>
            <a:ext cx="10963275" cy="2129651"/>
          </a:xfrm>
        </p:spPr>
        <p:txBody>
          <a:bodyPr/>
          <a:lstStyle/>
          <a:p>
            <a:r>
              <a:rPr lang="en-GB" sz="1800" b="1" noProof="0" dirty="0">
                <a:solidFill>
                  <a:schemeClr val="accent1"/>
                </a:solidFill>
                <a:sym typeface="Arial"/>
              </a:rPr>
              <a:t>SKYCRAPER-07 did not meet the primary PFS/OS endpoint </a:t>
            </a:r>
            <a:r>
              <a:rPr lang="en-GB" sz="1800" noProof="0" dirty="0">
                <a:sym typeface="Arial"/>
              </a:rPr>
              <a:t>for tiragolumab + atezolizumab vs placebo + placebo in patients with unresectable locally advanced ESCC following </a:t>
            </a:r>
            <a:r>
              <a:rPr lang="en-GB" sz="1800" noProof="0" dirty="0">
                <a:solidFill>
                  <a:schemeClr val="tx2"/>
                </a:solidFill>
                <a:sym typeface="Arial"/>
              </a:rPr>
              <a:t>dCRT</a:t>
            </a:r>
            <a:r>
              <a:rPr lang="en-GB" sz="1800" baseline="30000" noProof="0" dirty="0">
                <a:solidFill>
                  <a:schemeClr val="tx2"/>
                </a:solidFill>
                <a:sym typeface="Arial"/>
              </a:rPr>
              <a:t>1</a:t>
            </a:r>
            <a:endParaRPr lang="en-GB" sz="1800" baseline="30000" noProof="0" dirty="0">
              <a:solidFill>
                <a:schemeClr val="tx2"/>
              </a:solidFill>
            </a:endParaRPr>
          </a:p>
          <a:p>
            <a:r>
              <a:rPr lang="en-GB" sz="1800" b="1" noProof="0" dirty="0">
                <a:solidFill>
                  <a:schemeClr val="accent1"/>
                </a:solidFill>
              </a:rPr>
              <a:t>Atezolizumab monotherapy demonstrated clinically meaningful improvements in PFS and OS </a:t>
            </a:r>
            <a:br>
              <a:rPr lang="en-GB" sz="1800" b="1" noProof="0" dirty="0">
                <a:solidFill>
                  <a:schemeClr val="accent1"/>
                </a:solidFill>
              </a:rPr>
            </a:br>
            <a:r>
              <a:rPr lang="en-GB" sz="1800" noProof="0" dirty="0"/>
              <a:t>vs placebo + placebo, and the benefit was generally observed across key clinically relevant </a:t>
            </a:r>
            <a:r>
              <a:rPr lang="en-GB" sz="1800" noProof="0" dirty="0">
                <a:solidFill>
                  <a:schemeClr val="tx2"/>
                </a:solidFill>
              </a:rPr>
              <a:t>subgroups</a:t>
            </a:r>
            <a:r>
              <a:rPr lang="en-GB" sz="1800" baseline="30000" noProof="0" dirty="0">
                <a:solidFill>
                  <a:schemeClr val="tx2"/>
                </a:solidFill>
              </a:rPr>
              <a:t>1</a:t>
            </a:r>
            <a:r>
              <a:rPr lang="en-GB" sz="1800" noProof="0" dirty="0">
                <a:solidFill>
                  <a:schemeClr val="tx2"/>
                </a:solidFill>
              </a:rPr>
              <a:t> </a:t>
            </a:r>
          </a:p>
          <a:p>
            <a:pPr lvl="1"/>
            <a:r>
              <a:rPr lang="en-GB" sz="1600" noProof="0" dirty="0"/>
              <a:t>Per the hierarchical testing plan, formal statistical testing comparing the atezolizumab + placebo vs </a:t>
            </a:r>
            <a:br>
              <a:rPr lang="en-GB" sz="1600" noProof="0" dirty="0"/>
            </a:br>
            <a:r>
              <a:rPr lang="en-GB" sz="1600" noProof="0" dirty="0"/>
              <a:t>placebo + placebo arms was not done, after the primary PFS endpoint was not met for tiragolumab </a:t>
            </a:r>
            <a:br>
              <a:rPr lang="en-GB" sz="1600" noProof="0" dirty="0"/>
            </a:br>
            <a:r>
              <a:rPr lang="en-GB" sz="1600" noProof="0" dirty="0"/>
              <a:t>+ atezolizumab vs placebo + placebo</a:t>
            </a:r>
          </a:p>
        </p:txBody>
      </p:sp>
      <p:sp>
        <p:nvSpPr>
          <p:cNvPr id="3" name="Title 2">
            <a:extLst>
              <a:ext uri="{FF2B5EF4-FFF2-40B4-BE49-F238E27FC236}">
                <a16:creationId xmlns:a16="http://schemas.microsoft.com/office/drawing/2014/main" id="{A8FAA846-D6BB-E1AA-3C01-43A690BFF815}"/>
              </a:ext>
            </a:extLst>
          </p:cNvPr>
          <p:cNvSpPr>
            <a:spLocks noGrp="1"/>
          </p:cNvSpPr>
          <p:nvPr>
            <p:ph type="title"/>
          </p:nvPr>
        </p:nvSpPr>
        <p:spPr>
          <a:xfrm>
            <a:off x="619201" y="259200"/>
            <a:ext cx="10963199" cy="864000"/>
          </a:xfrm>
        </p:spPr>
        <p:txBody>
          <a:bodyPr/>
          <a:lstStyle/>
          <a:p>
            <a:r>
              <a:rPr lang="en-GB" noProof="0" dirty="0"/>
              <a:t>SKYSCRAPER-07: SUMMARY</a:t>
            </a:r>
          </a:p>
        </p:txBody>
      </p:sp>
      <p:sp>
        <p:nvSpPr>
          <p:cNvPr id="4" name="Slide Number Placeholder 3">
            <a:extLst>
              <a:ext uri="{FF2B5EF4-FFF2-40B4-BE49-F238E27FC236}">
                <a16:creationId xmlns:a16="http://schemas.microsoft.com/office/drawing/2014/main" id="{DDE1DCDF-2718-9683-CD8F-D2B84E41A403}"/>
              </a:ext>
            </a:extLst>
          </p:cNvPr>
          <p:cNvSpPr>
            <a:spLocks noGrp="1"/>
          </p:cNvSpPr>
          <p:nvPr>
            <p:ph type="sldNum" sz="quarter" idx="4"/>
          </p:nvPr>
        </p:nvSpPr>
        <p:spPr>
          <a:xfrm>
            <a:off x="10800523" y="6428359"/>
            <a:ext cx="781877" cy="365125"/>
          </a:xfrm>
        </p:spPr>
        <p:txBody>
          <a:bodyPr/>
          <a:lstStyle/>
          <a:p>
            <a:fld id="{FCE43C0F-8A7B-3A4B-9DB5-B3472E36E833}" type="slidenum">
              <a:rPr lang="en-GB" noProof="0" smtClean="0"/>
              <a:pPr/>
              <a:t>71</a:t>
            </a:fld>
            <a:endParaRPr lang="en-GB" noProof="0" dirty="0"/>
          </a:p>
        </p:txBody>
      </p:sp>
      <p:sp>
        <p:nvSpPr>
          <p:cNvPr id="9" name="Content Placeholder 8">
            <a:extLst>
              <a:ext uri="{FF2B5EF4-FFF2-40B4-BE49-F238E27FC236}">
                <a16:creationId xmlns:a16="http://schemas.microsoft.com/office/drawing/2014/main" id="{903FCD45-30F9-D8D0-6A7A-37D90732F624}"/>
              </a:ext>
            </a:extLst>
          </p:cNvPr>
          <p:cNvSpPr>
            <a:spLocks noGrp="1"/>
          </p:cNvSpPr>
          <p:nvPr>
            <p:ph sz="quarter" idx="15"/>
          </p:nvPr>
        </p:nvSpPr>
        <p:spPr>
          <a:xfrm>
            <a:off x="620183" y="6356351"/>
            <a:ext cx="10660393" cy="365125"/>
          </a:xfrm>
        </p:spPr>
        <p:txBody>
          <a:bodyPr anchor="b" anchorCtr="0"/>
          <a:lstStyle/>
          <a:p>
            <a:r>
              <a:rPr lang="en-GB" sz="1000" noProof="0" dirty="0">
                <a:solidFill>
                  <a:schemeClr val="accent6">
                    <a:lumMod val="60000"/>
                    <a:lumOff val="40000"/>
                  </a:schemeClr>
                </a:solidFill>
              </a:rPr>
              <a:t>BICR, blinded independent central review; dCRT, definitive chemoradiotherapy</a:t>
            </a:r>
            <a:r>
              <a:rPr lang="en-GB" sz="1000" noProof="0" dirty="0">
                <a:solidFill>
                  <a:schemeClr val="accent6">
                    <a:lumMod val="60000"/>
                    <a:lumOff val="40000"/>
                  </a:schemeClr>
                </a:solidFill>
                <a:sym typeface="Arial Narrow"/>
              </a:rPr>
              <a:t>; EFS, event-free survival; (E)SCC, (esophageal) squamous cell carcinoma; INV, investigator; IRC, independent review committee; OS, overall survival; PFS, progression-free survival</a:t>
            </a:r>
          </a:p>
          <a:p>
            <a:r>
              <a:rPr lang="en-GB" sz="1000" noProof="0" dirty="0">
                <a:solidFill>
                  <a:schemeClr val="accent6">
                    <a:lumMod val="60000"/>
                    <a:lumOff val="40000"/>
                  </a:schemeClr>
                </a:solidFill>
                <a:sym typeface="Arial Narrow"/>
              </a:rPr>
              <a:t>1. </a:t>
            </a:r>
            <a:r>
              <a:rPr lang="en-GB" sz="1000" dirty="0">
                <a:solidFill>
                  <a:schemeClr val="accent6">
                    <a:lumMod val="60000"/>
                    <a:lumOff val="40000"/>
                  </a:schemeClr>
                </a:solidFill>
                <a:sym typeface="Arial Narrow"/>
              </a:rPr>
              <a:t>Chau I, et al. </a:t>
            </a:r>
            <a:r>
              <a:rPr lang="en-GB" sz="1000" dirty="0">
                <a:solidFill>
                  <a:schemeClr val="accent6">
                    <a:lumMod val="60000"/>
                    <a:lumOff val="40000"/>
                  </a:schemeClr>
                </a:solidFill>
              </a:rPr>
              <a:t>Ann Oncol. 2025;36(suppl_2):S1181-S1182. (Abstract 2094O, ESMO 2025)</a:t>
            </a:r>
            <a:r>
              <a:rPr lang="en-GB" sz="1000" dirty="0">
                <a:solidFill>
                  <a:schemeClr val="accent6">
                    <a:lumMod val="60000"/>
                    <a:lumOff val="40000"/>
                  </a:schemeClr>
                </a:solidFill>
                <a:sym typeface="Arial Narrow"/>
              </a:rPr>
              <a:t>; </a:t>
            </a:r>
            <a:r>
              <a:rPr lang="en-GB" sz="1000" noProof="0" dirty="0">
                <a:solidFill>
                  <a:schemeClr val="accent6">
                    <a:lumMod val="60000"/>
                    <a:lumOff val="40000"/>
                  </a:schemeClr>
                </a:solidFill>
                <a:sym typeface="Arial Narrow"/>
              </a:rPr>
              <a:t>2. ClinicalTrials.gov. </a:t>
            </a:r>
            <a:r>
              <a:rPr lang="en-GB" sz="1000" noProof="0" dirty="0">
                <a:solidFill>
                  <a:schemeClr val="accent6">
                    <a:lumMod val="60000"/>
                    <a:lumOff val="40000"/>
                  </a:schemeClr>
                </a:solidFill>
                <a:sym typeface="Arial Narrow"/>
                <a:hlinkClick r:id="rId2">
                  <a:extLst>
                    <a:ext uri="{A12FA001-AC4F-418D-AE19-62706E023703}">
                      <ahyp:hlinkClr xmlns:ahyp="http://schemas.microsoft.com/office/drawing/2018/hyperlinkcolor" val="tx"/>
                    </a:ext>
                  </a:extLst>
                </a:hlinkClick>
              </a:rPr>
              <a:t>https://clinicaltrials.gov/study/NCT04210115</a:t>
            </a:r>
            <a:r>
              <a:rPr lang="en-GB" sz="1000" noProof="0" dirty="0">
                <a:solidFill>
                  <a:schemeClr val="accent6">
                    <a:lumMod val="60000"/>
                    <a:lumOff val="40000"/>
                  </a:schemeClr>
                </a:solidFill>
                <a:sym typeface="Arial Narrow"/>
              </a:rPr>
              <a:t>; 3. Shah MA, et al. Future Oncol. 2021;17:1143-1153; 4. </a:t>
            </a:r>
            <a:r>
              <a:rPr lang="en-GB" sz="1000" noProof="0" dirty="0">
                <a:solidFill>
                  <a:schemeClr val="accent6">
                    <a:lumMod val="60000"/>
                    <a:lumOff val="40000"/>
                  </a:schemeClr>
                </a:solidFill>
                <a:sym typeface="Arial Narrow"/>
                <a:hlinkClick r:id="rId3">
                  <a:extLst>
                    <a:ext uri="{A12FA001-AC4F-418D-AE19-62706E023703}">
                      <ahyp:hlinkClr xmlns:ahyp="http://schemas.microsoft.com/office/drawing/2018/hyperlinkcolor" val="tx"/>
                    </a:ext>
                  </a:extLst>
                </a:hlinkClick>
              </a:rPr>
              <a:t>https://clinicaltrials.gov/study/NCT04550260</a:t>
            </a:r>
            <a:r>
              <a:rPr lang="en-GB" sz="1000" noProof="0" dirty="0">
                <a:solidFill>
                  <a:schemeClr val="accent6">
                    <a:lumMod val="60000"/>
                    <a:lumOff val="40000"/>
                  </a:schemeClr>
                </a:solidFill>
                <a:sym typeface="Arial Narrow"/>
              </a:rPr>
              <a:t>; 5. </a:t>
            </a:r>
            <a:r>
              <a:rPr lang="en-GB" sz="1000" noProof="0" dirty="0">
                <a:solidFill>
                  <a:schemeClr val="accent6">
                    <a:lumMod val="60000"/>
                    <a:lumOff val="40000"/>
                  </a:schemeClr>
                </a:solidFill>
                <a:sym typeface="Arial Narrow"/>
                <a:hlinkClick r:id="rId4">
                  <a:extLst>
                    <a:ext uri="{A12FA001-AC4F-418D-AE19-62706E023703}">
                      <ahyp:hlinkClr xmlns:ahyp="http://schemas.microsoft.com/office/drawing/2018/hyperlinkcolor" val="tx"/>
                    </a:ext>
                  </a:extLst>
                </a:hlinkClick>
              </a:rPr>
              <a:t>https://clinicaltrials.gov/study/NCT03957590</a:t>
            </a:r>
            <a:r>
              <a:rPr lang="en-GB" sz="1000" noProof="0" dirty="0">
                <a:solidFill>
                  <a:schemeClr val="accent6">
                    <a:lumMod val="60000"/>
                    <a:lumOff val="40000"/>
                  </a:schemeClr>
                </a:solidFill>
                <a:sym typeface="Arial Narrow"/>
              </a:rPr>
              <a:t>; 6. Yu R, et al Future Oncol. 2021;17:4081-4089; 7. </a:t>
            </a:r>
            <a:r>
              <a:rPr lang="en-GB" sz="1000" noProof="0" dirty="0">
                <a:solidFill>
                  <a:schemeClr val="accent6">
                    <a:lumMod val="60000"/>
                    <a:lumOff val="40000"/>
                  </a:schemeClr>
                </a:solidFill>
                <a:sym typeface="Arial Narrow"/>
                <a:hlinkClick r:id="rId5">
                  <a:extLst>
                    <a:ext uri="{A12FA001-AC4F-418D-AE19-62706E023703}">
                      <ahyp:hlinkClr xmlns:ahyp="http://schemas.microsoft.com/office/drawing/2018/hyperlinkcolor" val="tx"/>
                    </a:ext>
                  </a:extLst>
                </a:hlinkClick>
              </a:rPr>
              <a:t>https://clinicaltrials.gov/study/NCT04426955</a:t>
            </a:r>
            <a:endParaRPr lang="en-GB" sz="1000" noProof="0" dirty="0">
              <a:solidFill>
                <a:schemeClr val="accent6">
                  <a:lumMod val="60000"/>
                  <a:lumOff val="40000"/>
                </a:schemeClr>
              </a:solidFill>
              <a:sym typeface="Arial Narrow"/>
            </a:endParaRPr>
          </a:p>
        </p:txBody>
      </p:sp>
      <p:graphicFrame>
        <p:nvGraphicFramePr>
          <p:cNvPr id="10" name="Table 11">
            <a:extLst>
              <a:ext uri="{FF2B5EF4-FFF2-40B4-BE49-F238E27FC236}">
                <a16:creationId xmlns:a16="http://schemas.microsoft.com/office/drawing/2014/main" id="{019E443C-5F20-7EB7-AA7A-E81A83A89989}"/>
              </a:ext>
            </a:extLst>
          </p:cNvPr>
          <p:cNvGraphicFramePr>
            <a:graphicFrameLocks noGrp="1"/>
          </p:cNvGraphicFramePr>
          <p:nvPr/>
        </p:nvGraphicFramePr>
        <p:xfrm>
          <a:off x="3431704" y="3142456"/>
          <a:ext cx="8280918" cy="2590800"/>
        </p:xfrm>
        <a:graphic>
          <a:graphicData uri="http://schemas.openxmlformats.org/drawingml/2006/table">
            <a:tbl>
              <a:tblPr firstRow="1" bandRow="1">
                <a:tableStyleId>{5C22544A-7EE6-4342-B048-85BDC9FD1C3A}</a:tableStyleId>
              </a:tblPr>
              <a:tblGrid>
                <a:gridCol w="1380153">
                  <a:extLst>
                    <a:ext uri="{9D8B030D-6E8A-4147-A177-3AD203B41FA5}">
                      <a16:colId xmlns:a16="http://schemas.microsoft.com/office/drawing/2014/main" val="2216169989"/>
                    </a:ext>
                  </a:extLst>
                </a:gridCol>
                <a:gridCol w="1380153">
                  <a:extLst>
                    <a:ext uri="{9D8B030D-6E8A-4147-A177-3AD203B41FA5}">
                      <a16:colId xmlns:a16="http://schemas.microsoft.com/office/drawing/2014/main" val="2154444669"/>
                    </a:ext>
                  </a:extLst>
                </a:gridCol>
                <a:gridCol w="1380153">
                  <a:extLst>
                    <a:ext uri="{9D8B030D-6E8A-4147-A177-3AD203B41FA5}">
                      <a16:colId xmlns:a16="http://schemas.microsoft.com/office/drawing/2014/main" val="4107113160"/>
                    </a:ext>
                  </a:extLst>
                </a:gridCol>
                <a:gridCol w="1380153">
                  <a:extLst>
                    <a:ext uri="{9D8B030D-6E8A-4147-A177-3AD203B41FA5}">
                      <a16:colId xmlns:a16="http://schemas.microsoft.com/office/drawing/2014/main" val="179099898"/>
                    </a:ext>
                  </a:extLst>
                </a:gridCol>
                <a:gridCol w="1380153">
                  <a:extLst>
                    <a:ext uri="{9D8B030D-6E8A-4147-A177-3AD203B41FA5}">
                      <a16:colId xmlns:a16="http://schemas.microsoft.com/office/drawing/2014/main" val="1505595736"/>
                    </a:ext>
                  </a:extLst>
                </a:gridCol>
                <a:gridCol w="1380153">
                  <a:extLst>
                    <a:ext uri="{9D8B030D-6E8A-4147-A177-3AD203B41FA5}">
                      <a16:colId xmlns:a16="http://schemas.microsoft.com/office/drawing/2014/main" val="3708277249"/>
                    </a:ext>
                  </a:extLst>
                </a:gridCol>
              </a:tblGrid>
              <a:tr h="141664">
                <a:tc>
                  <a:txBody>
                    <a:bodyPr/>
                    <a:lstStyle/>
                    <a:p>
                      <a:r>
                        <a:rPr lang="en-GB" sz="1000" noProof="0" dirty="0">
                          <a:latin typeface="Arial" panose="020B0604020202020204" pitchFamily="34" charset="0"/>
                          <a:cs typeface="Arial" panose="020B0604020202020204" pitchFamily="34" charset="0"/>
                        </a:rPr>
                        <a:t>Trial / NCT ID</a:t>
                      </a:r>
                    </a:p>
                  </a:txBody>
                  <a:tcPr marL="60960" marR="60960" marT="30480" marB="30480" anchor="ctr"/>
                </a:tc>
                <a:tc>
                  <a:txBody>
                    <a:bodyPr/>
                    <a:lstStyle/>
                    <a:p>
                      <a:r>
                        <a:rPr lang="en-GB" sz="1000" noProof="0" dirty="0">
                          <a:latin typeface="Arial" panose="020B0604020202020204" pitchFamily="34" charset="0"/>
                          <a:cs typeface="Arial" panose="020B0604020202020204" pitchFamily="34" charset="0"/>
                        </a:rPr>
                        <a:t>Agent(s)</a:t>
                      </a:r>
                    </a:p>
                  </a:txBody>
                  <a:tcPr marL="60960" marR="60960" marT="30480" marB="30480" anchor="ctr"/>
                </a:tc>
                <a:tc>
                  <a:txBody>
                    <a:bodyPr/>
                    <a:lstStyle/>
                    <a:p>
                      <a:r>
                        <a:rPr lang="en-GB" sz="1000" noProof="0" dirty="0">
                          <a:latin typeface="Arial" panose="020B0604020202020204" pitchFamily="34" charset="0"/>
                          <a:cs typeface="Arial" panose="020B0604020202020204" pitchFamily="34" charset="0"/>
                        </a:rPr>
                        <a:t>Regimen</a:t>
                      </a:r>
                    </a:p>
                  </a:txBody>
                  <a:tcPr marL="60960" marR="60960" marT="30480" marB="30480" anchor="ctr"/>
                </a:tc>
                <a:tc>
                  <a:txBody>
                    <a:bodyPr/>
                    <a:lstStyle/>
                    <a:p>
                      <a:r>
                        <a:rPr lang="en-GB" sz="1000" noProof="0" dirty="0">
                          <a:latin typeface="Arial" panose="020B0604020202020204" pitchFamily="34" charset="0"/>
                          <a:cs typeface="Arial" panose="020B0604020202020204" pitchFamily="34" charset="0"/>
                        </a:rPr>
                        <a:t>Population</a:t>
                      </a:r>
                    </a:p>
                  </a:txBody>
                  <a:tcPr marL="60960" marR="60960" marT="30480" marB="30480" anchor="ctr"/>
                </a:tc>
                <a:tc>
                  <a:txBody>
                    <a:bodyPr/>
                    <a:lstStyle/>
                    <a:p>
                      <a:r>
                        <a:rPr lang="en-GB" sz="1000" noProof="0" dirty="0">
                          <a:latin typeface="Arial" panose="020B0604020202020204" pitchFamily="34" charset="0"/>
                          <a:cs typeface="Arial" panose="020B0604020202020204" pitchFamily="34" charset="0"/>
                        </a:rPr>
                        <a:t>Primary endpoint(s)</a:t>
                      </a:r>
                    </a:p>
                  </a:txBody>
                  <a:tcPr marL="60960" marR="60960" marT="30480" marB="30480" anchor="ctr"/>
                </a:tc>
                <a:tc>
                  <a:txBody>
                    <a:bodyPr/>
                    <a:lstStyle/>
                    <a:p>
                      <a:r>
                        <a:rPr lang="en-GB" sz="1000" noProof="0" dirty="0">
                          <a:latin typeface="Arial" panose="020B0604020202020204" pitchFamily="34" charset="0"/>
                          <a:cs typeface="Arial" panose="020B0604020202020204" pitchFamily="34" charset="0"/>
                        </a:rPr>
                        <a:t>Sponsor</a:t>
                      </a:r>
                    </a:p>
                  </a:txBody>
                  <a:tcPr marL="60960" marR="60960" marT="30480" marB="30480" anchor="ctr"/>
                </a:tc>
                <a:extLst>
                  <a:ext uri="{0D108BD9-81ED-4DB2-BD59-A6C34878D82A}">
                    <a16:rowId xmlns:a16="http://schemas.microsoft.com/office/drawing/2014/main" val="1379552587"/>
                  </a:ext>
                </a:extLst>
              </a:tr>
              <a:tr h="546417">
                <a:tc>
                  <a:txBody>
                    <a:bodyPr/>
                    <a:lstStyle/>
                    <a:p>
                      <a:r>
                        <a:rPr lang="en-GB" sz="1000" noProof="0" dirty="0">
                          <a:solidFill>
                            <a:schemeClr val="tx1"/>
                          </a:solidFill>
                          <a:latin typeface="Arial" panose="020B0604020202020204" pitchFamily="34" charset="0"/>
                          <a:cs typeface="Arial" panose="020B0604020202020204" pitchFamily="34" charset="0"/>
                        </a:rPr>
                        <a:t>KEYNOTE-975 (NCT04210115)</a:t>
                      </a:r>
                      <a:r>
                        <a:rPr lang="en-GB" sz="1000" baseline="30000" noProof="0" dirty="0">
                          <a:solidFill>
                            <a:schemeClr val="tx1"/>
                          </a:solidFill>
                          <a:latin typeface="Arial" panose="020B0604020202020204" pitchFamily="34" charset="0"/>
                          <a:cs typeface="Arial" panose="020B0604020202020204" pitchFamily="34" charset="0"/>
                        </a:rPr>
                        <a:t>2,3</a:t>
                      </a:r>
                    </a:p>
                  </a:txBody>
                  <a:tcPr marL="60960" marR="60960" marT="30480" marB="30480"/>
                </a:tc>
                <a:tc>
                  <a:txBody>
                    <a:bodyPr/>
                    <a:lstStyle/>
                    <a:p>
                      <a:r>
                        <a:rPr lang="en-GB" sz="1000" noProof="0" dirty="0">
                          <a:latin typeface="Arial" panose="020B0604020202020204" pitchFamily="34" charset="0"/>
                          <a:cs typeface="Arial" panose="020B0604020202020204" pitchFamily="34" charset="0"/>
                        </a:rPr>
                        <a:t>Pembrolizumab vs placebo</a:t>
                      </a:r>
                    </a:p>
                    <a:p>
                      <a:r>
                        <a:rPr lang="en-GB" sz="1000" noProof="0" dirty="0">
                          <a:latin typeface="Arial" panose="020B0604020202020204" pitchFamily="34" charset="0"/>
                          <a:cs typeface="Arial" panose="020B0604020202020204" pitchFamily="34" charset="0"/>
                        </a:rPr>
                        <a:t>(anti–PD-1)</a:t>
                      </a:r>
                    </a:p>
                  </a:txBody>
                  <a:tcPr marL="60960" marR="60960" marT="30480" marB="30480"/>
                </a:tc>
                <a:tc>
                  <a:txBody>
                    <a:bodyPr/>
                    <a:lstStyle/>
                    <a:p>
                      <a:r>
                        <a:rPr lang="en-GB" sz="1000" noProof="0" dirty="0">
                          <a:latin typeface="Arial" panose="020B0604020202020204" pitchFamily="34" charset="0"/>
                          <a:cs typeface="Arial" panose="020B0604020202020204" pitchFamily="34" charset="0"/>
                        </a:rPr>
                        <a:t>Concurrent with dCRT → Maintenance / placebo</a:t>
                      </a:r>
                    </a:p>
                  </a:txBody>
                  <a:tcPr marL="60960" marR="60960" marT="30480" marB="30480"/>
                </a:tc>
                <a:tc>
                  <a:txBody>
                    <a:bodyPr/>
                    <a:lstStyle/>
                    <a:p>
                      <a:r>
                        <a:rPr lang="en-GB" sz="1000" noProof="0" dirty="0">
                          <a:latin typeface="Arial" panose="020B0604020202020204" pitchFamily="34" charset="0"/>
                          <a:cs typeface="Arial" panose="020B0604020202020204" pitchFamily="34" charset="0"/>
                        </a:rPr>
                        <a:t>Locally advanced, unresectable esophageal carcinoma (SCC &amp; adenocarcinoma)</a:t>
                      </a:r>
                    </a:p>
                  </a:txBody>
                  <a:tcPr marL="60960" marR="60960" marT="30480" marB="30480"/>
                </a:tc>
                <a:tc>
                  <a:txBody>
                    <a:bodyPr/>
                    <a:lstStyle/>
                    <a:p>
                      <a:r>
                        <a:rPr lang="en-GB" sz="1000" noProof="0" dirty="0">
                          <a:latin typeface="Arial" panose="020B0604020202020204" pitchFamily="34" charset="0"/>
                          <a:cs typeface="Arial" panose="020B0604020202020204" pitchFamily="34" charset="0"/>
                        </a:rPr>
                        <a:t>OS; EFS</a:t>
                      </a:r>
                    </a:p>
                  </a:txBody>
                  <a:tcPr marL="60960" marR="60960" marT="30480" marB="30480"/>
                </a:tc>
                <a:tc>
                  <a:txBody>
                    <a:bodyPr/>
                    <a:lstStyle/>
                    <a:p>
                      <a:r>
                        <a:rPr lang="en-GB" sz="1000" noProof="0" dirty="0">
                          <a:latin typeface="Arial" panose="020B0604020202020204" pitchFamily="34" charset="0"/>
                          <a:cs typeface="Arial" panose="020B0604020202020204" pitchFamily="34" charset="0"/>
                        </a:rPr>
                        <a:t>Merck (MSD)</a:t>
                      </a:r>
                    </a:p>
                  </a:txBody>
                  <a:tcPr marL="60960" marR="60960" marT="30480" marB="30480"/>
                </a:tc>
                <a:extLst>
                  <a:ext uri="{0D108BD9-81ED-4DB2-BD59-A6C34878D82A}">
                    <a16:rowId xmlns:a16="http://schemas.microsoft.com/office/drawing/2014/main" val="2985448743"/>
                  </a:ext>
                </a:extLst>
              </a:tr>
              <a:tr h="396464">
                <a:tc>
                  <a:txBody>
                    <a:bodyPr/>
                    <a:lstStyle/>
                    <a:p>
                      <a:r>
                        <a:rPr lang="en-GB" sz="1000" noProof="0" dirty="0">
                          <a:solidFill>
                            <a:schemeClr val="tx1"/>
                          </a:solidFill>
                          <a:latin typeface="Arial" panose="020B0604020202020204" pitchFamily="34" charset="0"/>
                          <a:cs typeface="Arial" panose="020B0604020202020204" pitchFamily="34" charset="0"/>
                        </a:rPr>
                        <a:t>KUNLUN (NCT04550260)</a:t>
                      </a:r>
                      <a:r>
                        <a:rPr lang="en-GB" sz="1000" baseline="30000" noProof="0" dirty="0">
                          <a:solidFill>
                            <a:schemeClr val="tx1"/>
                          </a:solidFill>
                          <a:latin typeface="Arial" panose="020B0604020202020204" pitchFamily="34" charset="0"/>
                          <a:cs typeface="Arial" panose="020B0604020202020204" pitchFamily="34" charset="0"/>
                        </a:rPr>
                        <a:t>4</a:t>
                      </a:r>
                    </a:p>
                  </a:txBody>
                  <a:tcPr marL="60960" marR="60960" marT="30480" marB="30480"/>
                </a:tc>
                <a:tc>
                  <a:txBody>
                    <a:bodyPr/>
                    <a:lstStyle/>
                    <a:p>
                      <a:r>
                        <a:rPr lang="en-GB" sz="1000" noProof="0" dirty="0">
                          <a:latin typeface="Arial" panose="020B0604020202020204" pitchFamily="34" charset="0"/>
                          <a:cs typeface="Arial" panose="020B0604020202020204" pitchFamily="34" charset="0"/>
                        </a:rPr>
                        <a:t>Durvalumab vs placebo</a:t>
                      </a:r>
                    </a:p>
                    <a:p>
                      <a:r>
                        <a:rPr lang="en-GB" sz="1000" noProof="0" dirty="0">
                          <a:latin typeface="Arial" panose="020B0604020202020204" pitchFamily="34" charset="0"/>
                          <a:cs typeface="Arial" panose="020B0604020202020204" pitchFamily="34" charset="0"/>
                        </a:rPr>
                        <a:t>(anti–PD-L1)</a:t>
                      </a:r>
                    </a:p>
                  </a:txBody>
                  <a:tcPr marL="60960" marR="60960" marT="30480" marB="30480"/>
                </a:tc>
                <a:tc>
                  <a:txBody>
                    <a:bodyPr/>
                    <a:lstStyle/>
                    <a:p>
                      <a:r>
                        <a:rPr lang="en-GB" sz="1000" noProof="0" dirty="0">
                          <a:latin typeface="Arial" panose="020B0604020202020204" pitchFamily="34" charset="0"/>
                          <a:cs typeface="Arial" panose="020B0604020202020204" pitchFamily="34" charset="0"/>
                        </a:rPr>
                        <a:t>Concurrent with dCRT → Maintenance / placebo</a:t>
                      </a:r>
                    </a:p>
                  </a:txBody>
                  <a:tcPr marL="60960" marR="60960" marT="30480" marB="30480"/>
                </a:tc>
                <a:tc>
                  <a:txBody>
                    <a:bodyPr/>
                    <a:lstStyle/>
                    <a:p>
                      <a:r>
                        <a:rPr lang="en-GB" sz="1000" noProof="0" dirty="0">
                          <a:latin typeface="Arial" panose="020B0604020202020204" pitchFamily="34" charset="0"/>
                          <a:cs typeface="Arial" panose="020B0604020202020204" pitchFamily="34" charset="0"/>
                        </a:rPr>
                        <a:t>Locally advanced, unresectable ESCC (Stage II–IVA)</a:t>
                      </a:r>
                    </a:p>
                  </a:txBody>
                  <a:tcPr marL="60960" marR="60960" marT="30480" marB="30480"/>
                </a:tc>
                <a:tc>
                  <a:txBody>
                    <a:bodyPr/>
                    <a:lstStyle/>
                    <a:p>
                      <a:r>
                        <a:rPr lang="en-GB" sz="1000" noProof="0" dirty="0">
                          <a:latin typeface="Arial" panose="020B0604020202020204" pitchFamily="34" charset="0"/>
                          <a:cs typeface="Arial" panose="020B0604020202020204" pitchFamily="34" charset="0"/>
                        </a:rPr>
                        <a:t>PFS (BICR); </a:t>
                      </a:r>
                    </a:p>
                    <a:p>
                      <a:r>
                        <a:rPr lang="en-GB" sz="1000" noProof="0" dirty="0">
                          <a:latin typeface="Arial" panose="020B0604020202020204" pitchFamily="34" charset="0"/>
                          <a:cs typeface="Arial" panose="020B0604020202020204" pitchFamily="34" charset="0"/>
                        </a:rPr>
                        <a:t>key secondary: OS</a:t>
                      </a:r>
                    </a:p>
                  </a:txBody>
                  <a:tcPr marL="60960" marR="60960" marT="30480" marB="30480"/>
                </a:tc>
                <a:tc>
                  <a:txBody>
                    <a:bodyPr/>
                    <a:lstStyle/>
                    <a:p>
                      <a:r>
                        <a:rPr lang="en-GB" sz="1000" noProof="0" dirty="0">
                          <a:latin typeface="Arial" panose="020B0604020202020204" pitchFamily="34" charset="0"/>
                          <a:cs typeface="Arial" panose="020B0604020202020204" pitchFamily="34" charset="0"/>
                        </a:rPr>
                        <a:t>AstraZeneca</a:t>
                      </a:r>
                    </a:p>
                  </a:txBody>
                  <a:tcPr marL="60960" marR="60960" marT="30480" marB="30480"/>
                </a:tc>
                <a:extLst>
                  <a:ext uri="{0D108BD9-81ED-4DB2-BD59-A6C34878D82A}">
                    <a16:rowId xmlns:a16="http://schemas.microsoft.com/office/drawing/2014/main" val="2905908716"/>
                  </a:ext>
                </a:extLst>
              </a:tr>
              <a:tr h="430152">
                <a:tc>
                  <a:txBody>
                    <a:bodyPr/>
                    <a:lstStyle/>
                    <a:p>
                      <a:r>
                        <a:rPr lang="en-GB" sz="1000" noProof="0" dirty="0">
                          <a:solidFill>
                            <a:schemeClr val="tx1"/>
                          </a:solidFill>
                          <a:latin typeface="Arial" panose="020B0604020202020204" pitchFamily="34" charset="0"/>
                          <a:cs typeface="Arial" panose="020B0604020202020204" pitchFamily="34" charset="0"/>
                        </a:rPr>
                        <a:t>RATIONALE‑311 (NCT03957590)</a:t>
                      </a:r>
                      <a:r>
                        <a:rPr lang="en-GB" sz="1000" baseline="30000" noProof="0" dirty="0">
                          <a:solidFill>
                            <a:schemeClr val="tx1"/>
                          </a:solidFill>
                          <a:latin typeface="Arial" panose="020B0604020202020204" pitchFamily="34" charset="0"/>
                          <a:cs typeface="Arial" panose="020B0604020202020204" pitchFamily="34" charset="0"/>
                        </a:rPr>
                        <a:t>5,6</a:t>
                      </a:r>
                    </a:p>
                  </a:txBody>
                  <a:tcPr marL="60960" marR="60960" marT="30480" marB="30480"/>
                </a:tc>
                <a:tc>
                  <a:txBody>
                    <a:bodyPr/>
                    <a:lstStyle/>
                    <a:p>
                      <a:r>
                        <a:rPr lang="en-GB" sz="1000" noProof="0" dirty="0">
                          <a:latin typeface="Arial" panose="020B0604020202020204" pitchFamily="34" charset="0"/>
                          <a:cs typeface="Arial" panose="020B0604020202020204" pitchFamily="34" charset="0"/>
                        </a:rPr>
                        <a:t>Tislelizumab vs placebo</a:t>
                      </a:r>
                    </a:p>
                    <a:p>
                      <a:r>
                        <a:rPr lang="en-GB" sz="1000" noProof="0" dirty="0">
                          <a:latin typeface="Arial" panose="020B0604020202020204" pitchFamily="34" charset="0"/>
                          <a:cs typeface="Arial" panose="020B0604020202020204" pitchFamily="34" charset="0"/>
                        </a:rPr>
                        <a:t>(anti–PD-1)</a:t>
                      </a:r>
                    </a:p>
                  </a:txBody>
                  <a:tcPr marL="60960" marR="60960" marT="30480" marB="30480"/>
                </a:tc>
                <a:tc>
                  <a:txBody>
                    <a:bodyPr/>
                    <a:lstStyle/>
                    <a:p>
                      <a:r>
                        <a:rPr lang="en-GB" sz="1000" noProof="0" dirty="0">
                          <a:latin typeface="Arial" panose="020B0604020202020204" pitchFamily="34" charset="0"/>
                          <a:cs typeface="Arial" panose="020B0604020202020204" pitchFamily="34" charset="0"/>
                        </a:rPr>
                        <a:t>Concurrent with dCRT</a:t>
                      </a:r>
                    </a:p>
                  </a:txBody>
                  <a:tcPr marL="60960" marR="60960" marT="30480" marB="30480"/>
                </a:tc>
                <a:tc>
                  <a:txBody>
                    <a:bodyPr/>
                    <a:lstStyle/>
                    <a:p>
                      <a:r>
                        <a:rPr lang="en-GB" sz="1000" noProof="0" dirty="0">
                          <a:latin typeface="Arial" panose="020B0604020202020204" pitchFamily="34" charset="0"/>
                          <a:cs typeface="Arial" panose="020B0604020202020204" pitchFamily="34" charset="0"/>
                        </a:rPr>
                        <a:t>Inoperable / localised ESCC (Stage II–IV)</a:t>
                      </a:r>
                    </a:p>
                  </a:txBody>
                  <a:tcPr marL="60960" marR="60960" marT="30480" marB="30480"/>
                </a:tc>
                <a:tc>
                  <a:txBody>
                    <a:bodyPr/>
                    <a:lstStyle/>
                    <a:p>
                      <a:r>
                        <a:rPr lang="en-GB" sz="1000" noProof="0" dirty="0">
                          <a:solidFill>
                            <a:schemeClr val="tx1"/>
                          </a:solidFill>
                          <a:latin typeface="Arial" panose="020B0604020202020204" pitchFamily="34" charset="0"/>
                          <a:cs typeface="Arial" panose="020B0604020202020204" pitchFamily="34" charset="0"/>
                        </a:rPr>
                        <a:t>PFS (BICR); key secondary</a:t>
                      </a:r>
                      <a:r>
                        <a:rPr lang="en-GB" sz="1000" noProof="0" dirty="0">
                          <a:latin typeface="Arial" panose="020B0604020202020204" pitchFamily="34" charset="0"/>
                          <a:cs typeface="Arial" panose="020B0604020202020204" pitchFamily="34" charset="0"/>
                        </a:rPr>
                        <a:t>: OS</a:t>
                      </a:r>
                    </a:p>
                  </a:txBody>
                  <a:tcPr marL="60960" marR="60960" marT="30480" marB="30480"/>
                </a:tc>
                <a:tc>
                  <a:txBody>
                    <a:bodyPr/>
                    <a:lstStyle/>
                    <a:p>
                      <a:r>
                        <a:rPr lang="en-GB" sz="1000" noProof="0" dirty="0">
                          <a:latin typeface="Arial" panose="020B0604020202020204" pitchFamily="34" charset="0"/>
                          <a:cs typeface="Arial" panose="020B0604020202020204" pitchFamily="34" charset="0"/>
                        </a:rPr>
                        <a:t>BeiGene</a:t>
                      </a:r>
                    </a:p>
                  </a:txBody>
                  <a:tcPr marL="60960" marR="60960" marT="30480" marB="30480"/>
                </a:tc>
                <a:extLst>
                  <a:ext uri="{0D108BD9-81ED-4DB2-BD59-A6C34878D82A}">
                    <a16:rowId xmlns:a16="http://schemas.microsoft.com/office/drawing/2014/main" val="3219173976"/>
                  </a:ext>
                </a:extLst>
              </a:tr>
              <a:tr h="344040">
                <a:tc>
                  <a:txBody>
                    <a:bodyPr/>
                    <a:lstStyle/>
                    <a:p>
                      <a:r>
                        <a:rPr lang="en-GB" sz="1000" noProof="0" dirty="0">
                          <a:solidFill>
                            <a:schemeClr val="tx1"/>
                          </a:solidFill>
                          <a:latin typeface="Arial" panose="020B0604020202020204" pitchFamily="34" charset="0"/>
                          <a:cs typeface="Arial" panose="020B0604020202020204" pitchFamily="34" charset="0"/>
                        </a:rPr>
                        <a:t>ESCORT‑CRT (NCT04426955)</a:t>
                      </a:r>
                      <a:r>
                        <a:rPr lang="en-GB" sz="1000" baseline="30000" noProof="0" dirty="0">
                          <a:solidFill>
                            <a:schemeClr val="tx1"/>
                          </a:solidFill>
                          <a:latin typeface="Arial" panose="020B0604020202020204" pitchFamily="34" charset="0"/>
                          <a:cs typeface="Arial" panose="020B0604020202020204" pitchFamily="34" charset="0"/>
                        </a:rPr>
                        <a:t>7</a:t>
                      </a:r>
                    </a:p>
                  </a:txBody>
                  <a:tcPr marL="60960" marR="60960" marT="30480" marB="30480"/>
                </a:tc>
                <a:tc>
                  <a:txBody>
                    <a:bodyPr/>
                    <a:lstStyle/>
                    <a:p>
                      <a:r>
                        <a:rPr lang="en-GB" sz="1000" noProof="0" dirty="0" err="1">
                          <a:latin typeface="Arial" panose="020B0604020202020204" pitchFamily="34" charset="0"/>
                          <a:cs typeface="Arial" panose="020B0604020202020204" pitchFamily="34" charset="0"/>
                        </a:rPr>
                        <a:t>Camrelizumab</a:t>
                      </a:r>
                      <a:r>
                        <a:rPr lang="en-GB" sz="1000" noProof="0" dirty="0">
                          <a:latin typeface="Arial" panose="020B0604020202020204" pitchFamily="34" charset="0"/>
                          <a:cs typeface="Arial" panose="020B0604020202020204" pitchFamily="34" charset="0"/>
                        </a:rPr>
                        <a:t> vs placebo</a:t>
                      </a:r>
                    </a:p>
                    <a:p>
                      <a:r>
                        <a:rPr lang="en-GB" sz="1000" noProof="0" dirty="0">
                          <a:latin typeface="Arial" panose="020B0604020202020204" pitchFamily="34" charset="0"/>
                          <a:cs typeface="Arial" panose="020B0604020202020204" pitchFamily="34" charset="0"/>
                        </a:rPr>
                        <a:t>(anti–PD-1)</a:t>
                      </a:r>
                    </a:p>
                  </a:txBody>
                  <a:tcPr marL="60960" marR="60960" marT="30480" marB="30480"/>
                </a:tc>
                <a:tc>
                  <a:txBody>
                    <a:bodyPr/>
                    <a:lstStyle/>
                    <a:p>
                      <a:r>
                        <a:rPr lang="en-GB" sz="1000" noProof="0" dirty="0">
                          <a:latin typeface="Arial" panose="020B0604020202020204" pitchFamily="34" charset="0"/>
                          <a:cs typeface="Arial" panose="020B0604020202020204" pitchFamily="34" charset="0"/>
                        </a:rPr>
                        <a:t>Concurrent with dCRT</a:t>
                      </a:r>
                    </a:p>
                    <a:p>
                      <a:endParaRPr lang="en-GB" sz="1000" noProof="0" dirty="0">
                        <a:latin typeface="Arial" panose="020B0604020202020204" pitchFamily="34" charset="0"/>
                        <a:cs typeface="Arial" panose="020B0604020202020204" pitchFamily="34" charset="0"/>
                      </a:endParaRPr>
                    </a:p>
                  </a:txBody>
                  <a:tcPr marL="60960" marR="60960" marT="30480" marB="30480"/>
                </a:tc>
                <a:tc>
                  <a:txBody>
                    <a:bodyPr/>
                    <a:lstStyle/>
                    <a:p>
                      <a:r>
                        <a:rPr lang="en-GB" sz="1000" noProof="0" dirty="0">
                          <a:latin typeface="Arial" panose="020B0604020202020204" pitchFamily="34" charset="0"/>
                          <a:cs typeface="Arial" panose="020B0604020202020204" pitchFamily="34" charset="0"/>
                        </a:rPr>
                        <a:t>Locally advanced, ESCC</a:t>
                      </a:r>
                    </a:p>
                  </a:txBody>
                  <a:tcPr marL="60960" marR="60960" marT="30480" marB="30480"/>
                </a:tc>
                <a:tc>
                  <a:txBody>
                    <a:bodyPr/>
                    <a:lstStyle/>
                    <a:p>
                      <a:r>
                        <a:rPr lang="en-GB" sz="1000" noProof="0" dirty="0">
                          <a:latin typeface="Arial" panose="020B0604020202020204" pitchFamily="34" charset="0"/>
                          <a:cs typeface="Arial" panose="020B0604020202020204" pitchFamily="34" charset="0"/>
                        </a:rPr>
                        <a:t>PFS (IRC)</a:t>
                      </a:r>
                    </a:p>
                    <a:p>
                      <a:r>
                        <a:rPr lang="en-GB" sz="1000" noProof="0" dirty="0">
                          <a:latin typeface="Arial" panose="020B0604020202020204" pitchFamily="34" charset="0"/>
                          <a:cs typeface="Arial" panose="020B0604020202020204" pitchFamily="34" charset="0"/>
                        </a:rPr>
                        <a:t>Key secondary: PFS (INV), OS</a:t>
                      </a:r>
                    </a:p>
                  </a:txBody>
                  <a:tcPr marL="60960" marR="60960" marT="30480" marB="30480"/>
                </a:tc>
                <a:tc>
                  <a:txBody>
                    <a:bodyPr/>
                    <a:lstStyle/>
                    <a:p>
                      <a:r>
                        <a:rPr lang="en-GB" sz="1000" noProof="0" dirty="0">
                          <a:latin typeface="Arial" panose="020B0604020202020204" pitchFamily="34" charset="0"/>
                          <a:cs typeface="Arial" panose="020B0604020202020204" pitchFamily="34" charset="0"/>
                        </a:rPr>
                        <a:t>Jiangsu HengRui</a:t>
                      </a:r>
                    </a:p>
                  </a:txBody>
                  <a:tcPr marL="60960" marR="60960" marT="30480" marB="30480"/>
                </a:tc>
                <a:extLst>
                  <a:ext uri="{0D108BD9-81ED-4DB2-BD59-A6C34878D82A}">
                    <a16:rowId xmlns:a16="http://schemas.microsoft.com/office/drawing/2014/main" val="3965476105"/>
                  </a:ext>
                </a:extLst>
              </a:tr>
            </a:tbl>
          </a:graphicData>
        </a:graphic>
      </p:graphicFrame>
      <p:sp>
        <p:nvSpPr>
          <p:cNvPr id="11" name="Content Placeholder 1">
            <a:extLst>
              <a:ext uri="{FF2B5EF4-FFF2-40B4-BE49-F238E27FC236}">
                <a16:creationId xmlns:a16="http://schemas.microsoft.com/office/drawing/2014/main" id="{A72BE7C8-5486-893B-F27C-40E20B500DF1}"/>
              </a:ext>
            </a:extLst>
          </p:cNvPr>
          <p:cNvSpPr txBox="1">
            <a:spLocks/>
          </p:cNvSpPr>
          <p:nvPr/>
        </p:nvSpPr>
        <p:spPr>
          <a:xfrm>
            <a:off x="479378" y="3337772"/>
            <a:ext cx="3099023" cy="2129651"/>
          </a:xfrm>
          <a:prstGeom prst="rect">
            <a:avLst/>
          </a:prstGeom>
        </p:spPr>
        <p:txBody>
          <a:bodyPr vert="horz" lIns="0" tIns="0" rIns="0" bIns="0" rtlCol="0">
            <a:noAutofit/>
          </a:bodyPr>
          <a:lstStyle>
            <a:lvl1pPr marL="357188" indent="-357188" algn="l" defTabSz="457200" rtl="0" eaLnBrk="1" latinLnBrk="0" hangingPunct="1">
              <a:spcBef>
                <a:spcPts val="1200"/>
              </a:spcBef>
              <a:buClr>
                <a:schemeClr val="accent1"/>
              </a:buClr>
              <a:buFont typeface="Arial"/>
              <a:buChar char="•"/>
              <a:defRPr sz="2000" b="0" i="0" kern="120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714375" indent="-257175" algn="l" defTabSz="457200" rtl="0" eaLnBrk="1" latinLnBrk="0" hangingPunct="1">
              <a:spcBef>
                <a:spcPts val="400"/>
              </a:spcBef>
              <a:buClr>
                <a:schemeClr val="accent2"/>
              </a:buClr>
              <a:buFont typeface="Lucida Grande"/>
              <a:buChar char="–"/>
              <a:defRPr sz="1800" b="0" i="0" kern="1200">
                <a:solidFill>
                  <a:srgbClr val="5D8298"/>
                </a:solidFill>
                <a:latin typeface="Arial" panose="020B0604020202020204" pitchFamily="34" charset="0"/>
                <a:ea typeface="Arial" panose="020B0604020202020204" pitchFamily="34" charset="0"/>
                <a:cs typeface="Arial" panose="020B0604020202020204" pitchFamily="34" charset="0"/>
              </a:defRPr>
            </a:lvl2pPr>
            <a:lvl3pPr marL="12573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3pPr>
            <a:lvl4pPr marL="17145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4pPr>
            <a:lvl5pPr marL="21717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GB" sz="1800" noProof="0" dirty="0">
                <a:solidFill>
                  <a:schemeClr val="tx2"/>
                </a:solidFill>
                <a:sym typeface="Arial"/>
              </a:rPr>
              <a:t>Does timing matter?</a:t>
            </a:r>
            <a:br>
              <a:rPr lang="en-GB" sz="1800" noProof="0" dirty="0">
                <a:solidFill>
                  <a:schemeClr val="tx2"/>
                </a:solidFill>
                <a:sym typeface="Arial"/>
              </a:rPr>
            </a:br>
            <a:r>
              <a:rPr lang="en-GB" sz="1800" noProof="0" dirty="0">
                <a:solidFill>
                  <a:schemeClr val="tx2"/>
                </a:solidFill>
                <a:sym typeface="Arial"/>
              </a:rPr>
              <a:t>Concurrent with</a:t>
            </a:r>
            <a:br>
              <a:rPr lang="en-GB" sz="1800" noProof="0" dirty="0">
                <a:solidFill>
                  <a:schemeClr val="tx2"/>
                </a:solidFill>
                <a:sym typeface="Arial"/>
              </a:rPr>
            </a:br>
            <a:r>
              <a:rPr lang="en-GB" sz="1800" noProof="0" dirty="0">
                <a:solidFill>
                  <a:schemeClr val="tx2"/>
                </a:solidFill>
                <a:sym typeface="Arial"/>
              </a:rPr>
              <a:t>radiochemotherapy vs</a:t>
            </a:r>
            <a:br>
              <a:rPr lang="en-GB" sz="1800" noProof="0" dirty="0">
                <a:solidFill>
                  <a:schemeClr val="tx2"/>
                </a:solidFill>
                <a:sym typeface="Arial"/>
              </a:rPr>
            </a:br>
            <a:r>
              <a:rPr lang="en-GB" sz="1800" noProof="0" dirty="0">
                <a:solidFill>
                  <a:schemeClr val="tx2"/>
                </a:solidFill>
                <a:sym typeface="Arial"/>
              </a:rPr>
              <a:t>consolidation afterwards?</a:t>
            </a:r>
            <a:br>
              <a:rPr lang="en-GB" sz="1800" noProof="0" dirty="0">
                <a:solidFill>
                  <a:schemeClr val="tx2"/>
                </a:solidFill>
                <a:sym typeface="Arial"/>
              </a:rPr>
            </a:br>
            <a:r>
              <a:rPr lang="en-GB" sz="1800" noProof="0" dirty="0">
                <a:solidFill>
                  <a:schemeClr val="tx2"/>
                </a:solidFill>
                <a:sym typeface="Arial"/>
              </a:rPr>
              <a:t>Phase 3 Trials ongoing</a:t>
            </a:r>
          </a:p>
        </p:txBody>
      </p:sp>
      <p:sp>
        <p:nvSpPr>
          <p:cNvPr id="5" name="TextBox 4">
            <a:extLst>
              <a:ext uri="{FF2B5EF4-FFF2-40B4-BE49-F238E27FC236}">
                <a16:creationId xmlns:a16="http://schemas.microsoft.com/office/drawing/2014/main" id="{6B2F9B00-A063-1C6C-AB40-5A031F233FC8}"/>
              </a:ext>
            </a:extLst>
          </p:cNvPr>
          <p:cNvSpPr txBox="1"/>
          <p:nvPr/>
        </p:nvSpPr>
        <p:spPr>
          <a:xfrm>
            <a:off x="3431733" y="2904413"/>
            <a:ext cx="3715504" cy="215444"/>
          </a:xfrm>
          <a:prstGeom prst="rect">
            <a:avLst/>
          </a:prstGeom>
          <a:noFill/>
        </p:spPr>
        <p:txBody>
          <a:bodyPr wrap="none" lIns="0" tIns="0" rIns="0" bIns="0" rtlCol="0">
            <a:spAutoFit/>
          </a:bodyPr>
          <a:lstStyle/>
          <a:p>
            <a:r>
              <a:rPr lang="en-GB" sz="1400" b="1" noProof="0" dirty="0">
                <a:latin typeface="Arial" panose="020B0604020202020204" pitchFamily="34" charset="0"/>
                <a:cs typeface="Arial" panose="020B0604020202020204" pitchFamily="34" charset="0"/>
              </a:rPr>
              <a:t>PD-1/PD-L1 trials in locally advanced ESCC</a:t>
            </a:r>
            <a:endParaRPr lang="en-GB" sz="1400" b="1" noProof="0" dirty="0">
              <a:latin typeface="Arial" panose="020B0604020202020204" pitchFamily="34" charset="0"/>
              <a:ea typeface="Aileron" charset="0"/>
              <a:cs typeface="Arial" panose="020B0604020202020204" pitchFamily="34" charset="0"/>
            </a:endParaRPr>
          </a:p>
        </p:txBody>
      </p:sp>
    </p:spTree>
    <p:extLst>
      <p:ext uri="{BB962C8B-B14F-4D97-AF65-F5344CB8AC3E}">
        <p14:creationId xmlns:p14="http://schemas.microsoft.com/office/powerpoint/2010/main" val="91893366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AD4E8A-51FB-6215-09D2-76668A49A735}"/>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E36DE4C7-7DD7-28A1-A400-475C7AF5969D}"/>
              </a:ext>
            </a:extLst>
          </p:cNvPr>
          <p:cNvSpPr>
            <a:spLocks noGrp="1"/>
          </p:cNvSpPr>
          <p:nvPr>
            <p:ph type="title"/>
          </p:nvPr>
        </p:nvSpPr>
        <p:spPr/>
        <p:txBody>
          <a:bodyPr/>
          <a:lstStyle/>
          <a:p>
            <a:r>
              <a:rPr lang="en-GB" dirty="0"/>
              <a:t>Patient case 2</a:t>
            </a:r>
          </a:p>
        </p:txBody>
      </p:sp>
      <p:sp>
        <p:nvSpPr>
          <p:cNvPr id="9" name="Content Placeholder 8">
            <a:extLst>
              <a:ext uri="{FF2B5EF4-FFF2-40B4-BE49-F238E27FC236}">
                <a16:creationId xmlns:a16="http://schemas.microsoft.com/office/drawing/2014/main" id="{7E9162CE-9FE2-2606-1923-24AB4BA43190}"/>
              </a:ext>
            </a:extLst>
          </p:cNvPr>
          <p:cNvSpPr>
            <a:spLocks noGrp="1"/>
          </p:cNvSpPr>
          <p:nvPr>
            <p:ph sz="quarter" idx="15"/>
          </p:nvPr>
        </p:nvSpPr>
        <p:spPr/>
        <p:txBody>
          <a:bodyPr/>
          <a:lstStyle/>
          <a:p>
            <a:r>
              <a:rPr lang="en-GB" sz="1000" dirty="0">
                <a:solidFill>
                  <a:schemeClr val="accent6">
                    <a:lumMod val="60000"/>
                    <a:lumOff val="40000"/>
                  </a:schemeClr>
                </a:solidFill>
              </a:rPr>
              <a:t>CT, computed tomography; ECOG PS, Eastern Cooperative Oncology Group performance status; </a:t>
            </a:r>
            <a:r>
              <a:rPr lang="en-GB" sz="1000" dirty="0" err="1">
                <a:solidFill>
                  <a:schemeClr val="accent6">
                    <a:lumMod val="60000"/>
                    <a:lumOff val="40000"/>
                  </a:schemeClr>
                </a:solidFill>
              </a:rPr>
              <a:t>cTNM</a:t>
            </a:r>
            <a:r>
              <a:rPr lang="en-GB" sz="1000" dirty="0">
                <a:solidFill>
                  <a:schemeClr val="accent6">
                    <a:lumMod val="60000"/>
                    <a:lumOff val="40000"/>
                  </a:schemeClr>
                </a:solidFill>
              </a:rPr>
              <a:t>, clinical Tumour Node Metastasis</a:t>
            </a:r>
            <a:endParaRPr lang="en-US" sz="1000" dirty="0">
              <a:solidFill>
                <a:schemeClr val="accent6">
                  <a:lumMod val="60000"/>
                  <a:lumOff val="40000"/>
                </a:schemeClr>
              </a:solidFill>
            </a:endParaRPr>
          </a:p>
        </p:txBody>
      </p:sp>
      <p:sp>
        <p:nvSpPr>
          <p:cNvPr id="3" name="Slide Number Placeholder 2">
            <a:extLst>
              <a:ext uri="{FF2B5EF4-FFF2-40B4-BE49-F238E27FC236}">
                <a16:creationId xmlns:a16="http://schemas.microsoft.com/office/drawing/2014/main" id="{773AC4C4-1067-B751-227C-B63CD61F724A}"/>
              </a:ext>
            </a:extLst>
          </p:cNvPr>
          <p:cNvSpPr>
            <a:spLocks noGrp="1"/>
          </p:cNvSpPr>
          <p:nvPr>
            <p:ph type="sldNum" sz="quarter" idx="4"/>
          </p:nvPr>
        </p:nvSpPr>
        <p:spPr/>
        <p:txBody>
          <a:bodyPr/>
          <a:lstStyle/>
          <a:p>
            <a:fld id="{B20F2075-C273-4626-AE29-FC3B76D37834}" type="slidenum">
              <a:rPr lang="en-US" smtClean="0"/>
              <a:t>72</a:t>
            </a:fld>
            <a:endParaRPr lang="en-US"/>
          </a:p>
        </p:txBody>
      </p:sp>
      <p:sp>
        <p:nvSpPr>
          <p:cNvPr id="4" name="Round Single Corner of Rectangle 3">
            <a:extLst>
              <a:ext uri="{FF2B5EF4-FFF2-40B4-BE49-F238E27FC236}">
                <a16:creationId xmlns:a16="http://schemas.microsoft.com/office/drawing/2014/main" id="{7BFC7CE6-EB8F-472D-FD65-A09EE3894D97}"/>
              </a:ext>
            </a:extLst>
          </p:cNvPr>
          <p:cNvSpPr/>
          <p:nvPr/>
        </p:nvSpPr>
        <p:spPr>
          <a:xfrm>
            <a:off x="619125" y="1528762"/>
            <a:ext cx="9653339" cy="4178722"/>
          </a:xfrm>
          <a:prstGeom prst="round1Rect">
            <a:avLst/>
          </a:prstGeom>
          <a:solidFill>
            <a:schemeClr val="accent1">
              <a:lumMod val="20000"/>
              <a:lumOff val="80000"/>
            </a:schemeClr>
          </a:solidFill>
          <a:ln w="15875">
            <a:solidFill>
              <a:schemeClr val="accent1"/>
            </a:solidFill>
            <a:miter lim="800000"/>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lIns="251999" rtlCol="0" anchor="ctr"/>
          <a:lstStyle/>
          <a:p>
            <a:pPr>
              <a:spcAft>
                <a:spcPts val="1200"/>
              </a:spcAft>
              <a:buClr>
                <a:schemeClr val="accent1"/>
              </a:buClr>
            </a:pPr>
            <a:endParaRPr lang="de-DE" sz="2000" dirty="0">
              <a:solidFill>
                <a:schemeClr val="tx1"/>
              </a:solidFill>
              <a:latin typeface="Arial" panose="020B0604020202020204" pitchFamily="34" charset="0"/>
              <a:cs typeface="Arial" panose="020B0604020202020204" pitchFamily="34" charset="0"/>
            </a:endParaRPr>
          </a:p>
        </p:txBody>
      </p:sp>
      <p:sp>
        <p:nvSpPr>
          <p:cNvPr id="5" name="Inhaltsplatzhalter 4">
            <a:extLst>
              <a:ext uri="{FF2B5EF4-FFF2-40B4-BE49-F238E27FC236}">
                <a16:creationId xmlns:a16="http://schemas.microsoft.com/office/drawing/2014/main" id="{BC4A11EC-B5FF-0B13-F8D7-661781125FB2}"/>
              </a:ext>
            </a:extLst>
          </p:cNvPr>
          <p:cNvSpPr txBox="1">
            <a:spLocks/>
          </p:cNvSpPr>
          <p:nvPr/>
        </p:nvSpPr>
        <p:spPr>
          <a:xfrm>
            <a:off x="977728" y="1895066"/>
            <a:ext cx="4198697" cy="3067868"/>
          </a:xfrm>
          <a:prstGeom prst="rect">
            <a:avLst/>
          </a:prstGeom>
        </p:spPr>
        <p:txBody>
          <a:bodyPr vert="horz" lIns="0" tIns="0" rIns="0" bIns="0" rtlCol="0">
            <a:noAutofit/>
          </a:bodyPr>
          <a:lstStyle>
            <a:lvl1pPr marL="357188" indent="-357188" algn="l" defTabSz="457200" rtl="0" eaLnBrk="1" latinLnBrk="0" hangingPunct="1">
              <a:spcBef>
                <a:spcPts val="1200"/>
              </a:spcBef>
              <a:buClr>
                <a:schemeClr val="accent1"/>
              </a:buClr>
              <a:buFont typeface="Arial"/>
              <a:buChar char="•"/>
              <a:defRPr sz="2000" b="0" i="0" kern="120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714375" indent="-257175" algn="l" defTabSz="457200" rtl="0" eaLnBrk="1" latinLnBrk="0" hangingPunct="1">
              <a:spcBef>
                <a:spcPts val="400"/>
              </a:spcBef>
              <a:buClr>
                <a:schemeClr val="accent2"/>
              </a:buClr>
              <a:buFont typeface="Lucida Grande"/>
              <a:buChar char="–"/>
              <a:defRPr sz="1800" b="0" i="0" kern="1200">
                <a:solidFill>
                  <a:srgbClr val="5D8298"/>
                </a:solidFill>
                <a:latin typeface="Arial" panose="020B0604020202020204" pitchFamily="34" charset="0"/>
                <a:ea typeface="Arial" panose="020B0604020202020204" pitchFamily="34" charset="0"/>
                <a:cs typeface="Arial" panose="020B0604020202020204" pitchFamily="34" charset="0"/>
              </a:defRPr>
            </a:lvl2pPr>
            <a:lvl3pPr marL="12573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3pPr>
            <a:lvl4pPr marL="17145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4pPr>
            <a:lvl5pPr marL="21717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GB" sz="1800" b="1" noProof="0">
                <a:solidFill>
                  <a:schemeClr val="accent1"/>
                </a:solidFill>
              </a:rPr>
              <a:t>Patient</a:t>
            </a:r>
          </a:p>
          <a:p>
            <a:pPr>
              <a:spcBef>
                <a:spcPts val="600"/>
              </a:spcBef>
            </a:pPr>
            <a:r>
              <a:rPr lang="en-GB" noProof="0" dirty="0">
                <a:solidFill>
                  <a:schemeClr val="tx1"/>
                </a:solidFill>
              </a:rPr>
              <a:t>67 years old, male, ECOG PS 1</a:t>
            </a:r>
          </a:p>
          <a:p>
            <a:pPr>
              <a:spcBef>
                <a:spcPts val="600"/>
              </a:spcBef>
            </a:pPr>
            <a:r>
              <a:rPr lang="en-GB" noProof="0" dirty="0">
                <a:solidFill>
                  <a:schemeClr val="tx1"/>
                </a:solidFill>
              </a:rPr>
              <a:t>No major comorbidities</a:t>
            </a:r>
          </a:p>
          <a:p>
            <a:pPr>
              <a:spcBef>
                <a:spcPts val="600"/>
              </a:spcBef>
            </a:pPr>
            <a:r>
              <a:rPr lang="en-GB" noProof="0" dirty="0">
                <a:solidFill>
                  <a:schemeClr val="tx1"/>
                </a:solidFill>
              </a:rPr>
              <a:t>Dysphagia for past 6 weeks; </a:t>
            </a:r>
            <a:br>
              <a:rPr lang="en-GB" noProof="0" dirty="0">
                <a:solidFill>
                  <a:schemeClr val="tx1"/>
                </a:solidFill>
              </a:rPr>
            </a:br>
            <a:r>
              <a:rPr lang="en-GB" noProof="0" dirty="0">
                <a:solidFill>
                  <a:schemeClr val="tx1"/>
                </a:solidFill>
              </a:rPr>
              <a:t>weight loss (-3Kg/2 months)</a:t>
            </a:r>
          </a:p>
          <a:p>
            <a:pPr>
              <a:spcBef>
                <a:spcPts val="600"/>
              </a:spcBef>
            </a:pPr>
            <a:r>
              <a:rPr lang="en-GB" noProof="0" dirty="0">
                <a:solidFill>
                  <a:schemeClr val="tx1"/>
                </a:solidFill>
              </a:rPr>
              <a:t>Gastroscopy and biopsies showed a </a:t>
            </a:r>
            <a:r>
              <a:rPr lang="en-GB" b="1" noProof="0" dirty="0">
                <a:solidFill>
                  <a:schemeClr val="accent1"/>
                </a:solidFill>
              </a:rPr>
              <a:t>squamous cell carcinoma in the middle third of the </a:t>
            </a:r>
            <a:r>
              <a:rPr lang="en-GB" b="1" noProof="0" dirty="0" err="1">
                <a:solidFill>
                  <a:schemeClr val="accent1"/>
                </a:solidFill>
              </a:rPr>
              <a:t>esophagus</a:t>
            </a:r>
            <a:r>
              <a:rPr lang="en-GB" b="1" noProof="0" dirty="0">
                <a:solidFill>
                  <a:schemeClr val="accent1"/>
                </a:solidFill>
              </a:rPr>
              <a:t> </a:t>
            </a:r>
          </a:p>
          <a:p>
            <a:pPr>
              <a:spcBef>
                <a:spcPts val="600"/>
              </a:spcBef>
            </a:pPr>
            <a:r>
              <a:rPr lang="en-GB" noProof="0" dirty="0">
                <a:solidFill>
                  <a:schemeClr val="tx1"/>
                </a:solidFill>
              </a:rPr>
              <a:t>CT scan: </a:t>
            </a:r>
            <a:r>
              <a:rPr lang="en-GB" b="1" noProof="0" dirty="0">
                <a:solidFill>
                  <a:schemeClr val="accent1"/>
                </a:solidFill>
              </a:rPr>
              <a:t>cTxN+M1</a:t>
            </a:r>
          </a:p>
        </p:txBody>
      </p:sp>
      <p:pic>
        <p:nvPicPr>
          <p:cNvPr id="2" name="Image 16">
            <a:extLst>
              <a:ext uri="{FF2B5EF4-FFF2-40B4-BE49-F238E27FC236}">
                <a16:creationId xmlns:a16="http://schemas.microsoft.com/office/drawing/2014/main" id="{56586EB3-9F4D-135F-B115-205972CCDCAD}"/>
              </a:ext>
            </a:extLst>
          </p:cNvPr>
          <p:cNvPicPr>
            <a:picLocks noChangeAspect="1"/>
          </p:cNvPicPr>
          <p:nvPr/>
        </p:nvPicPr>
        <p:blipFill>
          <a:blip r:embed="rId2"/>
          <a:stretch>
            <a:fillRect/>
          </a:stretch>
        </p:blipFill>
        <p:spPr>
          <a:xfrm>
            <a:off x="5775140" y="2371932"/>
            <a:ext cx="3814871" cy="2492382"/>
          </a:xfrm>
          <a:prstGeom prst="rect">
            <a:avLst/>
          </a:prstGeom>
        </p:spPr>
      </p:pic>
    </p:spTree>
    <p:extLst>
      <p:ext uri="{BB962C8B-B14F-4D97-AF65-F5344CB8AC3E}">
        <p14:creationId xmlns:p14="http://schemas.microsoft.com/office/powerpoint/2010/main" val="2548068782"/>
      </p:ext>
    </p:extLst>
  </p:cSld>
  <p:clrMapOvr>
    <a:masterClrMapping/>
  </p:clrMapOvr>
  <p:transition>
    <p:fade/>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0D4E6C-8EE6-351B-16E2-2608190614A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AAB2C5C-590C-FD54-04FF-6B5926170DE2}"/>
              </a:ext>
            </a:extLst>
          </p:cNvPr>
          <p:cNvSpPr>
            <a:spLocks noGrp="1"/>
          </p:cNvSpPr>
          <p:nvPr>
            <p:ph type="title"/>
          </p:nvPr>
        </p:nvSpPr>
        <p:spPr/>
        <p:txBody>
          <a:bodyPr/>
          <a:lstStyle/>
          <a:p>
            <a:r>
              <a:rPr lang="en-GB" dirty="0"/>
              <a:t>Polling question 2</a:t>
            </a:r>
          </a:p>
        </p:txBody>
      </p:sp>
      <p:sp>
        <p:nvSpPr>
          <p:cNvPr id="3" name="Content Placeholder 2">
            <a:extLst>
              <a:ext uri="{FF2B5EF4-FFF2-40B4-BE49-F238E27FC236}">
                <a16:creationId xmlns:a16="http://schemas.microsoft.com/office/drawing/2014/main" id="{8F181FEC-142C-A4E8-667F-488CDB670D93}"/>
              </a:ext>
            </a:extLst>
          </p:cNvPr>
          <p:cNvSpPr>
            <a:spLocks noGrp="1"/>
          </p:cNvSpPr>
          <p:nvPr>
            <p:ph sz="quarter" idx="14"/>
          </p:nvPr>
        </p:nvSpPr>
        <p:spPr>
          <a:xfrm>
            <a:off x="614892" y="1251799"/>
            <a:ext cx="10962216" cy="4525200"/>
          </a:xfrm>
        </p:spPr>
        <p:txBody>
          <a:bodyPr>
            <a:normAutofit/>
          </a:bodyPr>
          <a:lstStyle/>
          <a:p>
            <a:r>
              <a:rPr lang="en-US" sz="2400" dirty="0"/>
              <a:t>In patients with </a:t>
            </a:r>
            <a:r>
              <a:rPr lang="en-US" sz="2400" b="1" dirty="0">
                <a:solidFill>
                  <a:schemeClr val="accent1"/>
                </a:solidFill>
              </a:rPr>
              <a:t>metastatic esophageal squamous cell carcinoma</a:t>
            </a:r>
            <a:r>
              <a:rPr lang="en-US" sz="2400" dirty="0"/>
              <a:t>, the standard treatment consists of a </a:t>
            </a:r>
            <a:r>
              <a:rPr lang="en-US" sz="2400" b="1" dirty="0">
                <a:solidFill>
                  <a:schemeClr val="accent1"/>
                </a:solidFill>
              </a:rPr>
              <a:t>platinum-based doublet chemotherapy</a:t>
            </a:r>
            <a:r>
              <a:rPr lang="en-US" sz="2400" dirty="0">
                <a:solidFill>
                  <a:schemeClr val="accent1"/>
                </a:solidFill>
              </a:rPr>
              <a:t> </a:t>
            </a:r>
            <a:r>
              <a:rPr lang="en-US" sz="2400" dirty="0"/>
              <a:t>combined with (</a:t>
            </a:r>
            <a:r>
              <a:rPr lang="en-US" sz="2400" u="sng" dirty="0"/>
              <a:t>select all that apply</a:t>
            </a:r>
            <a:r>
              <a:rPr lang="en-US" sz="2400" dirty="0"/>
              <a:t>):</a:t>
            </a:r>
          </a:p>
          <a:p>
            <a:pPr marL="457200" indent="-457200">
              <a:buFont typeface="+mj-lt"/>
              <a:buAutoNum type="alphaUcPeriod"/>
            </a:pPr>
            <a:r>
              <a:rPr lang="fr-FR" sz="2400" dirty="0"/>
              <a:t>Pembrolizumab if CPS ≥1</a:t>
            </a:r>
          </a:p>
          <a:p>
            <a:pPr marL="457200" indent="-457200">
              <a:buFont typeface="+mj-lt"/>
              <a:buAutoNum type="alphaUcPeriod"/>
            </a:pPr>
            <a:r>
              <a:rPr lang="fr-FR" sz="2400" b="1" dirty="0"/>
              <a:t>Pembrolizumab if CPS ≥10</a:t>
            </a:r>
          </a:p>
          <a:p>
            <a:pPr marL="457200" indent="-457200">
              <a:buFont typeface="+mj-lt"/>
              <a:buAutoNum type="alphaUcPeriod"/>
            </a:pPr>
            <a:r>
              <a:rPr lang="fr-FR" sz="2400" b="1" dirty="0" err="1"/>
              <a:t>Nivolumab</a:t>
            </a:r>
            <a:r>
              <a:rPr lang="fr-FR" sz="2400" b="1" dirty="0"/>
              <a:t> if TPS ≥1%</a:t>
            </a:r>
          </a:p>
          <a:p>
            <a:pPr marL="457200" indent="-457200">
              <a:buFont typeface="+mj-lt"/>
              <a:buAutoNum type="alphaUcPeriod"/>
            </a:pPr>
            <a:r>
              <a:rPr lang="fr-FR" sz="2400" dirty="0" err="1"/>
              <a:t>Nivolumab</a:t>
            </a:r>
            <a:r>
              <a:rPr lang="fr-FR" sz="2400" dirty="0"/>
              <a:t> if TPS ≥10% </a:t>
            </a:r>
          </a:p>
          <a:p>
            <a:pPr marL="457200" indent="-457200">
              <a:buFont typeface="+mj-lt"/>
              <a:buAutoNum type="alphaUcPeriod"/>
            </a:pPr>
            <a:r>
              <a:rPr lang="fr-FR" sz="2400" b="1" dirty="0" err="1"/>
              <a:t>Tislelizumab</a:t>
            </a:r>
            <a:r>
              <a:rPr lang="fr-FR" sz="2400" b="1" dirty="0"/>
              <a:t> if TAP ≥5</a:t>
            </a:r>
            <a:endParaRPr lang="fr-FR" sz="2800" b="1" dirty="0"/>
          </a:p>
          <a:p>
            <a:endParaRPr lang="en-GB" dirty="0"/>
          </a:p>
        </p:txBody>
      </p:sp>
      <p:sp>
        <p:nvSpPr>
          <p:cNvPr id="4" name="Content Placeholder 3">
            <a:extLst>
              <a:ext uri="{FF2B5EF4-FFF2-40B4-BE49-F238E27FC236}">
                <a16:creationId xmlns:a16="http://schemas.microsoft.com/office/drawing/2014/main" id="{2C14DCAB-E645-101E-59E8-5413EB6AC33D}"/>
              </a:ext>
            </a:extLst>
          </p:cNvPr>
          <p:cNvSpPr>
            <a:spLocks noGrp="1"/>
          </p:cNvSpPr>
          <p:nvPr>
            <p:ph sz="quarter" idx="15"/>
          </p:nvPr>
        </p:nvSpPr>
        <p:spPr/>
        <p:txBody>
          <a:bodyPr/>
          <a:lstStyle/>
          <a:p>
            <a:r>
              <a:rPr lang="en-GB" sz="1000" dirty="0">
                <a:solidFill>
                  <a:schemeClr val="accent6">
                    <a:lumMod val="60000"/>
                    <a:lumOff val="40000"/>
                  </a:schemeClr>
                </a:solidFill>
              </a:rPr>
              <a:t>CPS, combined positive score; </a:t>
            </a:r>
            <a:r>
              <a:rPr lang="en-GB" sz="1000" dirty="0">
                <a:solidFill>
                  <a:schemeClr val="accent6">
                    <a:lumMod val="60000"/>
                    <a:lumOff val="40000"/>
                  </a:schemeClr>
                </a:solidFill>
                <a:sym typeface="Arial Narrow"/>
              </a:rPr>
              <a:t>TAP, tumour area positivity;</a:t>
            </a:r>
            <a:r>
              <a:rPr lang="en-GB" sz="1000" dirty="0">
                <a:solidFill>
                  <a:schemeClr val="accent6">
                    <a:lumMod val="60000"/>
                    <a:lumOff val="40000"/>
                  </a:schemeClr>
                </a:solidFill>
              </a:rPr>
              <a:t> TPS, tumour proportion score</a:t>
            </a:r>
          </a:p>
        </p:txBody>
      </p:sp>
      <p:sp>
        <p:nvSpPr>
          <p:cNvPr id="5" name="Slide Number Placeholder 4">
            <a:extLst>
              <a:ext uri="{FF2B5EF4-FFF2-40B4-BE49-F238E27FC236}">
                <a16:creationId xmlns:a16="http://schemas.microsoft.com/office/drawing/2014/main" id="{32EF0EB0-B10E-243B-DB40-48CE442F55E4}"/>
              </a:ext>
            </a:extLst>
          </p:cNvPr>
          <p:cNvSpPr>
            <a:spLocks noGrp="1"/>
          </p:cNvSpPr>
          <p:nvPr>
            <p:ph type="sldNum" sz="quarter" idx="4"/>
          </p:nvPr>
        </p:nvSpPr>
        <p:spPr/>
        <p:txBody>
          <a:bodyPr/>
          <a:lstStyle/>
          <a:p>
            <a:fld id="{FCE43C0F-8A7B-3A4B-9DB5-B3472E36E833}" type="slidenum">
              <a:rPr lang="en-GB" smtClean="0"/>
              <a:pPr/>
              <a:t>73</a:t>
            </a:fld>
            <a:endParaRPr lang="en-GB" dirty="0"/>
          </a:p>
        </p:txBody>
      </p:sp>
      <p:graphicFrame>
        <p:nvGraphicFramePr>
          <p:cNvPr id="9" name="Chart 8">
            <a:extLst>
              <a:ext uri="{FF2B5EF4-FFF2-40B4-BE49-F238E27FC236}">
                <a16:creationId xmlns:a16="http://schemas.microsoft.com/office/drawing/2014/main" id="{C7B41DAA-F12A-E38B-B8B0-A5BE3C0EA14A}"/>
              </a:ext>
            </a:extLst>
          </p:cNvPr>
          <p:cNvGraphicFramePr/>
          <p:nvPr>
            <p:extLst>
              <p:ext uri="{D42A27DB-BD31-4B8C-83A1-F6EECF244321}">
                <p14:modId xmlns:p14="http://schemas.microsoft.com/office/powerpoint/2010/main" val="2952100650"/>
              </p:ext>
            </p:extLst>
          </p:nvPr>
        </p:nvGraphicFramePr>
        <p:xfrm>
          <a:off x="4655840" y="1878873"/>
          <a:ext cx="7047880" cy="484260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836932426"/>
      </p:ext>
    </p:extLst>
  </p:cSld>
  <p:clrMapOvr>
    <a:masterClrMapping/>
  </p:clrMapOvr>
  <p:transition>
    <p:fade/>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0795EB-050E-D960-427C-98E72970F576}"/>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AFF14C84-D3FE-F23C-AA50-A32FDB10215E}"/>
              </a:ext>
            </a:extLst>
          </p:cNvPr>
          <p:cNvSpPr>
            <a:spLocks noGrp="1"/>
          </p:cNvSpPr>
          <p:nvPr>
            <p:ph type="title"/>
          </p:nvPr>
        </p:nvSpPr>
        <p:spPr/>
        <p:txBody>
          <a:bodyPr/>
          <a:lstStyle/>
          <a:p>
            <a:r>
              <a:rPr lang="en-GB" noProof="0" dirty="0"/>
              <a:t>ESMO-GUIDELINES ESOPHAGEAL CANCER</a:t>
            </a:r>
            <a:r>
              <a:rPr lang="en-GB" baseline="30000" noProof="0" dirty="0"/>
              <a:t>1,</a:t>
            </a:r>
            <a:r>
              <a:rPr lang="en-GB" cap="none" baseline="30000" noProof="0" dirty="0"/>
              <a:t>a</a:t>
            </a:r>
          </a:p>
        </p:txBody>
      </p:sp>
      <p:sp>
        <p:nvSpPr>
          <p:cNvPr id="4" name="Slide Number Placeholder 3">
            <a:extLst>
              <a:ext uri="{FF2B5EF4-FFF2-40B4-BE49-F238E27FC236}">
                <a16:creationId xmlns:a16="http://schemas.microsoft.com/office/drawing/2014/main" id="{DB9480C4-73BB-94A3-8F17-0D84BD6406FF}"/>
              </a:ext>
            </a:extLst>
          </p:cNvPr>
          <p:cNvSpPr>
            <a:spLocks noGrp="1"/>
          </p:cNvSpPr>
          <p:nvPr>
            <p:ph type="sldNum" sz="quarter" idx="4"/>
          </p:nvPr>
        </p:nvSpPr>
        <p:spPr/>
        <p:txBody>
          <a:bodyPr/>
          <a:lstStyle/>
          <a:p>
            <a:fld id="{FCE43C0F-8A7B-3A4B-9DB5-B3472E36E833}" type="slidenum">
              <a:rPr lang="en-GB" noProof="0" smtClean="0"/>
              <a:pPr/>
              <a:t>74</a:t>
            </a:fld>
            <a:endParaRPr lang="en-GB" noProof="0" dirty="0"/>
          </a:p>
        </p:txBody>
      </p:sp>
      <p:sp>
        <p:nvSpPr>
          <p:cNvPr id="5" name="Content Placeholder 4">
            <a:extLst>
              <a:ext uri="{FF2B5EF4-FFF2-40B4-BE49-F238E27FC236}">
                <a16:creationId xmlns:a16="http://schemas.microsoft.com/office/drawing/2014/main" id="{27D6B1DD-012B-54E5-0B81-DD3A4783860C}"/>
              </a:ext>
            </a:extLst>
          </p:cNvPr>
          <p:cNvSpPr>
            <a:spLocks noGrp="1"/>
          </p:cNvSpPr>
          <p:nvPr>
            <p:ph sz="quarter" idx="15"/>
          </p:nvPr>
        </p:nvSpPr>
        <p:spPr/>
        <p:txBody>
          <a:bodyPr anchor="b" anchorCtr="0"/>
          <a:lstStyle/>
          <a:p>
            <a:pPr>
              <a:spcBef>
                <a:spcPts val="0"/>
              </a:spcBef>
            </a:pPr>
            <a:r>
              <a:rPr lang="en-GB" sz="1000" baseline="30000" dirty="0">
                <a:solidFill>
                  <a:schemeClr val="accent6">
                    <a:lumMod val="60000"/>
                    <a:lumOff val="40000"/>
                  </a:schemeClr>
                </a:solidFill>
              </a:rPr>
              <a:t>a </a:t>
            </a:r>
            <a:r>
              <a:rPr lang="en-GB" sz="1000" dirty="0">
                <a:solidFill>
                  <a:schemeClr val="accent6">
                    <a:lumMod val="60000"/>
                    <a:lumOff val="40000"/>
                  </a:schemeClr>
                </a:solidFill>
              </a:rPr>
              <a:t>First-line treatment options presented</a:t>
            </a:r>
          </a:p>
          <a:p>
            <a:pPr>
              <a:spcBef>
                <a:spcPts val="0"/>
              </a:spcBef>
            </a:pPr>
            <a:r>
              <a:rPr lang="en-GB" sz="1000" dirty="0" err="1">
                <a:solidFill>
                  <a:schemeClr val="accent6">
                    <a:lumMod val="60000"/>
                    <a:lumOff val="40000"/>
                  </a:schemeClr>
                </a:solidFill>
              </a:rPr>
              <a:t>ChT</a:t>
            </a:r>
            <a:r>
              <a:rPr lang="en-GB" sz="1000" dirty="0">
                <a:solidFill>
                  <a:schemeClr val="accent6">
                    <a:lumMod val="60000"/>
                    <a:lumOff val="40000"/>
                  </a:schemeClr>
                </a:solidFill>
              </a:rPr>
              <a:t>, chemotherapy; CI, confidence interval; CPS, combined positive score; HR, hazard ratio; MCBS, Magnitude of Clinical Benefit Score; </a:t>
            </a:r>
            <a:br>
              <a:rPr lang="en-GB" sz="1000" dirty="0">
                <a:solidFill>
                  <a:schemeClr val="accent6">
                    <a:lumMod val="60000"/>
                    <a:lumOff val="40000"/>
                  </a:schemeClr>
                </a:solidFill>
              </a:rPr>
            </a:br>
            <a:r>
              <a:rPr lang="en-GB" sz="1000" dirty="0">
                <a:solidFill>
                  <a:schemeClr val="accent6">
                    <a:lumMod val="60000"/>
                    <a:lumOff val="40000"/>
                  </a:schemeClr>
                </a:solidFill>
              </a:rPr>
              <a:t>SCC, squamous cell carcinoma; TPS, tumour proportion score</a:t>
            </a:r>
          </a:p>
          <a:p>
            <a:pPr>
              <a:spcBef>
                <a:spcPts val="0"/>
              </a:spcBef>
            </a:pPr>
            <a:r>
              <a:rPr lang="en-GB" sz="1000" dirty="0">
                <a:solidFill>
                  <a:schemeClr val="accent6">
                    <a:lumMod val="60000"/>
                    <a:lumOff val="40000"/>
                  </a:schemeClr>
                </a:solidFill>
              </a:rPr>
              <a:t>1. </a:t>
            </a:r>
            <a:r>
              <a:rPr lang="en-GB" sz="1000" dirty="0" err="1">
                <a:solidFill>
                  <a:schemeClr val="accent6">
                    <a:lumMod val="60000"/>
                    <a:lumOff val="40000"/>
                  </a:schemeClr>
                </a:solidFill>
              </a:rPr>
              <a:t>Obermannová</a:t>
            </a:r>
            <a:r>
              <a:rPr lang="en-GB" sz="1000" dirty="0">
                <a:solidFill>
                  <a:schemeClr val="accent6">
                    <a:lumMod val="60000"/>
                    <a:lumOff val="40000"/>
                  </a:schemeClr>
                </a:solidFill>
              </a:rPr>
              <a:t> R, et al. ESMO Open. 2025;10:104134; 2. Sun J-M, et al. Lancet. 2021;398:759-71; 3. Doki y, et al. N Engl J Med. 2022;386:449-62; </a:t>
            </a:r>
            <a:br>
              <a:rPr lang="en-GB" sz="1000" dirty="0">
                <a:solidFill>
                  <a:schemeClr val="accent6">
                    <a:lumMod val="60000"/>
                    <a:lumOff val="40000"/>
                  </a:schemeClr>
                </a:solidFill>
              </a:rPr>
            </a:br>
            <a:r>
              <a:rPr lang="en-GB" sz="1000" dirty="0">
                <a:solidFill>
                  <a:schemeClr val="accent6">
                    <a:lumMod val="60000"/>
                    <a:lumOff val="40000"/>
                  </a:schemeClr>
                </a:solidFill>
              </a:rPr>
              <a:t>4. Xu J, et al. Lancet Oncol. 20923;24:483-95 </a:t>
            </a:r>
          </a:p>
        </p:txBody>
      </p:sp>
      <p:cxnSp>
        <p:nvCxnSpPr>
          <p:cNvPr id="27" name="Straight Connector 26">
            <a:extLst>
              <a:ext uri="{FF2B5EF4-FFF2-40B4-BE49-F238E27FC236}">
                <a16:creationId xmlns:a16="http://schemas.microsoft.com/office/drawing/2014/main" id="{E4F68A91-93E0-B5AB-FB01-E883E88D6D2E}"/>
              </a:ext>
            </a:extLst>
          </p:cNvPr>
          <p:cNvCxnSpPr>
            <a:cxnSpLocks/>
          </p:cNvCxnSpPr>
          <p:nvPr/>
        </p:nvCxnSpPr>
        <p:spPr>
          <a:xfrm>
            <a:off x="1487624" y="2303288"/>
            <a:ext cx="0" cy="233186"/>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29" name="Rounded Rectangle 28">
            <a:extLst>
              <a:ext uri="{FF2B5EF4-FFF2-40B4-BE49-F238E27FC236}">
                <a16:creationId xmlns:a16="http://schemas.microsoft.com/office/drawing/2014/main" id="{61159F77-AF5B-C41A-B3CB-C75A31DDFD3F}"/>
              </a:ext>
            </a:extLst>
          </p:cNvPr>
          <p:cNvSpPr/>
          <p:nvPr/>
        </p:nvSpPr>
        <p:spPr>
          <a:xfrm>
            <a:off x="263624" y="2533653"/>
            <a:ext cx="2448000" cy="396000"/>
          </a:xfrm>
          <a:prstGeom prst="roundRect">
            <a:avLst>
              <a:gd name="adj" fmla="val 23514"/>
            </a:avLst>
          </a:prstGeom>
          <a:solidFill>
            <a:schemeClr val="tx2"/>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spcAft>
                <a:spcPts val="200"/>
              </a:spcAft>
              <a:buClr>
                <a:schemeClr val="bg1"/>
              </a:buClr>
            </a:pPr>
            <a:r>
              <a:rPr lang="en-GB" sz="1000" noProof="0" dirty="0">
                <a:solidFill>
                  <a:schemeClr val="bg1"/>
                </a:solidFill>
                <a:latin typeface="Arial" panose="020B0604020202020204" pitchFamily="34" charset="0"/>
                <a:cs typeface="Arial" panose="020B0604020202020204" pitchFamily="34" charset="0"/>
              </a:rPr>
              <a:t>Pembrolizumab–ChT</a:t>
            </a:r>
            <a:br>
              <a:rPr lang="en-GB" sz="1000" noProof="0" dirty="0">
                <a:solidFill>
                  <a:schemeClr val="bg1"/>
                </a:solidFill>
                <a:latin typeface="Arial" panose="020B0604020202020204" pitchFamily="34" charset="0"/>
                <a:cs typeface="Arial" panose="020B0604020202020204" pitchFamily="34" charset="0"/>
              </a:rPr>
            </a:br>
            <a:r>
              <a:rPr lang="en-GB" sz="1000" noProof="0" dirty="0">
                <a:solidFill>
                  <a:schemeClr val="bg1"/>
                </a:solidFill>
                <a:latin typeface="Arial" panose="020B0604020202020204" pitchFamily="34" charset="0"/>
                <a:cs typeface="Arial" panose="020B0604020202020204" pitchFamily="34" charset="0"/>
              </a:rPr>
              <a:t>[I, A; MCBS 4]</a:t>
            </a:r>
          </a:p>
        </p:txBody>
      </p:sp>
      <p:cxnSp>
        <p:nvCxnSpPr>
          <p:cNvPr id="33" name="Straight Connector 32">
            <a:extLst>
              <a:ext uri="{FF2B5EF4-FFF2-40B4-BE49-F238E27FC236}">
                <a16:creationId xmlns:a16="http://schemas.microsoft.com/office/drawing/2014/main" id="{9E7CF819-7E2A-F6B5-8590-FA8C6845B90A}"/>
              </a:ext>
            </a:extLst>
          </p:cNvPr>
          <p:cNvCxnSpPr>
            <a:cxnSpLocks/>
          </p:cNvCxnSpPr>
          <p:nvPr/>
        </p:nvCxnSpPr>
        <p:spPr>
          <a:xfrm>
            <a:off x="4079912" y="2303288"/>
            <a:ext cx="0" cy="233186"/>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AAD0C857-DAB1-3E1B-F426-5E1FD2F655A5}"/>
              </a:ext>
            </a:extLst>
          </p:cNvPr>
          <p:cNvCxnSpPr>
            <a:cxnSpLocks/>
          </p:cNvCxnSpPr>
          <p:nvPr/>
        </p:nvCxnSpPr>
        <p:spPr>
          <a:xfrm>
            <a:off x="6671928" y="2303288"/>
            <a:ext cx="0" cy="233186"/>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2A3D85BB-35E4-1CF3-DB88-5B93F83A3601}"/>
              </a:ext>
            </a:extLst>
          </p:cNvPr>
          <p:cNvCxnSpPr>
            <a:cxnSpLocks/>
          </p:cNvCxnSpPr>
          <p:nvPr/>
        </p:nvCxnSpPr>
        <p:spPr>
          <a:xfrm>
            <a:off x="1473630" y="1845561"/>
            <a:ext cx="5198298" cy="0"/>
          </a:xfrm>
          <a:prstGeom prst="line">
            <a:avLst/>
          </a:prstGeom>
          <a:ln w="2540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nvGrpSpPr>
          <p:cNvPr id="11" name="Group 10">
            <a:extLst>
              <a:ext uri="{FF2B5EF4-FFF2-40B4-BE49-F238E27FC236}">
                <a16:creationId xmlns:a16="http://schemas.microsoft.com/office/drawing/2014/main" id="{0DF02926-C3B5-A9E2-F91F-73FA57E014B4}"/>
              </a:ext>
            </a:extLst>
          </p:cNvPr>
          <p:cNvGrpSpPr/>
          <p:nvPr/>
        </p:nvGrpSpPr>
        <p:grpSpPr>
          <a:xfrm>
            <a:off x="138423" y="3249037"/>
            <a:ext cx="2568265" cy="2451587"/>
            <a:chOff x="1326707" y="3249037"/>
            <a:chExt cx="2958355" cy="2451587"/>
          </a:xfrm>
        </p:grpSpPr>
        <p:sp>
          <p:nvSpPr>
            <p:cNvPr id="64" name="TextBox 63">
              <a:extLst>
                <a:ext uri="{FF2B5EF4-FFF2-40B4-BE49-F238E27FC236}">
                  <a16:creationId xmlns:a16="http://schemas.microsoft.com/office/drawing/2014/main" id="{C33582F5-BFB0-5E26-BFA3-7D9C239755CF}"/>
                </a:ext>
              </a:extLst>
            </p:cNvPr>
            <p:cNvSpPr txBox="1"/>
            <p:nvPr/>
          </p:nvSpPr>
          <p:spPr>
            <a:xfrm>
              <a:off x="1484764" y="5362070"/>
              <a:ext cx="1659429" cy="338554"/>
            </a:xfrm>
            <a:prstGeom prst="rect">
              <a:avLst/>
            </a:prstGeom>
            <a:noFill/>
          </p:spPr>
          <p:txBody>
            <a:bodyPr wrap="none" rtlCol="0">
              <a:spAutoFit/>
            </a:bodyPr>
            <a:lstStyle/>
            <a:p>
              <a:r>
                <a:rPr lang="en-GB" sz="1600" b="1" noProof="0" dirty="0">
                  <a:solidFill>
                    <a:prstClr val="black"/>
                  </a:solidFill>
                  <a:latin typeface="Arial" panose="020B0604020202020204" pitchFamily="34" charset="0"/>
                  <a:cs typeface="Arial" panose="020B0604020202020204" pitchFamily="34" charset="0"/>
                </a:rPr>
                <a:t>KEYNOTE-590</a:t>
              </a:r>
              <a:r>
                <a:rPr lang="en-GB" sz="1600" b="1" baseline="30000" noProof="0" dirty="0">
                  <a:solidFill>
                    <a:prstClr val="black"/>
                  </a:solidFill>
                  <a:latin typeface="Arial" panose="020B0604020202020204" pitchFamily="34" charset="0"/>
                  <a:cs typeface="Arial" panose="020B0604020202020204" pitchFamily="34" charset="0"/>
                </a:rPr>
                <a:t>2</a:t>
              </a:r>
            </a:p>
          </p:txBody>
        </p:sp>
        <p:grpSp>
          <p:nvGrpSpPr>
            <p:cNvPr id="6" name="Group 5">
              <a:extLst>
                <a:ext uri="{FF2B5EF4-FFF2-40B4-BE49-F238E27FC236}">
                  <a16:creationId xmlns:a16="http://schemas.microsoft.com/office/drawing/2014/main" id="{069ABF61-60B5-85D3-1F70-65227859ED61}"/>
                </a:ext>
              </a:extLst>
            </p:cNvPr>
            <p:cNvGrpSpPr/>
            <p:nvPr/>
          </p:nvGrpSpPr>
          <p:grpSpPr>
            <a:xfrm>
              <a:off x="1326707" y="3249037"/>
              <a:ext cx="2958355" cy="2125847"/>
              <a:chOff x="737246" y="3212976"/>
              <a:chExt cx="2958354" cy="2125847"/>
            </a:xfrm>
          </p:grpSpPr>
          <p:sp>
            <p:nvSpPr>
              <p:cNvPr id="45" name="TextBox 44">
                <a:extLst>
                  <a:ext uri="{FF2B5EF4-FFF2-40B4-BE49-F238E27FC236}">
                    <a16:creationId xmlns:a16="http://schemas.microsoft.com/office/drawing/2014/main" id="{D77DF631-9BA3-8D28-3117-7A67511593B6}"/>
                  </a:ext>
                </a:extLst>
              </p:cNvPr>
              <p:cNvSpPr txBox="1"/>
              <p:nvPr/>
            </p:nvSpPr>
            <p:spPr>
              <a:xfrm>
                <a:off x="1996382" y="5184935"/>
                <a:ext cx="883254" cy="153888"/>
              </a:xfrm>
              <a:prstGeom prst="rect">
                <a:avLst/>
              </a:prstGeom>
              <a:noFill/>
            </p:spPr>
            <p:txBody>
              <a:bodyPr wrap="none" lIns="0" tIns="0" rIns="0" bIns="0" rtlCol="0">
                <a:spAutoFit/>
              </a:bodyPr>
              <a:lstStyle/>
              <a:p>
                <a:pPr algn="ctr"/>
                <a:r>
                  <a:rPr lang="en-GB" sz="1000" b="1" noProof="0" dirty="0">
                    <a:latin typeface="Arial" panose="020B0604020202020204" pitchFamily="34" charset="0"/>
                    <a:ea typeface="Aileron" charset="0"/>
                    <a:cs typeface="Arial" panose="020B0604020202020204" pitchFamily="34" charset="0"/>
                  </a:rPr>
                  <a:t>Time (months)</a:t>
                </a:r>
              </a:p>
            </p:txBody>
          </p:sp>
          <p:sp>
            <p:nvSpPr>
              <p:cNvPr id="44" name="TextBox 43">
                <a:extLst>
                  <a:ext uri="{FF2B5EF4-FFF2-40B4-BE49-F238E27FC236}">
                    <a16:creationId xmlns:a16="http://schemas.microsoft.com/office/drawing/2014/main" id="{83D170B9-64F7-9C55-A9A9-5CB19B588055}"/>
                  </a:ext>
                </a:extLst>
              </p:cNvPr>
              <p:cNvSpPr txBox="1"/>
              <p:nvPr/>
            </p:nvSpPr>
            <p:spPr>
              <a:xfrm rot="16200000">
                <a:off x="222681" y="4263066"/>
                <a:ext cx="1183017" cy="153888"/>
              </a:xfrm>
              <a:prstGeom prst="rect">
                <a:avLst/>
              </a:prstGeom>
              <a:noFill/>
            </p:spPr>
            <p:txBody>
              <a:bodyPr wrap="none" lIns="0" tIns="0" rIns="0" bIns="0" rtlCol="0">
                <a:spAutoFit/>
              </a:bodyPr>
              <a:lstStyle/>
              <a:p>
                <a:pPr algn="r"/>
                <a:r>
                  <a:rPr lang="en-GB" sz="1000" b="1" noProof="0" dirty="0">
                    <a:latin typeface="Arial" panose="020B0604020202020204" pitchFamily="34" charset="0"/>
                    <a:ea typeface="Aileron" charset="0"/>
                    <a:cs typeface="Arial" panose="020B0604020202020204" pitchFamily="34" charset="0"/>
                  </a:rPr>
                  <a:t>Overall survival (%)</a:t>
                </a:r>
              </a:p>
            </p:txBody>
          </p:sp>
          <p:sp>
            <p:nvSpPr>
              <p:cNvPr id="47" name="TextBox 46">
                <a:extLst>
                  <a:ext uri="{FF2B5EF4-FFF2-40B4-BE49-F238E27FC236}">
                    <a16:creationId xmlns:a16="http://schemas.microsoft.com/office/drawing/2014/main" id="{4E1E7F24-8C13-A739-F571-6FD293CCB9C3}"/>
                  </a:ext>
                </a:extLst>
              </p:cNvPr>
              <p:cNvSpPr txBox="1"/>
              <p:nvPr/>
            </p:nvSpPr>
            <p:spPr>
              <a:xfrm>
                <a:off x="963678" y="3672823"/>
                <a:ext cx="192360" cy="1371145"/>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100</a:t>
                </a:r>
              </a:p>
              <a:p>
                <a:pPr algn="r">
                  <a:lnSpc>
                    <a:spcPct val="90000"/>
                  </a:lnSpc>
                </a:pPr>
                <a:r>
                  <a:rPr lang="en-GB" sz="900" noProof="0" dirty="0">
                    <a:latin typeface="Arial" panose="020B0604020202020204" pitchFamily="34" charset="0"/>
                    <a:ea typeface="Aileron" charset="0"/>
                    <a:cs typeface="Arial" panose="020B0604020202020204" pitchFamily="34" charset="0"/>
                  </a:rPr>
                  <a:t>90</a:t>
                </a:r>
              </a:p>
              <a:p>
                <a:pPr algn="r">
                  <a:lnSpc>
                    <a:spcPct val="90000"/>
                  </a:lnSpc>
                </a:pPr>
                <a:r>
                  <a:rPr lang="en-GB" sz="900" noProof="0" dirty="0">
                    <a:latin typeface="Arial" panose="020B0604020202020204" pitchFamily="34" charset="0"/>
                    <a:ea typeface="Aileron" charset="0"/>
                    <a:cs typeface="Arial" panose="020B0604020202020204" pitchFamily="34" charset="0"/>
                  </a:rPr>
                  <a:t>80</a:t>
                </a:r>
              </a:p>
              <a:p>
                <a:pPr algn="r">
                  <a:lnSpc>
                    <a:spcPct val="90000"/>
                  </a:lnSpc>
                </a:pPr>
                <a:r>
                  <a:rPr lang="en-GB" sz="900" noProof="0" dirty="0">
                    <a:latin typeface="Arial" panose="020B0604020202020204" pitchFamily="34" charset="0"/>
                    <a:ea typeface="Aileron" charset="0"/>
                    <a:cs typeface="Arial" panose="020B0604020202020204" pitchFamily="34" charset="0"/>
                  </a:rPr>
                  <a:t>70</a:t>
                </a:r>
              </a:p>
              <a:p>
                <a:pPr algn="r">
                  <a:lnSpc>
                    <a:spcPct val="90000"/>
                  </a:lnSpc>
                </a:pPr>
                <a:r>
                  <a:rPr lang="en-GB" sz="900" noProof="0" dirty="0">
                    <a:latin typeface="Arial" panose="020B0604020202020204" pitchFamily="34" charset="0"/>
                    <a:ea typeface="Aileron" charset="0"/>
                    <a:cs typeface="Arial" panose="020B0604020202020204" pitchFamily="34" charset="0"/>
                  </a:rPr>
                  <a:t>60</a:t>
                </a:r>
              </a:p>
              <a:p>
                <a:pPr algn="r">
                  <a:lnSpc>
                    <a:spcPct val="90000"/>
                  </a:lnSpc>
                </a:pPr>
                <a:r>
                  <a:rPr lang="en-GB" sz="900" noProof="0" dirty="0">
                    <a:latin typeface="Arial" panose="020B0604020202020204" pitchFamily="34" charset="0"/>
                    <a:ea typeface="Aileron" charset="0"/>
                    <a:cs typeface="Arial" panose="020B0604020202020204" pitchFamily="34" charset="0"/>
                  </a:rPr>
                  <a:t>50</a:t>
                </a:r>
              </a:p>
              <a:p>
                <a:pPr algn="r">
                  <a:lnSpc>
                    <a:spcPct val="90000"/>
                  </a:lnSpc>
                </a:pPr>
                <a:r>
                  <a:rPr lang="en-GB" sz="900" noProof="0" dirty="0">
                    <a:latin typeface="Arial" panose="020B0604020202020204" pitchFamily="34" charset="0"/>
                    <a:ea typeface="Aileron" charset="0"/>
                    <a:cs typeface="Arial" panose="020B0604020202020204" pitchFamily="34" charset="0"/>
                  </a:rPr>
                  <a:t>40</a:t>
                </a:r>
              </a:p>
              <a:p>
                <a:pPr algn="r">
                  <a:lnSpc>
                    <a:spcPct val="90000"/>
                  </a:lnSpc>
                </a:pPr>
                <a:r>
                  <a:rPr lang="en-GB" sz="900" noProof="0" dirty="0">
                    <a:latin typeface="Arial" panose="020B0604020202020204" pitchFamily="34" charset="0"/>
                    <a:ea typeface="Aileron" charset="0"/>
                    <a:cs typeface="Arial" panose="020B0604020202020204" pitchFamily="34" charset="0"/>
                  </a:rPr>
                  <a:t>30</a:t>
                </a:r>
              </a:p>
              <a:p>
                <a:pPr algn="r">
                  <a:lnSpc>
                    <a:spcPct val="90000"/>
                  </a:lnSpc>
                </a:pPr>
                <a:r>
                  <a:rPr lang="en-GB" sz="900" noProof="0" dirty="0">
                    <a:latin typeface="Arial" panose="020B0604020202020204" pitchFamily="34" charset="0"/>
                    <a:ea typeface="Aileron" charset="0"/>
                    <a:cs typeface="Arial" panose="020B0604020202020204" pitchFamily="34" charset="0"/>
                  </a:rPr>
                  <a:t>20</a:t>
                </a:r>
              </a:p>
              <a:p>
                <a:pPr algn="r">
                  <a:lnSpc>
                    <a:spcPct val="90000"/>
                  </a:lnSpc>
                </a:pPr>
                <a:r>
                  <a:rPr lang="en-GB" sz="900" noProof="0" dirty="0">
                    <a:latin typeface="Arial" panose="020B0604020202020204" pitchFamily="34" charset="0"/>
                    <a:ea typeface="Aileron" charset="0"/>
                    <a:cs typeface="Arial" panose="020B0604020202020204" pitchFamily="34" charset="0"/>
                  </a:rPr>
                  <a:t>10</a:t>
                </a:r>
              </a:p>
              <a:p>
                <a:pPr algn="r">
                  <a:lnSpc>
                    <a:spcPct val="90000"/>
                  </a:lnSpc>
                </a:pPr>
                <a:r>
                  <a:rPr lang="en-GB" sz="900" noProof="0" dirty="0">
                    <a:latin typeface="Arial" panose="020B0604020202020204" pitchFamily="34" charset="0"/>
                    <a:ea typeface="Aileron" charset="0"/>
                    <a:cs typeface="Arial" panose="020B0604020202020204" pitchFamily="34" charset="0"/>
                  </a:rPr>
                  <a:t>0</a:t>
                </a:r>
              </a:p>
            </p:txBody>
          </p:sp>
          <p:sp>
            <p:nvSpPr>
              <p:cNvPr id="59" name="TextBox 58">
                <a:extLst>
                  <a:ext uri="{FF2B5EF4-FFF2-40B4-BE49-F238E27FC236}">
                    <a16:creationId xmlns:a16="http://schemas.microsoft.com/office/drawing/2014/main" id="{F2A5E81B-B0F2-C24B-7C18-C06D04B19294}"/>
                  </a:ext>
                </a:extLst>
              </p:cNvPr>
              <p:cNvSpPr txBox="1"/>
              <p:nvPr/>
            </p:nvSpPr>
            <p:spPr>
              <a:xfrm>
                <a:off x="2182236" y="3798745"/>
                <a:ext cx="1308049" cy="246221"/>
              </a:xfrm>
              <a:prstGeom prst="rect">
                <a:avLst/>
              </a:prstGeom>
              <a:noFill/>
            </p:spPr>
            <p:txBody>
              <a:bodyPr wrap="none" lIns="0" tIns="0" rIns="0" bIns="0" rtlCol="0">
                <a:spAutoFit/>
              </a:bodyPr>
              <a:lstStyle/>
              <a:p>
                <a:r>
                  <a:rPr lang="en-GB" sz="800" noProof="0" dirty="0">
                    <a:latin typeface="Arial" panose="020B0604020202020204" pitchFamily="34" charset="0"/>
                    <a:ea typeface="Aileron" charset="0"/>
                    <a:cs typeface="Arial" panose="020B0604020202020204" pitchFamily="34" charset="0"/>
                  </a:rPr>
                  <a:t>HR 0.57 (95% CI: 0.43-0.75)</a:t>
                </a:r>
              </a:p>
              <a:p>
                <a:r>
                  <a:rPr lang="en-GB" sz="800" noProof="0" dirty="0">
                    <a:latin typeface="Arial" panose="020B0604020202020204" pitchFamily="34" charset="0"/>
                    <a:ea typeface="Aileron" charset="0"/>
                    <a:cs typeface="Arial" panose="020B0604020202020204" pitchFamily="34" charset="0"/>
                  </a:rPr>
                  <a:t>p&lt;0.0001</a:t>
                </a:r>
              </a:p>
            </p:txBody>
          </p:sp>
          <p:sp>
            <p:nvSpPr>
              <p:cNvPr id="52" name="TextBox 51">
                <a:extLst>
                  <a:ext uri="{FF2B5EF4-FFF2-40B4-BE49-F238E27FC236}">
                    <a16:creationId xmlns:a16="http://schemas.microsoft.com/office/drawing/2014/main" id="{624DD717-CBAE-51EE-DEF2-DF922E0983D0}"/>
                  </a:ext>
                </a:extLst>
              </p:cNvPr>
              <p:cNvSpPr txBox="1"/>
              <p:nvPr/>
            </p:nvSpPr>
            <p:spPr>
              <a:xfrm>
                <a:off x="3567360" y="5031515"/>
                <a:ext cx="12824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36</a:t>
                </a:r>
              </a:p>
            </p:txBody>
          </p:sp>
          <p:sp>
            <p:nvSpPr>
              <p:cNvPr id="58" name="TextBox 57">
                <a:extLst>
                  <a:ext uri="{FF2B5EF4-FFF2-40B4-BE49-F238E27FC236}">
                    <a16:creationId xmlns:a16="http://schemas.microsoft.com/office/drawing/2014/main" id="{E6A756F8-659C-615C-A82A-5D0779E562FD}"/>
                  </a:ext>
                </a:extLst>
              </p:cNvPr>
              <p:cNvSpPr txBox="1"/>
              <p:nvPr/>
            </p:nvSpPr>
            <p:spPr>
              <a:xfrm>
                <a:off x="1665065" y="3212976"/>
                <a:ext cx="1779333" cy="246221"/>
              </a:xfrm>
              <a:prstGeom prst="rect">
                <a:avLst/>
              </a:prstGeom>
              <a:noFill/>
            </p:spPr>
            <p:txBody>
              <a:bodyPr wrap="none" lIns="0" tIns="0" rIns="0" bIns="0" rtlCol="0">
                <a:spAutoFit/>
              </a:bodyPr>
              <a:lstStyle/>
              <a:p>
                <a:r>
                  <a:rPr lang="en-GB" sz="800" noProof="0" dirty="0">
                    <a:latin typeface="Arial" panose="020B0604020202020204" pitchFamily="34" charset="0"/>
                    <a:ea typeface="Aileron" charset="0"/>
                    <a:cs typeface="Arial" panose="020B0604020202020204" pitchFamily="34" charset="0"/>
                  </a:rPr>
                  <a:t>Pembrolizumab + chemotherapy group</a:t>
                </a:r>
              </a:p>
              <a:p>
                <a:r>
                  <a:rPr lang="en-GB" sz="800" noProof="0" dirty="0">
                    <a:latin typeface="Arial" panose="020B0604020202020204" pitchFamily="34" charset="0"/>
                    <a:ea typeface="Aileron" charset="0"/>
                    <a:cs typeface="Arial" panose="020B0604020202020204" pitchFamily="34" charset="0"/>
                  </a:rPr>
                  <a:t>Placebo + chemotherapy group</a:t>
                </a:r>
              </a:p>
            </p:txBody>
          </p:sp>
          <p:cxnSp>
            <p:nvCxnSpPr>
              <p:cNvPr id="60" name="Straight Connector 59">
                <a:extLst>
                  <a:ext uri="{FF2B5EF4-FFF2-40B4-BE49-F238E27FC236}">
                    <a16:creationId xmlns:a16="http://schemas.microsoft.com/office/drawing/2014/main" id="{86DE542C-C8CB-DAC2-E5BA-37C79EDEE57A}"/>
                  </a:ext>
                </a:extLst>
              </p:cNvPr>
              <p:cNvCxnSpPr>
                <a:cxnSpLocks/>
              </p:cNvCxnSpPr>
              <p:nvPr/>
            </p:nvCxnSpPr>
            <p:spPr>
              <a:xfrm>
                <a:off x="1467555" y="3391612"/>
                <a:ext cx="144870" cy="0"/>
              </a:xfrm>
              <a:prstGeom prst="line">
                <a:avLst/>
              </a:prstGeom>
              <a:ln w="19050">
                <a:solidFill>
                  <a:schemeClr val="tx2"/>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AB520DB3-715A-9CC1-9042-06D4B6679CA8}"/>
                  </a:ext>
                </a:extLst>
              </p:cNvPr>
              <p:cNvCxnSpPr>
                <a:cxnSpLocks/>
              </p:cNvCxnSpPr>
              <p:nvPr/>
            </p:nvCxnSpPr>
            <p:spPr>
              <a:xfrm>
                <a:off x="1467555" y="3273105"/>
                <a:ext cx="144870" cy="0"/>
              </a:xfrm>
              <a:prstGeom prst="line">
                <a:avLst/>
              </a:prstGeom>
              <a:ln w="19050">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62" name="TextBox 61">
                <a:extLst>
                  <a:ext uri="{FF2B5EF4-FFF2-40B4-BE49-F238E27FC236}">
                    <a16:creationId xmlns:a16="http://schemas.microsoft.com/office/drawing/2014/main" id="{C62B61C1-31EC-ABB5-7741-5CC5717C0143}"/>
                  </a:ext>
                </a:extLst>
              </p:cNvPr>
              <p:cNvSpPr txBox="1"/>
              <p:nvPr/>
            </p:nvSpPr>
            <p:spPr>
              <a:xfrm>
                <a:off x="1395970" y="5031515"/>
                <a:ext cx="6412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3</a:t>
                </a:r>
              </a:p>
            </p:txBody>
          </p:sp>
          <p:sp>
            <p:nvSpPr>
              <p:cNvPr id="63" name="TextBox 62">
                <a:extLst>
                  <a:ext uri="{FF2B5EF4-FFF2-40B4-BE49-F238E27FC236}">
                    <a16:creationId xmlns:a16="http://schemas.microsoft.com/office/drawing/2014/main" id="{76DC86F0-D910-2EF5-51B4-7C300529F0C5}"/>
                  </a:ext>
                </a:extLst>
              </p:cNvPr>
              <p:cNvSpPr txBox="1"/>
              <p:nvPr/>
            </p:nvSpPr>
            <p:spPr>
              <a:xfrm>
                <a:off x="1195945" y="5031515"/>
                <a:ext cx="6412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0</a:t>
                </a:r>
              </a:p>
            </p:txBody>
          </p:sp>
          <p:grpSp>
            <p:nvGrpSpPr>
              <p:cNvPr id="78" name="Graphic 65">
                <a:extLst>
                  <a:ext uri="{FF2B5EF4-FFF2-40B4-BE49-F238E27FC236}">
                    <a16:creationId xmlns:a16="http://schemas.microsoft.com/office/drawing/2014/main" id="{AB93F7FC-CD87-F7D4-28FA-5FC69DA5AA9A}"/>
                  </a:ext>
                </a:extLst>
              </p:cNvPr>
              <p:cNvGrpSpPr/>
              <p:nvPr/>
            </p:nvGrpSpPr>
            <p:grpSpPr>
              <a:xfrm>
                <a:off x="1192140" y="3734626"/>
                <a:ext cx="2456929" cy="1283720"/>
                <a:chOff x="1069199" y="3734626"/>
                <a:chExt cx="2456929" cy="1283720"/>
              </a:xfrm>
              <a:noFill/>
            </p:grpSpPr>
            <p:sp>
              <p:nvSpPr>
                <p:cNvPr id="79" name="Freeform 78">
                  <a:extLst>
                    <a:ext uri="{FF2B5EF4-FFF2-40B4-BE49-F238E27FC236}">
                      <a16:creationId xmlns:a16="http://schemas.microsoft.com/office/drawing/2014/main" id="{4DBF32C0-2ECD-3B65-ECE5-9345282176D6}"/>
                    </a:ext>
                  </a:extLst>
                </p:cNvPr>
                <p:cNvSpPr/>
                <p:nvPr/>
              </p:nvSpPr>
              <p:spPr>
                <a:xfrm>
                  <a:off x="1096347" y="4977211"/>
                  <a:ext cx="2429782" cy="41135"/>
                </a:xfrm>
                <a:custGeom>
                  <a:avLst/>
                  <a:gdLst>
                    <a:gd name="connsiteX0" fmla="*/ 2222287 w 2429782"/>
                    <a:gd name="connsiteY0" fmla="*/ 0 h 41135"/>
                    <a:gd name="connsiteX1" fmla="*/ 2222287 w 2429782"/>
                    <a:gd name="connsiteY1" fmla="*/ 41135 h 41135"/>
                    <a:gd name="connsiteX2" fmla="*/ 2023587 w 2429782"/>
                    <a:gd name="connsiteY2" fmla="*/ 0 h 41135"/>
                    <a:gd name="connsiteX3" fmla="*/ 2023587 w 2429782"/>
                    <a:gd name="connsiteY3" fmla="*/ 41135 h 41135"/>
                    <a:gd name="connsiteX4" fmla="*/ 1817557 w 2429782"/>
                    <a:gd name="connsiteY4" fmla="*/ 0 h 41135"/>
                    <a:gd name="connsiteX5" fmla="*/ 1817557 w 2429782"/>
                    <a:gd name="connsiteY5" fmla="*/ 41135 h 41135"/>
                    <a:gd name="connsiteX6" fmla="*/ 1618347 w 2429782"/>
                    <a:gd name="connsiteY6" fmla="*/ 0 h 41135"/>
                    <a:gd name="connsiteX7" fmla="*/ 1618347 w 2429782"/>
                    <a:gd name="connsiteY7" fmla="*/ 41135 h 41135"/>
                    <a:gd name="connsiteX8" fmla="*/ 1415886 w 2429782"/>
                    <a:gd name="connsiteY8" fmla="*/ 0 h 41135"/>
                    <a:gd name="connsiteX9" fmla="*/ 1415886 w 2429782"/>
                    <a:gd name="connsiteY9" fmla="*/ 41135 h 41135"/>
                    <a:gd name="connsiteX10" fmla="*/ 1214636 w 2429782"/>
                    <a:gd name="connsiteY10" fmla="*/ 0 h 41135"/>
                    <a:gd name="connsiteX11" fmla="*/ 1214636 w 2429782"/>
                    <a:gd name="connsiteY11" fmla="*/ 41135 h 41135"/>
                    <a:gd name="connsiteX12" fmla="*/ 1013323 w 2429782"/>
                    <a:gd name="connsiteY12" fmla="*/ 0 h 41135"/>
                    <a:gd name="connsiteX13" fmla="*/ 1013323 w 2429782"/>
                    <a:gd name="connsiteY13" fmla="*/ 41135 h 41135"/>
                    <a:gd name="connsiteX14" fmla="*/ 812009 w 2429782"/>
                    <a:gd name="connsiteY14" fmla="*/ 0 h 41135"/>
                    <a:gd name="connsiteX15" fmla="*/ 812009 w 2429782"/>
                    <a:gd name="connsiteY15" fmla="*/ 41135 h 41135"/>
                    <a:gd name="connsiteX16" fmla="*/ 608529 w 2429782"/>
                    <a:gd name="connsiteY16" fmla="*/ 0 h 41135"/>
                    <a:gd name="connsiteX17" fmla="*/ 608529 w 2429782"/>
                    <a:gd name="connsiteY17" fmla="*/ 41135 h 41135"/>
                    <a:gd name="connsiteX18" fmla="*/ 406132 w 2429782"/>
                    <a:gd name="connsiteY18" fmla="*/ 0 h 41135"/>
                    <a:gd name="connsiteX19" fmla="*/ 406132 w 2429782"/>
                    <a:gd name="connsiteY19" fmla="*/ 41135 h 41135"/>
                    <a:gd name="connsiteX20" fmla="*/ 205902 w 2429782"/>
                    <a:gd name="connsiteY20" fmla="*/ 0 h 41135"/>
                    <a:gd name="connsiteX21" fmla="*/ 205902 w 2429782"/>
                    <a:gd name="connsiteY21" fmla="*/ 41135 h 41135"/>
                    <a:gd name="connsiteX22" fmla="*/ 5289 w 2429782"/>
                    <a:gd name="connsiteY22" fmla="*/ 0 h 41135"/>
                    <a:gd name="connsiteX23" fmla="*/ 5289 w 2429782"/>
                    <a:gd name="connsiteY23" fmla="*/ 41135 h 41135"/>
                    <a:gd name="connsiteX24" fmla="*/ 0 w 2429782"/>
                    <a:gd name="connsiteY24" fmla="*/ 0 h 41135"/>
                    <a:gd name="connsiteX25" fmla="*/ 2429782 w 2429782"/>
                    <a:gd name="connsiteY25" fmla="*/ 0 h 41135"/>
                    <a:gd name="connsiteX26" fmla="*/ 2425768 w 2429782"/>
                    <a:gd name="connsiteY26" fmla="*/ 0 h 41135"/>
                    <a:gd name="connsiteX27" fmla="*/ 2425768 w 2429782"/>
                    <a:gd name="connsiteY27" fmla="*/ 41135 h 4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29782" h="41135">
                      <a:moveTo>
                        <a:pt x="2222287" y="0"/>
                      </a:moveTo>
                      <a:lnTo>
                        <a:pt x="2222287" y="41135"/>
                      </a:lnTo>
                      <a:moveTo>
                        <a:pt x="2023587" y="0"/>
                      </a:moveTo>
                      <a:lnTo>
                        <a:pt x="2023587" y="41135"/>
                      </a:lnTo>
                      <a:moveTo>
                        <a:pt x="1817557" y="0"/>
                      </a:moveTo>
                      <a:lnTo>
                        <a:pt x="1817557" y="41135"/>
                      </a:lnTo>
                      <a:moveTo>
                        <a:pt x="1618347" y="0"/>
                      </a:moveTo>
                      <a:lnTo>
                        <a:pt x="1618347" y="41135"/>
                      </a:lnTo>
                      <a:moveTo>
                        <a:pt x="1415886" y="0"/>
                      </a:moveTo>
                      <a:lnTo>
                        <a:pt x="1415886" y="41135"/>
                      </a:lnTo>
                      <a:moveTo>
                        <a:pt x="1214636" y="0"/>
                      </a:moveTo>
                      <a:lnTo>
                        <a:pt x="1214636" y="41135"/>
                      </a:lnTo>
                      <a:moveTo>
                        <a:pt x="1013323" y="0"/>
                      </a:moveTo>
                      <a:lnTo>
                        <a:pt x="1013323" y="41135"/>
                      </a:lnTo>
                      <a:moveTo>
                        <a:pt x="812009" y="0"/>
                      </a:moveTo>
                      <a:lnTo>
                        <a:pt x="812009" y="41135"/>
                      </a:lnTo>
                      <a:moveTo>
                        <a:pt x="608529" y="0"/>
                      </a:moveTo>
                      <a:lnTo>
                        <a:pt x="608529" y="41135"/>
                      </a:lnTo>
                      <a:moveTo>
                        <a:pt x="406132" y="0"/>
                      </a:moveTo>
                      <a:lnTo>
                        <a:pt x="406132" y="41135"/>
                      </a:lnTo>
                      <a:moveTo>
                        <a:pt x="205902" y="0"/>
                      </a:moveTo>
                      <a:lnTo>
                        <a:pt x="205902" y="41135"/>
                      </a:lnTo>
                      <a:moveTo>
                        <a:pt x="5289" y="0"/>
                      </a:moveTo>
                      <a:lnTo>
                        <a:pt x="5289" y="41135"/>
                      </a:lnTo>
                      <a:moveTo>
                        <a:pt x="0" y="0"/>
                      </a:moveTo>
                      <a:lnTo>
                        <a:pt x="2429782" y="0"/>
                      </a:lnTo>
                      <a:moveTo>
                        <a:pt x="2425768" y="0"/>
                      </a:moveTo>
                      <a:lnTo>
                        <a:pt x="2425768" y="41135"/>
                      </a:lnTo>
                    </a:path>
                  </a:pathLst>
                </a:custGeom>
                <a:noFill/>
                <a:ln w="9525" cap="flat">
                  <a:solidFill>
                    <a:srgbClr val="000000"/>
                  </a:solidFill>
                  <a:prstDash val="solid"/>
                  <a:miter/>
                </a:ln>
              </p:spPr>
              <p:txBody>
                <a:bodyPr rtlCol="0" anchor="ctr"/>
                <a:lstStyle/>
                <a:p>
                  <a:endParaRPr lang="en-GB" noProof="0" dirty="0"/>
                </a:p>
              </p:txBody>
            </p:sp>
            <p:sp>
              <p:nvSpPr>
                <p:cNvPr id="80" name="Freeform 79">
                  <a:extLst>
                    <a:ext uri="{FF2B5EF4-FFF2-40B4-BE49-F238E27FC236}">
                      <a16:creationId xmlns:a16="http://schemas.microsoft.com/office/drawing/2014/main" id="{48DA8E05-0692-BBE3-71F3-8483E6E3A276}"/>
                    </a:ext>
                  </a:extLst>
                </p:cNvPr>
                <p:cNvSpPr/>
                <p:nvPr/>
              </p:nvSpPr>
              <p:spPr>
                <a:xfrm>
                  <a:off x="1069199" y="3734626"/>
                  <a:ext cx="32437" cy="1249271"/>
                </a:xfrm>
                <a:custGeom>
                  <a:avLst/>
                  <a:gdLst>
                    <a:gd name="connsiteX0" fmla="*/ 32437 w 32437"/>
                    <a:gd name="connsiteY0" fmla="*/ 872624 h 1249271"/>
                    <a:gd name="connsiteX1" fmla="*/ 0 w 32437"/>
                    <a:gd name="connsiteY1" fmla="*/ 872624 h 1249271"/>
                    <a:gd name="connsiteX2" fmla="*/ 32437 w 32437"/>
                    <a:gd name="connsiteY2" fmla="*/ 994629 h 1249271"/>
                    <a:gd name="connsiteX3" fmla="*/ 0 w 32437"/>
                    <a:gd name="connsiteY3" fmla="*/ 994629 h 1249271"/>
                    <a:gd name="connsiteX4" fmla="*/ 32437 w 32437"/>
                    <a:gd name="connsiteY4" fmla="*/ 1118480 h 1249271"/>
                    <a:gd name="connsiteX5" fmla="*/ 0 w 32437"/>
                    <a:gd name="connsiteY5" fmla="*/ 1118480 h 1249271"/>
                    <a:gd name="connsiteX6" fmla="*/ 32437 w 32437"/>
                    <a:gd name="connsiteY6" fmla="*/ 1242586 h 1249271"/>
                    <a:gd name="connsiteX7" fmla="*/ 0 w 32437"/>
                    <a:gd name="connsiteY7" fmla="*/ 1242586 h 1249271"/>
                    <a:gd name="connsiteX8" fmla="*/ 32437 w 32437"/>
                    <a:gd name="connsiteY8" fmla="*/ 745653 h 1249271"/>
                    <a:gd name="connsiteX9" fmla="*/ 0 w 32437"/>
                    <a:gd name="connsiteY9" fmla="*/ 745653 h 1249271"/>
                    <a:gd name="connsiteX10" fmla="*/ 32437 w 32437"/>
                    <a:gd name="connsiteY10" fmla="*/ 622121 h 1249271"/>
                    <a:gd name="connsiteX11" fmla="*/ 0 w 32437"/>
                    <a:gd name="connsiteY11" fmla="*/ 622121 h 1249271"/>
                    <a:gd name="connsiteX12" fmla="*/ 32437 w 32437"/>
                    <a:gd name="connsiteY12" fmla="*/ 498015 h 1249271"/>
                    <a:gd name="connsiteX13" fmla="*/ 0 w 32437"/>
                    <a:gd name="connsiteY13" fmla="*/ 498015 h 1249271"/>
                    <a:gd name="connsiteX14" fmla="*/ 32437 w 32437"/>
                    <a:gd name="connsiteY14" fmla="*/ 376584 h 1249271"/>
                    <a:gd name="connsiteX15" fmla="*/ 0 w 32437"/>
                    <a:gd name="connsiteY15" fmla="*/ 376584 h 1249271"/>
                    <a:gd name="connsiteX16" fmla="*/ 32437 w 32437"/>
                    <a:gd name="connsiteY16" fmla="*/ 247575 h 1249271"/>
                    <a:gd name="connsiteX17" fmla="*/ 0 w 32437"/>
                    <a:gd name="connsiteY17" fmla="*/ 247575 h 1249271"/>
                    <a:gd name="connsiteX18" fmla="*/ 32437 w 32437"/>
                    <a:gd name="connsiteY18" fmla="*/ 123787 h 1249271"/>
                    <a:gd name="connsiteX19" fmla="*/ 0 w 32437"/>
                    <a:gd name="connsiteY19" fmla="*/ 123787 h 1249271"/>
                    <a:gd name="connsiteX20" fmla="*/ 32437 w 32437"/>
                    <a:gd name="connsiteY20" fmla="*/ 0 h 1249271"/>
                    <a:gd name="connsiteX21" fmla="*/ 0 w 32437"/>
                    <a:gd name="connsiteY21" fmla="*/ 0 h 1249271"/>
                    <a:gd name="connsiteX22" fmla="*/ 32437 w 32437"/>
                    <a:gd name="connsiteY22" fmla="*/ 1249272 h 1249271"/>
                    <a:gd name="connsiteX23" fmla="*/ 32437 w 32437"/>
                    <a:gd name="connsiteY23" fmla="*/ 0 h 1249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437" h="1249271">
                      <a:moveTo>
                        <a:pt x="32437" y="872624"/>
                      </a:moveTo>
                      <a:lnTo>
                        <a:pt x="0" y="872624"/>
                      </a:lnTo>
                      <a:moveTo>
                        <a:pt x="32437" y="994629"/>
                      </a:moveTo>
                      <a:lnTo>
                        <a:pt x="0" y="994629"/>
                      </a:lnTo>
                      <a:moveTo>
                        <a:pt x="32437" y="1118480"/>
                      </a:moveTo>
                      <a:lnTo>
                        <a:pt x="0" y="1118480"/>
                      </a:lnTo>
                      <a:moveTo>
                        <a:pt x="32437" y="1242586"/>
                      </a:moveTo>
                      <a:lnTo>
                        <a:pt x="0" y="1242586"/>
                      </a:lnTo>
                      <a:moveTo>
                        <a:pt x="32437" y="745653"/>
                      </a:moveTo>
                      <a:lnTo>
                        <a:pt x="0" y="745653"/>
                      </a:lnTo>
                      <a:moveTo>
                        <a:pt x="32437" y="622121"/>
                      </a:moveTo>
                      <a:lnTo>
                        <a:pt x="0" y="622121"/>
                      </a:lnTo>
                      <a:moveTo>
                        <a:pt x="32437" y="498015"/>
                      </a:moveTo>
                      <a:lnTo>
                        <a:pt x="0" y="498015"/>
                      </a:lnTo>
                      <a:moveTo>
                        <a:pt x="32437" y="376584"/>
                      </a:moveTo>
                      <a:lnTo>
                        <a:pt x="0" y="376584"/>
                      </a:lnTo>
                      <a:moveTo>
                        <a:pt x="32437" y="247575"/>
                      </a:moveTo>
                      <a:lnTo>
                        <a:pt x="0" y="247575"/>
                      </a:lnTo>
                      <a:moveTo>
                        <a:pt x="32437" y="123787"/>
                      </a:moveTo>
                      <a:lnTo>
                        <a:pt x="0" y="123787"/>
                      </a:lnTo>
                      <a:moveTo>
                        <a:pt x="32437" y="0"/>
                      </a:moveTo>
                      <a:lnTo>
                        <a:pt x="0" y="0"/>
                      </a:lnTo>
                      <a:moveTo>
                        <a:pt x="32437" y="1249272"/>
                      </a:moveTo>
                      <a:lnTo>
                        <a:pt x="32437" y="0"/>
                      </a:lnTo>
                    </a:path>
                  </a:pathLst>
                </a:custGeom>
                <a:noFill/>
                <a:ln w="9525" cap="flat">
                  <a:solidFill>
                    <a:srgbClr val="000000"/>
                  </a:solidFill>
                  <a:prstDash val="solid"/>
                  <a:miter/>
                </a:ln>
              </p:spPr>
              <p:txBody>
                <a:bodyPr rtlCol="0" anchor="ctr"/>
                <a:lstStyle/>
                <a:p>
                  <a:endParaRPr lang="en-GB" noProof="0" dirty="0"/>
                </a:p>
              </p:txBody>
            </p:sp>
          </p:grpSp>
          <p:grpSp>
            <p:nvGrpSpPr>
              <p:cNvPr id="81" name="Graphic 65">
                <a:extLst>
                  <a:ext uri="{FF2B5EF4-FFF2-40B4-BE49-F238E27FC236}">
                    <a16:creationId xmlns:a16="http://schemas.microsoft.com/office/drawing/2014/main" id="{6C5337AF-7BE5-D901-7166-685BCB272826}"/>
                  </a:ext>
                </a:extLst>
              </p:cNvPr>
              <p:cNvGrpSpPr/>
              <p:nvPr/>
            </p:nvGrpSpPr>
            <p:grpSpPr>
              <a:xfrm>
                <a:off x="1224577" y="3734626"/>
                <a:ext cx="2028493" cy="1242585"/>
                <a:chOff x="1101636" y="3734626"/>
                <a:chExt cx="2028493" cy="1242585"/>
              </a:xfrm>
              <a:noFill/>
            </p:grpSpPr>
            <p:sp>
              <p:nvSpPr>
                <p:cNvPr id="82" name="Freeform 81">
                  <a:extLst>
                    <a:ext uri="{FF2B5EF4-FFF2-40B4-BE49-F238E27FC236}">
                      <a16:creationId xmlns:a16="http://schemas.microsoft.com/office/drawing/2014/main" id="{757B6F1F-BCB9-BAE2-61BD-DA6220113878}"/>
                    </a:ext>
                  </a:extLst>
                </p:cNvPr>
                <p:cNvSpPr/>
                <p:nvPr/>
              </p:nvSpPr>
              <p:spPr>
                <a:xfrm>
                  <a:off x="1101636" y="3734626"/>
                  <a:ext cx="2028493" cy="1242585"/>
                </a:xfrm>
                <a:custGeom>
                  <a:avLst/>
                  <a:gdLst>
                    <a:gd name="connsiteX0" fmla="*/ 2028494 w 2028493"/>
                    <a:gd name="connsiteY0" fmla="*/ 1242586 h 1242585"/>
                    <a:gd name="connsiteX1" fmla="*/ 2028494 w 2028493"/>
                    <a:gd name="connsiteY1" fmla="*/ 1056968 h 1242585"/>
                    <a:gd name="connsiteX2" fmla="*/ 1481461 w 2028493"/>
                    <a:gd name="connsiteY2" fmla="*/ 1056968 h 1242585"/>
                    <a:gd name="connsiteX3" fmla="*/ 1481461 w 2028493"/>
                    <a:gd name="connsiteY3" fmla="*/ 1045761 h 1242585"/>
                    <a:gd name="connsiteX4" fmla="*/ 1358086 w 2028493"/>
                    <a:gd name="connsiteY4" fmla="*/ 1045761 h 1242585"/>
                    <a:gd name="connsiteX5" fmla="*/ 1358086 w 2028493"/>
                    <a:gd name="connsiteY5" fmla="*/ 1032707 h 1242585"/>
                    <a:gd name="connsiteX6" fmla="*/ 1231269 w 2028493"/>
                    <a:gd name="connsiteY6" fmla="*/ 1032707 h 1242585"/>
                    <a:gd name="connsiteX7" fmla="*/ 1231269 w 2028493"/>
                    <a:gd name="connsiteY7" fmla="*/ 1022265 h 1242585"/>
                    <a:gd name="connsiteX8" fmla="*/ 1203994 w 2028493"/>
                    <a:gd name="connsiteY8" fmla="*/ 1022265 h 1242585"/>
                    <a:gd name="connsiteX9" fmla="*/ 1203994 w 2028493"/>
                    <a:gd name="connsiteY9" fmla="*/ 1014687 h 1242585"/>
                    <a:gd name="connsiteX10" fmla="*/ 1181180 w 2028493"/>
                    <a:gd name="connsiteY10" fmla="*/ 1014687 h 1242585"/>
                    <a:gd name="connsiteX11" fmla="*/ 1181180 w 2028493"/>
                    <a:gd name="connsiteY11" fmla="*/ 1005327 h 1242585"/>
                    <a:gd name="connsiteX12" fmla="*/ 1160723 w 2028493"/>
                    <a:gd name="connsiteY12" fmla="*/ 1005327 h 1242585"/>
                    <a:gd name="connsiteX13" fmla="*/ 1160723 w 2028493"/>
                    <a:gd name="connsiteY13" fmla="*/ 993037 h 1242585"/>
                    <a:gd name="connsiteX14" fmla="*/ 1125928 w 2028493"/>
                    <a:gd name="connsiteY14" fmla="*/ 993037 h 1242585"/>
                    <a:gd name="connsiteX15" fmla="*/ 1125928 w 2028493"/>
                    <a:gd name="connsiteY15" fmla="*/ 984568 h 1242585"/>
                    <a:gd name="connsiteX16" fmla="*/ 1115413 w 2028493"/>
                    <a:gd name="connsiteY16" fmla="*/ 984568 h 1242585"/>
                    <a:gd name="connsiteX17" fmla="*/ 1115413 w 2028493"/>
                    <a:gd name="connsiteY17" fmla="*/ 978137 h 1242585"/>
                    <a:gd name="connsiteX18" fmla="*/ 1047289 w 2028493"/>
                    <a:gd name="connsiteY18" fmla="*/ 978137 h 1242585"/>
                    <a:gd name="connsiteX19" fmla="*/ 1047289 w 2028493"/>
                    <a:gd name="connsiteY19" fmla="*/ 968776 h 1242585"/>
                    <a:gd name="connsiteX20" fmla="*/ 1038495 w 2028493"/>
                    <a:gd name="connsiteY20" fmla="*/ 968776 h 1242585"/>
                    <a:gd name="connsiteX21" fmla="*/ 1038495 w 2028493"/>
                    <a:gd name="connsiteY21" fmla="*/ 957696 h 1242585"/>
                    <a:gd name="connsiteX22" fmla="*/ 1030911 w 2028493"/>
                    <a:gd name="connsiteY22" fmla="*/ 957696 h 1242585"/>
                    <a:gd name="connsiteX23" fmla="*/ 1030911 w 2028493"/>
                    <a:gd name="connsiteY23" fmla="*/ 949546 h 1242585"/>
                    <a:gd name="connsiteX24" fmla="*/ 1018612 w 2028493"/>
                    <a:gd name="connsiteY24" fmla="*/ 949546 h 1242585"/>
                    <a:gd name="connsiteX25" fmla="*/ 1018612 w 2028493"/>
                    <a:gd name="connsiteY25" fmla="*/ 941650 h 1242585"/>
                    <a:gd name="connsiteX26" fmla="*/ 1005739 w 2028493"/>
                    <a:gd name="connsiteY26" fmla="*/ 941650 h 1242585"/>
                    <a:gd name="connsiteX27" fmla="*/ 1005739 w 2028493"/>
                    <a:gd name="connsiteY27" fmla="*/ 933436 h 1242585"/>
                    <a:gd name="connsiteX28" fmla="*/ 995798 w 2028493"/>
                    <a:gd name="connsiteY28" fmla="*/ 933436 h 1242585"/>
                    <a:gd name="connsiteX29" fmla="*/ 995798 w 2028493"/>
                    <a:gd name="connsiteY29" fmla="*/ 924712 h 1242585"/>
                    <a:gd name="connsiteX30" fmla="*/ 984136 w 2028493"/>
                    <a:gd name="connsiteY30" fmla="*/ 924712 h 1242585"/>
                    <a:gd name="connsiteX31" fmla="*/ 984136 w 2028493"/>
                    <a:gd name="connsiteY31" fmla="*/ 918535 h 1242585"/>
                    <a:gd name="connsiteX32" fmla="*/ 978592 w 2028493"/>
                    <a:gd name="connsiteY32" fmla="*/ 918535 h 1242585"/>
                    <a:gd name="connsiteX33" fmla="*/ 978592 w 2028493"/>
                    <a:gd name="connsiteY33" fmla="*/ 911276 h 1242585"/>
                    <a:gd name="connsiteX34" fmla="*/ 972984 w 2028493"/>
                    <a:gd name="connsiteY34" fmla="*/ 911276 h 1242585"/>
                    <a:gd name="connsiteX35" fmla="*/ 972984 w 2028493"/>
                    <a:gd name="connsiteY35" fmla="*/ 902489 h 1242585"/>
                    <a:gd name="connsiteX36" fmla="*/ 966292 w 2028493"/>
                    <a:gd name="connsiteY36" fmla="*/ 902489 h 1242585"/>
                    <a:gd name="connsiteX37" fmla="*/ 966292 w 2028493"/>
                    <a:gd name="connsiteY37" fmla="*/ 897204 h 1242585"/>
                    <a:gd name="connsiteX38" fmla="*/ 938826 w 2028493"/>
                    <a:gd name="connsiteY38" fmla="*/ 897204 h 1242585"/>
                    <a:gd name="connsiteX39" fmla="*/ 938826 w 2028493"/>
                    <a:gd name="connsiteY39" fmla="*/ 889626 h 1242585"/>
                    <a:gd name="connsiteX40" fmla="*/ 931179 w 2028493"/>
                    <a:gd name="connsiteY40" fmla="*/ 889626 h 1242585"/>
                    <a:gd name="connsiteX41" fmla="*/ 931179 w 2028493"/>
                    <a:gd name="connsiteY41" fmla="*/ 873834 h 1242585"/>
                    <a:gd name="connsiteX42" fmla="*/ 925061 w 2028493"/>
                    <a:gd name="connsiteY42" fmla="*/ 873834 h 1242585"/>
                    <a:gd name="connsiteX43" fmla="*/ 925061 w 2028493"/>
                    <a:gd name="connsiteY43" fmla="*/ 868868 h 1242585"/>
                    <a:gd name="connsiteX44" fmla="*/ 916904 w 2028493"/>
                    <a:gd name="connsiteY44" fmla="*/ 868868 h 1242585"/>
                    <a:gd name="connsiteX45" fmla="*/ 916904 w 2028493"/>
                    <a:gd name="connsiteY45" fmla="*/ 859825 h 1242585"/>
                    <a:gd name="connsiteX46" fmla="*/ 907217 w 2028493"/>
                    <a:gd name="connsiteY46" fmla="*/ 859825 h 1242585"/>
                    <a:gd name="connsiteX47" fmla="*/ 907217 w 2028493"/>
                    <a:gd name="connsiteY47" fmla="*/ 844925 h 1242585"/>
                    <a:gd name="connsiteX48" fmla="*/ 848780 w 2028493"/>
                    <a:gd name="connsiteY48" fmla="*/ 844925 h 1242585"/>
                    <a:gd name="connsiteX49" fmla="*/ 848780 w 2028493"/>
                    <a:gd name="connsiteY49" fmla="*/ 837029 h 1242585"/>
                    <a:gd name="connsiteX50" fmla="*/ 819529 w 2028493"/>
                    <a:gd name="connsiteY50" fmla="*/ 837029 h 1242585"/>
                    <a:gd name="connsiteX51" fmla="*/ 819529 w 2028493"/>
                    <a:gd name="connsiteY51" fmla="*/ 831808 h 1242585"/>
                    <a:gd name="connsiteX52" fmla="*/ 810735 w 2028493"/>
                    <a:gd name="connsiteY52" fmla="*/ 831808 h 1242585"/>
                    <a:gd name="connsiteX53" fmla="*/ 810735 w 2028493"/>
                    <a:gd name="connsiteY53" fmla="*/ 824230 h 1242585"/>
                    <a:gd name="connsiteX54" fmla="*/ 803151 w 2028493"/>
                    <a:gd name="connsiteY54" fmla="*/ 824230 h 1242585"/>
                    <a:gd name="connsiteX55" fmla="*/ 803151 w 2028493"/>
                    <a:gd name="connsiteY55" fmla="*/ 817799 h 1242585"/>
                    <a:gd name="connsiteX56" fmla="*/ 794102 w 2028493"/>
                    <a:gd name="connsiteY56" fmla="*/ 817799 h 1242585"/>
                    <a:gd name="connsiteX57" fmla="*/ 794102 w 2028493"/>
                    <a:gd name="connsiteY57" fmla="*/ 807547 h 1242585"/>
                    <a:gd name="connsiteX58" fmla="*/ 789131 w 2028493"/>
                    <a:gd name="connsiteY58" fmla="*/ 807547 h 1242585"/>
                    <a:gd name="connsiteX59" fmla="*/ 789131 w 2028493"/>
                    <a:gd name="connsiteY59" fmla="*/ 793793 h 1242585"/>
                    <a:gd name="connsiteX60" fmla="*/ 781803 w 2028493"/>
                    <a:gd name="connsiteY60" fmla="*/ 793793 h 1242585"/>
                    <a:gd name="connsiteX61" fmla="*/ 781803 w 2028493"/>
                    <a:gd name="connsiteY61" fmla="*/ 784751 h 1242585"/>
                    <a:gd name="connsiteX62" fmla="*/ 772753 w 2028493"/>
                    <a:gd name="connsiteY62" fmla="*/ 784751 h 1242585"/>
                    <a:gd name="connsiteX63" fmla="*/ 772753 w 2028493"/>
                    <a:gd name="connsiteY63" fmla="*/ 777428 h 1242585"/>
                    <a:gd name="connsiteX64" fmla="*/ 763386 w 2028493"/>
                    <a:gd name="connsiteY64" fmla="*/ 777428 h 1242585"/>
                    <a:gd name="connsiteX65" fmla="*/ 763386 w 2028493"/>
                    <a:gd name="connsiteY65" fmla="*/ 773353 h 1242585"/>
                    <a:gd name="connsiteX66" fmla="*/ 754018 w 2028493"/>
                    <a:gd name="connsiteY66" fmla="*/ 773353 h 1242585"/>
                    <a:gd name="connsiteX67" fmla="*/ 754018 w 2028493"/>
                    <a:gd name="connsiteY67" fmla="*/ 754950 h 1242585"/>
                    <a:gd name="connsiteX68" fmla="*/ 748792 w 2028493"/>
                    <a:gd name="connsiteY68" fmla="*/ 754950 h 1242585"/>
                    <a:gd name="connsiteX69" fmla="*/ 748792 w 2028493"/>
                    <a:gd name="connsiteY69" fmla="*/ 749092 h 1242585"/>
                    <a:gd name="connsiteX70" fmla="*/ 742356 w 2028493"/>
                    <a:gd name="connsiteY70" fmla="*/ 749092 h 1242585"/>
                    <a:gd name="connsiteX71" fmla="*/ 742356 w 2028493"/>
                    <a:gd name="connsiteY71" fmla="*/ 741833 h 1242585"/>
                    <a:gd name="connsiteX72" fmla="*/ 722473 w 2028493"/>
                    <a:gd name="connsiteY72" fmla="*/ 741833 h 1242585"/>
                    <a:gd name="connsiteX73" fmla="*/ 722473 w 2028493"/>
                    <a:gd name="connsiteY73" fmla="*/ 733618 h 1242585"/>
                    <a:gd name="connsiteX74" fmla="*/ 714252 w 2028493"/>
                    <a:gd name="connsiteY74" fmla="*/ 733618 h 1242585"/>
                    <a:gd name="connsiteX75" fmla="*/ 714252 w 2028493"/>
                    <a:gd name="connsiteY75" fmla="*/ 721647 h 1242585"/>
                    <a:gd name="connsiteX76" fmla="*/ 708389 w 2028493"/>
                    <a:gd name="connsiteY76" fmla="*/ 721647 h 1242585"/>
                    <a:gd name="connsiteX77" fmla="*/ 708389 w 2028493"/>
                    <a:gd name="connsiteY77" fmla="*/ 713751 h 1242585"/>
                    <a:gd name="connsiteX78" fmla="*/ 696154 w 2028493"/>
                    <a:gd name="connsiteY78" fmla="*/ 713751 h 1242585"/>
                    <a:gd name="connsiteX79" fmla="*/ 696154 w 2028493"/>
                    <a:gd name="connsiteY79" fmla="*/ 705282 h 1242585"/>
                    <a:gd name="connsiteX80" fmla="*/ 671874 w 2028493"/>
                    <a:gd name="connsiteY80" fmla="*/ 705282 h 1242585"/>
                    <a:gd name="connsiteX81" fmla="*/ 671874 w 2028493"/>
                    <a:gd name="connsiteY81" fmla="*/ 697386 h 1242585"/>
                    <a:gd name="connsiteX82" fmla="*/ 661040 w 2028493"/>
                    <a:gd name="connsiteY82" fmla="*/ 697386 h 1242585"/>
                    <a:gd name="connsiteX83" fmla="*/ 661040 w 2028493"/>
                    <a:gd name="connsiteY83" fmla="*/ 692165 h 1242585"/>
                    <a:gd name="connsiteX84" fmla="*/ 655496 w 2028493"/>
                    <a:gd name="connsiteY84" fmla="*/ 692165 h 1242585"/>
                    <a:gd name="connsiteX85" fmla="*/ 655496 w 2028493"/>
                    <a:gd name="connsiteY85" fmla="*/ 678156 h 1242585"/>
                    <a:gd name="connsiteX86" fmla="*/ 644662 w 2028493"/>
                    <a:gd name="connsiteY86" fmla="*/ 678156 h 1242585"/>
                    <a:gd name="connsiteX87" fmla="*/ 644662 w 2028493"/>
                    <a:gd name="connsiteY87" fmla="*/ 669687 h 1242585"/>
                    <a:gd name="connsiteX88" fmla="*/ 634147 w 2028493"/>
                    <a:gd name="connsiteY88" fmla="*/ 669687 h 1242585"/>
                    <a:gd name="connsiteX89" fmla="*/ 634147 w 2028493"/>
                    <a:gd name="connsiteY89" fmla="*/ 660900 h 1242585"/>
                    <a:gd name="connsiteX90" fmla="*/ 625990 w 2028493"/>
                    <a:gd name="connsiteY90" fmla="*/ 660900 h 1242585"/>
                    <a:gd name="connsiteX91" fmla="*/ 625990 w 2028493"/>
                    <a:gd name="connsiteY91" fmla="*/ 653577 h 1242585"/>
                    <a:gd name="connsiteX92" fmla="*/ 612799 w 2028493"/>
                    <a:gd name="connsiteY92" fmla="*/ 653577 h 1242585"/>
                    <a:gd name="connsiteX93" fmla="*/ 612799 w 2028493"/>
                    <a:gd name="connsiteY93" fmla="*/ 635174 h 1242585"/>
                    <a:gd name="connsiteX94" fmla="*/ 597887 w 2028493"/>
                    <a:gd name="connsiteY94" fmla="*/ 635174 h 1242585"/>
                    <a:gd name="connsiteX95" fmla="*/ 597887 w 2028493"/>
                    <a:gd name="connsiteY95" fmla="*/ 624668 h 1242585"/>
                    <a:gd name="connsiteX96" fmla="*/ 593234 w 2028493"/>
                    <a:gd name="connsiteY96" fmla="*/ 624668 h 1242585"/>
                    <a:gd name="connsiteX97" fmla="*/ 593234 w 2028493"/>
                    <a:gd name="connsiteY97" fmla="*/ 616772 h 1242585"/>
                    <a:gd name="connsiteX98" fmla="*/ 587372 w 2028493"/>
                    <a:gd name="connsiteY98" fmla="*/ 616772 h 1242585"/>
                    <a:gd name="connsiteX99" fmla="*/ 587372 w 2028493"/>
                    <a:gd name="connsiteY99" fmla="*/ 609449 h 1242585"/>
                    <a:gd name="connsiteX100" fmla="*/ 574244 w 2028493"/>
                    <a:gd name="connsiteY100" fmla="*/ 609449 h 1242585"/>
                    <a:gd name="connsiteX101" fmla="*/ 574244 w 2028493"/>
                    <a:gd name="connsiteY101" fmla="*/ 600152 h 1242585"/>
                    <a:gd name="connsiteX102" fmla="*/ 566597 w 2028493"/>
                    <a:gd name="connsiteY102" fmla="*/ 600152 h 1242585"/>
                    <a:gd name="connsiteX103" fmla="*/ 566597 w 2028493"/>
                    <a:gd name="connsiteY103" fmla="*/ 591365 h 1242585"/>
                    <a:gd name="connsiteX104" fmla="*/ 554935 w 2028493"/>
                    <a:gd name="connsiteY104" fmla="*/ 591365 h 1242585"/>
                    <a:gd name="connsiteX105" fmla="*/ 554935 w 2028493"/>
                    <a:gd name="connsiteY105" fmla="*/ 581750 h 1242585"/>
                    <a:gd name="connsiteX106" fmla="*/ 547351 w 2028493"/>
                    <a:gd name="connsiteY106" fmla="*/ 581750 h 1242585"/>
                    <a:gd name="connsiteX107" fmla="*/ 547351 w 2028493"/>
                    <a:gd name="connsiteY107" fmla="*/ 573281 h 1242585"/>
                    <a:gd name="connsiteX108" fmla="*/ 540022 w 2028493"/>
                    <a:gd name="connsiteY108" fmla="*/ 573281 h 1242585"/>
                    <a:gd name="connsiteX109" fmla="*/ 540022 w 2028493"/>
                    <a:gd name="connsiteY109" fmla="*/ 558380 h 1242585"/>
                    <a:gd name="connsiteX110" fmla="*/ 536199 w 2028493"/>
                    <a:gd name="connsiteY110" fmla="*/ 558380 h 1242585"/>
                    <a:gd name="connsiteX111" fmla="*/ 536199 w 2028493"/>
                    <a:gd name="connsiteY111" fmla="*/ 542843 h 1242585"/>
                    <a:gd name="connsiteX112" fmla="*/ 530655 w 2028493"/>
                    <a:gd name="connsiteY112" fmla="*/ 542843 h 1242585"/>
                    <a:gd name="connsiteX113" fmla="*/ 530655 w 2028493"/>
                    <a:gd name="connsiteY113" fmla="*/ 526224 h 1242585"/>
                    <a:gd name="connsiteX114" fmla="*/ 523326 w 2028493"/>
                    <a:gd name="connsiteY114" fmla="*/ 526224 h 1242585"/>
                    <a:gd name="connsiteX115" fmla="*/ 523326 w 2028493"/>
                    <a:gd name="connsiteY115" fmla="*/ 513361 h 1242585"/>
                    <a:gd name="connsiteX116" fmla="*/ 509880 w 2028493"/>
                    <a:gd name="connsiteY116" fmla="*/ 513361 h 1242585"/>
                    <a:gd name="connsiteX117" fmla="*/ 509880 w 2028493"/>
                    <a:gd name="connsiteY117" fmla="*/ 503427 h 1242585"/>
                    <a:gd name="connsiteX118" fmla="*/ 503443 w 2028493"/>
                    <a:gd name="connsiteY118" fmla="*/ 503427 h 1242585"/>
                    <a:gd name="connsiteX119" fmla="*/ 503443 w 2028493"/>
                    <a:gd name="connsiteY119" fmla="*/ 490883 h 1242585"/>
                    <a:gd name="connsiteX120" fmla="*/ 494713 w 2028493"/>
                    <a:gd name="connsiteY120" fmla="*/ 490883 h 1242585"/>
                    <a:gd name="connsiteX121" fmla="*/ 494713 w 2028493"/>
                    <a:gd name="connsiteY121" fmla="*/ 484452 h 1242585"/>
                    <a:gd name="connsiteX122" fmla="*/ 489742 w 2028493"/>
                    <a:gd name="connsiteY122" fmla="*/ 484452 h 1242585"/>
                    <a:gd name="connsiteX123" fmla="*/ 489742 w 2028493"/>
                    <a:gd name="connsiteY123" fmla="*/ 477447 h 1242585"/>
                    <a:gd name="connsiteX124" fmla="*/ 453736 w 2028493"/>
                    <a:gd name="connsiteY124" fmla="*/ 477447 h 1242585"/>
                    <a:gd name="connsiteX125" fmla="*/ 453736 w 2028493"/>
                    <a:gd name="connsiteY125" fmla="*/ 466049 h 1242585"/>
                    <a:gd name="connsiteX126" fmla="*/ 448192 w 2028493"/>
                    <a:gd name="connsiteY126" fmla="*/ 466049 h 1242585"/>
                    <a:gd name="connsiteX127" fmla="*/ 448192 w 2028493"/>
                    <a:gd name="connsiteY127" fmla="*/ 450003 h 1242585"/>
                    <a:gd name="connsiteX128" fmla="*/ 442648 w 2028493"/>
                    <a:gd name="connsiteY128" fmla="*/ 450003 h 1242585"/>
                    <a:gd name="connsiteX129" fmla="*/ 442648 w 2028493"/>
                    <a:gd name="connsiteY129" fmla="*/ 430136 h 1242585"/>
                    <a:gd name="connsiteX130" fmla="*/ 437996 w 2028493"/>
                    <a:gd name="connsiteY130" fmla="*/ 430136 h 1242585"/>
                    <a:gd name="connsiteX131" fmla="*/ 437996 w 2028493"/>
                    <a:gd name="connsiteY131" fmla="*/ 423959 h 1242585"/>
                    <a:gd name="connsiteX132" fmla="*/ 433917 w 2028493"/>
                    <a:gd name="connsiteY132" fmla="*/ 423959 h 1242585"/>
                    <a:gd name="connsiteX133" fmla="*/ 433917 w 2028493"/>
                    <a:gd name="connsiteY133" fmla="*/ 409059 h 1242585"/>
                    <a:gd name="connsiteX134" fmla="*/ 416647 w 2028493"/>
                    <a:gd name="connsiteY134" fmla="*/ 409059 h 1242585"/>
                    <a:gd name="connsiteX135" fmla="*/ 416647 w 2028493"/>
                    <a:gd name="connsiteY135" fmla="*/ 400908 h 1242585"/>
                    <a:gd name="connsiteX136" fmla="*/ 407853 w 2028493"/>
                    <a:gd name="connsiteY136" fmla="*/ 400908 h 1242585"/>
                    <a:gd name="connsiteX137" fmla="*/ 407853 w 2028493"/>
                    <a:gd name="connsiteY137" fmla="*/ 395623 h 1242585"/>
                    <a:gd name="connsiteX138" fmla="*/ 403456 w 2028493"/>
                    <a:gd name="connsiteY138" fmla="*/ 395623 h 1242585"/>
                    <a:gd name="connsiteX139" fmla="*/ 403456 w 2028493"/>
                    <a:gd name="connsiteY139" fmla="*/ 383397 h 1242585"/>
                    <a:gd name="connsiteX140" fmla="*/ 383573 w 2028493"/>
                    <a:gd name="connsiteY140" fmla="*/ 383397 h 1242585"/>
                    <a:gd name="connsiteX141" fmla="*/ 383573 w 2028493"/>
                    <a:gd name="connsiteY141" fmla="*/ 374864 h 1242585"/>
                    <a:gd name="connsiteX142" fmla="*/ 377455 w 2028493"/>
                    <a:gd name="connsiteY142" fmla="*/ 374864 h 1242585"/>
                    <a:gd name="connsiteX143" fmla="*/ 377455 w 2028493"/>
                    <a:gd name="connsiteY143" fmla="*/ 366141 h 1242585"/>
                    <a:gd name="connsiteX144" fmla="*/ 371911 w 2028493"/>
                    <a:gd name="connsiteY144" fmla="*/ 366141 h 1242585"/>
                    <a:gd name="connsiteX145" fmla="*/ 371911 w 2028493"/>
                    <a:gd name="connsiteY145" fmla="*/ 357353 h 1242585"/>
                    <a:gd name="connsiteX146" fmla="*/ 364901 w 2028493"/>
                    <a:gd name="connsiteY146" fmla="*/ 357353 h 1242585"/>
                    <a:gd name="connsiteX147" fmla="*/ 364901 w 2028493"/>
                    <a:gd name="connsiteY147" fmla="*/ 340734 h 1242585"/>
                    <a:gd name="connsiteX148" fmla="*/ 349415 w 2028493"/>
                    <a:gd name="connsiteY148" fmla="*/ 340734 h 1242585"/>
                    <a:gd name="connsiteX149" fmla="*/ 349415 w 2028493"/>
                    <a:gd name="connsiteY149" fmla="*/ 334557 h 1242585"/>
                    <a:gd name="connsiteX150" fmla="*/ 341768 w 2028493"/>
                    <a:gd name="connsiteY150" fmla="*/ 334557 h 1242585"/>
                    <a:gd name="connsiteX151" fmla="*/ 341768 w 2028493"/>
                    <a:gd name="connsiteY151" fmla="*/ 319657 h 1242585"/>
                    <a:gd name="connsiteX152" fmla="*/ 336224 w 2028493"/>
                    <a:gd name="connsiteY152" fmla="*/ 319657 h 1242585"/>
                    <a:gd name="connsiteX153" fmla="*/ 336224 w 2028493"/>
                    <a:gd name="connsiteY153" fmla="*/ 288710 h 1242585"/>
                    <a:gd name="connsiteX154" fmla="*/ 328640 w 2028493"/>
                    <a:gd name="connsiteY154" fmla="*/ 288710 h 1242585"/>
                    <a:gd name="connsiteX155" fmla="*/ 328640 w 2028493"/>
                    <a:gd name="connsiteY155" fmla="*/ 272345 h 1242585"/>
                    <a:gd name="connsiteX156" fmla="*/ 323669 w 2028493"/>
                    <a:gd name="connsiteY156" fmla="*/ 272345 h 1242585"/>
                    <a:gd name="connsiteX157" fmla="*/ 323669 w 2028493"/>
                    <a:gd name="connsiteY157" fmla="*/ 262157 h 1242585"/>
                    <a:gd name="connsiteX158" fmla="*/ 316659 w 2028493"/>
                    <a:gd name="connsiteY158" fmla="*/ 262157 h 1242585"/>
                    <a:gd name="connsiteX159" fmla="*/ 316659 w 2028493"/>
                    <a:gd name="connsiteY159" fmla="*/ 253942 h 1242585"/>
                    <a:gd name="connsiteX160" fmla="*/ 290659 w 2028493"/>
                    <a:gd name="connsiteY160" fmla="*/ 253942 h 1242585"/>
                    <a:gd name="connsiteX161" fmla="*/ 290659 w 2028493"/>
                    <a:gd name="connsiteY161" fmla="*/ 244900 h 1242585"/>
                    <a:gd name="connsiteX162" fmla="*/ 278359 w 2028493"/>
                    <a:gd name="connsiteY162" fmla="*/ 244900 h 1242585"/>
                    <a:gd name="connsiteX163" fmla="*/ 278359 w 2028493"/>
                    <a:gd name="connsiteY163" fmla="*/ 236113 h 1242585"/>
                    <a:gd name="connsiteX164" fmla="*/ 262874 w 2028493"/>
                    <a:gd name="connsiteY164" fmla="*/ 236113 h 1242585"/>
                    <a:gd name="connsiteX165" fmla="*/ 262874 w 2028493"/>
                    <a:gd name="connsiteY165" fmla="*/ 230000 h 1242585"/>
                    <a:gd name="connsiteX166" fmla="*/ 256437 w 2028493"/>
                    <a:gd name="connsiteY166" fmla="*/ 230000 h 1242585"/>
                    <a:gd name="connsiteX167" fmla="*/ 256437 w 2028493"/>
                    <a:gd name="connsiteY167" fmla="*/ 220385 h 1242585"/>
                    <a:gd name="connsiteX168" fmla="*/ 250574 w 2028493"/>
                    <a:gd name="connsiteY168" fmla="*/ 220385 h 1242585"/>
                    <a:gd name="connsiteX169" fmla="*/ 250574 w 2028493"/>
                    <a:gd name="connsiteY169" fmla="*/ 214781 h 1242585"/>
                    <a:gd name="connsiteX170" fmla="*/ 244138 w 2028493"/>
                    <a:gd name="connsiteY170" fmla="*/ 214781 h 1242585"/>
                    <a:gd name="connsiteX171" fmla="*/ 244138 w 2028493"/>
                    <a:gd name="connsiteY171" fmla="*/ 209241 h 1242585"/>
                    <a:gd name="connsiteX172" fmla="*/ 224574 w 2028493"/>
                    <a:gd name="connsiteY172" fmla="*/ 209241 h 1242585"/>
                    <a:gd name="connsiteX173" fmla="*/ 224574 w 2028493"/>
                    <a:gd name="connsiteY173" fmla="*/ 200518 h 1242585"/>
                    <a:gd name="connsiteX174" fmla="*/ 219603 w 2028493"/>
                    <a:gd name="connsiteY174" fmla="*/ 200518 h 1242585"/>
                    <a:gd name="connsiteX175" fmla="*/ 219603 w 2028493"/>
                    <a:gd name="connsiteY175" fmla="*/ 188228 h 1242585"/>
                    <a:gd name="connsiteX176" fmla="*/ 214632 w 2028493"/>
                    <a:gd name="connsiteY176" fmla="*/ 188228 h 1242585"/>
                    <a:gd name="connsiteX177" fmla="*/ 214632 w 2028493"/>
                    <a:gd name="connsiteY177" fmla="*/ 180014 h 1242585"/>
                    <a:gd name="connsiteX178" fmla="*/ 210809 w 2028493"/>
                    <a:gd name="connsiteY178" fmla="*/ 180014 h 1242585"/>
                    <a:gd name="connsiteX179" fmla="*/ 210809 w 2028493"/>
                    <a:gd name="connsiteY179" fmla="*/ 166896 h 1242585"/>
                    <a:gd name="connsiteX180" fmla="*/ 197936 w 2028493"/>
                    <a:gd name="connsiteY180" fmla="*/ 166896 h 1242585"/>
                    <a:gd name="connsiteX181" fmla="*/ 197936 w 2028493"/>
                    <a:gd name="connsiteY181" fmla="*/ 157281 h 1242585"/>
                    <a:gd name="connsiteX182" fmla="*/ 192392 w 2028493"/>
                    <a:gd name="connsiteY182" fmla="*/ 157281 h 1242585"/>
                    <a:gd name="connsiteX183" fmla="*/ 192392 w 2028493"/>
                    <a:gd name="connsiteY183" fmla="*/ 141489 h 1242585"/>
                    <a:gd name="connsiteX184" fmla="*/ 187740 w 2028493"/>
                    <a:gd name="connsiteY184" fmla="*/ 141489 h 1242585"/>
                    <a:gd name="connsiteX185" fmla="*/ 187740 w 2028493"/>
                    <a:gd name="connsiteY185" fmla="*/ 132129 h 1242585"/>
                    <a:gd name="connsiteX186" fmla="*/ 180411 w 2028493"/>
                    <a:gd name="connsiteY186" fmla="*/ 132129 h 1242585"/>
                    <a:gd name="connsiteX187" fmla="*/ 180411 w 2028493"/>
                    <a:gd name="connsiteY187" fmla="*/ 128627 h 1242585"/>
                    <a:gd name="connsiteX188" fmla="*/ 165499 w 2028493"/>
                    <a:gd name="connsiteY188" fmla="*/ 128627 h 1242585"/>
                    <a:gd name="connsiteX189" fmla="*/ 165499 w 2028493"/>
                    <a:gd name="connsiteY189" fmla="*/ 121622 h 1242585"/>
                    <a:gd name="connsiteX190" fmla="*/ 157278 w 2028493"/>
                    <a:gd name="connsiteY190" fmla="*/ 121622 h 1242585"/>
                    <a:gd name="connsiteX191" fmla="*/ 157278 w 2028493"/>
                    <a:gd name="connsiteY191" fmla="*/ 114045 h 1242585"/>
                    <a:gd name="connsiteX192" fmla="*/ 134209 w 2028493"/>
                    <a:gd name="connsiteY192" fmla="*/ 114045 h 1242585"/>
                    <a:gd name="connsiteX193" fmla="*/ 134209 w 2028493"/>
                    <a:gd name="connsiteY193" fmla="*/ 104366 h 1242585"/>
                    <a:gd name="connsiteX194" fmla="*/ 117831 w 2028493"/>
                    <a:gd name="connsiteY194" fmla="*/ 104366 h 1242585"/>
                    <a:gd name="connsiteX195" fmla="*/ 117831 w 2028493"/>
                    <a:gd name="connsiteY195" fmla="*/ 96470 h 1242585"/>
                    <a:gd name="connsiteX196" fmla="*/ 111395 w 2028493"/>
                    <a:gd name="connsiteY196" fmla="*/ 96470 h 1242585"/>
                    <a:gd name="connsiteX197" fmla="*/ 111395 w 2028493"/>
                    <a:gd name="connsiteY197" fmla="*/ 85390 h 1242585"/>
                    <a:gd name="connsiteX198" fmla="*/ 105532 w 2028493"/>
                    <a:gd name="connsiteY198" fmla="*/ 85390 h 1242585"/>
                    <a:gd name="connsiteX199" fmla="*/ 105532 w 2028493"/>
                    <a:gd name="connsiteY199" fmla="*/ 77494 h 1242585"/>
                    <a:gd name="connsiteX200" fmla="*/ 79276 w 2028493"/>
                    <a:gd name="connsiteY200" fmla="*/ 77494 h 1242585"/>
                    <a:gd name="connsiteX201" fmla="*/ 79276 w 2028493"/>
                    <a:gd name="connsiteY201" fmla="*/ 70172 h 1242585"/>
                    <a:gd name="connsiteX202" fmla="*/ 61433 w 2028493"/>
                    <a:gd name="connsiteY202" fmla="*/ 70172 h 1242585"/>
                    <a:gd name="connsiteX203" fmla="*/ 61433 w 2028493"/>
                    <a:gd name="connsiteY203" fmla="*/ 52661 h 1242585"/>
                    <a:gd name="connsiteX204" fmla="*/ 57291 w 2028493"/>
                    <a:gd name="connsiteY204" fmla="*/ 52661 h 1242585"/>
                    <a:gd name="connsiteX205" fmla="*/ 57291 w 2028493"/>
                    <a:gd name="connsiteY205" fmla="*/ 39225 h 1242585"/>
                    <a:gd name="connsiteX206" fmla="*/ 51491 w 2028493"/>
                    <a:gd name="connsiteY206" fmla="*/ 39225 h 1242585"/>
                    <a:gd name="connsiteX207" fmla="*/ 51491 w 2028493"/>
                    <a:gd name="connsiteY207" fmla="*/ 25471 h 1242585"/>
                    <a:gd name="connsiteX208" fmla="*/ 43016 w 2028493"/>
                    <a:gd name="connsiteY208" fmla="*/ 25471 h 1242585"/>
                    <a:gd name="connsiteX209" fmla="*/ 43016 w 2028493"/>
                    <a:gd name="connsiteY209" fmla="*/ 17893 h 1242585"/>
                    <a:gd name="connsiteX210" fmla="*/ 21922 w 2028493"/>
                    <a:gd name="connsiteY210" fmla="*/ 17893 h 1242585"/>
                    <a:gd name="connsiteX211" fmla="*/ 21922 w 2028493"/>
                    <a:gd name="connsiteY211" fmla="*/ 8851 h 1242585"/>
                    <a:gd name="connsiteX212" fmla="*/ 12299 w 2028493"/>
                    <a:gd name="connsiteY212" fmla="*/ 8851 h 1242585"/>
                    <a:gd name="connsiteX213" fmla="*/ 12299 w 2028493"/>
                    <a:gd name="connsiteY213" fmla="*/ 0 h 1242585"/>
                    <a:gd name="connsiteX214" fmla="*/ 0 w 2028493"/>
                    <a:gd name="connsiteY214" fmla="*/ 0 h 124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2028493" h="1242585">
                      <a:moveTo>
                        <a:pt x="2028494" y="1242586"/>
                      </a:moveTo>
                      <a:lnTo>
                        <a:pt x="2028494" y="1056968"/>
                      </a:lnTo>
                      <a:lnTo>
                        <a:pt x="1481461" y="1056968"/>
                      </a:lnTo>
                      <a:lnTo>
                        <a:pt x="1481461" y="1045761"/>
                      </a:lnTo>
                      <a:lnTo>
                        <a:pt x="1358086" y="1045761"/>
                      </a:lnTo>
                      <a:lnTo>
                        <a:pt x="1358086" y="1032707"/>
                      </a:lnTo>
                      <a:lnTo>
                        <a:pt x="1231269" y="1032707"/>
                      </a:lnTo>
                      <a:lnTo>
                        <a:pt x="1231269" y="1022265"/>
                      </a:lnTo>
                      <a:lnTo>
                        <a:pt x="1203994" y="1022265"/>
                      </a:lnTo>
                      <a:lnTo>
                        <a:pt x="1203994" y="1014687"/>
                      </a:lnTo>
                      <a:lnTo>
                        <a:pt x="1181180" y="1014687"/>
                      </a:lnTo>
                      <a:lnTo>
                        <a:pt x="1181180" y="1005327"/>
                      </a:lnTo>
                      <a:lnTo>
                        <a:pt x="1160723" y="1005327"/>
                      </a:lnTo>
                      <a:lnTo>
                        <a:pt x="1160723" y="993037"/>
                      </a:lnTo>
                      <a:lnTo>
                        <a:pt x="1125928" y="993037"/>
                      </a:lnTo>
                      <a:lnTo>
                        <a:pt x="1125928" y="984568"/>
                      </a:lnTo>
                      <a:lnTo>
                        <a:pt x="1115413" y="984568"/>
                      </a:lnTo>
                      <a:lnTo>
                        <a:pt x="1115413" y="978137"/>
                      </a:lnTo>
                      <a:lnTo>
                        <a:pt x="1047289" y="978137"/>
                      </a:lnTo>
                      <a:lnTo>
                        <a:pt x="1047289" y="968776"/>
                      </a:lnTo>
                      <a:lnTo>
                        <a:pt x="1038495" y="968776"/>
                      </a:lnTo>
                      <a:lnTo>
                        <a:pt x="1038495" y="957696"/>
                      </a:lnTo>
                      <a:lnTo>
                        <a:pt x="1030911" y="957696"/>
                      </a:lnTo>
                      <a:lnTo>
                        <a:pt x="1030911" y="949546"/>
                      </a:lnTo>
                      <a:lnTo>
                        <a:pt x="1018612" y="949546"/>
                      </a:lnTo>
                      <a:lnTo>
                        <a:pt x="1018612" y="941650"/>
                      </a:lnTo>
                      <a:lnTo>
                        <a:pt x="1005739" y="941650"/>
                      </a:lnTo>
                      <a:lnTo>
                        <a:pt x="1005739" y="933436"/>
                      </a:lnTo>
                      <a:lnTo>
                        <a:pt x="995798" y="933436"/>
                      </a:lnTo>
                      <a:lnTo>
                        <a:pt x="995798" y="924712"/>
                      </a:lnTo>
                      <a:lnTo>
                        <a:pt x="984136" y="924712"/>
                      </a:lnTo>
                      <a:lnTo>
                        <a:pt x="984136" y="918535"/>
                      </a:lnTo>
                      <a:lnTo>
                        <a:pt x="978592" y="918535"/>
                      </a:lnTo>
                      <a:lnTo>
                        <a:pt x="978592" y="911276"/>
                      </a:lnTo>
                      <a:lnTo>
                        <a:pt x="972984" y="911276"/>
                      </a:lnTo>
                      <a:lnTo>
                        <a:pt x="972984" y="902489"/>
                      </a:lnTo>
                      <a:lnTo>
                        <a:pt x="966292" y="902489"/>
                      </a:lnTo>
                      <a:lnTo>
                        <a:pt x="966292" y="897204"/>
                      </a:lnTo>
                      <a:lnTo>
                        <a:pt x="938826" y="897204"/>
                      </a:lnTo>
                      <a:lnTo>
                        <a:pt x="938826" y="889626"/>
                      </a:lnTo>
                      <a:lnTo>
                        <a:pt x="931179" y="889626"/>
                      </a:lnTo>
                      <a:lnTo>
                        <a:pt x="931179" y="873834"/>
                      </a:lnTo>
                      <a:lnTo>
                        <a:pt x="925061" y="873834"/>
                      </a:lnTo>
                      <a:lnTo>
                        <a:pt x="925061" y="868868"/>
                      </a:lnTo>
                      <a:lnTo>
                        <a:pt x="916904" y="868868"/>
                      </a:lnTo>
                      <a:lnTo>
                        <a:pt x="916904" y="859825"/>
                      </a:lnTo>
                      <a:lnTo>
                        <a:pt x="907217" y="859825"/>
                      </a:lnTo>
                      <a:lnTo>
                        <a:pt x="907217" y="844925"/>
                      </a:lnTo>
                      <a:lnTo>
                        <a:pt x="848780" y="844925"/>
                      </a:lnTo>
                      <a:lnTo>
                        <a:pt x="848780" y="837029"/>
                      </a:lnTo>
                      <a:lnTo>
                        <a:pt x="819529" y="837029"/>
                      </a:lnTo>
                      <a:lnTo>
                        <a:pt x="819529" y="831808"/>
                      </a:lnTo>
                      <a:lnTo>
                        <a:pt x="810735" y="831808"/>
                      </a:lnTo>
                      <a:lnTo>
                        <a:pt x="810735" y="824230"/>
                      </a:lnTo>
                      <a:lnTo>
                        <a:pt x="803151" y="824230"/>
                      </a:lnTo>
                      <a:lnTo>
                        <a:pt x="803151" y="817799"/>
                      </a:lnTo>
                      <a:lnTo>
                        <a:pt x="794102" y="817799"/>
                      </a:lnTo>
                      <a:lnTo>
                        <a:pt x="794102" y="807547"/>
                      </a:lnTo>
                      <a:lnTo>
                        <a:pt x="789131" y="807547"/>
                      </a:lnTo>
                      <a:lnTo>
                        <a:pt x="789131" y="793793"/>
                      </a:lnTo>
                      <a:lnTo>
                        <a:pt x="781803" y="793793"/>
                      </a:lnTo>
                      <a:lnTo>
                        <a:pt x="781803" y="784751"/>
                      </a:lnTo>
                      <a:lnTo>
                        <a:pt x="772753" y="784751"/>
                      </a:lnTo>
                      <a:lnTo>
                        <a:pt x="772753" y="777428"/>
                      </a:lnTo>
                      <a:lnTo>
                        <a:pt x="763386" y="777428"/>
                      </a:lnTo>
                      <a:lnTo>
                        <a:pt x="763386" y="773353"/>
                      </a:lnTo>
                      <a:lnTo>
                        <a:pt x="754018" y="773353"/>
                      </a:lnTo>
                      <a:lnTo>
                        <a:pt x="754018" y="754950"/>
                      </a:lnTo>
                      <a:lnTo>
                        <a:pt x="748792" y="754950"/>
                      </a:lnTo>
                      <a:lnTo>
                        <a:pt x="748792" y="749092"/>
                      </a:lnTo>
                      <a:lnTo>
                        <a:pt x="742356" y="749092"/>
                      </a:lnTo>
                      <a:lnTo>
                        <a:pt x="742356" y="741833"/>
                      </a:lnTo>
                      <a:lnTo>
                        <a:pt x="722473" y="741833"/>
                      </a:lnTo>
                      <a:lnTo>
                        <a:pt x="722473" y="733618"/>
                      </a:lnTo>
                      <a:lnTo>
                        <a:pt x="714252" y="733618"/>
                      </a:lnTo>
                      <a:lnTo>
                        <a:pt x="714252" y="721647"/>
                      </a:lnTo>
                      <a:lnTo>
                        <a:pt x="708389" y="721647"/>
                      </a:lnTo>
                      <a:lnTo>
                        <a:pt x="708389" y="713751"/>
                      </a:lnTo>
                      <a:lnTo>
                        <a:pt x="696154" y="713751"/>
                      </a:lnTo>
                      <a:lnTo>
                        <a:pt x="696154" y="705282"/>
                      </a:lnTo>
                      <a:lnTo>
                        <a:pt x="671874" y="705282"/>
                      </a:lnTo>
                      <a:lnTo>
                        <a:pt x="671874" y="697386"/>
                      </a:lnTo>
                      <a:lnTo>
                        <a:pt x="661040" y="697386"/>
                      </a:lnTo>
                      <a:lnTo>
                        <a:pt x="661040" y="692165"/>
                      </a:lnTo>
                      <a:lnTo>
                        <a:pt x="655496" y="692165"/>
                      </a:lnTo>
                      <a:lnTo>
                        <a:pt x="655496" y="678156"/>
                      </a:lnTo>
                      <a:lnTo>
                        <a:pt x="644662" y="678156"/>
                      </a:lnTo>
                      <a:lnTo>
                        <a:pt x="644662" y="669687"/>
                      </a:lnTo>
                      <a:lnTo>
                        <a:pt x="634147" y="669687"/>
                      </a:lnTo>
                      <a:lnTo>
                        <a:pt x="634147" y="660900"/>
                      </a:lnTo>
                      <a:lnTo>
                        <a:pt x="625990" y="660900"/>
                      </a:lnTo>
                      <a:lnTo>
                        <a:pt x="625990" y="653577"/>
                      </a:lnTo>
                      <a:lnTo>
                        <a:pt x="612799" y="653577"/>
                      </a:lnTo>
                      <a:lnTo>
                        <a:pt x="612799" y="635174"/>
                      </a:lnTo>
                      <a:lnTo>
                        <a:pt x="597887" y="635174"/>
                      </a:lnTo>
                      <a:lnTo>
                        <a:pt x="597887" y="624668"/>
                      </a:lnTo>
                      <a:lnTo>
                        <a:pt x="593234" y="624668"/>
                      </a:lnTo>
                      <a:lnTo>
                        <a:pt x="593234" y="616772"/>
                      </a:lnTo>
                      <a:lnTo>
                        <a:pt x="587372" y="616772"/>
                      </a:lnTo>
                      <a:lnTo>
                        <a:pt x="587372" y="609449"/>
                      </a:lnTo>
                      <a:lnTo>
                        <a:pt x="574244" y="609449"/>
                      </a:lnTo>
                      <a:lnTo>
                        <a:pt x="574244" y="600152"/>
                      </a:lnTo>
                      <a:lnTo>
                        <a:pt x="566597" y="600152"/>
                      </a:lnTo>
                      <a:lnTo>
                        <a:pt x="566597" y="591365"/>
                      </a:lnTo>
                      <a:lnTo>
                        <a:pt x="554935" y="591365"/>
                      </a:lnTo>
                      <a:lnTo>
                        <a:pt x="554935" y="581750"/>
                      </a:lnTo>
                      <a:lnTo>
                        <a:pt x="547351" y="581750"/>
                      </a:lnTo>
                      <a:lnTo>
                        <a:pt x="547351" y="573281"/>
                      </a:lnTo>
                      <a:lnTo>
                        <a:pt x="540022" y="573281"/>
                      </a:lnTo>
                      <a:lnTo>
                        <a:pt x="540022" y="558380"/>
                      </a:lnTo>
                      <a:lnTo>
                        <a:pt x="536199" y="558380"/>
                      </a:lnTo>
                      <a:lnTo>
                        <a:pt x="536199" y="542843"/>
                      </a:lnTo>
                      <a:lnTo>
                        <a:pt x="530655" y="542843"/>
                      </a:lnTo>
                      <a:lnTo>
                        <a:pt x="530655" y="526224"/>
                      </a:lnTo>
                      <a:lnTo>
                        <a:pt x="523326" y="526224"/>
                      </a:lnTo>
                      <a:lnTo>
                        <a:pt x="523326" y="513361"/>
                      </a:lnTo>
                      <a:lnTo>
                        <a:pt x="509880" y="513361"/>
                      </a:lnTo>
                      <a:lnTo>
                        <a:pt x="509880" y="503427"/>
                      </a:lnTo>
                      <a:lnTo>
                        <a:pt x="503443" y="503427"/>
                      </a:lnTo>
                      <a:lnTo>
                        <a:pt x="503443" y="490883"/>
                      </a:lnTo>
                      <a:lnTo>
                        <a:pt x="494713" y="490883"/>
                      </a:lnTo>
                      <a:lnTo>
                        <a:pt x="494713" y="484452"/>
                      </a:lnTo>
                      <a:lnTo>
                        <a:pt x="489742" y="484452"/>
                      </a:lnTo>
                      <a:lnTo>
                        <a:pt x="489742" y="477447"/>
                      </a:lnTo>
                      <a:lnTo>
                        <a:pt x="453736" y="477447"/>
                      </a:lnTo>
                      <a:lnTo>
                        <a:pt x="453736" y="466049"/>
                      </a:lnTo>
                      <a:lnTo>
                        <a:pt x="448192" y="466049"/>
                      </a:lnTo>
                      <a:lnTo>
                        <a:pt x="448192" y="450003"/>
                      </a:lnTo>
                      <a:lnTo>
                        <a:pt x="442648" y="450003"/>
                      </a:lnTo>
                      <a:lnTo>
                        <a:pt x="442648" y="430136"/>
                      </a:lnTo>
                      <a:lnTo>
                        <a:pt x="437996" y="430136"/>
                      </a:lnTo>
                      <a:lnTo>
                        <a:pt x="437996" y="423959"/>
                      </a:lnTo>
                      <a:lnTo>
                        <a:pt x="433917" y="423959"/>
                      </a:lnTo>
                      <a:lnTo>
                        <a:pt x="433917" y="409059"/>
                      </a:lnTo>
                      <a:lnTo>
                        <a:pt x="416647" y="409059"/>
                      </a:lnTo>
                      <a:lnTo>
                        <a:pt x="416647" y="400908"/>
                      </a:lnTo>
                      <a:lnTo>
                        <a:pt x="407853" y="400908"/>
                      </a:lnTo>
                      <a:lnTo>
                        <a:pt x="407853" y="395623"/>
                      </a:lnTo>
                      <a:lnTo>
                        <a:pt x="403456" y="395623"/>
                      </a:lnTo>
                      <a:lnTo>
                        <a:pt x="403456" y="383397"/>
                      </a:lnTo>
                      <a:lnTo>
                        <a:pt x="383573" y="383397"/>
                      </a:lnTo>
                      <a:lnTo>
                        <a:pt x="383573" y="374864"/>
                      </a:lnTo>
                      <a:lnTo>
                        <a:pt x="377455" y="374864"/>
                      </a:lnTo>
                      <a:lnTo>
                        <a:pt x="377455" y="366141"/>
                      </a:lnTo>
                      <a:lnTo>
                        <a:pt x="371911" y="366141"/>
                      </a:lnTo>
                      <a:lnTo>
                        <a:pt x="371911" y="357353"/>
                      </a:lnTo>
                      <a:lnTo>
                        <a:pt x="364901" y="357353"/>
                      </a:lnTo>
                      <a:lnTo>
                        <a:pt x="364901" y="340734"/>
                      </a:lnTo>
                      <a:lnTo>
                        <a:pt x="349415" y="340734"/>
                      </a:lnTo>
                      <a:lnTo>
                        <a:pt x="349415" y="334557"/>
                      </a:lnTo>
                      <a:lnTo>
                        <a:pt x="341768" y="334557"/>
                      </a:lnTo>
                      <a:lnTo>
                        <a:pt x="341768" y="319657"/>
                      </a:lnTo>
                      <a:lnTo>
                        <a:pt x="336224" y="319657"/>
                      </a:lnTo>
                      <a:lnTo>
                        <a:pt x="336224" y="288710"/>
                      </a:lnTo>
                      <a:lnTo>
                        <a:pt x="328640" y="288710"/>
                      </a:lnTo>
                      <a:lnTo>
                        <a:pt x="328640" y="272345"/>
                      </a:lnTo>
                      <a:lnTo>
                        <a:pt x="323669" y="272345"/>
                      </a:lnTo>
                      <a:lnTo>
                        <a:pt x="323669" y="262157"/>
                      </a:lnTo>
                      <a:lnTo>
                        <a:pt x="316659" y="262157"/>
                      </a:lnTo>
                      <a:lnTo>
                        <a:pt x="316659" y="253942"/>
                      </a:lnTo>
                      <a:lnTo>
                        <a:pt x="290659" y="253942"/>
                      </a:lnTo>
                      <a:lnTo>
                        <a:pt x="290659" y="244900"/>
                      </a:lnTo>
                      <a:lnTo>
                        <a:pt x="278359" y="244900"/>
                      </a:lnTo>
                      <a:lnTo>
                        <a:pt x="278359" y="236113"/>
                      </a:lnTo>
                      <a:lnTo>
                        <a:pt x="262874" y="236113"/>
                      </a:lnTo>
                      <a:lnTo>
                        <a:pt x="262874" y="230000"/>
                      </a:lnTo>
                      <a:lnTo>
                        <a:pt x="256437" y="230000"/>
                      </a:lnTo>
                      <a:lnTo>
                        <a:pt x="256437" y="220385"/>
                      </a:lnTo>
                      <a:lnTo>
                        <a:pt x="250574" y="220385"/>
                      </a:lnTo>
                      <a:lnTo>
                        <a:pt x="250574" y="214781"/>
                      </a:lnTo>
                      <a:lnTo>
                        <a:pt x="244138" y="214781"/>
                      </a:lnTo>
                      <a:lnTo>
                        <a:pt x="244138" y="209241"/>
                      </a:lnTo>
                      <a:lnTo>
                        <a:pt x="224574" y="209241"/>
                      </a:lnTo>
                      <a:lnTo>
                        <a:pt x="224574" y="200518"/>
                      </a:lnTo>
                      <a:lnTo>
                        <a:pt x="219603" y="200518"/>
                      </a:lnTo>
                      <a:lnTo>
                        <a:pt x="219603" y="188228"/>
                      </a:lnTo>
                      <a:lnTo>
                        <a:pt x="214632" y="188228"/>
                      </a:lnTo>
                      <a:lnTo>
                        <a:pt x="214632" y="180014"/>
                      </a:lnTo>
                      <a:lnTo>
                        <a:pt x="210809" y="180014"/>
                      </a:lnTo>
                      <a:lnTo>
                        <a:pt x="210809" y="166896"/>
                      </a:lnTo>
                      <a:lnTo>
                        <a:pt x="197936" y="166896"/>
                      </a:lnTo>
                      <a:lnTo>
                        <a:pt x="197936" y="157281"/>
                      </a:lnTo>
                      <a:lnTo>
                        <a:pt x="192392" y="157281"/>
                      </a:lnTo>
                      <a:lnTo>
                        <a:pt x="192392" y="141489"/>
                      </a:lnTo>
                      <a:lnTo>
                        <a:pt x="187740" y="141489"/>
                      </a:lnTo>
                      <a:lnTo>
                        <a:pt x="187740" y="132129"/>
                      </a:lnTo>
                      <a:lnTo>
                        <a:pt x="180411" y="132129"/>
                      </a:lnTo>
                      <a:lnTo>
                        <a:pt x="180411" y="128627"/>
                      </a:lnTo>
                      <a:lnTo>
                        <a:pt x="165499" y="128627"/>
                      </a:lnTo>
                      <a:lnTo>
                        <a:pt x="165499" y="121622"/>
                      </a:lnTo>
                      <a:lnTo>
                        <a:pt x="157278" y="121622"/>
                      </a:lnTo>
                      <a:lnTo>
                        <a:pt x="157278" y="114045"/>
                      </a:lnTo>
                      <a:lnTo>
                        <a:pt x="134209" y="114045"/>
                      </a:lnTo>
                      <a:lnTo>
                        <a:pt x="134209" y="104366"/>
                      </a:lnTo>
                      <a:lnTo>
                        <a:pt x="117831" y="104366"/>
                      </a:lnTo>
                      <a:lnTo>
                        <a:pt x="117831" y="96470"/>
                      </a:lnTo>
                      <a:lnTo>
                        <a:pt x="111395" y="96470"/>
                      </a:lnTo>
                      <a:lnTo>
                        <a:pt x="111395" y="85390"/>
                      </a:lnTo>
                      <a:lnTo>
                        <a:pt x="105532" y="85390"/>
                      </a:lnTo>
                      <a:lnTo>
                        <a:pt x="105532" y="77494"/>
                      </a:lnTo>
                      <a:lnTo>
                        <a:pt x="79276" y="77494"/>
                      </a:lnTo>
                      <a:lnTo>
                        <a:pt x="79276" y="70172"/>
                      </a:lnTo>
                      <a:lnTo>
                        <a:pt x="61433" y="70172"/>
                      </a:lnTo>
                      <a:lnTo>
                        <a:pt x="61433" y="52661"/>
                      </a:lnTo>
                      <a:lnTo>
                        <a:pt x="57291" y="52661"/>
                      </a:lnTo>
                      <a:lnTo>
                        <a:pt x="57291" y="39225"/>
                      </a:lnTo>
                      <a:lnTo>
                        <a:pt x="51491" y="39225"/>
                      </a:lnTo>
                      <a:lnTo>
                        <a:pt x="51491" y="25471"/>
                      </a:lnTo>
                      <a:lnTo>
                        <a:pt x="43016" y="25471"/>
                      </a:lnTo>
                      <a:lnTo>
                        <a:pt x="43016" y="17893"/>
                      </a:lnTo>
                      <a:lnTo>
                        <a:pt x="21922" y="17893"/>
                      </a:lnTo>
                      <a:lnTo>
                        <a:pt x="21922" y="8851"/>
                      </a:lnTo>
                      <a:lnTo>
                        <a:pt x="12299" y="8851"/>
                      </a:lnTo>
                      <a:lnTo>
                        <a:pt x="12299" y="0"/>
                      </a:lnTo>
                      <a:lnTo>
                        <a:pt x="0" y="0"/>
                      </a:lnTo>
                    </a:path>
                  </a:pathLst>
                </a:custGeom>
                <a:noFill/>
                <a:ln w="12700" cap="flat">
                  <a:solidFill>
                    <a:srgbClr val="5E8298"/>
                  </a:solidFill>
                  <a:prstDash val="solid"/>
                  <a:miter/>
                </a:ln>
              </p:spPr>
              <p:txBody>
                <a:bodyPr rtlCol="0" anchor="ctr"/>
                <a:lstStyle/>
                <a:p>
                  <a:endParaRPr lang="en-GB" noProof="0" dirty="0"/>
                </a:p>
              </p:txBody>
            </p:sp>
            <p:sp>
              <p:nvSpPr>
                <p:cNvPr id="83" name="Freeform 82">
                  <a:extLst>
                    <a:ext uri="{FF2B5EF4-FFF2-40B4-BE49-F238E27FC236}">
                      <a16:creationId xmlns:a16="http://schemas.microsoft.com/office/drawing/2014/main" id="{4B261E17-3093-0034-C1BD-EDA540F0A464}"/>
                    </a:ext>
                  </a:extLst>
                </p:cNvPr>
                <p:cNvSpPr/>
                <p:nvPr/>
              </p:nvSpPr>
              <p:spPr>
                <a:xfrm>
                  <a:off x="3060221" y="4764340"/>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5E8298"/>
                  </a:solidFill>
                  <a:prstDash val="solid"/>
                  <a:miter/>
                </a:ln>
              </p:spPr>
              <p:txBody>
                <a:bodyPr rtlCol="0" anchor="ctr"/>
                <a:lstStyle/>
                <a:p>
                  <a:endParaRPr lang="en-GB" noProof="0" dirty="0"/>
                </a:p>
              </p:txBody>
            </p:sp>
            <p:sp>
              <p:nvSpPr>
                <p:cNvPr id="84" name="Freeform 83">
                  <a:extLst>
                    <a:ext uri="{FF2B5EF4-FFF2-40B4-BE49-F238E27FC236}">
                      <a16:creationId xmlns:a16="http://schemas.microsoft.com/office/drawing/2014/main" id="{479DC8CF-6CF2-1A1A-9BDD-B79DF312AE01}"/>
                    </a:ext>
                  </a:extLst>
                </p:cNvPr>
                <p:cNvSpPr/>
                <p:nvPr/>
              </p:nvSpPr>
              <p:spPr>
                <a:xfrm>
                  <a:off x="2684295" y="4764340"/>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5E8298"/>
                  </a:solidFill>
                  <a:prstDash val="solid"/>
                  <a:miter/>
                </a:ln>
              </p:spPr>
              <p:txBody>
                <a:bodyPr rtlCol="0" anchor="ctr"/>
                <a:lstStyle/>
                <a:p>
                  <a:endParaRPr lang="en-GB" noProof="0" dirty="0"/>
                </a:p>
              </p:txBody>
            </p:sp>
            <p:sp>
              <p:nvSpPr>
                <p:cNvPr id="85" name="Freeform 84">
                  <a:extLst>
                    <a:ext uri="{FF2B5EF4-FFF2-40B4-BE49-F238E27FC236}">
                      <a16:creationId xmlns:a16="http://schemas.microsoft.com/office/drawing/2014/main" id="{676814F8-F1DD-8496-BA22-62527A057A17}"/>
                    </a:ext>
                  </a:extLst>
                </p:cNvPr>
                <p:cNvSpPr/>
                <p:nvPr/>
              </p:nvSpPr>
              <p:spPr>
                <a:xfrm>
                  <a:off x="2857059" y="4764340"/>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5E8298"/>
                  </a:solidFill>
                  <a:prstDash val="solid"/>
                  <a:miter/>
                </a:ln>
              </p:spPr>
              <p:txBody>
                <a:bodyPr rtlCol="0" anchor="ctr"/>
                <a:lstStyle/>
                <a:p>
                  <a:endParaRPr lang="en-GB" noProof="0" dirty="0"/>
                </a:p>
              </p:txBody>
            </p:sp>
            <p:sp>
              <p:nvSpPr>
                <p:cNvPr id="86" name="Freeform 85">
                  <a:extLst>
                    <a:ext uri="{FF2B5EF4-FFF2-40B4-BE49-F238E27FC236}">
                      <a16:creationId xmlns:a16="http://schemas.microsoft.com/office/drawing/2014/main" id="{5DDCB725-C8BB-9B20-9D22-7E5BA0A6CE0C}"/>
                    </a:ext>
                  </a:extLst>
                </p:cNvPr>
                <p:cNvSpPr/>
                <p:nvPr/>
              </p:nvSpPr>
              <p:spPr>
                <a:xfrm>
                  <a:off x="2921742" y="4764340"/>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5E8298"/>
                  </a:solidFill>
                  <a:prstDash val="solid"/>
                  <a:miter/>
                </a:ln>
              </p:spPr>
              <p:txBody>
                <a:bodyPr rtlCol="0" anchor="ctr"/>
                <a:lstStyle/>
                <a:p>
                  <a:endParaRPr lang="en-GB" noProof="0" dirty="0"/>
                </a:p>
              </p:txBody>
            </p:sp>
            <p:sp>
              <p:nvSpPr>
                <p:cNvPr id="87" name="Freeform 86">
                  <a:extLst>
                    <a:ext uri="{FF2B5EF4-FFF2-40B4-BE49-F238E27FC236}">
                      <a16:creationId xmlns:a16="http://schemas.microsoft.com/office/drawing/2014/main" id="{98125007-0C30-58FC-09A5-65A8209917BC}"/>
                    </a:ext>
                  </a:extLst>
                </p:cNvPr>
                <p:cNvSpPr/>
                <p:nvPr/>
              </p:nvSpPr>
              <p:spPr>
                <a:xfrm>
                  <a:off x="2743689" y="4764340"/>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5E8298"/>
                  </a:solidFill>
                  <a:prstDash val="solid"/>
                  <a:miter/>
                </a:ln>
              </p:spPr>
              <p:txBody>
                <a:bodyPr rtlCol="0" anchor="ctr"/>
                <a:lstStyle/>
                <a:p>
                  <a:endParaRPr lang="en-GB" noProof="0" dirty="0"/>
                </a:p>
              </p:txBody>
            </p:sp>
            <p:sp>
              <p:nvSpPr>
                <p:cNvPr id="88" name="Freeform 87">
                  <a:extLst>
                    <a:ext uri="{FF2B5EF4-FFF2-40B4-BE49-F238E27FC236}">
                      <a16:creationId xmlns:a16="http://schemas.microsoft.com/office/drawing/2014/main" id="{148E7F34-740C-3284-90BD-F19B305E98CE}"/>
                    </a:ext>
                  </a:extLst>
                </p:cNvPr>
                <p:cNvSpPr/>
                <p:nvPr/>
              </p:nvSpPr>
              <p:spPr>
                <a:xfrm>
                  <a:off x="2667599" y="4764340"/>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5E8298"/>
                  </a:solidFill>
                  <a:prstDash val="solid"/>
                  <a:miter/>
                </a:ln>
              </p:spPr>
              <p:txBody>
                <a:bodyPr rtlCol="0" anchor="ctr"/>
                <a:lstStyle/>
                <a:p>
                  <a:endParaRPr lang="en-GB" noProof="0" dirty="0"/>
                </a:p>
              </p:txBody>
            </p:sp>
            <p:sp>
              <p:nvSpPr>
                <p:cNvPr id="89" name="Freeform 88">
                  <a:extLst>
                    <a:ext uri="{FF2B5EF4-FFF2-40B4-BE49-F238E27FC236}">
                      <a16:creationId xmlns:a16="http://schemas.microsoft.com/office/drawing/2014/main" id="{2B2D7810-E3A4-0B91-D362-C0AD1211230B}"/>
                    </a:ext>
                  </a:extLst>
                </p:cNvPr>
                <p:cNvSpPr/>
                <p:nvPr/>
              </p:nvSpPr>
              <p:spPr>
                <a:xfrm>
                  <a:off x="2761851" y="4764340"/>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5E8298"/>
                  </a:solidFill>
                  <a:prstDash val="solid"/>
                  <a:miter/>
                </a:ln>
              </p:spPr>
              <p:txBody>
                <a:bodyPr rtlCol="0" anchor="ctr"/>
                <a:lstStyle/>
                <a:p>
                  <a:endParaRPr lang="en-GB" noProof="0" dirty="0"/>
                </a:p>
              </p:txBody>
            </p:sp>
            <p:sp>
              <p:nvSpPr>
                <p:cNvPr id="90" name="Freeform 89">
                  <a:extLst>
                    <a:ext uri="{FF2B5EF4-FFF2-40B4-BE49-F238E27FC236}">
                      <a16:creationId xmlns:a16="http://schemas.microsoft.com/office/drawing/2014/main" id="{035DF4E8-656B-2CD7-962D-5E6B15587EFA}"/>
                    </a:ext>
                  </a:extLst>
                </p:cNvPr>
                <p:cNvSpPr/>
                <p:nvPr/>
              </p:nvSpPr>
              <p:spPr>
                <a:xfrm>
                  <a:off x="2559518" y="4752560"/>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5E8298"/>
                  </a:solidFill>
                  <a:prstDash val="solid"/>
                  <a:miter/>
                </a:ln>
              </p:spPr>
              <p:txBody>
                <a:bodyPr rtlCol="0" anchor="ctr"/>
                <a:lstStyle/>
                <a:p>
                  <a:endParaRPr lang="en-GB" noProof="0" dirty="0"/>
                </a:p>
              </p:txBody>
            </p:sp>
            <p:sp>
              <p:nvSpPr>
                <p:cNvPr id="91" name="Freeform 90">
                  <a:extLst>
                    <a:ext uri="{FF2B5EF4-FFF2-40B4-BE49-F238E27FC236}">
                      <a16:creationId xmlns:a16="http://schemas.microsoft.com/office/drawing/2014/main" id="{DDE1FCFB-93CA-7956-F00C-E69514CC2F17}"/>
                    </a:ext>
                  </a:extLst>
                </p:cNvPr>
                <p:cNvSpPr/>
                <p:nvPr/>
              </p:nvSpPr>
              <p:spPr>
                <a:xfrm>
                  <a:off x="2424098" y="4738106"/>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5E8298"/>
                  </a:solidFill>
                  <a:prstDash val="solid"/>
                  <a:miter/>
                </a:ln>
              </p:spPr>
              <p:txBody>
                <a:bodyPr rtlCol="0" anchor="ctr"/>
                <a:lstStyle/>
                <a:p>
                  <a:endParaRPr lang="en-GB" noProof="0" dirty="0"/>
                </a:p>
              </p:txBody>
            </p:sp>
            <p:sp>
              <p:nvSpPr>
                <p:cNvPr id="92" name="Freeform 91">
                  <a:extLst>
                    <a:ext uri="{FF2B5EF4-FFF2-40B4-BE49-F238E27FC236}">
                      <a16:creationId xmlns:a16="http://schemas.microsoft.com/office/drawing/2014/main" id="{C8459CD1-8A0F-9423-0C4F-F6874EC81213}"/>
                    </a:ext>
                  </a:extLst>
                </p:cNvPr>
                <p:cNvSpPr/>
                <p:nvPr/>
              </p:nvSpPr>
              <p:spPr>
                <a:xfrm>
                  <a:off x="2256687" y="4699709"/>
                  <a:ext cx="6372" cy="31137"/>
                </a:xfrm>
                <a:custGeom>
                  <a:avLst/>
                  <a:gdLst>
                    <a:gd name="connsiteX0" fmla="*/ 0 w 6372"/>
                    <a:gd name="connsiteY0" fmla="*/ 0 h 31137"/>
                    <a:gd name="connsiteX1" fmla="*/ 0 w 6372"/>
                    <a:gd name="connsiteY1" fmla="*/ 31138 h 31137"/>
                  </a:gdLst>
                  <a:ahLst/>
                  <a:cxnLst>
                    <a:cxn ang="0">
                      <a:pos x="connsiteX0" y="connsiteY0"/>
                    </a:cxn>
                    <a:cxn ang="0">
                      <a:pos x="connsiteX1" y="connsiteY1"/>
                    </a:cxn>
                  </a:cxnLst>
                  <a:rect l="l" t="t" r="r" b="b"/>
                  <a:pathLst>
                    <a:path w="6372" h="31137">
                      <a:moveTo>
                        <a:pt x="0" y="0"/>
                      </a:moveTo>
                      <a:lnTo>
                        <a:pt x="0" y="31138"/>
                      </a:lnTo>
                    </a:path>
                  </a:pathLst>
                </a:custGeom>
                <a:ln w="9525" cap="flat">
                  <a:solidFill>
                    <a:srgbClr val="5E8298"/>
                  </a:solidFill>
                  <a:prstDash val="solid"/>
                  <a:miter/>
                </a:ln>
              </p:spPr>
              <p:txBody>
                <a:bodyPr rtlCol="0" anchor="ctr"/>
                <a:lstStyle/>
                <a:p>
                  <a:endParaRPr lang="en-GB" noProof="0" dirty="0"/>
                </a:p>
              </p:txBody>
            </p:sp>
            <p:sp>
              <p:nvSpPr>
                <p:cNvPr id="93" name="Freeform 92">
                  <a:extLst>
                    <a:ext uri="{FF2B5EF4-FFF2-40B4-BE49-F238E27FC236}">
                      <a16:creationId xmlns:a16="http://schemas.microsoft.com/office/drawing/2014/main" id="{0F19222C-D543-01F4-A15B-D241746D7FB1}"/>
                    </a:ext>
                  </a:extLst>
                </p:cNvPr>
                <p:cNvSpPr/>
                <p:nvPr/>
              </p:nvSpPr>
              <p:spPr>
                <a:xfrm>
                  <a:off x="2385288" y="4738106"/>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5E8298"/>
                  </a:solidFill>
                  <a:prstDash val="solid"/>
                  <a:miter/>
                </a:ln>
              </p:spPr>
              <p:txBody>
                <a:bodyPr rtlCol="0" anchor="ctr"/>
                <a:lstStyle/>
                <a:p>
                  <a:endParaRPr lang="en-GB" noProof="0" dirty="0"/>
                </a:p>
              </p:txBody>
            </p:sp>
            <p:sp>
              <p:nvSpPr>
                <p:cNvPr id="94" name="Freeform 93">
                  <a:extLst>
                    <a:ext uri="{FF2B5EF4-FFF2-40B4-BE49-F238E27FC236}">
                      <a16:creationId xmlns:a16="http://schemas.microsoft.com/office/drawing/2014/main" id="{B27C7D4E-DEE7-B3E5-0FC1-62CB344B638C}"/>
                    </a:ext>
                  </a:extLst>
                </p:cNvPr>
                <p:cNvSpPr/>
                <p:nvPr/>
              </p:nvSpPr>
              <p:spPr>
                <a:xfrm>
                  <a:off x="2381465" y="4738106"/>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5E8298"/>
                  </a:solidFill>
                  <a:prstDash val="solid"/>
                  <a:miter/>
                </a:ln>
              </p:spPr>
              <p:txBody>
                <a:bodyPr rtlCol="0" anchor="ctr"/>
                <a:lstStyle/>
                <a:p>
                  <a:endParaRPr lang="en-GB" noProof="0" dirty="0"/>
                </a:p>
              </p:txBody>
            </p:sp>
            <p:sp>
              <p:nvSpPr>
                <p:cNvPr id="95" name="Freeform 94">
                  <a:extLst>
                    <a:ext uri="{FF2B5EF4-FFF2-40B4-BE49-F238E27FC236}">
                      <a16:creationId xmlns:a16="http://schemas.microsoft.com/office/drawing/2014/main" id="{4B65EDF4-46D2-C3FB-F0FE-976E25CAC602}"/>
                    </a:ext>
                  </a:extLst>
                </p:cNvPr>
                <p:cNvSpPr/>
                <p:nvPr/>
              </p:nvSpPr>
              <p:spPr>
                <a:xfrm>
                  <a:off x="2351959" y="4738106"/>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5E8298"/>
                  </a:solidFill>
                  <a:prstDash val="solid"/>
                  <a:miter/>
                </a:ln>
              </p:spPr>
              <p:txBody>
                <a:bodyPr rtlCol="0" anchor="ctr"/>
                <a:lstStyle/>
                <a:p>
                  <a:endParaRPr lang="en-GB" noProof="0" dirty="0"/>
                </a:p>
              </p:txBody>
            </p:sp>
            <p:sp>
              <p:nvSpPr>
                <p:cNvPr id="96" name="Freeform 95">
                  <a:extLst>
                    <a:ext uri="{FF2B5EF4-FFF2-40B4-BE49-F238E27FC236}">
                      <a16:creationId xmlns:a16="http://schemas.microsoft.com/office/drawing/2014/main" id="{6EB2450B-1795-8E82-9D00-76083F4123B9}"/>
                    </a:ext>
                  </a:extLst>
                </p:cNvPr>
                <p:cNvSpPr/>
                <p:nvPr/>
              </p:nvSpPr>
              <p:spPr>
                <a:xfrm>
                  <a:off x="2402750" y="4738106"/>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5E8298"/>
                  </a:solidFill>
                  <a:prstDash val="solid"/>
                  <a:miter/>
                </a:ln>
              </p:spPr>
              <p:txBody>
                <a:bodyPr rtlCol="0" anchor="ctr"/>
                <a:lstStyle/>
                <a:p>
                  <a:endParaRPr lang="en-GB" noProof="0" dirty="0"/>
                </a:p>
              </p:txBody>
            </p:sp>
            <p:sp>
              <p:nvSpPr>
                <p:cNvPr id="97" name="Freeform 96">
                  <a:extLst>
                    <a:ext uri="{FF2B5EF4-FFF2-40B4-BE49-F238E27FC236}">
                      <a16:creationId xmlns:a16="http://schemas.microsoft.com/office/drawing/2014/main" id="{72C0974D-E033-A817-FE5E-99FFB89871CC}"/>
                    </a:ext>
                  </a:extLst>
                </p:cNvPr>
                <p:cNvSpPr/>
                <p:nvPr/>
              </p:nvSpPr>
              <p:spPr>
                <a:xfrm>
                  <a:off x="2321370" y="4727090"/>
                  <a:ext cx="6372" cy="31137"/>
                </a:xfrm>
                <a:custGeom>
                  <a:avLst/>
                  <a:gdLst>
                    <a:gd name="connsiteX0" fmla="*/ 0 w 6372"/>
                    <a:gd name="connsiteY0" fmla="*/ 0 h 31137"/>
                    <a:gd name="connsiteX1" fmla="*/ 0 w 6372"/>
                    <a:gd name="connsiteY1" fmla="*/ 31138 h 31137"/>
                  </a:gdLst>
                  <a:ahLst/>
                  <a:cxnLst>
                    <a:cxn ang="0">
                      <a:pos x="connsiteX0" y="connsiteY0"/>
                    </a:cxn>
                    <a:cxn ang="0">
                      <a:pos x="connsiteX1" y="connsiteY1"/>
                    </a:cxn>
                  </a:cxnLst>
                  <a:rect l="l" t="t" r="r" b="b"/>
                  <a:pathLst>
                    <a:path w="6372" h="31137">
                      <a:moveTo>
                        <a:pt x="0" y="0"/>
                      </a:moveTo>
                      <a:lnTo>
                        <a:pt x="0" y="31138"/>
                      </a:lnTo>
                    </a:path>
                  </a:pathLst>
                </a:custGeom>
                <a:ln w="9525" cap="flat">
                  <a:solidFill>
                    <a:srgbClr val="5E8298"/>
                  </a:solidFill>
                  <a:prstDash val="solid"/>
                  <a:miter/>
                </a:ln>
              </p:spPr>
              <p:txBody>
                <a:bodyPr rtlCol="0" anchor="ctr"/>
                <a:lstStyle/>
                <a:p>
                  <a:endParaRPr lang="en-GB" noProof="0" dirty="0"/>
                </a:p>
              </p:txBody>
            </p:sp>
            <p:sp>
              <p:nvSpPr>
                <p:cNvPr id="98" name="Freeform 97">
                  <a:extLst>
                    <a:ext uri="{FF2B5EF4-FFF2-40B4-BE49-F238E27FC236}">
                      <a16:creationId xmlns:a16="http://schemas.microsoft.com/office/drawing/2014/main" id="{90CB5E63-6677-F465-56FA-B362FA731613}"/>
                    </a:ext>
                  </a:extLst>
                </p:cNvPr>
                <p:cNvSpPr/>
                <p:nvPr/>
              </p:nvSpPr>
              <p:spPr>
                <a:xfrm>
                  <a:off x="2021535" y="4572738"/>
                  <a:ext cx="6372" cy="31137"/>
                </a:xfrm>
                <a:custGeom>
                  <a:avLst/>
                  <a:gdLst>
                    <a:gd name="connsiteX0" fmla="*/ 0 w 6372"/>
                    <a:gd name="connsiteY0" fmla="*/ 0 h 31137"/>
                    <a:gd name="connsiteX1" fmla="*/ 0 w 6372"/>
                    <a:gd name="connsiteY1" fmla="*/ 31138 h 31137"/>
                  </a:gdLst>
                  <a:ahLst/>
                  <a:cxnLst>
                    <a:cxn ang="0">
                      <a:pos x="connsiteX0" y="connsiteY0"/>
                    </a:cxn>
                    <a:cxn ang="0">
                      <a:pos x="connsiteX1" y="connsiteY1"/>
                    </a:cxn>
                  </a:cxnLst>
                  <a:rect l="l" t="t" r="r" b="b"/>
                  <a:pathLst>
                    <a:path w="6372" h="31137">
                      <a:moveTo>
                        <a:pt x="0" y="0"/>
                      </a:moveTo>
                      <a:lnTo>
                        <a:pt x="0" y="31138"/>
                      </a:lnTo>
                    </a:path>
                  </a:pathLst>
                </a:custGeom>
                <a:ln w="9525" cap="flat">
                  <a:solidFill>
                    <a:srgbClr val="5E8298"/>
                  </a:solidFill>
                  <a:prstDash val="solid"/>
                  <a:miter/>
                </a:ln>
              </p:spPr>
              <p:txBody>
                <a:bodyPr rtlCol="0" anchor="ctr"/>
                <a:lstStyle/>
                <a:p>
                  <a:endParaRPr lang="en-GB" noProof="0" dirty="0"/>
                </a:p>
              </p:txBody>
            </p:sp>
            <p:sp>
              <p:nvSpPr>
                <p:cNvPr id="99" name="Freeform 98">
                  <a:extLst>
                    <a:ext uri="{FF2B5EF4-FFF2-40B4-BE49-F238E27FC236}">
                      <a16:creationId xmlns:a16="http://schemas.microsoft.com/office/drawing/2014/main" id="{915D59EB-974E-9EA5-010F-09F2441E78C0}"/>
                    </a:ext>
                  </a:extLst>
                </p:cNvPr>
                <p:cNvSpPr/>
                <p:nvPr/>
              </p:nvSpPr>
              <p:spPr>
                <a:xfrm>
                  <a:off x="2479604" y="4752560"/>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5E8298"/>
                  </a:solidFill>
                  <a:prstDash val="solid"/>
                  <a:miter/>
                </a:ln>
              </p:spPr>
              <p:txBody>
                <a:bodyPr rtlCol="0" anchor="ctr"/>
                <a:lstStyle/>
                <a:p>
                  <a:endParaRPr lang="en-GB" noProof="0" dirty="0"/>
                </a:p>
              </p:txBody>
            </p:sp>
            <p:sp>
              <p:nvSpPr>
                <p:cNvPr id="100" name="Freeform 99">
                  <a:extLst>
                    <a:ext uri="{FF2B5EF4-FFF2-40B4-BE49-F238E27FC236}">
                      <a16:creationId xmlns:a16="http://schemas.microsoft.com/office/drawing/2014/main" id="{C4C5DDA8-9078-1539-75C3-C88E460F96A9}"/>
                    </a:ext>
                  </a:extLst>
                </p:cNvPr>
                <p:cNvSpPr/>
                <p:nvPr/>
              </p:nvSpPr>
              <p:spPr>
                <a:xfrm>
                  <a:off x="2616681" y="4764340"/>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5E8298"/>
                  </a:solidFill>
                  <a:prstDash val="solid"/>
                  <a:miter/>
                </a:ln>
              </p:spPr>
              <p:txBody>
                <a:bodyPr rtlCol="0" anchor="ctr"/>
                <a:lstStyle/>
                <a:p>
                  <a:endParaRPr lang="en-GB" noProof="0" dirty="0"/>
                </a:p>
              </p:txBody>
            </p:sp>
            <p:sp>
              <p:nvSpPr>
                <p:cNvPr id="101" name="Freeform 100">
                  <a:extLst>
                    <a:ext uri="{FF2B5EF4-FFF2-40B4-BE49-F238E27FC236}">
                      <a16:creationId xmlns:a16="http://schemas.microsoft.com/office/drawing/2014/main" id="{98A02697-5C92-6AC0-0C71-58A4747C8E86}"/>
                    </a:ext>
                  </a:extLst>
                </p:cNvPr>
                <p:cNvSpPr/>
                <p:nvPr/>
              </p:nvSpPr>
              <p:spPr>
                <a:xfrm>
                  <a:off x="2884462" y="4764340"/>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5E8298"/>
                  </a:solidFill>
                  <a:prstDash val="solid"/>
                  <a:miter/>
                </a:ln>
              </p:spPr>
              <p:txBody>
                <a:bodyPr rtlCol="0" anchor="ctr"/>
                <a:lstStyle/>
                <a:p>
                  <a:endParaRPr lang="en-GB" noProof="0" dirty="0"/>
                </a:p>
              </p:txBody>
            </p:sp>
            <p:sp>
              <p:nvSpPr>
                <p:cNvPr id="102" name="Freeform 101">
                  <a:extLst>
                    <a:ext uri="{FF2B5EF4-FFF2-40B4-BE49-F238E27FC236}">
                      <a16:creationId xmlns:a16="http://schemas.microsoft.com/office/drawing/2014/main" id="{774C3A8D-D8DD-B18F-EEFB-B3F0EA3CAD4E}"/>
                    </a:ext>
                  </a:extLst>
                </p:cNvPr>
                <p:cNvSpPr/>
                <p:nvPr/>
              </p:nvSpPr>
              <p:spPr>
                <a:xfrm>
                  <a:off x="2835711" y="4764340"/>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5E8298"/>
                  </a:solidFill>
                  <a:prstDash val="solid"/>
                  <a:miter/>
                </a:ln>
              </p:spPr>
              <p:txBody>
                <a:bodyPr rtlCol="0" anchor="ctr"/>
                <a:lstStyle/>
                <a:p>
                  <a:endParaRPr lang="en-GB" noProof="0" dirty="0"/>
                </a:p>
              </p:txBody>
            </p:sp>
            <p:sp>
              <p:nvSpPr>
                <p:cNvPr id="103" name="Freeform 102">
                  <a:extLst>
                    <a:ext uri="{FF2B5EF4-FFF2-40B4-BE49-F238E27FC236}">
                      <a16:creationId xmlns:a16="http://schemas.microsoft.com/office/drawing/2014/main" id="{1B58A569-ADD7-5375-B127-20BB2641D82E}"/>
                    </a:ext>
                  </a:extLst>
                </p:cNvPr>
                <p:cNvSpPr/>
                <p:nvPr/>
              </p:nvSpPr>
              <p:spPr>
                <a:xfrm>
                  <a:off x="2852471" y="4764340"/>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5E8298"/>
                  </a:solidFill>
                  <a:prstDash val="solid"/>
                  <a:miter/>
                </a:ln>
              </p:spPr>
              <p:txBody>
                <a:bodyPr rtlCol="0" anchor="ctr"/>
                <a:lstStyle/>
                <a:p>
                  <a:endParaRPr lang="en-GB" noProof="0" dirty="0"/>
                </a:p>
              </p:txBody>
            </p:sp>
          </p:grpSp>
          <p:grpSp>
            <p:nvGrpSpPr>
              <p:cNvPr id="104" name="Graphic 65">
                <a:extLst>
                  <a:ext uri="{FF2B5EF4-FFF2-40B4-BE49-F238E27FC236}">
                    <a16:creationId xmlns:a16="http://schemas.microsoft.com/office/drawing/2014/main" id="{49C25927-9BA2-8F24-1BB8-2C1316A4D8DB}"/>
                  </a:ext>
                </a:extLst>
              </p:cNvPr>
              <p:cNvGrpSpPr/>
              <p:nvPr/>
            </p:nvGrpSpPr>
            <p:grpSpPr>
              <a:xfrm>
                <a:off x="1227445" y="3734626"/>
                <a:ext cx="2170413" cy="907200"/>
                <a:chOff x="1104504" y="3734626"/>
                <a:chExt cx="2170413" cy="907200"/>
              </a:xfrm>
              <a:noFill/>
            </p:grpSpPr>
            <p:sp>
              <p:nvSpPr>
                <p:cNvPr id="105" name="Freeform 104">
                  <a:extLst>
                    <a:ext uri="{FF2B5EF4-FFF2-40B4-BE49-F238E27FC236}">
                      <a16:creationId xmlns:a16="http://schemas.microsoft.com/office/drawing/2014/main" id="{23132603-24AB-AB55-5833-4E7CB6B73211}"/>
                    </a:ext>
                  </a:extLst>
                </p:cNvPr>
                <p:cNvSpPr/>
                <p:nvPr/>
              </p:nvSpPr>
              <p:spPr>
                <a:xfrm>
                  <a:off x="1104504" y="3734626"/>
                  <a:ext cx="2170413" cy="907200"/>
                </a:xfrm>
                <a:custGeom>
                  <a:avLst/>
                  <a:gdLst>
                    <a:gd name="connsiteX0" fmla="*/ 2170414 w 2170413"/>
                    <a:gd name="connsiteY0" fmla="*/ 907201 h 907200"/>
                    <a:gd name="connsiteX1" fmla="*/ 1771865 w 2170413"/>
                    <a:gd name="connsiteY1" fmla="*/ 907201 h 907200"/>
                    <a:gd name="connsiteX2" fmla="*/ 1771865 w 2170413"/>
                    <a:gd name="connsiteY2" fmla="*/ 876190 h 907200"/>
                    <a:gd name="connsiteX3" fmla="*/ 1696349 w 2170413"/>
                    <a:gd name="connsiteY3" fmla="*/ 876190 h 907200"/>
                    <a:gd name="connsiteX4" fmla="*/ 1696349 w 2170413"/>
                    <a:gd name="connsiteY4" fmla="*/ 848809 h 907200"/>
                    <a:gd name="connsiteX5" fmla="*/ 1588523 w 2170413"/>
                    <a:gd name="connsiteY5" fmla="*/ 848809 h 907200"/>
                    <a:gd name="connsiteX6" fmla="*/ 1588523 w 2170413"/>
                    <a:gd name="connsiteY6" fmla="*/ 827287 h 907200"/>
                    <a:gd name="connsiteX7" fmla="*/ 1516575 w 2170413"/>
                    <a:gd name="connsiteY7" fmla="*/ 827287 h 907200"/>
                    <a:gd name="connsiteX8" fmla="*/ 1516575 w 2170413"/>
                    <a:gd name="connsiteY8" fmla="*/ 805255 h 907200"/>
                    <a:gd name="connsiteX9" fmla="*/ 1441122 w 2170413"/>
                    <a:gd name="connsiteY9" fmla="*/ 805255 h 907200"/>
                    <a:gd name="connsiteX10" fmla="*/ 1441122 w 2170413"/>
                    <a:gd name="connsiteY10" fmla="*/ 789081 h 907200"/>
                    <a:gd name="connsiteX11" fmla="*/ 1398871 w 2170413"/>
                    <a:gd name="connsiteY11" fmla="*/ 789081 h 907200"/>
                    <a:gd name="connsiteX12" fmla="*/ 1398871 w 2170413"/>
                    <a:gd name="connsiteY12" fmla="*/ 772971 h 907200"/>
                    <a:gd name="connsiteX13" fmla="*/ 1289261 w 2170413"/>
                    <a:gd name="connsiteY13" fmla="*/ 772971 h 907200"/>
                    <a:gd name="connsiteX14" fmla="*/ 1289261 w 2170413"/>
                    <a:gd name="connsiteY14" fmla="*/ 761254 h 907200"/>
                    <a:gd name="connsiteX15" fmla="*/ 1274858 w 2170413"/>
                    <a:gd name="connsiteY15" fmla="*/ 761254 h 907200"/>
                    <a:gd name="connsiteX16" fmla="*/ 1274858 w 2170413"/>
                    <a:gd name="connsiteY16" fmla="*/ 749601 h 907200"/>
                    <a:gd name="connsiteX17" fmla="*/ 1247456 w 2170413"/>
                    <a:gd name="connsiteY17" fmla="*/ 749601 h 907200"/>
                    <a:gd name="connsiteX18" fmla="*/ 1247456 w 2170413"/>
                    <a:gd name="connsiteY18" fmla="*/ 738394 h 907200"/>
                    <a:gd name="connsiteX19" fmla="*/ 1194435 w 2170413"/>
                    <a:gd name="connsiteY19" fmla="*/ 738394 h 907200"/>
                    <a:gd name="connsiteX20" fmla="*/ 1194435 w 2170413"/>
                    <a:gd name="connsiteY20" fmla="*/ 729861 h 907200"/>
                    <a:gd name="connsiteX21" fmla="*/ 1187680 w 2170413"/>
                    <a:gd name="connsiteY21" fmla="*/ 729861 h 907200"/>
                    <a:gd name="connsiteX22" fmla="*/ 1187680 w 2170413"/>
                    <a:gd name="connsiteY22" fmla="*/ 718591 h 907200"/>
                    <a:gd name="connsiteX23" fmla="*/ 1104070 w 2170413"/>
                    <a:gd name="connsiteY23" fmla="*/ 718591 h 907200"/>
                    <a:gd name="connsiteX24" fmla="*/ 1104070 w 2170413"/>
                    <a:gd name="connsiteY24" fmla="*/ 709167 h 907200"/>
                    <a:gd name="connsiteX25" fmla="*/ 1073991 w 2170413"/>
                    <a:gd name="connsiteY25" fmla="*/ 709167 h 907200"/>
                    <a:gd name="connsiteX26" fmla="*/ 1073991 w 2170413"/>
                    <a:gd name="connsiteY26" fmla="*/ 701525 h 907200"/>
                    <a:gd name="connsiteX27" fmla="*/ 1043402 w 2170413"/>
                    <a:gd name="connsiteY27" fmla="*/ 701525 h 907200"/>
                    <a:gd name="connsiteX28" fmla="*/ 1043402 w 2170413"/>
                    <a:gd name="connsiteY28" fmla="*/ 691210 h 907200"/>
                    <a:gd name="connsiteX29" fmla="*/ 1015553 w 2170413"/>
                    <a:gd name="connsiteY29" fmla="*/ 691210 h 907200"/>
                    <a:gd name="connsiteX30" fmla="*/ 1015553 w 2170413"/>
                    <a:gd name="connsiteY30" fmla="*/ 682231 h 907200"/>
                    <a:gd name="connsiteX31" fmla="*/ 979165 w 2170413"/>
                    <a:gd name="connsiteY31" fmla="*/ 682231 h 907200"/>
                    <a:gd name="connsiteX32" fmla="*/ 979165 w 2170413"/>
                    <a:gd name="connsiteY32" fmla="*/ 674144 h 907200"/>
                    <a:gd name="connsiteX33" fmla="*/ 962086 w 2170413"/>
                    <a:gd name="connsiteY33" fmla="*/ 674144 h 907200"/>
                    <a:gd name="connsiteX34" fmla="*/ 962086 w 2170413"/>
                    <a:gd name="connsiteY34" fmla="*/ 662046 h 907200"/>
                    <a:gd name="connsiteX35" fmla="*/ 954885 w 2170413"/>
                    <a:gd name="connsiteY35" fmla="*/ 662046 h 907200"/>
                    <a:gd name="connsiteX36" fmla="*/ 954885 w 2170413"/>
                    <a:gd name="connsiteY36" fmla="*/ 654405 h 907200"/>
                    <a:gd name="connsiteX37" fmla="*/ 943669 w 2170413"/>
                    <a:gd name="connsiteY37" fmla="*/ 654405 h 907200"/>
                    <a:gd name="connsiteX38" fmla="*/ 943669 w 2170413"/>
                    <a:gd name="connsiteY38" fmla="*/ 643643 h 907200"/>
                    <a:gd name="connsiteX39" fmla="*/ 936914 w 2170413"/>
                    <a:gd name="connsiteY39" fmla="*/ 643643 h 907200"/>
                    <a:gd name="connsiteX40" fmla="*/ 936914 w 2170413"/>
                    <a:gd name="connsiteY40" fmla="*/ 631035 h 907200"/>
                    <a:gd name="connsiteX41" fmla="*/ 931115 w 2170413"/>
                    <a:gd name="connsiteY41" fmla="*/ 631035 h 907200"/>
                    <a:gd name="connsiteX42" fmla="*/ 931115 w 2170413"/>
                    <a:gd name="connsiteY42" fmla="*/ 621165 h 907200"/>
                    <a:gd name="connsiteX43" fmla="*/ 925252 w 2170413"/>
                    <a:gd name="connsiteY43" fmla="*/ 621165 h 907200"/>
                    <a:gd name="connsiteX44" fmla="*/ 925252 w 2170413"/>
                    <a:gd name="connsiteY44" fmla="*/ 616708 h 907200"/>
                    <a:gd name="connsiteX45" fmla="*/ 915820 w 2170413"/>
                    <a:gd name="connsiteY45" fmla="*/ 616708 h 907200"/>
                    <a:gd name="connsiteX46" fmla="*/ 915820 w 2170413"/>
                    <a:gd name="connsiteY46" fmla="*/ 610404 h 907200"/>
                    <a:gd name="connsiteX47" fmla="*/ 903712 w 2170413"/>
                    <a:gd name="connsiteY47" fmla="*/ 610404 h 907200"/>
                    <a:gd name="connsiteX48" fmla="*/ 903712 w 2170413"/>
                    <a:gd name="connsiteY48" fmla="*/ 601426 h 907200"/>
                    <a:gd name="connsiteX49" fmla="*/ 879878 w 2170413"/>
                    <a:gd name="connsiteY49" fmla="*/ 601426 h 907200"/>
                    <a:gd name="connsiteX50" fmla="*/ 879878 w 2170413"/>
                    <a:gd name="connsiteY50" fmla="*/ 595122 h 907200"/>
                    <a:gd name="connsiteX51" fmla="*/ 874462 w 2170413"/>
                    <a:gd name="connsiteY51" fmla="*/ 595122 h 907200"/>
                    <a:gd name="connsiteX52" fmla="*/ 874462 w 2170413"/>
                    <a:gd name="connsiteY52" fmla="*/ 590664 h 907200"/>
                    <a:gd name="connsiteX53" fmla="*/ 863692 w 2170413"/>
                    <a:gd name="connsiteY53" fmla="*/ 590664 h 907200"/>
                    <a:gd name="connsiteX54" fmla="*/ 863692 w 2170413"/>
                    <a:gd name="connsiteY54" fmla="*/ 582132 h 907200"/>
                    <a:gd name="connsiteX55" fmla="*/ 858275 w 2170413"/>
                    <a:gd name="connsiteY55" fmla="*/ 582132 h 907200"/>
                    <a:gd name="connsiteX56" fmla="*/ 858275 w 2170413"/>
                    <a:gd name="connsiteY56" fmla="*/ 574936 h 907200"/>
                    <a:gd name="connsiteX57" fmla="*/ 822333 w 2170413"/>
                    <a:gd name="connsiteY57" fmla="*/ 574936 h 907200"/>
                    <a:gd name="connsiteX58" fmla="*/ 822333 w 2170413"/>
                    <a:gd name="connsiteY58" fmla="*/ 566849 h 907200"/>
                    <a:gd name="connsiteX59" fmla="*/ 785053 w 2170413"/>
                    <a:gd name="connsiteY59" fmla="*/ 566849 h 907200"/>
                    <a:gd name="connsiteX60" fmla="*/ 785053 w 2170413"/>
                    <a:gd name="connsiteY60" fmla="*/ 557871 h 907200"/>
                    <a:gd name="connsiteX61" fmla="*/ 766636 w 2170413"/>
                    <a:gd name="connsiteY61" fmla="*/ 557871 h 907200"/>
                    <a:gd name="connsiteX62" fmla="*/ 766636 w 2170413"/>
                    <a:gd name="connsiteY62" fmla="*/ 550675 h 907200"/>
                    <a:gd name="connsiteX63" fmla="*/ 761219 w 2170413"/>
                    <a:gd name="connsiteY63" fmla="*/ 550675 h 907200"/>
                    <a:gd name="connsiteX64" fmla="*/ 761219 w 2170413"/>
                    <a:gd name="connsiteY64" fmla="*/ 540806 h 907200"/>
                    <a:gd name="connsiteX65" fmla="*/ 751341 w 2170413"/>
                    <a:gd name="connsiteY65" fmla="*/ 540806 h 907200"/>
                    <a:gd name="connsiteX66" fmla="*/ 751341 w 2170413"/>
                    <a:gd name="connsiteY66" fmla="*/ 530044 h 907200"/>
                    <a:gd name="connsiteX67" fmla="*/ 745032 w 2170413"/>
                    <a:gd name="connsiteY67" fmla="*/ 530044 h 907200"/>
                    <a:gd name="connsiteX68" fmla="*/ 745032 w 2170413"/>
                    <a:gd name="connsiteY68" fmla="*/ 515208 h 907200"/>
                    <a:gd name="connsiteX69" fmla="*/ 722600 w 2170413"/>
                    <a:gd name="connsiteY69" fmla="*/ 515208 h 907200"/>
                    <a:gd name="connsiteX70" fmla="*/ 722600 w 2170413"/>
                    <a:gd name="connsiteY70" fmla="*/ 505338 h 907200"/>
                    <a:gd name="connsiteX71" fmla="*/ 702845 w 2170413"/>
                    <a:gd name="connsiteY71" fmla="*/ 505338 h 907200"/>
                    <a:gd name="connsiteX72" fmla="*/ 702845 w 2170413"/>
                    <a:gd name="connsiteY72" fmla="*/ 498142 h 907200"/>
                    <a:gd name="connsiteX73" fmla="*/ 676781 w 2170413"/>
                    <a:gd name="connsiteY73" fmla="*/ 498142 h 907200"/>
                    <a:gd name="connsiteX74" fmla="*/ 676781 w 2170413"/>
                    <a:gd name="connsiteY74" fmla="*/ 485152 h 907200"/>
                    <a:gd name="connsiteX75" fmla="*/ 671364 w 2170413"/>
                    <a:gd name="connsiteY75" fmla="*/ 485152 h 907200"/>
                    <a:gd name="connsiteX76" fmla="*/ 671364 w 2170413"/>
                    <a:gd name="connsiteY76" fmla="*/ 477511 h 907200"/>
                    <a:gd name="connsiteX77" fmla="*/ 662824 w 2170413"/>
                    <a:gd name="connsiteY77" fmla="*/ 477511 h 907200"/>
                    <a:gd name="connsiteX78" fmla="*/ 662824 w 2170413"/>
                    <a:gd name="connsiteY78" fmla="*/ 469424 h 907200"/>
                    <a:gd name="connsiteX79" fmla="*/ 654731 w 2170413"/>
                    <a:gd name="connsiteY79" fmla="*/ 469424 h 907200"/>
                    <a:gd name="connsiteX80" fmla="*/ 654731 w 2170413"/>
                    <a:gd name="connsiteY80" fmla="*/ 460891 h 907200"/>
                    <a:gd name="connsiteX81" fmla="*/ 648422 w 2170413"/>
                    <a:gd name="connsiteY81" fmla="*/ 460891 h 907200"/>
                    <a:gd name="connsiteX82" fmla="*/ 648422 w 2170413"/>
                    <a:gd name="connsiteY82" fmla="*/ 451913 h 907200"/>
                    <a:gd name="connsiteX83" fmla="*/ 642177 w 2170413"/>
                    <a:gd name="connsiteY83" fmla="*/ 451913 h 907200"/>
                    <a:gd name="connsiteX84" fmla="*/ 642177 w 2170413"/>
                    <a:gd name="connsiteY84" fmla="*/ 446500 h 907200"/>
                    <a:gd name="connsiteX85" fmla="*/ 637206 w 2170413"/>
                    <a:gd name="connsiteY85" fmla="*/ 446500 h 907200"/>
                    <a:gd name="connsiteX86" fmla="*/ 637206 w 2170413"/>
                    <a:gd name="connsiteY86" fmla="*/ 438859 h 907200"/>
                    <a:gd name="connsiteX87" fmla="*/ 632299 w 2170413"/>
                    <a:gd name="connsiteY87" fmla="*/ 438859 h 907200"/>
                    <a:gd name="connsiteX88" fmla="*/ 632299 w 2170413"/>
                    <a:gd name="connsiteY88" fmla="*/ 426761 h 907200"/>
                    <a:gd name="connsiteX89" fmla="*/ 621912 w 2170413"/>
                    <a:gd name="connsiteY89" fmla="*/ 426761 h 907200"/>
                    <a:gd name="connsiteX90" fmla="*/ 621912 w 2170413"/>
                    <a:gd name="connsiteY90" fmla="*/ 419565 h 907200"/>
                    <a:gd name="connsiteX91" fmla="*/ 603048 w 2170413"/>
                    <a:gd name="connsiteY91" fmla="*/ 419565 h 907200"/>
                    <a:gd name="connsiteX92" fmla="*/ 603048 w 2170413"/>
                    <a:gd name="connsiteY92" fmla="*/ 409695 h 907200"/>
                    <a:gd name="connsiteX93" fmla="*/ 590494 w 2170413"/>
                    <a:gd name="connsiteY93" fmla="*/ 409695 h 907200"/>
                    <a:gd name="connsiteX94" fmla="*/ 590494 w 2170413"/>
                    <a:gd name="connsiteY94" fmla="*/ 401608 h 907200"/>
                    <a:gd name="connsiteX95" fmla="*/ 577430 w 2170413"/>
                    <a:gd name="connsiteY95" fmla="*/ 401608 h 907200"/>
                    <a:gd name="connsiteX96" fmla="*/ 577430 w 2170413"/>
                    <a:gd name="connsiteY96" fmla="*/ 393076 h 907200"/>
                    <a:gd name="connsiteX97" fmla="*/ 568445 w 2170413"/>
                    <a:gd name="connsiteY97" fmla="*/ 393076 h 907200"/>
                    <a:gd name="connsiteX98" fmla="*/ 568445 w 2170413"/>
                    <a:gd name="connsiteY98" fmla="*/ 383206 h 907200"/>
                    <a:gd name="connsiteX99" fmla="*/ 557675 w 2170413"/>
                    <a:gd name="connsiteY99" fmla="*/ 383206 h 907200"/>
                    <a:gd name="connsiteX100" fmla="*/ 557675 w 2170413"/>
                    <a:gd name="connsiteY100" fmla="*/ 372890 h 907200"/>
                    <a:gd name="connsiteX101" fmla="*/ 546905 w 2170413"/>
                    <a:gd name="connsiteY101" fmla="*/ 372890 h 907200"/>
                    <a:gd name="connsiteX102" fmla="*/ 546905 w 2170413"/>
                    <a:gd name="connsiteY102" fmla="*/ 366141 h 907200"/>
                    <a:gd name="connsiteX103" fmla="*/ 537919 w 2170413"/>
                    <a:gd name="connsiteY103" fmla="*/ 366141 h 907200"/>
                    <a:gd name="connsiteX104" fmla="*/ 537919 w 2170413"/>
                    <a:gd name="connsiteY104" fmla="*/ 358054 h 907200"/>
                    <a:gd name="connsiteX105" fmla="*/ 531164 w 2170413"/>
                    <a:gd name="connsiteY105" fmla="*/ 358054 h 907200"/>
                    <a:gd name="connsiteX106" fmla="*/ 531164 w 2170413"/>
                    <a:gd name="connsiteY106" fmla="*/ 349521 h 907200"/>
                    <a:gd name="connsiteX107" fmla="*/ 525748 w 2170413"/>
                    <a:gd name="connsiteY107" fmla="*/ 349521 h 907200"/>
                    <a:gd name="connsiteX108" fmla="*/ 525748 w 2170413"/>
                    <a:gd name="connsiteY108" fmla="*/ 340988 h 907200"/>
                    <a:gd name="connsiteX109" fmla="*/ 518164 w 2170413"/>
                    <a:gd name="connsiteY109" fmla="*/ 340988 h 907200"/>
                    <a:gd name="connsiteX110" fmla="*/ 518164 w 2170413"/>
                    <a:gd name="connsiteY110" fmla="*/ 323032 h 907200"/>
                    <a:gd name="connsiteX111" fmla="*/ 493884 w 2170413"/>
                    <a:gd name="connsiteY111" fmla="*/ 323032 h 907200"/>
                    <a:gd name="connsiteX112" fmla="*/ 493884 w 2170413"/>
                    <a:gd name="connsiteY112" fmla="*/ 312716 h 907200"/>
                    <a:gd name="connsiteX113" fmla="*/ 485345 w 2170413"/>
                    <a:gd name="connsiteY113" fmla="*/ 312716 h 907200"/>
                    <a:gd name="connsiteX114" fmla="*/ 485345 w 2170413"/>
                    <a:gd name="connsiteY114" fmla="*/ 305520 h 907200"/>
                    <a:gd name="connsiteX115" fmla="*/ 474575 w 2170413"/>
                    <a:gd name="connsiteY115" fmla="*/ 305520 h 907200"/>
                    <a:gd name="connsiteX116" fmla="*/ 474575 w 2170413"/>
                    <a:gd name="connsiteY116" fmla="*/ 296988 h 907200"/>
                    <a:gd name="connsiteX117" fmla="*/ 468266 w 2170413"/>
                    <a:gd name="connsiteY117" fmla="*/ 296988 h 907200"/>
                    <a:gd name="connsiteX118" fmla="*/ 468266 w 2170413"/>
                    <a:gd name="connsiteY118" fmla="*/ 290238 h 907200"/>
                    <a:gd name="connsiteX119" fmla="*/ 462849 w 2170413"/>
                    <a:gd name="connsiteY119" fmla="*/ 290238 h 907200"/>
                    <a:gd name="connsiteX120" fmla="*/ 462849 w 2170413"/>
                    <a:gd name="connsiteY120" fmla="*/ 283998 h 907200"/>
                    <a:gd name="connsiteX121" fmla="*/ 456094 w 2170413"/>
                    <a:gd name="connsiteY121" fmla="*/ 283998 h 907200"/>
                    <a:gd name="connsiteX122" fmla="*/ 456094 w 2170413"/>
                    <a:gd name="connsiteY122" fmla="*/ 276357 h 907200"/>
                    <a:gd name="connsiteX123" fmla="*/ 450295 w 2170413"/>
                    <a:gd name="connsiteY123" fmla="*/ 276357 h 907200"/>
                    <a:gd name="connsiteX124" fmla="*/ 450295 w 2170413"/>
                    <a:gd name="connsiteY124" fmla="*/ 268715 h 907200"/>
                    <a:gd name="connsiteX125" fmla="*/ 445324 w 2170413"/>
                    <a:gd name="connsiteY125" fmla="*/ 268715 h 907200"/>
                    <a:gd name="connsiteX126" fmla="*/ 445324 w 2170413"/>
                    <a:gd name="connsiteY126" fmla="*/ 259737 h 907200"/>
                    <a:gd name="connsiteX127" fmla="*/ 439971 w 2170413"/>
                    <a:gd name="connsiteY127" fmla="*/ 259737 h 907200"/>
                    <a:gd name="connsiteX128" fmla="*/ 439971 w 2170413"/>
                    <a:gd name="connsiteY128" fmla="*/ 249421 h 907200"/>
                    <a:gd name="connsiteX129" fmla="*/ 434108 w 2170413"/>
                    <a:gd name="connsiteY129" fmla="*/ 249421 h 907200"/>
                    <a:gd name="connsiteX130" fmla="*/ 434108 w 2170413"/>
                    <a:gd name="connsiteY130" fmla="*/ 243563 h 907200"/>
                    <a:gd name="connsiteX131" fmla="*/ 425123 w 2170413"/>
                    <a:gd name="connsiteY131" fmla="*/ 243563 h 907200"/>
                    <a:gd name="connsiteX132" fmla="*/ 425123 w 2170413"/>
                    <a:gd name="connsiteY132" fmla="*/ 236368 h 907200"/>
                    <a:gd name="connsiteX133" fmla="*/ 415245 w 2170413"/>
                    <a:gd name="connsiteY133" fmla="*/ 236368 h 907200"/>
                    <a:gd name="connsiteX134" fmla="*/ 415245 w 2170413"/>
                    <a:gd name="connsiteY134" fmla="*/ 227962 h 907200"/>
                    <a:gd name="connsiteX135" fmla="*/ 407598 w 2170413"/>
                    <a:gd name="connsiteY135" fmla="*/ 227962 h 907200"/>
                    <a:gd name="connsiteX136" fmla="*/ 407598 w 2170413"/>
                    <a:gd name="connsiteY136" fmla="*/ 215736 h 907200"/>
                    <a:gd name="connsiteX137" fmla="*/ 399951 w 2170413"/>
                    <a:gd name="connsiteY137" fmla="*/ 215736 h 907200"/>
                    <a:gd name="connsiteX138" fmla="*/ 399951 w 2170413"/>
                    <a:gd name="connsiteY138" fmla="*/ 208987 h 907200"/>
                    <a:gd name="connsiteX139" fmla="*/ 392303 w 2170413"/>
                    <a:gd name="connsiteY139" fmla="*/ 208987 h 907200"/>
                    <a:gd name="connsiteX140" fmla="*/ 392303 w 2170413"/>
                    <a:gd name="connsiteY140" fmla="*/ 201345 h 907200"/>
                    <a:gd name="connsiteX141" fmla="*/ 372994 w 2170413"/>
                    <a:gd name="connsiteY141" fmla="*/ 201345 h 907200"/>
                    <a:gd name="connsiteX142" fmla="*/ 372994 w 2170413"/>
                    <a:gd name="connsiteY142" fmla="*/ 193259 h 907200"/>
                    <a:gd name="connsiteX143" fmla="*/ 364901 w 2170413"/>
                    <a:gd name="connsiteY143" fmla="*/ 193259 h 907200"/>
                    <a:gd name="connsiteX144" fmla="*/ 364901 w 2170413"/>
                    <a:gd name="connsiteY144" fmla="*/ 184726 h 907200"/>
                    <a:gd name="connsiteX145" fmla="*/ 357700 w 2170413"/>
                    <a:gd name="connsiteY145" fmla="*/ 184726 h 907200"/>
                    <a:gd name="connsiteX146" fmla="*/ 357700 w 2170413"/>
                    <a:gd name="connsiteY146" fmla="*/ 173519 h 907200"/>
                    <a:gd name="connsiteX147" fmla="*/ 333420 w 2170413"/>
                    <a:gd name="connsiteY147" fmla="*/ 173519 h 907200"/>
                    <a:gd name="connsiteX148" fmla="*/ 333420 w 2170413"/>
                    <a:gd name="connsiteY148" fmla="*/ 165432 h 907200"/>
                    <a:gd name="connsiteX149" fmla="*/ 321758 w 2170413"/>
                    <a:gd name="connsiteY149" fmla="*/ 165432 h 907200"/>
                    <a:gd name="connsiteX150" fmla="*/ 321758 w 2170413"/>
                    <a:gd name="connsiteY150" fmla="*/ 157791 h 907200"/>
                    <a:gd name="connsiteX151" fmla="*/ 297031 w 2170413"/>
                    <a:gd name="connsiteY151" fmla="*/ 157791 h 907200"/>
                    <a:gd name="connsiteX152" fmla="*/ 297031 w 2170413"/>
                    <a:gd name="connsiteY152" fmla="*/ 140280 h 907200"/>
                    <a:gd name="connsiteX153" fmla="*/ 290786 w 2170413"/>
                    <a:gd name="connsiteY153" fmla="*/ 140280 h 907200"/>
                    <a:gd name="connsiteX154" fmla="*/ 290786 w 2170413"/>
                    <a:gd name="connsiteY154" fmla="*/ 120540 h 907200"/>
                    <a:gd name="connsiteX155" fmla="*/ 284031 w 2170413"/>
                    <a:gd name="connsiteY155" fmla="*/ 120540 h 907200"/>
                    <a:gd name="connsiteX156" fmla="*/ 284031 w 2170413"/>
                    <a:gd name="connsiteY156" fmla="*/ 114236 h 907200"/>
                    <a:gd name="connsiteX157" fmla="*/ 256182 w 2170413"/>
                    <a:gd name="connsiteY157" fmla="*/ 114236 h 907200"/>
                    <a:gd name="connsiteX158" fmla="*/ 256182 w 2170413"/>
                    <a:gd name="connsiteY158" fmla="*/ 106149 h 907200"/>
                    <a:gd name="connsiteX159" fmla="*/ 244457 w 2170413"/>
                    <a:gd name="connsiteY159" fmla="*/ 106149 h 907200"/>
                    <a:gd name="connsiteX160" fmla="*/ 244457 w 2170413"/>
                    <a:gd name="connsiteY160" fmla="*/ 97616 h 907200"/>
                    <a:gd name="connsiteX161" fmla="*/ 235917 w 2170413"/>
                    <a:gd name="connsiteY161" fmla="*/ 97616 h 907200"/>
                    <a:gd name="connsiteX162" fmla="*/ 235917 w 2170413"/>
                    <a:gd name="connsiteY162" fmla="*/ 89593 h 907200"/>
                    <a:gd name="connsiteX163" fmla="*/ 213485 w 2170413"/>
                    <a:gd name="connsiteY163" fmla="*/ 89593 h 907200"/>
                    <a:gd name="connsiteX164" fmla="*/ 213485 w 2170413"/>
                    <a:gd name="connsiteY164" fmla="*/ 81952 h 907200"/>
                    <a:gd name="connsiteX165" fmla="*/ 208515 w 2170413"/>
                    <a:gd name="connsiteY165" fmla="*/ 81952 h 907200"/>
                    <a:gd name="connsiteX166" fmla="*/ 208515 w 2170413"/>
                    <a:gd name="connsiteY166" fmla="*/ 76539 h 907200"/>
                    <a:gd name="connsiteX167" fmla="*/ 191436 w 2170413"/>
                    <a:gd name="connsiteY167" fmla="*/ 76539 h 907200"/>
                    <a:gd name="connsiteX168" fmla="*/ 191436 w 2170413"/>
                    <a:gd name="connsiteY168" fmla="*/ 68898 h 907200"/>
                    <a:gd name="connsiteX169" fmla="*/ 167666 w 2170413"/>
                    <a:gd name="connsiteY169" fmla="*/ 68898 h 907200"/>
                    <a:gd name="connsiteX170" fmla="*/ 167666 w 2170413"/>
                    <a:gd name="connsiteY170" fmla="*/ 60811 h 907200"/>
                    <a:gd name="connsiteX171" fmla="*/ 126307 w 2170413"/>
                    <a:gd name="connsiteY171" fmla="*/ 60811 h 907200"/>
                    <a:gd name="connsiteX172" fmla="*/ 126307 w 2170413"/>
                    <a:gd name="connsiteY172" fmla="*/ 53616 h 907200"/>
                    <a:gd name="connsiteX173" fmla="*/ 120890 w 2170413"/>
                    <a:gd name="connsiteY173" fmla="*/ 53616 h 907200"/>
                    <a:gd name="connsiteX174" fmla="*/ 120890 w 2170413"/>
                    <a:gd name="connsiteY174" fmla="*/ 46038 h 907200"/>
                    <a:gd name="connsiteX175" fmla="*/ 115537 w 2170413"/>
                    <a:gd name="connsiteY175" fmla="*/ 46038 h 907200"/>
                    <a:gd name="connsiteX176" fmla="*/ 115537 w 2170413"/>
                    <a:gd name="connsiteY176" fmla="*/ 35659 h 907200"/>
                    <a:gd name="connsiteX177" fmla="*/ 71502 w 2170413"/>
                    <a:gd name="connsiteY177" fmla="*/ 35659 h 907200"/>
                    <a:gd name="connsiteX178" fmla="*/ 71502 w 2170413"/>
                    <a:gd name="connsiteY178" fmla="*/ 27126 h 907200"/>
                    <a:gd name="connsiteX179" fmla="*/ 59776 w 2170413"/>
                    <a:gd name="connsiteY179" fmla="*/ 27126 h 907200"/>
                    <a:gd name="connsiteX180" fmla="*/ 59776 w 2170413"/>
                    <a:gd name="connsiteY180" fmla="*/ 19549 h 907200"/>
                    <a:gd name="connsiteX181" fmla="*/ 50344 w 2170413"/>
                    <a:gd name="connsiteY181" fmla="*/ 19549 h 907200"/>
                    <a:gd name="connsiteX182" fmla="*/ 50344 w 2170413"/>
                    <a:gd name="connsiteY182" fmla="*/ 10061 h 907200"/>
                    <a:gd name="connsiteX183" fmla="*/ 31035 w 2170413"/>
                    <a:gd name="connsiteY183" fmla="*/ 10061 h 907200"/>
                    <a:gd name="connsiteX184" fmla="*/ 31035 w 2170413"/>
                    <a:gd name="connsiteY184" fmla="*/ 0 h 907200"/>
                    <a:gd name="connsiteX185" fmla="*/ 0 w 2170413"/>
                    <a:gd name="connsiteY185" fmla="*/ 0 h 90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2170413" h="907200">
                      <a:moveTo>
                        <a:pt x="2170414" y="907201"/>
                      </a:moveTo>
                      <a:lnTo>
                        <a:pt x="1771865" y="907201"/>
                      </a:lnTo>
                      <a:lnTo>
                        <a:pt x="1771865" y="876190"/>
                      </a:lnTo>
                      <a:lnTo>
                        <a:pt x="1696349" y="876190"/>
                      </a:lnTo>
                      <a:lnTo>
                        <a:pt x="1696349" y="848809"/>
                      </a:lnTo>
                      <a:lnTo>
                        <a:pt x="1588523" y="848809"/>
                      </a:lnTo>
                      <a:lnTo>
                        <a:pt x="1588523" y="827287"/>
                      </a:lnTo>
                      <a:lnTo>
                        <a:pt x="1516575" y="827287"/>
                      </a:lnTo>
                      <a:lnTo>
                        <a:pt x="1516575" y="805255"/>
                      </a:lnTo>
                      <a:lnTo>
                        <a:pt x="1441122" y="805255"/>
                      </a:lnTo>
                      <a:lnTo>
                        <a:pt x="1441122" y="789081"/>
                      </a:lnTo>
                      <a:lnTo>
                        <a:pt x="1398871" y="789081"/>
                      </a:lnTo>
                      <a:lnTo>
                        <a:pt x="1398871" y="772971"/>
                      </a:lnTo>
                      <a:lnTo>
                        <a:pt x="1289261" y="772971"/>
                      </a:lnTo>
                      <a:lnTo>
                        <a:pt x="1289261" y="761254"/>
                      </a:lnTo>
                      <a:lnTo>
                        <a:pt x="1274858" y="761254"/>
                      </a:lnTo>
                      <a:lnTo>
                        <a:pt x="1274858" y="749601"/>
                      </a:lnTo>
                      <a:lnTo>
                        <a:pt x="1247456" y="749601"/>
                      </a:lnTo>
                      <a:lnTo>
                        <a:pt x="1247456" y="738394"/>
                      </a:lnTo>
                      <a:lnTo>
                        <a:pt x="1194435" y="738394"/>
                      </a:lnTo>
                      <a:lnTo>
                        <a:pt x="1194435" y="729861"/>
                      </a:lnTo>
                      <a:lnTo>
                        <a:pt x="1187680" y="729861"/>
                      </a:lnTo>
                      <a:lnTo>
                        <a:pt x="1187680" y="718591"/>
                      </a:lnTo>
                      <a:lnTo>
                        <a:pt x="1104070" y="718591"/>
                      </a:lnTo>
                      <a:lnTo>
                        <a:pt x="1104070" y="709167"/>
                      </a:lnTo>
                      <a:lnTo>
                        <a:pt x="1073991" y="709167"/>
                      </a:lnTo>
                      <a:lnTo>
                        <a:pt x="1073991" y="701525"/>
                      </a:lnTo>
                      <a:lnTo>
                        <a:pt x="1043402" y="701525"/>
                      </a:lnTo>
                      <a:lnTo>
                        <a:pt x="1043402" y="691210"/>
                      </a:lnTo>
                      <a:lnTo>
                        <a:pt x="1015553" y="691210"/>
                      </a:lnTo>
                      <a:lnTo>
                        <a:pt x="1015553" y="682231"/>
                      </a:lnTo>
                      <a:lnTo>
                        <a:pt x="979165" y="682231"/>
                      </a:lnTo>
                      <a:lnTo>
                        <a:pt x="979165" y="674144"/>
                      </a:lnTo>
                      <a:lnTo>
                        <a:pt x="962086" y="674144"/>
                      </a:lnTo>
                      <a:lnTo>
                        <a:pt x="962086" y="662046"/>
                      </a:lnTo>
                      <a:lnTo>
                        <a:pt x="954885" y="662046"/>
                      </a:lnTo>
                      <a:lnTo>
                        <a:pt x="954885" y="654405"/>
                      </a:lnTo>
                      <a:lnTo>
                        <a:pt x="943669" y="654405"/>
                      </a:lnTo>
                      <a:lnTo>
                        <a:pt x="943669" y="643643"/>
                      </a:lnTo>
                      <a:lnTo>
                        <a:pt x="936914" y="643643"/>
                      </a:lnTo>
                      <a:lnTo>
                        <a:pt x="936914" y="631035"/>
                      </a:lnTo>
                      <a:lnTo>
                        <a:pt x="931115" y="631035"/>
                      </a:lnTo>
                      <a:lnTo>
                        <a:pt x="931115" y="621165"/>
                      </a:lnTo>
                      <a:lnTo>
                        <a:pt x="925252" y="621165"/>
                      </a:lnTo>
                      <a:lnTo>
                        <a:pt x="925252" y="616708"/>
                      </a:lnTo>
                      <a:lnTo>
                        <a:pt x="915820" y="616708"/>
                      </a:lnTo>
                      <a:lnTo>
                        <a:pt x="915820" y="610404"/>
                      </a:lnTo>
                      <a:lnTo>
                        <a:pt x="903712" y="610404"/>
                      </a:lnTo>
                      <a:lnTo>
                        <a:pt x="903712" y="601426"/>
                      </a:lnTo>
                      <a:lnTo>
                        <a:pt x="879878" y="601426"/>
                      </a:lnTo>
                      <a:lnTo>
                        <a:pt x="879878" y="595122"/>
                      </a:lnTo>
                      <a:lnTo>
                        <a:pt x="874462" y="595122"/>
                      </a:lnTo>
                      <a:lnTo>
                        <a:pt x="874462" y="590664"/>
                      </a:lnTo>
                      <a:lnTo>
                        <a:pt x="863692" y="590664"/>
                      </a:lnTo>
                      <a:lnTo>
                        <a:pt x="863692" y="582132"/>
                      </a:lnTo>
                      <a:lnTo>
                        <a:pt x="858275" y="582132"/>
                      </a:lnTo>
                      <a:lnTo>
                        <a:pt x="858275" y="574936"/>
                      </a:lnTo>
                      <a:lnTo>
                        <a:pt x="822333" y="574936"/>
                      </a:lnTo>
                      <a:lnTo>
                        <a:pt x="822333" y="566849"/>
                      </a:lnTo>
                      <a:lnTo>
                        <a:pt x="785053" y="566849"/>
                      </a:lnTo>
                      <a:lnTo>
                        <a:pt x="785053" y="557871"/>
                      </a:lnTo>
                      <a:lnTo>
                        <a:pt x="766636" y="557871"/>
                      </a:lnTo>
                      <a:lnTo>
                        <a:pt x="766636" y="550675"/>
                      </a:lnTo>
                      <a:lnTo>
                        <a:pt x="761219" y="550675"/>
                      </a:lnTo>
                      <a:lnTo>
                        <a:pt x="761219" y="540806"/>
                      </a:lnTo>
                      <a:lnTo>
                        <a:pt x="751341" y="540806"/>
                      </a:lnTo>
                      <a:lnTo>
                        <a:pt x="751341" y="530044"/>
                      </a:lnTo>
                      <a:lnTo>
                        <a:pt x="745032" y="530044"/>
                      </a:lnTo>
                      <a:lnTo>
                        <a:pt x="745032" y="515208"/>
                      </a:lnTo>
                      <a:lnTo>
                        <a:pt x="722600" y="515208"/>
                      </a:lnTo>
                      <a:lnTo>
                        <a:pt x="722600" y="505338"/>
                      </a:lnTo>
                      <a:lnTo>
                        <a:pt x="702845" y="505338"/>
                      </a:lnTo>
                      <a:lnTo>
                        <a:pt x="702845" y="498142"/>
                      </a:lnTo>
                      <a:lnTo>
                        <a:pt x="676781" y="498142"/>
                      </a:lnTo>
                      <a:lnTo>
                        <a:pt x="676781" y="485152"/>
                      </a:lnTo>
                      <a:lnTo>
                        <a:pt x="671364" y="485152"/>
                      </a:lnTo>
                      <a:lnTo>
                        <a:pt x="671364" y="477511"/>
                      </a:lnTo>
                      <a:lnTo>
                        <a:pt x="662824" y="477511"/>
                      </a:lnTo>
                      <a:lnTo>
                        <a:pt x="662824" y="469424"/>
                      </a:lnTo>
                      <a:lnTo>
                        <a:pt x="654731" y="469424"/>
                      </a:lnTo>
                      <a:lnTo>
                        <a:pt x="654731" y="460891"/>
                      </a:lnTo>
                      <a:lnTo>
                        <a:pt x="648422" y="460891"/>
                      </a:lnTo>
                      <a:lnTo>
                        <a:pt x="648422" y="451913"/>
                      </a:lnTo>
                      <a:lnTo>
                        <a:pt x="642177" y="451913"/>
                      </a:lnTo>
                      <a:lnTo>
                        <a:pt x="642177" y="446500"/>
                      </a:lnTo>
                      <a:lnTo>
                        <a:pt x="637206" y="446500"/>
                      </a:lnTo>
                      <a:lnTo>
                        <a:pt x="637206" y="438859"/>
                      </a:lnTo>
                      <a:lnTo>
                        <a:pt x="632299" y="438859"/>
                      </a:lnTo>
                      <a:lnTo>
                        <a:pt x="632299" y="426761"/>
                      </a:lnTo>
                      <a:lnTo>
                        <a:pt x="621912" y="426761"/>
                      </a:lnTo>
                      <a:lnTo>
                        <a:pt x="621912" y="419565"/>
                      </a:lnTo>
                      <a:lnTo>
                        <a:pt x="603048" y="419565"/>
                      </a:lnTo>
                      <a:lnTo>
                        <a:pt x="603048" y="409695"/>
                      </a:lnTo>
                      <a:lnTo>
                        <a:pt x="590494" y="409695"/>
                      </a:lnTo>
                      <a:lnTo>
                        <a:pt x="590494" y="401608"/>
                      </a:lnTo>
                      <a:lnTo>
                        <a:pt x="577430" y="401608"/>
                      </a:lnTo>
                      <a:lnTo>
                        <a:pt x="577430" y="393076"/>
                      </a:lnTo>
                      <a:lnTo>
                        <a:pt x="568445" y="393076"/>
                      </a:lnTo>
                      <a:lnTo>
                        <a:pt x="568445" y="383206"/>
                      </a:lnTo>
                      <a:lnTo>
                        <a:pt x="557675" y="383206"/>
                      </a:lnTo>
                      <a:lnTo>
                        <a:pt x="557675" y="372890"/>
                      </a:lnTo>
                      <a:lnTo>
                        <a:pt x="546905" y="372890"/>
                      </a:lnTo>
                      <a:lnTo>
                        <a:pt x="546905" y="366141"/>
                      </a:lnTo>
                      <a:lnTo>
                        <a:pt x="537919" y="366141"/>
                      </a:lnTo>
                      <a:lnTo>
                        <a:pt x="537919" y="358054"/>
                      </a:lnTo>
                      <a:lnTo>
                        <a:pt x="531164" y="358054"/>
                      </a:lnTo>
                      <a:lnTo>
                        <a:pt x="531164" y="349521"/>
                      </a:lnTo>
                      <a:lnTo>
                        <a:pt x="525748" y="349521"/>
                      </a:lnTo>
                      <a:lnTo>
                        <a:pt x="525748" y="340988"/>
                      </a:lnTo>
                      <a:lnTo>
                        <a:pt x="518164" y="340988"/>
                      </a:lnTo>
                      <a:lnTo>
                        <a:pt x="518164" y="323032"/>
                      </a:lnTo>
                      <a:lnTo>
                        <a:pt x="493884" y="323032"/>
                      </a:lnTo>
                      <a:lnTo>
                        <a:pt x="493884" y="312716"/>
                      </a:lnTo>
                      <a:lnTo>
                        <a:pt x="485345" y="312716"/>
                      </a:lnTo>
                      <a:lnTo>
                        <a:pt x="485345" y="305520"/>
                      </a:lnTo>
                      <a:lnTo>
                        <a:pt x="474575" y="305520"/>
                      </a:lnTo>
                      <a:lnTo>
                        <a:pt x="474575" y="296988"/>
                      </a:lnTo>
                      <a:lnTo>
                        <a:pt x="468266" y="296988"/>
                      </a:lnTo>
                      <a:lnTo>
                        <a:pt x="468266" y="290238"/>
                      </a:lnTo>
                      <a:lnTo>
                        <a:pt x="462849" y="290238"/>
                      </a:lnTo>
                      <a:lnTo>
                        <a:pt x="462849" y="283998"/>
                      </a:lnTo>
                      <a:lnTo>
                        <a:pt x="456094" y="283998"/>
                      </a:lnTo>
                      <a:lnTo>
                        <a:pt x="456094" y="276357"/>
                      </a:lnTo>
                      <a:lnTo>
                        <a:pt x="450295" y="276357"/>
                      </a:lnTo>
                      <a:lnTo>
                        <a:pt x="450295" y="268715"/>
                      </a:lnTo>
                      <a:lnTo>
                        <a:pt x="445324" y="268715"/>
                      </a:lnTo>
                      <a:lnTo>
                        <a:pt x="445324" y="259737"/>
                      </a:lnTo>
                      <a:lnTo>
                        <a:pt x="439971" y="259737"/>
                      </a:lnTo>
                      <a:lnTo>
                        <a:pt x="439971" y="249421"/>
                      </a:lnTo>
                      <a:lnTo>
                        <a:pt x="434108" y="249421"/>
                      </a:lnTo>
                      <a:lnTo>
                        <a:pt x="434108" y="243563"/>
                      </a:lnTo>
                      <a:lnTo>
                        <a:pt x="425123" y="243563"/>
                      </a:lnTo>
                      <a:lnTo>
                        <a:pt x="425123" y="236368"/>
                      </a:lnTo>
                      <a:lnTo>
                        <a:pt x="415245" y="236368"/>
                      </a:lnTo>
                      <a:lnTo>
                        <a:pt x="415245" y="227962"/>
                      </a:lnTo>
                      <a:lnTo>
                        <a:pt x="407598" y="227962"/>
                      </a:lnTo>
                      <a:lnTo>
                        <a:pt x="407598" y="215736"/>
                      </a:lnTo>
                      <a:lnTo>
                        <a:pt x="399951" y="215736"/>
                      </a:lnTo>
                      <a:lnTo>
                        <a:pt x="399951" y="208987"/>
                      </a:lnTo>
                      <a:lnTo>
                        <a:pt x="392303" y="208987"/>
                      </a:lnTo>
                      <a:lnTo>
                        <a:pt x="392303" y="201345"/>
                      </a:lnTo>
                      <a:lnTo>
                        <a:pt x="372994" y="201345"/>
                      </a:lnTo>
                      <a:lnTo>
                        <a:pt x="372994" y="193259"/>
                      </a:lnTo>
                      <a:lnTo>
                        <a:pt x="364901" y="193259"/>
                      </a:lnTo>
                      <a:lnTo>
                        <a:pt x="364901" y="184726"/>
                      </a:lnTo>
                      <a:lnTo>
                        <a:pt x="357700" y="184726"/>
                      </a:lnTo>
                      <a:lnTo>
                        <a:pt x="357700" y="173519"/>
                      </a:lnTo>
                      <a:lnTo>
                        <a:pt x="333420" y="173519"/>
                      </a:lnTo>
                      <a:lnTo>
                        <a:pt x="333420" y="165432"/>
                      </a:lnTo>
                      <a:lnTo>
                        <a:pt x="321758" y="165432"/>
                      </a:lnTo>
                      <a:lnTo>
                        <a:pt x="321758" y="157791"/>
                      </a:lnTo>
                      <a:lnTo>
                        <a:pt x="297031" y="157791"/>
                      </a:lnTo>
                      <a:lnTo>
                        <a:pt x="297031" y="140280"/>
                      </a:lnTo>
                      <a:lnTo>
                        <a:pt x="290786" y="140280"/>
                      </a:lnTo>
                      <a:lnTo>
                        <a:pt x="290786" y="120540"/>
                      </a:lnTo>
                      <a:lnTo>
                        <a:pt x="284031" y="120540"/>
                      </a:lnTo>
                      <a:lnTo>
                        <a:pt x="284031" y="114236"/>
                      </a:lnTo>
                      <a:lnTo>
                        <a:pt x="256182" y="114236"/>
                      </a:lnTo>
                      <a:lnTo>
                        <a:pt x="256182" y="106149"/>
                      </a:lnTo>
                      <a:lnTo>
                        <a:pt x="244457" y="106149"/>
                      </a:lnTo>
                      <a:lnTo>
                        <a:pt x="244457" y="97616"/>
                      </a:lnTo>
                      <a:lnTo>
                        <a:pt x="235917" y="97616"/>
                      </a:lnTo>
                      <a:lnTo>
                        <a:pt x="235917" y="89593"/>
                      </a:lnTo>
                      <a:lnTo>
                        <a:pt x="213485" y="89593"/>
                      </a:lnTo>
                      <a:lnTo>
                        <a:pt x="213485" y="81952"/>
                      </a:lnTo>
                      <a:lnTo>
                        <a:pt x="208515" y="81952"/>
                      </a:lnTo>
                      <a:lnTo>
                        <a:pt x="208515" y="76539"/>
                      </a:lnTo>
                      <a:lnTo>
                        <a:pt x="191436" y="76539"/>
                      </a:lnTo>
                      <a:lnTo>
                        <a:pt x="191436" y="68898"/>
                      </a:lnTo>
                      <a:lnTo>
                        <a:pt x="167666" y="68898"/>
                      </a:lnTo>
                      <a:lnTo>
                        <a:pt x="167666" y="60811"/>
                      </a:lnTo>
                      <a:lnTo>
                        <a:pt x="126307" y="60811"/>
                      </a:lnTo>
                      <a:lnTo>
                        <a:pt x="126307" y="53616"/>
                      </a:lnTo>
                      <a:lnTo>
                        <a:pt x="120890" y="53616"/>
                      </a:lnTo>
                      <a:lnTo>
                        <a:pt x="120890" y="46038"/>
                      </a:lnTo>
                      <a:lnTo>
                        <a:pt x="115537" y="46038"/>
                      </a:lnTo>
                      <a:lnTo>
                        <a:pt x="115537" y="35659"/>
                      </a:lnTo>
                      <a:lnTo>
                        <a:pt x="71502" y="35659"/>
                      </a:lnTo>
                      <a:lnTo>
                        <a:pt x="71502" y="27126"/>
                      </a:lnTo>
                      <a:lnTo>
                        <a:pt x="59776" y="27126"/>
                      </a:lnTo>
                      <a:lnTo>
                        <a:pt x="59776" y="19549"/>
                      </a:lnTo>
                      <a:lnTo>
                        <a:pt x="50344" y="19549"/>
                      </a:lnTo>
                      <a:lnTo>
                        <a:pt x="50344" y="10061"/>
                      </a:lnTo>
                      <a:lnTo>
                        <a:pt x="31035" y="10061"/>
                      </a:lnTo>
                      <a:lnTo>
                        <a:pt x="31035" y="0"/>
                      </a:lnTo>
                      <a:lnTo>
                        <a:pt x="0" y="0"/>
                      </a:lnTo>
                    </a:path>
                  </a:pathLst>
                </a:custGeom>
                <a:noFill/>
                <a:ln w="12700" cap="flat">
                  <a:solidFill>
                    <a:srgbClr val="C6573B"/>
                  </a:solidFill>
                  <a:prstDash val="solid"/>
                  <a:miter/>
                </a:ln>
              </p:spPr>
              <p:txBody>
                <a:bodyPr rtlCol="0" anchor="ctr"/>
                <a:lstStyle/>
                <a:p>
                  <a:endParaRPr lang="en-GB" noProof="0" dirty="0"/>
                </a:p>
              </p:txBody>
            </p:sp>
            <p:sp>
              <p:nvSpPr>
                <p:cNvPr id="106" name="Freeform 105">
                  <a:extLst>
                    <a:ext uri="{FF2B5EF4-FFF2-40B4-BE49-F238E27FC236}">
                      <a16:creationId xmlns:a16="http://schemas.microsoft.com/office/drawing/2014/main" id="{D394F8CD-9130-C568-06A5-174FE1BF8377}"/>
                    </a:ext>
                  </a:extLst>
                </p:cNvPr>
                <p:cNvSpPr/>
                <p:nvPr/>
              </p:nvSpPr>
              <p:spPr>
                <a:xfrm>
                  <a:off x="3087815" y="4610752"/>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07" name="Freeform 106">
                  <a:extLst>
                    <a:ext uri="{FF2B5EF4-FFF2-40B4-BE49-F238E27FC236}">
                      <a16:creationId xmlns:a16="http://schemas.microsoft.com/office/drawing/2014/main" id="{66B6AA6A-949D-205D-354A-B023CC0A41A4}"/>
                    </a:ext>
                  </a:extLst>
                </p:cNvPr>
                <p:cNvSpPr/>
                <p:nvPr/>
              </p:nvSpPr>
              <p:spPr>
                <a:xfrm>
                  <a:off x="2951248" y="4610752"/>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08" name="Freeform 107">
                  <a:extLst>
                    <a:ext uri="{FF2B5EF4-FFF2-40B4-BE49-F238E27FC236}">
                      <a16:creationId xmlns:a16="http://schemas.microsoft.com/office/drawing/2014/main" id="{692753FE-FDCA-322A-A3D2-D716CF05B1C8}"/>
                    </a:ext>
                  </a:extLst>
                </p:cNvPr>
                <p:cNvSpPr/>
                <p:nvPr/>
              </p:nvSpPr>
              <p:spPr>
                <a:xfrm>
                  <a:off x="2852471" y="4579487"/>
                  <a:ext cx="6372" cy="31137"/>
                </a:xfrm>
                <a:custGeom>
                  <a:avLst/>
                  <a:gdLst>
                    <a:gd name="connsiteX0" fmla="*/ 0 w 6372"/>
                    <a:gd name="connsiteY0" fmla="*/ 0 h 31137"/>
                    <a:gd name="connsiteX1" fmla="*/ 0 w 6372"/>
                    <a:gd name="connsiteY1" fmla="*/ 31138 h 31137"/>
                  </a:gdLst>
                  <a:ahLst/>
                  <a:cxnLst>
                    <a:cxn ang="0">
                      <a:pos x="connsiteX0" y="connsiteY0"/>
                    </a:cxn>
                    <a:cxn ang="0">
                      <a:pos x="connsiteX1" y="connsiteY1"/>
                    </a:cxn>
                  </a:cxnLst>
                  <a:rect l="l" t="t" r="r" b="b"/>
                  <a:pathLst>
                    <a:path w="6372" h="31137">
                      <a:moveTo>
                        <a:pt x="0" y="0"/>
                      </a:moveTo>
                      <a:lnTo>
                        <a:pt x="0" y="31138"/>
                      </a:lnTo>
                    </a:path>
                  </a:pathLst>
                </a:custGeom>
                <a:ln w="9525" cap="flat">
                  <a:solidFill>
                    <a:srgbClr val="C6573B"/>
                  </a:solidFill>
                  <a:prstDash val="solid"/>
                  <a:miter/>
                </a:ln>
              </p:spPr>
              <p:txBody>
                <a:bodyPr rtlCol="0" anchor="ctr"/>
                <a:lstStyle/>
                <a:p>
                  <a:endParaRPr lang="en-GB" noProof="0" dirty="0"/>
                </a:p>
              </p:txBody>
            </p:sp>
            <p:sp>
              <p:nvSpPr>
                <p:cNvPr id="109" name="Freeform 108">
                  <a:extLst>
                    <a:ext uri="{FF2B5EF4-FFF2-40B4-BE49-F238E27FC236}">
                      <a16:creationId xmlns:a16="http://schemas.microsoft.com/office/drawing/2014/main" id="{CC8E310D-E518-5FF7-F8E6-C2B7A8FAF92F}"/>
                    </a:ext>
                  </a:extLst>
                </p:cNvPr>
                <p:cNvSpPr/>
                <p:nvPr/>
              </p:nvSpPr>
              <p:spPr>
                <a:xfrm>
                  <a:off x="2761851" y="4553380"/>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10" name="Freeform 109">
                  <a:extLst>
                    <a:ext uri="{FF2B5EF4-FFF2-40B4-BE49-F238E27FC236}">
                      <a16:creationId xmlns:a16="http://schemas.microsoft.com/office/drawing/2014/main" id="{961871A4-2277-DA1C-208E-09AEE609B2C5}"/>
                    </a:ext>
                  </a:extLst>
                </p:cNvPr>
                <p:cNvSpPr/>
                <p:nvPr/>
              </p:nvSpPr>
              <p:spPr>
                <a:xfrm>
                  <a:off x="2672124" y="4530838"/>
                  <a:ext cx="6372" cy="31137"/>
                </a:xfrm>
                <a:custGeom>
                  <a:avLst/>
                  <a:gdLst>
                    <a:gd name="connsiteX0" fmla="*/ 0 w 6372"/>
                    <a:gd name="connsiteY0" fmla="*/ 0 h 31137"/>
                    <a:gd name="connsiteX1" fmla="*/ 0 w 6372"/>
                    <a:gd name="connsiteY1" fmla="*/ 31138 h 31137"/>
                  </a:gdLst>
                  <a:ahLst/>
                  <a:cxnLst>
                    <a:cxn ang="0">
                      <a:pos x="connsiteX0" y="connsiteY0"/>
                    </a:cxn>
                    <a:cxn ang="0">
                      <a:pos x="connsiteX1" y="connsiteY1"/>
                    </a:cxn>
                  </a:cxnLst>
                  <a:rect l="l" t="t" r="r" b="b"/>
                  <a:pathLst>
                    <a:path w="6372" h="31137">
                      <a:moveTo>
                        <a:pt x="0" y="0"/>
                      </a:moveTo>
                      <a:lnTo>
                        <a:pt x="0" y="31138"/>
                      </a:lnTo>
                    </a:path>
                  </a:pathLst>
                </a:custGeom>
                <a:ln w="9525" cap="flat">
                  <a:solidFill>
                    <a:srgbClr val="C6573B"/>
                  </a:solidFill>
                  <a:prstDash val="solid"/>
                  <a:miter/>
                </a:ln>
              </p:spPr>
              <p:txBody>
                <a:bodyPr rtlCol="0" anchor="ctr"/>
                <a:lstStyle/>
                <a:p>
                  <a:endParaRPr lang="en-GB" noProof="0" dirty="0"/>
                </a:p>
              </p:txBody>
            </p:sp>
            <p:sp>
              <p:nvSpPr>
                <p:cNvPr id="111" name="Freeform 110">
                  <a:extLst>
                    <a:ext uri="{FF2B5EF4-FFF2-40B4-BE49-F238E27FC236}">
                      <a16:creationId xmlns:a16="http://schemas.microsoft.com/office/drawing/2014/main" id="{6D042E8C-FD86-F082-CE77-AA9B8899FCF4}"/>
                    </a:ext>
                  </a:extLst>
                </p:cNvPr>
                <p:cNvSpPr/>
                <p:nvPr/>
              </p:nvSpPr>
              <p:spPr>
                <a:xfrm>
                  <a:off x="2658167" y="4530838"/>
                  <a:ext cx="6372" cy="31137"/>
                </a:xfrm>
                <a:custGeom>
                  <a:avLst/>
                  <a:gdLst>
                    <a:gd name="connsiteX0" fmla="*/ 0 w 6372"/>
                    <a:gd name="connsiteY0" fmla="*/ 0 h 31137"/>
                    <a:gd name="connsiteX1" fmla="*/ 0 w 6372"/>
                    <a:gd name="connsiteY1" fmla="*/ 31138 h 31137"/>
                  </a:gdLst>
                  <a:ahLst/>
                  <a:cxnLst>
                    <a:cxn ang="0">
                      <a:pos x="connsiteX0" y="connsiteY0"/>
                    </a:cxn>
                    <a:cxn ang="0">
                      <a:pos x="connsiteX1" y="connsiteY1"/>
                    </a:cxn>
                  </a:cxnLst>
                  <a:rect l="l" t="t" r="r" b="b"/>
                  <a:pathLst>
                    <a:path w="6372" h="31137">
                      <a:moveTo>
                        <a:pt x="0" y="0"/>
                      </a:moveTo>
                      <a:lnTo>
                        <a:pt x="0" y="31138"/>
                      </a:lnTo>
                    </a:path>
                  </a:pathLst>
                </a:custGeom>
                <a:ln w="9525" cap="flat">
                  <a:solidFill>
                    <a:srgbClr val="C6573B"/>
                  </a:solidFill>
                  <a:prstDash val="solid"/>
                  <a:miter/>
                </a:ln>
              </p:spPr>
              <p:txBody>
                <a:bodyPr rtlCol="0" anchor="ctr"/>
                <a:lstStyle/>
                <a:p>
                  <a:endParaRPr lang="en-GB" noProof="0" dirty="0"/>
                </a:p>
              </p:txBody>
            </p:sp>
            <p:sp>
              <p:nvSpPr>
                <p:cNvPr id="112" name="Freeform 111">
                  <a:extLst>
                    <a:ext uri="{FF2B5EF4-FFF2-40B4-BE49-F238E27FC236}">
                      <a16:creationId xmlns:a16="http://schemas.microsoft.com/office/drawing/2014/main" id="{877BA461-5865-77E5-54D4-3C3C270C87D6}"/>
                    </a:ext>
                  </a:extLst>
                </p:cNvPr>
                <p:cNvSpPr/>
                <p:nvPr/>
              </p:nvSpPr>
              <p:spPr>
                <a:xfrm>
                  <a:off x="2650010" y="4530838"/>
                  <a:ext cx="6372" cy="31137"/>
                </a:xfrm>
                <a:custGeom>
                  <a:avLst/>
                  <a:gdLst>
                    <a:gd name="connsiteX0" fmla="*/ 0 w 6372"/>
                    <a:gd name="connsiteY0" fmla="*/ 0 h 31137"/>
                    <a:gd name="connsiteX1" fmla="*/ 0 w 6372"/>
                    <a:gd name="connsiteY1" fmla="*/ 31138 h 31137"/>
                  </a:gdLst>
                  <a:ahLst/>
                  <a:cxnLst>
                    <a:cxn ang="0">
                      <a:pos x="connsiteX0" y="connsiteY0"/>
                    </a:cxn>
                    <a:cxn ang="0">
                      <a:pos x="connsiteX1" y="connsiteY1"/>
                    </a:cxn>
                  </a:cxnLst>
                  <a:rect l="l" t="t" r="r" b="b"/>
                  <a:pathLst>
                    <a:path w="6372" h="31137">
                      <a:moveTo>
                        <a:pt x="0" y="0"/>
                      </a:moveTo>
                      <a:lnTo>
                        <a:pt x="0" y="31138"/>
                      </a:lnTo>
                    </a:path>
                  </a:pathLst>
                </a:custGeom>
                <a:ln w="9525" cap="flat">
                  <a:solidFill>
                    <a:srgbClr val="C6573B"/>
                  </a:solidFill>
                  <a:prstDash val="solid"/>
                  <a:miter/>
                </a:ln>
              </p:spPr>
              <p:txBody>
                <a:bodyPr rtlCol="0" anchor="ctr"/>
                <a:lstStyle/>
                <a:p>
                  <a:endParaRPr lang="en-GB" noProof="0" dirty="0"/>
                </a:p>
              </p:txBody>
            </p:sp>
            <p:sp>
              <p:nvSpPr>
                <p:cNvPr id="113" name="Freeform 112">
                  <a:extLst>
                    <a:ext uri="{FF2B5EF4-FFF2-40B4-BE49-F238E27FC236}">
                      <a16:creationId xmlns:a16="http://schemas.microsoft.com/office/drawing/2014/main" id="{9CA5A956-07F7-F3BD-A1E3-7B03DF628D78}"/>
                    </a:ext>
                  </a:extLst>
                </p:cNvPr>
                <p:cNvSpPr/>
                <p:nvPr/>
              </p:nvSpPr>
              <p:spPr>
                <a:xfrm>
                  <a:off x="2618465" y="4510143"/>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14" name="Freeform 113">
                  <a:extLst>
                    <a:ext uri="{FF2B5EF4-FFF2-40B4-BE49-F238E27FC236}">
                      <a16:creationId xmlns:a16="http://schemas.microsoft.com/office/drawing/2014/main" id="{6EF061ED-01A8-0103-1235-029379D62D68}"/>
                    </a:ext>
                  </a:extLst>
                </p:cNvPr>
                <p:cNvSpPr/>
                <p:nvPr/>
              </p:nvSpPr>
              <p:spPr>
                <a:xfrm>
                  <a:off x="2616681" y="4510143"/>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15" name="Freeform 114">
                  <a:extLst>
                    <a:ext uri="{FF2B5EF4-FFF2-40B4-BE49-F238E27FC236}">
                      <a16:creationId xmlns:a16="http://schemas.microsoft.com/office/drawing/2014/main" id="{954C7E87-7AD0-5961-96A2-8426CEDBA738}"/>
                    </a:ext>
                  </a:extLst>
                </p:cNvPr>
                <p:cNvSpPr/>
                <p:nvPr/>
              </p:nvSpPr>
              <p:spPr>
                <a:xfrm>
                  <a:off x="2605848" y="4510143"/>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16" name="Freeform 115">
                  <a:extLst>
                    <a:ext uri="{FF2B5EF4-FFF2-40B4-BE49-F238E27FC236}">
                      <a16:creationId xmlns:a16="http://schemas.microsoft.com/office/drawing/2014/main" id="{36BB33A9-ED59-8A22-3A3F-F495321A23FB}"/>
                    </a:ext>
                  </a:extLst>
                </p:cNvPr>
                <p:cNvSpPr/>
                <p:nvPr/>
              </p:nvSpPr>
              <p:spPr>
                <a:xfrm>
                  <a:off x="2528738" y="4494606"/>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17" name="Freeform 116">
                  <a:extLst>
                    <a:ext uri="{FF2B5EF4-FFF2-40B4-BE49-F238E27FC236}">
                      <a16:creationId xmlns:a16="http://schemas.microsoft.com/office/drawing/2014/main" id="{564E3ABB-3004-0EF9-D8AA-734B777A1B6F}"/>
                    </a:ext>
                  </a:extLst>
                </p:cNvPr>
                <p:cNvSpPr/>
                <p:nvPr/>
              </p:nvSpPr>
              <p:spPr>
                <a:xfrm>
                  <a:off x="2483173" y="4479069"/>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18" name="Freeform 117">
                  <a:extLst>
                    <a:ext uri="{FF2B5EF4-FFF2-40B4-BE49-F238E27FC236}">
                      <a16:creationId xmlns:a16="http://schemas.microsoft.com/office/drawing/2014/main" id="{E3F7B431-4B01-1220-A476-D5F86BA7E578}"/>
                    </a:ext>
                  </a:extLst>
                </p:cNvPr>
                <p:cNvSpPr/>
                <p:nvPr/>
              </p:nvSpPr>
              <p:spPr>
                <a:xfrm>
                  <a:off x="2471893" y="4479069"/>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19" name="Freeform 118">
                  <a:extLst>
                    <a:ext uri="{FF2B5EF4-FFF2-40B4-BE49-F238E27FC236}">
                      <a16:creationId xmlns:a16="http://schemas.microsoft.com/office/drawing/2014/main" id="{B4AECD7F-CA8C-94BC-DC4A-87944086C9D7}"/>
                    </a:ext>
                  </a:extLst>
                </p:cNvPr>
                <p:cNvSpPr/>
                <p:nvPr/>
              </p:nvSpPr>
              <p:spPr>
                <a:xfrm>
                  <a:off x="2454368" y="4479069"/>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20" name="Freeform 119">
                  <a:extLst>
                    <a:ext uri="{FF2B5EF4-FFF2-40B4-BE49-F238E27FC236}">
                      <a16:creationId xmlns:a16="http://schemas.microsoft.com/office/drawing/2014/main" id="{7FD16118-92F3-EC2E-B597-FC38D196AF2D}"/>
                    </a:ext>
                  </a:extLst>
                </p:cNvPr>
                <p:cNvSpPr/>
                <p:nvPr/>
              </p:nvSpPr>
              <p:spPr>
                <a:xfrm>
                  <a:off x="2436780" y="4479069"/>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21" name="Freeform 120">
                  <a:extLst>
                    <a:ext uri="{FF2B5EF4-FFF2-40B4-BE49-F238E27FC236}">
                      <a16:creationId xmlns:a16="http://schemas.microsoft.com/office/drawing/2014/main" id="{107F059F-FBF3-2580-1605-8E0F1AC86C2D}"/>
                    </a:ext>
                  </a:extLst>
                </p:cNvPr>
                <p:cNvSpPr/>
                <p:nvPr/>
              </p:nvSpPr>
              <p:spPr>
                <a:xfrm>
                  <a:off x="2419637" y="4479069"/>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22" name="Freeform 121">
                  <a:extLst>
                    <a:ext uri="{FF2B5EF4-FFF2-40B4-BE49-F238E27FC236}">
                      <a16:creationId xmlns:a16="http://schemas.microsoft.com/office/drawing/2014/main" id="{17953E44-ABBE-2E68-EB07-91F9BF5F036B}"/>
                    </a:ext>
                  </a:extLst>
                </p:cNvPr>
                <p:cNvSpPr/>
                <p:nvPr/>
              </p:nvSpPr>
              <p:spPr>
                <a:xfrm>
                  <a:off x="2424098" y="4479069"/>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23" name="Freeform 122">
                  <a:extLst>
                    <a:ext uri="{FF2B5EF4-FFF2-40B4-BE49-F238E27FC236}">
                      <a16:creationId xmlns:a16="http://schemas.microsoft.com/office/drawing/2014/main" id="{E3FA9D55-2436-6CE1-211D-E75E4E495486}"/>
                    </a:ext>
                  </a:extLst>
                </p:cNvPr>
                <p:cNvSpPr/>
                <p:nvPr/>
              </p:nvSpPr>
              <p:spPr>
                <a:xfrm>
                  <a:off x="2406573" y="4479069"/>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24" name="Freeform 123">
                  <a:extLst>
                    <a:ext uri="{FF2B5EF4-FFF2-40B4-BE49-F238E27FC236}">
                      <a16:creationId xmlns:a16="http://schemas.microsoft.com/office/drawing/2014/main" id="{10CBFAF1-11FB-61AE-1921-E8DC97D79539}"/>
                    </a:ext>
                  </a:extLst>
                </p:cNvPr>
                <p:cNvSpPr/>
                <p:nvPr/>
              </p:nvSpPr>
              <p:spPr>
                <a:xfrm>
                  <a:off x="2388539" y="4466461"/>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25" name="Freeform 124">
                  <a:extLst>
                    <a:ext uri="{FF2B5EF4-FFF2-40B4-BE49-F238E27FC236}">
                      <a16:creationId xmlns:a16="http://schemas.microsoft.com/office/drawing/2014/main" id="{86409AF0-A321-BE64-CDBF-BC43BAB6CB24}"/>
                    </a:ext>
                  </a:extLst>
                </p:cNvPr>
                <p:cNvSpPr/>
                <p:nvPr/>
              </p:nvSpPr>
              <p:spPr>
                <a:xfrm>
                  <a:off x="2368210" y="4454745"/>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26" name="Freeform 125">
                  <a:extLst>
                    <a:ext uri="{FF2B5EF4-FFF2-40B4-BE49-F238E27FC236}">
                      <a16:creationId xmlns:a16="http://schemas.microsoft.com/office/drawing/2014/main" id="{6C6DC5D4-FACA-7C22-94A4-14C8E356C9E5}"/>
                    </a:ext>
                  </a:extLst>
                </p:cNvPr>
                <p:cNvSpPr/>
                <p:nvPr/>
              </p:nvSpPr>
              <p:spPr>
                <a:xfrm>
                  <a:off x="2310537" y="4442582"/>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27" name="Freeform 126">
                  <a:extLst>
                    <a:ext uri="{FF2B5EF4-FFF2-40B4-BE49-F238E27FC236}">
                      <a16:creationId xmlns:a16="http://schemas.microsoft.com/office/drawing/2014/main" id="{E11B5F88-0078-CDD7-05FE-AB5E924CE614}"/>
                    </a:ext>
                  </a:extLst>
                </p:cNvPr>
                <p:cNvSpPr/>
                <p:nvPr/>
              </p:nvSpPr>
              <p:spPr>
                <a:xfrm>
                  <a:off x="2314998" y="4442582"/>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28" name="Freeform 127">
                  <a:extLst>
                    <a:ext uri="{FF2B5EF4-FFF2-40B4-BE49-F238E27FC236}">
                      <a16:creationId xmlns:a16="http://schemas.microsoft.com/office/drawing/2014/main" id="{D4391276-0073-37FE-87E1-698C6AC21690}"/>
                    </a:ext>
                  </a:extLst>
                </p:cNvPr>
                <p:cNvSpPr/>
                <p:nvPr/>
              </p:nvSpPr>
              <p:spPr>
                <a:xfrm>
                  <a:off x="2328062" y="4442582"/>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29" name="Freeform 128">
                  <a:extLst>
                    <a:ext uri="{FF2B5EF4-FFF2-40B4-BE49-F238E27FC236}">
                      <a16:creationId xmlns:a16="http://schemas.microsoft.com/office/drawing/2014/main" id="{DA30B6C9-0033-E079-5D82-A8BF51F5C846}"/>
                    </a:ext>
                  </a:extLst>
                </p:cNvPr>
                <p:cNvSpPr/>
                <p:nvPr/>
              </p:nvSpPr>
              <p:spPr>
                <a:xfrm>
                  <a:off x="2332586" y="4442582"/>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30" name="Freeform 129">
                  <a:extLst>
                    <a:ext uri="{FF2B5EF4-FFF2-40B4-BE49-F238E27FC236}">
                      <a16:creationId xmlns:a16="http://schemas.microsoft.com/office/drawing/2014/main" id="{F0C78DA0-99E2-113C-4F78-5A8673FFAF6A}"/>
                    </a:ext>
                  </a:extLst>
                </p:cNvPr>
                <p:cNvSpPr/>
                <p:nvPr/>
              </p:nvSpPr>
              <p:spPr>
                <a:xfrm>
                  <a:off x="2341635" y="4442582"/>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31" name="Freeform 130">
                  <a:extLst>
                    <a:ext uri="{FF2B5EF4-FFF2-40B4-BE49-F238E27FC236}">
                      <a16:creationId xmlns:a16="http://schemas.microsoft.com/office/drawing/2014/main" id="{3B4D3D66-F1AF-0476-088F-D82E4AA6A4D4}"/>
                    </a:ext>
                  </a:extLst>
                </p:cNvPr>
                <p:cNvSpPr/>
                <p:nvPr/>
              </p:nvSpPr>
              <p:spPr>
                <a:xfrm>
                  <a:off x="2275805" y="4422715"/>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32" name="Freeform 131">
                  <a:extLst>
                    <a:ext uri="{FF2B5EF4-FFF2-40B4-BE49-F238E27FC236}">
                      <a16:creationId xmlns:a16="http://schemas.microsoft.com/office/drawing/2014/main" id="{948D8BA5-4D89-7764-D099-9E6B0D6FBC15}"/>
                    </a:ext>
                  </a:extLst>
                </p:cNvPr>
                <p:cNvSpPr/>
                <p:nvPr/>
              </p:nvSpPr>
              <p:spPr>
                <a:xfrm>
                  <a:off x="2238844" y="4422715"/>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33" name="Freeform 132">
                  <a:extLst>
                    <a:ext uri="{FF2B5EF4-FFF2-40B4-BE49-F238E27FC236}">
                      <a16:creationId xmlns:a16="http://schemas.microsoft.com/office/drawing/2014/main" id="{6BA1245D-7D82-DF05-E936-40045F65A5F5}"/>
                    </a:ext>
                  </a:extLst>
                </p:cNvPr>
                <p:cNvSpPr/>
                <p:nvPr/>
              </p:nvSpPr>
              <p:spPr>
                <a:xfrm>
                  <a:off x="2260001" y="4422715"/>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34" name="Freeform 133">
                  <a:extLst>
                    <a:ext uri="{FF2B5EF4-FFF2-40B4-BE49-F238E27FC236}">
                      <a16:creationId xmlns:a16="http://schemas.microsoft.com/office/drawing/2014/main" id="{3DA94620-B1B9-8702-89D4-AE146D826C79}"/>
                    </a:ext>
                  </a:extLst>
                </p:cNvPr>
                <p:cNvSpPr/>
                <p:nvPr/>
              </p:nvSpPr>
              <p:spPr>
                <a:xfrm>
                  <a:off x="2265418" y="4422715"/>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35" name="Freeform 134">
                  <a:extLst>
                    <a:ext uri="{FF2B5EF4-FFF2-40B4-BE49-F238E27FC236}">
                      <a16:creationId xmlns:a16="http://schemas.microsoft.com/office/drawing/2014/main" id="{55ECE6F6-6EDE-C3DF-4CE9-DA98C0E85FD9}"/>
                    </a:ext>
                  </a:extLst>
                </p:cNvPr>
                <p:cNvSpPr/>
                <p:nvPr/>
              </p:nvSpPr>
              <p:spPr>
                <a:xfrm>
                  <a:off x="2096350" y="4386674"/>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36" name="Freeform 135">
                  <a:extLst>
                    <a:ext uri="{FF2B5EF4-FFF2-40B4-BE49-F238E27FC236}">
                      <a16:creationId xmlns:a16="http://schemas.microsoft.com/office/drawing/2014/main" id="{CE313C70-28AE-C019-3525-13D31764C944}"/>
                    </a:ext>
                  </a:extLst>
                </p:cNvPr>
                <p:cNvSpPr/>
                <p:nvPr/>
              </p:nvSpPr>
              <p:spPr>
                <a:xfrm>
                  <a:off x="2046261" y="4349742"/>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37" name="Freeform 136">
                  <a:extLst>
                    <a:ext uri="{FF2B5EF4-FFF2-40B4-BE49-F238E27FC236}">
                      <a16:creationId xmlns:a16="http://schemas.microsoft.com/office/drawing/2014/main" id="{AE2E1E41-2257-C423-B287-84AE0F3001A4}"/>
                    </a:ext>
                  </a:extLst>
                </p:cNvPr>
                <p:cNvSpPr/>
                <p:nvPr/>
              </p:nvSpPr>
              <p:spPr>
                <a:xfrm>
                  <a:off x="2000314" y="4306060"/>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38" name="Freeform 137">
                  <a:extLst>
                    <a:ext uri="{FF2B5EF4-FFF2-40B4-BE49-F238E27FC236}">
                      <a16:creationId xmlns:a16="http://schemas.microsoft.com/office/drawing/2014/main" id="{A92667C8-35AE-4FAF-FE58-AE9ED011FEA9}"/>
                    </a:ext>
                  </a:extLst>
                </p:cNvPr>
                <p:cNvSpPr/>
                <p:nvPr/>
              </p:nvSpPr>
              <p:spPr>
                <a:xfrm>
                  <a:off x="1994451" y="4306060"/>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39" name="Freeform 138">
                  <a:extLst>
                    <a:ext uri="{FF2B5EF4-FFF2-40B4-BE49-F238E27FC236}">
                      <a16:creationId xmlns:a16="http://schemas.microsoft.com/office/drawing/2014/main" id="{1EB5206A-1E6C-CE68-E228-1BEE93E19596}"/>
                    </a:ext>
                  </a:extLst>
                </p:cNvPr>
                <p:cNvSpPr/>
                <p:nvPr/>
              </p:nvSpPr>
              <p:spPr>
                <a:xfrm>
                  <a:off x="2351959" y="4454745"/>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40" name="Freeform 139">
                  <a:extLst>
                    <a:ext uri="{FF2B5EF4-FFF2-40B4-BE49-F238E27FC236}">
                      <a16:creationId xmlns:a16="http://schemas.microsoft.com/office/drawing/2014/main" id="{394BFCDA-3216-E9A9-204E-0F5281168FB2}"/>
                    </a:ext>
                  </a:extLst>
                </p:cNvPr>
                <p:cNvSpPr/>
                <p:nvPr/>
              </p:nvSpPr>
              <p:spPr>
                <a:xfrm>
                  <a:off x="2545626" y="4510143"/>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41" name="Freeform 140">
                  <a:extLst>
                    <a:ext uri="{FF2B5EF4-FFF2-40B4-BE49-F238E27FC236}">
                      <a16:creationId xmlns:a16="http://schemas.microsoft.com/office/drawing/2014/main" id="{7065E728-18DF-F075-2CD6-892605D3B734}"/>
                    </a:ext>
                  </a:extLst>
                </p:cNvPr>
                <p:cNvSpPr/>
                <p:nvPr/>
              </p:nvSpPr>
              <p:spPr>
                <a:xfrm>
                  <a:off x="2698698" y="4553380"/>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42" name="Freeform 141">
                  <a:extLst>
                    <a:ext uri="{FF2B5EF4-FFF2-40B4-BE49-F238E27FC236}">
                      <a16:creationId xmlns:a16="http://schemas.microsoft.com/office/drawing/2014/main" id="{2A878BE5-C8E3-E347-A663-885124A18DB7}"/>
                    </a:ext>
                  </a:extLst>
                </p:cNvPr>
                <p:cNvSpPr/>
                <p:nvPr/>
              </p:nvSpPr>
              <p:spPr>
                <a:xfrm>
                  <a:off x="2897144" y="4610752"/>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43" name="Freeform 142">
                  <a:extLst>
                    <a:ext uri="{FF2B5EF4-FFF2-40B4-BE49-F238E27FC236}">
                      <a16:creationId xmlns:a16="http://schemas.microsoft.com/office/drawing/2014/main" id="{6306A29B-D030-CC88-E8F9-192DD8BD4203}"/>
                    </a:ext>
                  </a:extLst>
                </p:cNvPr>
                <p:cNvSpPr/>
                <p:nvPr/>
              </p:nvSpPr>
              <p:spPr>
                <a:xfrm>
                  <a:off x="2970621" y="4610752"/>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44" name="Freeform 143">
                  <a:extLst>
                    <a:ext uri="{FF2B5EF4-FFF2-40B4-BE49-F238E27FC236}">
                      <a16:creationId xmlns:a16="http://schemas.microsoft.com/office/drawing/2014/main" id="{50417DBB-574C-2E70-6971-719CBA90B658}"/>
                    </a:ext>
                  </a:extLst>
                </p:cNvPr>
                <p:cNvSpPr/>
                <p:nvPr/>
              </p:nvSpPr>
              <p:spPr>
                <a:xfrm>
                  <a:off x="2914668" y="4610752"/>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45" name="Freeform 144">
                  <a:extLst>
                    <a:ext uri="{FF2B5EF4-FFF2-40B4-BE49-F238E27FC236}">
                      <a16:creationId xmlns:a16="http://schemas.microsoft.com/office/drawing/2014/main" id="{E7ACE3B9-B5D6-33FE-8EC1-2982F9850BD7}"/>
                    </a:ext>
                  </a:extLst>
                </p:cNvPr>
                <p:cNvSpPr/>
                <p:nvPr/>
              </p:nvSpPr>
              <p:spPr>
                <a:xfrm>
                  <a:off x="2881339" y="4610752"/>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46" name="Freeform 145">
                  <a:extLst>
                    <a:ext uri="{FF2B5EF4-FFF2-40B4-BE49-F238E27FC236}">
                      <a16:creationId xmlns:a16="http://schemas.microsoft.com/office/drawing/2014/main" id="{73CC41B7-69EE-3624-1AF2-C343A708BDB5}"/>
                    </a:ext>
                  </a:extLst>
                </p:cNvPr>
                <p:cNvSpPr/>
                <p:nvPr/>
              </p:nvSpPr>
              <p:spPr>
                <a:xfrm>
                  <a:off x="2982347" y="4610752"/>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47" name="Freeform 146">
                  <a:extLst>
                    <a:ext uri="{FF2B5EF4-FFF2-40B4-BE49-F238E27FC236}">
                      <a16:creationId xmlns:a16="http://schemas.microsoft.com/office/drawing/2014/main" id="{66CD18FD-935C-09B3-8A25-81C294B34130}"/>
                    </a:ext>
                  </a:extLst>
                </p:cNvPr>
                <p:cNvSpPr/>
                <p:nvPr/>
              </p:nvSpPr>
              <p:spPr>
                <a:xfrm>
                  <a:off x="3217244" y="4610752"/>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48" name="Freeform 147">
                  <a:extLst>
                    <a:ext uri="{FF2B5EF4-FFF2-40B4-BE49-F238E27FC236}">
                      <a16:creationId xmlns:a16="http://schemas.microsoft.com/office/drawing/2014/main" id="{DCED9010-82B7-6CEF-9F18-A17D6B8D1C7A}"/>
                    </a:ext>
                  </a:extLst>
                </p:cNvPr>
                <p:cNvSpPr/>
                <p:nvPr/>
              </p:nvSpPr>
              <p:spPr>
                <a:xfrm>
                  <a:off x="3269118" y="4610752"/>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sp>
              <p:nvSpPr>
                <p:cNvPr id="149" name="Freeform 148">
                  <a:extLst>
                    <a:ext uri="{FF2B5EF4-FFF2-40B4-BE49-F238E27FC236}">
                      <a16:creationId xmlns:a16="http://schemas.microsoft.com/office/drawing/2014/main" id="{FE54C9F7-78E8-7EC2-DBA2-E660D6F4F7D9}"/>
                    </a:ext>
                  </a:extLst>
                </p:cNvPr>
                <p:cNvSpPr/>
                <p:nvPr/>
              </p:nvSpPr>
              <p:spPr>
                <a:xfrm>
                  <a:off x="3272687" y="4610752"/>
                  <a:ext cx="6372" cy="31074"/>
                </a:xfrm>
                <a:custGeom>
                  <a:avLst/>
                  <a:gdLst>
                    <a:gd name="connsiteX0" fmla="*/ 0 w 6372"/>
                    <a:gd name="connsiteY0" fmla="*/ 0 h 31074"/>
                    <a:gd name="connsiteX1" fmla="*/ 0 w 6372"/>
                    <a:gd name="connsiteY1" fmla="*/ 31074 h 31074"/>
                  </a:gdLst>
                  <a:ahLst/>
                  <a:cxnLst>
                    <a:cxn ang="0">
                      <a:pos x="connsiteX0" y="connsiteY0"/>
                    </a:cxn>
                    <a:cxn ang="0">
                      <a:pos x="connsiteX1" y="connsiteY1"/>
                    </a:cxn>
                  </a:cxnLst>
                  <a:rect l="l" t="t" r="r" b="b"/>
                  <a:pathLst>
                    <a:path w="6372" h="31074">
                      <a:moveTo>
                        <a:pt x="0" y="0"/>
                      </a:moveTo>
                      <a:lnTo>
                        <a:pt x="0" y="31074"/>
                      </a:lnTo>
                    </a:path>
                  </a:pathLst>
                </a:custGeom>
                <a:ln w="9525" cap="flat">
                  <a:solidFill>
                    <a:srgbClr val="C6573B"/>
                  </a:solidFill>
                  <a:prstDash val="solid"/>
                  <a:miter/>
                </a:ln>
              </p:spPr>
              <p:txBody>
                <a:bodyPr rtlCol="0" anchor="ctr"/>
                <a:lstStyle/>
                <a:p>
                  <a:endParaRPr lang="en-GB" noProof="0" dirty="0"/>
                </a:p>
              </p:txBody>
            </p:sp>
          </p:grpSp>
          <p:sp>
            <p:nvSpPr>
              <p:cNvPr id="67" name="TextBox 66">
                <a:extLst>
                  <a:ext uri="{FF2B5EF4-FFF2-40B4-BE49-F238E27FC236}">
                    <a16:creationId xmlns:a16="http://schemas.microsoft.com/office/drawing/2014/main" id="{CD083FE3-B005-352D-B943-EFB8A0DF8A96}"/>
                  </a:ext>
                </a:extLst>
              </p:cNvPr>
              <p:cNvSpPr txBox="1"/>
              <p:nvPr/>
            </p:nvSpPr>
            <p:spPr>
              <a:xfrm>
                <a:off x="1595995" y="5031515"/>
                <a:ext cx="6412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6</a:t>
                </a:r>
              </a:p>
            </p:txBody>
          </p:sp>
          <p:sp>
            <p:nvSpPr>
              <p:cNvPr id="68" name="TextBox 67">
                <a:extLst>
                  <a:ext uri="{FF2B5EF4-FFF2-40B4-BE49-F238E27FC236}">
                    <a16:creationId xmlns:a16="http://schemas.microsoft.com/office/drawing/2014/main" id="{A15DFB5C-077C-76F4-E5F6-47014F5DC65E}"/>
                  </a:ext>
                </a:extLst>
              </p:cNvPr>
              <p:cNvSpPr txBox="1"/>
              <p:nvPr/>
            </p:nvSpPr>
            <p:spPr>
              <a:xfrm>
                <a:off x="1789670" y="5031515"/>
                <a:ext cx="6412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9</a:t>
                </a:r>
              </a:p>
            </p:txBody>
          </p:sp>
          <p:sp>
            <p:nvSpPr>
              <p:cNvPr id="69" name="TextBox 68">
                <a:extLst>
                  <a:ext uri="{FF2B5EF4-FFF2-40B4-BE49-F238E27FC236}">
                    <a16:creationId xmlns:a16="http://schemas.microsoft.com/office/drawing/2014/main" id="{4F425053-0E16-7E17-8690-81B271AEF225}"/>
                  </a:ext>
                </a:extLst>
              </p:cNvPr>
              <p:cNvSpPr txBox="1"/>
              <p:nvPr/>
            </p:nvSpPr>
            <p:spPr>
              <a:xfrm>
                <a:off x="1963985" y="5031515"/>
                <a:ext cx="12824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12</a:t>
                </a:r>
              </a:p>
            </p:txBody>
          </p:sp>
          <p:sp>
            <p:nvSpPr>
              <p:cNvPr id="70" name="TextBox 69">
                <a:extLst>
                  <a:ext uri="{FF2B5EF4-FFF2-40B4-BE49-F238E27FC236}">
                    <a16:creationId xmlns:a16="http://schemas.microsoft.com/office/drawing/2014/main" id="{5C1A9A71-7BAC-1D2F-8121-D718AE5B51AE}"/>
                  </a:ext>
                </a:extLst>
              </p:cNvPr>
              <p:cNvSpPr txBox="1"/>
              <p:nvPr/>
            </p:nvSpPr>
            <p:spPr>
              <a:xfrm>
                <a:off x="2157660" y="5031515"/>
                <a:ext cx="12824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15</a:t>
                </a:r>
              </a:p>
            </p:txBody>
          </p:sp>
          <p:sp>
            <p:nvSpPr>
              <p:cNvPr id="71" name="TextBox 70">
                <a:extLst>
                  <a:ext uri="{FF2B5EF4-FFF2-40B4-BE49-F238E27FC236}">
                    <a16:creationId xmlns:a16="http://schemas.microsoft.com/office/drawing/2014/main" id="{C722533E-6343-C96D-C4F9-C58B236F6FA5}"/>
                  </a:ext>
                </a:extLst>
              </p:cNvPr>
              <p:cNvSpPr txBox="1"/>
              <p:nvPr/>
            </p:nvSpPr>
            <p:spPr>
              <a:xfrm>
                <a:off x="2360860" y="5031515"/>
                <a:ext cx="12824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18</a:t>
                </a:r>
              </a:p>
            </p:txBody>
          </p:sp>
          <p:sp>
            <p:nvSpPr>
              <p:cNvPr id="72" name="TextBox 71">
                <a:extLst>
                  <a:ext uri="{FF2B5EF4-FFF2-40B4-BE49-F238E27FC236}">
                    <a16:creationId xmlns:a16="http://schemas.microsoft.com/office/drawing/2014/main" id="{C3990BC0-6D05-B648-EDC4-7AC5DC12D0A4}"/>
                  </a:ext>
                </a:extLst>
              </p:cNvPr>
              <p:cNvSpPr txBox="1"/>
              <p:nvPr/>
            </p:nvSpPr>
            <p:spPr>
              <a:xfrm>
                <a:off x="2567235" y="5031515"/>
                <a:ext cx="12824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21</a:t>
                </a:r>
              </a:p>
            </p:txBody>
          </p:sp>
          <p:sp>
            <p:nvSpPr>
              <p:cNvPr id="73" name="TextBox 72">
                <a:extLst>
                  <a:ext uri="{FF2B5EF4-FFF2-40B4-BE49-F238E27FC236}">
                    <a16:creationId xmlns:a16="http://schemas.microsoft.com/office/drawing/2014/main" id="{4DC3C16D-7A12-7F1C-21DF-602DDF465106}"/>
                  </a:ext>
                </a:extLst>
              </p:cNvPr>
              <p:cNvSpPr txBox="1"/>
              <p:nvPr/>
            </p:nvSpPr>
            <p:spPr>
              <a:xfrm>
                <a:off x="2776785" y="5031515"/>
                <a:ext cx="12824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24</a:t>
                </a:r>
              </a:p>
            </p:txBody>
          </p:sp>
          <p:sp>
            <p:nvSpPr>
              <p:cNvPr id="74" name="TextBox 73">
                <a:extLst>
                  <a:ext uri="{FF2B5EF4-FFF2-40B4-BE49-F238E27FC236}">
                    <a16:creationId xmlns:a16="http://schemas.microsoft.com/office/drawing/2014/main" id="{3685AB68-0CBA-58A5-811C-795E84558254}"/>
                  </a:ext>
                </a:extLst>
              </p:cNvPr>
              <p:cNvSpPr txBox="1"/>
              <p:nvPr/>
            </p:nvSpPr>
            <p:spPr>
              <a:xfrm>
                <a:off x="2973635" y="5031515"/>
                <a:ext cx="12824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27</a:t>
                </a:r>
              </a:p>
            </p:txBody>
          </p:sp>
          <p:sp>
            <p:nvSpPr>
              <p:cNvPr id="75" name="TextBox 74">
                <a:extLst>
                  <a:ext uri="{FF2B5EF4-FFF2-40B4-BE49-F238E27FC236}">
                    <a16:creationId xmlns:a16="http://schemas.microsoft.com/office/drawing/2014/main" id="{6C8F13D9-0612-2D75-D3EA-32BD536C5FB3}"/>
                  </a:ext>
                </a:extLst>
              </p:cNvPr>
              <p:cNvSpPr txBox="1"/>
              <p:nvPr/>
            </p:nvSpPr>
            <p:spPr>
              <a:xfrm>
                <a:off x="3183185" y="5031515"/>
                <a:ext cx="12824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30</a:t>
                </a:r>
              </a:p>
            </p:txBody>
          </p:sp>
          <p:sp>
            <p:nvSpPr>
              <p:cNvPr id="76" name="TextBox 75">
                <a:extLst>
                  <a:ext uri="{FF2B5EF4-FFF2-40B4-BE49-F238E27FC236}">
                    <a16:creationId xmlns:a16="http://schemas.microsoft.com/office/drawing/2014/main" id="{0CED301A-1CEC-8CD4-AD35-BB8CB23409AC}"/>
                  </a:ext>
                </a:extLst>
              </p:cNvPr>
              <p:cNvSpPr txBox="1"/>
              <p:nvPr/>
            </p:nvSpPr>
            <p:spPr>
              <a:xfrm>
                <a:off x="3380035" y="5031515"/>
                <a:ext cx="128240"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33</a:t>
                </a:r>
              </a:p>
            </p:txBody>
          </p:sp>
        </p:grpSp>
      </p:grpSp>
      <p:grpSp>
        <p:nvGrpSpPr>
          <p:cNvPr id="10" name="Group 9">
            <a:extLst>
              <a:ext uri="{FF2B5EF4-FFF2-40B4-BE49-F238E27FC236}">
                <a16:creationId xmlns:a16="http://schemas.microsoft.com/office/drawing/2014/main" id="{ED926461-9B3E-7D3B-971D-B0197DCF9D04}"/>
              </a:ext>
            </a:extLst>
          </p:cNvPr>
          <p:cNvGrpSpPr/>
          <p:nvPr/>
        </p:nvGrpSpPr>
        <p:grpSpPr>
          <a:xfrm>
            <a:off x="2822523" y="3259817"/>
            <a:ext cx="2509760" cy="2440807"/>
            <a:chOff x="4544261" y="3259817"/>
            <a:chExt cx="2964648" cy="2440807"/>
          </a:xfrm>
        </p:grpSpPr>
        <p:sp>
          <p:nvSpPr>
            <p:cNvPr id="7" name="ZoneTexte 9">
              <a:extLst>
                <a:ext uri="{FF2B5EF4-FFF2-40B4-BE49-F238E27FC236}">
                  <a16:creationId xmlns:a16="http://schemas.microsoft.com/office/drawing/2014/main" id="{5178E485-1F96-7F33-12EE-4F1EAC8038B6}"/>
                </a:ext>
              </a:extLst>
            </p:cNvPr>
            <p:cNvSpPr txBox="1"/>
            <p:nvPr/>
          </p:nvSpPr>
          <p:spPr>
            <a:xfrm>
              <a:off x="4715715" y="5362070"/>
              <a:ext cx="1713074" cy="338554"/>
            </a:xfrm>
            <a:prstGeom prst="rect">
              <a:avLst/>
            </a:prstGeom>
            <a:noFill/>
          </p:spPr>
          <p:txBody>
            <a:bodyPr wrap="none" rtlCol="0">
              <a:spAutoFit/>
            </a:bodyPr>
            <a:lstStyle/>
            <a:p>
              <a:pPr defTabSz="914446"/>
              <a:r>
                <a:rPr lang="en-GB" sz="1600" b="1" noProof="0" dirty="0">
                  <a:solidFill>
                    <a:prstClr val="black"/>
                  </a:solidFill>
                  <a:latin typeface="Arial" panose="020B0604020202020204" pitchFamily="34" charset="0"/>
                  <a:cs typeface="Arial" panose="020B0604020202020204" pitchFamily="34" charset="0"/>
                </a:rPr>
                <a:t>CHECKMATE 648</a:t>
              </a:r>
              <a:r>
                <a:rPr lang="en-GB" sz="1600" b="1" baseline="30000" noProof="0" dirty="0">
                  <a:solidFill>
                    <a:prstClr val="black"/>
                  </a:solidFill>
                  <a:latin typeface="Arial" panose="020B0604020202020204" pitchFamily="34" charset="0"/>
                  <a:cs typeface="Arial" panose="020B0604020202020204" pitchFamily="34" charset="0"/>
                </a:rPr>
                <a:t>3</a:t>
              </a:r>
            </a:p>
          </p:txBody>
        </p:sp>
        <p:grpSp>
          <p:nvGrpSpPr>
            <p:cNvPr id="153" name="Graphic 150">
              <a:extLst>
                <a:ext uri="{FF2B5EF4-FFF2-40B4-BE49-F238E27FC236}">
                  <a16:creationId xmlns:a16="http://schemas.microsoft.com/office/drawing/2014/main" id="{EFC35A07-CA56-FD4D-3038-A2F8B599DA39}"/>
                </a:ext>
              </a:extLst>
            </p:cNvPr>
            <p:cNvGrpSpPr/>
            <p:nvPr/>
          </p:nvGrpSpPr>
          <p:grpSpPr>
            <a:xfrm>
              <a:off x="4981622" y="3702062"/>
              <a:ext cx="2473389" cy="1360147"/>
              <a:chOff x="4351213" y="3655221"/>
              <a:chExt cx="2815964" cy="1360147"/>
            </a:xfrm>
            <a:noFill/>
          </p:grpSpPr>
          <p:sp>
            <p:nvSpPr>
              <p:cNvPr id="154" name="Freeform 153">
                <a:extLst>
                  <a:ext uri="{FF2B5EF4-FFF2-40B4-BE49-F238E27FC236}">
                    <a16:creationId xmlns:a16="http://schemas.microsoft.com/office/drawing/2014/main" id="{E1849922-30C5-862B-2D54-6E4F9CABAFAE}"/>
                  </a:ext>
                </a:extLst>
              </p:cNvPr>
              <p:cNvSpPr/>
              <p:nvPr/>
            </p:nvSpPr>
            <p:spPr>
              <a:xfrm>
                <a:off x="4379986" y="4971784"/>
                <a:ext cx="2787192" cy="43584"/>
              </a:xfrm>
              <a:custGeom>
                <a:avLst/>
                <a:gdLst>
                  <a:gd name="connsiteX0" fmla="*/ 2355271 w 2787192"/>
                  <a:gd name="connsiteY0" fmla="*/ 0 h 43584"/>
                  <a:gd name="connsiteX1" fmla="*/ 2355271 w 2787192"/>
                  <a:gd name="connsiteY1" fmla="*/ 43584 h 43584"/>
                  <a:gd name="connsiteX2" fmla="*/ 2144680 w 2787192"/>
                  <a:gd name="connsiteY2" fmla="*/ 0 h 43584"/>
                  <a:gd name="connsiteX3" fmla="*/ 2144680 w 2787192"/>
                  <a:gd name="connsiteY3" fmla="*/ 43584 h 43584"/>
                  <a:gd name="connsiteX4" fmla="*/ 1926254 w 2787192"/>
                  <a:gd name="connsiteY4" fmla="*/ 0 h 43584"/>
                  <a:gd name="connsiteX5" fmla="*/ 1926254 w 2787192"/>
                  <a:gd name="connsiteY5" fmla="*/ 43584 h 43584"/>
                  <a:gd name="connsiteX6" fmla="*/ 1715123 w 2787192"/>
                  <a:gd name="connsiteY6" fmla="*/ 0 h 43584"/>
                  <a:gd name="connsiteX7" fmla="*/ 1715123 w 2787192"/>
                  <a:gd name="connsiteY7" fmla="*/ 43584 h 43584"/>
                  <a:gd name="connsiteX8" fmla="*/ 1500547 w 2787192"/>
                  <a:gd name="connsiteY8" fmla="*/ 0 h 43584"/>
                  <a:gd name="connsiteX9" fmla="*/ 1500547 w 2787192"/>
                  <a:gd name="connsiteY9" fmla="*/ 43584 h 43584"/>
                  <a:gd name="connsiteX10" fmla="*/ 1287254 w 2787192"/>
                  <a:gd name="connsiteY10" fmla="*/ 0 h 43584"/>
                  <a:gd name="connsiteX11" fmla="*/ 1287254 w 2787192"/>
                  <a:gd name="connsiteY11" fmla="*/ 43584 h 43584"/>
                  <a:gd name="connsiteX12" fmla="*/ 1073893 w 2787192"/>
                  <a:gd name="connsiteY12" fmla="*/ 0 h 43584"/>
                  <a:gd name="connsiteX13" fmla="*/ 1073893 w 2787192"/>
                  <a:gd name="connsiteY13" fmla="*/ 43584 h 43584"/>
                  <a:gd name="connsiteX14" fmla="*/ 860533 w 2787192"/>
                  <a:gd name="connsiteY14" fmla="*/ 0 h 43584"/>
                  <a:gd name="connsiteX15" fmla="*/ 860533 w 2787192"/>
                  <a:gd name="connsiteY15" fmla="*/ 43584 h 43584"/>
                  <a:gd name="connsiteX16" fmla="*/ 644944 w 2787192"/>
                  <a:gd name="connsiteY16" fmla="*/ 0 h 43584"/>
                  <a:gd name="connsiteX17" fmla="*/ 644944 w 2787192"/>
                  <a:gd name="connsiteY17" fmla="*/ 43584 h 43584"/>
                  <a:gd name="connsiteX18" fmla="*/ 430435 w 2787192"/>
                  <a:gd name="connsiteY18" fmla="*/ 0 h 43584"/>
                  <a:gd name="connsiteX19" fmla="*/ 430435 w 2787192"/>
                  <a:gd name="connsiteY19" fmla="*/ 43584 h 43584"/>
                  <a:gd name="connsiteX20" fmla="*/ 218223 w 2787192"/>
                  <a:gd name="connsiteY20" fmla="*/ 0 h 43584"/>
                  <a:gd name="connsiteX21" fmla="*/ 218223 w 2787192"/>
                  <a:gd name="connsiteY21" fmla="*/ 43584 h 43584"/>
                  <a:gd name="connsiteX22" fmla="*/ 5606 w 2787192"/>
                  <a:gd name="connsiteY22" fmla="*/ 0 h 43584"/>
                  <a:gd name="connsiteX23" fmla="*/ 5606 w 2787192"/>
                  <a:gd name="connsiteY23" fmla="*/ 43584 h 43584"/>
                  <a:gd name="connsiteX24" fmla="*/ 0 w 2787192"/>
                  <a:gd name="connsiteY24" fmla="*/ 0 h 43584"/>
                  <a:gd name="connsiteX25" fmla="*/ 2575183 w 2787192"/>
                  <a:gd name="connsiteY25" fmla="*/ 0 h 43584"/>
                  <a:gd name="connsiteX26" fmla="*/ 2787192 w 2787192"/>
                  <a:gd name="connsiteY26" fmla="*/ 0 h 43584"/>
                  <a:gd name="connsiteX27" fmla="*/ 2787192 w 2787192"/>
                  <a:gd name="connsiteY27" fmla="*/ 43584 h 43584"/>
                  <a:gd name="connsiteX28" fmla="*/ 2575183 w 2787192"/>
                  <a:gd name="connsiteY28" fmla="*/ 0 h 43584"/>
                  <a:gd name="connsiteX29" fmla="*/ 2575183 w 2787192"/>
                  <a:gd name="connsiteY29" fmla="*/ 43584 h 43584"/>
                  <a:gd name="connsiteX30" fmla="*/ 0 w 2787192"/>
                  <a:gd name="connsiteY30" fmla="*/ 0 h 43584"/>
                  <a:gd name="connsiteX31" fmla="*/ 2787192 w 2787192"/>
                  <a:gd name="connsiteY31" fmla="*/ 0 h 4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87192" h="43584">
                    <a:moveTo>
                      <a:pt x="2355271" y="0"/>
                    </a:moveTo>
                    <a:lnTo>
                      <a:pt x="2355271" y="43584"/>
                    </a:lnTo>
                    <a:moveTo>
                      <a:pt x="2144680" y="0"/>
                    </a:moveTo>
                    <a:lnTo>
                      <a:pt x="2144680" y="43584"/>
                    </a:lnTo>
                    <a:moveTo>
                      <a:pt x="1926254" y="0"/>
                    </a:moveTo>
                    <a:lnTo>
                      <a:pt x="1926254" y="43584"/>
                    </a:lnTo>
                    <a:moveTo>
                      <a:pt x="1715123" y="0"/>
                    </a:moveTo>
                    <a:lnTo>
                      <a:pt x="1715123" y="43584"/>
                    </a:lnTo>
                    <a:moveTo>
                      <a:pt x="1500547" y="0"/>
                    </a:moveTo>
                    <a:lnTo>
                      <a:pt x="1500547" y="43584"/>
                    </a:lnTo>
                    <a:moveTo>
                      <a:pt x="1287254" y="0"/>
                    </a:moveTo>
                    <a:lnTo>
                      <a:pt x="1287254" y="43584"/>
                    </a:lnTo>
                    <a:moveTo>
                      <a:pt x="1073893" y="0"/>
                    </a:moveTo>
                    <a:lnTo>
                      <a:pt x="1073893" y="43584"/>
                    </a:lnTo>
                    <a:moveTo>
                      <a:pt x="860533" y="0"/>
                    </a:moveTo>
                    <a:lnTo>
                      <a:pt x="860533" y="43584"/>
                    </a:lnTo>
                    <a:moveTo>
                      <a:pt x="644944" y="0"/>
                    </a:moveTo>
                    <a:lnTo>
                      <a:pt x="644944" y="43584"/>
                    </a:lnTo>
                    <a:moveTo>
                      <a:pt x="430435" y="0"/>
                    </a:moveTo>
                    <a:lnTo>
                      <a:pt x="430435" y="43584"/>
                    </a:lnTo>
                    <a:moveTo>
                      <a:pt x="218223" y="0"/>
                    </a:moveTo>
                    <a:lnTo>
                      <a:pt x="218223" y="43584"/>
                    </a:lnTo>
                    <a:moveTo>
                      <a:pt x="5606" y="0"/>
                    </a:moveTo>
                    <a:lnTo>
                      <a:pt x="5606" y="43584"/>
                    </a:lnTo>
                    <a:moveTo>
                      <a:pt x="0" y="0"/>
                    </a:moveTo>
                    <a:lnTo>
                      <a:pt x="2575183" y="0"/>
                    </a:lnTo>
                    <a:moveTo>
                      <a:pt x="2787192" y="0"/>
                    </a:moveTo>
                    <a:lnTo>
                      <a:pt x="2787192" y="43584"/>
                    </a:lnTo>
                    <a:moveTo>
                      <a:pt x="2575183" y="0"/>
                    </a:moveTo>
                    <a:lnTo>
                      <a:pt x="2575183" y="43584"/>
                    </a:lnTo>
                    <a:moveTo>
                      <a:pt x="0" y="0"/>
                    </a:moveTo>
                    <a:lnTo>
                      <a:pt x="2787192" y="0"/>
                    </a:lnTo>
                  </a:path>
                </a:pathLst>
              </a:custGeom>
              <a:noFill/>
              <a:ln w="9525" cap="flat">
                <a:solidFill>
                  <a:srgbClr val="000000"/>
                </a:solidFill>
                <a:prstDash val="solid"/>
                <a:miter/>
              </a:ln>
            </p:spPr>
            <p:txBody>
              <a:bodyPr rtlCol="0" anchor="ctr"/>
              <a:lstStyle/>
              <a:p>
                <a:endParaRPr lang="en-GB" noProof="0" dirty="0"/>
              </a:p>
            </p:txBody>
          </p:sp>
          <p:sp>
            <p:nvSpPr>
              <p:cNvPr id="155" name="Freeform 154">
                <a:extLst>
                  <a:ext uri="{FF2B5EF4-FFF2-40B4-BE49-F238E27FC236}">
                    <a16:creationId xmlns:a16="http://schemas.microsoft.com/office/drawing/2014/main" id="{8B26BFD5-DC01-A49E-B450-BE6AE478CB2B}"/>
                  </a:ext>
                </a:extLst>
              </p:cNvPr>
              <p:cNvSpPr/>
              <p:nvPr/>
            </p:nvSpPr>
            <p:spPr>
              <a:xfrm>
                <a:off x="4351213" y="3655221"/>
                <a:ext cx="34378" cy="1323647"/>
              </a:xfrm>
              <a:custGeom>
                <a:avLst/>
                <a:gdLst>
                  <a:gd name="connsiteX0" fmla="*/ 34378 w 34378"/>
                  <a:gd name="connsiteY0" fmla="*/ 924509 h 1323647"/>
                  <a:gd name="connsiteX1" fmla="*/ 0 w 34378"/>
                  <a:gd name="connsiteY1" fmla="*/ 924509 h 1323647"/>
                  <a:gd name="connsiteX2" fmla="*/ 34378 w 34378"/>
                  <a:gd name="connsiteY2" fmla="*/ 1053844 h 1323647"/>
                  <a:gd name="connsiteX3" fmla="*/ 0 w 34378"/>
                  <a:gd name="connsiteY3" fmla="*/ 1053844 h 1323647"/>
                  <a:gd name="connsiteX4" fmla="*/ 34378 w 34378"/>
                  <a:gd name="connsiteY4" fmla="*/ 1185069 h 1323647"/>
                  <a:gd name="connsiteX5" fmla="*/ 0 w 34378"/>
                  <a:gd name="connsiteY5" fmla="*/ 1185069 h 1323647"/>
                  <a:gd name="connsiteX6" fmla="*/ 34378 w 34378"/>
                  <a:gd name="connsiteY6" fmla="*/ 1316563 h 1323647"/>
                  <a:gd name="connsiteX7" fmla="*/ 0 w 34378"/>
                  <a:gd name="connsiteY7" fmla="*/ 1316563 h 1323647"/>
                  <a:gd name="connsiteX8" fmla="*/ 34378 w 34378"/>
                  <a:gd name="connsiteY8" fmla="*/ 790046 h 1323647"/>
                  <a:gd name="connsiteX9" fmla="*/ 0 w 34378"/>
                  <a:gd name="connsiteY9" fmla="*/ 790046 h 1323647"/>
                  <a:gd name="connsiteX10" fmla="*/ 34378 w 34378"/>
                  <a:gd name="connsiteY10" fmla="*/ 659159 h 1323647"/>
                  <a:gd name="connsiteX11" fmla="*/ 0 w 34378"/>
                  <a:gd name="connsiteY11" fmla="*/ 659159 h 1323647"/>
                  <a:gd name="connsiteX12" fmla="*/ 34378 w 34378"/>
                  <a:gd name="connsiteY12" fmla="*/ 527664 h 1323647"/>
                  <a:gd name="connsiteX13" fmla="*/ 0 w 34378"/>
                  <a:gd name="connsiteY13" fmla="*/ 527664 h 1323647"/>
                  <a:gd name="connsiteX14" fmla="*/ 34378 w 34378"/>
                  <a:gd name="connsiteY14" fmla="*/ 399004 h 1323647"/>
                  <a:gd name="connsiteX15" fmla="*/ 0 w 34378"/>
                  <a:gd name="connsiteY15" fmla="*/ 399004 h 1323647"/>
                  <a:gd name="connsiteX16" fmla="*/ 34378 w 34378"/>
                  <a:gd name="connsiteY16" fmla="*/ 262314 h 1323647"/>
                  <a:gd name="connsiteX17" fmla="*/ 0 w 34378"/>
                  <a:gd name="connsiteY17" fmla="*/ 262314 h 1323647"/>
                  <a:gd name="connsiteX18" fmla="*/ 34378 w 34378"/>
                  <a:gd name="connsiteY18" fmla="*/ 131157 h 1323647"/>
                  <a:gd name="connsiteX19" fmla="*/ 0 w 34378"/>
                  <a:gd name="connsiteY19" fmla="*/ 131157 h 1323647"/>
                  <a:gd name="connsiteX20" fmla="*/ 34378 w 34378"/>
                  <a:gd name="connsiteY20" fmla="*/ 0 h 1323647"/>
                  <a:gd name="connsiteX21" fmla="*/ 0 w 34378"/>
                  <a:gd name="connsiteY21" fmla="*/ 0 h 1323647"/>
                  <a:gd name="connsiteX22" fmla="*/ 34378 w 34378"/>
                  <a:gd name="connsiteY22" fmla="*/ 1323647 h 1323647"/>
                  <a:gd name="connsiteX23" fmla="*/ 34378 w 34378"/>
                  <a:gd name="connsiteY23" fmla="*/ 0 h 132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378" h="1323647">
                    <a:moveTo>
                      <a:pt x="34378" y="924509"/>
                    </a:moveTo>
                    <a:lnTo>
                      <a:pt x="0" y="924509"/>
                    </a:lnTo>
                    <a:moveTo>
                      <a:pt x="34378" y="1053844"/>
                    </a:moveTo>
                    <a:lnTo>
                      <a:pt x="0" y="1053844"/>
                    </a:lnTo>
                    <a:moveTo>
                      <a:pt x="34378" y="1185069"/>
                    </a:moveTo>
                    <a:lnTo>
                      <a:pt x="0" y="1185069"/>
                    </a:lnTo>
                    <a:moveTo>
                      <a:pt x="34378" y="1316563"/>
                    </a:moveTo>
                    <a:lnTo>
                      <a:pt x="0" y="1316563"/>
                    </a:lnTo>
                    <a:moveTo>
                      <a:pt x="34378" y="790046"/>
                    </a:moveTo>
                    <a:lnTo>
                      <a:pt x="0" y="790046"/>
                    </a:lnTo>
                    <a:moveTo>
                      <a:pt x="34378" y="659159"/>
                    </a:moveTo>
                    <a:lnTo>
                      <a:pt x="0" y="659159"/>
                    </a:lnTo>
                    <a:moveTo>
                      <a:pt x="34378" y="527664"/>
                    </a:moveTo>
                    <a:lnTo>
                      <a:pt x="0" y="527664"/>
                    </a:lnTo>
                    <a:moveTo>
                      <a:pt x="34378" y="399004"/>
                    </a:moveTo>
                    <a:lnTo>
                      <a:pt x="0" y="399004"/>
                    </a:lnTo>
                    <a:moveTo>
                      <a:pt x="34378" y="262314"/>
                    </a:moveTo>
                    <a:lnTo>
                      <a:pt x="0" y="262314"/>
                    </a:lnTo>
                    <a:moveTo>
                      <a:pt x="34378" y="131157"/>
                    </a:moveTo>
                    <a:lnTo>
                      <a:pt x="0" y="131157"/>
                    </a:lnTo>
                    <a:moveTo>
                      <a:pt x="34378" y="0"/>
                    </a:moveTo>
                    <a:lnTo>
                      <a:pt x="0" y="0"/>
                    </a:lnTo>
                    <a:moveTo>
                      <a:pt x="34378" y="1323647"/>
                    </a:moveTo>
                    <a:lnTo>
                      <a:pt x="34378" y="0"/>
                    </a:lnTo>
                  </a:path>
                </a:pathLst>
              </a:custGeom>
              <a:noFill/>
              <a:ln w="9525" cap="flat">
                <a:solidFill>
                  <a:srgbClr val="000000"/>
                </a:solidFill>
                <a:prstDash val="solid"/>
                <a:miter/>
              </a:ln>
            </p:spPr>
            <p:txBody>
              <a:bodyPr rtlCol="0" anchor="ctr"/>
              <a:lstStyle/>
              <a:p>
                <a:endParaRPr lang="en-GB" noProof="0" dirty="0"/>
              </a:p>
            </p:txBody>
          </p:sp>
        </p:grpSp>
        <p:sp>
          <p:nvSpPr>
            <p:cNvPr id="297" name="TextBox 296">
              <a:extLst>
                <a:ext uri="{FF2B5EF4-FFF2-40B4-BE49-F238E27FC236}">
                  <a16:creationId xmlns:a16="http://schemas.microsoft.com/office/drawing/2014/main" id="{59B8C75D-C8BC-31AA-8921-FEBE05A1917F}"/>
                </a:ext>
              </a:extLst>
            </p:cNvPr>
            <p:cNvSpPr txBox="1"/>
            <p:nvPr/>
          </p:nvSpPr>
          <p:spPr>
            <a:xfrm>
              <a:off x="5823783" y="3259817"/>
              <a:ext cx="1103864" cy="246221"/>
            </a:xfrm>
            <a:prstGeom prst="rect">
              <a:avLst/>
            </a:prstGeom>
            <a:noFill/>
          </p:spPr>
          <p:txBody>
            <a:bodyPr wrap="none" lIns="0" tIns="0" rIns="0" bIns="0" rtlCol="0">
              <a:spAutoFit/>
            </a:bodyPr>
            <a:lstStyle/>
            <a:p>
              <a:r>
                <a:rPr lang="en-GB" sz="800" noProof="0" dirty="0">
                  <a:latin typeface="Arial" panose="020B0604020202020204" pitchFamily="34" charset="0"/>
                  <a:ea typeface="Aileron" charset="0"/>
                  <a:cs typeface="Arial" panose="020B0604020202020204" pitchFamily="34" charset="0"/>
                </a:rPr>
                <a:t>Nivolumab + chemotherapy</a:t>
              </a:r>
            </a:p>
            <a:p>
              <a:r>
                <a:rPr lang="en-GB" sz="800" noProof="0" dirty="0">
                  <a:latin typeface="Arial" panose="020B0604020202020204" pitchFamily="34" charset="0"/>
                  <a:ea typeface="Aileron" charset="0"/>
                  <a:cs typeface="Arial" panose="020B0604020202020204" pitchFamily="34" charset="0"/>
                </a:rPr>
                <a:t>Chemotherapy</a:t>
              </a:r>
            </a:p>
          </p:txBody>
        </p:sp>
        <p:cxnSp>
          <p:nvCxnSpPr>
            <p:cNvPr id="298" name="Straight Connector 297">
              <a:extLst>
                <a:ext uri="{FF2B5EF4-FFF2-40B4-BE49-F238E27FC236}">
                  <a16:creationId xmlns:a16="http://schemas.microsoft.com/office/drawing/2014/main" id="{7B44556A-04F4-B800-84DA-4355A5661784}"/>
                </a:ext>
              </a:extLst>
            </p:cNvPr>
            <p:cNvCxnSpPr>
              <a:cxnSpLocks/>
            </p:cNvCxnSpPr>
            <p:nvPr/>
          </p:nvCxnSpPr>
          <p:spPr>
            <a:xfrm>
              <a:off x="5650300" y="3438453"/>
              <a:ext cx="127246" cy="0"/>
            </a:xfrm>
            <a:prstGeom prst="line">
              <a:avLst/>
            </a:prstGeom>
            <a:ln w="19050">
              <a:solidFill>
                <a:schemeClr val="tx2"/>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299" name="Straight Connector 298">
              <a:extLst>
                <a:ext uri="{FF2B5EF4-FFF2-40B4-BE49-F238E27FC236}">
                  <a16:creationId xmlns:a16="http://schemas.microsoft.com/office/drawing/2014/main" id="{5CBAD2C0-66F1-30A0-2E06-E8C2F856F312}"/>
                </a:ext>
              </a:extLst>
            </p:cNvPr>
            <p:cNvCxnSpPr>
              <a:cxnSpLocks/>
            </p:cNvCxnSpPr>
            <p:nvPr/>
          </p:nvCxnSpPr>
          <p:spPr>
            <a:xfrm>
              <a:off x="5650300" y="3319946"/>
              <a:ext cx="127246" cy="0"/>
            </a:xfrm>
            <a:prstGeom prst="line">
              <a:avLst/>
            </a:prstGeom>
            <a:ln w="19050">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301" name="TextBox 300">
              <a:extLst>
                <a:ext uri="{FF2B5EF4-FFF2-40B4-BE49-F238E27FC236}">
                  <a16:creationId xmlns:a16="http://schemas.microsoft.com/office/drawing/2014/main" id="{4E24FD73-20A2-8CBB-16DD-DE16A6A0BD81}"/>
                </a:ext>
              </a:extLst>
            </p:cNvPr>
            <p:cNvSpPr txBox="1"/>
            <p:nvPr/>
          </p:nvSpPr>
          <p:spPr>
            <a:xfrm>
              <a:off x="5733789" y="5231776"/>
              <a:ext cx="883255" cy="153888"/>
            </a:xfrm>
            <a:prstGeom prst="rect">
              <a:avLst/>
            </a:prstGeom>
            <a:noFill/>
          </p:spPr>
          <p:txBody>
            <a:bodyPr wrap="none" lIns="0" tIns="0" rIns="0" bIns="0" rtlCol="0">
              <a:spAutoFit/>
            </a:bodyPr>
            <a:lstStyle/>
            <a:p>
              <a:pPr algn="ctr"/>
              <a:r>
                <a:rPr lang="en-GB" sz="1000" b="1" noProof="0" dirty="0">
                  <a:latin typeface="Arial" panose="020B0604020202020204" pitchFamily="34" charset="0"/>
                  <a:ea typeface="Aileron" charset="0"/>
                  <a:cs typeface="Arial" panose="020B0604020202020204" pitchFamily="34" charset="0"/>
                </a:rPr>
                <a:t>Time (months)</a:t>
              </a:r>
            </a:p>
          </p:txBody>
        </p:sp>
        <p:sp>
          <p:nvSpPr>
            <p:cNvPr id="302" name="TextBox 301">
              <a:extLst>
                <a:ext uri="{FF2B5EF4-FFF2-40B4-BE49-F238E27FC236}">
                  <a16:creationId xmlns:a16="http://schemas.microsoft.com/office/drawing/2014/main" id="{BA8CDED5-7F54-1F5C-36B2-09364E3DA4C3}"/>
                </a:ext>
              </a:extLst>
            </p:cNvPr>
            <p:cNvSpPr txBox="1"/>
            <p:nvPr/>
          </p:nvSpPr>
          <p:spPr>
            <a:xfrm>
              <a:off x="7217790" y="5078356"/>
              <a:ext cx="112639"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36</a:t>
              </a:r>
            </a:p>
          </p:txBody>
        </p:sp>
        <p:sp>
          <p:nvSpPr>
            <p:cNvPr id="303" name="TextBox 302">
              <a:extLst>
                <a:ext uri="{FF2B5EF4-FFF2-40B4-BE49-F238E27FC236}">
                  <a16:creationId xmlns:a16="http://schemas.microsoft.com/office/drawing/2014/main" id="{1B06AB17-971F-BBA9-6FED-37D35776E975}"/>
                </a:ext>
              </a:extLst>
            </p:cNvPr>
            <p:cNvSpPr txBox="1"/>
            <p:nvPr/>
          </p:nvSpPr>
          <p:spPr>
            <a:xfrm>
              <a:off x="5175587" y="5078356"/>
              <a:ext cx="56319"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3</a:t>
              </a:r>
            </a:p>
          </p:txBody>
        </p:sp>
        <p:sp>
          <p:nvSpPr>
            <p:cNvPr id="304" name="TextBox 303">
              <a:extLst>
                <a:ext uri="{FF2B5EF4-FFF2-40B4-BE49-F238E27FC236}">
                  <a16:creationId xmlns:a16="http://schemas.microsoft.com/office/drawing/2014/main" id="{309493F6-6C75-2FCA-34B8-0D910FD05696}"/>
                </a:ext>
              </a:extLst>
            </p:cNvPr>
            <p:cNvSpPr txBox="1"/>
            <p:nvPr/>
          </p:nvSpPr>
          <p:spPr>
            <a:xfrm>
              <a:off x="4985947" y="5078356"/>
              <a:ext cx="56319"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0</a:t>
              </a:r>
            </a:p>
          </p:txBody>
        </p:sp>
        <p:sp>
          <p:nvSpPr>
            <p:cNvPr id="305" name="TextBox 304">
              <a:extLst>
                <a:ext uri="{FF2B5EF4-FFF2-40B4-BE49-F238E27FC236}">
                  <a16:creationId xmlns:a16="http://schemas.microsoft.com/office/drawing/2014/main" id="{223CF366-C34B-53C2-7F2A-F9DDC5F6038E}"/>
                </a:ext>
              </a:extLst>
            </p:cNvPr>
            <p:cNvSpPr txBox="1"/>
            <p:nvPr/>
          </p:nvSpPr>
          <p:spPr>
            <a:xfrm>
              <a:off x="5359668" y="5078356"/>
              <a:ext cx="56319"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6</a:t>
              </a:r>
            </a:p>
          </p:txBody>
        </p:sp>
        <p:sp>
          <p:nvSpPr>
            <p:cNvPr id="306" name="TextBox 305">
              <a:extLst>
                <a:ext uri="{FF2B5EF4-FFF2-40B4-BE49-F238E27FC236}">
                  <a16:creationId xmlns:a16="http://schemas.microsoft.com/office/drawing/2014/main" id="{0D17A432-960B-F6F2-CE01-66D624841339}"/>
                </a:ext>
              </a:extLst>
            </p:cNvPr>
            <p:cNvSpPr txBox="1"/>
            <p:nvPr/>
          </p:nvSpPr>
          <p:spPr>
            <a:xfrm>
              <a:off x="5549309" y="5078356"/>
              <a:ext cx="56319"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9</a:t>
              </a:r>
            </a:p>
          </p:txBody>
        </p:sp>
        <p:sp>
          <p:nvSpPr>
            <p:cNvPr id="307" name="TextBox 306">
              <a:extLst>
                <a:ext uri="{FF2B5EF4-FFF2-40B4-BE49-F238E27FC236}">
                  <a16:creationId xmlns:a16="http://schemas.microsoft.com/office/drawing/2014/main" id="{A3FE29D0-4495-47DD-6B4B-68CD6FCEA1FF}"/>
                </a:ext>
              </a:extLst>
            </p:cNvPr>
            <p:cNvSpPr txBox="1"/>
            <p:nvPr/>
          </p:nvSpPr>
          <p:spPr>
            <a:xfrm>
              <a:off x="5694173" y="5078356"/>
              <a:ext cx="112639"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12</a:t>
              </a:r>
            </a:p>
          </p:txBody>
        </p:sp>
        <p:sp>
          <p:nvSpPr>
            <p:cNvPr id="308" name="TextBox 307">
              <a:extLst>
                <a:ext uri="{FF2B5EF4-FFF2-40B4-BE49-F238E27FC236}">
                  <a16:creationId xmlns:a16="http://schemas.microsoft.com/office/drawing/2014/main" id="{3C4D2031-9DBC-A21D-F157-BB9C3674D601}"/>
                </a:ext>
              </a:extLst>
            </p:cNvPr>
            <p:cNvSpPr txBox="1"/>
            <p:nvPr/>
          </p:nvSpPr>
          <p:spPr>
            <a:xfrm>
              <a:off x="5880431" y="5078356"/>
              <a:ext cx="112639"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15</a:t>
              </a:r>
            </a:p>
          </p:txBody>
        </p:sp>
        <p:sp>
          <p:nvSpPr>
            <p:cNvPr id="309" name="TextBox 308">
              <a:extLst>
                <a:ext uri="{FF2B5EF4-FFF2-40B4-BE49-F238E27FC236}">
                  <a16:creationId xmlns:a16="http://schemas.microsoft.com/office/drawing/2014/main" id="{7AFFB0CB-F33D-D05C-1D6D-DB6F53BD9660}"/>
                </a:ext>
              </a:extLst>
            </p:cNvPr>
            <p:cNvSpPr txBox="1"/>
            <p:nvPr/>
          </p:nvSpPr>
          <p:spPr>
            <a:xfrm>
              <a:off x="6067359" y="5078356"/>
              <a:ext cx="112639"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18</a:t>
              </a:r>
            </a:p>
          </p:txBody>
        </p:sp>
        <p:sp>
          <p:nvSpPr>
            <p:cNvPr id="310" name="TextBox 309">
              <a:extLst>
                <a:ext uri="{FF2B5EF4-FFF2-40B4-BE49-F238E27FC236}">
                  <a16:creationId xmlns:a16="http://schemas.microsoft.com/office/drawing/2014/main" id="{92D5ABEB-C07F-680B-AA06-173F866CFE24}"/>
                </a:ext>
              </a:extLst>
            </p:cNvPr>
            <p:cNvSpPr txBox="1"/>
            <p:nvPr/>
          </p:nvSpPr>
          <p:spPr>
            <a:xfrm>
              <a:off x="6263075" y="5078356"/>
              <a:ext cx="112639"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21</a:t>
              </a:r>
            </a:p>
          </p:txBody>
        </p:sp>
        <p:sp>
          <p:nvSpPr>
            <p:cNvPr id="311" name="TextBox 310">
              <a:extLst>
                <a:ext uri="{FF2B5EF4-FFF2-40B4-BE49-F238E27FC236}">
                  <a16:creationId xmlns:a16="http://schemas.microsoft.com/office/drawing/2014/main" id="{F49799AC-37CC-62E5-3088-F13C46B032F9}"/>
                </a:ext>
              </a:extLst>
            </p:cNvPr>
            <p:cNvSpPr txBox="1"/>
            <p:nvPr/>
          </p:nvSpPr>
          <p:spPr>
            <a:xfrm>
              <a:off x="6457972" y="5078356"/>
              <a:ext cx="112639"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24</a:t>
              </a:r>
            </a:p>
          </p:txBody>
        </p:sp>
        <p:sp>
          <p:nvSpPr>
            <p:cNvPr id="312" name="TextBox 311">
              <a:extLst>
                <a:ext uri="{FF2B5EF4-FFF2-40B4-BE49-F238E27FC236}">
                  <a16:creationId xmlns:a16="http://schemas.microsoft.com/office/drawing/2014/main" id="{C0B6981C-804F-EC73-436A-0E1E88F63376}"/>
                </a:ext>
              </a:extLst>
            </p:cNvPr>
            <p:cNvSpPr txBox="1"/>
            <p:nvPr/>
          </p:nvSpPr>
          <p:spPr>
            <a:xfrm>
              <a:off x="6642273" y="5078356"/>
              <a:ext cx="112639"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27</a:t>
              </a:r>
            </a:p>
          </p:txBody>
        </p:sp>
        <p:sp>
          <p:nvSpPr>
            <p:cNvPr id="313" name="TextBox 312">
              <a:extLst>
                <a:ext uri="{FF2B5EF4-FFF2-40B4-BE49-F238E27FC236}">
                  <a16:creationId xmlns:a16="http://schemas.microsoft.com/office/drawing/2014/main" id="{F680804E-8D38-79AB-B7D4-C10ADBDBDD41}"/>
                </a:ext>
              </a:extLst>
            </p:cNvPr>
            <p:cNvSpPr txBox="1"/>
            <p:nvPr/>
          </p:nvSpPr>
          <p:spPr>
            <a:xfrm>
              <a:off x="6828530" y="5078356"/>
              <a:ext cx="112639"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30</a:t>
              </a:r>
            </a:p>
          </p:txBody>
        </p:sp>
        <p:sp>
          <p:nvSpPr>
            <p:cNvPr id="314" name="TextBox 313">
              <a:extLst>
                <a:ext uri="{FF2B5EF4-FFF2-40B4-BE49-F238E27FC236}">
                  <a16:creationId xmlns:a16="http://schemas.microsoft.com/office/drawing/2014/main" id="{4BE5DD18-4E23-78CD-9EE1-DD0017BFB0D8}"/>
                </a:ext>
              </a:extLst>
            </p:cNvPr>
            <p:cNvSpPr txBox="1"/>
            <p:nvPr/>
          </p:nvSpPr>
          <p:spPr>
            <a:xfrm>
              <a:off x="7020026" y="5078356"/>
              <a:ext cx="112639"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33</a:t>
              </a:r>
            </a:p>
          </p:txBody>
        </p:sp>
        <p:sp>
          <p:nvSpPr>
            <p:cNvPr id="315" name="TextBox 314">
              <a:extLst>
                <a:ext uri="{FF2B5EF4-FFF2-40B4-BE49-F238E27FC236}">
                  <a16:creationId xmlns:a16="http://schemas.microsoft.com/office/drawing/2014/main" id="{11428666-F49A-9374-2072-FAC00A648AFA}"/>
                </a:ext>
              </a:extLst>
            </p:cNvPr>
            <p:cNvSpPr txBox="1"/>
            <p:nvPr/>
          </p:nvSpPr>
          <p:spPr>
            <a:xfrm>
              <a:off x="7396270" y="5078356"/>
              <a:ext cx="112639"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39</a:t>
              </a:r>
            </a:p>
          </p:txBody>
        </p:sp>
        <p:cxnSp>
          <p:nvCxnSpPr>
            <p:cNvPr id="318" name="Straight Connector 317">
              <a:extLst>
                <a:ext uri="{FF2B5EF4-FFF2-40B4-BE49-F238E27FC236}">
                  <a16:creationId xmlns:a16="http://schemas.microsoft.com/office/drawing/2014/main" id="{4139D7D9-E837-0FBC-ACCB-9B0DB66488F6}"/>
                </a:ext>
              </a:extLst>
            </p:cNvPr>
            <p:cNvCxnSpPr>
              <a:cxnSpLocks/>
            </p:cNvCxnSpPr>
            <p:nvPr/>
          </p:nvCxnSpPr>
          <p:spPr>
            <a:xfrm>
              <a:off x="5764631" y="3936216"/>
              <a:ext cx="0" cy="1083015"/>
            </a:xfrm>
            <a:prstGeom prst="line">
              <a:avLst/>
            </a:prstGeom>
            <a:ln w="9525">
              <a:solidFill>
                <a:schemeClr val="accent6"/>
              </a:solidFill>
              <a:prstDash val="sysDash"/>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nvGrpSpPr>
            <p:cNvPr id="156" name="Graphic 150">
              <a:extLst>
                <a:ext uri="{FF2B5EF4-FFF2-40B4-BE49-F238E27FC236}">
                  <a16:creationId xmlns:a16="http://schemas.microsoft.com/office/drawing/2014/main" id="{598E98D2-500B-F301-508B-D3194914C4C7}"/>
                </a:ext>
              </a:extLst>
            </p:cNvPr>
            <p:cNvGrpSpPr/>
            <p:nvPr/>
          </p:nvGrpSpPr>
          <p:grpSpPr>
            <a:xfrm>
              <a:off x="4996810" y="3683238"/>
              <a:ext cx="2307282" cy="1206658"/>
              <a:chOff x="4368504" y="3636397"/>
              <a:chExt cx="2626851" cy="1206658"/>
            </a:xfrm>
            <a:noFill/>
          </p:grpSpPr>
          <p:grpSp>
            <p:nvGrpSpPr>
              <p:cNvPr id="157" name="Graphic 150">
                <a:extLst>
                  <a:ext uri="{FF2B5EF4-FFF2-40B4-BE49-F238E27FC236}">
                    <a16:creationId xmlns:a16="http://schemas.microsoft.com/office/drawing/2014/main" id="{09C378BD-4340-EDD3-A409-CCBCE63F0D7C}"/>
                  </a:ext>
                </a:extLst>
              </p:cNvPr>
              <p:cNvGrpSpPr/>
              <p:nvPr/>
            </p:nvGrpSpPr>
            <p:grpSpPr>
              <a:xfrm>
                <a:off x="6950441" y="4798190"/>
                <a:ext cx="44914" cy="44865"/>
                <a:chOff x="6950441" y="4798190"/>
                <a:chExt cx="44914" cy="44865"/>
              </a:xfrm>
            </p:grpSpPr>
            <p:sp>
              <p:nvSpPr>
                <p:cNvPr id="158" name="Freeform 157">
                  <a:extLst>
                    <a:ext uri="{FF2B5EF4-FFF2-40B4-BE49-F238E27FC236}">
                      <a16:creationId xmlns:a16="http://schemas.microsoft.com/office/drawing/2014/main" id="{AD87F05D-5704-3742-20CA-7E54BA5EC313}"/>
                    </a:ext>
                  </a:extLst>
                </p:cNvPr>
                <p:cNvSpPr/>
                <p:nvPr/>
              </p:nvSpPr>
              <p:spPr>
                <a:xfrm>
                  <a:off x="6950441" y="4798190"/>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159" name="Freeform 158">
                  <a:extLst>
                    <a:ext uri="{FF2B5EF4-FFF2-40B4-BE49-F238E27FC236}">
                      <a16:creationId xmlns:a16="http://schemas.microsoft.com/office/drawing/2014/main" id="{67A388E0-256F-0607-5790-FE7EE7B7A0EA}"/>
                    </a:ext>
                  </a:extLst>
                </p:cNvPr>
                <p:cNvSpPr/>
                <p:nvPr/>
              </p:nvSpPr>
              <p:spPr>
                <a:xfrm>
                  <a:off x="6950441" y="4798190"/>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160" name="Graphic 150">
                <a:extLst>
                  <a:ext uri="{FF2B5EF4-FFF2-40B4-BE49-F238E27FC236}">
                    <a16:creationId xmlns:a16="http://schemas.microsoft.com/office/drawing/2014/main" id="{D41CDD86-6497-1A55-CD3A-D40EDECEA1B2}"/>
                  </a:ext>
                </a:extLst>
              </p:cNvPr>
              <p:cNvGrpSpPr/>
              <p:nvPr/>
            </p:nvGrpSpPr>
            <p:grpSpPr>
              <a:xfrm>
                <a:off x="6683521" y="4798190"/>
                <a:ext cx="44914" cy="44865"/>
                <a:chOff x="6683521" y="4798190"/>
                <a:chExt cx="44914" cy="44865"/>
              </a:xfrm>
            </p:grpSpPr>
            <p:sp>
              <p:nvSpPr>
                <p:cNvPr id="161" name="Freeform 160">
                  <a:extLst>
                    <a:ext uri="{FF2B5EF4-FFF2-40B4-BE49-F238E27FC236}">
                      <a16:creationId xmlns:a16="http://schemas.microsoft.com/office/drawing/2014/main" id="{FD3C524F-5A98-8DBB-835F-171546F495B2}"/>
                    </a:ext>
                  </a:extLst>
                </p:cNvPr>
                <p:cNvSpPr/>
                <p:nvPr/>
              </p:nvSpPr>
              <p:spPr>
                <a:xfrm>
                  <a:off x="6683521" y="4798190"/>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162" name="Freeform 161">
                  <a:extLst>
                    <a:ext uri="{FF2B5EF4-FFF2-40B4-BE49-F238E27FC236}">
                      <a16:creationId xmlns:a16="http://schemas.microsoft.com/office/drawing/2014/main" id="{C91CDCAD-F5B8-0654-14C7-6EA391AE2CAF}"/>
                    </a:ext>
                  </a:extLst>
                </p:cNvPr>
                <p:cNvSpPr/>
                <p:nvPr/>
              </p:nvSpPr>
              <p:spPr>
                <a:xfrm>
                  <a:off x="6683521" y="4798190"/>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163" name="Graphic 150">
                <a:extLst>
                  <a:ext uri="{FF2B5EF4-FFF2-40B4-BE49-F238E27FC236}">
                    <a16:creationId xmlns:a16="http://schemas.microsoft.com/office/drawing/2014/main" id="{C456624E-D505-83C4-8595-F72EFD31CDCB}"/>
                  </a:ext>
                </a:extLst>
              </p:cNvPr>
              <p:cNvGrpSpPr/>
              <p:nvPr/>
            </p:nvGrpSpPr>
            <p:grpSpPr>
              <a:xfrm>
                <a:off x="6471849" y="4798190"/>
                <a:ext cx="44914" cy="44865"/>
                <a:chOff x="6471849" y="4798190"/>
                <a:chExt cx="44914" cy="44865"/>
              </a:xfrm>
            </p:grpSpPr>
            <p:sp>
              <p:nvSpPr>
                <p:cNvPr id="164" name="Freeform 163">
                  <a:extLst>
                    <a:ext uri="{FF2B5EF4-FFF2-40B4-BE49-F238E27FC236}">
                      <a16:creationId xmlns:a16="http://schemas.microsoft.com/office/drawing/2014/main" id="{8BD297CE-ED6A-1327-5ACC-F81F3304941B}"/>
                    </a:ext>
                  </a:extLst>
                </p:cNvPr>
                <p:cNvSpPr/>
                <p:nvPr/>
              </p:nvSpPr>
              <p:spPr>
                <a:xfrm>
                  <a:off x="6471849" y="4798190"/>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165" name="Freeform 164">
                  <a:extLst>
                    <a:ext uri="{FF2B5EF4-FFF2-40B4-BE49-F238E27FC236}">
                      <a16:creationId xmlns:a16="http://schemas.microsoft.com/office/drawing/2014/main" id="{8C3E3BDC-0BD9-D394-7766-7A8B7E1CD810}"/>
                    </a:ext>
                  </a:extLst>
                </p:cNvPr>
                <p:cNvSpPr/>
                <p:nvPr/>
              </p:nvSpPr>
              <p:spPr>
                <a:xfrm>
                  <a:off x="6471849" y="4798190"/>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166" name="Graphic 150">
                <a:extLst>
                  <a:ext uri="{FF2B5EF4-FFF2-40B4-BE49-F238E27FC236}">
                    <a16:creationId xmlns:a16="http://schemas.microsoft.com/office/drawing/2014/main" id="{C25A5E78-982A-E435-F596-C5DF7BD2A78B}"/>
                  </a:ext>
                </a:extLst>
              </p:cNvPr>
              <p:cNvGrpSpPr/>
              <p:nvPr/>
            </p:nvGrpSpPr>
            <p:grpSpPr>
              <a:xfrm>
                <a:off x="6305294" y="4798190"/>
                <a:ext cx="44914" cy="44865"/>
                <a:chOff x="6305294" y="4798190"/>
                <a:chExt cx="44914" cy="44865"/>
              </a:xfrm>
            </p:grpSpPr>
            <p:sp>
              <p:nvSpPr>
                <p:cNvPr id="167" name="Freeform 166">
                  <a:extLst>
                    <a:ext uri="{FF2B5EF4-FFF2-40B4-BE49-F238E27FC236}">
                      <a16:creationId xmlns:a16="http://schemas.microsoft.com/office/drawing/2014/main" id="{E0DDF260-3FA1-26B0-9F00-F74027B1AC24}"/>
                    </a:ext>
                  </a:extLst>
                </p:cNvPr>
                <p:cNvSpPr/>
                <p:nvPr/>
              </p:nvSpPr>
              <p:spPr>
                <a:xfrm>
                  <a:off x="6305294" y="4798190"/>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168" name="Freeform 167">
                  <a:extLst>
                    <a:ext uri="{FF2B5EF4-FFF2-40B4-BE49-F238E27FC236}">
                      <a16:creationId xmlns:a16="http://schemas.microsoft.com/office/drawing/2014/main" id="{3A53A0AA-3284-A98B-F168-881948ECEC61}"/>
                    </a:ext>
                  </a:extLst>
                </p:cNvPr>
                <p:cNvSpPr/>
                <p:nvPr/>
              </p:nvSpPr>
              <p:spPr>
                <a:xfrm>
                  <a:off x="6305294" y="4798190"/>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169" name="Graphic 150">
                <a:extLst>
                  <a:ext uri="{FF2B5EF4-FFF2-40B4-BE49-F238E27FC236}">
                    <a16:creationId xmlns:a16="http://schemas.microsoft.com/office/drawing/2014/main" id="{B185B44D-47E5-1760-0BF7-3F21F83547AD}"/>
                  </a:ext>
                </a:extLst>
              </p:cNvPr>
              <p:cNvGrpSpPr/>
              <p:nvPr/>
            </p:nvGrpSpPr>
            <p:grpSpPr>
              <a:xfrm>
                <a:off x="6057286" y="4778084"/>
                <a:ext cx="44914" cy="44865"/>
                <a:chOff x="6057286" y="4778084"/>
                <a:chExt cx="44914" cy="44865"/>
              </a:xfrm>
            </p:grpSpPr>
            <p:sp>
              <p:nvSpPr>
                <p:cNvPr id="170" name="Freeform 169">
                  <a:extLst>
                    <a:ext uri="{FF2B5EF4-FFF2-40B4-BE49-F238E27FC236}">
                      <a16:creationId xmlns:a16="http://schemas.microsoft.com/office/drawing/2014/main" id="{0CDED7D5-16B4-DCC6-C35E-F18F8E37AF7D}"/>
                    </a:ext>
                  </a:extLst>
                </p:cNvPr>
                <p:cNvSpPr/>
                <p:nvPr/>
              </p:nvSpPr>
              <p:spPr>
                <a:xfrm>
                  <a:off x="6057286" y="4778084"/>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171" name="Freeform 170">
                  <a:extLst>
                    <a:ext uri="{FF2B5EF4-FFF2-40B4-BE49-F238E27FC236}">
                      <a16:creationId xmlns:a16="http://schemas.microsoft.com/office/drawing/2014/main" id="{434F0330-5F63-C811-1C89-1FD37070B78F}"/>
                    </a:ext>
                  </a:extLst>
                </p:cNvPr>
                <p:cNvSpPr/>
                <p:nvPr/>
              </p:nvSpPr>
              <p:spPr>
                <a:xfrm>
                  <a:off x="6057286" y="4778084"/>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172" name="Graphic 150">
                <a:extLst>
                  <a:ext uri="{FF2B5EF4-FFF2-40B4-BE49-F238E27FC236}">
                    <a16:creationId xmlns:a16="http://schemas.microsoft.com/office/drawing/2014/main" id="{D2DB43ED-5ECB-7F4E-37DA-FDA6A83FE8A5}"/>
                  </a:ext>
                </a:extLst>
              </p:cNvPr>
              <p:cNvGrpSpPr/>
              <p:nvPr/>
            </p:nvGrpSpPr>
            <p:grpSpPr>
              <a:xfrm>
                <a:off x="5826365" y="4716284"/>
                <a:ext cx="44914" cy="44933"/>
                <a:chOff x="5826365" y="4716284"/>
                <a:chExt cx="44914" cy="44933"/>
              </a:xfrm>
            </p:grpSpPr>
            <p:sp>
              <p:nvSpPr>
                <p:cNvPr id="173" name="Freeform 172">
                  <a:extLst>
                    <a:ext uri="{FF2B5EF4-FFF2-40B4-BE49-F238E27FC236}">
                      <a16:creationId xmlns:a16="http://schemas.microsoft.com/office/drawing/2014/main" id="{F46FDD13-1A35-723F-079C-F25A990207E1}"/>
                    </a:ext>
                  </a:extLst>
                </p:cNvPr>
                <p:cNvSpPr/>
                <p:nvPr/>
              </p:nvSpPr>
              <p:spPr>
                <a:xfrm>
                  <a:off x="5826365" y="4716284"/>
                  <a:ext cx="44914" cy="44933"/>
                </a:xfrm>
                <a:custGeom>
                  <a:avLst/>
                  <a:gdLst>
                    <a:gd name="connsiteX0" fmla="*/ 0 w 44914"/>
                    <a:gd name="connsiteY0" fmla="*/ 0 h 44933"/>
                    <a:gd name="connsiteX1" fmla="*/ 44915 w 44914"/>
                    <a:gd name="connsiteY1" fmla="*/ 44933 h 44933"/>
                  </a:gdLst>
                  <a:ahLst/>
                  <a:cxnLst>
                    <a:cxn ang="0">
                      <a:pos x="connsiteX0" y="connsiteY0"/>
                    </a:cxn>
                    <a:cxn ang="0">
                      <a:pos x="connsiteX1" y="connsiteY1"/>
                    </a:cxn>
                  </a:cxnLst>
                  <a:rect l="l" t="t" r="r" b="b"/>
                  <a:pathLst>
                    <a:path w="44914" h="44933">
                      <a:moveTo>
                        <a:pt x="0" y="0"/>
                      </a:moveTo>
                      <a:lnTo>
                        <a:pt x="44915" y="44933"/>
                      </a:lnTo>
                    </a:path>
                  </a:pathLst>
                </a:custGeom>
                <a:ln w="7423" cap="flat">
                  <a:solidFill>
                    <a:srgbClr val="5E8298"/>
                  </a:solidFill>
                  <a:prstDash val="solid"/>
                  <a:miter/>
                </a:ln>
              </p:spPr>
              <p:txBody>
                <a:bodyPr rtlCol="0" anchor="ctr"/>
                <a:lstStyle/>
                <a:p>
                  <a:endParaRPr lang="en-GB" noProof="0" dirty="0"/>
                </a:p>
              </p:txBody>
            </p:sp>
            <p:sp>
              <p:nvSpPr>
                <p:cNvPr id="174" name="Freeform 173">
                  <a:extLst>
                    <a:ext uri="{FF2B5EF4-FFF2-40B4-BE49-F238E27FC236}">
                      <a16:creationId xmlns:a16="http://schemas.microsoft.com/office/drawing/2014/main" id="{38B27E61-8185-F4DD-6F3F-B3B1B9CD0BF7}"/>
                    </a:ext>
                  </a:extLst>
                </p:cNvPr>
                <p:cNvSpPr/>
                <p:nvPr/>
              </p:nvSpPr>
              <p:spPr>
                <a:xfrm>
                  <a:off x="5826365" y="4716284"/>
                  <a:ext cx="44914" cy="44933"/>
                </a:xfrm>
                <a:custGeom>
                  <a:avLst/>
                  <a:gdLst>
                    <a:gd name="connsiteX0" fmla="*/ 44915 w 44914"/>
                    <a:gd name="connsiteY0" fmla="*/ 0 h 44933"/>
                    <a:gd name="connsiteX1" fmla="*/ 0 w 44914"/>
                    <a:gd name="connsiteY1" fmla="*/ 44933 h 44933"/>
                  </a:gdLst>
                  <a:ahLst/>
                  <a:cxnLst>
                    <a:cxn ang="0">
                      <a:pos x="connsiteX0" y="connsiteY0"/>
                    </a:cxn>
                    <a:cxn ang="0">
                      <a:pos x="connsiteX1" y="connsiteY1"/>
                    </a:cxn>
                  </a:cxnLst>
                  <a:rect l="l" t="t" r="r" b="b"/>
                  <a:pathLst>
                    <a:path w="44914" h="44933">
                      <a:moveTo>
                        <a:pt x="44915" y="0"/>
                      </a:moveTo>
                      <a:lnTo>
                        <a:pt x="0" y="44933"/>
                      </a:lnTo>
                    </a:path>
                  </a:pathLst>
                </a:custGeom>
                <a:ln w="7423" cap="flat">
                  <a:solidFill>
                    <a:srgbClr val="5E8298"/>
                  </a:solidFill>
                  <a:prstDash val="solid"/>
                  <a:miter/>
                </a:ln>
              </p:spPr>
              <p:txBody>
                <a:bodyPr rtlCol="0" anchor="ctr"/>
                <a:lstStyle/>
                <a:p>
                  <a:endParaRPr lang="en-GB" noProof="0" dirty="0"/>
                </a:p>
              </p:txBody>
            </p:sp>
          </p:grpSp>
          <p:grpSp>
            <p:nvGrpSpPr>
              <p:cNvPr id="175" name="Graphic 150">
                <a:extLst>
                  <a:ext uri="{FF2B5EF4-FFF2-40B4-BE49-F238E27FC236}">
                    <a16:creationId xmlns:a16="http://schemas.microsoft.com/office/drawing/2014/main" id="{CDF875E3-EF7A-75CF-8ED2-AEE07439002F}"/>
                  </a:ext>
                </a:extLst>
              </p:cNvPr>
              <p:cNvGrpSpPr/>
              <p:nvPr/>
            </p:nvGrpSpPr>
            <p:grpSpPr>
              <a:xfrm>
                <a:off x="5704589" y="4701306"/>
                <a:ext cx="44914" cy="44865"/>
                <a:chOff x="5704589" y="4701306"/>
                <a:chExt cx="44914" cy="44865"/>
              </a:xfrm>
            </p:grpSpPr>
            <p:sp>
              <p:nvSpPr>
                <p:cNvPr id="176" name="Freeform 175">
                  <a:extLst>
                    <a:ext uri="{FF2B5EF4-FFF2-40B4-BE49-F238E27FC236}">
                      <a16:creationId xmlns:a16="http://schemas.microsoft.com/office/drawing/2014/main" id="{B4540EF2-C1B3-2034-9919-84D445331910}"/>
                    </a:ext>
                  </a:extLst>
                </p:cNvPr>
                <p:cNvSpPr/>
                <p:nvPr/>
              </p:nvSpPr>
              <p:spPr>
                <a:xfrm>
                  <a:off x="5704589" y="4701306"/>
                  <a:ext cx="44914" cy="44865"/>
                </a:xfrm>
                <a:custGeom>
                  <a:avLst/>
                  <a:gdLst>
                    <a:gd name="connsiteX0" fmla="*/ 0 w 44914"/>
                    <a:gd name="connsiteY0" fmla="*/ 0 h 44865"/>
                    <a:gd name="connsiteX1" fmla="*/ 44915 w 44914"/>
                    <a:gd name="connsiteY1" fmla="*/ 44866 h 44865"/>
                  </a:gdLst>
                  <a:ahLst/>
                  <a:cxnLst>
                    <a:cxn ang="0">
                      <a:pos x="connsiteX0" y="connsiteY0"/>
                    </a:cxn>
                    <a:cxn ang="0">
                      <a:pos x="connsiteX1" y="connsiteY1"/>
                    </a:cxn>
                  </a:cxnLst>
                  <a:rect l="l" t="t" r="r" b="b"/>
                  <a:pathLst>
                    <a:path w="44914" h="44865">
                      <a:moveTo>
                        <a:pt x="0" y="0"/>
                      </a:moveTo>
                      <a:lnTo>
                        <a:pt x="44915" y="44866"/>
                      </a:lnTo>
                    </a:path>
                  </a:pathLst>
                </a:custGeom>
                <a:ln w="7423" cap="flat">
                  <a:solidFill>
                    <a:srgbClr val="5E8298"/>
                  </a:solidFill>
                  <a:prstDash val="solid"/>
                  <a:miter/>
                </a:ln>
              </p:spPr>
              <p:txBody>
                <a:bodyPr rtlCol="0" anchor="ctr"/>
                <a:lstStyle/>
                <a:p>
                  <a:endParaRPr lang="en-GB" noProof="0" dirty="0"/>
                </a:p>
              </p:txBody>
            </p:sp>
            <p:sp>
              <p:nvSpPr>
                <p:cNvPr id="177" name="Freeform 176">
                  <a:extLst>
                    <a:ext uri="{FF2B5EF4-FFF2-40B4-BE49-F238E27FC236}">
                      <a16:creationId xmlns:a16="http://schemas.microsoft.com/office/drawing/2014/main" id="{6468384F-8476-B91F-110A-B481CE5018A6}"/>
                    </a:ext>
                  </a:extLst>
                </p:cNvPr>
                <p:cNvSpPr/>
                <p:nvPr/>
              </p:nvSpPr>
              <p:spPr>
                <a:xfrm>
                  <a:off x="5704589" y="4701306"/>
                  <a:ext cx="44914" cy="44865"/>
                </a:xfrm>
                <a:custGeom>
                  <a:avLst/>
                  <a:gdLst>
                    <a:gd name="connsiteX0" fmla="*/ 44915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5"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178" name="Graphic 150">
                <a:extLst>
                  <a:ext uri="{FF2B5EF4-FFF2-40B4-BE49-F238E27FC236}">
                    <a16:creationId xmlns:a16="http://schemas.microsoft.com/office/drawing/2014/main" id="{FBBD1CE1-6EC7-A10F-BC39-C3FF62A0116F}"/>
                  </a:ext>
                </a:extLst>
              </p:cNvPr>
              <p:cNvGrpSpPr/>
              <p:nvPr/>
            </p:nvGrpSpPr>
            <p:grpSpPr>
              <a:xfrm>
                <a:off x="5695336" y="4701306"/>
                <a:ext cx="44914" cy="44865"/>
                <a:chOff x="5695336" y="4701306"/>
                <a:chExt cx="44914" cy="44865"/>
              </a:xfrm>
            </p:grpSpPr>
            <p:sp>
              <p:nvSpPr>
                <p:cNvPr id="179" name="Freeform 178">
                  <a:extLst>
                    <a:ext uri="{FF2B5EF4-FFF2-40B4-BE49-F238E27FC236}">
                      <a16:creationId xmlns:a16="http://schemas.microsoft.com/office/drawing/2014/main" id="{3B575B5A-D7D5-BBD1-A7A6-214EF6502A6B}"/>
                    </a:ext>
                  </a:extLst>
                </p:cNvPr>
                <p:cNvSpPr/>
                <p:nvPr/>
              </p:nvSpPr>
              <p:spPr>
                <a:xfrm>
                  <a:off x="5695336" y="4701306"/>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180" name="Freeform 179">
                  <a:extLst>
                    <a:ext uri="{FF2B5EF4-FFF2-40B4-BE49-F238E27FC236}">
                      <a16:creationId xmlns:a16="http://schemas.microsoft.com/office/drawing/2014/main" id="{B1BBB89B-BD32-778F-092E-B65E91B463DD}"/>
                    </a:ext>
                  </a:extLst>
                </p:cNvPr>
                <p:cNvSpPr/>
                <p:nvPr/>
              </p:nvSpPr>
              <p:spPr>
                <a:xfrm>
                  <a:off x="5695336" y="4701306"/>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181" name="Graphic 150">
                <a:extLst>
                  <a:ext uri="{FF2B5EF4-FFF2-40B4-BE49-F238E27FC236}">
                    <a16:creationId xmlns:a16="http://schemas.microsoft.com/office/drawing/2014/main" id="{F396FA42-8782-8E95-1F85-590EDA75FAFD}"/>
                  </a:ext>
                </a:extLst>
              </p:cNvPr>
              <p:cNvGrpSpPr/>
              <p:nvPr/>
            </p:nvGrpSpPr>
            <p:grpSpPr>
              <a:xfrm>
                <a:off x="5676290" y="4701306"/>
                <a:ext cx="44914" cy="44865"/>
                <a:chOff x="5676290" y="4701306"/>
                <a:chExt cx="44914" cy="44865"/>
              </a:xfrm>
            </p:grpSpPr>
            <p:sp>
              <p:nvSpPr>
                <p:cNvPr id="182" name="Freeform 181">
                  <a:extLst>
                    <a:ext uri="{FF2B5EF4-FFF2-40B4-BE49-F238E27FC236}">
                      <a16:creationId xmlns:a16="http://schemas.microsoft.com/office/drawing/2014/main" id="{5BF25064-01BA-4C1F-1966-165D17E1A636}"/>
                    </a:ext>
                  </a:extLst>
                </p:cNvPr>
                <p:cNvSpPr/>
                <p:nvPr/>
              </p:nvSpPr>
              <p:spPr>
                <a:xfrm>
                  <a:off x="5676290" y="4701306"/>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183" name="Freeform 182">
                  <a:extLst>
                    <a:ext uri="{FF2B5EF4-FFF2-40B4-BE49-F238E27FC236}">
                      <a16:creationId xmlns:a16="http://schemas.microsoft.com/office/drawing/2014/main" id="{76B6B57B-FD45-FC88-B1E9-B8CEED912E69}"/>
                    </a:ext>
                  </a:extLst>
                </p:cNvPr>
                <p:cNvSpPr/>
                <p:nvPr/>
              </p:nvSpPr>
              <p:spPr>
                <a:xfrm>
                  <a:off x="5676290" y="4701306"/>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184" name="Graphic 150">
                <a:extLst>
                  <a:ext uri="{FF2B5EF4-FFF2-40B4-BE49-F238E27FC236}">
                    <a16:creationId xmlns:a16="http://schemas.microsoft.com/office/drawing/2014/main" id="{AA98C884-294C-5611-2B7B-C144112BC996}"/>
                  </a:ext>
                </a:extLst>
              </p:cNvPr>
              <p:cNvGrpSpPr/>
              <p:nvPr/>
            </p:nvGrpSpPr>
            <p:grpSpPr>
              <a:xfrm>
                <a:off x="5645221" y="4688217"/>
                <a:ext cx="44981" cy="44865"/>
                <a:chOff x="5645221" y="4688217"/>
                <a:chExt cx="44981" cy="44865"/>
              </a:xfrm>
            </p:grpSpPr>
            <p:sp>
              <p:nvSpPr>
                <p:cNvPr id="185" name="Freeform 184">
                  <a:extLst>
                    <a:ext uri="{FF2B5EF4-FFF2-40B4-BE49-F238E27FC236}">
                      <a16:creationId xmlns:a16="http://schemas.microsoft.com/office/drawing/2014/main" id="{9968E13D-B2D8-2A10-5C99-C4942BB47A2C}"/>
                    </a:ext>
                  </a:extLst>
                </p:cNvPr>
                <p:cNvSpPr/>
                <p:nvPr/>
              </p:nvSpPr>
              <p:spPr>
                <a:xfrm>
                  <a:off x="5645221" y="4688217"/>
                  <a:ext cx="44981" cy="44865"/>
                </a:xfrm>
                <a:custGeom>
                  <a:avLst/>
                  <a:gdLst>
                    <a:gd name="connsiteX0" fmla="*/ 0 w 44981"/>
                    <a:gd name="connsiteY0" fmla="*/ 0 h 44865"/>
                    <a:gd name="connsiteX1" fmla="*/ 44982 w 44981"/>
                    <a:gd name="connsiteY1" fmla="*/ 44866 h 44865"/>
                  </a:gdLst>
                  <a:ahLst/>
                  <a:cxnLst>
                    <a:cxn ang="0">
                      <a:pos x="connsiteX0" y="connsiteY0"/>
                    </a:cxn>
                    <a:cxn ang="0">
                      <a:pos x="connsiteX1" y="connsiteY1"/>
                    </a:cxn>
                  </a:cxnLst>
                  <a:rect l="l" t="t" r="r" b="b"/>
                  <a:pathLst>
                    <a:path w="44981" h="44865">
                      <a:moveTo>
                        <a:pt x="0" y="0"/>
                      </a:moveTo>
                      <a:lnTo>
                        <a:pt x="44982" y="44866"/>
                      </a:lnTo>
                    </a:path>
                  </a:pathLst>
                </a:custGeom>
                <a:ln w="7423" cap="flat">
                  <a:solidFill>
                    <a:srgbClr val="5E8298"/>
                  </a:solidFill>
                  <a:prstDash val="solid"/>
                  <a:miter/>
                </a:ln>
              </p:spPr>
              <p:txBody>
                <a:bodyPr rtlCol="0" anchor="ctr"/>
                <a:lstStyle/>
                <a:p>
                  <a:endParaRPr lang="en-GB" noProof="0" dirty="0"/>
                </a:p>
              </p:txBody>
            </p:sp>
            <p:sp>
              <p:nvSpPr>
                <p:cNvPr id="186" name="Freeform 185">
                  <a:extLst>
                    <a:ext uri="{FF2B5EF4-FFF2-40B4-BE49-F238E27FC236}">
                      <a16:creationId xmlns:a16="http://schemas.microsoft.com/office/drawing/2014/main" id="{BD395358-D92A-71ED-119A-721F46639B29}"/>
                    </a:ext>
                  </a:extLst>
                </p:cNvPr>
                <p:cNvSpPr/>
                <p:nvPr/>
              </p:nvSpPr>
              <p:spPr>
                <a:xfrm>
                  <a:off x="5645221" y="4688217"/>
                  <a:ext cx="44981" cy="44865"/>
                </a:xfrm>
                <a:custGeom>
                  <a:avLst/>
                  <a:gdLst>
                    <a:gd name="connsiteX0" fmla="*/ 44982 w 44981"/>
                    <a:gd name="connsiteY0" fmla="*/ 0 h 44865"/>
                    <a:gd name="connsiteX1" fmla="*/ 0 w 44981"/>
                    <a:gd name="connsiteY1" fmla="*/ 44866 h 44865"/>
                  </a:gdLst>
                  <a:ahLst/>
                  <a:cxnLst>
                    <a:cxn ang="0">
                      <a:pos x="connsiteX0" y="connsiteY0"/>
                    </a:cxn>
                    <a:cxn ang="0">
                      <a:pos x="connsiteX1" y="connsiteY1"/>
                    </a:cxn>
                  </a:cxnLst>
                  <a:rect l="l" t="t" r="r" b="b"/>
                  <a:pathLst>
                    <a:path w="44981" h="44865">
                      <a:moveTo>
                        <a:pt x="44982"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187" name="Graphic 150">
                <a:extLst>
                  <a:ext uri="{FF2B5EF4-FFF2-40B4-BE49-F238E27FC236}">
                    <a16:creationId xmlns:a16="http://schemas.microsoft.com/office/drawing/2014/main" id="{AE536AA7-B084-AB0F-2085-08D9219A42ED}"/>
                  </a:ext>
                </a:extLst>
              </p:cNvPr>
              <p:cNvGrpSpPr/>
              <p:nvPr/>
            </p:nvGrpSpPr>
            <p:grpSpPr>
              <a:xfrm>
                <a:off x="5604292" y="4666020"/>
                <a:ext cx="44914" cy="44865"/>
                <a:chOff x="5604292" y="4666020"/>
                <a:chExt cx="44914" cy="44865"/>
              </a:xfrm>
            </p:grpSpPr>
            <p:sp>
              <p:nvSpPr>
                <p:cNvPr id="188" name="Freeform 187">
                  <a:extLst>
                    <a:ext uri="{FF2B5EF4-FFF2-40B4-BE49-F238E27FC236}">
                      <a16:creationId xmlns:a16="http://schemas.microsoft.com/office/drawing/2014/main" id="{0402F83E-648F-0D95-D959-F43A9F825CAE}"/>
                    </a:ext>
                  </a:extLst>
                </p:cNvPr>
                <p:cNvSpPr/>
                <p:nvPr/>
              </p:nvSpPr>
              <p:spPr>
                <a:xfrm>
                  <a:off x="5604292" y="4666020"/>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189" name="Freeform 188">
                  <a:extLst>
                    <a:ext uri="{FF2B5EF4-FFF2-40B4-BE49-F238E27FC236}">
                      <a16:creationId xmlns:a16="http://schemas.microsoft.com/office/drawing/2014/main" id="{A4B8AE42-E038-22C3-FA6A-62CDF65FC76D}"/>
                    </a:ext>
                  </a:extLst>
                </p:cNvPr>
                <p:cNvSpPr/>
                <p:nvPr/>
              </p:nvSpPr>
              <p:spPr>
                <a:xfrm>
                  <a:off x="5604292" y="4666020"/>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190" name="Graphic 150">
                <a:extLst>
                  <a:ext uri="{FF2B5EF4-FFF2-40B4-BE49-F238E27FC236}">
                    <a16:creationId xmlns:a16="http://schemas.microsoft.com/office/drawing/2014/main" id="{EA15415B-2564-CFE7-1900-758251993051}"/>
                  </a:ext>
                </a:extLst>
              </p:cNvPr>
              <p:cNvGrpSpPr/>
              <p:nvPr/>
            </p:nvGrpSpPr>
            <p:grpSpPr>
              <a:xfrm>
                <a:off x="5550529" y="4645038"/>
                <a:ext cx="44914" cy="44865"/>
                <a:chOff x="5550529" y="4645038"/>
                <a:chExt cx="44914" cy="44865"/>
              </a:xfrm>
            </p:grpSpPr>
            <p:sp>
              <p:nvSpPr>
                <p:cNvPr id="191" name="Freeform 190">
                  <a:extLst>
                    <a:ext uri="{FF2B5EF4-FFF2-40B4-BE49-F238E27FC236}">
                      <a16:creationId xmlns:a16="http://schemas.microsoft.com/office/drawing/2014/main" id="{10982F22-1345-B2D4-4288-E83E5B53A7C7}"/>
                    </a:ext>
                  </a:extLst>
                </p:cNvPr>
                <p:cNvSpPr/>
                <p:nvPr/>
              </p:nvSpPr>
              <p:spPr>
                <a:xfrm>
                  <a:off x="5550529" y="4645038"/>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192" name="Freeform 191">
                  <a:extLst>
                    <a:ext uri="{FF2B5EF4-FFF2-40B4-BE49-F238E27FC236}">
                      <a16:creationId xmlns:a16="http://schemas.microsoft.com/office/drawing/2014/main" id="{306D6AA4-E778-B258-F343-EC29D107B9E1}"/>
                    </a:ext>
                  </a:extLst>
                </p:cNvPr>
                <p:cNvSpPr/>
                <p:nvPr/>
              </p:nvSpPr>
              <p:spPr>
                <a:xfrm>
                  <a:off x="5550529" y="4645038"/>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193" name="Graphic 150">
                <a:extLst>
                  <a:ext uri="{FF2B5EF4-FFF2-40B4-BE49-F238E27FC236}">
                    <a16:creationId xmlns:a16="http://schemas.microsoft.com/office/drawing/2014/main" id="{6A9A2F3A-F948-065E-53FD-F10B55549735}"/>
                  </a:ext>
                </a:extLst>
              </p:cNvPr>
              <p:cNvGrpSpPr/>
              <p:nvPr/>
            </p:nvGrpSpPr>
            <p:grpSpPr>
              <a:xfrm>
                <a:off x="5392282" y="4553485"/>
                <a:ext cx="44914" cy="44865"/>
                <a:chOff x="5392282" y="4553485"/>
                <a:chExt cx="44914" cy="44865"/>
              </a:xfrm>
            </p:grpSpPr>
            <p:sp>
              <p:nvSpPr>
                <p:cNvPr id="194" name="Freeform 193">
                  <a:extLst>
                    <a:ext uri="{FF2B5EF4-FFF2-40B4-BE49-F238E27FC236}">
                      <a16:creationId xmlns:a16="http://schemas.microsoft.com/office/drawing/2014/main" id="{5B5D4E63-6241-7C73-179C-09714DDEE6BB}"/>
                    </a:ext>
                  </a:extLst>
                </p:cNvPr>
                <p:cNvSpPr/>
                <p:nvPr/>
              </p:nvSpPr>
              <p:spPr>
                <a:xfrm>
                  <a:off x="5392282" y="4553485"/>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195" name="Freeform 194">
                  <a:extLst>
                    <a:ext uri="{FF2B5EF4-FFF2-40B4-BE49-F238E27FC236}">
                      <a16:creationId xmlns:a16="http://schemas.microsoft.com/office/drawing/2014/main" id="{1421BE43-47E5-922E-AB21-56088C677FD7}"/>
                    </a:ext>
                  </a:extLst>
                </p:cNvPr>
                <p:cNvSpPr/>
                <p:nvPr/>
              </p:nvSpPr>
              <p:spPr>
                <a:xfrm>
                  <a:off x="5392282" y="4553485"/>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196" name="Graphic 150">
                <a:extLst>
                  <a:ext uri="{FF2B5EF4-FFF2-40B4-BE49-F238E27FC236}">
                    <a16:creationId xmlns:a16="http://schemas.microsoft.com/office/drawing/2014/main" id="{C11C577B-E5D2-8FCD-C21B-13F459AC265F}"/>
                  </a:ext>
                </a:extLst>
              </p:cNvPr>
              <p:cNvGrpSpPr/>
              <p:nvPr/>
            </p:nvGrpSpPr>
            <p:grpSpPr>
              <a:xfrm>
                <a:off x="5317515" y="4514151"/>
                <a:ext cx="44914" cy="44865"/>
                <a:chOff x="5317515" y="4514151"/>
                <a:chExt cx="44914" cy="44865"/>
              </a:xfrm>
            </p:grpSpPr>
            <p:sp>
              <p:nvSpPr>
                <p:cNvPr id="197" name="Freeform 196">
                  <a:extLst>
                    <a:ext uri="{FF2B5EF4-FFF2-40B4-BE49-F238E27FC236}">
                      <a16:creationId xmlns:a16="http://schemas.microsoft.com/office/drawing/2014/main" id="{1E0D8BBB-9185-5484-805B-8436EF590FCD}"/>
                    </a:ext>
                  </a:extLst>
                </p:cNvPr>
                <p:cNvSpPr/>
                <p:nvPr/>
              </p:nvSpPr>
              <p:spPr>
                <a:xfrm>
                  <a:off x="5317515" y="4514151"/>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198" name="Freeform 197">
                  <a:extLst>
                    <a:ext uri="{FF2B5EF4-FFF2-40B4-BE49-F238E27FC236}">
                      <a16:creationId xmlns:a16="http://schemas.microsoft.com/office/drawing/2014/main" id="{A1AA1FF8-FDD0-24F2-C660-01BBB05D2D95}"/>
                    </a:ext>
                  </a:extLst>
                </p:cNvPr>
                <p:cNvSpPr/>
                <p:nvPr/>
              </p:nvSpPr>
              <p:spPr>
                <a:xfrm>
                  <a:off x="5317515" y="4514151"/>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199" name="Graphic 150">
                <a:extLst>
                  <a:ext uri="{FF2B5EF4-FFF2-40B4-BE49-F238E27FC236}">
                    <a16:creationId xmlns:a16="http://schemas.microsoft.com/office/drawing/2014/main" id="{3DB67573-A0CA-B0F3-D16B-1E248544519E}"/>
                  </a:ext>
                </a:extLst>
              </p:cNvPr>
              <p:cNvGrpSpPr/>
              <p:nvPr/>
            </p:nvGrpSpPr>
            <p:grpSpPr>
              <a:xfrm>
                <a:off x="5075517" y="4395408"/>
                <a:ext cx="44914" cy="44865"/>
                <a:chOff x="5075517" y="4395408"/>
                <a:chExt cx="44914" cy="44865"/>
              </a:xfrm>
            </p:grpSpPr>
            <p:sp>
              <p:nvSpPr>
                <p:cNvPr id="200" name="Freeform 199">
                  <a:extLst>
                    <a:ext uri="{FF2B5EF4-FFF2-40B4-BE49-F238E27FC236}">
                      <a16:creationId xmlns:a16="http://schemas.microsoft.com/office/drawing/2014/main" id="{8291B36A-048C-DF49-691B-5E650663927A}"/>
                    </a:ext>
                  </a:extLst>
                </p:cNvPr>
                <p:cNvSpPr/>
                <p:nvPr/>
              </p:nvSpPr>
              <p:spPr>
                <a:xfrm>
                  <a:off x="5075517" y="4395408"/>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201" name="Freeform 200">
                  <a:extLst>
                    <a:ext uri="{FF2B5EF4-FFF2-40B4-BE49-F238E27FC236}">
                      <a16:creationId xmlns:a16="http://schemas.microsoft.com/office/drawing/2014/main" id="{ADBD0D87-2CC1-39AE-0143-76EEE0F898A3}"/>
                    </a:ext>
                  </a:extLst>
                </p:cNvPr>
                <p:cNvSpPr/>
                <p:nvPr/>
              </p:nvSpPr>
              <p:spPr>
                <a:xfrm>
                  <a:off x="5075517" y="4395408"/>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202" name="Graphic 150">
                <a:extLst>
                  <a:ext uri="{FF2B5EF4-FFF2-40B4-BE49-F238E27FC236}">
                    <a16:creationId xmlns:a16="http://schemas.microsoft.com/office/drawing/2014/main" id="{FD2B50F5-BD79-32D2-76EC-71AC1B55C38C}"/>
                  </a:ext>
                </a:extLst>
              </p:cNvPr>
              <p:cNvGrpSpPr/>
              <p:nvPr/>
            </p:nvGrpSpPr>
            <p:grpSpPr>
              <a:xfrm>
                <a:off x="4882149" y="4110897"/>
                <a:ext cx="44914" cy="44865"/>
                <a:chOff x="4882149" y="4110897"/>
                <a:chExt cx="44914" cy="44865"/>
              </a:xfrm>
            </p:grpSpPr>
            <p:sp>
              <p:nvSpPr>
                <p:cNvPr id="203" name="Freeform 202">
                  <a:extLst>
                    <a:ext uri="{FF2B5EF4-FFF2-40B4-BE49-F238E27FC236}">
                      <a16:creationId xmlns:a16="http://schemas.microsoft.com/office/drawing/2014/main" id="{4200FF47-3103-4EC2-A9EA-BA1203EA191F}"/>
                    </a:ext>
                  </a:extLst>
                </p:cNvPr>
                <p:cNvSpPr/>
                <p:nvPr/>
              </p:nvSpPr>
              <p:spPr>
                <a:xfrm>
                  <a:off x="4882149" y="4110897"/>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204" name="Freeform 203">
                  <a:extLst>
                    <a:ext uri="{FF2B5EF4-FFF2-40B4-BE49-F238E27FC236}">
                      <a16:creationId xmlns:a16="http://schemas.microsoft.com/office/drawing/2014/main" id="{17F8B86C-A5CB-B1B4-AB74-0655BB9A5DFC}"/>
                    </a:ext>
                  </a:extLst>
                </p:cNvPr>
                <p:cNvSpPr/>
                <p:nvPr/>
              </p:nvSpPr>
              <p:spPr>
                <a:xfrm>
                  <a:off x="4882149" y="4110897"/>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205" name="Graphic 150">
                <a:extLst>
                  <a:ext uri="{FF2B5EF4-FFF2-40B4-BE49-F238E27FC236}">
                    <a16:creationId xmlns:a16="http://schemas.microsoft.com/office/drawing/2014/main" id="{04D3EF0B-F234-6378-BBE1-DF22BD861793}"/>
                  </a:ext>
                </a:extLst>
              </p:cNvPr>
              <p:cNvGrpSpPr/>
              <p:nvPr/>
            </p:nvGrpSpPr>
            <p:grpSpPr>
              <a:xfrm>
                <a:off x="4791780" y="3992694"/>
                <a:ext cx="44914" cy="44865"/>
                <a:chOff x="4791780" y="3992694"/>
                <a:chExt cx="44914" cy="44865"/>
              </a:xfrm>
            </p:grpSpPr>
            <p:sp>
              <p:nvSpPr>
                <p:cNvPr id="206" name="Freeform 205">
                  <a:extLst>
                    <a:ext uri="{FF2B5EF4-FFF2-40B4-BE49-F238E27FC236}">
                      <a16:creationId xmlns:a16="http://schemas.microsoft.com/office/drawing/2014/main" id="{FA4BD9EB-D6F5-0336-4972-63C4F897029F}"/>
                    </a:ext>
                  </a:extLst>
                </p:cNvPr>
                <p:cNvSpPr/>
                <p:nvPr/>
              </p:nvSpPr>
              <p:spPr>
                <a:xfrm>
                  <a:off x="4791780" y="3992694"/>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207" name="Freeform 206">
                  <a:extLst>
                    <a:ext uri="{FF2B5EF4-FFF2-40B4-BE49-F238E27FC236}">
                      <a16:creationId xmlns:a16="http://schemas.microsoft.com/office/drawing/2014/main" id="{3ACEE0B0-952A-B305-458C-FD26C9EEC1B7}"/>
                    </a:ext>
                  </a:extLst>
                </p:cNvPr>
                <p:cNvSpPr/>
                <p:nvPr/>
              </p:nvSpPr>
              <p:spPr>
                <a:xfrm>
                  <a:off x="4791780" y="3992694"/>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208" name="Graphic 150">
                <a:extLst>
                  <a:ext uri="{FF2B5EF4-FFF2-40B4-BE49-F238E27FC236}">
                    <a16:creationId xmlns:a16="http://schemas.microsoft.com/office/drawing/2014/main" id="{B79227E8-618E-DEED-CC3F-9F02961DEF32}"/>
                  </a:ext>
                </a:extLst>
              </p:cNvPr>
              <p:cNvGrpSpPr/>
              <p:nvPr/>
            </p:nvGrpSpPr>
            <p:grpSpPr>
              <a:xfrm>
                <a:off x="4727279" y="3858096"/>
                <a:ext cx="44914" cy="44865"/>
                <a:chOff x="4727279" y="3858096"/>
                <a:chExt cx="44914" cy="44865"/>
              </a:xfrm>
            </p:grpSpPr>
            <p:sp>
              <p:nvSpPr>
                <p:cNvPr id="209" name="Freeform 208">
                  <a:extLst>
                    <a:ext uri="{FF2B5EF4-FFF2-40B4-BE49-F238E27FC236}">
                      <a16:creationId xmlns:a16="http://schemas.microsoft.com/office/drawing/2014/main" id="{C089B1CB-3971-B3F3-D909-83436BF796AA}"/>
                    </a:ext>
                  </a:extLst>
                </p:cNvPr>
                <p:cNvSpPr/>
                <p:nvPr/>
              </p:nvSpPr>
              <p:spPr>
                <a:xfrm>
                  <a:off x="4727279" y="3858096"/>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210" name="Freeform 209">
                  <a:extLst>
                    <a:ext uri="{FF2B5EF4-FFF2-40B4-BE49-F238E27FC236}">
                      <a16:creationId xmlns:a16="http://schemas.microsoft.com/office/drawing/2014/main" id="{506CDD5C-C678-A7D6-44F1-14F46AAC75E1}"/>
                    </a:ext>
                  </a:extLst>
                </p:cNvPr>
                <p:cNvSpPr/>
                <p:nvPr/>
              </p:nvSpPr>
              <p:spPr>
                <a:xfrm>
                  <a:off x="4727279" y="3858096"/>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211" name="Graphic 150">
                <a:extLst>
                  <a:ext uri="{FF2B5EF4-FFF2-40B4-BE49-F238E27FC236}">
                    <a16:creationId xmlns:a16="http://schemas.microsoft.com/office/drawing/2014/main" id="{F464282F-222D-7E66-40BA-87BE9240755E}"/>
                  </a:ext>
                </a:extLst>
              </p:cNvPr>
              <p:cNvGrpSpPr/>
              <p:nvPr/>
            </p:nvGrpSpPr>
            <p:grpSpPr>
              <a:xfrm>
                <a:off x="4630088" y="3768904"/>
                <a:ext cx="44914" cy="44865"/>
                <a:chOff x="4630088" y="3768904"/>
                <a:chExt cx="44914" cy="44865"/>
              </a:xfrm>
            </p:grpSpPr>
            <p:sp>
              <p:nvSpPr>
                <p:cNvPr id="212" name="Freeform 211">
                  <a:extLst>
                    <a:ext uri="{FF2B5EF4-FFF2-40B4-BE49-F238E27FC236}">
                      <a16:creationId xmlns:a16="http://schemas.microsoft.com/office/drawing/2014/main" id="{34294DDE-4ABD-FD7C-ECB2-CE30415A32C8}"/>
                    </a:ext>
                  </a:extLst>
                </p:cNvPr>
                <p:cNvSpPr/>
                <p:nvPr/>
              </p:nvSpPr>
              <p:spPr>
                <a:xfrm>
                  <a:off x="4630088" y="3768904"/>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213" name="Freeform 212">
                  <a:extLst>
                    <a:ext uri="{FF2B5EF4-FFF2-40B4-BE49-F238E27FC236}">
                      <a16:creationId xmlns:a16="http://schemas.microsoft.com/office/drawing/2014/main" id="{B891E05A-371F-A107-22F3-606305FF37BF}"/>
                    </a:ext>
                  </a:extLst>
                </p:cNvPr>
                <p:cNvSpPr/>
                <p:nvPr/>
              </p:nvSpPr>
              <p:spPr>
                <a:xfrm>
                  <a:off x="4630088" y="3768904"/>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214" name="Graphic 150">
                <a:extLst>
                  <a:ext uri="{FF2B5EF4-FFF2-40B4-BE49-F238E27FC236}">
                    <a16:creationId xmlns:a16="http://schemas.microsoft.com/office/drawing/2014/main" id="{B1AA5CE7-55A3-65EE-6590-23F868DD989F}"/>
                  </a:ext>
                </a:extLst>
              </p:cNvPr>
              <p:cNvGrpSpPr/>
              <p:nvPr/>
            </p:nvGrpSpPr>
            <p:grpSpPr>
              <a:xfrm>
                <a:off x="4551876" y="3733483"/>
                <a:ext cx="44914" cy="44865"/>
                <a:chOff x="4551876" y="3733483"/>
                <a:chExt cx="44914" cy="44865"/>
              </a:xfrm>
            </p:grpSpPr>
            <p:sp>
              <p:nvSpPr>
                <p:cNvPr id="215" name="Freeform 214">
                  <a:extLst>
                    <a:ext uri="{FF2B5EF4-FFF2-40B4-BE49-F238E27FC236}">
                      <a16:creationId xmlns:a16="http://schemas.microsoft.com/office/drawing/2014/main" id="{C87673A0-0696-1CFE-51C4-9A7D52B78DFB}"/>
                    </a:ext>
                  </a:extLst>
                </p:cNvPr>
                <p:cNvSpPr/>
                <p:nvPr/>
              </p:nvSpPr>
              <p:spPr>
                <a:xfrm>
                  <a:off x="4551876" y="3733483"/>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216" name="Freeform 215">
                  <a:extLst>
                    <a:ext uri="{FF2B5EF4-FFF2-40B4-BE49-F238E27FC236}">
                      <a16:creationId xmlns:a16="http://schemas.microsoft.com/office/drawing/2014/main" id="{E1A6D0C0-B829-FB19-D6A1-270B1E08CD7D}"/>
                    </a:ext>
                  </a:extLst>
                </p:cNvPr>
                <p:cNvSpPr/>
                <p:nvPr/>
              </p:nvSpPr>
              <p:spPr>
                <a:xfrm>
                  <a:off x="4551876" y="3733483"/>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217" name="Graphic 150">
                <a:extLst>
                  <a:ext uri="{FF2B5EF4-FFF2-40B4-BE49-F238E27FC236}">
                    <a16:creationId xmlns:a16="http://schemas.microsoft.com/office/drawing/2014/main" id="{BA89F842-8FC6-CDA2-CD25-BA9EC32096FF}"/>
                  </a:ext>
                </a:extLst>
              </p:cNvPr>
              <p:cNvGrpSpPr/>
              <p:nvPr/>
            </p:nvGrpSpPr>
            <p:grpSpPr>
              <a:xfrm>
                <a:off x="4406597" y="3636397"/>
                <a:ext cx="44914" cy="44865"/>
                <a:chOff x="4406597" y="3636397"/>
                <a:chExt cx="44914" cy="44865"/>
              </a:xfrm>
            </p:grpSpPr>
            <p:sp>
              <p:nvSpPr>
                <p:cNvPr id="218" name="Freeform 217">
                  <a:extLst>
                    <a:ext uri="{FF2B5EF4-FFF2-40B4-BE49-F238E27FC236}">
                      <a16:creationId xmlns:a16="http://schemas.microsoft.com/office/drawing/2014/main" id="{9F813D1B-5CDA-6F13-730A-D522558E865A}"/>
                    </a:ext>
                  </a:extLst>
                </p:cNvPr>
                <p:cNvSpPr/>
                <p:nvPr/>
              </p:nvSpPr>
              <p:spPr>
                <a:xfrm>
                  <a:off x="4406597" y="3636397"/>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219" name="Freeform 218">
                  <a:extLst>
                    <a:ext uri="{FF2B5EF4-FFF2-40B4-BE49-F238E27FC236}">
                      <a16:creationId xmlns:a16="http://schemas.microsoft.com/office/drawing/2014/main" id="{9E9655C0-264E-CF96-FF78-5AAB3DC7BAFE}"/>
                    </a:ext>
                  </a:extLst>
                </p:cNvPr>
                <p:cNvSpPr/>
                <p:nvPr/>
              </p:nvSpPr>
              <p:spPr>
                <a:xfrm>
                  <a:off x="4406597" y="3636397"/>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220" name="Graphic 150">
                <a:extLst>
                  <a:ext uri="{FF2B5EF4-FFF2-40B4-BE49-F238E27FC236}">
                    <a16:creationId xmlns:a16="http://schemas.microsoft.com/office/drawing/2014/main" id="{F4DCF22F-696D-C2D3-6788-BC863219741C}"/>
                  </a:ext>
                </a:extLst>
              </p:cNvPr>
              <p:cNvGrpSpPr/>
              <p:nvPr/>
            </p:nvGrpSpPr>
            <p:grpSpPr>
              <a:xfrm>
                <a:off x="4368504" y="3636397"/>
                <a:ext cx="44914" cy="44865"/>
                <a:chOff x="4368504" y="3636397"/>
                <a:chExt cx="44914" cy="44865"/>
              </a:xfrm>
            </p:grpSpPr>
            <p:sp>
              <p:nvSpPr>
                <p:cNvPr id="221" name="Freeform 220">
                  <a:extLst>
                    <a:ext uri="{FF2B5EF4-FFF2-40B4-BE49-F238E27FC236}">
                      <a16:creationId xmlns:a16="http://schemas.microsoft.com/office/drawing/2014/main" id="{0B199402-BBCC-6277-1301-24143413A564}"/>
                    </a:ext>
                  </a:extLst>
                </p:cNvPr>
                <p:cNvSpPr/>
                <p:nvPr/>
              </p:nvSpPr>
              <p:spPr>
                <a:xfrm>
                  <a:off x="4368504" y="3636397"/>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222" name="Freeform 221">
                  <a:extLst>
                    <a:ext uri="{FF2B5EF4-FFF2-40B4-BE49-F238E27FC236}">
                      <a16:creationId xmlns:a16="http://schemas.microsoft.com/office/drawing/2014/main" id="{13F0178E-9259-83C4-0E6E-25B1E3CDBFE7}"/>
                    </a:ext>
                  </a:extLst>
                </p:cNvPr>
                <p:cNvSpPr/>
                <p:nvPr/>
              </p:nvSpPr>
              <p:spPr>
                <a:xfrm>
                  <a:off x="4368504" y="3636397"/>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223" name="Graphic 150">
                <a:extLst>
                  <a:ext uri="{FF2B5EF4-FFF2-40B4-BE49-F238E27FC236}">
                    <a16:creationId xmlns:a16="http://schemas.microsoft.com/office/drawing/2014/main" id="{A2FF3685-BD92-900E-3B65-F4F3C65FDE2D}"/>
                  </a:ext>
                </a:extLst>
              </p:cNvPr>
              <p:cNvGrpSpPr/>
              <p:nvPr/>
            </p:nvGrpSpPr>
            <p:grpSpPr>
              <a:xfrm>
                <a:off x="4389104" y="3636397"/>
                <a:ext cx="44914" cy="44865"/>
                <a:chOff x="4389104" y="3636397"/>
                <a:chExt cx="44914" cy="44865"/>
              </a:xfrm>
            </p:grpSpPr>
            <p:sp>
              <p:nvSpPr>
                <p:cNvPr id="224" name="Freeform 223">
                  <a:extLst>
                    <a:ext uri="{FF2B5EF4-FFF2-40B4-BE49-F238E27FC236}">
                      <a16:creationId xmlns:a16="http://schemas.microsoft.com/office/drawing/2014/main" id="{AFB9BE17-FABB-7CBA-9073-AA6A0DBDD9EC}"/>
                    </a:ext>
                  </a:extLst>
                </p:cNvPr>
                <p:cNvSpPr/>
                <p:nvPr/>
              </p:nvSpPr>
              <p:spPr>
                <a:xfrm>
                  <a:off x="4389104" y="3636397"/>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225" name="Freeform 224">
                  <a:extLst>
                    <a:ext uri="{FF2B5EF4-FFF2-40B4-BE49-F238E27FC236}">
                      <a16:creationId xmlns:a16="http://schemas.microsoft.com/office/drawing/2014/main" id="{7A003182-77DC-44EC-D6A8-B7CA40F16C2E}"/>
                    </a:ext>
                  </a:extLst>
                </p:cNvPr>
                <p:cNvSpPr/>
                <p:nvPr/>
              </p:nvSpPr>
              <p:spPr>
                <a:xfrm>
                  <a:off x="4389104" y="3636397"/>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226" name="Graphic 150">
                <a:extLst>
                  <a:ext uri="{FF2B5EF4-FFF2-40B4-BE49-F238E27FC236}">
                    <a16:creationId xmlns:a16="http://schemas.microsoft.com/office/drawing/2014/main" id="{9D957331-019A-2CE4-BA40-2EDE66F6F439}"/>
                  </a:ext>
                </a:extLst>
              </p:cNvPr>
              <p:cNvGrpSpPr/>
              <p:nvPr/>
            </p:nvGrpSpPr>
            <p:grpSpPr>
              <a:xfrm>
                <a:off x="5571129" y="4652594"/>
                <a:ext cx="44914" cy="44865"/>
                <a:chOff x="5571129" y="4652594"/>
                <a:chExt cx="44914" cy="44865"/>
              </a:xfrm>
            </p:grpSpPr>
            <p:sp>
              <p:nvSpPr>
                <p:cNvPr id="227" name="Freeform 226">
                  <a:extLst>
                    <a:ext uri="{FF2B5EF4-FFF2-40B4-BE49-F238E27FC236}">
                      <a16:creationId xmlns:a16="http://schemas.microsoft.com/office/drawing/2014/main" id="{5AB01FD2-A507-9E43-7366-011251E3C577}"/>
                    </a:ext>
                  </a:extLst>
                </p:cNvPr>
                <p:cNvSpPr/>
                <p:nvPr/>
              </p:nvSpPr>
              <p:spPr>
                <a:xfrm>
                  <a:off x="5571129" y="4652594"/>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228" name="Freeform 227">
                  <a:extLst>
                    <a:ext uri="{FF2B5EF4-FFF2-40B4-BE49-F238E27FC236}">
                      <a16:creationId xmlns:a16="http://schemas.microsoft.com/office/drawing/2014/main" id="{C3ABC61A-6A56-A223-8BBC-C7C1777BBB81}"/>
                    </a:ext>
                  </a:extLst>
                </p:cNvPr>
                <p:cNvSpPr/>
                <p:nvPr/>
              </p:nvSpPr>
              <p:spPr>
                <a:xfrm>
                  <a:off x="5571129" y="4652594"/>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229" name="Graphic 150">
                <a:extLst>
                  <a:ext uri="{FF2B5EF4-FFF2-40B4-BE49-F238E27FC236}">
                    <a16:creationId xmlns:a16="http://schemas.microsoft.com/office/drawing/2014/main" id="{5369C486-5131-3CBF-888D-CE2549872A98}"/>
                  </a:ext>
                </a:extLst>
              </p:cNvPr>
              <p:cNvGrpSpPr/>
              <p:nvPr/>
            </p:nvGrpSpPr>
            <p:grpSpPr>
              <a:xfrm>
                <a:off x="5591189" y="4657789"/>
                <a:ext cx="44914" cy="44865"/>
                <a:chOff x="5591189" y="4657789"/>
                <a:chExt cx="44914" cy="44865"/>
              </a:xfrm>
            </p:grpSpPr>
            <p:sp>
              <p:nvSpPr>
                <p:cNvPr id="230" name="Freeform 229">
                  <a:extLst>
                    <a:ext uri="{FF2B5EF4-FFF2-40B4-BE49-F238E27FC236}">
                      <a16:creationId xmlns:a16="http://schemas.microsoft.com/office/drawing/2014/main" id="{7AC3DF86-E1F4-CC5D-B262-CDE39D0D5CE0}"/>
                    </a:ext>
                  </a:extLst>
                </p:cNvPr>
                <p:cNvSpPr/>
                <p:nvPr/>
              </p:nvSpPr>
              <p:spPr>
                <a:xfrm>
                  <a:off x="5591189" y="4657789"/>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231" name="Freeform 230">
                  <a:extLst>
                    <a:ext uri="{FF2B5EF4-FFF2-40B4-BE49-F238E27FC236}">
                      <a16:creationId xmlns:a16="http://schemas.microsoft.com/office/drawing/2014/main" id="{8B61B545-7526-4333-AF28-4E1EE6BE7CFE}"/>
                    </a:ext>
                  </a:extLst>
                </p:cNvPr>
                <p:cNvSpPr/>
                <p:nvPr/>
              </p:nvSpPr>
              <p:spPr>
                <a:xfrm>
                  <a:off x="5591189" y="4657789"/>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232" name="Graphic 150">
                <a:extLst>
                  <a:ext uri="{FF2B5EF4-FFF2-40B4-BE49-F238E27FC236}">
                    <a16:creationId xmlns:a16="http://schemas.microsoft.com/office/drawing/2014/main" id="{6C56653E-7D05-7C96-63B7-2D5B0E305B14}"/>
                  </a:ext>
                </a:extLst>
              </p:cNvPr>
              <p:cNvGrpSpPr/>
              <p:nvPr/>
            </p:nvGrpSpPr>
            <p:grpSpPr>
              <a:xfrm>
                <a:off x="6027905" y="4778084"/>
                <a:ext cx="44981" cy="44865"/>
                <a:chOff x="6027905" y="4778084"/>
                <a:chExt cx="44981" cy="44865"/>
              </a:xfrm>
            </p:grpSpPr>
            <p:sp>
              <p:nvSpPr>
                <p:cNvPr id="233" name="Freeform 232">
                  <a:extLst>
                    <a:ext uri="{FF2B5EF4-FFF2-40B4-BE49-F238E27FC236}">
                      <a16:creationId xmlns:a16="http://schemas.microsoft.com/office/drawing/2014/main" id="{DFB00309-DAB6-AA57-EEF4-A94715919656}"/>
                    </a:ext>
                  </a:extLst>
                </p:cNvPr>
                <p:cNvSpPr/>
                <p:nvPr/>
              </p:nvSpPr>
              <p:spPr>
                <a:xfrm>
                  <a:off x="6027905" y="4778084"/>
                  <a:ext cx="44981" cy="44865"/>
                </a:xfrm>
                <a:custGeom>
                  <a:avLst/>
                  <a:gdLst>
                    <a:gd name="connsiteX0" fmla="*/ 0 w 44981"/>
                    <a:gd name="connsiteY0" fmla="*/ 0 h 44865"/>
                    <a:gd name="connsiteX1" fmla="*/ 44982 w 44981"/>
                    <a:gd name="connsiteY1" fmla="*/ 44866 h 44865"/>
                  </a:gdLst>
                  <a:ahLst/>
                  <a:cxnLst>
                    <a:cxn ang="0">
                      <a:pos x="connsiteX0" y="connsiteY0"/>
                    </a:cxn>
                    <a:cxn ang="0">
                      <a:pos x="connsiteX1" y="connsiteY1"/>
                    </a:cxn>
                  </a:cxnLst>
                  <a:rect l="l" t="t" r="r" b="b"/>
                  <a:pathLst>
                    <a:path w="44981" h="44865">
                      <a:moveTo>
                        <a:pt x="0" y="0"/>
                      </a:moveTo>
                      <a:lnTo>
                        <a:pt x="44982" y="44866"/>
                      </a:lnTo>
                    </a:path>
                  </a:pathLst>
                </a:custGeom>
                <a:ln w="7423" cap="flat">
                  <a:solidFill>
                    <a:srgbClr val="5E8298"/>
                  </a:solidFill>
                  <a:prstDash val="solid"/>
                  <a:miter/>
                </a:ln>
              </p:spPr>
              <p:txBody>
                <a:bodyPr rtlCol="0" anchor="ctr"/>
                <a:lstStyle/>
                <a:p>
                  <a:endParaRPr lang="en-GB" noProof="0" dirty="0"/>
                </a:p>
              </p:txBody>
            </p:sp>
            <p:sp>
              <p:nvSpPr>
                <p:cNvPr id="234" name="Freeform 233">
                  <a:extLst>
                    <a:ext uri="{FF2B5EF4-FFF2-40B4-BE49-F238E27FC236}">
                      <a16:creationId xmlns:a16="http://schemas.microsoft.com/office/drawing/2014/main" id="{F2A56B24-0533-81E9-B2C3-8ECA10F12F28}"/>
                    </a:ext>
                  </a:extLst>
                </p:cNvPr>
                <p:cNvSpPr/>
                <p:nvPr/>
              </p:nvSpPr>
              <p:spPr>
                <a:xfrm>
                  <a:off x="6027905" y="4778084"/>
                  <a:ext cx="44981" cy="44865"/>
                </a:xfrm>
                <a:custGeom>
                  <a:avLst/>
                  <a:gdLst>
                    <a:gd name="connsiteX0" fmla="*/ 44982 w 44981"/>
                    <a:gd name="connsiteY0" fmla="*/ 0 h 44865"/>
                    <a:gd name="connsiteX1" fmla="*/ 0 w 44981"/>
                    <a:gd name="connsiteY1" fmla="*/ 44866 h 44865"/>
                  </a:gdLst>
                  <a:ahLst/>
                  <a:cxnLst>
                    <a:cxn ang="0">
                      <a:pos x="connsiteX0" y="connsiteY0"/>
                    </a:cxn>
                    <a:cxn ang="0">
                      <a:pos x="connsiteX1" y="connsiteY1"/>
                    </a:cxn>
                  </a:cxnLst>
                  <a:rect l="l" t="t" r="r" b="b"/>
                  <a:pathLst>
                    <a:path w="44981" h="44865">
                      <a:moveTo>
                        <a:pt x="44982"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235" name="Graphic 150">
                <a:extLst>
                  <a:ext uri="{FF2B5EF4-FFF2-40B4-BE49-F238E27FC236}">
                    <a16:creationId xmlns:a16="http://schemas.microsoft.com/office/drawing/2014/main" id="{3F79A68E-60C2-2F4F-1D2D-736E5DA2BEC5}"/>
                  </a:ext>
                </a:extLst>
              </p:cNvPr>
              <p:cNvGrpSpPr/>
              <p:nvPr/>
            </p:nvGrpSpPr>
            <p:grpSpPr>
              <a:xfrm>
                <a:off x="5958474" y="4778084"/>
                <a:ext cx="44914" cy="44865"/>
                <a:chOff x="5958474" y="4778084"/>
                <a:chExt cx="44914" cy="44865"/>
              </a:xfrm>
            </p:grpSpPr>
            <p:sp>
              <p:nvSpPr>
                <p:cNvPr id="236" name="Freeform 235">
                  <a:extLst>
                    <a:ext uri="{FF2B5EF4-FFF2-40B4-BE49-F238E27FC236}">
                      <a16:creationId xmlns:a16="http://schemas.microsoft.com/office/drawing/2014/main" id="{2DA3DC8D-3F8A-91EE-8C8C-B86C6624892B}"/>
                    </a:ext>
                  </a:extLst>
                </p:cNvPr>
                <p:cNvSpPr/>
                <p:nvPr/>
              </p:nvSpPr>
              <p:spPr>
                <a:xfrm>
                  <a:off x="5958474" y="4778084"/>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237" name="Freeform 236">
                  <a:extLst>
                    <a:ext uri="{FF2B5EF4-FFF2-40B4-BE49-F238E27FC236}">
                      <a16:creationId xmlns:a16="http://schemas.microsoft.com/office/drawing/2014/main" id="{9CB1B80A-AAE7-48FA-A388-F19656B7D95F}"/>
                    </a:ext>
                  </a:extLst>
                </p:cNvPr>
                <p:cNvSpPr/>
                <p:nvPr/>
              </p:nvSpPr>
              <p:spPr>
                <a:xfrm>
                  <a:off x="5958474" y="4778084"/>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238" name="Graphic 150">
                <a:extLst>
                  <a:ext uri="{FF2B5EF4-FFF2-40B4-BE49-F238E27FC236}">
                    <a16:creationId xmlns:a16="http://schemas.microsoft.com/office/drawing/2014/main" id="{70EE9370-A0E7-2521-F3C6-4A329905BAB5}"/>
                  </a:ext>
                </a:extLst>
              </p:cNvPr>
              <p:cNvGrpSpPr/>
              <p:nvPr/>
            </p:nvGrpSpPr>
            <p:grpSpPr>
              <a:xfrm>
                <a:off x="6106793" y="4798190"/>
                <a:ext cx="44914" cy="44865"/>
                <a:chOff x="6106793" y="4798190"/>
                <a:chExt cx="44914" cy="44865"/>
              </a:xfrm>
            </p:grpSpPr>
            <p:sp>
              <p:nvSpPr>
                <p:cNvPr id="239" name="Freeform 238">
                  <a:extLst>
                    <a:ext uri="{FF2B5EF4-FFF2-40B4-BE49-F238E27FC236}">
                      <a16:creationId xmlns:a16="http://schemas.microsoft.com/office/drawing/2014/main" id="{D5AB39B7-1E06-DC20-F48D-10BA803814FE}"/>
                    </a:ext>
                  </a:extLst>
                </p:cNvPr>
                <p:cNvSpPr/>
                <p:nvPr/>
              </p:nvSpPr>
              <p:spPr>
                <a:xfrm>
                  <a:off x="6106793" y="4798190"/>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240" name="Freeform 239">
                  <a:extLst>
                    <a:ext uri="{FF2B5EF4-FFF2-40B4-BE49-F238E27FC236}">
                      <a16:creationId xmlns:a16="http://schemas.microsoft.com/office/drawing/2014/main" id="{B4CC0167-A5A0-B200-E32D-D4E5341D2773}"/>
                    </a:ext>
                  </a:extLst>
                </p:cNvPr>
                <p:cNvSpPr/>
                <p:nvPr/>
              </p:nvSpPr>
              <p:spPr>
                <a:xfrm>
                  <a:off x="6106793" y="4798190"/>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grpSp>
            <p:nvGrpSpPr>
              <p:cNvPr id="241" name="Graphic 150">
                <a:extLst>
                  <a:ext uri="{FF2B5EF4-FFF2-40B4-BE49-F238E27FC236}">
                    <a16:creationId xmlns:a16="http://schemas.microsoft.com/office/drawing/2014/main" id="{B281C9CD-6ED6-2751-6E84-B1B6AEFC593C}"/>
                  </a:ext>
                </a:extLst>
              </p:cNvPr>
              <p:cNvGrpSpPr/>
              <p:nvPr/>
            </p:nvGrpSpPr>
            <p:grpSpPr>
              <a:xfrm>
                <a:off x="6268890" y="4798190"/>
                <a:ext cx="44914" cy="44865"/>
                <a:chOff x="6268890" y="4798190"/>
                <a:chExt cx="44914" cy="44865"/>
              </a:xfrm>
            </p:grpSpPr>
            <p:sp>
              <p:nvSpPr>
                <p:cNvPr id="242" name="Freeform 241">
                  <a:extLst>
                    <a:ext uri="{FF2B5EF4-FFF2-40B4-BE49-F238E27FC236}">
                      <a16:creationId xmlns:a16="http://schemas.microsoft.com/office/drawing/2014/main" id="{BAF40EBF-297D-5234-4154-B7A5F950E51C}"/>
                    </a:ext>
                  </a:extLst>
                </p:cNvPr>
                <p:cNvSpPr/>
                <p:nvPr/>
              </p:nvSpPr>
              <p:spPr>
                <a:xfrm>
                  <a:off x="6268890" y="4798190"/>
                  <a:ext cx="44914" cy="44865"/>
                </a:xfrm>
                <a:custGeom>
                  <a:avLst/>
                  <a:gdLst>
                    <a:gd name="connsiteX0" fmla="*/ 0 w 44914"/>
                    <a:gd name="connsiteY0" fmla="*/ 0 h 44865"/>
                    <a:gd name="connsiteX1" fmla="*/ 44914 w 44914"/>
                    <a:gd name="connsiteY1" fmla="*/ 44866 h 44865"/>
                  </a:gdLst>
                  <a:ahLst/>
                  <a:cxnLst>
                    <a:cxn ang="0">
                      <a:pos x="connsiteX0" y="connsiteY0"/>
                    </a:cxn>
                    <a:cxn ang="0">
                      <a:pos x="connsiteX1" y="connsiteY1"/>
                    </a:cxn>
                  </a:cxnLst>
                  <a:rect l="l" t="t" r="r" b="b"/>
                  <a:pathLst>
                    <a:path w="44914" h="44865">
                      <a:moveTo>
                        <a:pt x="0" y="0"/>
                      </a:moveTo>
                      <a:lnTo>
                        <a:pt x="44914" y="44866"/>
                      </a:lnTo>
                    </a:path>
                  </a:pathLst>
                </a:custGeom>
                <a:ln w="7423" cap="flat">
                  <a:solidFill>
                    <a:srgbClr val="5E8298"/>
                  </a:solidFill>
                  <a:prstDash val="solid"/>
                  <a:miter/>
                </a:ln>
              </p:spPr>
              <p:txBody>
                <a:bodyPr rtlCol="0" anchor="ctr"/>
                <a:lstStyle/>
                <a:p>
                  <a:endParaRPr lang="en-GB" noProof="0" dirty="0"/>
                </a:p>
              </p:txBody>
            </p:sp>
            <p:sp>
              <p:nvSpPr>
                <p:cNvPr id="243" name="Freeform 242">
                  <a:extLst>
                    <a:ext uri="{FF2B5EF4-FFF2-40B4-BE49-F238E27FC236}">
                      <a16:creationId xmlns:a16="http://schemas.microsoft.com/office/drawing/2014/main" id="{1D5EDC5D-13A6-2673-795C-5A74CB803917}"/>
                    </a:ext>
                  </a:extLst>
                </p:cNvPr>
                <p:cNvSpPr/>
                <p:nvPr/>
              </p:nvSpPr>
              <p:spPr>
                <a:xfrm>
                  <a:off x="6268890" y="4798190"/>
                  <a:ext cx="44914" cy="44865"/>
                </a:xfrm>
                <a:custGeom>
                  <a:avLst/>
                  <a:gdLst>
                    <a:gd name="connsiteX0" fmla="*/ 44914 w 44914"/>
                    <a:gd name="connsiteY0" fmla="*/ 0 h 44865"/>
                    <a:gd name="connsiteX1" fmla="*/ 0 w 44914"/>
                    <a:gd name="connsiteY1" fmla="*/ 44866 h 44865"/>
                  </a:gdLst>
                  <a:ahLst/>
                  <a:cxnLst>
                    <a:cxn ang="0">
                      <a:pos x="connsiteX0" y="connsiteY0"/>
                    </a:cxn>
                    <a:cxn ang="0">
                      <a:pos x="connsiteX1" y="connsiteY1"/>
                    </a:cxn>
                  </a:cxnLst>
                  <a:rect l="l" t="t" r="r" b="b"/>
                  <a:pathLst>
                    <a:path w="44914" h="44865">
                      <a:moveTo>
                        <a:pt x="44914" y="0"/>
                      </a:moveTo>
                      <a:lnTo>
                        <a:pt x="0" y="44866"/>
                      </a:lnTo>
                    </a:path>
                  </a:pathLst>
                </a:custGeom>
                <a:ln w="7423" cap="flat">
                  <a:solidFill>
                    <a:srgbClr val="5E8298"/>
                  </a:solidFill>
                  <a:prstDash val="solid"/>
                  <a:miter/>
                </a:ln>
              </p:spPr>
              <p:txBody>
                <a:bodyPr rtlCol="0" anchor="ctr"/>
                <a:lstStyle/>
                <a:p>
                  <a:endParaRPr lang="en-GB" noProof="0" dirty="0"/>
                </a:p>
              </p:txBody>
            </p:sp>
          </p:grpSp>
          <p:sp>
            <p:nvSpPr>
              <p:cNvPr id="244" name="Freeform 243">
                <a:extLst>
                  <a:ext uri="{FF2B5EF4-FFF2-40B4-BE49-F238E27FC236}">
                    <a16:creationId xmlns:a16="http://schemas.microsoft.com/office/drawing/2014/main" id="{5BC0C043-3673-BD29-8C8F-CA0C11103242}"/>
                  </a:ext>
                </a:extLst>
              </p:cNvPr>
              <p:cNvSpPr/>
              <p:nvPr/>
            </p:nvSpPr>
            <p:spPr>
              <a:xfrm>
                <a:off x="4385592" y="3657042"/>
                <a:ext cx="2587272" cy="1163546"/>
              </a:xfrm>
              <a:custGeom>
                <a:avLst/>
                <a:gdLst>
                  <a:gd name="connsiteX0" fmla="*/ 2587273 w 2587272"/>
                  <a:gd name="connsiteY0" fmla="*/ 1163547 h 1163546"/>
                  <a:gd name="connsiteX1" fmla="*/ 1729779 w 2587272"/>
                  <a:gd name="connsiteY1" fmla="*/ 1163547 h 1163546"/>
                  <a:gd name="connsiteX2" fmla="*/ 1729779 w 2587272"/>
                  <a:gd name="connsiteY2" fmla="*/ 1142227 h 1163546"/>
                  <a:gd name="connsiteX3" fmla="*/ 1585310 w 2587272"/>
                  <a:gd name="connsiteY3" fmla="*/ 1142227 h 1163546"/>
                  <a:gd name="connsiteX4" fmla="*/ 1585310 w 2587272"/>
                  <a:gd name="connsiteY4" fmla="*/ 1126642 h 1163546"/>
                  <a:gd name="connsiteX5" fmla="*/ 1504937 w 2587272"/>
                  <a:gd name="connsiteY5" fmla="*/ 1126642 h 1163546"/>
                  <a:gd name="connsiteX6" fmla="*/ 1504937 w 2587272"/>
                  <a:gd name="connsiteY6" fmla="*/ 1110247 h 1163546"/>
                  <a:gd name="connsiteX7" fmla="*/ 1491766 w 2587272"/>
                  <a:gd name="connsiteY7" fmla="*/ 1110247 h 1163546"/>
                  <a:gd name="connsiteX8" fmla="*/ 1491766 w 2587272"/>
                  <a:gd name="connsiteY8" fmla="*/ 1094730 h 1163546"/>
                  <a:gd name="connsiteX9" fmla="*/ 1473733 w 2587272"/>
                  <a:gd name="connsiteY9" fmla="*/ 1094730 h 1163546"/>
                  <a:gd name="connsiteX10" fmla="*/ 1473733 w 2587272"/>
                  <a:gd name="connsiteY10" fmla="*/ 1079954 h 1163546"/>
                  <a:gd name="connsiteX11" fmla="*/ 1353106 w 2587272"/>
                  <a:gd name="connsiteY11" fmla="*/ 1079954 h 1163546"/>
                  <a:gd name="connsiteX12" fmla="*/ 1353106 w 2587272"/>
                  <a:gd name="connsiteY12" fmla="*/ 1066798 h 1163546"/>
                  <a:gd name="connsiteX13" fmla="*/ 1303058 w 2587272"/>
                  <a:gd name="connsiteY13" fmla="*/ 1066798 h 1163546"/>
                  <a:gd name="connsiteX14" fmla="*/ 1303058 w 2587272"/>
                  <a:gd name="connsiteY14" fmla="*/ 1054519 h 1163546"/>
                  <a:gd name="connsiteX15" fmla="*/ 1281648 w 2587272"/>
                  <a:gd name="connsiteY15" fmla="*/ 1054519 h 1163546"/>
                  <a:gd name="connsiteX16" fmla="*/ 1281648 w 2587272"/>
                  <a:gd name="connsiteY16" fmla="*/ 1042240 h 1163546"/>
                  <a:gd name="connsiteX17" fmla="*/ 1269356 w 2587272"/>
                  <a:gd name="connsiteY17" fmla="*/ 1042240 h 1163546"/>
                  <a:gd name="connsiteX18" fmla="*/ 1269356 w 2587272"/>
                  <a:gd name="connsiteY18" fmla="*/ 1030770 h 1163546"/>
                  <a:gd name="connsiteX19" fmla="*/ 1234910 w 2587272"/>
                  <a:gd name="connsiteY19" fmla="*/ 1030770 h 1163546"/>
                  <a:gd name="connsiteX20" fmla="*/ 1234910 w 2587272"/>
                  <a:gd name="connsiteY20" fmla="*/ 1019301 h 1163546"/>
                  <a:gd name="connsiteX21" fmla="*/ 1199654 w 2587272"/>
                  <a:gd name="connsiteY21" fmla="*/ 1019301 h 1163546"/>
                  <a:gd name="connsiteX22" fmla="*/ 1199654 w 2587272"/>
                  <a:gd name="connsiteY22" fmla="*/ 1009451 h 1163546"/>
                  <a:gd name="connsiteX23" fmla="*/ 1179932 w 2587272"/>
                  <a:gd name="connsiteY23" fmla="*/ 1009451 h 1163546"/>
                  <a:gd name="connsiteX24" fmla="*/ 1179932 w 2587272"/>
                  <a:gd name="connsiteY24" fmla="*/ 1000410 h 1163546"/>
                  <a:gd name="connsiteX25" fmla="*/ 1171760 w 2587272"/>
                  <a:gd name="connsiteY25" fmla="*/ 1000410 h 1163546"/>
                  <a:gd name="connsiteX26" fmla="*/ 1171760 w 2587272"/>
                  <a:gd name="connsiteY26" fmla="*/ 988941 h 1163546"/>
                  <a:gd name="connsiteX27" fmla="*/ 1150417 w 2587272"/>
                  <a:gd name="connsiteY27" fmla="*/ 988941 h 1163546"/>
                  <a:gd name="connsiteX28" fmla="*/ 1150417 w 2587272"/>
                  <a:gd name="connsiteY28" fmla="*/ 979967 h 1163546"/>
                  <a:gd name="connsiteX29" fmla="*/ 1115093 w 2587272"/>
                  <a:gd name="connsiteY29" fmla="*/ 979967 h 1163546"/>
                  <a:gd name="connsiteX30" fmla="*/ 1115093 w 2587272"/>
                  <a:gd name="connsiteY30" fmla="*/ 970927 h 1163546"/>
                  <a:gd name="connsiteX31" fmla="*/ 1097870 w 2587272"/>
                  <a:gd name="connsiteY31" fmla="*/ 970927 h 1163546"/>
                  <a:gd name="connsiteX32" fmla="*/ 1097870 w 2587272"/>
                  <a:gd name="connsiteY32" fmla="*/ 949607 h 1163546"/>
                  <a:gd name="connsiteX33" fmla="*/ 1059305 w 2587272"/>
                  <a:gd name="connsiteY33" fmla="*/ 949607 h 1163546"/>
                  <a:gd name="connsiteX34" fmla="*/ 1059305 w 2587272"/>
                  <a:gd name="connsiteY34" fmla="*/ 935641 h 1163546"/>
                  <a:gd name="connsiteX35" fmla="*/ 1051132 w 2587272"/>
                  <a:gd name="connsiteY35" fmla="*/ 935641 h 1163546"/>
                  <a:gd name="connsiteX36" fmla="*/ 1051132 w 2587272"/>
                  <a:gd name="connsiteY36" fmla="*/ 926668 h 1163546"/>
                  <a:gd name="connsiteX37" fmla="*/ 1040461 w 2587272"/>
                  <a:gd name="connsiteY37" fmla="*/ 926668 h 1163546"/>
                  <a:gd name="connsiteX38" fmla="*/ 1040461 w 2587272"/>
                  <a:gd name="connsiteY38" fmla="*/ 919246 h 1163546"/>
                  <a:gd name="connsiteX39" fmla="*/ 1003516 w 2587272"/>
                  <a:gd name="connsiteY39" fmla="*/ 919246 h 1163546"/>
                  <a:gd name="connsiteX40" fmla="*/ 1003516 w 2587272"/>
                  <a:gd name="connsiteY40" fmla="*/ 911083 h 1163546"/>
                  <a:gd name="connsiteX41" fmla="*/ 987104 w 2587272"/>
                  <a:gd name="connsiteY41" fmla="*/ 911083 h 1163546"/>
                  <a:gd name="connsiteX42" fmla="*/ 987104 w 2587272"/>
                  <a:gd name="connsiteY42" fmla="*/ 900423 h 1163546"/>
                  <a:gd name="connsiteX43" fmla="*/ 966572 w 2587272"/>
                  <a:gd name="connsiteY43" fmla="*/ 900423 h 1163546"/>
                  <a:gd name="connsiteX44" fmla="*/ 966572 w 2587272"/>
                  <a:gd name="connsiteY44" fmla="*/ 889763 h 1163546"/>
                  <a:gd name="connsiteX45" fmla="*/ 955900 w 2587272"/>
                  <a:gd name="connsiteY45" fmla="*/ 889763 h 1163546"/>
                  <a:gd name="connsiteX46" fmla="*/ 955900 w 2587272"/>
                  <a:gd name="connsiteY46" fmla="*/ 879913 h 1163546"/>
                  <a:gd name="connsiteX47" fmla="*/ 929627 w 2587272"/>
                  <a:gd name="connsiteY47" fmla="*/ 879913 h 1163546"/>
                  <a:gd name="connsiteX48" fmla="*/ 929627 w 2587272"/>
                  <a:gd name="connsiteY48" fmla="*/ 870940 h 1163546"/>
                  <a:gd name="connsiteX49" fmla="*/ 915714 w 2587272"/>
                  <a:gd name="connsiteY49" fmla="*/ 870940 h 1163546"/>
                  <a:gd name="connsiteX50" fmla="*/ 915714 w 2587272"/>
                  <a:gd name="connsiteY50" fmla="*/ 861899 h 1163546"/>
                  <a:gd name="connsiteX51" fmla="*/ 887819 w 2587272"/>
                  <a:gd name="connsiteY51" fmla="*/ 861899 h 1163546"/>
                  <a:gd name="connsiteX52" fmla="*/ 887819 w 2587272"/>
                  <a:gd name="connsiteY52" fmla="*/ 851239 h 1163546"/>
                  <a:gd name="connsiteX53" fmla="*/ 877148 w 2587272"/>
                  <a:gd name="connsiteY53" fmla="*/ 851239 h 1163546"/>
                  <a:gd name="connsiteX54" fmla="*/ 877148 w 2587272"/>
                  <a:gd name="connsiteY54" fmla="*/ 841389 h 1163546"/>
                  <a:gd name="connsiteX55" fmla="*/ 868098 w 2587272"/>
                  <a:gd name="connsiteY55" fmla="*/ 841389 h 1163546"/>
                  <a:gd name="connsiteX56" fmla="*/ 868098 w 2587272"/>
                  <a:gd name="connsiteY56" fmla="*/ 828300 h 1163546"/>
                  <a:gd name="connsiteX57" fmla="*/ 835273 w 2587272"/>
                  <a:gd name="connsiteY57" fmla="*/ 828300 h 1163546"/>
                  <a:gd name="connsiteX58" fmla="*/ 835273 w 2587272"/>
                  <a:gd name="connsiteY58" fmla="*/ 813525 h 1163546"/>
                  <a:gd name="connsiteX59" fmla="*/ 813930 w 2587272"/>
                  <a:gd name="connsiteY59" fmla="*/ 813525 h 1163546"/>
                  <a:gd name="connsiteX60" fmla="*/ 813930 w 2587272"/>
                  <a:gd name="connsiteY60" fmla="*/ 793959 h 1163546"/>
                  <a:gd name="connsiteX61" fmla="*/ 793398 w 2587272"/>
                  <a:gd name="connsiteY61" fmla="*/ 793959 h 1163546"/>
                  <a:gd name="connsiteX62" fmla="*/ 793398 w 2587272"/>
                  <a:gd name="connsiteY62" fmla="*/ 787280 h 1163546"/>
                  <a:gd name="connsiteX63" fmla="*/ 769624 w 2587272"/>
                  <a:gd name="connsiteY63" fmla="*/ 787280 h 1163546"/>
                  <a:gd name="connsiteX64" fmla="*/ 769624 w 2587272"/>
                  <a:gd name="connsiteY64" fmla="*/ 779116 h 1163546"/>
                  <a:gd name="connsiteX65" fmla="*/ 724507 w 2587272"/>
                  <a:gd name="connsiteY65" fmla="*/ 779116 h 1163546"/>
                  <a:gd name="connsiteX66" fmla="*/ 724507 w 2587272"/>
                  <a:gd name="connsiteY66" fmla="*/ 766837 h 1163546"/>
                  <a:gd name="connsiteX67" fmla="*/ 715456 w 2587272"/>
                  <a:gd name="connsiteY67" fmla="*/ 766837 h 1163546"/>
                  <a:gd name="connsiteX68" fmla="*/ 715456 w 2587272"/>
                  <a:gd name="connsiteY68" fmla="*/ 752871 h 1163546"/>
                  <a:gd name="connsiteX69" fmla="*/ 704785 w 2587272"/>
                  <a:gd name="connsiteY69" fmla="*/ 752871 h 1163546"/>
                  <a:gd name="connsiteX70" fmla="*/ 704785 w 2587272"/>
                  <a:gd name="connsiteY70" fmla="*/ 737286 h 1163546"/>
                  <a:gd name="connsiteX71" fmla="*/ 695802 w 2587272"/>
                  <a:gd name="connsiteY71" fmla="*/ 737286 h 1163546"/>
                  <a:gd name="connsiteX72" fmla="*/ 695802 w 2587272"/>
                  <a:gd name="connsiteY72" fmla="*/ 729123 h 1163546"/>
                  <a:gd name="connsiteX73" fmla="*/ 688372 w 2587272"/>
                  <a:gd name="connsiteY73" fmla="*/ 729123 h 1163546"/>
                  <a:gd name="connsiteX74" fmla="*/ 688372 w 2587272"/>
                  <a:gd name="connsiteY74" fmla="*/ 712728 h 1163546"/>
                  <a:gd name="connsiteX75" fmla="*/ 678512 w 2587272"/>
                  <a:gd name="connsiteY75" fmla="*/ 712728 h 1163546"/>
                  <a:gd name="connsiteX76" fmla="*/ 678512 w 2587272"/>
                  <a:gd name="connsiteY76" fmla="*/ 685674 h 1163546"/>
                  <a:gd name="connsiteX77" fmla="*/ 669529 w 2587272"/>
                  <a:gd name="connsiteY77" fmla="*/ 685674 h 1163546"/>
                  <a:gd name="connsiteX78" fmla="*/ 669529 w 2587272"/>
                  <a:gd name="connsiteY78" fmla="*/ 664354 h 1163546"/>
                  <a:gd name="connsiteX79" fmla="*/ 654737 w 2587272"/>
                  <a:gd name="connsiteY79" fmla="*/ 664354 h 1163546"/>
                  <a:gd name="connsiteX80" fmla="*/ 654737 w 2587272"/>
                  <a:gd name="connsiteY80" fmla="*/ 657337 h 1163546"/>
                  <a:gd name="connsiteX81" fmla="*/ 646565 w 2587272"/>
                  <a:gd name="connsiteY81" fmla="*/ 657337 h 1163546"/>
                  <a:gd name="connsiteX82" fmla="*/ 646565 w 2587272"/>
                  <a:gd name="connsiteY82" fmla="*/ 646272 h 1163546"/>
                  <a:gd name="connsiteX83" fmla="*/ 638325 w 2587272"/>
                  <a:gd name="connsiteY83" fmla="*/ 646272 h 1163546"/>
                  <a:gd name="connsiteX84" fmla="*/ 638325 w 2587272"/>
                  <a:gd name="connsiteY84" fmla="*/ 638109 h 1163546"/>
                  <a:gd name="connsiteX85" fmla="*/ 630153 w 2587272"/>
                  <a:gd name="connsiteY85" fmla="*/ 638109 h 1163546"/>
                  <a:gd name="connsiteX86" fmla="*/ 630153 w 2587272"/>
                  <a:gd name="connsiteY86" fmla="*/ 620905 h 1163546"/>
                  <a:gd name="connsiteX87" fmla="*/ 617793 w 2587272"/>
                  <a:gd name="connsiteY87" fmla="*/ 620905 h 1163546"/>
                  <a:gd name="connsiteX88" fmla="*/ 617793 w 2587272"/>
                  <a:gd name="connsiteY88" fmla="*/ 610245 h 1163546"/>
                  <a:gd name="connsiteX89" fmla="*/ 611241 w 2587272"/>
                  <a:gd name="connsiteY89" fmla="*/ 610245 h 1163546"/>
                  <a:gd name="connsiteX90" fmla="*/ 611241 w 2587272"/>
                  <a:gd name="connsiteY90" fmla="*/ 586091 h 1163546"/>
                  <a:gd name="connsiteX91" fmla="*/ 578011 w 2587272"/>
                  <a:gd name="connsiteY91" fmla="*/ 586091 h 1163546"/>
                  <a:gd name="connsiteX92" fmla="*/ 578011 w 2587272"/>
                  <a:gd name="connsiteY92" fmla="*/ 575229 h 1163546"/>
                  <a:gd name="connsiteX93" fmla="*/ 564841 w 2587272"/>
                  <a:gd name="connsiteY93" fmla="*/ 575229 h 1163546"/>
                  <a:gd name="connsiteX94" fmla="*/ 564841 w 2587272"/>
                  <a:gd name="connsiteY94" fmla="*/ 558227 h 1163546"/>
                  <a:gd name="connsiteX95" fmla="*/ 551198 w 2587272"/>
                  <a:gd name="connsiteY95" fmla="*/ 558227 h 1163546"/>
                  <a:gd name="connsiteX96" fmla="*/ 551198 w 2587272"/>
                  <a:gd name="connsiteY96" fmla="*/ 542035 h 1163546"/>
                  <a:gd name="connsiteX97" fmla="*/ 541134 w 2587272"/>
                  <a:gd name="connsiteY97" fmla="*/ 542035 h 1163546"/>
                  <a:gd name="connsiteX98" fmla="*/ 541134 w 2587272"/>
                  <a:gd name="connsiteY98" fmla="*/ 530026 h 1163546"/>
                  <a:gd name="connsiteX99" fmla="*/ 535799 w 2587272"/>
                  <a:gd name="connsiteY99" fmla="*/ 530026 h 1163546"/>
                  <a:gd name="connsiteX100" fmla="*/ 535799 w 2587272"/>
                  <a:gd name="connsiteY100" fmla="*/ 497979 h 1163546"/>
                  <a:gd name="connsiteX101" fmla="*/ 531071 w 2587272"/>
                  <a:gd name="connsiteY101" fmla="*/ 497979 h 1163546"/>
                  <a:gd name="connsiteX102" fmla="*/ 531071 w 2587272"/>
                  <a:gd name="connsiteY102" fmla="*/ 483473 h 1163546"/>
                  <a:gd name="connsiteX103" fmla="*/ 523506 w 2587272"/>
                  <a:gd name="connsiteY103" fmla="*/ 483473 h 1163546"/>
                  <a:gd name="connsiteX104" fmla="*/ 523506 w 2587272"/>
                  <a:gd name="connsiteY104" fmla="*/ 471194 h 1163546"/>
                  <a:gd name="connsiteX105" fmla="*/ 510673 w 2587272"/>
                  <a:gd name="connsiteY105" fmla="*/ 471194 h 1163546"/>
                  <a:gd name="connsiteX106" fmla="*/ 510673 w 2587272"/>
                  <a:gd name="connsiteY106" fmla="*/ 456149 h 1163546"/>
                  <a:gd name="connsiteX107" fmla="*/ 503379 w 2587272"/>
                  <a:gd name="connsiteY107" fmla="*/ 456149 h 1163546"/>
                  <a:gd name="connsiteX108" fmla="*/ 503379 w 2587272"/>
                  <a:gd name="connsiteY108" fmla="*/ 420661 h 1163546"/>
                  <a:gd name="connsiteX109" fmla="*/ 485278 w 2587272"/>
                  <a:gd name="connsiteY109" fmla="*/ 420661 h 1163546"/>
                  <a:gd name="connsiteX110" fmla="*/ 485278 w 2587272"/>
                  <a:gd name="connsiteY110" fmla="*/ 406762 h 1163546"/>
                  <a:gd name="connsiteX111" fmla="*/ 476295 w 2587272"/>
                  <a:gd name="connsiteY111" fmla="*/ 406762 h 1163546"/>
                  <a:gd name="connsiteX112" fmla="*/ 476295 w 2587272"/>
                  <a:gd name="connsiteY112" fmla="*/ 400353 h 1163546"/>
                  <a:gd name="connsiteX113" fmla="*/ 463193 w 2587272"/>
                  <a:gd name="connsiteY113" fmla="*/ 400353 h 1163546"/>
                  <a:gd name="connsiteX114" fmla="*/ 463193 w 2587272"/>
                  <a:gd name="connsiteY114" fmla="*/ 374378 h 1163546"/>
                  <a:gd name="connsiteX115" fmla="*/ 447861 w 2587272"/>
                  <a:gd name="connsiteY115" fmla="*/ 374378 h 1163546"/>
                  <a:gd name="connsiteX116" fmla="*/ 447861 w 2587272"/>
                  <a:gd name="connsiteY116" fmla="*/ 364595 h 1163546"/>
                  <a:gd name="connsiteX117" fmla="*/ 434961 w 2587272"/>
                  <a:gd name="connsiteY117" fmla="*/ 364595 h 1163546"/>
                  <a:gd name="connsiteX118" fmla="*/ 434961 w 2587272"/>
                  <a:gd name="connsiteY118" fmla="*/ 351506 h 1163546"/>
                  <a:gd name="connsiteX119" fmla="*/ 421047 w 2587272"/>
                  <a:gd name="connsiteY119" fmla="*/ 351506 h 1163546"/>
                  <a:gd name="connsiteX120" fmla="*/ 421047 w 2587272"/>
                  <a:gd name="connsiteY120" fmla="*/ 336191 h 1163546"/>
                  <a:gd name="connsiteX121" fmla="*/ 413483 w 2587272"/>
                  <a:gd name="connsiteY121" fmla="*/ 336191 h 1163546"/>
                  <a:gd name="connsiteX122" fmla="*/ 413483 w 2587272"/>
                  <a:gd name="connsiteY122" fmla="*/ 315209 h 1163546"/>
                  <a:gd name="connsiteX123" fmla="*/ 405648 w 2587272"/>
                  <a:gd name="connsiteY123" fmla="*/ 315209 h 1163546"/>
                  <a:gd name="connsiteX124" fmla="*/ 405648 w 2587272"/>
                  <a:gd name="connsiteY124" fmla="*/ 294901 h 1163546"/>
                  <a:gd name="connsiteX125" fmla="*/ 400650 w 2587272"/>
                  <a:gd name="connsiteY125" fmla="*/ 294901 h 1163546"/>
                  <a:gd name="connsiteX126" fmla="*/ 400650 w 2587272"/>
                  <a:gd name="connsiteY126" fmla="*/ 284241 h 1163546"/>
                  <a:gd name="connsiteX127" fmla="*/ 394234 w 2587272"/>
                  <a:gd name="connsiteY127" fmla="*/ 284241 h 1163546"/>
                  <a:gd name="connsiteX128" fmla="*/ 394234 w 2587272"/>
                  <a:gd name="connsiteY128" fmla="*/ 264203 h 1163546"/>
                  <a:gd name="connsiteX129" fmla="*/ 385251 w 2587272"/>
                  <a:gd name="connsiteY129" fmla="*/ 264203 h 1163546"/>
                  <a:gd name="connsiteX130" fmla="*/ 385251 w 2587272"/>
                  <a:gd name="connsiteY130" fmla="*/ 254960 h 1163546"/>
                  <a:gd name="connsiteX131" fmla="*/ 376876 w 2587272"/>
                  <a:gd name="connsiteY131" fmla="*/ 254960 h 1163546"/>
                  <a:gd name="connsiteX132" fmla="*/ 376876 w 2587272"/>
                  <a:gd name="connsiteY132" fmla="*/ 229322 h 1163546"/>
                  <a:gd name="connsiteX133" fmla="*/ 367420 w 2587272"/>
                  <a:gd name="connsiteY133" fmla="*/ 229322 h 1163546"/>
                  <a:gd name="connsiteX134" fmla="*/ 367420 w 2587272"/>
                  <a:gd name="connsiteY134" fmla="*/ 220687 h 1163546"/>
                  <a:gd name="connsiteX135" fmla="*/ 353709 w 2587272"/>
                  <a:gd name="connsiteY135" fmla="*/ 220687 h 1163546"/>
                  <a:gd name="connsiteX136" fmla="*/ 353709 w 2587272"/>
                  <a:gd name="connsiteY136" fmla="*/ 208407 h 1163546"/>
                  <a:gd name="connsiteX137" fmla="*/ 339188 w 2587272"/>
                  <a:gd name="connsiteY137" fmla="*/ 208407 h 1163546"/>
                  <a:gd name="connsiteX138" fmla="*/ 339188 w 2587272"/>
                  <a:gd name="connsiteY138" fmla="*/ 196128 h 1163546"/>
                  <a:gd name="connsiteX139" fmla="*/ 324127 w 2587272"/>
                  <a:gd name="connsiteY139" fmla="*/ 196128 h 1163546"/>
                  <a:gd name="connsiteX140" fmla="*/ 324127 w 2587272"/>
                  <a:gd name="connsiteY140" fmla="*/ 187762 h 1163546"/>
                  <a:gd name="connsiteX141" fmla="*/ 312915 w 2587272"/>
                  <a:gd name="connsiteY141" fmla="*/ 187762 h 1163546"/>
                  <a:gd name="connsiteX142" fmla="*/ 312915 w 2587272"/>
                  <a:gd name="connsiteY142" fmla="*/ 164554 h 1163546"/>
                  <a:gd name="connsiteX143" fmla="*/ 300082 w 2587272"/>
                  <a:gd name="connsiteY143" fmla="*/ 164554 h 1163546"/>
                  <a:gd name="connsiteX144" fmla="*/ 300082 w 2587272"/>
                  <a:gd name="connsiteY144" fmla="*/ 148969 h 1163546"/>
                  <a:gd name="connsiteX145" fmla="*/ 275498 w 2587272"/>
                  <a:gd name="connsiteY145" fmla="*/ 148969 h 1163546"/>
                  <a:gd name="connsiteX146" fmla="*/ 275498 w 2587272"/>
                  <a:gd name="connsiteY146" fmla="*/ 129335 h 1163546"/>
                  <a:gd name="connsiteX147" fmla="*/ 256789 w 2587272"/>
                  <a:gd name="connsiteY147" fmla="*/ 129335 h 1163546"/>
                  <a:gd name="connsiteX148" fmla="*/ 256789 w 2587272"/>
                  <a:gd name="connsiteY148" fmla="*/ 116314 h 1163546"/>
                  <a:gd name="connsiteX149" fmla="*/ 198974 w 2587272"/>
                  <a:gd name="connsiteY149" fmla="*/ 116314 h 1163546"/>
                  <a:gd name="connsiteX150" fmla="*/ 198974 w 2587272"/>
                  <a:gd name="connsiteY150" fmla="*/ 101269 h 1163546"/>
                  <a:gd name="connsiteX151" fmla="*/ 173309 w 2587272"/>
                  <a:gd name="connsiteY151" fmla="*/ 101269 h 1163546"/>
                  <a:gd name="connsiteX152" fmla="*/ 173309 w 2587272"/>
                  <a:gd name="connsiteY152" fmla="*/ 88990 h 1163546"/>
                  <a:gd name="connsiteX153" fmla="*/ 148724 w 2587272"/>
                  <a:gd name="connsiteY153" fmla="*/ 88990 h 1163546"/>
                  <a:gd name="connsiteX154" fmla="*/ 148724 w 2587272"/>
                  <a:gd name="connsiteY154" fmla="*/ 72258 h 1163546"/>
                  <a:gd name="connsiteX155" fmla="*/ 126368 w 2587272"/>
                  <a:gd name="connsiteY155" fmla="*/ 72258 h 1163546"/>
                  <a:gd name="connsiteX156" fmla="*/ 126368 w 2587272"/>
                  <a:gd name="connsiteY156" fmla="*/ 63622 h 1163546"/>
                  <a:gd name="connsiteX157" fmla="*/ 85033 w 2587272"/>
                  <a:gd name="connsiteY157" fmla="*/ 63622 h 1163546"/>
                  <a:gd name="connsiteX158" fmla="*/ 85033 w 2587272"/>
                  <a:gd name="connsiteY158" fmla="*/ 52692 h 1163546"/>
                  <a:gd name="connsiteX159" fmla="*/ 76658 w 2587272"/>
                  <a:gd name="connsiteY159" fmla="*/ 52692 h 1163546"/>
                  <a:gd name="connsiteX160" fmla="*/ 76658 w 2587272"/>
                  <a:gd name="connsiteY160" fmla="*/ 42100 h 1163546"/>
                  <a:gd name="connsiteX161" fmla="*/ 68554 w 2587272"/>
                  <a:gd name="connsiteY161" fmla="*/ 42100 h 1163546"/>
                  <a:gd name="connsiteX162" fmla="*/ 68554 w 2587272"/>
                  <a:gd name="connsiteY162" fmla="*/ 28134 h 1163546"/>
                  <a:gd name="connsiteX163" fmla="*/ 59368 w 2587272"/>
                  <a:gd name="connsiteY163" fmla="*/ 28134 h 1163546"/>
                  <a:gd name="connsiteX164" fmla="*/ 59368 w 2587272"/>
                  <a:gd name="connsiteY164" fmla="*/ 7826 h 1163546"/>
                  <a:gd name="connsiteX165" fmla="*/ 42010 w 2587272"/>
                  <a:gd name="connsiteY165" fmla="*/ 7826 h 1163546"/>
                  <a:gd name="connsiteX166" fmla="*/ 42010 w 2587272"/>
                  <a:gd name="connsiteY166" fmla="*/ 0 h 1163546"/>
                  <a:gd name="connsiteX167" fmla="*/ 0 w 2587272"/>
                  <a:gd name="connsiteY167" fmla="*/ 0 h 116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2587272" h="1163546">
                    <a:moveTo>
                      <a:pt x="2587273" y="1163547"/>
                    </a:moveTo>
                    <a:lnTo>
                      <a:pt x="1729779" y="1163547"/>
                    </a:lnTo>
                    <a:lnTo>
                      <a:pt x="1729779" y="1142227"/>
                    </a:lnTo>
                    <a:lnTo>
                      <a:pt x="1585310" y="1142227"/>
                    </a:lnTo>
                    <a:lnTo>
                      <a:pt x="1585310" y="1126642"/>
                    </a:lnTo>
                    <a:lnTo>
                      <a:pt x="1504937" y="1126642"/>
                    </a:lnTo>
                    <a:lnTo>
                      <a:pt x="1504937" y="1110247"/>
                    </a:lnTo>
                    <a:lnTo>
                      <a:pt x="1491766" y="1110247"/>
                    </a:lnTo>
                    <a:lnTo>
                      <a:pt x="1491766" y="1094730"/>
                    </a:lnTo>
                    <a:lnTo>
                      <a:pt x="1473733" y="1094730"/>
                    </a:lnTo>
                    <a:lnTo>
                      <a:pt x="1473733" y="1079954"/>
                    </a:lnTo>
                    <a:lnTo>
                      <a:pt x="1353106" y="1079954"/>
                    </a:lnTo>
                    <a:lnTo>
                      <a:pt x="1353106" y="1066798"/>
                    </a:lnTo>
                    <a:lnTo>
                      <a:pt x="1303058" y="1066798"/>
                    </a:lnTo>
                    <a:lnTo>
                      <a:pt x="1303058" y="1054519"/>
                    </a:lnTo>
                    <a:lnTo>
                      <a:pt x="1281648" y="1054519"/>
                    </a:lnTo>
                    <a:lnTo>
                      <a:pt x="1281648" y="1042240"/>
                    </a:lnTo>
                    <a:lnTo>
                      <a:pt x="1269356" y="1042240"/>
                    </a:lnTo>
                    <a:lnTo>
                      <a:pt x="1269356" y="1030770"/>
                    </a:lnTo>
                    <a:lnTo>
                      <a:pt x="1234910" y="1030770"/>
                    </a:lnTo>
                    <a:lnTo>
                      <a:pt x="1234910" y="1019301"/>
                    </a:lnTo>
                    <a:lnTo>
                      <a:pt x="1199654" y="1019301"/>
                    </a:lnTo>
                    <a:lnTo>
                      <a:pt x="1199654" y="1009451"/>
                    </a:lnTo>
                    <a:lnTo>
                      <a:pt x="1179932" y="1009451"/>
                    </a:lnTo>
                    <a:lnTo>
                      <a:pt x="1179932" y="1000410"/>
                    </a:lnTo>
                    <a:lnTo>
                      <a:pt x="1171760" y="1000410"/>
                    </a:lnTo>
                    <a:lnTo>
                      <a:pt x="1171760" y="988941"/>
                    </a:lnTo>
                    <a:lnTo>
                      <a:pt x="1150417" y="988941"/>
                    </a:lnTo>
                    <a:lnTo>
                      <a:pt x="1150417" y="979967"/>
                    </a:lnTo>
                    <a:lnTo>
                      <a:pt x="1115093" y="979967"/>
                    </a:lnTo>
                    <a:lnTo>
                      <a:pt x="1115093" y="970927"/>
                    </a:lnTo>
                    <a:lnTo>
                      <a:pt x="1097870" y="970927"/>
                    </a:lnTo>
                    <a:lnTo>
                      <a:pt x="1097870" y="949607"/>
                    </a:lnTo>
                    <a:lnTo>
                      <a:pt x="1059305" y="949607"/>
                    </a:lnTo>
                    <a:lnTo>
                      <a:pt x="1059305" y="935641"/>
                    </a:lnTo>
                    <a:lnTo>
                      <a:pt x="1051132" y="935641"/>
                    </a:lnTo>
                    <a:lnTo>
                      <a:pt x="1051132" y="926668"/>
                    </a:lnTo>
                    <a:lnTo>
                      <a:pt x="1040461" y="926668"/>
                    </a:lnTo>
                    <a:lnTo>
                      <a:pt x="1040461" y="919246"/>
                    </a:lnTo>
                    <a:lnTo>
                      <a:pt x="1003516" y="919246"/>
                    </a:lnTo>
                    <a:lnTo>
                      <a:pt x="1003516" y="911083"/>
                    </a:lnTo>
                    <a:lnTo>
                      <a:pt x="987104" y="911083"/>
                    </a:lnTo>
                    <a:lnTo>
                      <a:pt x="987104" y="900423"/>
                    </a:lnTo>
                    <a:lnTo>
                      <a:pt x="966572" y="900423"/>
                    </a:lnTo>
                    <a:lnTo>
                      <a:pt x="966572" y="889763"/>
                    </a:lnTo>
                    <a:lnTo>
                      <a:pt x="955900" y="889763"/>
                    </a:lnTo>
                    <a:lnTo>
                      <a:pt x="955900" y="879913"/>
                    </a:lnTo>
                    <a:lnTo>
                      <a:pt x="929627" y="879913"/>
                    </a:lnTo>
                    <a:lnTo>
                      <a:pt x="929627" y="870940"/>
                    </a:lnTo>
                    <a:lnTo>
                      <a:pt x="915714" y="870940"/>
                    </a:lnTo>
                    <a:lnTo>
                      <a:pt x="915714" y="861899"/>
                    </a:lnTo>
                    <a:lnTo>
                      <a:pt x="887819" y="861899"/>
                    </a:lnTo>
                    <a:lnTo>
                      <a:pt x="887819" y="851239"/>
                    </a:lnTo>
                    <a:lnTo>
                      <a:pt x="877148" y="851239"/>
                    </a:lnTo>
                    <a:lnTo>
                      <a:pt x="877148" y="841389"/>
                    </a:lnTo>
                    <a:lnTo>
                      <a:pt x="868098" y="841389"/>
                    </a:lnTo>
                    <a:lnTo>
                      <a:pt x="868098" y="828300"/>
                    </a:lnTo>
                    <a:lnTo>
                      <a:pt x="835273" y="828300"/>
                    </a:lnTo>
                    <a:lnTo>
                      <a:pt x="835273" y="813525"/>
                    </a:lnTo>
                    <a:lnTo>
                      <a:pt x="813930" y="813525"/>
                    </a:lnTo>
                    <a:lnTo>
                      <a:pt x="813930" y="793959"/>
                    </a:lnTo>
                    <a:lnTo>
                      <a:pt x="793398" y="793959"/>
                    </a:lnTo>
                    <a:lnTo>
                      <a:pt x="793398" y="787280"/>
                    </a:lnTo>
                    <a:lnTo>
                      <a:pt x="769624" y="787280"/>
                    </a:lnTo>
                    <a:lnTo>
                      <a:pt x="769624" y="779116"/>
                    </a:lnTo>
                    <a:lnTo>
                      <a:pt x="724507" y="779116"/>
                    </a:lnTo>
                    <a:lnTo>
                      <a:pt x="724507" y="766837"/>
                    </a:lnTo>
                    <a:lnTo>
                      <a:pt x="715456" y="766837"/>
                    </a:lnTo>
                    <a:lnTo>
                      <a:pt x="715456" y="752871"/>
                    </a:lnTo>
                    <a:lnTo>
                      <a:pt x="704785" y="752871"/>
                    </a:lnTo>
                    <a:lnTo>
                      <a:pt x="704785" y="737286"/>
                    </a:lnTo>
                    <a:lnTo>
                      <a:pt x="695802" y="737286"/>
                    </a:lnTo>
                    <a:lnTo>
                      <a:pt x="695802" y="729123"/>
                    </a:lnTo>
                    <a:lnTo>
                      <a:pt x="688372" y="729123"/>
                    </a:lnTo>
                    <a:lnTo>
                      <a:pt x="688372" y="712728"/>
                    </a:lnTo>
                    <a:lnTo>
                      <a:pt x="678512" y="712728"/>
                    </a:lnTo>
                    <a:lnTo>
                      <a:pt x="678512" y="685674"/>
                    </a:lnTo>
                    <a:lnTo>
                      <a:pt x="669529" y="685674"/>
                    </a:lnTo>
                    <a:lnTo>
                      <a:pt x="669529" y="664354"/>
                    </a:lnTo>
                    <a:lnTo>
                      <a:pt x="654737" y="664354"/>
                    </a:lnTo>
                    <a:lnTo>
                      <a:pt x="654737" y="657337"/>
                    </a:lnTo>
                    <a:lnTo>
                      <a:pt x="646565" y="657337"/>
                    </a:lnTo>
                    <a:lnTo>
                      <a:pt x="646565" y="646272"/>
                    </a:lnTo>
                    <a:lnTo>
                      <a:pt x="638325" y="646272"/>
                    </a:lnTo>
                    <a:lnTo>
                      <a:pt x="638325" y="638109"/>
                    </a:lnTo>
                    <a:lnTo>
                      <a:pt x="630153" y="638109"/>
                    </a:lnTo>
                    <a:lnTo>
                      <a:pt x="630153" y="620905"/>
                    </a:lnTo>
                    <a:lnTo>
                      <a:pt x="617793" y="620905"/>
                    </a:lnTo>
                    <a:lnTo>
                      <a:pt x="617793" y="610245"/>
                    </a:lnTo>
                    <a:lnTo>
                      <a:pt x="611241" y="610245"/>
                    </a:lnTo>
                    <a:lnTo>
                      <a:pt x="611241" y="586091"/>
                    </a:lnTo>
                    <a:lnTo>
                      <a:pt x="578011" y="586091"/>
                    </a:lnTo>
                    <a:lnTo>
                      <a:pt x="578011" y="575229"/>
                    </a:lnTo>
                    <a:lnTo>
                      <a:pt x="564841" y="575229"/>
                    </a:lnTo>
                    <a:lnTo>
                      <a:pt x="564841" y="558227"/>
                    </a:lnTo>
                    <a:lnTo>
                      <a:pt x="551198" y="558227"/>
                    </a:lnTo>
                    <a:lnTo>
                      <a:pt x="551198" y="542035"/>
                    </a:lnTo>
                    <a:lnTo>
                      <a:pt x="541134" y="542035"/>
                    </a:lnTo>
                    <a:lnTo>
                      <a:pt x="541134" y="530026"/>
                    </a:lnTo>
                    <a:lnTo>
                      <a:pt x="535799" y="530026"/>
                    </a:lnTo>
                    <a:lnTo>
                      <a:pt x="535799" y="497979"/>
                    </a:lnTo>
                    <a:lnTo>
                      <a:pt x="531071" y="497979"/>
                    </a:lnTo>
                    <a:lnTo>
                      <a:pt x="531071" y="483473"/>
                    </a:lnTo>
                    <a:lnTo>
                      <a:pt x="523506" y="483473"/>
                    </a:lnTo>
                    <a:lnTo>
                      <a:pt x="523506" y="471194"/>
                    </a:lnTo>
                    <a:lnTo>
                      <a:pt x="510673" y="471194"/>
                    </a:lnTo>
                    <a:lnTo>
                      <a:pt x="510673" y="456149"/>
                    </a:lnTo>
                    <a:lnTo>
                      <a:pt x="503379" y="456149"/>
                    </a:lnTo>
                    <a:lnTo>
                      <a:pt x="503379" y="420661"/>
                    </a:lnTo>
                    <a:lnTo>
                      <a:pt x="485278" y="420661"/>
                    </a:lnTo>
                    <a:lnTo>
                      <a:pt x="485278" y="406762"/>
                    </a:lnTo>
                    <a:lnTo>
                      <a:pt x="476295" y="406762"/>
                    </a:lnTo>
                    <a:lnTo>
                      <a:pt x="476295" y="400353"/>
                    </a:lnTo>
                    <a:lnTo>
                      <a:pt x="463193" y="400353"/>
                    </a:lnTo>
                    <a:lnTo>
                      <a:pt x="463193" y="374378"/>
                    </a:lnTo>
                    <a:lnTo>
                      <a:pt x="447861" y="374378"/>
                    </a:lnTo>
                    <a:lnTo>
                      <a:pt x="447861" y="364595"/>
                    </a:lnTo>
                    <a:lnTo>
                      <a:pt x="434961" y="364595"/>
                    </a:lnTo>
                    <a:lnTo>
                      <a:pt x="434961" y="351506"/>
                    </a:lnTo>
                    <a:lnTo>
                      <a:pt x="421047" y="351506"/>
                    </a:lnTo>
                    <a:lnTo>
                      <a:pt x="421047" y="336191"/>
                    </a:lnTo>
                    <a:lnTo>
                      <a:pt x="413483" y="336191"/>
                    </a:lnTo>
                    <a:lnTo>
                      <a:pt x="413483" y="315209"/>
                    </a:lnTo>
                    <a:lnTo>
                      <a:pt x="405648" y="315209"/>
                    </a:lnTo>
                    <a:lnTo>
                      <a:pt x="405648" y="294901"/>
                    </a:lnTo>
                    <a:lnTo>
                      <a:pt x="400650" y="294901"/>
                    </a:lnTo>
                    <a:lnTo>
                      <a:pt x="400650" y="284241"/>
                    </a:lnTo>
                    <a:lnTo>
                      <a:pt x="394234" y="284241"/>
                    </a:lnTo>
                    <a:lnTo>
                      <a:pt x="394234" y="264203"/>
                    </a:lnTo>
                    <a:lnTo>
                      <a:pt x="385251" y="264203"/>
                    </a:lnTo>
                    <a:lnTo>
                      <a:pt x="385251" y="254960"/>
                    </a:lnTo>
                    <a:lnTo>
                      <a:pt x="376876" y="254960"/>
                    </a:lnTo>
                    <a:lnTo>
                      <a:pt x="376876" y="229322"/>
                    </a:lnTo>
                    <a:lnTo>
                      <a:pt x="367420" y="229322"/>
                    </a:lnTo>
                    <a:lnTo>
                      <a:pt x="367420" y="220687"/>
                    </a:lnTo>
                    <a:lnTo>
                      <a:pt x="353709" y="220687"/>
                    </a:lnTo>
                    <a:lnTo>
                      <a:pt x="353709" y="208407"/>
                    </a:lnTo>
                    <a:lnTo>
                      <a:pt x="339188" y="208407"/>
                    </a:lnTo>
                    <a:lnTo>
                      <a:pt x="339188" y="196128"/>
                    </a:lnTo>
                    <a:lnTo>
                      <a:pt x="324127" y="196128"/>
                    </a:lnTo>
                    <a:lnTo>
                      <a:pt x="324127" y="187762"/>
                    </a:lnTo>
                    <a:lnTo>
                      <a:pt x="312915" y="187762"/>
                    </a:lnTo>
                    <a:lnTo>
                      <a:pt x="312915" y="164554"/>
                    </a:lnTo>
                    <a:lnTo>
                      <a:pt x="300082" y="164554"/>
                    </a:lnTo>
                    <a:lnTo>
                      <a:pt x="300082" y="148969"/>
                    </a:lnTo>
                    <a:lnTo>
                      <a:pt x="275498" y="148969"/>
                    </a:lnTo>
                    <a:lnTo>
                      <a:pt x="275498" y="129335"/>
                    </a:lnTo>
                    <a:lnTo>
                      <a:pt x="256789" y="129335"/>
                    </a:lnTo>
                    <a:lnTo>
                      <a:pt x="256789" y="116314"/>
                    </a:lnTo>
                    <a:lnTo>
                      <a:pt x="198974" y="116314"/>
                    </a:lnTo>
                    <a:lnTo>
                      <a:pt x="198974" y="101269"/>
                    </a:lnTo>
                    <a:lnTo>
                      <a:pt x="173309" y="101269"/>
                    </a:lnTo>
                    <a:lnTo>
                      <a:pt x="173309" y="88990"/>
                    </a:lnTo>
                    <a:lnTo>
                      <a:pt x="148724" y="88990"/>
                    </a:lnTo>
                    <a:lnTo>
                      <a:pt x="148724" y="72258"/>
                    </a:lnTo>
                    <a:lnTo>
                      <a:pt x="126368" y="72258"/>
                    </a:lnTo>
                    <a:lnTo>
                      <a:pt x="126368" y="63622"/>
                    </a:lnTo>
                    <a:lnTo>
                      <a:pt x="85033" y="63622"/>
                    </a:lnTo>
                    <a:lnTo>
                      <a:pt x="85033" y="52692"/>
                    </a:lnTo>
                    <a:lnTo>
                      <a:pt x="76658" y="52692"/>
                    </a:lnTo>
                    <a:lnTo>
                      <a:pt x="76658" y="42100"/>
                    </a:lnTo>
                    <a:lnTo>
                      <a:pt x="68554" y="42100"/>
                    </a:lnTo>
                    <a:lnTo>
                      <a:pt x="68554" y="28134"/>
                    </a:lnTo>
                    <a:lnTo>
                      <a:pt x="59368" y="28134"/>
                    </a:lnTo>
                    <a:lnTo>
                      <a:pt x="59368" y="7826"/>
                    </a:lnTo>
                    <a:lnTo>
                      <a:pt x="42010" y="7826"/>
                    </a:lnTo>
                    <a:lnTo>
                      <a:pt x="42010" y="0"/>
                    </a:lnTo>
                    <a:lnTo>
                      <a:pt x="0" y="0"/>
                    </a:lnTo>
                  </a:path>
                </a:pathLst>
              </a:custGeom>
              <a:noFill/>
              <a:ln w="12700" cap="flat">
                <a:solidFill>
                  <a:srgbClr val="5E8298"/>
                </a:solidFill>
                <a:prstDash val="solid"/>
                <a:miter/>
              </a:ln>
            </p:spPr>
            <p:txBody>
              <a:bodyPr rtlCol="0" anchor="ctr"/>
              <a:lstStyle/>
              <a:p>
                <a:endParaRPr lang="en-GB" noProof="0" dirty="0"/>
              </a:p>
            </p:txBody>
          </p:sp>
        </p:grpSp>
        <p:grpSp>
          <p:nvGrpSpPr>
            <p:cNvPr id="245" name="Graphic 150">
              <a:extLst>
                <a:ext uri="{FF2B5EF4-FFF2-40B4-BE49-F238E27FC236}">
                  <a16:creationId xmlns:a16="http://schemas.microsoft.com/office/drawing/2014/main" id="{2311AB55-091E-C71D-E1C2-E5A16090A6A7}"/>
                </a:ext>
              </a:extLst>
            </p:cNvPr>
            <p:cNvGrpSpPr/>
            <p:nvPr/>
          </p:nvGrpSpPr>
          <p:grpSpPr>
            <a:xfrm>
              <a:off x="5004106" y="3683980"/>
              <a:ext cx="2264688" cy="1334644"/>
              <a:chOff x="4376811" y="3637139"/>
              <a:chExt cx="2578357" cy="1334644"/>
            </a:xfrm>
            <a:noFill/>
          </p:grpSpPr>
          <p:sp>
            <p:nvSpPr>
              <p:cNvPr id="246" name="Freeform 245">
                <a:extLst>
                  <a:ext uri="{FF2B5EF4-FFF2-40B4-BE49-F238E27FC236}">
                    <a16:creationId xmlns:a16="http://schemas.microsoft.com/office/drawing/2014/main" id="{7FE91A40-ABB7-096C-3E21-C6FDA6B5E248}"/>
                  </a:ext>
                </a:extLst>
              </p:cNvPr>
              <p:cNvSpPr/>
              <p:nvPr/>
            </p:nvSpPr>
            <p:spPr>
              <a:xfrm>
                <a:off x="4385592" y="3658864"/>
                <a:ext cx="2569576" cy="1312919"/>
              </a:xfrm>
              <a:custGeom>
                <a:avLst/>
                <a:gdLst>
                  <a:gd name="connsiteX0" fmla="*/ 2569577 w 2569576"/>
                  <a:gd name="connsiteY0" fmla="*/ 1312920 h 1312919"/>
                  <a:gd name="connsiteX1" fmla="*/ 2569577 w 2569576"/>
                  <a:gd name="connsiteY1" fmla="*/ 1064572 h 1312919"/>
                  <a:gd name="connsiteX2" fmla="*/ 2125363 w 2569576"/>
                  <a:gd name="connsiteY2" fmla="*/ 1064572 h 1312919"/>
                  <a:gd name="connsiteX3" fmla="*/ 2125363 w 2569576"/>
                  <a:gd name="connsiteY3" fmla="*/ 1004458 h 1312919"/>
                  <a:gd name="connsiteX4" fmla="*/ 2093146 w 2569576"/>
                  <a:gd name="connsiteY4" fmla="*/ 1004458 h 1312919"/>
                  <a:gd name="connsiteX5" fmla="*/ 2093146 w 2569576"/>
                  <a:gd name="connsiteY5" fmla="*/ 941106 h 1312919"/>
                  <a:gd name="connsiteX6" fmla="*/ 2001494 w 2569576"/>
                  <a:gd name="connsiteY6" fmla="*/ 941106 h 1312919"/>
                  <a:gd name="connsiteX7" fmla="*/ 2001494 w 2569576"/>
                  <a:gd name="connsiteY7" fmla="*/ 908721 h 1312919"/>
                  <a:gd name="connsiteX8" fmla="*/ 1976977 w 2569576"/>
                  <a:gd name="connsiteY8" fmla="*/ 908721 h 1312919"/>
                  <a:gd name="connsiteX9" fmla="*/ 1976977 w 2569576"/>
                  <a:gd name="connsiteY9" fmla="*/ 883556 h 1312919"/>
                  <a:gd name="connsiteX10" fmla="*/ 1901399 w 2569576"/>
                  <a:gd name="connsiteY10" fmla="*/ 883556 h 1312919"/>
                  <a:gd name="connsiteX11" fmla="*/ 1901399 w 2569576"/>
                  <a:gd name="connsiteY11" fmla="*/ 859065 h 1312919"/>
                  <a:gd name="connsiteX12" fmla="*/ 1785973 w 2569576"/>
                  <a:gd name="connsiteY12" fmla="*/ 859065 h 1312919"/>
                  <a:gd name="connsiteX13" fmla="*/ 1785973 w 2569576"/>
                  <a:gd name="connsiteY13" fmla="*/ 835991 h 1312919"/>
                  <a:gd name="connsiteX14" fmla="*/ 1714582 w 2569576"/>
                  <a:gd name="connsiteY14" fmla="*/ 835991 h 1312919"/>
                  <a:gd name="connsiteX15" fmla="*/ 1714582 w 2569576"/>
                  <a:gd name="connsiteY15" fmla="*/ 818517 h 1312919"/>
                  <a:gd name="connsiteX16" fmla="*/ 1683784 w 2569576"/>
                  <a:gd name="connsiteY16" fmla="*/ 818517 h 1312919"/>
                  <a:gd name="connsiteX17" fmla="*/ 1683784 w 2569576"/>
                  <a:gd name="connsiteY17" fmla="*/ 799626 h 1312919"/>
                  <a:gd name="connsiteX18" fmla="*/ 1566939 w 2569576"/>
                  <a:gd name="connsiteY18" fmla="*/ 799626 h 1312919"/>
                  <a:gd name="connsiteX19" fmla="*/ 1566939 w 2569576"/>
                  <a:gd name="connsiteY19" fmla="*/ 783569 h 1312919"/>
                  <a:gd name="connsiteX20" fmla="*/ 1469680 w 2569576"/>
                  <a:gd name="connsiteY20" fmla="*/ 783569 h 1312919"/>
                  <a:gd name="connsiteX21" fmla="*/ 1469680 w 2569576"/>
                  <a:gd name="connsiteY21" fmla="*/ 768861 h 1312919"/>
                  <a:gd name="connsiteX22" fmla="*/ 1397615 w 2569576"/>
                  <a:gd name="connsiteY22" fmla="*/ 768861 h 1312919"/>
                  <a:gd name="connsiteX23" fmla="*/ 1397615 w 2569576"/>
                  <a:gd name="connsiteY23" fmla="*/ 757729 h 1312919"/>
                  <a:gd name="connsiteX24" fmla="*/ 1387957 w 2569576"/>
                  <a:gd name="connsiteY24" fmla="*/ 757729 h 1312919"/>
                  <a:gd name="connsiteX25" fmla="*/ 1387957 w 2569576"/>
                  <a:gd name="connsiteY25" fmla="*/ 744438 h 1312919"/>
                  <a:gd name="connsiteX26" fmla="*/ 1368235 w 2569576"/>
                  <a:gd name="connsiteY26" fmla="*/ 744438 h 1312919"/>
                  <a:gd name="connsiteX27" fmla="*/ 1368235 w 2569576"/>
                  <a:gd name="connsiteY27" fmla="*/ 731821 h 1312919"/>
                  <a:gd name="connsiteX28" fmla="*/ 1333924 w 2569576"/>
                  <a:gd name="connsiteY28" fmla="*/ 731821 h 1312919"/>
                  <a:gd name="connsiteX29" fmla="*/ 1333924 w 2569576"/>
                  <a:gd name="connsiteY29" fmla="*/ 719947 h 1312919"/>
                  <a:gd name="connsiteX30" fmla="*/ 1299614 w 2569576"/>
                  <a:gd name="connsiteY30" fmla="*/ 719947 h 1312919"/>
                  <a:gd name="connsiteX31" fmla="*/ 1299614 w 2569576"/>
                  <a:gd name="connsiteY31" fmla="*/ 708073 h 1312919"/>
                  <a:gd name="connsiteX32" fmla="*/ 1237341 w 2569576"/>
                  <a:gd name="connsiteY32" fmla="*/ 708073 h 1312919"/>
                  <a:gd name="connsiteX33" fmla="*/ 1237341 w 2569576"/>
                  <a:gd name="connsiteY33" fmla="*/ 698965 h 1312919"/>
                  <a:gd name="connsiteX34" fmla="*/ 1174394 w 2569576"/>
                  <a:gd name="connsiteY34" fmla="*/ 698965 h 1312919"/>
                  <a:gd name="connsiteX35" fmla="*/ 1174394 w 2569576"/>
                  <a:gd name="connsiteY35" fmla="*/ 685741 h 1312919"/>
                  <a:gd name="connsiteX36" fmla="*/ 1152713 w 2569576"/>
                  <a:gd name="connsiteY36" fmla="*/ 685741 h 1312919"/>
                  <a:gd name="connsiteX37" fmla="*/ 1152713 w 2569576"/>
                  <a:gd name="connsiteY37" fmla="*/ 664016 h 1312919"/>
                  <a:gd name="connsiteX38" fmla="*/ 1104422 w 2569576"/>
                  <a:gd name="connsiteY38" fmla="*/ 664016 h 1312919"/>
                  <a:gd name="connsiteX39" fmla="*/ 1104422 w 2569576"/>
                  <a:gd name="connsiteY39" fmla="*/ 647959 h 1312919"/>
                  <a:gd name="connsiteX40" fmla="*/ 1068017 w 2569576"/>
                  <a:gd name="connsiteY40" fmla="*/ 647959 h 1312919"/>
                  <a:gd name="connsiteX41" fmla="*/ 1068017 w 2569576"/>
                  <a:gd name="connsiteY41" fmla="*/ 633993 h 1312919"/>
                  <a:gd name="connsiteX42" fmla="*/ 1056130 w 2569576"/>
                  <a:gd name="connsiteY42" fmla="*/ 633993 h 1312919"/>
                  <a:gd name="connsiteX43" fmla="*/ 1056130 w 2569576"/>
                  <a:gd name="connsiteY43" fmla="*/ 624885 h 1312919"/>
                  <a:gd name="connsiteX44" fmla="*/ 1028168 w 2569576"/>
                  <a:gd name="connsiteY44" fmla="*/ 624885 h 1312919"/>
                  <a:gd name="connsiteX45" fmla="*/ 1028168 w 2569576"/>
                  <a:gd name="connsiteY45" fmla="*/ 615844 h 1312919"/>
                  <a:gd name="connsiteX46" fmla="*/ 1005745 w 2569576"/>
                  <a:gd name="connsiteY46" fmla="*/ 615844 h 1312919"/>
                  <a:gd name="connsiteX47" fmla="*/ 1005745 w 2569576"/>
                  <a:gd name="connsiteY47" fmla="*/ 608153 h 1312919"/>
                  <a:gd name="connsiteX48" fmla="*/ 977040 w 2569576"/>
                  <a:gd name="connsiteY48" fmla="*/ 608153 h 1312919"/>
                  <a:gd name="connsiteX49" fmla="*/ 977040 w 2569576"/>
                  <a:gd name="connsiteY49" fmla="*/ 601137 h 1312919"/>
                  <a:gd name="connsiteX50" fmla="*/ 955360 w 2569576"/>
                  <a:gd name="connsiteY50" fmla="*/ 601137 h 1312919"/>
                  <a:gd name="connsiteX51" fmla="*/ 955360 w 2569576"/>
                  <a:gd name="connsiteY51" fmla="*/ 592771 h 1312919"/>
                  <a:gd name="connsiteX52" fmla="*/ 915511 w 2569576"/>
                  <a:gd name="connsiteY52" fmla="*/ 592771 h 1312919"/>
                  <a:gd name="connsiteX53" fmla="*/ 915511 w 2569576"/>
                  <a:gd name="connsiteY53" fmla="*/ 583662 h 1312919"/>
                  <a:gd name="connsiteX54" fmla="*/ 907068 w 2569576"/>
                  <a:gd name="connsiteY54" fmla="*/ 583662 h 1312919"/>
                  <a:gd name="connsiteX55" fmla="*/ 907068 w 2569576"/>
                  <a:gd name="connsiteY55" fmla="*/ 574554 h 1312919"/>
                  <a:gd name="connsiteX56" fmla="*/ 893088 w 2569576"/>
                  <a:gd name="connsiteY56" fmla="*/ 574554 h 1312919"/>
                  <a:gd name="connsiteX57" fmla="*/ 893088 w 2569576"/>
                  <a:gd name="connsiteY57" fmla="*/ 566863 h 1312919"/>
                  <a:gd name="connsiteX58" fmla="*/ 877688 w 2569576"/>
                  <a:gd name="connsiteY58" fmla="*/ 566863 h 1312919"/>
                  <a:gd name="connsiteX59" fmla="*/ 877688 w 2569576"/>
                  <a:gd name="connsiteY59" fmla="*/ 557822 h 1312919"/>
                  <a:gd name="connsiteX60" fmla="*/ 860195 w 2569576"/>
                  <a:gd name="connsiteY60" fmla="*/ 557822 h 1312919"/>
                  <a:gd name="connsiteX61" fmla="*/ 860195 w 2569576"/>
                  <a:gd name="connsiteY61" fmla="*/ 546623 h 1312919"/>
                  <a:gd name="connsiteX62" fmla="*/ 853171 w 2569576"/>
                  <a:gd name="connsiteY62" fmla="*/ 546623 h 1312919"/>
                  <a:gd name="connsiteX63" fmla="*/ 853171 w 2569576"/>
                  <a:gd name="connsiteY63" fmla="*/ 540348 h 1312919"/>
                  <a:gd name="connsiteX64" fmla="*/ 835003 w 2569576"/>
                  <a:gd name="connsiteY64" fmla="*/ 540348 h 1312919"/>
                  <a:gd name="connsiteX65" fmla="*/ 835003 w 2569576"/>
                  <a:gd name="connsiteY65" fmla="*/ 531915 h 1312919"/>
                  <a:gd name="connsiteX66" fmla="*/ 827303 w 2569576"/>
                  <a:gd name="connsiteY66" fmla="*/ 531915 h 1312919"/>
                  <a:gd name="connsiteX67" fmla="*/ 827303 w 2569576"/>
                  <a:gd name="connsiteY67" fmla="*/ 523549 h 1312919"/>
                  <a:gd name="connsiteX68" fmla="*/ 797248 w 2569576"/>
                  <a:gd name="connsiteY68" fmla="*/ 523549 h 1312919"/>
                  <a:gd name="connsiteX69" fmla="*/ 797248 w 2569576"/>
                  <a:gd name="connsiteY69" fmla="*/ 515183 h 1312919"/>
                  <a:gd name="connsiteX70" fmla="*/ 788130 w 2569576"/>
                  <a:gd name="connsiteY70" fmla="*/ 515183 h 1312919"/>
                  <a:gd name="connsiteX71" fmla="*/ 788130 w 2569576"/>
                  <a:gd name="connsiteY71" fmla="*/ 499058 h 1312919"/>
                  <a:gd name="connsiteX72" fmla="*/ 775500 w 2569576"/>
                  <a:gd name="connsiteY72" fmla="*/ 499058 h 1312919"/>
                  <a:gd name="connsiteX73" fmla="*/ 775500 w 2569576"/>
                  <a:gd name="connsiteY73" fmla="*/ 489275 h 1312919"/>
                  <a:gd name="connsiteX74" fmla="*/ 755913 w 2569576"/>
                  <a:gd name="connsiteY74" fmla="*/ 489275 h 1312919"/>
                  <a:gd name="connsiteX75" fmla="*/ 755913 w 2569576"/>
                  <a:gd name="connsiteY75" fmla="*/ 463435 h 1312919"/>
                  <a:gd name="connsiteX76" fmla="*/ 687359 w 2569576"/>
                  <a:gd name="connsiteY76" fmla="*/ 463435 h 1312919"/>
                  <a:gd name="connsiteX77" fmla="*/ 687359 w 2569576"/>
                  <a:gd name="connsiteY77" fmla="*/ 452235 h 1312919"/>
                  <a:gd name="connsiteX78" fmla="*/ 679660 w 2569576"/>
                  <a:gd name="connsiteY78" fmla="*/ 452235 h 1312919"/>
                  <a:gd name="connsiteX79" fmla="*/ 679660 w 2569576"/>
                  <a:gd name="connsiteY79" fmla="*/ 441036 h 1312919"/>
                  <a:gd name="connsiteX80" fmla="*/ 669866 w 2569576"/>
                  <a:gd name="connsiteY80" fmla="*/ 441036 h 1312919"/>
                  <a:gd name="connsiteX81" fmla="*/ 660748 w 2569576"/>
                  <a:gd name="connsiteY81" fmla="*/ 441036 h 1312919"/>
                  <a:gd name="connsiteX82" fmla="*/ 660748 w 2569576"/>
                  <a:gd name="connsiteY82" fmla="*/ 428487 h 1312919"/>
                  <a:gd name="connsiteX83" fmla="*/ 651698 w 2569576"/>
                  <a:gd name="connsiteY83" fmla="*/ 428487 h 1312919"/>
                  <a:gd name="connsiteX84" fmla="*/ 651698 w 2569576"/>
                  <a:gd name="connsiteY84" fmla="*/ 413104 h 1312919"/>
                  <a:gd name="connsiteX85" fmla="*/ 637650 w 2569576"/>
                  <a:gd name="connsiteY85" fmla="*/ 413104 h 1312919"/>
                  <a:gd name="connsiteX86" fmla="*/ 637650 w 2569576"/>
                  <a:gd name="connsiteY86" fmla="*/ 390030 h 1312919"/>
                  <a:gd name="connsiteX87" fmla="*/ 626505 w 2569576"/>
                  <a:gd name="connsiteY87" fmla="*/ 390030 h 1312919"/>
                  <a:gd name="connsiteX88" fmla="*/ 626505 w 2569576"/>
                  <a:gd name="connsiteY88" fmla="*/ 370465 h 1312919"/>
                  <a:gd name="connsiteX89" fmla="*/ 613200 w 2569576"/>
                  <a:gd name="connsiteY89" fmla="*/ 370465 h 1312919"/>
                  <a:gd name="connsiteX90" fmla="*/ 613200 w 2569576"/>
                  <a:gd name="connsiteY90" fmla="*/ 351574 h 1312919"/>
                  <a:gd name="connsiteX91" fmla="*/ 576796 w 2569576"/>
                  <a:gd name="connsiteY91" fmla="*/ 351574 h 1312919"/>
                  <a:gd name="connsiteX92" fmla="*/ 576796 w 2569576"/>
                  <a:gd name="connsiteY92" fmla="*/ 343883 h 1312919"/>
                  <a:gd name="connsiteX93" fmla="*/ 556534 w 2569576"/>
                  <a:gd name="connsiteY93" fmla="*/ 343883 h 1312919"/>
                  <a:gd name="connsiteX94" fmla="*/ 556534 w 2569576"/>
                  <a:gd name="connsiteY94" fmla="*/ 327151 h 1312919"/>
                  <a:gd name="connsiteX95" fmla="*/ 537622 w 2569576"/>
                  <a:gd name="connsiteY95" fmla="*/ 327151 h 1312919"/>
                  <a:gd name="connsiteX96" fmla="*/ 537622 w 2569576"/>
                  <a:gd name="connsiteY96" fmla="*/ 314534 h 1312919"/>
                  <a:gd name="connsiteX97" fmla="*/ 530598 w 2569576"/>
                  <a:gd name="connsiteY97" fmla="*/ 314534 h 1312919"/>
                  <a:gd name="connsiteX98" fmla="*/ 530598 w 2569576"/>
                  <a:gd name="connsiteY98" fmla="*/ 305426 h 1312919"/>
                  <a:gd name="connsiteX99" fmla="*/ 519454 w 2569576"/>
                  <a:gd name="connsiteY99" fmla="*/ 305426 h 1312919"/>
                  <a:gd name="connsiteX100" fmla="*/ 519454 w 2569576"/>
                  <a:gd name="connsiteY100" fmla="*/ 294968 h 1312919"/>
                  <a:gd name="connsiteX101" fmla="*/ 507499 w 2569576"/>
                  <a:gd name="connsiteY101" fmla="*/ 294968 h 1312919"/>
                  <a:gd name="connsiteX102" fmla="*/ 507499 w 2569576"/>
                  <a:gd name="connsiteY102" fmla="*/ 281003 h 1312919"/>
                  <a:gd name="connsiteX103" fmla="*/ 499799 w 2569576"/>
                  <a:gd name="connsiteY103" fmla="*/ 281003 h 1312919"/>
                  <a:gd name="connsiteX104" fmla="*/ 499799 w 2569576"/>
                  <a:gd name="connsiteY104" fmla="*/ 262786 h 1312919"/>
                  <a:gd name="connsiteX105" fmla="*/ 487237 w 2569576"/>
                  <a:gd name="connsiteY105" fmla="*/ 262786 h 1312919"/>
                  <a:gd name="connsiteX106" fmla="*/ 487237 w 2569576"/>
                  <a:gd name="connsiteY106" fmla="*/ 249563 h 1312919"/>
                  <a:gd name="connsiteX107" fmla="*/ 457857 w 2569576"/>
                  <a:gd name="connsiteY107" fmla="*/ 249563 h 1312919"/>
                  <a:gd name="connsiteX108" fmla="*/ 457857 w 2569576"/>
                  <a:gd name="connsiteY108" fmla="*/ 242546 h 1312919"/>
                  <a:gd name="connsiteX109" fmla="*/ 445970 w 2569576"/>
                  <a:gd name="connsiteY109" fmla="*/ 242546 h 1312919"/>
                  <a:gd name="connsiteX110" fmla="*/ 445970 w 2569576"/>
                  <a:gd name="connsiteY110" fmla="*/ 232089 h 1312919"/>
                  <a:gd name="connsiteX111" fmla="*/ 434083 w 2569576"/>
                  <a:gd name="connsiteY111" fmla="*/ 232089 h 1312919"/>
                  <a:gd name="connsiteX112" fmla="*/ 434083 w 2569576"/>
                  <a:gd name="connsiteY112" fmla="*/ 224397 h 1312919"/>
                  <a:gd name="connsiteX113" fmla="*/ 424965 w 2569576"/>
                  <a:gd name="connsiteY113" fmla="*/ 224397 h 1312919"/>
                  <a:gd name="connsiteX114" fmla="*/ 424965 w 2569576"/>
                  <a:gd name="connsiteY114" fmla="*/ 210364 h 1312919"/>
                  <a:gd name="connsiteX115" fmla="*/ 411659 w 2569576"/>
                  <a:gd name="connsiteY115" fmla="*/ 210364 h 1312919"/>
                  <a:gd name="connsiteX116" fmla="*/ 411659 w 2569576"/>
                  <a:gd name="connsiteY116" fmla="*/ 200581 h 1312919"/>
                  <a:gd name="connsiteX117" fmla="*/ 383697 w 2569576"/>
                  <a:gd name="connsiteY117" fmla="*/ 200581 h 1312919"/>
                  <a:gd name="connsiteX118" fmla="*/ 383697 w 2569576"/>
                  <a:gd name="connsiteY118" fmla="*/ 190124 h 1312919"/>
                  <a:gd name="connsiteX119" fmla="*/ 354250 w 2569576"/>
                  <a:gd name="connsiteY119" fmla="*/ 190124 h 1312919"/>
                  <a:gd name="connsiteX120" fmla="*/ 354250 w 2569576"/>
                  <a:gd name="connsiteY120" fmla="*/ 176158 h 1312919"/>
                  <a:gd name="connsiteX121" fmla="*/ 331894 w 2569576"/>
                  <a:gd name="connsiteY121" fmla="*/ 176158 h 1312919"/>
                  <a:gd name="connsiteX122" fmla="*/ 331894 w 2569576"/>
                  <a:gd name="connsiteY122" fmla="*/ 165633 h 1312919"/>
                  <a:gd name="connsiteX123" fmla="*/ 315819 w 2569576"/>
                  <a:gd name="connsiteY123" fmla="*/ 165633 h 1312919"/>
                  <a:gd name="connsiteX124" fmla="*/ 315819 w 2569576"/>
                  <a:gd name="connsiteY124" fmla="*/ 158684 h 1312919"/>
                  <a:gd name="connsiteX125" fmla="*/ 285696 w 2569576"/>
                  <a:gd name="connsiteY125" fmla="*/ 158684 h 1312919"/>
                  <a:gd name="connsiteX126" fmla="*/ 285696 w 2569576"/>
                  <a:gd name="connsiteY126" fmla="*/ 150250 h 1312919"/>
                  <a:gd name="connsiteX127" fmla="*/ 249292 w 2569576"/>
                  <a:gd name="connsiteY127" fmla="*/ 150250 h 1312919"/>
                  <a:gd name="connsiteX128" fmla="*/ 249292 w 2569576"/>
                  <a:gd name="connsiteY128" fmla="*/ 140468 h 1312919"/>
                  <a:gd name="connsiteX129" fmla="*/ 240917 w 2569576"/>
                  <a:gd name="connsiteY129" fmla="*/ 140468 h 1312919"/>
                  <a:gd name="connsiteX130" fmla="*/ 240917 w 2569576"/>
                  <a:gd name="connsiteY130" fmla="*/ 130685 h 1312919"/>
                  <a:gd name="connsiteX131" fmla="*/ 229705 w 2569576"/>
                  <a:gd name="connsiteY131" fmla="*/ 130685 h 1312919"/>
                  <a:gd name="connsiteX132" fmla="*/ 229705 w 2569576"/>
                  <a:gd name="connsiteY132" fmla="*/ 121644 h 1312919"/>
                  <a:gd name="connsiteX133" fmla="*/ 219912 w 2569576"/>
                  <a:gd name="connsiteY133" fmla="*/ 121644 h 1312919"/>
                  <a:gd name="connsiteX134" fmla="*/ 219912 w 2569576"/>
                  <a:gd name="connsiteY134" fmla="*/ 115302 h 1312919"/>
                  <a:gd name="connsiteX135" fmla="*/ 210861 w 2569576"/>
                  <a:gd name="connsiteY135" fmla="*/ 115302 h 1312919"/>
                  <a:gd name="connsiteX136" fmla="*/ 210861 w 2569576"/>
                  <a:gd name="connsiteY136" fmla="*/ 88787 h 1312919"/>
                  <a:gd name="connsiteX137" fmla="*/ 202419 w 2569576"/>
                  <a:gd name="connsiteY137" fmla="*/ 88787 h 1312919"/>
                  <a:gd name="connsiteX138" fmla="*/ 202419 w 2569576"/>
                  <a:gd name="connsiteY138" fmla="*/ 67130 h 1312919"/>
                  <a:gd name="connsiteX139" fmla="*/ 168851 w 2569576"/>
                  <a:gd name="connsiteY139" fmla="*/ 67130 h 1312919"/>
                  <a:gd name="connsiteX140" fmla="*/ 168851 w 2569576"/>
                  <a:gd name="connsiteY140" fmla="*/ 58697 h 1312919"/>
                  <a:gd name="connsiteX141" fmla="*/ 159733 w 2569576"/>
                  <a:gd name="connsiteY141" fmla="*/ 58697 h 1312919"/>
                  <a:gd name="connsiteX142" fmla="*/ 159733 w 2569576"/>
                  <a:gd name="connsiteY142" fmla="*/ 51006 h 1312919"/>
                  <a:gd name="connsiteX143" fmla="*/ 128259 w 2569576"/>
                  <a:gd name="connsiteY143" fmla="*/ 51006 h 1312919"/>
                  <a:gd name="connsiteX144" fmla="*/ 128259 w 2569576"/>
                  <a:gd name="connsiteY144" fmla="*/ 41223 h 1312919"/>
                  <a:gd name="connsiteX145" fmla="*/ 98204 w 2569576"/>
                  <a:gd name="connsiteY145" fmla="*/ 41223 h 1312919"/>
                  <a:gd name="connsiteX146" fmla="*/ 98204 w 2569576"/>
                  <a:gd name="connsiteY146" fmla="*/ 33531 h 1312919"/>
                  <a:gd name="connsiteX147" fmla="*/ 89086 w 2569576"/>
                  <a:gd name="connsiteY147" fmla="*/ 33531 h 1312919"/>
                  <a:gd name="connsiteX148" fmla="*/ 89086 w 2569576"/>
                  <a:gd name="connsiteY148" fmla="*/ 24491 h 1312919"/>
                  <a:gd name="connsiteX149" fmla="*/ 78550 w 2569576"/>
                  <a:gd name="connsiteY149" fmla="*/ 24491 h 1312919"/>
                  <a:gd name="connsiteX150" fmla="*/ 78550 w 2569576"/>
                  <a:gd name="connsiteY150" fmla="*/ 16799 h 1312919"/>
                  <a:gd name="connsiteX151" fmla="*/ 57612 w 2569576"/>
                  <a:gd name="connsiteY151" fmla="*/ 16799 h 1312919"/>
                  <a:gd name="connsiteX152" fmla="*/ 57612 w 2569576"/>
                  <a:gd name="connsiteY152" fmla="*/ 9108 h 1312919"/>
                  <a:gd name="connsiteX153" fmla="*/ 51263 w 2569576"/>
                  <a:gd name="connsiteY153" fmla="*/ 9108 h 1312919"/>
                  <a:gd name="connsiteX154" fmla="*/ 51263 w 2569576"/>
                  <a:gd name="connsiteY154" fmla="*/ 0 h 1312919"/>
                  <a:gd name="connsiteX155" fmla="*/ 0 w 2569576"/>
                  <a:gd name="connsiteY155" fmla="*/ 0 h 131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2569576" h="1312919">
                    <a:moveTo>
                      <a:pt x="2569577" y="1312920"/>
                    </a:moveTo>
                    <a:lnTo>
                      <a:pt x="2569577" y="1064572"/>
                    </a:lnTo>
                    <a:lnTo>
                      <a:pt x="2125363" y="1064572"/>
                    </a:lnTo>
                    <a:lnTo>
                      <a:pt x="2125363" y="1004458"/>
                    </a:lnTo>
                    <a:lnTo>
                      <a:pt x="2093146" y="1004458"/>
                    </a:lnTo>
                    <a:lnTo>
                      <a:pt x="2093146" y="941106"/>
                    </a:lnTo>
                    <a:lnTo>
                      <a:pt x="2001494" y="941106"/>
                    </a:lnTo>
                    <a:lnTo>
                      <a:pt x="2001494" y="908721"/>
                    </a:lnTo>
                    <a:lnTo>
                      <a:pt x="1976977" y="908721"/>
                    </a:lnTo>
                    <a:lnTo>
                      <a:pt x="1976977" y="883556"/>
                    </a:lnTo>
                    <a:lnTo>
                      <a:pt x="1901399" y="883556"/>
                    </a:lnTo>
                    <a:lnTo>
                      <a:pt x="1901399" y="859065"/>
                    </a:lnTo>
                    <a:lnTo>
                      <a:pt x="1785973" y="859065"/>
                    </a:lnTo>
                    <a:lnTo>
                      <a:pt x="1785973" y="835991"/>
                    </a:lnTo>
                    <a:lnTo>
                      <a:pt x="1714582" y="835991"/>
                    </a:lnTo>
                    <a:lnTo>
                      <a:pt x="1714582" y="818517"/>
                    </a:lnTo>
                    <a:lnTo>
                      <a:pt x="1683784" y="818517"/>
                    </a:lnTo>
                    <a:lnTo>
                      <a:pt x="1683784" y="799626"/>
                    </a:lnTo>
                    <a:lnTo>
                      <a:pt x="1566939" y="799626"/>
                    </a:lnTo>
                    <a:lnTo>
                      <a:pt x="1566939" y="783569"/>
                    </a:lnTo>
                    <a:lnTo>
                      <a:pt x="1469680" y="783569"/>
                    </a:lnTo>
                    <a:lnTo>
                      <a:pt x="1469680" y="768861"/>
                    </a:lnTo>
                    <a:lnTo>
                      <a:pt x="1397615" y="768861"/>
                    </a:lnTo>
                    <a:lnTo>
                      <a:pt x="1397615" y="757729"/>
                    </a:lnTo>
                    <a:lnTo>
                      <a:pt x="1387957" y="757729"/>
                    </a:lnTo>
                    <a:lnTo>
                      <a:pt x="1387957" y="744438"/>
                    </a:lnTo>
                    <a:lnTo>
                      <a:pt x="1368235" y="744438"/>
                    </a:lnTo>
                    <a:lnTo>
                      <a:pt x="1368235" y="731821"/>
                    </a:lnTo>
                    <a:lnTo>
                      <a:pt x="1333924" y="731821"/>
                    </a:lnTo>
                    <a:lnTo>
                      <a:pt x="1333924" y="719947"/>
                    </a:lnTo>
                    <a:lnTo>
                      <a:pt x="1299614" y="719947"/>
                    </a:lnTo>
                    <a:lnTo>
                      <a:pt x="1299614" y="708073"/>
                    </a:lnTo>
                    <a:lnTo>
                      <a:pt x="1237341" y="708073"/>
                    </a:lnTo>
                    <a:lnTo>
                      <a:pt x="1237341" y="698965"/>
                    </a:lnTo>
                    <a:lnTo>
                      <a:pt x="1174394" y="698965"/>
                    </a:lnTo>
                    <a:lnTo>
                      <a:pt x="1174394" y="685741"/>
                    </a:lnTo>
                    <a:lnTo>
                      <a:pt x="1152713" y="685741"/>
                    </a:lnTo>
                    <a:lnTo>
                      <a:pt x="1152713" y="664016"/>
                    </a:lnTo>
                    <a:lnTo>
                      <a:pt x="1104422" y="664016"/>
                    </a:lnTo>
                    <a:lnTo>
                      <a:pt x="1104422" y="647959"/>
                    </a:lnTo>
                    <a:lnTo>
                      <a:pt x="1068017" y="647959"/>
                    </a:lnTo>
                    <a:lnTo>
                      <a:pt x="1068017" y="633993"/>
                    </a:lnTo>
                    <a:lnTo>
                      <a:pt x="1056130" y="633993"/>
                    </a:lnTo>
                    <a:lnTo>
                      <a:pt x="1056130" y="624885"/>
                    </a:lnTo>
                    <a:lnTo>
                      <a:pt x="1028168" y="624885"/>
                    </a:lnTo>
                    <a:lnTo>
                      <a:pt x="1028168" y="615844"/>
                    </a:lnTo>
                    <a:lnTo>
                      <a:pt x="1005745" y="615844"/>
                    </a:lnTo>
                    <a:lnTo>
                      <a:pt x="1005745" y="608153"/>
                    </a:lnTo>
                    <a:lnTo>
                      <a:pt x="977040" y="608153"/>
                    </a:lnTo>
                    <a:lnTo>
                      <a:pt x="977040" y="601137"/>
                    </a:lnTo>
                    <a:lnTo>
                      <a:pt x="955360" y="601137"/>
                    </a:lnTo>
                    <a:lnTo>
                      <a:pt x="955360" y="592771"/>
                    </a:lnTo>
                    <a:lnTo>
                      <a:pt x="915511" y="592771"/>
                    </a:lnTo>
                    <a:lnTo>
                      <a:pt x="915511" y="583662"/>
                    </a:lnTo>
                    <a:lnTo>
                      <a:pt x="907068" y="583662"/>
                    </a:lnTo>
                    <a:lnTo>
                      <a:pt x="907068" y="574554"/>
                    </a:lnTo>
                    <a:lnTo>
                      <a:pt x="893088" y="574554"/>
                    </a:lnTo>
                    <a:lnTo>
                      <a:pt x="893088" y="566863"/>
                    </a:lnTo>
                    <a:lnTo>
                      <a:pt x="877688" y="566863"/>
                    </a:lnTo>
                    <a:lnTo>
                      <a:pt x="877688" y="557822"/>
                    </a:lnTo>
                    <a:lnTo>
                      <a:pt x="860195" y="557822"/>
                    </a:lnTo>
                    <a:lnTo>
                      <a:pt x="860195" y="546623"/>
                    </a:lnTo>
                    <a:lnTo>
                      <a:pt x="853171" y="546623"/>
                    </a:lnTo>
                    <a:lnTo>
                      <a:pt x="853171" y="540348"/>
                    </a:lnTo>
                    <a:lnTo>
                      <a:pt x="835003" y="540348"/>
                    </a:lnTo>
                    <a:lnTo>
                      <a:pt x="835003" y="531915"/>
                    </a:lnTo>
                    <a:lnTo>
                      <a:pt x="827303" y="531915"/>
                    </a:lnTo>
                    <a:lnTo>
                      <a:pt x="827303" y="523549"/>
                    </a:lnTo>
                    <a:lnTo>
                      <a:pt x="797248" y="523549"/>
                    </a:lnTo>
                    <a:lnTo>
                      <a:pt x="797248" y="515183"/>
                    </a:lnTo>
                    <a:lnTo>
                      <a:pt x="788130" y="515183"/>
                    </a:lnTo>
                    <a:lnTo>
                      <a:pt x="788130" y="499058"/>
                    </a:lnTo>
                    <a:lnTo>
                      <a:pt x="775500" y="499058"/>
                    </a:lnTo>
                    <a:lnTo>
                      <a:pt x="775500" y="489275"/>
                    </a:lnTo>
                    <a:lnTo>
                      <a:pt x="755913" y="489275"/>
                    </a:lnTo>
                    <a:lnTo>
                      <a:pt x="755913" y="463435"/>
                    </a:lnTo>
                    <a:lnTo>
                      <a:pt x="687359" y="463435"/>
                    </a:lnTo>
                    <a:lnTo>
                      <a:pt x="687359" y="452235"/>
                    </a:lnTo>
                    <a:lnTo>
                      <a:pt x="679660" y="452235"/>
                    </a:lnTo>
                    <a:lnTo>
                      <a:pt x="679660" y="441036"/>
                    </a:lnTo>
                    <a:lnTo>
                      <a:pt x="669866" y="441036"/>
                    </a:lnTo>
                    <a:lnTo>
                      <a:pt x="660748" y="441036"/>
                    </a:lnTo>
                    <a:lnTo>
                      <a:pt x="660748" y="428487"/>
                    </a:lnTo>
                    <a:lnTo>
                      <a:pt x="651698" y="428487"/>
                    </a:lnTo>
                    <a:lnTo>
                      <a:pt x="651698" y="413104"/>
                    </a:lnTo>
                    <a:lnTo>
                      <a:pt x="637650" y="413104"/>
                    </a:lnTo>
                    <a:lnTo>
                      <a:pt x="637650" y="390030"/>
                    </a:lnTo>
                    <a:lnTo>
                      <a:pt x="626505" y="390030"/>
                    </a:lnTo>
                    <a:lnTo>
                      <a:pt x="626505" y="370465"/>
                    </a:lnTo>
                    <a:lnTo>
                      <a:pt x="613200" y="370465"/>
                    </a:lnTo>
                    <a:lnTo>
                      <a:pt x="613200" y="351574"/>
                    </a:lnTo>
                    <a:lnTo>
                      <a:pt x="576796" y="351574"/>
                    </a:lnTo>
                    <a:lnTo>
                      <a:pt x="576796" y="343883"/>
                    </a:lnTo>
                    <a:lnTo>
                      <a:pt x="556534" y="343883"/>
                    </a:lnTo>
                    <a:lnTo>
                      <a:pt x="556534" y="327151"/>
                    </a:lnTo>
                    <a:lnTo>
                      <a:pt x="537622" y="327151"/>
                    </a:lnTo>
                    <a:lnTo>
                      <a:pt x="537622" y="314534"/>
                    </a:lnTo>
                    <a:lnTo>
                      <a:pt x="530598" y="314534"/>
                    </a:lnTo>
                    <a:lnTo>
                      <a:pt x="530598" y="305426"/>
                    </a:lnTo>
                    <a:lnTo>
                      <a:pt x="519454" y="305426"/>
                    </a:lnTo>
                    <a:lnTo>
                      <a:pt x="519454" y="294968"/>
                    </a:lnTo>
                    <a:lnTo>
                      <a:pt x="507499" y="294968"/>
                    </a:lnTo>
                    <a:lnTo>
                      <a:pt x="507499" y="281003"/>
                    </a:lnTo>
                    <a:lnTo>
                      <a:pt x="499799" y="281003"/>
                    </a:lnTo>
                    <a:lnTo>
                      <a:pt x="499799" y="262786"/>
                    </a:lnTo>
                    <a:lnTo>
                      <a:pt x="487237" y="262786"/>
                    </a:lnTo>
                    <a:lnTo>
                      <a:pt x="487237" y="249563"/>
                    </a:lnTo>
                    <a:lnTo>
                      <a:pt x="457857" y="249563"/>
                    </a:lnTo>
                    <a:lnTo>
                      <a:pt x="457857" y="242546"/>
                    </a:lnTo>
                    <a:lnTo>
                      <a:pt x="445970" y="242546"/>
                    </a:lnTo>
                    <a:lnTo>
                      <a:pt x="445970" y="232089"/>
                    </a:lnTo>
                    <a:lnTo>
                      <a:pt x="434083" y="232089"/>
                    </a:lnTo>
                    <a:lnTo>
                      <a:pt x="434083" y="224397"/>
                    </a:lnTo>
                    <a:lnTo>
                      <a:pt x="424965" y="224397"/>
                    </a:lnTo>
                    <a:lnTo>
                      <a:pt x="424965" y="210364"/>
                    </a:lnTo>
                    <a:lnTo>
                      <a:pt x="411659" y="210364"/>
                    </a:lnTo>
                    <a:lnTo>
                      <a:pt x="411659" y="200581"/>
                    </a:lnTo>
                    <a:lnTo>
                      <a:pt x="383697" y="200581"/>
                    </a:lnTo>
                    <a:lnTo>
                      <a:pt x="383697" y="190124"/>
                    </a:lnTo>
                    <a:lnTo>
                      <a:pt x="354250" y="190124"/>
                    </a:lnTo>
                    <a:lnTo>
                      <a:pt x="354250" y="176158"/>
                    </a:lnTo>
                    <a:lnTo>
                      <a:pt x="331894" y="176158"/>
                    </a:lnTo>
                    <a:lnTo>
                      <a:pt x="331894" y="165633"/>
                    </a:lnTo>
                    <a:lnTo>
                      <a:pt x="315819" y="165633"/>
                    </a:lnTo>
                    <a:lnTo>
                      <a:pt x="315819" y="158684"/>
                    </a:lnTo>
                    <a:lnTo>
                      <a:pt x="285696" y="158684"/>
                    </a:lnTo>
                    <a:lnTo>
                      <a:pt x="285696" y="150250"/>
                    </a:lnTo>
                    <a:lnTo>
                      <a:pt x="249292" y="150250"/>
                    </a:lnTo>
                    <a:lnTo>
                      <a:pt x="249292" y="140468"/>
                    </a:lnTo>
                    <a:lnTo>
                      <a:pt x="240917" y="140468"/>
                    </a:lnTo>
                    <a:lnTo>
                      <a:pt x="240917" y="130685"/>
                    </a:lnTo>
                    <a:lnTo>
                      <a:pt x="229705" y="130685"/>
                    </a:lnTo>
                    <a:lnTo>
                      <a:pt x="229705" y="121644"/>
                    </a:lnTo>
                    <a:lnTo>
                      <a:pt x="219912" y="121644"/>
                    </a:lnTo>
                    <a:lnTo>
                      <a:pt x="219912" y="115302"/>
                    </a:lnTo>
                    <a:lnTo>
                      <a:pt x="210861" y="115302"/>
                    </a:lnTo>
                    <a:lnTo>
                      <a:pt x="210861" y="88787"/>
                    </a:lnTo>
                    <a:lnTo>
                      <a:pt x="202419" y="88787"/>
                    </a:lnTo>
                    <a:lnTo>
                      <a:pt x="202419" y="67130"/>
                    </a:lnTo>
                    <a:lnTo>
                      <a:pt x="168851" y="67130"/>
                    </a:lnTo>
                    <a:lnTo>
                      <a:pt x="168851" y="58697"/>
                    </a:lnTo>
                    <a:lnTo>
                      <a:pt x="159733" y="58697"/>
                    </a:lnTo>
                    <a:lnTo>
                      <a:pt x="159733" y="51006"/>
                    </a:lnTo>
                    <a:lnTo>
                      <a:pt x="128259" y="51006"/>
                    </a:lnTo>
                    <a:lnTo>
                      <a:pt x="128259" y="41223"/>
                    </a:lnTo>
                    <a:lnTo>
                      <a:pt x="98204" y="41223"/>
                    </a:lnTo>
                    <a:lnTo>
                      <a:pt x="98204" y="33531"/>
                    </a:lnTo>
                    <a:lnTo>
                      <a:pt x="89086" y="33531"/>
                    </a:lnTo>
                    <a:lnTo>
                      <a:pt x="89086" y="24491"/>
                    </a:lnTo>
                    <a:lnTo>
                      <a:pt x="78550" y="24491"/>
                    </a:lnTo>
                    <a:lnTo>
                      <a:pt x="78550" y="16799"/>
                    </a:lnTo>
                    <a:lnTo>
                      <a:pt x="57612" y="16799"/>
                    </a:lnTo>
                    <a:lnTo>
                      <a:pt x="57612" y="9108"/>
                    </a:lnTo>
                    <a:lnTo>
                      <a:pt x="51263" y="9108"/>
                    </a:lnTo>
                    <a:lnTo>
                      <a:pt x="51263" y="0"/>
                    </a:lnTo>
                    <a:lnTo>
                      <a:pt x="0" y="0"/>
                    </a:lnTo>
                  </a:path>
                </a:pathLst>
              </a:custGeom>
              <a:noFill/>
              <a:ln w="12700" cap="flat">
                <a:solidFill>
                  <a:srgbClr val="C6573B"/>
                </a:solidFill>
                <a:prstDash val="solid"/>
                <a:miter/>
              </a:ln>
            </p:spPr>
            <p:txBody>
              <a:bodyPr rtlCol="0" anchor="ctr"/>
              <a:lstStyle/>
              <a:p>
                <a:endParaRPr lang="en-GB" noProof="0" dirty="0"/>
              </a:p>
            </p:txBody>
          </p:sp>
          <p:sp>
            <p:nvSpPr>
              <p:cNvPr id="247" name="Freeform 246">
                <a:extLst>
                  <a:ext uri="{FF2B5EF4-FFF2-40B4-BE49-F238E27FC236}">
                    <a16:creationId xmlns:a16="http://schemas.microsoft.com/office/drawing/2014/main" id="{217D387B-BB26-EED3-4A27-517B143F918C}"/>
                  </a:ext>
                </a:extLst>
              </p:cNvPr>
              <p:cNvSpPr/>
              <p:nvPr/>
            </p:nvSpPr>
            <p:spPr>
              <a:xfrm>
                <a:off x="4897954" y="3956531"/>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48" name="Freeform 247">
                <a:extLst>
                  <a:ext uri="{FF2B5EF4-FFF2-40B4-BE49-F238E27FC236}">
                    <a16:creationId xmlns:a16="http://schemas.microsoft.com/office/drawing/2014/main" id="{DC8A4BB5-ECE6-9AE5-EE23-05E94AD60BA4}"/>
                  </a:ext>
                </a:extLst>
              </p:cNvPr>
              <p:cNvSpPr/>
              <p:nvPr/>
            </p:nvSpPr>
            <p:spPr>
              <a:xfrm>
                <a:off x="4376811" y="3637139"/>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49" name="Freeform 248">
                <a:extLst>
                  <a:ext uri="{FF2B5EF4-FFF2-40B4-BE49-F238E27FC236}">
                    <a16:creationId xmlns:a16="http://schemas.microsoft.com/office/drawing/2014/main" id="{D9BEDB3F-F01B-FCEB-4CC0-AA778A7D349D}"/>
                  </a:ext>
                </a:extLst>
              </p:cNvPr>
              <p:cNvSpPr/>
              <p:nvPr/>
            </p:nvSpPr>
            <p:spPr>
              <a:xfrm>
                <a:off x="4662102" y="3799871"/>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50" name="Freeform 249">
                <a:extLst>
                  <a:ext uri="{FF2B5EF4-FFF2-40B4-BE49-F238E27FC236}">
                    <a16:creationId xmlns:a16="http://schemas.microsoft.com/office/drawing/2014/main" id="{C8BC3A97-6EA1-DA41-9A42-6F4B24875DB3}"/>
                  </a:ext>
                </a:extLst>
              </p:cNvPr>
              <p:cNvSpPr/>
              <p:nvPr/>
            </p:nvSpPr>
            <p:spPr>
              <a:xfrm>
                <a:off x="5092402" y="4100777"/>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51" name="Freeform 250">
                <a:extLst>
                  <a:ext uri="{FF2B5EF4-FFF2-40B4-BE49-F238E27FC236}">
                    <a16:creationId xmlns:a16="http://schemas.microsoft.com/office/drawing/2014/main" id="{139D0543-6F63-8ADE-2FA3-F172F618CC79}"/>
                  </a:ext>
                </a:extLst>
              </p:cNvPr>
              <p:cNvSpPr/>
              <p:nvPr/>
            </p:nvSpPr>
            <p:spPr>
              <a:xfrm>
                <a:off x="5763485" y="4410318"/>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52" name="Freeform 251">
                <a:extLst>
                  <a:ext uri="{FF2B5EF4-FFF2-40B4-BE49-F238E27FC236}">
                    <a16:creationId xmlns:a16="http://schemas.microsoft.com/office/drawing/2014/main" id="{287BE8D3-8F83-ED7D-2E12-F20A95830675}"/>
                  </a:ext>
                </a:extLst>
              </p:cNvPr>
              <p:cNvSpPr/>
              <p:nvPr/>
            </p:nvSpPr>
            <p:spPr>
              <a:xfrm>
                <a:off x="5622865" y="4347371"/>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53" name="Freeform 252">
                <a:extLst>
                  <a:ext uri="{FF2B5EF4-FFF2-40B4-BE49-F238E27FC236}">
                    <a16:creationId xmlns:a16="http://schemas.microsoft.com/office/drawing/2014/main" id="{D254788B-7E26-7F6C-C881-49F3E2375C2E}"/>
                  </a:ext>
                </a:extLst>
              </p:cNvPr>
              <p:cNvSpPr/>
              <p:nvPr/>
            </p:nvSpPr>
            <p:spPr>
              <a:xfrm>
                <a:off x="5662512" y="4347371"/>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54" name="Freeform 253">
                <a:extLst>
                  <a:ext uri="{FF2B5EF4-FFF2-40B4-BE49-F238E27FC236}">
                    <a16:creationId xmlns:a16="http://schemas.microsoft.com/office/drawing/2014/main" id="{53ACDDE2-FFFD-AB3C-1542-88B78370EA1E}"/>
                  </a:ext>
                </a:extLst>
              </p:cNvPr>
              <p:cNvSpPr/>
              <p:nvPr/>
            </p:nvSpPr>
            <p:spPr>
              <a:xfrm>
                <a:off x="5638265" y="4347371"/>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55" name="Freeform 254">
                <a:extLst>
                  <a:ext uri="{FF2B5EF4-FFF2-40B4-BE49-F238E27FC236}">
                    <a16:creationId xmlns:a16="http://schemas.microsoft.com/office/drawing/2014/main" id="{DFBC37AC-0DA3-BFD2-25A3-DA90F3E20CE7}"/>
                  </a:ext>
                </a:extLst>
              </p:cNvPr>
              <p:cNvSpPr/>
              <p:nvPr/>
            </p:nvSpPr>
            <p:spPr>
              <a:xfrm>
                <a:off x="5682639" y="4360729"/>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56" name="Freeform 255">
                <a:extLst>
                  <a:ext uri="{FF2B5EF4-FFF2-40B4-BE49-F238E27FC236}">
                    <a16:creationId xmlns:a16="http://schemas.microsoft.com/office/drawing/2014/main" id="{5E4286B6-B217-5925-69D9-190F2EA2B25B}"/>
                  </a:ext>
                </a:extLst>
              </p:cNvPr>
              <p:cNvSpPr/>
              <p:nvPr/>
            </p:nvSpPr>
            <p:spPr>
              <a:xfrm>
                <a:off x="5837914" y="4422665"/>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57" name="Freeform 256">
                <a:extLst>
                  <a:ext uri="{FF2B5EF4-FFF2-40B4-BE49-F238E27FC236}">
                    <a16:creationId xmlns:a16="http://schemas.microsoft.com/office/drawing/2014/main" id="{2ECCAA9D-8B25-6E73-9A47-031C722EA1C5}"/>
                  </a:ext>
                </a:extLst>
              </p:cNvPr>
              <p:cNvSpPr/>
              <p:nvPr/>
            </p:nvSpPr>
            <p:spPr>
              <a:xfrm>
                <a:off x="5995824" y="4437373"/>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58" name="Freeform 257">
                <a:extLst>
                  <a:ext uri="{FF2B5EF4-FFF2-40B4-BE49-F238E27FC236}">
                    <a16:creationId xmlns:a16="http://schemas.microsoft.com/office/drawing/2014/main" id="{2D3CE75E-5AD9-9D11-D2B6-A0644DF82DCB}"/>
                  </a:ext>
                </a:extLst>
              </p:cNvPr>
              <p:cNvSpPr/>
              <p:nvPr/>
            </p:nvSpPr>
            <p:spPr>
              <a:xfrm>
                <a:off x="6084707" y="4475829"/>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59" name="Freeform 258">
                <a:extLst>
                  <a:ext uri="{FF2B5EF4-FFF2-40B4-BE49-F238E27FC236}">
                    <a16:creationId xmlns:a16="http://schemas.microsoft.com/office/drawing/2014/main" id="{82E9A9B8-59A9-286D-C771-52A1824A2326}"/>
                  </a:ext>
                </a:extLst>
              </p:cNvPr>
              <p:cNvSpPr/>
              <p:nvPr/>
            </p:nvSpPr>
            <p:spPr>
              <a:xfrm>
                <a:off x="6342104" y="4548964"/>
                <a:ext cx="40794" cy="40750"/>
              </a:xfrm>
              <a:custGeom>
                <a:avLst/>
                <a:gdLst>
                  <a:gd name="connsiteX0" fmla="*/ 40795 w 40794"/>
                  <a:gd name="connsiteY0" fmla="*/ 20375 h 40750"/>
                  <a:gd name="connsiteX1" fmla="*/ 20397 w 40794"/>
                  <a:gd name="connsiteY1" fmla="*/ 40751 h 40750"/>
                  <a:gd name="connsiteX2" fmla="*/ 0 w 40794"/>
                  <a:gd name="connsiteY2" fmla="*/ 20375 h 40750"/>
                  <a:gd name="connsiteX3" fmla="*/ 20397 w 40794"/>
                  <a:gd name="connsiteY3" fmla="*/ 0 h 40750"/>
                  <a:gd name="connsiteX4" fmla="*/ 40795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5" y="20375"/>
                    </a:moveTo>
                    <a:cubicBezTo>
                      <a:pt x="40795" y="31628"/>
                      <a:pt x="31662" y="40751"/>
                      <a:pt x="20397" y="40751"/>
                    </a:cubicBezTo>
                    <a:cubicBezTo>
                      <a:pt x="9132" y="40751"/>
                      <a:pt x="0" y="31628"/>
                      <a:pt x="0" y="20375"/>
                    </a:cubicBezTo>
                    <a:cubicBezTo>
                      <a:pt x="0" y="9122"/>
                      <a:pt x="9132" y="0"/>
                      <a:pt x="20397" y="0"/>
                    </a:cubicBezTo>
                    <a:cubicBezTo>
                      <a:pt x="31663" y="0"/>
                      <a:pt x="40795" y="9122"/>
                      <a:pt x="40795" y="20375"/>
                    </a:cubicBezTo>
                    <a:close/>
                  </a:path>
                </a:pathLst>
              </a:custGeom>
              <a:noFill/>
              <a:ln w="7423" cap="flat">
                <a:solidFill>
                  <a:srgbClr val="C6573B"/>
                </a:solidFill>
                <a:prstDash val="solid"/>
                <a:miter/>
              </a:ln>
            </p:spPr>
            <p:txBody>
              <a:bodyPr rtlCol="0" anchor="ctr"/>
              <a:lstStyle/>
              <a:p>
                <a:endParaRPr lang="en-GB" noProof="0" dirty="0"/>
              </a:p>
            </p:txBody>
          </p:sp>
          <p:sp>
            <p:nvSpPr>
              <p:cNvPr id="260" name="Freeform 259">
                <a:extLst>
                  <a:ext uri="{FF2B5EF4-FFF2-40B4-BE49-F238E27FC236}">
                    <a16:creationId xmlns:a16="http://schemas.microsoft.com/office/drawing/2014/main" id="{1A8B0F7D-2ECA-4903-6D6B-80F31430C671}"/>
                  </a:ext>
                </a:extLst>
              </p:cNvPr>
              <p:cNvSpPr/>
              <p:nvPr/>
            </p:nvSpPr>
            <p:spPr>
              <a:xfrm>
                <a:off x="6370201" y="4579257"/>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61" name="Freeform 260">
                <a:extLst>
                  <a:ext uri="{FF2B5EF4-FFF2-40B4-BE49-F238E27FC236}">
                    <a16:creationId xmlns:a16="http://schemas.microsoft.com/office/drawing/2014/main" id="{0DBF4EF7-A499-FA80-1E3B-3F3907330F48}"/>
                  </a:ext>
                </a:extLst>
              </p:cNvPr>
              <p:cNvSpPr/>
              <p:nvPr/>
            </p:nvSpPr>
            <p:spPr>
              <a:xfrm>
                <a:off x="6438754" y="4579257"/>
                <a:ext cx="40794" cy="40750"/>
              </a:xfrm>
              <a:custGeom>
                <a:avLst/>
                <a:gdLst>
                  <a:gd name="connsiteX0" fmla="*/ 40795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5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5" y="20375"/>
                    </a:moveTo>
                    <a:cubicBezTo>
                      <a:pt x="40795" y="31628"/>
                      <a:pt x="31662" y="40750"/>
                      <a:pt x="20397" y="40750"/>
                    </a:cubicBezTo>
                    <a:cubicBezTo>
                      <a:pt x="9132" y="40750"/>
                      <a:pt x="0" y="31628"/>
                      <a:pt x="0" y="20375"/>
                    </a:cubicBezTo>
                    <a:cubicBezTo>
                      <a:pt x="0" y="9122"/>
                      <a:pt x="9132" y="0"/>
                      <a:pt x="20397" y="0"/>
                    </a:cubicBezTo>
                    <a:cubicBezTo>
                      <a:pt x="31662" y="0"/>
                      <a:pt x="40795" y="9122"/>
                      <a:pt x="40795" y="20375"/>
                    </a:cubicBezTo>
                    <a:close/>
                  </a:path>
                </a:pathLst>
              </a:custGeom>
              <a:noFill/>
              <a:ln w="7423" cap="flat">
                <a:solidFill>
                  <a:srgbClr val="C6573B"/>
                </a:solidFill>
                <a:prstDash val="solid"/>
                <a:miter/>
              </a:ln>
            </p:spPr>
            <p:txBody>
              <a:bodyPr rtlCol="0" anchor="ctr"/>
              <a:lstStyle/>
              <a:p>
                <a:endParaRPr lang="en-GB" noProof="0" dirty="0"/>
              </a:p>
            </p:txBody>
          </p:sp>
          <p:sp>
            <p:nvSpPr>
              <p:cNvPr id="262" name="Freeform 261">
                <a:extLst>
                  <a:ext uri="{FF2B5EF4-FFF2-40B4-BE49-F238E27FC236}">
                    <a16:creationId xmlns:a16="http://schemas.microsoft.com/office/drawing/2014/main" id="{0DC058D7-F1C8-FB51-CE60-1206DA6F47E2}"/>
                  </a:ext>
                </a:extLst>
              </p:cNvPr>
              <p:cNvSpPr/>
              <p:nvPr/>
            </p:nvSpPr>
            <p:spPr>
              <a:xfrm>
                <a:off x="6438754" y="4579257"/>
                <a:ext cx="40794" cy="40750"/>
              </a:xfrm>
              <a:custGeom>
                <a:avLst/>
                <a:gdLst>
                  <a:gd name="connsiteX0" fmla="*/ 40795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5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5" y="20375"/>
                    </a:moveTo>
                    <a:cubicBezTo>
                      <a:pt x="40795" y="31628"/>
                      <a:pt x="31662" y="40750"/>
                      <a:pt x="20397" y="40750"/>
                    </a:cubicBezTo>
                    <a:cubicBezTo>
                      <a:pt x="9132" y="40750"/>
                      <a:pt x="0" y="31628"/>
                      <a:pt x="0" y="20375"/>
                    </a:cubicBezTo>
                    <a:cubicBezTo>
                      <a:pt x="0" y="9122"/>
                      <a:pt x="9132" y="0"/>
                      <a:pt x="20397" y="0"/>
                    </a:cubicBezTo>
                    <a:cubicBezTo>
                      <a:pt x="31662" y="0"/>
                      <a:pt x="40795" y="9122"/>
                      <a:pt x="40795" y="20375"/>
                    </a:cubicBezTo>
                    <a:close/>
                  </a:path>
                </a:pathLst>
              </a:custGeom>
              <a:noFill/>
              <a:ln w="7423" cap="flat">
                <a:solidFill>
                  <a:srgbClr val="C6573B"/>
                </a:solidFill>
                <a:prstDash val="solid"/>
                <a:miter/>
              </a:ln>
            </p:spPr>
            <p:txBody>
              <a:bodyPr rtlCol="0" anchor="ctr"/>
              <a:lstStyle/>
              <a:p>
                <a:endParaRPr lang="en-GB" noProof="0" dirty="0"/>
              </a:p>
            </p:txBody>
          </p:sp>
          <p:sp>
            <p:nvSpPr>
              <p:cNvPr id="263" name="Freeform 262">
                <a:extLst>
                  <a:ext uri="{FF2B5EF4-FFF2-40B4-BE49-F238E27FC236}">
                    <a16:creationId xmlns:a16="http://schemas.microsoft.com/office/drawing/2014/main" id="{609DE87B-A3B3-8CE4-5FBE-1ACC4DC387AC}"/>
                  </a:ext>
                </a:extLst>
              </p:cNvPr>
              <p:cNvSpPr/>
              <p:nvPr/>
            </p:nvSpPr>
            <p:spPr>
              <a:xfrm>
                <a:off x="6428961" y="4579257"/>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64" name="Freeform 263">
                <a:extLst>
                  <a:ext uri="{FF2B5EF4-FFF2-40B4-BE49-F238E27FC236}">
                    <a16:creationId xmlns:a16="http://schemas.microsoft.com/office/drawing/2014/main" id="{8A3443B8-4025-A08C-DB7F-5FBD065D7DC6}"/>
                  </a:ext>
                </a:extLst>
              </p:cNvPr>
              <p:cNvSpPr/>
              <p:nvPr/>
            </p:nvSpPr>
            <p:spPr>
              <a:xfrm>
                <a:off x="6360947" y="4548964"/>
                <a:ext cx="40794" cy="40750"/>
              </a:xfrm>
              <a:custGeom>
                <a:avLst/>
                <a:gdLst>
                  <a:gd name="connsiteX0" fmla="*/ 40794 w 40794"/>
                  <a:gd name="connsiteY0" fmla="*/ 20375 h 40750"/>
                  <a:gd name="connsiteX1" fmla="*/ 20397 w 40794"/>
                  <a:gd name="connsiteY1" fmla="*/ 40751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1"/>
                      <a:pt x="20397" y="40751"/>
                    </a:cubicBezTo>
                    <a:cubicBezTo>
                      <a:pt x="9132" y="40751"/>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65" name="Freeform 264">
                <a:extLst>
                  <a:ext uri="{FF2B5EF4-FFF2-40B4-BE49-F238E27FC236}">
                    <a16:creationId xmlns:a16="http://schemas.microsoft.com/office/drawing/2014/main" id="{C00CB732-35BA-7C98-0DED-09938F8D1F00}"/>
                  </a:ext>
                </a:extLst>
              </p:cNvPr>
              <p:cNvSpPr/>
              <p:nvPr/>
            </p:nvSpPr>
            <p:spPr>
              <a:xfrm>
                <a:off x="6221139" y="4497486"/>
                <a:ext cx="40794" cy="40750"/>
              </a:xfrm>
              <a:custGeom>
                <a:avLst/>
                <a:gdLst>
                  <a:gd name="connsiteX0" fmla="*/ 40795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5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5" y="20375"/>
                    </a:moveTo>
                    <a:cubicBezTo>
                      <a:pt x="40795" y="31628"/>
                      <a:pt x="31662" y="40750"/>
                      <a:pt x="20397" y="40750"/>
                    </a:cubicBezTo>
                    <a:cubicBezTo>
                      <a:pt x="9132" y="40750"/>
                      <a:pt x="0" y="31628"/>
                      <a:pt x="0" y="20375"/>
                    </a:cubicBezTo>
                    <a:cubicBezTo>
                      <a:pt x="0" y="9122"/>
                      <a:pt x="9132" y="0"/>
                      <a:pt x="20397" y="0"/>
                    </a:cubicBezTo>
                    <a:cubicBezTo>
                      <a:pt x="31662" y="0"/>
                      <a:pt x="40795" y="9122"/>
                      <a:pt x="40795" y="20375"/>
                    </a:cubicBezTo>
                    <a:close/>
                  </a:path>
                </a:pathLst>
              </a:custGeom>
              <a:noFill/>
              <a:ln w="7423" cap="flat">
                <a:solidFill>
                  <a:srgbClr val="C6573B"/>
                </a:solidFill>
                <a:prstDash val="solid"/>
                <a:miter/>
              </a:ln>
            </p:spPr>
            <p:txBody>
              <a:bodyPr rtlCol="0" anchor="ctr"/>
              <a:lstStyle/>
              <a:p>
                <a:endParaRPr lang="en-GB" noProof="0" dirty="0"/>
              </a:p>
            </p:txBody>
          </p:sp>
          <p:sp>
            <p:nvSpPr>
              <p:cNvPr id="266" name="Freeform 265">
                <a:extLst>
                  <a:ext uri="{FF2B5EF4-FFF2-40B4-BE49-F238E27FC236}">
                    <a16:creationId xmlns:a16="http://schemas.microsoft.com/office/drawing/2014/main" id="{EF067B8B-E264-D5E4-FE96-E05AA6DAE467}"/>
                  </a:ext>
                </a:extLst>
              </p:cNvPr>
              <p:cNvSpPr/>
              <p:nvPr/>
            </p:nvSpPr>
            <p:spPr>
              <a:xfrm>
                <a:off x="6231405" y="4497486"/>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67" name="Freeform 266">
                <a:extLst>
                  <a:ext uri="{FF2B5EF4-FFF2-40B4-BE49-F238E27FC236}">
                    <a16:creationId xmlns:a16="http://schemas.microsoft.com/office/drawing/2014/main" id="{8EEEA2E3-DDA6-7955-DF4D-0602CE7A1BE6}"/>
                  </a:ext>
                </a:extLst>
              </p:cNvPr>
              <p:cNvSpPr/>
              <p:nvPr/>
            </p:nvSpPr>
            <p:spPr>
              <a:xfrm>
                <a:off x="6250519" y="4497486"/>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68" name="Freeform 267">
                <a:extLst>
                  <a:ext uri="{FF2B5EF4-FFF2-40B4-BE49-F238E27FC236}">
                    <a16:creationId xmlns:a16="http://schemas.microsoft.com/office/drawing/2014/main" id="{744A7A95-B786-FA07-0D6A-ADB0BCE25688}"/>
                  </a:ext>
                </a:extLst>
              </p:cNvPr>
              <p:cNvSpPr/>
              <p:nvPr/>
            </p:nvSpPr>
            <p:spPr>
              <a:xfrm>
                <a:off x="6863921" y="4703195"/>
                <a:ext cx="40794" cy="40750"/>
              </a:xfrm>
              <a:custGeom>
                <a:avLst/>
                <a:gdLst>
                  <a:gd name="connsiteX0" fmla="*/ 40794 w 40794"/>
                  <a:gd name="connsiteY0" fmla="*/ 20375 h 40750"/>
                  <a:gd name="connsiteX1" fmla="*/ 20397 w 40794"/>
                  <a:gd name="connsiteY1" fmla="*/ 40751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1"/>
                      <a:pt x="20397" y="40751"/>
                    </a:cubicBezTo>
                    <a:cubicBezTo>
                      <a:pt x="9132" y="40751"/>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69" name="Freeform 268">
                <a:extLst>
                  <a:ext uri="{FF2B5EF4-FFF2-40B4-BE49-F238E27FC236}">
                    <a16:creationId xmlns:a16="http://schemas.microsoft.com/office/drawing/2014/main" id="{75CFA4F3-3543-8CEF-94D7-9D7F2D0D9044}"/>
                  </a:ext>
                </a:extLst>
              </p:cNvPr>
              <p:cNvSpPr/>
              <p:nvPr/>
            </p:nvSpPr>
            <p:spPr>
              <a:xfrm>
                <a:off x="6570728" y="4703195"/>
                <a:ext cx="40794" cy="40750"/>
              </a:xfrm>
              <a:custGeom>
                <a:avLst/>
                <a:gdLst>
                  <a:gd name="connsiteX0" fmla="*/ 40794 w 40794"/>
                  <a:gd name="connsiteY0" fmla="*/ 20375 h 40750"/>
                  <a:gd name="connsiteX1" fmla="*/ 20397 w 40794"/>
                  <a:gd name="connsiteY1" fmla="*/ 40751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1"/>
                      <a:pt x="20397" y="40751"/>
                    </a:cubicBezTo>
                    <a:cubicBezTo>
                      <a:pt x="9132" y="40751"/>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70" name="Freeform 269">
                <a:extLst>
                  <a:ext uri="{FF2B5EF4-FFF2-40B4-BE49-F238E27FC236}">
                    <a16:creationId xmlns:a16="http://schemas.microsoft.com/office/drawing/2014/main" id="{E2362D82-1BFA-9E5B-4F88-BFDCD4E42527}"/>
                  </a:ext>
                </a:extLst>
              </p:cNvPr>
              <p:cNvSpPr/>
              <p:nvPr/>
            </p:nvSpPr>
            <p:spPr>
              <a:xfrm>
                <a:off x="6674335" y="4703195"/>
                <a:ext cx="40794" cy="40750"/>
              </a:xfrm>
              <a:custGeom>
                <a:avLst/>
                <a:gdLst>
                  <a:gd name="connsiteX0" fmla="*/ 40794 w 40794"/>
                  <a:gd name="connsiteY0" fmla="*/ 20375 h 40750"/>
                  <a:gd name="connsiteX1" fmla="*/ 20397 w 40794"/>
                  <a:gd name="connsiteY1" fmla="*/ 40751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1"/>
                      <a:pt x="20397" y="40751"/>
                    </a:cubicBezTo>
                    <a:cubicBezTo>
                      <a:pt x="9132" y="40751"/>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71" name="Freeform 270">
                <a:extLst>
                  <a:ext uri="{FF2B5EF4-FFF2-40B4-BE49-F238E27FC236}">
                    <a16:creationId xmlns:a16="http://schemas.microsoft.com/office/drawing/2014/main" id="{02A72769-3DED-B52F-4F01-9E5E830CD64C}"/>
                  </a:ext>
                </a:extLst>
              </p:cNvPr>
              <p:cNvSpPr/>
              <p:nvPr/>
            </p:nvSpPr>
            <p:spPr>
              <a:xfrm>
                <a:off x="6048978" y="4451339"/>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72" name="Freeform 271">
                <a:extLst>
                  <a:ext uri="{FF2B5EF4-FFF2-40B4-BE49-F238E27FC236}">
                    <a16:creationId xmlns:a16="http://schemas.microsoft.com/office/drawing/2014/main" id="{FA7E558B-CC6D-FC84-FF12-A4A193F9AD30}"/>
                  </a:ext>
                </a:extLst>
              </p:cNvPr>
              <p:cNvSpPr/>
              <p:nvPr/>
            </p:nvSpPr>
            <p:spPr>
              <a:xfrm>
                <a:off x="6064445" y="4451339"/>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73" name="Freeform 272">
                <a:extLst>
                  <a:ext uri="{FF2B5EF4-FFF2-40B4-BE49-F238E27FC236}">
                    <a16:creationId xmlns:a16="http://schemas.microsoft.com/office/drawing/2014/main" id="{D5819B76-F8C8-4B62-2B27-59E816AE627E}"/>
                  </a:ext>
                </a:extLst>
              </p:cNvPr>
              <p:cNvSpPr/>
              <p:nvPr/>
            </p:nvSpPr>
            <p:spPr>
              <a:xfrm>
                <a:off x="6072077" y="4451339"/>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74" name="Freeform 273">
                <a:extLst>
                  <a:ext uri="{FF2B5EF4-FFF2-40B4-BE49-F238E27FC236}">
                    <a16:creationId xmlns:a16="http://schemas.microsoft.com/office/drawing/2014/main" id="{4C6633DA-F16E-E372-BE51-36AAAB13DF11}"/>
                  </a:ext>
                </a:extLst>
              </p:cNvPr>
              <p:cNvSpPr/>
              <p:nvPr/>
            </p:nvSpPr>
            <p:spPr>
              <a:xfrm>
                <a:off x="5934227" y="4437373"/>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75" name="Freeform 274">
                <a:extLst>
                  <a:ext uri="{FF2B5EF4-FFF2-40B4-BE49-F238E27FC236}">
                    <a16:creationId xmlns:a16="http://schemas.microsoft.com/office/drawing/2014/main" id="{780B0512-BE6D-A56D-DA9A-A4D4C1A71724}"/>
                  </a:ext>
                </a:extLst>
              </p:cNvPr>
              <p:cNvSpPr/>
              <p:nvPr/>
            </p:nvSpPr>
            <p:spPr>
              <a:xfrm>
                <a:off x="5943412" y="4437373"/>
                <a:ext cx="40794" cy="40750"/>
              </a:xfrm>
              <a:custGeom>
                <a:avLst/>
                <a:gdLst>
                  <a:gd name="connsiteX0" fmla="*/ 40795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5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5" y="20375"/>
                    </a:moveTo>
                    <a:cubicBezTo>
                      <a:pt x="40795" y="31628"/>
                      <a:pt x="31662" y="40750"/>
                      <a:pt x="20397" y="40750"/>
                    </a:cubicBezTo>
                    <a:cubicBezTo>
                      <a:pt x="9132" y="40750"/>
                      <a:pt x="0" y="31628"/>
                      <a:pt x="0" y="20375"/>
                    </a:cubicBezTo>
                    <a:cubicBezTo>
                      <a:pt x="0" y="9122"/>
                      <a:pt x="9132" y="0"/>
                      <a:pt x="20397" y="0"/>
                    </a:cubicBezTo>
                    <a:cubicBezTo>
                      <a:pt x="31663" y="0"/>
                      <a:pt x="40795" y="9122"/>
                      <a:pt x="40795" y="20375"/>
                    </a:cubicBezTo>
                    <a:close/>
                  </a:path>
                </a:pathLst>
              </a:custGeom>
              <a:noFill/>
              <a:ln w="7423" cap="flat">
                <a:solidFill>
                  <a:srgbClr val="C6573B"/>
                </a:solidFill>
                <a:prstDash val="solid"/>
                <a:miter/>
              </a:ln>
            </p:spPr>
            <p:txBody>
              <a:bodyPr rtlCol="0" anchor="ctr"/>
              <a:lstStyle/>
              <a:p>
                <a:endParaRPr lang="en-GB" noProof="0" dirty="0"/>
              </a:p>
            </p:txBody>
          </p:sp>
          <p:sp>
            <p:nvSpPr>
              <p:cNvPr id="276" name="Freeform 275">
                <a:extLst>
                  <a:ext uri="{FF2B5EF4-FFF2-40B4-BE49-F238E27FC236}">
                    <a16:creationId xmlns:a16="http://schemas.microsoft.com/office/drawing/2014/main" id="{F6038175-278C-B38C-0850-9BC167F91FF4}"/>
                  </a:ext>
                </a:extLst>
              </p:cNvPr>
              <p:cNvSpPr/>
              <p:nvPr/>
            </p:nvSpPr>
            <p:spPr>
              <a:xfrm>
                <a:off x="5918220" y="4422665"/>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77" name="Freeform 276">
                <a:extLst>
                  <a:ext uri="{FF2B5EF4-FFF2-40B4-BE49-F238E27FC236}">
                    <a16:creationId xmlns:a16="http://schemas.microsoft.com/office/drawing/2014/main" id="{7634C5F1-A2A1-7546-9626-1B4542C60333}"/>
                  </a:ext>
                </a:extLst>
              </p:cNvPr>
              <p:cNvSpPr/>
              <p:nvPr/>
            </p:nvSpPr>
            <p:spPr>
              <a:xfrm>
                <a:off x="5897823" y="4422665"/>
                <a:ext cx="40794" cy="40750"/>
              </a:xfrm>
              <a:custGeom>
                <a:avLst/>
                <a:gdLst>
                  <a:gd name="connsiteX0" fmla="*/ 40795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5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5" y="20375"/>
                    </a:moveTo>
                    <a:cubicBezTo>
                      <a:pt x="40795" y="31628"/>
                      <a:pt x="31662" y="40750"/>
                      <a:pt x="20397" y="40750"/>
                    </a:cubicBezTo>
                    <a:cubicBezTo>
                      <a:pt x="9132" y="40750"/>
                      <a:pt x="0" y="31628"/>
                      <a:pt x="0" y="20375"/>
                    </a:cubicBezTo>
                    <a:cubicBezTo>
                      <a:pt x="0" y="9122"/>
                      <a:pt x="9132" y="0"/>
                      <a:pt x="20397" y="0"/>
                    </a:cubicBezTo>
                    <a:cubicBezTo>
                      <a:pt x="31663" y="0"/>
                      <a:pt x="40795" y="9122"/>
                      <a:pt x="40795" y="20375"/>
                    </a:cubicBezTo>
                    <a:close/>
                  </a:path>
                </a:pathLst>
              </a:custGeom>
              <a:noFill/>
              <a:ln w="7423" cap="flat">
                <a:solidFill>
                  <a:srgbClr val="C6573B"/>
                </a:solidFill>
                <a:prstDash val="solid"/>
                <a:miter/>
              </a:ln>
            </p:spPr>
            <p:txBody>
              <a:bodyPr rtlCol="0" anchor="ctr"/>
              <a:lstStyle/>
              <a:p>
                <a:endParaRPr lang="en-GB" noProof="0" dirty="0"/>
              </a:p>
            </p:txBody>
          </p:sp>
          <p:sp>
            <p:nvSpPr>
              <p:cNvPr id="278" name="Freeform 277">
                <a:extLst>
                  <a:ext uri="{FF2B5EF4-FFF2-40B4-BE49-F238E27FC236}">
                    <a16:creationId xmlns:a16="http://schemas.microsoft.com/office/drawing/2014/main" id="{57A93B20-3E81-E74A-50FB-5ED713B8C4B1}"/>
                  </a:ext>
                </a:extLst>
              </p:cNvPr>
              <p:cNvSpPr/>
              <p:nvPr/>
            </p:nvSpPr>
            <p:spPr>
              <a:xfrm>
                <a:off x="5435576" y="4278689"/>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79" name="Freeform 278">
                <a:extLst>
                  <a:ext uri="{FF2B5EF4-FFF2-40B4-BE49-F238E27FC236}">
                    <a16:creationId xmlns:a16="http://schemas.microsoft.com/office/drawing/2014/main" id="{6F5F63F5-066B-33A5-B8FF-E3A635E5FACA}"/>
                  </a:ext>
                </a:extLst>
              </p:cNvPr>
              <p:cNvSpPr/>
              <p:nvPr/>
            </p:nvSpPr>
            <p:spPr>
              <a:xfrm>
                <a:off x="5364996" y="4256964"/>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80" name="Freeform 279">
                <a:extLst>
                  <a:ext uri="{FF2B5EF4-FFF2-40B4-BE49-F238E27FC236}">
                    <a16:creationId xmlns:a16="http://schemas.microsoft.com/office/drawing/2014/main" id="{931C5C3F-29DD-EF64-487B-B8C29E7C0569}"/>
                  </a:ext>
                </a:extLst>
              </p:cNvPr>
              <p:cNvSpPr/>
              <p:nvPr/>
            </p:nvSpPr>
            <p:spPr>
              <a:xfrm>
                <a:off x="5373033" y="4256964"/>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81" name="Freeform 280">
                <a:extLst>
                  <a:ext uri="{FF2B5EF4-FFF2-40B4-BE49-F238E27FC236}">
                    <a16:creationId xmlns:a16="http://schemas.microsoft.com/office/drawing/2014/main" id="{AF34D394-538B-21BA-D944-521B708E1639}"/>
                  </a:ext>
                </a:extLst>
              </p:cNvPr>
              <p:cNvSpPr/>
              <p:nvPr/>
            </p:nvSpPr>
            <p:spPr>
              <a:xfrm>
                <a:off x="5427268" y="4270998"/>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82" name="Freeform 281">
                <a:extLst>
                  <a:ext uri="{FF2B5EF4-FFF2-40B4-BE49-F238E27FC236}">
                    <a16:creationId xmlns:a16="http://schemas.microsoft.com/office/drawing/2014/main" id="{5E3D9A74-D693-192F-07EF-C3626E4F10BB}"/>
                  </a:ext>
                </a:extLst>
              </p:cNvPr>
              <p:cNvSpPr/>
              <p:nvPr/>
            </p:nvSpPr>
            <p:spPr>
              <a:xfrm>
                <a:off x="5438818" y="4290428"/>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83" name="Freeform 282">
                <a:extLst>
                  <a:ext uri="{FF2B5EF4-FFF2-40B4-BE49-F238E27FC236}">
                    <a16:creationId xmlns:a16="http://schemas.microsoft.com/office/drawing/2014/main" id="{53FD77D1-3CE5-D9F6-3B59-B2197815FDDE}"/>
                  </a:ext>
                </a:extLst>
              </p:cNvPr>
              <p:cNvSpPr/>
              <p:nvPr/>
            </p:nvSpPr>
            <p:spPr>
              <a:xfrm>
                <a:off x="5385393" y="4256964"/>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84" name="Freeform 283">
                <a:extLst>
                  <a:ext uri="{FF2B5EF4-FFF2-40B4-BE49-F238E27FC236}">
                    <a16:creationId xmlns:a16="http://schemas.microsoft.com/office/drawing/2014/main" id="{9D56083A-A782-959A-CD99-B42C32A75538}"/>
                  </a:ext>
                </a:extLst>
              </p:cNvPr>
              <p:cNvSpPr/>
              <p:nvPr/>
            </p:nvSpPr>
            <p:spPr>
              <a:xfrm>
                <a:off x="5415178" y="4264723"/>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85" name="Freeform 284">
                <a:extLst>
                  <a:ext uri="{FF2B5EF4-FFF2-40B4-BE49-F238E27FC236}">
                    <a16:creationId xmlns:a16="http://schemas.microsoft.com/office/drawing/2014/main" id="{68B96121-5878-5884-8049-18B49EC8E3C3}"/>
                  </a:ext>
                </a:extLst>
              </p:cNvPr>
              <p:cNvSpPr/>
              <p:nvPr/>
            </p:nvSpPr>
            <p:spPr>
              <a:xfrm>
                <a:off x="5475222" y="4306688"/>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86" name="Freeform 285">
                <a:extLst>
                  <a:ext uri="{FF2B5EF4-FFF2-40B4-BE49-F238E27FC236}">
                    <a16:creationId xmlns:a16="http://schemas.microsoft.com/office/drawing/2014/main" id="{10BD2DD7-C6C3-BAA5-AED8-78538D7904BC}"/>
                  </a:ext>
                </a:extLst>
              </p:cNvPr>
              <p:cNvSpPr/>
              <p:nvPr/>
            </p:nvSpPr>
            <p:spPr>
              <a:xfrm>
                <a:off x="5504669" y="4306688"/>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87" name="Freeform 286">
                <a:extLst>
                  <a:ext uri="{FF2B5EF4-FFF2-40B4-BE49-F238E27FC236}">
                    <a16:creationId xmlns:a16="http://schemas.microsoft.com/office/drawing/2014/main" id="{8EE484D7-CFA5-C2BF-BA54-C948B0A2A3A0}"/>
                  </a:ext>
                </a:extLst>
              </p:cNvPr>
              <p:cNvSpPr/>
              <p:nvPr/>
            </p:nvSpPr>
            <p:spPr>
              <a:xfrm>
                <a:off x="5488527" y="4306688"/>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88" name="Freeform 287">
                <a:extLst>
                  <a:ext uri="{FF2B5EF4-FFF2-40B4-BE49-F238E27FC236}">
                    <a16:creationId xmlns:a16="http://schemas.microsoft.com/office/drawing/2014/main" id="{A102214F-54B4-02DD-5FA6-7DD6B5D4D16F}"/>
                  </a:ext>
                </a:extLst>
              </p:cNvPr>
              <p:cNvSpPr/>
              <p:nvPr/>
            </p:nvSpPr>
            <p:spPr>
              <a:xfrm>
                <a:off x="5538913" y="4331111"/>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89" name="Freeform 288">
                <a:extLst>
                  <a:ext uri="{FF2B5EF4-FFF2-40B4-BE49-F238E27FC236}">
                    <a16:creationId xmlns:a16="http://schemas.microsoft.com/office/drawing/2014/main" id="{8EA583BE-61AD-99B9-D94E-6F7F824A1EF4}"/>
                  </a:ext>
                </a:extLst>
              </p:cNvPr>
              <p:cNvSpPr/>
              <p:nvPr/>
            </p:nvSpPr>
            <p:spPr>
              <a:xfrm>
                <a:off x="5808264" y="4410318"/>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90" name="Freeform 289">
                <a:extLst>
                  <a:ext uri="{FF2B5EF4-FFF2-40B4-BE49-F238E27FC236}">
                    <a16:creationId xmlns:a16="http://schemas.microsoft.com/office/drawing/2014/main" id="{5CBD541E-BEEF-49C6-CFC4-73368B16E456}"/>
                  </a:ext>
                </a:extLst>
              </p:cNvPr>
              <p:cNvSpPr/>
              <p:nvPr/>
            </p:nvSpPr>
            <p:spPr>
              <a:xfrm>
                <a:off x="5797187" y="4410318"/>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91" name="Freeform 290">
                <a:extLst>
                  <a:ext uri="{FF2B5EF4-FFF2-40B4-BE49-F238E27FC236}">
                    <a16:creationId xmlns:a16="http://schemas.microsoft.com/office/drawing/2014/main" id="{7A25FB10-18A2-7B9E-6E40-5C20EE0DA2C1}"/>
                  </a:ext>
                </a:extLst>
              </p:cNvPr>
              <p:cNvSpPr/>
              <p:nvPr/>
            </p:nvSpPr>
            <p:spPr>
              <a:xfrm>
                <a:off x="5776790" y="4410318"/>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92" name="Freeform 291">
                <a:extLst>
                  <a:ext uri="{FF2B5EF4-FFF2-40B4-BE49-F238E27FC236}">
                    <a16:creationId xmlns:a16="http://schemas.microsoft.com/office/drawing/2014/main" id="{D685744F-B07F-6BF9-D6D4-8232E1BB5777}"/>
                  </a:ext>
                </a:extLst>
              </p:cNvPr>
              <p:cNvSpPr/>
              <p:nvPr/>
            </p:nvSpPr>
            <p:spPr>
              <a:xfrm>
                <a:off x="5822988" y="4410318"/>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93" name="Freeform 292">
                <a:extLst>
                  <a:ext uri="{FF2B5EF4-FFF2-40B4-BE49-F238E27FC236}">
                    <a16:creationId xmlns:a16="http://schemas.microsoft.com/office/drawing/2014/main" id="{399F4FBD-47A2-3F58-0939-CEFD576B5B0F}"/>
                  </a:ext>
                </a:extLst>
              </p:cNvPr>
              <p:cNvSpPr/>
              <p:nvPr/>
            </p:nvSpPr>
            <p:spPr>
              <a:xfrm>
                <a:off x="5322918" y="4240502"/>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sp>
            <p:nvSpPr>
              <p:cNvPr id="294" name="Freeform 293">
                <a:extLst>
                  <a:ext uri="{FF2B5EF4-FFF2-40B4-BE49-F238E27FC236}">
                    <a16:creationId xmlns:a16="http://schemas.microsoft.com/office/drawing/2014/main" id="{C18C8098-4763-71C5-2058-050F9E5AECA6}"/>
                  </a:ext>
                </a:extLst>
              </p:cNvPr>
              <p:cNvSpPr/>
              <p:nvPr/>
            </p:nvSpPr>
            <p:spPr>
              <a:xfrm>
                <a:off x="4839126" y="3889333"/>
                <a:ext cx="40794" cy="40750"/>
              </a:xfrm>
              <a:custGeom>
                <a:avLst/>
                <a:gdLst>
                  <a:gd name="connsiteX0" fmla="*/ 40794 w 40794"/>
                  <a:gd name="connsiteY0" fmla="*/ 20375 h 40750"/>
                  <a:gd name="connsiteX1" fmla="*/ 20397 w 40794"/>
                  <a:gd name="connsiteY1" fmla="*/ 40750 h 40750"/>
                  <a:gd name="connsiteX2" fmla="*/ 0 w 40794"/>
                  <a:gd name="connsiteY2" fmla="*/ 20375 h 40750"/>
                  <a:gd name="connsiteX3" fmla="*/ 20397 w 40794"/>
                  <a:gd name="connsiteY3" fmla="*/ 0 h 40750"/>
                  <a:gd name="connsiteX4" fmla="*/ 40794 w 40794"/>
                  <a:gd name="connsiteY4" fmla="*/ 20375 h 40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4" h="40750">
                    <a:moveTo>
                      <a:pt x="40794" y="20375"/>
                    </a:moveTo>
                    <a:cubicBezTo>
                      <a:pt x="40794" y="31628"/>
                      <a:pt x="31662" y="40750"/>
                      <a:pt x="20397" y="40750"/>
                    </a:cubicBezTo>
                    <a:cubicBezTo>
                      <a:pt x="9132" y="40750"/>
                      <a:pt x="0" y="31628"/>
                      <a:pt x="0" y="20375"/>
                    </a:cubicBezTo>
                    <a:cubicBezTo>
                      <a:pt x="0" y="9122"/>
                      <a:pt x="9132" y="0"/>
                      <a:pt x="20397" y="0"/>
                    </a:cubicBezTo>
                    <a:cubicBezTo>
                      <a:pt x="31662" y="0"/>
                      <a:pt x="40794" y="9122"/>
                      <a:pt x="40794" y="20375"/>
                    </a:cubicBezTo>
                    <a:close/>
                  </a:path>
                </a:pathLst>
              </a:custGeom>
              <a:noFill/>
              <a:ln w="7423" cap="flat">
                <a:solidFill>
                  <a:srgbClr val="C6573B"/>
                </a:solidFill>
                <a:prstDash val="solid"/>
                <a:miter/>
              </a:ln>
            </p:spPr>
            <p:txBody>
              <a:bodyPr rtlCol="0" anchor="ctr"/>
              <a:lstStyle/>
              <a:p>
                <a:endParaRPr lang="en-GB" noProof="0" dirty="0"/>
              </a:p>
            </p:txBody>
          </p:sp>
        </p:grpSp>
        <p:sp>
          <p:nvSpPr>
            <p:cNvPr id="295" name="TextBox 294">
              <a:extLst>
                <a:ext uri="{FF2B5EF4-FFF2-40B4-BE49-F238E27FC236}">
                  <a16:creationId xmlns:a16="http://schemas.microsoft.com/office/drawing/2014/main" id="{49C08C50-9429-7EB9-E33D-EAF4947418C6}"/>
                </a:ext>
              </a:extLst>
            </p:cNvPr>
            <p:cNvSpPr txBox="1"/>
            <p:nvPr/>
          </p:nvSpPr>
          <p:spPr>
            <a:xfrm rot="16200000">
              <a:off x="4029696" y="4309908"/>
              <a:ext cx="1183017" cy="153888"/>
            </a:xfrm>
            <a:prstGeom prst="rect">
              <a:avLst/>
            </a:prstGeom>
            <a:noFill/>
          </p:spPr>
          <p:txBody>
            <a:bodyPr wrap="none" lIns="0" tIns="0" rIns="0" bIns="0" rtlCol="0">
              <a:spAutoFit/>
            </a:bodyPr>
            <a:lstStyle/>
            <a:p>
              <a:pPr algn="r"/>
              <a:r>
                <a:rPr lang="en-GB" sz="1000" b="1" noProof="0" dirty="0">
                  <a:latin typeface="Arial" panose="020B0604020202020204" pitchFamily="34" charset="0"/>
                  <a:ea typeface="Aileron" charset="0"/>
                  <a:cs typeface="Arial" panose="020B0604020202020204" pitchFamily="34" charset="0"/>
                </a:rPr>
                <a:t>Overall survival (%)</a:t>
              </a:r>
            </a:p>
          </p:txBody>
        </p:sp>
        <p:sp>
          <p:nvSpPr>
            <p:cNvPr id="296" name="TextBox 295">
              <a:extLst>
                <a:ext uri="{FF2B5EF4-FFF2-40B4-BE49-F238E27FC236}">
                  <a16:creationId xmlns:a16="http://schemas.microsoft.com/office/drawing/2014/main" id="{CDE7F618-9F3A-2973-2294-E8409ADCB8BB}"/>
                </a:ext>
              </a:extLst>
            </p:cNvPr>
            <p:cNvSpPr txBox="1"/>
            <p:nvPr/>
          </p:nvSpPr>
          <p:spPr>
            <a:xfrm>
              <a:off x="4768809" y="3652534"/>
              <a:ext cx="168958" cy="1447319"/>
            </a:xfrm>
            <a:prstGeom prst="rect">
              <a:avLst/>
            </a:prstGeom>
            <a:noFill/>
          </p:spPr>
          <p:txBody>
            <a:bodyPr wrap="none" lIns="0" tIns="0" rIns="0" bIns="0" rtlCol="0">
              <a:spAutoFit/>
            </a:bodyPr>
            <a:lstStyle/>
            <a:p>
              <a:pPr algn="r">
                <a:lnSpc>
                  <a:spcPct val="95000"/>
                </a:lnSpc>
              </a:pPr>
              <a:r>
                <a:rPr lang="en-GB" sz="900" noProof="0" dirty="0">
                  <a:latin typeface="Arial" panose="020B0604020202020204" pitchFamily="34" charset="0"/>
                  <a:ea typeface="Aileron" charset="0"/>
                  <a:cs typeface="Arial" panose="020B0604020202020204" pitchFamily="34" charset="0"/>
                </a:rPr>
                <a:t>100</a:t>
              </a:r>
            </a:p>
            <a:p>
              <a:pPr algn="r">
                <a:lnSpc>
                  <a:spcPct val="95000"/>
                </a:lnSpc>
              </a:pPr>
              <a:r>
                <a:rPr lang="en-GB" sz="900" noProof="0" dirty="0">
                  <a:latin typeface="Arial" panose="020B0604020202020204" pitchFamily="34" charset="0"/>
                  <a:ea typeface="Aileron" charset="0"/>
                  <a:cs typeface="Arial" panose="020B0604020202020204" pitchFamily="34" charset="0"/>
                </a:rPr>
                <a:t>90</a:t>
              </a:r>
            </a:p>
            <a:p>
              <a:pPr algn="r">
                <a:lnSpc>
                  <a:spcPct val="95000"/>
                </a:lnSpc>
              </a:pPr>
              <a:r>
                <a:rPr lang="en-GB" sz="900" noProof="0" dirty="0">
                  <a:latin typeface="Arial" panose="020B0604020202020204" pitchFamily="34" charset="0"/>
                  <a:ea typeface="Aileron" charset="0"/>
                  <a:cs typeface="Arial" panose="020B0604020202020204" pitchFamily="34" charset="0"/>
                </a:rPr>
                <a:t>80</a:t>
              </a:r>
            </a:p>
            <a:p>
              <a:pPr algn="r">
                <a:lnSpc>
                  <a:spcPct val="95000"/>
                </a:lnSpc>
              </a:pPr>
              <a:r>
                <a:rPr lang="en-GB" sz="900" noProof="0" dirty="0">
                  <a:latin typeface="Arial" panose="020B0604020202020204" pitchFamily="34" charset="0"/>
                  <a:ea typeface="Aileron" charset="0"/>
                  <a:cs typeface="Arial" panose="020B0604020202020204" pitchFamily="34" charset="0"/>
                </a:rPr>
                <a:t>70</a:t>
              </a:r>
            </a:p>
            <a:p>
              <a:pPr algn="r">
                <a:lnSpc>
                  <a:spcPct val="95000"/>
                </a:lnSpc>
              </a:pPr>
              <a:r>
                <a:rPr lang="en-GB" sz="900" noProof="0" dirty="0">
                  <a:latin typeface="Arial" panose="020B0604020202020204" pitchFamily="34" charset="0"/>
                  <a:ea typeface="Aileron" charset="0"/>
                  <a:cs typeface="Arial" panose="020B0604020202020204" pitchFamily="34" charset="0"/>
                </a:rPr>
                <a:t>60</a:t>
              </a:r>
            </a:p>
            <a:p>
              <a:pPr algn="r">
                <a:lnSpc>
                  <a:spcPct val="95000"/>
                </a:lnSpc>
              </a:pPr>
              <a:r>
                <a:rPr lang="en-GB" sz="900" noProof="0" dirty="0">
                  <a:latin typeface="Arial" panose="020B0604020202020204" pitchFamily="34" charset="0"/>
                  <a:ea typeface="Aileron" charset="0"/>
                  <a:cs typeface="Arial" panose="020B0604020202020204" pitchFamily="34" charset="0"/>
                </a:rPr>
                <a:t>50</a:t>
              </a:r>
            </a:p>
            <a:p>
              <a:pPr algn="r">
                <a:lnSpc>
                  <a:spcPct val="95000"/>
                </a:lnSpc>
              </a:pPr>
              <a:r>
                <a:rPr lang="en-GB" sz="900" noProof="0" dirty="0">
                  <a:latin typeface="Arial" panose="020B0604020202020204" pitchFamily="34" charset="0"/>
                  <a:ea typeface="Aileron" charset="0"/>
                  <a:cs typeface="Arial" panose="020B0604020202020204" pitchFamily="34" charset="0"/>
                </a:rPr>
                <a:t>40</a:t>
              </a:r>
            </a:p>
            <a:p>
              <a:pPr algn="r">
                <a:lnSpc>
                  <a:spcPct val="95000"/>
                </a:lnSpc>
              </a:pPr>
              <a:r>
                <a:rPr lang="en-GB" sz="900" noProof="0" dirty="0">
                  <a:latin typeface="Arial" panose="020B0604020202020204" pitchFamily="34" charset="0"/>
                  <a:ea typeface="Aileron" charset="0"/>
                  <a:cs typeface="Arial" panose="020B0604020202020204" pitchFamily="34" charset="0"/>
                </a:rPr>
                <a:t>30</a:t>
              </a:r>
            </a:p>
            <a:p>
              <a:pPr algn="r">
                <a:lnSpc>
                  <a:spcPct val="95000"/>
                </a:lnSpc>
              </a:pPr>
              <a:r>
                <a:rPr lang="en-GB" sz="900" noProof="0" dirty="0">
                  <a:latin typeface="Arial" panose="020B0604020202020204" pitchFamily="34" charset="0"/>
                  <a:ea typeface="Aileron" charset="0"/>
                  <a:cs typeface="Arial" panose="020B0604020202020204" pitchFamily="34" charset="0"/>
                </a:rPr>
                <a:t>20</a:t>
              </a:r>
            </a:p>
            <a:p>
              <a:pPr algn="r">
                <a:lnSpc>
                  <a:spcPct val="95000"/>
                </a:lnSpc>
              </a:pPr>
              <a:r>
                <a:rPr lang="en-GB" sz="900" noProof="0" dirty="0">
                  <a:latin typeface="Arial" panose="020B0604020202020204" pitchFamily="34" charset="0"/>
                  <a:ea typeface="Aileron" charset="0"/>
                  <a:cs typeface="Arial" panose="020B0604020202020204" pitchFamily="34" charset="0"/>
                </a:rPr>
                <a:t>10</a:t>
              </a:r>
            </a:p>
            <a:p>
              <a:pPr algn="r">
                <a:lnSpc>
                  <a:spcPct val="95000"/>
                </a:lnSpc>
              </a:pPr>
              <a:r>
                <a:rPr lang="en-GB" sz="900" noProof="0" dirty="0">
                  <a:latin typeface="Arial" panose="020B0604020202020204" pitchFamily="34" charset="0"/>
                  <a:ea typeface="Aileron" charset="0"/>
                  <a:cs typeface="Arial" panose="020B0604020202020204" pitchFamily="34" charset="0"/>
                </a:rPr>
                <a:t>0</a:t>
              </a:r>
            </a:p>
          </p:txBody>
        </p:sp>
        <p:sp>
          <p:nvSpPr>
            <p:cNvPr id="320" name="TextBox 319">
              <a:extLst>
                <a:ext uri="{FF2B5EF4-FFF2-40B4-BE49-F238E27FC236}">
                  <a16:creationId xmlns:a16="http://schemas.microsoft.com/office/drawing/2014/main" id="{D9FBC390-31F9-8B5E-46EF-21CDF5B281C3}"/>
                </a:ext>
              </a:extLst>
            </p:cNvPr>
            <p:cNvSpPr txBox="1"/>
            <p:nvPr/>
          </p:nvSpPr>
          <p:spPr>
            <a:xfrm>
              <a:off x="5457043" y="3678942"/>
              <a:ext cx="679673" cy="246221"/>
            </a:xfrm>
            <a:prstGeom prst="rect">
              <a:avLst/>
            </a:prstGeom>
            <a:noFill/>
          </p:spPr>
          <p:txBody>
            <a:bodyPr wrap="none" lIns="0" tIns="0" rIns="0" bIns="0" rtlCol="0">
              <a:spAutoFit/>
            </a:bodyPr>
            <a:lstStyle/>
            <a:p>
              <a:pPr algn="ctr"/>
              <a:r>
                <a:rPr lang="en-GB" sz="800" noProof="0" dirty="0">
                  <a:latin typeface="Arial" panose="020B0604020202020204" pitchFamily="34" charset="0"/>
                  <a:ea typeface="Aileron" charset="0"/>
                  <a:cs typeface="Arial" panose="020B0604020202020204" pitchFamily="34" charset="0"/>
                </a:rPr>
                <a:t>12-month</a:t>
              </a:r>
              <a:br>
                <a:rPr lang="en-GB" sz="800" noProof="0" dirty="0">
                  <a:latin typeface="Arial" panose="020B0604020202020204" pitchFamily="34" charset="0"/>
                  <a:ea typeface="Aileron" charset="0"/>
                  <a:cs typeface="Arial" panose="020B0604020202020204" pitchFamily="34" charset="0"/>
                </a:rPr>
              </a:br>
              <a:r>
                <a:rPr lang="en-GB" sz="800" noProof="0" dirty="0">
                  <a:latin typeface="Arial" panose="020B0604020202020204" pitchFamily="34" charset="0"/>
                  <a:ea typeface="Aileron" charset="0"/>
                  <a:cs typeface="Arial" panose="020B0604020202020204" pitchFamily="34" charset="0"/>
                </a:rPr>
                <a:t>overall survival</a:t>
              </a:r>
            </a:p>
          </p:txBody>
        </p:sp>
        <p:sp>
          <p:nvSpPr>
            <p:cNvPr id="322" name="TextBox 321">
              <a:extLst>
                <a:ext uri="{FF2B5EF4-FFF2-40B4-BE49-F238E27FC236}">
                  <a16:creationId xmlns:a16="http://schemas.microsoft.com/office/drawing/2014/main" id="{A70D907D-B14B-F73D-9F9E-B4F0FDA6E33A}"/>
                </a:ext>
              </a:extLst>
            </p:cNvPr>
            <p:cNvSpPr txBox="1"/>
            <p:nvPr/>
          </p:nvSpPr>
          <p:spPr>
            <a:xfrm>
              <a:off x="5619626" y="4526896"/>
              <a:ext cx="112639" cy="138499"/>
            </a:xfrm>
            <a:prstGeom prst="rect">
              <a:avLst/>
            </a:prstGeom>
            <a:noFill/>
          </p:spPr>
          <p:txBody>
            <a:bodyPr wrap="none" lIns="0" tIns="0" rIns="0" bIns="0" rtlCol="0">
              <a:spAutoFit/>
            </a:bodyPr>
            <a:lstStyle/>
            <a:p>
              <a:pPr algn="ctr"/>
              <a:r>
                <a:rPr lang="en-GB" sz="900" noProof="0" dirty="0">
                  <a:solidFill>
                    <a:schemeClr val="tx2"/>
                  </a:solidFill>
                  <a:latin typeface="Arial" panose="020B0604020202020204" pitchFamily="34" charset="0"/>
                  <a:ea typeface="Aileron" charset="0"/>
                  <a:cs typeface="Arial" panose="020B0604020202020204" pitchFamily="34" charset="0"/>
                </a:rPr>
                <a:t>37</a:t>
              </a:r>
            </a:p>
          </p:txBody>
        </p:sp>
        <p:sp>
          <p:nvSpPr>
            <p:cNvPr id="323" name="TextBox 322">
              <a:extLst>
                <a:ext uri="{FF2B5EF4-FFF2-40B4-BE49-F238E27FC236}">
                  <a16:creationId xmlns:a16="http://schemas.microsoft.com/office/drawing/2014/main" id="{58DE928A-4A9A-3987-6EDE-083A287073BD}"/>
                </a:ext>
              </a:extLst>
            </p:cNvPr>
            <p:cNvSpPr txBox="1"/>
            <p:nvPr/>
          </p:nvSpPr>
          <p:spPr>
            <a:xfrm>
              <a:off x="5840440" y="4097281"/>
              <a:ext cx="112639" cy="138499"/>
            </a:xfrm>
            <a:prstGeom prst="rect">
              <a:avLst/>
            </a:prstGeom>
            <a:noFill/>
          </p:spPr>
          <p:txBody>
            <a:bodyPr wrap="none" lIns="0" tIns="0" rIns="0" bIns="0" rtlCol="0">
              <a:spAutoFit/>
            </a:bodyPr>
            <a:lstStyle/>
            <a:p>
              <a:pPr algn="ctr"/>
              <a:r>
                <a:rPr lang="en-GB" sz="900" noProof="0" dirty="0">
                  <a:solidFill>
                    <a:schemeClr val="accent1"/>
                  </a:solidFill>
                  <a:latin typeface="Arial" panose="020B0604020202020204" pitchFamily="34" charset="0"/>
                  <a:ea typeface="Aileron" charset="0"/>
                  <a:cs typeface="Arial" panose="020B0604020202020204" pitchFamily="34" charset="0"/>
                </a:rPr>
                <a:t>58</a:t>
              </a:r>
            </a:p>
          </p:txBody>
        </p:sp>
      </p:grpSp>
      <p:sp>
        <p:nvSpPr>
          <p:cNvPr id="23" name="Rounded Rectangle 22">
            <a:extLst>
              <a:ext uri="{FF2B5EF4-FFF2-40B4-BE49-F238E27FC236}">
                <a16:creationId xmlns:a16="http://schemas.microsoft.com/office/drawing/2014/main" id="{6B3D6899-1F5E-F059-EED4-A93C232D983D}"/>
              </a:ext>
            </a:extLst>
          </p:cNvPr>
          <p:cNvSpPr/>
          <p:nvPr/>
        </p:nvSpPr>
        <p:spPr>
          <a:xfrm>
            <a:off x="2855912" y="2533653"/>
            <a:ext cx="2448000" cy="396000"/>
          </a:xfrm>
          <a:prstGeom prst="roundRect">
            <a:avLst>
              <a:gd name="adj" fmla="val 23514"/>
            </a:avLst>
          </a:prstGeom>
          <a:solidFill>
            <a:schemeClr val="tx2"/>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spcAft>
                <a:spcPts val="200"/>
              </a:spcAft>
              <a:buClr>
                <a:schemeClr val="bg1"/>
              </a:buClr>
            </a:pPr>
            <a:r>
              <a:rPr lang="en-GB" sz="1000" dirty="0">
                <a:solidFill>
                  <a:schemeClr val="bg1"/>
                </a:solidFill>
                <a:latin typeface="Arial" panose="020B0604020202020204" pitchFamily="34" charset="0"/>
                <a:cs typeface="Arial" panose="020B0604020202020204" pitchFamily="34" charset="0"/>
              </a:rPr>
              <a:t>Nivolumab–</a:t>
            </a:r>
            <a:r>
              <a:rPr lang="en-GB" sz="1000" dirty="0" err="1">
                <a:solidFill>
                  <a:schemeClr val="bg1"/>
                </a:solidFill>
                <a:latin typeface="Arial" panose="020B0604020202020204" pitchFamily="34" charset="0"/>
                <a:cs typeface="Arial" panose="020B0604020202020204" pitchFamily="34" charset="0"/>
              </a:rPr>
              <a:t>ChT</a:t>
            </a:r>
            <a:r>
              <a:rPr lang="en-GB" sz="1000" dirty="0">
                <a:solidFill>
                  <a:schemeClr val="bg1"/>
                </a:solidFill>
                <a:latin typeface="Arial" panose="020B0604020202020204" pitchFamily="34" charset="0"/>
                <a:cs typeface="Arial" panose="020B0604020202020204" pitchFamily="34" charset="0"/>
              </a:rPr>
              <a:t> [I, A; MCBS 4]</a:t>
            </a:r>
            <a:endParaRPr lang="en-GB" sz="1000" baseline="30000" dirty="0">
              <a:solidFill>
                <a:schemeClr val="bg1"/>
              </a:solidFill>
              <a:latin typeface="Arial" panose="020B0604020202020204" pitchFamily="34" charset="0"/>
              <a:cs typeface="Arial" panose="020B0604020202020204" pitchFamily="34" charset="0"/>
            </a:endParaRPr>
          </a:p>
          <a:p>
            <a:pPr algn="ctr">
              <a:lnSpc>
                <a:spcPct val="90000"/>
              </a:lnSpc>
              <a:spcAft>
                <a:spcPts val="200"/>
              </a:spcAft>
              <a:buClr>
                <a:schemeClr val="bg1"/>
              </a:buClr>
            </a:pPr>
            <a:r>
              <a:rPr lang="en-GB" sz="1000" dirty="0">
                <a:solidFill>
                  <a:schemeClr val="bg1"/>
                </a:solidFill>
                <a:latin typeface="Arial" panose="020B0604020202020204" pitchFamily="34" charset="0"/>
                <a:cs typeface="Arial" panose="020B0604020202020204" pitchFamily="34" charset="0"/>
              </a:rPr>
              <a:t>Nivolumab-ipilimumab [I, B; MCBS 4]</a:t>
            </a:r>
          </a:p>
        </p:txBody>
      </p:sp>
      <p:sp>
        <p:nvSpPr>
          <p:cNvPr id="31" name="Rounded Rectangle 30">
            <a:extLst>
              <a:ext uri="{FF2B5EF4-FFF2-40B4-BE49-F238E27FC236}">
                <a16:creationId xmlns:a16="http://schemas.microsoft.com/office/drawing/2014/main" id="{BFFB6C0F-6890-ED79-AD1D-9FF94226E632}"/>
              </a:ext>
            </a:extLst>
          </p:cNvPr>
          <p:cNvSpPr/>
          <p:nvPr/>
        </p:nvSpPr>
        <p:spPr>
          <a:xfrm>
            <a:off x="5447928" y="2533653"/>
            <a:ext cx="2448000" cy="396000"/>
          </a:xfrm>
          <a:prstGeom prst="roundRect">
            <a:avLst>
              <a:gd name="adj" fmla="val 23514"/>
            </a:avLst>
          </a:prstGeom>
          <a:solidFill>
            <a:schemeClr val="tx2"/>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spcAft>
                <a:spcPts val="200"/>
              </a:spcAft>
              <a:buClr>
                <a:schemeClr val="bg1"/>
              </a:buClr>
            </a:pPr>
            <a:r>
              <a:rPr lang="en-GB" sz="1000" dirty="0">
                <a:solidFill>
                  <a:schemeClr val="bg1"/>
                </a:solidFill>
                <a:latin typeface="Arial" panose="020B0604020202020204" pitchFamily="34" charset="0"/>
                <a:cs typeface="Arial" panose="020B0604020202020204" pitchFamily="34" charset="0"/>
              </a:rPr>
              <a:t>Tislelizumab–</a:t>
            </a:r>
            <a:r>
              <a:rPr lang="en-GB" sz="1000" dirty="0" err="1">
                <a:solidFill>
                  <a:schemeClr val="bg1"/>
                </a:solidFill>
                <a:latin typeface="Arial" panose="020B0604020202020204" pitchFamily="34" charset="0"/>
                <a:cs typeface="Arial" panose="020B0604020202020204" pitchFamily="34" charset="0"/>
              </a:rPr>
              <a:t>ChT</a:t>
            </a:r>
            <a:br>
              <a:rPr lang="en-GB" sz="1000" dirty="0">
                <a:solidFill>
                  <a:schemeClr val="bg1"/>
                </a:solidFill>
                <a:latin typeface="Arial" panose="020B0604020202020204" pitchFamily="34" charset="0"/>
                <a:cs typeface="Arial" panose="020B0604020202020204" pitchFamily="34" charset="0"/>
              </a:rPr>
            </a:br>
            <a:r>
              <a:rPr lang="en-GB" sz="1000" dirty="0">
                <a:solidFill>
                  <a:schemeClr val="bg1"/>
                </a:solidFill>
                <a:latin typeface="Arial" panose="020B0604020202020204" pitchFamily="34" charset="0"/>
                <a:cs typeface="Arial" panose="020B0604020202020204" pitchFamily="34" charset="0"/>
              </a:rPr>
              <a:t>[I, A; MCBS 4]</a:t>
            </a:r>
          </a:p>
        </p:txBody>
      </p:sp>
      <p:sp>
        <p:nvSpPr>
          <p:cNvPr id="24" name="Rounded Rectangle 23">
            <a:extLst>
              <a:ext uri="{FF2B5EF4-FFF2-40B4-BE49-F238E27FC236}">
                <a16:creationId xmlns:a16="http://schemas.microsoft.com/office/drawing/2014/main" id="{D787BF06-0ABE-8AF4-C360-A837638DC166}"/>
              </a:ext>
            </a:extLst>
          </p:cNvPr>
          <p:cNvSpPr/>
          <p:nvPr/>
        </p:nvSpPr>
        <p:spPr>
          <a:xfrm>
            <a:off x="263624" y="2014886"/>
            <a:ext cx="2448000" cy="360000"/>
          </a:xfrm>
          <a:prstGeom prst="roundRect">
            <a:avLst>
              <a:gd name="adj" fmla="val 23514"/>
            </a:avLst>
          </a:prstGeom>
          <a:solidFill>
            <a:schemeClr val="accent1"/>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spcAft>
                <a:spcPts val="200"/>
              </a:spcAft>
              <a:buClr>
                <a:schemeClr val="bg1"/>
              </a:buClr>
            </a:pPr>
            <a:r>
              <a:rPr lang="en-GB" sz="1000" noProof="0" dirty="0">
                <a:solidFill>
                  <a:schemeClr val="bg1"/>
                </a:solidFill>
                <a:latin typeface="Arial" panose="020B0604020202020204" pitchFamily="34" charset="0"/>
                <a:cs typeface="Arial" panose="020B0604020202020204" pitchFamily="34" charset="0"/>
              </a:rPr>
              <a:t>PD-L1 CPS ≥10</a:t>
            </a:r>
          </a:p>
        </p:txBody>
      </p:sp>
      <p:sp>
        <p:nvSpPr>
          <p:cNvPr id="22" name="Rounded Rectangle 21">
            <a:extLst>
              <a:ext uri="{FF2B5EF4-FFF2-40B4-BE49-F238E27FC236}">
                <a16:creationId xmlns:a16="http://schemas.microsoft.com/office/drawing/2014/main" id="{ED9429F5-2C54-65E3-190E-E1977D4434A7}"/>
              </a:ext>
            </a:extLst>
          </p:cNvPr>
          <p:cNvSpPr/>
          <p:nvPr/>
        </p:nvSpPr>
        <p:spPr>
          <a:xfrm>
            <a:off x="2855912" y="2014886"/>
            <a:ext cx="2448000" cy="360000"/>
          </a:xfrm>
          <a:prstGeom prst="roundRect">
            <a:avLst>
              <a:gd name="adj" fmla="val 23514"/>
            </a:avLst>
          </a:prstGeom>
          <a:solidFill>
            <a:schemeClr val="accent1"/>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spcAft>
                <a:spcPts val="200"/>
              </a:spcAft>
              <a:buClr>
                <a:schemeClr val="bg1"/>
              </a:buClr>
            </a:pPr>
            <a:r>
              <a:rPr lang="en-GB" sz="1000" noProof="0" dirty="0">
                <a:solidFill>
                  <a:schemeClr val="bg1"/>
                </a:solidFill>
                <a:latin typeface="Arial" panose="020B0604020202020204" pitchFamily="34" charset="0"/>
                <a:cs typeface="Arial" panose="020B0604020202020204" pitchFamily="34" charset="0"/>
              </a:rPr>
              <a:t>PD-L1 TPS ≥1%</a:t>
            </a:r>
          </a:p>
        </p:txBody>
      </p:sp>
      <p:sp>
        <p:nvSpPr>
          <p:cNvPr id="28" name="Rounded Rectangle 27">
            <a:extLst>
              <a:ext uri="{FF2B5EF4-FFF2-40B4-BE49-F238E27FC236}">
                <a16:creationId xmlns:a16="http://schemas.microsoft.com/office/drawing/2014/main" id="{C1E9C064-995F-D2F5-B420-A94AE3745FF3}"/>
              </a:ext>
            </a:extLst>
          </p:cNvPr>
          <p:cNvSpPr/>
          <p:nvPr/>
        </p:nvSpPr>
        <p:spPr>
          <a:xfrm>
            <a:off x="5447928" y="2014886"/>
            <a:ext cx="2448000" cy="360000"/>
          </a:xfrm>
          <a:prstGeom prst="roundRect">
            <a:avLst>
              <a:gd name="adj" fmla="val 23514"/>
            </a:avLst>
          </a:prstGeom>
          <a:solidFill>
            <a:schemeClr val="accent1"/>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spcAft>
                <a:spcPts val="200"/>
              </a:spcAft>
              <a:buClr>
                <a:schemeClr val="bg1"/>
              </a:buClr>
            </a:pPr>
            <a:r>
              <a:rPr lang="en-GB" sz="1000" noProof="0" dirty="0">
                <a:solidFill>
                  <a:schemeClr val="bg1"/>
                </a:solidFill>
                <a:latin typeface="Arial" panose="020B0604020202020204" pitchFamily="34" charset="0"/>
                <a:cs typeface="Arial" panose="020B0604020202020204" pitchFamily="34" charset="0"/>
              </a:rPr>
              <a:t>PD-L1 TAP score ≥5%</a:t>
            </a:r>
          </a:p>
        </p:txBody>
      </p:sp>
      <p:cxnSp>
        <p:nvCxnSpPr>
          <p:cNvPr id="38" name="Straight Connector 37">
            <a:extLst>
              <a:ext uri="{FF2B5EF4-FFF2-40B4-BE49-F238E27FC236}">
                <a16:creationId xmlns:a16="http://schemas.microsoft.com/office/drawing/2014/main" id="{6DB7BF8A-4881-6808-4876-1D557E905B04}"/>
              </a:ext>
            </a:extLst>
          </p:cNvPr>
          <p:cNvCxnSpPr>
            <a:cxnSpLocks/>
          </p:cNvCxnSpPr>
          <p:nvPr/>
        </p:nvCxnSpPr>
        <p:spPr>
          <a:xfrm>
            <a:off x="1487624" y="1832101"/>
            <a:ext cx="0" cy="182785"/>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D51222E7-96C0-775B-E702-29457A994D58}"/>
              </a:ext>
            </a:extLst>
          </p:cNvPr>
          <p:cNvCxnSpPr>
            <a:cxnSpLocks/>
          </p:cNvCxnSpPr>
          <p:nvPr/>
        </p:nvCxnSpPr>
        <p:spPr>
          <a:xfrm>
            <a:off x="4079912" y="1726886"/>
            <a:ext cx="0" cy="28800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42" name="Rounded Rectangle 41">
            <a:extLst>
              <a:ext uri="{FF2B5EF4-FFF2-40B4-BE49-F238E27FC236}">
                <a16:creationId xmlns:a16="http://schemas.microsoft.com/office/drawing/2014/main" id="{AEC4EF1E-E32D-5484-94F3-EF6909C90395}"/>
              </a:ext>
            </a:extLst>
          </p:cNvPr>
          <p:cNvSpPr/>
          <p:nvPr/>
        </p:nvSpPr>
        <p:spPr>
          <a:xfrm>
            <a:off x="3386913" y="1412762"/>
            <a:ext cx="1385999" cy="360000"/>
          </a:xfrm>
          <a:prstGeom prst="roundRect">
            <a:avLst>
              <a:gd name="adj" fmla="val 23514"/>
            </a:avLst>
          </a:prstGeom>
          <a:solidFill>
            <a:schemeClr val="accent1"/>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spcAft>
                <a:spcPts val="200"/>
              </a:spcAft>
              <a:buClr>
                <a:schemeClr val="bg1"/>
              </a:buClr>
            </a:pPr>
            <a:r>
              <a:rPr lang="en-GB" sz="1200" noProof="0" dirty="0">
                <a:solidFill>
                  <a:schemeClr val="bg1"/>
                </a:solidFill>
                <a:latin typeface="Arial" panose="020B0604020202020204" pitchFamily="34" charset="0"/>
                <a:cs typeface="Arial" panose="020B0604020202020204" pitchFamily="34" charset="0"/>
              </a:rPr>
              <a:t>PD-L1 positive</a:t>
            </a:r>
          </a:p>
        </p:txBody>
      </p:sp>
      <p:cxnSp>
        <p:nvCxnSpPr>
          <p:cNvPr id="46" name="Straight Connector 45">
            <a:extLst>
              <a:ext uri="{FF2B5EF4-FFF2-40B4-BE49-F238E27FC236}">
                <a16:creationId xmlns:a16="http://schemas.microsoft.com/office/drawing/2014/main" id="{BA358257-9886-A4F6-4CA1-ADD2209BB165}"/>
              </a:ext>
            </a:extLst>
          </p:cNvPr>
          <p:cNvCxnSpPr>
            <a:cxnSpLocks/>
          </p:cNvCxnSpPr>
          <p:nvPr/>
        </p:nvCxnSpPr>
        <p:spPr>
          <a:xfrm>
            <a:off x="6671928" y="1832101"/>
            <a:ext cx="0" cy="182785"/>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50" name="Rounded Rectangle 49">
            <a:extLst>
              <a:ext uri="{FF2B5EF4-FFF2-40B4-BE49-F238E27FC236}">
                <a16:creationId xmlns:a16="http://schemas.microsoft.com/office/drawing/2014/main" id="{4E185AEB-6D97-D058-FFDE-078E8026B7ED}"/>
              </a:ext>
            </a:extLst>
          </p:cNvPr>
          <p:cNvSpPr/>
          <p:nvPr/>
        </p:nvSpPr>
        <p:spPr>
          <a:xfrm>
            <a:off x="8418409" y="2533653"/>
            <a:ext cx="1656000" cy="396000"/>
          </a:xfrm>
          <a:prstGeom prst="roundRect">
            <a:avLst>
              <a:gd name="adj" fmla="val 23514"/>
            </a:avLst>
          </a:prstGeom>
          <a:solidFill>
            <a:schemeClr val="tx2"/>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spcAft>
                <a:spcPts val="200"/>
              </a:spcAft>
              <a:buClr>
                <a:schemeClr val="bg1"/>
              </a:buClr>
            </a:pPr>
            <a:r>
              <a:rPr lang="en-GB" sz="1000" noProof="0" dirty="0">
                <a:solidFill>
                  <a:schemeClr val="bg1"/>
                </a:solidFill>
                <a:latin typeface="Arial" panose="020B0604020202020204" pitchFamily="34" charset="0"/>
                <a:cs typeface="Arial" panose="020B0604020202020204" pitchFamily="34" charset="0"/>
              </a:rPr>
              <a:t>Platinum–fluoropyrimidine</a:t>
            </a:r>
            <a:br>
              <a:rPr lang="en-GB" sz="1000" noProof="0" dirty="0">
                <a:solidFill>
                  <a:schemeClr val="bg1"/>
                </a:solidFill>
                <a:latin typeface="Arial" panose="020B0604020202020204" pitchFamily="34" charset="0"/>
                <a:cs typeface="Arial" panose="020B0604020202020204" pitchFamily="34" charset="0"/>
              </a:rPr>
            </a:br>
            <a:r>
              <a:rPr lang="en-GB" sz="1000" noProof="0" dirty="0">
                <a:solidFill>
                  <a:schemeClr val="bg1"/>
                </a:solidFill>
                <a:latin typeface="Arial" panose="020B0604020202020204" pitchFamily="34" charset="0"/>
                <a:cs typeface="Arial" panose="020B0604020202020204" pitchFamily="34" charset="0"/>
              </a:rPr>
              <a:t>[I, A]</a:t>
            </a:r>
          </a:p>
        </p:txBody>
      </p:sp>
      <p:sp>
        <p:nvSpPr>
          <p:cNvPr id="51" name="Rectangle 50">
            <a:extLst>
              <a:ext uri="{FF2B5EF4-FFF2-40B4-BE49-F238E27FC236}">
                <a16:creationId xmlns:a16="http://schemas.microsoft.com/office/drawing/2014/main" id="{0060005F-399A-62EA-EF0D-196169BE82BD}"/>
              </a:ext>
            </a:extLst>
          </p:cNvPr>
          <p:cNvSpPr/>
          <p:nvPr/>
        </p:nvSpPr>
        <p:spPr>
          <a:xfrm>
            <a:off x="10285619" y="3197705"/>
            <a:ext cx="1649708" cy="143586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446"/>
            <a:endParaRPr lang="fr-FR" dirty="0">
              <a:solidFill>
                <a:prstClr val="white"/>
              </a:solidFill>
              <a:latin typeface="Arial" panose="020B0604020202020204" pitchFamily="34" charset="0"/>
              <a:cs typeface="Arial" panose="020B0604020202020204" pitchFamily="34" charset="0"/>
            </a:endParaRPr>
          </a:p>
        </p:txBody>
      </p:sp>
      <p:sp>
        <p:nvSpPr>
          <p:cNvPr id="53" name="ZoneTexte 17">
            <a:extLst>
              <a:ext uri="{FF2B5EF4-FFF2-40B4-BE49-F238E27FC236}">
                <a16:creationId xmlns:a16="http://schemas.microsoft.com/office/drawing/2014/main" id="{BBD6A327-46DC-8B42-D256-719B34C630EB}"/>
              </a:ext>
            </a:extLst>
          </p:cNvPr>
          <p:cNvSpPr txBox="1"/>
          <p:nvPr/>
        </p:nvSpPr>
        <p:spPr>
          <a:xfrm>
            <a:off x="10362996" y="1658738"/>
            <a:ext cx="1494882" cy="1569660"/>
          </a:xfrm>
          <a:prstGeom prst="rect">
            <a:avLst/>
          </a:prstGeom>
          <a:solidFill>
            <a:srgbClr val="7030A0"/>
          </a:solidFill>
        </p:spPr>
        <p:txBody>
          <a:bodyPr wrap="square" rtlCol="0">
            <a:spAutoFit/>
          </a:bodyPr>
          <a:lstStyle/>
          <a:p>
            <a:pPr algn="ctr" defTabSz="914446"/>
            <a:r>
              <a:rPr lang="fr-FR" sz="1600" dirty="0" err="1">
                <a:solidFill>
                  <a:prstClr val="white"/>
                </a:solidFill>
                <a:latin typeface="Arial" panose="020B0604020202020204" pitchFamily="34" charset="0"/>
                <a:cs typeface="Arial" panose="020B0604020202020204" pitchFamily="34" charset="0"/>
              </a:rPr>
              <a:t>Targeting</a:t>
            </a:r>
            <a:r>
              <a:rPr lang="fr-FR" sz="1600" dirty="0">
                <a:solidFill>
                  <a:prstClr val="white"/>
                </a:solidFill>
                <a:latin typeface="Arial" panose="020B0604020202020204" pitchFamily="34" charset="0"/>
                <a:cs typeface="Arial" panose="020B0604020202020204" pitchFamily="34" charset="0"/>
              </a:rPr>
              <a:t> </a:t>
            </a:r>
            <a:r>
              <a:rPr lang="fr-FR" sz="1600" dirty="0" err="1">
                <a:solidFill>
                  <a:prstClr val="white"/>
                </a:solidFill>
                <a:latin typeface="Arial" panose="020B0604020202020204" pitchFamily="34" charset="0"/>
                <a:cs typeface="Arial" panose="020B0604020202020204" pitchFamily="34" charset="0"/>
              </a:rPr>
              <a:t>anti-angiogenesis</a:t>
            </a:r>
            <a:r>
              <a:rPr lang="fr-FR" sz="1600" dirty="0">
                <a:solidFill>
                  <a:prstClr val="white"/>
                </a:solidFill>
                <a:latin typeface="Arial" panose="020B0604020202020204" pitchFamily="34" charset="0"/>
                <a:cs typeface="Arial" panose="020B0604020202020204" pitchFamily="34" charset="0"/>
              </a:rPr>
              <a:t> </a:t>
            </a:r>
            <a:r>
              <a:rPr lang="fr-FR" sz="1600" dirty="0" err="1">
                <a:solidFill>
                  <a:prstClr val="white"/>
                </a:solidFill>
                <a:latin typeface="Arial" panose="020B0604020202020204" pitchFamily="34" charset="0"/>
                <a:cs typeface="Arial" panose="020B0604020202020204" pitchFamily="34" charset="0"/>
              </a:rPr>
              <a:t>pathway</a:t>
            </a:r>
            <a:endParaRPr lang="fr-FR" sz="1600" dirty="0">
              <a:solidFill>
                <a:prstClr val="white"/>
              </a:solidFill>
              <a:latin typeface="Arial" panose="020B0604020202020204" pitchFamily="34" charset="0"/>
              <a:cs typeface="Arial" panose="020B0604020202020204" pitchFamily="34" charset="0"/>
            </a:endParaRPr>
          </a:p>
          <a:p>
            <a:pPr algn="ctr" defTabSz="914446"/>
            <a:r>
              <a:rPr lang="fr-FR" sz="1600" dirty="0">
                <a:solidFill>
                  <a:prstClr val="white"/>
                </a:solidFill>
                <a:latin typeface="Arial" panose="020B0604020202020204" pitchFamily="34" charset="0"/>
                <a:cs typeface="Arial" panose="020B0604020202020204" pitchFamily="34" charset="0"/>
              </a:rPr>
              <a:t>can </a:t>
            </a:r>
            <a:r>
              <a:rPr lang="fr-FR" sz="1600" dirty="0" err="1">
                <a:solidFill>
                  <a:prstClr val="white"/>
                </a:solidFill>
                <a:latin typeface="Arial" panose="020B0604020202020204" pitchFamily="34" charset="0"/>
                <a:cs typeface="Arial" panose="020B0604020202020204" pitchFamily="34" charset="0"/>
              </a:rPr>
              <a:t>improve</a:t>
            </a:r>
            <a:r>
              <a:rPr lang="fr-FR" sz="1600" dirty="0">
                <a:solidFill>
                  <a:prstClr val="white"/>
                </a:solidFill>
                <a:latin typeface="Arial" panose="020B0604020202020204" pitchFamily="34" charset="0"/>
                <a:cs typeface="Arial" panose="020B0604020202020204" pitchFamily="34" charset="0"/>
              </a:rPr>
              <a:t> </a:t>
            </a:r>
            <a:r>
              <a:rPr lang="fr-FR" sz="1600" dirty="0" err="1">
                <a:solidFill>
                  <a:schemeClr val="bg1"/>
                </a:solidFill>
                <a:latin typeface="Arial" panose="020B0604020202020204" pitchFamily="34" charset="0"/>
                <a:cs typeface="Arial" panose="020B0604020202020204" pitchFamily="34" charset="0"/>
              </a:rPr>
              <a:t>clinical</a:t>
            </a:r>
            <a:r>
              <a:rPr lang="fr-FR" sz="1600" dirty="0">
                <a:solidFill>
                  <a:schemeClr val="bg1"/>
                </a:solidFill>
                <a:latin typeface="Arial" panose="020B0604020202020204" pitchFamily="34" charset="0"/>
                <a:cs typeface="Arial" panose="020B0604020202020204" pitchFamily="34" charset="0"/>
              </a:rPr>
              <a:t> </a:t>
            </a:r>
            <a:r>
              <a:rPr lang="fr-FR" sz="1600" dirty="0" err="1">
                <a:solidFill>
                  <a:schemeClr val="bg1"/>
                </a:solidFill>
                <a:latin typeface="Arial" panose="020B0604020202020204" pitchFamily="34" charset="0"/>
                <a:cs typeface="Arial" panose="020B0604020202020204" pitchFamily="34" charset="0"/>
              </a:rPr>
              <a:t>outcomes</a:t>
            </a:r>
            <a:endParaRPr lang="fr-FR" sz="1600" dirty="0">
              <a:solidFill>
                <a:schemeClr val="bg1"/>
              </a:solidFill>
              <a:latin typeface="Arial" panose="020B0604020202020204" pitchFamily="34" charset="0"/>
              <a:cs typeface="Arial" panose="020B0604020202020204" pitchFamily="34" charset="0"/>
            </a:endParaRPr>
          </a:p>
        </p:txBody>
      </p:sp>
      <p:sp>
        <p:nvSpPr>
          <p:cNvPr id="54" name="Flèche vers la droite 18">
            <a:extLst>
              <a:ext uri="{FF2B5EF4-FFF2-40B4-BE49-F238E27FC236}">
                <a16:creationId xmlns:a16="http://schemas.microsoft.com/office/drawing/2014/main" id="{2352BE23-7610-B0E1-C977-C52CB7833504}"/>
              </a:ext>
            </a:extLst>
          </p:cNvPr>
          <p:cNvSpPr/>
          <p:nvPr/>
        </p:nvSpPr>
        <p:spPr>
          <a:xfrm rot="5400000">
            <a:off x="10929120" y="3340877"/>
            <a:ext cx="362635" cy="245473"/>
          </a:xfrm>
          <a:prstGeom prst="rightArrow">
            <a:avLst/>
          </a:prstGeom>
          <a:solidFill>
            <a:srgbClr val="7030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446"/>
            <a:endParaRPr lang="fr-FR">
              <a:solidFill>
                <a:prstClr val="white"/>
              </a:solidFill>
              <a:latin typeface="Arial" panose="020B0604020202020204" pitchFamily="34" charset="0"/>
              <a:cs typeface="Arial" panose="020B0604020202020204" pitchFamily="34" charset="0"/>
            </a:endParaRPr>
          </a:p>
        </p:txBody>
      </p:sp>
      <p:sp>
        <p:nvSpPr>
          <p:cNvPr id="55" name="ZoneTexte 20">
            <a:extLst>
              <a:ext uri="{FF2B5EF4-FFF2-40B4-BE49-F238E27FC236}">
                <a16:creationId xmlns:a16="http://schemas.microsoft.com/office/drawing/2014/main" id="{63853271-A23C-18E0-2FEE-5001810E8619}"/>
              </a:ext>
            </a:extLst>
          </p:cNvPr>
          <p:cNvSpPr txBox="1"/>
          <p:nvPr/>
        </p:nvSpPr>
        <p:spPr>
          <a:xfrm>
            <a:off x="10371000" y="4236359"/>
            <a:ext cx="1478874" cy="369332"/>
          </a:xfrm>
          <a:prstGeom prst="rect">
            <a:avLst/>
          </a:prstGeom>
          <a:noFill/>
          <a:ln>
            <a:solidFill>
              <a:schemeClr val="tx1"/>
            </a:solidFill>
          </a:ln>
        </p:spPr>
        <p:txBody>
          <a:bodyPr wrap="square" lIns="0" rIns="0" rtlCol="0">
            <a:spAutoFit/>
          </a:bodyPr>
          <a:lstStyle/>
          <a:p>
            <a:pPr algn="ctr" defTabSz="914446"/>
            <a:r>
              <a:rPr lang="fr-FR" b="1" dirty="0">
                <a:solidFill>
                  <a:prstClr val="black"/>
                </a:solidFill>
                <a:latin typeface="Arial" panose="020B0604020202020204" pitchFamily="34" charset="0"/>
                <a:cs typeface="Arial" panose="020B0604020202020204" pitchFamily="34" charset="0"/>
              </a:rPr>
              <a:t>LENVATINIB</a:t>
            </a:r>
          </a:p>
        </p:txBody>
      </p:sp>
      <p:sp>
        <p:nvSpPr>
          <p:cNvPr id="56" name="ZoneTexte 23">
            <a:extLst>
              <a:ext uri="{FF2B5EF4-FFF2-40B4-BE49-F238E27FC236}">
                <a16:creationId xmlns:a16="http://schemas.microsoft.com/office/drawing/2014/main" id="{8FE22CCF-9D62-0BB6-CB33-0DC4732A7F87}"/>
              </a:ext>
            </a:extLst>
          </p:cNvPr>
          <p:cNvSpPr txBox="1"/>
          <p:nvPr/>
        </p:nvSpPr>
        <p:spPr>
          <a:xfrm rot="10800000" flipV="1">
            <a:off x="10206957" y="4653554"/>
            <a:ext cx="1806960" cy="502573"/>
          </a:xfrm>
          <a:prstGeom prst="rect">
            <a:avLst/>
          </a:prstGeom>
          <a:solidFill>
            <a:schemeClr val="bg1"/>
          </a:solidFill>
        </p:spPr>
        <p:txBody>
          <a:bodyPr wrap="square" lIns="0" rIns="0" rtlCol="0">
            <a:spAutoFit/>
          </a:bodyPr>
          <a:lstStyle/>
          <a:p>
            <a:pPr algn="ctr" defTabSz="914446"/>
            <a:r>
              <a:rPr lang="fr-FR" sz="1333" i="1" dirty="0">
                <a:solidFill>
                  <a:prstClr val="black"/>
                </a:solidFill>
                <a:latin typeface="Arial" panose="020B0604020202020204" pitchFamily="34" charset="0"/>
                <a:cs typeface="Arial" panose="020B0604020202020204" pitchFamily="34" charset="0"/>
              </a:rPr>
              <a:t>tyrosine kinase </a:t>
            </a:r>
            <a:r>
              <a:rPr lang="fr-FR" sz="1333" i="1" dirty="0" err="1">
                <a:solidFill>
                  <a:prstClr val="black"/>
                </a:solidFill>
                <a:latin typeface="Arial" panose="020B0604020202020204" pitchFamily="34" charset="0"/>
                <a:cs typeface="Arial" panose="020B0604020202020204" pitchFamily="34" charset="0"/>
              </a:rPr>
              <a:t>inhibitor</a:t>
            </a:r>
            <a:r>
              <a:rPr lang="fr-FR" sz="1333" dirty="0">
                <a:solidFill>
                  <a:prstClr val="black"/>
                </a:solidFill>
                <a:latin typeface="Arial" panose="020B0604020202020204" pitchFamily="34" charset="0"/>
                <a:cs typeface="Arial" panose="020B0604020202020204" pitchFamily="34" charset="0"/>
              </a:rPr>
              <a:t> </a:t>
            </a:r>
          </a:p>
          <a:p>
            <a:pPr algn="ctr" defTabSz="914446"/>
            <a:r>
              <a:rPr lang="fr-FR" sz="1333" dirty="0" err="1">
                <a:solidFill>
                  <a:prstClr val="black"/>
                </a:solidFill>
                <a:latin typeface="Arial" panose="020B0604020202020204" pitchFamily="34" charset="0"/>
                <a:cs typeface="Arial" panose="020B0604020202020204" pitchFamily="34" charset="0"/>
              </a:rPr>
              <a:t>targeting</a:t>
            </a:r>
            <a:r>
              <a:rPr lang="fr-FR" sz="1333" dirty="0">
                <a:solidFill>
                  <a:prstClr val="black"/>
                </a:solidFill>
                <a:latin typeface="Arial" panose="020B0604020202020204" pitchFamily="34" charset="0"/>
                <a:cs typeface="Arial" panose="020B0604020202020204" pitchFamily="34" charset="0"/>
              </a:rPr>
              <a:t> the VEGF-R</a:t>
            </a:r>
          </a:p>
        </p:txBody>
      </p:sp>
      <p:sp>
        <p:nvSpPr>
          <p:cNvPr id="57" name="ZoneTexte 25">
            <a:extLst>
              <a:ext uri="{FF2B5EF4-FFF2-40B4-BE49-F238E27FC236}">
                <a16:creationId xmlns:a16="http://schemas.microsoft.com/office/drawing/2014/main" id="{E6CF8765-8DB8-3301-63C7-02E21CE19710}"/>
              </a:ext>
            </a:extLst>
          </p:cNvPr>
          <p:cNvSpPr txBox="1"/>
          <p:nvPr/>
        </p:nvSpPr>
        <p:spPr>
          <a:xfrm>
            <a:off x="10285583" y="3717032"/>
            <a:ext cx="1649709" cy="369332"/>
          </a:xfrm>
          <a:prstGeom prst="rect">
            <a:avLst/>
          </a:prstGeom>
          <a:noFill/>
          <a:ln>
            <a:solidFill>
              <a:schemeClr val="tx1"/>
            </a:solidFill>
          </a:ln>
        </p:spPr>
        <p:txBody>
          <a:bodyPr wrap="square" lIns="0" rIns="0" rtlCol="0">
            <a:spAutoFit/>
          </a:bodyPr>
          <a:lstStyle/>
          <a:p>
            <a:pPr algn="ctr" defTabSz="914446"/>
            <a:r>
              <a:rPr lang="fr-FR" b="1" dirty="0">
                <a:solidFill>
                  <a:prstClr val="black"/>
                </a:solidFill>
                <a:latin typeface="Arial" panose="020B0604020202020204" pitchFamily="34" charset="0"/>
                <a:cs typeface="Arial" panose="020B0604020202020204" pitchFamily="34" charset="0"/>
              </a:rPr>
              <a:t>LEAP-014 trial</a:t>
            </a:r>
          </a:p>
        </p:txBody>
      </p:sp>
      <p:cxnSp>
        <p:nvCxnSpPr>
          <p:cNvPr id="65" name="Straight Connector 64">
            <a:extLst>
              <a:ext uri="{FF2B5EF4-FFF2-40B4-BE49-F238E27FC236}">
                <a16:creationId xmlns:a16="http://schemas.microsoft.com/office/drawing/2014/main" id="{17B8DA49-9551-991A-9707-77791901198A}"/>
              </a:ext>
            </a:extLst>
          </p:cNvPr>
          <p:cNvCxnSpPr>
            <a:cxnSpLocks/>
          </p:cNvCxnSpPr>
          <p:nvPr/>
        </p:nvCxnSpPr>
        <p:spPr>
          <a:xfrm>
            <a:off x="4072779" y="1252436"/>
            <a:ext cx="5182653" cy="0"/>
          </a:xfrm>
          <a:prstGeom prst="line">
            <a:avLst/>
          </a:prstGeom>
          <a:ln w="2540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6" name="Straight Connector 65">
            <a:extLst>
              <a:ext uri="{FF2B5EF4-FFF2-40B4-BE49-F238E27FC236}">
                <a16:creationId xmlns:a16="http://schemas.microsoft.com/office/drawing/2014/main" id="{A0A1F067-4020-92A5-C3F7-061AD429BF2B}"/>
              </a:ext>
            </a:extLst>
          </p:cNvPr>
          <p:cNvCxnSpPr>
            <a:cxnSpLocks/>
          </p:cNvCxnSpPr>
          <p:nvPr/>
        </p:nvCxnSpPr>
        <p:spPr>
          <a:xfrm>
            <a:off x="4079912" y="1238865"/>
            <a:ext cx="0" cy="182896"/>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C5EF1055-F7FE-4738-5B10-BA7F5B0E63F3}"/>
              </a:ext>
            </a:extLst>
          </p:cNvPr>
          <p:cNvCxnSpPr>
            <a:cxnSpLocks/>
          </p:cNvCxnSpPr>
          <p:nvPr/>
        </p:nvCxnSpPr>
        <p:spPr>
          <a:xfrm>
            <a:off x="9246409" y="1238976"/>
            <a:ext cx="0" cy="182785"/>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52" name="Straight Connector 151">
            <a:extLst>
              <a:ext uri="{FF2B5EF4-FFF2-40B4-BE49-F238E27FC236}">
                <a16:creationId xmlns:a16="http://schemas.microsoft.com/office/drawing/2014/main" id="{66B9F8A2-5A35-220D-8E74-0F6587346EA7}"/>
              </a:ext>
            </a:extLst>
          </p:cNvPr>
          <p:cNvCxnSpPr>
            <a:cxnSpLocks/>
          </p:cNvCxnSpPr>
          <p:nvPr/>
        </p:nvCxnSpPr>
        <p:spPr>
          <a:xfrm>
            <a:off x="6663161" y="1078339"/>
            <a:ext cx="0" cy="182785"/>
          </a:xfrm>
          <a:prstGeom prst="line">
            <a:avLst/>
          </a:prstGeom>
          <a:ln w="2540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8" name="Rounded Rectangle 17">
            <a:extLst>
              <a:ext uri="{FF2B5EF4-FFF2-40B4-BE49-F238E27FC236}">
                <a16:creationId xmlns:a16="http://schemas.microsoft.com/office/drawing/2014/main" id="{02797040-A91E-5D05-D160-1666A15C9EE9}"/>
              </a:ext>
            </a:extLst>
          </p:cNvPr>
          <p:cNvSpPr/>
          <p:nvPr/>
        </p:nvSpPr>
        <p:spPr>
          <a:xfrm>
            <a:off x="5439161" y="798496"/>
            <a:ext cx="2448000" cy="360000"/>
          </a:xfrm>
          <a:prstGeom prst="roundRect">
            <a:avLst>
              <a:gd name="adj" fmla="val 23514"/>
            </a:avLst>
          </a:prstGeom>
          <a:solidFill>
            <a:schemeClr val="accent1"/>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spcAft>
                <a:spcPts val="200"/>
              </a:spcAft>
              <a:buClr>
                <a:schemeClr val="bg1"/>
              </a:buClr>
            </a:pPr>
            <a:r>
              <a:rPr lang="en-GB" sz="1000" noProof="0" dirty="0">
                <a:solidFill>
                  <a:schemeClr val="bg1"/>
                </a:solidFill>
                <a:latin typeface="Arial" panose="020B0604020202020204" pitchFamily="34" charset="0"/>
                <a:cs typeface="Arial" panose="020B0604020202020204" pitchFamily="34" charset="0"/>
              </a:rPr>
              <a:t>Advanced esophageal SCC</a:t>
            </a:r>
          </a:p>
        </p:txBody>
      </p:sp>
      <p:cxnSp>
        <p:nvCxnSpPr>
          <p:cNvPr id="316" name="Straight Connector 315">
            <a:extLst>
              <a:ext uri="{FF2B5EF4-FFF2-40B4-BE49-F238E27FC236}">
                <a16:creationId xmlns:a16="http://schemas.microsoft.com/office/drawing/2014/main" id="{72B21370-E4EB-1720-E594-4237D57D13C7}"/>
              </a:ext>
            </a:extLst>
          </p:cNvPr>
          <p:cNvCxnSpPr>
            <a:cxnSpLocks/>
          </p:cNvCxnSpPr>
          <p:nvPr/>
        </p:nvCxnSpPr>
        <p:spPr>
          <a:xfrm>
            <a:off x="9246409" y="1668162"/>
            <a:ext cx="0" cy="868312"/>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49" name="Rounded Rectangle 48">
            <a:extLst>
              <a:ext uri="{FF2B5EF4-FFF2-40B4-BE49-F238E27FC236}">
                <a16:creationId xmlns:a16="http://schemas.microsoft.com/office/drawing/2014/main" id="{F2CC7965-0327-E79A-C995-BBD3872BF7D4}"/>
              </a:ext>
            </a:extLst>
          </p:cNvPr>
          <p:cNvSpPr/>
          <p:nvPr/>
        </p:nvSpPr>
        <p:spPr>
          <a:xfrm>
            <a:off x="8553410" y="1412762"/>
            <a:ext cx="1385999" cy="360000"/>
          </a:xfrm>
          <a:prstGeom prst="roundRect">
            <a:avLst>
              <a:gd name="adj" fmla="val 23514"/>
            </a:avLst>
          </a:prstGeom>
          <a:solidFill>
            <a:schemeClr val="accent1"/>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spcAft>
                <a:spcPts val="200"/>
              </a:spcAft>
              <a:buClr>
                <a:schemeClr val="bg1"/>
              </a:buClr>
            </a:pPr>
            <a:r>
              <a:rPr lang="en-GB" sz="1200" noProof="0" dirty="0">
                <a:solidFill>
                  <a:schemeClr val="bg1"/>
                </a:solidFill>
                <a:latin typeface="Arial" panose="020B0604020202020204" pitchFamily="34" charset="0"/>
                <a:cs typeface="Arial" panose="020B0604020202020204" pitchFamily="34" charset="0"/>
              </a:rPr>
              <a:t>PD-L1 negative</a:t>
            </a:r>
            <a:br>
              <a:rPr lang="en-GB" sz="1200" noProof="0" dirty="0">
                <a:solidFill>
                  <a:schemeClr val="bg1"/>
                </a:solidFill>
                <a:latin typeface="Arial" panose="020B0604020202020204" pitchFamily="34" charset="0"/>
                <a:cs typeface="Arial" panose="020B0604020202020204" pitchFamily="34" charset="0"/>
              </a:rPr>
            </a:br>
            <a:r>
              <a:rPr lang="en-GB" sz="1200" noProof="0" dirty="0">
                <a:solidFill>
                  <a:schemeClr val="bg1"/>
                </a:solidFill>
                <a:latin typeface="Arial" panose="020B0604020202020204" pitchFamily="34" charset="0"/>
                <a:cs typeface="Arial" panose="020B0604020202020204" pitchFamily="34" charset="0"/>
              </a:rPr>
              <a:t>low or unknown</a:t>
            </a:r>
          </a:p>
        </p:txBody>
      </p:sp>
      <p:sp>
        <p:nvSpPr>
          <p:cNvPr id="324" name="ZoneTexte 9">
            <a:extLst>
              <a:ext uri="{FF2B5EF4-FFF2-40B4-BE49-F238E27FC236}">
                <a16:creationId xmlns:a16="http://schemas.microsoft.com/office/drawing/2014/main" id="{9D53EC75-BCFA-CE69-A320-CFCE60554665}"/>
              </a:ext>
            </a:extLst>
          </p:cNvPr>
          <p:cNvSpPr txBox="1"/>
          <p:nvPr/>
        </p:nvSpPr>
        <p:spPr>
          <a:xfrm>
            <a:off x="5603294" y="5362070"/>
            <a:ext cx="1849352" cy="338554"/>
          </a:xfrm>
          <a:prstGeom prst="rect">
            <a:avLst/>
          </a:prstGeom>
          <a:noFill/>
        </p:spPr>
        <p:txBody>
          <a:bodyPr wrap="none" rtlCol="0">
            <a:spAutoFit/>
          </a:bodyPr>
          <a:lstStyle/>
          <a:p>
            <a:pPr defTabSz="914446"/>
            <a:r>
              <a:rPr lang="en-GB" sz="1600" b="1" dirty="0">
                <a:solidFill>
                  <a:prstClr val="black"/>
                </a:solidFill>
                <a:latin typeface="Arial" panose="020B0604020202020204" pitchFamily="34" charset="0"/>
                <a:cs typeface="Arial" panose="020B0604020202020204" pitchFamily="34" charset="0"/>
              </a:rPr>
              <a:t>RATIONALE-306</a:t>
            </a:r>
            <a:r>
              <a:rPr lang="en-GB" sz="1600" b="1" baseline="30000" dirty="0">
                <a:solidFill>
                  <a:prstClr val="black"/>
                </a:solidFill>
                <a:latin typeface="Arial" panose="020B0604020202020204" pitchFamily="34" charset="0"/>
                <a:cs typeface="Arial" panose="020B0604020202020204" pitchFamily="34" charset="0"/>
              </a:rPr>
              <a:t>4</a:t>
            </a:r>
          </a:p>
        </p:txBody>
      </p:sp>
      <p:grpSp>
        <p:nvGrpSpPr>
          <p:cNvPr id="325" name="Graphic 150">
            <a:extLst>
              <a:ext uri="{FF2B5EF4-FFF2-40B4-BE49-F238E27FC236}">
                <a16:creationId xmlns:a16="http://schemas.microsoft.com/office/drawing/2014/main" id="{C456D783-678A-974B-0B37-AFB3619B2206}"/>
              </a:ext>
            </a:extLst>
          </p:cNvPr>
          <p:cNvGrpSpPr/>
          <p:nvPr/>
        </p:nvGrpSpPr>
        <p:grpSpPr>
          <a:xfrm>
            <a:off x="5828400" y="3702062"/>
            <a:ext cx="2093879" cy="1360147"/>
            <a:chOff x="4351213" y="3655221"/>
            <a:chExt cx="2815964" cy="1360147"/>
          </a:xfrm>
          <a:noFill/>
        </p:grpSpPr>
        <p:sp>
          <p:nvSpPr>
            <p:cNvPr id="489" name="Freeform 488">
              <a:extLst>
                <a:ext uri="{FF2B5EF4-FFF2-40B4-BE49-F238E27FC236}">
                  <a16:creationId xmlns:a16="http://schemas.microsoft.com/office/drawing/2014/main" id="{9CE692C9-9E2B-F94F-4D29-6077674A5199}"/>
                </a:ext>
              </a:extLst>
            </p:cNvPr>
            <p:cNvSpPr/>
            <p:nvPr/>
          </p:nvSpPr>
          <p:spPr>
            <a:xfrm>
              <a:off x="4379986" y="4971784"/>
              <a:ext cx="2787192" cy="43584"/>
            </a:xfrm>
            <a:custGeom>
              <a:avLst/>
              <a:gdLst>
                <a:gd name="connsiteX0" fmla="*/ 2355271 w 2787192"/>
                <a:gd name="connsiteY0" fmla="*/ 0 h 43584"/>
                <a:gd name="connsiteX1" fmla="*/ 2355271 w 2787192"/>
                <a:gd name="connsiteY1" fmla="*/ 43584 h 43584"/>
                <a:gd name="connsiteX2" fmla="*/ 2144680 w 2787192"/>
                <a:gd name="connsiteY2" fmla="*/ 0 h 43584"/>
                <a:gd name="connsiteX3" fmla="*/ 2144680 w 2787192"/>
                <a:gd name="connsiteY3" fmla="*/ 43584 h 43584"/>
                <a:gd name="connsiteX4" fmla="*/ 1926254 w 2787192"/>
                <a:gd name="connsiteY4" fmla="*/ 0 h 43584"/>
                <a:gd name="connsiteX5" fmla="*/ 1926254 w 2787192"/>
                <a:gd name="connsiteY5" fmla="*/ 43584 h 43584"/>
                <a:gd name="connsiteX6" fmla="*/ 1715123 w 2787192"/>
                <a:gd name="connsiteY6" fmla="*/ 0 h 43584"/>
                <a:gd name="connsiteX7" fmla="*/ 1715123 w 2787192"/>
                <a:gd name="connsiteY7" fmla="*/ 43584 h 43584"/>
                <a:gd name="connsiteX8" fmla="*/ 1500547 w 2787192"/>
                <a:gd name="connsiteY8" fmla="*/ 0 h 43584"/>
                <a:gd name="connsiteX9" fmla="*/ 1500547 w 2787192"/>
                <a:gd name="connsiteY9" fmla="*/ 43584 h 43584"/>
                <a:gd name="connsiteX10" fmla="*/ 1287254 w 2787192"/>
                <a:gd name="connsiteY10" fmla="*/ 0 h 43584"/>
                <a:gd name="connsiteX11" fmla="*/ 1287254 w 2787192"/>
                <a:gd name="connsiteY11" fmla="*/ 43584 h 43584"/>
                <a:gd name="connsiteX12" fmla="*/ 1073893 w 2787192"/>
                <a:gd name="connsiteY12" fmla="*/ 0 h 43584"/>
                <a:gd name="connsiteX13" fmla="*/ 1073893 w 2787192"/>
                <a:gd name="connsiteY13" fmla="*/ 43584 h 43584"/>
                <a:gd name="connsiteX14" fmla="*/ 860533 w 2787192"/>
                <a:gd name="connsiteY14" fmla="*/ 0 h 43584"/>
                <a:gd name="connsiteX15" fmla="*/ 860533 w 2787192"/>
                <a:gd name="connsiteY15" fmla="*/ 43584 h 43584"/>
                <a:gd name="connsiteX16" fmla="*/ 644944 w 2787192"/>
                <a:gd name="connsiteY16" fmla="*/ 0 h 43584"/>
                <a:gd name="connsiteX17" fmla="*/ 644944 w 2787192"/>
                <a:gd name="connsiteY17" fmla="*/ 43584 h 43584"/>
                <a:gd name="connsiteX18" fmla="*/ 430435 w 2787192"/>
                <a:gd name="connsiteY18" fmla="*/ 0 h 43584"/>
                <a:gd name="connsiteX19" fmla="*/ 430435 w 2787192"/>
                <a:gd name="connsiteY19" fmla="*/ 43584 h 43584"/>
                <a:gd name="connsiteX20" fmla="*/ 218223 w 2787192"/>
                <a:gd name="connsiteY20" fmla="*/ 0 h 43584"/>
                <a:gd name="connsiteX21" fmla="*/ 218223 w 2787192"/>
                <a:gd name="connsiteY21" fmla="*/ 43584 h 43584"/>
                <a:gd name="connsiteX22" fmla="*/ 5606 w 2787192"/>
                <a:gd name="connsiteY22" fmla="*/ 0 h 43584"/>
                <a:gd name="connsiteX23" fmla="*/ 5606 w 2787192"/>
                <a:gd name="connsiteY23" fmla="*/ 43584 h 43584"/>
                <a:gd name="connsiteX24" fmla="*/ 0 w 2787192"/>
                <a:gd name="connsiteY24" fmla="*/ 0 h 43584"/>
                <a:gd name="connsiteX25" fmla="*/ 2575183 w 2787192"/>
                <a:gd name="connsiteY25" fmla="*/ 0 h 43584"/>
                <a:gd name="connsiteX26" fmla="*/ 2787192 w 2787192"/>
                <a:gd name="connsiteY26" fmla="*/ 0 h 43584"/>
                <a:gd name="connsiteX27" fmla="*/ 2787192 w 2787192"/>
                <a:gd name="connsiteY27" fmla="*/ 43584 h 43584"/>
                <a:gd name="connsiteX28" fmla="*/ 2575183 w 2787192"/>
                <a:gd name="connsiteY28" fmla="*/ 0 h 43584"/>
                <a:gd name="connsiteX29" fmla="*/ 2575183 w 2787192"/>
                <a:gd name="connsiteY29" fmla="*/ 43584 h 43584"/>
                <a:gd name="connsiteX30" fmla="*/ 0 w 2787192"/>
                <a:gd name="connsiteY30" fmla="*/ 0 h 43584"/>
                <a:gd name="connsiteX31" fmla="*/ 2787192 w 2787192"/>
                <a:gd name="connsiteY31" fmla="*/ 0 h 4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87192" h="43584">
                  <a:moveTo>
                    <a:pt x="2355271" y="0"/>
                  </a:moveTo>
                  <a:lnTo>
                    <a:pt x="2355271" y="43584"/>
                  </a:lnTo>
                  <a:moveTo>
                    <a:pt x="2144680" y="0"/>
                  </a:moveTo>
                  <a:lnTo>
                    <a:pt x="2144680" y="43584"/>
                  </a:lnTo>
                  <a:moveTo>
                    <a:pt x="1926254" y="0"/>
                  </a:moveTo>
                  <a:lnTo>
                    <a:pt x="1926254" y="43584"/>
                  </a:lnTo>
                  <a:moveTo>
                    <a:pt x="1715123" y="0"/>
                  </a:moveTo>
                  <a:lnTo>
                    <a:pt x="1715123" y="43584"/>
                  </a:lnTo>
                  <a:moveTo>
                    <a:pt x="1500547" y="0"/>
                  </a:moveTo>
                  <a:lnTo>
                    <a:pt x="1500547" y="43584"/>
                  </a:lnTo>
                  <a:moveTo>
                    <a:pt x="1287254" y="0"/>
                  </a:moveTo>
                  <a:lnTo>
                    <a:pt x="1287254" y="43584"/>
                  </a:lnTo>
                  <a:moveTo>
                    <a:pt x="1073893" y="0"/>
                  </a:moveTo>
                  <a:lnTo>
                    <a:pt x="1073893" y="43584"/>
                  </a:lnTo>
                  <a:moveTo>
                    <a:pt x="860533" y="0"/>
                  </a:moveTo>
                  <a:lnTo>
                    <a:pt x="860533" y="43584"/>
                  </a:lnTo>
                  <a:moveTo>
                    <a:pt x="644944" y="0"/>
                  </a:moveTo>
                  <a:lnTo>
                    <a:pt x="644944" y="43584"/>
                  </a:lnTo>
                  <a:moveTo>
                    <a:pt x="430435" y="0"/>
                  </a:moveTo>
                  <a:lnTo>
                    <a:pt x="430435" y="43584"/>
                  </a:lnTo>
                  <a:moveTo>
                    <a:pt x="218223" y="0"/>
                  </a:moveTo>
                  <a:lnTo>
                    <a:pt x="218223" y="43584"/>
                  </a:lnTo>
                  <a:moveTo>
                    <a:pt x="5606" y="0"/>
                  </a:moveTo>
                  <a:lnTo>
                    <a:pt x="5606" y="43584"/>
                  </a:lnTo>
                  <a:moveTo>
                    <a:pt x="0" y="0"/>
                  </a:moveTo>
                  <a:lnTo>
                    <a:pt x="2575183" y="0"/>
                  </a:lnTo>
                  <a:moveTo>
                    <a:pt x="2787192" y="0"/>
                  </a:moveTo>
                  <a:lnTo>
                    <a:pt x="2787192" y="43584"/>
                  </a:lnTo>
                  <a:moveTo>
                    <a:pt x="2575183" y="0"/>
                  </a:moveTo>
                  <a:lnTo>
                    <a:pt x="2575183" y="43584"/>
                  </a:lnTo>
                  <a:moveTo>
                    <a:pt x="0" y="0"/>
                  </a:moveTo>
                  <a:lnTo>
                    <a:pt x="2787192" y="0"/>
                  </a:lnTo>
                </a:path>
              </a:pathLst>
            </a:custGeom>
            <a:noFill/>
            <a:ln w="9525" cap="flat">
              <a:solidFill>
                <a:srgbClr val="000000"/>
              </a:solidFill>
              <a:prstDash val="solid"/>
              <a:miter/>
            </a:ln>
          </p:spPr>
          <p:txBody>
            <a:bodyPr rtlCol="0" anchor="ctr"/>
            <a:lstStyle/>
            <a:p>
              <a:endParaRPr lang="en-GB" noProof="0" dirty="0"/>
            </a:p>
          </p:txBody>
        </p:sp>
        <p:sp>
          <p:nvSpPr>
            <p:cNvPr id="490" name="Freeform 489">
              <a:extLst>
                <a:ext uri="{FF2B5EF4-FFF2-40B4-BE49-F238E27FC236}">
                  <a16:creationId xmlns:a16="http://schemas.microsoft.com/office/drawing/2014/main" id="{26DC5827-34AB-70D6-4AC6-E8C49310CBA9}"/>
                </a:ext>
              </a:extLst>
            </p:cNvPr>
            <p:cNvSpPr/>
            <p:nvPr/>
          </p:nvSpPr>
          <p:spPr>
            <a:xfrm>
              <a:off x="4351213" y="3655221"/>
              <a:ext cx="34378" cy="1323647"/>
            </a:xfrm>
            <a:custGeom>
              <a:avLst/>
              <a:gdLst>
                <a:gd name="connsiteX0" fmla="*/ 34378 w 34378"/>
                <a:gd name="connsiteY0" fmla="*/ 924509 h 1323647"/>
                <a:gd name="connsiteX1" fmla="*/ 0 w 34378"/>
                <a:gd name="connsiteY1" fmla="*/ 924509 h 1323647"/>
                <a:gd name="connsiteX2" fmla="*/ 34378 w 34378"/>
                <a:gd name="connsiteY2" fmla="*/ 1053844 h 1323647"/>
                <a:gd name="connsiteX3" fmla="*/ 0 w 34378"/>
                <a:gd name="connsiteY3" fmla="*/ 1053844 h 1323647"/>
                <a:gd name="connsiteX4" fmla="*/ 34378 w 34378"/>
                <a:gd name="connsiteY4" fmla="*/ 1185069 h 1323647"/>
                <a:gd name="connsiteX5" fmla="*/ 0 w 34378"/>
                <a:gd name="connsiteY5" fmla="*/ 1185069 h 1323647"/>
                <a:gd name="connsiteX6" fmla="*/ 34378 w 34378"/>
                <a:gd name="connsiteY6" fmla="*/ 1316563 h 1323647"/>
                <a:gd name="connsiteX7" fmla="*/ 0 w 34378"/>
                <a:gd name="connsiteY7" fmla="*/ 1316563 h 1323647"/>
                <a:gd name="connsiteX8" fmla="*/ 34378 w 34378"/>
                <a:gd name="connsiteY8" fmla="*/ 790046 h 1323647"/>
                <a:gd name="connsiteX9" fmla="*/ 0 w 34378"/>
                <a:gd name="connsiteY9" fmla="*/ 790046 h 1323647"/>
                <a:gd name="connsiteX10" fmla="*/ 34378 w 34378"/>
                <a:gd name="connsiteY10" fmla="*/ 659159 h 1323647"/>
                <a:gd name="connsiteX11" fmla="*/ 0 w 34378"/>
                <a:gd name="connsiteY11" fmla="*/ 659159 h 1323647"/>
                <a:gd name="connsiteX12" fmla="*/ 34378 w 34378"/>
                <a:gd name="connsiteY12" fmla="*/ 527664 h 1323647"/>
                <a:gd name="connsiteX13" fmla="*/ 0 w 34378"/>
                <a:gd name="connsiteY13" fmla="*/ 527664 h 1323647"/>
                <a:gd name="connsiteX14" fmla="*/ 34378 w 34378"/>
                <a:gd name="connsiteY14" fmla="*/ 399004 h 1323647"/>
                <a:gd name="connsiteX15" fmla="*/ 0 w 34378"/>
                <a:gd name="connsiteY15" fmla="*/ 399004 h 1323647"/>
                <a:gd name="connsiteX16" fmla="*/ 34378 w 34378"/>
                <a:gd name="connsiteY16" fmla="*/ 262314 h 1323647"/>
                <a:gd name="connsiteX17" fmla="*/ 0 w 34378"/>
                <a:gd name="connsiteY17" fmla="*/ 262314 h 1323647"/>
                <a:gd name="connsiteX18" fmla="*/ 34378 w 34378"/>
                <a:gd name="connsiteY18" fmla="*/ 131157 h 1323647"/>
                <a:gd name="connsiteX19" fmla="*/ 0 w 34378"/>
                <a:gd name="connsiteY19" fmla="*/ 131157 h 1323647"/>
                <a:gd name="connsiteX20" fmla="*/ 34378 w 34378"/>
                <a:gd name="connsiteY20" fmla="*/ 0 h 1323647"/>
                <a:gd name="connsiteX21" fmla="*/ 0 w 34378"/>
                <a:gd name="connsiteY21" fmla="*/ 0 h 1323647"/>
                <a:gd name="connsiteX22" fmla="*/ 34378 w 34378"/>
                <a:gd name="connsiteY22" fmla="*/ 1323647 h 1323647"/>
                <a:gd name="connsiteX23" fmla="*/ 34378 w 34378"/>
                <a:gd name="connsiteY23" fmla="*/ 0 h 132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378" h="1323647">
                  <a:moveTo>
                    <a:pt x="34378" y="924509"/>
                  </a:moveTo>
                  <a:lnTo>
                    <a:pt x="0" y="924509"/>
                  </a:lnTo>
                  <a:moveTo>
                    <a:pt x="34378" y="1053844"/>
                  </a:moveTo>
                  <a:lnTo>
                    <a:pt x="0" y="1053844"/>
                  </a:lnTo>
                  <a:moveTo>
                    <a:pt x="34378" y="1185069"/>
                  </a:moveTo>
                  <a:lnTo>
                    <a:pt x="0" y="1185069"/>
                  </a:lnTo>
                  <a:moveTo>
                    <a:pt x="34378" y="1316563"/>
                  </a:moveTo>
                  <a:lnTo>
                    <a:pt x="0" y="1316563"/>
                  </a:lnTo>
                  <a:moveTo>
                    <a:pt x="34378" y="790046"/>
                  </a:moveTo>
                  <a:lnTo>
                    <a:pt x="0" y="790046"/>
                  </a:lnTo>
                  <a:moveTo>
                    <a:pt x="34378" y="659159"/>
                  </a:moveTo>
                  <a:lnTo>
                    <a:pt x="0" y="659159"/>
                  </a:lnTo>
                  <a:moveTo>
                    <a:pt x="34378" y="527664"/>
                  </a:moveTo>
                  <a:lnTo>
                    <a:pt x="0" y="527664"/>
                  </a:lnTo>
                  <a:moveTo>
                    <a:pt x="34378" y="399004"/>
                  </a:moveTo>
                  <a:lnTo>
                    <a:pt x="0" y="399004"/>
                  </a:lnTo>
                  <a:moveTo>
                    <a:pt x="34378" y="262314"/>
                  </a:moveTo>
                  <a:lnTo>
                    <a:pt x="0" y="262314"/>
                  </a:lnTo>
                  <a:moveTo>
                    <a:pt x="34378" y="131157"/>
                  </a:moveTo>
                  <a:lnTo>
                    <a:pt x="0" y="131157"/>
                  </a:lnTo>
                  <a:moveTo>
                    <a:pt x="34378" y="0"/>
                  </a:moveTo>
                  <a:lnTo>
                    <a:pt x="0" y="0"/>
                  </a:lnTo>
                  <a:moveTo>
                    <a:pt x="34378" y="1323647"/>
                  </a:moveTo>
                  <a:lnTo>
                    <a:pt x="34378" y="0"/>
                  </a:lnTo>
                </a:path>
              </a:pathLst>
            </a:custGeom>
            <a:noFill/>
            <a:ln w="9525" cap="flat">
              <a:solidFill>
                <a:srgbClr val="000000"/>
              </a:solidFill>
              <a:prstDash val="solid"/>
              <a:miter/>
            </a:ln>
          </p:spPr>
          <p:txBody>
            <a:bodyPr rtlCol="0" anchor="ctr"/>
            <a:lstStyle/>
            <a:p>
              <a:endParaRPr lang="en-GB" noProof="0" dirty="0"/>
            </a:p>
          </p:txBody>
        </p:sp>
      </p:grpSp>
      <p:sp>
        <p:nvSpPr>
          <p:cNvPr id="326" name="TextBox 325">
            <a:extLst>
              <a:ext uri="{FF2B5EF4-FFF2-40B4-BE49-F238E27FC236}">
                <a16:creationId xmlns:a16="http://schemas.microsoft.com/office/drawing/2014/main" id="{2470E7B3-7829-5D78-DFBD-0F7EBA10EF8C}"/>
              </a:ext>
            </a:extLst>
          </p:cNvPr>
          <p:cNvSpPr txBox="1"/>
          <p:nvPr/>
        </p:nvSpPr>
        <p:spPr>
          <a:xfrm>
            <a:off x="6541342" y="3259817"/>
            <a:ext cx="1341714" cy="246221"/>
          </a:xfrm>
          <a:prstGeom prst="rect">
            <a:avLst/>
          </a:prstGeom>
          <a:noFill/>
        </p:spPr>
        <p:txBody>
          <a:bodyPr wrap="none" lIns="0" tIns="0" rIns="0" bIns="0" rtlCol="0">
            <a:spAutoFit/>
          </a:bodyPr>
          <a:lstStyle/>
          <a:p>
            <a:r>
              <a:rPr lang="en-GB" sz="800" noProof="0" dirty="0">
                <a:latin typeface="Arial" panose="020B0604020202020204" pitchFamily="34" charset="0"/>
                <a:ea typeface="Aileron" charset="0"/>
                <a:cs typeface="Arial" panose="020B0604020202020204" pitchFamily="34" charset="0"/>
              </a:rPr>
              <a:t>Tislelizumab + chemotherapy</a:t>
            </a:r>
          </a:p>
          <a:p>
            <a:r>
              <a:rPr lang="en-GB" sz="800" noProof="0" dirty="0">
                <a:latin typeface="Arial" panose="020B0604020202020204" pitchFamily="34" charset="0"/>
                <a:ea typeface="Aileron" charset="0"/>
                <a:cs typeface="Arial" panose="020B0604020202020204" pitchFamily="34" charset="0"/>
              </a:rPr>
              <a:t>Placebo plus chemotherapy</a:t>
            </a:r>
          </a:p>
        </p:txBody>
      </p:sp>
      <p:cxnSp>
        <p:nvCxnSpPr>
          <p:cNvPr id="327" name="Straight Connector 326">
            <a:extLst>
              <a:ext uri="{FF2B5EF4-FFF2-40B4-BE49-F238E27FC236}">
                <a16:creationId xmlns:a16="http://schemas.microsoft.com/office/drawing/2014/main" id="{22CCFD95-859E-ADA8-CA5C-3CD00083C3E1}"/>
              </a:ext>
            </a:extLst>
          </p:cNvPr>
          <p:cNvCxnSpPr>
            <a:cxnSpLocks/>
          </p:cNvCxnSpPr>
          <p:nvPr/>
        </p:nvCxnSpPr>
        <p:spPr>
          <a:xfrm>
            <a:off x="6394478" y="3438453"/>
            <a:ext cx="107722" cy="0"/>
          </a:xfrm>
          <a:prstGeom prst="line">
            <a:avLst/>
          </a:prstGeom>
          <a:ln w="19050">
            <a:solidFill>
              <a:schemeClr val="tx2"/>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328" name="Straight Connector 327">
            <a:extLst>
              <a:ext uri="{FF2B5EF4-FFF2-40B4-BE49-F238E27FC236}">
                <a16:creationId xmlns:a16="http://schemas.microsoft.com/office/drawing/2014/main" id="{93F0AD19-DD93-A2AF-9A9C-0BBBD2591057}"/>
              </a:ext>
            </a:extLst>
          </p:cNvPr>
          <p:cNvCxnSpPr>
            <a:cxnSpLocks/>
          </p:cNvCxnSpPr>
          <p:nvPr/>
        </p:nvCxnSpPr>
        <p:spPr>
          <a:xfrm>
            <a:off x="6394478" y="3319946"/>
            <a:ext cx="107722" cy="0"/>
          </a:xfrm>
          <a:prstGeom prst="line">
            <a:avLst/>
          </a:prstGeom>
          <a:ln w="19050">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329" name="TextBox 328">
            <a:extLst>
              <a:ext uri="{FF2B5EF4-FFF2-40B4-BE49-F238E27FC236}">
                <a16:creationId xmlns:a16="http://schemas.microsoft.com/office/drawing/2014/main" id="{D47F4D4F-D344-BE03-7E62-D2DE95857814}"/>
              </a:ext>
            </a:extLst>
          </p:cNvPr>
          <p:cNvSpPr txBox="1"/>
          <p:nvPr/>
        </p:nvSpPr>
        <p:spPr>
          <a:xfrm>
            <a:off x="6465157" y="5231776"/>
            <a:ext cx="747731" cy="153888"/>
          </a:xfrm>
          <a:prstGeom prst="rect">
            <a:avLst/>
          </a:prstGeom>
          <a:noFill/>
        </p:spPr>
        <p:txBody>
          <a:bodyPr wrap="none" lIns="0" tIns="0" rIns="0" bIns="0" rtlCol="0">
            <a:spAutoFit/>
          </a:bodyPr>
          <a:lstStyle/>
          <a:p>
            <a:pPr algn="ctr"/>
            <a:r>
              <a:rPr lang="en-GB" sz="1000" b="1" noProof="0" dirty="0">
                <a:latin typeface="Arial" panose="020B0604020202020204" pitchFamily="34" charset="0"/>
                <a:ea typeface="Aileron" charset="0"/>
                <a:cs typeface="Arial" panose="020B0604020202020204" pitchFamily="34" charset="0"/>
              </a:rPr>
              <a:t>Time (months)</a:t>
            </a:r>
          </a:p>
        </p:txBody>
      </p:sp>
      <p:sp>
        <p:nvSpPr>
          <p:cNvPr id="330" name="TextBox 329">
            <a:extLst>
              <a:ext uri="{FF2B5EF4-FFF2-40B4-BE49-F238E27FC236}">
                <a16:creationId xmlns:a16="http://schemas.microsoft.com/office/drawing/2014/main" id="{34D0F9EF-B41F-16EF-2500-481EF3023B14}"/>
              </a:ext>
            </a:extLst>
          </p:cNvPr>
          <p:cNvSpPr txBox="1"/>
          <p:nvPr/>
        </p:nvSpPr>
        <p:spPr>
          <a:xfrm>
            <a:off x="7721457" y="5078356"/>
            <a:ext cx="95356"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36</a:t>
            </a:r>
          </a:p>
        </p:txBody>
      </p:sp>
      <p:sp>
        <p:nvSpPr>
          <p:cNvPr id="331" name="TextBox 330">
            <a:extLst>
              <a:ext uri="{FF2B5EF4-FFF2-40B4-BE49-F238E27FC236}">
                <a16:creationId xmlns:a16="http://schemas.microsoft.com/office/drawing/2014/main" id="{DFA9DF0A-E010-0E7E-3D55-2453F65EAF04}"/>
              </a:ext>
            </a:extLst>
          </p:cNvPr>
          <p:cNvSpPr txBox="1"/>
          <p:nvPr/>
        </p:nvSpPr>
        <p:spPr>
          <a:xfrm>
            <a:off x="5992604" y="5078356"/>
            <a:ext cx="47678"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3</a:t>
            </a:r>
          </a:p>
        </p:txBody>
      </p:sp>
      <p:sp>
        <p:nvSpPr>
          <p:cNvPr id="332" name="TextBox 331">
            <a:extLst>
              <a:ext uri="{FF2B5EF4-FFF2-40B4-BE49-F238E27FC236}">
                <a16:creationId xmlns:a16="http://schemas.microsoft.com/office/drawing/2014/main" id="{02ADE53B-0147-D3D6-1BB2-4CFA2BFCBF9F}"/>
              </a:ext>
            </a:extLst>
          </p:cNvPr>
          <p:cNvSpPr txBox="1"/>
          <p:nvPr/>
        </p:nvSpPr>
        <p:spPr>
          <a:xfrm>
            <a:off x="5832062" y="5078356"/>
            <a:ext cx="47678"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0</a:t>
            </a:r>
          </a:p>
        </p:txBody>
      </p:sp>
      <p:sp>
        <p:nvSpPr>
          <p:cNvPr id="333" name="TextBox 332">
            <a:extLst>
              <a:ext uri="{FF2B5EF4-FFF2-40B4-BE49-F238E27FC236}">
                <a16:creationId xmlns:a16="http://schemas.microsoft.com/office/drawing/2014/main" id="{30AD8E74-99FE-7125-CE00-F3C303015CC1}"/>
              </a:ext>
            </a:extLst>
          </p:cNvPr>
          <p:cNvSpPr txBox="1"/>
          <p:nvPr/>
        </p:nvSpPr>
        <p:spPr>
          <a:xfrm>
            <a:off x="6148440" y="5078356"/>
            <a:ext cx="47678"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6</a:t>
            </a:r>
          </a:p>
        </p:txBody>
      </p:sp>
      <p:sp>
        <p:nvSpPr>
          <p:cNvPr id="334" name="TextBox 333">
            <a:extLst>
              <a:ext uri="{FF2B5EF4-FFF2-40B4-BE49-F238E27FC236}">
                <a16:creationId xmlns:a16="http://schemas.microsoft.com/office/drawing/2014/main" id="{E128E0C9-B417-EB5F-7081-6E6BC3F67720}"/>
              </a:ext>
            </a:extLst>
          </p:cNvPr>
          <p:cNvSpPr txBox="1"/>
          <p:nvPr/>
        </p:nvSpPr>
        <p:spPr>
          <a:xfrm>
            <a:off x="6308983" y="5078356"/>
            <a:ext cx="47678"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9</a:t>
            </a:r>
          </a:p>
        </p:txBody>
      </p:sp>
      <p:sp>
        <p:nvSpPr>
          <p:cNvPr id="335" name="TextBox 334">
            <a:extLst>
              <a:ext uri="{FF2B5EF4-FFF2-40B4-BE49-F238E27FC236}">
                <a16:creationId xmlns:a16="http://schemas.microsoft.com/office/drawing/2014/main" id="{F9044D3D-1506-E70A-05BB-C38E4C6255FF}"/>
              </a:ext>
            </a:extLst>
          </p:cNvPr>
          <p:cNvSpPr txBox="1"/>
          <p:nvPr/>
        </p:nvSpPr>
        <p:spPr>
          <a:xfrm>
            <a:off x="6431619" y="5078356"/>
            <a:ext cx="95356"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12</a:t>
            </a:r>
          </a:p>
        </p:txBody>
      </p:sp>
      <p:sp>
        <p:nvSpPr>
          <p:cNvPr id="336" name="TextBox 335">
            <a:extLst>
              <a:ext uri="{FF2B5EF4-FFF2-40B4-BE49-F238E27FC236}">
                <a16:creationId xmlns:a16="http://schemas.microsoft.com/office/drawing/2014/main" id="{0E493063-849A-B551-0F03-4DA51708B1C9}"/>
              </a:ext>
            </a:extLst>
          </p:cNvPr>
          <p:cNvSpPr txBox="1"/>
          <p:nvPr/>
        </p:nvSpPr>
        <p:spPr>
          <a:xfrm>
            <a:off x="6589298" y="5078356"/>
            <a:ext cx="95356"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15</a:t>
            </a:r>
          </a:p>
        </p:txBody>
      </p:sp>
      <p:sp>
        <p:nvSpPr>
          <p:cNvPr id="337" name="TextBox 336">
            <a:extLst>
              <a:ext uri="{FF2B5EF4-FFF2-40B4-BE49-F238E27FC236}">
                <a16:creationId xmlns:a16="http://schemas.microsoft.com/office/drawing/2014/main" id="{B5FD21F6-F3D9-7A92-3EAC-A3CFD3A38A29}"/>
              </a:ext>
            </a:extLst>
          </p:cNvPr>
          <p:cNvSpPr txBox="1"/>
          <p:nvPr/>
        </p:nvSpPr>
        <p:spPr>
          <a:xfrm>
            <a:off x="6747545" y="5078356"/>
            <a:ext cx="95356"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18</a:t>
            </a:r>
          </a:p>
        </p:txBody>
      </p:sp>
      <p:sp>
        <p:nvSpPr>
          <p:cNvPr id="338" name="TextBox 337">
            <a:extLst>
              <a:ext uri="{FF2B5EF4-FFF2-40B4-BE49-F238E27FC236}">
                <a16:creationId xmlns:a16="http://schemas.microsoft.com/office/drawing/2014/main" id="{6E98E53F-C434-48FC-1FF8-C7DC2696FC59}"/>
              </a:ext>
            </a:extLst>
          </p:cNvPr>
          <p:cNvSpPr txBox="1"/>
          <p:nvPr/>
        </p:nvSpPr>
        <p:spPr>
          <a:xfrm>
            <a:off x="6913231" y="5078356"/>
            <a:ext cx="95356"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21</a:t>
            </a:r>
          </a:p>
        </p:txBody>
      </p:sp>
      <p:sp>
        <p:nvSpPr>
          <p:cNvPr id="339" name="TextBox 338">
            <a:extLst>
              <a:ext uri="{FF2B5EF4-FFF2-40B4-BE49-F238E27FC236}">
                <a16:creationId xmlns:a16="http://schemas.microsoft.com/office/drawing/2014/main" id="{9C29D628-F529-2D66-1B41-FFBC7CE99129}"/>
              </a:ext>
            </a:extLst>
          </p:cNvPr>
          <p:cNvSpPr txBox="1"/>
          <p:nvPr/>
        </p:nvSpPr>
        <p:spPr>
          <a:xfrm>
            <a:off x="7078223" y="5078356"/>
            <a:ext cx="95356"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24</a:t>
            </a:r>
          </a:p>
        </p:txBody>
      </p:sp>
      <p:sp>
        <p:nvSpPr>
          <p:cNvPr id="340" name="TextBox 339">
            <a:extLst>
              <a:ext uri="{FF2B5EF4-FFF2-40B4-BE49-F238E27FC236}">
                <a16:creationId xmlns:a16="http://schemas.microsoft.com/office/drawing/2014/main" id="{5AFB34B8-46CC-38C6-B029-9DB390806354}"/>
              </a:ext>
            </a:extLst>
          </p:cNvPr>
          <p:cNvSpPr txBox="1"/>
          <p:nvPr/>
        </p:nvSpPr>
        <p:spPr>
          <a:xfrm>
            <a:off x="7234245" y="5078356"/>
            <a:ext cx="95356"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27</a:t>
            </a:r>
          </a:p>
        </p:txBody>
      </p:sp>
      <p:sp>
        <p:nvSpPr>
          <p:cNvPr id="341" name="TextBox 340">
            <a:extLst>
              <a:ext uri="{FF2B5EF4-FFF2-40B4-BE49-F238E27FC236}">
                <a16:creationId xmlns:a16="http://schemas.microsoft.com/office/drawing/2014/main" id="{A8D1AFC6-EC7C-9895-B929-56F6D2EBBEE3}"/>
              </a:ext>
            </a:extLst>
          </p:cNvPr>
          <p:cNvSpPr txBox="1"/>
          <p:nvPr/>
        </p:nvSpPr>
        <p:spPr>
          <a:xfrm>
            <a:off x="7391924" y="5078356"/>
            <a:ext cx="95356"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30</a:t>
            </a:r>
          </a:p>
        </p:txBody>
      </p:sp>
      <p:sp>
        <p:nvSpPr>
          <p:cNvPr id="342" name="TextBox 341">
            <a:extLst>
              <a:ext uri="{FF2B5EF4-FFF2-40B4-BE49-F238E27FC236}">
                <a16:creationId xmlns:a16="http://schemas.microsoft.com/office/drawing/2014/main" id="{563E3656-2721-A247-364F-3B0536494F91}"/>
              </a:ext>
            </a:extLst>
          </p:cNvPr>
          <p:cNvSpPr txBox="1"/>
          <p:nvPr/>
        </p:nvSpPr>
        <p:spPr>
          <a:xfrm>
            <a:off x="7554037" y="5078356"/>
            <a:ext cx="95356"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33</a:t>
            </a:r>
          </a:p>
        </p:txBody>
      </p:sp>
      <p:sp>
        <p:nvSpPr>
          <p:cNvPr id="343" name="TextBox 342">
            <a:extLst>
              <a:ext uri="{FF2B5EF4-FFF2-40B4-BE49-F238E27FC236}">
                <a16:creationId xmlns:a16="http://schemas.microsoft.com/office/drawing/2014/main" id="{F2452D4F-AA4C-2ED3-43C1-B9BF6143C27A}"/>
              </a:ext>
            </a:extLst>
          </p:cNvPr>
          <p:cNvSpPr txBox="1"/>
          <p:nvPr/>
        </p:nvSpPr>
        <p:spPr>
          <a:xfrm>
            <a:off x="7872551" y="5078356"/>
            <a:ext cx="95356" cy="138499"/>
          </a:xfrm>
          <a:prstGeom prst="rect">
            <a:avLst/>
          </a:prstGeom>
          <a:noFill/>
        </p:spPr>
        <p:txBody>
          <a:bodyPr wrap="none" lIns="0" tIns="0" rIns="0" bIns="0" rtlCol="0">
            <a:spAutoFit/>
          </a:bodyPr>
          <a:lstStyle/>
          <a:p>
            <a:pPr algn="ctr"/>
            <a:r>
              <a:rPr lang="en-GB" sz="900" noProof="0" dirty="0">
                <a:latin typeface="Arial" panose="020B0604020202020204" pitchFamily="34" charset="0"/>
                <a:ea typeface="Aileron" charset="0"/>
                <a:cs typeface="Arial" panose="020B0604020202020204" pitchFamily="34" charset="0"/>
              </a:rPr>
              <a:t>39</a:t>
            </a:r>
          </a:p>
        </p:txBody>
      </p:sp>
      <p:cxnSp>
        <p:nvCxnSpPr>
          <p:cNvPr id="344" name="Straight Connector 343">
            <a:extLst>
              <a:ext uri="{FF2B5EF4-FFF2-40B4-BE49-F238E27FC236}">
                <a16:creationId xmlns:a16="http://schemas.microsoft.com/office/drawing/2014/main" id="{B79B82A0-83AD-2B83-AEEE-9DD2F3A8C268}"/>
              </a:ext>
            </a:extLst>
          </p:cNvPr>
          <p:cNvCxnSpPr>
            <a:cxnSpLocks/>
          </p:cNvCxnSpPr>
          <p:nvPr/>
        </p:nvCxnSpPr>
        <p:spPr>
          <a:xfrm>
            <a:off x="6491267" y="4166530"/>
            <a:ext cx="0" cy="852701"/>
          </a:xfrm>
          <a:prstGeom prst="line">
            <a:avLst/>
          </a:prstGeom>
          <a:ln w="6350">
            <a:solidFill>
              <a:schemeClr val="accent6"/>
            </a:solidFill>
            <a:prstDash val="sysDash"/>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47" name="TextBox 346">
            <a:extLst>
              <a:ext uri="{FF2B5EF4-FFF2-40B4-BE49-F238E27FC236}">
                <a16:creationId xmlns:a16="http://schemas.microsoft.com/office/drawing/2014/main" id="{F9E452DB-3D0D-8B5C-2312-DE380DDCDEB3}"/>
              </a:ext>
            </a:extLst>
          </p:cNvPr>
          <p:cNvSpPr txBox="1"/>
          <p:nvPr/>
        </p:nvSpPr>
        <p:spPr>
          <a:xfrm rot="16200000">
            <a:off x="4931776" y="4321714"/>
            <a:ext cx="1183017" cy="130276"/>
          </a:xfrm>
          <a:prstGeom prst="rect">
            <a:avLst/>
          </a:prstGeom>
          <a:noFill/>
        </p:spPr>
        <p:txBody>
          <a:bodyPr wrap="none" lIns="0" tIns="0" rIns="0" bIns="0" rtlCol="0">
            <a:spAutoFit/>
          </a:bodyPr>
          <a:lstStyle/>
          <a:p>
            <a:pPr algn="r"/>
            <a:r>
              <a:rPr lang="en-GB" sz="1000" b="1" noProof="0" dirty="0">
                <a:latin typeface="Arial" panose="020B0604020202020204" pitchFamily="34" charset="0"/>
                <a:ea typeface="Aileron" charset="0"/>
                <a:cs typeface="Arial" panose="020B0604020202020204" pitchFamily="34" charset="0"/>
              </a:rPr>
              <a:t>Overall survival (%)</a:t>
            </a:r>
          </a:p>
        </p:txBody>
      </p:sp>
      <p:sp>
        <p:nvSpPr>
          <p:cNvPr id="348" name="TextBox 347">
            <a:extLst>
              <a:ext uri="{FF2B5EF4-FFF2-40B4-BE49-F238E27FC236}">
                <a16:creationId xmlns:a16="http://schemas.microsoft.com/office/drawing/2014/main" id="{E4D72D3B-EBB9-A398-DE81-411F4F6F790F}"/>
              </a:ext>
            </a:extLst>
          </p:cNvPr>
          <p:cNvSpPr txBox="1"/>
          <p:nvPr/>
        </p:nvSpPr>
        <p:spPr>
          <a:xfrm>
            <a:off x="5648241" y="3652534"/>
            <a:ext cx="143034" cy="1447319"/>
          </a:xfrm>
          <a:prstGeom prst="rect">
            <a:avLst/>
          </a:prstGeom>
          <a:noFill/>
        </p:spPr>
        <p:txBody>
          <a:bodyPr wrap="none" lIns="0" tIns="0" rIns="0" bIns="0" rtlCol="0">
            <a:spAutoFit/>
          </a:bodyPr>
          <a:lstStyle/>
          <a:p>
            <a:pPr algn="r">
              <a:lnSpc>
                <a:spcPct val="95000"/>
              </a:lnSpc>
            </a:pPr>
            <a:r>
              <a:rPr lang="en-GB" sz="900" noProof="0" dirty="0">
                <a:latin typeface="Arial" panose="020B0604020202020204" pitchFamily="34" charset="0"/>
                <a:ea typeface="Aileron" charset="0"/>
                <a:cs typeface="Arial" panose="020B0604020202020204" pitchFamily="34" charset="0"/>
              </a:rPr>
              <a:t>100</a:t>
            </a:r>
          </a:p>
          <a:p>
            <a:pPr algn="r">
              <a:lnSpc>
                <a:spcPct val="95000"/>
              </a:lnSpc>
            </a:pPr>
            <a:r>
              <a:rPr lang="en-GB" sz="900" noProof="0" dirty="0">
                <a:latin typeface="Arial" panose="020B0604020202020204" pitchFamily="34" charset="0"/>
                <a:ea typeface="Aileron" charset="0"/>
                <a:cs typeface="Arial" panose="020B0604020202020204" pitchFamily="34" charset="0"/>
              </a:rPr>
              <a:t>90</a:t>
            </a:r>
          </a:p>
          <a:p>
            <a:pPr algn="r">
              <a:lnSpc>
                <a:spcPct val="95000"/>
              </a:lnSpc>
            </a:pPr>
            <a:r>
              <a:rPr lang="en-GB" sz="900" noProof="0" dirty="0">
                <a:latin typeface="Arial" panose="020B0604020202020204" pitchFamily="34" charset="0"/>
                <a:ea typeface="Aileron" charset="0"/>
                <a:cs typeface="Arial" panose="020B0604020202020204" pitchFamily="34" charset="0"/>
              </a:rPr>
              <a:t>80</a:t>
            </a:r>
          </a:p>
          <a:p>
            <a:pPr algn="r">
              <a:lnSpc>
                <a:spcPct val="95000"/>
              </a:lnSpc>
            </a:pPr>
            <a:r>
              <a:rPr lang="en-GB" sz="900" noProof="0" dirty="0">
                <a:latin typeface="Arial" panose="020B0604020202020204" pitchFamily="34" charset="0"/>
                <a:ea typeface="Aileron" charset="0"/>
                <a:cs typeface="Arial" panose="020B0604020202020204" pitchFamily="34" charset="0"/>
              </a:rPr>
              <a:t>70</a:t>
            </a:r>
          </a:p>
          <a:p>
            <a:pPr algn="r">
              <a:lnSpc>
                <a:spcPct val="95000"/>
              </a:lnSpc>
            </a:pPr>
            <a:r>
              <a:rPr lang="en-GB" sz="900" noProof="0" dirty="0">
                <a:latin typeface="Arial" panose="020B0604020202020204" pitchFamily="34" charset="0"/>
                <a:ea typeface="Aileron" charset="0"/>
                <a:cs typeface="Arial" panose="020B0604020202020204" pitchFamily="34" charset="0"/>
              </a:rPr>
              <a:t>60</a:t>
            </a:r>
          </a:p>
          <a:p>
            <a:pPr algn="r">
              <a:lnSpc>
                <a:spcPct val="95000"/>
              </a:lnSpc>
            </a:pPr>
            <a:r>
              <a:rPr lang="en-GB" sz="900" noProof="0" dirty="0">
                <a:latin typeface="Arial" panose="020B0604020202020204" pitchFamily="34" charset="0"/>
                <a:ea typeface="Aileron" charset="0"/>
                <a:cs typeface="Arial" panose="020B0604020202020204" pitchFamily="34" charset="0"/>
              </a:rPr>
              <a:t>50</a:t>
            </a:r>
          </a:p>
          <a:p>
            <a:pPr algn="r">
              <a:lnSpc>
                <a:spcPct val="95000"/>
              </a:lnSpc>
            </a:pPr>
            <a:r>
              <a:rPr lang="en-GB" sz="900" noProof="0" dirty="0">
                <a:latin typeface="Arial" panose="020B0604020202020204" pitchFamily="34" charset="0"/>
                <a:ea typeface="Aileron" charset="0"/>
                <a:cs typeface="Arial" panose="020B0604020202020204" pitchFamily="34" charset="0"/>
              </a:rPr>
              <a:t>40</a:t>
            </a:r>
          </a:p>
          <a:p>
            <a:pPr algn="r">
              <a:lnSpc>
                <a:spcPct val="95000"/>
              </a:lnSpc>
            </a:pPr>
            <a:r>
              <a:rPr lang="en-GB" sz="900" noProof="0" dirty="0">
                <a:latin typeface="Arial" panose="020B0604020202020204" pitchFamily="34" charset="0"/>
                <a:ea typeface="Aileron" charset="0"/>
                <a:cs typeface="Arial" panose="020B0604020202020204" pitchFamily="34" charset="0"/>
              </a:rPr>
              <a:t>30</a:t>
            </a:r>
          </a:p>
          <a:p>
            <a:pPr algn="r">
              <a:lnSpc>
                <a:spcPct val="95000"/>
              </a:lnSpc>
            </a:pPr>
            <a:r>
              <a:rPr lang="en-GB" sz="900" noProof="0" dirty="0">
                <a:latin typeface="Arial" panose="020B0604020202020204" pitchFamily="34" charset="0"/>
                <a:ea typeface="Aileron" charset="0"/>
                <a:cs typeface="Arial" panose="020B0604020202020204" pitchFamily="34" charset="0"/>
              </a:rPr>
              <a:t>20</a:t>
            </a:r>
          </a:p>
          <a:p>
            <a:pPr algn="r">
              <a:lnSpc>
                <a:spcPct val="95000"/>
              </a:lnSpc>
            </a:pPr>
            <a:r>
              <a:rPr lang="en-GB" sz="900" noProof="0" dirty="0">
                <a:latin typeface="Arial" panose="020B0604020202020204" pitchFamily="34" charset="0"/>
                <a:ea typeface="Aileron" charset="0"/>
                <a:cs typeface="Arial" panose="020B0604020202020204" pitchFamily="34" charset="0"/>
              </a:rPr>
              <a:t>10</a:t>
            </a:r>
          </a:p>
          <a:p>
            <a:pPr algn="r">
              <a:lnSpc>
                <a:spcPct val="95000"/>
              </a:lnSpc>
            </a:pPr>
            <a:r>
              <a:rPr lang="en-GB" sz="900" noProof="0" dirty="0">
                <a:latin typeface="Arial" panose="020B0604020202020204" pitchFamily="34" charset="0"/>
                <a:ea typeface="Aileron" charset="0"/>
                <a:cs typeface="Arial" panose="020B0604020202020204" pitchFamily="34" charset="0"/>
              </a:rPr>
              <a:t>0</a:t>
            </a:r>
          </a:p>
        </p:txBody>
      </p:sp>
      <p:cxnSp>
        <p:nvCxnSpPr>
          <p:cNvPr id="493" name="Straight Connector 492">
            <a:extLst>
              <a:ext uri="{FF2B5EF4-FFF2-40B4-BE49-F238E27FC236}">
                <a16:creationId xmlns:a16="http://schemas.microsoft.com/office/drawing/2014/main" id="{E9B0D372-733E-E225-BD13-A11514B739D3}"/>
              </a:ext>
            </a:extLst>
          </p:cNvPr>
          <p:cNvCxnSpPr>
            <a:cxnSpLocks/>
          </p:cNvCxnSpPr>
          <p:nvPr/>
        </p:nvCxnSpPr>
        <p:spPr>
          <a:xfrm>
            <a:off x="6808767" y="4386852"/>
            <a:ext cx="0" cy="632379"/>
          </a:xfrm>
          <a:prstGeom prst="line">
            <a:avLst/>
          </a:prstGeom>
          <a:ln w="6350">
            <a:solidFill>
              <a:schemeClr val="accent6"/>
            </a:solidFill>
            <a:prstDash val="sysDash"/>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495" name="TextBox 494">
            <a:extLst>
              <a:ext uri="{FF2B5EF4-FFF2-40B4-BE49-F238E27FC236}">
                <a16:creationId xmlns:a16="http://schemas.microsoft.com/office/drawing/2014/main" id="{315BB8F7-F51E-4873-3615-294C99FF6E42}"/>
              </a:ext>
            </a:extLst>
          </p:cNvPr>
          <p:cNvSpPr txBox="1"/>
          <p:nvPr/>
        </p:nvSpPr>
        <p:spPr>
          <a:xfrm>
            <a:off x="6951929" y="4884666"/>
            <a:ext cx="1277594" cy="96950"/>
          </a:xfrm>
          <a:prstGeom prst="rect">
            <a:avLst/>
          </a:prstGeom>
          <a:noFill/>
        </p:spPr>
        <p:txBody>
          <a:bodyPr wrap="none" lIns="0" tIns="0" rIns="0" bIns="0" rtlCol="0">
            <a:spAutoFit/>
          </a:bodyPr>
          <a:lstStyle/>
          <a:p>
            <a:pPr>
              <a:lnSpc>
                <a:spcPct val="90000"/>
              </a:lnSpc>
            </a:pPr>
            <a:r>
              <a:rPr lang="en-GB" sz="700" noProof="0" dirty="0">
                <a:latin typeface="Arial Narrow" panose="020B0604020202020204" pitchFamily="34" charset="0"/>
                <a:ea typeface="Aileron" charset="0"/>
                <a:cs typeface="Arial Narrow" panose="020B0604020202020204" pitchFamily="34" charset="0"/>
              </a:rPr>
              <a:t>HR 0.66 (95% CI 0.54-0.80); p&lt;0.0001</a:t>
            </a:r>
          </a:p>
        </p:txBody>
      </p:sp>
      <p:sp>
        <p:nvSpPr>
          <p:cNvPr id="496" name="TextBox 495">
            <a:extLst>
              <a:ext uri="{FF2B5EF4-FFF2-40B4-BE49-F238E27FC236}">
                <a16:creationId xmlns:a16="http://schemas.microsoft.com/office/drawing/2014/main" id="{AC2CDBDD-D194-87EC-D940-FCA24B4FDF9B}"/>
              </a:ext>
            </a:extLst>
          </p:cNvPr>
          <p:cNvSpPr txBox="1"/>
          <p:nvPr/>
        </p:nvSpPr>
        <p:spPr>
          <a:xfrm>
            <a:off x="6495571" y="3970002"/>
            <a:ext cx="533800" cy="166199"/>
          </a:xfrm>
          <a:prstGeom prst="rect">
            <a:avLst/>
          </a:prstGeom>
          <a:noFill/>
        </p:spPr>
        <p:txBody>
          <a:bodyPr wrap="none" lIns="0" tIns="0" rIns="0" bIns="0" rtlCol="0">
            <a:spAutoFit/>
          </a:bodyPr>
          <a:lstStyle/>
          <a:p>
            <a:pPr>
              <a:lnSpc>
                <a:spcPct val="90000"/>
              </a:lnSpc>
            </a:pPr>
            <a:r>
              <a:rPr lang="en-GB" sz="600" noProof="0" dirty="0">
                <a:solidFill>
                  <a:schemeClr val="accent1"/>
                </a:solidFill>
                <a:latin typeface="Arial Narrow" panose="020B0604020202020204" pitchFamily="34" charset="0"/>
                <a:ea typeface="Aileron" charset="0"/>
                <a:cs typeface="Arial Narrow" panose="020B0604020202020204" pitchFamily="34" charset="0"/>
              </a:rPr>
              <a:t>65.0%</a:t>
            </a:r>
            <a:br>
              <a:rPr lang="en-GB" sz="600" noProof="0" dirty="0">
                <a:solidFill>
                  <a:schemeClr val="accent1"/>
                </a:solidFill>
                <a:latin typeface="Arial Narrow" panose="020B0604020202020204" pitchFamily="34" charset="0"/>
                <a:ea typeface="Aileron" charset="0"/>
                <a:cs typeface="Arial Narrow" panose="020B0604020202020204" pitchFamily="34" charset="0"/>
              </a:rPr>
            </a:br>
            <a:r>
              <a:rPr lang="en-GB" sz="600" noProof="0" dirty="0">
                <a:solidFill>
                  <a:schemeClr val="accent1"/>
                </a:solidFill>
                <a:latin typeface="Arial Narrow" panose="020B0604020202020204" pitchFamily="34" charset="0"/>
                <a:ea typeface="Aileron" charset="0"/>
                <a:cs typeface="Arial Narrow" panose="020B0604020202020204" pitchFamily="34" charset="0"/>
              </a:rPr>
              <a:t>(95% CI 59.4-70.0)</a:t>
            </a:r>
          </a:p>
        </p:txBody>
      </p:sp>
      <p:sp>
        <p:nvSpPr>
          <p:cNvPr id="497" name="TextBox 496">
            <a:extLst>
              <a:ext uri="{FF2B5EF4-FFF2-40B4-BE49-F238E27FC236}">
                <a16:creationId xmlns:a16="http://schemas.microsoft.com/office/drawing/2014/main" id="{AD2527D9-F1EC-FB51-5C53-CB9E6E2A6D26}"/>
              </a:ext>
            </a:extLst>
          </p:cNvPr>
          <p:cNvSpPr txBox="1"/>
          <p:nvPr/>
        </p:nvSpPr>
        <p:spPr>
          <a:xfrm>
            <a:off x="6839022" y="4197245"/>
            <a:ext cx="533800" cy="166199"/>
          </a:xfrm>
          <a:prstGeom prst="rect">
            <a:avLst/>
          </a:prstGeom>
          <a:noFill/>
        </p:spPr>
        <p:txBody>
          <a:bodyPr wrap="none" lIns="0" tIns="0" rIns="0" bIns="0" rtlCol="0">
            <a:spAutoFit/>
          </a:bodyPr>
          <a:lstStyle/>
          <a:p>
            <a:pPr>
              <a:lnSpc>
                <a:spcPct val="90000"/>
              </a:lnSpc>
            </a:pPr>
            <a:r>
              <a:rPr lang="en-GB" sz="600" noProof="0" dirty="0">
                <a:solidFill>
                  <a:schemeClr val="accent1"/>
                </a:solidFill>
                <a:latin typeface="Arial Narrow" panose="020B0604020202020204" pitchFamily="34" charset="0"/>
                <a:ea typeface="Aileron" charset="0"/>
                <a:cs typeface="Arial Narrow" panose="020B0604020202020204" pitchFamily="34" charset="0"/>
              </a:rPr>
              <a:t>48.6%</a:t>
            </a:r>
            <a:br>
              <a:rPr lang="en-GB" sz="600" noProof="0" dirty="0">
                <a:solidFill>
                  <a:schemeClr val="accent1"/>
                </a:solidFill>
                <a:latin typeface="Arial Narrow" panose="020B0604020202020204" pitchFamily="34" charset="0"/>
                <a:ea typeface="Aileron" charset="0"/>
                <a:cs typeface="Arial Narrow" panose="020B0604020202020204" pitchFamily="34" charset="0"/>
              </a:rPr>
            </a:br>
            <a:r>
              <a:rPr lang="en-GB" sz="600" noProof="0" dirty="0">
                <a:solidFill>
                  <a:schemeClr val="accent1"/>
                </a:solidFill>
                <a:latin typeface="Arial Narrow" panose="020B0604020202020204" pitchFamily="34" charset="0"/>
                <a:ea typeface="Aileron" charset="0"/>
                <a:cs typeface="Arial Narrow" panose="020B0604020202020204" pitchFamily="34" charset="0"/>
              </a:rPr>
              <a:t>(95% CI 42.9-54.0)</a:t>
            </a:r>
          </a:p>
        </p:txBody>
      </p:sp>
      <p:sp>
        <p:nvSpPr>
          <p:cNvPr id="498" name="TextBox 497">
            <a:extLst>
              <a:ext uri="{FF2B5EF4-FFF2-40B4-BE49-F238E27FC236}">
                <a16:creationId xmlns:a16="http://schemas.microsoft.com/office/drawing/2014/main" id="{E0BF952D-9B71-42E6-71AF-A216F1FDC126}"/>
              </a:ext>
            </a:extLst>
          </p:cNvPr>
          <p:cNvSpPr txBox="1"/>
          <p:nvPr/>
        </p:nvSpPr>
        <p:spPr>
          <a:xfrm>
            <a:off x="5936004" y="4439492"/>
            <a:ext cx="533800" cy="166199"/>
          </a:xfrm>
          <a:prstGeom prst="rect">
            <a:avLst/>
          </a:prstGeom>
          <a:noFill/>
        </p:spPr>
        <p:txBody>
          <a:bodyPr wrap="none" lIns="0" tIns="0" rIns="0" bIns="0" rtlCol="0">
            <a:spAutoFit/>
          </a:bodyPr>
          <a:lstStyle/>
          <a:p>
            <a:pPr algn="r">
              <a:lnSpc>
                <a:spcPct val="90000"/>
              </a:lnSpc>
            </a:pPr>
            <a:r>
              <a:rPr lang="en-GB" sz="600" noProof="0" dirty="0">
                <a:solidFill>
                  <a:schemeClr val="tx2"/>
                </a:solidFill>
                <a:latin typeface="Arial Narrow" panose="020B0604020202020204" pitchFamily="34" charset="0"/>
                <a:ea typeface="Aileron" charset="0"/>
                <a:cs typeface="Arial Narrow" panose="020B0604020202020204" pitchFamily="34" charset="0"/>
              </a:rPr>
              <a:t>44.9%</a:t>
            </a:r>
            <a:br>
              <a:rPr lang="en-GB" sz="600" noProof="0" dirty="0">
                <a:solidFill>
                  <a:schemeClr val="tx2"/>
                </a:solidFill>
                <a:latin typeface="Arial Narrow" panose="020B0604020202020204" pitchFamily="34" charset="0"/>
                <a:ea typeface="Aileron" charset="0"/>
                <a:cs typeface="Arial Narrow" panose="020B0604020202020204" pitchFamily="34" charset="0"/>
              </a:rPr>
            </a:br>
            <a:r>
              <a:rPr lang="en-GB" sz="600" noProof="0" dirty="0">
                <a:solidFill>
                  <a:schemeClr val="tx2"/>
                </a:solidFill>
                <a:latin typeface="Arial Narrow" panose="020B0604020202020204" pitchFamily="34" charset="0"/>
                <a:ea typeface="Aileron" charset="0"/>
                <a:cs typeface="Arial Narrow" panose="020B0604020202020204" pitchFamily="34" charset="0"/>
              </a:rPr>
              <a:t>(95% CI 39.2-50.3)</a:t>
            </a:r>
          </a:p>
        </p:txBody>
      </p:sp>
      <p:sp>
        <p:nvSpPr>
          <p:cNvPr id="499" name="TextBox 498">
            <a:extLst>
              <a:ext uri="{FF2B5EF4-FFF2-40B4-BE49-F238E27FC236}">
                <a16:creationId xmlns:a16="http://schemas.microsoft.com/office/drawing/2014/main" id="{3B71CF23-734B-D1AF-7A29-D5C4F1CC8702}"/>
              </a:ext>
            </a:extLst>
          </p:cNvPr>
          <p:cNvSpPr txBox="1"/>
          <p:nvPr/>
        </p:nvSpPr>
        <p:spPr>
          <a:xfrm>
            <a:off x="6827837" y="4687387"/>
            <a:ext cx="533800" cy="166199"/>
          </a:xfrm>
          <a:prstGeom prst="rect">
            <a:avLst/>
          </a:prstGeom>
          <a:noFill/>
        </p:spPr>
        <p:txBody>
          <a:bodyPr wrap="none" lIns="0" tIns="0" rIns="0" bIns="0" rtlCol="0">
            <a:spAutoFit/>
          </a:bodyPr>
          <a:lstStyle/>
          <a:p>
            <a:pPr>
              <a:lnSpc>
                <a:spcPct val="90000"/>
              </a:lnSpc>
            </a:pPr>
            <a:r>
              <a:rPr lang="en-GB" sz="600" noProof="0" dirty="0">
                <a:solidFill>
                  <a:schemeClr val="tx2"/>
                </a:solidFill>
                <a:latin typeface="Arial Narrow" panose="020B0604020202020204" pitchFamily="34" charset="0"/>
                <a:ea typeface="Aileron" charset="0"/>
                <a:cs typeface="Arial Narrow" panose="020B0604020202020204" pitchFamily="34" charset="0"/>
              </a:rPr>
              <a:t>34.5%</a:t>
            </a:r>
            <a:br>
              <a:rPr lang="en-GB" sz="600" noProof="0" dirty="0">
                <a:solidFill>
                  <a:schemeClr val="tx2"/>
                </a:solidFill>
                <a:latin typeface="Arial Narrow" panose="020B0604020202020204" pitchFamily="34" charset="0"/>
                <a:ea typeface="Aileron" charset="0"/>
                <a:cs typeface="Arial Narrow" panose="020B0604020202020204" pitchFamily="34" charset="0"/>
              </a:rPr>
            </a:br>
            <a:r>
              <a:rPr lang="en-GB" sz="600" noProof="0" dirty="0">
                <a:solidFill>
                  <a:schemeClr val="tx2"/>
                </a:solidFill>
                <a:latin typeface="Arial Narrow" panose="020B0604020202020204" pitchFamily="34" charset="0"/>
                <a:ea typeface="Aileron" charset="0"/>
                <a:cs typeface="Arial Narrow" panose="020B0604020202020204" pitchFamily="34" charset="0"/>
              </a:rPr>
              <a:t>(95% CI 29.2-39.8)</a:t>
            </a:r>
          </a:p>
        </p:txBody>
      </p:sp>
      <p:grpSp>
        <p:nvGrpSpPr>
          <p:cNvPr id="529" name="Graphic 500">
            <a:extLst>
              <a:ext uri="{FF2B5EF4-FFF2-40B4-BE49-F238E27FC236}">
                <a16:creationId xmlns:a16="http://schemas.microsoft.com/office/drawing/2014/main" id="{BAEEC456-8183-B0F5-D306-EF9CCFEDBC24}"/>
              </a:ext>
            </a:extLst>
          </p:cNvPr>
          <p:cNvGrpSpPr/>
          <p:nvPr/>
        </p:nvGrpSpPr>
        <p:grpSpPr>
          <a:xfrm>
            <a:off x="5849838" y="3687618"/>
            <a:ext cx="1983175" cy="1110840"/>
            <a:chOff x="8163331" y="3687618"/>
            <a:chExt cx="1983175" cy="1110840"/>
          </a:xfrm>
          <a:noFill/>
        </p:grpSpPr>
        <p:sp>
          <p:nvSpPr>
            <p:cNvPr id="530" name="Freeform 529">
              <a:extLst>
                <a:ext uri="{FF2B5EF4-FFF2-40B4-BE49-F238E27FC236}">
                  <a16:creationId xmlns:a16="http://schemas.microsoft.com/office/drawing/2014/main" id="{4E4B6FE7-1A3B-68BB-2DD2-99E57C4A05AE}"/>
                </a:ext>
              </a:extLst>
            </p:cNvPr>
            <p:cNvSpPr/>
            <p:nvPr/>
          </p:nvSpPr>
          <p:spPr>
            <a:xfrm>
              <a:off x="8166768" y="3699260"/>
              <a:ext cx="1972828" cy="1087557"/>
            </a:xfrm>
            <a:custGeom>
              <a:avLst/>
              <a:gdLst>
                <a:gd name="connsiteX0" fmla="*/ 0 w 1972828"/>
                <a:gd name="connsiteY0" fmla="*/ 0 h 1087557"/>
                <a:gd name="connsiteX1" fmla="*/ 40005 w 1972828"/>
                <a:gd name="connsiteY1" fmla="*/ 0 h 1087557"/>
                <a:gd name="connsiteX2" fmla="*/ 40005 w 1972828"/>
                <a:gd name="connsiteY2" fmla="*/ 4116 h 1087557"/>
                <a:gd name="connsiteX3" fmla="*/ 45195 w 1972828"/>
                <a:gd name="connsiteY3" fmla="*/ 4116 h 1087557"/>
                <a:gd name="connsiteX4" fmla="*/ 45195 w 1972828"/>
                <a:gd name="connsiteY4" fmla="*/ 12349 h 1087557"/>
                <a:gd name="connsiteX5" fmla="*/ 52171 w 1972828"/>
                <a:gd name="connsiteY5" fmla="*/ 12349 h 1087557"/>
                <a:gd name="connsiteX6" fmla="*/ 52171 w 1972828"/>
                <a:gd name="connsiteY6" fmla="*/ 20646 h 1087557"/>
                <a:gd name="connsiteX7" fmla="*/ 60833 w 1972828"/>
                <a:gd name="connsiteY7" fmla="*/ 20646 h 1087557"/>
                <a:gd name="connsiteX8" fmla="*/ 60833 w 1972828"/>
                <a:gd name="connsiteY8" fmla="*/ 24763 h 1087557"/>
                <a:gd name="connsiteX9" fmla="*/ 78223 w 1972828"/>
                <a:gd name="connsiteY9" fmla="*/ 24763 h 1087557"/>
                <a:gd name="connsiteX10" fmla="*/ 78223 w 1972828"/>
                <a:gd name="connsiteY10" fmla="*/ 33060 h 1087557"/>
                <a:gd name="connsiteX11" fmla="*/ 85199 w 1972828"/>
                <a:gd name="connsiteY11" fmla="*/ 33060 h 1087557"/>
                <a:gd name="connsiteX12" fmla="*/ 85199 w 1972828"/>
                <a:gd name="connsiteY12" fmla="*/ 37240 h 1087557"/>
                <a:gd name="connsiteX13" fmla="*/ 88671 w 1972828"/>
                <a:gd name="connsiteY13" fmla="*/ 37240 h 1087557"/>
                <a:gd name="connsiteX14" fmla="*/ 88671 w 1972828"/>
                <a:gd name="connsiteY14" fmla="*/ 41357 h 1087557"/>
                <a:gd name="connsiteX15" fmla="*/ 97366 w 1972828"/>
                <a:gd name="connsiteY15" fmla="*/ 41357 h 1087557"/>
                <a:gd name="connsiteX16" fmla="*/ 97366 w 1972828"/>
                <a:gd name="connsiteY16" fmla="*/ 45537 h 1087557"/>
                <a:gd name="connsiteX17" fmla="*/ 100837 w 1972828"/>
                <a:gd name="connsiteY17" fmla="*/ 45537 h 1087557"/>
                <a:gd name="connsiteX18" fmla="*/ 100837 w 1972828"/>
                <a:gd name="connsiteY18" fmla="*/ 49718 h 1087557"/>
                <a:gd name="connsiteX19" fmla="*/ 104308 w 1972828"/>
                <a:gd name="connsiteY19" fmla="*/ 49718 h 1087557"/>
                <a:gd name="connsiteX20" fmla="*/ 104308 w 1972828"/>
                <a:gd name="connsiteY20" fmla="*/ 53899 h 1087557"/>
                <a:gd name="connsiteX21" fmla="*/ 111251 w 1972828"/>
                <a:gd name="connsiteY21" fmla="*/ 53899 h 1087557"/>
                <a:gd name="connsiteX22" fmla="*/ 111251 w 1972828"/>
                <a:gd name="connsiteY22" fmla="*/ 58079 h 1087557"/>
                <a:gd name="connsiteX23" fmla="*/ 114722 w 1972828"/>
                <a:gd name="connsiteY23" fmla="*/ 58079 h 1087557"/>
                <a:gd name="connsiteX24" fmla="*/ 114722 w 1972828"/>
                <a:gd name="connsiteY24" fmla="*/ 62260 h 1087557"/>
                <a:gd name="connsiteX25" fmla="*/ 116475 w 1972828"/>
                <a:gd name="connsiteY25" fmla="*/ 62260 h 1087557"/>
                <a:gd name="connsiteX26" fmla="*/ 116475 w 1972828"/>
                <a:gd name="connsiteY26" fmla="*/ 66441 h 1087557"/>
                <a:gd name="connsiteX27" fmla="*/ 119946 w 1972828"/>
                <a:gd name="connsiteY27" fmla="*/ 66441 h 1087557"/>
                <a:gd name="connsiteX28" fmla="*/ 119946 w 1972828"/>
                <a:gd name="connsiteY28" fmla="*/ 70621 h 1087557"/>
                <a:gd name="connsiteX29" fmla="*/ 126889 w 1972828"/>
                <a:gd name="connsiteY29" fmla="*/ 70621 h 1087557"/>
                <a:gd name="connsiteX30" fmla="*/ 126889 w 1972828"/>
                <a:gd name="connsiteY30" fmla="*/ 74802 h 1087557"/>
                <a:gd name="connsiteX31" fmla="*/ 128641 w 1972828"/>
                <a:gd name="connsiteY31" fmla="*/ 74802 h 1087557"/>
                <a:gd name="connsiteX32" fmla="*/ 128641 w 1972828"/>
                <a:gd name="connsiteY32" fmla="*/ 78983 h 1087557"/>
                <a:gd name="connsiteX33" fmla="*/ 133865 w 1972828"/>
                <a:gd name="connsiteY33" fmla="*/ 78983 h 1087557"/>
                <a:gd name="connsiteX34" fmla="*/ 133865 w 1972828"/>
                <a:gd name="connsiteY34" fmla="*/ 83164 h 1087557"/>
                <a:gd name="connsiteX35" fmla="*/ 135584 w 1972828"/>
                <a:gd name="connsiteY35" fmla="*/ 83164 h 1087557"/>
                <a:gd name="connsiteX36" fmla="*/ 135584 w 1972828"/>
                <a:gd name="connsiteY36" fmla="*/ 87409 h 1087557"/>
                <a:gd name="connsiteX37" fmla="*/ 139055 w 1972828"/>
                <a:gd name="connsiteY37" fmla="*/ 87409 h 1087557"/>
                <a:gd name="connsiteX38" fmla="*/ 139055 w 1972828"/>
                <a:gd name="connsiteY38" fmla="*/ 91589 h 1087557"/>
                <a:gd name="connsiteX39" fmla="*/ 152975 w 1972828"/>
                <a:gd name="connsiteY39" fmla="*/ 91589 h 1087557"/>
                <a:gd name="connsiteX40" fmla="*/ 152975 w 1972828"/>
                <a:gd name="connsiteY40" fmla="*/ 95834 h 1087557"/>
                <a:gd name="connsiteX41" fmla="*/ 154727 w 1972828"/>
                <a:gd name="connsiteY41" fmla="*/ 95834 h 1087557"/>
                <a:gd name="connsiteX42" fmla="*/ 154727 w 1972828"/>
                <a:gd name="connsiteY42" fmla="*/ 108505 h 1087557"/>
                <a:gd name="connsiteX43" fmla="*/ 158198 w 1972828"/>
                <a:gd name="connsiteY43" fmla="*/ 108505 h 1087557"/>
                <a:gd name="connsiteX44" fmla="*/ 158198 w 1972828"/>
                <a:gd name="connsiteY44" fmla="*/ 112750 h 1087557"/>
                <a:gd name="connsiteX45" fmla="*/ 159917 w 1972828"/>
                <a:gd name="connsiteY45" fmla="*/ 112750 h 1087557"/>
                <a:gd name="connsiteX46" fmla="*/ 159917 w 1972828"/>
                <a:gd name="connsiteY46" fmla="*/ 116995 h 1087557"/>
                <a:gd name="connsiteX47" fmla="*/ 165141 w 1972828"/>
                <a:gd name="connsiteY47" fmla="*/ 116995 h 1087557"/>
                <a:gd name="connsiteX48" fmla="*/ 165141 w 1972828"/>
                <a:gd name="connsiteY48" fmla="*/ 125421 h 1087557"/>
                <a:gd name="connsiteX49" fmla="*/ 166894 w 1972828"/>
                <a:gd name="connsiteY49" fmla="*/ 125421 h 1087557"/>
                <a:gd name="connsiteX50" fmla="*/ 166894 w 1972828"/>
                <a:gd name="connsiteY50" fmla="*/ 129666 h 1087557"/>
                <a:gd name="connsiteX51" fmla="*/ 172084 w 1972828"/>
                <a:gd name="connsiteY51" fmla="*/ 129666 h 1087557"/>
                <a:gd name="connsiteX52" fmla="*/ 172084 w 1972828"/>
                <a:gd name="connsiteY52" fmla="*/ 133911 h 1087557"/>
                <a:gd name="connsiteX53" fmla="*/ 177308 w 1972828"/>
                <a:gd name="connsiteY53" fmla="*/ 133911 h 1087557"/>
                <a:gd name="connsiteX54" fmla="*/ 177308 w 1972828"/>
                <a:gd name="connsiteY54" fmla="*/ 138156 h 1087557"/>
                <a:gd name="connsiteX55" fmla="*/ 182531 w 1972828"/>
                <a:gd name="connsiteY55" fmla="*/ 138156 h 1087557"/>
                <a:gd name="connsiteX56" fmla="*/ 182531 w 1972828"/>
                <a:gd name="connsiteY56" fmla="*/ 142401 h 1087557"/>
                <a:gd name="connsiteX57" fmla="*/ 184250 w 1972828"/>
                <a:gd name="connsiteY57" fmla="*/ 142401 h 1087557"/>
                <a:gd name="connsiteX58" fmla="*/ 184250 w 1972828"/>
                <a:gd name="connsiteY58" fmla="*/ 146646 h 1087557"/>
                <a:gd name="connsiteX59" fmla="*/ 187722 w 1972828"/>
                <a:gd name="connsiteY59" fmla="*/ 146646 h 1087557"/>
                <a:gd name="connsiteX60" fmla="*/ 187722 w 1972828"/>
                <a:gd name="connsiteY60" fmla="*/ 150891 h 1087557"/>
                <a:gd name="connsiteX61" fmla="*/ 194698 w 1972828"/>
                <a:gd name="connsiteY61" fmla="*/ 150891 h 1087557"/>
                <a:gd name="connsiteX62" fmla="*/ 194698 w 1972828"/>
                <a:gd name="connsiteY62" fmla="*/ 155136 h 1087557"/>
                <a:gd name="connsiteX63" fmla="*/ 196417 w 1972828"/>
                <a:gd name="connsiteY63" fmla="*/ 155136 h 1087557"/>
                <a:gd name="connsiteX64" fmla="*/ 196417 w 1972828"/>
                <a:gd name="connsiteY64" fmla="*/ 159381 h 1087557"/>
                <a:gd name="connsiteX65" fmla="*/ 199888 w 1972828"/>
                <a:gd name="connsiteY65" fmla="*/ 159381 h 1087557"/>
                <a:gd name="connsiteX66" fmla="*/ 199888 w 1972828"/>
                <a:gd name="connsiteY66" fmla="*/ 163626 h 1087557"/>
                <a:gd name="connsiteX67" fmla="*/ 205112 w 1972828"/>
                <a:gd name="connsiteY67" fmla="*/ 163626 h 1087557"/>
                <a:gd name="connsiteX68" fmla="*/ 205112 w 1972828"/>
                <a:gd name="connsiteY68" fmla="*/ 172051 h 1087557"/>
                <a:gd name="connsiteX69" fmla="*/ 206864 w 1972828"/>
                <a:gd name="connsiteY69" fmla="*/ 172051 h 1087557"/>
                <a:gd name="connsiteX70" fmla="*/ 206864 w 1972828"/>
                <a:gd name="connsiteY70" fmla="*/ 176296 h 1087557"/>
                <a:gd name="connsiteX71" fmla="*/ 208583 w 1972828"/>
                <a:gd name="connsiteY71" fmla="*/ 176296 h 1087557"/>
                <a:gd name="connsiteX72" fmla="*/ 208583 w 1972828"/>
                <a:gd name="connsiteY72" fmla="*/ 180541 h 1087557"/>
                <a:gd name="connsiteX73" fmla="*/ 210336 w 1972828"/>
                <a:gd name="connsiteY73" fmla="*/ 180541 h 1087557"/>
                <a:gd name="connsiteX74" fmla="*/ 210336 w 1972828"/>
                <a:gd name="connsiteY74" fmla="*/ 184786 h 1087557"/>
                <a:gd name="connsiteX75" fmla="*/ 212088 w 1972828"/>
                <a:gd name="connsiteY75" fmla="*/ 184786 h 1087557"/>
                <a:gd name="connsiteX76" fmla="*/ 212088 w 1972828"/>
                <a:gd name="connsiteY76" fmla="*/ 189031 h 1087557"/>
                <a:gd name="connsiteX77" fmla="*/ 215560 w 1972828"/>
                <a:gd name="connsiteY77" fmla="*/ 189031 h 1087557"/>
                <a:gd name="connsiteX78" fmla="*/ 215560 w 1972828"/>
                <a:gd name="connsiteY78" fmla="*/ 193276 h 1087557"/>
                <a:gd name="connsiteX79" fmla="*/ 219031 w 1972828"/>
                <a:gd name="connsiteY79" fmla="*/ 193276 h 1087557"/>
                <a:gd name="connsiteX80" fmla="*/ 219031 w 1972828"/>
                <a:gd name="connsiteY80" fmla="*/ 197521 h 1087557"/>
                <a:gd name="connsiteX81" fmla="*/ 229445 w 1972828"/>
                <a:gd name="connsiteY81" fmla="*/ 197521 h 1087557"/>
                <a:gd name="connsiteX82" fmla="*/ 229445 w 1972828"/>
                <a:gd name="connsiteY82" fmla="*/ 201766 h 1087557"/>
                <a:gd name="connsiteX83" fmla="*/ 239893 w 1972828"/>
                <a:gd name="connsiteY83" fmla="*/ 201766 h 1087557"/>
                <a:gd name="connsiteX84" fmla="*/ 239893 w 1972828"/>
                <a:gd name="connsiteY84" fmla="*/ 206011 h 1087557"/>
                <a:gd name="connsiteX85" fmla="*/ 246835 w 1972828"/>
                <a:gd name="connsiteY85" fmla="*/ 206011 h 1087557"/>
                <a:gd name="connsiteX86" fmla="*/ 246835 w 1972828"/>
                <a:gd name="connsiteY86" fmla="*/ 210256 h 1087557"/>
                <a:gd name="connsiteX87" fmla="*/ 253778 w 1972828"/>
                <a:gd name="connsiteY87" fmla="*/ 210256 h 1087557"/>
                <a:gd name="connsiteX88" fmla="*/ 253778 w 1972828"/>
                <a:gd name="connsiteY88" fmla="*/ 214501 h 1087557"/>
                <a:gd name="connsiteX89" fmla="*/ 255530 w 1972828"/>
                <a:gd name="connsiteY89" fmla="*/ 214501 h 1087557"/>
                <a:gd name="connsiteX90" fmla="*/ 255530 w 1972828"/>
                <a:gd name="connsiteY90" fmla="*/ 218746 h 1087557"/>
                <a:gd name="connsiteX91" fmla="*/ 259002 w 1972828"/>
                <a:gd name="connsiteY91" fmla="*/ 218746 h 1087557"/>
                <a:gd name="connsiteX92" fmla="*/ 259002 w 1972828"/>
                <a:gd name="connsiteY92" fmla="*/ 223056 h 1087557"/>
                <a:gd name="connsiteX93" fmla="*/ 260721 w 1972828"/>
                <a:gd name="connsiteY93" fmla="*/ 223056 h 1087557"/>
                <a:gd name="connsiteX94" fmla="*/ 260721 w 1972828"/>
                <a:gd name="connsiteY94" fmla="*/ 227301 h 1087557"/>
                <a:gd name="connsiteX95" fmla="*/ 262473 w 1972828"/>
                <a:gd name="connsiteY95" fmla="*/ 227301 h 1087557"/>
                <a:gd name="connsiteX96" fmla="*/ 262473 w 1972828"/>
                <a:gd name="connsiteY96" fmla="*/ 235855 h 1087557"/>
                <a:gd name="connsiteX97" fmla="*/ 269416 w 1972828"/>
                <a:gd name="connsiteY97" fmla="*/ 235855 h 1087557"/>
                <a:gd name="connsiteX98" fmla="*/ 269416 w 1972828"/>
                <a:gd name="connsiteY98" fmla="*/ 240100 h 1087557"/>
                <a:gd name="connsiteX99" fmla="*/ 271168 w 1972828"/>
                <a:gd name="connsiteY99" fmla="*/ 240100 h 1087557"/>
                <a:gd name="connsiteX100" fmla="*/ 271168 w 1972828"/>
                <a:gd name="connsiteY100" fmla="*/ 244409 h 1087557"/>
                <a:gd name="connsiteX101" fmla="*/ 272921 w 1972828"/>
                <a:gd name="connsiteY101" fmla="*/ 244409 h 1087557"/>
                <a:gd name="connsiteX102" fmla="*/ 272921 w 1972828"/>
                <a:gd name="connsiteY102" fmla="*/ 248654 h 1087557"/>
                <a:gd name="connsiteX103" fmla="*/ 274640 w 1972828"/>
                <a:gd name="connsiteY103" fmla="*/ 248654 h 1087557"/>
                <a:gd name="connsiteX104" fmla="*/ 274640 w 1972828"/>
                <a:gd name="connsiteY104" fmla="*/ 252899 h 1087557"/>
                <a:gd name="connsiteX105" fmla="*/ 278111 w 1972828"/>
                <a:gd name="connsiteY105" fmla="*/ 252899 h 1087557"/>
                <a:gd name="connsiteX106" fmla="*/ 278111 w 1972828"/>
                <a:gd name="connsiteY106" fmla="*/ 257209 h 1087557"/>
                <a:gd name="connsiteX107" fmla="*/ 281616 w 1972828"/>
                <a:gd name="connsiteY107" fmla="*/ 257209 h 1087557"/>
                <a:gd name="connsiteX108" fmla="*/ 281616 w 1972828"/>
                <a:gd name="connsiteY108" fmla="*/ 261454 h 1087557"/>
                <a:gd name="connsiteX109" fmla="*/ 283335 w 1972828"/>
                <a:gd name="connsiteY109" fmla="*/ 261454 h 1087557"/>
                <a:gd name="connsiteX110" fmla="*/ 283335 w 1972828"/>
                <a:gd name="connsiteY110" fmla="*/ 270008 h 1087557"/>
                <a:gd name="connsiteX111" fmla="*/ 285087 w 1972828"/>
                <a:gd name="connsiteY111" fmla="*/ 270008 h 1087557"/>
                <a:gd name="connsiteX112" fmla="*/ 285087 w 1972828"/>
                <a:gd name="connsiteY112" fmla="*/ 278562 h 1087557"/>
                <a:gd name="connsiteX113" fmla="*/ 290277 w 1972828"/>
                <a:gd name="connsiteY113" fmla="*/ 278562 h 1087557"/>
                <a:gd name="connsiteX114" fmla="*/ 290277 w 1972828"/>
                <a:gd name="connsiteY114" fmla="*/ 282807 h 1087557"/>
                <a:gd name="connsiteX115" fmla="*/ 309420 w 1972828"/>
                <a:gd name="connsiteY115" fmla="*/ 282807 h 1087557"/>
                <a:gd name="connsiteX116" fmla="*/ 309420 w 1972828"/>
                <a:gd name="connsiteY116" fmla="*/ 287117 h 1087557"/>
                <a:gd name="connsiteX117" fmla="*/ 312892 w 1972828"/>
                <a:gd name="connsiteY117" fmla="*/ 287117 h 1087557"/>
                <a:gd name="connsiteX118" fmla="*/ 312892 w 1972828"/>
                <a:gd name="connsiteY118" fmla="*/ 291362 h 1087557"/>
                <a:gd name="connsiteX119" fmla="*/ 314611 w 1972828"/>
                <a:gd name="connsiteY119" fmla="*/ 291362 h 1087557"/>
                <a:gd name="connsiteX120" fmla="*/ 314611 w 1972828"/>
                <a:gd name="connsiteY120" fmla="*/ 299916 h 1087557"/>
                <a:gd name="connsiteX121" fmla="*/ 321587 w 1972828"/>
                <a:gd name="connsiteY121" fmla="*/ 299916 h 1087557"/>
                <a:gd name="connsiteX122" fmla="*/ 321587 w 1972828"/>
                <a:gd name="connsiteY122" fmla="*/ 304161 h 1087557"/>
                <a:gd name="connsiteX123" fmla="*/ 323306 w 1972828"/>
                <a:gd name="connsiteY123" fmla="*/ 304161 h 1087557"/>
                <a:gd name="connsiteX124" fmla="*/ 323306 w 1972828"/>
                <a:gd name="connsiteY124" fmla="*/ 308470 h 1087557"/>
                <a:gd name="connsiteX125" fmla="*/ 328530 w 1972828"/>
                <a:gd name="connsiteY125" fmla="*/ 308470 h 1087557"/>
                <a:gd name="connsiteX126" fmla="*/ 328530 w 1972828"/>
                <a:gd name="connsiteY126" fmla="*/ 312715 h 1087557"/>
                <a:gd name="connsiteX127" fmla="*/ 335472 w 1972828"/>
                <a:gd name="connsiteY127" fmla="*/ 312715 h 1087557"/>
                <a:gd name="connsiteX128" fmla="*/ 335472 w 1972828"/>
                <a:gd name="connsiteY128" fmla="*/ 321270 h 1087557"/>
                <a:gd name="connsiteX129" fmla="*/ 338944 w 1972828"/>
                <a:gd name="connsiteY129" fmla="*/ 321270 h 1087557"/>
                <a:gd name="connsiteX130" fmla="*/ 338944 w 1972828"/>
                <a:gd name="connsiteY130" fmla="*/ 325579 h 1087557"/>
                <a:gd name="connsiteX131" fmla="*/ 340696 w 1972828"/>
                <a:gd name="connsiteY131" fmla="*/ 325579 h 1087557"/>
                <a:gd name="connsiteX132" fmla="*/ 340696 w 1972828"/>
                <a:gd name="connsiteY132" fmla="*/ 334069 h 1087557"/>
                <a:gd name="connsiteX133" fmla="*/ 351144 w 1972828"/>
                <a:gd name="connsiteY133" fmla="*/ 334069 h 1087557"/>
                <a:gd name="connsiteX134" fmla="*/ 351144 w 1972828"/>
                <a:gd name="connsiteY134" fmla="*/ 338378 h 1087557"/>
                <a:gd name="connsiteX135" fmla="*/ 352863 w 1972828"/>
                <a:gd name="connsiteY135" fmla="*/ 338378 h 1087557"/>
                <a:gd name="connsiteX136" fmla="*/ 352863 w 1972828"/>
                <a:gd name="connsiteY136" fmla="*/ 346933 h 1087557"/>
                <a:gd name="connsiteX137" fmla="*/ 356334 w 1972828"/>
                <a:gd name="connsiteY137" fmla="*/ 346933 h 1087557"/>
                <a:gd name="connsiteX138" fmla="*/ 356334 w 1972828"/>
                <a:gd name="connsiteY138" fmla="*/ 351178 h 1087557"/>
                <a:gd name="connsiteX139" fmla="*/ 359805 w 1972828"/>
                <a:gd name="connsiteY139" fmla="*/ 351178 h 1087557"/>
                <a:gd name="connsiteX140" fmla="*/ 359805 w 1972828"/>
                <a:gd name="connsiteY140" fmla="*/ 355423 h 1087557"/>
                <a:gd name="connsiteX141" fmla="*/ 361558 w 1972828"/>
                <a:gd name="connsiteY141" fmla="*/ 355423 h 1087557"/>
                <a:gd name="connsiteX142" fmla="*/ 361558 w 1972828"/>
                <a:gd name="connsiteY142" fmla="*/ 359732 h 1087557"/>
                <a:gd name="connsiteX143" fmla="*/ 363310 w 1972828"/>
                <a:gd name="connsiteY143" fmla="*/ 359732 h 1087557"/>
                <a:gd name="connsiteX144" fmla="*/ 363310 w 1972828"/>
                <a:gd name="connsiteY144" fmla="*/ 363977 h 1087557"/>
                <a:gd name="connsiteX145" fmla="*/ 366782 w 1972828"/>
                <a:gd name="connsiteY145" fmla="*/ 363977 h 1087557"/>
                <a:gd name="connsiteX146" fmla="*/ 366782 w 1972828"/>
                <a:gd name="connsiteY146" fmla="*/ 368286 h 1087557"/>
                <a:gd name="connsiteX147" fmla="*/ 368500 w 1972828"/>
                <a:gd name="connsiteY147" fmla="*/ 368286 h 1087557"/>
                <a:gd name="connsiteX148" fmla="*/ 368500 w 1972828"/>
                <a:gd name="connsiteY148" fmla="*/ 381086 h 1087557"/>
                <a:gd name="connsiteX149" fmla="*/ 370253 w 1972828"/>
                <a:gd name="connsiteY149" fmla="*/ 381086 h 1087557"/>
                <a:gd name="connsiteX150" fmla="*/ 370253 w 1972828"/>
                <a:gd name="connsiteY150" fmla="*/ 389640 h 1087557"/>
                <a:gd name="connsiteX151" fmla="*/ 373724 w 1972828"/>
                <a:gd name="connsiteY151" fmla="*/ 389640 h 1087557"/>
                <a:gd name="connsiteX152" fmla="*/ 373724 w 1972828"/>
                <a:gd name="connsiteY152" fmla="*/ 393949 h 1087557"/>
                <a:gd name="connsiteX153" fmla="*/ 375443 w 1972828"/>
                <a:gd name="connsiteY153" fmla="*/ 393949 h 1087557"/>
                <a:gd name="connsiteX154" fmla="*/ 375443 w 1972828"/>
                <a:gd name="connsiteY154" fmla="*/ 398194 h 1087557"/>
                <a:gd name="connsiteX155" fmla="*/ 380667 w 1972828"/>
                <a:gd name="connsiteY155" fmla="*/ 398194 h 1087557"/>
                <a:gd name="connsiteX156" fmla="*/ 380667 w 1972828"/>
                <a:gd name="connsiteY156" fmla="*/ 402504 h 1087557"/>
                <a:gd name="connsiteX157" fmla="*/ 384138 w 1972828"/>
                <a:gd name="connsiteY157" fmla="*/ 402504 h 1087557"/>
                <a:gd name="connsiteX158" fmla="*/ 384138 w 1972828"/>
                <a:gd name="connsiteY158" fmla="*/ 406813 h 1087557"/>
                <a:gd name="connsiteX159" fmla="*/ 389362 w 1972828"/>
                <a:gd name="connsiteY159" fmla="*/ 406813 h 1087557"/>
                <a:gd name="connsiteX160" fmla="*/ 389362 w 1972828"/>
                <a:gd name="connsiteY160" fmla="*/ 411122 h 1087557"/>
                <a:gd name="connsiteX161" fmla="*/ 391115 w 1972828"/>
                <a:gd name="connsiteY161" fmla="*/ 411122 h 1087557"/>
                <a:gd name="connsiteX162" fmla="*/ 391115 w 1972828"/>
                <a:gd name="connsiteY162" fmla="*/ 415432 h 1087557"/>
                <a:gd name="connsiteX163" fmla="*/ 392833 w 1972828"/>
                <a:gd name="connsiteY163" fmla="*/ 415432 h 1087557"/>
                <a:gd name="connsiteX164" fmla="*/ 392833 w 1972828"/>
                <a:gd name="connsiteY164" fmla="*/ 419741 h 1087557"/>
                <a:gd name="connsiteX165" fmla="*/ 396305 w 1972828"/>
                <a:gd name="connsiteY165" fmla="*/ 419741 h 1087557"/>
                <a:gd name="connsiteX166" fmla="*/ 396305 w 1972828"/>
                <a:gd name="connsiteY166" fmla="*/ 424050 h 1087557"/>
                <a:gd name="connsiteX167" fmla="*/ 398057 w 1972828"/>
                <a:gd name="connsiteY167" fmla="*/ 424050 h 1087557"/>
                <a:gd name="connsiteX168" fmla="*/ 398057 w 1972828"/>
                <a:gd name="connsiteY168" fmla="*/ 428360 h 1087557"/>
                <a:gd name="connsiteX169" fmla="*/ 405000 w 1972828"/>
                <a:gd name="connsiteY169" fmla="*/ 428360 h 1087557"/>
                <a:gd name="connsiteX170" fmla="*/ 405000 w 1972828"/>
                <a:gd name="connsiteY170" fmla="*/ 432669 h 1087557"/>
                <a:gd name="connsiteX171" fmla="*/ 406752 w 1972828"/>
                <a:gd name="connsiteY171" fmla="*/ 432669 h 1087557"/>
                <a:gd name="connsiteX172" fmla="*/ 406752 w 1972828"/>
                <a:gd name="connsiteY172" fmla="*/ 441288 h 1087557"/>
                <a:gd name="connsiteX173" fmla="*/ 408471 w 1972828"/>
                <a:gd name="connsiteY173" fmla="*/ 441288 h 1087557"/>
                <a:gd name="connsiteX174" fmla="*/ 408471 w 1972828"/>
                <a:gd name="connsiteY174" fmla="*/ 445597 h 1087557"/>
                <a:gd name="connsiteX175" fmla="*/ 413695 w 1972828"/>
                <a:gd name="connsiteY175" fmla="*/ 445597 h 1087557"/>
                <a:gd name="connsiteX176" fmla="*/ 413695 w 1972828"/>
                <a:gd name="connsiteY176" fmla="*/ 449906 h 1087557"/>
                <a:gd name="connsiteX177" fmla="*/ 418919 w 1972828"/>
                <a:gd name="connsiteY177" fmla="*/ 449906 h 1087557"/>
                <a:gd name="connsiteX178" fmla="*/ 418919 w 1972828"/>
                <a:gd name="connsiteY178" fmla="*/ 462899 h 1087557"/>
                <a:gd name="connsiteX179" fmla="*/ 420638 w 1972828"/>
                <a:gd name="connsiteY179" fmla="*/ 462899 h 1087557"/>
                <a:gd name="connsiteX180" fmla="*/ 420638 w 1972828"/>
                <a:gd name="connsiteY180" fmla="*/ 467208 h 1087557"/>
                <a:gd name="connsiteX181" fmla="*/ 422390 w 1972828"/>
                <a:gd name="connsiteY181" fmla="*/ 467208 h 1087557"/>
                <a:gd name="connsiteX182" fmla="*/ 422390 w 1972828"/>
                <a:gd name="connsiteY182" fmla="*/ 475891 h 1087557"/>
                <a:gd name="connsiteX183" fmla="*/ 424143 w 1972828"/>
                <a:gd name="connsiteY183" fmla="*/ 475891 h 1087557"/>
                <a:gd name="connsiteX184" fmla="*/ 424143 w 1972828"/>
                <a:gd name="connsiteY184" fmla="*/ 480200 h 1087557"/>
                <a:gd name="connsiteX185" fmla="*/ 425862 w 1972828"/>
                <a:gd name="connsiteY185" fmla="*/ 480200 h 1087557"/>
                <a:gd name="connsiteX186" fmla="*/ 425862 w 1972828"/>
                <a:gd name="connsiteY186" fmla="*/ 484574 h 1087557"/>
                <a:gd name="connsiteX187" fmla="*/ 427614 w 1972828"/>
                <a:gd name="connsiteY187" fmla="*/ 484574 h 1087557"/>
                <a:gd name="connsiteX188" fmla="*/ 427614 w 1972828"/>
                <a:gd name="connsiteY188" fmla="*/ 488883 h 1087557"/>
                <a:gd name="connsiteX189" fmla="*/ 439781 w 1972828"/>
                <a:gd name="connsiteY189" fmla="*/ 488883 h 1087557"/>
                <a:gd name="connsiteX190" fmla="*/ 439781 w 1972828"/>
                <a:gd name="connsiteY190" fmla="*/ 493257 h 1087557"/>
                <a:gd name="connsiteX191" fmla="*/ 441499 w 1972828"/>
                <a:gd name="connsiteY191" fmla="*/ 493257 h 1087557"/>
                <a:gd name="connsiteX192" fmla="*/ 441499 w 1972828"/>
                <a:gd name="connsiteY192" fmla="*/ 497566 h 1087557"/>
                <a:gd name="connsiteX193" fmla="*/ 443252 w 1972828"/>
                <a:gd name="connsiteY193" fmla="*/ 497566 h 1087557"/>
                <a:gd name="connsiteX194" fmla="*/ 443252 w 1972828"/>
                <a:gd name="connsiteY194" fmla="*/ 501875 h 1087557"/>
                <a:gd name="connsiteX195" fmla="*/ 444971 w 1972828"/>
                <a:gd name="connsiteY195" fmla="*/ 501875 h 1087557"/>
                <a:gd name="connsiteX196" fmla="*/ 444971 w 1972828"/>
                <a:gd name="connsiteY196" fmla="*/ 510558 h 1087557"/>
                <a:gd name="connsiteX197" fmla="*/ 446723 w 1972828"/>
                <a:gd name="connsiteY197" fmla="*/ 510558 h 1087557"/>
                <a:gd name="connsiteX198" fmla="*/ 446723 w 1972828"/>
                <a:gd name="connsiteY198" fmla="*/ 519241 h 1087557"/>
                <a:gd name="connsiteX199" fmla="*/ 448476 w 1972828"/>
                <a:gd name="connsiteY199" fmla="*/ 519241 h 1087557"/>
                <a:gd name="connsiteX200" fmla="*/ 448476 w 1972828"/>
                <a:gd name="connsiteY200" fmla="*/ 523551 h 1087557"/>
                <a:gd name="connsiteX201" fmla="*/ 451947 w 1972828"/>
                <a:gd name="connsiteY201" fmla="*/ 523551 h 1087557"/>
                <a:gd name="connsiteX202" fmla="*/ 451947 w 1972828"/>
                <a:gd name="connsiteY202" fmla="*/ 527924 h 1087557"/>
                <a:gd name="connsiteX203" fmla="*/ 453666 w 1972828"/>
                <a:gd name="connsiteY203" fmla="*/ 527924 h 1087557"/>
                <a:gd name="connsiteX204" fmla="*/ 453666 w 1972828"/>
                <a:gd name="connsiteY204" fmla="*/ 532234 h 1087557"/>
                <a:gd name="connsiteX205" fmla="*/ 455418 w 1972828"/>
                <a:gd name="connsiteY205" fmla="*/ 532234 h 1087557"/>
                <a:gd name="connsiteX206" fmla="*/ 455418 w 1972828"/>
                <a:gd name="connsiteY206" fmla="*/ 536543 h 1087557"/>
                <a:gd name="connsiteX207" fmla="*/ 457137 w 1972828"/>
                <a:gd name="connsiteY207" fmla="*/ 536543 h 1087557"/>
                <a:gd name="connsiteX208" fmla="*/ 457137 w 1972828"/>
                <a:gd name="connsiteY208" fmla="*/ 540917 h 1087557"/>
                <a:gd name="connsiteX209" fmla="*/ 460642 w 1972828"/>
                <a:gd name="connsiteY209" fmla="*/ 540917 h 1087557"/>
                <a:gd name="connsiteX210" fmla="*/ 460642 w 1972828"/>
                <a:gd name="connsiteY210" fmla="*/ 545226 h 1087557"/>
                <a:gd name="connsiteX211" fmla="*/ 471056 w 1972828"/>
                <a:gd name="connsiteY211" fmla="*/ 545226 h 1087557"/>
                <a:gd name="connsiteX212" fmla="*/ 471056 w 1972828"/>
                <a:gd name="connsiteY212" fmla="*/ 549535 h 1087557"/>
                <a:gd name="connsiteX213" fmla="*/ 472809 w 1972828"/>
                <a:gd name="connsiteY213" fmla="*/ 549535 h 1087557"/>
                <a:gd name="connsiteX214" fmla="*/ 472809 w 1972828"/>
                <a:gd name="connsiteY214" fmla="*/ 553909 h 1087557"/>
                <a:gd name="connsiteX215" fmla="*/ 474528 w 1972828"/>
                <a:gd name="connsiteY215" fmla="*/ 553909 h 1087557"/>
                <a:gd name="connsiteX216" fmla="*/ 474528 w 1972828"/>
                <a:gd name="connsiteY216" fmla="*/ 558218 h 1087557"/>
                <a:gd name="connsiteX217" fmla="*/ 477999 w 1972828"/>
                <a:gd name="connsiteY217" fmla="*/ 558218 h 1087557"/>
                <a:gd name="connsiteX218" fmla="*/ 477999 w 1972828"/>
                <a:gd name="connsiteY218" fmla="*/ 562528 h 1087557"/>
                <a:gd name="connsiteX219" fmla="*/ 479752 w 1972828"/>
                <a:gd name="connsiteY219" fmla="*/ 562528 h 1087557"/>
                <a:gd name="connsiteX220" fmla="*/ 479752 w 1972828"/>
                <a:gd name="connsiteY220" fmla="*/ 566901 h 1087557"/>
                <a:gd name="connsiteX221" fmla="*/ 481504 w 1972828"/>
                <a:gd name="connsiteY221" fmla="*/ 566901 h 1087557"/>
                <a:gd name="connsiteX222" fmla="*/ 481504 w 1972828"/>
                <a:gd name="connsiteY222" fmla="*/ 571211 h 1087557"/>
                <a:gd name="connsiteX223" fmla="*/ 484975 w 1972828"/>
                <a:gd name="connsiteY223" fmla="*/ 571211 h 1087557"/>
                <a:gd name="connsiteX224" fmla="*/ 484975 w 1972828"/>
                <a:gd name="connsiteY224" fmla="*/ 575584 h 1087557"/>
                <a:gd name="connsiteX225" fmla="*/ 486694 w 1972828"/>
                <a:gd name="connsiteY225" fmla="*/ 575584 h 1087557"/>
                <a:gd name="connsiteX226" fmla="*/ 486694 w 1972828"/>
                <a:gd name="connsiteY226" fmla="*/ 579893 h 1087557"/>
                <a:gd name="connsiteX227" fmla="*/ 490166 w 1972828"/>
                <a:gd name="connsiteY227" fmla="*/ 579893 h 1087557"/>
                <a:gd name="connsiteX228" fmla="*/ 490166 w 1972828"/>
                <a:gd name="connsiteY228" fmla="*/ 588576 h 1087557"/>
                <a:gd name="connsiteX229" fmla="*/ 493671 w 1972828"/>
                <a:gd name="connsiteY229" fmla="*/ 588576 h 1087557"/>
                <a:gd name="connsiteX230" fmla="*/ 493671 w 1972828"/>
                <a:gd name="connsiteY230" fmla="*/ 592886 h 1087557"/>
                <a:gd name="connsiteX231" fmla="*/ 495389 w 1972828"/>
                <a:gd name="connsiteY231" fmla="*/ 592886 h 1087557"/>
                <a:gd name="connsiteX232" fmla="*/ 495389 w 1972828"/>
                <a:gd name="connsiteY232" fmla="*/ 597195 h 1087557"/>
                <a:gd name="connsiteX233" fmla="*/ 497108 w 1972828"/>
                <a:gd name="connsiteY233" fmla="*/ 597195 h 1087557"/>
                <a:gd name="connsiteX234" fmla="*/ 497108 w 1972828"/>
                <a:gd name="connsiteY234" fmla="*/ 605878 h 1087557"/>
                <a:gd name="connsiteX235" fmla="*/ 504085 w 1972828"/>
                <a:gd name="connsiteY235" fmla="*/ 605878 h 1087557"/>
                <a:gd name="connsiteX236" fmla="*/ 504085 w 1972828"/>
                <a:gd name="connsiteY236" fmla="*/ 610252 h 1087557"/>
                <a:gd name="connsiteX237" fmla="*/ 507556 w 1972828"/>
                <a:gd name="connsiteY237" fmla="*/ 610252 h 1087557"/>
                <a:gd name="connsiteX238" fmla="*/ 507556 w 1972828"/>
                <a:gd name="connsiteY238" fmla="*/ 614561 h 1087557"/>
                <a:gd name="connsiteX239" fmla="*/ 509308 w 1972828"/>
                <a:gd name="connsiteY239" fmla="*/ 614561 h 1087557"/>
                <a:gd name="connsiteX240" fmla="*/ 509308 w 1972828"/>
                <a:gd name="connsiteY240" fmla="*/ 618870 h 1087557"/>
                <a:gd name="connsiteX241" fmla="*/ 514499 w 1972828"/>
                <a:gd name="connsiteY241" fmla="*/ 618870 h 1087557"/>
                <a:gd name="connsiteX242" fmla="*/ 514499 w 1972828"/>
                <a:gd name="connsiteY242" fmla="*/ 623244 h 1087557"/>
                <a:gd name="connsiteX243" fmla="*/ 516251 w 1972828"/>
                <a:gd name="connsiteY243" fmla="*/ 623244 h 1087557"/>
                <a:gd name="connsiteX244" fmla="*/ 516251 w 1972828"/>
                <a:gd name="connsiteY244" fmla="*/ 627553 h 1087557"/>
                <a:gd name="connsiteX245" fmla="*/ 519722 w 1972828"/>
                <a:gd name="connsiteY245" fmla="*/ 627553 h 1087557"/>
                <a:gd name="connsiteX246" fmla="*/ 519722 w 1972828"/>
                <a:gd name="connsiteY246" fmla="*/ 631927 h 1087557"/>
                <a:gd name="connsiteX247" fmla="*/ 530170 w 1972828"/>
                <a:gd name="connsiteY247" fmla="*/ 631927 h 1087557"/>
                <a:gd name="connsiteX248" fmla="*/ 530170 w 1972828"/>
                <a:gd name="connsiteY248" fmla="*/ 636236 h 1087557"/>
                <a:gd name="connsiteX249" fmla="*/ 540584 w 1972828"/>
                <a:gd name="connsiteY249" fmla="*/ 636236 h 1087557"/>
                <a:gd name="connsiteX250" fmla="*/ 540584 w 1972828"/>
                <a:gd name="connsiteY250" fmla="*/ 640610 h 1087557"/>
                <a:gd name="connsiteX251" fmla="*/ 544055 w 1972828"/>
                <a:gd name="connsiteY251" fmla="*/ 640610 h 1087557"/>
                <a:gd name="connsiteX252" fmla="*/ 544055 w 1972828"/>
                <a:gd name="connsiteY252" fmla="*/ 644984 h 1087557"/>
                <a:gd name="connsiteX253" fmla="*/ 552751 w 1972828"/>
                <a:gd name="connsiteY253" fmla="*/ 644984 h 1087557"/>
                <a:gd name="connsiteX254" fmla="*/ 552751 w 1972828"/>
                <a:gd name="connsiteY254" fmla="*/ 653731 h 1087557"/>
                <a:gd name="connsiteX255" fmla="*/ 557974 w 1972828"/>
                <a:gd name="connsiteY255" fmla="*/ 653731 h 1087557"/>
                <a:gd name="connsiteX256" fmla="*/ 557974 w 1972828"/>
                <a:gd name="connsiteY256" fmla="*/ 658040 h 1087557"/>
                <a:gd name="connsiteX257" fmla="*/ 561446 w 1972828"/>
                <a:gd name="connsiteY257" fmla="*/ 658040 h 1087557"/>
                <a:gd name="connsiteX258" fmla="*/ 561446 w 1972828"/>
                <a:gd name="connsiteY258" fmla="*/ 666787 h 1087557"/>
                <a:gd name="connsiteX259" fmla="*/ 563198 w 1972828"/>
                <a:gd name="connsiteY259" fmla="*/ 666787 h 1087557"/>
                <a:gd name="connsiteX260" fmla="*/ 563198 w 1972828"/>
                <a:gd name="connsiteY260" fmla="*/ 671161 h 1087557"/>
                <a:gd name="connsiteX261" fmla="*/ 571860 w 1972828"/>
                <a:gd name="connsiteY261" fmla="*/ 671161 h 1087557"/>
                <a:gd name="connsiteX262" fmla="*/ 571860 w 1972828"/>
                <a:gd name="connsiteY262" fmla="*/ 675535 h 1087557"/>
                <a:gd name="connsiteX263" fmla="*/ 577084 w 1972828"/>
                <a:gd name="connsiteY263" fmla="*/ 675535 h 1087557"/>
                <a:gd name="connsiteX264" fmla="*/ 577084 w 1972828"/>
                <a:gd name="connsiteY264" fmla="*/ 679844 h 1087557"/>
                <a:gd name="connsiteX265" fmla="*/ 587531 w 1972828"/>
                <a:gd name="connsiteY265" fmla="*/ 679844 h 1087557"/>
                <a:gd name="connsiteX266" fmla="*/ 587531 w 1972828"/>
                <a:gd name="connsiteY266" fmla="*/ 684218 h 1087557"/>
                <a:gd name="connsiteX267" fmla="*/ 592721 w 1972828"/>
                <a:gd name="connsiteY267" fmla="*/ 684218 h 1087557"/>
                <a:gd name="connsiteX268" fmla="*/ 592721 w 1972828"/>
                <a:gd name="connsiteY268" fmla="*/ 688591 h 1087557"/>
                <a:gd name="connsiteX269" fmla="*/ 601417 w 1972828"/>
                <a:gd name="connsiteY269" fmla="*/ 688591 h 1087557"/>
                <a:gd name="connsiteX270" fmla="*/ 601417 w 1972828"/>
                <a:gd name="connsiteY270" fmla="*/ 692965 h 1087557"/>
                <a:gd name="connsiteX271" fmla="*/ 608359 w 1972828"/>
                <a:gd name="connsiteY271" fmla="*/ 692965 h 1087557"/>
                <a:gd name="connsiteX272" fmla="*/ 608359 w 1972828"/>
                <a:gd name="connsiteY272" fmla="*/ 697339 h 1087557"/>
                <a:gd name="connsiteX273" fmla="*/ 611831 w 1972828"/>
                <a:gd name="connsiteY273" fmla="*/ 697339 h 1087557"/>
                <a:gd name="connsiteX274" fmla="*/ 611831 w 1972828"/>
                <a:gd name="connsiteY274" fmla="*/ 701712 h 1087557"/>
                <a:gd name="connsiteX275" fmla="*/ 618807 w 1972828"/>
                <a:gd name="connsiteY275" fmla="*/ 701712 h 1087557"/>
                <a:gd name="connsiteX276" fmla="*/ 618807 w 1972828"/>
                <a:gd name="connsiteY276" fmla="*/ 706150 h 1087557"/>
                <a:gd name="connsiteX277" fmla="*/ 622278 w 1972828"/>
                <a:gd name="connsiteY277" fmla="*/ 706150 h 1087557"/>
                <a:gd name="connsiteX278" fmla="*/ 622278 w 1972828"/>
                <a:gd name="connsiteY278" fmla="*/ 710524 h 1087557"/>
                <a:gd name="connsiteX279" fmla="*/ 623997 w 1972828"/>
                <a:gd name="connsiteY279" fmla="*/ 710524 h 1087557"/>
                <a:gd name="connsiteX280" fmla="*/ 623997 w 1972828"/>
                <a:gd name="connsiteY280" fmla="*/ 714898 h 1087557"/>
                <a:gd name="connsiteX281" fmla="*/ 625750 w 1972828"/>
                <a:gd name="connsiteY281" fmla="*/ 714898 h 1087557"/>
                <a:gd name="connsiteX282" fmla="*/ 625750 w 1972828"/>
                <a:gd name="connsiteY282" fmla="*/ 719271 h 1087557"/>
                <a:gd name="connsiteX283" fmla="*/ 630974 w 1972828"/>
                <a:gd name="connsiteY283" fmla="*/ 719271 h 1087557"/>
                <a:gd name="connsiteX284" fmla="*/ 630974 w 1972828"/>
                <a:gd name="connsiteY284" fmla="*/ 723709 h 1087557"/>
                <a:gd name="connsiteX285" fmla="*/ 634445 w 1972828"/>
                <a:gd name="connsiteY285" fmla="*/ 723709 h 1087557"/>
                <a:gd name="connsiteX286" fmla="*/ 634445 w 1972828"/>
                <a:gd name="connsiteY286" fmla="*/ 728083 h 1087557"/>
                <a:gd name="connsiteX287" fmla="*/ 636164 w 1972828"/>
                <a:gd name="connsiteY287" fmla="*/ 728083 h 1087557"/>
                <a:gd name="connsiteX288" fmla="*/ 636164 w 1972828"/>
                <a:gd name="connsiteY288" fmla="*/ 732456 h 1087557"/>
                <a:gd name="connsiteX289" fmla="*/ 639669 w 1972828"/>
                <a:gd name="connsiteY289" fmla="*/ 732456 h 1087557"/>
                <a:gd name="connsiteX290" fmla="*/ 639669 w 1972828"/>
                <a:gd name="connsiteY290" fmla="*/ 736830 h 1087557"/>
                <a:gd name="connsiteX291" fmla="*/ 651835 w 1972828"/>
                <a:gd name="connsiteY291" fmla="*/ 736830 h 1087557"/>
                <a:gd name="connsiteX292" fmla="*/ 651835 w 1972828"/>
                <a:gd name="connsiteY292" fmla="*/ 741268 h 1087557"/>
                <a:gd name="connsiteX293" fmla="*/ 655307 w 1972828"/>
                <a:gd name="connsiteY293" fmla="*/ 741268 h 1087557"/>
                <a:gd name="connsiteX294" fmla="*/ 655307 w 1972828"/>
                <a:gd name="connsiteY294" fmla="*/ 745642 h 1087557"/>
                <a:gd name="connsiteX295" fmla="*/ 677887 w 1972828"/>
                <a:gd name="connsiteY295" fmla="*/ 745642 h 1087557"/>
                <a:gd name="connsiteX296" fmla="*/ 677887 w 1972828"/>
                <a:gd name="connsiteY296" fmla="*/ 750015 h 1087557"/>
                <a:gd name="connsiteX297" fmla="*/ 679640 w 1972828"/>
                <a:gd name="connsiteY297" fmla="*/ 750015 h 1087557"/>
                <a:gd name="connsiteX298" fmla="*/ 679640 w 1972828"/>
                <a:gd name="connsiteY298" fmla="*/ 754389 h 1087557"/>
                <a:gd name="connsiteX299" fmla="*/ 690054 w 1972828"/>
                <a:gd name="connsiteY299" fmla="*/ 754389 h 1087557"/>
                <a:gd name="connsiteX300" fmla="*/ 690054 w 1972828"/>
                <a:gd name="connsiteY300" fmla="*/ 763201 h 1087557"/>
                <a:gd name="connsiteX301" fmla="*/ 703973 w 1972828"/>
                <a:gd name="connsiteY301" fmla="*/ 763201 h 1087557"/>
                <a:gd name="connsiteX302" fmla="*/ 703973 w 1972828"/>
                <a:gd name="connsiteY302" fmla="*/ 767574 h 1087557"/>
                <a:gd name="connsiteX303" fmla="*/ 709196 w 1972828"/>
                <a:gd name="connsiteY303" fmla="*/ 767574 h 1087557"/>
                <a:gd name="connsiteX304" fmla="*/ 709196 w 1972828"/>
                <a:gd name="connsiteY304" fmla="*/ 772012 h 1087557"/>
                <a:gd name="connsiteX305" fmla="*/ 721363 w 1972828"/>
                <a:gd name="connsiteY305" fmla="*/ 772012 h 1087557"/>
                <a:gd name="connsiteX306" fmla="*/ 721363 w 1972828"/>
                <a:gd name="connsiteY306" fmla="*/ 776386 h 1087557"/>
                <a:gd name="connsiteX307" fmla="*/ 724834 w 1972828"/>
                <a:gd name="connsiteY307" fmla="*/ 776386 h 1087557"/>
                <a:gd name="connsiteX308" fmla="*/ 724834 w 1972828"/>
                <a:gd name="connsiteY308" fmla="*/ 780759 h 1087557"/>
                <a:gd name="connsiteX309" fmla="*/ 731777 w 1972828"/>
                <a:gd name="connsiteY309" fmla="*/ 780759 h 1087557"/>
                <a:gd name="connsiteX310" fmla="*/ 731777 w 1972828"/>
                <a:gd name="connsiteY310" fmla="*/ 785133 h 1087557"/>
                <a:gd name="connsiteX311" fmla="*/ 752639 w 1972828"/>
                <a:gd name="connsiteY311" fmla="*/ 785133 h 1087557"/>
                <a:gd name="connsiteX312" fmla="*/ 752639 w 1972828"/>
                <a:gd name="connsiteY312" fmla="*/ 789507 h 1087557"/>
                <a:gd name="connsiteX313" fmla="*/ 757863 w 1972828"/>
                <a:gd name="connsiteY313" fmla="*/ 789507 h 1087557"/>
                <a:gd name="connsiteX314" fmla="*/ 757863 w 1972828"/>
                <a:gd name="connsiteY314" fmla="*/ 793945 h 1087557"/>
                <a:gd name="connsiteX315" fmla="*/ 761334 w 1972828"/>
                <a:gd name="connsiteY315" fmla="*/ 793945 h 1087557"/>
                <a:gd name="connsiteX316" fmla="*/ 761334 w 1972828"/>
                <a:gd name="connsiteY316" fmla="*/ 802692 h 1087557"/>
                <a:gd name="connsiteX317" fmla="*/ 764805 w 1972828"/>
                <a:gd name="connsiteY317" fmla="*/ 802692 h 1087557"/>
                <a:gd name="connsiteX318" fmla="*/ 764805 w 1972828"/>
                <a:gd name="connsiteY318" fmla="*/ 807066 h 1087557"/>
                <a:gd name="connsiteX319" fmla="*/ 775219 w 1972828"/>
                <a:gd name="connsiteY319" fmla="*/ 807066 h 1087557"/>
                <a:gd name="connsiteX320" fmla="*/ 775219 w 1972828"/>
                <a:gd name="connsiteY320" fmla="*/ 811504 h 1087557"/>
                <a:gd name="connsiteX321" fmla="*/ 801305 w 1972828"/>
                <a:gd name="connsiteY321" fmla="*/ 811504 h 1087557"/>
                <a:gd name="connsiteX322" fmla="*/ 801305 w 1972828"/>
                <a:gd name="connsiteY322" fmla="*/ 815942 h 1087557"/>
                <a:gd name="connsiteX323" fmla="*/ 841276 w 1972828"/>
                <a:gd name="connsiteY323" fmla="*/ 815942 h 1087557"/>
                <a:gd name="connsiteX324" fmla="*/ 841276 w 1972828"/>
                <a:gd name="connsiteY324" fmla="*/ 820379 h 1087557"/>
                <a:gd name="connsiteX325" fmla="*/ 849971 w 1972828"/>
                <a:gd name="connsiteY325" fmla="*/ 820379 h 1087557"/>
                <a:gd name="connsiteX326" fmla="*/ 849971 w 1972828"/>
                <a:gd name="connsiteY326" fmla="*/ 824882 h 1087557"/>
                <a:gd name="connsiteX327" fmla="*/ 855195 w 1972828"/>
                <a:gd name="connsiteY327" fmla="*/ 824882 h 1087557"/>
                <a:gd name="connsiteX328" fmla="*/ 855195 w 1972828"/>
                <a:gd name="connsiteY328" fmla="*/ 829320 h 1087557"/>
                <a:gd name="connsiteX329" fmla="*/ 856913 w 1972828"/>
                <a:gd name="connsiteY329" fmla="*/ 829320 h 1087557"/>
                <a:gd name="connsiteX330" fmla="*/ 856913 w 1972828"/>
                <a:gd name="connsiteY330" fmla="*/ 833822 h 1087557"/>
                <a:gd name="connsiteX331" fmla="*/ 860418 w 1972828"/>
                <a:gd name="connsiteY331" fmla="*/ 833822 h 1087557"/>
                <a:gd name="connsiteX332" fmla="*/ 860418 w 1972828"/>
                <a:gd name="connsiteY332" fmla="*/ 838260 h 1087557"/>
                <a:gd name="connsiteX333" fmla="*/ 869114 w 1972828"/>
                <a:gd name="connsiteY333" fmla="*/ 838260 h 1087557"/>
                <a:gd name="connsiteX334" fmla="*/ 869114 w 1972828"/>
                <a:gd name="connsiteY334" fmla="*/ 842762 h 1087557"/>
                <a:gd name="connsiteX335" fmla="*/ 876056 w 1972828"/>
                <a:gd name="connsiteY335" fmla="*/ 842762 h 1087557"/>
                <a:gd name="connsiteX336" fmla="*/ 876056 w 1972828"/>
                <a:gd name="connsiteY336" fmla="*/ 847200 h 1087557"/>
                <a:gd name="connsiteX337" fmla="*/ 879528 w 1972828"/>
                <a:gd name="connsiteY337" fmla="*/ 847200 h 1087557"/>
                <a:gd name="connsiteX338" fmla="*/ 879528 w 1972828"/>
                <a:gd name="connsiteY338" fmla="*/ 851702 h 1087557"/>
                <a:gd name="connsiteX339" fmla="*/ 881280 w 1972828"/>
                <a:gd name="connsiteY339" fmla="*/ 851702 h 1087557"/>
                <a:gd name="connsiteX340" fmla="*/ 881280 w 1972828"/>
                <a:gd name="connsiteY340" fmla="*/ 856140 h 1087557"/>
                <a:gd name="connsiteX341" fmla="*/ 889942 w 1972828"/>
                <a:gd name="connsiteY341" fmla="*/ 856140 h 1087557"/>
                <a:gd name="connsiteX342" fmla="*/ 889942 w 1972828"/>
                <a:gd name="connsiteY342" fmla="*/ 860578 h 1087557"/>
                <a:gd name="connsiteX343" fmla="*/ 924722 w 1972828"/>
                <a:gd name="connsiteY343" fmla="*/ 860578 h 1087557"/>
                <a:gd name="connsiteX344" fmla="*/ 924722 w 1972828"/>
                <a:gd name="connsiteY344" fmla="*/ 865209 h 1087557"/>
                <a:gd name="connsiteX345" fmla="*/ 964693 w 1972828"/>
                <a:gd name="connsiteY345" fmla="*/ 865209 h 1087557"/>
                <a:gd name="connsiteX346" fmla="*/ 964693 w 1972828"/>
                <a:gd name="connsiteY346" fmla="*/ 870226 h 1087557"/>
                <a:gd name="connsiteX347" fmla="*/ 1001193 w 1972828"/>
                <a:gd name="connsiteY347" fmla="*/ 870226 h 1087557"/>
                <a:gd name="connsiteX348" fmla="*/ 1001193 w 1972828"/>
                <a:gd name="connsiteY348" fmla="*/ 875757 h 1087557"/>
                <a:gd name="connsiteX349" fmla="*/ 1002945 w 1972828"/>
                <a:gd name="connsiteY349" fmla="*/ 875757 h 1087557"/>
                <a:gd name="connsiteX350" fmla="*/ 1002945 w 1972828"/>
                <a:gd name="connsiteY350" fmla="*/ 881289 h 1087557"/>
                <a:gd name="connsiteX351" fmla="*/ 1032468 w 1972828"/>
                <a:gd name="connsiteY351" fmla="*/ 881289 h 1087557"/>
                <a:gd name="connsiteX352" fmla="*/ 1032468 w 1972828"/>
                <a:gd name="connsiteY352" fmla="*/ 886949 h 1087557"/>
                <a:gd name="connsiteX353" fmla="*/ 1060307 w 1972828"/>
                <a:gd name="connsiteY353" fmla="*/ 886949 h 1087557"/>
                <a:gd name="connsiteX354" fmla="*/ 1060307 w 1972828"/>
                <a:gd name="connsiteY354" fmla="*/ 893059 h 1087557"/>
                <a:gd name="connsiteX355" fmla="*/ 1065497 w 1972828"/>
                <a:gd name="connsiteY355" fmla="*/ 893059 h 1087557"/>
                <a:gd name="connsiteX356" fmla="*/ 1065497 w 1972828"/>
                <a:gd name="connsiteY356" fmla="*/ 905280 h 1087557"/>
                <a:gd name="connsiteX357" fmla="*/ 1069002 w 1972828"/>
                <a:gd name="connsiteY357" fmla="*/ 905280 h 1087557"/>
                <a:gd name="connsiteX358" fmla="*/ 1069002 w 1972828"/>
                <a:gd name="connsiteY358" fmla="*/ 911390 h 1087557"/>
                <a:gd name="connsiteX359" fmla="*/ 1070721 w 1972828"/>
                <a:gd name="connsiteY359" fmla="*/ 911390 h 1087557"/>
                <a:gd name="connsiteX360" fmla="*/ 1070721 w 1972828"/>
                <a:gd name="connsiteY360" fmla="*/ 917629 h 1087557"/>
                <a:gd name="connsiteX361" fmla="*/ 1115915 w 1972828"/>
                <a:gd name="connsiteY361" fmla="*/ 917629 h 1087557"/>
                <a:gd name="connsiteX362" fmla="*/ 1115915 w 1972828"/>
                <a:gd name="connsiteY362" fmla="*/ 923996 h 1087557"/>
                <a:gd name="connsiteX363" fmla="*/ 1145472 w 1972828"/>
                <a:gd name="connsiteY363" fmla="*/ 923996 h 1087557"/>
                <a:gd name="connsiteX364" fmla="*/ 1145472 w 1972828"/>
                <a:gd name="connsiteY364" fmla="*/ 937246 h 1087557"/>
                <a:gd name="connsiteX365" fmla="*/ 1154167 w 1972828"/>
                <a:gd name="connsiteY365" fmla="*/ 937246 h 1087557"/>
                <a:gd name="connsiteX366" fmla="*/ 1154167 w 1972828"/>
                <a:gd name="connsiteY366" fmla="*/ 950946 h 1087557"/>
                <a:gd name="connsiteX367" fmla="*/ 1171524 w 1972828"/>
                <a:gd name="connsiteY367" fmla="*/ 950946 h 1087557"/>
                <a:gd name="connsiteX368" fmla="*/ 1171524 w 1972828"/>
                <a:gd name="connsiteY368" fmla="*/ 957763 h 1087557"/>
                <a:gd name="connsiteX369" fmla="*/ 1178500 w 1972828"/>
                <a:gd name="connsiteY369" fmla="*/ 957763 h 1087557"/>
                <a:gd name="connsiteX370" fmla="*/ 1178500 w 1972828"/>
                <a:gd name="connsiteY370" fmla="*/ 964645 h 1087557"/>
                <a:gd name="connsiteX371" fmla="*/ 1201081 w 1972828"/>
                <a:gd name="connsiteY371" fmla="*/ 964645 h 1087557"/>
                <a:gd name="connsiteX372" fmla="*/ 1201081 w 1972828"/>
                <a:gd name="connsiteY372" fmla="*/ 978860 h 1087557"/>
                <a:gd name="connsiteX373" fmla="*/ 1260195 w 1972828"/>
                <a:gd name="connsiteY373" fmla="*/ 978860 h 1087557"/>
                <a:gd name="connsiteX374" fmla="*/ 1260195 w 1972828"/>
                <a:gd name="connsiteY374" fmla="*/ 987221 h 1087557"/>
                <a:gd name="connsiteX375" fmla="*/ 1364469 w 1972828"/>
                <a:gd name="connsiteY375" fmla="*/ 987221 h 1087557"/>
                <a:gd name="connsiteX376" fmla="*/ 1364469 w 1972828"/>
                <a:gd name="connsiteY376" fmla="*/ 997062 h 1087557"/>
                <a:gd name="connsiteX377" fmla="*/ 1411417 w 1972828"/>
                <a:gd name="connsiteY377" fmla="*/ 997062 h 1087557"/>
                <a:gd name="connsiteX378" fmla="*/ 1411417 w 1972828"/>
                <a:gd name="connsiteY378" fmla="*/ 1008189 h 1087557"/>
                <a:gd name="connsiteX379" fmla="*/ 1447916 w 1972828"/>
                <a:gd name="connsiteY379" fmla="*/ 1008189 h 1087557"/>
                <a:gd name="connsiteX380" fmla="*/ 1447916 w 1972828"/>
                <a:gd name="connsiteY380" fmla="*/ 1020731 h 1087557"/>
                <a:gd name="connsiteX381" fmla="*/ 1505277 w 1972828"/>
                <a:gd name="connsiteY381" fmla="*/ 1020731 h 1087557"/>
                <a:gd name="connsiteX382" fmla="*/ 1505277 w 1972828"/>
                <a:gd name="connsiteY382" fmla="*/ 1036489 h 1087557"/>
                <a:gd name="connsiteX383" fmla="*/ 1527858 w 1972828"/>
                <a:gd name="connsiteY383" fmla="*/ 1036489 h 1087557"/>
                <a:gd name="connsiteX384" fmla="*/ 1527858 w 1972828"/>
                <a:gd name="connsiteY384" fmla="*/ 1054241 h 1087557"/>
                <a:gd name="connsiteX385" fmla="*/ 1710389 w 1972828"/>
                <a:gd name="connsiteY385" fmla="*/ 1054241 h 1087557"/>
                <a:gd name="connsiteX386" fmla="*/ 1710389 w 1972828"/>
                <a:gd name="connsiteY386" fmla="*/ 1087558 h 1087557"/>
                <a:gd name="connsiteX387" fmla="*/ 1972829 w 1972828"/>
                <a:gd name="connsiteY387" fmla="*/ 1087558 h 1087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Lst>
              <a:rect l="l" t="t" r="r" b="b"/>
              <a:pathLst>
                <a:path w="1972828" h="1087557">
                  <a:moveTo>
                    <a:pt x="0" y="0"/>
                  </a:moveTo>
                  <a:lnTo>
                    <a:pt x="40005" y="0"/>
                  </a:lnTo>
                  <a:lnTo>
                    <a:pt x="40005" y="4116"/>
                  </a:lnTo>
                  <a:lnTo>
                    <a:pt x="45195" y="4116"/>
                  </a:lnTo>
                  <a:lnTo>
                    <a:pt x="45195" y="12349"/>
                  </a:lnTo>
                  <a:lnTo>
                    <a:pt x="52171" y="12349"/>
                  </a:lnTo>
                  <a:lnTo>
                    <a:pt x="52171" y="20646"/>
                  </a:lnTo>
                  <a:lnTo>
                    <a:pt x="60833" y="20646"/>
                  </a:lnTo>
                  <a:lnTo>
                    <a:pt x="60833" y="24763"/>
                  </a:lnTo>
                  <a:lnTo>
                    <a:pt x="78223" y="24763"/>
                  </a:lnTo>
                  <a:lnTo>
                    <a:pt x="78223" y="33060"/>
                  </a:lnTo>
                  <a:lnTo>
                    <a:pt x="85199" y="33060"/>
                  </a:lnTo>
                  <a:lnTo>
                    <a:pt x="85199" y="37240"/>
                  </a:lnTo>
                  <a:lnTo>
                    <a:pt x="88671" y="37240"/>
                  </a:lnTo>
                  <a:lnTo>
                    <a:pt x="88671" y="41357"/>
                  </a:lnTo>
                  <a:lnTo>
                    <a:pt x="97366" y="41357"/>
                  </a:lnTo>
                  <a:lnTo>
                    <a:pt x="97366" y="45537"/>
                  </a:lnTo>
                  <a:lnTo>
                    <a:pt x="100837" y="45537"/>
                  </a:lnTo>
                  <a:lnTo>
                    <a:pt x="100837" y="49718"/>
                  </a:lnTo>
                  <a:lnTo>
                    <a:pt x="104308" y="49718"/>
                  </a:lnTo>
                  <a:lnTo>
                    <a:pt x="104308" y="53899"/>
                  </a:lnTo>
                  <a:lnTo>
                    <a:pt x="111251" y="53899"/>
                  </a:lnTo>
                  <a:lnTo>
                    <a:pt x="111251" y="58079"/>
                  </a:lnTo>
                  <a:lnTo>
                    <a:pt x="114722" y="58079"/>
                  </a:lnTo>
                  <a:lnTo>
                    <a:pt x="114722" y="62260"/>
                  </a:lnTo>
                  <a:lnTo>
                    <a:pt x="116475" y="62260"/>
                  </a:lnTo>
                  <a:lnTo>
                    <a:pt x="116475" y="66441"/>
                  </a:lnTo>
                  <a:lnTo>
                    <a:pt x="119946" y="66441"/>
                  </a:lnTo>
                  <a:lnTo>
                    <a:pt x="119946" y="70621"/>
                  </a:lnTo>
                  <a:lnTo>
                    <a:pt x="126889" y="70621"/>
                  </a:lnTo>
                  <a:lnTo>
                    <a:pt x="126889" y="74802"/>
                  </a:lnTo>
                  <a:lnTo>
                    <a:pt x="128641" y="74802"/>
                  </a:lnTo>
                  <a:lnTo>
                    <a:pt x="128641" y="78983"/>
                  </a:lnTo>
                  <a:lnTo>
                    <a:pt x="133865" y="78983"/>
                  </a:lnTo>
                  <a:lnTo>
                    <a:pt x="133865" y="83164"/>
                  </a:lnTo>
                  <a:lnTo>
                    <a:pt x="135584" y="83164"/>
                  </a:lnTo>
                  <a:lnTo>
                    <a:pt x="135584" y="87409"/>
                  </a:lnTo>
                  <a:lnTo>
                    <a:pt x="139055" y="87409"/>
                  </a:lnTo>
                  <a:lnTo>
                    <a:pt x="139055" y="91589"/>
                  </a:lnTo>
                  <a:lnTo>
                    <a:pt x="152975" y="91589"/>
                  </a:lnTo>
                  <a:lnTo>
                    <a:pt x="152975" y="95834"/>
                  </a:lnTo>
                  <a:lnTo>
                    <a:pt x="154727" y="95834"/>
                  </a:lnTo>
                  <a:lnTo>
                    <a:pt x="154727" y="108505"/>
                  </a:lnTo>
                  <a:lnTo>
                    <a:pt x="158198" y="108505"/>
                  </a:lnTo>
                  <a:lnTo>
                    <a:pt x="158198" y="112750"/>
                  </a:lnTo>
                  <a:lnTo>
                    <a:pt x="159917" y="112750"/>
                  </a:lnTo>
                  <a:lnTo>
                    <a:pt x="159917" y="116995"/>
                  </a:lnTo>
                  <a:lnTo>
                    <a:pt x="165141" y="116995"/>
                  </a:lnTo>
                  <a:lnTo>
                    <a:pt x="165141" y="125421"/>
                  </a:lnTo>
                  <a:lnTo>
                    <a:pt x="166894" y="125421"/>
                  </a:lnTo>
                  <a:lnTo>
                    <a:pt x="166894" y="129666"/>
                  </a:lnTo>
                  <a:lnTo>
                    <a:pt x="172084" y="129666"/>
                  </a:lnTo>
                  <a:lnTo>
                    <a:pt x="172084" y="133911"/>
                  </a:lnTo>
                  <a:lnTo>
                    <a:pt x="177308" y="133911"/>
                  </a:lnTo>
                  <a:lnTo>
                    <a:pt x="177308" y="138156"/>
                  </a:lnTo>
                  <a:lnTo>
                    <a:pt x="182531" y="138156"/>
                  </a:lnTo>
                  <a:lnTo>
                    <a:pt x="182531" y="142401"/>
                  </a:lnTo>
                  <a:lnTo>
                    <a:pt x="184250" y="142401"/>
                  </a:lnTo>
                  <a:lnTo>
                    <a:pt x="184250" y="146646"/>
                  </a:lnTo>
                  <a:lnTo>
                    <a:pt x="187722" y="146646"/>
                  </a:lnTo>
                  <a:lnTo>
                    <a:pt x="187722" y="150891"/>
                  </a:lnTo>
                  <a:lnTo>
                    <a:pt x="194698" y="150891"/>
                  </a:lnTo>
                  <a:lnTo>
                    <a:pt x="194698" y="155136"/>
                  </a:lnTo>
                  <a:lnTo>
                    <a:pt x="196417" y="155136"/>
                  </a:lnTo>
                  <a:lnTo>
                    <a:pt x="196417" y="159381"/>
                  </a:lnTo>
                  <a:lnTo>
                    <a:pt x="199888" y="159381"/>
                  </a:lnTo>
                  <a:lnTo>
                    <a:pt x="199888" y="163626"/>
                  </a:lnTo>
                  <a:lnTo>
                    <a:pt x="205112" y="163626"/>
                  </a:lnTo>
                  <a:lnTo>
                    <a:pt x="205112" y="172051"/>
                  </a:lnTo>
                  <a:lnTo>
                    <a:pt x="206864" y="172051"/>
                  </a:lnTo>
                  <a:lnTo>
                    <a:pt x="206864" y="176296"/>
                  </a:lnTo>
                  <a:lnTo>
                    <a:pt x="208583" y="176296"/>
                  </a:lnTo>
                  <a:lnTo>
                    <a:pt x="208583" y="180541"/>
                  </a:lnTo>
                  <a:lnTo>
                    <a:pt x="210336" y="180541"/>
                  </a:lnTo>
                  <a:lnTo>
                    <a:pt x="210336" y="184786"/>
                  </a:lnTo>
                  <a:lnTo>
                    <a:pt x="212088" y="184786"/>
                  </a:lnTo>
                  <a:lnTo>
                    <a:pt x="212088" y="189031"/>
                  </a:lnTo>
                  <a:lnTo>
                    <a:pt x="215560" y="189031"/>
                  </a:lnTo>
                  <a:lnTo>
                    <a:pt x="215560" y="193276"/>
                  </a:lnTo>
                  <a:lnTo>
                    <a:pt x="219031" y="193276"/>
                  </a:lnTo>
                  <a:lnTo>
                    <a:pt x="219031" y="197521"/>
                  </a:lnTo>
                  <a:lnTo>
                    <a:pt x="229445" y="197521"/>
                  </a:lnTo>
                  <a:lnTo>
                    <a:pt x="229445" y="201766"/>
                  </a:lnTo>
                  <a:lnTo>
                    <a:pt x="239893" y="201766"/>
                  </a:lnTo>
                  <a:lnTo>
                    <a:pt x="239893" y="206011"/>
                  </a:lnTo>
                  <a:lnTo>
                    <a:pt x="246835" y="206011"/>
                  </a:lnTo>
                  <a:lnTo>
                    <a:pt x="246835" y="210256"/>
                  </a:lnTo>
                  <a:lnTo>
                    <a:pt x="253778" y="210256"/>
                  </a:lnTo>
                  <a:lnTo>
                    <a:pt x="253778" y="214501"/>
                  </a:lnTo>
                  <a:lnTo>
                    <a:pt x="255530" y="214501"/>
                  </a:lnTo>
                  <a:lnTo>
                    <a:pt x="255530" y="218746"/>
                  </a:lnTo>
                  <a:lnTo>
                    <a:pt x="259002" y="218746"/>
                  </a:lnTo>
                  <a:lnTo>
                    <a:pt x="259002" y="223056"/>
                  </a:lnTo>
                  <a:lnTo>
                    <a:pt x="260721" y="223056"/>
                  </a:lnTo>
                  <a:lnTo>
                    <a:pt x="260721" y="227301"/>
                  </a:lnTo>
                  <a:lnTo>
                    <a:pt x="262473" y="227301"/>
                  </a:lnTo>
                  <a:lnTo>
                    <a:pt x="262473" y="235855"/>
                  </a:lnTo>
                  <a:lnTo>
                    <a:pt x="269416" y="235855"/>
                  </a:lnTo>
                  <a:lnTo>
                    <a:pt x="269416" y="240100"/>
                  </a:lnTo>
                  <a:lnTo>
                    <a:pt x="271168" y="240100"/>
                  </a:lnTo>
                  <a:lnTo>
                    <a:pt x="271168" y="244409"/>
                  </a:lnTo>
                  <a:lnTo>
                    <a:pt x="272921" y="244409"/>
                  </a:lnTo>
                  <a:lnTo>
                    <a:pt x="272921" y="248654"/>
                  </a:lnTo>
                  <a:lnTo>
                    <a:pt x="274640" y="248654"/>
                  </a:lnTo>
                  <a:lnTo>
                    <a:pt x="274640" y="252899"/>
                  </a:lnTo>
                  <a:lnTo>
                    <a:pt x="278111" y="252899"/>
                  </a:lnTo>
                  <a:lnTo>
                    <a:pt x="278111" y="257209"/>
                  </a:lnTo>
                  <a:lnTo>
                    <a:pt x="281616" y="257209"/>
                  </a:lnTo>
                  <a:lnTo>
                    <a:pt x="281616" y="261454"/>
                  </a:lnTo>
                  <a:lnTo>
                    <a:pt x="283335" y="261454"/>
                  </a:lnTo>
                  <a:lnTo>
                    <a:pt x="283335" y="270008"/>
                  </a:lnTo>
                  <a:lnTo>
                    <a:pt x="285087" y="270008"/>
                  </a:lnTo>
                  <a:lnTo>
                    <a:pt x="285087" y="278562"/>
                  </a:lnTo>
                  <a:lnTo>
                    <a:pt x="290277" y="278562"/>
                  </a:lnTo>
                  <a:lnTo>
                    <a:pt x="290277" y="282807"/>
                  </a:lnTo>
                  <a:lnTo>
                    <a:pt x="309420" y="282807"/>
                  </a:lnTo>
                  <a:lnTo>
                    <a:pt x="309420" y="287117"/>
                  </a:lnTo>
                  <a:lnTo>
                    <a:pt x="312892" y="287117"/>
                  </a:lnTo>
                  <a:lnTo>
                    <a:pt x="312892" y="291362"/>
                  </a:lnTo>
                  <a:lnTo>
                    <a:pt x="314611" y="291362"/>
                  </a:lnTo>
                  <a:lnTo>
                    <a:pt x="314611" y="299916"/>
                  </a:lnTo>
                  <a:lnTo>
                    <a:pt x="321587" y="299916"/>
                  </a:lnTo>
                  <a:lnTo>
                    <a:pt x="321587" y="304161"/>
                  </a:lnTo>
                  <a:lnTo>
                    <a:pt x="323306" y="304161"/>
                  </a:lnTo>
                  <a:lnTo>
                    <a:pt x="323306" y="308470"/>
                  </a:lnTo>
                  <a:lnTo>
                    <a:pt x="328530" y="308470"/>
                  </a:lnTo>
                  <a:lnTo>
                    <a:pt x="328530" y="312715"/>
                  </a:lnTo>
                  <a:lnTo>
                    <a:pt x="335472" y="312715"/>
                  </a:lnTo>
                  <a:lnTo>
                    <a:pt x="335472" y="321270"/>
                  </a:lnTo>
                  <a:lnTo>
                    <a:pt x="338944" y="321270"/>
                  </a:lnTo>
                  <a:lnTo>
                    <a:pt x="338944" y="325579"/>
                  </a:lnTo>
                  <a:lnTo>
                    <a:pt x="340696" y="325579"/>
                  </a:lnTo>
                  <a:lnTo>
                    <a:pt x="340696" y="334069"/>
                  </a:lnTo>
                  <a:lnTo>
                    <a:pt x="351144" y="334069"/>
                  </a:lnTo>
                  <a:lnTo>
                    <a:pt x="351144" y="338378"/>
                  </a:lnTo>
                  <a:lnTo>
                    <a:pt x="352863" y="338378"/>
                  </a:lnTo>
                  <a:lnTo>
                    <a:pt x="352863" y="346933"/>
                  </a:lnTo>
                  <a:lnTo>
                    <a:pt x="356334" y="346933"/>
                  </a:lnTo>
                  <a:lnTo>
                    <a:pt x="356334" y="351178"/>
                  </a:lnTo>
                  <a:lnTo>
                    <a:pt x="359805" y="351178"/>
                  </a:lnTo>
                  <a:lnTo>
                    <a:pt x="359805" y="355423"/>
                  </a:lnTo>
                  <a:lnTo>
                    <a:pt x="361558" y="355423"/>
                  </a:lnTo>
                  <a:lnTo>
                    <a:pt x="361558" y="359732"/>
                  </a:lnTo>
                  <a:lnTo>
                    <a:pt x="363310" y="359732"/>
                  </a:lnTo>
                  <a:lnTo>
                    <a:pt x="363310" y="363977"/>
                  </a:lnTo>
                  <a:lnTo>
                    <a:pt x="366782" y="363977"/>
                  </a:lnTo>
                  <a:lnTo>
                    <a:pt x="366782" y="368286"/>
                  </a:lnTo>
                  <a:lnTo>
                    <a:pt x="368500" y="368286"/>
                  </a:lnTo>
                  <a:lnTo>
                    <a:pt x="368500" y="381086"/>
                  </a:lnTo>
                  <a:lnTo>
                    <a:pt x="370253" y="381086"/>
                  </a:lnTo>
                  <a:lnTo>
                    <a:pt x="370253" y="389640"/>
                  </a:lnTo>
                  <a:lnTo>
                    <a:pt x="373724" y="389640"/>
                  </a:lnTo>
                  <a:lnTo>
                    <a:pt x="373724" y="393949"/>
                  </a:lnTo>
                  <a:lnTo>
                    <a:pt x="375443" y="393949"/>
                  </a:lnTo>
                  <a:lnTo>
                    <a:pt x="375443" y="398194"/>
                  </a:lnTo>
                  <a:lnTo>
                    <a:pt x="380667" y="398194"/>
                  </a:lnTo>
                  <a:lnTo>
                    <a:pt x="380667" y="402504"/>
                  </a:lnTo>
                  <a:lnTo>
                    <a:pt x="384138" y="402504"/>
                  </a:lnTo>
                  <a:lnTo>
                    <a:pt x="384138" y="406813"/>
                  </a:lnTo>
                  <a:lnTo>
                    <a:pt x="389362" y="406813"/>
                  </a:lnTo>
                  <a:lnTo>
                    <a:pt x="389362" y="411122"/>
                  </a:lnTo>
                  <a:lnTo>
                    <a:pt x="391115" y="411122"/>
                  </a:lnTo>
                  <a:lnTo>
                    <a:pt x="391115" y="415432"/>
                  </a:lnTo>
                  <a:lnTo>
                    <a:pt x="392833" y="415432"/>
                  </a:lnTo>
                  <a:lnTo>
                    <a:pt x="392833" y="419741"/>
                  </a:lnTo>
                  <a:lnTo>
                    <a:pt x="396305" y="419741"/>
                  </a:lnTo>
                  <a:lnTo>
                    <a:pt x="396305" y="424050"/>
                  </a:lnTo>
                  <a:lnTo>
                    <a:pt x="398057" y="424050"/>
                  </a:lnTo>
                  <a:lnTo>
                    <a:pt x="398057" y="428360"/>
                  </a:lnTo>
                  <a:lnTo>
                    <a:pt x="405000" y="428360"/>
                  </a:lnTo>
                  <a:lnTo>
                    <a:pt x="405000" y="432669"/>
                  </a:lnTo>
                  <a:lnTo>
                    <a:pt x="406752" y="432669"/>
                  </a:lnTo>
                  <a:lnTo>
                    <a:pt x="406752" y="441288"/>
                  </a:lnTo>
                  <a:lnTo>
                    <a:pt x="408471" y="441288"/>
                  </a:lnTo>
                  <a:lnTo>
                    <a:pt x="408471" y="445597"/>
                  </a:lnTo>
                  <a:lnTo>
                    <a:pt x="413695" y="445597"/>
                  </a:lnTo>
                  <a:lnTo>
                    <a:pt x="413695" y="449906"/>
                  </a:lnTo>
                  <a:lnTo>
                    <a:pt x="418919" y="449906"/>
                  </a:lnTo>
                  <a:lnTo>
                    <a:pt x="418919" y="462899"/>
                  </a:lnTo>
                  <a:lnTo>
                    <a:pt x="420638" y="462899"/>
                  </a:lnTo>
                  <a:lnTo>
                    <a:pt x="420638" y="467208"/>
                  </a:lnTo>
                  <a:lnTo>
                    <a:pt x="422390" y="467208"/>
                  </a:lnTo>
                  <a:lnTo>
                    <a:pt x="422390" y="475891"/>
                  </a:lnTo>
                  <a:lnTo>
                    <a:pt x="424143" y="475891"/>
                  </a:lnTo>
                  <a:lnTo>
                    <a:pt x="424143" y="480200"/>
                  </a:lnTo>
                  <a:lnTo>
                    <a:pt x="425862" y="480200"/>
                  </a:lnTo>
                  <a:lnTo>
                    <a:pt x="425862" y="484574"/>
                  </a:lnTo>
                  <a:lnTo>
                    <a:pt x="427614" y="484574"/>
                  </a:lnTo>
                  <a:lnTo>
                    <a:pt x="427614" y="488883"/>
                  </a:lnTo>
                  <a:lnTo>
                    <a:pt x="439781" y="488883"/>
                  </a:lnTo>
                  <a:lnTo>
                    <a:pt x="439781" y="493257"/>
                  </a:lnTo>
                  <a:lnTo>
                    <a:pt x="441499" y="493257"/>
                  </a:lnTo>
                  <a:lnTo>
                    <a:pt x="441499" y="497566"/>
                  </a:lnTo>
                  <a:lnTo>
                    <a:pt x="443252" y="497566"/>
                  </a:lnTo>
                  <a:lnTo>
                    <a:pt x="443252" y="501875"/>
                  </a:lnTo>
                  <a:lnTo>
                    <a:pt x="444971" y="501875"/>
                  </a:lnTo>
                  <a:lnTo>
                    <a:pt x="444971" y="510558"/>
                  </a:lnTo>
                  <a:lnTo>
                    <a:pt x="446723" y="510558"/>
                  </a:lnTo>
                  <a:lnTo>
                    <a:pt x="446723" y="519241"/>
                  </a:lnTo>
                  <a:lnTo>
                    <a:pt x="448476" y="519241"/>
                  </a:lnTo>
                  <a:lnTo>
                    <a:pt x="448476" y="523551"/>
                  </a:lnTo>
                  <a:lnTo>
                    <a:pt x="451947" y="523551"/>
                  </a:lnTo>
                  <a:lnTo>
                    <a:pt x="451947" y="527924"/>
                  </a:lnTo>
                  <a:lnTo>
                    <a:pt x="453666" y="527924"/>
                  </a:lnTo>
                  <a:lnTo>
                    <a:pt x="453666" y="532234"/>
                  </a:lnTo>
                  <a:lnTo>
                    <a:pt x="455418" y="532234"/>
                  </a:lnTo>
                  <a:lnTo>
                    <a:pt x="455418" y="536543"/>
                  </a:lnTo>
                  <a:lnTo>
                    <a:pt x="457137" y="536543"/>
                  </a:lnTo>
                  <a:lnTo>
                    <a:pt x="457137" y="540917"/>
                  </a:lnTo>
                  <a:lnTo>
                    <a:pt x="460642" y="540917"/>
                  </a:lnTo>
                  <a:lnTo>
                    <a:pt x="460642" y="545226"/>
                  </a:lnTo>
                  <a:lnTo>
                    <a:pt x="471056" y="545226"/>
                  </a:lnTo>
                  <a:lnTo>
                    <a:pt x="471056" y="549535"/>
                  </a:lnTo>
                  <a:lnTo>
                    <a:pt x="472809" y="549535"/>
                  </a:lnTo>
                  <a:lnTo>
                    <a:pt x="472809" y="553909"/>
                  </a:lnTo>
                  <a:lnTo>
                    <a:pt x="474528" y="553909"/>
                  </a:lnTo>
                  <a:lnTo>
                    <a:pt x="474528" y="558218"/>
                  </a:lnTo>
                  <a:lnTo>
                    <a:pt x="477999" y="558218"/>
                  </a:lnTo>
                  <a:lnTo>
                    <a:pt x="477999" y="562528"/>
                  </a:lnTo>
                  <a:lnTo>
                    <a:pt x="479752" y="562528"/>
                  </a:lnTo>
                  <a:lnTo>
                    <a:pt x="479752" y="566901"/>
                  </a:lnTo>
                  <a:lnTo>
                    <a:pt x="481504" y="566901"/>
                  </a:lnTo>
                  <a:lnTo>
                    <a:pt x="481504" y="571211"/>
                  </a:lnTo>
                  <a:lnTo>
                    <a:pt x="484975" y="571211"/>
                  </a:lnTo>
                  <a:lnTo>
                    <a:pt x="484975" y="575584"/>
                  </a:lnTo>
                  <a:lnTo>
                    <a:pt x="486694" y="575584"/>
                  </a:lnTo>
                  <a:lnTo>
                    <a:pt x="486694" y="579893"/>
                  </a:lnTo>
                  <a:lnTo>
                    <a:pt x="490166" y="579893"/>
                  </a:lnTo>
                  <a:lnTo>
                    <a:pt x="490166" y="588576"/>
                  </a:lnTo>
                  <a:lnTo>
                    <a:pt x="493671" y="588576"/>
                  </a:lnTo>
                  <a:lnTo>
                    <a:pt x="493671" y="592886"/>
                  </a:lnTo>
                  <a:lnTo>
                    <a:pt x="495389" y="592886"/>
                  </a:lnTo>
                  <a:lnTo>
                    <a:pt x="495389" y="597195"/>
                  </a:lnTo>
                  <a:lnTo>
                    <a:pt x="497108" y="597195"/>
                  </a:lnTo>
                  <a:lnTo>
                    <a:pt x="497108" y="605878"/>
                  </a:lnTo>
                  <a:lnTo>
                    <a:pt x="504085" y="605878"/>
                  </a:lnTo>
                  <a:lnTo>
                    <a:pt x="504085" y="610252"/>
                  </a:lnTo>
                  <a:lnTo>
                    <a:pt x="507556" y="610252"/>
                  </a:lnTo>
                  <a:lnTo>
                    <a:pt x="507556" y="614561"/>
                  </a:lnTo>
                  <a:lnTo>
                    <a:pt x="509308" y="614561"/>
                  </a:lnTo>
                  <a:lnTo>
                    <a:pt x="509308" y="618870"/>
                  </a:lnTo>
                  <a:lnTo>
                    <a:pt x="514499" y="618870"/>
                  </a:lnTo>
                  <a:lnTo>
                    <a:pt x="514499" y="623244"/>
                  </a:lnTo>
                  <a:lnTo>
                    <a:pt x="516251" y="623244"/>
                  </a:lnTo>
                  <a:lnTo>
                    <a:pt x="516251" y="627553"/>
                  </a:lnTo>
                  <a:lnTo>
                    <a:pt x="519722" y="627553"/>
                  </a:lnTo>
                  <a:lnTo>
                    <a:pt x="519722" y="631927"/>
                  </a:lnTo>
                  <a:lnTo>
                    <a:pt x="530170" y="631927"/>
                  </a:lnTo>
                  <a:lnTo>
                    <a:pt x="530170" y="636236"/>
                  </a:lnTo>
                  <a:lnTo>
                    <a:pt x="540584" y="636236"/>
                  </a:lnTo>
                  <a:lnTo>
                    <a:pt x="540584" y="640610"/>
                  </a:lnTo>
                  <a:lnTo>
                    <a:pt x="544055" y="640610"/>
                  </a:lnTo>
                  <a:lnTo>
                    <a:pt x="544055" y="644984"/>
                  </a:lnTo>
                  <a:lnTo>
                    <a:pt x="552751" y="644984"/>
                  </a:lnTo>
                  <a:lnTo>
                    <a:pt x="552751" y="653731"/>
                  </a:lnTo>
                  <a:lnTo>
                    <a:pt x="557974" y="653731"/>
                  </a:lnTo>
                  <a:lnTo>
                    <a:pt x="557974" y="658040"/>
                  </a:lnTo>
                  <a:lnTo>
                    <a:pt x="561446" y="658040"/>
                  </a:lnTo>
                  <a:lnTo>
                    <a:pt x="561446" y="666787"/>
                  </a:lnTo>
                  <a:lnTo>
                    <a:pt x="563198" y="666787"/>
                  </a:lnTo>
                  <a:lnTo>
                    <a:pt x="563198" y="671161"/>
                  </a:lnTo>
                  <a:lnTo>
                    <a:pt x="571860" y="671161"/>
                  </a:lnTo>
                  <a:lnTo>
                    <a:pt x="571860" y="675535"/>
                  </a:lnTo>
                  <a:lnTo>
                    <a:pt x="577084" y="675535"/>
                  </a:lnTo>
                  <a:lnTo>
                    <a:pt x="577084" y="679844"/>
                  </a:lnTo>
                  <a:lnTo>
                    <a:pt x="587531" y="679844"/>
                  </a:lnTo>
                  <a:lnTo>
                    <a:pt x="587531" y="684218"/>
                  </a:lnTo>
                  <a:lnTo>
                    <a:pt x="592721" y="684218"/>
                  </a:lnTo>
                  <a:lnTo>
                    <a:pt x="592721" y="688591"/>
                  </a:lnTo>
                  <a:lnTo>
                    <a:pt x="601417" y="688591"/>
                  </a:lnTo>
                  <a:lnTo>
                    <a:pt x="601417" y="692965"/>
                  </a:lnTo>
                  <a:lnTo>
                    <a:pt x="608359" y="692965"/>
                  </a:lnTo>
                  <a:lnTo>
                    <a:pt x="608359" y="697339"/>
                  </a:lnTo>
                  <a:lnTo>
                    <a:pt x="611831" y="697339"/>
                  </a:lnTo>
                  <a:lnTo>
                    <a:pt x="611831" y="701712"/>
                  </a:lnTo>
                  <a:lnTo>
                    <a:pt x="618807" y="701712"/>
                  </a:lnTo>
                  <a:lnTo>
                    <a:pt x="618807" y="706150"/>
                  </a:lnTo>
                  <a:lnTo>
                    <a:pt x="622278" y="706150"/>
                  </a:lnTo>
                  <a:lnTo>
                    <a:pt x="622278" y="710524"/>
                  </a:lnTo>
                  <a:lnTo>
                    <a:pt x="623997" y="710524"/>
                  </a:lnTo>
                  <a:lnTo>
                    <a:pt x="623997" y="714898"/>
                  </a:lnTo>
                  <a:lnTo>
                    <a:pt x="625750" y="714898"/>
                  </a:lnTo>
                  <a:lnTo>
                    <a:pt x="625750" y="719271"/>
                  </a:lnTo>
                  <a:lnTo>
                    <a:pt x="630974" y="719271"/>
                  </a:lnTo>
                  <a:lnTo>
                    <a:pt x="630974" y="723709"/>
                  </a:lnTo>
                  <a:lnTo>
                    <a:pt x="634445" y="723709"/>
                  </a:lnTo>
                  <a:lnTo>
                    <a:pt x="634445" y="728083"/>
                  </a:lnTo>
                  <a:lnTo>
                    <a:pt x="636164" y="728083"/>
                  </a:lnTo>
                  <a:lnTo>
                    <a:pt x="636164" y="732456"/>
                  </a:lnTo>
                  <a:lnTo>
                    <a:pt x="639669" y="732456"/>
                  </a:lnTo>
                  <a:lnTo>
                    <a:pt x="639669" y="736830"/>
                  </a:lnTo>
                  <a:lnTo>
                    <a:pt x="651835" y="736830"/>
                  </a:lnTo>
                  <a:lnTo>
                    <a:pt x="651835" y="741268"/>
                  </a:lnTo>
                  <a:lnTo>
                    <a:pt x="655307" y="741268"/>
                  </a:lnTo>
                  <a:lnTo>
                    <a:pt x="655307" y="745642"/>
                  </a:lnTo>
                  <a:lnTo>
                    <a:pt x="677887" y="745642"/>
                  </a:lnTo>
                  <a:lnTo>
                    <a:pt x="677887" y="750015"/>
                  </a:lnTo>
                  <a:lnTo>
                    <a:pt x="679640" y="750015"/>
                  </a:lnTo>
                  <a:lnTo>
                    <a:pt x="679640" y="754389"/>
                  </a:lnTo>
                  <a:lnTo>
                    <a:pt x="690054" y="754389"/>
                  </a:lnTo>
                  <a:lnTo>
                    <a:pt x="690054" y="763201"/>
                  </a:lnTo>
                  <a:lnTo>
                    <a:pt x="703973" y="763201"/>
                  </a:lnTo>
                  <a:lnTo>
                    <a:pt x="703973" y="767574"/>
                  </a:lnTo>
                  <a:lnTo>
                    <a:pt x="709196" y="767574"/>
                  </a:lnTo>
                  <a:lnTo>
                    <a:pt x="709196" y="772012"/>
                  </a:lnTo>
                  <a:lnTo>
                    <a:pt x="721363" y="772012"/>
                  </a:lnTo>
                  <a:lnTo>
                    <a:pt x="721363" y="776386"/>
                  </a:lnTo>
                  <a:lnTo>
                    <a:pt x="724834" y="776386"/>
                  </a:lnTo>
                  <a:lnTo>
                    <a:pt x="724834" y="780759"/>
                  </a:lnTo>
                  <a:lnTo>
                    <a:pt x="731777" y="780759"/>
                  </a:lnTo>
                  <a:lnTo>
                    <a:pt x="731777" y="785133"/>
                  </a:lnTo>
                  <a:lnTo>
                    <a:pt x="752639" y="785133"/>
                  </a:lnTo>
                  <a:lnTo>
                    <a:pt x="752639" y="789507"/>
                  </a:lnTo>
                  <a:lnTo>
                    <a:pt x="757863" y="789507"/>
                  </a:lnTo>
                  <a:lnTo>
                    <a:pt x="757863" y="793945"/>
                  </a:lnTo>
                  <a:lnTo>
                    <a:pt x="761334" y="793945"/>
                  </a:lnTo>
                  <a:lnTo>
                    <a:pt x="761334" y="802692"/>
                  </a:lnTo>
                  <a:lnTo>
                    <a:pt x="764805" y="802692"/>
                  </a:lnTo>
                  <a:lnTo>
                    <a:pt x="764805" y="807066"/>
                  </a:lnTo>
                  <a:lnTo>
                    <a:pt x="775219" y="807066"/>
                  </a:lnTo>
                  <a:lnTo>
                    <a:pt x="775219" y="811504"/>
                  </a:lnTo>
                  <a:lnTo>
                    <a:pt x="801305" y="811504"/>
                  </a:lnTo>
                  <a:lnTo>
                    <a:pt x="801305" y="815942"/>
                  </a:lnTo>
                  <a:lnTo>
                    <a:pt x="841276" y="815942"/>
                  </a:lnTo>
                  <a:lnTo>
                    <a:pt x="841276" y="820379"/>
                  </a:lnTo>
                  <a:lnTo>
                    <a:pt x="849971" y="820379"/>
                  </a:lnTo>
                  <a:lnTo>
                    <a:pt x="849971" y="824882"/>
                  </a:lnTo>
                  <a:lnTo>
                    <a:pt x="855195" y="824882"/>
                  </a:lnTo>
                  <a:lnTo>
                    <a:pt x="855195" y="829320"/>
                  </a:lnTo>
                  <a:lnTo>
                    <a:pt x="856913" y="829320"/>
                  </a:lnTo>
                  <a:lnTo>
                    <a:pt x="856913" y="833822"/>
                  </a:lnTo>
                  <a:lnTo>
                    <a:pt x="860418" y="833822"/>
                  </a:lnTo>
                  <a:lnTo>
                    <a:pt x="860418" y="838260"/>
                  </a:lnTo>
                  <a:lnTo>
                    <a:pt x="869114" y="838260"/>
                  </a:lnTo>
                  <a:lnTo>
                    <a:pt x="869114" y="842762"/>
                  </a:lnTo>
                  <a:lnTo>
                    <a:pt x="876056" y="842762"/>
                  </a:lnTo>
                  <a:lnTo>
                    <a:pt x="876056" y="847200"/>
                  </a:lnTo>
                  <a:lnTo>
                    <a:pt x="879528" y="847200"/>
                  </a:lnTo>
                  <a:lnTo>
                    <a:pt x="879528" y="851702"/>
                  </a:lnTo>
                  <a:lnTo>
                    <a:pt x="881280" y="851702"/>
                  </a:lnTo>
                  <a:lnTo>
                    <a:pt x="881280" y="856140"/>
                  </a:lnTo>
                  <a:lnTo>
                    <a:pt x="889942" y="856140"/>
                  </a:lnTo>
                  <a:lnTo>
                    <a:pt x="889942" y="860578"/>
                  </a:lnTo>
                  <a:lnTo>
                    <a:pt x="924722" y="860578"/>
                  </a:lnTo>
                  <a:lnTo>
                    <a:pt x="924722" y="865209"/>
                  </a:lnTo>
                  <a:lnTo>
                    <a:pt x="964693" y="865209"/>
                  </a:lnTo>
                  <a:lnTo>
                    <a:pt x="964693" y="870226"/>
                  </a:lnTo>
                  <a:lnTo>
                    <a:pt x="1001193" y="870226"/>
                  </a:lnTo>
                  <a:lnTo>
                    <a:pt x="1001193" y="875757"/>
                  </a:lnTo>
                  <a:lnTo>
                    <a:pt x="1002945" y="875757"/>
                  </a:lnTo>
                  <a:lnTo>
                    <a:pt x="1002945" y="881289"/>
                  </a:lnTo>
                  <a:lnTo>
                    <a:pt x="1032468" y="881289"/>
                  </a:lnTo>
                  <a:lnTo>
                    <a:pt x="1032468" y="886949"/>
                  </a:lnTo>
                  <a:lnTo>
                    <a:pt x="1060307" y="886949"/>
                  </a:lnTo>
                  <a:lnTo>
                    <a:pt x="1060307" y="893059"/>
                  </a:lnTo>
                  <a:lnTo>
                    <a:pt x="1065497" y="893059"/>
                  </a:lnTo>
                  <a:lnTo>
                    <a:pt x="1065497" y="905280"/>
                  </a:lnTo>
                  <a:lnTo>
                    <a:pt x="1069002" y="905280"/>
                  </a:lnTo>
                  <a:lnTo>
                    <a:pt x="1069002" y="911390"/>
                  </a:lnTo>
                  <a:lnTo>
                    <a:pt x="1070721" y="911390"/>
                  </a:lnTo>
                  <a:lnTo>
                    <a:pt x="1070721" y="917629"/>
                  </a:lnTo>
                  <a:lnTo>
                    <a:pt x="1115915" y="917629"/>
                  </a:lnTo>
                  <a:lnTo>
                    <a:pt x="1115915" y="923996"/>
                  </a:lnTo>
                  <a:lnTo>
                    <a:pt x="1145472" y="923996"/>
                  </a:lnTo>
                  <a:lnTo>
                    <a:pt x="1145472" y="937246"/>
                  </a:lnTo>
                  <a:lnTo>
                    <a:pt x="1154167" y="937246"/>
                  </a:lnTo>
                  <a:lnTo>
                    <a:pt x="1154167" y="950946"/>
                  </a:lnTo>
                  <a:lnTo>
                    <a:pt x="1171524" y="950946"/>
                  </a:lnTo>
                  <a:lnTo>
                    <a:pt x="1171524" y="957763"/>
                  </a:lnTo>
                  <a:lnTo>
                    <a:pt x="1178500" y="957763"/>
                  </a:lnTo>
                  <a:lnTo>
                    <a:pt x="1178500" y="964645"/>
                  </a:lnTo>
                  <a:lnTo>
                    <a:pt x="1201081" y="964645"/>
                  </a:lnTo>
                  <a:lnTo>
                    <a:pt x="1201081" y="978860"/>
                  </a:lnTo>
                  <a:lnTo>
                    <a:pt x="1260195" y="978860"/>
                  </a:lnTo>
                  <a:lnTo>
                    <a:pt x="1260195" y="987221"/>
                  </a:lnTo>
                  <a:lnTo>
                    <a:pt x="1364469" y="987221"/>
                  </a:lnTo>
                  <a:lnTo>
                    <a:pt x="1364469" y="997062"/>
                  </a:lnTo>
                  <a:lnTo>
                    <a:pt x="1411417" y="997062"/>
                  </a:lnTo>
                  <a:lnTo>
                    <a:pt x="1411417" y="1008189"/>
                  </a:lnTo>
                  <a:lnTo>
                    <a:pt x="1447916" y="1008189"/>
                  </a:lnTo>
                  <a:lnTo>
                    <a:pt x="1447916" y="1020731"/>
                  </a:lnTo>
                  <a:lnTo>
                    <a:pt x="1505277" y="1020731"/>
                  </a:lnTo>
                  <a:lnTo>
                    <a:pt x="1505277" y="1036489"/>
                  </a:lnTo>
                  <a:lnTo>
                    <a:pt x="1527858" y="1036489"/>
                  </a:lnTo>
                  <a:lnTo>
                    <a:pt x="1527858" y="1054241"/>
                  </a:lnTo>
                  <a:lnTo>
                    <a:pt x="1710389" y="1054241"/>
                  </a:lnTo>
                  <a:lnTo>
                    <a:pt x="1710389" y="1087558"/>
                  </a:lnTo>
                  <a:lnTo>
                    <a:pt x="1972829" y="1087558"/>
                  </a:lnTo>
                </a:path>
              </a:pathLst>
            </a:custGeom>
            <a:noFill/>
            <a:ln w="6350" cap="sq">
              <a:solidFill>
                <a:srgbClr val="5E8298"/>
              </a:solidFill>
              <a:prstDash val="solid"/>
              <a:miter/>
            </a:ln>
          </p:spPr>
          <p:txBody>
            <a:bodyPr rtlCol="0" anchor="ctr"/>
            <a:lstStyle/>
            <a:p>
              <a:endParaRPr lang="en-US"/>
            </a:p>
          </p:txBody>
        </p:sp>
        <p:sp>
          <p:nvSpPr>
            <p:cNvPr id="531" name="Freeform 530">
              <a:extLst>
                <a:ext uri="{FF2B5EF4-FFF2-40B4-BE49-F238E27FC236}">
                  <a16:creationId xmlns:a16="http://schemas.microsoft.com/office/drawing/2014/main" id="{65158CA2-02FC-5DEA-DDE2-8B9B6A3844A9}"/>
                </a:ext>
              </a:extLst>
            </p:cNvPr>
            <p:cNvSpPr/>
            <p:nvPr/>
          </p:nvSpPr>
          <p:spPr>
            <a:xfrm>
              <a:off x="8163331" y="3687618"/>
              <a:ext cx="1983175" cy="1110840"/>
            </a:xfrm>
            <a:custGeom>
              <a:avLst/>
              <a:gdLst>
                <a:gd name="connsiteX0" fmla="*/ 1983175 w 1983175"/>
                <a:gd name="connsiteY0" fmla="*/ 1099199 h 1110840"/>
                <a:gd name="connsiteX1" fmla="*/ 1979704 w 1983175"/>
                <a:gd name="connsiteY1" fmla="*/ 1089101 h 1110840"/>
                <a:gd name="connsiteX2" fmla="*/ 1972795 w 1983175"/>
                <a:gd name="connsiteY2" fmla="*/ 1089101 h 1110840"/>
                <a:gd name="connsiteX3" fmla="*/ 1969357 w 1983175"/>
                <a:gd name="connsiteY3" fmla="*/ 1099199 h 1110840"/>
                <a:gd name="connsiteX4" fmla="*/ 1972795 w 1983175"/>
                <a:gd name="connsiteY4" fmla="*/ 1109297 h 1110840"/>
                <a:gd name="connsiteX5" fmla="*/ 1979704 w 1983175"/>
                <a:gd name="connsiteY5" fmla="*/ 1109297 h 1110840"/>
                <a:gd name="connsiteX6" fmla="*/ 1983175 w 1983175"/>
                <a:gd name="connsiteY6" fmla="*/ 1099199 h 1110840"/>
                <a:gd name="connsiteX7" fmla="*/ 1878901 w 1983175"/>
                <a:gd name="connsiteY7" fmla="*/ 1099199 h 1110840"/>
                <a:gd name="connsiteX8" fmla="*/ 1875429 w 1983175"/>
                <a:gd name="connsiteY8" fmla="*/ 1089101 h 1110840"/>
                <a:gd name="connsiteX9" fmla="*/ 1868520 w 1983175"/>
                <a:gd name="connsiteY9" fmla="*/ 1089101 h 1110840"/>
                <a:gd name="connsiteX10" fmla="*/ 1865049 w 1983175"/>
                <a:gd name="connsiteY10" fmla="*/ 1099199 h 1110840"/>
                <a:gd name="connsiteX11" fmla="*/ 1868520 w 1983175"/>
                <a:gd name="connsiteY11" fmla="*/ 1109297 h 1110840"/>
                <a:gd name="connsiteX12" fmla="*/ 1875429 w 1983175"/>
                <a:gd name="connsiteY12" fmla="*/ 1109297 h 1110840"/>
                <a:gd name="connsiteX13" fmla="*/ 1878901 w 1983175"/>
                <a:gd name="connsiteY13" fmla="*/ 1099199 h 1110840"/>
                <a:gd name="connsiteX14" fmla="*/ 1870205 w 1983175"/>
                <a:gd name="connsiteY14" fmla="*/ 1099199 h 1110840"/>
                <a:gd name="connsiteX15" fmla="*/ 1866734 w 1983175"/>
                <a:gd name="connsiteY15" fmla="*/ 1089101 h 1110840"/>
                <a:gd name="connsiteX16" fmla="*/ 1859825 w 1983175"/>
                <a:gd name="connsiteY16" fmla="*/ 1089101 h 1110840"/>
                <a:gd name="connsiteX17" fmla="*/ 1856387 w 1983175"/>
                <a:gd name="connsiteY17" fmla="*/ 1099199 h 1110840"/>
                <a:gd name="connsiteX18" fmla="*/ 1859825 w 1983175"/>
                <a:gd name="connsiteY18" fmla="*/ 1109297 h 1110840"/>
                <a:gd name="connsiteX19" fmla="*/ 1866734 w 1983175"/>
                <a:gd name="connsiteY19" fmla="*/ 1109297 h 1110840"/>
                <a:gd name="connsiteX20" fmla="*/ 1870205 w 1983175"/>
                <a:gd name="connsiteY20" fmla="*/ 1099199 h 1110840"/>
                <a:gd name="connsiteX21" fmla="*/ 1859757 w 1983175"/>
                <a:gd name="connsiteY21" fmla="*/ 1099199 h 1110840"/>
                <a:gd name="connsiteX22" fmla="*/ 1856286 w 1983175"/>
                <a:gd name="connsiteY22" fmla="*/ 1089101 h 1110840"/>
                <a:gd name="connsiteX23" fmla="*/ 1849377 w 1983175"/>
                <a:gd name="connsiteY23" fmla="*/ 1089101 h 1110840"/>
                <a:gd name="connsiteX24" fmla="*/ 1845940 w 1983175"/>
                <a:gd name="connsiteY24" fmla="*/ 1099199 h 1110840"/>
                <a:gd name="connsiteX25" fmla="*/ 1849377 w 1983175"/>
                <a:gd name="connsiteY25" fmla="*/ 1109297 h 1110840"/>
                <a:gd name="connsiteX26" fmla="*/ 1856286 w 1983175"/>
                <a:gd name="connsiteY26" fmla="*/ 1109297 h 1110840"/>
                <a:gd name="connsiteX27" fmla="*/ 1859757 w 1983175"/>
                <a:gd name="connsiteY27" fmla="*/ 1099199 h 1110840"/>
                <a:gd name="connsiteX28" fmla="*/ 1858039 w 1983175"/>
                <a:gd name="connsiteY28" fmla="*/ 1099199 h 1110840"/>
                <a:gd name="connsiteX29" fmla="*/ 1854567 w 1983175"/>
                <a:gd name="connsiteY29" fmla="*/ 1089101 h 1110840"/>
                <a:gd name="connsiteX30" fmla="*/ 1847659 w 1983175"/>
                <a:gd name="connsiteY30" fmla="*/ 1089101 h 1110840"/>
                <a:gd name="connsiteX31" fmla="*/ 1844187 w 1983175"/>
                <a:gd name="connsiteY31" fmla="*/ 1099199 h 1110840"/>
                <a:gd name="connsiteX32" fmla="*/ 1847659 w 1983175"/>
                <a:gd name="connsiteY32" fmla="*/ 1109297 h 1110840"/>
                <a:gd name="connsiteX33" fmla="*/ 1854567 w 1983175"/>
                <a:gd name="connsiteY33" fmla="*/ 1109297 h 1110840"/>
                <a:gd name="connsiteX34" fmla="*/ 1858039 w 1983175"/>
                <a:gd name="connsiteY34" fmla="*/ 1099199 h 1110840"/>
                <a:gd name="connsiteX35" fmla="*/ 1811091 w 1983175"/>
                <a:gd name="connsiteY35" fmla="*/ 1099199 h 1110840"/>
                <a:gd name="connsiteX36" fmla="*/ 1807620 w 1983175"/>
                <a:gd name="connsiteY36" fmla="*/ 1089101 h 1110840"/>
                <a:gd name="connsiteX37" fmla="*/ 1800711 w 1983175"/>
                <a:gd name="connsiteY37" fmla="*/ 1089101 h 1110840"/>
                <a:gd name="connsiteX38" fmla="*/ 1797274 w 1983175"/>
                <a:gd name="connsiteY38" fmla="*/ 1099199 h 1110840"/>
                <a:gd name="connsiteX39" fmla="*/ 1800711 w 1983175"/>
                <a:gd name="connsiteY39" fmla="*/ 1109297 h 1110840"/>
                <a:gd name="connsiteX40" fmla="*/ 1807620 w 1983175"/>
                <a:gd name="connsiteY40" fmla="*/ 1109297 h 1110840"/>
                <a:gd name="connsiteX41" fmla="*/ 1811091 w 1983175"/>
                <a:gd name="connsiteY41" fmla="*/ 1099199 h 1110840"/>
                <a:gd name="connsiteX42" fmla="*/ 1788511 w 1983175"/>
                <a:gd name="connsiteY42" fmla="*/ 1099199 h 1110840"/>
                <a:gd name="connsiteX43" fmla="*/ 1785040 w 1983175"/>
                <a:gd name="connsiteY43" fmla="*/ 1089101 h 1110840"/>
                <a:gd name="connsiteX44" fmla="*/ 1778131 w 1983175"/>
                <a:gd name="connsiteY44" fmla="*/ 1089101 h 1110840"/>
                <a:gd name="connsiteX45" fmla="*/ 1774659 w 1983175"/>
                <a:gd name="connsiteY45" fmla="*/ 1099199 h 1110840"/>
                <a:gd name="connsiteX46" fmla="*/ 1778131 w 1983175"/>
                <a:gd name="connsiteY46" fmla="*/ 1109297 h 1110840"/>
                <a:gd name="connsiteX47" fmla="*/ 1785040 w 1983175"/>
                <a:gd name="connsiteY47" fmla="*/ 1109297 h 1110840"/>
                <a:gd name="connsiteX48" fmla="*/ 1788511 w 1983175"/>
                <a:gd name="connsiteY48" fmla="*/ 1099199 h 1110840"/>
                <a:gd name="connsiteX49" fmla="*/ 1623370 w 1983175"/>
                <a:gd name="connsiteY49" fmla="*/ 1065882 h 1110840"/>
                <a:gd name="connsiteX50" fmla="*/ 1619899 w 1983175"/>
                <a:gd name="connsiteY50" fmla="*/ 1055784 h 1110840"/>
                <a:gd name="connsiteX51" fmla="*/ 1612990 w 1983175"/>
                <a:gd name="connsiteY51" fmla="*/ 1055784 h 1110840"/>
                <a:gd name="connsiteX52" fmla="*/ 1609552 w 1983175"/>
                <a:gd name="connsiteY52" fmla="*/ 1065882 h 1110840"/>
                <a:gd name="connsiteX53" fmla="*/ 1612990 w 1983175"/>
                <a:gd name="connsiteY53" fmla="*/ 1075980 h 1110840"/>
                <a:gd name="connsiteX54" fmla="*/ 1619899 w 1983175"/>
                <a:gd name="connsiteY54" fmla="*/ 1075980 h 1110840"/>
                <a:gd name="connsiteX55" fmla="*/ 1623370 w 1983175"/>
                <a:gd name="connsiteY55" fmla="*/ 1065882 h 1110840"/>
                <a:gd name="connsiteX56" fmla="*/ 1614675 w 1983175"/>
                <a:gd name="connsiteY56" fmla="*/ 1065882 h 1110840"/>
                <a:gd name="connsiteX57" fmla="*/ 1611237 w 1983175"/>
                <a:gd name="connsiteY57" fmla="*/ 1055784 h 1110840"/>
                <a:gd name="connsiteX58" fmla="*/ 1604328 w 1983175"/>
                <a:gd name="connsiteY58" fmla="*/ 1055784 h 1110840"/>
                <a:gd name="connsiteX59" fmla="*/ 1600891 w 1983175"/>
                <a:gd name="connsiteY59" fmla="*/ 1065882 h 1110840"/>
                <a:gd name="connsiteX60" fmla="*/ 1604328 w 1983175"/>
                <a:gd name="connsiteY60" fmla="*/ 1075980 h 1110840"/>
                <a:gd name="connsiteX61" fmla="*/ 1611237 w 1983175"/>
                <a:gd name="connsiteY61" fmla="*/ 1075980 h 1110840"/>
                <a:gd name="connsiteX62" fmla="*/ 1614675 w 1983175"/>
                <a:gd name="connsiteY62" fmla="*/ 1065882 h 1110840"/>
                <a:gd name="connsiteX63" fmla="*/ 1581680 w 1983175"/>
                <a:gd name="connsiteY63" fmla="*/ 1065882 h 1110840"/>
                <a:gd name="connsiteX64" fmla="*/ 1578209 w 1983175"/>
                <a:gd name="connsiteY64" fmla="*/ 1055784 h 1110840"/>
                <a:gd name="connsiteX65" fmla="*/ 1571300 w 1983175"/>
                <a:gd name="connsiteY65" fmla="*/ 1055784 h 1110840"/>
                <a:gd name="connsiteX66" fmla="*/ 1567862 w 1983175"/>
                <a:gd name="connsiteY66" fmla="*/ 1065882 h 1110840"/>
                <a:gd name="connsiteX67" fmla="*/ 1571300 w 1983175"/>
                <a:gd name="connsiteY67" fmla="*/ 1075980 h 1110840"/>
                <a:gd name="connsiteX68" fmla="*/ 1578209 w 1983175"/>
                <a:gd name="connsiteY68" fmla="*/ 1075980 h 1110840"/>
                <a:gd name="connsiteX69" fmla="*/ 1581680 w 1983175"/>
                <a:gd name="connsiteY69" fmla="*/ 1065882 h 1110840"/>
                <a:gd name="connsiteX70" fmla="*/ 1569514 w 1983175"/>
                <a:gd name="connsiteY70" fmla="*/ 1065882 h 1110840"/>
                <a:gd name="connsiteX71" fmla="*/ 1566043 w 1983175"/>
                <a:gd name="connsiteY71" fmla="*/ 1055784 h 1110840"/>
                <a:gd name="connsiteX72" fmla="*/ 1559133 w 1983175"/>
                <a:gd name="connsiteY72" fmla="*/ 1055784 h 1110840"/>
                <a:gd name="connsiteX73" fmla="*/ 1555696 w 1983175"/>
                <a:gd name="connsiteY73" fmla="*/ 1065882 h 1110840"/>
                <a:gd name="connsiteX74" fmla="*/ 1559133 w 1983175"/>
                <a:gd name="connsiteY74" fmla="*/ 1075980 h 1110840"/>
                <a:gd name="connsiteX75" fmla="*/ 1566043 w 1983175"/>
                <a:gd name="connsiteY75" fmla="*/ 1075980 h 1110840"/>
                <a:gd name="connsiteX76" fmla="*/ 1569514 w 1983175"/>
                <a:gd name="connsiteY76" fmla="*/ 1065882 h 1110840"/>
                <a:gd name="connsiteX77" fmla="*/ 1555595 w 1983175"/>
                <a:gd name="connsiteY77" fmla="*/ 1065882 h 1110840"/>
                <a:gd name="connsiteX78" fmla="*/ 1552157 w 1983175"/>
                <a:gd name="connsiteY78" fmla="*/ 1055784 h 1110840"/>
                <a:gd name="connsiteX79" fmla="*/ 1545248 w 1983175"/>
                <a:gd name="connsiteY79" fmla="*/ 1055784 h 1110840"/>
                <a:gd name="connsiteX80" fmla="*/ 1541811 w 1983175"/>
                <a:gd name="connsiteY80" fmla="*/ 1065882 h 1110840"/>
                <a:gd name="connsiteX81" fmla="*/ 1545248 w 1983175"/>
                <a:gd name="connsiteY81" fmla="*/ 1075980 h 1110840"/>
                <a:gd name="connsiteX82" fmla="*/ 1552157 w 1983175"/>
                <a:gd name="connsiteY82" fmla="*/ 1075980 h 1110840"/>
                <a:gd name="connsiteX83" fmla="*/ 1555595 w 1983175"/>
                <a:gd name="connsiteY83" fmla="*/ 1065882 h 1110840"/>
                <a:gd name="connsiteX84" fmla="*/ 1553842 w 1983175"/>
                <a:gd name="connsiteY84" fmla="*/ 1065882 h 1110840"/>
                <a:gd name="connsiteX85" fmla="*/ 1550371 w 1983175"/>
                <a:gd name="connsiteY85" fmla="*/ 1055784 h 1110840"/>
                <a:gd name="connsiteX86" fmla="*/ 1543462 w 1983175"/>
                <a:gd name="connsiteY86" fmla="*/ 1055784 h 1110840"/>
                <a:gd name="connsiteX87" fmla="*/ 1540024 w 1983175"/>
                <a:gd name="connsiteY87" fmla="*/ 1065882 h 1110840"/>
                <a:gd name="connsiteX88" fmla="*/ 1543462 w 1983175"/>
                <a:gd name="connsiteY88" fmla="*/ 1075980 h 1110840"/>
                <a:gd name="connsiteX89" fmla="*/ 1550371 w 1983175"/>
                <a:gd name="connsiteY89" fmla="*/ 1075980 h 1110840"/>
                <a:gd name="connsiteX90" fmla="*/ 1553842 w 1983175"/>
                <a:gd name="connsiteY90" fmla="*/ 1065882 h 1110840"/>
                <a:gd name="connsiteX91" fmla="*/ 1532981 w 1983175"/>
                <a:gd name="connsiteY91" fmla="*/ 1048130 h 1110840"/>
                <a:gd name="connsiteX92" fmla="*/ 1529543 w 1983175"/>
                <a:gd name="connsiteY92" fmla="*/ 1038033 h 1110840"/>
                <a:gd name="connsiteX93" fmla="*/ 1522634 w 1983175"/>
                <a:gd name="connsiteY93" fmla="*/ 1038033 h 1110840"/>
                <a:gd name="connsiteX94" fmla="*/ 1519196 w 1983175"/>
                <a:gd name="connsiteY94" fmla="*/ 1048130 h 1110840"/>
                <a:gd name="connsiteX95" fmla="*/ 1522634 w 1983175"/>
                <a:gd name="connsiteY95" fmla="*/ 1058228 h 1110840"/>
                <a:gd name="connsiteX96" fmla="*/ 1529543 w 1983175"/>
                <a:gd name="connsiteY96" fmla="*/ 1058228 h 1110840"/>
                <a:gd name="connsiteX97" fmla="*/ 1532981 w 1983175"/>
                <a:gd name="connsiteY97" fmla="*/ 1048130 h 1110840"/>
                <a:gd name="connsiteX98" fmla="*/ 1508648 w 1983175"/>
                <a:gd name="connsiteY98" fmla="*/ 1032372 h 1110840"/>
                <a:gd name="connsiteX99" fmla="*/ 1505176 w 1983175"/>
                <a:gd name="connsiteY99" fmla="*/ 1022274 h 1110840"/>
                <a:gd name="connsiteX100" fmla="*/ 1498267 w 1983175"/>
                <a:gd name="connsiteY100" fmla="*/ 1022274 h 1110840"/>
                <a:gd name="connsiteX101" fmla="*/ 1494796 w 1983175"/>
                <a:gd name="connsiteY101" fmla="*/ 1032372 h 1110840"/>
                <a:gd name="connsiteX102" fmla="*/ 1498267 w 1983175"/>
                <a:gd name="connsiteY102" fmla="*/ 1042470 h 1110840"/>
                <a:gd name="connsiteX103" fmla="*/ 1505176 w 1983175"/>
                <a:gd name="connsiteY103" fmla="*/ 1042470 h 1110840"/>
                <a:gd name="connsiteX104" fmla="*/ 1508648 w 1983175"/>
                <a:gd name="connsiteY104" fmla="*/ 1032372 h 1110840"/>
                <a:gd name="connsiteX105" fmla="*/ 1496481 w 1983175"/>
                <a:gd name="connsiteY105" fmla="*/ 1032372 h 1110840"/>
                <a:gd name="connsiteX106" fmla="*/ 1493043 w 1983175"/>
                <a:gd name="connsiteY106" fmla="*/ 1022274 h 1110840"/>
                <a:gd name="connsiteX107" fmla="*/ 1486134 w 1983175"/>
                <a:gd name="connsiteY107" fmla="*/ 1022274 h 1110840"/>
                <a:gd name="connsiteX108" fmla="*/ 1482697 w 1983175"/>
                <a:gd name="connsiteY108" fmla="*/ 1032372 h 1110840"/>
                <a:gd name="connsiteX109" fmla="*/ 1486134 w 1983175"/>
                <a:gd name="connsiteY109" fmla="*/ 1042470 h 1110840"/>
                <a:gd name="connsiteX110" fmla="*/ 1493043 w 1983175"/>
                <a:gd name="connsiteY110" fmla="*/ 1042470 h 1110840"/>
                <a:gd name="connsiteX111" fmla="*/ 1496481 w 1983175"/>
                <a:gd name="connsiteY111" fmla="*/ 1032372 h 1110840"/>
                <a:gd name="connsiteX112" fmla="*/ 1470429 w 1983175"/>
                <a:gd name="connsiteY112" fmla="*/ 1032372 h 1110840"/>
                <a:gd name="connsiteX113" fmla="*/ 1466958 w 1983175"/>
                <a:gd name="connsiteY113" fmla="*/ 1022274 h 1110840"/>
                <a:gd name="connsiteX114" fmla="*/ 1460049 w 1983175"/>
                <a:gd name="connsiteY114" fmla="*/ 1022274 h 1110840"/>
                <a:gd name="connsiteX115" fmla="*/ 1456578 w 1983175"/>
                <a:gd name="connsiteY115" fmla="*/ 1032372 h 1110840"/>
                <a:gd name="connsiteX116" fmla="*/ 1460049 w 1983175"/>
                <a:gd name="connsiteY116" fmla="*/ 1042470 h 1110840"/>
                <a:gd name="connsiteX117" fmla="*/ 1466958 w 1983175"/>
                <a:gd name="connsiteY117" fmla="*/ 1042470 h 1110840"/>
                <a:gd name="connsiteX118" fmla="*/ 1470429 w 1983175"/>
                <a:gd name="connsiteY118" fmla="*/ 1032372 h 1110840"/>
                <a:gd name="connsiteX119" fmla="*/ 1466958 w 1983175"/>
                <a:gd name="connsiteY119" fmla="*/ 1032372 h 1110840"/>
                <a:gd name="connsiteX120" fmla="*/ 1463486 w 1983175"/>
                <a:gd name="connsiteY120" fmla="*/ 1022274 h 1110840"/>
                <a:gd name="connsiteX121" fmla="*/ 1456578 w 1983175"/>
                <a:gd name="connsiteY121" fmla="*/ 1022274 h 1110840"/>
                <a:gd name="connsiteX122" fmla="*/ 1453140 w 1983175"/>
                <a:gd name="connsiteY122" fmla="*/ 1032372 h 1110840"/>
                <a:gd name="connsiteX123" fmla="*/ 1456578 w 1983175"/>
                <a:gd name="connsiteY123" fmla="*/ 1042470 h 1110840"/>
                <a:gd name="connsiteX124" fmla="*/ 1463486 w 1983175"/>
                <a:gd name="connsiteY124" fmla="*/ 1042470 h 1110840"/>
                <a:gd name="connsiteX125" fmla="*/ 1466958 w 1983175"/>
                <a:gd name="connsiteY125" fmla="*/ 1032372 h 1110840"/>
                <a:gd name="connsiteX126" fmla="*/ 1435649 w 1983175"/>
                <a:gd name="connsiteY126" fmla="*/ 1019830 h 1110840"/>
                <a:gd name="connsiteX127" fmla="*/ 1432177 w 1983175"/>
                <a:gd name="connsiteY127" fmla="*/ 1009732 h 1110840"/>
                <a:gd name="connsiteX128" fmla="*/ 1425268 w 1983175"/>
                <a:gd name="connsiteY128" fmla="*/ 1009732 h 1110840"/>
                <a:gd name="connsiteX129" fmla="*/ 1421831 w 1983175"/>
                <a:gd name="connsiteY129" fmla="*/ 1019830 h 1110840"/>
                <a:gd name="connsiteX130" fmla="*/ 1425268 w 1983175"/>
                <a:gd name="connsiteY130" fmla="*/ 1029928 h 1110840"/>
                <a:gd name="connsiteX131" fmla="*/ 1432177 w 1983175"/>
                <a:gd name="connsiteY131" fmla="*/ 1029928 h 1110840"/>
                <a:gd name="connsiteX132" fmla="*/ 1435649 w 1983175"/>
                <a:gd name="connsiteY132" fmla="*/ 1019830 h 1110840"/>
                <a:gd name="connsiteX133" fmla="*/ 1432177 w 1983175"/>
                <a:gd name="connsiteY133" fmla="*/ 1019830 h 1110840"/>
                <a:gd name="connsiteX134" fmla="*/ 1428739 w 1983175"/>
                <a:gd name="connsiteY134" fmla="*/ 1009732 h 1110840"/>
                <a:gd name="connsiteX135" fmla="*/ 1421831 w 1983175"/>
                <a:gd name="connsiteY135" fmla="*/ 1009732 h 1110840"/>
                <a:gd name="connsiteX136" fmla="*/ 1418393 w 1983175"/>
                <a:gd name="connsiteY136" fmla="*/ 1019830 h 1110840"/>
                <a:gd name="connsiteX137" fmla="*/ 1421831 w 1983175"/>
                <a:gd name="connsiteY137" fmla="*/ 1029928 h 1110840"/>
                <a:gd name="connsiteX138" fmla="*/ 1428739 w 1983175"/>
                <a:gd name="connsiteY138" fmla="*/ 1029928 h 1110840"/>
                <a:gd name="connsiteX139" fmla="*/ 1432177 w 1983175"/>
                <a:gd name="connsiteY139" fmla="*/ 1019830 h 1110840"/>
                <a:gd name="connsiteX140" fmla="*/ 1416539 w 1983175"/>
                <a:gd name="connsiteY140" fmla="*/ 1008639 h 1110840"/>
                <a:gd name="connsiteX141" fmla="*/ 1413068 w 1983175"/>
                <a:gd name="connsiteY141" fmla="*/ 998541 h 1110840"/>
                <a:gd name="connsiteX142" fmla="*/ 1406159 w 1983175"/>
                <a:gd name="connsiteY142" fmla="*/ 998541 h 1110840"/>
                <a:gd name="connsiteX143" fmla="*/ 1402688 w 1983175"/>
                <a:gd name="connsiteY143" fmla="*/ 1008639 h 1110840"/>
                <a:gd name="connsiteX144" fmla="*/ 1406159 w 1983175"/>
                <a:gd name="connsiteY144" fmla="*/ 1018737 h 1110840"/>
                <a:gd name="connsiteX145" fmla="*/ 1413068 w 1983175"/>
                <a:gd name="connsiteY145" fmla="*/ 1018737 h 1110840"/>
                <a:gd name="connsiteX146" fmla="*/ 1416539 w 1983175"/>
                <a:gd name="connsiteY146" fmla="*/ 1008639 h 1110840"/>
                <a:gd name="connsiteX147" fmla="*/ 1407844 w 1983175"/>
                <a:gd name="connsiteY147" fmla="*/ 1008639 h 1110840"/>
                <a:gd name="connsiteX148" fmla="*/ 1404373 w 1983175"/>
                <a:gd name="connsiteY148" fmla="*/ 998541 h 1110840"/>
                <a:gd name="connsiteX149" fmla="*/ 1397464 w 1983175"/>
                <a:gd name="connsiteY149" fmla="*/ 998541 h 1110840"/>
                <a:gd name="connsiteX150" fmla="*/ 1393992 w 1983175"/>
                <a:gd name="connsiteY150" fmla="*/ 1008639 h 1110840"/>
                <a:gd name="connsiteX151" fmla="*/ 1397464 w 1983175"/>
                <a:gd name="connsiteY151" fmla="*/ 1018737 h 1110840"/>
                <a:gd name="connsiteX152" fmla="*/ 1404373 w 1983175"/>
                <a:gd name="connsiteY152" fmla="*/ 1018737 h 1110840"/>
                <a:gd name="connsiteX153" fmla="*/ 1407844 w 1983175"/>
                <a:gd name="connsiteY153" fmla="*/ 1008639 h 1110840"/>
                <a:gd name="connsiteX154" fmla="*/ 1392206 w 1983175"/>
                <a:gd name="connsiteY154" fmla="*/ 1008639 h 1110840"/>
                <a:gd name="connsiteX155" fmla="*/ 1388735 w 1983175"/>
                <a:gd name="connsiteY155" fmla="*/ 998541 h 1110840"/>
                <a:gd name="connsiteX156" fmla="*/ 1381826 w 1983175"/>
                <a:gd name="connsiteY156" fmla="*/ 998541 h 1110840"/>
                <a:gd name="connsiteX157" fmla="*/ 1378388 w 1983175"/>
                <a:gd name="connsiteY157" fmla="*/ 1008639 h 1110840"/>
                <a:gd name="connsiteX158" fmla="*/ 1381826 w 1983175"/>
                <a:gd name="connsiteY158" fmla="*/ 1018737 h 1110840"/>
                <a:gd name="connsiteX159" fmla="*/ 1388735 w 1983175"/>
                <a:gd name="connsiteY159" fmla="*/ 1018737 h 1110840"/>
                <a:gd name="connsiteX160" fmla="*/ 1392206 w 1983175"/>
                <a:gd name="connsiteY160" fmla="*/ 1008639 h 1110840"/>
                <a:gd name="connsiteX161" fmla="*/ 1380040 w 1983175"/>
                <a:gd name="connsiteY161" fmla="*/ 1008639 h 1110840"/>
                <a:gd name="connsiteX162" fmla="*/ 1376568 w 1983175"/>
                <a:gd name="connsiteY162" fmla="*/ 998541 h 1110840"/>
                <a:gd name="connsiteX163" fmla="*/ 1369659 w 1983175"/>
                <a:gd name="connsiteY163" fmla="*/ 998541 h 1110840"/>
                <a:gd name="connsiteX164" fmla="*/ 1366188 w 1983175"/>
                <a:gd name="connsiteY164" fmla="*/ 1008639 h 1110840"/>
                <a:gd name="connsiteX165" fmla="*/ 1369659 w 1983175"/>
                <a:gd name="connsiteY165" fmla="*/ 1018737 h 1110840"/>
                <a:gd name="connsiteX166" fmla="*/ 1376568 w 1983175"/>
                <a:gd name="connsiteY166" fmla="*/ 1018737 h 1110840"/>
                <a:gd name="connsiteX167" fmla="*/ 1380040 w 1983175"/>
                <a:gd name="connsiteY167" fmla="*/ 1008639 h 1110840"/>
                <a:gd name="connsiteX168" fmla="*/ 1360931 w 1983175"/>
                <a:gd name="connsiteY168" fmla="*/ 998863 h 1110840"/>
                <a:gd name="connsiteX169" fmla="*/ 1357459 w 1983175"/>
                <a:gd name="connsiteY169" fmla="*/ 988765 h 1110840"/>
                <a:gd name="connsiteX170" fmla="*/ 1350550 w 1983175"/>
                <a:gd name="connsiteY170" fmla="*/ 988765 h 1110840"/>
                <a:gd name="connsiteX171" fmla="*/ 1347113 w 1983175"/>
                <a:gd name="connsiteY171" fmla="*/ 998863 h 1110840"/>
                <a:gd name="connsiteX172" fmla="*/ 1350550 w 1983175"/>
                <a:gd name="connsiteY172" fmla="*/ 1008961 h 1110840"/>
                <a:gd name="connsiteX173" fmla="*/ 1357459 w 1983175"/>
                <a:gd name="connsiteY173" fmla="*/ 1008961 h 1110840"/>
                <a:gd name="connsiteX174" fmla="*/ 1360931 w 1983175"/>
                <a:gd name="connsiteY174" fmla="*/ 998863 h 1110840"/>
                <a:gd name="connsiteX175" fmla="*/ 1338316 w 1983175"/>
                <a:gd name="connsiteY175" fmla="*/ 998863 h 1110840"/>
                <a:gd name="connsiteX176" fmla="*/ 1334845 w 1983175"/>
                <a:gd name="connsiteY176" fmla="*/ 988765 h 1110840"/>
                <a:gd name="connsiteX177" fmla="*/ 1327936 w 1983175"/>
                <a:gd name="connsiteY177" fmla="*/ 988765 h 1110840"/>
                <a:gd name="connsiteX178" fmla="*/ 1324498 w 1983175"/>
                <a:gd name="connsiteY178" fmla="*/ 998863 h 1110840"/>
                <a:gd name="connsiteX179" fmla="*/ 1327936 w 1983175"/>
                <a:gd name="connsiteY179" fmla="*/ 1008961 h 1110840"/>
                <a:gd name="connsiteX180" fmla="*/ 1334845 w 1983175"/>
                <a:gd name="connsiteY180" fmla="*/ 1008961 h 1110840"/>
                <a:gd name="connsiteX181" fmla="*/ 1338316 w 1983175"/>
                <a:gd name="connsiteY181" fmla="*/ 998863 h 1110840"/>
                <a:gd name="connsiteX182" fmla="*/ 1324397 w 1983175"/>
                <a:gd name="connsiteY182" fmla="*/ 998863 h 1110840"/>
                <a:gd name="connsiteX183" fmla="*/ 1320960 w 1983175"/>
                <a:gd name="connsiteY183" fmla="*/ 988765 h 1110840"/>
                <a:gd name="connsiteX184" fmla="*/ 1314051 w 1983175"/>
                <a:gd name="connsiteY184" fmla="*/ 988765 h 1110840"/>
                <a:gd name="connsiteX185" fmla="*/ 1310613 w 1983175"/>
                <a:gd name="connsiteY185" fmla="*/ 998863 h 1110840"/>
                <a:gd name="connsiteX186" fmla="*/ 1314051 w 1983175"/>
                <a:gd name="connsiteY186" fmla="*/ 1008961 h 1110840"/>
                <a:gd name="connsiteX187" fmla="*/ 1320960 w 1983175"/>
                <a:gd name="connsiteY187" fmla="*/ 1008961 h 1110840"/>
                <a:gd name="connsiteX188" fmla="*/ 1324397 w 1983175"/>
                <a:gd name="connsiteY188" fmla="*/ 998863 h 1110840"/>
                <a:gd name="connsiteX189" fmla="*/ 1312265 w 1983175"/>
                <a:gd name="connsiteY189" fmla="*/ 998863 h 1110840"/>
                <a:gd name="connsiteX190" fmla="*/ 1308793 w 1983175"/>
                <a:gd name="connsiteY190" fmla="*/ 988765 h 1110840"/>
                <a:gd name="connsiteX191" fmla="*/ 1301884 w 1983175"/>
                <a:gd name="connsiteY191" fmla="*/ 988765 h 1110840"/>
                <a:gd name="connsiteX192" fmla="*/ 1298447 w 1983175"/>
                <a:gd name="connsiteY192" fmla="*/ 998863 h 1110840"/>
                <a:gd name="connsiteX193" fmla="*/ 1301884 w 1983175"/>
                <a:gd name="connsiteY193" fmla="*/ 1008961 h 1110840"/>
                <a:gd name="connsiteX194" fmla="*/ 1308793 w 1983175"/>
                <a:gd name="connsiteY194" fmla="*/ 1008961 h 1110840"/>
                <a:gd name="connsiteX195" fmla="*/ 1312265 w 1983175"/>
                <a:gd name="connsiteY195" fmla="*/ 998863 h 1110840"/>
                <a:gd name="connsiteX196" fmla="*/ 1308759 w 1983175"/>
                <a:gd name="connsiteY196" fmla="*/ 998863 h 1110840"/>
                <a:gd name="connsiteX197" fmla="*/ 1305288 w 1983175"/>
                <a:gd name="connsiteY197" fmla="*/ 988765 h 1110840"/>
                <a:gd name="connsiteX198" fmla="*/ 1298379 w 1983175"/>
                <a:gd name="connsiteY198" fmla="*/ 988765 h 1110840"/>
                <a:gd name="connsiteX199" fmla="*/ 1294942 w 1983175"/>
                <a:gd name="connsiteY199" fmla="*/ 998863 h 1110840"/>
                <a:gd name="connsiteX200" fmla="*/ 1298379 w 1983175"/>
                <a:gd name="connsiteY200" fmla="*/ 1008961 h 1110840"/>
                <a:gd name="connsiteX201" fmla="*/ 1305288 w 1983175"/>
                <a:gd name="connsiteY201" fmla="*/ 1008961 h 1110840"/>
                <a:gd name="connsiteX202" fmla="*/ 1308759 w 1983175"/>
                <a:gd name="connsiteY202" fmla="*/ 998863 h 1110840"/>
                <a:gd name="connsiteX203" fmla="*/ 1253151 w 1983175"/>
                <a:gd name="connsiteY203" fmla="*/ 990501 h 1110840"/>
                <a:gd name="connsiteX204" fmla="*/ 1249679 w 1983175"/>
                <a:gd name="connsiteY204" fmla="*/ 980403 h 1110840"/>
                <a:gd name="connsiteX205" fmla="*/ 1242770 w 1983175"/>
                <a:gd name="connsiteY205" fmla="*/ 980403 h 1110840"/>
                <a:gd name="connsiteX206" fmla="*/ 1239333 w 1983175"/>
                <a:gd name="connsiteY206" fmla="*/ 990501 h 1110840"/>
                <a:gd name="connsiteX207" fmla="*/ 1242770 w 1983175"/>
                <a:gd name="connsiteY207" fmla="*/ 1000599 h 1110840"/>
                <a:gd name="connsiteX208" fmla="*/ 1249679 w 1983175"/>
                <a:gd name="connsiteY208" fmla="*/ 1000599 h 1110840"/>
                <a:gd name="connsiteX209" fmla="*/ 1253151 w 1983175"/>
                <a:gd name="connsiteY209" fmla="*/ 990501 h 1110840"/>
                <a:gd name="connsiteX210" fmla="*/ 1240984 w 1983175"/>
                <a:gd name="connsiteY210" fmla="*/ 990501 h 1110840"/>
                <a:gd name="connsiteX211" fmla="*/ 1237547 w 1983175"/>
                <a:gd name="connsiteY211" fmla="*/ 980403 h 1110840"/>
                <a:gd name="connsiteX212" fmla="*/ 1230638 w 1983175"/>
                <a:gd name="connsiteY212" fmla="*/ 980403 h 1110840"/>
                <a:gd name="connsiteX213" fmla="*/ 1227200 w 1983175"/>
                <a:gd name="connsiteY213" fmla="*/ 990501 h 1110840"/>
                <a:gd name="connsiteX214" fmla="*/ 1230638 w 1983175"/>
                <a:gd name="connsiteY214" fmla="*/ 1000599 h 1110840"/>
                <a:gd name="connsiteX215" fmla="*/ 1237547 w 1983175"/>
                <a:gd name="connsiteY215" fmla="*/ 1000599 h 1110840"/>
                <a:gd name="connsiteX216" fmla="*/ 1240984 w 1983175"/>
                <a:gd name="connsiteY216" fmla="*/ 990501 h 1110840"/>
                <a:gd name="connsiteX217" fmla="*/ 1228818 w 1983175"/>
                <a:gd name="connsiteY217" fmla="*/ 990501 h 1110840"/>
                <a:gd name="connsiteX218" fmla="*/ 1225346 w 1983175"/>
                <a:gd name="connsiteY218" fmla="*/ 980403 h 1110840"/>
                <a:gd name="connsiteX219" fmla="*/ 1218437 w 1983175"/>
                <a:gd name="connsiteY219" fmla="*/ 980403 h 1110840"/>
                <a:gd name="connsiteX220" fmla="*/ 1214966 w 1983175"/>
                <a:gd name="connsiteY220" fmla="*/ 990501 h 1110840"/>
                <a:gd name="connsiteX221" fmla="*/ 1218437 w 1983175"/>
                <a:gd name="connsiteY221" fmla="*/ 1000599 h 1110840"/>
                <a:gd name="connsiteX222" fmla="*/ 1225346 w 1983175"/>
                <a:gd name="connsiteY222" fmla="*/ 1000599 h 1110840"/>
                <a:gd name="connsiteX223" fmla="*/ 1228818 w 1983175"/>
                <a:gd name="connsiteY223" fmla="*/ 990501 h 1110840"/>
                <a:gd name="connsiteX224" fmla="*/ 1225346 w 1983175"/>
                <a:gd name="connsiteY224" fmla="*/ 990501 h 1110840"/>
                <a:gd name="connsiteX225" fmla="*/ 1221875 w 1983175"/>
                <a:gd name="connsiteY225" fmla="*/ 980403 h 1110840"/>
                <a:gd name="connsiteX226" fmla="*/ 1214966 w 1983175"/>
                <a:gd name="connsiteY226" fmla="*/ 980403 h 1110840"/>
                <a:gd name="connsiteX227" fmla="*/ 1211495 w 1983175"/>
                <a:gd name="connsiteY227" fmla="*/ 990501 h 1110840"/>
                <a:gd name="connsiteX228" fmla="*/ 1214966 w 1983175"/>
                <a:gd name="connsiteY228" fmla="*/ 1000599 h 1110840"/>
                <a:gd name="connsiteX229" fmla="*/ 1221875 w 1983175"/>
                <a:gd name="connsiteY229" fmla="*/ 1000599 h 1110840"/>
                <a:gd name="connsiteX230" fmla="*/ 1225346 w 1983175"/>
                <a:gd name="connsiteY230" fmla="*/ 990501 h 1110840"/>
                <a:gd name="connsiteX231" fmla="*/ 1213180 w 1983175"/>
                <a:gd name="connsiteY231" fmla="*/ 990501 h 1110840"/>
                <a:gd name="connsiteX232" fmla="*/ 1209742 w 1983175"/>
                <a:gd name="connsiteY232" fmla="*/ 980403 h 1110840"/>
                <a:gd name="connsiteX233" fmla="*/ 1202833 w 1983175"/>
                <a:gd name="connsiteY233" fmla="*/ 980403 h 1110840"/>
                <a:gd name="connsiteX234" fmla="*/ 1199396 w 1983175"/>
                <a:gd name="connsiteY234" fmla="*/ 990501 h 1110840"/>
                <a:gd name="connsiteX235" fmla="*/ 1202833 w 1983175"/>
                <a:gd name="connsiteY235" fmla="*/ 1000599 h 1110840"/>
                <a:gd name="connsiteX236" fmla="*/ 1209742 w 1983175"/>
                <a:gd name="connsiteY236" fmla="*/ 1000599 h 1110840"/>
                <a:gd name="connsiteX237" fmla="*/ 1213180 w 1983175"/>
                <a:gd name="connsiteY237" fmla="*/ 990501 h 1110840"/>
                <a:gd name="connsiteX238" fmla="*/ 1211427 w 1983175"/>
                <a:gd name="connsiteY238" fmla="*/ 990501 h 1110840"/>
                <a:gd name="connsiteX239" fmla="*/ 1207956 w 1983175"/>
                <a:gd name="connsiteY239" fmla="*/ 980403 h 1110840"/>
                <a:gd name="connsiteX240" fmla="*/ 1201047 w 1983175"/>
                <a:gd name="connsiteY240" fmla="*/ 980403 h 1110840"/>
                <a:gd name="connsiteX241" fmla="*/ 1197610 w 1983175"/>
                <a:gd name="connsiteY241" fmla="*/ 990501 h 1110840"/>
                <a:gd name="connsiteX242" fmla="*/ 1201047 w 1983175"/>
                <a:gd name="connsiteY242" fmla="*/ 1000599 h 1110840"/>
                <a:gd name="connsiteX243" fmla="*/ 1207956 w 1983175"/>
                <a:gd name="connsiteY243" fmla="*/ 1000599 h 1110840"/>
                <a:gd name="connsiteX244" fmla="*/ 1211427 w 1983175"/>
                <a:gd name="connsiteY244" fmla="*/ 990501 h 1110840"/>
                <a:gd name="connsiteX245" fmla="*/ 1192318 w 1983175"/>
                <a:gd name="connsiteY245" fmla="*/ 976287 h 1110840"/>
                <a:gd name="connsiteX246" fmla="*/ 1188881 w 1983175"/>
                <a:gd name="connsiteY246" fmla="*/ 966189 h 1110840"/>
                <a:gd name="connsiteX247" fmla="*/ 1181972 w 1983175"/>
                <a:gd name="connsiteY247" fmla="*/ 966189 h 1110840"/>
                <a:gd name="connsiteX248" fmla="*/ 1178534 w 1983175"/>
                <a:gd name="connsiteY248" fmla="*/ 976287 h 1110840"/>
                <a:gd name="connsiteX249" fmla="*/ 1181972 w 1983175"/>
                <a:gd name="connsiteY249" fmla="*/ 986385 h 1110840"/>
                <a:gd name="connsiteX250" fmla="*/ 1188881 w 1983175"/>
                <a:gd name="connsiteY250" fmla="*/ 986385 h 1110840"/>
                <a:gd name="connsiteX251" fmla="*/ 1192318 w 1983175"/>
                <a:gd name="connsiteY251" fmla="*/ 976287 h 1110840"/>
                <a:gd name="connsiteX252" fmla="*/ 1190566 w 1983175"/>
                <a:gd name="connsiteY252" fmla="*/ 976287 h 1110840"/>
                <a:gd name="connsiteX253" fmla="*/ 1187094 w 1983175"/>
                <a:gd name="connsiteY253" fmla="*/ 966189 h 1110840"/>
                <a:gd name="connsiteX254" fmla="*/ 1180185 w 1983175"/>
                <a:gd name="connsiteY254" fmla="*/ 966189 h 1110840"/>
                <a:gd name="connsiteX255" fmla="*/ 1176748 w 1983175"/>
                <a:gd name="connsiteY255" fmla="*/ 976287 h 1110840"/>
                <a:gd name="connsiteX256" fmla="*/ 1180185 w 1983175"/>
                <a:gd name="connsiteY256" fmla="*/ 986385 h 1110840"/>
                <a:gd name="connsiteX257" fmla="*/ 1187094 w 1983175"/>
                <a:gd name="connsiteY257" fmla="*/ 986385 h 1110840"/>
                <a:gd name="connsiteX258" fmla="*/ 1190566 w 1983175"/>
                <a:gd name="connsiteY258" fmla="*/ 976287 h 1110840"/>
                <a:gd name="connsiteX259" fmla="*/ 1161043 w 1983175"/>
                <a:gd name="connsiteY259" fmla="*/ 948887 h 1110840"/>
                <a:gd name="connsiteX260" fmla="*/ 1157571 w 1983175"/>
                <a:gd name="connsiteY260" fmla="*/ 938789 h 1110840"/>
                <a:gd name="connsiteX261" fmla="*/ 1150662 w 1983175"/>
                <a:gd name="connsiteY261" fmla="*/ 938789 h 1110840"/>
                <a:gd name="connsiteX262" fmla="*/ 1147225 w 1983175"/>
                <a:gd name="connsiteY262" fmla="*/ 948887 h 1110840"/>
                <a:gd name="connsiteX263" fmla="*/ 1150662 w 1983175"/>
                <a:gd name="connsiteY263" fmla="*/ 958985 h 1110840"/>
                <a:gd name="connsiteX264" fmla="*/ 1157571 w 1983175"/>
                <a:gd name="connsiteY264" fmla="*/ 958985 h 1110840"/>
                <a:gd name="connsiteX265" fmla="*/ 1161043 w 1983175"/>
                <a:gd name="connsiteY265" fmla="*/ 948887 h 1110840"/>
                <a:gd name="connsiteX266" fmla="*/ 1155819 w 1983175"/>
                <a:gd name="connsiteY266" fmla="*/ 948887 h 1110840"/>
                <a:gd name="connsiteX267" fmla="*/ 1152347 w 1983175"/>
                <a:gd name="connsiteY267" fmla="*/ 938789 h 1110840"/>
                <a:gd name="connsiteX268" fmla="*/ 1145438 w 1983175"/>
                <a:gd name="connsiteY268" fmla="*/ 938789 h 1110840"/>
                <a:gd name="connsiteX269" fmla="*/ 1141967 w 1983175"/>
                <a:gd name="connsiteY269" fmla="*/ 948887 h 1110840"/>
                <a:gd name="connsiteX270" fmla="*/ 1145438 w 1983175"/>
                <a:gd name="connsiteY270" fmla="*/ 958985 h 1110840"/>
                <a:gd name="connsiteX271" fmla="*/ 1152347 w 1983175"/>
                <a:gd name="connsiteY271" fmla="*/ 958985 h 1110840"/>
                <a:gd name="connsiteX272" fmla="*/ 1155819 w 1983175"/>
                <a:gd name="connsiteY272" fmla="*/ 948887 h 1110840"/>
                <a:gd name="connsiteX273" fmla="*/ 1143652 w 1983175"/>
                <a:gd name="connsiteY273" fmla="*/ 935638 h 1110840"/>
                <a:gd name="connsiteX274" fmla="*/ 1140215 w 1983175"/>
                <a:gd name="connsiteY274" fmla="*/ 925540 h 1110840"/>
                <a:gd name="connsiteX275" fmla="*/ 1133306 w 1983175"/>
                <a:gd name="connsiteY275" fmla="*/ 925540 h 1110840"/>
                <a:gd name="connsiteX276" fmla="*/ 1129868 w 1983175"/>
                <a:gd name="connsiteY276" fmla="*/ 935638 h 1110840"/>
                <a:gd name="connsiteX277" fmla="*/ 1133306 w 1983175"/>
                <a:gd name="connsiteY277" fmla="*/ 945736 h 1110840"/>
                <a:gd name="connsiteX278" fmla="*/ 1140215 w 1983175"/>
                <a:gd name="connsiteY278" fmla="*/ 945736 h 1110840"/>
                <a:gd name="connsiteX279" fmla="*/ 1143652 w 1983175"/>
                <a:gd name="connsiteY279" fmla="*/ 935638 h 1110840"/>
                <a:gd name="connsiteX280" fmla="*/ 1140181 w 1983175"/>
                <a:gd name="connsiteY280" fmla="*/ 935638 h 1110840"/>
                <a:gd name="connsiteX281" fmla="*/ 1136710 w 1983175"/>
                <a:gd name="connsiteY281" fmla="*/ 925540 h 1110840"/>
                <a:gd name="connsiteX282" fmla="*/ 1129801 w 1983175"/>
                <a:gd name="connsiteY282" fmla="*/ 925540 h 1110840"/>
                <a:gd name="connsiteX283" fmla="*/ 1126363 w 1983175"/>
                <a:gd name="connsiteY283" fmla="*/ 935638 h 1110840"/>
                <a:gd name="connsiteX284" fmla="*/ 1129801 w 1983175"/>
                <a:gd name="connsiteY284" fmla="*/ 945736 h 1110840"/>
                <a:gd name="connsiteX285" fmla="*/ 1136710 w 1983175"/>
                <a:gd name="connsiteY285" fmla="*/ 945736 h 1110840"/>
                <a:gd name="connsiteX286" fmla="*/ 1140181 w 1983175"/>
                <a:gd name="connsiteY286" fmla="*/ 935638 h 1110840"/>
                <a:gd name="connsiteX287" fmla="*/ 1081067 w 1983175"/>
                <a:gd name="connsiteY287" fmla="*/ 929270 h 1110840"/>
                <a:gd name="connsiteX288" fmla="*/ 1077596 w 1983175"/>
                <a:gd name="connsiteY288" fmla="*/ 919172 h 1110840"/>
                <a:gd name="connsiteX289" fmla="*/ 1070687 w 1983175"/>
                <a:gd name="connsiteY289" fmla="*/ 919172 h 1110840"/>
                <a:gd name="connsiteX290" fmla="*/ 1067249 w 1983175"/>
                <a:gd name="connsiteY290" fmla="*/ 929270 h 1110840"/>
                <a:gd name="connsiteX291" fmla="*/ 1070687 w 1983175"/>
                <a:gd name="connsiteY291" fmla="*/ 939368 h 1110840"/>
                <a:gd name="connsiteX292" fmla="*/ 1077596 w 1983175"/>
                <a:gd name="connsiteY292" fmla="*/ 939368 h 1110840"/>
                <a:gd name="connsiteX293" fmla="*/ 1081067 w 1983175"/>
                <a:gd name="connsiteY293" fmla="*/ 929270 h 1110840"/>
                <a:gd name="connsiteX294" fmla="*/ 1079348 w 1983175"/>
                <a:gd name="connsiteY294" fmla="*/ 923031 h 1110840"/>
                <a:gd name="connsiteX295" fmla="*/ 1075877 w 1983175"/>
                <a:gd name="connsiteY295" fmla="*/ 912933 h 1110840"/>
                <a:gd name="connsiteX296" fmla="*/ 1068968 w 1983175"/>
                <a:gd name="connsiteY296" fmla="*/ 912933 h 1110840"/>
                <a:gd name="connsiteX297" fmla="*/ 1065497 w 1983175"/>
                <a:gd name="connsiteY297" fmla="*/ 923031 h 1110840"/>
                <a:gd name="connsiteX298" fmla="*/ 1068968 w 1983175"/>
                <a:gd name="connsiteY298" fmla="*/ 933129 h 1110840"/>
                <a:gd name="connsiteX299" fmla="*/ 1075877 w 1983175"/>
                <a:gd name="connsiteY299" fmla="*/ 933129 h 1110840"/>
                <a:gd name="connsiteX300" fmla="*/ 1079348 w 1983175"/>
                <a:gd name="connsiteY300" fmla="*/ 923031 h 1110840"/>
                <a:gd name="connsiteX301" fmla="*/ 1063677 w 1983175"/>
                <a:gd name="connsiteY301" fmla="*/ 898590 h 1110840"/>
                <a:gd name="connsiteX302" fmla="*/ 1060239 w 1983175"/>
                <a:gd name="connsiteY302" fmla="*/ 888493 h 1110840"/>
                <a:gd name="connsiteX303" fmla="*/ 1053330 w 1983175"/>
                <a:gd name="connsiteY303" fmla="*/ 888493 h 1110840"/>
                <a:gd name="connsiteX304" fmla="*/ 1049859 w 1983175"/>
                <a:gd name="connsiteY304" fmla="*/ 898590 h 1110840"/>
                <a:gd name="connsiteX305" fmla="*/ 1053330 w 1983175"/>
                <a:gd name="connsiteY305" fmla="*/ 908688 h 1110840"/>
                <a:gd name="connsiteX306" fmla="*/ 1060239 w 1983175"/>
                <a:gd name="connsiteY306" fmla="*/ 908688 h 1110840"/>
                <a:gd name="connsiteX307" fmla="*/ 1063677 w 1983175"/>
                <a:gd name="connsiteY307" fmla="*/ 898590 h 1110840"/>
                <a:gd name="connsiteX308" fmla="*/ 1055015 w 1983175"/>
                <a:gd name="connsiteY308" fmla="*/ 898590 h 1110840"/>
                <a:gd name="connsiteX309" fmla="*/ 1051544 w 1983175"/>
                <a:gd name="connsiteY309" fmla="*/ 888493 h 1110840"/>
                <a:gd name="connsiteX310" fmla="*/ 1044635 w 1983175"/>
                <a:gd name="connsiteY310" fmla="*/ 888493 h 1110840"/>
                <a:gd name="connsiteX311" fmla="*/ 1041197 w 1983175"/>
                <a:gd name="connsiteY311" fmla="*/ 898590 h 1110840"/>
                <a:gd name="connsiteX312" fmla="*/ 1044635 w 1983175"/>
                <a:gd name="connsiteY312" fmla="*/ 908688 h 1110840"/>
                <a:gd name="connsiteX313" fmla="*/ 1051544 w 1983175"/>
                <a:gd name="connsiteY313" fmla="*/ 908688 h 1110840"/>
                <a:gd name="connsiteX314" fmla="*/ 1055015 w 1983175"/>
                <a:gd name="connsiteY314" fmla="*/ 898590 h 1110840"/>
                <a:gd name="connsiteX315" fmla="*/ 1046320 w 1983175"/>
                <a:gd name="connsiteY315" fmla="*/ 898590 h 1110840"/>
                <a:gd name="connsiteX316" fmla="*/ 1042882 w 1983175"/>
                <a:gd name="connsiteY316" fmla="*/ 888493 h 1110840"/>
                <a:gd name="connsiteX317" fmla="*/ 1035974 w 1983175"/>
                <a:gd name="connsiteY317" fmla="*/ 888493 h 1110840"/>
                <a:gd name="connsiteX318" fmla="*/ 1032536 w 1983175"/>
                <a:gd name="connsiteY318" fmla="*/ 898590 h 1110840"/>
                <a:gd name="connsiteX319" fmla="*/ 1035974 w 1983175"/>
                <a:gd name="connsiteY319" fmla="*/ 908688 h 1110840"/>
                <a:gd name="connsiteX320" fmla="*/ 1042882 w 1983175"/>
                <a:gd name="connsiteY320" fmla="*/ 908688 h 1110840"/>
                <a:gd name="connsiteX321" fmla="*/ 1046320 w 1983175"/>
                <a:gd name="connsiteY321" fmla="*/ 898590 h 1110840"/>
                <a:gd name="connsiteX322" fmla="*/ 1044568 w 1983175"/>
                <a:gd name="connsiteY322" fmla="*/ 898590 h 1110840"/>
                <a:gd name="connsiteX323" fmla="*/ 1041096 w 1983175"/>
                <a:gd name="connsiteY323" fmla="*/ 888493 h 1110840"/>
                <a:gd name="connsiteX324" fmla="*/ 1034187 w 1983175"/>
                <a:gd name="connsiteY324" fmla="*/ 888493 h 1110840"/>
                <a:gd name="connsiteX325" fmla="*/ 1030750 w 1983175"/>
                <a:gd name="connsiteY325" fmla="*/ 898590 h 1110840"/>
                <a:gd name="connsiteX326" fmla="*/ 1034187 w 1983175"/>
                <a:gd name="connsiteY326" fmla="*/ 908688 h 1110840"/>
                <a:gd name="connsiteX327" fmla="*/ 1041096 w 1983175"/>
                <a:gd name="connsiteY327" fmla="*/ 908688 h 1110840"/>
                <a:gd name="connsiteX328" fmla="*/ 1044568 w 1983175"/>
                <a:gd name="connsiteY328" fmla="*/ 898590 h 1110840"/>
                <a:gd name="connsiteX329" fmla="*/ 1042849 w 1983175"/>
                <a:gd name="connsiteY329" fmla="*/ 898590 h 1110840"/>
                <a:gd name="connsiteX330" fmla="*/ 1039377 w 1983175"/>
                <a:gd name="connsiteY330" fmla="*/ 888493 h 1110840"/>
                <a:gd name="connsiteX331" fmla="*/ 1032468 w 1983175"/>
                <a:gd name="connsiteY331" fmla="*/ 888493 h 1110840"/>
                <a:gd name="connsiteX332" fmla="*/ 1028997 w 1983175"/>
                <a:gd name="connsiteY332" fmla="*/ 898590 h 1110840"/>
                <a:gd name="connsiteX333" fmla="*/ 1032468 w 1983175"/>
                <a:gd name="connsiteY333" fmla="*/ 908688 h 1110840"/>
                <a:gd name="connsiteX334" fmla="*/ 1039377 w 1983175"/>
                <a:gd name="connsiteY334" fmla="*/ 908688 h 1110840"/>
                <a:gd name="connsiteX335" fmla="*/ 1042849 w 1983175"/>
                <a:gd name="connsiteY335" fmla="*/ 898590 h 1110840"/>
                <a:gd name="connsiteX336" fmla="*/ 1021987 w 1983175"/>
                <a:gd name="connsiteY336" fmla="*/ 892866 h 1110840"/>
                <a:gd name="connsiteX337" fmla="*/ 1018516 w 1983175"/>
                <a:gd name="connsiteY337" fmla="*/ 882768 h 1110840"/>
                <a:gd name="connsiteX338" fmla="*/ 1011607 w 1983175"/>
                <a:gd name="connsiteY338" fmla="*/ 882768 h 1110840"/>
                <a:gd name="connsiteX339" fmla="*/ 1008169 w 1983175"/>
                <a:gd name="connsiteY339" fmla="*/ 892866 h 1110840"/>
                <a:gd name="connsiteX340" fmla="*/ 1011607 w 1983175"/>
                <a:gd name="connsiteY340" fmla="*/ 902964 h 1110840"/>
                <a:gd name="connsiteX341" fmla="*/ 1018516 w 1983175"/>
                <a:gd name="connsiteY341" fmla="*/ 902964 h 1110840"/>
                <a:gd name="connsiteX342" fmla="*/ 1021987 w 1983175"/>
                <a:gd name="connsiteY342" fmla="*/ 892866 h 1110840"/>
                <a:gd name="connsiteX343" fmla="*/ 1016763 w 1983175"/>
                <a:gd name="connsiteY343" fmla="*/ 892866 h 1110840"/>
                <a:gd name="connsiteX344" fmla="*/ 1013292 w 1983175"/>
                <a:gd name="connsiteY344" fmla="*/ 882768 h 1110840"/>
                <a:gd name="connsiteX345" fmla="*/ 1006383 w 1983175"/>
                <a:gd name="connsiteY345" fmla="*/ 882768 h 1110840"/>
                <a:gd name="connsiteX346" fmla="*/ 1002945 w 1983175"/>
                <a:gd name="connsiteY346" fmla="*/ 892866 h 1110840"/>
                <a:gd name="connsiteX347" fmla="*/ 1006383 w 1983175"/>
                <a:gd name="connsiteY347" fmla="*/ 902964 h 1110840"/>
                <a:gd name="connsiteX348" fmla="*/ 1013292 w 1983175"/>
                <a:gd name="connsiteY348" fmla="*/ 902964 h 1110840"/>
                <a:gd name="connsiteX349" fmla="*/ 1016763 w 1983175"/>
                <a:gd name="connsiteY349" fmla="*/ 892866 h 1110840"/>
                <a:gd name="connsiteX350" fmla="*/ 1009821 w 1983175"/>
                <a:gd name="connsiteY350" fmla="*/ 881932 h 1110840"/>
                <a:gd name="connsiteX351" fmla="*/ 1006349 w 1983175"/>
                <a:gd name="connsiteY351" fmla="*/ 871834 h 1110840"/>
                <a:gd name="connsiteX352" fmla="*/ 999440 w 1983175"/>
                <a:gd name="connsiteY352" fmla="*/ 871834 h 1110840"/>
                <a:gd name="connsiteX353" fmla="*/ 995969 w 1983175"/>
                <a:gd name="connsiteY353" fmla="*/ 881932 h 1110840"/>
                <a:gd name="connsiteX354" fmla="*/ 999440 w 1983175"/>
                <a:gd name="connsiteY354" fmla="*/ 892030 h 1110840"/>
                <a:gd name="connsiteX355" fmla="*/ 1006349 w 1983175"/>
                <a:gd name="connsiteY355" fmla="*/ 892030 h 1110840"/>
                <a:gd name="connsiteX356" fmla="*/ 1009821 w 1983175"/>
                <a:gd name="connsiteY356" fmla="*/ 881932 h 1110840"/>
                <a:gd name="connsiteX357" fmla="*/ 1004597 w 1983175"/>
                <a:gd name="connsiteY357" fmla="*/ 881932 h 1110840"/>
                <a:gd name="connsiteX358" fmla="*/ 1001125 w 1983175"/>
                <a:gd name="connsiteY358" fmla="*/ 871834 h 1110840"/>
                <a:gd name="connsiteX359" fmla="*/ 994216 w 1983175"/>
                <a:gd name="connsiteY359" fmla="*/ 871834 h 1110840"/>
                <a:gd name="connsiteX360" fmla="*/ 990745 w 1983175"/>
                <a:gd name="connsiteY360" fmla="*/ 881932 h 1110840"/>
                <a:gd name="connsiteX361" fmla="*/ 994216 w 1983175"/>
                <a:gd name="connsiteY361" fmla="*/ 892030 h 1110840"/>
                <a:gd name="connsiteX362" fmla="*/ 1001125 w 1983175"/>
                <a:gd name="connsiteY362" fmla="*/ 892030 h 1110840"/>
                <a:gd name="connsiteX363" fmla="*/ 1004597 w 1983175"/>
                <a:gd name="connsiteY363" fmla="*/ 881932 h 1110840"/>
                <a:gd name="connsiteX364" fmla="*/ 995901 w 1983175"/>
                <a:gd name="connsiteY364" fmla="*/ 881932 h 1110840"/>
                <a:gd name="connsiteX365" fmla="*/ 992430 w 1983175"/>
                <a:gd name="connsiteY365" fmla="*/ 871834 h 1110840"/>
                <a:gd name="connsiteX366" fmla="*/ 985521 w 1983175"/>
                <a:gd name="connsiteY366" fmla="*/ 871834 h 1110840"/>
                <a:gd name="connsiteX367" fmla="*/ 982084 w 1983175"/>
                <a:gd name="connsiteY367" fmla="*/ 881932 h 1110840"/>
                <a:gd name="connsiteX368" fmla="*/ 985521 w 1983175"/>
                <a:gd name="connsiteY368" fmla="*/ 892030 h 1110840"/>
                <a:gd name="connsiteX369" fmla="*/ 992430 w 1983175"/>
                <a:gd name="connsiteY369" fmla="*/ 892030 h 1110840"/>
                <a:gd name="connsiteX370" fmla="*/ 995901 w 1983175"/>
                <a:gd name="connsiteY370" fmla="*/ 881932 h 1110840"/>
                <a:gd name="connsiteX371" fmla="*/ 994149 w 1983175"/>
                <a:gd name="connsiteY371" fmla="*/ 881932 h 1110840"/>
                <a:gd name="connsiteX372" fmla="*/ 990678 w 1983175"/>
                <a:gd name="connsiteY372" fmla="*/ 871834 h 1110840"/>
                <a:gd name="connsiteX373" fmla="*/ 983769 w 1983175"/>
                <a:gd name="connsiteY373" fmla="*/ 871834 h 1110840"/>
                <a:gd name="connsiteX374" fmla="*/ 980297 w 1983175"/>
                <a:gd name="connsiteY374" fmla="*/ 881932 h 1110840"/>
                <a:gd name="connsiteX375" fmla="*/ 983769 w 1983175"/>
                <a:gd name="connsiteY375" fmla="*/ 892030 h 1110840"/>
                <a:gd name="connsiteX376" fmla="*/ 990678 w 1983175"/>
                <a:gd name="connsiteY376" fmla="*/ 892030 h 1110840"/>
                <a:gd name="connsiteX377" fmla="*/ 994149 w 1983175"/>
                <a:gd name="connsiteY377" fmla="*/ 881932 h 1110840"/>
                <a:gd name="connsiteX378" fmla="*/ 992430 w 1983175"/>
                <a:gd name="connsiteY378" fmla="*/ 881932 h 1110840"/>
                <a:gd name="connsiteX379" fmla="*/ 988959 w 1983175"/>
                <a:gd name="connsiteY379" fmla="*/ 871834 h 1110840"/>
                <a:gd name="connsiteX380" fmla="*/ 982050 w 1983175"/>
                <a:gd name="connsiteY380" fmla="*/ 871834 h 1110840"/>
                <a:gd name="connsiteX381" fmla="*/ 978612 w 1983175"/>
                <a:gd name="connsiteY381" fmla="*/ 881932 h 1110840"/>
                <a:gd name="connsiteX382" fmla="*/ 982050 w 1983175"/>
                <a:gd name="connsiteY382" fmla="*/ 892030 h 1110840"/>
                <a:gd name="connsiteX383" fmla="*/ 988959 w 1983175"/>
                <a:gd name="connsiteY383" fmla="*/ 892030 h 1110840"/>
                <a:gd name="connsiteX384" fmla="*/ 992430 w 1983175"/>
                <a:gd name="connsiteY384" fmla="*/ 881932 h 1110840"/>
                <a:gd name="connsiteX385" fmla="*/ 983735 w 1983175"/>
                <a:gd name="connsiteY385" fmla="*/ 881932 h 1110840"/>
                <a:gd name="connsiteX386" fmla="*/ 980264 w 1983175"/>
                <a:gd name="connsiteY386" fmla="*/ 871834 h 1110840"/>
                <a:gd name="connsiteX387" fmla="*/ 973355 w 1983175"/>
                <a:gd name="connsiteY387" fmla="*/ 871834 h 1110840"/>
                <a:gd name="connsiteX388" fmla="*/ 969883 w 1983175"/>
                <a:gd name="connsiteY388" fmla="*/ 881932 h 1110840"/>
                <a:gd name="connsiteX389" fmla="*/ 973355 w 1983175"/>
                <a:gd name="connsiteY389" fmla="*/ 892030 h 1110840"/>
                <a:gd name="connsiteX390" fmla="*/ 980264 w 1983175"/>
                <a:gd name="connsiteY390" fmla="*/ 892030 h 1110840"/>
                <a:gd name="connsiteX391" fmla="*/ 983735 w 1983175"/>
                <a:gd name="connsiteY391" fmla="*/ 881932 h 1110840"/>
                <a:gd name="connsiteX392" fmla="*/ 968097 w 1983175"/>
                <a:gd name="connsiteY392" fmla="*/ 876851 h 1110840"/>
                <a:gd name="connsiteX393" fmla="*/ 964626 w 1983175"/>
                <a:gd name="connsiteY393" fmla="*/ 866753 h 1110840"/>
                <a:gd name="connsiteX394" fmla="*/ 957717 w 1983175"/>
                <a:gd name="connsiteY394" fmla="*/ 866753 h 1110840"/>
                <a:gd name="connsiteX395" fmla="*/ 954246 w 1983175"/>
                <a:gd name="connsiteY395" fmla="*/ 876851 h 1110840"/>
                <a:gd name="connsiteX396" fmla="*/ 957717 w 1983175"/>
                <a:gd name="connsiteY396" fmla="*/ 886949 h 1110840"/>
                <a:gd name="connsiteX397" fmla="*/ 964626 w 1983175"/>
                <a:gd name="connsiteY397" fmla="*/ 886949 h 1110840"/>
                <a:gd name="connsiteX398" fmla="*/ 968097 w 1983175"/>
                <a:gd name="connsiteY398" fmla="*/ 876851 h 1110840"/>
                <a:gd name="connsiteX399" fmla="*/ 959402 w 1983175"/>
                <a:gd name="connsiteY399" fmla="*/ 876851 h 1110840"/>
                <a:gd name="connsiteX400" fmla="*/ 955931 w 1983175"/>
                <a:gd name="connsiteY400" fmla="*/ 866753 h 1110840"/>
                <a:gd name="connsiteX401" fmla="*/ 949022 w 1983175"/>
                <a:gd name="connsiteY401" fmla="*/ 866753 h 1110840"/>
                <a:gd name="connsiteX402" fmla="*/ 945584 w 1983175"/>
                <a:gd name="connsiteY402" fmla="*/ 876851 h 1110840"/>
                <a:gd name="connsiteX403" fmla="*/ 949022 w 1983175"/>
                <a:gd name="connsiteY403" fmla="*/ 886949 h 1110840"/>
                <a:gd name="connsiteX404" fmla="*/ 955931 w 1983175"/>
                <a:gd name="connsiteY404" fmla="*/ 886949 h 1110840"/>
                <a:gd name="connsiteX405" fmla="*/ 959402 w 1983175"/>
                <a:gd name="connsiteY405" fmla="*/ 876851 h 1110840"/>
                <a:gd name="connsiteX406" fmla="*/ 957649 w 1983175"/>
                <a:gd name="connsiteY406" fmla="*/ 876851 h 1110840"/>
                <a:gd name="connsiteX407" fmla="*/ 954178 w 1983175"/>
                <a:gd name="connsiteY407" fmla="*/ 866753 h 1110840"/>
                <a:gd name="connsiteX408" fmla="*/ 947269 w 1983175"/>
                <a:gd name="connsiteY408" fmla="*/ 866753 h 1110840"/>
                <a:gd name="connsiteX409" fmla="*/ 943831 w 1983175"/>
                <a:gd name="connsiteY409" fmla="*/ 876851 h 1110840"/>
                <a:gd name="connsiteX410" fmla="*/ 947269 w 1983175"/>
                <a:gd name="connsiteY410" fmla="*/ 886949 h 1110840"/>
                <a:gd name="connsiteX411" fmla="*/ 954178 w 1983175"/>
                <a:gd name="connsiteY411" fmla="*/ 886949 h 1110840"/>
                <a:gd name="connsiteX412" fmla="*/ 957649 w 1983175"/>
                <a:gd name="connsiteY412" fmla="*/ 876851 h 1110840"/>
                <a:gd name="connsiteX413" fmla="*/ 954178 w 1983175"/>
                <a:gd name="connsiteY413" fmla="*/ 876851 h 1110840"/>
                <a:gd name="connsiteX414" fmla="*/ 950707 w 1983175"/>
                <a:gd name="connsiteY414" fmla="*/ 866753 h 1110840"/>
                <a:gd name="connsiteX415" fmla="*/ 943798 w 1983175"/>
                <a:gd name="connsiteY415" fmla="*/ 866753 h 1110840"/>
                <a:gd name="connsiteX416" fmla="*/ 940360 w 1983175"/>
                <a:gd name="connsiteY416" fmla="*/ 876851 h 1110840"/>
                <a:gd name="connsiteX417" fmla="*/ 943798 w 1983175"/>
                <a:gd name="connsiteY417" fmla="*/ 886949 h 1110840"/>
                <a:gd name="connsiteX418" fmla="*/ 950707 w 1983175"/>
                <a:gd name="connsiteY418" fmla="*/ 886949 h 1110840"/>
                <a:gd name="connsiteX419" fmla="*/ 954178 w 1983175"/>
                <a:gd name="connsiteY419" fmla="*/ 876851 h 1110840"/>
                <a:gd name="connsiteX420" fmla="*/ 948954 w 1983175"/>
                <a:gd name="connsiteY420" fmla="*/ 876851 h 1110840"/>
                <a:gd name="connsiteX421" fmla="*/ 945483 w 1983175"/>
                <a:gd name="connsiteY421" fmla="*/ 866753 h 1110840"/>
                <a:gd name="connsiteX422" fmla="*/ 938574 w 1983175"/>
                <a:gd name="connsiteY422" fmla="*/ 866753 h 1110840"/>
                <a:gd name="connsiteX423" fmla="*/ 935136 w 1983175"/>
                <a:gd name="connsiteY423" fmla="*/ 876851 h 1110840"/>
                <a:gd name="connsiteX424" fmla="*/ 938574 w 1983175"/>
                <a:gd name="connsiteY424" fmla="*/ 886949 h 1110840"/>
                <a:gd name="connsiteX425" fmla="*/ 945483 w 1983175"/>
                <a:gd name="connsiteY425" fmla="*/ 886949 h 1110840"/>
                <a:gd name="connsiteX426" fmla="*/ 948954 w 1983175"/>
                <a:gd name="connsiteY426" fmla="*/ 876851 h 1110840"/>
                <a:gd name="connsiteX427" fmla="*/ 947235 w 1983175"/>
                <a:gd name="connsiteY427" fmla="*/ 876851 h 1110840"/>
                <a:gd name="connsiteX428" fmla="*/ 943764 w 1983175"/>
                <a:gd name="connsiteY428" fmla="*/ 866753 h 1110840"/>
                <a:gd name="connsiteX429" fmla="*/ 936855 w 1983175"/>
                <a:gd name="connsiteY429" fmla="*/ 866753 h 1110840"/>
                <a:gd name="connsiteX430" fmla="*/ 933417 w 1983175"/>
                <a:gd name="connsiteY430" fmla="*/ 876851 h 1110840"/>
                <a:gd name="connsiteX431" fmla="*/ 936855 w 1983175"/>
                <a:gd name="connsiteY431" fmla="*/ 886949 h 1110840"/>
                <a:gd name="connsiteX432" fmla="*/ 943764 w 1983175"/>
                <a:gd name="connsiteY432" fmla="*/ 886949 h 1110840"/>
                <a:gd name="connsiteX433" fmla="*/ 947235 w 1983175"/>
                <a:gd name="connsiteY433" fmla="*/ 876851 h 1110840"/>
                <a:gd name="connsiteX434" fmla="*/ 945483 w 1983175"/>
                <a:gd name="connsiteY434" fmla="*/ 876851 h 1110840"/>
                <a:gd name="connsiteX435" fmla="*/ 942012 w 1983175"/>
                <a:gd name="connsiteY435" fmla="*/ 866753 h 1110840"/>
                <a:gd name="connsiteX436" fmla="*/ 935103 w 1983175"/>
                <a:gd name="connsiteY436" fmla="*/ 866753 h 1110840"/>
                <a:gd name="connsiteX437" fmla="*/ 931631 w 1983175"/>
                <a:gd name="connsiteY437" fmla="*/ 876851 h 1110840"/>
                <a:gd name="connsiteX438" fmla="*/ 935103 w 1983175"/>
                <a:gd name="connsiteY438" fmla="*/ 886949 h 1110840"/>
                <a:gd name="connsiteX439" fmla="*/ 942012 w 1983175"/>
                <a:gd name="connsiteY439" fmla="*/ 886949 h 1110840"/>
                <a:gd name="connsiteX440" fmla="*/ 945483 w 1983175"/>
                <a:gd name="connsiteY440" fmla="*/ 876851 h 1110840"/>
                <a:gd name="connsiteX441" fmla="*/ 942012 w 1983175"/>
                <a:gd name="connsiteY441" fmla="*/ 876851 h 1110840"/>
                <a:gd name="connsiteX442" fmla="*/ 938540 w 1983175"/>
                <a:gd name="connsiteY442" fmla="*/ 866753 h 1110840"/>
                <a:gd name="connsiteX443" fmla="*/ 931631 w 1983175"/>
                <a:gd name="connsiteY443" fmla="*/ 866753 h 1110840"/>
                <a:gd name="connsiteX444" fmla="*/ 928194 w 1983175"/>
                <a:gd name="connsiteY444" fmla="*/ 876851 h 1110840"/>
                <a:gd name="connsiteX445" fmla="*/ 931631 w 1983175"/>
                <a:gd name="connsiteY445" fmla="*/ 886949 h 1110840"/>
                <a:gd name="connsiteX446" fmla="*/ 938540 w 1983175"/>
                <a:gd name="connsiteY446" fmla="*/ 886949 h 1110840"/>
                <a:gd name="connsiteX447" fmla="*/ 942012 w 1983175"/>
                <a:gd name="connsiteY447" fmla="*/ 876851 h 1110840"/>
                <a:gd name="connsiteX448" fmla="*/ 935069 w 1983175"/>
                <a:gd name="connsiteY448" fmla="*/ 876851 h 1110840"/>
                <a:gd name="connsiteX449" fmla="*/ 931598 w 1983175"/>
                <a:gd name="connsiteY449" fmla="*/ 866753 h 1110840"/>
                <a:gd name="connsiteX450" fmla="*/ 924689 w 1983175"/>
                <a:gd name="connsiteY450" fmla="*/ 866753 h 1110840"/>
                <a:gd name="connsiteX451" fmla="*/ 921217 w 1983175"/>
                <a:gd name="connsiteY451" fmla="*/ 876851 h 1110840"/>
                <a:gd name="connsiteX452" fmla="*/ 924689 w 1983175"/>
                <a:gd name="connsiteY452" fmla="*/ 886949 h 1110840"/>
                <a:gd name="connsiteX453" fmla="*/ 931598 w 1983175"/>
                <a:gd name="connsiteY453" fmla="*/ 886949 h 1110840"/>
                <a:gd name="connsiteX454" fmla="*/ 935069 w 1983175"/>
                <a:gd name="connsiteY454" fmla="*/ 876851 h 1110840"/>
                <a:gd name="connsiteX455" fmla="*/ 933316 w 1983175"/>
                <a:gd name="connsiteY455" fmla="*/ 872220 h 1110840"/>
                <a:gd name="connsiteX456" fmla="*/ 929879 w 1983175"/>
                <a:gd name="connsiteY456" fmla="*/ 862122 h 1110840"/>
                <a:gd name="connsiteX457" fmla="*/ 922970 w 1983175"/>
                <a:gd name="connsiteY457" fmla="*/ 862122 h 1110840"/>
                <a:gd name="connsiteX458" fmla="*/ 919532 w 1983175"/>
                <a:gd name="connsiteY458" fmla="*/ 872220 h 1110840"/>
                <a:gd name="connsiteX459" fmla="*/ 922970 w 1983175"/>
                <a:gd name="connsiteY459" fmla="*/ 882318 h 1110840"/>
                <a:gd name="connsiteX460" fmla="*/ 929879 w 1983175"/>
                <a:gd name="connsiteY460" fmla="*/ 882318 h 1110840"/>
                <a:gd name="connsiteX461" fmla="*/ 933316 w 1983175"/>
                <a:gd name="connsiteY461" fmla="*/ 872220 h 1110840"/>
                <a:gd name="connsiteX462" fmla="*/ 910736 w 1983175"/>
                <a:gd name="connsiteY462" fmla="*/ 872220 h 1110840"/>
                <a:gd name="connsiteX463" fmla="*/ 907265 w 1983175"/>
                <a:gd name="connsiteY463" fmla="*/ 862122 h 1110840"/>
                <a:gd name="connsiteX464" fmla="*/ 900356 w 1983175"/>
                <a:gd name="connsiteY464" fmla="*/ 862122 h 1110840"/>
                <a:gd name="connsiteX465" fmla="*/ 896918 w 1983175"/>
                <a:gd name="connsiteY465" fmla="*/ 872220 h 1110840"/>
                <a:gd name="connsiteX466" fmla="*/ 900356 w 1983175"/>
                <a:gd name="connsiteY466" fmla="*/ 882318 h 1110840"/>
                <a:gd name="connsiteX467" fmla="*/ 907265 w 1983175"/>
                <a:gd name="connsiteY467" fmla="*/ 882318 h 1110840"/>
                <a:gd name="connsiteX468" fmla="*/ 910736 w 1983175"/>
                <a:gd name="connsiteY468" fmla="*/ 872220 h 1110840"/>
                <a:gd name="connsiteX469" fmla="*/ 907265 w 1983175"/>
                <a:gd name="connsiteY469" fmla="*/ 872220 h 1110840"/>
                <a:gd name="connsiteX470" fmla="*/ 903793 w 1983175"/>
                <a:gd name="connsiteY470" fmla="*/ 862122 h 1110840"/>
                <a:gd name="connsiteX471" fmla="*/ 896884 w 1983175"/>
                <a:gd name="connsiteY471" fmla="*/ 862122 h 1110840"/>
                <a:gd name="connsiteX472" fmla="*/ 893413 w 1983175"/>
                <a:gd name="connsiteY472" fmla="*/ 872220 h 1110840"/>
                <a:gd name="connsiteX473" fmla="*/ 896884 w 1983175"/>
                <a:gd name="connsiteY473" fmla="*/ 882318 h 1110840"/>
                <a:gd name="connsiteX474" fmla="*/ 903793 w 1983175"/>
                <a:gd name="connsiteY474" fmla="*/ 882318 h 1110840"/>
                <a:gd name="connsiteX475" fmla="*/ 907265 w 1983175"/>
                <a:gd name="connsiteY475" fmla="*/ 872220 h 1110840"/>
                <a:gd name="connsiteX476" fmla="*/ 825570 w 1983175"/>
                <a:gd name="connsiteY476" fmla="*/ 827583 h 1110840"/>
                <a:gd name="connsiteX477" fmla="*/ 822099 w 1983175"/>
                <a:gd name="connsiteY477" fmla="*/ 817485 h 1110840"/>
                <a:gd name="connsiteX478" fmla="*/ 815190 w 1983175"/>
                <a:gd name="connsiteY478" fmla="*/ 817485 h 1110840"/>
                <a:gd name="connsiteX479" fmla="*/ 811719 w 1983175"/>
                <a:gd name="connsiteY479" fmla="*/ 827583 h 1110840"/>
                <a:gd name="connsiteX480" fmla="*/ 815190 w 1983175"/>
                <a:gd name="connsiteY480" fmla="*/ 837681 h 1110840"/>
                <a:gd name="connsiteX481" fmla="*/ 822099 w 1983175"/>
                <a:gd name="connsiteY481" fmla="*/ 837681 h 1110840"/>
                <a:gd name="connsiteX482" fmla="*/ 825570 w 1983175"/>
                <a:gd name="connsiteY482" fmla="*/ 827583 h 1110840"/>
                <a:gd name="connsiteX483" fmla="*/ 802956 w 1983175"/>
                <a:gd name="connsiteY483" fmla="*/ 823145 h 1110840"/>
                <a:gd name="connsiteX484" fmla="*/ 799485 w 1983175"/>
                <a:gd name="connsiteY484" fmla="*/ 813047 h 1110840"/>
                <a:gd name="connsiteX485" fmla="*/ 792576 w 1983175"/>
                <a:gd name="connsiteY485" fmla="*/ 813047 h 1110840"/>
                <a:gd name="connsiteX486" fmla="*/ 789138 w 1983175"/>
                <a:gd name="connsiteY486" fmla="*/ 823145 h 1110840"/>
                <a:gd name="connsiteX487" fmla="*/ 792576 w 1983175"/>
                <a:gd name="connsiteY487" fmla="*/ 833243 h 1110840"/>
                <a:gd name="connsiteX488" fmla="*/ 799485 w 1983175"/>
                <a:gd name="connsiteY488" fmla="*/ 833243 h 1110840"/>
                <a:gd name="connsiteX489" fmla="*/ 802956 w 1983175"/>
                <a:gd name="connsiteY489" fmla="*/ 823145 h 1110840"/>
                <a:gd name="connsiteX490" fmla="*/ 615235 w 1983175"/>
                <a:gd name="connsiteY490" fmla="*/ 704607 h 1110840"/>
                <a:gd name="connsiteX491" fmla="*/ 611763 w 1983175"/>
                <a:gd name="connsiteY491" fmla="*/ 694444 h 1110840"/>
                <a:gd name="connsiteX492" fmla="*/ 604854 w 1983175"/>
                <a:gd name="connsiteY492" fmla="*/ 694444 h 1110840"/>
                <a:gd name="connsiteX493" fmla="*/ 601417 w 1983175"/>
                <a:gd name="connsiteY493" fmla="*/ 704607 h 1110840"/>
                <a:gd name="connsiteX494" fmla="*/ 604854 w 1983175"/>
                <a:gd name="connsiteY494" fmla="*/ 714705 h 1110840"/>
                <a:gd name="connsiteX495" fmla="*/ 611763 w 1983175"/>
                <a:gd name="connsiteY495" fmla="*/ 714705 h 1110840"/>
                <a:gd name="connsiteX496" fmla="*/ 615235 w 1983175"/>
                <a:gd name="connsiteY496" fmla="*/ 704607 h 1110840"/>
                <a:gd name="connsiteX497" fmla="*/ 526598 w 1983175"/>
                <a:gd name="connsiteY497" fmla="*/ 639195 h 1110840"/>
                <a:gd name="connsiteX498" fmla="*/ 523126 w 1983175"/>
                <a:gd name="connsiteY498" fmla="*/ 629097 h 1110840"/>
                <a:gd name="connsiteX499" fmla="*/ 516217 w 1983175"/>
                <a:gd name="connsiteY499" fmla="*/ 629097 h 1110840"/>
                <a:gd name="connsiteX500" fmla="*/ 512780 w 1983175"/>
                <a:gd name="connsiteY500" fmla="*/ 639195 h 1110840"/>
                <a:gd name="connsiteX501" fmla="*/ 516217 w 1983175"/>
                <a:gd name="connsiteY501" fmla="*/ 649293 h 1110840"/>
                <a:gd name="connsiteX502" fmla="*/ 523126 w 1983175"/>
                <a:gd name="connsiteY502" fmla="*/ 649293 h 1110840"/>
                <a:gd name="connsiteX503" fmla="*/ 526598 w 1983175"/>
                <a:gd name="connsiteY503" fmla="*/ 639195 h 1110840"/>
                <a:gd name="connsiteX504" fmla="*/ 425794 w 1983175"/>
                <a:gd name="connsiteY504" fmla="*/ 461548 h 1110840"/>
                <a:gd name="connsiteX505" fmla="*/ 422323 w 1983175"/>
                <a:gd name="connsiteY505" fmla="*/ 451450 h 1110840"/>
                <a:gd name="connsiteX506" fmla="*/ 415414 w 1983175"/>
                <a:gd name="connsiteY506" fmla="*/ 451450 h 1110840"/>
                <a:gd name="connsiteX507" fmla="*/ 411943 w 1983175"/>
                <a:gd name="connsiteY507" fmla="*/ 461548 h 1110840"/>
                <a:gd name="connsiteX508" fmla="*/ 415414 w 1983175"/>
                <a:gd name="connsiteY508" fmla="*/ 471646 h 1110840"/>
                <a:gd name="connsiteX509" fmla="*/ 422323 w 1983175"/>
                <a:gd name="connsiteY509" fmla="*/ 471646 h 1110840"/>
                <a:gd name="connsiteX510" fmla="*/ 425794 w 1983175"/>
                <a:gd name="connsiteY510" fmla="*/ 461548 h 1110840"/>
                <a:gd name="connsiteX511" fmla="*/ 394485 w 1983175"/>
                <a:gd name="connsiteY511" fmla="*/ 418455 h 1110840"/>
                <a:gd name="connsiteX512" fmla="*/ 391014 w 1983175"/>
                <a:gd name="connsiteY512" fmla="*/ 408357 h 1110840"/>
                <a:gd name="connsiteX513" fmla="*/ 384105 w 1983175"/>
                <a:gd name="connsiteY513" fmla="*/ 408357 h 1110840"/>
                <a:gd name="connsiteX514" fmla="*/ 380633 w 1983175"/>
                <a:gd name="connsiteY514" fmla="*/ 418455 h 1110840"/>
                <a:gd name="connsiteX515" fmla="*/ 384105 w 1983175"/>
                <a:gd name="connsiteY515" fmla="*/ 428553 h 1110840"/>
                <a:gd name="connsiteX516" fmla="*/ 391014 w 1983175"/>
                <a:gd name="connsiteY516" fmla="*/ 428553 h 1110840"/>
                <a:gd name="connsiteX517" fmla="*/ 394485 w 1983175"/>
                <a:gd name="connsiteY517" fmla="*/ 418455 h 1110840"/>
                <a:gd name="connsiteX518" fmla="*/ 380600 w 1983175"/>
                <a:gd name="connsiteY518" fmla="*/ 401282 h 1110840"/>
                <a:gd name="connsiteX519" fmla="*/ 377128 w 1983175"/>
                <a:gd name="connsiteY519" fmla="*/ 391184 h 1110840"/>
                <a:gd name="connsiteX520" fmla="*/ 370219 w 1983175"/>
                <a:gd name="connsiteY520" fmla="*/ 391184 h 1110840"/>
                <a:gd name="connsiteX521" fmla="*/ 366782 w 1983175"/>
                <a:gd name="connsiteY521" fmla="*/ 401282 h 1110840"/>
                <a:gd name="connsiteX522" fmla="*/ 370219 w 1983175"/>
                <a:gd name="connsiteY522" fmla="*/ 411380 h 1110840"/>
                <a:gd name="connsiteX523" fmla="*/ 377128 w 1983175"/>
                <a:gd name="connsiteY523" fmla="*/ 411380 h 1110840"/>
                <a:gd name="connsiteX524" fmla="*/ 380600 w 1983175"/>
                <a:gd name="connsiteY524" fmla="*/ 401282 h 1110840"/>
                <a:gd name="connsiteX525" fmla="*/ 269348 w 1983175"/>
                <a:gd name="connsiteY525" fmla="*/ 234697 h 1110840"/>
                <a:gd name="connsiteX526" fmla="*/ 265877 w 1983175"/>
                <a:gd name="connsiteY526" fmla="*/ 224599 h 1110840"/>
                <a:gd name="connsiteX527" fmla="*/ 258968 w 1983175"/>
                <a:gd name="connsiteY527" fmla="*/ 224599 h 1110840"/>
                <a:gd name="connsiteX528" fmla="*/ 255497 w 1983175"/>
                <a:gd name="connsiteY528" fmla="*/ 234697 h 1110840"/>
                <a:gd name="connsiteX529" fmla="*/ 258968 w 1983175"/>
                <a:gd name="connsiteY529" fmla="*/ 244795 h 1110840"/>
                <a:gd name="connsiteX530" fmla="*/ 265877 w 1983175"/>
                <a:gd name="connsiteY530" fmla="*/ 244795 h 1110840"/>
                <a:gd name="connsiteX531" fmla="*/ 269348 w 1983175"/>
                <a:gd name="connsiteY531" fmla="*/ 234697 h 1110840"/>
                <a:gd name="connsiteX532" fmla="*/ 232849 w 1983175"/>
                <a:gd name="connsiteY532" fmla="*/ 209163 h 1110840"/>
                <a:gd name="connsiteX533" fmla="*/ 229411 w 1983175"/>
                <a:gd name="connsiteY533" fmla="*/ 199065 h 1110840"/>
                <a:gd name="connsiteX534" fmla="*/ 222502 w 1983175"/>
                <a:gd name="connsiteY534" fmla="*/ 199065 h 1110840"/>
                <a:gd name="connsiteX535" fmla="*/ 219065 w 1983175"/>
                <a:gd name="connsiteY535" fmla="*/ 209163 h 1110840"/>
                <a:gd name="connsiteX536" fmla="*/ 222502 w 1983175"/>
                <a:gd name="connsiteY536" fmla="*/ 219261 h 1110840"/>
                <a:gd name="connsiteX537" fmla="*/ 229411 w 1983175"/>
                <a:gd name="connsiteY537" fmla="*/ 219261 h 1110840"/>
                <a:gd name="connsiteX538" fmla="*/ 232849 w 1983175"/>
                <a:gd name="connsiteY538" fmla="*/ 209163 h 1110840"/>
                <a:gd name="connsiteX539" fmla="*/ 166792 w 1983175"/>
                <a:gd name="connsiteY539" fmla="*/ 120147 h 1110840"/>
                <a:gd name="connsiteX540" fmla="*/ 163321 w 1983175"/>
                <a:gd name="connsiteY540" fmla="*/ 110049 h 1110840"/>
                <a:gd name="connsiteX541" fmla="*/ 156412 w 1983175"/>
                <a:gd name="connsiteY541" fmla="*/ 110049 h 1110840"/>
                <a:gd name="connsiteX542" fmla="*/ 152975 w 1983175"/>
                <a:gd name="connsiteY542" fmla="*/ 120147 h 1110840"/>
                <a:gd name="connsiteX543" fmla="*/ 156412 w 1983175"/>
                <a:gd name="connsiteY543" fmla="*/ 130244 h 1110840"/>
                <a:gd name="connsiteX544" fmla="*/ 163321 w 1983175"/>
                <a:gd name="connsiteY544" fmla="*/ 130244 h 1110840"/>
                <a:gd name="connsiteX545" fmla="*/ 166792 w 1983175"/>
                <a:gd name="connsiteY545" fmla="*/ 120147 h 1110840"/>
                <a:gd name="connsiteX546" fmla="*/ 163321 w 1983175"/>
                <a:gd name="connsiteY546" fmla="*/ 107476 h 1110840"/>
                <a:gd name="connsiteX547" fmla="*/ 159850 w 1983175"/>
                <a:gd name="connsiteY547" fmla="*/ 97378 h 1110840"/>
                <a:gd name="connsiteX548" fmla="*/ 152941 w 1983175"/>
                <a:gd name="connsiteY548" fmla="*/ 97378 h 1110840"/>
                <a:gd name="connsiteX549" fmla="*/ 149469 w 1983175"/>
                <a:gd name="connsiteY549" fmla="*/ 107476 h 1110840"/>
                <a:gd name="connsiteX550" fmla="*/ 152941 w 1983175"/>
                <a:gd name="connsiteY550" fmla="*/ 117574 h 1110840"/>
                <a:gd name="connsiteX551" fmla="*/ 159850 w 1983175"/>
                <a:gd name="connsiteY551" fmla="*/ 117574 h 1110840"/>
                <a:gd name="connsiteX552" fmla="*/ 163321 w 1983175"/>
                <a:gd name="connsiteY552" fmla="*/ 107476 h 1110840"/>
                <a:gd name="connsiteX553" fmla="*/ 138988 w 1983175"/>
                <a:gd name="connsiteY553" fmla="*/ 90624 h 1110840"/>
                <a:gd name="connsiteX554" fmla="*/ 135517 w 1983175"/>
                <a:gd name="connsiteY554" fmla="*/ 80526 h 1110840"/>
                <a:gd name="connsiteX555" fmla="*/ 128608 w 1983175"/>
                <a:gd name="connsiteY555" fmla="*/ 80526 h 1110840"/>
                <a:gd name="connsiteX556" fmla="*/ 125170 w 1983175"/>
                <a:gd name="connsiteY556" fmla="*/ 90624 h 1110840"/>
                <a:gd name="connsiteX557" fmla="*/ 128608 w 1983175"/>
                <a:gd name="connsiteY557" fmla="*/ 100722 h 1110840"/>
                <a:gd name="connsiteX558" fmla="*/ 135517 w 1983175"/>
                <a:gd name="connsiteY558" fmla="*/ 100722 h 1110840"/>
                <a:gd name="connsiteX559" fmla="*/ 138988 w 1983175"/>
                <a:gd name="connsiteY559" fmla="*/ 90624 h 1110840"/>
                <a:gd name="connsiteX560" fmla="*/ 133764 w 1983175"/>
                <a:gd name="connsiteY560" fmla="*/ 82263 h 1110840"/>
                <a:gd name="connsiteX561" fmla="*/ 130293 w 1983175"/>
                <a:gd name="connsiteY561" fmla="*/ 72165 h 1110840"/>
                <a:gd name="connsiteX562" fmla="*/ 123384 w 1983175"/>
                <a:gd name="connsiteY562" fmla="*/ 72165 h 1110840"/>
                <a:gd name="connsiteX563" fmla="*/ 119946 w 1983175"/>
                <a:gd name="connsiteY563" fmla="*/ 82263 h 1110840"/>
                <a:gd name="connsiteX564" fmla="*/ 123384 w 1983175"/>
                <a:gd name="connsiteY564" fmla="*/ 92361 h 1110840"/>
                <a:gd name="connsiteX565" fmla="*/ 130293 w 1983175"/>
                <a:gd name="connsiteY565" fmla="*/ 92361 h 1110840"/>
                <a:gd name="connsiteX566" fmla="*/ 133764 w 1983175"/>
                <a:gd name="connsiteY566" fmla="*/ 82263 h 1110840"/>
                <a:gd name="connsiteX567" fmla="*/ 121598 w 1983175"/>
                <a:gd name="connsiteY567" fmla="*/ 69721 h 1110840"/>
                <a:gd name="connsiteX568" fmla="*/ 118126 w 1983175"/>
                <a:gd name="connsiteY568" fmla="*/ 59623 h 1110840"/>
                <a:gd name="connsiteX569" fmla="*/ 111217 w 1983175"/>
                <a:gd name="connsiteY569" fmla="*/ 59623 h 1110840"/>
                <a:gd name="connsiteX570" fmla="*/ 107746 w 1983175"/>
                <a:gd name="connsiteY570" fmla="*/ 69721 h 1110840"/>
                <a:gd name="connsiteX571" fmla="*/ 111217 w 1983175"/>
                <a:gd name="connsiteY571" fmla="*/ 79819 h 1110840"/>
                <a:gd name="connsiteX572" fmla="*/ 118126 w 1983175"/>
                <a:gd name="connsiteY572" fmla="*/ 79819 h 1110840"/>
                <a:gd name="connsiteX573" fmla="*/ 121598 w 1983175"/>
                <a:gd name="connsiteY573" fmla="*/ 69721 h 1110840"/>
                <a:gd name="connsiteX574" fmla="*/ 95546 w 1983175"/>
                <a:gd name="connsiteY574" fmla="*/ 48882 h 1110840"/>
                <a:gd name="connsiteX575" fmla="*/ 92075 w 1983175"/>
                <a:gd name="connsiteY575" fmla="*/ 38784 h 1110840"/>
                <a:gd name="connsiteX576" fmla="*/ 85166 w 1983175"/>
                <a:gd name="connsiteY576" fmla="*/ 38784 h 1110840"/>
                <a:gd name="connsiteX577" fmla="*/ 81728 w 1983175"/>
                <a:gd name="connsiteY577" fmla="*/ 48882 h 1110840"/>
                <a:gd name="connsiteX578" fmla="*/ 85166 w 1983175"/>
                <a:gd name="connsiteY578" fmla="*/ 58980 h 1110840"/>
                <a:gd name="connsiteX579" fmla="*/ 92075 w 1983175"/>
                <a:gd name="connsiteY579" fmla="*/ 58980 h 1110840"/>
                <a:gd name="connsiteX580" fmla="*/ 95546 w 1983175"/>
                <a:gd name="connsiteY580" fmla="*/ 48882 h 1110840"/>
                <a:gd name="connsiteX581" fmla="*/ 78156 w 1983175"/>
                <a:gd name="connsiteY581" fmla="*/ 36404 h 1110840"/>
                <a:gd name="connsiteX582" fmla="*/ 74684 w 1983175"/>
                <a:gd name="connsiteY582" fmla="*/ 26306 h 1110840"/>
                <a:gd name="connsiteX583" fmla="*/ 67775 w 1983175"/>
                <a:gd name="connsiteY583" fmla="*/ 26306 h 1110840"/>
                <a:gd name="connsiteX584" fmla="*/ 64338 w 1983175"/>
                <a:gd name="connsiteY584" fmla="*/ 36404 h 1110840"/>
                <a:gd name="connsiteX585" fmla="*/ 67775 w 1983175"/>
                <a:gd name="connsiteY585" fmla="*/ 46502 h 1110840"/>
                <a:gd name="connsiteX586" fmla="*/ 74684 w 1983175"/>
                <a:gd name="connsiteY586" fmla="*/ 46502 h 1110840"/>
                <a:gd name="connsiteX587" fmla="*/ 78156 w 1983175"/>
                <a:gd name="connsiteY587" fmla="*/ 36404 h 1110840"/>
                <a:gd name="connsiteX588" fmla="*/ 74684 w 1983175"/>
                <a:gd name="connsiteY588" fmla="*/ 36404 h 1110840"/>
                <a:gd name="connsiteX589" fmla="*/ 71213 w 1983175"/>
                <a:gd name="connsiteY589" fmla="*/ 26306 h 1110840"/>
                <a:gd name="connsiteX590" fmla="*/ 64304 w 1983175"/>
                <a:gd name="connsiteY590" fmla="*/ 26306 h 1110840"/>
                <a:gd name="connsiteX591" fmla="*/ 60866 w 1983175"/>
                <a:gd name="connsiteY591" fmla="*/ 36404 h 1110840"/>
                <a:gd name="connsiteX592" fmla="*/ 64304 w 1983175"/>
                <a:gd name="connsiteY592" fmla="*/ 46502 h 1110840"/>
                <a:gd name="connsiteX593" fmla="*/ 71213 w 1983175"/>
                <a:gd name="connsiteY593" fmla="*/ 46502 h 1110840"/>
                <a:gd name="connsiteX594" fmla="*/ 74684 w 1983175"/>
                <a:gd name="connsiteY594" fmla="*/ 36404 h 1110840"/>
                <a:gd name="connsiteX595" fmla="*/ 36432 w 1983175"/>
                <a:gd name="connsiteY595" fmla="*/ 11642 h 1110840"/>
                <a:gd name="connsiteX596" fmla="*/ 32961 w 1983175"/>
                <a:gd name="connsiteY596" fmla="*/ 1544 h 1110840"/>
                <a:gd name="connsiteX597" fmla="*/ 26052 w 1983175"/>
                <a:gd name="connsiteY597" fmla="*/ 1544 h 1110840"/>
                <a:gd name="connsiteX598" fmla="*/ 22614 w 1983175"/>
                <a:gd name="connsiteY598" fmla="*/ 11642 h 1110840"/>
                <a:gd name="connsiteX599" fmla="*/ 26052 w 1983175"/>
                <a:gd name="connsiteY599" fmla="*/ 21740 h 1110840"/>
                <a:gd name="connsiteX600" fmla="*/ 32961 w 1983175"/>
                <a:gd name="connsiteY600" fmla="*/ 21740 h 1110840"/>
                <a:gd name="connsiteX601" fmla="*/ 36432 w 1983175"/>
                <a:gd name="connsiteY601" fmla="*/ 11642 h 1110840"/>
                <a:gd name="connsiteX602" fmla="*/ 17323 w 1983175"/>
                <a:gd name="connsiteY602" fmla="*/ 11642 h 1110840"/>
                <a:gd name="connsiteX603" fmla="*/ 13852 w 1983175"/>
                <a:gd name="connsiteY603" fmla="*/ 1544 h 1110840"/>
                <a:gd name="connsiteX604" fmla="*/ 6943 w 1983175"/>
                <a:gd name="connsiteY604" fmla="*/ 1544 h 1110840"/>
                <a:gd name="connsiteX605" fmla="*/ 3505 w 1983175"/>
                <a:gd name="connsiteY605" fmla="*/ 11642 h 1110840"/>
                <a:gd name="connsiteX606" fmla="*/ 6943 w 1983175"/>
                <a:gd name="connsiteY606" fmla="*/ 21740 h 1110840"/>
                <a:gd name="connsiteX607" fmla="*/ 13852 w 1983175"/>
                <a:gd name="connsiteY607" fmla="*/ 21740 h 1110840"/>
                <a:gd name="connsiteX608" fmla="*/ 17323 w 1983175"/>
                <a:gd name="connsiteY608" fmla="*/ 11642 h 1110840"/>
                <a:gd name="connsiteX609" fmla="*/ 13852 w 1983175"/>
                <a:gd name="connsiteY609" fmla="*/ 11642 h 1110840"/>
                <a:gd name="connsiteX610" fmla="*/ 10380 w 1983175"/>
                <a:gd name="connsiteY610" fmla="*/ 1544 h 1110840"/>
                <a:gd name="connsiteX611" fmla="*/ 3471 w 1983175"/>
                <a:gd name="connsiteY611" fmla="*/ 1544 h 1110840"/>
                <a:gd name="connsiteX612" fmla="*/ 0 w 1983175"/>
                <a:gd name="connsiteY612" fmla="*/ 11642 h 1110840"/>
                <a:gd name="connsiteX613" fmla="*/ 3471 w 1983175"/>
                <a:gd name="connsiteY613" fmla="*/ 21740 h 1110840"/>
                <a:gd name="connsiteX614" fmla="*/ 10380 w 1983175"/>
                <a:gd name="connsiteY614" fmla="*/ 21740 h 1110840"/>
                <a:gd name="connsiteX615" fmla="*/ 13852 w 1983175"/>
                <a:gd name="connsiteY615" fmla="*/ 11642 h 1110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Lst>
              <a:rect l="l" t="t" r="r" b="b"/>
              <a:pathLst>
                <a:path w="1983175" h="1110840">
                  <a:moveTo>
                    <a:pt x="1983175" y="1099199"/>
                  </a:moveTo>
                  <a:cubicBezTo>
                    <a:pt x="1983175" y="1095018"/>
                    <a:pt x="1981861" y="1091159"/>
                    <a:pt x="1979704" y="1089101"/>
                  </a:cubicBezTo>
                  <a:cubicBezTo>
                    <a:pt x="1977581" y="1087043"/>
                    <a:pt x="1974952" y="1087043"/>
                    <a:pt x="1972795" y="1089101"/>
                  </a:cubicBezTo>
                  <a:cubicBezTo>
                    <a:pt x="1970672" y="1091159"/>
                    <a:pt x="1969357" y="1095018"/>
                    <a:pt x="1969357" y="1099199"/>
                  </a:cubicBezTo>
                  <a:cubicBezTo>
                    <a:pt x="1969357" y="1103380"/>
                    <a:pt x="1970672" y="1107239"/>
                    <a:pt x="1972795" y="1109297"/>
                  </a:cubicBezTo>
                  <a:cubicBezTo>
                    <a:pt x="1974952" y="1111355"/>
                    <a:pt x="1977581" y="1111355"/>
                    <a:pt x="1979704" y="1109297"/>
                  </a:cubicBezTo>
                  <a:cubicBezTo>
                    <a:pt x="1981861" y="1107239"/>
                    <a:pt x="1983175" y="1103380"/>
                    <a:pt x="1983175" y="1099199"/>
                  </a:cubicBezTo>
                  <a:close/>
                  <a:moveTo>
                    <a:pt x="1878901" y="1099199"/>
                  </a:moveTo>
                  <a:cubicBezTo>
                    <a:pt x="1878901" y="1095018"/>
                    <a:pt x="1877586" y="1091159"/>
                    <a:pt x="1875429" y="1089101"/>
                  </a:cubicBezTo>
                  <a:cubicBezTo>
                    <a:pt x="1873306" y="1087043"/>
                    <a:pt x="1870677" y="1087043"/>
                    <a:pt x="1868520" y="1089101"/>
                  </a:cubicBezTo>
                  <a:cubicBezTo>
                    <a:pt x="1866397" y="1091159"/>
                    <a:pt x="1865049" y="1095018"/>
                    <a:pt x="1865049" y="1099199"/>
                  </a:cubicBezTo>
                  <a:cubicBezTo>
                    <a:pt x="1865049" y="1103380"/>
                    <a:pt x="1866363" y="1107239"/>
                    <a:pt x="1868520" y="1109297"/>
                  </a:cubicBezTo>
                  <a:cubicBezTo>
                    <a:pt x="1870677" y="1111355"/>
                    <a:pt x="1873306" y="1111355"/>
                    <a:pt x="1875429" y="1109297"/>
                  </a:cubicBezTo>
                  <a:cubicBezTo>
                    <a:pt x="1877586" y="1107239"/>
                    <a:pt x="1878901" y="1103380"/>
                    <a:pt x="1878901" y="1099199"/>
                  </a:cubicBezTo>
                  <a:close/>
                  <a:moveTo>
                    <a:pt x="1870205" y="1099199"/>
                  </a:moveTo>
                  <a:cubicBezTo>
                    <a:pt x="1870205" y="1095018"/>
                    <a:pt x="1868891" y="1091159"/>
                    <a:pt x="1866734" y="1089101"/>
                  </a:cubicBezTo>
                  <a:cubicBezTo>
                    <a:pt x="1864611" y="1087043"/>
                    <a:pt x="1861948" y="1087043"/>
                    <a:pt x="1859825" y="1089101"/>
                  </a:cubicBezTo>
                  <a:cubicBezTo>
                    <a:pt x="1857702" y="1091159"/>
                    <a:pt x="1856387" y="1095018"/>
                    <a:pt x="1856387" y="1099199"/>
                  </a:cubicBezTo>
                  <a:cubicBezTo>
                    <a:pt x="1856387" y="1103380"/>
                    <a:pt x="1857702" y="1107239"/>
                    <a:pt x="1859825" y="1109297"/>
                  </a:cubicBezTo>
                  <a:cubicBezTo>
                    <a:pt x="1861948" y="1111355"/>
                    <a:pt x="1864611" y="1111355"/>
                    <a:pt x="1866734" y="1109297"/>
                  </a:cubicBezTo>
                  <a:cubicBezTo>
                    <a:pt x="1868891" y="1107239"/>
                    <a:pt x="1870205" y="1103380"/>
                    <a:pt x="1870205" y="1099199"/>
                  </a:cubicBezTo>
                  <a:close/>
                  <a:moveTo>
                    <a:pt x="1859757" y="1099199"/>
                  </a:moveTo>
                  <a:cubicBezTo>
                    <a:pt x="1859757" y="1095018"/>
                    <a:pt x="1858443" y="1091159"/>
                    <a:pt x="1856286" y="1089101"/>
                  </a:cubicBezTo>
                  <a:cubicBezTo>
                    <a:pt x="1854163" y="1087043"/>
                    <a:pt x="1851501" y="1087043"/>
                    <a:pt x="1849377" y="1089101"/>
                  </a:cubicBezTo>
                  <a:cubicBezTo>
                    <a:pt x="1847254" y="1091159"/>
                    <a:pt x="1845940" y="1095018"/>
                    <a:pt x="1845940" y="1099199"/>
                  </a:cubicBezTo>
                  <a:cubicBezTo>
                    <a:pt x="1845940" y="1103380"/>
                    <a:pt x="1847254" y="1107239"/>
                    <a:pt x="1849377" y="1109297"/>
                  </a:cubicBezTo>
                  <a:cubicBezTo>
                    <a:pt x="1851534" y="1111355"/>
                    <a:pt x="1854163" y="1111355"/>
                    <a:pt x="1856286" y="1109297"/>
                  </a:cubicBezTo>
                  <a:cubicBezTo>
                    <a:pt x="1858443" y="1107239"/>
                    <a:pt x="1859757" y="1103380"/>
                    <a:pt x="1859757" y="1099199"/>
                  </a:cubicBezTo>
                  <a:close/>
                  <a:moveTo>
                    <a:pt x="1858039" y="1099199"/>
                  </a:moveTo>
                  <a:cubicBezTo>
                    <a:pt x="1858039" y="1095018"/>
                    <a:pt x="1856724" y="1091159"/>
                    <a:pt x="1854567" y="1089101"/>
                  </a:cubicBezTo>
                  <a:cubicBezTo>
                    <a:pt x="1852444" y="1087043"/>
                    <a:pt x="1849815" y="1087043"/>
                    <a:pt x="1847659" y="1089101"/>
                  </a:cubicBezTo>
                  <a:cubicBezTo>
                    <a:pt x="1845535" y="1091159"/>
                    <a:pt x="1844187" y="1095018"/>
                    <a:pt x="1844187" y="1099199"/>
                  </a:cubicBezTo>
                  <a:cubicBezTo>
                    <a:pt x="1844187" y="1103380"/>
                    <a:pt x="1845502" y="1107239"/>
                    <a:pt x="1847659" y="1109297"/>
                  </a:cubicBezTo>
                  <a:cubicBezTo>
                    <a:pt x="1849815" y="1111355"/>
                    <a:pt x="1852410" y="1111355"/>
                    <a:pt x="1854567" y="1109297"/>
                  </a:cubicBezTo>
                  <a:cubicBezTo>
                    <a:pt x="1856724" y="1107239"/>
                    <a:pt x="1858039" y="1103380"/>
                    <a:pt x="1858039" y="1099199"/>
                  </a:cubicBezTo>
                  <a:close/>
                  <a:moveTo>
                    <a:pt x="1811091" y="1099199"/>
                  </a:moveTo>
                  <a:cubicBezTo>
                    <a:pt x="1811091" y="1095018"/>
                    <a:pt x="1809777" y="1091159"/>
                    <a:pt x="1807620" y="1089101"/>
                  </a:cubicBezTo>
                  <a:cubicBezTo>
                    <a:pt x="1805497" y="1087043"/>
                    <a:pt x="1802835" y="1087043"/>
                    <a:pt x="1800711" y="1089101"/>
                  </a:cubicBezTo>
                  <a:cubicBezTo>
                    <a:pt x="1798588" y="1091159"/>
                    <a:pt x="1797274" y="1095018"/>
                    <a:pt x="1797274" y="1099199"/>
                  </a:cubicBezTo>
                  <a:cubicBezTo>
                    <a:pt x="1797274" y="1103380"/>
                    <a:pt x="1798588" y="1107239"/>
                    <a:pt x="1800711" y="1109297"/>
                  </a:cubicBezTo>
                  <a:cubicBezTo>
                    <a:pt x="1802835" y="1111355"/>
                    <a:pt x="1805497" y="1111355"/>
                    <a:pt x="1807620" y="1109297"/>
                  </a:cubicBezTo>
                  <a:cubicBezTo>
                    <a:pt x="1809777" y="1107239"/>
                    <a:pt x="1811091" y="1103380"/>
                    <a:pt x="1811091" y="1099199"/>
                  </a:cubicBezTo>
                  <a:close/>
                  <a:moveTo>
                    <a:pt x="1788511" y="1099199"/>
                  </a:moveTo>
                  <a:cubicBezTo>
                    <a:pt x="1788511" y="1095018"/>
                    <a:pt x="1787197" y="1091159"/>
                    <a:pt x="1785040" y="1089101"/>
                  </a:cubicBezTo>
                  <a:cubicBezTo>
                    <a:pt x="1782916" y="1087043"/>
                    <a:pt x="1780288" y="1087043"/>
                    <a:pt x="1778131" y="1089101"/>
                  </a:cubicBezTo>
                  <a:cubicBezTo>
                    <a:pt x="1776007" y="1091159"/>
                    <a:pt x="1774659" y="1095018"/>
                    <a:pt x="1774659" y="1099199"/>
                  </a:cubicBezTo>
                  <a:cubicBezTo>
                    <a:pt x="1774659" y="1103380"/>
                    <a:pt x="1775974" y="1107239"/>
                    <a:pt x="1778131" y="1109297"/>
                  </a:cubicBezTo>
                  <a:cubicBezTo>
                    <a:pt x="1780288" y="1111355"/>
                    <a:pt x="1782883" y="1111355"/>
                    <a:pt x="1785040" y="1109297"/>
                  </a:cubicBezTo>
                  <a:cubicBezTo>
                    <a:pt x="1787197" y="1107239"/>
                    <a:pt x="1788511" y="1103380"/>
                    <a:pt x="1788511" y="1099199"/>
                  </a:cubicBezTo>
                  <a:close/>
                  <a:moveTo>
                    <a:pt x="1623370" y="1065882"/>
                  </a:moveTo>
                  <a:cubicBezTo>
                    <a:pt x="1623370" y="1061702"/>
                    <a:pt x="1622056" y="1057842"/>
                    <a:pt x="1619899" y="1055784"/>
                  </a:cubicBezTo>
                  <a:cubicBezTo>
                    <a:pt x="1617775" y="1053726"/>
                    <a:pt x="1615147" y="1053726"/>
                    <a:pt x="1612990" y="1055784"/>
                  </a:cubicBezTo>
                  <a:cubicBezTo>
                    <a:pt x="1610866" y="1057907"/>
                    <a:pt x="1609552" y="1061766"/>
                    <a:pt x="1609552" y="1065882"/>
                  </a:cubicBezTo>
                  <a:cubicBezTo>
                    <a:pt x="1609552" y="1069999"/>
                    <a:pt x="1610866" y="1073922"/>
                    <a:pt x="1612990" y="1075980"/>
                  </a:cubicBezTo>
                  <a:cubicBezTo>
                    <a:pt x="1615147" y="1078038"/>
                    <a:pt x="1617775" y="1078038"/>
                    <a:pt x="1619899" y="1075980"/>
                  </a:cubicBezTo>
                  <a:cubicBezTo>
                    <a:pt x="1622056" y="1073922"/>
                    <a:pt x="1623370" y="1070063"/>
                    <a:pt x="1623370" y="1065882"/>
                  </a:cubicBezTo>
                  <a:close/>
                  <a:moveTo>
                    <a:pt x="1614675" y="1065882"/>
                  </a:moveTo>
                  <a:cubicBezTo>
                    <a:pt x="1614675" y="1061702"/>
                    <a:pt x="1613360" y="1057842"/>
                    <a:pt x="1611237" y="1055784"/>
                  </a:cubicBezTo>
                  <a:cubicBezTo>
                    <a:pt x="1609114" y="1053726"/>
                    <a:pt x="1606451" y="1053726"/>
                    <a:pt x="1604328" y="1055784"/>
                  </a:cubicBezTo>
                  <a:cubicBezTo>
                    <a:pt x="1602205" y="1057907"/>
                    <a:pt x="1600891" y="1061766"/>
                    <a:pt x="1600891" y="1065882"/>
                  </a:cubicBezTo>
                  <a:cubicBezTo>
                    <a:pt x="1600891" y="1069999"/>
                    <a:pt x="1602205" y="1073922"/>
                    <a:pt x="1604328" y="1075980"/>
                  </a:cubicBezTo>
                  <a:cubicBezTo>
                    <a:pt x="1606485" y="1078038"/>
                    <a:pt x="1609114" y="1078038"/>
                    <a:pt x="1611237" y="1075980"/>
                  </a:cubicBezTo>
                  <a:cubicBezTo>
                    <a:pt x="1613394" y="1073922"/>
                    <a:pt x="1614675" y="1070063"/>
                    <a:pt x="1614675" y="1065882"/>
                  </a:cubicBezTo>
                  <a:close/>
                  <a:moveTo>
                    <a:pt x="1581680" y="1065882"/>
                  </a:moveTo>
                  <a:cubicBezTo>
                    <a:pt x="1581680" y="1061702"/>
                    <a:pt x="1580366" y="1057842"/>
                    <a:pt x="1578209" y="1055784"/>
                  </a:cubicBezTo>
                  <a:cubicBezTo>
                    <a:pt x="1576086" y="1053726"/>
                    <a:pt x="1573457" y="1053726"/>
                    <a:pt x="1571300" y="1055784"/>
                  </a:cubicBezTo>
                  <a:cubicBezTo>
                    <a:pt x="1569177" y="1057907"/>
                    <a:pt x="1567862" y="1061766"/>
                    <a:pt x="1567862" y="1065882"/>
                  </a:cubicBezTo>
                  <a:cubicBezTo>
                    <a:pt x="1567862" y="1069999"/>
                    <a:pt x="1569177" y="1073922"/>
                    <a:pt x="1571300" y="1075980"/>
                  </a:cubicBezTo>
                  <a:cubicBezTo>
                    <a:pt x="1573457" y="1078038"/>
                    <a:pt x="1576086" y="1078038"/>
                    <a:pt x="1578209" y="1075980"/>
                  </a:cubicBezTo>
                  <a:cubicBezTo>
                    <a:pt x="1580366" y="1073922"/>
                    <a:pt x="1581680" y="1070063"/>
                    <a:pt x="1581680" y="1065882"/>
                  </a:cubicBezTo>
                  <a:close/>
                  <a:moveTo>
                    <a:pt x="1569514" y="1065882"/>
                  </a:moveTo>
                  <a:cubicBezTo>
                    <a:pt x="1569514" y="1061702"/>
                    <a:pt x="1568199" y="1057842"/>
                    <a:pt x="1566043" y="1055784"/>
                  </a:cubicBezTo>
                  <a:cubicBezTo>
                    <a:pt x="1563919" y="1053726"/>
                    <a:pt x="1561257" y="1053726"/>
                    <a:pt x="1559133" y="1055784"/>
                  </a:cubicBezTo>
                  <a:cubicBezTo>
                    <a:pt x="1557010" y="1057907"/>
                    <a:pt x="1555696" y="1061766"/>
                    <a:pt x="1555696" y="1065882"/>
                  </a:cubicBezTo>
                  <a:cubicBezTo>
                    <a:pt x="1555696" y="1069999"/>
                    <a:pt x="1557010" y="1073922"/>
                    <a:pt x="1559133" y="1075980"/>
                  </a:cubicBezTo>
                  <a:cubicBezTo>
                    <a:pt x="1561290" y="1078038"/>
                    <a:pt x="1563919" y="1078038"/>
                    <a:pt x="1566043" y="1075980"/>
                  </a:cubicBezTo>
                  <a:cubicBezTo>
                    <a:pt x="1568199" y="1073922"/>
                    <a:pt x="1569514" y="1070063"/>
                    <a:pt x="1569514" y="1065882"/>
                  </a:cubicBezTo>
                  <a:close/>
                  <a:moveTo>
                    <a:pt x="1555595" y="1065882"/>
                  </a:moveTo>
                  <a:cubicBezTo>
                    <a:pt x="1555595" y="1061702"/>
                    <a:pt x="1554280" y="1057842"/>
                    <a:pt x="1552157" y="1055784"/>
                  </a:cubicBezTo>
                  <a:cubicBezTo>
                    <a:pt x="1550034" y="1053726"/>
                    <a:pt x="1547371" y="1053726"/>
                    <a:pt x="1545248" y="1055784"/>
                  </a:cubicBezTo>
                  <a:cubicBezTo>
                    <a:pt x="1543125" y="1057907"/>
                    <a:pt x="1541811" y="1061766"/>
                    <a:pt x="1541811" y="1065882"/>
                  </a:cubicBezTo>
                  <a:cubicBezTo>
                    <a:pt x="1541811" y="1069999"/>
                    <a:pt x="1543125" y="1073922"/>
                    <a:pt x="1545248" y="1075980"/>
                  </a:cubicBezTo>
                  <a:cubicBezTo>
                    <a:pt x="1547405" y="1078038"/>
                    <a:pt x="1550034" y="1078038"/>
                    <a:pt x="1552157" y="1075980"/>
                  </a:cubicBezTo>
                  <a:cubicBezTo>
                    <a:pt x="1554314" y="1073922"/>
                    <a:pt x="1555595" y="1070063"/>
                    <a:pt x="1555595" y="1065882"/>
                  </a:cubicBezTo>
                  <a:close/>
                  <a:moveTo>
                    <a:pt x="1553842" y="1065882"/>
                  </a:moveTo>
                  <a:cubicBezTo>
                    <a:pt x="1553842" y="1061702"/>
                    <a:pt x="1552528" y="1057842"/>
                    <a:pt x="1550371" y="1055784"/>
                  </a:cubicBezTo>
                  <a:cubicBezTo>
                    <a:pt x="1548248" y="1053726"/>
                    <a:pt x="1545619" y="1053726"/>
                    <a:pt x="1543462" y="1055784"/>
                  </a:cubicBezTo>
                  <a:cubicBezTo>
                    <a:pt x="1541339" y="1057907"/>
                    <a:pt x="1540024" y="1061766"/>
                    <a:pt x="1540024" y="1065882"/>
                  </a:cubicBezTo>
                  <a:cubicBezTo>
                    <a:pt x="1540024" y="1069999"/>
                    <a:pt x="1541339" y="1073922"/>
                    <a:pt x="1543462" y="1075980"/>
                  </a:cubicBezTo>
                  <a:cubicBezTo>
                    <a:pt x="1545619" y="1078038"/>
                    <a:pt x="1548248" y="1078038"/>
                    <a:pt x="1550371" y="1075980"/>
                  </a:cubicBezTo>
                  <a:cubicBezTo>
                    <a:pt x="1552528" y="1073922"/>
                    <a:pt x="1553842" y="1070063"/>
                    <a:pt x="1553842" y="1065882"/>
                  </a:cubicBezTo>
                  <a:close/>
                  <a:moveTo>
                    <a:pt x="1532981" y="1048130"/>
                  </a:moveTo>
                  <a:cubicBezTo>
                    <a:pt x="1532981" y="1043950"/>
                    <a:pt x="1531666" y="1040091"/>
                    <a:pt x="1529543" y="1038033"/>
                  </a:cubicBezTo>
                  <a:cubicBezTo>
                    <a:pt x="1527386" y="1035974"/>
                    <a:pt x="1524757" y="1035974"/>
                    <a:pt x="1522634" y="1038033"/>
                  </a:cubicBezTo>
                  <a:cubicBezTo>
                    <a:pt x="1520511" y="1040091"/>
                    <a:pt x="1519196" y="1043950"/>
                    <a:pt x="1519196" y="1048130"/>
                  </a:cubicBezTo>
                  <a:cubicBezTo>
                    <a:pt x="1519196" y="1052311"/>
                    <a:pt x="1520511" y="1056170"/>
                    <a:pt x="1522634" y="1058228"/>
                  </a:cubicBezTo>
                  <a:cubicBezTo>
                    <a:pt x="1524791" y="1060287"/>
                    <a:pt x="1527420" y="1060287"/>
                    <a:pt x="1529543" y="1058228"/>
                  </a:cubicBezTo>
                  <a:cubicBezTo>
                    <a:pt x="1531666" y="1056170"/>
                    <a:pt x="1532981" y="1052311"/>
                    <a:pt x="1532981" y="1048130"/>
                  </a:cubicBezTo>
                  <a:close/>
                  <a:moveTo>
                    <a:pt x="1508648" y="1032372"/>
                  </a:moveTo>
                  <a:cubicBezTo>
                    <a:pt x="1508648" y="1028192"/>
                    <a:pt x="1507333" y="1024333"/>
                    <a:pt x="1505176" y="1022274"/>
                  </a:cubicBezTo>
                  <a:cubicBezTo>
                    <a:pt x="1503053" y="1020216"/>
                    <a:pt x="1500424" y="1020216"/>
                    <a:pt x="1498267" y="1022274"/>
                  </a:cubicBezTo>
                  <a:cubicBezTo>
                    <a:pt x="1496144" y="1024333"/>
                    <a:pt x="1494796" y="1028192"/>
                    <a:pt x="1494796" y="1032372"/>
                  </a:cubicBezTo>
                  <a:cubicBezTo>
                    <a:pt x="1494796" y="1036553"/>
                    <a:pt x="1496110" y="1040412"/>
                    <a:pt x="1498267" y="1042470"/>
                  </a:cubicBezTo>
                  <a:cubicBezTo>
                    <a:pt x="1500424" y="1044529"/>
                    <a:pt x="1503053" y="1044529"/>
                    <a:pt x="1505176" y="1042470"/>
                  </a:cubicBezTo>
                  <a:cubicBezTo>
                    <a:pt x="1507333" y="1040412"/>
                    <a:pt x="1508648" y="1036553"/>
                    <a:pt x="1508648" y="1032372"/>
                  </a:cubicBezTo>
                  <a:close/>
                  <a:moveTo>
                    <a:pt x="1496481" y="1032372"/>
                  </a:moveTo>
                  <a:cubicBezTo>
                    <a:pt x="1496481" y="1028192"/>
                    <a:pt x="1495167" y="1024333"/>
                    <a:pt x="1493043" y="1022274"/>
                  </a:cubicBezTo>
                  <a:cubicBezTo>
                    <a:pt x="1490920" y="1020216"/>
                    <a:pt x="1488258" y="1020216"/>
                    <a:pt x="1486134" y="1022274"/>
                  </a:cubicBezTo>
                  <a:cubicBezTo>
                    <a:pt x="1484011" y="1024333"/>
                    <a:pt x="1482697" y="1028192"/>
                    <a:pt x="1482697" y="1032372"/>
                  </a:cubicBezTo>
                  <a:cubicBezTo>
                    <a:pt x="1482697" y="1036553"/>
                    <a:pt x="1484011" y="1040412"/>
                    <a:pt x="1486134" y="1042470"/>
                  </a:cubicBezTo>
                  <a:cubicBezTo>
                    <a:pt x="1488291" y="1044529"/>
                    <a:pt x="1490920" y="1044529"/>
                    <a:pt x="1493043" y="1042470"/>
                  </a:cubicBezTo>
                  <a:cubicBezTo>
                    <a:pt x="1495200" y="1040412"/>
                    <a:pt x="1496481" y="1036553"/>
                    <a:pt x="1496481" y="1032372"/>
                  </a:cubicBezTo>
                  <a:close/>
                  <a:moveTo>
                    <a:pt x="1470429" y="1032372"/>
                  </a:moveTo>
                  <a:cubicBezTo>
                    <a:pt x="1470429" y="1028192"/>
                    <a:pt x="1469115" y="1024333"/>
                    <a:pt x="1466958" y="1022274"/>
                  </a:cubicBezTo>
                  <a:cubicBezTo>
                    <a:pt x="1464835" y="1020216"/>
                    <a:pt x="1462206" y="1020216"/>
                    <a:pt x="1460049" y="1022274"/>
                  </a:cubicBezTo>
                  <a:cubicBezTo>
                    <a:pt x="1457926" y="1024333"/>
                    <a:pt x="1456578" y="1028192"/>
                    <a:pt x="1456578" y="1032372"/>
                  </a:cubicBezTo>
                  <a:cubicBezTo>
                    <a:pt x="1456578" y="1036553"/>
                    <a:pt x="1457892" y="1040412"/>
                    <a:pt x="1460049" y="1042470"/>
                  </a:cubicBezTo>
                  <a:cubicBezTo>
                    <a:pt x="1462206" y="1044529"/>
                    <a:pt x="1464835" y="1044529"/>
                    <a:pt x="1466958" y="1042470"/>
                  </a:cubicBezTo>
                  <a:cubicBezTo>
                    <a:pt x="1469115" y="1040412"/>
                    <a:pt x="1470429" y="1036553"/>
                    <a:pt x="1470429" y="1032372"/>
                  </a:cubicBezTo>
                  <a:close/>
                  <a:moveTo>
                    <a:pt x="1466958" y="1032372"/>
                  </a:moveTo>
                  <a:cubicBezTo>
                    <a:pt x="1466958" y="1028192"/>
                    <a:pt x="1465643" y="1024333"/>
                    <a:pt x="1463486" y="1022274"/>
                  </a:cubicBezTo>
                  <a:cubicBezTo>
                    <a:pt x="1461363" y="1020216"/>
                    <a:pt x="1458734" y="1020216"/>
                    <a:pt x="1456578" y="1022274"/>
                  </a:cubicBezTo>
                  <a:cubicBezTo>
                    <a:pt x="1454454" y="1024333"/>
                    <a:pt x="1453140" y="1028192"/>
                    <a:pt x="1453140" y="1032372"/>
                  </a:cubicBezTo>
                  <a:cubicBezTo>
                    <a:pt x="1453140" y="1036553"/>
                    <a:pt x="1454454" y="1040412"/>
                    <a:pt x="1456578" y="1042470"/>
                  </a:cubicBezTo>
                  <a:cubicBezTo>
                    <a:pt x="1458734" y="1044529"/>
                    <a:pt x="1461363" y="1044529"/>
                    <a:pt x="1463486" y="1042470"/>
                  </a:cubicBezTo>
                  <a:cubicBezTo>
                    <a:pt x="1465643" y="1040412"/>
                    <a:pt x="1466958" y="1036553"/>
                    <a:pt x="1466958" y="1032372"/>
                  </a:cubicBezTo>
                  <a:close/>
                  <a:moveTo>
                    <a:pt x="1435649" y="1019830"/>
                  </a:moveTo>
                  <a:cubicBezTo>
                    <a:pt x="1435649" y="1015650"/>
                    <a:pt x="1434334" y="1011791"/>
                    <a:pt x="1432177" y="1009732"/>
                  </a:cubicBezTo>
                  <a:cubicBezTo>
                    <a:pt x="1430054" y="1007674"/>
                    <a:pt x="1427425" y="1007674"/>
                    <a:pt x="1425268" y="1009732"/>
                  </a:cubicBezTo>
                  <a:cubicBezTo>
                    <a:pt x="1423145" y="1011791"/>
                    <a:pt x="1421831" y="1015650"/>
                    <a:pt x="1421831" y="1019830"/>
                  </a:cubicBezTo>
                  <a:cubicBezTo>
                    <a:pt x="1421831" y="1024011"/>
                    <a:pt x="1423145" y="1027870"/>
                    <a:pt x="1425268" y="1029928"/>
                  </a:cubicBezTo>
                  <a:cubicBezTo>
                    <a:pt x="1427425" y="1031987"/>
                    <a:pt x="1430054" y="1031987"/>
                    <a:pt x="1432177" y="1029928"/>
                  </a:cubicBezTo>
                  <a:cubicBezTo>
                    <a:pt x="1434334" y="1027870"/>
                    <a:pt x="1435649" y="1023947"/>
                    <a:pt x="1435649" y="1019830"/>
                  </a:cubicBezTo>
                  <a:close/>
                  <a:moveTo>
                    <a:pt x="1432177" y="1019830"/>
                  </a:moveTo>
                  <a:cubicBezTo>
                    <a:pt x="1432177" y="1015650"/>
                    <a:pt x="1430863" y="1011791"/>
                    <a:pt x="1428739" y="1009732"/>
                  </a:cubicBezTo>
                  <a:cubicBezTo>
                    <a:pt x="1426583" y="1007674"/>
                    <a:pt x="1423954" y="1007674"/>
                    <a:pt x="1421831" y="1009732"/>
                  </a:cubicBezTo>
                  <a:cubicBezTo>
                    <a:pt x="1419707" y="1011791"/>
                    <a:pt x="1418393" y="1015650"/>
                    <a:pt x="1418393" y="1019830"/>
                  </a:cubicBezTo>
                  <a:cubicBezTo>
                    <a:pt x="1418393" y="1024011"/>
                    <a:pt x="1419707" y="1027870"/>
                    <a:pt x="1421831" y="1029928"/>
                  </a:cubicBezTo>
                  <a:cubicBezTo>
                    <a:pt x="1423987" y="1031987"/>
                    <a:pt x="1426616" y="1031987"/>
                    <a:pt x="1428739" y="1029928"/>
                  </a:cubicBezTo>
                  <a:cubicBezTo>
                    <a:pt x="1430863" y="1027870"/>
                    <a:pt x="1432177" y="1023947"/>
                    <a:pt x="1432177" y="1019830"/>
                  </a:cubicBezTo>
                  <a:close/>
                  <a:moveTo>
                    <a:pt x="1416539" y="1008639"/>
                  </a:moveTo>
                  <a:cubicBezTo>
                    <a:pt x="1416539" y="1004458"/>
                    <a:pt x="1415225" y="1000599"/>
                    <a:pt x="1413068" y="998541"/>
                  </a:cubicBezTo>
                  <a:cubicBezTo>
                    <a:pt x="1410945" y="996483"/>
                    <a:pt x="1408316" y="996483"/>
                    <a:pt x="1406159" y="998541"/>
                  </a:cubicBezTo>
                  <a:cubicBezTo>
                    <a:pt x="1404036" y="1000599"/>
                    <a:pt x="1402688" y="1004523"/>
                    <a:pt x="1402688" y="1008639"/>
                  </a:cubicBezTo>
                  <a:cubicBezTo>
                    <a:pt x="1402688" y="1012755"/>
                    <a:pt x="1404002" y="1016679"/>
                    <a:pt x="1406159" y="1018737"/>
                  </a:cubicBezTo>
                  <a:cubicBezTo>
                    <a:pt x="1408316" y="1020795"/>
                    <a:pt x="1410945" y="1020795"/>
                    <a:pt x="1413068" y="1018737"/>
                  </a:cubicBezTo>
                  <a:cubicBezTo>
                    <a:pt x="1415225" y="1016679"/>
                    <a:pt x="1416539" y="1012820"/>
                    <a:pt x="1416539" y="1008639"/>
                  </a:cubicBezTo>
                  <a:close/>
                  <a:moveTo>
                    <a:pt x="1407844" y="1008639"/>
                  </a:moveTo>
                  <a:cubicBezTo>
                    <a:pt x="1407844" y="1004458"/>
                    <a:pt x="1406530" y="1000599"/>
                    <a:pt x="1404373" y="998541"/>
                  </a:cubicBezTo>
                  <a:cubicBezTo>
                    <a:pt x="1402216" y="996483"/>
                    <a:pt x="1399587" y="996483"/>
                    <a:pt x="1397464" y="998541"/>
                  </a:cubicBezTo>
                  <a:cubicBezTo>
                    <a:pt x="1395341" y="1000599"/>
                    <a:pt x="1393992" y="1004523"/>
                    <a:pt x="1393992" y="1008639"/>
                  </a:cubicBezTo>
                  <a:cubicBezTo>
                    <a:pt x="1393992" y="1012755"/>
                    <a:pt x="1395307" y="1016679"/>
                    <a:pt x="1397464" y="1018737"/>
                  </a:cubicBezTo>
                  <a:cubicBezTo>
                    <a:pt x="1399587" y="1020795"/>
                    <a:pt x="1402216" y="1020795"/>
                    <a:pt x="1404373" y="1018737"/>
                  </a:cubicBezTo>
                  <a:cubicBezTo>
                    <a:pt x="1406496" y="1016679"/>
                    <a:pt x="1407844" y="1012820"/>
                    <a:pt x="1407844" y="1008639"/>
                  </a:cubicBezTo>
                  <a:close/>
                  <a:moveTo>
                    <a:pt x="1392206" y="1008639"/>
                  </a:moveTo>
                  <a:cubicBezTo>
                    <a:pt x="1392206" y="1004458"/>
                    <a:pt x="1390892" y="1000599"/>
                    <a:pt x="1388735" y="998541"/>
                  </a:cubicBezTo>
                  <a:cubicBezTo>
                    <a:pt x="1386612" y="996483"/>
                    <a:pt x="1383949" y="996483"/>
                    <a:pt x="1381826" y="998541"/>
                  </a:cubicBezTo>
                  <a:cubicBezTo>
                    <a:pt x="1379703" y="1000599"/>
                    <a:pt x="1378388" y="1004523"/>
                    <a:pt x="1378388" y="1008639"/>
                  </a:cubicBezTo>
                  <a:cubicBezTo>
                    <a:pt x="1378388" y="1012755"/>
                    <a:pt x="1379703" y="1016679"/>
                    <a:pt x="1381826" y="1018737"/>
                  </a:cubicBezTo>
                  <a:cubicBezTo>
                    <a:pt x="1383949" y="1020795"/>
                    <a:pt x="1386612" y="1020795"/>
                    <a:pt x="1388735" y="1018737"/>
                  </a:cubicBezTo>
                  <a:cubicBezTo>
                    <a:pt x="1390892" y="1016679"/>
                    <a:pt x="1392206" y="1012820"/>
                    <a:pt x="1392206" y="1008639"/>
                  </a:cubicBezTo>
                  <a:close/>
                  <a:moveTo>
                    <a:pt x="1380040" y="1008639"/>
                  </a:moveTo>
                  <a:cubicBezTo>
                    <a:pt x="1380040" y="1004458"/>
                    <a:pt x="1378725" y="1000599"/>
                    <a:pt x="1376568" y="998541"/>
                  </a:cubicBezTo>
                  <a:cubicBezTo>
                    <a:pt x="1374445" y="996483"/>
                    <a:pt x="1371816" y="996483"/>
                    <a:pt x="1369659" y="998541"/>
                  </a:cubicBezTo>
                  <a:cubicBezTo>
                    <a:pt x="1367536" y="1000599"/>
                    <a:pt x="1366188" y="1004523"/>
                    <a:pt x="1366188" y="1008639"/>
                  </a:cubicBezTo>
                  <a:cubicBezTo>
                    <a:pt x="1366188" y="1012755"/>
                    <a:pt x="1367503" y="1016679"/>
                    <a:pt x="1369659" y="1018737"/>
                  </a:cubicBezTo>
                  <a:cubicBezTo>
                    <a:pt x="1371816" y="1020795"/>
                    <a:pt x="1374445" y="1020795"/>
                    <a:pt x="1376568" y="1018737"/>
                  </a:cubicBezTo>
                  <a:cubicBezTo>
                    <a:pt x="1378725" y="1016679"/>
                    <a:pt x="1380040" y="1012820"/>
                    <a:pt x="1380040" y="1008639"/>
                  </a:cubicBezTo>
                  <a:close/>
                  <a:moveTo>
                    <a:pt x="1360931" y="998863"/>
                  </a:moveTo>
                  <a:cubicBezTo>
                    <a:pt x="1360931" y="994682"/>
                    <a:pt x="1359616" y="990823"/>
                    <a:pt x="1357459" y="988765"/>
                  </a:cubicBezTo>
                  <a:cubicBezTo>
                    <a:pt x="1355302" y="986706"/>
                    <a:pt x="1352674" y="986706"/>
                    <a:pt x="1350550" y="988765"/>
                  </a:cubicBezTo>
                  <a:cubicBezTo>
                    <a:pt x="1348427" y="990823"/>
                    <a:pt x="1347113" y="994682"/>
                    <a:pt x="1347113" y="998863"/>
                  </a:cubicBezTo>
                  <a:cubicBezTo>
                    <a:pt x="1347113" y="1003043"/>
                    <a:pt x="1348427" y="1006902"/>
                    <a:pt x="1350550" y="1008961"/>
                  </a:cubicBezTo>
                  <a:cubicBezTo>
                    <a:pt x="1352707" y="1011019"/>
                    <a:pt x="1355336" y="1011019"/>
                    <a:pt x="1357459" y="1008961"/>
                  </a:cubicBezTo>
                  <a:cubicBezTo>
                    <a:pt x="1359583" y="1006902"/>
                    <a:pt x="1360931" y="1003043"/>
                    <a:pt x="1360931" y="998863"/>
                  </a:cubicBezTo>
                  <a:close/>
                  <a:moveTo>
                    <a:pt x="1338316" y="998863"/>
                  </a:moveTo>
                  <a:cubicBezTo>
                    <a:pt x="1338316" y="994682"/>
                    <a:pt x="1337002" y="990823"/>
                    <a:pt x="1334845" y="988765"/>
                  </a:cubicBezTo>
                  <a:cubicBezTo>
                    <a:pt x="1332722" y="986706"/>
                    <a:pt x="1330059" y="986706"/>
                    <a:pt x="1327936" y="988765"/>
                  </a:cubicBezTo>
                  <a:cubicBezTo>
                    <a:pt x="1325813" y="990823"/>
                    <a:pt x="1324498" y="994682"/>
                    <a:pt x="1324498" y="998863"/>
                  </a:cubicBezTo>
                  <a:cubicBezTo>
                    <a:pt x="1324498" y="1003043"/>
                    <a:pt x="1325813" y="1006902"/>
                    <a:pt x="1327936" y="1008961"/>
                  </a:cubicBezTo>
                  <a:cubicBezTo>
                    <a:pt x="1330093" y="1011019"/>
                    <a:pt x="1332722" y="1011019"/>
                    <a:pt x="1334845" y="1008961"/>
                  </a:cubicBezTo>
                  <a:cubicBezTo>
                    <a:pt x="1336968" y="1006902"/>
                    <a:pt x="1338316" y="1003043"/>
                    <a:pt x="1338316" y="998863"/>
                  </a:cubicBezTo>
                  <a:close/>
                  <a:moveTo>
                    <a:pt x="1324397" y="998863"/>
                  </a:moveTo>
                  <a:cubicBezTo>
                    <a:pt x="1324397" y="994682"/>
                    <a:pt x="1323083" y="990823"/>
                    <a:pt x="1320960" y="988765"/>
                  </a:cubicBezTo>
                  <a:cubicBezTo>
                    <a:pt x="1318836" y="986706"/>
                    <a:pt x="1316174" y="986706"/>
                    <a:pt x="1314051" y="988765"/>
                  </a:cubicBezTo>
                  <a:cubicBezTo>
                    <a:pt x="1311927" y="990823"/>
                    <a:pt x="1310613" y="994682"/>
                    <a:pt x="1310613" y="998863"/>
                  </a:cubicBezTo>
                  <a:cubicBezTo>
                    <a:pt x="1310613" y="1003043"/>
                    <a:pt x="1311927" y="1006902"/>
                    <a:pt x="1314051" y="1008961"/>
                  </a:cubicBezTo>
                  <a:cubicBezTo>
                    <a:pt x="1316208" y="1011019"/>
                    <a:pt x="1318836" y="1011019"/>
                    <a:pt x="1320960" y="1008961"/>
                  </a:cubicBezTo>
                  <a:cubicBezTo>
                    <a:pt x="1323117" y="1006902"/>
                    <a:pt x="1324397" y="1003043"/>
                    <a:pt x="1324397" y="998863"/>
                  </a:cubicBezTo>
                  <a:close/>
                  <a:moveTo>
                    <a:pt x="1312265" y="998863"/>
                  </a:moveTo>
                  <a:cubicBezTo>
                    <a:pt x="1312265" y="994682"/>
                    <a:pt x="1310950" y="990823"/>
                    <a:pt x="1308793" y="988765"/>
                  </a:cubicBezTo>
                  <a:cubicBezTo>
                    <a:pt x="1306670" y="986706"/>
                    <a:pt x="1304041" y="986706"/>
                    <a:pt x="1301884" y="988765"/>
                  </a:cubicBezTo>
                  <a:cubicBezTo>
                    <a:pt x="1299761" y="990823"/>
                    <a:pt x="1298447" y="994682"/>
                    <a:pt x="1298447" y="998863"/>
                  </a:cubicBezTo>
                  <a:cubicBezTo>
                    <a:pt x="1298447" y="1003043"/>
                    <a:pt x="1299761" y="1006902"/>
                    <a:pt x="1301884" y="1008961"/>
                  </a:cubicBezTo>
                  <a:cubicBezTo>
                    <a:pt x="1304041" y="1011019"/>
                    <a:pt x="1306670" y="1011019"/>
                    <a:pt x="1308793" y="1008961"/>
                  </a:cubicBezTo>
                  <a:cubicBezTo>
                    <a:pt x="1310950" y="1006902"/>
                    <a:pt x="1312265" y="1003043"/>
                    <a:pt x="1312265" y="998863"/>
                  </a:cubicBezTo>
                  <a:close/>
                  <a:moveTo>
                    <a:pt x="1308759" y="998863"/>
                  </a:moveTo>
                  <a:cubicBezTo>
                    <a:pt x="1308759" y="994682"/>
                    <a:pt x="1307445" y="990823"/>
                    <a:pt x="1305288" y="988765"/>
                  </a:cubicBezTo>
                  <a:cubicBezTo>
                    <a:pt x="1303165" y="986706"/>
                    <a:pt x="1300536" y="986706"/>
                    <a:pt x="1298379" y="988765"/>
                  </a:cubicBezTo>
                  <a:cubicBezTo>
                    <a:pt x="1296256" y="990823"/>
                    <a:pt x="1294942" y="994682"/>
                    <a:pt x="1294942" y="998863"/>
                  </a:cubicBezTo>
                  <a:cubicBezTo>
                    <a:pt x="1294942" y="1003043"/>
                    <a:pt x="1296256" y="1006902"/>
                    <a:pt x="1298379" y="1008961"/>
                  </a:cubicBezTo>
                  <a:cubicBezTo>
                    <a:pt x="1300536" y="1011019"/>
                    <a:pt x="1303165" y="1011019"/>
                    <a:pt x="1305288" y="1008961"/>
                  </a:cubicBezTo>
                  <a:cubicBezTo>
                    <a:pt x="1307445" y="1006902"/>
                    <a:pt x="1308759" y="1003043"/>
                    <a:pt x="1308759" y="998863"/>
                  </a:cubicBezTo>
                  <a:close/>
                  <a:moveTo>
                    <a:pt x="1253151" y="990501"/>
                  </a:moveTo>
                  <a:cubicBezTo>
                    <a:pt x="1253151" y="986321"/>
                    <a:pt x="1251836" y="982461"/>
                    <a:pt x="1249679" y="980403"/>
                  </a:cubicBezTo>
                  <a:cubicBezTo>
                    <a:pt x="1247556" y="978345"/>
                    <a:pt x="1244927" y="978345"/>
                    <a:pt x="1242770" y="980403"/>
                  </a:cubicBezTo>
                  <a:cubicBezTo>
                    <a:pt x="1240647" y="982526"/>
                    <a:pt x="1239333" y="986385"/>
                    <a:pt x="1239333" y="990501"/>
                  </a:cubicBezTo>
                  <a:cubicBezTo>
                    <a:pt x="1239333" y="994618"/>
                    <a:pt x="1240647" y="998541"/>
                    <a:pt x="1242770" y="1000599"/>
                  </a:cubicBezTo>
                  <a:cubicBezTo>
                    <a:pt x="1244927" y="1002657"/>
                    <a:pt x="1247556" y="1002657"/>
                    <a:pt x="1249679" y="1000599"/>
                  </a:cubicBezTo>
                  <a:cubicBezTo>
                    <a:pt x="1251836" y="998541"/>
                    <a:pt x="1253151" y="994682"/>
                    <a:pt x="1253151" y="990501"/>
                  </a:cubicBezTo>
                  <a:close/>
                  <a:moveTo>
                    <a:pt x="1240984" y="990501"/>
                  </a:moveTo>
                  <a:cubicBezTo>
                    <a:pt x="1240984" y="986321"/>
                    <a:pt x="1239670" y="982461"/>
                    <a:pt x="1237547" y="980403"/>
                  </a:cubicBezTo>
                  <a:cubicBezTo>
                    <a:pt x="1235423" y="978345"/>
                    <a:pt x="1232761" y="978345"/>
                    <a:pt x="1230638" y="980403"/>
                  </a:cubicBezTo>
                  <a:cubicBezTo>
                    <a:pt x="1228514" y="982526"/>
                    <a:pt x="1227200" y="986385"/>
                    <a:pt x="1227200" y="990501"/>
                  </a:cubicBezTo>
                  <a:cubicBezTo>
                    <a:pt x="1227200" y="994618"/>
                    <a:pt x="1228514" y="998541"/>
                    <a:pt x="1230638" y="1000599"/>
                  </a:cubicBezTo>
                  <a:cubicBezTo>
                    <a:pt x="1232795" y="1002657"/>
                    <a:pt x="1235423" y="1002657"/>
                    <a:pt x="1237547" y="1000599"/>
                  </a:cubicBezTo>
                  <a:cubicBezTo>
                    <a:pt x="1239670" y="998541"/>
                    <a:pt x="1240984" y="994682"/>
                    <a:pt x="1240984" y="990501"/>
                  </a:cubicBezTo>
                  <a:close/>
                  <a:moveTo>
                    <a:pt x="1228818" y="990501"/>
                  </a:moveTo>
                  <a:cubicBezTo>
                    <a:pt x="1228818" y="986321"/>
                    <a:pt x="1227503" y="982461"/>
                    <a:pt x="1225346" y="980403"/>
                  </a:cubicBezTo>
                  <a:cubicBezTo>
                    <a:pt x="1223223" y="978345"/>
                    <a:pt x="1220594" y="978345"/>
                    <a:pt x="1218437" y="980403"/>
                  </a:cubicBezTo>
                  <a:cubicBezTo>
                    <a:pt x="1216314" y="982526"/>
                    <a:pt x="1214966" y="986385"/>
                    <a:pt x="1214966" y="990501"/>
                  </a:cubicBezTo>
                  <a:cubicBezTo>
                    <a:pt x="1214966" y="994618"/>
                    <a:pt x="1216281" y="998541"/>
                    <a:pt x="1218437" y="1000599"/>
                  </a:cubicBezTo>
                  <a:cubicBezTo>
                    <a:pt x="1220594" y="1002657"/>
                    <a:pt x="1223223" y="1002657"/>
                    <a:pt x="1225346" y="1000599"/>
                  </a:cubicBezTo>
                  <a:cubicBezTo>
                    <a:pt x="1227503" y="998541"/>
                    <a:pt x="1228818" y="994682"/>
                    <a:pt x="1228818" y="990501"/>
                  </a:cubicBezTo>
                  <a:close/>
                  <a:moveTo>
                    <a:pt x="1225346" y="990501"/>
                  </a:moveTo>
                  <a:cubicBezTo>
                    <a:pt x="1225346" y="986321"/>
                    <a:pt x="1224032" y="982461"/>
                    <a:pt x="1221875" y="980403"/>
                  </a:cubicBezTo>
                  <a:cubicBezTo>
                    <a:pt x="1219752" y="978345"/>
                    <a:pt x="1217123" y="978345"/>
                    <a:pt x="1214966" y="980403"/>
                  </a:cubicBezTo>
                  <a:cubicBezTo>
                    <a:pt x="1212843" y="982526"/>
                    <a:pt x="1211495" y="986385"/>
                    <a:pt x="1211495" y="990501"/>
                  </a:cubicBezTo>
                  <a:cubicBezTo>
                    <a:pt x="1211495" y="994618"/>
                    <a:pt x="1212809" y="998541"/>
                    <a:pt x="1214966" y="1000599"/>
                  </a:cubicBezTo>
                  <a:cubicBezTo>
                    <a:pt x="1217123" y="1002657"/>
                    <a:pt x="1219718" y="1002657"/>
                    <a:pt x="1221875" y="1000599"/>
                  </a:cubicBezTo>
                  <a:cubicBezTo>
                    <a:pt x="1224032" y="998541"/>
                    <a:pt x="1225346" y="994682"/>
                    <a:pt x="1225346" y="990501"/>
                  </a:cubicBezTo>
                  <a:close/>
                  <a:moveTo>
                    <a:pt x="1213180" y="990501"/>
                  </a:moveTo>
                  <a:cubicBezTo>
                    <a:pt x="1213180" y="986321"/>
                    <a:pt x="1211865" y="982461"/>
                    <a:pt x="1209742" y="980403"/>
                  </a:cubicBezTo>
                  <a:cubicBezTo>
                    <a:pt x="1207619" y="978345"/>
                    <a:pt x="1204957" y="978345"/>
                    <a:pt x="1202833" y="980403"/>
                  </a:cubicBezTo>
                  <a:cubicBezTo>
                    <a:pt x="1200710" y="982526"/>
                    <a:pt x="1199396" y="986385"/>
                    <a:pt x="1199396" y="990501"/>
                  </a:cubicBezTo>
                  <a:cubicBezTo>
                    <a:pt x="1199396" y="994618"/>
                    <a:pt x="1200710" y="998541"/>
                    <a:pt x="1202833" y="1000599"/>
                  </a:cubicBezTo>
                  <a:cubicBezTo>
                    <a:pt x="1204990" y="1002657"/>
                    <a:pt x="1207619" y="1002657"/>
                    <a:pt x="1209742" y="1000599"/>
                  </a:cubicBezTo>
                  <a:cubicBezTo>
                    <a:pt x="1211899" y="998541"/>
                    <a:pt x="1213180" y="994682"/>
                    <a:pt x="1213180" y="990501"/>
                  </a:cubicBezTo>
                  <a:close/>
                  <a:moveTo>
                    <a:pt x="1211427" y="990501"/>
                  </a:moveTo>
                  <a:cubicBezTo>
                    <a:pt x="1211427" y="986321"/>
                    <a:pt x="1210113" y="982461"/>
                    <a:pt x="1207956" y="980403"/>
                  </a:cubicBezTo>
                  <a:cubicBezTo>
                    <a:pt x="1205833" y="978345"/>
                    <a:pt x="1203204" y="978345"/>
                    <a:pt x="1201047" y="980403"/>
                  </a:cubicBezTo>
                  <a:cubicBezTo>
                    <a:pt x="1198924" y="982526"/>
                    <a:pt x="1197610" y="986385"/>
                    <a:pt x="1197610" y="990501"/>
                  </a:cubicBezTo>
                  <a:cubicBezTo>
                    <a:pt x="1197610" y="994618"/>
                    <a:pt x="1198924" y="998541"/>
                    <a:pt x="1201047" y="1000599"/>
                  </a:cubicBezTo>
                  <a:cubicBezTo>
                    <a:pt x="1203204" y="1002657"/>
                    <a:pt x="1205833" y="1002657"/>
                    <a:pt x="1207956" y="1000599"/>
                  </a:cubicBezTo>
                  <a:cubicBezTo>
                    <a:pt x="1210113" y="998541"/>
                    <a:pt x="1211427" y="994682"/>
                    <a:pt x="1211427" y="990501"/>
                  </a:cubicBezTo>
                  <a:close/>
                  <a:moveTo>
                    <a:pt x="1192318" y="976287"/>
                  </a:moveTo>
                  <a:cubicBezTo>
                    <a:pt x="1192318" y="972106"/>
                    <a:pt x="1191004" y="968247"/>
                    <a:pt x="1188881" y="966189"/>
                  </a:cubicBezTo>
                  <a:cubicBezTo>
                    <a:pt x="1186724" y="964131"/>
                    <a:pt x="1184095" y="964131"/>
                    <a:pt x="1181972" y="966189"/>
                  </a:cubicBezTo>
                  <a:cubicBezTo>
                    <a:pt x="1179848" y="968247"/>
                    <a:pt x="1178534" y="972106"/>
                    <a:pt x="1178534" y="976287"/>
                  </a:cubicBezTo>
                  <a:cubicBezTo>
                    <a:pt x="1178534" y="980468"/>
                    <a:pt x="1179848" y="984327"/>
                    <a:pt x="1181972" y="986385"/>
                  </a:cubicBezTo>
                  <a:cubicBezTo>
                    <a:pt x="1184129" y="988443"/>
                    <a:pt x="1186757" y="988443"/>
                    <a:pt x="1188881" y="986385"/>
                  </a:cubicBezTo>
                  <a:cubicBezTo>
                    <a:pt x="1191004" y="984327"/>
                    <a:pt x="1192318" y="980468"/>
                    <a:pt x="1192318" y="976287"/>
                  </a:cubicBezTo>
                  <a:close/>
                  <a:moveTo>
                    <a:pt x="1190566" y="976287"/>
                  </a:moveTo>
                  <a:cubicBezTo>
                    <a:pt x="1190566" y="972106"/>
                    <a:pt x="1189251" y="968247"/>
                    <a:pt x="1187094" y="966189"/>
                  </a:cubicBezTo>
                  <a:cubicBezTo>
                    <a:pt x="1184971" y="964131"/>
                    <a:pt x="1182342" y="964131"/>
                    <a:pt x="1180185" y="966189"/>
                  </a:cubicBezTo>
                  <a:cubicBezTo>
                    <a:pt x="1178062" y="968247"/>
                    <a:pt x="1176748" y="972106"/>
                    <a:pt x="1176748" y="976287"/>
                  </a:cubicBezTo>
                  <a:cubicBezTo>
                    <a:pt x="1176748" y="980468"/>
                    <a:pt x="1178062" y="984327"/>
                    <a:pt x="1180185" y="986385"/>
                  </a:cubicBezTo>
                  <a:cubicBezTo>
                    <a:pt x="1182342" y="988443"/>
                    <a:pt x="1184971" y="988443"/>
                    <a:pt x="1187094" y="986385"/>
                  </a:cubicBezTo>
                  <a:cubicBezTo>
                    <a:pt x="1189251" y="984327"/>
                    <a:pt x="1190566" y="980468"/>
                    <a:pt x="1190566" y="976287"/>
                  </a:cubicBezTo>
                  <a:close/>
                  <a:moveTo>
                    <a:pt x="1161043" y="948887"/>
                  </a:moveTo>
                  <a:cubicBezTo>
                    <a:pt x="1161043" y="944707"/>
                    <a:pt x="1159728" y="940848"/>
                    <a:pt x="1157571" y="938789"/>
                  </a:cubicBezTo>
                  <a:cubicBezTo>
                    <a:pt x="1155448" y="936667"/>
                    <a:pt x="1152819" y="936667"/>
                    <a:pt x="1150662" y="938789"/>
                  </a:cubicBezTo>
                  <a:cubicBezTo>
                    <a:pt x="1148539" y="940848"/>
                    <a:pt x="1147225" y="944707"/>
                    <a:pt x="1147225" y="948887"/>
                  </a:cubicBezTo>
                  <a:cubicBezTo>
                    <a:pt x="1147225" y="953068"/>
                    <a:pt x="1148539" y="956927"/>
                    <a:pt x="1150662" y="958985"/>
                  </a:cubicBezTo>
                  <a:cubicBezTo>
                    <a:pt x="1152819" y="961044"/>
                    <a:pt x="1155448" y="961044"/>
                    <a:pt x="1157571" y="958985"/>
                  </a:cubicBezTo>
                  <a:cubicBezTo>
                    <a:pt x="1159728" y="956927"/>
                    <a:pt x="1161043" y="953068"/>
                    <a:pt x="1161043" y="948887"/>
                  </a:cubicBezTo>
                  <a:close/>
                  <a:moveTo>
                    <a:pt x="1155819" y="948887"/>
                  </a:moveTo>
                  <a:cubicBezTo>
                    <a:pt x="1155819" y="944707"/>
                    <a:pt x="1154504" y="940848"/>
                    <a:pt x="1152347" y="938789"/>
                  </a:cubicBezTo>
                  <a:cubicBezTo>
                    <a:pt x="1150224" y="936667"/>
                    <a:pt x="1147595" y="936667"/>
                    <a:pt x="1145438" y="938789"/>
                  </a:cubicBezTo>
                  <a:cubicBezTo>
                    <a:pt x="1143315" y="940848"/>
                    <a:pt x="1141967" y="944707"/>
                    <a:pt x="1141967" y="948887"/>
                  </a:cubicBezTo>
                  <a:cubicBezTo>
                    <a:pt x="1141967" y="953068"/>
                    <a:pt x="1143281" y="956927"/>
                    <a:pt x="1145438" y="958985"/>
                  </a:cubicBezTo>
                  <a:cubicBezTo>
                    <a:pt x="1147562" y="961044"/>
                    <a:pt x="1150190" y="961044"/>
                    <a:pt x="1152347" y="958985"/>
                  </a:cubicBezTo>
                  <a:cubicBezTo>
                    <a:pt x="1154504" y="956927"/>
                    <a:pt x="1155819" y="953068"/>
                    <a:pt x="1155819" y="948887"/>
                  </a:cubicBezTo>
                  <a:close/>
                  <a:moveTo>
                    <a:pt x="1143652" y="935638"/>
                  </a:moveTo>
                  <a:cubicBezTo>
                    <a:pt x="1143652" y="931457"/>
                    <a:pt x="1142338" y="927598"/>
                    <a:pt x="1140215" y="925540"/>
                  </a:cubicBezTo>
                  <a:cubicBezTo>
                    <a:pt x="1138091" y="923482"/>
                    <a:pt x="1135429" y="923482"/>
                    <a:pt x="1133306" y="925540"/>
                  </a:cubicBezTo>
                  <a:cubicBezTo>
                    <a:pt x="1131182" y="927598"/>
                    <a:pt x="1129868" y="931521"/>
                    <a:pt x="1129868" y="935638"/>
                  </a:cubicBezTo>
                  <a:cubicBezTo>
                    <a:pt x="1129868" y="939754"/>
                    <a:pt x="1131182" y="943678"/>
                    <a:pt x="1133306" y="945736"/>
                  </a:cubicBezTo>
                  <a:cubicBezTo>
                    <a:pt x="1135463" y="947858"/>
                    <a:pt x="1138091" y="947858"/>
                    <a:pt x="1140215" y="945736"/>
                  </a:cubicBezTo>
                  <a:cubicBezTo>
                    <a:pt x="1142371" y="943678"/>
                    <a:pt x="1143652" y="939819"/>
                    <a:pt x="1143652" y="935638"/>
                  </a:cubicBezTo>
                  <a:close/>
                  <a:moveTo>
                    <a:pt x="1140181" y="935638"/>
                  </a:moveTo>
                  <a:cubicBezTo>
                    <a:pt x="1140181" y="931457"/>
                    <a:pt x="1138867" y="927598"/>
                    <a:pt x="1136710" y="925540"/>
                  </a:cubicBezTo>
                  <a:cubicBezTo>
                    <a:pt x="1134586" y="923482"/>
                    <a:pt x="1131924" y="923482"/>
                    <a:pt x="1129801" y="925540"/>
                  </a:cubicBezTo>
                  <a:cubicBezTo>
                    <a:pt x="1127677" y="927598"/>
                    <a:pt x="1126363" y="931521"/>
                    <a:pt x="1126363" y="935638"/>
                  </a:cubicBezTo>
                  <a:cubicBezTo>
                    <a:pt x="1126363" y="939754"/>
                    <a:pt x="1127677" y="943678"/>
                    <a:pt x="1129801" y="945736"/>
                  </a:cubicBezTo>
                  <a:cubicBezTo>
                    <a:pt x="1131924" y="947858"/>
                    <a:pt x="1134586" y="947858"/>
                    <a:pt x="1136710" y="945736"/>
                  </a:cubicBezTo>
                  <a:cubicBezTo>
                    <a:pt x="1138867" y="943678"/>
                    <a:pt x="1140181" y="939819"/>
                    <a:pt x="1140181" y="935638"/>
                  </a:cubicBezTo>
                  <a:close/>
                  <a:moveTo>
                    <a:pt x="1081067" y="929270"/>
                  </a:moveTo>
                  <a:cubicBezTo>
                    <a:pt x="1081067" y="925090"/>
                    <a:pt x="1079753" y="921231"/>
                    <a:pt x="1077596" y="919172"/>
                  </a:cubicBezTo>
                  <a:cubicBezTo>
                    <a:pt x="1075473" y="917114"/>
                    <a:pt x="1072810" y="917114"/>
                    <a:pt x="1070687" y="919172"/>
                  </a:cubicBezTo>
                  <a:cubicBezTo>
                    <a:pt x="1068564" y="921231"/>
                    <a:pt x="1067249" y="925090"/>
                    <a:pt x="1067249" y="929270"/>
                  </a:cubicBezTo>
                  <a:cubicBezTo>
                    <a:pt x="1067249" y="933451"/>
                    <a:pt x="1068564" y="937310"/>
                    <a:pt x="1070687" y="939368"/>
                  </a:cubicBezTo>
                  <a:cubicBezTo>
                    <a:pt x="1072810" y="941426"/>
                    <a:pt x="1075473" y="941426"/>
                    <a:pt x="1077596" y="939368"/>
                  </a:cubicBezTo>
                  <a:cubicBezTo>
                    <a:pt x="1079753" y="937310"/>
                    <a:pt x="1081067" y="933451"/>
                    <a:pt x="1081067" y="929270"/>
                  </a:cubicBezTo>
                  <a:close/>
                  <a:moveTo>
                    <a:pt x="1079348" y="923031"/>
                  </a:moveTo>
                  <a:cubicBezTo>
                    <a:pt x="1079348" y="918851"/>
                    <a:pt x="1078034" y="914992"/>
                    <a:pt x="1075877" y="912933"/>
                  </a:cubicBezTo>
                  <a:cubicBezTo>
                    <a:pt x="1073754" y="910875"/>
                    <a:pt x="1071125" y="910875"/>
                    <a:pt x="1068968" y="912933"/>
                  </a:cubicBezTo>
                  <a:cubicBezTo>
                    <a:pt x="1066845" y="914992"/>
                    <a:pt x="1065497" y="918851"/>
                    <a:pt x="1065497" y="923031"/>
                  </a:cubicBezTo>
                  <a:cubicBezTo>
                    <a:pt x="1065497" y="927212"/>
                    <a:pt x="1066811" y="931071"/>
                    <a:pt x="1068968" y="933129"/>
                  </a:cubicBezTo>
                  <a:cubicBezTo>
                    <a:pt x="1071125" y="935188"/>
                    <a:pt x="1073754" y="935188"/>
                    <a:pt x="1075877" y="933129"/>
                  </a:cubicBezTo>
                  <a:cubicBezTo>
                    <a:pt x="1078034" y="931071"/>
                    <a:pt x="1079348" y="927148"/>
                    <a:pt x="1079348" y="923031"/>
                  </a:cubicBezTo>
                  <a:close/>
                  <a:moveTo>
                    <a:pt x="1063677" y="898590"/>
                  </a:moveTo>
                  <a:cubicBezTo>
                    <a:pt x="1063677" y="894410"/>
                    <a:pt x="1062362" y="890551"/>
                    <a:pt x="1060239" y="888493"/>
                  </a:cubicBezTo>
                  <a:cubicBezTo>
                    <a:pt x="1058082" y="886434"/>
                    <a:pt x="1055453" y="886434"/>
                    <a:pt x="1053330" y="888493"/>
                  </a:cubicBezTo>
                  <a:cubicBezTo>
                    <a:pt x="1051207" y="890615"/>
                    <a:pt x="1049859" y="894474"/>
                    <a:pt x="1049859" y="898590"/>
                  </a:cubicBezTo>
                  <a:cubicBezTo>
                    <a:pt x="1049859" y="902707"/>
                    <a:pt x="1051173" y="906630"/>
                    <a:pt x="1053330" y="908688"/>
                  </a:cubicBezTo>
                  <a:cubicBezTo>
                    <a:pt x="1055453" y="910747"/>
                    <a:pt x="1058116" y="910747"/>
                    <a:pt x="1060239" y="908688"/>
                  </a:cubicBezTo>
                  <a:cubicBezTo>
                    <a:pt x="1062362" y="906630"/>
                    <a:pt x="1063677" y="902771"/>
                    <a:pt x="1063677" y="898590"/>
                  </a:cubicBezTo>
                  <a:close/>
                  <a:moveTo>
                    <a:pt x="1055015" y="898590"/>
                  </a:moveTo>
                  <a:cubicBezTo>
                    <a:pt x="1055015" y="894410"/>
                    <a:pt x="1053701" y="890551"/>
                    <a:pt x="1051544" y="888493"/>
                  </a:cubicBezTo>
                  <a:cubicBezTo>
                    <a:pt x="1049387" y="886434"/>
                    <a:pt x="1046758" y="886434"/>
                    <a:pt x="1044635" y="888493"/>
                  </a:cubicBezTo>
                  <a:cubicBezTo>
                    <a:pt x="1042512" y="890615"/>
                    <a:pt x="1041197" y="894474"/>
                    <a:pt x="1041197" y="898590"/>
                  </a:cubicBezTo>
                  <a:cubicBezTo>
                    <a:pt x="1041197" y="902707"/>
                    <a:pt x="1042512" y="906630"/>
                    <a:pt x="1044635" y="908688"/>
                  </a:cubicBezTo>
                  <a:cubicBezTo>
                    <a:pt x="1046792" y="910747"/>
                    <a:pt x="1049421" y="910747"/>
                    <a:pt x="1051544" y="908688"/>
                  </a:cubicBezTo>
                  <a:cubicBezTo>
                    <a:pt x="1053667" y="906630"/>
                    <a:pt x="1055015" y="902771"/>
                    <a:pt x="1055015" y="898590"/>
                  </a:cubicBezTo>
                  <a:close/>
                  <a:moveTo>
                    <a:pt x="1046320" y="898590"/>
                  </a:moveTo>
                  <a:cubicBezTo>
                    <a:pt x="1046320" y="894410"/>
                    <a:pt x="1045006" y="890551"/>
                    <a:pt x="1042882" y="888493"/>
                  </a:cubicBezTo>
                  <a:cubicBezTo>
                    <a:pt x="1040759" y="886434"/>
                    <a:pt x="1038097" y="886434"/>
                    <a:pt x="1035974" y="888493"/>
                  </a:cubicBezTo>
                  <a:cubicBezTo>
                    <a:pt x="1033850" y="890615"/>
                    <a:pt x="1032536" y="894474"/>
                    <a:pt x="1032536" y="898590"/>
                  </a:cubicBezTo>
                  <a:cubicBezTo>
                    <a:pt x="1032536" y="902707"/>
                    <a:pt x="1033850" y="906630"/>
                    <a:pt x="1035974" y="908688"/>
                  </a:cubicBezTo>
                  <a:cubicBezTo>
                    <a:pt x="1038130" y="910747"/>
                    <a:pt x="1040759" y="910747"/>
                    <a:pt x="1042882" y="908688"/>
                  </a:cubicBezTo>
                  <a:cubicBezTo>
                    <a:pt x="1045039" y="906630"/>
                    <a:pt x="1046320" y="902771"/>
                    <a:pt x="1046320" y="898590"/>
                  </a:cubicBezTo>
                  <a:close/>
                  <a:moveTo>
                    <a:pt x="1044568" y="898590"/>
                  </a:moveTo>
                  <a:cubicBezTo>
                    <a:pt x="1044568" y="894410"/>
                    <a:pt x="1043253" y="890551"/>
                    <a:pt x="1041096" y="888493"/>
                  </a:cubicBezTo>
                  <a:cubicBezTo>
                    <a:pt x="1038973" y="886434"/>
                    <a:pt x="1036344" y="886434"/>
                    <a:pt x="1034187" y="888493"/>
                  </a:cubicBezTo>
                  <a:cubicBezTo>
                    <a:pt x="1032064" y="890615"/>
                    <a:pt x="1030750" y="894474"/>
                    <a:pt x="1030750" y="898590"/>
                  </a:cubicBezTo>
                  <a:cubicBezTo>
                    <a:pt x="1030750" y="902707"/>
                    <a:pt x="1032064" y="906630"/>
                    <a:pt x="1034187" y="908688"/>
                  </a:cubicBezTo>
                  <a:cubicBezTo>
                    <a:pt x="1036344" y="910747"/>
                    <a:pt x="1038973" y="910747"/>
                    <a:pt x="1041096" y="908688"/>
                  </a:cubicBezTo>
                  <a:cubicBezTo>
                    <a:pt x="1043253" y="906630"/>
                    <a:pt x="1044568" y="902771"/>
                    <a:pt x="1044568" y="898590"/>
                  </a:cubicBezTo>
                  <a:close/>
                  <a:moveTo>
                    <a:pt x="1042849" y="898590"/>
                  </a:moveTo>
                  <a:cubicBezTo>
                    <a:pt x="1042849" y="894410"/>
                    <a:pt x="1041534" y="890551"/>
                    <a:pt x="1039377" y="888493"/>
                  </a:cubicBezTo>
                  <a:cubicBezTo>
                    <a:pt x="1037254" y="886434"/>
                    <a:pt x="1034625" y="886434"/>
                    <a:pt x="1032468" y="888493"/>
                  </a:cubicBezTo>
                  <a:cubicBezTo>
                    <a:pt x="1030345" y="890615"/>
                    <a:pt x="1028997" y="894474"/>
                    <a:pt x="1028997" y="898590"/>
                  </a:cubicBezTo>
                  <a:cubicBezTo>
                    <a:pt x="1028997" y="902707"/>
                    <a:pt x="1030311" y="906630"/>
                    <a:pt x="1032468" y="908688"/>
                  </a:cubicBezTo>
                  <a:cubicBezTo>
                    <a:pt x="1034592" y="910747"/>
                    <a:pt x="1037220" y="910747"/>
                    <a:pt x="1039377" y="908688"/>
                  </a:cubicBezTo>
                  <a:cubicBezTo>
                    <a:pt x="1041534" y="906630"/>
                    <a:pt x="1042849" y="902771"/>
                    <a:pt x="1042849" y="898590"/>
                  </a:cubicBezTo>
                  <a:close/>
                  <a:moveTo>
                    <a:pt x="1021987" y="892866"/>
                  </a:moveTo>
                  <a:cubicBezTo>
                    <a:pt x="1021987" y="888686"/>
                    <a:pt x="1020673" y="884826"/>
                    <a:pt x="1018516" y="882768"/>
                  </a:cubicBezTo>
                  <a:cubicBezTo>
                    <a:pt x="1016392" y="880710"/>
                    <a:pt x="1013730" y="880710"/>
                    <a:pt x="1011607" y="882768"/>
                  </a:cubicBezTo>
                  <a:cubicBezTo>
                    <a:pt x="1009483" y="884826"/>
                    <a:pt x="1008169" y="888686"/>
                    <a:pt x="1008169" y="892866"/>
                  </a:cubicBezTo>
                  <a:cubicBezTo>
                    <a:pt x="1008169" y="897047"/>
                    <a:pt x="1009483" y="900906"/>
                    <a:pt x="1011607" y="902964"/>
                  </a:cubicBezTo>
                  <a:cubicBezTo>
                    <a:pt x="1013730" y="905087"/>
                    <a:pt x="1016392" y="905087"/>
                    <a:pt x="1018516" y="902964"/>
                  </a:cubicBezTo>
                  <a:cubicBezTo>
                    <a:pt x="1020673" y="900906"/>
                    <a:pt x="1021987" y="897047"/>
                    <a:pt x="1021987" y="892866"/>
                  </a:cubicBezTo>
                  <a:close/>
                  <a:moveTo>
                    <a:pt x="1016763" y="892866"/>
                  </a:moveTo>
                  <a:cubicBezTo>
                    <a:pt x="1016763" y="888686"/>
                    <a:pt x="1015449" y="884826"/>
                    <a:pt x="1013292" y="882768"/>
                  </a:cubicBezTo>
                  <a:cubicBezTo>
                    <a:pt x="1011169" y="880710"/>
                    <a:pt x="1008540" y="880710"/>
                    <a:pt x="1006383" y="882768"/>
                  </a:cubicBezTo>
                  <a:cubicBezTo>
                    <a:pt x="1004260" y="884826"/>
                    <a:pt x="1002945" y="888686"/>
                    <a:pt x="1002945" y="892866"/>
                  </a:cubicBezTo>
                  <a:cubicBezTo>
                    <a:pt x="1002945" y="897047"/>
                    <a:pt x="1004260" y="900906"/>
                    <a:pt x="1006383" y="902964"/>
                  </a:cubicBezTo>
                  <a:cubicBezTo>
                    <a:pt x="1008540" y="905087"/>
                    <a:pt x="1011169" y="905087"/>
                    <a:pt x="1013292" y="902964"/>
                  </a:cubicBezTo>
                  <a:cubicBezTo>
                    <a:pt x="1015449" y="900906"/>
                    <a:pt x="1016763" y="897047"/>
                    <a:pt x="1016763" y="892866"/>
                  </a:cubicBezTo>
                  <a:close/>
                  <a:moveTo>
                    <a:pt x="1009821" y="881932"/>
                  </a:moveTo>
                  <a:cubicBezTo>
                    <a:pt x="1009821" y="877751"/>
                    <a:pt x="1008506" y="873892"/>
                    <a:pt x="1006349" y="871834"/>
                  </a:cubicBezTo>
                  <a:cubicBezTo>
                    <a:pt x="1004226" y="869776"/>
                    <a:pt x="1001597" y="869776"/>
                    <a:pt x="999440" y="871834"/>
                  </a:cubicBezTo>
                  <a:cubicBezTo>
                    <a:pt x="997317" y="873892"/>
                    <a:pt x="995969" y="877751"/>
                    <a:pt x="995969" y="881932"/>
                  </a:cubicBezTo>
                  <a:cubicBezTo>
                    <a:pt x="995969" y="886113"/>
                    <a:pt x="997283" y="889972"/>
                    <a:pt x="999440" y="892030"/>
                  </a:cubicBezTo>
                  <a:cubicBezTo>
                    <a:pt x="1001597" y="894153"/>
                    <a:pt x="1004226" y="894153"/>
                    <a:pt x="1006349" y="892030"/>
                  </a:cubicBezTo>
                  <a:cubicBezTo>
                    <a:pt x="1008506" y="889972"/>
                    <a:pt x="1009821" y="886113"/>
                    <a:pt x="1009821" y="881932"/>
                  </a:cubicBezTo>
                  <a:close/>
                  <a:moveTo>
                    <a:pt x="1004597" y="881932"/>
                  </a:moveTo>
                  <a:cubicBezTo>
                    <a:pt x="1004597" y="877751"/>
                    <a:pt x="1003282" y="873892"/>
                    <a:pt x="1001125" y="871834"/>
                  </a:cubicBezTo>
                  <a:cubicBezTo>
                    <a:pt x="999002" y="869776"/>
                    <a:pt x="996373" y="869776"/>
                    <a:pt x="994216" y="871834"/>
                  </a:cubicBezTo>
                  <a:cubicBezTo>
                    <a:pt x="992093" y="873892"/>
                    <a:pt x="990745" y="877751"/>
                    <a:pt x="990745" y="881932"/>
                  </a:cubicBezTo>
                  <a:cubicBezTo>
                    <a:pt x="990745" y="886113"/>
                    <a:pt x="992059" y="889972"/>
                    <a:pt x="994216" y="892030"/>
                  </a:cubicBezTo>
                  <a:cubicBezTo>
                    <a:pt x="996373" y="894153"/>
                    <a:pt x="999002" y="894153"/>
                    <a:pt x="1001125" y="892030"/>
                  </a:cubicBezTo>
                  <a:cubicBezTo>
                    <a:pt x="1003282" y="889972"/>
                    <a:pt x="1004597" y="886113"/>
                    <a:pt x="1004597" y="881932"/>
                  </a:cubicBezTo>
                  <a:close/>
                  <a:moveTo>
                    <a:pt x="995901" y="881932"/>
                  </a:moveTo>
                  <a:cubicBezTo>
                    <a:pt x="995901" y="877751"/>
                    <a:pt x="994587" y="873892"/>
                    <a:pt x="992430" y="871834"/>
                  </a:cubicBezTo>
                  <a:cubicBezTo>
                    <a:pt x="990307" y="869776"/>
                    <a:pt x="987678" y="869776"/>
                    <a:pt x="985521" y="871834"/>
                  </a:cubicBezTo>
                  <a:cubicBezTo>
                    <a:pt x="983398" y="873892"/>
                    <a:pt x="982084" y="877751"/>
                    <a:pt x="982084" y="881932"/>
                  </a:cubicBezTo>
                  <a:cubicBezTo>
                    <a:pt x="982084" y="886113"/>
                    <a:pt x="983398" y="889972"/>
                    <a:pt x="985521" y="892030"/>
                  </a:cubicBezTo>
                  <a:cubicBezTo>
                    <a:pt x="987678" y="894153"/>
                    <a:pt x="990307" y="894153"/>
                    <a:pt x="992430" y="892030"/>
                  </a:cubicBezTo>
                  <a:cubicBezTo>
                    <a:pt x="994587" y="889972"/>
                    <a:pt x="995901" y="886113"/>
                    <a:pt x="995901" y="881932"/>
                  </a:cubicBezTo>
                  <a:close/>
                  <a:moveTo>
                    <a:pt x="994149" y="881932"/>
                  </a:moveTo>
                  <a:cubicBezTo>
                    <a:pt x="994149" y="877751"/>
                    <a:pt x="992835" y="873892"/>
                    <a:pt x="990678" y="871834"/>
                  </a:cubicBezTo>
                  <a:cubicBezTo>
                    <a:pt x="988554" y="869776"/>
                    <a:pt x="985926" y="869776"/>
                    <a:pt x="983769" y="871834"/>
                  </a:cubicBezTo>
                  <a:cubicBezTo>
                    <a:pt x="981645" y="873892"/>
                    <a:pt x="980297" y="877751"/>
                    <a:pt x="980297" y="881932"/>
                  </a:cubicBezTo>
                  <a:cubicBezTo>
                    <a:pt x="980297" y="886113"/>
                    <a:pt x="981612" y="889972"/>
                    <a:pt x="983769" y="892030"/>
                  </a:cubicBezTo>
                  <a:cubicBezTo>
                    <a:pt x="985926" y="894153"/>
                    <a:pt x="988554" y="894153"/>
                    <a:pt x="990678" y="892030"/>
                  </a:cubicBezTo>
                  <a:cubicBezTo>
                    <a:pt x="992835" y="889972"/>
                    <a:pt x="994149" y="886113"/>
                    <a:pt x="994149" y="881932"/>
                  </a:cubicBezTo>
                  <a:close/>
                  <a:moveTo>
                    <a:pt x="992430" y="881932"/>
                  </a:moveTo>
                  <a:cubicBezTo>
                    <a:pt x="992430" y="877751"/>
                    <a:pt x="991116" y="873892"/>
                    <a:pt x="988959" y="871834"/>
                  </a:cubicBezTo>
                  <a:cubicBezTo>
                    <a:pt x="986836" y="869776"/>
                    <a:pt x="984207" y="869776"/>
                    <a:pt x="982050" y="871834"/>
                  </a:cubicBezTo>
                  <a:cubicBezTo>
                    <a:pt x="979927" y="873892"/>
                    <a:pt x="978612" y="877751"/>
                    <a:pt x="978612" y="881932"/>
                  </a:cubicBezTo>
                  <a:cubicBezTo>
                    <a:pt x="978612" y="886113"/>
                    <a:pt x="979927" y="889972"/>
                    <a:pt x="982050" y="892030"/>
                  </a:cubicBezTo>
                  <a:cubicBezTo>
                    <a:pt x="984207" y="894153"/>
                    <a:pt x="986836" y="894153"/>
                    <a:pt x="988959" y="892030"/>
                  </a:cubicBezTo>
                  <a:cubicBezTo>
                    <a:pt x="991116" y="889972"/>
                    <a:pt x="992430" y="886113"/>
                    <a:pt x="992430" y="881932"/>
                  </a:cubicBezTo>
                  <a:close/>
                  <a:moveTo>
                    <a:pt x="983735" y="881932"/>
                  </a:moveTo>
                  <a:cubicBezTo>
                    <a:pt x="983735" y="877751"/>
                    <a:pt x="982421" y="873892"/>
                    <a:pt x="980264" y="871834"/>
                  </a:cubicBezTo>
                  <a:cubicBezTo>
                    <a:pt x="978140" y="869776"/>
                    <a:pt x="975512" y="869776"/>
                    <a:pt x="973355" y="871834"/>
                  </a:cubicBezTo>
                  <a:cubicBezTo>
                    <a:pt x="971231" y="873892"/>
                    <a:pt x="969883" y="877751"/>
                    <a:pt x="969883" y="881932"/>
                  </a:cubicBezTo>
                  <a:cubicBezTo>
                    <a:pt x="969883" y="886113"/>
                    <a:pt x="971198" y="889972"/>
                    <a:pt x="973355" y="892030"/>
                  </a:cubicBezTo>
                  <a:cubicBezTo>
                    <a:pt x="975512" y="894153"/>
                    <a:pt x="978107" y="894153"/>
                    <a:pt x="980264" y="892030"/>
                  </a:cubicBezTo>
                  <a:cubicBezTo>
                    <a:pt x="982421" y="889972"/>
                    <a:pt x="983735" y="886113"/>
                    <a:pt x="983735" y="881932"/>
                  </a:cubicBezTo>
                  <a:close/>
                  <a:moveTo>
                    <a:pt x="968097" y="876851"/>
                  </a:moveTo>
                  <a:cubicBezTo>
                    <a:pt x="968097" y="872670"/>
                    <a:pt x="966783" y="868811"/>
                    <a:pt x="964626" y="866753"/>
                  </a:cubicBezTo>
                  <a:cubicBezTo>
                    <a:pt x="962503" y="864695"/>
                    <a:pt x="959874" y="864695"/>
                    <a:pt x="957717" y="866753"/>
                  </a:cubicBezTo>
                  <a:cubicBezTo>
                    <a:pt x="955594" y="868811"/>
                    <a:pt x="954246" y="872670"/>
                    <a:pt x="954246" y="876851"/>
                  </a:cubicBezTo>
                  <a:cubicBezTo>
                    <a:pt x="954246" y="881032"/>
                    <a:pt x="955560" y="884891"/>
                    <a:pt x="957717" y="886949"/>
                  </a:cubicBezTo>
                  <a:cubicBezTo>
                    <a:pt x="959874" y="889007"/>
                    <a:pt x="962469" y="889007"/>
                    <a:pt x="964626" y="886949"/>
                  </a:cubicBezTo>
                  <a:cubicBezTo>
                    <a:pt x="966783" y="884891"/>
                    <a:pt x="968097" y="881032"/>
                    <a:pt x="968097" y="876851"/>
                  </a:cubicBezTo>
                  <a:close/>
                  <a:moveTo>
                    <a:pt x="959402" y="876851"/>
                  </a:moveTo>
                  <a:cubicBezTo>
                    <a:pt x="959402" y="872670"/>
                    <a:pt x="958088" y="868811"/>
                    <a:pt x="955931" y="866753"/>
                  </a:cubicBezTo>
                  <a:cubicBezTo>
                    <a:pt x="953807" y="864695"/>
                    <a:pt x="951179" y="864695"/>
                    <a:pt x="949022" y="866753"/>
                  </a:cubicBezTo>
                  <a:cubicBezTo>
                    <a:pt x="946898" y="868811"/>
                    <a:pt x="945584" y="872670"/>
                    <a:pt x="945584" y="876851"/>
                  </a:cubicBezTo>
                  <a:cubicBezTo>
                    <a:pt x="945584" y="881032"/>
                    <a:pt x="946898" y="884891"/>
                    <a:pt x="949022" y="886949"/>
                  </a:cubicBezTo>
                  <a:cubicBezTo>
                    <a:pt x="951179" y="889007"/>
                    <a:pt x="953807" y="889007"/>
                    <a:pt x="955931" y="886949"/>
                  </a:cubicBezTo>
                  <a:cubicBezTo>
                    <a:pt x="958088" y="884891"/>
                    <a:pt x="959402" y="881032"/>
                    <a:pt x="959402" y="876851"/>
                  </a:cubicBezTo>
                  <a:close/>
                  <a:moveTo>
                    <a:pt x="957649" y="876851"/>
                  </a:moveTo>
                  <a:cubicBezTo>
                    <a:pt x="957649" y="872670"/>
                    <a:pt x="956335" y="868811"/>
                    <a:pt x="954178" y="866753"/>
                  </a:cubicBezTo>
                  <a:cubicBezTo>
                    <a:pt x="952021" y="864695"/>
                    <a:pt x="949392" y="864695"/>
                    <a:pt x="947269" y="866753"/>
                  </a:cubicBezTo>
                  <a:cubicBezTo>
                    <a:pt x="945146" y="868811"/>
                    <a:pt x="943831" y="872670"/>
                    <a:pt x="943831" y="876851"/>
                  </a:cubicBezTo>
                  <a:cubicBezTo>
                    <a:pt x="943831" y="881032"/>
                    <a:pt x="945146" y="884891"/>
                    <a:pt x="947269" y="886949"/>
                  </a:cubicBezTo>
                  <a:cubicBezTo>
                    <a:pt x="949426" y="889007"/>
                    <a:pt x="952055" y="889007"/>
                    <a:pt x="954178" y="886949"/>
                  </a:cubicBezTo>
                  <a:cubicBezTo>
                    <a:pt x="956301" y="884891"/>
                    <a:pt x="957649" y="881032"/>
                    <a:pt x="957649" y="876851"/>
                  </a:cubicBezTo>
                  <a:close/>
                  <a:moveTo>
                    <a:pt x="954178" y="876851"/>
                  </a:moveTo>
                  <a:cubicBezTo>
                    <a:pt x="954178" y="872670"/>
                    <a:pt x="952864" y="868811"/>
                    <a:pt x="950707" y="866753"/>
                  </a:cubicBezTo>
                  <a:cubicBezTo>
                    <a:pt x="948584" y="864695"/>
                    <a:pt x="945955" y="864695"/>
                    <a:pt x="943798" y="866753"/>
                  </a:cubicBezTo>
                  <a:cubicBezTo>
                    <a:pt x="941675" y="868811"/>
                    <a:pt x="940360" y="872670"/>
                    <a:pt x="940360" y="876851"/>
                  </a:cubicBezTo>
                  <a:cubicBezTo>
                    <a:pt x="940360" y="881032"/>
                    <a:pt x="941675" y="884891"/>
                    <a:pt x="943798" y="886949"/>
                  </a:cubicBezTo>
                  <a:cubicBezTo>
                    <a:pt x="945955" y="889007"/>
                    <a:pt x="948584" y="889007"/>
                    <a:pt x="950707" y="886949"/>
                  </a:cubicBezTo>
                  <a:cubicBezTo>
                    <a:pt x="952864" y="884891"/>
                    <a:pt x="954178" y="881032"/>
                    <a:pt x="954178" y="876851"/>
                  </a:cubicBezTo>
                  <a:close/>
                  <a:moveTo>
                    <a:pt x="948954" y="876851"/>
                  </a:moveTo>
                  <a:cubicBezTo>
                    <a:pt x="948954" y="872670"/>
                    <a:pt x="947640" y="868811"/>
                    <a:pt x="945483" y="866753"/>
                  </a:cubicBezTo>
                  <a:cubicBezTo>
                    <a:pt x="943360" y="864695"/>
                    <a:pt x="940731" y="864695"/>
                    <a:pt x="938574" y="866753"/>
                  </a:cubicBezTo>
                  <a:cubicBezTo>
                    <a:pt x="936451" y="868811"/>
                    <a:pt x="935136" y="872670"/>
                    <a:pt x="935136" y="876851"/>
                  </a:cubicBezTo>
                  <a:cubicBezTo>
                    <a:pt x="935136" y="881032"/>
                    <a:pt x="936451" y="884891"/>
                    <a:pt x="938574" y="886949"/>
                  </a:cubicBezTo>
                  <a:cubicBezTo>
                    <a:pt x="940731" y="889007"/>
                    <a:pt x="943360" y="889007"/>
                    <a:pt x="945483" y="886949"/>
                  </a:cubicBezTo>
                  <a:cubicBezTo>
                    <a:pt x="947640" y="884891"/>
                    <a:pt x="948954" y="881032"/>
                    <a:pt x="948954" y="876851"/>
                  </a:cubicBezTo>
                  <a:close/>
                  <a:moveTo>
                    <a:pt x="947235" y="876851"/>
                  </a:moveTo>
                  <a:cubicBezTo>
                    <a:pt x="947235" y="872670"/>
                    <a:pt x="945921" y="868811"/>
                    <a:pt x="943764" y="866753"/>
                  </a:cubicBezTo>
                  <a:cubicBezTo>
                    <a:pt x="941607" y="864695"/>
                    <a:pt x="938978" y="864695"/>
                    <a:pt x="936855" y="866753"/>
                  </a:cubicBezTo>
                  <a:cubicBezTo>
                    <a:pt x="934732" y="868811"/>
                    <a:pt x="933417" y="872670"/>
                    <a:pt x="933417" y="876851"/>
                  </a:cubicBezTo>
                  <a:cubicBezTo>
                    <a:pt x="933417" y="881032"/>
                    <a:pt x="934732" y="884891"/>
                    <a:pt x="936855" y="886949"/>
                  </a:cubicBezTo>
                  <a:cubicBezTo>
                    <a:pt x="939012" y="889007"/>
                    <a:pt x="941641" y="889007"/>
                    <a:pt x="943764" y="886949"/>
                  </a:cubicBezTo>
                  <a:cubicBezTo>
                    <a:pt x="945887" y="884891"/>
                    <a:pt x="947235" y="881032"/>
                    <a:pt x="947235" y="876851"/>
                  </a:cubicBezTo>
                  <a:close/>
                  <a:moveTo>
                    <a:pt x="945483" y="876851"/>
                  </a:moveTo>
                  <a:cubicBezTo>
                    <a:pt x="945483" y="872670"/>
                    <a:pt x="944169" y="868811"/>
                    <a:pt x="942012" y="866753"/>
                  </a:cubicBezTo>
                  <a:cubicBezTo>
                    <a:pt x="939888" y="864695"/>
                    <a:pt x="937260" y="864695"/>
                    <a:pt x="935103" y="866753"/>
                  </a:cubicBezTo>
                  <a:cubicBezTo>
                    <a:pt x="932979" y="868811"/>
                    <a:pt x="931631" y="872670"/>
                    <a:pt x="931631" y="876851"/>
                  </a:cubicBezTo>
                  <a:cubicBezTo>
                    <a:pt x="931631" y="881032"/>
                    <a:pt x="932946" y="884891"/>
                    <a:pt x="935103" y="886949"/>
                  </a:cubicBezTo>
                  <a:cubicBezTo>
                    <a:pt x="937260" y="889007"/>
                    <a:pt x="939888" y="889007"/>
                    <a:pt x="942012" y="886949"/>
                  </a:cubicBezTo>
                  <a:cubicBezTo>
                    <a:pt x="944169" y="884891"/>
                    <a:pt x="945483" y="881032"/>
                    <a:pt x="945483" y="876851"/>
                  </a:cubicBezTo>
                  <a:close/>
                  <a:moveTo>
                    <a:pt x="942012" y="876851"/>
                  </a:moveTo>
                  <a:cubicBezTo>
                    <a:pt x="942012" y="872670"/>
                    <a:pt x="940697" y="868811"/>
                    <a:pt x="938540" y="866753"/>
                  </a:cubicBezTo>
                  <a:cubicBezTo>
                    <a:pt x="936417" y="864695"/>
                    <a:pt x="933755" y="864695"/>
                    <a:pt x="931631" y="866753"/>
                  </a:cubicBezTo>
                  <a:cubicBezTo>
                    <a:pt x="929508" y="868811"/>
                    <a:pt x="928194" y="872670"/>
                    <a:pt x="928194" y="876851"/>
                  </a:cubicBezTo>
                  <a:cubicBezTo>
                    <a:pt x="928194" y="881032"/>
                    <a:pt x="929508" y="884891"/>
                    <a:pt x="931631" y="886949"/>
                  </a:cubicBezTo>
                  <a:cubicBezTo>
                    <a:pt x="933755" y="889007"/>
                    <a:pt x="936417" y="889007"/>
                    <a:pt x="938540" y="886949"/>
                  </a:cubicBezTo>
                  <a:cubicBezTo>
                    <a:pt x="940697" y="884891"/>
                    <a:pt x="942012" y="881032"/>
                    <a:pt x="942012" y="876851"/>
                  </a:cubicBezTo>
                  <a:close/>
                  <a:moveTo>
                    <a:pt x="935069" y="876851"/>
                  </a:moveTo>
                  <a:cubicBezTo>
                    <a:pt x="935069" y="872670"/>
                    <a:pt x="933755" y="868811"/>
                    <a:pt x="931598" y="866753"/>
                  </a:cubicBezTo>
                  <a:cubicBezTo>
                    <a:pt x="929474" y="864695"/>
                    <a:pt x="926846" y="864695"/>
                    <a:pt x="924689" y="866753"/>
                  </a:cubicBezTo>
                  <a:cubicBezTo>
                    <a:pt x="922565" y="868811"/>
                    <a:pt x="921217" y="872670"/>
                    <a:pt x="921217" y="876851"/>
                  </a:cubicBezTo>
                  <a:cubicBezTo>
                    <a:pt x="921217" y="881032"/>
                    <a:pt x="922532" y="884891"/>
                    <a:pt x="924689" y="886949"/>
                  </a:cubicBezTo>
                  <a:cubicBezTo>
                    <a:pt x="926846" y="889007"/>
                    <a:pt x="929474" y="889007"/>
                    <a:pt x="931598" y="886949"/>
                  </a:cubicBezTo>
                  <a:cubicBezTo>
                    <a:pt x="933755" y="884891"/>
                    <a:pt x="935069" y="881032"/>
                    <a:pt x="935069" y="876851"/>
                  </a:cubicBezTo>
                  <a:close/>
                  <a:moveTo>
                    <a:pt x="933316" y="872220"/>
                  </a:moveTo>
                  <a:cubicBezTo>
                    <a:pt x="933316" y="868039"/>
                    <a:pt x="932002" y="864180"/>
                    <a:pt x="929879" y="862122"/>
                  </a:cubicBezTo>
                  <a:cubicBezTo>
                    <a:pt x="927756" y="860064"/>
                    <a:pt x="925093" y="860064"/>
                    <a:pt x="922970" y="862122"/>
                  </a:cubicBezTo>
                  <a:cubicBezTo>
                    <a:pt x="920847" y="864180"/>
                    <a:pt x="919532" y="868039"/>
                    <a:pt x="919532" y="872220"/>
                  </a:cubicBezTo>
                  <a:cubicBezTo>
                    <a:pt x="919532" y="876401"/>
                    <a:pt x="920847" y="880260"/>
                    <a:pt x="922970" y="882318"/>
                  </a:cubicBezTo>
                  <a:cubicBezTo>
                    <a:pt x="925127" y="884376"/>
                    <a:pt x="927756" y="884376"/>
                    <a:pt x="929879" y="882318"/>
                  </a:cubicBezTo>
                  <a:cubicBezTo>
                    <a:pt x="932002" y="880260"/>
                    <a:pt x="933316" y="876401"/>
                    <a:pt x="933316" y="872220"/>
                  </a:cubicBezTo>
                  <a:close/>
                  <a:moveTo>
                    <a:pt x="910736" y="872220"/>
                  </a:moveTo>
                  <a:cubicBezTo>
                    <a:pt x="910736" y="868039"/>
                    <a:pt x="909422" y="864180"/>
                    <a:pt x="907265" y="862122"/>
                  </a:cubicBezTo>
                  <a:cubicBezTo>
                    <a:pt x="905141" y="860064"/>
                    <a:pt x="902513" y="860064"/>
                    <a:pt x="900356" y="862122"/>
                  </a:cubicBezTo>
                  <a:cubicBezTo>
                    <a:pt x="898232" y="864180"/>
                    <a:pt x="896918" y="868039"/>
                    <a:pt x="896918" y="872220"/>
                  </a:cubicBezTo>
                  <a:cubicBezTo>
                    <a:pt x="896918" y="876401"/>
                    <a:pt x="898232" y="880260"/>
                    <a:pt x="900356" y="882318"/>
                  </a:cubicBezTo>
                  <a:cubicBezTo>
                    <a:pt x="902513" y="884376"/>
                    <a:pt x="905141" y="884376"/>
                    <a:pt x="907265" y="882318"/>
                  </a:cubicBezTo>
                  <a:cubicBezTo>
                    <a:pt x="909422" y="880260"/>
                    <a:pt x="910736" y="876401"/>
                    <a:pt x="910736" y="872220"/>
                  </a:cubicBezTo>
                  <a:close/>
                  <a:moveTo>
                    <a:pt x="907265" y="872220"/>
                  </a:moveTo>
                  <a:cubicBezTo>
                    <a:pt x="907265" y="868039"/>
                    <a:pt x="905950" y="864180"/>
                    <a:pt x="903793" y="862122"/>
                  </a:cubicBezTo>
                  <a:cubicBezTo>
                    <a:pt x="901670" y="860064"/>
                    <a:pt x="899041" y="860064"/>
                    <a:pt x="896884" y="862122"/>
                  </a:cubicBezTo>
                  <a:cubicBezTo>
                    <a:pt x="894761" y="864180"/>
                    <a:pt x="893413" y="868039"/>
                    <a:pt x="893413" y="872220"/>
                  </a:cubicBezTo>
                  <a:cubicBezTo>
                    <a:pt x="893413" y="876401"/>
                    <a:pt x="894727" y="880260"/>
                    <a:pt x="896884" y="882318"/>
                  </a:cubicBezTo>
                  <a:cubicBezTo>
                    <a:pt x="899041" y="884376"/>
                    <a:pt x="901670" y="884376"/>
                    <a:pt x="903793" y="882318"/>
                  </a:cubicBezTo>
                  <a:cubicBezTo>
                    <a:pt x="905950" y="880260"/>
                    <a:pt x="907265" y="876401"/>
                    <a:pt x="907265" y="872220"/>
                  </a:cubicBezTo>
                  <a:close/>
                  <a:moveTo>
                    <a:pt x="825570" y="827583"/>
                  </a:moveTo>
                  <a:cubicBezTo>
                    <a:pt x="825570" y="823402"/>
                    <a:pt x="824256" y="819543"/>
                    <a:pt x="822099" y="817485"/>
                  </a:cubicBezTo>
                  <a:cubicBezTo>
                    <a:pt x="819942" y="815427"/>
                    <a:pt x="817313" y="815427"/>
                    <a:pt x="815190" y="817485"/>
                  </a:cubicBezTo>
                  <a:cubicBezTo>
                    <a:pt x="813067" y="819543"/>
                    <a:pt x="811719" y="823402"/>
                    <a:pt x="811719" y="827583"/>
                  </a:cubicBezTo>
                  <a:cubicBezTo>
                    <a:pt x="811719" y="831764"/>
                    <a:pt x="813033" y="835623"/>
                    <a:pt x="815190" y="837681"/>
                  </a:cubicBezTo>
                  <a:cubicBezTo>
                    <a:pt x="817313" y="839739"/>
                    <a:pt x="819976" y="839739"/>
                    <a:pt x="822099" y="837681"/>
                  </a:cubicBezTo>
                  <a:cubicBezTo>
                    <a:pt x="824222" y="835623"/>
                    <a:pt x="825570" y="831764"/>
                    <a:pt x="825570" y="827583"/>
                  </a:cubicBezTo>
                  <a:close/>
                  <a:moveTo>
                    <a:pt x="802956" y="823145"/>
                  </a:moveTo>
                  <a:cubicBezTo>
                    <a:pt x="802956" y="818964"/>
                    <a:pt x="801642" y="815105"/>
                    <a:pt x="799485" y="813047"/>
                  </a:cubicBezTo>
                  <a:cubicBezTo>
                    <a:pt x="797362" y="810989"/>
                    <a:pt x="794733" y="810989"/>
                    <a:pt x="792576" y="813047"/>
                  </a:cubicBezTo>
                  <a:cubicBezTo>
                    <a:pt x="790453" y="815105"/>
                    <a:pt x="789138" y="818964"/>
                    <a:pt x="789138" y="823145"/>
                  </a:cubicBezTo>
                  <a:cubicBezTo>
                    <a:pt x="789138" y="827326"/>
                    <a:pt x="790453" y="831185"/>
                    <a:pt x="792576" y="833243"/>
                  </a:cubicBezTo>
                  <a:cubicBezTo>
                    <a:pt x="794733" y="835301"/>
                    <a:pt x="797362" y="835301"/>
                    <a:pt x="799485" y="833243"/>
                  </a:cubicBezTo>
                  <a:cubicBezTo>
                    <a:pt x="801642" y="831185"/>
                    <a:pt x="802956" y="827326"/>
                    <a:pt x="802956" y="823145"/>
                  </a:cubicBezTo>
                  <a:close/>
                  <a:moveTo>
                    <a:pt x="615235" y="704607"/>
                  </a:moveTo>
                  <a:cubicBezTo>
                    <a:pt x="615235" y="700426"/>
                    <a:pt x="613920" y="696567"/>
                    <a:pt x="611763" y="694444"/>
                  </a:cubicBezTo>
                  <a:cubicBezTo>
                    <a:pt x="609640" y="692386"/>
                    <a:pt x="606978" y="692386"/>
                    <a:pt x="604854" y="694444"/>
                  </a:cubicBezTo>
                  <a:cubicBezTo>
                    <a:pt x="602731" y="696567"/>
                    <a:pt x="601417" y="700426"/>
                    <a:pt x="601417" y="704607"/>
                  </a:cubicBezTo>
                  <a:cubicBezTo>
                    <a:pt x="601417" y="708787"/>
                    <a:pt x="602731" y="712646"/>
                    <a:pt x="604854" y="714705"/>
                  </a:cubicBezTo>
                  <a:cubicBezTo>
                    <a:pt x="607011" y="716763"/>
                    <a:pt x="609640" y="716763"/>
                    <a:pt x="611763" y="714705"/>
                  </a:cubicBezTo>
                  <a:cubicBezTo>
                    <a:pt x="613920" y="712646"/>
                    <a:pt x="615235" y="708787"/>
                    <a:pt x="615235" y="704607"/>
                  </a:cubicBezTo>
                  <a:close/>
                  <a:moveTo>
                    <a:pt x="526598" y="639195"/>
                  </a:moveTo>
                  <a:cubicBezTo>
                    <a:pt x="526598" y="635014"/>
                    <a:pt x="525283" y="631155"/>
                    <a:pt x="523126" y="629097"/>
                  </a:cubicBezTo>
                  <a:cubicBezTo>
                    <a:pt x="521003" y="627039"/>
                    <a:pt x="518341" y="627039"/>
                    <a:pt x="516217" y="629097"/>
                  </a:cubicBezTo>
                  <a:cubicBezTo>
                    <a:pt x="514094" y="631155"/>
                    <a:pt x="512780" y="635014"/>
                    <a:pt x="512780" y="639195"/>
                  </a:cubicBezTo>
                  <a:cubicBezTo>
                    <a:pt x="512780" y="643376"/>
                    <a:pt x="514094" y="647235"/>
                    <a:pt x="516217" y="649293"/>
                  </a:cubicBezTo>
                  <a:cubicBezTo>
                    <a:pt x="518374" y="651351"/>
                    <a:pt x="521003" y="651351"/>
                    <a:pt x="523126" y="649293"/>
                  </a:cubicBezTo>
                  <a:cubicBezTo>
                    <a:pt x="525283" y="647235"/>
                    <a:pt x="526598" y="643376"/>
                    <a:pt x="526598" y="639195"/>
                  </a:cubicBezTo>
                  <a:close/>
                  <a:moveTo>
                    <a:pt x="425794" y="461548"/>
                  </a:moveTo>
                  <a:cubicBezTo>
                    <a:pt x="425794" y="457367"/>
                    <a:pt x="424480" y="453508"/>
                    <a:pt x="422323" y="451450"/>
                  </a:cubicBezTo>
                  <a:cubicBezTo>
                    <a:pt x="420200" y="449392"/>
                    <a:pt x="417537" y="449392"/>
                    <a:pt x="415414" y="451450"/>
                  </a:cubicBezTo>
                  <a:cubicBezTo>
                    <a:pt x="413291" y="453508"/>
                    <a:pt x="411943" y="457367"/>
                    <a:pt x="411943" y="461548"/>
                  </a:cubicBezTo>
                  <a:cubicBezTo>
                    <a:pt x="411943" y="465729"/>
                    <a:pt x="413257" y="469588"/>
                    <a:pt x="415414" y="471646"/>
                  </a:cubicBezTo>
                  <a:cubicBezTo>
                    <a:pt x="417571" y="473704"/>
                    <a:pt x="420200" y="473704"/>
                    <a:pt x="422323" y="471646"/>
                  </a:cubicBezTo>
                  <a:cubicBezTo>
                    <a:pt x="424480" y="469588"/>
                    <a:pt x="425794" y="465729"/>
                    <a:pt x="425794" y="461548"/>
                  </a:cubicBezTo>
                  <a:close/>
                  <a:moveTo>
                    <a:pt x="394485" y="418455"/>
                  </a:moveTo>
                  <a:cubicBezTo>
                    <a:pt x="394485" y="414274"/>
                    <a:pt x="393170" y="410415"/>
                    <a:pt x="391014" y="408357"/>
                  </a:cubicBezTo>
                  <a:cubicBezTo>
                    <a:pt x="388890" y="406298"/>
                    <a:pt x="386261" y="406298"/>
                    <a:pt x="384105" y="408357"/>
                  </a:cubicBezTo>
                  <a:cubicBezTo>
                    <a:pt x="381981" y="410479"/>
                    <a:pt x="380633" y="414338"/>
                    <a:pt x="380633" y="418455"/>
                  </a:cubicBezTo>
                  <a:cubicBezTo>
                    <a:pt x="380633" y="422571"/>
                    <a:pt x="381948" y="426494"/>
                    <a:pt x="384105" y="428553"/>
                  </a:cubicBezTo>
                  <a:cubicBezTo>
                    <a:pt x="386261" y="430611"/>
                    <a:pt x="388857" y="430611"/>
                    <a:pt x="391014" y="428553"/>
                  </a:cubicBezTo>
                  <a:cubicBezTo>
                    <a:pt x="393170" y="426494"/>
                    <a:pt x="394485" y="422635"/>
                    <a:pt x="394485" y="418455"/>
                  </a:cubicBezTo>
                  <a:close/>
                  <a:moveTo>
                    <a:pt x="380600" y="401282"/>
                  </a:moveTo>
                  <a:cubicBezTo>
                    <a:pt x="380600" y="397101"/>
                    <a:pt x="379285" y="393242"/>
                    <a:pt x="377128" y="391184"/>
                  </a:cubicBezTo>
                  <a:cubicBezTo>
                    <a:pt x="375005" y="389126"/>
                    <a:pt x="372376" y="389126"/>
                    <a:pt x="370219" y="391184"/>
                  </a:cubicBezTo>
                  <a:cubicBezTo>
                    <a:pt x="368096" y="393242"/>
                    <a:pt x="366782" y="397165"/>
                    <a:pt x="366782" y="401282"/>
                  </a:cubicBezTo>
                  <a:cubicBezTo>
                    <a:pt x="366782" y="405398"/>
                    <a:pt x="368096" y="409321"/>
                    <a:pt x="370219" y="411380"/>
                  </a:cubicBezTo>
                  <a:cubicBezTo>
                    <a:pt x="372376" y="413502"/>
                    <a:pt x="375005" y="413502"/>
                    <a:pt x="377128" y="411380"/>
                  </a:cubicBezTo>
                  <a:cubicBezTo>
                    <a:pt x="379285" y="409321"/>
                    <a:pt x="380600" y="405462"/>
                    <a:pt x="380600" y="401282"/>
                  </a:cubicBezTo>
                  <a:close/>
                  <a:moveTo>
                    <a:pt x="269348" y="234697"/>
                  </a:moveTo>
                  <a:cubicBezTo>
                    <a:pt x="269348" y="230517"/>
                    <a:pt x="268034" y="226658"/>
                    <a:pt x="265877" y="224599"/>
                  </a:cubicBezTo>
                  <a:cubicBezTo>
                    <a:pt x="263754" y="222541"/>
                    <a:pt x="261125" y="222541"/>
                    <a:pt x="258968" y="224599"/>
                  </a:cubicBezTo>
                  <a:cubicBezTo>
                    <a:pt x="256845" y="226658"/>
                    <a:pt x="255497" y="230517"/>
                    <a:pt x="255497" y="234697"/>
                  </a:cubicBezTo>
                  <a:cubicBezTo>
                    <a:pt x="255497" y="238878"/>
                    <a:pt x="256811" y="242737"/>
                    <a:pt x="258968" y="244795"/>
                  </a:cubicBezTo>
                  <a:cubicBezTo>
                    <a:pt x="261125" y="246854"/>
                    <a:pt x="263754" y="246854"/>
                    <a:pt x="265877" y="244795"/>
                  </a:cubicBezTo>
                  <a:cubicBezTo>
                    <a:pt x="268034" y="242737"/>
                    <a:pt x="269348" y="238878"/>
                    <a:pt x="269348" y="234697"/>
                  </a:cubicBezTo>
                  <a:close/>
                  <a:moveTo>
                    <a:pt x="232849" y="209163"/>
                  </a:moveTo>
                  <a:cubicBezTo>
                    <a:pt x="232849" y="204982"/>
                    <a:pt x="231534" y="201123"/>
                    <a:pt x="229411" y="199065"/>
                  </a:cubicBezTo>
                  <a:cubicBezTo>
                    <a:pt x="227288" y="197007"/>
                    <a:pt x="224625" y="197007"/>
                    <a:pt x="222502" y="199065"/>
                  </a:cubicBezTo>
                  <a:cubicBezTo>
                    <a:pt x="220379" y="201123"/>
                    <a:pt x="219065" y="204982"/>
                    <a:pt x="219065" y="209163"/>
                  </a:cubicBezTo>
                  <a:cubicBezTo>
                    <a:pt x="219065" y="213344"/>
                    <a:pt x="220379" y="217203"/>
                    <a:pt x="222502" y="219261"/>
                  </a:cubicBezTo>
                  <a:cubicBezTo>
                    <a:pt x="224659" y="221319"/>
                    <a:pt x="227288" y="221319"/>
                    <a:pt x="229411" y="219261"/>
                  </a:cubicBezTo>
                  <a:cubicBezTo>
                    <a:pt x="231568" y="217203"/>
                    <a:pt x="232849" y="213279"/>
                    <a:pt x="232849" y="209163"/>
                  </a:cubicBezTo>
                  <a:close/>
                  <a:moveTo>
                    <a:pt x="166792" y="120147"/>
                  </a:moveTo>
                  <a:cubicBezTo>
                    <a:pt x="166792" y="115966"/>
                    <a:pt x="165478" y="112107"/>
                    <a:pt x="163321" y="110049"/>
                  </a:cubicBezTo>
                  <a:cubicBezTo>
                    <a:pt x="161198" y="107990"/>
                    <a:pt x="158569" y="107990"/>
                    <a:pt x="156412" y="110049"/>
                  </a:cubicBezTo>
                  <a:cubicBezTo>
                    <a:pt x="154289" y="112107"/>
                    <a:pt x="152975" y="115966"/>
                    <a:pt x="152975" y="120147"/>
                  </a:cubicBezTo>
                  <a:cubicBezTo>
                    <a:pt x="152975" y="124327"/>
                    <a:pt x="154289" y="128186"/>
                    <a:pt x="156412" y="130244"/>
                  </a:cubicBezTo>
                  <a:cubicBezTo>
                    <a:pt x="158569" y="132303"/>
                    <a:pt x="161198" y="132303"/>
                    <a:pt x="163321" y="130244"/>
                  </a:cubicBezTo>
                  <a:cubicBezTo>
                    <a:pt x="165478" y="128122"/>
                    <a:pt x="166792" y="124263"/>
                    <a:pt x="166792" y="120147"/>
                  </a:cubicBezTo>
                  <a:close/>
                  <a:moveTo>
                    <a:pt x="163321" y="107476"/>
                  </a:moveTo>
                  <a:cubicBezTo>
                    <a:pt x="163321" y="103295"/>
                    <a:pt x="162007" y="99436"/>
                    <a:pt x="159850" y="97378"/>
                  </a:cubicBezTo>
                  <a:cubicBezTo>
                    <a:pt x="157727" y="95320"/>
                    <a:pt x="155064" y="95320"/>
                    <a:pt x="152941" y="97378"/>
                  </a:cubicBezTo>
                  <a:cubicBezTo>
                    <a:pt x="150784" y="99436"/>
                    <a:pt x="149469" y="103295"/>
                    <a:pt x="149469" y="107476"/>
                  </a:cubicBezTo>
                  <a:cubicBezTo>
                    <a:pt x="149469" y="111657"/>
                    <a:pt x="150784" y="115516"/>
                    <a:pt x="152941" y="117574"/>
                  </a:cubicBezTo>
                  <a:cubicBezTo>
                    <a:pt x="155064" y="119632"/>
                    <a:pt x="157727" y="119632"/>
                    <a:pt x="159850" y="117574"/>
                  </a:cubicBezTo>
                  <a:cubicBezTo>
                    <a:pt x="162007" y="115516"/>
                    <a:pt x="163321" y="111657"/>
                    <a:pt x="163321" y="107476"/>
                  </a:cubicBezTo>
                  <a:close/>
                  <a:moveTo>
                    <a:pt x="138988" y="90624"/>
                  </a:moveTo>
                  <a:cubicBezTo>
                    <a:pt x="138988" y="86444"/>
                    <a:pt x="137674" y="82585"/>
                    <a:pt x="135517" y="80526"/>
                  </a:cubicBezTo>
                  <a:cubicBezTo>
                    <a:pt x="133394" y="78468"/>
                    <a:pt x="130765" y="78468"/>
                    <a:pt x="128608" y="80526"/>
                  </a:cubicBezTo>
                  <a:cubicBezTo>
                    <a:pt x="126485" y="82585"/>
                    <a:pt x="125170" y="86444"/>
                    <a:pt x="125170" y="90624"/>
                  </a:cubicBezTo>
                  <a:cubicBezTo>
                    <a:pt x="125170" y="94805"/>
                    <a:pt x="126485" y="98664"/>
                    <a:pt x="128608" y="100722"/>
                  </a:cubicBezTo>
                  <a:cubicBezTo>
                    <a:pt x="130765" y="102781"/>
                    <a:pt x="133394" y="102781"/>
                    <a:pt x="135517" y="100722"/>
                  </a:cubicBezTo>
                  <a:cubicBezTo>
                    <a:pt x="137674" y="98664"/>
                    <a:pt x="138988" y="94805"/>
                    <a:pt x="138988" y="90624"/>
                  </a:cubicBezTo>
                  <a:close/>
                  <a:moveTo>
                    <a:pt x="133764" y="82263"/>
                  </a:moveTo>
                  <a:cubicBezTo>
                    <a:pt x="133764" y="78082"/>
                    <a:pt x="132450" y="74223"/>
                    <a:pt x="130293" y="72165"/>
                  </a:cubicBezTo>
                  <a:cubicBezTo>
                    <a:pt x="128170" y="70107"/>
                    <a:pt x="125507" y="70107"/>
                    <a:pt x="123384" y="72165"/>
                  </a:cubicBezTo>
                  <a:cubicBezTo>
                    <a:pt x="121261" y="74223"/>
                    <a:pt x="119946" y="78082"/>
                    <a:pt x="119946" y="82263"/>
                  </a:cubicBezTo>
                  <a:cubicBezTo>
                    <a:pt x="119946" y="86444"/>
                    <a:pt x="121261" y="90303"/>
                    <a:pt x="123384" y="92361"/>
                  </a:cubicBezTo>
                  <a:cubicBezTo>
                    <a:pt x="125541" y="94419"/>
                    <a:pt x="128170" y="94419"/>
                    <a:pt x="130293" y="92361"/>
                  </a:cubicBezTo>
                  <a:cubicBezTo>
                    <a:pt x="132450" y="90239"/>
                    <a:pt x="133764" y="86379"/>
                    <a:pt x="133764" y="82263"/>
                  </a:cubicBezTo>
                  <a:close/>
                  <a:moveTo>
                    <a:pt x="121598" y="69721"/>
                  </a:moveTo>
                  <a:cubicBezTo>
                    <a:pt x="121598" y="65540"/>
                    <a:pt x="120283" y="61681"/>
                    <a:pt x="118126" y="59623"/>
                  </a:cubicBezTo>
                  <a:cubicBezTo>
                    <a:pt x="116003" y="57565"/>
                    <a:pt x="113341" y="57565"/>
                    <a:pt x="111217" y="59623"/>
                  </a:cubicBezTo>
                  <a:cubicBezTo>
                    <a:pt x="109094" y="61681"/>
                    <a:pt x="107746" y="65540"/>
                    <a:pt x="107746" y="69721"/>
                  </a:cubicBezTo>
                  <a:cubicBezTo>
                    <a:pt x="107746" y="73902"/>
                    <a:pt x="109060" y="77761"/>
                    <a:pt x="111217" y="79819"/>
                  </a:cubicBezTo>
                  <a:cubicBezTo>
                    <a:pt x="113341" y="81877"/>
                    <a:pt x="116003" y="81877"/>
                    <a:pt x="118126" y="79819"/>
                  </a:cubicBezTo>
                  <a:cubicBezTo>
                    <a:pt x="120283" y="77761"/>
                    <a:pt x="121598" y="73902"/>
                    <a:pt x="121598" y="69721"/>
                  </a:cubicBezTo>
                  <a:close/>
                  <a:moveTo>
                    <a:pt x="95546" y="48882"/>
                  </a:moveTo>
                  <a:cubicBezTo>
                    <a:pt x="95546" y="44701"/>
                    <a:pt x="94231" y="40842"/>
                    <a:pt x="92075" y="38784"/>
                  </a:cubicBezTo>
                  <a:cubicBezTo>
                    <a:pt x="89951" y="36661"/>
                    <a:pt x="87289" y="36661"/>
                    <a:pt x="85166" y="38784"/>
                  </a:cubicBezTo>
                  <a:cubicBezTo>
                    <a:pt x="83042" y="40842"/>
                    <a:pt x="81728" y="44701"/>
                    <a:pt x="81728" y="48882"/>
                  </a:cubicBezTo>
                  <a:cubicBezTo>
                    <a:pt x="81728" y="53063"/>
                    <a:pt x="83042" y="56922"/>
                    <a:pt x="85166" y="58980"/>
                  </a:cubicBezTo>
                  <a:cubicBezTo>
                    <a:pt x="87289" y="61038"/>
                    <a:pt x="89951" y="61038"/>
                    <a:pt x="92075" y="58980"/>
                  </a:cubicBezTo>
                  <a:cubicBezTo>
                    <a:pt x="94231" y="56922"/>
                    <a:pt x="95546" y="52998"/>
                    <a:pt x="95546" y="48882"/>
                  </a:cubicBezTo>
                  <a:close/>
                  <a:moveTo>
                    <a:pt x="78156" y="36404"/>
                  </a:moveTo>
                  <a:cubicBezTo>
                    <a:pt x="78156" y="32223"/>
                    <a:pt x="76841" y="28364"/>
                    <a:pt x="74684" y="26306"/>
                  </a:cubicBezTo>
                  <a:cubicBezTo>
                    <a:pt x="72561" y="24248"/>
                    <a:pt x="69932" y="24248"/>
                    <a:pt x="67775" y="26306"/>
                  </a:cubicBezTo>
                  <a:cubicBezTo>
                    <a:pt x="65652" y="28364"/>
                    <a:pt x="64338" y="32223"/>
                    <a:pt x="64338" y="36404"/>
                  </a:cubicBezTo>
                  <a:cubicBezTo>
                    <a:pt x="64338" y="40585"/>
                    <a:pt x="65652" y="44444"/>
                    <a:pt x="67775" y="46502"/>
                  </a:cubicBezTo>
                  <a:cubicBezTo>
                    <a:pt x="69932" y="48560"/>
                    <a:pt x="72561" y="48560"/>
                    <a:pt x="74684" y="46502"/>
                  </a:cubicBezTo>
                  <a:cubicBezTo>
                    <a:pt x="76841" y="44444"/>
                    <a:pt x="78156" y="40585"/>
                    <a:pt x="78156" y="36404"/>
                  </a:cubicBezTo>
                  <a:close/>
                  <a:moveTo>
                    <a:pt x="74684" y="36404"/>
                  </a:moveTo>
                  <a:cubicBezTo>
                    <a:pt x="74684" y="32223"/>
                    <a:pt x="73370" y="28364"/>
                    <a:pt x="71213" y="26306"/>
                  </a:cubicBezTo>
                  <a:cubicBezTo>
                    <a:pt x="69090" y="24248"/>
                    <a:pt x="66427" y="24248"/>
                    <a:pt x="64304" y="26306"/>
                  </a:cubicBezTo>
                  <a:cubicBezTo>
                    <a:pt x="62181" y="28364"/>
                    <a:pt x="60866" y="32223"/>
                    <a:pt x="60866" y="36404"/>
                  </a:cubicBezTo>
                  <a:cubicBezTo>
                    <a:pt x="60866" y="40585"/>
                    <a:pt x="62181" y="44444"/>
                    <a:pt x="64304" y="46502"/>
                  </a:cubicBezTo>
                  <a:cubicBezTo>
                    <a:pt x="66461" y="48560"/>
                    <a:pt x="69090" y="48560"/>
                    <a:pt x="71213" y="46502"/>
                  </a:cubicBezTo>
                  <a:cubicBezTo>
                    <a:pt x="73370" y="44444"/>
                    <a:pt x="74684" y="40585"/>
                    <a:pt x="74684" y="36404"/>
                  </a:cubicBezTo>
                  <a:close/>
                  <a:moveTo>
                    <a:pt x="36432" y="11642"/>
                  </a:moveTo>
                  <a:cubicBezTo>
                    <a:pt x="36432" y="7461"/>
                    <a:pt x="35118" y="3602"/>
                    <a:pt x="32961" y="1544"/>
                  </a:cubicBezTo>
                  <a:cubicBezTo>
                    <a:pt x="30838" y="-515"/>
                    <a:pt x="28209" y="-515"/>
                    <a:pt x="26052" y="1544"/>
                  </a:cubicBezTo>
                  <a:cubicBezTo>
                    <a:pt x="23929" y="3602"/>
                    <a:pt x="22614" y="7461"/>
                    <a:pt x="22614" y="11642"/>
                  </a:cubicBezTo>
                  <a:cubicBezTo>
                    <a:pt x="22614" y="15822"/>
                    <a:pt x="23929" y="19681"/>
                    <a:pt x="26052" y="21740"/>
                  </a:cubicBezTo>
                  <a:cubicBezTo>
                    <a:pt x="28209" y="23798"/>
                    <a:pt x="30838" y="23798"/>
                    <a:pt x="32961" y="21740"/>
                  </a:cubicBezTo>
                  <a:cubicBezTo>
                    <a:pt x="35118" y="19681"/>
                    <a:pt x="36432" y="15758"/>
                    <a:pt x="36432" y="11642"/>
                  </a:cubicBezTo>
                  <a:close/>
                  <a:moveTo>
                    <a:pt x="17323" y="11642"/>
                  </a:moveTo>
                  <a:cubicBezTo>
                    <a:pt x="17323" y="7461"/>
                    <a:pt x="16009" y="3602"/>
                    <a:pt x="13852" y="1544"/>
                  </a:cubicBezTo>
                  <a:cubicBezTo>
                    <a:pt x="11728" y="-515"/>
                    <a:pt x="9100" y="-515"/>
                    <a:pt x="6943" y="1544"/>
                  </a:cubicBezTo>
                  <a:cubicBezTo>
                    <a:pt x="4819" y="3602"/>
                    <a:pt x="3505" y="7461"/>
                    <a:pt x="3505" y="11642"/>
                  </a:cubicBezTo>
                  <a:cubicBezTo>
                    <a:pt x="3505" y="15822"/>
                    <a:pt x="4819" y="19681"/>
                    <a:pt x="6943" y="21740"/>
                  </a:cubicBezTo>
                  <a:cubicBezTo>
                    <a:pt x="9100" y="23798"/>
                    <a:pt x="11728" y="23798"/>
                    <a:pt x="13852" y="21740"/>
                  </a:cubicBezTo>
                  <a:cubicBezTo>
                    <a:pt x="16009" y="19681"/>
                    <a:pt x="17323" y="15758"/>
                    <a:pt x="17323" y="11642"/>
                  </a:cubicBezTo>
                  <a:close/>
                  <a:moveTo>
                    <a:pt x="13852" y="11642"/>
                  </a:moveTo>
                  <a:cubicBezTo>
                    <a:pt x="13852" y="7461"/>
                    <a:pt x="12537" y="3602"/>
                    <a:pt x="10380" y="1544"/>
                  </a:cubicBezTo>
                  <a:cubicBezTo>
                    <a:pt x="8257" y="-515"/>
                    <a:pt x="5628" y="-515"/>
                    <a:pt x="3471" y="1544"/>
                  </a:cubicBezTo>
                  <a:cubicBezTo>
                    <a:pt x="1348" y="3602"/>
                    <a:pt x="0" y="7461"/>
                    <a:pt x="0" y="11642"/>
                  </a:cubicBezTo>
                  <a:cubicBezTo>
                    <a:pt x="0" y="15822"/>
                    <a:pt x="1314" y="19681"/>
                    <a:pt x="3471" y="21740"/>
                  </a:cubicBezTo>
                  <a:cubicBezTo>
                    <a:pt x="5628" y="23798"/>
                    <a:pt x="8257" y="23798"/>
                    <a:pt x="10380" y="21740"/>
                  </a:cubicBezTo>
                  <a:cubicBezTo>
                    <a:pt x="12537" y="19681"/>
                    <a:pt x="13852" y="15758"/>
                    <a:pt x="13852" y="11642"/>
                  </a:cubicBezTo>
                  <a:close/>
                </a:path>
              </a:pathLst>
            </a:custGeom>
            <a:noFill/>
            <a:ln w="5080" cap="sq">
              <a:solidFill>
                <a:srgbClr val="5E8298"/>
              </a:solidFill>
              <a:prstDash val="solid"/>
              <a:miter/>
            </a:ln>
          </p:spPr>
          <p:txBody>
            <a:bodyPr rtlCol="0" anchor="ctr"/>
            <a:lstStyle/>
            <a:p>
              <a:endParaRPr lang="en-US"/>
            </a:p>
          </p:txBody>
        </p:sp>
      </p:grpSp>
      <p:grpSp>
        <p:nvGrpSpPr>
          <p:cNvPr id="532" name="Graphic 500">
            <a:extLst>
              <a:ext uri="{FF2B5EF4-FFF2-40B4-BE49-F238E27FC236}">
                <a16:creationId xmlns:a16="http://schemas.microsoft.com/office/drawing/2014/main" id="{038B88CE-7A3A-B510-BC54-A046AE90F130}"/>
              </a:ext>
            </a:extLst>
          </p:cNvPr>
          <p:cNvGrpSpPr/>
          <p:nvPr/>
        </p:nvGrpSpPr>
        <p:grpSpPr>
          <a:xfrm>
            <a:off x="5853275" y="3699260"/>
            <a:ext cx="2037098" cy="990694"/>
            <a:chOff x="8166768" y="3699260"/>
            <a:chExt cx="2037098" cy="990694"/>
          </a:xfrm>
          <a:noFill/>
        </p:grpSpPr>
        <p:sp>
          <p:nvSpPr>
            <p:cNvPr id="533" name="Freeform 532">
              <a:extLst>
                <a:ext uri="{FF2B5EF4-FFF2-40B4-BE49-F238E27FC236}">
                  <a16:creationId xmlns:a16="http://schemas.microsoft.com/office/drawing/2014/main" id="{BC2FF551-E50C-FE80-6159-38890F14B749}"/>
                </a:ext>
              </a:extLst>
            </p:cNvPr>
            <p:cNvSpPr/>
            <p:nvPr/>
          </p:nvSpPr>
          <p:spPr>
            <a:xfrm>
              <a:off x="8166768" y="3699260"/>
              <a:ext cx="2030189" cy="979052"/>
            </a:xfrm>
            <a:custGeom>
              <a:avLst/>
              <a:gdLst>
                <a:gd name="connsiteX0" fmla="*/ 0 w 2030189"/>
                <a:gd name="connsiteY0" fmla="*/ 0 h 979052"/>
                <a:gd name="connsiteX1" fmla="*/ 6976 w 2030189"/>
                <a:gd name="connsiteY1" fmla="*/ 0 h 979052"/>
                <a:gd name="connsiteX2" fmla="*/ 6976 w 2030189"/>
                <a:gd name="connsiteY2" fmla="*/ 4052 h 979052"/>
                <a:gd name="connsiteX3" fmla="*/ 22614 w 2030189"/>
                <a:gd name="connsiteY3" fmla="*/ 4052 h 979052"/>
                <a:gd name="connsiteX4" fmla="*/ 22614 w 2030189"/>
                <a:gd name="connsiteY4" fmla="*/ 8104 h 979052"/>
                <a:gd name="connsiteX5" fmla="*/ 34781 w 2030189"/>
                <a:gd name="connsiteY5" fmla="*/ 8104 h 979052"/>
                <a:gd name="connsiteX6" fmla="*/ 34781 w 2030189"/>
                <a:gd name="connsiteY6" fmla="*/ 12156 h 979052"/>
                <a:gd name="connsiteX7" fmla="*/ 60833 w 2030189"/>
                <a:gd name="connsiteY7" fmla="*/ 12156 h 979052"/>
                <a:gd name="connsiteX8" fmla="*/ 60833 w 2030189"/>
                <a:gd name="connsiteY8" fmla="*/ 16208 h 979052"/>
                <a:gd name="connsiteX9" fmla="*/ 64338 w 2030189"/>
                <a:gd name="connsiteY9" fmla="*/ 16208 h 979052"/>
                <a:gd name="connsiteX10" fmla="*/ 64338 w 2030189"/>
                <a:gd name="connsiteY10" fmla="*/ 20325 h 979052"/>
                <a:gd name="connsiteX11" fmla="*/ 76504 w 2030189"/>
                <a:gd name="connsiteY11" fmla="*/ 20325 h 979052"/>
                <a:gd name="connsiteX12" fmla="*/ 76504 w 2030189"/>
                <a:gd name="connsiteY12" fmla="*/ 24377 h 979052"/>
                <a:gd name="connsiteX13" fmla="*/ 90389 w 2030189"/>
                <a:gd name="connsiteY13" fmla="*/ 24377 h 979052"/>
                <a:gd name="connsiteX14" fmla="*/ 90389 w 2030189"/>
                <a:gd name="connsiteY14" fmla="*/ 32609 h 979052"/>
                <a:gd name="connsiteX15" fmla="*/ 97366 w 2030189"/>
                <a:gd name="connsiteY15" fmla="*/ 32609 h 979052"/>
                <a:gd name="connsiteX16" fmla="*/ 97366 w 2030189"/>
                <a:gd name="connsiteY16" fmla="*/ 36726 h 979052"/>
                <a:gd name="connsiteX17" fmla="*/ 102556 w 2030189"/>
                <a:gd name="connsiteY17" fmla="*/ 36726 h 979052"/>
                <a:gd name="connsiteX18" fmla="*/ 102556 w 2030189"/>
                <a:gd name="connsiteY18" fmla="*/ 40842 h 979052"/>
                <a:gd name="connsiteX19" fmla="*/ 106027 w 2030189"/>
                <a:gd name="connsiteY19" fmla="*/ 40842 h 979052"/>
                <a:gd name="connsiteX20" fmla="*/ 106027 w 2030189"/>
                <a:gd name="connsiteY20" fmla="*/ 49075 h 979052"/>
                <a:gd name="connsiteX21" fmla="*/ 114722 w 2030189"/>
                <a:gd name="connsiteY21" fmla="*/ 49075 h 979052"/>
                <a:gd name="connsiteX22" fmla="*/ 114722 w 2030189"/>
                <a:gd name="connsiteY22" fmla="*/ 53191 h 979052"/>
                <a:gd name="connsiteX23" fmla="*/ 118194 w 2030189"/>
                <a:gd name="connsiteY23" fmla="*/ 53191 h 979052"/>
                <a:gd name="connsiteX24" fmla="*/ 118194 w 2030189"/>
                <a:gd name="connsiteY24" fmla="*/ 57308 h 979052"/>
                <a:gd name="connsiteX25" fmla="*/ 123418 w 2030189"/>
                <a:gd name="connsiteY25" fmla="*/ 57308 h 979052"/>
                <a:gd name="connsiteX26" fmla="*/ 123418 w 2030189"/>
                <a:gd name="connsiteY26" fmla="*/ 61424 h 979052"/>
                <a:gd name="connsiteX27" fmla="*/ 133865 w 2030189"/>
                <a:gd name="connsiteY27" fmla="*/ 61424 h 979052"/>
                <a:gd name="connsiteX28" fmla="*/ 133865 w 2030189"/>
                <a:gd name="connsiteY28" fmla="*/ 65540 h 979052"/>
                <a:gd name="connsiteX29" fmla="*/ 135584 w 2030189"/>
                <a:gd name="connsiteY29" fmla="*/ 65540 h 979052"/>
                <a:gd name="connsiteX30" fmla="*/ 135584 w 2030189"/>
                <a:gd name="connsiteY30" fmla="*/ 69721 h 979052"/>
                <a:gd name="connsiteX31" fmla="*/ 146032 w 2030189"/>
                <a:gd name="connsiteY31" fmla="*/ 69721 h 979052"/>
                <a:gd name="connsiteX32" fmla="*/ 146032 w 2030189"/>
                <a:gd name="connsiteY32" fmla="*/ 73837 h 979052"/>
                <a:gd name="connsiteX33" fmla="*/ 163389 w 2030189"/>
                <a:gd name="connsiteY33" fmla="*/ 73837 h 979052"/>
                <a:gd name="connsiteX34" fmla="*/ 163389 w 2030189"/>
                <a:gd name="connsiteY34" fmla="*/ 77954 h 979052"/>
                <a:gd name="connsiteX35" fmla="*/ 166894 w 2030189"/>
                <a:gd name="connsiteY35" fmla="*/ 77954 h 979052"/>
                <a:gd name="connsiteX36" fmla="*/ 166894 w 2030189"/>
                <a:gd name="connsiteY36" fmla="*/ 86315 h 979052"/>
                <a:gd name="connsiteX37" fmla="*/ 172084 w 2030189"/>
                <a:gd name="connsiteY37" fmla="*/ 86315 h 979052"/>
                <a:gd name="connsiteX38" fmla="*/ 172084 w 2030189"/>
                <a:gd name="connsiteY38" fmla="*/ 90431 h 979052"/>
                <a:gd name="connsiteX39" fmla="*/ 175555 w 2030189"/>
                <a:gd name="connsiteY39" fmla="*/ 90431 h 979052"/>
                <a:gd name="connsiteX40" fmla="*/ 175555 w 2030189"/>
                <a:gd name="connsiteY40" fmla="*/ 98729 h 979052"/>
                <a:gd name="connsiteX41" fmla="*/ 180779 w 2030189"/>
                <a:gd name="connsiteY41" fmla="*/ 98729 h 979052"/>
                <a:gd name="connsiteX42" fmla="*/ 180779 w 2030189"/>
                <a:gd name="connsiteY42" fmla="*/ 102909 h 979052"/>
                <a:gd name="connsiteX43" fmla="*/ 182531 w 2030189"/>
                <a:gd name="connsiteY43" fmla="*/ 102909 h 979052"/>
                <a:gd name="connsiteX44" fmla="*/ 182531 w 2030189"/>
                <a:gd name="connsiteY44" fmla="*/ 107090 h 979052"/>
                <a:gd name="connsiteX45" fmla="*/ 186003 w 2030189"/>
                <a:gd name="connsiteY45" fmla="*/ 107090 h 979052"/>
                <a:gd name="connsiteX46" fmla="*/ 186003 w 2030189"/>
                <a:gd name="connsiteY46" fmla="*/ 115387 h 979052"/>
                <a:gd name="connsiteX47" fmla="*/ 198169 w 2030189"/>
                <a:gd name="connsiteY47" fmla="*/ 115387 h 979052"/>
                <a:gd name="connsiteX48" fmla="*/ 198169 w 2030189"/>
                <a:gd name="connsiteY48" fmla="*/ 119568 h 979052"/>
                <a:gd name="connsiteX49" fmla="*/ 206864 w 2030189"/>
                <a:gd name="connsiteY49" fmla="*/ 119568 h 979052"/>
                <a:gd name="connsiteX50" fmla="*/ 206864 w 2030189"/>
                <a:gd name="connsiteY50" fmla="*/ 123684 h 979052"/>
                <a:gd name="connsiteX51" fmla="*/ 208583 w 2030189"/>
                <a:gd name="connsiteY51" fmla="*/ 123684 h 979052"/>
                <a:gd name="connsiteX52" fmla="*/ 208583 w 2030189"/>
                <a:gd name="connsiteY52" fmla="*/ 127865 h 979052"/>
                <a:gd name="connsiteX53" fmla="*/ 220750 w 2030189"/>
                <a:gd name="connsiteY53" fmla="*/ 127865 h 979052"/>
                <a:gd name="connsiteX54" fmla="*/ 220750 w 2030189"/>
                <a:gd name="connsiteY54" fmla="*/ 131981 h 979052"/>
                <a:gd name="connsiteX55" fmla="*/ 227726 w 2030189"/>
                <a:gd name="connsiteY55" fmla="*/ 131981 h 979052"/>
                <a:gd name="connsiteX56" fmla="*/ 227726 w 2030189"/>
                <a:gd name="connsiteY56" fmla="*/ 136162 h 979052"/>
                <a:gd name="connsiteX57" fmla="*/ 238140 w 2030189"/>
                <a:gd name="connsiteY57" fmla="*/ 136162 h 979052"/>
                <a:gd name="connsiteX58" fmla="*/ 238140 w 2030189"/>
                <a:gd name="connsiteY58" fmla="*/ 140342 h 979052"/>
                <a:gd name="connsiteX59" fmla="*/ 248588 w 2030189"/>
                <a:gd name="connsiteY59" fmla="*/ 140342 h 979052"/>
                <a:gd name="connsiteX60" fmla="*/ 248588 w 2030189"/>
                <a:gd name="connsiteY60" fmla="*/ 144459 h 979052"/>
                <a:gd name="connsiteX61" fmla="*/ 250307 w 2030189"/>
                <a:gd name="connsiteY61" fmla="*/ 144459 h 979052"/>
                <a:gd name="connsiteX62" fmla="*/ 250307 w 2030189"/>
                <a:gd name="connsiteY62" fmla="*/ 148640 h 979052"/>
                <a:gd name="connsiteX63" fmla="*/ 252059 w 2030189"/>
                <a:gd name="connsiteY63" fmla="*/ 148640 h 979052"/>
                <a:gd name="connsiteX64" fmla="*/ 252059 w 2030189"/>
                <a:gd name="connsiteY64" fmla="*/ 152820 h 979052"/>
                <a:gd name="connsiteX65" fmla="*/ 260721 w 2030189"/>
                <a:gd name="connsiteY65" fmla="*/ 152820 h 979052"/>
                <a:gd name="connsiteX66" fmla="*/ 260721 w 2030189"/>
                <a:gd name="connsiteY66" fmla="*/ 156937 h 979052"/>
                <a:gd name="connsiteX67" fmla="*/ 262473 w 2030189"/>
                <a:gd name="connsiteY67" fmla="*/ 156937 h 979052"/>
                <a:gd name="connsiteX68" fmla="*/ 262473 w 2030189"/>
                <a:gd name="connsiteY68" fmla="*/ 165298 h 979052"/>
                <a:gd name="connsiteX69" fmla="*/ 265944 w 2030189"/>
                <a:gd name="connsiteY69" fmla="*/ 165298 h 979052"/>
                <a:gd name="connsiteX70" fmla="*/ 265944 w 2030189"/>
                <a:gd name="connsiteY70" fmla="*/ 169479 h 979052"/>
                <a:gd name="connsiteX71" fmla="*/ 283335 w 2030189"/>
                <a:gd name="connsiteY71" fmla="*/ 169479 h 979052"/>
                <a:gd name="connsiteX72" fmla="*/ 283335 w 2030189"/>
                <a:gd name="connsiteY72" fmla="*/ 177840 h 979052"/>
                <a:gd name="connsiteX73" fmla="*/ 290277 w 2030189"/>
                <a:gd name="connsiteY73" fmla="*/ 177840 h 979052"/>
                <a:gd name="connsiteX74" fmla="*/ 290277 w 2030189"/>
                <a:gd name="connsiteY74" fmla="*/ 182085 h 979052"/>
                <a:gd name="connsiteX75" fmla="*/ 302444 w 2030189"/>
                <a:gd name="connsiteY75" fmla="*/ 182085 h 979052"/>
                <a:gd name="connsiteX76" fmla="*/ 302444 w 2030189"/>
                <a:gd name="connsiteY76" fmla="*/ 186266 h 979052"/>
                <a:gd name="connsiteX77" fmla="*/ 304197 w 2030189"/>
                <a:gd name="connsiteY77" fmla="*/ 186266 h 979052"/>
                <a:gd name="connsiteX78" fmla="*/ 304197 w 2030189"/>
                <a:gd name="connsiteY78" fmla="*/ 190446 h 979052"/>
                <a:gd name="connsiteX79" fmla="*/ 305949 w 2030189"/>
                <a:gd name="connsiteY79" fmla="*/ 190446 h 979052"/>
                <a:gd name="connsiteX80" fmla="*/ 305949 w 2030189"/>
                <a:gd name="connsiteY80" fmla="*/ 194691 h 979052"/>
                <a:gd name="connsiteX81" fmla="*/ 309420 w 2030189"/>
                <a:gd name="connsiteY81" fmla="*/ 194691 h 979052"/>
                <a:gd name="connsiteX82" fmla="*/ 309420 w 2030189"/>
                <a:gd name="connsiteY82" fmla="*/ 198872 h 979052"/>
                <a:gd name="connsiteX83" fmla="*/ 311139 w 2030189"/>
                <a:gd name="connsiteY83" fmla="*/ 198872 h 979052"/>
                <a:gd name="connsiteX84" fmla="*/ 311139 w 2030189"/>
                <a:gd name="connsiteY84" fmla="*/ 207298 h 979052"/>
                <a:gd name="connsiteX85" fmla="*/ 330248 w 2030189"/>
                <a:gd name="connsiteY85" fmla="*/ 207298 h 979052"/>
                <a:gd name="connsiteX86" fmla="*/ 330248 w 2030189"/>
                <a:gd name="connsiteY86" fmla="*/ 211478 h 979052"/>
                <a:gd name="connsiteX87" fmla="*/ 342449 w 2030189"/>
                <a:gd name="connsiteY87" fmla="*/ 211478 h 979052"/>
                <a:gd name="connsiteX88" fmla="*/ 342449 w 2030189"/>
                <a:gd name="connsiteY88" fmla="*/ 215723 h 979052"/>
                <a:gd name="connsiteX89" fmla="*/ 345920 w 2030189"/>
                <a:gd name="connsiteY89" fmla="*/ 215723 h 979052"/>
                <a:gd name="connsiteX90" fmla="*/ 345920 w 2030189"/>
                <a:gd name="connsiteY90" fmla="*/ 219904 h 979052"/>
                <a:gd name="connsiteX91" fmla="*/ 358086 w 2030189"/>
                <a:gd name="connsiteY91" fmla="*/ 219904 h 979052"/>
                <a:gd name="connsiteX92" fmla="*/ 358086 w 2030189"/>
                <a:gd name="connsiteY92" fmla="*/ 224149 h 979052"/>
                <a:gd name="connsiteX93" fmla="*/ 359805 w 2030189"/>
                <a:gd name="connsiteY93" fmla="*/ 224149 h 979052"/>
                <a:gd name="connsiteX94" fmla="*/ 359805 w 2030189"/>
                <a:gd name="connsiteY94" fmla="*/ 228394 h 979052"/>
                <a:gd name="connsiteX95" fmla="*/ 365029 w 2030189"/>
                <a:gd name="connsiteY95" fmla="*/ 228394 h 979052"/>
                <a:gd name="connsiteX96" fmla="*/ 365029 w 2030189"/>
                <a:gd name="connsiteY96" fmla="*/ 232575 h 979052"/>
                <a:gd name="connsiteX97" fmla="*/ 370253 w 2030189"/>
                <a:gd name="connsiteY97" fmla="*/ 232575 h 979052"/>
                <a:gd name="connsiteX98" fmla="*/ 370253 w 2030189"/>
                <a:gd name="connsiteY98" fmla="*/ 236820 h 979052"/>
                <a:gd name="connsiteX99" fmla="*/ 384138 w 2030189"/>
                <a:gd name="connsiteY99" fmla="*/ 236820 h 979052"/>
                <a:gd name="connsiteX100" fmla="*/ 384138 w 2030189"/>
                <a:gd name="connsiteY100" fmla="*/ 241001 h 979052"/>
                <a:gd name="connsiteX101" fmla="*/ 405000 w 2030189"/>
                <a:gd name="connsiteY101" fmla="*/ 241001 h 979052"/>
                <a:gd name="connsiteX102" fmla="*/ 405000 w 2030189"/>
                <a:gd name="connsiteY102" fmla="*/ 245246 h 979052"/>
                <a:gd name="connsiteX103" fmla="*/ 411976 w 2030189"/>
                <a:gd name="connsiteY103" fmla="*/ 245246 h 979052"/>
                <a:gd name="connsiteX104" fmla="*/ 411976 w 2030189"/>
                <a:gd name="connsiteY104" fmla="*/ 249491 h 979052"/>
                <a:gd name="connsiteX105" fmla="*/ 424143 w 2030189"/>
                <a:gd name="connsiteY105" fmla="*/ 249491 h 979052"/>
                <a:gd name="connsiteX106" fmla="*/ 424143 w 2030189"/>
                <a:gd name="connsiteY106" fmla="*/ 253736 h 979052"/>
                <a:gd name="connsiteX107" fmla="*/ 431086 w 2030189"/>
                <a:gd name="connsiteY107" fmla="*/ 253736 h 979052"/>
                <a:gd name="connsiteX108" fmla="*/ 431086 w 2030189"/>
                <a:gd name="connsiteY108" fmla="*/ 257981 h 979052"/>
                <a:gd name="connsiteX109" fmla="*/ 432804 w 2030189"/>
                <a:gd name="connsiteY109" fmla="*/ 257981 h 979052"/>
                <a:gd name="connsiteX110" fmla="*/ 432804 w 2030189"/>
                <a:gd name="connsiteY110" fmla="*/ 262226 h 979052"/>
                <a:gd name="connsiteX111" fmla="*/ 434557 w 2030189"/>
                <a:gd name="connsiteY111" fmla="*/ 262226 h 979052"/>
                <a:gd name="connsiteX112" fmla="*/ 434557 w 2030189"/>
                <a:gd name="connsiteY112" fmla="*/ 274961 h 979052"/>
                <a:gd name="connsiteX113" fmla="*/ 444971 w 2030189"/>
                <a:gd name="connsiteY113" fmla="*/ 274961 h 979052"/>
                <a:gd name="connsiteX114" fmla="*/ 444971 w 2030189"/>
                <a:gd name="connsiteY114" fmla="*/ 279206 h 979052"/>
                <a:gd name="connsiteX115" fmla="*/ 446723 w 2030189"/>
                <a:gd name="connsiteY115" fmla="*/ 279206 h 979052"/>
                <a:gd name="connsiteX116" fmla="*/ 446723 w 2030189"/>
                <a:gd name="connsiteY116" fmla="*/ 283515 h 979052"/>
                <a:gd name="connsiteX117" fmla="*/ 451947 w 2030189"/>
                <a:gd name="connsiteY117" fmla="*/ 283515 h 979052"/>
                <a:gd name="connsiteX118" fmla="*/ 451947 w 2030189"/>
                <a:gd name="connsiteY118" fmla="*/ 287760 h 979052"/>
                <a:gd name="connsiteX119" fmla="*/ 453666 w 2030189"/>
                <a:gd name="connsiteY119" fmla="*/ 287760 h 979052"/>
                <a:gd name="connsiteX120" fmla="*/ 453666 w 2030189"/>
                <a:gd name="connsiteY120" fmla="*/ 292005 h 979052"/>
                <a:gd name="connsiteX121" fmla="*/ 460642 w 2030189"/>
                <a:gd name="connsiteY121" fmla="*/ 292005 h 979052"/>
                <a:gd name="connsiteX122" fmla="*/ 460642 w 2030189"/>
                <a:gd name="connsiteY122" fmla="*/ 296250 h 979052"/>
                <a:gd name="connsiteX123" fmla="*/ 462361 w 2030189"/>
                <a:gd name="connsiteY123" fmla="*/ 296250 h 979052"/>
                <a:gd name="connsiteX124" fmla="*/ 462361 w 2030189"/>
                <a:gd name="connsiteY124" fmla="*/ 300495 h 979052"/>
                <a:gd name="connsiteX125" fmla="*/ 464114 w 2030189"/>
                <a:gd name="connsiteY125" fmla="*/ 300495 h 979052"/>
                <a:gd name="connsiteX126" fmla="*/ 464114 w 2030189"/>
                <a:gd name="connsiteY126" fmla="*/ 308985 h 979052"/>
                <a:gd name="connsiteX127" fmla="*/ 465833 w 2030189"/>
                <a:gd name="connsiteY127" fmla="*/ 308985 h 979052"/>
                <a:gd name="connsiteX128" fmla="*/ 465833 w 2030189"/>
                <a:gd name="connsiteY128" fmla="*/ 317475 h 979052"/>
                <a:gd name="connsiteX129" fmla="*/ 477999 w 2030189"/>
                <a:gd name="connsiteY129" fmla="*/ 317475 h 979052"/>
                <a:gd name="connsiteX130" fmla="*/ 477999 w 2030189"/>
                <a:gd name="connsiteY130" fmla="*/ 321720 h 979052"/>
                <a:gd name="connsiteX131" fmla="*/ 481504 w 2030189"/>
                <a:gd name="connsiteY131" fmla="*/ 321720 h 979052"/>
                <a:gd name="connsiteX132" fmla="*/ 481504 w 2030189"/>
                <a:gd name="connsiteY132" fmla="*/ 326029 h 979052"/>
                <a:gd name="connsiteX133" fmla="*/ 495389 w 2030189"/>
                <a:gd name="connsiteY133" fmla="*/ 326029 h 979052"/>
                <a:gd name="connsiteX134" fmla="*/ 495389 w 2030189"/>
                <a:gd name="connsiteY134" fmla="*/ 330274 h 979052"/>
                <a:gd name="connsiteX135" fmla="*/ 498861 w 2030189"/>
                <a:gd name="connsiteY135" fmla="*/ 330274 h 979052"/>
                <a:gd name="connsiteX136" fmla="*/ 498861 w 2030189"/>
                <a:gd name="connsiteY136" fmla="*/ 334519 h 979052"/>
                <a:gd name="connsiteX137" fmla="*/ 500613 w 2030189"/>
                <a:gd name="connsiteY137" fmla="*/ 334519 h 979052"/>
                <a:gd name="connsiteX138" fmla="*/ 500613 w 2030189"/>
                <a:gd name="connsiteY138" fmla="*/ 338764 h 979052"/>
                <a:gd name="connsiteX139" fmla="*/ 502332 w 2030189"/>
                <a:gd name="connsiteY139" fmla="*/ 338764 h 979052"/>
                <a:gd name="connsiteX140" fmla="*/ 502332 w 2030189"/>
                <a:gd name="connsiteY140" fmla="*/ 343009 h 979052"/>
                <a:gd name="connsiteX141" fmla="*/ 504085 w 2030189"/>
                <a:gd name="connsiteY141" fmla="*/ 343009 h 979052"/>
                <a:gd name="connsiteX142" fmla="*/ 504085 w 2030189"/>
                <a:gd name="connsiteY142" fmla="*/ 347254 h 979052"/>
                <a:gd name="connsiteX143" fmla="*/ 528418 w 2030189"/>
                <a:gd name="connsiteY143" fmla="*/ 347254 h 979052"/>
                <a:gd name="connsiteX144" fmla="*/ 528418 w 2030189"/>
                <a:gd name="connsiteY144" fmla="*/ 351499 h 979052"/>
                <a:gd name="connsiteX145" fmla="*/ 533641 w 2030189"/>
                <a:gd name="connsiteY145" fmla="*/ 351499 h 979052"/>
                <a:gd name="connsiteX146" fmla="*/ 533641 w 2030189"/>
                <a:gd name="connsiteY146" fmla="*/ 355809 h 979052"/>
                <a:gd name="connsiteX147" fmla="*/ 537113 w 2030189"/>
                <a:gd name="connsiteY147" fmla="*/ 355809 h 979052"/>
                <a:gd name="connsiteX148" fmla="*/ 537113 w 2030189"/>
                <a:gd name="connsiteY148" fmla="*/ 360054 h 979052"/>
                <a:gd name="connsiteX149" fmla="*/ 556222 w 2030189"/>
                <a:gd name="connsiteY149" fmla="*/ 360054 h 979052"/>
                <a:gd name="connsiteX150" fmla="*/ 556222 w 2030189"/>
                <a:gd name="connsiteY150" fmla="*/ 372853 h 979052"/>
                <a:gd name="connsiteX151" fmla="*/ 557974 w 2030189"/>
                <a:gd name="connsiteY151" fmla="*/ 372853 h 979052"/>
                <a:gd name="connsiteX152" fmla="*/ 557974 w 2030189"/>
                <a:gd name="connsiteY152" fmla="*/ 377162 h 979052"/>
                <a:gd name="connsiteX153" fmla="*/ 559693 w 2030189"/>
                <a:gd name="connsiteY153" fmla="*/ 377162 h 979052"/>
                <a:gd name="connsiteX154" fmla="*/ 559693 w 2030189"/>
                <a:gd name="connsiteY154" fmla="*/ 381407 h 979052"/>
                <a:gd name="connsiteX155" fmla="*/ 563198 w 2030189"/>
                <a:gd name="connsiteY155" fmla="*/ 381407 h 979052"/>
                <a:gd name="connsiteX156" fmla="*/ 563198 w 2030189"/>
                <a:gd name="connsiteY156" fmla="*/ 389962 h 979052"/>
                <a:gd name="connsiteX157" fmla="*/ 571860 w 2030189"/>
                <a:gd name="connsiteY157" fmla="*/ 389962 h 979052"/>
                <a:gd name="connsiteX158" fmla="*/ 571860 w 2030189"/>
                <a:gd name="connsiteY158" fmla="*/ 394207 h 979052"/>
                <a:gd name="connsiteX159" fmla="*/ 575365 w 2030189"/>
                <a:gd name="connsiteY159" fmla="*/ 394207 h 979052"/>
                <a:gd name="connsiteX160" fmla="*/ 575365 w 2030189"/>
                <a:gd name="connsiteY160" fmla="*/ 398516 h 979052"/>
                <a:gd name="connsiteX161" fmla="*/ 585779 w 2030189"/>
                <a:gd name="connsiteY161" fmla="*/ 398516 h 979052"/>
                <a:gd name="connsiteX162" fmla="*/ 585779 w 2030189"/>
                <a:gd name="connsiteY162" fmla="*/ 402761 h 979052"/>
                <a:gd name="connsiteX163" fmla="*/ 587531 w 2030189"/>
                <a:gd name="connsiteY163" fmla="*/ 402761 h 979052"/>
                <a:gd name="connsiteX164" fmla="*/ 587531 w 2030189"/>
                <a:gd name="connsiteY164" fmla="*/ 407070 h 979052"/>
                <a:gd name="connsiteX165" fmla="*/ 591003 w 2030189"/>
                <a:gd name="connsiteY165" fmla="*/ 407070 h 979052"/>
                <a:gd name="connsiteX166" fmla="*/ 591003 w 2030189"/>
                <a:gd name="connsiteY166" fmla="*/ 411315 h 979052"/>
                <a:gd name="connsiteX167" fmla="*/ 596193 w 2030189"/>
                <a:gd name="connsiteY167" fmla="*/ 411315 h 979052"/>
                <a:gd name="connsiteX168" fmla="*/ 596193 w 2030189"/>
                <a:gd name="connsiteY168" fmla="*/ 415560 h 979052"/>
                <a:gd name="connsiteX169" fmla="*/ 597945 w 2030189"/>
                <a:gd name="connsiteY169" fmla="*/ 415560 h 979052"/>
                <a:gd name="connsiteX170" fmla="*/ 597945 w 2030189"/>
                <a:gd name="connsiteY170" fmla="*/ 419870 h 979052"/>
                <a:gd name="connsiteX171" fmla="*/ 610112 w 2030189"/>
                <a:gd name="connsiteY171" fmla="*/ 419870 h 979052"/>
                <a:gd name="connsiteX172" fmla="*/ 610112 w 2030189"/>
                <a:gd name="connsiteY172" fmla="*/ 424115 h 979052"/>
                <a:gd name="connsiteX173" fmla="*/ 615336 w 2030189"/>
                <a:gd name="connsiteY173" fmla="*/ 424115 h 979052"/>
                <a:gd name="connsiteX174" fmla="*/ 615336 w 2030189"/>
                <a:gd name="connsiteY174" fmla="*/ 428360 h 979052"/>
                <a:gd name="connsiteX175" fmla="*/ 617055 w 2030189"/>
                <a:gd name="connsiteY175" fmla="*/ 428360 h 979052"/>
                <a:gd name="connsiteX176" fmla="*/ 617055 w 2030189"/>
                <a:gd name="connsiteY176" fmla="*/ 432669 h 979052"/>
                <a:gd name="connsiteX177" fmla="*/ 622278 w 2030189"/>
                <a:gd name="connsiteY177" fmla="*/ 432669 h 979052"/>
                <a:gd name="connsiteX178" fmla="*/ 622278 w 2030189"/>
                <a:gd name="connsiteY178" fmla="*/ 441223 h 979052"/>
                <a:gd name="connsiteX179" fmla="*/ 623997 w 2030189"/>
                <a:gd name="connsiteY179" fmla="*/ 441223 h 979052"/>
                <a:gd name="connsiteX180" fmla="*/ 623997 w 2030189"/>
                <a:gd name="connsiteY180" fmla="*/ 445468 h 979052"/>
                <a:gd name="connsiteX181" fmla="*/ 632726 w 2030189"/>
                <a:gd name="connsiteY181" fmla="*/ 445468 h 979052"/>
                <a:gd name="connsiteX182" fmla="*/ 632726 w 2030189"/>
                <a:gd name="connsiteY182" fmla="*/ 454023 h 979052"/>
                <a:gd name="connsiteX183" fmla="*/ 634445 w 2030189"/>
                <a:gd name="connsiteY183" fmla="*/ 454023 h 979052"/>
                <a:gd name="connsiteX184" fmla="*/ 634445 w 2030189"/>
                <a:gd name="connsiteY184" fmla="*/ 462513 h 979052"/>
                <a:gd name="connsiteX185" fmla="*/ 646611 w 2030189"/>
                <a:gd name="connsiteY185" fmla="*/ 462513 h 979052"/>
                <a:gd name="connsiteX186" fmla="*/ 646611 w 2030189"/>
                <a:gd name="connsiteY186" fmla="*/ 471067 h 979052"/>
                <a:gd name="connsiteX187" fmla="*/ 648364 w 2030189"/>
                <a:gd name="connsiteY187" fmla="*/ 471067 h 979052"/>
                <a:gd name="connsiteX188" fmla="*/ 648364 w 2030189"/>
                <a:gd name="connsiteY188" fmla="*/ 475376 h 979052"/>
                <a:gd name="connsiteX189" fmla="*/ 651835 w 2030189"/>
                <a:gd name="connsiteY189" fmla="*/ 475376 h 979052"/>
                <a:gd name="connsiteX190" fmla="*/ 651835 w 2030189"/>
                <a:gd name="connsiteY190" fmla="*/ 479621 h 979052"/>
                <a:gd name="connsiteX191" fmla="*/ 658778 w 2030189"/>
                <a:gd name="connsiteY191" fmla="*/ 479621 h 979052"/>
                <a:gd name="connsiteX192" fmla="*/ 658778 w 2030189"/>
                <a:gd name="connsiteY192" fmla="*/ 483866 h 979052"/>
                <a:gd name="connsiteX193" fmla="*/ 662249 w 2030189"/>
                <a:gd name="connsiteY193" fmla="*/ 483866 h 979052"/>
                <a:gd name="connsiteX194" fmla="*/ 662249 w 2030189"/>
                <a:gd name="connsiteY194" fmla="*/ 488176 h 979052"/>
                <a:gd name="connsiteX195" fmla="*/ 672697 w 2030189"/>
                <a:gd name="connsiteY195" fmla="*/ 488176 h 979052"/>
                <a:gd name="connsiteX196" fmla="*/ 672697 w 2030189"/>
                <a:gd name="connsiteY196" fmla="*/ 492421 h 979052"/>
                <a:gd name="connsiteX197" fmla="*/ 674416 w 2030189"/>
                <a:gd name="connsiteY197" fmla="*/ 492421 h 979052"/>
                <a:gd name="connsiteX198" fmla="*/ 674416 w 2030189"/>
                <a:gd name="connsiteY198" fmla="*/ 500975 h 979052"/>
                <a:gd name="connsiteX199" fmla="*/ 676168 w 2030189"/>
                <a:gd name="connsiteY199" fmla="*/ 500975 h 979052"/>
                <a:gd name="connsiteX200" fmla="*/ 676168 w 2030189"/>
                <a:gd name="connsiteY200" fmla="*/ 505220 h 979052"/>
                <a:gd name="connsiteX201" fmla="*/ 686582 w 2030189"/>
                <a:gd name="connsiteY201" fmla="*/ 505220 h 979052"/>
                <a:gd name="connsiteX202" fmla="*/ 686582 w 2030189"/>
                <a:gd name="connsiteY202" fmla="*/ 509529 h 979052"/>
                <a:gd name="connsiteX203" fmla="*/ 698749 w 2030189"/>
                <a:gd name="connsiteY203" fmla="*/ 509529 h 979052"/>
                <a:gd name="connsiteX204" fmla="*/ 698749 w 2030189"/>
                <a:gd name="connsiteY204" fmla="*/ 518084 h 979052"/>
                <a:gd name="connsiteX205" fmla="*/ 709196 w 2030189"/>
                <a:gd name="connsiteY205" fmla="*/ 518084 h 979052"/>
                <a:gd name="connsiteX206" fmla="*/ 709196 w 2030189"/>
                <a:gd name="connsiteY206" fmla="*/ 522329 h 979052"/>
                <a:gd name="connsiteX207" fmla="*/ 712668 w 2030189"/>
                <a:gd name="connsiteY207" fmla="*/ 522329 h 979052"/>
                <a:gd name="connsiteX208" fmla="*/ 712668 w 2030189"/>
                <a:gd name="connsiteY208" fmla="*/ 526638 h 979052"/>
                <a:gd name="connsiteX209" fmla="*/ 735248 w 2030189"/>
                <a:gd name="connsiteY209" fmla="*/ 526638 h 979052"/>
                <a:gd name="connsiteX210" fmla="*/ 735248 w 2030189"/>
                <a:gd name="connsiteY210" fmla="*/ 530947 h 979052"/>
                <a:gd name="connsiteX211" fmla="*/ 743943 w 2030189"/>
                <a:gd name="connsiteY211" fmla="*/ 530947 h 979052"/>
                <a:gd name="connsiteX212" fmla="*/ 743943 w 2030189"/>
                <a:gd name="connsiteY212" fmla="*/ 535321 h 979052"/>
                <a:gd name="connsiteX213" fmla="*/ 747415 w 2030189"/>
                <a:gd name="connsiteY213" fmla="*/ 535321 h 979052"/>
                <a:gd name="connsiteX214" fmla="*/ 747415 w 2030189"/>
                <a:gd name="connsiteY214" fmla="*/ 539630 h 979052"/>
                <a:gd name="connsiteX215" fmla="*/ 757863 w 2030189"/>
                <a:gd name="connsiteY215" fmla="*/ 539630 h 979052"/>
                <a:gd name="connsiteX216" fmla="*/ 757863 w 2030189"/>
                <a:gd name="connsiteY216" fmla="*/ 543940 h 979052"/>
                <a:gd name="connsiteX217" fmla="*/ 761334 w 2030189"/>
                <a:gd name="connsiteY217" fmla="*/ 543940 h 979052"/>
                <a:gd name="connsiteX218" fmla="*/ 761334 w 2030189"/>
                <a:gd name="connsiteY218" fmla="*/ 548249 h 979052"/>
                <a:gd name="connsiteX219" fmla="*/ 770029 w 2030189"/>
                <a:gd name="connsiteY219" fmla="*/ 548249 h 979052"/>
                <a:gd name="connsiteX220" fmla="*/ 770029 w 2030189"/>
                <a:gd name="connsiteY220" fmla="*/ 552558 h 979052"/>
                <a:gd name="connsiteX221" fmla="*/ 799586 w 2030189"/>
                <a:gd name="connsiteY221" fmla="*/ 552558 h 979052"/>
                <a:gd name="connsiteX222" fmla="*/ 799586 w 2030189"/>
                <a:gd name="connsiteY222" fmla="*/ 556868 h 979052"/>
                <a:gd name="connsiteX223" fmla="*/ 801305 w 2030189"/>
                <a:gd name="connsiteY223" fmla="*/ 556868 h 979052"/>
                <a:gd name="connsiteX224" fmla="*/ 801305 w 2030189"/>
                <a:gd name="connsiteY224" fmla="*/ 561177 h 979052"/>
                <a:gd name="connsiteX225" fmla="*/ 804776 w 2030189"/>
                <a:gd name="connsiteY225" fmla="*/ 561177 h 979052"/>
                <a:gd name="connsiteX226" fmla="*/ 804776 w 2030189"/>
                <a:gd name="connsiteY226" fmla="*/ 565486 h 979052"/>
                <a:gd name="connsiteX227" fmla="*/ 808247 w 2030189"/>
                <a:gd name="connsiteY227" fmla="*/ 565486 h 979052"/>
                <a:gd name="connsiteX228" fmla="*/ 808247 w 2030189"/>
                <a:gd name="connsiteY228" fmla="*/ 574169 h 979052"/>
                <a:gd name="connsiteX229" fmla="*/ 829109 w 2030189"/>
                <a:gd name="connsiteY229" fmla="*/ 574169 h 979052"/>
                <a:gd name="connsiteX230" fmla="*/ 829109 w 2030189"/>
                <a:gd name="connsiteY230" fmla="*/ 578478 h 979052"/>
                <a:gd name="connsiteX231" fmla="*/ 834333 w 2030189"/>
                <a:gd name="connsiteY231" fmla="*/ 578478 h 979052"/>
                <a:gd name="connsiteX232" fmla="*/ 834333 w 2030189"/>
                <a:gd name="connsiteY232" fmla="*/ 582852 h 979052"/>
                <a:gd name="connsiteX233" fmla="*/ 836085 w 2030189"/>
                <a:gd name="connsiteY233" fmla="*/ 582852 h 979052"/>
                <a:gd name="connsiteX234" fmla="*/ 836085 w 2030189"/>
                <a:gd name="connsiteY234" fmla="*/ 587161 h 979052"/>
                <a:gd name="connsiteX235" fmla="*/ 837804 w 2030189"/>
                <a:gd name="connsiteY235" fmla="*/ 587161 h 979052"/>
                <a:gd name="connsiteX236" fmla="*/ 837804 w 2030189"/>
                <a:gd name="connsiteY236" fmla="*/ 591471 h 979052"/>
                <a:gd name="connsiteX237" fmla="*/ 841276 w 2030189"/>
                <a:gd name="connsiteY237" fmla="*/ 591471 h 979052"/>
                <a:gd name="connsiteX238" fmla="*/ 841276 w 2030189"/>
                <a:gd name="connsiteY238" fmla="*/ 595844 h 979052"/>
                <a:gd name="connsiteX239" fmla="*/ 848252 w 2030189"/>
                <a:gd name="connsiteY239" fmla="*/ 595844 h 979052"/>
                <a:gd name="connsiteX240" fmla="*/ 848252 w 2030189"/>
                <a:gd name="connsiteY240" fmla="*/ 604527 h 979052"/>
                <a:gd name="connsiteX241" fmla="*/ 849971 w 2030189"/>
                <a:gd name="connsiteY241" fmla="*/ 604527 h 979052"/>
                <a:gd name="connsiteX242" fmla="*/ 849971 w 2030189"/>
                <a:gd name="connsiteY242" fmla="*/ 608901 h 979052"/>
                <a:gd name="connsiteX243" fmla="*/ 855195 w 2030189"/>
                <a:gd name="connsiteY243" fmla="*/ 608901 h 979052"/>
                <a:gd name="connsiteX244" fmla="*/ 855195 w 2030189"/>
                <a:gd name="connsiteY244" fmla="*/ 613210 h 979052"/>
                <a:gd name="connsiteX245" fmla="*/ 860418 w 2030189"/>
                <a:gd name="connsiteY245" fmla="*/ 613210 h 979052"/>
                <a:gd name="connsiteX246" fmla="*/ 860418 w 2030189"/>
                <a:gd name="connsiteY246" fmla="*/ 617520 h 979052"/>
                <a:gd name="connsiteX247" fmla="*/ 862137 w 2030189"/>
                <a:gd name="connsiteY247" fmla="*/ 617520 h 979052"/>
                <a:gd name="connsiteX248" fmla="*/ 862137 w 2030189"/>
                <a:gd name="connsiteY248" fmla="*/ 621893 h 979052"/>
                <a:gd name="connsiteX249" fmla="*/ 863890 w 2030189"/>
                <a:gd name="connsiteY249" fmla="*/ 621893 h 979052"/>
                <a:gd name="connsiteX250" fmla="*/ 863890 w 2030189"/>
                <a:gd name="connsiteY250" fmla="*/ 626203 h 979052"/>
                <a:gd name="connsiteX251" fmla="*/ 867361 w 2030189"/>
                <a:gd name="connsiteY251" fmla="*/ 626203 h 979052"/>
                <a:gd name="connsiteX252" fmla="*/ 867361 w 2030189"/>
                <a:gd name="connsiteY252" fmla="*/ 630576 h 979052"/>
                <a:gd name="connsiteX253" fmla="*/ 872585 w 2030189"/>
                <a:gd name="connsiteY253" fmla="*/ 630576 h 979052"/>
                <a:gd name="connsiteX254" fmla="*/ 872585 w 2030189"/>
                <a:gd name="connsiteY254" fmla="*/ 634950 h 979052"/>
                <a:gd name="connsiteX255" fmla="*/ 876056 w 2030189"/>
                <a:gd name="connsiteY255" fmla="*/ 634950 h 979052"/>
                <a:gd name="connsiteX256" fmla="*/ 876056 w 2030189"/>
                <a:gd name="connsiteY256" fmla="*/ 639324 h 979052"/>
                <a:gd name="connsiteX257" fmla="*/ 877775 w 2030189"/>
                <a:gd name="connsiteY257" fmla="*/ 639324 h 979052"/>
                <a:gd name="connsiteX258" fmla="*/ 877775 w 2030189"/>
                <a:gd name="connsiteY258" fmla="*/ 643697 h 979052"/>
                <a:gd name="connsiteX259" fmla="*/ 884752 w 2030189"/>
                <a:gd name="connsiteY259" fmla="*/ 643697 h 979052"/>
                <a:gd name="connsiteX260" fmla="*/ 884752 w 2030189"/>
                <a:gd name="connsiteY260" fmla="*/ 648071 h 979052"/>
                <a:gd name="connsiteX261" fmla="*/ 886470 w 2030189"/>
                <a:gd name="connsiteY261" fmla="*/ 648071 h 979052"/>
                <a:gd name="connsiteX262" fmla="*/ 886470 w 2030189"/>
                <a:gd name="connsiteY262" fmla="*/ 652444 h 979052"/>
                <a:gd name="connsiteX263" fmla="*/ 889942 w 2030189"/>
                <a:gd name="connsiteY263" fmla="*/ 652444 h 979052"/>
                <a:gd name="connsiteX264" fmla="*/ 889942 w 2030189"/>
                <a:gd name="connsiteY264" fmla="*/ 656818 h 979052"/>
                <a:gd name="connsiteX265" fmla="*/ 910803 w 2030189"/>
                <a:gd name="connsiteY265" fmla="*/ 656818 h 979052"/>
                <a:gd name="connsiteX266" fmla="*/ 910803 w 2030189"/>
                <a:gd name="connsiteY266" fmla="*/ 661320 h 979052"/>
                <a:gd name="connsiteX267" fmla="*/ 917746 w 2030189"/>
                <a:gd name="connsiteY267" fmla="*/ 661320 h 979052"/>
                <a:gd name="connsiteX268" fmla="*/ 917746 w 2030189"/>
                <a:gd name="connsiteY268" fmla="*/ 665823 h 979052"/>
                <a:gd name="connsiteX269" fmla="*/ 921251 w 2030189"/>
                <a:gd name="connsiteY269" fmla="*/ 665823 h 979052"/>
                <a:gd name="connsiteX270" fmla="*/ 921251 w 2030189"/>
                <a:gd name="connsiteY270" fmla="*/ 670325 h 979052"/>
                <a:gd name="connsiteX271" fmla="*/ 929946 w 2030189"/>
                <a:gd name="connsiteY271" fmla="*/ 670325 h 979052"/>
                <a:gd name="connsiteX272" fmla="*/ 929946 w 2030189"/>
                <a:gd name="connsiteY272" fmla="*/ 674892 h 979052"/>
                <a:gd name="connsiteX273" fmla="*/ 933418 w 2030189"/>
                <a:gd name="connsiteY273" fmla="*/ 674892 h 979052"/>
                <a:gd name="connsiteX274" fmla="*/ 933418 w 2030189"/>
                <a:gd name="connsiteY274" fmla="*/ 679458 h 979052"/>
                <a:gd name="connsiteX275" fmla="*/ 966446 w 2030189"/>
                <a:gd name="connsiteY275" fmla="*/ 679458 h 979052"/>
                <a:gd name="connsiteX276" fmla="*/ 966446 w 2030189"/>
                <a:gd name="connsiteY276" fmla="*/ 684346 h 979052"/>
                <a:gd name="connsiteX277" fmla="*/ 971636 w 2030189"/>
                <a:gd name="connsiteY277" fmla="*/ 684346 h 979052"/>
                <a:gd name="connsiteX278" fmla="*/ 971636 w 2030189"/>
                <a:gd name="connsiteY278" fmla="*/ 689235 h 979052"/>
                <a:gd name="connsiteX279" fmla="*/ 973388 w 2030189"/>
                <a:gd name="connsiteY279" fmla="*/ 689235 h 979052"/>
                <a:gd name="connsiteX280" fmla="*/ 973388 w 2030189"/>
                <a:gd name="connsiteY280" fmla="*/ 694123 h 979052"/>
                <a:gd name="connsiteX281" fmla="*/ 980331 w 2030189"/>
                <a:gd name="connsiteY281" fmla="*/ 694123 h 979052"/>
                <a:gd name="connsiteX282" fmla="*/ 980331 w 2030189"/>
                <a:gd name="connsiteY282" fmla="*/ 699011 h 979052"/>
                <a:gd name="connsiteX283" fmla="*/ 983802 w 2030189"/>
                <a:gd name="connsiteY283" fmla="*/ 699011 h 979052"/>
                <a:gd name="connsiteX284" fmla="*/ 983802 w 2030189"/>
                <a:gd name="connsiteY284" fmla="*/ 703963 h 979052"/>
                <a:gd name="connsiteX285" fmla="*/ 1013359 w 2030189"/>
                <a:gd name="connsiteY285" fmla="*/ 703963 h 979052"/>
                <a:gd name="connsiteX286" fmla="*/ 1013359 w 2030189"/>
                <a:gd name="connsiteY286" fmla="*/ 709238 h 979052"/>
                <a:gd name="connsiteX287" fmla="*/ 1016831 w 2030189"/>
                <a:gd name="connsiteY287" fmla="*/ 709238 h 979052"/>
                <a:gd name="connsiteX288" fmla="*/ 1016831 w 2030189"/>
                <a:gd name="connsiteY288" fmla="*/ 714512 h 979052"/>
                <a:gd name="connsiteX289" fmla="*/ 1023807 w 2030189"/>
                <a:gd name="connsiteY289" fmla="*/ 714512 h 979052"/>
                <a:gd name="connsiteX290" fmla="*/ 1023807 w 2030189"/>
                <a:gd name="connsiteY290" fmla="*/ 719914 h 979052"/>
                <a:gd name="connsiteX291" fmla="*/ 1037692 w 2030189"/>
                <a:gd name="connsiteY291" fmla="*/ 719914 h 979052"/>
                <a:gd name="connsiteX292" fmla="*/ 1037692 w 2030189"/>
                <a:gd name="connsiteY292" fmla="*/ 725510 h 979052"/>
                <a:gd name="connsiteX293" fmla="*/ 1049859 w 2030189"/>
                <a:gd name="connsiteY293" fmla="*/ 725510 h 979052"/>
                <a:gd name="connsiteX294" fmla="*/ 1049859 w 2030189"/>
                <a:gd name="connsiteY294" fmla="*/ 731299 h 979052"/>
                <a:gd name="connsiteX295" fmla="*/ 1062025 w 2030189"/>
                <a:gd name="connsiteY295" fmla="*/ 731299 h 979052"/>
                <a:gd name="connsiteX296" fmla="*/ 1062025 w 2030189"/>
                <a:gd name="connsiteY296" fmla="*/ 737216 h 979052"/>
                <a:gd name="connsiteX297" fmla="*/ 1081168 w 2030189"/>
                <a:gd name="connsiteY297" fmla="*/ 737216 h 979052"/>
                <a:gd name="connsiteX298" fmla="*/ 1081168 w 2030189"/>
                <a:gd name="connsiteY298" fmla="*/ 743326 h 979052"/>
                <a:gd name="connsiteX299" fmla="*/ 1100277 w 2030189"/>
                <a:gd name="connsiteY299" fmla="*/ 743326 h 979052"/>
                <a:gd name="connsiteX300" fmla="*/ 1100277 w 2030189"/>
                <a:gd name="connsiteY300" fmla="*/ 749565 h 979052"/>
                <a:gd name="connsiteX301" fmla="*/ 1110691 w 2030189"/>
                <a:gd name="connsiteY301" fmla="*/ 749565 h 979052"/>
                <a:gd name="connsiteX302" fmla="*/ 1110691 w 2030189"/>
                <a:gd name="connsiteY302" fmla="*/ 755804 h 979052"/>
                <a:gd name="connsiteX303" fmla="*/ 1142001 w 2030189"/>
                <a:gd name="connsiteY303" fmla="*/ 755804 h 979052"/>
                <a:gd name="connsiteX304" fmla="*/ 1142001 w 2030189"/>
                <a:gd name="connsiteY304" fmla="*/ 762364 h 979052"/>
                <a:gd name="connsiteX305" fmla="*/ 1152415 w 2030189"/>
                <a:gd name="connsiteY305" fmla="*/ 762364 h 979052"/>
                <a:gd name="connsiteX306" fmla="*/ 1152415 w 2030189"/>
                <a:gd name="connsiteY306" fmla="*/ 769182 h 979052"/>
                <a:gd name="connsiteX307" fmla="*/ 1168053 w 2030189"/>
                <a:gd name="connsiteY307" fmla="*/ 769182 h 979052"/>
                <a:gd name="connsiteX308" fmla="*/ 1168053 w 2030189"/>
                <a:gd name="connsiteY308" fmla="*/ 776193 h 979052"/>
                <a:gd name="connsiteX309" fmla="*/ 1195891 w 2030189"/>
                <a:gd name="connsiteY309" fmla="*/ 776193 h 979052"/>
                <a:gd name="connsiteX310" fmla="*/ 1195891 w 2030189"/>
                <a:gd name="connsiteY310" fmla="*/ 783461 h 979052"/>
                <a:gd name="connsiteX311" fmla="*/ 1211529 w 2030189"/>
                <a:gd name="connsiteY311" fmla="*/ 783461 h 979052"/>
                <a:gd name="connsiteX312" fmla="*/ 1211529 w 2030189"/>
                <a:gd name="connsiteY312" fmla="*/ 790793 h 979052"/>
                <a:gd name="connsiteX313" fmla="*/ 1213247 w 2030189"/>
                <a:gd name="connsiteY313" fmla="*/ 790793 h 979052"/>
                <a:gd name="connsiteX314" fmla="*/ 1213247 w 2030189"/>
                <a:gd name="connsiteY314" fmla="*/ 798190 h 979052"/>
                <a:gd name="connsiteX315" fmla="*/ 1251499 w 2030189"/>
                <a:gd name="connsiteY315" fmla="*/ 798190 h 979052"/>
                <a:gd name="connsiteX316" fmla="*/ 1251499 w 2030189"/>
                <a:gd name="connsiteY316" fmla="*/ 805844 h 979052"/>
                <a:gd name="connsiteX317" fmla="*/ 1254971 w 2030189"/>
                <a:gd name="connsiteY317" fmla="*/ 805844 h 979052"/>
                <a:gd name="connsiteX318" fmla="*/ 1254971 w 2030189"/>
                <a:gd name="connsiteY318" fmla="*/ 813626 h 979052"/>
                <a:gd name="connsiteX319" fmla="*/ 1261913 w 2030189"/>
                <a:gd name="connsiteY319" fmla="*/ 813626 h 979052"/>
                <a:gd name="connsiteX320" fmla="*/ 1261913 w 2030189"/>
                <a:gd name="connsiteY320" fmla="*/ 821730 h 979052"/>
                <a:gd name="connsiteX321" fmla="*/ 1291470 w 2030189"/>
                <a:gd name="connsiteY321" fmla="*/ 821730 h 979052"/>
                <a:gd name="connsiteX322" fmla="*/ 1291470 w 2030189"/>
                <a:gd name="connsiteY322" fmla="*/ 830799 h 979052"/>
                <a:gd name="connsiteX323" fmla="*/ 1298413 w 2030189"/>
                <a:gd name="connsiteY323" fmla="*/ 830799 h 979052"/>
                <a:gd name="connsiteX324" fmla="*/ 1298413 w 2030189"/>
                <a:gd name="connsiteY324" fmla="*/ 839997 h 979052"/>
                <a:gd name="connsiteX325" fmla="*/ 1312332 w 2030189"/>
                <a:gd name="connsiteY325" fmla="*/ 839997 h 979052"/>
                <a:gd name="connsiteX326" fmla="*/ 1312332 w 2030189"/>
                <a:gd name="connsiteY326" fmla="*/ 849258 h 979052"/>
                <a:gd name="connsiteX327" fmla="*/ 1322746 w 2030189"/>
                <a:gd name="connsiteY327" fmla="*/ 849258 h 979052"/>
                <a:gd name="connsiteX328" fmla="*/ 1322746 w 2030189"/>
                <a:gd name="connsiteY328" fmla="*/ 858713 h 979052"/>
                <a:gd name="connsiteX329" fmla="*/ 1352303 w 2030189"/>
                <a:gd name="connsiteY329" fmla="*/ 858713 h 979052"/>
                <a:gd name="connsiteX330" fmla="*/ 1352303 w 2030189"/>
                <a:gd name="connsiteY330" fmla="*/ 868490 h 979052"/>
                <a:gd name="connsiteX331" fmla="*/ 1373164 w 2030189"/>
                <a:gd name="connsiteY331" fmla="*/ 868490 h 979052"/>
                <a:gd name="connsiteX332" fmla="*/ 1373164 w 2030189"/>
                <a:gd name="connsiteY332" fmla="*/ 879038 h 979052"/>
                <a:gd name="connsiteX333" fmla="*/ 1409664 w 2030189"/>
                <a:gd name="connsiteY333" fmla="*/ 879038 h 979052"/>
                <a:gd name="connsiteX334" fmla="*/ 1409664 w 2030189"/>
                <a:gd name="connsiteY334" fmla="*/ 891001 h 979052"/>
                <a:gd name="connsiteX335" fmla="*/ 1418359 w 2030189"/>
                <a:gd name="connsiteY335" fmla="*/ 891001 h 979052"/>
                <a:gd name="connsiteX336" fmla="*/ 1418359 w 2030189"/>
                <a:gd name="connsiteY336" fmla="*/ 902964 h 979052"/>
                <a:gd name="connsiteX337" fmla="*/ 1463554 w 2030189"/>
                <a:gd name="connsiteY337" fmla="*/ 902964 h 979052"/>
                <a:gd name="connsiteX338" fmla="*/ 1463554 w 2030189"/>
                <a:gd name="connsiteY338" fmla="*/ 917307 h 979052"/>
                <a:gd name="connsiteX339" fmla="*/ 1491358 w 2030189"/>
                <a:gd name="connsiteY339" fmla="*/ 917307 h 979052"/>
                <a:gd name="connsiteX340" fmla="*/ 1491358 w 2030189"/>
                <a:gd name="connsiteY340" fmla="*/ 932293 h 979052"/>
                <a:gd name="connsiteX341" fmla="*/ 1496582 w 2030189"/>
                <a:gd name="connsiteY341" fmla="*/ 932293 h 979052"/>
                <a:gd name="connsiteX342" fmla="*/ 1496582 w 2030189"/>
                <a:gd name="connsiteY342" fmla="*/ 947215 h 979052"/>
                <a:gd name="connsiteX343" fmla="*/ 1500054 w 2030189"/>
                <a:gd name="connsiteY343" fmla="*/ 947215 h 979052"/>
                <a:gd name="connsiteX344" fmla="*/ 1500054 w 2030189"/>
                <a:gd name="connsiteY344" fmla="*/ 962780 h 979052"/>
                <a:gd name="connsiteX345" fmla="*/ 1503525 w 2030189"/>
                <a:gd name="connsiteY345" fmla="*/ 962780 h 979052"/>
                <a:gd name="connsiteX346" fmla="*/ 1503525 w 2030189"/>
                <a:gd name="connsiteY346" fmla="*/ 979053 h 979052"/>
                <a:gd name="connsiteX347" fmla="*/ 2030190 w 2030189"/>
                <a:gd name="connsiteY347" fmla="*/ 979053 h 97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Lst>
              <a:rect l="l" t="t" r="r" b="b"/>
              <a:pathLst>
                <a:path w="2030189" h="979052">
                  <a:moveTo>
                    <a:pt x="0" y="0"/>
                  </a:moveTo>
                  <a:lnTo>
                    <a:pt x="6976" y="0"/>
                  </a:lnTo>
                  <a:lnTo>
                    <a:pt x="6976" y="4052"/>
                  </a:lnTo>
                  <a:lnTo>
                    <a:pt x="22614" y="4052"/>
                  </a:lnTo>
                  <a:lnTo>
                    <a:pt x="22614" y="8104"/>
                  </a:lnTo>
                  <a:lnTo>
                    <a:pt x="34781" y="8104"/>
                  </a:lnTo>
                  <a:lnTo>
                    <a:pt x="34781" y="12156"/>
                  </a:lnTo>
                  <a:lnTo>
                    <a:pt x="60833" y="12156"/>
                  </a:lnTo>
                  <a:lnTo>
                    <a:pt x="60833" y="16208"/>
                  </a:lnTo>
                  <a:lnTo>
                    <a:pt x="64338" y="16208"/>
                  </a:lnTo>
                  <a:lnTo>
                    <a:pt x="64338" y="20325"/>
                  </a:lnTo>
                  <a:lnTo>
                    <a:pt x="76504" y="20325"/>
                  </a:lnTo>
                  <a:lnTo>
                    <a:pt x="76504" y="24377"/>
                  </a:lnTo>
                  <a:lnTo>
                    <a:pt x="90389" y="24377"/>
                  </a:lnTo>
                  <a:lnTo>
                    <a:pt x="90389" y="32609"/>
                  </a:lnTo>
                  <a:lnTo>
                    <a:pt x="97366" y="32609"/>
                  </a:lnTo>
                  <a:lnTo>
                    <a:pt x="97366" y="36726"/>
                  </a:lnTo>
                  <a:lnTo>
                    <a:pt x="102556" y="36726"/>
                  </a:lnTo>
                  <a:lnTo>
                    <a:pt x="102556" y="40842"/>
                  </a:lnTo>
                  <a:lnTo>
                    <a:pt x="106027" y="40842"/>
                  </a:lnTo>
                  <a:lnTo>
                    <a:pt x="106027" y="49075"/>
                  </a:lnTo>
                  <a:lnTo>
                    <a:pt x="114722" y="49075"/>
                  </a:lnTo>
                  <a:lnTo>
                    <a:pt x="114722" y="53191"/>
                  </a:lnTo>
                  <a:lnTo>
                    <a:pt x="118194" y="53191"/>
                  </a:lnTo>
                  <a:lnTo>
                    <a:pt x="118194" y="57308"/>
                  </a:lnTo>
                  <a:lnTo>
                    <a:pt x="123418" y="57308"/>
                  </a:lnTo>
                  <a:lnTo>
                    <a:pt x="123418" y="61424"/>
                  </a:lnTo>
                  <a:lnTo>
                    <a:pt x="133865" y="61424"/>
                  </a:lnTo>
                  <a:lnTo>
                    <a:pt x="133865" y="65540"/>
                  </a:lnTo>
                  <a:lnTo>
                    <a:pt x="135584" y="65540"/>
                  </a:lnTo>
                  <a:lnTo>
                    <a:pt x="135584" y="69721"/>
                  </a:lnTo>
                  <a:lnTo>
                    <a:pt x="146032" y="69721"/>
                  </a:lnTo>
                  <a:lnTo>
                    <a:pt x="146032" y="73837"/>
                  </a:lnTo>
                  <a:lnTo>
                    <a:pt x="163389" y="73837"/>
                  </a:lnTo>
                  <a:lnTo>
                    <a:pt x="163389" y="77954"/>
                  </a:lnTo>
                  <a:lnTo>
                    <a:pt x="166894" y="77954"/>
                  </a:lnTo>
                  <a:lnTo>
                    <a:pt x="166894" y="86315"/>
                  </a:lnTo>
                  <a:lnTo>
                    <a:pt x="172084" y="86315"/>
                  </a:lnTo>
                  <a:lnTo>
                    <a:pt x="172084" y="90431"/>
                  </a:lnTo>
                  <a:lnTo>
                    <a:pt x="175555" y="90431"/>
                  </a:lnTo>
                  <a:lnTo>
                    <a:pt x="175555" y="98729"/>
                  </a:lnTo>
                  <a:lnTo>
                    <a:pt x="180779" y="98729"/>
                  </a:lnTo>
                  <a:lnTo>
                    <a:pt x="180779" y="102909"/>
                  </a:lnTo>
                  <a:lnTo>
                    <a:pt x="182531" y="102909"/>
                  </a:lnTo>
                  <a:lnTo>
                    <a:pt x="182531" y="107090"/>
                  </a:lnTo>
                  <a:lnTo>
                    <a:pt x="186003" y="107090"/>
                  </a:lnTo>
                  <a:lnTo>
                    <a:pt x="186003" y="115387"/>
                  </a:lnTo>
                  <a:lnTo>
                    <a:pt x="198169" y="115387"/>
                  </a:lnTo>
                  <a:lnTo>
                    <a:pt x="198169" y="119568"/>
                  </a:lnTo>
                  <a:lnTo>
                    <a:pt x="206864" y="119568"/>
                  </a:lnTo>
                  <a:lnTo>
                    <a:pt x="206864" y="123684"/>
                  </a:lnTo>
                  <a:lnTo>
                    <a:pt x="208583" y="123684"/>
                  </a:lnTo>
                  <a:lnTo>
                    <a:pt x="208583" y="127865"/>
                  </a:lnTo>
                  <a:lnTo>
                    <a:pt x="220750" y="127865"/>
                  </a:lnTo>
                  <a:lnTo>
                    <a:pt x="220750" y="131981"/>
                  </a:lnTo>
                  <a:lnTo>
                    <a:pt x="227726" y="131981"/>
                  </a:lnTo>
                  <a:lnTo>
                    <a:pt x="227726" y="136162"/>
                  </a:lnTo>
                  <a:lnTo>
                    <a:pt x="238140" y="136162"/>
                  </a:lnTo>
                  <a:lnTo>
                    <a:pt x="238140" y="140342"/>
                  </a:lnTo>
                  <a:lnTo>
                    <a:pt x="248588" y="140342"/>
                  </a:lnTo>
                  <a:lnTo>
                    <a:pt x="248588" y="144459"/>
                  </a:lnTo>
                  <a:lnTo>
                    <a:pt x="250307" y="144459"/>
                  </a:lnTo>
                  <a:lnTo>
                    <a:pt x="250307" y="148640"/>
                  </a:lnTo>
                  <a:lnTo>
                    <a:pt x="252059" y="148640"/>
                  </a:lnTo>
                  <a:lnTo>
                    <a:pt x="252059" y="152820"/>
                  </a:lnTo>
                  <a:lnTo>
                    <a:pt x="260721" y="152820"/>
                  </a:lnTo>
                  <a:lnTo>
                    <a:pt x="260721" y="156937"/>
                  </a:lnTo>
                  <a:lnTo>
                    <a:pt x="262473" y="156937"/>
                  </a:lnTo>
                  <a:lnTo>
                    <a:pt x="262473" y="165298"/>
                  </a:lnTo>
                  <a:lnTo>
                    <a:pt x="265944" y="165298"/>
                  </a:lnTo>
                  <a:lnTo>
                    <a:pt x="265944" y="169479"/>
                  </a:lnTo>
                  <a:lnTo>
                    <a:pt x="283335" y="169479"/>
                  </a:lnTo>
                  <a:lnTo>
                    <a:pt x="283335" y="177840"/>
                  </a:lnTo>
                  <a:lnTo>
                    <a:pt x="290277" y="177840"/>
                  </a:lnTo>
                  <a:lnTo>
                    <a:pt x="290277" y="182085"/>
                  </a:lnTo>
                  <a:lnTo>
                    <a:pt x="302444" y="182085"/>
                  </a:lnTo>
                  <a:lnTo>
                    <a:pt x="302444" y="186266"/>
                  </a:lnTo>
                  <a:lnTo>
                    <a:pt x="304197" y="186266"/>
                  </a:lnTo>
                  <a:lnTo>
                    <a:pt x="304197" y="190446"/>
                  </a:lnTo>
                  <a:lnTo>
                    <a:pt x="305949" y="190446"/>
                  </a:lnTo>
                  <a:lnTo>
                    <a:pt x="305949" y="194691"/>
                  </a:lnTo>
                  <a:lnTo>
                    <a:pt x="309420" y="194691"/>
                  </a:lnTo>
                  <a:lnTo>
                    <a:pt x="309420" y="198872"/>
                  </a:lnTo>
                  <a:lnTo>
                    <a:pt x="311139" y="198872"/>
                  </a:lnTo>
                  <a:lnTo>
                    <a:pt x="311139" y="207298"/>
                  </a:lnTo>
                  <a:lnTo>
                    <a:pt x="330248" y="207298"/>
                  </a:lnTo>
                  <a:lnTo>
                    <a:pt x="330248" y="211478"/>
                  </a:lnTo>
                  <a:lnTo>
                    <a:pt x="342449" y="211478"/>
                  </a:lnTo>
                  <a:lnTo>
                    <a:pt x="342449" y="215723"/>
                  </a:lnTo>
                  <a:lnTo>
                    <a:pt x="345920" y="215723"/>
                  </a:lnTo>
                  <a:lnTo>
                    <a:pt x="345920" y="219904"/>
                  </a:lnTo>
                  <a:lnTo>
                    <a:pt x="358086" y="219904"/>
                  </a:lnTo>
                  <a:lnTo>
                    <a:pt x="358086" y="224149"/>
                  </a:lnTo>
                  <a:lnTo>
                    <a:pt x="359805" y="224149"/>
                  </a:lnTo>
                  <a:lnTo>
                    <a:pt x="359805" y="228394"/>
                  </a:lnTo>
                  <a:lnTo>
                    <a:pt x="365029" y="228394"/>
                  </a:lnTo>
                  <a:lnTo>
                    <a:pt x="365029" y="232575"/>
                  </a:lnTo>
                  <a:lnTo>
                    <a:pt x="370253" y="232575"/>
                  </a:lnTo>
                  <a:lnTo>
                    <a:pt x="370253" y="236820"/>
                  </a:lnTo>
                  <a:lnTo>
                    <a:pt x="384138" y="236820"/>
                  </a:lnTo>
                  <a:lnTo>
                    <a:pt x="384138" y="241001"/>
                  </a:lnTo>
                  <a:lnTo>
                    <a:pt x="405000" y="241001"/>
                  </a:lnTo>
                  <a:lnTo>
                    <a:pt x="405000" y="245246"/>
                  </a:lnTo>
                  <a:lnTo>
                    <a:pt x="411976" y="245246"/>
                  </a:lnTo>
                  <a:lnTo>
                    <a:pt x="411976" y="249491"/>
                  </a:lnTo>
                  <a:lnTo>
                    <a:pt x="424143" y="249491"/>
                  </a:lnTo>
                  <a:lnTo>
                    <a:pt x="424143" y="253736"/>
                  </a:lnTo>
                  <a:lnTo>
                    <a:pt x="431086" y="253736"/>
                  </a:lnTo>
                  <a:lnTo>
                    <a:pt x="431086" y="257981"/>
                  </a:lnTo>
                  <a:lnTo>
                    <a:pt x="432804" y="257981"/>
                  </a:lnTo>
                  <a:lnTo>
                    <a:pt x="432804" y="262226"/>
                  </a:lnTo>
                  <a:lnTo>
                    <a:pt x="434557" y="262226"/>
                  </a:lnTo>
                  <a:lnTo>
                    <a:pt x="434557" y="274961"/>
                  </a:lnTo>
                  <a:lnTo>
                    <a:pt x="444971" y="274961"/>
                  </a:lnTo>
                  <a:lnTo>
                    <a:pt x="444971" y="279206"/>
                  </a:lnTo>
                  <a:lnTo>
                    <a:pt x="446723" y="279206"/>
                  </a:lnTo>
                  <a:lnTo>
                    <a:pt x="446723" y="283515"/>
                  </a:lnTo>
                  <a:lnTo>
                    <a:pt x="451947" y="283515"/>
                  </a:lnTo>
                  <a:lnTo>
                    <a:pt x="451947" y="287760"/>
                  </a:lnTo>
                  <a:lnTo>
                    <a:pt x="453666" y="287760"/>
                  </a:lnTo>
                  <a:lnTo>
                    <a:pt x="453666" y="292005"/>
                  </a:lnTo>
                  <a:lnTo>
                    <a:pt x="460642" y="292005"/>
                  </a:lnTo>
                  <a:lnTo>
                    <a:pt x="460642" y="296250"/>
                  </a:lnTo>
                  <a:lnTo>
                    <a:pt x="462361" y="296250"/>
                  </a:lnTo>
                  <a:lnTo>
                    <a:pt x="462361" y="300495"/>
                  </a:lnTo>
                  <a:lnTo>
                    <a:pt x="464114" y="300495"/>
                  </a:lnTo>
                  <a:lnTo>
                    <a:pt x="464114" y="308985"/>
                  </a:lnTo>
                  <a:lnTo>
                    <a:pt x="465833" y="308985"/>
                  </a:lnTo>
                  <a:lnTo>
                    <a:pt x="465833" y="317475"/>
                  </a:lnTo>
                  <a:lnTo>
                    <a:pt x="477999" y="317475"/>
                  </a:lnTo>
                  <a:lnTo>
                    <a:pt x="477999" y="321720"/>
                  </a:lnTo>
                  <a:lnTo>
                    <a:pt x="481504" y="321720"/>
                  </a:lnTo>
                  <a:lnTo>
                    <a:pt x="481504" y="326029"/>
                  </a:lnTo>
                  <a:lnTo>
                    <a:pt x="495389" y="326029"/>
                  </a:lnTo>
                  <a:lnTo>
                    <a:pt x="495389" y="330274"/>
                  </a:lnTo>
                  <a:lnTo>
                    <a:pt x="498861" y="330274"/>
                  </a:lnTo>
                  <a:lnTo>
                    <a:pt x="498861" y="334519"/>
                  </a:lnTo>
                  <a:lnTo>
                    <a:pt x="500613" y="334519"/>
                  </a:lnTo>
                  <a:lnTo>
                    <a:pt x="500613" y="338764"/>
                  </a:lnTo>
                  <a:lnTo>
                    <a:pt x="502332" y="338764"/>
                  </a:lnTo>
                  <a:lnTo>
                    <a:pt x="502332" y="343009"/>
                  </a:lnTo>
                  <a:lnTo>
                    <a:pt x="504085" y="343009"/>
                  </a:lnTo>
                  <a:lnTo>
                    <a:pt x="504085" y="347254"/>
                  </a:lnTo>
                  <a:lnTo>
                    <a:pt x="528418" y="347254"/>
                  </a:lnTo>
                  <a:lnTo>
                    <a:pt x="528418" y="351499"/>
                  </a:lnTo>
                  <a:lnTo>
                    <a:pt x="533641" y="351499"/>
                  </a:lnTo>
                  <a:lnTo>
                    <a:pt x="533641" y="355809"/>
                  </a:lnTo>
                  <a:lnTo>
                    <a:pt x="537113" y="355809"/>
                  </a:lnTo>
                  <a:lnTo>
                    <a:pt x="537113" y="360054"/>
                  </a:lnTo>
                  <a:lnTo>
                    <a:pt x="556222" y="360054"/>
                  </a:lnTo>
                  <a:lnTo>
                    <a:pt x="556222" y="372853"/>
                  </a:lnTo>
                  <a:lnTo>
                    <a:pt x="557974" y="372853"/>
                  </a:lnTo>
                  <a:lnTo>
                    <a:pt x="557974" y="377162"/>
                  </a:lnTo>
                  <a:lnTo>
                    <a:pt x="559693" y="377162"/>
                  </a:lnTo>
                  <a:lnTo>
                    <a:pt x="559693" y="381407"/>
                  </a:lnTo>
                  <a:lnTo>
                    <a:pt x="563198" y="381407"/>
                  </a:lnTo>
                  <a:lnTo>
                    <a:pt x="563198" y="389962"/>
                  </a:lnTo>
                  <a:lnTo>
                    <a:pt x="571860" y="389962"/>
                  </a:lnTo>
                  <a:lnTo>
                    <a:pt x="571860" y="394207"/>
                  </a:lnTo>
                  <a:lnTo>
                    <a:pt x="575365" y="394207"/>
                  </a:lnTo>
                  <a:lnTo>
                    <a:pt x="575365" y="398516"/>
                  </a:lnTo>
                  <a:lnTo>
                    <a:pt x="585779" y="398516"/>
                  </a:lnTo>
                  <a:lnTo>
                    <a:pt x="585779" y="402761"/>
                  </a:lnTo>
                  <a:lnTo>
                    <a:pt x="587531" y="402761"/>
                  </a:lnTo>
                  <a:lnTo>
                    <a:pt x="587531" y="407070"/>
                  </a:lnTo>
                  <a:lnTo>
                    <a:pt x="591003" y="407070"/>
                  </a:lnTo>
                  <a:lnTo>
                    <a:pt x="591003" y="411315"/>
                  </a:lnTo>
                  <a:lnTo>
                    <a:pt x="596193" y="411315"/>
                  </a:lnTo>
                  <a:lnTo>
                    <a:pt x="596193" y="415560"/>
                  </a:lnTo>
                  <a:lnTo>
                    <a:pt x="597945" y="415560"/>
                  </a:lnTo>
                  <a:lnTo>
                    <a:pt x="597945" y="419870"/>
                  </a:lnTo>
                  <a:lnTo>
                    <a:pt x="610112" y="419870"/>
                  </a:lnTo>
                  <a:lnTo>
                    <a:pt x="610112" y="424115"/>
                  </a:lnTo>
                  <a:lnTo>
                    <a:pt x="615336" y="424115"/>
                  </a:lnTo>
                  <a:lnTo>
                    <a:pt x="615336" y="428360"/>
                  </a:lnTo>
                  <a:lnTo>
                    <a:pt x="617055" y="428360"/>
                  </a:lnTo>
                  <a:lnTo>
                    <a:pt x="617055" y="432669"/>
                  </a:lnTo>
                  <a:lnTo>
                    <a:pt x="622278" y="432669"/>
                  </a:lnTo>
                  <a:lnTo>
                    <a:pt x="622278" y="441223"/>
                  </a:lnTo>
                  <a:lnTo>
                    <a:pt x="623997" y="441223"/>
                  </a:lnTo>
                  <a:lnTo>
                    <a:pt x="623997" y="445468"/>
                  </a:lnTo>
                  <a:lnTo>
                    <a:pt x="632726" y="445468"/>
                  </a:lnTo>
                  <a:lnTo>
                    <a:pt x="632726" y="454023"/>
                  </a:lnTo>
                  <a:lnTo>
                    <a:pt x="634445" y="454023"/>
                  </a:lnTo>
                  <a:lnTo>
                    <a:pt x="634445" y="462513"/>
                  </a:lnTo>
                  <a:lnTo>
                    <a:pt x="646611" y="462513"/>
                  </a:lnTo>
                  <a:lnTo>
                    <a:pt x="646611" y="471067"/>
                  </a:lnTo>
                  <a:lnTo>
                    <a:pt x="648364" y="471067"/>
                  </a:lnTo>
                  <a:lnTo>
                    <a:pt x="648364" y="475376"/>
                  </a:lnTo>
                  <a:lnTo>
                    <a:pt x="651835" y="475376"/>
                  </a:lnTo>
                  <a:lnTo>
                    <a:pt x="651835" y="479621"/>
                  </a:lnTo>
                  <a:lnTo>
                    <a:pt x="658778" y="479621"/>
                  </a:lnTo>
                  <a:lnTo>
                    <a:pt x="658778" y="483866"/>
                  </a:lnTo>
                  <a:lnTo>
                    <a:pt x="662249" y="483866"/>
                  </a:lnTo>
                  <a:lnTo>
                    <a:pt x="662249" y="488176"/>
                  </a:lnTo>
                  <a:lnTo>
                    <a:pt x="672697" y="488176"/>
                  </a:lnTo>
                  <a:lnTo>
                    <a:pt x="672697" y="492421"/>
                  </a:lnTo>
                  <a:lnTo>
                    <a:pt x="674416" y="492421"/>
                  </a:lnTo>
                  <a:lnTo>
                    <a:pt x="674416" y="500975"/>
                  </a:lnTo>
                  <a:lnTo>
                    <a:pt x="676168" y="500975"/>
                  </a:lnTo>
                  <a:lnTo>
                    <a:pt x="676168" y="505220"/>
                  </a:lnTo>
                  <a:lnTo>
                    <a:pt x="686582" y="505220"/>
                  </a:lnTo>
                  <a:lnTo>
                    <a:pt x="686582" y="509529"/>
                  </a:lnTo>
                  <a:lnTo>
                    <a:pt x="698749" y="509529"/>
                  </a:lnTo>
                  <a:lnTo>
                    <a:pt x="698749" y="518084"/>
                  </a:lnTo>
                  <a:lnTo>
                    <a:pt x="709196" y="518084"/>
                  </a:lnTo>
                  <a:lnTo>
                    <a:pt x="709196" y="522329"/>
                  </a:lnTo>
                  <a:lnTo>
                    <a:pt x="712668" y="522329"/>
                  </a:lnTo>
                  <a:lnTo>
                    <a:pt x="712668" y="526638"/>
                  </a:lnTo>
                  <a:lnTo>
                    <a:pt x="735248" y="526638"/>
                  </a:lnTo>
                  <a:lnTo>
                    <a:pt x="735248" y="530947"/>
                  </a:lnTo>
                  <a:lnTo>
                    <a:pt x="743943" y="530947"/>
                  </a:lnTo>
                  <a:lnTo>
                    <a:pt x="743943" y="535321"/>
                  </a:lnTo>
                  <a:lnTo>
                    <a:pt x="747415" y="535321"/>
                  </a:lnTo>
                  <a:lnTo>
                    <a:pt x="747415" y="539630"/>
                  </a:lnTo>
                  <a:lnTo>
                    <a:pt x="757863" y="539630"/>
                  </a:lnTo>
                  <a:lnTo>
                    <a:pt x="757863" y="543940"/>
                  </a:lnTo>
                  <a:lnTo>
                    <a:pt x="761334" y="543940"/>
                  </a:lnTo>
                  <a:lnTo>
                    <a:pt x="761334" y="548249"/>
                  </a:lnTo>
                  <a:lnTo>
                    <a:pt x="770029" y="548249"/>
                  </a:lnTo>
                  <a:lnTo>
                    <a:pt x="770029" y="552558"/>
                  </a:lnTo>
                  <a:lnTo>
                    <a:pt x="799586" y="552558"/>
                  </a:lnTo>
                  <a:lnTo>
                    <a:pt x="799586" y="556868"/>
                  </a:lnTo>
                  <a:lnTo>
                    <a:pt x="801305" y="556868"/>
                  </a:lnTo>
                  <a:lnTo>
                    <a:pt x="801305" y="561177"/>
                  </a:lnTo>
                  <a:lnTo>
                    <a:pt x="804776" y="561177"/>
                  </a:lnTo>
                  <a:lnTo>
                    <a:pt x="804776" y="565486"/>
                  </a:lnTo>
                  <a:lnTo>
                    <a:pt x="808247" y="565486"/>
                  </a:lnTo>
                  <a:lnTo>
                    <a:pt x="808247" y="574169"/>
                  </a:lnTo>
                  <a:lnTo>
                    <a:pt x="829109" y="574169"/>
                  </a:lnTo>
                  <a:lnTo>
                    <a:pt x="829109" y="578478"/>
                  </a:lnTo>
                  <a:lnTo>
                    <a:pt x="834333" y="578478"/>
                  </a:lnTo>
                  <a:lnTo>
                    <a:pt x="834333" y="582852"/>
                  </a:lnTo>
                  <a:lnTo>
                    <a:pt x="836085" y="582852"/>
                  </a:lnTo>
                  <a:lnTo>
                    <a:pt x="836085" y="587161"/>
                  </a:lnTo>
                  <a:lnTo>
                    <a:pt x="837804" y="587161"/>
                  </a:lnTo>
                  <a:lnTo>
                    <a:pt x="837804" y="591471"/>
                  </a:lnTo>
                  <a:lnTo>
                    <a:pt x="841276" y="591471"/>
                  </a:lnTo>
                  <a:lnTo>
                    <a:pt x="841276" y="595844"/>
                  </a:lnTo>
                  <a:lnTo>
                    <a:pt x="848252" y="595844"/>
                  </a:lnTo>
                  <a:lnTo>
                    <a:pt x="848252" y="604527"/>
                  </a:lnTo>
                  <a:lnTo>
                    <a:pt x="849971" y="604527"/>
                  </a:lnTo>
                  <a:lnTo>
                    <a:pt x="849971" y="608901"/>
                  </a:lnTo>
                  <a:lnTo>
                    <a:pt x="855195" y="608901"/>
                  </a:lnTo>
                  <a:lnTo>
                    <a:pt x="855195" y="613210"/>
                  </a:lnTo>
                  <a:lnTo>
                    <a:pt x="860418" y="613210"/>
                  </a:lnTo>
                  <a:lnTo>
                    <a:pt x="860418" y="617520"/>
                  </a:lnTo>
                  <a:lnTo>
                    <a:pt x="862137" y="617520"/>
                  </a:lnTo>
                  <a:lnTo>
                    <a:pt x="862137" y="621893"/>
                  </a:lnTo>
                  <a:lnTo>
                    <a:pt x="863890" y="621893"/>
                  </a:lnTo>
                  <a:lnTo>
                    <a:pt x="863890" y="626203"/>
                  </a:lnTo>
                  <a:lnTo>
                    <a:pt x="867361" y="626203"/>
                  </a:lnTo>
                  <a:lnTo>
                    <a:pt x="867361" y="630576"/>
                  </a:lnTo>
                  <a:lnTo>
                    <a:pt x="872585" y="630576"/>
                  </a:lnTo>
                  <a:lnTo>
                    <a:pt x="872585" y="634950"/>
                  </a:lnTo>
                  <a:lnTo>
                    <a:pt x="876056" y="634950"/>
                  </a:lnTo>
                  <a:lnTo>
                    <a:pt x="876056" y="639324"/>
                  </a:lnTo>
                  <a:lnTo>
                    <a:pt x="877775" y="639324"/>
                  </a:lnTo>
                  <a:lnTo>
                    <a:pt x="877775" y="643697"/>
                  </a:lnTo>
                  <a:lnTo>
                    <a:pt x="884752" y="643697"/>
                  </a:lnTo>
                  <a:lnTo>
                    <a:pt x="884752" y="648071"/>
                  </a:lnTo>
                  <a:lnTo>
                    <a:pt x="886470" y="648071"/>
                  </a:lnTo>
                  <a:lnTo>
                    <a:pt x="886470" y="652444"/>
                  </a:lnTo>
                  <a:lnTo>
                    <a:pt x="889942" y="652444"/>
                  </a:lnTo>
                  <a:lnTo>
                    <a:pt x="889942" y="656818"/>
                  </a:lnTo>
                  <a:lnTo>
                    <a:pt x="910803" y="656818"/>
                  </a:lnTo>
                  <a:lnTo>
                    <a:pt x="910803" y="661320"/>
                  </a:lnTo>
                  <a:lnTo>
                    <a:pt x="917746" y="661320"/>
                  </a:lnTo>
                  <a:lnTo>
                    <a:pt x="917746" y="665823"/>
                  </a:lnTo>
                  <a:lnTo>
                    <a:pt x="921251" y="665823"/>
                  </a:lnTo>
                  <a:lnTo>
                    <a:pt x="921251" y="670325"/>
                  </a:lnTo>
                  <a:lnTo>
                    <a:pt x="929946" y="670325"/>
                  </a:lnTo>
                  <a:lnTo>
                    <a:pt x="929946" y="674892"/>
                  </a:lnTo>
                  <a:lnTo>
                    <a:pt x="933418" y="674892"/>
                  </a:lnTo>
                  <a:lnTo>
                    <a:pt x="933418" y="679458"/>
                  </a:lnTo>
                  <a:lnTo>
                    <a:pt x="966446" y="679458"/>
                  </a:lnTo>
                  <a:lnTo>
                    <a:pt x="966446" y="684346"/>
                  </a:lnTo>
                  <a:lnTo>
                    <a:pt x="971636" y="684346"/>
                  </a:lnTo>
                  <a:lnTo>
                    <a:pt x="971636" y="689235"/>
                  </a:lnTo>
                  <a:lnTo>
                    <a:pt x="973388" y="689235"/>
                  </a:lnTo>
                  <a:lnTo>
                    <a:pt x="973388" y="694123"/>
                  </a:lnTo>
                  <a:lnTo>
                    <a:pt x="980331" y="694123"/>
                  </a:lnTo>
                  <a:lnTo>
                    <a:pt x="980331" y="699011"/>
                  </a:lnTo>
                  <a:lnTo>
                    <a:pt x="983802" y="699011"/>
                  </a:lnTo>
                  <a:lnTo>
                    <a:pt x="983802" y="703963"/>
                  </a:lnTo>
                  <a:lnTo>
                    <a:pt x="1013359" y="703963"/>
                  </a:lnTo>
                  <a:lnTo>
                    <a:pt x="1013359" y="709238"/>
                  </a:lnTo>
                  <a:lnTo>
                    <a:pt x="1016831" y="709238"/>
                  </a:lnTo>
                  <a:lnTo>
                    <a:pt x="1016831" y="714512"/>
                  </a:lnTo>
                  <a:lnTo>
                    <a:pt x="1023807" y="714512"/>
                  </a:lnTo>
                  <a:lnTo>
                    <a:pt x="1023807" y="719914"/>
                  </a:lnTo>
                  <a:lnTo>
                    <a:pt x="1037692" y="719914"/>
                  </a:lnTo>
                  <a:lnTo>
                    <a:pt x="1037692" y="725510"/>
                  </a:lnTo>
                  <a:lnTo>
                    <a:pt x="1049859" y="725510"/>
                  </a:lnTo>
                  <a:lnTo>
                    <a:pt x="1049859" y="731299"/>
                  </a:lnTo>
                  <a:lnTo>
                    <a:pt x="1062025" y="731299"/>
                  </a:lnTo>
                  <a:lnTo>
                    <a:pt x="1062025" y="737216"/>
                  </a:lnTo>
                  <a:lnTo>
                    <a:pt x="1081168" y="737216"/>
                  </a:lnTo>
                  <a:lnTo>
                    <a:pt x="1081168" y="743326"/>
                  </a:lnTo>
                  <a:lnTo>
                    <a:pt x="1100277" y="743326"/>
                  </a:lnTo>
                  <a:lnTo>
                    <a:pt x="1100277" y="749565"/>
                  </a:lnTo>
                  <a:lnTo>
                    <a:pt x="1110691" y="749565"/>
                  </a:lnTo>
                  <a:lnTo>
                    <a:pt x="1110691" y="755804"/>
                  </a:lnTo>
                  <a:lnTo>
                    <a:pt x="1142001" y="755804"/>
                  </a:lnTo>
                  <a:lnTo>
                    <a:pt x="1142001" y="762364"/>
                  </a:lnTo>
                  <a:lnTo>
                    <a:pt x="1152415" y="762364"/>
                  </a:lnTo>
                  <a:lnTo>
                    <a:pt x="1152415" y="769182"/>
                  </a:lnTo>
                  <a:lnTo>
                    <a:pt x="1168053" y="769182"/>
                  </a:lnTo>
                  <a:lnTo>
                    <a:pt x="1168053" y="776193"/>
                  </a:lnTo>
                  <a:lnTo>
                    <a:pt x="1195891" y="776193"/>
                  </a:lnTo>
                  <a:lnTo>
                    <a:pt x="1195891" y="783461"/>
                  </a:lnTo>
                  <a:lnTo>
                    <a:pt x="1211529" y="783461"/>
                  </a:lnTo>
                  <a:lnTo>
                    <a:pt x="1211529" y="790793"/>
                  </a:lnTo>
                  <a:lnTo>
                    <a:pt x="1213247" y="790793"/>
                  </a:lnTo>
                  <a:lnTo>
                    <a:pt x="1213247" y="798190"/>
                  </a:lnTo>
                  <a:lnTo>
                    <a:pt x="1251499" y="798190"/>
                  </a:lnTo>
                  <a:lnTo>
                    <a:pt x="1251499" y="805844"/>
                  </a:lnTo>
                  <a:lnTo>
                    <a:pt x="1254971" y="805844"/>
                  </a:lnTo>
                  <a:lnTo>
                    <a:pt x="1254971" y="813626"/>
                  </a:lnTo>
                  <a:lnTo>
                    <a:pt x="1261913" y="813626"/>
                  </a:lnTo>
                  <a:lnTo>
                    <a:pt x="1261913" y="821730"/>
                  </a:lnTo>
                  <a:lnTo>
                    <a:pt x="1291470" y="821730"/>
                  </a:lnTo>
                  <a:lnTo>
                    <a:pt x="1291470" y="830799"/>
                  </a:lnTo>
                  <a:lnTo>
                    <a:pt x="1298413" y="830799"/>
                  </a:lnTo>
                  <a:lnTo>
                    <a:pt x="1298413" y="839997"/>
                  </a:lnTo>
                  <a:lnTo>
                    <a:pt x="1312332" y="839997"/>
                  </a:lnTo>
                  <a:lnTo>
                    <a:pt x="1312332" y="849258"/>
                  </a:lnTo>
                  <a:lnTo>
                    <a:pt x="1322746" y="849258"/>
                  </a:lnTo>
                  <a:lnTo>
                    <a:pt x="1322746" y="858713"/>
                  </a:lnTo>
                  <a:lnTo>
                    <a:pt x="1352303" y="858713"/>
                  </a:lnTo>
                  <a:lnTo>
                    <a:pt x="1352303" y="868490"/>
                  </a:lnTo>
                  <a:lnTo>
                    <a:pt x="1373164" y="868490"/>
                  </a:lnTo>
                  <a:lnTo>
                    <a:pt x="1373164" y="879038"/>
                  </a:lnTo>
                  <a:lnTo>
                    <a:pt x="1409664" y="879038"/>
                  </a:lnTo>
                  <a:lnTo>
                    <a:pt x="1409664" y="891001"/>
                  </a:lnTo>
                  <a:lnTo>
                    <a:pt x="1418359" y="891001"/>
                  </a:lnTo>
                  <a:lnTo>
                    <a:pt x="1418359" y="902964"/>
                  </a:lnTo>
                  <a:lnTo>
                    <a:pt x="1463554" y="902964"/>
                  </a:lnTo>
                  <a:lnTo>
                    <a:pt x="1463554" y="917307"/>
                  </a:lnTo>
                  <a:lnTo>
                    <a:pt x="1491358" y="917307"/>
                  </a:lnTo>
                  <a:lnTo>
                    <a:pt x="1491358" y="932293"/>
                  </a:lnTo>
                  <a:lnTo>
                    <a:pt x="1496582" y="932293"/>
                  </a:lnTo>
                  <a:lnTo>
                    <a:pt x="1496582" y="947215"/>
                  </a:lnTo>
                  <a:lnTo>
                    <a:pt x="1500054" y="947215"/>
                  </a:lnTo>
                  <a:lnTo>
                    <a:pt x="1500054" y="962780"/>
                  </a:lnTo>
                  <a:lnTo>
                    <a:pt x="1503525" y="962780"/>
                  </a:lnTo>
                  <a:lnTo>
                    <a:pt x="1503525" y="979053"/>
                  </a:lnTo>
                  <a:lnTo>
                    <a:pt x="2030190" y="979053"/>
                  </a:lnTo>
                </a:path>
              </a:pathLst>
            </a:custGeom>
            <a:noFill/>
            <a:ln w="6350" cap="sq">
              <a:solidFill>
                <a:srgbClr val="C6573B"/>
              </a:solidFill>
              <a:prstDash val="solid"/>
              <a:miter/>
            </a:ln>
          </p:spPr>
          <p:txBody>
            <a:bodyPr rtlCol="0" anchor="ctr"/>
            <a:lstStyle/>
            <a:p>
              <a:endParaRPr lang="en-US"/>
            </a:p>
          </p:txBody>
        </p:sp>
        <p:sp>
          <p:nvSpPr>
            <p:cNvPr id="534" name="Freeform 533">
              <a:extLst>
                <a:ext uri="{FF2B5EF4-FFF2-40B4-BE49-F238E27FC236}">
                  <a16:creationId xmlns:a16="http://schemas.microsoft.com/office/drawing/2014/main" id="{7913B31C-CC8F-181B-7247-1D8CA7A908F6}"/>
                </a:ext>
              </a:extLst>
            </p:cNvPr>
            <p:cNvSpPr/>
            <p:nvPr/>
          </p:nvSpPr>
          <p:spPr>
            <a:xfrm>
              <a:off x="8196325" y="3699774"/>
              <a:ext cx="2007541" cy="990179"/>
            </a:xfrm>
            <a:custGeom>
              <a:avLst/>
              <a:gdLst>
                <a:gd name="connsiteX0" fmla="*/ 2007542 w 2007541"/>
                <a:gd name="connsiteY0" fmla="*/ 978538 h 990179"/>
                <a:gd name="connsiteX1" fmla="*/ 2004071 w 2007541"/>
                <a:gd name="connsiteY1" fmla="*/ 968440 h 990179"/>
                <a:gd name="connsiteX2" fmla="*/ 1997162 w 2007541"/>
                <a:gd name="connsiteY2" fmla="*/ 968440 h 990179"/>
                <a:gd name="connsiteX3" fmla="*/ 1993724 w 2007541"/>
                <a:gd name="connsiteY3" fmla="*/ 978538 h 990179"/>
                <a:gd name="connsiteX4" fmla="*/ 1997162 w 2007541"/>
                <a:gd name="connsiteY4" fmla="*/ 988636 h 990179"/>
                <a:gd name="connsiteX5" fmla="*/ 2004071 w 2007541"/>
                <a:gd name="connsiteY5" fmla="*/ 988636 h 990179"/>
                <a:gd name="connsiteX6" fmla="*/ 2007542 w 2007541"/>
                <a:gd name="connsiteY6" fmla="*/ 978538 h 990179"/>
                <a:gd name="connsiteX7" fmla="*/ 1851130 w 2007541"/>
                <a:gd name="connsiteY7" fmla="*/ 978538 h 990179"/>
                <a:gd name="connsiteX8" fmla="*/ 1847658 w 2007541"/>
                <a:gd name="connsiteY8" fmla="*/ 968440 h 990179"/>
                <a:gd name="connsiteX9" fmla="*/ 1840750 w 2007541"/>
                <a:gd name="connsiteY9" fmla="*/ 968440 h 990179"/>
                <a:gd name="connsiteX10" fmla="*/ 1837278 w 2007541"/>
                <a:gd name="connsiteY10" fmla="*/ 978538 h 990179"/>
                <a:gd name="connsiteX11" fmla="*/ 1840750 w 2007541"/>
                <a:gd name="connsiteY11" fmla="*/ 988636 h 990179"/>
                <a:gd name="connsiteX12" fmla="*/ 1847658 w 2007541"/>
                <a:gd name="connsiteY12" fmla="*/ 988636 h 990179"/>
                <a:gd name="connsiteX13" fmla="*/ 1851130 w 2007541"/>
                <a:gd name="connsiteY13" fmla="*/ 978538 h 990179"/>
                <a:gd name="connsiteX14" fmla="*/ 1826797 w 2007541"/>
                <a:gd name="connsiteY14" fmla="*/ 978538 h 990179"/>
                <a:gd name="connsiteX15" fmla="*/ 1823326 w 2007541"/>
                <a:gd name="connsiteY15" fmla="*/ 968440 h 990179"/>
                <a:gd name="connsiteX16" fmla="*/ 1816417 w 2007541"/>
                <a:gd name="connsiteY16" fmla="*/ 968440 h 990179"/>
                <a:gd name="connsiteX17" fmla="*/ 1812979 w 2007541"/>
                <a:gd name="connsiteY17" fmla="*/ 978538 h 990179"/>
                <a:gd name="connsiteX18" fmla="*/ 1816417 w 2007541"/>
                <a:gd name="connsiteY18" fmla="*/ 988636 h 990179"/>
                <a:gd name="connsiteX19" fmla="*/ 1823326 w 2007541"/>
                <a:gd name="connsiteY19" fmla="*/ 988636 h 990179"/>
                <a:gd name="connsiteX20" fmla="*/ 1826797 w 2007541"/>
                <a:gd name="connsiteY20" fmla="*/ 978538 h 990179"/>
                <a:gd name="connsiteX21" fmla="*/ 1778131 w 2007541"/>
                <a:gd name="connsiteY21" fmla="*/ 978538 h 990179"/>
                <a:gd name="connsiteX22" fmla="*/ 1774659 w 2007541"/>
                <a:gd name="connsiteY22" fmla="*/ 968440 h 990179"/>
                <a:gd name="connsiteX23" fmla="*/ 1767751 w 2007541"/>
                <a:gd name="connsiteY23" fmla="*/ 968440 h 990179"/>
                <a:gd name="connsiteX24" fmla="*/ 1764313 w 2007541"/>
                <a:gd name="connsiteY24" fmla="*/ 978538 h 990179"/>
                <a:gd name="connsiteX25" fmla="*/ 1767751 w 2007541"/>
                <a:gd name="connsiteY25" fmla="*/ 988636 h 990179"/>
                <a:gd name="connsiteX26" fmla="*/ 1774659 w 2007541"/>
                <a:gd name="connsiteY26" fmla="*/ 988636 h 990179"/>
                <a:gd name="connsiteX27" fmla="*/ 1778131 w 2007541"/>
                <a:gd name="connsiteY27" fmla="*/ 978538 h 990179"/>
                <a:gd name="connsiteX28" fmla="*/ 1765930 w 2007541"/>
                <a:gd name="connsiteY28" fmla="*/ 978538 h 990179"/>
                <a:gd name="connsiteX29" fmla="*/ 1762459 w 2007541"/>
                <a:gd name="connsiteY29" fmla="*/ 968440 h 990179"/>
                <a:gd name="connsiteX30" fmla="*/ 1755550 w 2007541"/>
                <a:gd name="connsiteY30" fmla="*/ 968440 h 990179"/>
                <a:gd name="connsiteX31" fmla="*/ 1752079 w 2007541"/>
                <a:gd name="connsiteY31" fmla="*/ 978538 h 990179"/>
                <a:gd name="connsiteX32" fmla="*/ 1755550 w 2007541"/>
                <a:gd name="connsiteY32" fmla="*/ 988636 h 990179"/>
                <a:gd name="connsiteX33" fmla="*/ 1762459 w 2007541"/>
                <a:gd name="connsiteY33" fmla="*/ 988636 h 990179"/>
                <a:gd name="connsiteX34" fmla="*/ 1765930 w 2007541"/>
                <a:gd name="connsiteY34" fmla="*/ 978538 h 990179"/>
                <a:gd name="connsiteX35" fmla="*/ 1752045 w 2007541"/>
                <a:gd name="connsiteY35" fmla="*/ 978538 h 990179"/>
                <a:gd name="connsiteX36" fmla="*/ 1748574 w 2007541"/>
                <a:gd name="connsiteY36" fmla="*/ 968440 h 990179"/>
                <a:gd name="connsiteX37" fmla="*/ 1741665 w 2007541"/>
                <a:gd name="connsiteY37" fmla="*/ 968440 h 990179"/>
                <a:gd name="connsiteX38" fmla="*/ 1738227 w 2007541"/>
                <a:gd name="connsiteY38" fmla="*/ 978538 h 990179"/>
                <a:gd name="connsiteX39" fmla="*/ 1741665 w 2007541"/>
                <a:gd name="connsiteY39" fmla="*/ 988636 h 990179"/>
                <a:gd name="connsiteX40" fmla="*/ 1748574 w 2007541"/>
                <a:gd name="connsiteY40" fmla="*/ 988636 h 990179"/>
                <a:gd name="connsiteX41" fmla="*/ 1752045 w 2007541"/>
                <a:gd name="connsiteY41" fmla="*/ 978538 h 990179"/>
                <a:gd name="connsiteX42" fmla="*/ 1703379 w 2007541"/>
                <a:gd name="connsiteY42" fmla="*/ 978538 h 990179"/>
                <a:gd name="connsiteX43" fmla="*/ 1699908 w 2007541"/>
                <a:gd name="connsiteY43" fmla="*/ 968440 h 990179"/>
                <a:gd name="connsiteX44" fmla="*/ 1692999 w 2007541"/>
                <a:gd name="connsiteY44" fmla="*/ 968440 h 990179"/>
                <a:gd name="connsiteX45" fmla="*/ 1689561 w 2007541"/>
                <a:gd name="connsiteY45" fmla="*/ 978538 h 990179"/>
                <a:gd name="connsiteX46" fmla="*/ 1692999 w 2007541"/>
                <a:gd name="connsiteY46" fmla="*/ 988636 h 990179"/>
                <a:gd name="connsiteX47" fmla="*/ 1699908 w 2007541"/>
                <a:gd name="connsiteY47" fmla="*/ 988636 h 990179"/>
                <a:gd name="connsiteX48" fmla="*/ 1703379 w 2007541"/>
                <a:gd name="connsiteY48" fmla="*/ 978538 h 990179"/>
                <a:gd name="connsiteX49" fmla="*/ 1682517 w 2007541"/>
                <a:gd name="connsiteY49" fmla="*/ 978538 h 990179"/>
                <a:gd name="connsiteX50" fmla="*/ 1679080 w 2007541"/>
                <a:gd name="connsiteY50" fmla="*/ 968440 h 990179"/>
                <a:gd name="connsiteX51" fmla="*/ 1672171 w 2007541"/>
                <a:gd name="connsiteY51" fmla="*/ 968440 h 990179"/>
                <a:gd name="connsiteX52" fmla="*/ 1668733 w 2007541"/>
                <a:gd name="connsiteY52" fmla="*/ 978538 h 990179"/>
                <a:gd name="connsiteX53" fmla="*/ 1672171 w 2007541"/>
                <a:gd name="connsiteY53" fmla="*/ 988636 h 990179"/>
                <a:gd name="connsiteX54" fmla="*/ 1679080 w 2007541"/>
                <a:gd name="connsiteY54" fmla="*/ 988636 h 990179"/>
                <a:gd name="connsiteX55" fmla="*/ 1682517 w 2007541"/>
                <a:gd name="connsiteY55" fmla="*/ 978538 h 990179"/>
                <a:gd name="connsiteX56" fmla="*/ 1651208 w 2007541"/>
                <a:gd name="connsiteY56" fmla="*/ 978538 h 990179"/>
                <a:gd name="connsiteX57" fmla="*/ 1647770 w 2007541"/>
                <a:gd name="connsiteY57" fmla="*/ 968440 h 990179"/>
                <a:gd name="connsiteX58" fmla="*/ 1640861 w 2007541"/>
                <a:gd name="connsiteY58" fmla="*/ 968440 h 990179"/>
                <a:gd name="connsiteX59" fmla="*/ 1637424 w 2007541"/>
                <a:gd name="connsiteY59" fmla="*/ 978538 h 990179"/>
                <a:gd name="connsiteX60" fmla="*/ 1640861 w 2007541"/>
                <a:gd name="connsiteY60" fmla="*/ 988636 h 990179"/>
                <a:gd name="connsiteX61" fmla="*/ 1647770 w 2007541"/>
                <a:gd name="connsiteY61" fmla="*/ 988636 h 990179"/>
                <a:gd name="connsiteX62" fmla="*/ 1651208 w 2007541"/>
                <a:gd name="connsiteY62" fmla="*/ 978538 h 990179"/>
                <a:gd name="connsiteX63" fmla="*/ 1597352 w 2007541"/>
                <a:gd name="connsiteY63" fmla="*/ 978538 h 990179"/>
                <a:gd name="connsiteX64" fmla="*/ 1593881 w 2007541"/>
                <a:gd name="connsiteY64" fmla="*/ 968440 h 990179"/>
                <a:gd name="connsiteX65" fmla="*/ 1586972 w 2007541"/>
                <a:gd name="connsiteY65" fmla="*/ 968440 h 990179"/>
                <a:gd name="connsiteX66" fmla="*/ 1583534 w 2007541"/>
                <a:gd name="connsiteY66" fmla="*/ 978538 h 990179"/>
                <a:gd name="connsiteX67" fmla="*/ 1586972 w 2007541"/>
                <a:gd name="connsiteY67" fmla="*/ 988636 h 990179"/>
                <a:gd name="connsiteX68" fmla="*/ 1593881 w 2007541"/>
                <a:gd name="connsiteY68" fmla="*/ 988636 h 990179"/>
                <a:gd name="connsiteX69" fmla="*/ 1597352 w 2007541"/>
                <a:gd name="connsiteY69" fmla="*/ 978538 h 990179"/>
                <a:gd name="connsiteX70" fmla="*/ 1595599 w 2007541"/>
                <a:gd name="connsiteY70" fmla="*/ 978538 h 990179"/>
                <a:gd name="connsiteX71" fmla="*/ 1592128 w 2007541"/>
                <a:gd name="connsiteY71" fmla="*/ 968440 h 990179"/>
                <a:gd name="connsiteX72" fmla="*/ 1585219 w 2007541"/>
                <a:gd name="connsiteY72" fmla="*/ 968440 h 990179"/>
                <a:gd name="connsiteX73" fmla="*/ 1581781 w 2007541"/>
                <a:gd name="connsiteY73" fmla="*/ 978538 h 990179"/>
                <a:gd name="connsiteX74" fmla="*/ 1585219 w 2007541"/>
                <a:gd name="connsiteY74" fmla="*/ 988636 h 990179"/>
                <a:gd name="connsiteX75" fmla="*/ 1592128 w 2007541"/>
                <a:gd name="connsiteY75" fmla="*/ 988636 h 990179"/>
                <a:gd name="connsiteX76" fmla="*/ 1595599 w 2007541"/>
                <a:gd name="connsiteY76" fmla="*/ 978538 h 990179"/>
                <a:gd name="connsiteX77" fmla="*/ 1579961 w 2007541"/>
                <a:gd name="connsiteY77" fmla="*/ 978538 h 990179"/>
                <a:gd name="connsiteX78" fmla="*/ 1576490 w 2007541"/>
                <a:gd name="connsiteY78" fmla="*/ 968440 h 990179"/>
                <a:gd name="connsiteX79" fmla="*/ 1569581 w 2007541"/>
                <a:gd name="connsiteY79" fmla="*/ 968440 h 990179"/>
                <a:gd name="connsiteX80" fmla="*/ 1566144 w 2007541"/>
                <a:gd name="connsiteY80" fmla="*/ 978538 h 990179"/>
                <a:gd name="connsiteX81" fmla="*/ 1569581 w 2007541"/>
                <a:gd name="connsiteY81" fmla="*/ 988636 h 990179"/>
                <a:gd name="connsiteX82" fmla="*/ 1576490 w 2007541"/>
                <a:gd name="connsiteY82" fmla="*/ 988636 h 990179"/>
                <a:gd name="connsiteX83" fmla="*/ 1579961 w 2007541"/>
                <a:gd name="connsiteY83" fmla="*/ 978538 h 990179"/>
                <a:gd name="connsiteX84" fmla="*/ 1573019 w 2007541"/>
                <a:gd name="connsiteY84" fmla="*/ 978538 h 990179"/>
                <a:gd name="connsiteX85" fmla="*/ 1569548 w 2007541"/>
                <a:gd name="connsiteY85" fmla="*/ 968440 h 990179"/>
                <a:gd name="connsiteX86" fmla="*/ 1562639 w 2007541"/>
                <a:gd name="connsiteY86" fmla="*/ 968440 h 990179"/>
                <a:gd name="connsiteX87" fmla="*/ 1559167 w 2007541"/>
                <a:gd name="connsiteY87" fmla="*/ 978538 h 990179"/>
                <a:gd name="connsiteX88" fmla="*/ 1562639 w 2007541"/>
                <a:gd name="connsiteY88" fmla="*/ 988636 h 990179"/>
                <a:gd name="connsiteX89" fmla="*/ 1569548 w 2007541"/>
                <a:gd name="connsiteY89" fmla="*/ 988636 h 990179"/>
                <a:gd name="connsiteX90" fmla="*/ 1573019 w 2007541"/>
                <a:gd name="connsiteY90" fmla="*/ 978538 h 990179"/>
                <a:gd name="connsiteX91" fmla="*/ 1569548 w 2007541"/>
                <a:gd name="connsiteY91" fmla="*/ 978538 h 990179"/>
                <a:gd name="connsiteX92" fmla="*/ 1566076 w 2007541"/>
                <a:gd name="connsiteY92" fmla="*/ 968440 h 990179"/>
                <a:gd name="connsiteX93" fmla="*/ 1559167 w 2007541"/>
                <a:gd name="connsiteY93" fmla="*/ 968440 h 990179"/>
                <a:gd name="connsiteX94" fmla="*/ 1555730 w 2007541"/>
                <a:gd name="connsiteY94" fmla="*/ 978538 h 990179"/>
                <a:gd name="connsiteX95" fmla="*/ 1559167 w 2007541"/>
                <a:gd name="connsiteY95" fmla="*/ 988636 h 990179"/>
                <a:gd name="connsiteX96" fmla="*/ 1566076 w 2007541"/>
                <a:gd name="connsiteY96" fmla="*/ 988636 h 990179"/>
                <a:gd name="connsiteX97" fmla="*/ 1569548 w 2007541"/>
                <a:gd name="connsiteY97" fmla="*/ 978538 h 990179"/>
                <a:gd name="connsiteX98" fmla="*/ 1560852 w 2007541"/>
                <a:gd name="connsiteY98" fmla="*/ 978538 h 990179"/>
                <a:gd name="connsiteX99" fmla="*/ 1557415 w 2007541"/>
                <a:gd name="connsiteY99" fmla="*/ 968440 h 990179"/>
                <a:gd name="connsiteX100" fmla="*/ 1550506 w 2007541"/>
                <a:gd name="connsiteY100" fmla="*/ 968440 h 990179"/>
                <a:gd name="connsiteX101" fmla="*/ 1547068 w 2007541"/>
                <a:gd name="connsiteY101" fmla="*/ 978538 h 990179"/>
                <a:gd name="connsiteX102" fmla="*/ 1550506 w 2007541"/>
                <a:gd name="connsiteY102" fmla="*/ 988636 h 990179"/>
                <a:gd name="connsiteX103" fmla="*/ 1557415 w 2007541"/>
                <a:gd name="connsiteY103" fmla="*/ 988636 h 990179"/>
                <a:gd name="connsiteX104" fmla="*/ 1560852 w 2007541"/>
                <a:gd name="connsiteY104" fmla="*/ 978538 h 990179"/>
                <a:gd name="connsiteX105" fmla="*/ 1559100 w 2007541"/>
                <a:gd name="connsiteY105" fmla="*/ 978538 h 990179"/>
                <a:gd name="connsiteX106" fmla="*/ 1555628 w 2007541"/>
                <a:gd name="connsiteY106" fmla="*/ 968440 h 990179"/>
                <a:gd name="connsiteX107" fmla="*/ 1548720 w 2007541"/>
                <a:gd name="connsiteY107" fmla="*/ 968440 h 990179"/>
                <a:gd name="connsiteX108" fmla="*/ 1545282 w 2007541"/>
                <a:gd name="connsiteY108" fmla="*/ 978538 h 990179"/>
                <a:gd name="connsiteX109" fmla="*/ 1548720 w 2007541"/>
                <a:gd name="connsiteY109" fmla="*/ 988636 h 990179"/>
                <a:gd name="connsiteX110" fmla="*/ 1555628 w 2007541"/>
                <a:gd name="connsiteY110" fmla="*/ 988636 h 990179"/>
                <a:gd name="connsiteX111" fmla="*/ 1559100 w 2007541"/>
                <a:gd name="connsiteY111" fmla="*/ 978538 h 990179"/>
                <a:gd name="connsiteX112" fmla="*/ 1546933 w 2007541"/>
                <a:gd name="connsiteY112" fmla="*/ 978538 h 990179"/>
                <a:gd name="connsiteX113" fmla="*/ 1543462 w 2007541"/>
                <a:gd name="connsiteY113" fmla="*/ 968440 h 990179"/>
                <a:gd name="connsiteX114" fmla="*/ 1536553 w 2007541"/>
                <a:gd name="connsiteY114" fmla="*/ 968440 h 990179"/>
                <a:gd name="connsiteX115" fmla="*/ 1533115 w 2007541"/>
                <a:gd name="connsiteY115" fmla="*/ 978538 h 990179"/>
                <a:gd name="connsiteX116" fmla="*/ 1536553 w 2007541"/>
                <a:gd name="connsiteY116" fmla="*/ 988636 h 990179"/>
                <a:gd name="connsiteX117" fmla="*/ 1543462 w 2007541"/>
                <a:gd name="connsiteY117" fmla="*/ 988636 h 990179"/>
                <a:gd name="connsiteX118" fmla="*/ 1546933 w 2007541"/>
                <a:gd name="connsiteY118" fmla="*/ 978538 h 990179"/>
                <a:gd name="connsiteX119" fmla="*/ 1522600 w 2007541"/>
                <a:gd name="connsiteY119" fmla="*/ 978538 h 990179"/>
                <a:gd name="connsiteX120" fmla="*/ 1519163 w 2007541"/>
                <a:gd name="connsiteY120" fmla="*/ 968440 h 990179"/>
                <a:gd name="connsiteX121" fmla="*/ 1512254 w 2007541"/>
                <a:gd name="connsiteY121" fmla="*/ 968440 h 990179"/>
                <a:gd name="connsiteX122" fmla="*/ 1508816 w 2007541"/>
                <a:gd name="connsiteY122" fmla="*/ 978538 h 990179"/>
                <a:gd name="connsiteX123" fmla="*/ 1512254 w 2007541"/>
                <a:gd name="connsiteY123" fmla="*/ 988636 h 990179"/>
                <a:gd name="connsiteX124" fmla="*/ 1519163 w 2007541"/>
                <a:gd name="connsiteY124" fmla="*/ 988636 h 990179"/>
                <a:gd name="connsiteX125" fmla="*/ 1522600 w 2007541"/>
                <a:gd name="connsiteY125" fmla="*/ 978538 h 990179"/>
                <a:gd name="connsiteX126" fmla="*/ 1520881 w 2007541"/>
                <a:gd name="connsiteY126" fmla="*/ 978538 h 990179"/>
                <a:gd name="connsiteX127" fmla="*/ 1517410 w 2007541"/>
                <a:gd name="connsiteY127" fmla="*/ 968440 h 990179"/>
                <a:gd name="connsiteX128" fmla="*/ 1510501 w 2007541"/>
                <a:gd name="connsiteY128" fmla="*/ 968440 h 990179"/>
                <a:gd name="connsiteX129" fmla="*/ 1507064 w 2007541"/>
                <a:gd name="connsiteY129" fmla="*/ 978538 h 990179"/>
                <a:gd name="connsiteX130" fmla="*/ 1510501 w 2007541"/>
                <a:gd name="connsiteY130" fmla="*/ 988636 h 990179"/>
                <a:gd name="connsiteX131" fmla="*/ 1517410 w 2007541"/>
                <a:gd name="connsiteY131" fmla="*/ 988636 h 990179"/>
                <a:gd name="connsiteX132" fmla="*/ 1520881 w 2007541"/>
                <a:gd name="connsiteY132" fmla="*/ 978538 h 990179"/>
                <a:gd name="connsiteX133" fmla="*/ 1493043 w 2007541"/>
                <a:gd name="connsiteY133" fmla="*/ 978538 h 990179"/>
                <a:gd name="connsiteX134" fmla="*/ 1489572 w 2007541"/>
                <a:gd name="connsiteY134" fmla="*/ 968440 h 990179"/>
                <a:gd name="connsiteX135" fmla="*/ 1482663 w 2007541"/>
                <a:gd name="connsiteY135" fmla="*/ 968440 h 990179"/>
                <a:gd name="connsiteX136" fmla="*/ 1479226 w 2007541"/>
                <a:gd name="connsiteY136" fmla="*/ 978538 h 990179"/>
                <a:gd name="connsiteX137" fmla="*/ 1482663 w 2007541"/>
                <a:gd name="connsiteY137" fmla="*/ 988636 h 990179"/>
                <a:gd name="connsiteX138" fmla="*/ 1489572 w 2007541"/>
                <a:gd name="connsiteY138" fmla="*/ 988636 h 990179"/>
                <a:gd name="connsiteX139" fmla="*/ 1493043 w 2007541"/>
                <a:gd name="connsiteY139" fmla="*/ 978538 h 990179"/>
                <a:gd name="connsiteX140" fmla="*/ 1480877 w 2007541"/>
                <a:gd name="connsiteY140" fmla="*/ 978538 h 990179"/>
                <a:gd name="connsiteX141" fmla="*/ 1477439 w 2007541"/>
                <a:gd name="connsiteY141" fmla="*/ 968440 h 990179"/>
                <a:gd name="connsiteX142" fmla="*/ 1470530 w 2007541"/>
                <a:gd name="connsiteY142" fmla="*/ 968440 h 990179"/>
                <a:gd name="connsiteX143" fmla="*/ 1467093 w 2007541"/>
                <a:gd name="connsiteY143" fmla="*/ 978538 h 990179"/>
                <a:gd name="connsiteX144" fmla="*/ 1470530 w 2007541"/>
                <a:gd name="connsiteY144" fmla="*/ 988636 h 990179"/>
                <a:gd name="connsiteX145" fmla="*/ 1477439 w 2007541"/>
                <a:gd name="connsiteY145" fmla="*/ 988636 h 990179"/>
                <a:gd name="connsiteX146" fmla="*/ 1480877 w 2007541"/>
                <a:gd name="connsiteY146" fmla="*/ 978538 h 990179"/>
                <a:gd name="connsiteX147" fmla="*/ 1477406 w 2007541"/>
                <a:gd name="connsiteY147" fmla="*/ 962266 h 990179"/>
                <a:gd name="connsiteX148" fmla="*/ 1473934 w 2007541"/>
                <a:gd name="connsiteY148" fmla="*/ 952168 h 990179"/>
                <a:gd name="connsiteX149" fmla="*/ 1467025 w 2007541"/>
                <a:gd name="connsiteY149" fmla="*/ 952168 h 990179"/>
                <a:gd name="connsiteX150" fmla="*/ 1463588 w 2007541"/>
                <a:gd name="connsiteY150" fmla="*/ 962266 h 990179"/>
                <a:gd name="connsiteX151" fmla="*/ 1467025 w 2007541"/>
                <a:gd name="connsiteY151" fmla="*/ 972364 h 990179"/>
                <a:gd name="connsiteX152" fmla="*/ 1473934 w 2007541"/>
                <a:gd name="connsiteY152" fmla="*/ 972364 h 990179"/>
                <a:gd name="connsiteX153" fmla="*/ 1477406 w 2007541"/>
                <a:gd name="connsiteY153" fmla="*/ 962266 h 990179"/>
                <a:gd name="connsiteX154" fmla="*/ 1475687 w 2007541"/>
                <a:gd name="connsiteY154" fmla="*/ 946701 h 990179"/>
                <a:gd name="connsiteX155" fmla="*/ 1472215 w 2007541"/>
                <a:gd name="connsiteY155" fmla="*/ 936603 h 990179"/>
                <a:gd name="connsiteX156" fmla="*/ 1465306 w 2007541"/>
                <a:gd name="connsiteY156" fmla="*/ 936603 h 990179"/>
                <a:gd name="connsiteX157" fmla="*/ 1461835 w 2007541"/>
                <a:gd name="connsiteY157" fmla="*/ 946701 h 990179"/>
                <a:gd name="connsiteX158" fmla="*/ 1465306 w 2007541"/>
                <a:gd name="connsiteY158" fmla="*/ 956799 h 990179"/>
                <a:gd name="connsiteX159" fmla="*/ 1472215 w 2007541"/>
                <a:gd name="connsiteY159" fmla="*/ 956799 h 990179"/>
                <a:gd name="connsiteX160" fmla="*/ 1475687 w 2007541"/>
                <a:gd name="connsiteY160" fmla="*/ 946701 h 990179"/>
                <a:gd name="connsiteX161" fmla="*/ 1463487 w 2007541"/>
                <a:gd name="connsiteY161" fmla="*/ 916793 h 990179"/>
                <a:gd name="connsiteX162" fmla="*/ 1460049 w 2007541"/>
                <a:gd name="connsiteY162" fmla="*/ 906695 h 990179"/>
                <a:gd name="connsiteX163" fmla="*/ 1453140 w 2007541"/>
                <a:gd name="connsiteY163" fmla="*/ 906695 h 990179"/>
                <a:gd name="connsiteX164" fmla="*/ 1449702 w 2007541"/>
                <a:gd name="connsiteY164" fmla="*/ 916793 h 990179"/>
                <a:gd name="connsiteX165" fmla="*/ 1453140 w 2007541"/>
                <a:gd name="connsiteY165" fmla="*/ 926890 h 990179"/>
                <a:gd name="connsiteX166" fmla="*/ 1460049 w 2007541"/>
                <a:gd name="connsiteY166" fmla="*/ 926890 h 990179"/>
                <a:gd name="connsiteX167" fmla="*/ 1463487 w 2007541"/>
                <a:gd name="connsiteY167" fmla="*/ 916793 h 990179"/>
                <a:gd name="connsiteX168" fmla="*/ 1432211 w 2007541"/>
                <a:gd name="connsiteY168" fmla="*/ 902385 h 990179"/>
                <a:gd name="connsiteX169" fmla="*/ 1428740 w 2007541"/>
                <a:gd name="connsiteY169" fmla="*/ 892223 h 990179"/>
                <a:gd name="connsiteX170" fmla="*/ 1421831 w 2007541"/>
                <a:gd name="connsiteY170" fmla="*/ 892223 h 990179"/>
                <a:gd name="connsiteX171" fmla="*/ 1418359 w 2007541"/>
                <a:gd name="connsiteY171" fmla="*/ 902385 h 990179"/>
                <a:gd name="connsiteX172" fmla="*/ 1421831 w 2007541"/>
                <a:gd name="connsiteY172" fmla="*/ 912483 h 990179"/>
                <a:gd name="connsiteX173" fmla="*/ 1428740 w 2007541"/>
                <a:gd name="connsiteY173" fmla="*/ 912483 h 990179"/>
                <a:gd name="connsiteX174" fmla="*/ 1432211 w 2007541"/>
                <a:gd name="connsiteY174" fmla="*/ 902385 h 990179"/>
                <a:gd name="connsiteX175" fmla="*/ 1426987 w 2007541"/>
                <a:gd name="connsiteY175" fmla="*/ 902385 h 990179"/>
                <a:gd name="connsiteX176" fmla="*/ 1423516 w 2007541"/>
                <a:gd name="connsiteY176" fmla="*/ 892223 h 990179"/>
                <a:gd name="connsiteX177" fmla="*/ 1416607 w 2007541"/>
                <a:gd name="connsiteY177" fmla="*/ 892223 h 990179"/>
                <a:gd name="connsiteX178" fmla="*/ 1413135 w 2007541"/>
                <a:gd name="connsiteY178" fmla="*/ 902385 h 990179"/>
                <a:gd name="connsiteX179" fmla="*/ 1416607 w 2007541"/>
                <a:gd name="connsiteY179" fmla="*/ 912483 h 990179"/>
                <a:gd name="connsiteX180" fmla="*/ 1423516 w 2007541"/>
                <a:gd name="connsiteY180" fmla="*/ 912483 h 990179"/>
                <a:gd name="connsiteX181" fmla="*/ 1426987 w 2007541"/>
                <a:gd name="connsiteY181" fmla="*/ 902385 h 990179"/>
                <a:gd name="connsiteX182" fmla="*/ 1397464 w 2007541"/>
                <a:gd name="connsiteY182" fmla="*/ 902385 h 990179"/>
                <a:gd name="connsiteX183" fmla="*/ 1393993 w 2007541"/>
                <a:gd name="connsiteY183" fmla="*/ 892223 h 990179"/>
                <a:gd name="connsiteX184" fmla="*/ 1387084 w 2007541"/>
                <a:gd name="connsiteY184" fmla="*/ 892223 h 990179"/>
                <a:gd name="connsiteX185" fmla="*/ 1383646 w 2007541"/>
                <a:gd name="connsiteY185" fmla="*/ 902385 h 990179"/>
                <a:gd name="connsiteX186" fmla="*/ 1387084 w 2007541"/>
                <a:gd name="connsiteY186" fmla="*/ 912483 h 990179"/>
                <a:gd name="connsiteX187" fmla="*/ 1393993 w 2007541"/>
                <a:gd name="connsiteY187" fmla="*/ 912483 h 990179"/>
                <a:gd name="connsiteX188" fmla="*/ 1397464 w 2007541"/>
                <a:gd name="connsiteY188" fmla="*/ 902385 h 990179"/>
                <a:gd name="connsiteX189" fmla="*/ 1385297 w 2007541"/>
                <a:gd name="connsiteY189" fmla="*/ 878523 h 990179"/>
                <a:gd name="connsiteX190" fmla="*/ 1381826 w 2007541"/>
                <a:gd name="connsiteY190" fmla="*/ 868425 h 990179"/>
                <a:gd name="connsiteX191" fmla="*/ 1374917 w 2007541"/>
                <a:gd name="connsiteY191" fmla="*/ 868425 h 990179"/>
                <a:gd name="connsiteX192" fmla="*/ 1371446 w 2007541"/>
                <a:gd name="connsiteY192" fmla="*/ 878523 h 990179"/>
                <a:gd name="connsiteX193" fmla="*/ 1374917 w 2007541"/>
                <a:gd name="connsiteY193" fmla="*/ 888621 h 990179"/>
                <a:gd name="connsiteX194" fmla="*/ 1381826 w 2007541"/>
                <a:gd name="connsiteY194" fmla="*/ 888621 h 990179"/>
                <a:gd name="connsiteX195" fmla="*/ 1385297 w 2007541"/>
                <a:gd name="connsiteY195" fmla="*/ 878523 h 990179"/>
                <a:gd name="connsiteX196" fmla="*/ 1376602 w 2007541"/>
                <a:gd name="connsiteY196" fmla="*/ 878523 h 990179"/>
                <a:gd name="connsiteX197" fmla="*/ 1373131 w 2007541"/>
                <a:gd name="connsiteY197" fmla="*/ 868425 h 990179"/>
                <a:gd name="connsiteX198" fmla="*/ 1366222 w 2007541"/>
                <a:gd name="connsiteY198" fmla="*/ 868425 h 990179"/>
                <a:gd name="connsiteX199" fmla="*/ 1362784 w 2007541"/>
                <a:gd name="connsiteY199" fmla="*/ 878523 h 990179"/>
                <a:gd name="connsiteX200" fmla="*/ 1366222 w 2007541"/>
                <a:gd name="connsiteY200" fmla="*/ 888621 h 990179"/>
                <a:gd name="connsiteX201" fmla="*/ 1373131 w 2007541"/>
                <a:gd name="connsiteY201" fmla="*/ 888621 h 990179"/>
                <a:gd name="connsiteX202" fmla="*/ 1376602 w 2007541"/>
                <a:gd name="connsiteY202" fmla="*/ 878523 h 990179"/>
                <a:gd name="connsiteX203" fmla="*/ 1366154 w 2007541"/>
                <a:gd name="connsiteY203" fmla="*/ 878523 h 990179"/>
                <a:gd name="connsiteX204" fmla="*/ 1362683 w 2007541"/>
                <a:gd name="connsiteY204" fmla="*/ 868425 h 990179"/>
                <a:gd name="connsiteX205" fmla="*/ 1355774 w 2007541"/>
                <a:gd name="connsiteY205" fmla="*/ 868425 h 990179"/>
                <a:gd name="connsiteX206" fmla="*/ 1352336 w 2007541"/>
                <a:gd name="connsiteY206" fmla="*/ 878523 h 990179"/>
                <a:gd name="connsiteX207" fmla="*/ 1355774 w 2007541"/>
                <a:gd name="connsiteY207" fmla="*/ 888621 h 990179"/>
                <a:gd name="connsiteX208" fmla="*/ 1362683 w 2007541"/>
                <a:gd name="connsiteY208" fmla="*/ 888621 h 990179"/>
                <a:gd name="connsiteX209" fmla="*/ 1366154 w 2007541"/>
                <a:gd name="connsiteY209" fmla="*/ 878523 h 990179"/>
                <a:gd name="connsiteX210" fmla="*/ 1359212 w 2007541"/>
                <a:gd name="connsiteY210" fmla="*/ 878523 h 990179"/>
                <a:gd name="connsiteX211" fmla="*/ 1355740 w 2007541"/>
                <a:gd name="connsiteY211" fmla="*/ 868425 h 990179"/>
                <a:gd name="connsiteX212" fmla="*/ 1348832 w 2007541"/>
                <a:gd name="connsiteY212" fmla="*/ 868425 h 990179"/>
                <a:gd name="connsiteX213" fmla="*/ 1345394 w 2007541"/>
                <a:gd name="connsiteY213" fmla="*/ 878523 h 990179"/>
                <a:gd name="connsiteX214" fmla="*/ 1348832 w 2007541"/>
                <a:gd name="connsiteY214" fmla="*/ 888621 h 990179"/>
                <a:gd name="connsiteX215" fmla="*/ 1355740 w 2007541"/>
                <a:gd name="connsiteY215" fmla="*/ 888621 h 990179"/>
                <a:gd name="connsiteX216" fmla="*/ 1359212 w 2007541"/>
                <a:gd name="connsiteY216" fmla="*/ 878523 h 990179"/>
                <a:gd name="connsiteX217" fmla="*/ 1352269 w 2007541"/>
                <a:gd name="connsiteY217" fmla="*/ 878523 h 990179"/>
                <a:gd name="connsiteX218" fmla="*/ 1348798 w 2007541"/>
                <a:gd name="connsiteY218" fmla="*/ 868425 h 990179"/>
                <a:gd name="connsiteX219" fmla="*/ 1341889 w 2007541"/>
                <a:gd name="connsiteY219" fmla="*/ 868425 h 990179"/>
                <a:gd name="connsiteX220" fmla="*/ 1338418 w 2007541"/>
                <a:gd name="connsiteY220" fmla="*/ 878523 h 990179"/>
                <a:gd name="connsiteX221" fmla="*/ 1341889 w 2007541"/>
                <a:gd name="connsiteY221" fmla="*/ 888621 h 990179"/>
                <a:gd name="connsiteX222" fmla="*/ 1348798 w 2007541"/>
                <a:gd name="connsiteY222" fmla="*/ 888621 h 990179"/>
                <a:gd name="connsiteX223" fmla="*/ 1352269 w 2007541"/>
                <a:gd name="connsiteY223" fmla="*/ 878523 h 990179"/>
                <a:gd name="connsiteX224" fmla="*/ 1348798 w 2007541"/>
                <a:gd name="connsiteY224" fmla="*/ 868039 h 990179"/>
                <a:gd name="connsiteX225" fmla="*/ 1345326 w 2007541"/>
                <a:gd name="connsiteY225" fmla="*/ 857941 h 990179"/>
                <a:gd name="connsiteX226" fmla="*/ 1338418 w 2007541"/>
                <a:gd name="connsiteY226" fmla="*/ 857941 h 990179"/>
                <a:gd name="connsiteX227" fmla="*/ 1334980 w 2007541"/>
                <a:gd name="connsiteY227" fmla="*/ 868039 h 990179"/>
                <a:gd name="connsiteX228" fmla="*/ 1338418 w 2007541"/>
                <a:gd name="connsiteY228" fmla="*/ 878137 h 990179"/>
                <a:gd name="connsiteX229" fmla="*/ 1345326 w 2007541"/>
                <a:gd name="connsiteY229" fmla="*/ 878137 h 990179"/>
                <a:gd name="connsiteX230" fmla="*/ 1348798 w 2007541"/>
                <a:gd name="connsiteY230" fmla="*/ 868039 h 990179"/>
                <a:gd name="connsiteX231" fmla="*/ 1340103 w 2007541"/>
                <a:gd name="connsiteY231" fmla="*/ 868039 h 990179"/>
                <a:gd name="connsiteX232" fmla="*/ 1336665 w 2007541"/>
                <a:gd name="connsiteY232" fmla="*/ 857941 h 990179"/>
                <a:gd name="connsiteX233" fmla="*/ 1329756 w 2007541"/>
                <a:gd name="connsiteY233" fmla="*/ 857941 h 990179"/>
                <a:gd name="connsiteX234" fmla="*/ 1326318 w 2007541"/>
                <a:gd name="connsiteY234" fmla="*/ 868039 h 990179"/>
                <a:gd name="connsiteX235" fmla="*/ 1329756 w 2007541"/>
                <a:gd name="connsiteY235" fmla="*/ 878137 h 990179"/>
                <a:gd name="connsiteX236" fmla="*/ 1336665 w 2007541"/>
                <a:gd name="connsiteY236" fmla="*/ 878137 h 990179"/>
                <a:gd name="connsiteX237" fmla="*/ 1340103 w 2007541"/>
                <a:gd name="connsiteY237" fmla="*/ 868039 h 990179"/>
                <a:gd name="connsiteX238" fmla="*/ 1338350 w 2007541"/>
                <a:gd name="connsiteY238" fmla="*/ 868039 h 990179"/>
                <a:gd name="connsiteX239" fmla="*/ 1334879 w 2007541"/>
                <a:gd name="connsiteY239" fmla="*/ 857941 h 990179"/>
                <a:gd name="connsiteX240" fmla="*/ 1327970 w 2007541"/>
                <a:gd name="connsiteY240" fmla="*/ 857941 h 990179"/>
                <a:gd name="connsiteX241" fmla="*/ 1324532 w 2007541"/>
                <a:gd name="connsiteY241" fmla="*/ 868039 h 990179"/>
                <a:gd name="connsiteX242" fmla="*/ 1327970 w 2007541"/>
                <a:gd name="connsiteY242" fmla="*/ 878137 h 990179"/>
                <a:gd name="connsiteX243" fmla="*/ 1334879 w 2007541"/>
                <a:gd name="connsiteY243" fmla="*/ 878137 h 990179"/>
                <a:gd name="connsiteX244" fmla="*/ 1338350 w 2007541"/>
                <a:gd name="connsiteY244" fmla="*/ 868039 h 990179"/>
                <a:gd name="connsiteX245" fmla="*/ 1327936 w 2007541"/>
                <a:gd name="connsiteY245" fmla="*/ 858199 h 990179"/>
                <a:gd name="connsiteX246" fmla="*/ 1324465 w 2007541"/>
                <a:gd name="connsiteY246" fmla="*/ 848101 h 990179"/>
                <a:gd name="connsiteX247" fmla="*/ 1317556 w 2007541"/>
                <a:gd name="connsiteY247" fmla="*/ 848101 h 990179"/>
                <a:gd name="connsiteX248" fmla="*/ 1314118 w 2007541"/>
                <a:gd name="connsiteY248" fmla="*/ 858199 h 990179"/>
                <a:gd name="connsiteX249" fmla="*/ 1317556 w 2007541"/>
                <a:gd name="connsiteY249" fmla="*/ 868297 h 990179"/>
                <a:gd name="connsiteX250" fmla="*/ 1324465 w 2007541"/>
                <a:gd name="connsiteY250" fmla="*/ 868297 h 990179"/>
                <a:gd name="connsiteX251" fmla="*/ 1327936 w 2007541"/>
                <a:gd name="connsiteY251" fmla="*/ 858199 h 990179"/>
                <a:gd name="connsiteX252" fmla="*/ 1324465 w 2007541"/>
                <a:gd name="connsiteY252" fmla="*/ 858199 h 990179"/>
                <a:gd name="connsiteX253" fmla="*/ 1320993 w 2007541"/>
                <a:gd name="connsiteY253" fmla="*/ 848101 h 990179"/>
                <a:gd name="connsiteX254" fmla="*/ 1314084 w 2007541"/>
                <a:gd name="connsiteY254" fmla="*/ 848101 h 990179"/>
                <a:gd name="connsiteX255" fmla="*/ 1310613 w 2007541"/>
                <a:gd name="connsiteY255" fmla="*/ 858199 h 990179"/>
                <a:gd name="connsiteX256" fmla="*/ 1314084 w 2007541"/>
                <a:gd name="connsiteY256" fmla="*/ 868297 h 990179"/>
                <a:gd name="connsiteX257" fmla="*/ 1320993 w 2007541"/>
                <a:gd name="connsiteY257" fmla="*/ 868297 h 990179"/>
                <a:gd name="connsiteX258" fmla="*/ 1324465 w 2007541"/>
                <a:gd name="connsiteY258" fmla="*/ 858199 h 990179"/>
                <a:gd name="connsiteX259" fmla="*/ 1289684 w 2007541"/>
                <a:gd name="connsiteY259" fmla="*/ 848744 h 990179"/>
                <a:gd name="connsiteX260" fmla="*/ 1286213 w 2007541"/>
                <a:gd name="connsiteY260" fmla="*/ 838646 h 990179"/>
                <a:gd name="connsiteX261" fmla="*/ 1279304 w 2007541"/>
                <a:gd name="connsiteY261" fmla="*/ 838646 h 990179"/>
                <a:gd name="connsiteX262" fmla="*/ 1275866 w 2007541"/>
                <a:gd name="connsiteY262" fmla="*/ 848744 h 990179"/>
                <a:gd name="connsiteX263" fmla="*/ 1279304 w 2007541"/>
                <a:gd name="connsiteY263" fmla="*/ 858842 h 990179"/>
                <a:gd name="connsiteX264" fmla="*/ 1286213 w 2007541"/>
                <a:gd name="connsiteY264" fmla="*/ 858842 h 990179"/>
                <a:gd name="connsiteX265" fmla="*/ 1289684 w 2007541"/>
                <a:gd name="connsiteY265" fmla="*/ 848744 h 990179"/>
                <a:gd name="connsiteX266" fmla="*/ 1268822 w 2007541"/>
                <a:gd name="connsiteY266" fmla="*/ 830285 h 990179"/>
                <a:gd name="connsiteX267" fmla="*/ 1265351 w 2007541"/>
                <a:gd name="connsiteY267" fmla="*/ 820186 h 990179"/>
                <a:gd name="connsiteX268" fmla="*/ 1258442 w 2007541"/>
                <a:gd name="connsiteY268" fmla="*/ 820186 h 990179"/>
                <a:gd name="connsiteX269" fmla="*/ 1255004 w 2007541"/>
                <a:gd name="connsiteY269" fmla="*/ 830285 h 990179"/>
                <a:gd name="connsiteX270" fmla="*/ 1258442 w 2007541"/>
                <a:gd name="connsiteY270" fmla="*/ 840382 h 990179"/>
                <a:gd name="connsiteX271" fmla="*/ 1265351 w 2007541"/>
                <a:gd name="connsiteY271" fmla="*/ 840382 h 990179"/>
                <a:gd name="connsiteX272" fmla="*/ 1268822 w 2007541"/>
                <a:gd name="connsiteY272" fmla="*/ 830285 h 990179"/>
                <a:gd name="connsiteX273" fmla="*/ 1267104 w 2007541"/>
                <a:gd name="connsiteY273" fmla="*/ 821151 h 990179"/>
                <a:gd name="connsiteX274" fmla="*/ 1263632 w 2007541"/>
                <a:gd name="connsiteY274" fmla="*/ 811053 h 990179"/>
                <a:gd name="connsiteX275" fmla="*/ 1256723 w 2007541"/>
                <a:gd name="connsiteY275" fmla="*/ 811053 h 990179"/>
                <a:gd name="connsiteX276" fmla="*/ 1253252 w 2007541"/>
                <a:gd name="connsiteY276" fmla="*/ 821151 h 990179"/>
                <a:gd name="connsiteX277" fmla="*/ 1256723 w 2007541"/>
                <a:gd name="connsiteY277" fmla="*/ 831249 h 990179"/>
                <a:gd name="connsiteX278" fmla="*/ 1263632 w 2007541"/>
                <a:gd name="connsiteY278" fmla="*/ 831249 h 990179"/>
                <a:gd name="connsiteX279" fmla="*/ 1267104 w 2007541"/>
                <a:gd name="connsiteY279" fmla="*/ 821151 h 990179"/>
                <a:gd name="connsiteX280" fmla="*/ 1265351 w 2007541"/>
                <a:gd name="connsiteY280" fmla="*/ 821151 h 990179"/>
                <a:gd name="connsiteX281" fmla="*/ 1261880 w 2007541"/>
                <a:gd name="connsiteY281" fmla="*/ 811053 h 990179"/>
                <a:gd name="connsiteX282" fmla="*/ 1254971 w 2007541"/>
                <a:gd name="connsiteY282" fmla="*/ 811053 h 990179"/>
                <a:gd name="connsiteX283" fmla="*/ 1251499 w 2007541"/>
                <a:gd name="connsiteY283" fmla="*/ 821151 h 990179"/>
                <a:gd name="connsiteX284" fmla="*/ 1254971 w 2007541"/>
                <a:gd name="connsiteY284" fmla="*/ 831249 h 990179"/>
                <a:gd name="connsiteX285" fmla="*/ 1261880 w 2007541"/>
                <a:gd name="connsiteY285" fmla="*/ 831249 h 990179"/>
                <a:gd name="connsiteX286" fmla="*/ 1265351 w 2007541"/>
                <a:gd name="connsiteY286" fmla="*/ 821151 h 990179"/>
                <a:gd name="connsiteX287" fmla="*/ 1256656 w 2007541"/>
                <a:gd name="connsiteY287" fmla="*/ 821151 h 990179"/>
                <a:gd name="connsiteX288" fmla="*/ 1253185 w 2007541"/>
                <a:gd name="connsiteY288" fmla="*/ 811053 h 990179"/>
                <a:gd name="connsiteX289" fmla="*/ 1246275 w 2007541"/>
                <a:gd name="connsiteY289" fmla="*/ 811053 h 990179"/>
                <a:gd name="connsiteX290" fmla="*/ 1242838 w 2007541"/>
                <a:gd name="connsiteY290" fmla="*/ 821151 h 990179"/>
                <a:gd name="connsiteX291" fmla="*/ 1246275 w 2007541"/>
                <a:gd name="connsiteY291" fmla="*/ 831249 h 990179"/>
                <a:gd name="connsiteX292" fmla="*/ 1253185 w 2007541"/>
                <a:gd name="connsiteY292" fmla="*/ 831249 h 990179"/>
                <a:gd name="connsiteX293" fmla="*/ 1256656 w 2007541"/>
                <a:gd name="connsiteY293" fmla="*/ 821151 h 990179"/>
                <a:gd name="connsiteX294" fmla="*/ 1244489 w 2007541"/>
                <a:gd name="connsiteY294" fmla="*/ 821151 h 990179"/>
                <a:gd name="connsiteX295" fmla="*/ 1241018 w 2007541"/>
                <a:gd name="connsiteY295" fmla="*/ 811053 h 990179"/>
                <a:gd name="connsiteX296" fmla="*/ 1234109 w 2007541"/>
                <a:gd name="connsiteY296" fmla="*/ 811053 h 990179"/>
                <a:gd name="connsiteX297" fmla="*/ 1230638 w 2007541"/>
                <a:gd name="connsiteY297" fmla="*/ 821151 h 990179"/>
                <a:gd name="connsiteX298" fmla="*/ 1234109 w 2007541"/>
                <a:gd name="connsiteY298" fmla="*/ 831249 h 990179"/>
                <a:gd name="connsiteX299" fmla="*/ 1241018 w 2007541"/>
                <a:gd name="connsiteY299" fmla="*/ 831249 h 990179"/>
                <a:gd name="connsiteX300" fmla="*/ 1244489 w 2007541"/>
                <a:gd name="connsiteY300" fmla="*/ 821151 h 990179"/>
                <a:gd name="connsiteX301" fmla="*/ 1239265 w 2007541"/>
                <a:gd name="connsiteY301" fmla="*/ 821151 h 990179"/>
                <a:gd name="connsiteX302" fmla="*/ 1235828 w 2007541"/>
                <a:gd name="connsiteY302" fmla="*/ 811053 h 990179"/>
                <a:gd name="connsiteX303" fmla="*/ 1228919 w 2007541"/>
                <a:gd name="connsiteY303" fmla="*/ 811053 h 990179"/>
                <a:gd name="connsiteX304" fmla="*/ 1225448 w 2007541"/>
                <a:gd name="connsiteY304" fmla="*/ 821151 h 990179"/>
                <a:gd name="connsiteX305" fmla="*/ 1228919 w 2007541"/>
                <a:gd name="connsiteY305" fmla="*/ 831249 h 990179"/>
                <a:gd name="connsiteX306" fmla="*/ 1235828 w 2007541"/>
                <a:gd name="connsiteY306" fmla="*/ 831249 h 990179"/>
                <a:gd name="connsiteX307" fmla="*/ 1239265 w 2007541"/>
                <a:gd name="connsiteY307" fmla="*/ 821151 h 990179"/>
                <a:gd name="connsiteX308" fmla="*/ 1232323 w 2007541"/>
                <a:gd name="connsiteY308" fmla="*/ 813112 h 990179"/>
                <a:gd name="connsiteX309" fmla="*/ 1228885 w 2007541"/>
                <a:gd name="connsiteY309" fmla="*/ 803014 h 990179"/>
                <a:gd name="connsiteX310" fmla="*/ 1221976 w 2007541"/>
                <a:gd name="connsiteY310" fmla="*/ 803014 h 990179"/>
                <a:gd name="connsiteX311" fmla="*/ 1218539 w 2007541"/>
                <a:gd name="connsiteY311" fmla="*/ 813112 h 990179"/>
                <a:gd name="connsiteX312" fmla="*/ 1221976 w 2007541"/>
                <a:gd name="connsiteY312" fmla="*/ 823209 h 990179"/>
                <a:gd name="connsiteX313" fmla="*/ 1228885 w 2007541"/>
                <a:gd name="connsiteY313" fmla="*/ 823209 h 990179"/>
                <a:gd name="connsiteX314" fmla="*/ 1232323 w 2007541"/>
                <a:gd name="connsiteY314" fmla="*/ 813112 h 990179"/>
                <a:gd name="connsiteX315" fmla="*/ 1228851 w 2007541"/>
                <a:gd name="connsiteY315" fmla="*/ 805329 h 990179"/>
                <a:gd name="connsiteX316" fmla="*/ 1225414 w 2007541"/>
                <a:gd name="connsiteY316" fmla="*/ 795231 h 990179"/>
                <a:gd name="connsiteX317" fmla="*/ 1218505 w 2007541"/>
                <a:gd name="connsiteY317" fmla="*/ 795231 h 990179"/>
                <a:gd name="connsiteX318" fmla="*/ 1215067 w 2007541"/>
                <a:gd name="connsiteY318" fmla="*/ 805329 h 990179"/>
                <a:gd name="connsiteX319" fmla="*/ 1218505 w 2007541"/>
                <a:gd name="connsiteY319" fmla="*/ 815427 h 990179"/>
                <a:gd name="connsiteX320" fmla="*/ 1225414 w 2007541"/>
                <a:gd name="connsiteY320" fmla="*/ 815427 h 990179"/>
                <a:gd name="connsiteX321" fmla="*/ 1228851 w 2007541"/>
                <a:gd name="connsiteY321" fmla="*/ 805329 h 990179"/>
                <a:gd name="connsiteX322" fmla="*/ 1218404 w 2007541"/>
                <a:gd name="connsiteY322" fmla="*/ 797611 h 990179"/>
                <a:gd name="connsiteX323" fmla="*/ 1214966 w 2007541"/>
                <a:gd name="connsiteY323" fmla="*/ 787513 h 990179"/>
                <a:gd name="connsiteX324" fmla="*/ 1208057 w 2007541"/>
                <a:gd name="connsiteY324" fmla="*/ 787513 h 990179"/>
                <a:gd name="connsiteX325" fmla="*/ 1204620 w 2007541"/>
                <a:gd name="connsiteY325" fmla="*/ 797611 h 990179"/>
                <a:gd name="connsiteX326" fmla="*/ 1208057 w 2007541"/>
                <a:gd name="connsiteY326" fmla="*/ 807709 h 990179"/>
                <a:gd name="connsiteX327" fmla="*/ 1214966 w 2007541"/>
                <a:gd name="connsiteY327" fmla="*/ 807709 h 990179"/>
                <a:gd name="connsiteX328" fmla="*/ 1218404 w 2007541"/>
                <a:gd name="connsiteY328" fmla="*/ 797611 h 990179"/>
                <a:gd name="connsiteX329" fmla="*/ 1206237 w 2007541"/>
                <a:gd name="connsiteY329" fmla="*/ 797611 h 990179"/>
                <a:gd name="connsiteX330" fmla="*/ 1202766 w 2007541"/>
                <a:gd name="connsiteY330" fmla="*/ 787513 h 990179"/>
                <a:gd name="connsiteX331" fmla="*/ 1195857 w 2007541"/>
                <a:gd name="connsiteY331" fmla="*/ 787513 h 990179"/>
                <a:gd name="connsiteX332" fmla="*/ 1192419 w 2007541"/>
                <a:gd name="connsiteY332" fmla="*/ 797611 h 990179"/>
                <a:gd name="connsiteX333" fmla="*/ 1195857 w 2007541"/>
                <a:gd name="connsiteY333" fmla="*/ 807709 h 990179"/>
                <a:gd name="connsiteX334" fmla="*/ 1202766 w 2007541"/>
                <a:gd name="connsiteY334" fmla="*/ 807709 h 990179"/>
                <a:gd name="connsiteX335" fmla="*/ 1206237 w 2007541"/>
                <a:gd name="connsiteY335" fmla="*/ 797611 h 990179"/>
                <a:gd name="connsiteX336" fmla="*/ 1192352 w 2007541"/>
                <a:gd name="connsiteY336" fmla="*/ 797611 h 990179"/>
                <a:gd name="connsiteX337" fmla="*/ 1188881 w 2007541"/>
                <a:gd name="connsiteY337" fmla="*/ 787513 h 990179"/>
                <a:gd name="connsiteX338" fmla="*/ 1181972 w 2007541"/>
                <a:gd name="connsiteY338" fmla="*/ 787513 h 990179"/>
                <a:gd name="connsiteX339" fmla="*/ 1178500 w 2007541"/>
                <a:gd name="connsiteY339" fmla="*/ 797611 h 990179"/>
                <a:gd name="connsiteX340" fmla="*/ 1181972 w 2007541"/>
                <a:gd name="connsiteY340" fmla="*/ 807709 h 990179"/>
                <a:gd name="connsiteX341" fmla="*/ 1188881 w 2007541"/>
                <a:gd name="connsiteY341" fmla="*/ 807709 h 990179"/>
                <a:gd name="connsiteX342" fmla="*/ 1192352 w 2007541"/>
                <a:gd name="connsiteY342" fmla="*/ 797611 h 990179"/>
                <a:gd name="connsiteX343" fmla="*/ 1183657 w 2007541"/>
                <a:gd name="connsiteY343" fmla="*/ 782946 h 990179"/>
                <a:gd name="connsiteX344" fmla="*/ 1180219 w 2007541"/>
                <a:gd name="connsiteY344" fmla="*/ 772848 h 990179"/>
                <a:gd name="connsiteX345" fmla="*/ 1173310 w 2007541"/>
                <a:gd name="connsiteY345" fmla="*/ 772848 h 990179"/>
                <a:gd name="connsiteX346" fmla="*/ 1169873 w 2007541"/>
                <a:gd name="connsiteY346" fmla="*/ 782946 h 990179"/>
                <a:gd name="connsiteX347" fmla="*/ 1173310 w 2007541"/>
                <a:gd name="connsiteY347" fmla="*/ 793044 h 990179"/>
                <a:gd name="connsiteX348" fmla="*/ 1180219 w 2007541"/>
                <a:gd name="connsiteY348" fmla="*/ 793044 h 990179"/>
                <a:gd name="connsiteX349" fmla="*/ 1183657 w 2007541"/>
                <a:gd name="connsiteY349" fmla="*/ 782946 h 990179"/>
                <a:gd name="connsiteX350" fmla="*/ 1155852 w 2007541"/>
                <a:gd name="connsiteY350" fmla="*/ 775678 h 990179"/>
                <a:gd name="connsiteX351" fmla="*/ 1152381 w 2007541"/>
                <a:gd name="connsiteY351" fmla="*/ 765580 h 990179"/>
                <a:gd name="connsiteX352" fmla="*/ 1145472 w 2007541"/>
                <a:gd name="connsiteY352" fmla="*/ 765580 h 990179"/>
                <a:gd name="connsiteX353" fmla="*/ 1142034 w 2007541"/>
                <a:gd name="connsiteY353" fmla="*/ 775678 h 990179"/>
                <a:gd name="connsiteX354" fmla="*/ 1145472 w 2007541"/>
                <a:gd name="connsiteY354" fmla="*/ 785776 h 990179"/>
                <a:gd name="connsiteX355" fmla="*/ 1152381 w 2007541"/>
                <a:gd name="connsiteY355" fmla="*/ 785776 h 990179"/>
                <a:gd name="connsiteX356" fmla="*/ 1155852 w 2007541"/>
                <a:gd name="connsiteY356" fmla="*/ 775678 h 990179"/>
                <a:gd name="connsiteX357" fmla="*/ 1147157 w 2007541"/>
                <a:gd name="connsiteY357" fmla="*/ 775678 h 990179"/>
                <a:gd name="connsiteX358" fmla="*/ 1143686 w 2007541"/>
                <a:gd name="connsiteY358" fmla="*/ 765580 h 990179"/>
                <a:gd name="connsiteX359" fmla="*/ 1136777 w 2007541"/>
                <a:gd name="connsiteY359" fmla="*/ 765580 h 990179"/>
                <a:gd name="connsiteX360" fmla="*/ 1133339 w 2007541"/>
                <a:gd name="connsiteY360" fmla="*/ 775678 h 990179"/>
                <a:gd name="connsiteX361" fmla="*/ 1136777 w 2007541"/>
                <a:gd name="connsiteY361" fmla="*/ 785776 h 990179"/>
                <a:gd name="connsiteX362" fmla="*/ 1143686 w 2007541"/>
                <a:gd name="connsiteY362" fmla="*/ 785776 h 990179"/>
                <a:gd name="connsiteX363" fmla="*/ 1147157 w 2007541"/>
                <a:gd name="connsiteY363" fmla="*/ 775678 h 990179"/>
                <a:gd name="connsiteX364" fmla="*/ 1145405 w 2007541"/>
                <a:gd name="connsiteY364" fmla="*/ 775678 h 990179"/>
                <a:gd name="connsiteX365" fmla="*/ 1141933 w 2007541"/>
                <a:gd name="connsiteY365" fmla="*/ 765580 h 990179"/>
                <a:gd name="connsiteX366" fmla="*/ 1135024 w 2007541"/>
                <a:gd name="connsiteY366" fmla="*/ 765580 h 990179"/>
                <a:gd name="connsiteX367" fmla="*/ 1131587 w 2007541"/>
                <a:gd name="connsiteY367" fmla="*/ 775678 h 990179"/>
                <a:gd name="connsiteX368" fmla="*/ 1135024 w 2007541"/>
                <a:gd name="connsiteY368" fmla="*/ 785776 h 990179"/>
                <a:gd name="connsiteX369" fmla="*/ 1141933 w 2007541"/>
                <a:gd name="connsiteY369" fmla="*/ 785776 h 990179"/>
                <a:gd name="connsiteX370" fmla="*/ 1145405 w 2007541"/>
                <a:gd name="connsiteY370" fmla="*/ 775678 h 990179"/>
                <a:gd name="connsiteX371" fmla="*/ 1140215 w 2007541"/>
                <a:gd name="connsiteY371" fmla="*/ 768668 h 990179"/>
                <a:gd name="connsiteX372" fmla="*/ 1136743 w 2007541"/>
                <a:gd name="connsiteY372" fmla="*/ 758570 h 990179"/>
                <a:gd name="connsiteX373" fmla="*/ 1129834 w 2007541"/>
                <a:gd name="connsiteY373" fmla="*/ 758570 h 990179"/>
                <a:gd name="connsiteX374" fmla="*/ 1126397 w 2007541"/>
                <a:gd name="connsiteY374" fmla="*/ 768668 h 990179"/>
                <a:gd name="connsiteX375" fmla="*/ 1129834 w 2007541"/>
                <a:gd name="connsiteY375" fmla="*/ 778766 h 990179"/>
                <a:gd name="connsiteX376" fmla="*/ 1136743 w 2007541"/>
                <a:gd name="connsiteY376" fmla="*/ 778766 h 990179"/>
                <a:gd name="connsiteX377" fmla="*/ 1140215 w 2007541"/>
                <a:gd name="connsiteY377" fmla="*/ 768668 h 990179"/>
                <a:gd name="connsiteX378" fmla="*/ 1129767 w 2007541"/>
                <a:gd name="connsiteY378" fmla="*/ 768668 h 990179"/>
                <a:gd name="connsiteX379" fmla="*/ 1126296 w 2007541"/>
                <a:gd name="connsiteY379" fmla="*/ 758570 h 990179"/>
                <a:gd name="connsiteX380" fmla="*/ 1119387 w 2007541"/>
                <a:gd name="connsiteY380" fmla="*/ 758570 h 990179"/>
                <a:gd name="connsiteX381" fmla="*/ 1115949 w 2007541"/>
                <a:gd name="connsiteY381" fmla="*/ 768668 h 990179"/>
                <a:gd name="connsiteX382" fmla="*/ 1119387 w 2007541"/>
                <a:gd name="connsiteY382" fmla="*/ 778766 h 990179"/>
                <a:gd name="connsiteX383" fmla="*/ 1126296 w 2007541"/>
                <a:gd name="connsiteY383" fmla="*/ 778766 h 990179"/>
                <a:gd name="connsiteX384" fmla="*/ 1129767 w 2007541"/>
                <a:gd name="connsiteY384" fmla="*/ 768668 h 990179"/>
                <a:gd name="connsiteX385" fmla="*/ 1122824 w 2007541"/>
                <a:gd name="connsiteY385" fmla="*/ 761850 h 990179"/>
                <a:gd name="connsiteX386" fmla="*/ 1119353 w 2007541"/>
                <a:gd name="connsiteY386" fmla="*/ 751752 h 990179"/>
                <a:gd name="connsiteX387" fmla="*/ 1112444 w 2007541"/>
                <a:gd name="connsiteY387" fmla="*/ 751752 h 990179"/>
                <a:gd name="connsiteX388" fmla="*/ 1108973 w 2007541"/>
                <a:gd name="connsiteY388" fmla="*/ 761850 h 990179"/>
                <a:gd name="connsiteX389" fmla="*/ 1112444 w 2007541"/>
                <a:gd name="connsiteY389" fmla="*/ 771948 h 990179"/>
                <a:gd name="connsiteX390" fmla="*/ 1119353 w 2007541"/>
                <a:gd name="connsiteY390" fmla="*/ 771948 h 990179"/>
                <a:gd name="connsiteX391" fmla="*/ 1122824 w 2007541"/>
                <a:gd name="connsiteY391" fmla="*/ 761850 h 990179"/>
                <a:gd name="connsiteX392" fmla="*/ 1119353 w 2007541"/>
                <a:gd name="connsiteY392" fmla="*/ 761850 h 990179"/>
                <a:gd name="connsiteX393" fmla="*/ 1115882 w 2007541"/>
                <a:gd name="connsiteY393" fmla="*/ 751752 h 990179"/>
                <a:gd name="connsiteX394" fmla="*/ 1108973 w 2007541"/>
                <a:gd name="connsiteY394" fmla="*/ 751752 h 990179"/>
                <a:gd name="connsiteX395" fmla="*/ 1105535 w 2007541"/>
                <a:gd name="connsiteY395" fmla="*/ 761850 h 990179"/>
                <a:gd name="connsiteX396" fmla="*/ 1108973 w 2007541"/>
                <a:gd name="connsiteY396" fmla="*/ 771948 h 990179"/>
                <a:gd name="connsiteX397" fmla="*/ 1115882 w 2007541"/>
                <a:gd name="connsiteY397" fmla="*/ 771948 h 990179"/>
                <a:gd name="connsiteX398" fmla="*/ 1119353 w 2007541"/>
                <a:gd name="connsiteY398" fmla="*/ 761850 h 990179"/>
                <a:gd name="connsiteX399" fmla="*/ 1117600 w 2007541"/>
                <a:gd name="connsiteY399" fmla="*/ 755289 h 990179"/>
                <a:gd name="connsiteX400" fmla="*/ 1114129 w 2007541"/>
                <a:gd name="connsiteY400" fmla="*/ 745191 h 990179"/>
                <a:gd name="connsiteX401" fmla="*/ 1107220 w 2007541"/>
                <a:gd name="connsiteY401" fmla="*/ 745191 h 990179"/>
                <a:gd name="connsiteX402" fmla="*/ 1103782 w 2007541"/>
                <a:gd name="connsiteY402" fmla="*/ 755289 h 990179"/>
                <a:gd name="connsiteX403" fmla="*/ 1107220 w 2007541"/>
                <a:gd name="connsiteY403" fmla="*/ 765387 h 990179"/>
                <a:gd name="connsiteX404" fmla="*/ 1114129 w 2007541"/>
                <a:gd name="connsiteY404" fmla="*/ 765387 h 990179"/>
                <a:gd name="connsiteX405" fmla="*/ 1117600 w 2007541"/>
                <a:gd name="connsiteY405" fmla="*/ 755289 h 990179"/>
                <a:gd name="connsiteX406" fmla="*/ 1110658 w 2007541"/>
                <a:gd name="connsiteY406" fmla="*/ 755289 h 990179"/>
                <a:gd name="connsiteX407" fmla="*/ 1107220 w 2007541"/>
                <a:gd name="connsiteY407" fmla="*/ 745191 h 990179"/>
                <a:gd name="connsiteX408" fmla="*/ 1100311 w 2007541"/>
                <a:gd name="connsiteY408" fmla="*/ 745191 h 990179"/>
                <a:gd name="connsiteX409" fmla="*/ 1096873 w 2007541"/>
                <a:gd name="connsiteY409" fmla="*/ 755289 h 990179"/>
                <a:gd name="connsiteX410" fmla="*/ 1100311 w 2007541"/>
                <a:gd name="connsiteY410" fmla="*/ 765387 h 990179"/>
                <a:gd name="connsiteX411" fmla="*/ 1107220 w 2007541"/>
                <a:gd name="connsiteY411" fmla="*/ 765387 h 990179"/>
                <a:gd name="connsiteX412" fmla="*/ 1110658 w 2007541"/>
                <a:gd name="connsiteY412" fmla="*/ 755289 h 990179"/>
                <a:gd name="connsiteX413" fmla="*/ 1108905 w 2007541"/>
                <a:gd name="connsiteY413" fmla="*/ 755289 h 990179"/>
                <a:gd name="connsiteX414" fmla="*/ 1105467 w 2007541"/>
                <a:gd name="connsiteY414" fmla="*/ 745191 h 990179"/>
                <a:gd name="connsiteX415" fmla="*/ 1098559 w 2007541"/>
                <a:gd name="connsiteY415" fmla="*/ 745191 h 990179"/>
                <a:gd name="connsiteX416" fmla="*/ 1095121 w 2007541"/>
                <a:gd name="connsiteY416" fmla="*/ 755289 h 990179"/>
                <a:gd name="connsiteX417" fmla="*/ 1098559 w 2007541"/>
                <a:gd name="connsiteY417" fmla="*/ 765387 h 990179"/>
                <a:gd name="connsiteX418" fmla="*/ 1105467 w 2007541"/>
                <a:gd name="connsiteY418" fmla="*/ 765387 h 990179"/>
                <a:gd name="connsiteX419" fmla="*/ 1108905 w 2007541"/>
                <a:gd name="connsiteY419" fmla="*/ 755289 h 990179"/>
                <a:gd name="connsiteX420" fmla="*/ 1089796 w 2007541"/>
                <a:gd name="connsiteY420" fmla="*/ 755289 h 990179"/>
                <a:gd name="connsiteX421" fmla="*/ 1086358 w 2007541"/>
                <a:gd name="connsiteY421" fmla="*/ 745191 h 990179"/>
                <a:gd name="connsiteX422" fmla="*/ 1079449 w 2007541"/>
                <a:gd name="connsiteY422" fmla="*/ 745191 h 990179"/>
                <a:gd name="connsiteX423" fmla="*/ 1076012 w 2007541"/>
                <a:gd name="connsiteY423" fmla="*/ 755289 h 990179"/>
                <a:gd name="connsiteX424" fmla="*/ 1079449 w 2007541"/>
                <a:gd name="connsiteY424" fmla="*/ 765387 h 990179"/>
                <a:gd name="connsiteX425" fmla="*/ 1086358 w 2007541"/>
                <a:gd name="connsiteY425" fmla="*/ 765387 h 990179"/>
                <a:gd name="connsiteX426" fmla="*/ 1089796 w 2007541"/>
                <a:gd name="connsiteY426" fmla="*/ 755289 h 990179"/>
                <a:gd name="connsiteX427" fmla="*/ 1081101 w 2007541"/>
                <a:gd name="connsiteY427" fmla="*/ 749051 h 990179"/>
                <a:gd name="connsiteX428" fmla="*/ 1077630 w 2007541"/>
                <a:gd name="connsiteY428" fmla="*/ 738953 h 990179"/>
                <a:gd name="connsiteX429" fmla="*/ 1070720 w 2007541"/>
                <a:gd name="connsiteY429" fmla="*/ 738953 h 990179"/>
                <a:gd name="connsiteX430" fmla="*/ 1067283 w 2007541"/>
                <a:gd name="connsiteY430" fmla="*/ 749051 h 990179"/>
                <a:gd name="connsiteX431" fmla="*/ 1070720 w 2007541"/>
                <a:gd name="connsiteY431" fmla="*/ 759148 h 990179"/>
                <a:gd name="connsiteX432" fmla="*/ 1077630 w 2007541"/>
                <a:gd name="connsiteY432" fmla="*/ 759148 h 990179"/>
                <a:gd name="connsiteX433" fmla="*/ 1081101 w 2007541"/>
                <a:gd name="connsiteY433" fmla="*/ 749051 h 990179"/>
                <a:gd name="connsiteX434" fmla="*/ 1072406 w 2007541"/>
                <a:gd name="connsiteY434" fmla="*/ 742812 h 990179"/>
                <a:gd name="connsiteX435" fmla="*/ 1068934 w 2007541"/>
                <a:gd name="connsiteY435" fmla="*/ 732714 h 990179"/>
                <a:gd name="connsiteX436" fmla="*/ 1062025 w 2007541"/>
                <a:gd name="connsiteY436" fmla="*/ 732714 h 990179"/>
                <a:gd name="connsiteX437" fmla="*/ 1058554 w 2007541"/>
                <a:gd name="connsiteY437" fmla="*/ 742812 h 990179"/>
                <a:gd name="connsiteX438" fmla="*/ 1062025 w 2007541"/>
                <a:gd name="connsiteY438" fmla="*/ 752910 h 990179"/>
                <a:gd name="connsiteX439" fmla="*/ 1068934 w 2007541"/>
                <a:gd name="connsiteY439" fmla="*/ 752910 h 990179"/>
                <a:gd name="connsiteX440" fmla="*/ 1072406 w 2007541"/>
                <a:gd name="connsiteY440" fmla="*/ 742812 h 990179"/>
                <a:gd name="connsiteX441" fmla="*/ 1060239 w 2007541"/>
                <a:gd name="connsiteY441" fmla="*/ 742812 h 990179"/>
                <a:gd name="connsiteX442" fmla="*/ 1056768 w 2007541"/>
                <a:gd name="connsiteY442" fmla="*/ 732714 h 990179"/>
                <a:gd name="connsiteX443" fmla="*/ 1049859 w 2007541"/>
                <a:gd name="connsiteY443" fmla="*/ 732714 h 990179"/>
                <a:gd name="connsiteX444" fmla="*/ 1046421 w 2007541"/>
                <a:gd name="connsiteY444" fmla="*/ 742812 h 990179"/>
                <a:gd name="connsiteX445" fmla="*/ 1049859 w 2007541"/>
                <a:gd name="connsiteY445" fmla="*/ 752910 h 990179"/>
                <a:gd name="connsiteX446" fmla="*/ 1056768 w 2007541"/>
                <a:gd name="connsiteY446" fmla="*/ 752910 h 990179"/>
                <a:gd name="connsiteX447" fmla="*/ 1060239 w 2007541"/>
                <a:gd name="connsiteY447" fmla="*/ 742812 h 990179"/>
                <a:gd name="connsiteX448" fmla="*/ 1056768 w 2007541"/>
                <a:gd name="connsiteY448" fmla="*/ 736701 h 990179"/>
                <a:gd name="connsiteX449" fmla="*/ 1053296 w 2007541"/>
                <a:gd name="connsiteY449" fmla="*/ 726603 h 990179"/>
                <a:gd name="connsiteX450" fmla="*/ 1046387 w 2007541"/>
                <a:gd name="connsiteY450" fmla="*/ 726603 h 990179"/>
                <a:gd name="connsiteX451" fmla="*/ 1042916 w 2007541"/>
                <a:gd name="connsiteY451" fmla="*/ 736701 h 990179"/>
                <a:gd name="connsiteX452" fmla="*/ 1046387 w 2007541"/>
                <a:gd name="connsiteY452" fmla="*/ 746799 h 990179"/>
                <a:gd name="connsiteX453" fmla="*/ 1053296 w 2007541"/>
                <a:gd name="connsiteY453" fmla="*/ 746799 h 990179"/>
                <a:gd name="connsiteX454" fmla="*/ 1056768 w 2007541"/>
                <a:gd name="connsiteY454" fmla="*/ 736701 h 990179"/>
                <a:gd name="connsiteX455" fmla="*/ 1048073 w 2007541"/>
                <a:gd name="connsiteY455" fmla="*/ 736701 h 990179"/>
                <a:gd name="connsiteX456" fmla="*/ 1044601 w 2007541"/>
                <a:gd name="connsiteY456" fmla="*/ 726603 h 990179"/>
                <a:gd name="connsiteX457" fmla="*/ 1037692 w 2007541"/>
                <a:gd name="connsiteY457" fmla="*/ 726603 h 990179"/>
                <a:gd name="connsiteX458" fmla="*/ 1034255 w 2007541"/>
                <a:gd name="connsiteY458" fmla="*/ 736701 h 990179"/>
                <a:gd name="connsiteX459" fmla="*/ 1037692 w 2007541"/>
                <a:gd name="connsiteY459" fmla="*/ 746799 h 990179"/>
                <a:gd name="connsiteX460" fmla="*/ 1044601 w 2007541"/>
                <a:gd name="connsiteY460" fmla="*/ 746799 h 990179"/>
                <a:gd name="connsiteX461" fmla="*/ 1048073 w 2007541"/>
                <a:gd name="connsiteY461" fmla="*/ 736701 h 990179"/>
                <a:gd name="connsiteX462" fmla="*/ 1037659 w 2007541"/>
                <a:gd name="connsiteY462" fmla="*/ 730784 h 990179"/>
                <a:gd name="connsiteX463" fmla="*/ 1034221 w 2007541"/>
                <a:gd name="connsiteY463" fmla="*/ 720686 h 990179"/>
                <a:gd name="connsiteX464" fmla="*/ 1027312 w 2007541"/>
                <a:gd name="connsiteY464" fmla="*/ 720686 h 990179"/>
                <a:gd name="connsiteX465" fmla="*/ 1023874 w 2007541"/>
                <a:gd name="connsiteY465" fmla="*/ 730784 h 990179"/>
                <a:gd name="connsiteX466" fmla="*/ 1027312 w 2007541"/>
                <a:gd name="connsiteY466" fmla="*/ 740882 h 990179"/>
                <a:gd name="connsiteX467" fmla="*/ 1034221 w 2007541"/>
                <a:gd name="connsiteY467" fmla="*/ 740882 h 990179"/>
                <a:gd name="connsiteX468" fmla="*/ 1037659 w 2007541"/>
                <a:gd name="connsiteY468" fmla="*/ 730784 h 990179"/>
                <a:gd name="connsiteX469" fmla="*/ 1032435 w 2007541"/>
                <a:gd name="connsiteY469" fmla="*/ 730784 h 990179"/>
                <a:gd name="connsiteX470" fmla="*/ 1028963 w 2007541"/>
                <a:gd name="connsiteY470" fmla="*/ 720686 h 990179"/>
                <a:gd name="connsiteX471" fmla="*/ 1022054 w 2007541"/>
                <a:gd name="connsiteY471" fmla="*/ 720686 h 990179"/>
                <a:gd name="connsiteX472" fmla="*/ 1018617 w 2007541"/>
                <a:gd name="connsiteY472" fmla="*/ 730784 h 990179"/>
                <a:gd name="connsiteX473" fmla="*/ 1022054 w 2007541"/>
                <a:gd name="connsiteY473" fmla="*/ 740882 h 990179"/>
                <a:gd name="connsiteX474" fmla="*/ 1028963 w 2007541"/>
                <a:gd name="connsiteY474" fmla="*/ 740882 h 990179"/>
                <a:gd name="connsiteX475" fmla="*/ 1032435 w 2007541"/>
                <a:gd name="connsiteY475" fmla="*/ 730784 h 990179"/>
                <a:gd name="connsiteX476" fmla="*/ 1023740 w 2007541"/>
                <a:gd name="connsiteY476" fmla="*/ 724995 h 990179"/>
                <a:gd name="connsiteX477" fmla="*/ 1020268 w 2007541"/>
                <a:gd name="connsiteY477" fmla="*/ 714898 h 990179"/>
                <a:gd name="connsiteX478" fmla="*/ 1013359 w 2007541"/>
                <a:gd name="connsiteY478" fmla="*/ 714898 h 990179"/>
                <a:gd name="connsiteX479" fmla="*/ 1009922 w 2007541"/>
                <a:gd name="connsiteY479" fmla="*/ 724995 h 990179"/>
                <a:gd name="connsiteX480" fmla="*/ 1013359 w 2007541"/>
                <a:gd name="connsiteY480" fmla="*/ 735093 h 990179"/>
                <a:gd name="connsiteX481" fmla="*/ 1020268 w 2007541"/>
                <a:gd name="connsiteY481" fmla="*/ 735093 h 990179"/>
                <a:gd name="connsiteX482" fmla="*/ 1023740 w 2007541"/>
                <a:gd name="connsiteY482" fmla="*/ 724995 h 990179"/>
                <a:gd name="connsiteX483" fmla="*/ 1022021 w 2007541"/>
                <a:gd name="connsiteY483" fmla="*/ 724995 h 990179"/>
                <a:gd name="connsiteX484" fmla="*/ 1018549 w 2007541"/>
                <a:gd name="connsiteY484" fmla="*/ 714898 h 990179"/>
                <a:gd name="connsiteX485" fmla="*/ 1011640 w 2007541"/>
                <a:gd name="connsiteY485" fmla="*/ 714898 h 990179"/>
                <a:gd name="connsiteX486" fmla="*/ 1008203 w 2007541"/>
                <a:gd name="connsiteY486" fmla="*/ 724995 h 990179"/>
                <a:gd name="connsiteX487" fmla="*/ 1011640 w 2007541"/>
                <a:gd name="connsiteY487" fmla="*/ 735093 h 990179"/>
                <a:gd name="connsiteX488" fmla="*/ 1018549 w 2007541"/>
                <a:gd name="connsiteY488" fmla="*/ 735093 h 990179"/>
                <a:gd name="connsiteX489" fmla="*/ 1022021 w 2007541"/>
                <a:gd name="connsiteY489" fmla="*/ 724995 h 990179"/>
                <a:gd name="connsiteX490" fmla="*/ 1013326 w 2007541"/>
                <a:gd name="connsiteY490" fmla="*/ 719400 h 990179"/>
                <a:gd name="connsiteX491" fmla="*/ 1009888 w 2007541"/>
                <a:gd name="connsiteY491" fmla="*/ 709302 h 990179"/>
                <a:gd name="connsiteX492" fmla="*/ 1002979 w 2007541"/>
                <a:gd name="connsiteY492" fmla="*/ 709302 h 990179"/>
                <a:gd name="connsiteX493" fmla="*/ 999541 w 2007541"/>
                <a:gd name="connsiteY493" fmla="*/ 719400 h 990179"/>
                <a:gd name="connsiteX494" fmla="*/ 1002979 w 2007541"/>
                <a:gd name="connsiteY494" fmla="*/ 729498 h 990179"/>
                <a:gd name="connsiteX495" fmla="*/ 1009888 w 2007541"/>
                <a:gd name="connsiteY495" fmla="*/ 729498 h 990179"/>
                <a:gd name="connsiteX496" fmla="*/ 1013326 w 2007541"/>
                <a:gd name="connsiteY496" fmla="*/ 719400 h 990179"/>
                <a:gd name="connsiteX497" fmla="*/ 1009854 w 2007541"/>
                <a:gd name="connsiteY497" fmla="*/ 719400 h 990179"/>
                <a:gd name="connsiteX498" fmla="*/ 1006383 w 2007541"/>
                <a:gd name="connsiteY498" fmla="*/ 709302 h 990179"/>
                <a:gd name="connsiteX499" fmla="*/ 999474 w 2007541"/>
                <a:gd name="connsiteY499" fmla="*/ 709302 h 990179"/>
                <a:gd name="connsiteX500" fmla="*/ 996003 w 2007541"/>
                <a:gd name="connsiteY500" fmla="*/ 719400 h 990179"/>
                <a:gd name="connsiteX501" fmla="*/ 999474 w 2007541"/>
                <a:gd name="connsiteY501" fmla="*/ 729498 h 990179"/>
                <a:gd name="connsiteX502" fmla="*/ 1006383 w 2007541"/>
                <a:gd name="connsiteY502" fmla="*/ 729498 h 990179"/>
                <a:gd name="connsiteX503" fmla="*/ 1009854 w 2007541"/>
                <a:gd name="connsiteY503" fmla="*/ 719400 h 990179"/>
                <a:gd name="connsiteX504" fmla="*/ 1006383 w 2007541"/>
                <a:gd name="connsiteY504" fmla="*/ 719400 h 990179"/>
                <a:gd name="connsiteX505" fmla="*/ 1002912 w 2007541"/>
                <a:gd name="connsiteY505" fmla="*/ 709302 h 990179"/>
                <a:gd name="connsiteX506" fmla="*/ 996003 w 2007541"/>
                <a:gd name="connsiteY506" fmla="*/ 709302 h 990179"/>
                <a:gd name="connsiteX507" fmla="*/ 992565 w 2007541"/>
                <a:gd name="connsiteY507" fmla="*/ 719400 h 990179"/>
                <a:gd name="connsiteX508" fmla="*/ 996003 w 2007541"/>
                <a:gd name="connsiteY508" fmla="*/ 729498 h 990179"/>
                <a:gd name="connsiteX509" fmla="*/ 1002912 w 2007541"/>
                <a:gd name="connsiteY509" fmla="*/ 729498 h 990179"/>
                <a:gd name="connsiteX510" fmla="*/ 1006383 w 2007541"/>
                <a:gd name="connsiteY510" fmla="*/ 719400 h 990179"/>
                <a:gd name="connsiteX511" fmla="*/ 997688 w 2007541"/>
                <a:gd name="connsiteY511" fmla="*/ 713933 h 990179"/>
                <a:gd name="connsiteX512" fmla="*/ 994216 w 2007541"/>
                <a:gd name="connsiteY512" fmla="*/ 703835 h 990179"/>
                <a:gd name="connsiteX513" fmla="*/ 987307 w 2007541"/>
                <a:gd name="connsiteY513" fmla="*/ 703835 h 990179"/>
                <a:gd name="connsiteX514" fmla="*/ 983836 w 2007541"/>
                <a:gd name="connsiteY514" fmla="*/ 713933 h 990179"/>
                <a:gd name="connsiteX515" fmla="*/ 987307 w 2007541"/>
                <a:gd name="connsiteY515" fmla="*/ 724031 h 990179"/>
                <a:gd name="connsiteX516" fmla="*/ 994216 w 2007541"/>
                <a:gd name="connsiteY516" fmla="*/ 724031 h 990179"/>
                <a:gd name="connsiteX517" fmla="*/ 997688 w 2007541"/>
                <a:gd name="connsiteY517" fmla="*/ 713933 h 990179"/>
                <a:gd name="connsiteX518" fmla="*/ 995935 w 2007541"/>
                <a:gd name="connsiteY518" fmla="*/ 713933 h 990179"/>
                <a:gd name="connsiteX519" fmla="*/ 992464 w 2007541"/>
                <a:gd name="connsiteY519" fmla="*/ 703835 h 990179"/>
                <a:gd name="connsiteX520" fmla="*/ 985555 w 2007541"/>
                <a:gd name="connsiteY520" fmla="*/ 703835 h 990179"/>
                <a:gd name="connsiteX521" fmla="*/ 982117 w 2007541"/>
                <a:gd name="connsiteY521" fmla="*/ 713933 h 990179"/>
                <a:gd name="connsiteX522" fmla="*/ 985555 w 2007541"/>
                <a:gd name="connsiteY522" fmla="*/ 724031 h 990179"/>
                <a:gd name="connsiteX523" fmla="*/ 992464 w 2007541"/>
                <a:gd name="connsiteY523" fmla="*/ 724031 h 990179"/>
                <a:gd name="connsiteX524" fmla="*/ 995935 w 2007541"/>
                <a:gd name="connsiteY524" fmla="*/ 713933 h 990179"/>
                <a:gd name="connsiteX525" fmla="*/ 994183 w 2007541"/>
                <a:gd name="connsiteY525" fmla="*/ 713933 h 990179"/>
                <a:gd name="connsiteX526" fmla="*/ 990711 w 2007541"/>
                <a:gd name="connsiteY526" fmla="*/ 703835 h 990179"/>
                <a:gd name="connsiteX527" fmla="*/ 983802 w 2007541"/>
                <a:gd name="connsiteY527" fmla="*/ 703835 h 990179"/>
                <a:gd name="connsiteX528" fmla="*/ 980331 w 2007541"/>
                <a:gd name="connsiteY528" fmla="*/ 713933 h 990179"/>
                <a:gd name="connsiteX529" fmla="*/ 983802 w 2007541"/>
                <a:gd name="connsiteY529" fmla="*/ 724031 h 990179"/>
                <a:gd name="connsiteX530" fmla="*/ 990711 w 2007541"/>
                <a:gd name="connsiteY530" fmla="*/ 724031 h 990179"/>
                <a:gd name="connsiteX531" fmla="*/ 994183 w 2007541"/>
                <a:gd name="connsiteY531" fmla="*/ 713933 h 990179"/>
                <a:gd name="connsiteX532" fmla="*/ 988992 w 2007541"/>
                <a:gd name="connsiteY532" fmla="*/ 703449 h 990179"/>
                <a:gd name="connsiteX533" fmla="*/ 985521 w 2007541"/>
                <a:gd name="connsiteY533" fmla="*/ 693351 h 990179"/>
                <a:gd name="connsiteX534" fmla="*/ 978612 w 2007541"/>
                <a:gd name="connsiteY534" fmla="*/ 693351 h 990179"/>
                <a:gd name="connsiteX535" fmla="*/ 975175 w 2007541"/>
                <a:gd name="connsiteY535" fmla="*/ 703449 h 990179"/>
                <a:gd name="connsiteX536" fmla="*/ 978612 w 2007541"/>
                <a:gd name="connsiteY536" fmla="*/ 713547 h 990179"/>
                <a:gd name="connsiteX537" fmla="*/ 985521 w 2007541"/>
                <a:gd name="connsiteY537" fmla="*/ 713547 h 990179"/>
                <a:gd name="connsiteX538" fmla="*/ 988992 w 2007541"/>
                <a:gd name="connsiteY538" fmla="*/ 703449 h 990179"/>
                <a:gd name="connsiteX539" fmla="*/ 987240 w 2007541"/>
                <a:gd name="connsiteY539" fmla="*/ 703449 h 990179"/>
                <a:gd name="connsiteX540" fmla="*/ 983769 w 2007541"/>
                <a:gd name="connsiteY540" fmla="*/ 693351 h 990179"/>
                <a:gd name="connsiteX541" fmla="*/ 976860 w 2007541"/>
                <a:gd name="connsiteY541" fmla="*/ 693351 h 990179"/>
                <a:gd name="connsiteX542" fmla="*/ 973388 w 2007541"/>
                <a:gd name="connsiteY542" fmla="*/ 703449 h 990179"/>
                <a:gd name="connsiteX543" fmla="*/ 976860 w 2007541"/>
                <a:gd name="connsiteY543" fmla="*/ 713547 h 990179"/>
                <a:gd name="connsiteX544" fmla="*/ 983769 w 2007541"/>
                <a:gd name="connsiteY544" fmla="*/ 713547 h 990179"/>
                <a:gd name="connsiteX545" fmla="*/ 987240 w 2007541"/>
                <a:gd name="connsiteY545" fmla="*/ 703449 h 990179"/>
                <a:gd name="connsiteX546" fmla="*/ 983769 w 2007541"/>
                <a:gd name="connsiteY546" fmla="*/ 703449 h 990179"/>
                <a:gd name="connsiteX547" fmla="*/ 980297 w 2007541"/>
                <a:gd name="connsiteY547" fmla="*/ 693351 h 990179"/>
                <a:gd name="connsiteX548" fmla="*/ 973388 w 2007541"/>
                <a:gd name="connsiteY548" fmla="*/ 693351 h 990179"/>
                <a:gd name="connsiteX549" fmla="*/ 969951 w 2007541"/>
                <a:gd name="connsiteY549" fmla="*/ 703449 h 990179"/>
                <a:gd name="connsiteX550" fmla="*/ 973388 w 2007541"/>
                <a:gd name="connsiteY550" fmla="*/ 713547 h 990179"/>
                <a:gd name="connsiteX551" fmla="*/ 980297 w 2007541"/>
                <a:gd name="connsiteY551" fmla="*/ 713547 h 990179"/>
                <a:gd name="connsiteX552" fmla="*/ 983769 w 2007541"/>
                <a:gd name="connsiteY552" fmla="*/ 703449 h 990179"/>
                <a:gd name="connsiteX553" fmla="*/ 978545 w 2007541"/>
                <a:gd name="connsiteY553" fmla="*/ 703449 h 990179"/>
                <a:gd name="connsiteX554" fmla="*/ 975074 w 2007541"/>
                <a:gd name="connsiteY554" fmla="*/ 693351 h 990179"/>
                <a:gd name="connsiteX555" fmla="*/ 968165 w 2007541"/>
                <a:gd name="connsiteY555" fmla="*/ 693351 h 990179"/>
                <a:gd name="connsiteX556" fmla="*/ 964727 w 2007541"/>
                <a:gd name="connsiteY556" fmla="*/ 703449 h 990179"/>
                <a:gd name="connsiteX557" fmla="*/ 968165 w 2007541"/>
                <a:gd name="connsiteY557" fmla="*/ 713547 h 990179"/>
                <a:gd name="connsiteX558" fmla="*/ 975074 w 2007541"/>
                <a:gd name="connsiteY558" fmla="*/ 713547 h 990179"/>
                <a:gd name="connsiteX559" fmla="*/ 978545 w 2007541"/>
                <a:gd name="connsiteY559" fmla="*/ 703449 h 990179"/>
                <a:gd name="connsiteX560" fmla="*/ 973355 w 2007541"/>
                <a:gd name="connsiteY560" fmla="*/ 703449 h 990179"/>
                <a:gd name="connsiteX561" fmla="*/ 969883 w 2007541"/>
                <a:gd name="connsiteY561" fmla="*/ 693351 h 990179"/>
                <a:gd name="connsiteX562" fmla="*/ 962974 w 2007541"/>
                <a:gd name="connsiteY562" fmla="*/ 693351 h 990179"/>
                <a:gd name="connsiteX563" fmla="*/ 959537 w 2007541"/>
                <a:gd name="connsiteY563" fmla="*/ 703449 h 990179"/>
                <a:gd name="connsiteX564" fmla="*/ 962974 w 2007541"/>
                <a:gd name="connsiteY564" fmla="*/ 713547 h 990179"/>
                <a:gd name="connsiteX565" fmla="*/ 969883 w 2007541"/>
                <a:gd name="connsiteY565" fmla="*/ 713547 h 990179"/>
                <a:gd name="connsiteX566" fmla="*/ 973355 w 2007541"/>
                <a:gd name="connsiteY566" fmla="*/ 703449 h 990179"/>
                <a:gd name="connsiteX567" fmla="*/ 971602 w 2007541"/>
                <a:gd name="connsiteY567" fmla="*/ 703449 h 990179"/>
                <a:gd name="connsiteX568" fmla="*/ 968131 w 2007541"/>
                <a:gd name="connsiteY568" fmla="*/ 693351 h 990179"/>
                <a:gd name="connsiteX569" fmla="*/ 961222 w 2007541"/>
                <a:gd name="connsiteY569" fmla="*/ 693351 h 990179"/>
                <a:gd name="connsiteX570" fmla="*/ 957751 w 2007541"/>
                <a:gd name="connsiteY570" fmla="*/ 703449 h 990179"/>
                <a:gd name="connsiteX571" fmla="*/ 961222 w 2007541"/>
                <a:gd name="connsiteY571" fmla="*/ 713547 h 990179"/>
                <a:gd name="connsiteX572" fmla="*/ 968131 w 2007541"/>
                <a:gd name="connsiteY572" fmla="*/ 713547 h 990179"/>
                <a:gd name="connsiteX573" fmla="*/ 971602 w 2007541"/>
                <a:gd name="connsiteY573" fmla="*/ 703449 h 990179"/>
                <a:gd name="connsiteX574" fmla="*/ 961188 w 2007541"/>
                <a:gd name="connsiteY574" fmla="*/ 703449 h 990179"/>
                <a:gd name="connsiteX575" fmla="*/ 957717 w 2007541"/>
                <a:gd name="connsiteY575" fmla="*/ 693351 h 990179"/>
                <a:gd name="connsiteX576" fmla="*/ 950808 w 2007541"/>
                <a:gd name="connsiteY576" fmla="*/ 693351 h 990179"/>
                <a:gd name="connsiteX577" fmla="*/ 947337 w 2007541"/>
                <a:gd name="connsiteY577" fmla="*/ 703449 h 990179"/>
                <a:gd name="connsiteX578" fmla="*/ 950808 w 2007541"/>
                <a:gd name="connsiteY578" fmla="*/ 713547 h 990179"/>
                <a:gd name="connsiteX579" fmla="*/ 957717 w 2007541"/>
                <a:gd name="connsiteY579" fmla="*/ 713547 h 990179"/>
                <a:gd name="connsiteX580" fmla="*/ 961188 w 2007541"/>
                <a:gd name="connsiteY580" fmla="*/ 703449 h 990179"/>
                <a:gd name="connsiteX581" fmla="*/ 938574 w 2007541"/>
                <a:gd name="connsiteY581" fmla="*/ 678944 h 990179"/>
                <a:gd name="connsiteX582" fmla="*/ 935136 w 2007541"/>
                <a:gd name="connsiteY582" fmla="*/ 668846 h 990179"/>
                <a:gd name="connsiteX583" fmla="*/ 928227 w 2007541"/>
                <a:gd name="connsiteY583" fmla="*/ 668846 h 990179"/>
                <a:gd name="connsiteX584" fmla="*/ 924756 w 2007541"/>
                <a:gd name="connsiteY584" fmla="*/ 678944 h 990179"/>
                <a:gd name="connsiteX585" fmla="*/ 928227 w 2007541"/>
                <a:gd name="connsiteY585" fmla="*/ 689042 h 990179"/>
                <a:gd name="connsiteX586" fmla="*/ 935136 w 2007541"/>
                <a:gd name="connsiteY586" fmla="*/ 689042 h 990179"/>
                <a:gd name="connsiteX587" fmla="*/ 938574 w 2007541"/>
                <a:gd name="connsiteY587" fmla="*/ 678944 h 990179"/>
                <a:gd name="connsiteX588" fmla="*/ 936855 w 2007541"/>
                <a:gd name="connsiteY588" fmla="*/ 678944 h 990179"/>
                <a:gd name="connsiteX589" fmla="*/ 933384 w 2007541"/>
                <a:gd name="connsiteY589" fmla="*/ 668846 h 990179"/>
                <a:gd name="connsiteX590" fmla="*/ 926475 w 2007541"/>
                <a:gd name="connsiteY590" fmla="*/ 668846 h 990179"/>
                <a:gd name="connsiteX591" fmla="*/ 923037 w 2007541"/>
                <a:gd name="connsiteY591" fmla="*/ 678944 h 990179"/>
                <a:gd name="connsiteX592" fmla="*/ 926475 w 2007541"/>
                <a:gd name="connsiteY592" fmla="*/ 689042 h 990179"/>
                <a:gd name="connsiteX593" fmla="*/ 933384 w 2007541"/>
                <a:gd name="connsiteY593" fmla="*/ 689042 h 990179"/>
                <a:gd name="connsiteX594" fmla="*/ 936855 w 2007541"/>
                <a:gd name="connsiteY594" fmla="*/ 678944 h 990179"/>
                <a:gd name="connsiteX595" fmla="*/ 935103 w 2007541"/>
                <a:gd name="connsiteY595" fmla="*/ 678944 h 990179"/>
                <a:gd name="connsiteX596" fmla="*/ 931631 w 2007541"/>
                <a:gd name="connsiteY596" fmla="*/ 668846 h 990179"/>
                <a:gd name="connsiteX597" fmla="*/ 924722 w 2007541"/>
                <a:gd name="connsiteY597" fmla="*/ 668846 h 990179"/>
                <a:gd name="connsiteX598" fmla="*/ 921251 w 2007541"/>
                <a:gd name="connsiteY598" fmla="*/ 678944 h 990179"/>
                <a:gd name="connsiteX599" fmla="*/ 924722 w 2007541"/>
                <a:gd name="connsiteY599" fmla="*/ 689042 h 990179"/>
                <a:gd name="connsiteX600" fmla="*/ 931631 w 2007541"/>
                <a:gd name="connsiteY600" fmla="*/ 689042 h 990179"/>
                <a:gd name="connsiteX601" fmla="*/ 935103 w 2007541"/>
                <a:gd name="connsiteY601" fmla="*/ 678944 h 990179"/>
                <a:gd name="connsiteX602" fmla="*/ 929879 w 2007541"/>
                <a:gd name="connsiteY602" fmla="*/ 678944 h 990179"/>
                <a:gd name="connsiteX603" fmla="*/ 926407 w 2007541"/>
                <a:gd name="connsiteY603" fmla="*/ 668846 h 990179"/>
                <a:gd name="connsiteX604" fmla="*/ 919498 w 2007541"/>
                <a:gd name="connsiteY604" fmla="*/ 668846 h 990179"/>
                <a:gd name="connsiteX605" fmla="*/ 916061 w 2007541"/>
                <a:gd name="connsiteY605" fmla="*/ 678944 h 990179"/>
                <a:gd name="connsiteX606" fmla="*/ 919498 w 2007541"/>
                <a:gd name="connsiteY606" fmla="*/ 689042 h 990179"/>
                <a:gd name="connsiteX607" fmla="*/ 926407 w 2007541"/>
                <a:gd name="connsiteY607" fmla="*/ 689042 h 990179"/>
                <a:gd name="connsiteX608" fmla="*/ 929879 w 2007541"/>
                <a:gd name="connsiteY608" fmla="*/ 678944 h 990179"/>
                <a:gd name="connsiteX609" fmla="*/ 928160 w 2007541"/>
                <a:gd name="connsiteY609" fmla="*/ 678944 h 990179"/>
                <a:gd name="connsiteX610" fmla="*/ 924722 w 2007541"/>
                <a:gd name="connsiteY610" fmla="*/ 668846 h 990179"/>
                <a:gd name="connsiteX611" fmla="*/ 917813 w 2007541"/>
                <a:gd name="connsiteY611" fmla="*/ 668846 h 990179"/>
                <a:gd name="connsiteX612" fmla="*/ 914342 w 2007541"/>
                <a:gd name="connsiteY612" fmla="*/ 678944 h 990179"/>
                <a:gd name="connsiteX613" fmla="*/ 917813 w 2007541"/>
                <a:gd name="connsiteY613" fmla="*/ 689042 h 990179"/>
                <a:gd name="connsiteX614" fmla="*/ 924722 w 2007541"/>
                <a:gd name="connsiteY614" fmla="*/ 689042 h 990179"/>
                <a:gd name="connsiteX615" fmla="*/ 928160 w 2007541"/>
                <a:gd name="connsiteY615" fmla="*/ 678944 h 990179"/>
                <a:gd name="connsiteX616" fmla="*/ 924655 w 2007541"/>
                <a:gd name="connsiteY616" fmla="*/ 678944 h 990179"/>
                <a:gd name="connsiteX617" fmla="*/ 921184 w 2007541"/>
                <a:gd name="connsiteY617" fmla="*/ 668846 h 990179"/>
                <a:gd name="connsiteX618" fmla="*/ 914275 w 2007541"/>
                <a:gd name="connsiteY618" fmla="*/ 668846 h 990179"/>
                <a:gd name="connsiteX619" fmla="*/ 910837 w 2007541"/>
                <a:gd name="connsiteY619" fmla="*/ 678944 h 990179"/>
                <a:gd name="connsiteX620" fmla="*/ 914275 w 2007541"/>
                <a:gd name="connsiteY620" fmla="*/ 689042 h 990179"/>
                <a:gd name="connsiteX621" fmla="*/ 921184 w 2007541"/>
                <a:gd name="connsiteY621" fmla="*/ 689042 h 990179"/>
                <a:gd name="connsiteX622" fmla="*/ 924655 w 2007541"/>
                <a:gd name="connsiteY622" fmla="*/ 678944 h 990179"/>
                <a:gd name="connsiteX623" fmla="*/ 922936 w 2007541"/>
                <a:gd name="connsiteY623" fmla="*/ 678944 h 990179"/>
                <a:gd name="connsiteX624" fmla="*/ 919465 w 2007541"/>
                <a:gd name="connsiteY624" fmla="*/ 668846 h 990179"/>
                <a:gd name="connsiteX625" fmla="*/ 912556 w 2007541"/>
                <a:gd name="connsiteY625" fmla="*/ 668846 h 990179"/>
                <a:gd name="connsiteX626" fmla="*/ 909084 w 2007541"/>
                <a:gd name="connsiteY626" fmla="*/ 678944 h 990179"/>
                <a:gd name="connsiteX627" fmla="*/ 912556 w 2007541"/>
                <a:gd name="connsiteY627" fmla="*/ 689042 h 990179"/>
                <a:gd name="connsiteX628" fmla="*/ 919465 w 2007541"/>
                <a:gd name="connsiteY628" fmla="*/ 689042 h 990179"/>
                <a:gd name="connsiteX629" fmla="*/ 922936 w 2007541"/>
                <a:gd name="connsiteY629" fmla="*/ 678944 h 990179"/>
                <a:gd name="connsiteX630" fmla="*/ 902074 w 2007541"/>
                <a:gd name="connsiteY630" fmla="*/ 669810 h 990179"/>
                <a:gd name="connsiteX631" fmla="*/ 898603 w 2007541"/>
                <a:gd name="connsiteY631" fmla="*/ 659712 h 990179"/>
                <a:gd name="connsiteX632" fmla="*/ 891694 w 2007541"/>
                <a:gd name="connsiteY632" fmla="*/ 659712 h 990179"/>
                <a:gd name="connsiteX633" fmla="*/ 888223 w 2007541"/>
                <a:gd name="connsiteY633" fmla="*/ 669810 h 990179"/>
                <a:gd name="connsiteX634" fmla="*/ 891694 w 2007541"/>
                <a:gd name="connsiteY634" fmla="*/ 679908 h 990179"/>
                <a:gd name="connsiteX635" fmla="*/ 898603 w 2007541"/>
                <a:gd name="connsiteY635" fmla="*/ 679908 h 990179"/>
                <a:gd name="connsiteX636" fmla="*/ 902074 w 2007541"/>
                <a:gd name="connsiteY636" fmla="*/ 669810 h 990179"/>
                <a:gd name="connsiteX637" fmla="*/ 898603 w 2007541"/>
                <a:gd name="connsiteY637" fmla="*/ 669810 h 990179"/>
                <a:gd name="connsiteX638" fmla="*/ 895132 w 2007541"/>
                <a:gd name="connsiteY638" fmla="*/ 659712 h 990179"/>
                <a:gd name="connsiteX639" fmla="*/ 888223 w 2007541"/>
                <a:gd name="connsiteY639" fmla="*/ 659712 h 990179"/>
                <a:gd name="connsiteX640" fmla="*/ 884785 w 2007541"/>
                <a:gd name="connsiteY640" fmla="*/ 669810 h 990179"/>
                <a:gd name="connsiteX641" fmla="*/ 888223 w 2007541"/>
                <a:gd name="connsiteY641" fmla="*/ 679908 h 990179"/>
                <a:gd name="connsiteX642" fmla="*/ 895132 w 2007541"/>
                <a:gd name="connsiteY642" fmla="*/ 679908 h 990179"/>
                <a:gd name="connsiteX643" fmla="*/ 898603 w 2007541"/>
                <a:gd name="connsiteY643" fmla="*/ 669810 h 990179"/>
                <a:gd name="connsiteX644" fmla="*/ 886437 w 2007541"/>
                <a:gd name="connsiteY644" fmla="*/ 656304 h 990179"/>
                <a:gd name="connsiteX645" fmla="*/ 882965 w 2007541"/>
                <a:gd name="connsiteY645" fmla="*/ 646206 h 990179"/>
                <a:gd name="connsiteX646" fmla="*/ 876056 w 2007541"/>
                <a:gd name="connsiteY646" fmla="*/ 646206 h 990179"/>
                <a:gd name="connsiteX647" fmla="*/ 872585 w 2007541"/>
                <a:gd name="connsiteY647" fmla="*/ 656304 h 990179"/>
                <a:gd name="connsiteX648" fmla="*/ 876056 w 2007541"/>
                <a:gd name="connsiteY648" fmla="*/ 666402 h 990179"/>
                <a:gd name="connsiteX649" fmla="*/ 882965 w 2007541"/>
                <a:gd name="connsiteY649" fmla="*/ 666402 h 990179"/>
                <a:gd name="connsiteX650" fmla="*/ 886437 w 2007541"/>
                <a:gd name="connsiteY650" fmla="*/ 656304 h 990179"/>
                <a:gd name="connsiteX651" fmla="*/ 879460 w 2007541"/>
                <a:gd name="connsiteY651" fmla="*/ 656304 h 990179"/>
                <a:gd name="connsiteX652" fmla="*/ 876023 w 2007541"/>
                <a:gd name="connsiteY652" fmla="*/ 646206 h 990179"/>
                <a:gd name="connsiteX653" fmla="*/ 869114 w 2007541"/>
                <a:gd name="connsiteY653" fmla="*/ 646206 h 990179"/>
                <a:gd name="connsiteX654" fmla="*/ 865676 w 2007541"/>
                <a:gd name="connsiteY654" fmla="*/ 656304 h 990179"/>
                <a:gd name="connsiteX655" fmla="*/ 869114 w 2007541"/>
                <a:gd name="connsiteY655" fmla="*/ 666402 h 990179"/>
                <a:gd name="connsiteX656" fmla="*/ 876023 w 2007541"/>
                <a:gd name="connsiteY656" fmla="*/ 666402 h 990179"/>
                <a:gd name="connsiteX657" fmla="*/ 879460 w 2007541"/>
                <a:gd name="connsiteY657" fmla="*/ 656304 h 990179"/>
                <a:gd name="connsiteX658" fmla="*/ 867294 w 2007541"/>
                <a:gd name="connsiteY658" fmla="*/ 656304 h 990179"/>
                <a:gd name="connsiteX659" fmla="*/ 863822 w 2007541"/>
                <a:gd name="connsiteY659" fmla="*/ 646206 h 990179"/>
                <a:gd name="connsiteX660" fmla="*/ 856913 w 2007541"/>
                <a:gd name="connsiteY660" fmla="*/ 646206 h 990179"/>
                <a:gd name="connsiteX661" fmla="*/ 853476 w 2007541"/>
                <a:gd name="connsiteY661" fmla="*/ 656304 h 990179"/>
                <a:gd name="connsiteX662" fmla="*/ 856913 w 2007541"/>
                <a:gd name="connsiteY662" fmla="*/ 666402 h 990179"/>
                <a:gd name="connsiteX663" fmla="*/ 863822 w 2007541"/>
                <a:gd name="connsiteY663" fmla="*/ 666402 h 990179"/>
                <a:gd name="connsiteX664" fmla="*/ 867294 w 2007541"/>
                <a:gd name="connsiteY664" fmla="*/ 656304 h 990179"/>
                <a:gd name="connsiteX665" fmla="*/ 863822 w 2007541"/>
                <a:gd name="connsiteY665" fmla="*/ 651930 h 990179"/>
                <a:gd name="connsiteX666" fmla="*/ 860351 w 2007541"/>
                <a:gd name="connsiteY666" fmla="*/ 641832 h 990179"/>
                <a:gd name="connsiteX667" fmla="*/ 853442 w 2007541"/>
                <a:gd name="connsiteY667" fmla="*/ 641832 h 990179"/>
                <a:gd name="connsiteX668" fmla="*/ 849971 w 2007541"/>
                <a:gd name="connsiteY668" fmla="*/ 651930 h 990179"/>
                <a:gd name="connsiteX669" fmla="*/ 853442 w 2007541"/>
                <a:gd name="connsiteY669" fmla="*/ 662028 h 990179"/>
                <a:gd name="connsiteX670" fmla="*/ 860351 w 2007541"/>
                <a:gd name="connsiteY670" fmla="*/ 662028 h 990179"/>
                <a:gd name="connsiteX671" fmla="*/ 863822 w 2007541"/>
                <a:gd name="connsiteY671" fmla="*/ 651930 h 990179"/>
                <a:gd name="connsiteX672" fmla="*/ 842961 w 2007541"/>
                <a:gd name="connsiteY672" fmla="*/ 625688 h 990179"/>
                <a:gd name="connsiteX673" fmla="*/ 839489 w 2007541"/>
                <a:gd name="connsiteY673" fmla="*/ 615590 h 990179"/>
                <a:gd name="connsiteX674" fmla="*/ 832580 w 2007541"/>
                <a:gd name="connsiteY674" fmla="*/ 615590 h 990179"/>
                <a:gd name="connsiteX675" fmla="*/ 829143 w 2007541"/>
                <a:gd name="connsiteY675" fmla="*/ 625688 h 990179"/>
                <a:gd name="connsiteX676" fmla="*/ 832580 w 2007541"/>
                <a:gd name="connsiteY676" fmla="*/ 635786 h 990179"/>
                <a:gd name="connsiteX677" fmla="*/ 839489 w 2007541"/>
                <a:gd name="connsiteY677" fmla="*/ 635786 h 990179"/>
                <a:gd name="connsiteX678" fmla="*/ 842961 w 2007541"/>
                <a:gd name="connsiteY678" fmla="*/ 625688 h 990179"/>
                <a:gd name="connsiteX679" fmla="*/ 792576 w 2007541"/>
                <a:gd name="connsiteY679" fmla="*/ 573655 h 990179"/>
                <a:gd name="connsiteX680" fmla="*/ 789105 w 2007541"/>
                <a:gd name="connsiteY680" fmla="*/ 563557 h 990179"/>
                <a:gd name="connsiteX681" fmla="*/ 782196 w 2007541"/>
                <a:gd name="connsiteY681" fmla="*/ 563557 h 990179"/>
                <a:gd name="connsiteX682" fmla="*/ 778724 w 2007541"/>
                <a:gd name="connsiteY682" fmla="*/ 573655 h 990179"/>
                <a:gd name="connsiteX683" fmla="*/ 782196 w 2007541"/>
                <a:gd name="connsiteY683" fmla="*/ 583753 h 990179"/>
                <a:gd name="connsiteX684" fmla="*/ 789105 w 2007541"/>
                <a:gd name="connsiteY684" fmla="*/ 583753 h 990179"/>
                <a:gd name="connsiteX685" fmla="*/ 792576 w 2007541"/>
                <a:gd name="connsiteY685" fmla="*/ 573655 h 990179"/>
                <a:gd name="connsiteX686" fmla="*/ 688267 w 2007541"/>
                <a:gd name="connsiteY686" fmla="*/ 521814 h 990179"/>
                <a:gd name="connsiteX687" fmla="*/ 684796 w 2007541"/>
                <a:gd name="connsiteY687" fmla="*/ 511716 h 990179"/>
                <a:gd name="connsiteX688" fmla="*/ 677887 w 2007541"/>
                <a:gd name="connsiteY688" fmla="*/ 511716 h 990179"/>
                <a:gd name="connsiteX689" fmla="*/ 674449 w 2007541"/>
                <a:gd name="connsiteY689" fmla="*/ 521814 h 990179"/>
                <a:gd name="connsiteX690" fmla="*/ 677887 w 2007541"/>
                <a:gd name="connsiteY690" fmla="*/ 531912 h 990179"/>
                <a:gd name="connsiteX691" fmla="*/ 684796 w 2007541"/>
                <a:gd name="connsiteY691" fmla="*/ 531912 h 990179"/>
                <a:gd name="connsiteX692" fmla="*/ 688267 w 2007541"/>
                <a:gd name="connsiteY692" fmla="*/ 521814 h 990179"/>
                <a:gd name="connsiteX693" fmla="*/ 681325 w 2007541"/>
                <a:gd name="connsiteY693" fmla="*/ 517569 h 990179"/>
                <a:gd name="connsiteX694" fmla="*/ 677853 w 2007541"/>
                <a:gd name="connsiteY694" fmla="*/ 507471 h 990179"/>
                <a:gd name="connsiteX695" fmla="*/ 670944 w 2007541"/>
                <a:gd name="connsiteY695" fmla="*/ 507471 h 990179"/>
                <a:gd name="connsiteX696" fmla="*/ 667507 w 2007541"/>
                <a:gd name="connsiteY696" fmla="*/ 517569 h 990179"/>
                <a:gd name="connsiteX697" fmla="*/ 670944 w 2007541"/>
                <a:gd name="connsiteY697" fmla="*/ 527667 h 990179"/>
                <a:gd name="connsiteX698" fmla="*/ 677853 w 2007541"/>
                <a:gd name="connsiteY698" fmla="*/ 527667 h 990179"/>
                <a:gd name="connsiteX699" fmla="*/ 681325 w 2007541"/>
                <a:gd name="connsiteY699" fmla="*/ 517569 h 990179"/>
                <a:gd name="connsiteX700" fmla="*/ 500546 w 2007541"/>
                <a:gd name="connsiteY700" fmla="*/ 346740 h 990179"/>
                <a:gd name="connsiteX701" fmla="*/ 497074 w 2007541"/>
                <a:gd name="connsiteY701" fmla="*/ 336577 h 990179"/>
                <a:gd name="connsiteX702" fmla="*/ 490166 w 2007541"/>
                <a:gd name="connsiteY702" fmla="*/ 336577 h 990179"/>
                <a:gd name="connsiteX703" fmla="*/ 486728 w 2007541"/>
                <a:gd name="connsiteY703" fmla="*/ 346740 h 990179"/>
                <a:gd name="connsiteX704" fmla="*/ 490166 w 2007541"/>
                <a:gd name="connsiteY704" fmla="*/ 356838 h 990179"/>
                <a:gd name="connsiteX705" fmla="*/ 497074 w 2007541"/>
                <a:gd name="connsiteY705" fmla="*/ 356838 h 990179"/>
                <a:gd name="connsiteX706" fmla="*/ 500546 w 2007541"/>
                <a:gd name="connsiteY706" fmla="*/ 346740 h 990179"/>
                <a:gd name="connsiteX707" fmla="*/ 406685 w 2007541"/>
                <a:gd name="connsiteY707" fmla="*/ 253221 h 990179"/>
                <a:gd name="connsiteX708" fmla="*/ 403214 w 2007541"/>
                <a:gd name="connsiteY708" fmla="*/ 243123 h 990179"/>
                <a:gd name="connsiteX709" fmla="*/ 396305 w 2007541"/>
                <a:gd name="connsiteY709" fmla="*/ 243123 h 990179"/>
                <a:gd name="connsiteX710" fmla="*/ 392867 w 2007541"/>
                <a:gd name="connsiteY710" fmla="*/ 253221 h 990179"/>
                <a:gd name="connsiteX711" fmla="*/ 396305 w 2007541"/>
                <a:gd name="connsiteY711" fmla="*/ 263319 h 990179"/>
                <a:gd name="connsiteX712" fmla="*/ 403214 w 2007541"/>
                <a:gd name="connsiteY712" fmla="*/ 263319 h 990179"/>
                <a:gd name="connsiteX713" fmla="*/ 406685 w 2007541"/>
                <a:gd name="connsiteY713" fmla="*/ 253221 h 990179"/>
                <a:gd name="connsiteX714" fmla="*/ 347605 w 2007541"/>
                <a:gd name="connsiteY714" fmla="*/ 236305 h 990179"/>
                <a:gd name="connsiteX715" fmla="*/ 344134 w 2007541"/>
                <a:gd name="connsiteY715" fmla="*/ 226207 h 990179"/>
                <a:gd name="connsiteX716" fmla="*/ 337225 w 2007541"/>
                <a:gd name="connsiteY716" fmla="*/ 226207 h 990179"/>
                <a:gd name="connsiteX717" fmla="*/ 333787 w 2007541"/>
                <a:gd name="connsiteY717" fmla="*/ 236305 h 990179"/>
                <a:gd name="connsiteX718" fmla="*/ 337225 w 2007541"/>
                <a:gd name="connsiteY718" fmla="*/ 246403 h 990179"/>
                <a:gd name="connsiteX719" fmla="*/ 344134 w 2007541"/>
                <a:gd name="connsiteY719" fmla="*/ 246403 h 990179"/>
                <a:gd name="connsiteX720" fmla="*/ 347605 w 2007541"/>
                <a:gd name="connsiteY720" fmla="*/ 236305 h 990179"/>
                <a:gd name="connsiteX721" fmla="*/ 291963 w 2007541"/>
                <a:gd name="connsiteY721" fmla="*/ 206783 h 990179"/>
                <a:gd name="connsiteX722" fmla="*/ 288491 w 2007541"/>
                <a:gd name="connsiteY722" fmla="*/ 196685 h 990179"/>
                <a:gd name="connsiteX723" fmla="*/ 281582 w 2007541"/>
                <a:gd name="connsiteY723" fmla="*/ 196685 h 990179"/>
                <a:gd name="connsiteX724" fmla="*/ 278145 w 2007541"/>
                <a:gd name="connsiteY724" fmla="*/ 206783 h 990179"/>
                <a:gd name="connsiteX725" fmla="*/ 281582 w 2007541"/>
                <a:gd name="connsiteY725" fmla="*/ 216881 h 990179"/>
                <a:gd name="connsiteX726" fmla="*/ 288491 w 2007541"/>
                <a:gd name="connsiteY726" fmla="*/ 216881 h 990179"/>
                <a:gd name="connsiteX727" fmla="*/ 291963 w 2007541"/>
                <a:gd name="connsiteY727" fmla="*/ 206783 h 990179"/>
                <a:gd name="connsiteX728" fmla="*/ 264158 w 2007541"/>
                <a:gd name="connsiteY728" fmla="*/ 177325 h 990179"/>
                <a:gd name="connsiteX729" fmla="*/ 260687 w 2007541"/>
                <a:gd name="connsiteY729" fmla="*/ 167227 h 990179"/>
                <a:gd name="connsiteX730" fmla="*/ 253778 w 2007541"/>
                <a:gd name="connsiteY730" fmla="*/ 167227 h 990179"/>
                <a:gd name="connsiteX731" fmla="*/ 250340 w 2007541"/>
                <a:gd name="connsiteY731" fmla="*/ 177325 h 990179"/>
                <a:gd name="connsiteX732" fmla="*/ 253778 w 2007541"/>
                <a:gd name="connsiteY732" fmla="*/ 187423 h 990179"/>
                <a:gd name="connsiteX733" fmla="*/ 260687 w 2007541"/>
                <a:gd name="connsiteY733" fmla="*/ 187423 h 990179"/>
                <a:gd name="connsiteX734" fmla="*/ 264158 w 2007541"/>
                <a:gd name="connsiteY734" fmla="*/ 177325 h 990179"/>
                <a:gd name="connsiteX735" fmla="*/ 250273 w 2007541"/>
                <a:gd name="connsiteY735" fmla="*/ 168964 h 990179"/>
                <a:gd name="connsiteX736" fmla="*/ 246802 w 2007541"/>
                <a:gd name="connsiteY736" fmla="*/ 158866 h 990179"/>
                <a:gd name="connsiteX737" fmla="*/ 239893 w 2007541"/>
                <a:gd name="connsiteY737" fmla="*/ 158866 h 990179"/>
                <a:gd name="connsiteX738" fmla="*/ 236455 w 2007541"/>
                <a:gd name="connsiteY738" fmla="*/ 168964 h 990179"/>
                <a:gd name="connsiteX739" fmla="*/ 239893 w 2007541"/>
                <a:gd name="connsiteY739" fmla="*/ 179062 h 990179"/>
                <a:gd name="connsiteX740" fmla="*/ 246802 w 2007541"/>
                <a:gd name="connsiteY740" fmla="*/ 179062 h 990179"/>
                <a:gd name="connsiteX741" fmla="*/ 250273 w 2007541"/>
                <a:gd name="connsiteY741" fmla="*/ 168964 h 990179"/>
                <a:gd name="connsiteX742" fmla="*/ 236354 w 2007541"/>
                <a:gd name="connsiteY742" fmla="*/ 152306 h 990179"/>
                <a:gd name="connsiteX743" fmla="*/ 232883 w 2007541"/>
                <a:gd name="connsiteY743" fmla="*/ 142208 h 990179"/>
                <a:gd name="connsiteX744" fmla="*/ 225974 w 2007541"/>
                <a:gd name="connsiteY744" fmla="*/ 142208 h 990179"/>
                <a:gd name="connsiteX745" fmla="*/ 222502 w 2007541"/>
                <a:gd name="connsiteY745" fmla="*/ 152306 h 990179"/>
                <a:gd name="connsiteX746" fmla="*/ 225974 w 2007541"/>
                <a:gd name="connsiteY746" fmla="*/ 162404 h 990179"/>
                <a:gd name="connsiteX747" fmla="*/ 232883 w 2007541"/>
                <a:gd name="connsiteY747" fmla="*/ 162404 h 990179"/>
                <a:gd name="connsiteX748" fmla="*/ 236354 w 2007541"/>
                <a:gd name="connsiteY748" fmla="*/ 152306 h 990179"/>
                <a:gd name="connsiteX749" fmla="*/ 133798 w 2007541"/>
                <a:gd name="connsiteY749" fmla="*/ 73323 h 990179"/>
                <a:gd name="connsiteX750" fmla="*/ 130327 w 2007541"/>
                <a:gd name="connsiteY750" fmla="*/ 63225 h 990179"/>
                <a:gd name="connsiteX751" fmla="*/ 123418 w 2007541"/>
                <a:gd name="connsiteY751" fmla="*/ 63225 h 990179"/>
                <a:gd name="connsiteX752" fmla="*/ 119980 w 2007541"/>
                <a:gd name="connsiteY752" fmla="*/ 73323 h 990179"/>
                <a:gd name="connsiteX753" fmla="*/ 123418 w 2007541"/>
                <a:gd name="connsiteY753" fmla="*/ 83421 h 990179"/>
                <a:gd name="connsiteX754" fmla="*/ 130327 w 2007541"/>
                <a:gd name="connsiteY754" fmla="*/ 83421 h 990179"/>
                <a:gd name="connsiteX755" fmla="*/ 133798 w 2007541"/>
                <a:gd name="connsiteY755" fmla="*/ 73323 h 990179"/>
                <a:gd name="connsiteX756" fmla="*/ 125103 w 2007541"/>
                <a:gd name="connsiteY756" fmla="*/ 73323 h 990179"/>
                <a:gd name="connsiteX757" fmla="*/ 121631 w 2007541"/>
                <a:gd name="connsiteY757" fmla="*/ 63225 h 990179"/>
                <a:gd name="connsiteX758" fmla="*/ 114722 w 2007541"/>
                <a:gd name="connsiteY758" fmla="*/ 63225 h 990179"/>
                <a:gd name="connsiteX759" fmla="*/ 111285 w 2007541"/>
                <a:gd name="connsiteY759" fmla="*/ 73323 h 990179"/>
                <a:gd name="connsiteX760" fmla="*/ 114722 w 2007541"/>
                <a:gd name="connsiteY760" fmla="*/ 83421 h 990179"/>
                <a:gd name="connsiteX761" fmla="*/ 121631 w 2007541"/>
                <a:gd name="connsiteY761" fmla="*/ 83421 h 990179"/>
                <a:gd name="connsiteX762" fmla="*/ 125103 w 2007541"/>
                <a:gd name="connsiteY762" fmla="*/ 73323 h 990179"/>
                <a:gd name="connsiteX763" fmla="*/ 111217 w 2007541"/>
                <a:gd name="connsiteY763" fmla="*/ 65026 h 990179"/>
                <a:gd name="connsiteX764" fmla="*/ 107746 w 2007541"/>
                <a:gd name="connsiteY764" fmla="*/ 54928 h 990179"/>
                <a:gd name="connsiteX765" fmla="*/ 100837 w 2007541"/>
                <a:gd name="connsiteY765" fmla="*/ 54928 h 990179"/>
                <a:gd name="connsiteX766" fmla="*/ 97400 w 2007541"/>
                <a:gd name="connsiteY766" fmla="*/ 65026 h 990179"/>
                <a:gd name="connsiteX767" fmla="*/ 100837 w 2007541"/>
                <a:gd name="connsiteY767" fmla="*/ 75124 h 990179"/>
                <a:gd name="connsiteX768" fmla="*/ 107746 w 2007541"/>
                <a:gd name="connsiteY768" fmla="*/ 75124 h 990179"/>
                <a:gd name="connsiteX769" fmla="*/ 111217 w 2007541"/>
                <a:gd name="connsiteY769" fmla="*/ 65026 h 990179"/>
                <a:gd name="connsiteX770" fmla="*/ 66023 w 2007541"/>
                <a:gd name="connsiteY770" fmla="*/ 23862 h 990179"/>
                <a:gd name="connsiteX771" fmla="*/ 62551 w 2007541"/>
                <a:gd name="connsiteY771" fmla="*/ 13764 h 990179"/>
                <a:gd name="connsiteX772" fmla="*/ 55642 w 2007541"/>
                <a:gd name="connsiteY772" fmla="*/ 13764 h 990179"/>
                <a:gd name="connsiteX773" fmla="*/ 52205 w 2007541"/>
                <a:gd name="connsiteY773" fmla="*/ 23862 h 990179"/>
                <a:gd name="connsiteX774" fmla="*/ 55642 w 2007541"/>
                <a:gd name="connsiteY774" fmla="*/ 33960 h 990179"/>
                <a:gd name="connsiteX775" fmla="*/ 62551 w 2007541"/>
                <a:gd name="connsiteY775" fmla="*/ 33960 h 990179"/>
                <a:gd name="connsiteX776" fmla="*/ 66023 w 2007541"/>
                <a:gd name="connsiteY776" fmla="*/ 23862 h 990179"/>
                <a:gd name="connsiteX777" fmla="*/ 59046 w 2007541"/>
                <a:gd name="connsiteY777" fmla="*/ 23862 h 990179"/>
                <a:gd name="connsiteX778" fmla="*/ 55575 w 2007541"/>
                <a:gd name="connsiteY778" fmla="*/ 13764 h 990179"/>
                <a:gd name="connsiteX779" fmla="*/ 48666 w 2007541"/>
                <a:gd name="connsiteY779" fmla="*/ 13764 h 990179"/>
                <a:gd name="connsiteX780" fmla="*/ 45228 w 2007541"/>
                <a:gd name="connsiteY780" fmla="*/ 23862 h 990179"/>
                <a:gd name="connsiteX781" fmla="*/ 48666 w 2007541"/>
                <a:gd name="connsiteY781" fmla="*/ 33960 h 990179"/>
                <a:gd name="connsiteX782" fmla="*/ 55575 w 2007541"/>
                <a:gd name="connsiteY782" fmla="*/ 33960 h 990179"/>
                <a:gd name="connsiteX783" fmla="*/ 59046 w 2007541"/>
                <a:gd name="connsiteY783" fmla="*/ 23862 h 990179"/>
                <a:gd name="connsiteX784" fmla="*/ 27771 w 2007541"/>
                <a:gd name="connsiteY784" fmla="*/ 11642 h 990179"/>
                <a:gd name="connsiteX785" fmla="*/ 24299 w 2007541"/>
                <a:gd name="connsiteY785" fmla="*/ 1544 h 990179"/>
                <a:gd name="connsiteX786" fmla="*/ 17390 w 2007541"/>
                <a:gd name="connsiteY786" fmla="*/ 1544 h 990179"/>
                <a:gd name="connsiteX787" fmla="*/ 13953 w 2007541"/>
                <a:gd name="connsiteY787" fmla="*/ 11642 h 990179"/>
                <a:gd name="connsiteX788" fmla="*/ 17390 w 2007541"/>
                <a:gd name="connsiteY788" fmla="*/ 21740 h 990179"/>
                <a:gd name="connsiteX789" fmla="*/ 24299 w 2007541"/>
                <a:gd name="connsiteY789" fmla="*/ 21740 h 990179"/>
                <a:gd name="connsiteX790" fmla="*/ 27771 w 2007541"/>
                <a:gd name="connsiteY790" fmla="*/ 11642 h 990179"/>
                <a:gd name="connsiteX791" fmla="*/ 20828 w 2007541"/>
                <a:gd name="connsiteY791" fmla="*/ 11642 h 990179"/>
                <a:gd name="connsiteX792" fmla="*/ 17357 w 2007541"/>
                <a:gd name="connsiteY792" fmla="*/ 1544 h 990179"/>
                <a:gd name="connsiteX793" fmla="*/ 10448 w 2007541"/>
                <a:gd name="connsiteY793" fmla="*/ 1544 h 990179"/>
                <a:gd name="connsiteX794" fmla="*/ 7010 w 2007541"/>
                <a:gd name="connsiteY794" fmla="*/ 11642 h 990179"/>
                <a:gd name="connsiteX795" fmla="*/ 10448 w 2007541"/>
                <a:gd name="connsiteY795" fmla="*/ 21740 h 990179"/>
                <a:gd name="connsiteX796" fmla="*/ 17357 w 2007541"/>
                <a:gd name="connsiteY796" fmla="*/ 21740 h 990179"/>
                <a:gd name="connsiteX797" fmla="*/ 20828 w 2007541"/>
                <a:gd name="connsiteY797" fmla="*/ 11642 h 990179"/>
                <a:gd name="connsiteX798" fmla="*/ 13852 w 2007541"/>
                <a:gd name="connsiteY798" fmla="*/ 11642 h 990179"/>
                <a:gd name="connsiteX799" fmla="*/ 10380 w 2007541"/>
                <a:gd name="connsiteY799" fmla="*/ 1544 h 990179"/>
                <a:gd name="connsiteX800" fmla="*/ 3471 w 2007541"/>
                <a:gd name="connsiteY800" fmla="*/ 1544 h 990179"/>
                <a:gd name="connsiteX801" fmla="*/ 0 w 2007541"/>
                <a:gd name="connsiteY801" fmla="*/ 11642 h 990179"/>
                <a:gd name="connsiteX802" fmla="*/ 3471 w 2007541"/>
                <a:gd name="connsiteY802" fmla="*/ 21740 h 990179"/>
                <a:gd name="connsiteX803" fmla="*/ 10380 w 2007541"/>
                <a:gd name="connsiteY803" fmla="*/ 21740 h 990179"/>
                <a:gd name="connsiteX804" fmla="*/ 13852 w 2007541"/>
                <a:gd name="connsiteY804" fmla="*/ 11642 h 990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Lst>
              <a:rect l="l" t="t" r="r" b="b"/>
              <a:pathLst>
                <a:path w="2007541" h="990179">
                  <a:moveTo>
                    <a:pt x="2007542" y="978538"/>
                  </a:moveTo>
                  <a:cubicBezTo>
                    <a:pt x="2007542" y="974357"/>
                    <a:pt x="2006227" y="970498"/>
                    <a:pt x="2004071" y="968440"/>
                  </a:cubicBezTo>
                  <a:cubicBezTo>
                    <a:pt x="2001947" y="966382"/>
                    <a:pt x="1999319" y="966382"/>
                    <a:pt x="1997162" y="968440"/>
                  </a:cubicBezTo>
                  <a:cubicBezTo>
                    <a:pt x="1995039" y="970498"/>
                    <a:pt x="1993724" y="974357"/>
                    <a:pt x="1993724" y="978538"/>
                  </a:cubicBezTo>
                  <a:cubicBezTo>
                    <a:pt x="1993724" y="982719"/>
                    <a:pt x="1995039" y="986578"/>
                    <a:pt x="1997162" y="988636"/>
                  </a:cubicBezTo>
                  <a:cubicBezTo>
                    <a:pt x="1999319" y="990694"/>
                    <a:pt x="2001947" y="990694"/>
                    <a:pt x="2004071" y="988636"/>
                  </a:cubicBezTo>
                  <a:cubicBezTo>
                    <a:pt x="2006227" y="986514"/>
                    <a:pt x="2007542" y="982654"/>
                    <a:pt x="2007542" y="978538"/>
                  </a:cubicBezTo>
                  <a:close/>
                  <a:moveTo>
                    <a:pt x="1851130" y="978538"/>
                  </a:moveTo>
                  <a:cubicBezTo>
                    <a:pt x="1851130" y="974357"/>
                    <a:pt x="1849815" y="970498"/>
                    <a:pt x="1847658" y="968440"/>
                  </a:cubicBezTo>
                  <a:cubicBezTo>
                    <a:pt x="1845535" y="966382"/>
                    <a:pt x="1842873" y="966382"/>
                    <a:pt x="1840750" y="968440"/>
                  </a:cubicBezTo>
                  <a:cubicBezTo>
                    <a:pt x="1838626" y="970498"/>
                    <a:pt x="1837278" y="974357"/>
                    <a:pt x="1837278" y="978538"/>
                  </a:cubicBezTo>
                  <a:cubicBezTo>
                    <a:pt x="1837278" y="982719"/>
                    <a:pt x="1838593" y="986578"/>
                    <a:pt x="1840750" y="988636"/>
                  </a:cubicBezTo>
                  <a:cubicBezTo>
                    <a:pt x="1842873" y="990694"/>
                    <a:pt x="1845535" y="990694"/>
                    <a:pt x="1847658" y="988636"/>
                  </a:cubicBezTo>
                  <a:cubicBezTo>
                    <a:pt x="1849815" y="986514"/>
                    <a:pt x="1851130" y="982654"/>
                    <a:pt x="1851130" y="978538"/>
                  </a:cubicBezTo>
                  <a:close/>
                  <a:moveTo>
                    <a:pt x="1826797" y="978538"/>
                  </a:moveTo>
                  <a:cubicBezTo>
                    <a:pt x="1826797" y="974357"/>
                    <a:pt x="1825482" y="970498"/>
                    <a:pt x="1823326" y="968440"/>
                  </a:cubicBezTo>
                  <a:cubicBezTo>
                    <a:pt x="1821202" y="966382"/>
                    <a:pt x="1818540" y="966382"/>
                    <a:pt x="1816417" y="968440"/>
                  </a:cubicBezTo>
                  <a:cubicBezTo>
                    <a:pt x="1814293" y="970498"/>
                    <a:pt x="1812979" y="974357"/>
                    <a:pt x="1812979" y="978538"/>
                  </a:cubicBezTo>
                  <a:cubicBezTo>
                    <a:pt x="1812979" y="982719"/>
                    <a:pt x="1814293" y="986578"/>
                    <a:pt x="1816417" y="988636"/>
                  </a:cubicBezTo>
                  <a:cubicBezTo>
                    <a:pt x="1818573" y="990694"/>
                    <a:pt x="1821202" y="990694"/>
                    <a:pt x="1823326" y="988636"/>
                  </a:cubicBezTo>
                  <a:cubicBezTo>
                    <a:pt x="1825482" y="986514"/>
                    <a:pt x="1826797" y="982654"/>
                    <a:pt x="1826797" y="978538"/>
                  </a:cubicBezTo>
                  <a:close/>
                  <a:moveTo>
                    <a:pt x="1778131" y="978538"/>
                  </a:moveTo>
                  <a:cubicBezTo>
                    <a:pt x="1778131" y="974357"/>
                    <a:pt x="1776816" y="970498"/>
                    <a:pt x="1774659" y="968440"/>
                  </a:cubicBezTo>
                  <a:cubicBezTo>
                    <a:pt x="1772536" y="966382"/>
                    <a:pt x="1769874" y="966382"/>
                    <a:pt x="1767751" y="968440"/>
                  </a:cubicBezTo>
                  <a:cubicBezTo>
                    <a:pt x="1765627" y="970498"/>
                    <a:pt x="1764313" y="974357"/>
                    <a:pt x="1764313" y="978538"/>
                  </a:cubicBezTo>
                  <a:cubicBezTo>
                    <a:pt x="1764313" y="982719"/>
                    <a:pt x="1765627" y="986578"/>
                    <a:pt x="1767751" y="988636"/>
                  </a:cubicBezTo>
                  <a:cubicBezTo>
                    <a:pt x="1769874" y="990694"/>
                    <a:pt x="1772536" y="990694"/>
                    <a:pt x="1774659" y="988636"/>
                  </a:cubicBezTo>
                  <a:cubicBezTo>
                    <a:pt x="1776816" y="986514"/>
                    <a:pt x="1778131" y="982654"/>
                    <a:pt x="1778131" y="978538"/>
                  </a:cubicBezTo>
                  <a:close/>
                  <a:moveTo>
                    <a:pt x="1765930" y="978538"/>
                  </a:moveTo>
                  <a:cubicBezTo>
                    <a:pt x="1765930" y="974357"/>
                    <a:pt x="1764616" y="970498"/>
                    <a:pt x="1762459" y="968440"/>
                  </a:cubicBezTo>
                  <a:cubicBezTo>
                    <a:pt x="1760336" y="966382"/>
                    <a:pt x="1757707" y="966382"/>
                    <a:pt x="1755550" y="968440"/>
                  </a:cubicBezTo>
                  <a:cubicBezTo>
                    <a:pt x="1753427" y="970498"/>
                    <a:pt x="1752079" y="974357"/>
                    <a:pt x="1752079" y="978538"/>
                  </a:cubicBezTo>
                  <a:cubicBezTo>
                    <a:pt x="1752079" y="982719"/>
                    <a:pt x="1753393" y="986578"/>
                    <a:pt x="1755550" y="988636"/>
                  </a:cubicBezTo>
                  <a:cubicBezTo>
                    <a:pt x="1757707" y="990694"/>
                    <a:pt x="1760336" y="990694"/>
                    <a:pt x="1762459" y="988636"/>
                  </a:cubicBezTo>
                  <a:cubicBezTo>
                    <a:pt x="1764583" y="986514"/>
                    <a:pt x="1765930" y="982654"/>
                    <a:pt x="1765930" y="978538"/>
                  </a:cubicBezTo>
                  <a:close/>
                  <a:moveTo>
                    <a:pt x="1752045" y="978538"/>
                  </a:moveTo>
                  <a:cubicBezTo>
                    <a:pt x="1752045" y="974357"/>
                    <a:pt x="1750731" y="970498"/>
                    <a:pt x="1748574" y="968440"/>
                  </a:cubicBezTo>
                  <a:cubicBezTo>
                    <a:pt x="1746451" y="966382"/>
                    <a:pt x="1743822" y="966382"/>
                    <a:pt x="1741665" y="968440"/>
                  </a:cubicBezTo>
                  <a:cubicBezTo>
                    <a:pt x="1739542" y="970498"/>
                    <a:pt x="1738227" y="974357"/>
                    <a:pt x="1738227" y="978538"/>
                  </a:cubicBezTo>
                  <a:cubicBezTo>
                    <a:pt x="1738227" y="982719"/>
                    <a:pt x="1739542" y="986578"/>
                    <a:pt x="1741665" y="988636"/>
                  </a:cubicBezTo>
                  <a:cubicBezTo>
                    <a:pt x="1743822" y="990694"/>
                    <a:pt x="1746451" y="990694"/>
                    <a:pt x="1748574" y="988636"/>
                  </a:cubicBezTo>
                  <a:cubicBezTo>
                    <a:pt x="1750731" y="986514"/>
                    <a:pt x="1752045" y="982654"/>
                    <a:pt x="1752045" y="978538"/>
                  </a:cubicBezTo>
                  <a:close/>
                  <a:moveTo>
                    <a:pt x="1703379" y="978538"/>
                  </a:moveTo>
                  <a:cubicBezTo>
                    <a:pt x="1703379" y="974357"/>
                    <a:pt x="1702065" y="970498"/>
                    <a:pt x="1699908" y="968440"/>
                  </a:cubicBezTo>
                  <a:cubicBezTo>
                    <a:pt x="1697785" y="966382"/>
                    <a:pt x="1695122" y="966382"/>
                    <a:pt x="1692999" y="968440"/>
                  </a:cubicBezTo>
                  <a:cubicBezTo>
                    <a:pt x="1690876" y="970498"/>
                    <a:pt x="1689561" y="974357"/>
                    <a:pt x="1689561" y="978538"/>
                  </a:cubicBezTo>
                  <a:cubicBezTo>
                    <a:pt x="1689561" y="982719"/>
                    <a:pt x="1690876" y="986578"/>
                    <a:pt x="1692999" y="988636"/>
                  </a:cubicBezTo>
                  <a:cubicBezTo>
                    <a:pt x="1695156" y="990694"/>
                    <a:pt x="1697785" y="990694"/>
                    <a:pt x="1699908" y="988636"/>
                  </a:cubicBezTo>
                  <a:cubicBezTo>
                    <a:pt x="1702031" y="986514"/>
                    <a:pt x="1703379" y="982654"/>
                    <a:pt x="1703379" y="978538"/>
                  </a:cubicBezTo>
                  <a:close/>
                  <a:moveTo>
                    <a:pt x="1682517" y="978538"/>
                  </a:moveTo>
                  <a:cubicBezTo>
                    <a:pt x="1682517" y="974357"/>
                    <a:pt x="1681203" y="970498"/>
                    <a:pt x="1679080" y="968440"/>
                  </a:cubicBezTo>
                  <a:cubicBezTo>
                    <a:pt x="1676957" y="966382"/>
                    <a:pt x="1674294" y="966382"/>
                    <a:pt x="1672171" y="968440"/>
                  </a:cubicBezTo>
                  <a:cubicBezTo>
                    <a:pt x="1670048" y="970498"/>
                    <a:pt x="1668733" y="974357"/>
                    <a:pt x="1668733" y="978538"/>
                  </a:cubicBezTo>
                  <a:cubicBezTo>
                    <a:pt x="1668733" y="982719"/>
                    <a:pt x="1670048" y="986578"/>
                    <a:pt x="1672171" y="988636"/>
                  </a:cubicBezTo>
                  <a:cubicBezTo>
                    <a:pt x="1674328" y="990694"/>
                    <a:pt x="1676957" y="990694"/>
                    <a:pt x="1679080" y="988636"/>
                  </a:cubicBezTo>
                  <a:cubicBezTo>
                    <a:pt x="1681237" y="986514"/>
                    <a:pt x="1682517" y="982654"/>
                    <a:pt x="1682517" y="978538"/>
                  </a:cubicBezTo>
                  <a:close/>
                  <a:moveTo>
                    <a:pt x="1651208" y="978538"/>
                  </a:moveTo>
                  <a:cubicBezTo>
                    <a:pt x="1651208" y="974357"/>
                    <a:pt x="1649894" y="970498"/>
                    <a:pt x="1647770" y="968440"/>
                  </a:cubicBezTo>
                  <a:cubicBezTo>
                    <a:pt x="1645647" y="966382"/>
                    <a:pt x="1642985" y="966382"/>
                    <a:pt x="1640861" y="968440"/>
                  </a:cubicBezTo>
                  <a:cubicBezTo>
                    <a:pt x="1638738" y="970498"/>
                    <a:pt x="1637424" y="974357"/>
                    <a:pt x="1637424" y="978538"/>
                  </a:cubicBezTo>
                  <a:cubicBezTo>
                    <a:pt x="1637424" y="982719"/>
                    <a:pt x="1638738" y="986578"/>
                    <a:pt x="1640861" y="988636"/>
                  </a:cubicBezTo>
                  <a:cubicBezTo>
                    <a:pt x="1643018" y="990694"/>
                    <a:pt x="1645647" y="990694"/>
                    <a:pt x="1647770" y="988636"/>
                  </a:cubicBezTo>
                  <a:cubicBezTo>
                    <a:pt x="1649894" y="986514"/>
                    <a:pt x="1651208" y="982654"/>
                    <a:pt x="1651208" y="978538"/>
                  </a:cubicBezTo>
                  <a:close/>
                  <a:moveTo>
                    <a:pt x="1597352" y="978538"/>
                  </a:moveTo>
                  <a:cubicBezTo>
                    <a:pt x="1597352" y="974357"/>
                    <a:pt x="1596038" y="970498"/>
                    <a:pt x="1593881" y="968440"/>
                  </a:cubicBezTo>
                  <a:cubicBezTo>
                    <a:pt x="1591757" y="966382"/>
                    <a:pt x="1589129" y="966382"/>
                    <a:pt x="1586972" y="968440"/>
                  </a:cubicBezTo>
                  <a:cubicBezTo>
                    <a:pt x="1584848" y="970498"/>
                    <a:pt x="1583534" y="974357"/>
                    <a:pt x="1583534" y="978538"/>
                  </a:cubicBezTo>
                  <a:cubicBezTo>
                    <a:pt x="1583534" y="982719"/>
                    <a:pt x="1584848" y="986578"/>
                    <a:pt x="1586972" y="988636"/>
                  </a:cubicBezTo>
                  <a:cubicBezTo>
                    <a:pt x="1589129" y="990694"/>
                    <a:pt x="1591757" y="990694"/>
                    <a:pt x="1593881" y="988636"/>
                  </a:cubicBezTo>
                  <a:cubicBezTo>
                    <a:pt x="1596038" y="986514"/>
                    <a:pt x="1597352" y="982654"/>
                    <a:pt x="1597352" y="978538"/>
                  </a:cubicBezTo>
                  <a:close/>
                  <a:moveTo>
                    <a:pt x="1595599" y="978538"/>
                  </a:moveTo>
                  <a:cubicBezTo>
                    <a:pt x="1595599" y="974357"/>
                    <a:pt x="1594285" y="970498"/>
                    <a:pt x="1592128" y="968440"/>
                  </a:cubicBezTo>
                  <a:cubicBezTo>
                    <a:pt x="1590005" y="966382"/>
                    <a:pt x="1587342" y="966382"/>
                    <a:pt x="1585219" y="968440"/>
                  </a:cubicBezTo>
                  <a:cubicBezTo>
                    <a:pt x="1583096" y="970498"/>
                    <a:pt x="1581781" y="974357"/>
                    <a:pt x="1581781" y="978538"/>
                  </a:cubicBezTo>
                  <a:cubicBezTo>
                    <a:pt x="1581781" y="982719"/>
                    <a:pt x="1583096" y="986578"/>
                    <a:pt x="1585219" y="988636"/>
                  </a:cubicBezTo>
                  <a:cubicBezTo>
                    <a:pt x="1587376" y="990694"/>
                    <a:pt x="1590005" y="990694"/>
                    <a:pt x="1592128" y="988636"/>
                  </a:cubicBezTo>
                  <a:cubicBezTo>
                    <a:pt x="1594285" y="986514"/>
                    <a:pt x="1595599" y="982654"/>
                    <a:pt x="1595599" y="978538"/>
                  </a:cubicBezTo>
                  <a:close/>
                  <a:moveTo>
                    <a:pt x="1579961" y="978538"/>
                  </a:moveTo>
                  <a:cubicBezTo>
                    <a:pt x="1579961" y="974357"/>
                    <a:pt x="1578647" y="970498"/>
                    <a:pt x="1576490" y="968440"/>
                  </a:cubicBezTo>
                  <a:cubicBezTo>
                    <a:pt x="1574367" y="966382"/>
                    <a:pt x="1571738" y="966382"/>
                    <a:pt x="1569581" y="968440"/>
                  </a:cubicBezTo>
                  <a:cubicBezTo>
                    <a:pt x="1567458" y="970498"/>
                    <a:pt x="1566144" y="974357"/>
                    <a:pt x="1566144" y="978538"/>
                  </a:cubicBezTo>
                  <a:cubicBezTo>
                    <a:pt x="1566144" y="982719"/>
                    <a:pt x="1567458" y="986578"/>
                    <a:pt x="1569581" y="988636"/>
                  </a:cubicBezTo>
                  <a:cubicBezTo>
                    <a:pt x="1571738" y="990694"/>
                    <a:pt x="1574367" y="990694"/>
                    <a:pt x="1576490" y="988636"/>
                  </a:cubicBezTo>
                  <a:cubicBezTo>
                    <a:pt x="1578647" y="986514"/>
                    <a:pt x="1579961" y="982654"/>
                    <a:pt x="1579961" y="978538"/>
                  </a:cubicBezTo>
                  <a:close/>
                  <a:moveTo>
                    <a:pt x="1573019" y="978538"/>
                  </a:moveTo>
                  <a:cubicBezTo>
                    <a:pt x="1573019" y="974357"/>
                    <a:pt x="1571704" y="970498"/>
                    <a:pt x="1569548" y="968440"/>
                  </a:cubicBezTo>
                  <a:cubicBezTo>
                    <a:pt x="1567424" y="966382"/>
                    <a:pt x="1564795" y="966382"/>
                    <a:pt x="1562639" y="968440"/>
                  </a:cubicBezTo>
                  <a:cubicBezTo>
                    <a:pt x="1560515" y="970498"/>
                    <a:pt x="1559167" y="974357"/>
                    <a:pt x="1559167" y="978538"/>
                  </a:cubicBezTo>
                  <a:cubicBezTo>
                    <a:pt x="1559167" y="982719"/>
                    <a:pt x="1560482" y="986578"/>
                    <a:pt x="1562639" y="988636"/>
                  </a:cubicBezTo>
                  <a:cubicBezTo>
                    <a:pt x="1564795" y="990694"/>
                    <a:pt x="1567391" y="990694"/>
                    <a:pt x="1569548" y="988636"/>
                  </a:cubicBezTo>
                  <a:cubicBezTo>
                    <a:pt x="1571704" y="986514"/>
                    <a:pt x="1573019" y="982654"/>
                    <a:pt x="1573019" y="978538"/>
                  </a:cubicBezTo>
                  <a:close/>
                  <a:moveTo>
                    <a:pt x="1569548" y="978538"/>
                  </a:moveTo>
                  <a:cubicBezTo>
                    <a:pt x="1569548" y="974357"/>
                    <a:pt x="1568233" y="970498"/>
                    <a:pt x="1566076" y="968440"/>
                  </a:cubicBezTo>
                  <a:cubicBezTo>
                    <a:pt x="1563953" y="966382"/>
                    <a:pt x="1561324" y="966382"/>
                    <a:pt x="1559167" y="968440"/>
                  </a:cubicBezTo>
                  <a:cubicBezTo>
                    <a:pt x="1557044" y="970498"/>
                    <a:pt x="1555730" y="974357"/>
                    <a:pt x="1555730" y="978538"/>
                  </a:cubicBezTo>
                  <a:cubicBezTo>
                    <a:pt x="1555730" y="982719"/>
                    <a:pt x="1557044" y="986578"/>
                    <a:pt x="1559167" y="988636"/>
                  </a:cubicBezTo>
                  <a:cubicBezTo>
                    <a:pt x="1561324" y="990694"/>
                    <a:pt x="1563953" y="990694"/>
                    <a:pt x="1566076" y="988636"/>
                  </a:cubicBezTo>
                  <a:cubicBezTo>
                    <a:pt x="1568233" y="986514"/>
                    <a:pt x="1569548" y="982654"/>
                    <a:pt x="1569548" y="978538"/>
                  </a:cubicBezTo>
                  <a:close/>
                  <a:moveTo>
                    <a:pt x="1560852" y="978538"/>
                  </a:moveTo>
                  <a:cubicBezTo>
                    <a:pt x="1560852" y="974357"/>
                    <a:pt x="1559538" y="970498"/>
                    <a:pt x="1557415" y="968440"/>
                  </a:cubicBezTo>
                  <a:cubicBezTo>
                    <a:pt x="1555291" y="966382"/>
                    <a:pt x="1552629" y="966382"/>
                    <a:pt x="1550506" y="968440"/>
                  </a:cubicBezTo>
                  <a:cubicBezTo>
                    <a:pt x="1548382" y="970498"/>
                    <a:pt x="1547068" y="974357"/>
                    <a:pt x="1547068" y="978538"/>
                  </a:cubicBezTo>
                  <a:cubicBezTo>
                    <a:pt x="1547068" y="982719"/>
                    <a:pt x="1548382" y="986578"/>
                    <a:pt x="1550506" y="988636"/>
                  </a:cubicBezTo>
                  <a:cubicBezTo>
                    <a:pt x="1552663" y="990694"/>
                    <a:pt x="1555291" y="990694"/>
                    <a:pt x="1557415" y="988636"/>
                  </a:cubicBezTo>
                  <a:cubicBezTo>
                    <a:pt x="1559572" y="986514"/>
                    <a:pt x="1560852" y="982654"/>
                    <a:pt x="1560852" y="978538"/>
                  </a:cubicBezTo>
                  <a:close/>
                  <a:moveTo>
                    <a:pt x="1559100" y="978538"/>
                  </a:moveTo>
                  <a:cubicBezTo>
                    <a:pt x="1559100" y="974357"/>
                    <a:pt x="1557785" y="970498"/>
                    <a:pt x="1555628" y="968440"/>
                  </a:cubicBezTo>
                  <a:cubicBezTo>
                    <a:pt x="1553505" y="966382"/>
                    <a:pt x="1550876" y="966382"/>
                    <a:pt x="1548720" y="968440"/>
                  </a:cubicBezTo>
                  <a:cubicBezTo>
                    <a:pt x="1546596" y="970498"/>
                    <a:pt x="1545282" y="974357"/>
                    <a:pt x="1545282" y="978538"/>
                  </a:cubicBezTo>
                  <a:cubicBezTo>
                    <a:pt x="1545282" y="982719"/>
                    <a:pt x="1546596" y="986578"/>
                    <a:pt x="1548720" y="988636"/>
                  </a:cubicBezTo>
                  <a:cubicBezTo>
                    <a:pt x="1550876" y="990694"/>
                    <a:pt x="1553505" y="990694"/>
                    <a:pt x="1555628" y="988636"/>
                  </a:cubicBezTo>
                  <a:cubicBezTo>
                    <a:pt x="1557785" y="986514"/>
                    <a:pt x="1559100" y="982654"/>
                    <a:pt x="1559100" y="978538"/>
                  </a:cubicBezTo>
                  <a:close/>
                  <a:moveTo>
                    <a:pt x="1546933" y="978538"/>
                  </a:moveTo>
                  <a:cubicBezTo>
                    <a:pt x="1546933" y="974357"/>
                    <a:pt x="1545619" y="970498"/>
                    <a:pt x="1543462" y="968440"/>
                  </a:cubicBezTo>
                  <a:cubicBezTo>
                    <a:pt x="1541339" y="966382"/>
                    <a:pt x="1538676" y="966382"/>
                    <a:pt x="1536553" y="968440"/>
                  </a:cubicBezTo>
                  <a:cubicBezTo>
                    <a:pt x="1534430" y="970498"/>
                    <a:pt x="1533115" y="974357"/>
                    <a:pt x="1533115" y="978538"/>
                  </a:cubicBezTo>
                  <a:cubicBezTo>
                    <a:pt x="1533115" y="982719"/>
                    <a:pt x="1534430" y="986578"/>
                    <a:pt x="1536553" y="988636"/>
                  </a:cubicBezTo>
                  <a:cubicBezTo>
                    <a:pt x="1538710" y="990694"/>
                    <a:pt x="1541339" y="990694"/>
                    <a:pt x="1543462" y="988636"/>
                  </a:cubicBezTo>
                  <a:cubicBezTo>
                    <a:pt x="1545619" y="986514"/>
                    <a:pt x="1546933" y="982654"/>
                    <a:pt x="1546933" y="978538"/>
                  </a:cubicBezTo>
                  <a:close/>
                  <a:moveTo>
                    <a:pt x="1522600" y="978538"/>
                  </a:moveTo>
                  <a:cubicBezTo>
                    <a:pt x="1522600" y="974357"/>
                    <a:pt x="1521286" y="970498"/>
                    <a:pt x="1519163" y="968440"/>
                  </a:cubicBezTo>
                  <a:cubicBezTo>
                    <a:pt x="1517039" y="966382"/>
                    <a:pt x="1514377" y="966382"/>
                    <a:pt x="1512254" y="968440"/>
                  </a:cubicBezTo>
                  <a:cubicBezTo>
                    <a:pt x="1510130" y="970498"/>
                    <a:pt x="1508816" y="974357"/>
                    <a:pt x="1508816" y="978538"/>
                  </a:cubicBezTo>
                  <a:cubicBezTo>
                    <a:pt x="1508816" y="982719"/>
                    <a:pt x="1510130" y="986578"/>
                    <a:pt x="1512254" y="988636"/>
                  </a:cubicBezTo>
                  <a:cubicBezTo>
                    <a:pt x="1514411" y="990694"/>
                    <a:pt x="1517039" y="990694"/>
                    <a:pt x="1519163" y="988636"/>
                  </a:cubicBezTo>
                  <a:cubicBezTo>
                    <a:pt x="1521320" y="986514"/>
                    <a:pt x="1522600" y="982654"/>
                    <a:pt x="1522600" y="978538"/>
                  </a:cubicBezTo>
                  <a:close/>
                  <a:moveTo>
                    <a:pt x="1520881" y="978538"/>
                  </a:moveTo>
                  <a:cubicBezTo>
                    <a:pt x="1520881" y="974357"/>
                    <a:pt x="1519567" y="970498"/>
                    <a:pt x="1517410" y="968440"/>
                  </a:cubicBezTo>
                  <a:cubicBezTo>
                    <a:pt x="1515287" y="966382"/>
                    <a:pt x="1512658" y="966382"/>
                    <a:pt x="1510501" y="968440"/>
                  </a:cubicBezTo>
                  <a:cubicBezTo>
                    <a:pt x="1508378" y="970498"/>
                    <a:pt x="1507064" y="974357"/>
                    <a:pt x="1507064" y="978538"/>
                  </a:cubicBezTo>
                  <a:cubicBezTo>
                    <a:pt x="1507064" y="982719"/>
                    <a:pt x="1508378" y="986578"/>
                    <a:pt x="1510501" y="988636"/>
                  </a:cubicBezTo>
                  <a:cubicBezTo>
                    <a:pt x="1512658" y="990694"/>
                    <a:pt x="1515287" y="990694"/>
                    <a:pt x="1517410" y="988636"/>
                  </a:cubicBezTo>
                  <a:cubicBezTo>
                    <a:pt x="1519567" y="986514"/>
                    <a:pt x="1520881" y="982654"/>
                    <a:pt x="1520881" y="978538"/>
                  </a:cubicBezTo>
                  <a:close/>
                  <a:moveTo>
                    <a:pt x="1493043" y="978538"/>
                  </a:moveTo>
                  <a:cubicBezTo>
                    <a:pt x="1493043" y="974357"/>
                    <a:pt x="1491729" y="970498"/>
                    <a:pt x="1489572" y="968440"/>
                  </a:cubicBezTo>
                  <a:cubicBezTo>
                    <a:pt x="1487449" y="966382"/>
                    <a:pt x="1484820" y="966382"/>
                    <a:pt x="1482663" y="968440"/>
                  </a:cubicBezTo>
                  <a:cubicBezTo>
                    <a:pt x="1480540" y="970498"/>
                    <a:pt x="1479226" y="974357"/>
                    <a:pt x="1479226" y="978538"/>
                  </a:cubicBezTo>
                  <a:cubicBezTo>
                    <a:pt x="1479226" y="982719"/>
                    <a:pt x="1480540" y="986578"/>
                    <a:pt x="1482663" y="988636"/>
                  </a:cubicBezTo>
                  <a:cubicBezTo>
                    <a:pt x="1484820" y="990694"/>
                    <a:pt x="1487449" y="990694"/>
                    <a:pt x="1489572" y="988636"/>
                  </a:cubicBezTo>
                  <a:cubicBezTo>
                    <a:pt x="1491729" y="986514"/>
                    <a:pt x="1493043" y="982654"/>
                    <a:pt x="1493043" y="978538"/>
                  </a:cubicBezTo>
                  <a:close/>
                  <a:moveTo>
                    <a:pt x="1480877" y="978538"/>
                  </a:moveTo>
                  <a:cubicBezTo>
                    <a:pt x="1480877" y="974357"/>
                    <a:pt x="1479562" y="970498"/>
                    <a:pt x="1477439" y="968440"/>
                  </a:cubicBezTo>
                  <a:cubicBezTo>
                    <a:pt x="1475316" y="966382"/>
                    <a:pt x="1472654" y="966382"/>
                    <a:pt x="1470530" y="968440"/>
                  </a:cubicBezTo>
                  <a:cubicBezTo>
                    <a:pt x="1468407" y="970498"/>
                    <a:pt x="1467093" y="974357"/>
                    <a:pt x="1467093" y="978538"/>
                  </a:cubicBezTo>
                  <a:cubicBezTo>
                    <a:pt x="1467093" y="982719"/>
                    <a:pt x="1468407" y="986578"/>
                    <a:pt x="1470530" y="988636"/>
                  </a:cubicBezTo>
                  <a:cubicBezTo>
                    <a:pt x="1472687" y="990694"/>
                    <a:pt x="1475316" y="990694"/>
                    <a:pt x="1477439" y="988636"/>
                  </a:cubicBezTo>
                  <a:cubicBezTo>
                    <a:pt x="1479596" y="986514"/>
                    <a:pt x="1480877" y="982654"/>
                    <a:pt x="1480877" y="978538"/>
                  </a:cubicBezTo>
                  <a:close/>
                  <a:moveTo>
                    <a:pt x="1477406" y="962266"/>
                  </a:moveTo>
                  <a:cubicBezTo>
                    <a:pt x="1477406" y="958085"/>
                    <a:pt x="1476091" y="954226"/>
                    <a:pt x="1473934" y="952168"/>
                  </a:cubicBezTo>
                  <a:cubicBezTo>
                    <a:pt x="1471811" y="950109"/>
                    <a:pt x="1469148" y="950109"/>
                    <a:pt x="1467025" y="952168"/>
                  </a:cubicBezTo>
                  <a:cubicBezTo>
                    <a:pt x="1464902" y="954226"/>
                    <a:pt x="1463588" y="958085"/>
                    <a:pt x="1463588" y="962266"/>
                  </a:cubicBezTo>
                  <a:cubicBezTo>
                    <a:pt x="1463588" y="966446"/>
                    <a:pt x="1464902" y="970305"/>
                    <a:pt x="1467025" y="972364"/>
                  </a:cubicBezTo>
                  <a:cubicBezTo>
                    <a:pt x="1469182" y="974422"/>
                    <a:pt x="1471811" y="974422"/>
                    <a:pt x="1473934" y="972364"/>
                  </a:cubicBezTo>
                  <a:cubicBezTo>
                    <a:pt x="1476091" y="970305"/>
                    <a:pt x="1477406" y="966446"/>
                    <a:pt x="1477406" y="962266"/>
                  </a:cubicBezTo>
                  <a:close/>
                  <a:moveTo>
                    <a:pt x="1475687" y="946701"/>
                  </a:moveTo>
                  <a:cubicBezTo>
                    <a:pt x="1475687" y="942520"/>
                    <a:pt x="1474372" y="938661"/>
                    <a:pt x="1472215" y="936603"/>
                  </a:cubicBezTo>
                  <a:cubicBezTo>
                    <a:pt x="1470092" y="934544"/>
                    <a:pt x="1467463" y="934544"/>
                    <a:pt x="1465306" y="936603"/>
                  </a:cubicBezTo>
                  <a:cubicBezTo>
                    <a:pt x="1463183" y="938661"/>
                    <a:pt x="1461835" y="942520"/>
                    <a:pt x="1461835" y="946701"/>
                  </a:cubicBezTo>
                  <a:cubicBezTo>
                    <a:pt x="1461835" y="950881"/>
                    <a:pt x="1463149" y="954740"/>
                    <a:pt x="1465306" y="956799"/>
                  </a:cubicBezTo>
                  <a:cubicBezTo>
                    <a:pt x="1467463" y="958857"/>
                    <a:pt x="1470092" y="958857"/>
                    <a:pt x="1472215" y="956799"/>
                  </a:cubicBezTo>
                  <a:cubicBezTo>
                    <a:pt x="1474372" y="954740"/>
                    <a:pt x="1475687" y="950881"/>
                    <a:pt x="1475687" y="946701"/>
                  </a:cubicBezTo>
                  <a:close/>
                  <a:moveTo>
                    <a:pt x="1463487" y="916793"/>
                  </a:moveTo>
                  <a:cubicBezTo>
                    <a:pt x="1463487" y="912612"/>
                    <a:pt x="1462172" y="908753"/>
                    <a:pt x="1460049" y="906695"/>
                  </a:cubicBezTo>
                  <a:cubicBezTo>
                    <a:pt x="1457926" y="904636"/>
                    <a:pt x="1455263" y="904636"/>
                    <a:pt x="1453140" y="906695"/>
                  </a:cubicBezTo>
                  <a:cubicBezTo>
                    <a:pt x="1451017" y="908817"/>
                    <a:pt x="1449702" y="912612"/>
                    <a:pt x="1449702" y="916793"/>
                  </a:cubicBezTo>
                  <a:cubicBezTo>
                    <a:pt x="1449702" y="920973"/>
                    <a:pt x="1451017" y="924832"/>
                    <a:pt x="1453140" y="926890"/>
                  </a:cubicBezTo>
                  <a:cubicBezTo>
                    <a:pt x="1455297" y="928949"/>
                    <a:pt x="1457926" y="928949"/>
                    <a:pt x="1460049" y="926890"/>
                  </a:cubicBezTo>
                  <a:cubicBezTo>
                    <a:pt x="1462206" y="924832"/>
                    <a:pt x="1463487" y="920973"/>
                    <a:pt x="1463487" y="916793"/>
                  </a:cubicBezTo>
                  <a:close/>
                  <a:moveTo>
                    <a:pt x="1432211" y="902385"/>
                  </a:moveTo>
                  <a:cubicBezTo>
                    <a:pt x="1432211" y="898205"/>
                    <a:pt x="1430897" y="894345"/>
                    <a:pt x="1428740" y="892223"/>
                  </a:cubicBezTo>
                  <a:cubicBezTo>
                    <a:pt x="1426616" y="890165"/>
                    <a:pt x="1423954" y="890165"/>
                    <a:pt x="1421831" y="892223"/>
                  </a:cubicBezTo>
                  <a:cubicBezTo>
                    <a:pt x="1419707" y="894345"/>
                    <a:pt x="1418359" y="898140"/>
                    <a:pt x="1418359" y="902385"/>
                  </a:cubicBezTo>
                  <a:cubicBezTo>
                    <a:pt x="1418359" y="906630"/>
                    <a:pt x="1419674" y="910425"/>
                    <a:pt x="1421831" y="912483"/>
                  </a:cubicBezTo>
                  <a:cubicBezTo>
                    <a:pt x="1423954" y="914541"/>
                    <a:pt x="1426616" y="914541"/>
                    <a:pt x="1428740" y="912483"/>
                  </a:cubicBezTo>
                  <a:cubicBezTo>
                    <a:pt x="1430897" y="910425"/>
                    <a:pt x="1432211" y="906566"/>
                    <a:pt x="1432211" y="902385"/>
                  </a:cubicBezTo>
                  <a:close/>
                  <a:moveTo>
                    <a:pt x="1426987" y="902385"/>
                  </a:moveTo>
                  <a:cubicBezTo>
                    <a:pt x="1426987" y="898205"/>
                    <a:pt x="1425673" y="894345"/>
                    <a:pt x="1423516" y="892223"/>
                  </a:cubicBezTo>
                  <a:cubicBezTo>
                    <a:pt x="1421392" y="890165"/>
                    <a:pt x="1418764" y="890165"/>
                    <a:pt x="1416607" y="892223"/>
                  </a:cubicBezTo>
                  <a:cubicBezTo>
                    <a:pt x="1414483" y="894345"/>
                    <a:pt x="1413135" y="898140"/>
                    <a:pt x="1413135" y="902385"/>
                  </a:cubicBezTo>
                  <a:cubicBezTo>
                    <a:pt x="1413135" y="906630"/>
                    <a:pt x="1414450" y="910425"/>
                    <a:pt x="1416607" y="912483"/>
                  </a:cubicBezTo>
                  <a:cubicBezTo>
                    <a:pt x="1418764" y="914541"/>
                    <a:pt x="1421392" y="914541"/>
                    <a:pt x="1423516" y="912483"/>
                  </a:cubicBezTo>
                  <a:cubicBezTo>
                    <a:pt x="1425673" y="910425"/>
                    <a:pt x="1426987" y="906566"/>
                    <a:pt x="1426987" y="902385"/>
                  </a:cubicBezTo>
                  <a:close/>
                  <a:moveTo>
                    <a:pt x="1397464" y="902385"/>
                  </a:moveTo>
                  <a:cubicBezTo>
                    <a:pt x="1397464" y="898205"/>
                    <a:pt x="1396149" y="894345"/>
                    <a:pt x="1393993" y="892223"/>
                  </a:cubicBezTo>
                  <a:cubicBezTo>
                    <a:pt x="1391869" y="890165"/>
                    <a:pt x="1389207" y="890165"/>
                    <a:pt x="1387084" y="892223"/>
                  </a:cubicBezTo>
                  <a:cubicBezTo>
                    <a:pt x="1384960" y="894345"/>
                    <a:pt x="1383646" y="898140"/>
                    <a:pt x="1383646" y="902385"/>
                  </a:cubicBezTo>
                  <a:cubicBezTo>
                    <a:pt x="1383646" y="906630"/>
                    <a:pt x="1384960" y="910425"/>
                    <a:pt x="1387084" y="912483"/>
                  </a:cubicBezTo>
                  <a:cubicBezTo>
                    <a:pt x="1389240" y="914541"/>
                    <a:pt x="1391869" y="914541"/>
                    <a:pt x="1393993" y="912483"/>
                  </a:cubicBezTo>
                  <a:cubicBezTo>
                    <a:pt x="1396149" y="910425"/>
                    <a:pt x="1397464" y="906566"/>
                    <a:pt x="1397464" y="902385"/>
                  </a:cubicBezTo>
                  <a:close/>
                  <a:moveTo>
                    <a:pt x="1385297" y="878523"/>
                  </a:moveTo>
                  <a:cubicBezTo>
                    <a:pt x="1385297" y="874342"/>
                    <a:pt x="1383983" y="870483"/>
                    <a:pt x="1381826" y="868425"/>
                  </a:cubicBezTo>
                  <a:cubicBezTo>
                    <a:pt x="1379669" y="866367"/>
                    <a:pt x="1377074" y="866367"/>
                    <a:pt x="1374917" y="868425"/>
                  </a:cubicBezTo>
                  <a:cubicBezTo>
                    <a:pt x="1372794" y="870483"/>
                    <a:pt x="1371446" y="874342"/>
                    <a:pt x="1371446" y="878523"/>
                  </a:cubicBezTo>
                  <a:cubicBezTo>
                    <a:pt x="1371446" y="882704"/>
                    <a:pt x="1372760" y="886563"/>
                    <a:pt x="1374917" y="888621"/>
                  </a:cubicBezTo>
                  <a:cubicBezTo>
                    <a:pt x="1377074" y="890679"/>
                    <a:pt x="1379669" y="890679"/>
                    <a:pt x="1381826" y="888621"/>
                  </a:cubicBezTo>
                  <a:cubicBezTo>
                    <a:pt x="1383949" y="886563"/>
                    <a:pt x="1385297" y="882704"/>
                    <a:pt x="1385297" y="878523"/>
                  </a:cubicBezTo>
                  <a:close/>
                  <a:moveTo>
                    <a:pt x="1376602" y="878523"/>
                  </a:moveTo>
                  <a:cubicBezTo>
                    <a:pt x="1376602" y="874342"/>
                    <a:pt x="1375288" y="870483"/>
                    <a:pt x="1373131" y="868425"/>
                  </a:cubicBezTo>
                  <a:cubicBezTo>
                    <a:pt x="1371008" y="866367"/>
                    <a:pt x="1368345" y="866367"/>
                    <a:pt x="1366222" y="868425"/>
                  </a:cubicBezTo>
                  <a:cubicBezTo>
                    <a:pt x="1364099" y="870483"/>
                    <a:pt x="1362784" y="874342"/>
                    <a:pt x="1362784" y="878523"/>
                  </a:cubicBezTo>
                  <a:cubicBezTo>
                    <a:pt x="1362784" y="882704"/>
                    <a:pt x="1364099" y="886563"/>
                    <a:pt x="1366222" y="888621"/>
                  </a:cubicBezTo>
                  <a:cubicBezTo>
                    <a:pt x="1368345" y="890679"/>
                    <a:pt x="1371008" y="890679"/>
                    <a:pt x="1373131" y="888621"/>
                  </a:cubicBezTo>
                  <a:cubicBezTo>
                    <a:pt x="1375288" y="886563"/>
                    <a:pt x="1376602" y="882704"/>
                    <a:pt x="1376602" y="878523"/>
                  </a:cubicBezTo>
                  <a:close/>
                  <a:moveTo>
                    <a:pt x="1366154" y="878523"/>
                  </a:moveTo>
                  <a:cubicBezTo>
                    <a:pt x="1366154" y="874342"/>
                    <a:pt x="1364840" y="870483"/>
                    <a:pt x="1362683" y="868425"/>
                  </a:cubicBezTo>
                  <a:cubicBezTo>
                    <a:pt x="1360560" y="866367"/>
                    <a:pt x="1357931" y="866367"/>
                    <a:pt x="1355774" y="868425"/>
                  </a:cubicBezTo>
                  <a:cubicBezTo>
                    <a:pt x="1353651" y="870483"/>
                    <a:pt x="1352336" y="874342"/>
                    <a:pt x="1352336" y="878523"/>
                  </a:cubicBezTo>
                  <a:cubicBezTo>
                    <a:pt x="1352336" y="882704"/>
                    <a:pt x="1353651" y="886563"/>
                    <a:pt x="1355774" y="888621"/>
                  </a:cubicBezTo>
                  <a:cubicBezTo>
                    <a:pt x="1357931" y="890679"/>
                    <a:pt x="1360560" y="890679"/>
                    <a:pt x="1362683" y="888621"/>
                  </a:cubicBezTo>
                  <a:cubicBezTo>
                    <a:pt x="1364840" y="886563"/>
                    <a:pt x="1366154" y="882704"/>
                    <a:pt x="1366154" y="878523"/>
                  </a:cubicBezTo>
                  <a:close/>
                  <a:moveTo>
                    <a:pt x="1359212" y="878523"/>
                  </a:moveTo>
                  <a:cubicBezTo>
                    <a:pt x="1359212" y="874342"/>
                    <a:pt x="1357897" y="870483"/>
                    <a:pt x="1355740" y="868425"/>
                  </a:cubicBezTo>
                  <a:cubicBezTo>
                    <a:pt x="1353617" y="866367"/>
                    <a:pt x="1350955" y="866367"/>
                    <a:pt x="1348832" y="868425"/>
                  </a:cubicBezTo>
                  <a:cubicBezTo>
                    <a:pt x="1346708" y="870483"/>
                    <a:pt x="1345394" y="874342"/>
                    <a:pt x="1345394" y="878523"/>
                  </a:cubicBezTo>
                  <a:cubicBezTo>
                    <a:pt x="1345394" y="882704"/>
                    <a:pt x="1346708" y="886563"/>
                    <a:pt x="1348832" y="888621"/>
                  </a:cubicBezTo>
                  <a:cubicBezTo>
                    <a:pt x="1350955" y="890679"/>
                    <a:pt x="1353617" y="890679"/>
                    <a:pt x="1355740" y="888621"/>
                  </a:cubicBezTo>
                  <a:cubicBezTo>
                    <a:pt x="1357897" y="886563"/>
                    <a:pt x="1359212" y="882704"/>
                    <a:pt x="1359212" y="878523"/>
                  </a:cubicBezTo>
                  <a:close/>
                  <a:moveTo>
                    <a:pt x="1352269" y="878523"/>
                  </a:moveTo>
                  <a:cubicBezTo>
                    <a:pt x="1352269" y="874342"/>
                    <a:pt x="1350955" y="870483"/>
                    <a:pt x="1348798" y="868425"/>
                  </a:cubicBezTo>
                  <a:cubicBezTo>
                    <a:pt x="1346675" y="866367"/>
                    <a:pt x="1344012" y="866367"/>
                    <a:pt x="1341889" y="868425"/>
                  </a:cubicBezTo>
                  <a:cubicBezTo>
                    <a:pt x="1339766" y="870483"/>
                    <a:pt x="1338418" y="874342"/>
                    <a:pt x="1338418" y="878523"/>
                  </a:cubicBezTo>
                  <a:cubicBezTo>
                    <a:pt x="1338418" y="882704"/>
                    <a:pt x="1339732" y="886563"/>
                    <a:pt x="1341889" y="888621"/>
                  </a:cubicBezTo>
                  <a:cubicBezTo>
                    <a:pt x="1344046" y="890679"/>
                    <a:pt x="1346675" y="890679"/>
                    <a:pt x="1348798" y="888621"/>
                  </a:cubicBezTo>
                  <a:cubicBezTo>
                    <a:pt x="1350955" y="886563"/>
                    <a:pt x="1352269" y="882704"/>
                    <a:pt x="1352269" y="878523"/>
                  </a:cubicBezTo>
                  <a:close/>
                  <a:moveTo>
                    <a:pt x="1348798" y="868039"/>
                  </a:moveTo>
                  <a:cubicBezTo>
                    <a:pt x="1348798" y="863859"/>
                    <a:pt x="1347483" y="860000"/>
                    <a:pt x="1345326" y="857941"/>
                  </a:cubicBezTo>
                  <a:cubicBezTo>
                    <a:pt x="1343203" y="855883"/>
                    <a:pt x="1340574" y="855883"/>
                    <a:pt x="1338418" y="857941"/>
                  </a:cubicBezTo>
                  <a:cubicBezTo>
                    <a:pt x="1336294" y="860000"/>
                    <a:pt x="1334980" y="863859"/>
                    <a:pt x="1334980" y="868039"/>
                  </a:cubicBezTo>
                  <a:cubicBezTo>
                    <a:pt x="1334980" y="872220"/>
                    <a:pt x="1336294" y="876079"/>
                    <a:pt x="1338418" y="878137"/>
                  </a:cubicBezTo>
                  <a:cubicBezTo>
                    <a:pt x="1340574" y="880195"/>
                    <a:pt x="1343203" y="880195"/>
                    <a:pt x="1345326" y="878137"/>
                  </a:cubicBezTo>
                  <a:cubicBezTo>
                    <a:pt x="1347483" y="876079"/>
                    <a:pt x="1348798" y="872220"/>
                    <a:pt x="1348798" y="868039"/>
                  </a:cubicBezTo>
                  <a:close/>
                  <a:moveTo>
                    <a:pt x="1340103" y="868039"/>
                  </a:moveTo>
                  <a:cubicBezTo>
                    <a:pt x="1340103" y="863859"/>
                    <a:pt x="1338788" y="860000"/>
                    <a:pt x="1336665" y="857941"/>
                  </a:cubicBezTo>
                  <a:cubicBezTo>
                    <a:pt x="1334508" y="855883"/>
                    <a:pt x="1331879" y="855883"/>
                    <a:pt x="1329756" y="857941"/>
                  </a:cubicBezTo>
                  <a:cubicBezTo>
                    <a:pt x="1327633" y="860000"/>
                    <a:pt x="1326318" y="863859"/>
                    <a:pt x="1326318" y="868039"/>
                  </a:cubicBezTo>
                  <a:cubicBezTo>
                    <a:pt x="1326318" y="872220"/>
                    <a:pt x="1327633" y="876079"/>
                    <a:pt x="1329756" y="878137"/>
                  </a:cubicBezTo>
                  <a:cubicBezTo>
                    <a:pt x="1331913" y="880195"/>
                    <a:pt x="1334542" y="880195"/>
                    <a:pt x="1336665" y="878137"/>
                  </a:cubicBezTo>
                  <a:cubicBezTo>
                    <a:pt x="1338788" y="876079"/>
                    <a:pt x="1340103" y="872220"/>
                    <a:pt x="1340103" y="868039"/>
                  </a:cubicBezTo>
                  <a:close/>
                  <a:moveTo>
                    <a:pt x="1338350" y="868039"/>
                  </a:moveTo>
                  <a:cubicBezTo>
                    <a:pt x="1338350" y="863859"/>
                    <a:pt x="1337036" y="860000"/>
                    <a:pt x="1334879" y="857941"/>
                  </a:cubicBezTo>
                  <a:cubicBezTo>
                    <a:pt x="1332755" y="855883"/>
                    <a:pt x="1330093" y="855883"/>
                    <a:pt x="1327970" y="857941"/>
                  </a:cubicBezTo>
                  <a:cubicBezTo>
                    <a:pt x="1325847" y="860000"/>
                    <a:pt x="1324532" y="863859"/>
                    <a:pt x="1324532" y="868039"/>
                  </a:cubicBezTo>
                  <a:cubicBezTo>
                    <a:pt x="1324532" y="872220"/>
                    <a:pt x="1325847" y="876079"/>
                    <a:pt x="1327970" y="878137"/>
                  </a:cubicBezTo>
                  <a:cubicBezTo>
                    <a:pt x="1330093" y="880195"/>
                    <a:pt x="1332755" y="880195"/>
                    <a:pt x="1334879" y="878137"/>
                  </a:cubicBezTo>
                  <a:cubicBezTo>
                    <a:pt x="1337036" y="876079"/>
                    <a:pt x="1338350" y="872220"/>
                    <a:pt x="1338350" y="868039"/>
                  </a:cubicBezTo>
                  <a:close/>
                  <a:moveTo>
                    <a:pt x="1327936" y="858199"/>
                  </a:moveTo>
                  <a:cubicBezTo>
                    <a:pt x="1327936" y="854018"/>
                    <a:pt x="1326622" y="850159"/>
                    <a:pt x="1324465" y="848101"/>
                  </a:cubicBezTo>
                  <a:cubicBezTo>
                    <a:pt x="1322308" y="846042"/>
                    <a:pt x="1319679" y="846042"/>
                    <a:pt x="1317556" y="848101"/>
                  </a:cubicBezTo>
                  <a:cubicBezTo>
                    <a:pt x="1315433" y="850159"/>
                    <a:pt x="1314118" y="854018"/>
                    <a:pt x="1314118" y="858199"/>
                  </a:cubicBezTo>
                  <a:cubicBezTo>
                    <a:pt x="1314118" y="862379"/>
                    <a:pt x="1315433" y="866238"/>
                    <a:pt x="1317556" y="868297"/>
                  </a:cubicBezTo>
                  <a:cubicBezTo>
                    <a:pt x="1319713" y="870419"/>
                    <a:pt x="1322341" y="870419"/>
                    <a:pt x="1324465" y="868297"/>
                  </a:cubicBezTo>
                  <a:cubicBezTo>
                    <a:pt x="1326588" y="866238"/>
                    <a:pt x="1327936" y="862379"/>
                    <a:pt x="1327936" y="858199"/>
                  </a:cubicBezTo>
                  <a:close/>
                  <a:moveTo>
                    <a:pt x="1324465" y="858199"/>
                  </a:moveTo>
                  <a:cubicBezTo>
                    <a:pt x="1324465" y="854018"/>
                    <a:pt x="1323150" y="850159"/>
                    <a:pt x="1320993" y="848101"/>
                  </a:cubicBezTo>
                  <a:cubicBezTo>
                    <a:pt x="1318870" y="846042"/>
                    <a:pt x="1316241" y="846042"/>
                    <a:pt x="1314084" y="848101"/>
                  </a:cubicBezTo>
                  <a:cubicBezTo>
                    <a:pt x="1311961" y="850159"/>
                    <a:pt x="1310613" y="854018"/>
                    <a:pt x="1310613" y="858199"/>
                  </a:cubicBezTo>
                  <a:cubicBezTo>
                    <a:pt x="1310613" y="862379"/>
                    <a:pt x="1311928" y="866238"/>
                    <a:pt x="1314084" y="868297"/>
                  </a:cubicBezTo>
                  <a:cubicBezTo>
                    <a:pt x="1316241" y="870419"/>
                    <a:pt x="1318870" y="870419"/>
                    <a:pt x="1320993" y="868297"/>
                  </a:cubicBezTo>
                  <a:cubicBezTo>
                    <a:pt x="1323150" y="866238"/>
                    <a:pt x="1324465" y="862379"/>
                    <a:pt x="1324465" y="858199"/>
                  </a:cubicBezTo>
                  <a:close/>
                  <a:moveTo>
                    <a:pt x="1289684" y="848744"/>
                  </a:moveTo>
                  <a:cubicBezTo>
                    <a:pt x="1289684" y="844563"/>
                    <a:pt x="1288370" y="840704"/>
                    <a:pt x="1286213" y="838646"/>
                  </a:cubicBezTo>
                  <a:cubicBezTo>
                    <a:pt x="1284089" y="836588"/>
                    <a:pt x="1281461" y="836588"/>
                    <a:pt x="1279304" y="838646"/>
                  </a:cubicBezTo>
                  <a:cubicBezTo>
                    <a:pt x="1277180" y="840704"/>
                    <a:pt x="1275866" y="844563"/>
                    <a:pt x="1275866" y="848744"/>
                  </a:cubicBezTo>
                  <a:cubicBezTo>
                    <a:pt x="1275866" y="852924"/>
                    <a:pt x="1277180" y="856784"/>
                    <a:pt x="1279304" y="858842"/>
                  </a:cubicBezTo>
                  <a:cubicBezTo>
                    <a:pt x="1281461" y="860900"/>
                    <a:pt x="1284089" y="860900"/>
                    <a:pt x="1286213" y="858842"/>
                  </a:cubicBezTo>
                  <a:cubicBezTo>
                    <a:pt x="1288370" y="856784"/>
                    <a:pt x="1289684" y="852924"/>
                    <a:pt x="1289684" y="848744"/>
                  </a:cubicBezTo>
                  <a:close/>
                  <a:moveTo>
                    <a:pt x="1268822" y="830285"/>
                  </a:moveTo>
                  <a:cubicBezTo>
                    <a:pt x="1268822" y="826104"/>
                    <a:pt x="1267508" y="822245"/>
                    <a:pt x="1265351" y="820186"/>
                  </a:cubicBezTo>
                  <a:cubicBezTo>
                    <a:pt x="1263228" y="818128"/>
                    <a:pt x="1260599" y="818128"/>
                    <a:pt x="1258442" y="820186"/>
                  </a:cubicBezTo>
                  <a:cubicBezTo>
                    <a:pt x="1256319" y="822245"/>
                    <a:pt x="1255004" y="826104"/>
                    <a:pt x="1255004" y="830285"/>
                  </a:cubicBezTo>
                  <a:cubicBezTo>
                    <a:pt x="1255004" y="834465"/>
                    <a:pt x="1256319" y="838324"/>
                    <a:pt x="1258442" y="840382"/>
                  </a:cubicBezTo>
                  <a:cubicBezTo>
                    <a:pt x="1260599" y="842441"/>
                    <a:pt x="1263228" y="842441"/>
                    <a:pt x="1265351" y="840382"/>
                  </a:cubicBezTo>
                  <a:cubicBezTo>
                    <a:pt x="1267508" y="838324"/>
                    <a:pt x="1268822" y="834401"/>
                    <a:pt x="1268822" y="830285"/>
                  </a:cubicBezTo>
                  <a:close/>
                  <a:moveTo>
                    <a:pt x="1267104" y="821151"/>
                  </a:moveTo>
                  <a:cubicBezTo>
                    <a:pt x="1267104" y="816971"/>
                    <a:pt x="1265789" y="813112"/>
                    <a:pt x="1263632" y="811053"/>
                  </a:cubicBezTo>
                  <a:cubicBezTo>
                    <a:pt x="1261509" y="808995"/>
                    <a:pt x="1258880" y="808995"/>
                    <a:pt x="1256723" y="811053"/>
                  </a:cubicBezTo>
                  <a:cubicBezTo>
                    <a:pt x="1254600" y="813112"/>
                    <a:pt x="1253252" y="816971"/>
                    <a:pt x="1253252" y="821151"/>
                  </a:cubicBezTo>
                  <a:cubicBezTo>
                    <a:pt x="1253252" y="825332"/>
                    <a:pt x="1254566" y="829191"/>
                    <a:pt x="1256723" y="831249"/>
                  </a:cubicBezTo>
                  <a:cubicBezTo>
                    <a:pt x="1258880" y="833307"/>
                    <a:pt x="1261509" y="833307"/>
                    <a:pt x="1263632" y="831249"/>
                  </a:cubicBezTo>
                  <a:cubicBezTo>
                    <a:pt x="1265755" y="829127"/>
                    <a:pt x="1267104" y="825268"/>
                    <a:pt x="1267104" y="821151"/>
                  </a:cubicBezTo>
                  <a:close/>
                  <a:moveTo>
                    <a:pt x="1265351" y="821151"/>
                  </a:moveTo>
                  <a:cubicBezTo>
                    <a:pt x="1265351" y="816971"/>
                    <a:pt x="1264037" y="813112"/>
                    <a:pt x="1261880" y="811053"/>
                  </a:cubicBezTo>
                  <a:cubicBezTo>
                    <a:pt x="1259756" y="808995"/>
                    <a:pt x="1257128" y="808995"/>
                    <a:pt x="1254971" y="811053"/>
                  </a:cubicBezTo>
                  <a:cubicBezTo>
                    <a:pt x="1252847" y="813112"/>
                    <a:pt x="1251499" y="816971"/>
                    <a:pt x="1251499" y="821151"/>
                  </a:cubicBezTo>
                  <a:cubicBezTo>
                    <a:pt x="1251499" y="825332"/>
                    <a:pt x="1252814" y="829191"/>
                    <a:pt x="1254971" y="831249"/>
                  </a:cubicBezTo>
                  <a:cubicBezTo>
                    <a:pt x="1257128" y="833307"/>
                    <a:pt x="1259756" y="833307"/>
                    <a:pt x="1261880" y="831249"/>
                  </a:cubicBezTo>
                  <a:cubicBezTo>
                    <a:pt x="1264037" y="829127"/>
                    <a:pt x="1265351" y="825268"/>
                    <a:pt x="1265351" y="821151"/>
                  </a:cubicBezTo>
                  <a:close/>
                  <a:moveTo>
                    <a:pt x="1256656" y="821151"/>
                  </a:moveTo>
                  <a:cubicBezTo>
                    <a:pt x="1256656" y="816971"/>
                    <a:pt x="1255341" y="813112"/>
                    <a:pt x="1253185" y="811053"/>
                  </a:cubicBezTo>
                  <a:cubicBezTo>
                    <a:pt x="1251061" y="808995"/>
                    <a:pt x="1248432" y="808995"/>
                    <a:pt x="1246275" y="811053"/>
                  </a:cubicBezTo>
                  <a:cubicBezTo>
                    <a:pt x="1244152" y="813112"/>
                    <a:pt x="1242838" y="816971"/>
                    <a:pt x="1242838" y="821151"/>
                  </a:cubicBezTo>
                  <a:cubicBezTo>
                    <a:pt x="1242838" y="825332"/>
                    <a:pt x="1244152" y="829191"/>
                    <a:pt x="1246275" y="831249"/>
                  </a:cubicBezTo>
                  <a:cubicBezTo>
                    <a:pt x="1248432" y="833307"/>
                    <a:pt x="1251061" y="833307"/>
                    <a:pt x="1253185" y="831249"/>
                  </a:cubicBezTo>
                  <a:cubicBezTo>
                    <a:pt x="1255308" y="829127"/>
                    <a:pt x="1256656" y="825268"/>
                    <a:pt x="1256656" y="821151"/>
                  </a:cubicBezTo>
                  <a:close/>
                  <a:moveTo>
                    <a:pt x="1244489" y="821151"/>
                  </a:moveTo>
                  <a:cubicBezTo>
                    <a:pt x="1244489" y="816971"/>
                    <a:pt x="1243175" y="813112"/>
                    <a:pt x="1241018" y="811053"/>
                  </a:cubicBezTo>
                  <a:cubicBezTo>
                    <a:pt x="1238895" y="808995"/>
                    <a:pt x="1236266" y="808995"/>
                    <a:pt x="1234109" y="811053"/>
                  </a:cubicBezTo>
                  <a:cubicBezTo>
                    <a:pt x="1231986" y="813112"/>
                    <a:pt x="1230638" y="816971"/>
                    <a:pt x="1230638" y="821151"/>
                  </a:cubicBezTo>
                  <a:cubicBezTo>
                    <a:pt x="1230638" y="825332"/>
                    <a:pt x="1231952" y="829191"/>
                    <a:pt x="1234109" y="831249"/>
                  </a:cubicBezTo>
                  <a:cubicBezTo>
                    <a:pt x="1236266" y="833307"/>
                    <a:pt x="1238895" y="833307"/>
                    <a:pt x="1241018" y="831249"/>
                  </a:cubicBezTo>
                  <a:cubicBezTo>
                    <a:pt x="1243175" y="829127"/>
                    <a:pt x="1244489" y="825268"/>
                    <a:pt x="1244489" y="821151"/>
                  </a:cubicBezTo>
                  <a:close/>
                  <a:moveTo>
                    <a:pt x="1239265" y="821151"/>
                  </a:moveTo>
                  <a:cubicBezTo>
                    <a:pt x="1239265" y="816971"/>
                    <a:pt x="1237951" y="813112"/>
                    <a:pt x="1235828" y="811053"/>
                  </a:cubicBezTo>
                  <a:cubicBezTo>
                    <a:pt x="1233705" y="808995"/>
                    <a:pt x="1231042" y="808995"/>
                    <a:pt x="1228919" y="811053"/>
                  </a:cubicBezTo>
                  <a:cubicBezTo>
                    <a:pt x="1226796" y="813112"/>
                    <a:pt x="1225448" y="816971"/>
                    <a:pt x="1225448" y="821151"/>
                  </a:cubicBezTo>
                  <a:cubicBezTo>
                    <a:pt x="1225448" y="825332"/>
                    <a:pt x="1226762" y="829191"/>
                    <a:pt x="1228919" y="831249"/>
                  </a:cubicBezTo>
                  <a:cubicBezTo>
                    <a:pt x="1231076" y="833307"/>
                    <a:pt x="1233705" y="833307"/>
                    <a:pt x="1235828" y="831249"/>
                  </a:cubicBezTo>
                  <a:cubicBezTo>
                    <a:pt x="1237951" y="829127"/>
                    <a:pt x="1239265" y="825268"/>
                    <a:pt x="1239265" y="821151"/>
                  </a:cubicBezTo>
                  <a:close/>
                  <a:moveTo>
                    <a:pt x="1232323" y="813112"/>
                  </a:moveTo>
                  <a:cubicBezTo>
                    <a:pt x="1232323" y="808931"/>
                    <a:pt x="1231008" y="805072"/>
                    <a:pt x="1228885" y="803014"/>
                  </a:cubicBezTo>
                  <a:cubicBezTo>
                    <a:pt x="1226762" y="800955"/>
                    <a:pt x="1224099" y="800955"/>
                    <a:pt x="1221976" y="803014"/>
                  </a:cubicBezTo>
                  <a:cubicBezTo>
                    <a:pt x="1219853" y="805072"/>
                    <a:pt x="1218539" y="808931"/>
                    <a:pt x="1218539" y="813112"/>
                  </a:cubicBezTo>
                  <a:cubicBezTo>
                    <a:pt x="1218539" y="817292"/>
                    <a:pt x="1219853" y="821151"/>
                    <a:pt x="1221976" y="823209"/>
                  </a:cubicBezTo>
                  <a:cubicBezTo>
                    <a:pt x="1224133" y="825268"/>
                    <a:pt x="1226762" y="825268"/>
                    <a:pt x="1228885" y="823209"/>
                  </a:cubicBezTo>
                  <a:cubicBezTo>
                    <a:pt x="1231042" y="821151"/>
                    <a:pt x="1232323" y="817292"/>
                    <a:pt x="1232323" y="813112"/>
                  </a:cubicBezTo>
                  <a:close/>
                  <a:moveTo>
                    <a:pt x="1228851" y="805329"/>
                  </a:moveTo>
                  <a:cubicBezTo>
                    <a:pt x="1228851" y="801148"/>
                    <a:pt x="1227537" y="797289"/>
                    <a:pt x="1225414" y="795231"/>
                  </a:cubicBezTo>
                  <a:cubicBezTo>
                    <a:pt x="1223291" y="793173"/>
                    <a:pt x="1220628" y="793173"/>
                    <a:pt x="1218505" y="795231"/>
                  </a:cubicBezTo>
                  <a:cubicBezTo>
                    <a:pt x="1216382" y="797289"/>
                    <a:pt x="1215067" y="801148"/>
                    <a:pt x="1215067" y="805329"/>
                  </a:cubicBezTo>
                  <a:cubicBezTo>
                    <a:pt x="1215067" y="809510"/>
                    <a:pt x="1216382" y="813369"/>
                    <a:pt x="1218505" y="815427"/>
                  </a:cubicBezTo>
                  <a:cubicBezTo>
                    <a:pt x="1220662" y="817485"/>
                    <a:pt x="1223291" y="817485"/>
                    <a:pt x="1225414" y="815427"/>
                  </a:cubicBezTo>
                  <a:cubicBezTo>
                    <a:pt x="1227571" y="813369"/>
                    <a:pt x="1228851" y="809510"/>
                    <a:pt x="1228851" y="805329"/>
                  </a:cubicBezTo>
                  <a:close/>
                  <a:moveTo>
                    <a:pt x="1218404" y="797611"/>
                  </a:moveTo>
                  <a:cubicBezTo>
                    <a:pt x="1218404" y="793430"/>
                    <a:pt x="1217089" y="789571"/>
                    <a:pt x="1214966" y="787513"/>
                  </a:cubicBezTo>
                  <a:cubicBezTo>
                    <a:pt x="1212843" y="785455"/>
                    <a:pt x="1210180" y="785455"/>
                    <a:pt x="1208057" y="787513"/>
                  </a:cubicBezTo>
                  <a:cubicBezTo>
                    <a:pt x="1205934" y="789571"/>
                    <a:pt x="1204620" y="793494"/>
                    <a:pt x="1204620" y="797611"/>
                  </a:cubicBezTo>
                  <a:cubicBezTo>
                    <a:pt x="1204620" y="801727"/>
                    <a:pt x="1205934" y="805651"/>
                    <a:pt x="1208057" y="807709"/>
                  </a:cubicBezTo>
                  <a:cubicBezTo>
                    <a:pt x="1210214" y="809767"/>
                    <a:pt x="1212843" y="809767"/>
                    <a:pt x="1214966" y="807709"/>
                  </a:cubicBezTo>
                  <a:cubicBezTo>
                    <a:pt x="1217089" y="805651"/>
                    <a:pt x="1218404" y="801792"/>
                    <a:pt x="1218404" y="797611"/>
                  </a:cubicBezTo>
                  <a:close/>
                  <a:moveTo>
                    <a:pt x="1206237" y="797611"/>
                  </a:moveTo>
                  <a:cubicBezTo>
                    <a:pt x="1206237" y="793430"/>
                    <a:pt x="1204923" y="789571"/>
                    <a:pt x="1202766" y="787513"/>
                  </a:cubicBezTo>
                  <a:cubicBezTo>
                    <a:pt x="1200643" y="785455"/>
                    <a:pt x="1198014" y="785455"/>
                    <a:pt x="1195857" y="787513"/>
                  </a:cubicBezTo>
                  <a:cubicBezTo>
                    <a:pt x="1193734" y="789571"/>
                    <a:pt x="1192419" y="793494"/>
                    <a:pt x="1192419" y="797611"/>
                  </a:cubicBezTo>
                  <a:cubicBezTo>
                    <a:pt x="1192419" y="801727"/>
                    <a:pt x="1193734" y="805651"/>
                    <a:pt x="1195857" y="807709"/>
                  </a:cubicBezTo>
                  <a:cubicBezTo>
                    <a:pt x="1198014" y="809767"/>
                    <a:pt x="1200643" y="809767"/>
                    <a:pt x="1202766" y="807709"/>
                  </a:cubicBezTo>
                  <a:cubicBezTo>
                    <a:pt x="1204923" y="805651"/>
                    <a:pt x="1206237" y="801792"/>
                    <a:pt x="1206237" y="797611"/>
                  </a:cubicBezTo>
                  <a:close/>
                  <a:moveTo>
                    <a:pt x="1192352" y="797611"/>
                  </a:moveTo>
                  <a:cubicBezTo>
                    <a:pt x="1192352" y="793430"/>
                    <a:pt x="1191038" y="789571"/>
                    <a:pt x="1188881" y="787513"/>
                  </a:cubicBezTo>
                  <a:cubicBezTo>
                    <a:pt x="1186757" y="785455"/>
                    <a:pt x="1184129" y="785455"/>
                    <a:pt x="1181972" y="787513"/>
                  </a:cubicBezTo>
                  <a:cubicBezTo>
                    <a:pt x="1179848" y="789571"/>
                    <a:pt x="1178500" y="793494"/>
                    <a:pt x="1178500" y="797611"/>
                  </a:cubicBezTo>
                  <a:cubicBezTo>
                    <a:pt x="1178500" y="801727"/>
                    <a:pt x="1179815" y="805651"/>
                    <a:pt x="1181972" y="807709"/>
                  </a:cubicBezTo>
                  <a:cubicBezTo>
                    <a:pt x="1184129" y="809767"/>
                    <a:pt x="1186724" y="809767"/>
                    <a:pt x="1188881" y="807709"/>
                  </a:cubicBezTo>
                  <a:cubicBezTo>
                    <a:pt x="1191038" y="805651"/>
                    <a:pt x="1192352" y="801792"/>
                    <a:pt x="1192352" y="797611"/>
                  </a:cubicBezTo>
                  <a:close/>
                  <a:moveTo>
                    <a:pt x="1183657" y="782946"/>
                  </a:moveTo>
                  <a:cubicBezTo>
                    <a:pt x="1183657" y="778766"/>
                    <a:pt x="1182342" y="774906"/>
                    <a:pt x="1180219" y="772848"/>
                  </a:cubicBezTo>
                  <a:cubicBezTo>
                    <a:pt x="1178096" y="770790"/>
                    <a:pt x="1175433" y="770790"/>
                    <a:pt x="1173310" y="772848"/>
                  </a:cubicBezTo>
                  <a:cubicBezTo>
                    <a:pt x="1171187" y="774906"/>
                    <a:pt x="1169873" y="778766"/>
                    <a:pt x="1169873" y="782946"/>
                  </a:cubicBezTo>
                  <a:cubicBezTo>
                    <a:pt x="1169873" y="787127"/>
                    <a:pt x="1171187" y="790986"/>
                    <a:pt x="1173310" y="793044"/>
                  </a:cubicBezTo>
                  <a:cubicBezTo>
                    <a:pt x="1175467" y="795102"/>
                    <a:pt x="1178096" y="795102"/>
                    <a:pt x="1180219" y="793044"/>
                  </a:cubicBezTo>
                  <a:cubicBezTo>
                    <a:pt x="1182376" y="790986"/>
                    <a:pt x="1183657" y="787127"/>
                    <a:pt x="1183657" y="782946"/>
                  </a:cubicBezTo>
                  <a:close/>
                  <a:moveTo>
                    <a:pt x="1155852" y="775678"/>
                  </a:moveTo>
                  <a:cubicBezTo>
                    <a:pt x="1155852" y="771498"/>
                    <a:pt x="1154538" y="767638"/>
                    <a:pt x="1152381" y="765580"/>
                  </a:cubicBezTo>
                  <a:cubicBezTo>
                    <a:pt x="1150258" y="763522"/>
                    <a:pt x="1147595" y="763522"/>
                    <a:pt x="1145472" y="765580"/>
                  </a:cubicBezTo>
                  <a:cubicBezTo>
                    <a:pt x="1143349" y="767638"/>
                    <a:pt x="1142034" y="771498"/>
                    <a:pt x="1142034" y="775678"/>
                  </a:cubicBezTo>
                  <a:cubicBezTo>
                    <a:pt x="1142034" y="779859"/>
                    <a:pt x="1143349" y="783718"/>
                    <a:pt x="1145472" y="785776"/>
                  </a:cubicBezTo>
                  <a:cubicBezTo>
                    <a:pt x="1147629" y="787834"/>
                    <a:pt x="1150258" y="787834"/>
                    <a:pt x="1152381" y="785776"/>
                  </a:cubicBezTo>
                  <a:cubicBezTo>
                    <a:pt x="1154538" y="783718"/>
                    <a:pt x="1155852" y="779795"/>
                    <a:pt x="1155852" y="775678"/>
                  </a:cubicBezTo>
                  <a:close/>
                  <a:moveTo>
                    <a:pt x="1147157" y="775678"/>
                  </a:moveTo>
                  <a:cubicBezTo>
                    <a:pt x="1147157" y="771498"/>
                    <a:pt x="1145843" y="767638"/>
                    <a:pt x="1143686" y="765580"/>
                  </a:cubicBezTo>
                  <a:cubicBezTo>
                    <a:pt x="1141563" y="763522"/>
                    <a:pt x="1138934" y="763522"/>
                    <a:pt x="1136777" y="765580"/>
                  </a:cubicBezTo>
                  <a:cubicBezTo>
                    <a:pt x="1134654" y="767638"/>
                    <a:pt x="1133339" y="771498"/>
                    <a:pt x="1133339" y="775678"/>
                  </a:cubicBezTo>
                  <a:cubicBezTo>
                    <a:pt x="1133339" y="779859"/>
                    <a:pt x="1134654" y="783718"/>
                    <a:pt x="1136777" y="785776"/>
                  </a:cubicBezTo>
                  <a:cubicBezTo>
                    <a:pt x="1138934" y="787834"/>
                    <a:pt x="1141563" y="787834"/>
                    <a:pt x="1143686" y="785776"/>
                  </a:cubicBezTo>
                  <a:cubicBezTo>
                    <a:pt x="1145843" y="783718"/>
                    <a:pt x="1147157" y="779795"/>
                    <a:pt x="1147157" y="775678"/>
                  </a:cubicBezTo>
                  <a:close/>
                  <a:moveTo>
                    <a:pt x="1145405" y="775678"/>
                  </a:moveTo>
                  <a:cubicBezTo>
                    <a:pt x="1145405" y="771498"/>
                    <a:pt x="1144090" y="767638"/>
                    <a:pt x="1141933" y="765580"/>
                  </a:cubicBezTo>
                  <a:cubicBezTo>
                    <a:pt x="1139810" y="763522"/>
                    <a:pt x="1137148" y="763522"/>
                    <a:pt x="1135024" y="765580"/>
                  </a:cubicBezTo>
                  <a:cubicBezTo>
                    <a:pt x="1132901" y="767638"/>
                    <a:pt x="1131587" y="771498"/>
                    <a:pt x="1131587" y="775678"/>
                  </a:cubicBezTo>
                  <a:cubicBezTo>
                    <a:pt x="1131587" y="779859"/>
                    <a:pt x="1132901" y="783718"/>
                    <a:pt x="1135024" y="785776"/>
                  </a:cubicBezTo>
                  <a:cubicBezTo>
                    <a:pt x="1137181" y="787834"/>
                    <a:pt x="1139810" y="787834"/>
                    <a:pt x="1141933" y="785776"/>
                  </a:cubicBezTo>
                  <a:cubicBezTo>
                    <a:pt x="1144090" y="783718"/>
                    <a:pt x="1145405" y="779795"/>
                    <a:pt x="1145405" y="775678"/>
                  </a:cubicBezTo>
                  <a:close/>
                  <a:moveTo>
                    <a:pt x="1140215" y="768668"/>
                  </a:moveTo>
                  <a:cubicBezTo>
                    <a:pt x="1140215" y="764487"/>
                    <a:pt x="1138900" y="760628"/>
                    <a:pt x="1136743" y="758570"/>
                  </a:cubicBezTo>
                  <a:cubicBezTo>
                    <a:pt x="1134620" y="756511"/>
                    <a:pt x="1131991" y="756511"/>
                    <a:pt x="1129834" y="758570"/>
                  </a:cubicBezTo>
                  <a:cubicBezTo>
                    <a:pt x="1127711" y="760628"/>
                    <a:pt x="1126397" y="764487"/>
                    <a:pt x="1126397" y="768668"/>
                  </a:cubicBezTo>
                  <a:cubicBezTo>
                    <a:pt x="1126397" y="772848"/>
                    <a:pt x="1127711" y="776707"/>
                    <a:pt x="1129834" y="778766"/>
                  </a:cubicBezTo>
                  <a:cubicBezTo>
                    <a:pt x="1131991" y="780824"/>
                    <a:pt x="1134620" y="780824"/>
                    <a:pt x="1136743" y="778766"/>
                  </a:cubicBezTo>
                  <a:cubicBezTo>
                    <a:pt x="1138900" y="776707"/>
                    <a:pt x="1140215" y="772848"/>
                    <a:pt x="1140215" y="768668"/>
                  </a:cubicBezTo>
                  <a:close/>
                  <a:moveTo>
                    <a:pt x="1129767" y="768668"/>
                  </a:moveTo>
                  <a:cubicBezTo>
                    <a:pt x="1129767" y="764487"/>
                    <a:pt x="1128452" y="760628"/>
                    <a:pt x="1126296" y="758570"/>
                  </a:cubicBezTo>
                  <a:cubicBezTo>
                    <a:pt x="1124172" y="756511"/>
                    <a:pt x="1121544" y="756511"/>
                    <a:pt x="1119387" y="758570"/>
                  </a:cubicBezTo>
                  <a:cubicBezTo>
                    <a:pt x="1117263" y="760628"/>
                    <a:pt x="1115949" y="764487"/>
                    <a:pt x="1115949" y="768668"/>
                  </a:cubicBezTo>
                  <a:cubicBezTo>
                    <a:pt x="1115949" y="772848"/>
                    <a:pt x="1117263" y="776707"/>
                    <a:pt x="1119387" y="778766"/>
                  </a:cubicBezTo>
                  <a:cubicBezTo>
                    <a:pt x="1121544" y="780824"/>
                    <a:pt x="1124172" y="780824"/>
                    <a:pt x="1126296" y="778766"/>
                  </a:cubicBezTo>
                  <a:cubicBezTo>
                    <a:pt x="1128452" y="776707"/>
                    <a:pt x="1129767" y="772848"/>
                    <a:pt x="1129767" y="768668"/>
                  </a:cubicBezTo>
                  <a:close/>
                  <a:moveTo>
                    <a:pt x="1122824" y="761850"/>
                  </a:moveTo>
                  <a:cubicBezTo>
                    <a:pt x="1122824" y="757669"/>
                    <a:pt x="1121510" y="753810"/>
                    <a:pt x="1119353" y="751752"/>
                  </a:cubicBezTo>
                  <a:cubicBezTo>
                    <a:pt x="1117230" y="749694"/>
                    <a:pt x="1114601" y="749694"/>
                    <a:pt x="1112444" y="751752"/>
                  </a:cubicBezTo>
                  <a:cubicBezTo>
                    <a:pt x="1110321" y="753810"/>
                    <a:pt x="1108973" y="757733"/>
                    <a:pt x="1108973" y="761850"/>
                  </a:cubicBezTo>
                  <a:cubicBezTo>
                    <a:pt x="1108973" y="765966"/>
                    <a:pt x="1110287" y="769890"/>
                    <a:pt x="1112444" y="771948"/>
                  </a:cubicBezTo>
                  <a:cubicBezTo>
                    <a:pt x="1114601" y="774006"/>
                    <a:pt x="1117196" y="774006"/>
                    <a:pt x="1119353" y="771948"/>
                  </a:cubicBezTo>
                  <a:cubicBezTo>
                    <a:pt x="1121510" y="769890"/>
                    <a:pt x="1122824" y="766031"/>
                    <a:pt x="1122824" y="761850"/>
                  </a:cubicBezTo>
                  <a:close/>
                  <a:moveTo>
                    <a:pt x="1119353" y="761850"/>
                  </a:moveTo>
                  <a:cubicBezTo>
                    <a:pt x="1119353" y="757669"/>
                    <a:pt x="1118038" y="753810"/>
                    <a:pt x="1115882" y="751752"/>
                  </a:cubicBezTo>
                  <a:cubicBezTo>
                    <a:pt x="1113758" y="749694"/>
                    <a:pt x="1111130" y="749694"/>
                    <a:pt x="1108973" y="751752"/>
                  </a:cubicBezTo>
                  <a:cubicBezTo>
                    <a:pt x="1106849" y="753810"/>
                    <a:pt x="1105535" y="757733"/>
                    <a:pt x="1105535" y="761850"/>
                  </a:cubicBezTo>
                  <a:cubicBezTo>
                    <a:pt x="1105535" y="765966"/>
                    <a:pt x="1106849" y="769890"/>
                    <a:pt x="1108973" y="771948"/>
                  </a:cubicBezTo>
                  <a:cubicBezTo>
                    <a:pt x="1111130" y="774006"/>
                    <a:pt x="1113758" y="774006"/>
                    <a:pt x="1115882" y="771948"/>
                  </a:cubicBezTo>
                  <a:cubicBezTo>
                    <a:pt x="1118038" y="769890"/>
                    <a:pt x="1119353" y="766031"/>
                    <a:pt x="1119353" y="761850"/>
                  </a:cubicBezTo>
                  <a:close/>
                  <a:moveTo>
                    <a:pt x="1117600" y="755289"/>
                  </a:moveTo>
                  <a:cubicBezTo>
                    <a:pt x="1117600" y="751109"/>
                    <a:pt x="1116286" y="747250"/>
                    <a:pt x="1114129" y="745191"/>
                  </a:cubicBezTo>
                  <a:cubicBezTo>
                    <a:pt x="1112006" y="743133"/>
                    <a:pt x="1109343" y="743133"/>
                    <a:pt x="1107220" y="745191"/>
                  </a:cubicBezTo>
                  <a:cubicBezTo>
                    <a:pt x="1105097" y="747250"/>
                    <a:pt x="1103782" y="751109"/>
                    <a:pt x="1103782" y="755289"/>
                  </a:cubicBezTo>
                  <a:cubicBezTo>
                    <a:pt x="1103782" y="759470"/>
                    <a:pt x="1105097" y="763329"/>
                    <a:pt x="1107220" y="765387"/>
                  </a:cubicBezTo>
                  <a:cubicBezTo>
                    <a:pt x="1109343" y="767446"/>
                    <a:pt x="1112006" y="767446"/>
                    <a:pt x="1114129" y="765387"/>
                  </a:cubicBezTo>
                  <a:cubicBezTo>
                    <a:pt x="1116286" y="763329"/>
                    <a:pt x="1117600" y="759470"/>
                    <a:pt x="1117600" y="755289"/>
                  </a:cubicBezTo>
                  <a:close/>
                  <a:moveTo>
                    <a:pt x="1110658" y="755289"/>
                  </a:moveTo>
                  <a:cubicBezTo>
                    <a:pt x="1110658" y="751109"/>
                    <a:pt x="1109343" y="747250"/>
                    <a:pt x="1107220" y="745191"/>
                  </a:cubicBezTo>
                  <a:cubicBezTo>
                    <a:pt x="1105097" y="743133"/>
                    <a:pt x="1102434" y="743133"/>
                    <a:pt x="1100311" y="745191"/>
                  </a:cubicBezTo>
                  <a:cubicBezTo>
                    <a:pt x="1098188" y="747250"/>
                    <a:pt x="1096873" y="751109"/>
                    <a:pt x="1096873" y="755289"/>
                  </a:cubicBezTo>
                  <a:cubicBezTo>
                    <a:pt x="1096873" y="759470"/>
                    <a:pt x="1098188" y="763329"/>
                    <a:pt x="1100311" y="765387"/>
                  </a:cubicBezTo>
                  <a:cubicBezTo>
                    <a:pt x="1102468" y="767446"/>
                    <a:pt x="1105097" y="767446"/>
                    <a:pt x="1107220" y="765387"/>
                  </a:cubicBezTo>
                  <a:cubicBezTo>
                    <a:pt x="1109377" y="763329"/>
                    <a:pt x="1110658" y="759470"/>
                    <a:pt x="1110658" y="755289"/>
                  </a:cubicBezTo>
                  <a:close/>
                  <a:moveTo>
                    <a:pt x="1108905" y="755289"/>
                  </a:moveTo>
                  <a:cubicBezTo>
                    <a:pt x="1108905" y="751109"/>
                    <a:pt x="1107591" y="747250"/>
                    <a:pt x="1105467" y="745191"/>
                  </a:cubicBezTo>
                  <a:cubicBezTo>
                    <a:pt x="1103311" y="743133"/>
                    <a:pt x="1100682" y="743133"/>
                    <a:pt x="1098559" y="745191"/>
                  </a:cubicBezTo>
                  <a:cubicBezTo>
                    <a:pt x="1096435" y="747250"/>
                    <a:pt x="1095121" y="751109"/>
                    <a:pt x="1095121" y="755289"/>
                  </a:cubicBezTo>
                  <a:cubicBezTo>
                    <a:pt x="1095121" y="759470"/>
                    <a:pt x="1096435" y="763329"/>
                    <a:pt x="1098559" y="765387"/>
                  </a:cubicBezTo>
                  <a:cubicBezTo>
                    <a:pt x="1100716" y="767446"/>
                    <a:pt x="1103344" y="767446"/>
                    <a:pt x="1105467" y="765387"/>
                  </a:cubicBezTo>
                  <a:cubicBezTo>
                    <a:pt x="1107591" y="763329"/>
                    <a:pt x="1108905" y="759470"/>
                    <a:pt x="1108905" y="755289"/>
                  </a:cubicBezTo>
                  <a:close/>
                  <a:moveTo>
                    <a:pt x="1089796" y="755289"/>
                  </a:moveTo>
                  <a:cubicBezTo>
                    <a:pt x="1089796" y="751109"/>
                    <a:pt x="1088482" y="747250"/>
                    <a:pt x="1086358" y="745191"/>
                  </a:cubicBezTo>
                  <a:cubicBezTo>
                    <a:pt x="1084235" y="743133"/>
                    <a:pt x="1081573" y="743133"/>
                    <a:pt x="1079449" y="745191"/>
                  </a:cubicBezTo>
                  <a:cubicBezTo>
                    <a:pt x="1077326" y="747250"/>
                    <a:pt x="1076012" y="751109"/>
                    <a:pt x="1076012" y="755289"/>
                  </a:cubicBezTo>
                  <a:cubicBezTo>
                    <a:pt x="1076012" y="759470"/>
                    <a:pt x="1077326" y="763329"/>
                    <a:pt x="1079449" y="765387"/>
                  </a:cubicBezTo>
                  <a:cubicBezTo>
                    <a:pt x="1081606" y="767446"/>
                    <a:pt x="1084235" y="767446"/>
                    <a:pt x="1086358" y="765387"/>
                  </a:cubicBezTo>
                  <a:cubicBezTo>
                    <a:pt x="1088515" y="763329"/>
                    <a:pt x="1089796" y="759470"/>
                    <a:pt x="1089796" y="755289"/>
                  </a:cubicBezTo>
                  <a:close/>
                  <a:moveTo>
                    <a:pt x="1081101" y="749051"/>
                  </a:moveTo>
                  <a:cubicBezTo>
                    <a:pt x="1081101" y="744870"/>
                    <a:pt x="1079786" y="741011"/>
                    <a:pt x="1077630" y="738953"/>
                  </a:cubicBezTo>
                  <a:cubicBezTo>
                    <a:pt x="1075506" y="736894"/>
                    <a:pt x="1072877" y="736894"/>
                    <a:pt x="1070720" y="738953"/>
                  </a:cubicBezTo>
                  <a:cubicBezTo>
                    <a:pt x="1068597" y="741011"/>
                    <a:pt x="1067283" y="744934"/>
                    <a:pt x="1067283" y="749051"/>
                  </a:cubicBezTo>
                  <a:cubicBezTo>
                    <a:pt x="1067283" y="753167"/>
                    <a:pt x="1068597" y="757090"/>
                    <a:pt x="1070720" y="759148"/>
                  </a:cubicBezTo>
                  <a:cubicBezTo>
                    <a:pt x="1072877" y="761207"/>
                    <a:pt x="1075506" y="761207"/>
                    <a:pt x="1077630" y="759148"/>
                  </a:cubicBezTo>
                  <a:cubicBezTo>
                    <a:pt x="1079786" y="757090"/>
                    <a:pt x="1081101" y="753231"/>
                    <a:pt x="1081101" y="749051"/>
                  </a:cubicBezTo>
                  <a:close/>
                  <a:moveTo>
                    <a:pt x="1072406" y="742812"/>
                  </a:moveTo>
                  <a:cubicBezTo>
                    <a:pt x="1072406" y="738631"/>
                    <a:pt x="1071091" y="734772"/>
                    <a:pt x="1068934" y="732714"/>
                  </a:cubicBezTo>
                  <a:cubicBezTo>
                    <a:pt x="1066811" y="730655"/>
                    <a:pt x="1064149" y="730655"/>
                    <a:pt x="1062025" y="732714"/>
                  </a:cubicBezTo>
                  <a:cubicBezTo>
                    <a:pt x="1059902" y="734772"/>
                    <a:pt x="1058554" y="738631"/>
                    <a:pt x="1058554" y="742812"/>
                  </a:cubicBezTo>
                  <a:cubicBezTo>
                    <a:pt x="1058554" y="746992"/>
                    <a:pt x="1059868" y="750851"/>
                    <a:pt x="1062025" y="752910"/>
                  </a:cubicBezTo>
                  <a:cubicBezTo>
                    <a:pt x="1064149" y="754968"/>
                    <a:pt x="1066811" y="754968"/>
                    <a:pt x="1068934" y="752910"/>
                  </a:cubicBezTo>
                  <a:cubicBezTo>
                    <a:pt x="1071091" y="750787"/>
                    <a:pt x="1072406" y="746928"/>
                    <a:pt x="1072406" y="742812"/>
                  </a:cubicBezTo>
                  <a:close/>
                  <a:moveTo>
                    <a:pt x="1060239" y="742812"/>
                  </a:moveTo>
                  <a:cubicBezTo>
                    <a:pt x="1060239" y="738631"/>
                    <a:pt x="1058925" y="734772"/>
                    <a:pt x="1056768" y="732714"/>
                  </a:cubicBezTo>
                  <a:cubicBezTo>
                    <a:pt x="1054645" y="730655"/>
                    <a:pt x="1052016" y="730655"/>
                    <a:pt x="1049859" y="732714"/>
                  </a:cubicBezTo>
                  <a:cubicBezTo>
                    <a:pt x="1047736" y="734772"/>
                    <a:pt x="1046421" y="738631"/>
                    <a:pt x="1046421" y="742812"/>
                  </a:cubicBezTo>
                  <a:cubicBezTo>
                    <a:pt x="1046421" y="746992"/>
                    <a:pt x="1047736" y="750851"/>
                    <a:pt x="1049859" y="752910"/>
                  </a:cubicBezTo>
                  <a:cubicBezTo>
                    <a:pt x="1052016" y="754968"/>
                    <a:pt x="1054645" y="754968"/>
                    <a:pt x="1056768" y="752910"/>
                  </a:cubicBezTo>
                  <a:cubicBezTo>
                    <a:pt x="1058925" y="750787"/>
                    <a:pt x="1060239" y="746928"/>
                    <a:pt x="1060239" y="742812"/>
                  </a:cubicBezTo>
                  <a:close/>
                  <a:moveTo>
                    <a:pt x="1056768" y="736701"/>
                  </a:moveTo>
                  <a:cubicBezTo>
                    <a:pt x="1056768" y="732521"/>
                    <a:pt x="1055453" y="728662"/>
                    <a:pt x="1053296" y="726603"/>
                  </a:cubicBezTo>
                  <a:cubicBezTo>
                    <a:pt x="1051173" y="724545"/>
                    <a:pt x="1048544" y="724545"/>
                    <a:pt x="1046387" y="726603"/>
                  </a:cubicBezTo>
                  <a:cubicBezTo>
                    <a:pt x="1044264" y="728662"/>
                    <a:pt x="1042916" y="732521"/>
                    <a:pt x="1042916" y="736701"/>
                  </a:cubicBezTo>
                  <a:cubicBezTo>
                    <a:pt x="1042916" y="740882"/>
                    <a:pt x="1044231" y="744741"/>
                    <a:pt x="1046387" y="746799"/>
                  </a:cubicBezTo>
                  <a:cubicBezTo>
                    <a:pt x="1048544" y="748858"/>
                    <a:pt x="1051173" y="748858"/>
                    <a:pt x="1053296" y="746799"/>
                  </a:cubicBezTo>
                  <a:cubicBezTo>
                    <a:pt x="1055453" y="744741"/>
                    <a:pt x="1056768" y="740882"/>
                    <a:pt x="1056768" y="736701"/>
                  </a:cubicBezTo>
                  <a:close/>
                  <a:moveTo>
                    <a:pt x="1048073" y="736701"/>
                  </a:moveTo>
                  <a:cubicBezTo>
                    <a:pt x="1048073" y="732521"/>
                    <a:pt x="1046758" y="728662"/>
                    <a:pt x="1044601" y="726603"/>
                  </a:cubicBezTo>
                  <a:cubicBezTo>
                    <a:pt x="1042478" y="724545"/>
                    <a:pt x="1039816" y="724545"/>
                    <a:pt x="1037692" y="726603"/>
                  </a:cubicBezTo>
                  <a:cubicBezTo>
                    <a:pt x="1035569" y="728662"/>
                    <a:pt x="1034255" y="732521"/>
                    <a:pt x="1034255" y="736701"/>
                  </a:cubicBezTo>
                  <a:cubicBezTo>
                    <a:pt x="1034255" y="740882"/>
                    <a:pt x="1035569" y="744741"/>
                    <a:pt x="1037692" y="746799"/>
                  </a:cubicBezTo>
                  <a:cubicBezTo>
                    <a:pt x="1039816" y="748858"/>
                    <a:pt x="1042478" y="748858"/>
                    <a:pt x="1044601" y="746799"/>
                  </a:cubicBezTo>
                  <a:cubicBezTo>
                    <a:pt x="1046758" y="744741"/>
                    <a:pt x="1048073" y="740882"/>
                    <a:pt x="1048073" y="736701"/>
                  </a:cubicBezTo>
                  <a:close/>
                  <a:moveTo>
                    <a:pt x="1037659" y="730784"/>
                  </a:moveTo>
                  <a:cubicBezTo>
                    <a:pt x="1037659" y="726603"/>
                    <a:pt x="1036344" y="722744"/>
                    <a:pt x="1034221" y="720686"/>
                  </a:cubicBezTo>
                  <a:cubicBezTo>
                    <a:pt x="1032064" y="718628"/>
                    <a:pt x="1029435" y="718628"/>
                    <a:pt x="1027312" y="720686"/>
                  </a:cubicBezTo>
                  <a:cubicBezTo>
                    <a:pt x="1025189" y="722744"/>
                    <a:pt x="1023874" y="726603"/>
                    <a:pt x="1023874" y="730784"/>
                  </a:cubicBezTo>
                  <a:cubicBezTo>
                    <a:pt x="1023874" y="734965"/>
                    <a:pt x="1025189" y="738824"/>
                    <a:pt x="1027312" y="740882"/>
                  </a:cubicBezTo>
                  <a:cubicBezTo>
                    <a:pt x="1029469" y="742940"/>
                    <a:pt x="1032098" y="742940"/>
                    <a:pt x="1034221" y="740882"/>
                  </a:cubicBezTo>
                  <a:cubicBezTo>
                    <a:pt x="1036344" y="738824"/>
                    <a:pt x="1037659" y="734965"/>
                    <a:pt x="1037659" y="730784"/>
                  </a:cubicBezTo>
                  <a:close/>
                  <a:moveTo>
                    <a:pt x="1032435" y="730784"/>
                  </a:moveTo>
                  <a:cubicBezTo>
                    <a:pt x="1032435" y="726603"/>
                    <a:pt x="1031120" y="722744"/>
                    <a:pt x="1028963" y="720686"/>
                  </a:cubicBezTo>
                  <a:cubicBezTo>
                    <a:pt x="1026840" y="718628"/>
                    <a:pt x="1024211" y="718628"/>
                    <a:pt x="1022054" y="720686"/>
                  </a:cubicBezTo>
                  <a:cubicBezTo>
                    <a:pt x="1019931" y="722744"/>
                    <a:pt x="1018617" y="726603"/>
                    <a:pt x="1018617" y="730784"/>
                  </a:cubicBezTo>
                  <a:cubicBezTo>
                    <a:pt x="1018617" y="734965"/>
                    <a:pt x="1019931" y="738824"/>
                    <a:pt x="1022054" y="740882"/>
                  </a:cubicBezTo>
                  <a:cubicBezTo>
                    <a:pt x="1024211" y="742940"/>
                    <a:pt x="1026840" y="742940"/>
                    <a:pt x="1028963" y="740882"/>
                  </a:cubicBezTo>
                  <a:cubicBezTo>
                    <a:pt x="1031120" y="738824"/>
                    <a:pt x="1032435" y="734965"/>
                    <a:pt x="1032435" y="730784"/>
                  </a:cubicBezTo>
                  <a:close/>
                  <a:moveTo>
                    <a:pt x="1023740" y="724995"/>
                  </a:moveTo>
                  <a:cubicBezTo>
                    <a:pt x="1023740" y="720815"/>
                    <a:pt x="1022425" y="716956"/>
                    <a:pt x="1020268" y="714898"/>
                  </a:cubicBezTo>
                  <a:cubicBezTo>
                    <a:pt x="1018145" y="712839"/>
                    <a:pt x="1015516" y="712839"/>
                    <a:pt x="1013359" y="714898"/>
                  </a:cubicBezTo>
                  <a:cubicBezTo>
                    <a:pt x="1011236" y="717020"/>
                    <a:pt x="1009922" y="720879"/>
                    <a:pt x="1009922" y="724995"/>
                  </a:cubicBezTo>
                  <a:cubicBezTo>
                    <a:pt x="1009922" y="729112"/>
                    <a:pt x="1011236" y="733035"/>
                    <a:pt x="1013359" y="735093"/>
                  </a:cubicBezTo>
                  <a:cubicBezTo>
                    <a:pt x="1015516" y="737152"/>
                    <a:pt x="1018145" y="737152"/>
                    <a:pt x="1020268" y="735093"/>
                  </a:cubicBezTo>
                  <a:cubicBezTo>
                    <a:pt x="1022425" y="733035"/>
                    <a:pt x="1023740" y="729176"/>
                    <a:pt x="1023740" y="724995"/>
                  </a:cubicBezTo>
                  <a:close/>
                  <a:moveTo>
                    <a:pt x="1022021" y="724995"/>
                  </a:moveTo>
                  <a:cubicBezTo>
                    <a:pt x="1022021" y="720815"/>
                    <a:pt x="1020706" y="716956"/>
                    <a:pt x="1018549" y="714898"/>
                  </a:cubicBezTo>
                  <a:cubicBezTo>
                    <a:pt x="1016392" y="712839"/>
                    <a:pt x="1013764" y="712839"/>
                    <a:pt x="1011640" y="714898"/>
                  </a:cubicBezTo>
                  <a:cubicBezTo>
                    <a:pt x="1009517" y="717020"/>
                    <a:pt x="1008203" y="720879"/>
                    <a:pt x="1008203" y="724995"/>
                  </a:cubicBezTo>
                  <a:cubicBezTo>
                    <a:pt x="1008203" y="729112"/>
                    <a:pt x="1009517" y="733035"/>
                    <a:pt x="1011640" y="735093"/>
                  </a:cubicBezTo>
                  <a:cubicBezTo>
                    <a:pt x="1013797" y="737152"/>
                    <a:pt x="1016426" y="737152"/>
                    <a:pt x="1018549" y="735093"/>
                  </a:cubicBezTo>
                  <a:cubicBezTo>
                    <a:pt x="1020673" y="733035"/>
                    <a:pt x="1022021" y="729176"/>
                    <a:pt x="1022021" y="724995"/>
                  </a:cubicBezTo>
                  <a:close/>
                  <a:moveTo>
                    <a:pt x="1013326" y="719400"/>
                  </a:moveTo>
                  <a:cubicBezTo>
                    <a:pt x="1013326" y="715219"/>
                    <a:pt x="1012011" y="711360"/>
                    <a:pt x="1009888" y="709302"/>
                  </a:cubicBezTo>
                  <a:cubicBezTo>
                    <a:pt x="1007765" y="707244"/>
                    <a:pt x="1005102" y="707244"/>
                    <a:pt x="1002979" y="709302"/>
                  </a:cubicBezTo>
                  <a:cubicBezTo>
                    <a:pt x="1000856" y="711360"/>
                    <a:pt x="999541" y="715219"/>
                    <a:pt x="999541" y="719400"/>
                  </a:cubicBezTo>
                  <a:cubicBezTo>
                    <a:pt x="999541" y="723580"/>
                    <a:pt x="1000856" y="727440"/>
                    <a:pt x="1002979" y="729498"/>
                  </a:cubicBezTo>
                  <a:cubicBezTo>
                    <a:pt x="1005136" y="731620"/>
                    <a:pt x="1007765" y="731620"/>
                    <a:pt x="1009888" y="729498"/>
                  </a:cubicBezTo>
                  <a:cubicBezTo>
                    <a:pt x="1012045" y="727440"/>
                    <a:pt x="1013326" y="723580"/>
                    <a:pt x="1013326" y="719400"/>
                  </a:cubicBezTo>
                  <a:close/>
                  <a:moveTo>
                    <a:pt x="1009854" y="719400"/>
                  </a:moveTo>
                  <a:cubicBezTo>
                    <a:pt x="1009854" y="715219"/>
                    <a:pt x="1008540" y="711360"/>
                    <a:pt x="1006383" y="709302"/>
                  </a:cubicBezTo>
                  <a:cubicBezTo>
                    <a:pt x="1004260" y="707244"/>
                    <a:pt x="1001631" y="707244"/>
                    <a:pt x="999474" y="709302"/>
                  </a:cubicBezTo>
                  <a:cubicBezTo>
                    <a:pt x="997351" y="711360"/>
                    <a:pt x="996003" y="715219"/>
                    <a:pt x="996003" y="719400"/>
                  </a:cubicBezTo>
                  <a:cubicBezTo>
                    <a:pt x="996003" y="723580"/>
                    <a:pt x="997317" y="727440"/>
                    <a:pt x="999474" y="729498"/>
                  </a:cubicBezTo>
                  <a:cubicBezTo>
                    <a:pt x="1001597" y="731620"/>
                    <a:pt x="1004226" y="731620"/>
                    <a:pt x="1006383" y="729498"/>
                  </a:cubicBezTo>
                  <a:cubicBezTo>
                    <a:pt x="1008540" y="727440"/>
                    <a:pt x="1009854" y="723580"/>
                    <a:pt x="1009854" y="719400"/>
                  </a:cubicBezTo>
                  <a:close/>
                  <a:moveTo>
                    <a:pt x="1006383" y="719400"/>
                  </a:moveTo>
                  <a:cubicBezTo>
                    <a:pt x="1006383" y="715219"/>
                    <a:pt x="1005069" y="711360"/>
                    <a:pt x="1002912" y="709302"/>
                  </a:cubicBezTo>
                  <a:cubicBezTo>
                    <a:pt x="1000788" y="707244"/>
                    <a:pt x="998126" y="707244"/>
                    <a:pt x="996003" y="709302"/>
                  </a:cubicBezTo>
                  <a:cubicBezTo>
                    <a:pt x="993879" y="711360"/>
                    <a:pt x="992565" y="715219"/>
                    <a:pt x="992565" y="719400"/>
                  </a:cubicBezTo>
                  <a:cubicBezTo>
                    <a:pt x="992565" y="723580"/>
                    <a:pt x="993879" y="727440"/>
                    <a:pt x="996003" y="729498"/>
                  </a:cubicBezTo>
                  <a:cubicBezTo>
                    <a:pt x="998126" y="731620"/>
                    <a:pt x="1000788" y="731620"/>
                    <a:pt x="1002912" y="729498"/>
                  </a:cubicBezTo>
                  <a:cubicBezTo>
                    <a:pt x="1005069" y="727440"/>
                    <a:pt x="1006383" y="723580"/>
                    <a:pt x="1006383" y="719400"/>
                  </a:cubicBezTo>
                  <a:close/>
                  <a:moveTo>
                    <a:pt x="997688" y="713933"/>
                  </a:moveTo>
                  <a:cubicBezTo>
                    <a:pt x="997688" y="709752"/>
                    <a:pt x="996373" y="705893"/>
                    <a:pt x="994216" y="703835"/>
                  </a:cubicBezTo>
                  <a:cubicBezTo>
                    <a:pt x="992093" y="701777"/>
                    <a:pt x="989464" y="701777"/>
                    <a:pt x="987307" y="703835"/>
                  </a:cubicBezTo>
                  <a:cubicBezTo>
                    <a:pt x="985184" y="705893"/>
                    <a:pt x="983836" y="709752"/>
                    <a:pt x="983836" y="713933"/>
                  </a:cubicBezTo>
                  <a:cubicBezTo>
                    <a:pt x="983836" y="718113"/>
                    <a:pt x="985150" y="721973"/>
                    <a:pt x="987307" y="724031"/>
                  </a:cubicBezTo>
                  <a:cubicBezTo>
                    <a:pt x="989464" y="726153"/>
                    <a:pt x="992093" y="726153"/>
                    <a:pt x="994216" y="724031"/>
                  </a:cubicBezTo>
                  <a:cubicBezTo>
                    <a:pt x="996373" y="721973"/>
                    <a:pt x="997688" y="718113"/>
                    <a:pt x="997688" y="713933"/>
                  </a:cubicBezTo>
                  <a:close/>
                  <a:moveTo>
                    <a:pt x="995935" y="713933"/>
                  </a:moveTo>
                  <a:cubicBezTo>
                    <a:pt x="995935" y="709752"/>
                    <a:pt x="994621" y="705893"/>
                    <a:pt x="992464" y="703835"/>
                  </a:cubicBezTo>
                  <a:cubicBezTo>
                    <a:pt x="990341" y="701777"/>
                    <a:pt x="987678" y="701777"/>
                    <a:pt x="985555" y="703835"/>
                  </a:cubicBezTo>
                  <a:cubicBezTo>
                    <a:pt x="983432" y="705893"/>
                    <a:pt x="982117" y="709752"/>
                    <a:pt x="982117" y="713933"/>
                  </a:cubicBezTo>
                  <a:cubicBezTo>
                    <a:pt x="982117" y="718113"/>
                    <a:pt x="983432" y="721973"/>
                    <a:pt x="985555" y="724031"/>
                  </a:cubicBezTo>
                  <a:cubicBezTo>
                    <a:pt x="987678" y="726153"/>
                    <a:pt x="990341" y="726153"/>
                    <a:pt x="992464" y="724031"/>
                  </a:cubicBezTo>
                  <a:cubicBezTo>
                    <a:pt x="994621" y="721973"/>
                    <a:pt x="995935" y="718113"/>
                    <a:pt x="995935" y="713933"/>
                  </a:cubicBezTo>
                  <a:close/>
                  <a:moveTo>
                    <a:pt x="994183" y="713933"/>
                  </a:moveTo>
                  <a:cubicBezTo>
                    <a:pt x="994183" y="709752"/>
                    <a:pt x="992868" y="705893"/>
                    <a:pt x="990711" y="703835"/>
                  </a:cubicBezTo>
                  <a:cubicBezTo>
                    <a:pt x="988588" y="701777"/>
                    <a:pt x="985959" y="701777"/>
                    <a:pt x="983802" y="703835"/>
                  </a:cubicBezTo>
                  <a:cubicBezTo>
                    <a:pt x="981679" y="705893"/>
                    <a:pt x="980331" y="709752"/>
                    <a:pt x="980331" y="713933"/>
                  </a:cubicBezTo>
                  <a:cubicBezTo>
                    <a:pt x="980331" y="718113"/>
                    <a:pt x="981645" y="721973"/>
                    <a:pt x="983802" y="724031"/>
                  </a:cubicBezTo>
                  <a:cubicBezTo>
                    <a:pt x="985926" y="726153"/>
                    <a:pt x="988554" y="726153"/>
                    <a:pt x="990711" y="724031"/>
                  </a:cubicBezTo>
                  <a:cubicBezTo>
                    <a:pt x="992868" y="721973"/>
                    <a:pt x="994183" y="718113"/>
                    <a:pt x="994183" y="713933"/>
                  </a:cubicBezTo>
                  <a:close/>
                  <a:moveTo>
                    <a:pt x="988992" y="703449"/>
                  </a:moveTo>
                  <a:cubicBezTo>
                    <a:pt x="988992" y="699268"/>
                    <a:pt x="987678" y="695409"/>
                    <a:pt x="985521" y="693351"/>
                  </a:cubicBezTo>
                  <a:cubicBezTo>
                    <a:pt x="983398" y="691293"/>
                    <a:pt x="980736" y="691293"/>
                    <a:pt x="978612" y="693351"/>
                  </a:cubicBezTo>
                  <a:cubicBezTo>
                    <a:pt x="976489" y="695409"/>
                    <a:pt x="975175" y="699268"/>
                    <a:pt x="975175" y="703449"/>
                  </a:cubicBezTo>
                  <a:cubicBezTo>
                    <a:pt x="975175" y="707630"/>
                    <a:pt x="976489" y="711489"/>
                    <a:pt x="978612" y="713547"/>
                  </a:cubicBezTo>
                  <a:cubicBezTo>
                    <a:pt x="980736" y="715605"/>
                    <a:pt x="983398" y="715605"/>
                    <a:pt x="985521" y="713547"/>
                  </a:cubicBezTo>
                  <a:cubicBezTo>
                    <a:pt x="987678" y="711489"/>
                    <a:pt x="988992" y="707630"/>
                    <a:pt x="988992" y="703449"/>
                  </a:cubicBezTo>
                  <a:close/>
                  <a:moveTo>
                    <a:pt x="987240" y="703449"/>
                  </a:moveTo>
                  <a:cubicBezTo>
                    <a:pt x="987240" y="699268"/>
                    <a:pt x="985926" y="695409"/>
                    <a:pt x="983769" y="693351"/>
                  </a:cubicBezTo>
                  <a:cubicBezTo>
                    <a:pt x="981645" y="691293"/>
                    <a:pt x="979017" y="691293"/>
                    <a:pt x="976860" y="693351"/>
                  </a:cubicBezTo>
                  <a:cubicBezTo>
                    <a:pt x="974737" y="695409"/>
                    <a:pt x="973388" y="699268"/>
                    <a:pt x="973388" y="703449"/>
                  </a:cubicBezTo>
                  <a:cubicBezTo>
                    <a:pt x="973388" y="707630"/>
                    <a:pt x="974703" y="711489"/>
                    <a:pt x="976860" y="713547"/>
                  </a:cubicBezTo>
                  <a:cubicBezTo>
                    <a:pt x="979017" y="715605"/>
                    <a:pt x="981645" y="715605"/>
                    <a:pt x="983769" y="713547"/>
                  </a:cubicBezTo>
                  <a:cubicBezTo>
                    <a:pt x="985926" y="711489"/>
                    <a:pt x="987240" y="707630"/>
                    <a:pt x="987240" y="703449"/>
                  </a:cubicBezTo>
                  <a:close/>
                  <a:moveTo>
                    <a:pt x="983769" y="703449"/>
                  </a:moveTo>
                  <a:cubicBezTo>
                    <a:pt x="983769" y="699268"/>
                    <a:pt x="982454" y="695409"/>
                    <a:pt x="980297" y="693351"/>
                  </a:cubicBezTo>
                  <a:cubicBezTo>
                    <a:pt x="978174" y="691293"/>
                    <a:pt x="975545" y="691293"/>
                    <a:pt x="973388" y="693351"/>
                  </a:cubicBezTo>
                  <a:cubicBezTo>
                    <a:pt x="971265" y="695409"/>
                    <a:pt x="969951" y="699268"/>
                    <a:pt x="969951" y="703449"/>
                  </a:cubicBezTo>
                  <a:cubicBezTo>
                    <a:pt x="969951" y="707630"/>
                    <a:pt x="971265" y="711489"/>
                    <a:pt x="973388" y="713547"/>
                  </a:cubicBezTo>
                  <a:cubicBezTo>
                    <a:pt x="975545" y="715605"/>
                    <a:pt x="978174" y="715605"/>
                    <a:pt x="980297" y="713547"/>
                  </a:cubicBezTo>
                  <a:cubicBezTo>
                    <a:pt x="982454" y="711489"/>
                    <a:pt x="983769" y="707630"/>
                    <a:pt x="983769" y="703449"/>
                  </a:cubicBezTo>
                  <a:close/>
                  <a:moveTo>
                    <a:pt x="978545" y="703449"/>
                  </a:moveTo>
                  <a:cubicBezTo>
                    <a:pt x="978545" y="699268"/>
                    <a:pt x="977230" y="695409"/>
                    <a:pt x="975074" y="693351"/>
                  </a:cubicBezTo>
                  <a:cubicBezTo>
                    <a:pt x="972950" y="691293"/>
                    <a:pt x="970288" y="691293"/>
                    <a:pt x="968165" y="693351"/>
                  </a:cubicBezTo>
                  <a:cubicBezTo>
                    <a:pt x="966041" y="695409"/>
                    <a:pt x="964727" y="699268"/>
                    <a:pt x="964727" y="703449"/>
                  </a:cubicBezTo>
                  <a:cubicBezTo>
                    <a:pt x="964727" y="707630"/>
                    <a:pt x="966041" y="711489"/>
                    <a:pt x="968165" y="713547"/>
                  </a:cubicBezTo>
                  <a:cubicBezTo>
                    <a:pt x="970288" y="715605"/>
                    <a:pt x="972950" y="715605"/>
                    <a:pt x="975074" y="713547"/>
                  </a:cubicBezTo>
                  <a:cubicBezTo>
                    <a:pt x="977230" y="711489"/>
                    <a:pt x="978545" y="707630"/>
                    <a:pt x="978545" y="703449"/>
                  </a:cubicBezTo>
                  <a:close/>
                  <a:moveTo>
                    <a:pt x="973355" y="703449"/>
                  </a:moveTo>
                  <a:cubicBezTo>
                    <a:pt x="973355" y="699268"/>
                    <a:pt x="972040" y="695409"/>
                    <a:pt x="969883" y="693351"/>
                  </a:cubicBezTo>
                  <a:cubicBezTo>
                    <a:pt x="967760" y="691293"/>
                    <a:pt x="965131" y="691293"/>
                    <a:pt x="962974" y="693351"/>
                  </a:cubicBezTo>
                  <a:cubicBezTo>
                    <a:pt x="960851" y="695409"/>
                    <a:pt x="959537" y="699268"/>
                    <a:pt x="959537" y="703449"/>
                  </a:cubicBezTo>
                  <a:cubicBezTo>
                    <a:pt x="959537" y="707630"/>
                    <a:pt x="960851" y="711489"/>
                    <a:pt x="962974" y="713547"/>
                  </a:cubicBezTo>
                  <a:cubicBezTo>
                    <a:pt x="965131" y="715605"/>
                    <a:pt x="967760" y="715605"/>
                    <a:pt x="969883" y="713547"/>
                  </a:cubicBezTo>
                  <a:cubicBezTo>
                    <a:pt x="972040" y="711489"/>
                    <a:pt x="973355" y="707630"/>
                    <a:pt x="973355" y="703449"/>
                  </a:cubicBezTo>
                  <a:close/>
                  <a:moveTo>
                    <a:pt x="971602" y="703449"/>
                  </a:moveTo>
                  <a:cubicBezTo>
                    <a:pt x="971602" y="699268"/>
                    <a:pt x="970288" y="695409"/>
                    <a:pt x="968131" y="693351"/>
                  </a:cubicBezTo>
                  <a:cubicBezTo>
                    <a:pt x="966008" y="691293"/>
                    <a:pt x="963379" y="691293"/>
                    <a:pt x="961222" y="693351"/>
                  </a:cubicBezTo>
                  <a:cubicBezTo>
                    <a:pt x="959099" y="695409"/>
                    <a:pt x="957751" y="699268"/>
                    <a:pt x="957751" y="703449"/>
                  </a:cubicBezTo>
                  <a:cubicBezTo>
                    <a:pt x="957751" y="707630"/>
                    <a:pt x="959065" y="711489"/>
                    <a:pt x="961222" y="713547"/>
                  </a:cubicBezTo>
                  <a:cubicBezTo>
                    <a:pt x="963379" y="715605"/>
                    <a:pt x="966008" y="715605"/>
                    <a:pt x="968131" y="713547"/>
                  </a:cubicBezTo>
                  <a:cubicBezTo>
                    <a:pt x="970288" y="711489"/>
                    <a:pt x="971602" y="707630"/>
                    <a:pt x="971602" y="703449"/>
                  </a:cubicBezTo>
                  <a:close/>
                  <a:moveTo>
                    <a:pt x="961188" y="703449"/>
                  </a:moveTo>
                  <a:cubicBezTo>
                    <a:pt x="961188" y="699268"/>
                    <a:pt x="959874" y="695409"/>
                    <a:pt x="957717" y="693351"/>
                  </a:cubicBezTo>
                  <a:cubicBezTo>
                    <a:pt x="955594" y="691293"/>
                    <a:pt x="952965" y="691293"/>
                    <a:pt x="950808" y="693351"/>
                  </a:cubicBezTo>
                  <a:cubicBezTo>
                    <a:pt x="948685" y="695409"/>
                    <a:pt x="947337" y="699268"/>
                    <a:pt x="947337" y="703449"/>
                  </a:cubicBezTo>
                  <a:cubicBezTo>
                    <a:pt x="947337" y="707630"/>
                    <a:pt x="948651" y="711489"/>
                    <a:pt x="950808" y="713547"/>
                  </a:cubicBezTo>
                  <a:cubicBezTo>
                    <a:pt x="952965" y="715605"/>
                    <a:pt x="955594" y="715605"/>
                    <a:pt x="957717" y="713547"/>
                  </a:cubicBezTo>
                  <a:cubicBezTo>
                    <a:pt x="959874" y="711489"/>
                    <a:pt x="961188" y="707630"/>
                    <a:pt x="961188" y="703449"/>
                  </a:cubicBezTo>
                  <a:close/>
                  <a:moveTo>
                    <a:pt x="938574" y="678944"/>
                  </a:moveTo>
                  <a:cubicBezTo>
                    <a:pt x="938574" y="674763"/>
                    <a:pt x="937260" y="670904"/>
                    <a:pt x="935136" y="668846"/>
                  </a:cubicBezTo>
                  <a:cubicBezTo>
                    <a:pt x="933013" y="666787"/>
                    <a:pt x="930351" y="666787"/>
                    <a:pt x="928227" y="668846"/>
                  </a:cubicBezTo>
                  <a:cubicBezTo>
                    <a:pt x="926104" y="670904"/>
                    <a:pt x="924756" y="674763"/>
                    <a:pt x="924756" y="678944"/>
                  </a:cubicBezTo>
                  <a:cubicBezTo>
                    <a:pt x="924756" y="683124"/>
                    <a:pt x="926070" y="686983"/>
                    <a:pt x="928227" y="689042"/>
                  </a:cubicBezTo>
                  <a:cubicBezTo>
                    <a:pt x="930384" y="691100"/>
                    <a:pt x="933013" y="691100"/>
                    <a:pt x="935136" y="689042"/>
                  </a:cubicBezTo>
                  <a:cubicBezTo>
                    <a:pt x="937260" y="686983"/>
                    <a:pt x="938574" y="683124"/>
                    <a:pt x="938574" y="678944"/>
                  </a:cubicBezTo>
                  <a:close/>
                  <a:moveTo>
                    <a:pt x="936855" y="678944"/>
                  </a:moveTo>
                  <a:cubicBezTo>
                    <a:pt x="936855" y="674763"/>
                    <a:pt x="935541" y="670904"/>
                    <a:pt x="933384" y="668846"/>
                  </a:cubicBezTo>
                  <a:cubicBezTo>
                    <a:pt x="931227" y="666787"/>
                    <a:pt x="928598" y="666787"/>
                    <a:pt x="926475" y="668846"/>
                  </a:cubicBezTo>
                  <a:cubicBezTo>
                    <a:pt x="924352" y="670904"/>
                    <a:pt x="923037" y="674763"/>
                    <a:pt x="923037" y="678944"/>
                  </a:cubicBezTo>
                  <a:cubicBezTo>
                    <a:pt x="923037" y="683124"/>
                    <a:pt x="924352" y="686983"/>
                    <a:pt x="926475" y="689042"/>
                  </a:cubicBezTo>
                  <a:cubicBezTo>
                    <a:pt x="928632" y="691100"/>
                    <a:pt x="931261" y="691100"/>
                    <a:pt x="933384" y="689042"/>
                  </a:cubicBezTo>
                  <a:cubicBezTo>
                    <a:pt x="935507" y="686983"/>
                    <a:pt x="936855" y="683124"/>
                    <a:pt x="936855" y="678944"/>
                  </a:cubicBezTo>
                  <a:close/>
                  <a:moveTo>
                    <a:pt x="935103" y="678944"/>
                  </a:moveTo>
                  <a:cubicBezTo>
                    <a:pt x="935103" y="674763"/>
                    <a:pt x="933788" y="670904"/>
                    <a:pt x="931631" y="668846"/>
                  </a:cubicBezTo>
                  <a:cubicBezTo>
                    <a:pt x="929508" y="666787"/>
                    <a:pt x="926879" y="666787"/>
                    <a:pt x="924722" y="668846"/>
                  </a:cubicBezTo>
                  <a:cubicBezTo>
                    <a:pt x="922599" y="670904"/>
                    <a:pt x="921251" y="674763"/>
                    <a:pt x="921251" y="678944"/>
                  </a:cubicBezTo>
                  <a:cubicBezTo>
                    <a:pt x="921251" y="683124"/>
                    <a:pt x="922565" y="686983"/>
                    <a:pt x="924722" y="689042"/>
                  </a:cubicBezTo>
                  <a:cubicBezTo>
                    <a:pt x="926879" y="691100"/>
                    <a:pt x="929474" y="691100"/>
                    <a:pt x="931631" y="689042"/>
                  </a:cubicBezTo>
                  <a:cubicBezTo>
                    <a:pt x="933788" y="686983"/>
                    <a:pt x="935103" y="683124"/>
                    <a:pt x="935103" y="678944"/>
                  </a:cubicBezTo>
                  <a:close/>
                  <a:moveTo>
                    <a:pt x="929879" y="678944"/>
                  </a:moveTo>
                  <a:cubicBezTo>
                    <a:pt x="929879" y="674763"/>
                    <a:pt x="928564" y="670904"/>
                    <a:pt x="926407" y="668846"/>
                  </a:cubicBezTo>
                  <a:cubicBezTo>
                    <a:pt x="924284" y="666787"/>
                    <a:pt x="921622" y="666787"/>
                    <a:pt x="919498" y="668846"/>
                  </a:cubicBezTo>
                  <a:cubicBezTo>
                    <a:pt x="917375" y="670904"/>
                    <a:pt x="916061" y="674763"/>
                    <a:pt x="916061" y="678944"/>
                  </a:cubicBezTo>
                  <a:cubicBezTo>
                    <a:pt x="916061" y="683124"/>
                    <a:pt x="917375" y="686983"/>
                    <a:pt x="919498" y="689042"/>
                  </a:cubicBezTo>
                  <a:cubicBezTo>
                    <a:pt x="921622" y="691100"/>
                    <a:pt x="924284" y="691100"/>
                    <a:pt x="926407" y="689042"/>
                  </a:cubicBezTo>
                  <a:cubicBezTo>
                    <a:pt x="928564" y="686983"/>
                    <a:pt x="929879" y="683124"/>
                    <a:pt x="929879" y="678944"/>
                  </a:cubicBezTo>
                  <a:close/>
                  <a:moveTo>
                    <a:pt x="928160" y="678944"/>
                  </a:moveTo>
                  <a:cubicBezTo>
                    <a:pt x="928160" y="674763"/>
                    <a:pt x="926846" y="670904"/>
                    <a:pt x="924722" y="668846"/>
                  </a:cubicBezTo>
                  <a:cubicBezTo>
                    <a:pt x="922599" y="666787"/>
                    <a:pt x="919937" y="666787"/>
                    <a:pt x="917813" y="668846"/>
                  </a:cubicBezTo>
                  <a:cubicBezTo>
                    <a:pt x="915690" y="670904"/>
                    <a:pt x="914342" y="674763"/>
                    <a:pt x="914342" y="678944"/>
                  </a:cubicBezTo>
                  <a:cubicBezTo>
                    <a:pt x="914342" y="683124"/>
                    <a:pt x="915656" y="686983"/>
                    <a:pt x="917813" y="689042"/>
                  </a:cubicBezTo>
                  <a:cubicBezTo>
                    <a:pt x="919970" y="691100"/>
                    <a:pt x="922599" y="691100"/>
                    <a:pt x="924722" y="689042"/>
                  </a:cubicBezTo>
                  <a:cubicBezTo>
                    <a:pt x="926846" y="686983"/>
                    <a:pt x="928160" y="683124"/>
                    <a:pt x="928160" y="678944"/>
                  </a:cubicBezTo>
                  <a:close/>
                  <a:moveTo>
                    <a:pt x="924655" y="678944"/>
                  </a:moveTo>
                  <a:cubicBezTo>
                    <a:pt x="924655" y="674763"/>
                    <a:pt x="923341" y="670904"/>
                    <a:pt x="921184" y="668846"/>
                  </a:cubicBezTo>
                  <a:cubicBezTo>
                    <a:pt x="919027" y="666787"/>
                    <a:pt x="916398" y="666787"/>
                    <a:pt x="914275" y="668846"/>
                  </a:cubicBezTo>
                  <a:cubicBezTo>
                    <a:pt x="912151" y="670904"/>
                    <a:pt x="910837" y="674763"/>
                    <a:pt x="910837" y="678944"/>
                  </a:cubicBezTo>
                  <a:cubicBezTo>
                    <a:pt x="910837" y="683124"/>
                    <a:pt x="912151" y="686983"/>
                    <a:pt x="914275" y="689042"/>
                  </a:cubicBezTo>
                  <a:cubicBezTo>
                    <a:pt x="916432" y="691100"/>
                    <a:pt x="919060" y="691100"/>
                    <a:pt x="921184" y="689042"/>
                  </a:cubicBezTo>
                  <a:cubicBezTo>
                    <a:pt x="923307" y="686983"/>
                    <a:pt x="924655" y="683124"/>
                    <a:pt x="924655" y="678944"/>
                  </a:cubicBezTo>
                  <a:close/>
                  <a:moveTo>
                    <a:pt x="922936" y="678944"/>
                  </a:moveTo>
                  <a:cubicBezTo>
                    <a:pt x="922936" y="674763"/>
                    <a:pt x="921622" y="670904"/>
                    <a:pt x="919465" y="668846"/>
                  </a:cubicBezTo>
                  <a:cubicBezTo>
                    <a:pt x="917342" y="666787"/>
                    <a:pt x="914713" y="666787"/>
                    <a:pt x="912556" y="668846"/>
                  </a:cubicBezTo>
                  <a:cubicBezTo>
                    <a:pt x="910433" y="670904"/>
                    <a:pt x="909084" y="674763"/>
                    <a:pt x="909084" y="678944"/>
                  </a:cubicBezTo>
                  <a:cubicBezTo>
                    <a:pt x="909084" y="683124"/>
                    <a:pt x="910399" y="686983"/>
                    <a:pt x="912556" y="689042"/>
                  </a:cubicBezTo>
                  <a:cubicBezTo>
                    <a:pt x="914713" y="691100"/>
                    <a:pt x="917342" y="691100"/>
                    <a:pt x="919465" y="689042"/>
                  </a:cubicBezTo>
                  <a:cubicBezTo>
                    <a:pt x="921622" y="686983"/>
                    <a:pt x="922936" y="683124"/>
                    <a:pt x="922936" y="678944"/>
                  </a:cubicBezTo>
                  <a:close/>
                  <a:moveTo>
                    <a:pt x="902074" y="669810"/>
                  </a:moveTo>
                  <a:cubicBezTo>
                    <a:pt x="902074" y="665630"/>
                    <a:pt x="900760" y="661771"/>
                    <a:pt x="898603" y="659712"/>
                  </a:cubicBezTo>
                  <a:cubicBezTo>
                    <a:pt x="896480" y="657654"/>
                    <a:pt x="893851" y="657654"/>
                    <a:pt x="891694" y="659712"/>
                  </a:cubicBezTo>
                  <a:cubicBezTo>
                    <a:pt x="889571" y="661771"/>
                    <a:pt x="888223" y="665630"/>
                    <a:pt x="888223" y="669810"/>
                  </a:cubicBezTo>
                  <a:cubicBezTo>
                    <a:pt x="888223" y="673991"/>
                    <a:pt x="889537" y="677850"/>
                    <a:pt x="891694" y="679908"/>
                  </a:cubicBezTo>
                  <a:cubicBezTo>
                    <a:pt x="893851" y="681967"/>
                    <a:pt x="896480" y="681967"/>
                    <a:pt x="898603" y="679908"/>
                  </a:cubicBezTo>
                  <a:cubicBezTo>
                    <a:pt x="900760" y="677850"/>
                    <a:pt x="902074" y="673991"/>
                    <a:pt x="902074" y="669810"/>
                  </a:cubicBezTo>
                  <a:close/>
                  <a:moveTo>
                    <a:pt x="898603" y="669810"/>
                  </a:moveTo>
                  <a:cubicBezTo>
                    <a:pt x="898603" y="665630"/>
                    <a:pt x="897289" y="661771"/>
                    <a:pt x="895132" y="659712"/>
                  </a:cubicBezTo>
                  <a:cubicBezTo>
                    <a:pt x="893009" y="657654"/>
                    <a:pt x="890380" y="657654"/>
                    <a:pt x="888223" y="659712"/>
                  </a:cubicBezTo>
                  <a:cubicBezTo>
                    <a:pt x="886100" y="661771"/>
                    <a:pt x="884785" y="665630"/>
                    <a:pt x="884785" y="669810"/>
                  </a:cubicBezTo>
                  <a:cubicBezTo>
                    <a:pt x="884785" y="673991"/>
                    <a:pt x="886100" y="677850"/>
                    <a:pt x="888223" y="679908"/>
                  </a:cubicBezTo>
                  <a:cubicBezTo>
                    <a:pt x="890380" y="681967"/>
                    <a:pt x="893009" y="681967"/>
                    <a:pt x="895132" y="679908"/>
                  </a:cubicBezTo>
                  <a:cubicBezTo>
                    <a:pt x="897289" y="677850"/>
                    <a:pt x="898603" y="673991"/>
                    <a:pt x="898603" y="669810"/>
                  </a:cubicBezTo>
                  <a:close/>
                  <a:moveTo>
                    <a:pt x="886437" y="656304"/>
                  </a:moveTo>
                  <a:cubicBezTo>
                    <a:pt x="886437" y="652123"/>
                    <a:pt x="885122" y="648264"/>
                    <a:pt x="882965" y="646206"/>
                  </a:cubicBezTo>
                  <a:cubicBezTo>
                    <a:pt x="880842" y="644147"/>
                    <a:pt x="878213" y="644147"/>
                    <a:pt x="876056" y="646206"/>
                  </a:cubicBezTo>
                  <a:cubicBezTo>
                    <a:pt x="873933" y="648264"/>
                    <a:pt x="872585" y="652187"/>
                    <a:pt x="872585" y="656304"/>
                  </a:cubicBezTo>
                  <a:cubicBezTo>
                    <a:pt x="872585" y="660420"/>
                    <a:pt x="873899" y="664343"/>
                    <a:pt x="876056" y="666402"/>
                  </a:cubicBezTo>
                  <a:cubicBezTo>
                    <a:pt x="878213" y="668460"/>
                    <a:pt x="880842" y="668460"/>
                    <a:pt x="882965" y="666402"/>
                  </a:cubicBezTo>
                  <a:cubicBezTo>
                    <a:pt x="885089" y="664343"/>
                    <a:pt x="886437" y="660484"/>
                    <a:pt x="886437" y="656304"/>
                  </a:cubicBezTo>
                  <a:close/>
                  <a:moveTo>
                    <a:pt x="879460" y="656304"/>
                  </a:moveTo>
                  <a:cubicBezTo>
                    <a:pt x="879460" y="652123"/>
                    <a:pt x="878146" y="648264"/>
                    <a:pt x="876023" y="646206"/>
                  </a:cubicBezTo>
                  <a:cubicBezTo>
                    <a:pt x="873899" y="644147"/>
                    <a:pt x="871237" y="644147"/>
                    <a:pt x="869114" y="646206"/>
                  </a:cubicBezTo>
                  <a:cubicBezTo>
                    <a:pt x="866990" y="648264"/>
                    <a:pt x="865676" y="652187"/>
                    <a:pt x="865676" y="656304"/>
                  </a:cubicBezTo>
                  <a:cubicBezTo>
                    <a:pt x="865676" y="660420"/>
                    <a:pt x="866990" y="664343"/>
                    <a:pt x="869114" y="666402"/>
                  </a:cubicBezTo>
                  <a:cubicBezTo>
                    <a:pt x="871271" y="668460"/>
                    <a:pt x="873899" y="668460"/>
                    <a:pt x="876023" y="666402"/>
                  </a:cubicBezTo>
                  <a:cubicBezTo>
                    <a:pt x="878146" y="664343"/>
                    <a:pt x="879460" y="660484"/>
                    <a:pt x="879460" y="656304"/>
                  </a:cubicBezTo>
                  <a:close/>
                  <a:moveTo>
                    <a:pt x="867294" y="656304"/>
                  </a:moveTo>
                  <a:cubicBezTo>
                    <a:pt x="867294" y="652123"/>
                    <a:pt x="865979" y="648264"/>
                    <a:pt x="863822" y="646206"/>
                  </a:cubicBezTo>
                  <a:cubicBezTo>
                    <a:pt x="861699" y="644147"/>
                    <a:pt x="859070" y="644147"/>
                    <a:pt x="856913" y="646206"/>
                  </a:cubicBezTo>
                  <a:cubicBezTo>
                    <a:pt x="854790" y="648264"/>
                    <a:pt x="853476" y="652187"/>
                    <a:pt x="853476" y="656304"/>
                  </a:cubicBezTo>
                  <a:cubicBezTo>
                    <a:pt x="853476" y="660420"/>
                    <a:pt x="854790" y="664343"/>
                    <a:pt x="856913" y="666402"/>
                  </a:cubicBezTo>
                  <a:cubicBezTo>
                    <a:pt x="859070" y="668460"/>
                    <a:pt x="861699" y="668460"/>
                    <a:pt x="863822" y="666402"/>
                  </a:cubicBezTo>
                  <a:cubicBezTo>
                    <a:pt x="865979" y="664343"/>
                    <a:pt x="867294" y="660484"/>
                    <a:pt x="867294" y="656304"/>
                  </a:cubicBezTo>
                  <a:close/>
                  <a:moveTo>
                    <a:pt x="863822" y="651930"/>
                  </a:moveTo>
                  <a:cubicBezTo>
                    <a:pt x="863822" y="647749"/>
                    <a:pt x="862508" y="643890"/>
                    <a:pt x="860351" y="641832"/>
                  </a:cubicBezTo>
                  <a:cubicBezTo>
                    <a:pt x="858228" y="639774"/>
                    <a:pt x="855599" y="639774"/>
                    <a:pt x="853442" y="641832"/>
                  </a:cubicBezTo>
                  <a:cubicBezTo>
                    <a:pt x="851319" y="643890"/>
                    <a:pt x="849971" y="647749"/>
                    <a:pt x="849971" y="651930"/>
                  </a:cubicBezTo>
                  <a:cubicBezTo>
                    <a:pt x="849971" y="656111"/>
                    <a:pt x="851285" y="659970"/>
                    <a:pt x="853442" y="662028"/>
                  </a:cubicBezTo>
                  <a:cubicBezTo>
                    <a:pt x="855599" y="664086"/>
                    <a:pt x="858228" y="664086"/>
                    <a:pt x="860351" y="662028"/>
                  </a:cubicBezTo>
                  <a:cubicBezTo>
                    <a:pt x="862508" y="659970"/>
                    <a:pt x="863822" y="656046"/>
                    <a:pt x="863822" y="651930"/>
                  </a:cubicBezTo>
                  <a:close/>
                  <a:moveTo>
                    <a:pt x="842961" y="625688"/>
                  </a:moveTo>
                  <a:cubicBezTo>
                    <a:pt x="842961" y="621507"/>
                    <a:pt x="841646" y="617648"/>
                    <a:pt x="839489" y="615590"/>
                  </a:cubicBezTo>
                  <a:cubicBezTo>
                    <a:pt x="837366" y="613532"/>
                    <a:pt x="834704" y="613532"/>
                    <a:pt x="832580" y="615590"/>
                  </a:cubicBezTo>
                  <a:cubicBezTo>
                    <a:pt x="830457" y="617648"/>
                    <a:pt x="829143" y="621507"/>
                    <a:pt x="829143" y="625688"/>
                  </a:cubicBezTo>
                  <a:cubicBezTo>
                    <a:pt x="829143" y="629869"/>
                    <a:pt x="830457" y="633728"/>
                    <a:pt x="832580" y="635786"/>
                  </a:cubicBezTo>
                  <a:cubicBezTo>
                    <a:pt x="834737" y="637844"/>
                    <a:pt x="837366" y="637844"/>
                    <a:pt x="839489" y="635786"/>
                  </a:cubicBezTo>
                  <a:cubicBezTo>
                    <a:pt x="841646" y="633728"/>
                    <a:pt x="842961" y="629869"/>
                    <a:pt x="842961" y="625688"/>
                  </a:cubicBezTo>
                  <a:close/>
                  <a:moveTo>
                    <a:pt x="792576" y="573655"/>
                  </a:moveTo>
                  <a:cubicBezTo>
                    <a:pt x="792576" y="569474"/>
                    <a:pt x="791261" y="565615"/>
                    <a:pt x="789105" y="563557"/>
                  </a:cubicBezTo>
                  <a:cubicBezTo>
                    <a:pt x="786981" y="561498"/>
                    <a:pt x="784319" y="561498"/>
                    <a:pt x="782196" y="563557"/>
                  </a:cubicBezTo>
                  <a:cubicBezTo>
                    <a:pt x="780072" y="565615"/>
                    <a:pt x="778724" y="569538"/>
                    <a:pt x="778724" y="573655"/>
                  </a:cubicBezTo>
                  <a:cubicBezTo>
                    <a:pt x="778724" y="577771"/>
                    <a:pt x="780039" y="581694"/>
                    <a:pt x="782196" y="583753"/>
                  </a:cubicBezTo>
                  <a:cubicBezTo>
                    <a:pt x="784319" y="585875"/>
                    <a:pt x="786981" y="585875"/>
                    <a:pt x="789105" y="583753"/>
                  </a:cubicBezTo>
                  <a:cubicBezTo>
                    <a:pt x="791228" y="581694"/>
                    <a:pt x="792576" y="577835"/>
                    <a:pt x="792576" y="573655"/>
                  </a:cubicBezTo>
                  <a:close/>
                  <a:moveTo>
                    <a:pt x="688267" y="521814"/>
                  </a:moveTo>
                  <a:cubicBezTo>
                    <a:pt x="688267" y="517633"/>
                    <a:pt x="686953" y="513774"/>
                    <a:pt x="684796" y="511716"/>
                  </a:cubicBezTo>
                  <a:cubicBezTo>
                    <a:pt x="682673" y="509658"/>
                    <a:pt x="680044" y="509658"/>
                    <a:pt x="677887" y="511716"/>
                  </a:cubicBezTo>
                  <a:cubicBezTo>
                    <a:pt x="675764" y="513839"/>
                    <a:pt x="674449" y="517698"/>
                    <a:pt x="674449" y="521814"/>
                  </a:cubicBezTo>
                  <a:cubicBezTo>
                    <a:pt x="674449" y="525930"/>
                    <a:pt x="675764" y="529854"/>
                    <a:pt x="677887" y="531912"/>
                  </a:cubicBezTo>
                  <a:cubicBezTo>
                    <a:pt x="680044" y="533970"/>
                    <a:pt x="682673" y="533970"/>
                    <a:pt x="684796" y="531912"/>
                  </a:cubicBezTo>
                  <a:cubicBezTo>
                    <a:pt x="686953" y="529854"/>
                    <a:pt x="688267" y="525995"/>
                    <a:pt x="688267" y="521814"/>
                  </a:cubicBezTo>
                  <a:close/>
                  <a:moveTo>
                    <a:pt x="681325" y="517569"/>
                  </a:moveTo>
                  <a:cubicBezTo>
                    <a:pt x="681325" y="513388"/>
                    <a:pt x="680010" y="509529"/>
                    <a:pt x="677853" y="507471"/>
                  </a:cubicBezTo>
                  <a:cubicBezTo>
                    <a:pt x="675730" y="505413"/>
                    <a:pt x="673068" y="505413"/>
                    <a:pt x="670944" y="507471"/>
                  </a:cubicBezTo>
                  <a:cubicBezTo>
                    <a:pt x="668821" y="509529"/>
                    <a:pt x="667507" y="513388"/>
                    <a:pt x="667507" y="517569"/>
                  </a:cubicBezTo>
                  <a:cubicBezTo>
                    <a:pt x="667507" y="521750"/>
                    <a:pt x="668821" y="525609"/>
                    <a:pt x="670944" y="527667"/>
                  </a:cubicBezTo>
                  <a:cubicBezTo>
                    <a:pt x="673101" y="529725"/>
                    <a:pt x="675730" y="529725"/>
                    <a:pt x="677853" y="527667"/>
                  </a:cubicBezTo>
                  <a:cubicBezTo>
                    <a:pt x="679977" y="525609"/>
                    <a:pt x="681325" y="521750"/>
                    <a:pt x="681325" y="517569"/>
                  </a:cubicBezTo>
                  <a:close/>
                  <a:moveTo>
                    <a:pt x="500546" y="346740"/>
                  </a:moveTo>
                  <a:cubicBezTo>
                    <a:pt x="500546" y="342559"/>
                    <a:pt x="499231" y="338700"/>
                    <a:pt x="497074" y="336577"/>
                  </a:cubicBezTo>
                  <a:cubicBezTo>
                    <a:pt x="494951" y="334519"/>
                    <a:pt x="492322" y="334519"/>
                    <a:pt x="490166" y="336577"/>
                  </a:cubicBezTo>
                  <a:cubicBezTo>
                    <a:pt x="488042" y="338700"/>
                    <a:pt x="486728" y="342559"/>
                    <a:pt x="486728" y="346740"/>
                  </a:cubicBezTo>
                  <a:cubicBezTo>
                    <a:pt x="486728" y="350920"/>
                    <a:pt x="488042" y="354780"/>
                    <a:pt x="490166" y="356838"/>
                  </a:cubicBezTo>
                  <a:cubicBezTo>
                    <a:pt x="492322" y="358896"/>
                    <a:pt x="494951" y="358896"/>
                    <a:pt x="497074" y="356838"/>
                  </a:cubicBezTo>
                  <a:cubicBezTo>
                    <a:pt x="499231" y="354780"/>
                    <a:pt x="500546" y="350920"/>
                    <a:pt x="500546" y="346740"/>
                  </a:cubicBezTo>
                  <a:close/>
                  <a:moveTo>
                    <a:pt x="406685" y="253221"/>
                  </a:moveTo>
                  <a:cubicBezTo>
                    <a:pt x="406685" y="249040"/>
                    <a:pt x="405371" y="245181"/>
                    <a:pt x="403214" y="243123"/>
                  </a:cubicBezTo>
                  <a:cubicBezTo>
                    <a:pt x="401090" y="241065"/>
                    <a:pt x="398462" y="241065"/>
                    <a:pt x="396305" y="243123"/>
                  </a:cubicBezTo>
                  <a:cubicBezTo>
                    <a:pt x="394182" y="245181"/>
                    <a:pt x="392867" y="249105"/>
                    <a:pt x="392867" y="253221"/>
                  </a:cubicBezTo>
                  <a:cubicBezTo>
                    <a:pt x="392867" y="257337"/>
                    <a:pt x="394182" y="261261"/>
                    <a:pt x="396305" y="263319"/>
                  </a:cubicBezTo>
                  <a:cubicBezTo>
                    <a:pt x="398462" y="265441"/>
                    <a:pt x="401090" y="265441"/>
                    <a:pt x="403214" y="263319"/>
                  </a:cubicBezTo>
                  <a:cubicBezTo>
                    <a:pt x="405371" y="261261"/>
                    <a:pt x="406685" y="257402"/>
                    <a:pt x="406685" y="253221"/>
                  </a:cubicBezTo>
                  <a:close/>
                  <a:moveTo>
                    <a:pt x="347605" y="236305"/>
                  </a:moveTo>
                  <a:cubicBezTo>
                    <a:pt x="347605" y="232125"/>
                    <a:pt x="346291" y="228266"/>
                    <a:pt x="344134" y="226207"/>
                  </a:cubicBezTo>
                  <a:cubicBezTo>
                    <a:pt x="342010" y="224085"/>
                    <a:pt x="339382" y="224085"/>
                    <a:pt x="337225" y="226207"/>
                  </a:cubicBezTo>
                  <a:cubicBezTo>
                    <a:pt x="335101" y="228266"/>
                    <a:pt x="333787" y="232125"/>
                    <a:pt x="333787" y="236305"/>
                  </a:cubicBezTo>
                  <a:cubicBezTo>
                    <a:pt x="333787" y="240486"/>
                    <a:pt x="335101" y="244345"/>
                    <a:pt x="337225" y="246403"/>
                  </a:cubicBezTo>
                  <a:cubicBezTo>
                    <a:pt x="339382" y="248461"/>
                    <a:pt x="342010" y="248461"/>
                    <a:pt x="344134" y="246403"/>
                  </a:cubicBezTo>
                  <a:cubicBezTo>
                    <a:pt x="346291" y="244345"/>
                    <a:pt x="347605" y="240422"/>
                    <a:pt x="347605" y="236305"/>
                  </a:cubicBezTo>
                  <a:close/>
                  <a:moveTo>
                    <a:pt x="291963" y="206783"/>
                  </a:moveTo>
                  <a:cubicBezTo>
                    <a:pt x="291963" y="202603"/>
                    <a:pt x="290648" y="198743"/>
                    <a:pt x="288491" y="196685"/>
                  </a:cubicBezTo>
                  <a:cubicBezTo>
                    <a:pt x="286334" y="194627"/>
                    <a:pt x="283706" y="194627"/>
                    <a:pt x="281582" y="196685"/>
                  </a:cubicBezTo>
                  <a:cubicBezTo>
                    <a:pt x="279459" y="198743"/>
                    <a:pt x="278145" y="202603"/>
                    <a:pt x="278145" y="206783"/>
                  </a:cubicBezTo>
                  <a:cubicBezTo>
                    <a:pt x="278145" y="210964"/>
                    <a:pt x="279459" y="214823"/>
                    <a:pt x="281582" y="216881"/>
                  </a:cubicBezTo>
                  <a:cubicBezTo>
                    <a:pt x="283739" y="218939"/>
                    <a:pt x="286368" y="218939"/>
                    <a:pt x="288491" y="216881"/>
                  </a:cubicBezTo>
                  <a:cubicBezTo>
                    <a:pt x="290615" y="214823"/>
                    <a:pt x="291963" y="210964"/>
                    <a:pt x="291963" y="206783"/>
                  </a:cubicBezTo>
                  <a:close/>
                  <a:moveTo>
                    <a:pt x="264158" y="177325"/>
                  </a:moveTo>
                  <a:cubicBezTo>
                    <a:pt x="264158" y="173145"/>
                    <a:pt x="262844" y="169286"/>
                    <a:pt x="260687" y="167227"/>
                  </a:cubicBezTo>
                  <a:cubicBezTo>
                    <a:pt x="258564" y="165169"/>
                    <a:pt x="255935" y="165169"/>
                    <a:pt x="253778" y="167227"/>
                  </a:cubicBezTo>
                  <a:cubicBezTo>
                    <a:pt x="251655" y="169286"/>
                    <a:pt x="250340" y="173145"/>
                    <a:pt x="250340" y="177325"/>
                  </a:cubicBezTo>
                  <a:cubicBezTo>
                    <a:pt x="250340" y="181506"/>
                    <a:pt x="251655" y="185365"/>
                    <a:pt x="253778" y="187423"/>
                  </a:cubicBezTo>
                  <a:cubicBezTo>
                    <a:pt x="255935" y="189482"/>
                    <a:pt x="258564" y="189482"/>
                    <a:pt x="260687" y="187423"/>
                  </a:cubicBezTo>
                  <a:cubicBezTo>
                    <a:pt x="262844" y="185365"/>
                    <a:pt x="264158" y="181506"/>
                    <a:pt x="264158" y="177325"/>
                  </a:cubicBezTo>
                  <a:close/>
                  <a:moveTo>
                    <a:pt x="250273" y="168964"/>
                  </a:moveTo>
                  <a:cubicBezTo>
                    <a:pt x="250273" y="164783"/>
                    <a:pt x="248959" y="160924"/>
                    <a:pt x="246802" y="158866"/>
                  </a:cubicBezTo>
                  <a:cubicBezTo>
                    <a:pt x="244678" y="156808"/>
                    <a:pt x="242016" y="156808"/>
                    <a:pt x="239893" y="158866"/>
                  </a:cubicBezTo>
                  <a:cubicBezTo>
                    <a:pt x="237769" y="160924"/>
                    <a:pt x="236455" y="164783"/>
                    <a:pt x="236455" y="168964"/>
                  </a:cubicBezTo>
                  <a:cubicBezTo>
                    <a:pt x="236455" y="173145"/>
                    <a:pt x="237769" y="177004"/>
                    <a:pt x="239893" y="179062"/>
                  </a:cubicBezTo>
                  <a:cubicBezTo>
                    <a:pt x="242050" y="181185"/>
                    <a:pt x="244678" y="181185"/>
                    <a:pt x="246802" y="179062"/>
                  </a:cubicBezTo>
                  <a:cubicBezTo>
                    <a:pt x="248959" y="177004"/>
                    <a:pt x="250273" y="173145"/>
                    <a:pt x="250273" y="168964"/>
                  </a:cubicBezTo>
                  <a:close/>
                  <a:moveTo>
                    <a:pt x="236354" y="152306"/>
                  </a:moveTo>
                  <a:cubicBezTo>
                    <a:pt x="236354" y="148125"/>
                    <a:pt x="235039" y="144266"/>
                    <a:pt x="232883" y="142208"/>
                  </a:cubicBezTo>
                  <a:cubicBezTo>
                    <a:pt x="230759" y="140150"/>
                    <a:pt x="228131" y="140150"/>
                    <a:pt x="225974" y="142208"/>
                  </a:cubicBezTo>
                  <a:cubicBezTo>
                    <a:pt x="223850" y="144266"/>
                    <a:pt x="222502" y="148125"/>
                    <a:pt x="222502" y="152306"/>
                  </a:cubicBezTo>
                  <a:cubicBezTo>
                    <a:pt x="222502" y="156486"/>
                    <a:pt x="223817" y="160345"/>
                    <a:pt x="225974" y="162404"/>
                  </a:cubicBezTo>
                  <a:cubicBezTo>
                    <a:pt x="228131" y="164462"/>
                    <a:pt x="230759" y="164462"/>
                    <a:pt x="232883" y="162404"/>
                  </a:cubicBezTo>
                  <a:cubicBezTo>
                    <a:pt x="235039" y="160345"/>
                    <a:pt x="236354" y="156486"/>
                    <a:pt x="236354" y="152306"/>
                  </a:cubicBezTo>
                  <a:close/>
                  <a:moveTo>
                    <a:pt x="133798" y="73323"/>
                  </a:moveTo>
                  <a:cubicBezTo>
                    <a:pt x="133798" y="69142"/>
                    <a:pt x="132484" y="65283"/>
                    <a:pt x="130327" y="63225"/>
                  </a:cubicBezTo>
                  <a:cubicBezTo>
                    <a:pt x="128203" y="61167"/>
                    <a:pt x="125541" y="61167"/>
                    <a:pt x="123418" y="63225"/>
                  </a:cubicBezTo>
                  <a:cubicBezTo>
                    <a:pt x="121294" y="65283"/>
                    <a:pt x="119980" y="69142"/>
                    <a:pt x="119980" y="73323"/>
                  </a:cubicBezTo>
                  <a:cubicBezTo>
                    <a:pt x="119980" y="77504"/>
                    <a:pt x="121294" y="81363"/>
                    <a:pt x="123418" y="83421"/>
                  </a:cubicBezTo>
                  <a:cubicBezTo>
                    <a:pt x="125575" y="85479"/>
                    <a:pt x="128203" y="85479"/>
                    <a:pt x="130327" y="83421"/>
                  </a:cubicBezTo>
                  <a:cubicBezTo>
                    <a:pt x="132484" y="81363"/>
                    <a:pt x="133798" y="77504"/>
                    <a:pt x="133798" y="73323"/>
                  </a:cubicBezTo>
                  <a:close/>
                  <a:moveTo>
                    <a:pt x="125103" y="73323"/>
                  </a:moveTo>
                  <a:cubicBezTo>
                    <a:pt x="125103" y="69142"/>
                    <a:pt x="123788" y="65283"/>
                    <a:pt x="121631" y="63225"/>
                  </a:cubicBezTo>
                  <a:cubicBezTo>
                    <a:pt x="119508" y="61167"/>
                    <a:pt x="116846" y="61167"/>
                    <a:pt x="114722" y="63225"/>
                  </a:cubicBezTo>
                  <a:cubicBezTo>
                    <a:pt x="112599" y="65283"/>
                    <a:pt x="111285" y="69142"/>
                    <a:pt x="111285" y="73323"/>
                  </a:cubicBezTo>
                  <a:cubicBezTo>
                    <a:pt x="111285" y="77504"/>
                    <a:pt x="112599" y="81363"/>
                    <a:pt x="114722" y="83421"/>
                  </a:cubicBezTo>
                  <a:cubicBezTo>
                    <a:pt x="116879" y="85479"/>
                    <a:pt x="119508" y="85479"/>
                    <a:pt x="121631" y="83421"/>
                  </a:cubicBezTo>
                  <a:cubicBezTo>
                    <a:pt x="123788" y="81363"/>
                    <a:pt x="125103" y="77504"/>
                    <a:pt x="125103" y="73323"/>
                  </a:cubicBezTo>
                  <a:close/>
                  <a:moveTo>
                    <a:pt x="111217" y="65026"/>
                  </a:moveTo>
                  <a:cubicBezTo>
                    <a:pt x="111217" y="60845"/>
                    <a:pt x="109903" y="56986"/>
                    <a:pt x="107746" y="54928"/>
                  </a:cubicBezTo>
                  <a:cubicBezTo>
                    <a:pt x="105623" y="52870"/>
                    <a:pt x="102994" y="52870"/>
                    <a:pt x="100837" y="54928"/>
                  </a:cubicBezTo>
                  <a:cubicBezTo>
                    <a:pt x="98714" y="56986"/>
                    <a:pt x="97400" y="60845"/>
                    <a:pt x="97400" y="65026"/>
                  </a:cubicBezTo>
                  <a:cubicBezTo>
                    <a:pt x="97400" y="69206"/>
                    <a:pt x="98714" y="73066"/>
                    <a:pt x="100837" y="75124"/>
                  </a:cubicBezTo>
                  <a:cubicBezTo>
                    <a:pt x="102994" y="77182"/>
                    <a:pt x="105623" y="77182"/>
                    <a:pt x="107746" y="75124"/>
                  </a:cubicBezTo>
                  <a:cubicBezTo>
                    <a:pt x="109903" y="73066"/>
                    <a:pt x="111217" y="69206"/>
                    <a:pt x="111217" y="65026"/>
                  </a:cubicBezTo>
                  <a:close/>
                  <a:moveTo>
                    <a:pt x="66023" y="23862"/>
                  </a:moveTo>
                  <a:cubicBezTo>
                    <a:pt x="66023" y="19681"/>
                    <a:pt x="64708" y="15822"/>
                    <a:pt x="62551" y="13764"/>
                  </a:cubicBezTo>
                  <a:cubicBezTo>
                    <a:pt x="60428" y="11706"/>
                    <a:pt x="57766" y="11706"/>
                    <a:pt x="55642" y="13764"/>
                  </a:cubicBezTo>
                  <a:cubicBezTo>
                    <a:pt x="53485" y="15822"/>
                    <a:pt x="52205" y="19681"/>
                    <a:pt x="52205" y="23862"/>
                  </a:cubicBezTo>
                  <a:cubicBezTo>
                    <a:pt x="52205" y="28043"/>
                    <a:pt x="53519" y="31902"/>
                    <a:pt x="55642" y="33960"/>
                  </a:cubicBezTo>
                  <a:cubicBezTo>
                    <a:pt x="57766" y="36018"/>
                    <a:pt x="60428" y="36018"/>
                    <a:pt x="62551" y="33960"/>
                  </a:cubicBezTo>
                  <a:cubicBezTo>
                    <a:pt x="64708" y="31902"/>
                    <a:pt x="66023" y="28043"/>
                    <a:pt x="66023" y="23862"/>
                  </a:cubicBezTo>
                  <a:close/>
                  <a:moveTo>
                    <a:pt x="59046" y="23862"/>
                  </a:moveTo>
                  <a:cubicBezTo>
                    <a:pt x="59046" y="19681"/>
                    <a:pt x="57732" y="15822"/>
                    <a:pt x="55575" y="13764"/>
                  </a:cubicBezTo>
                  <a:cubicBezTo>
                    <a:pt x="53452" y="11706"/>
                    <a:pt x="50823" y="11706"/>
                    <a:pt x="48666" y="13764"/>
                  </a:cubicBezTo>
                  <a:cubicBezTo>
                    <a:pt x="46543" y="15822"/>
                    <a:pt x="45228" y="19681"/>
                    <a:pt x="45228" y="23862"/>
                  </a:cubicBezTo>
                  <a:cubicBezTo>
                    <a:pt x="45228" y="28043"/>
                    <a:pt x="46543" y="31902"/>
                    <a:pt x="48666" y="33960"/>
                  </a:cubicBezTo>
                  <a:cubicBezTo>
                    <a:pt x="50823" y="36018"/>
                    <a:pt x="53452" y="36018"/>
                    <a:pt x="55575" y="33960"/>
                  </a:cubicBezTo>
                  <a:cubicBezTo>
                    <a:pt x="57732" y="31902"/>
                    <a:pt x="59046" y="28043"/>
                    <a:pt x="59046" y="23862"/>
                  </a:cubicBezTo>
                  <a:close/>
                  <a:moveTo>
                    <a:pt x="27771" y="11642"/>
                  </a:moveTo>
                  <a:cubicBezTo>
                    <a:pt x="27771" y="7461"/>
                    <a:pt x="26456" y="3602"/>
                    <a:pt x="24299" y="1544"/>
                  </a:cubicBezTo>
                  <a:cubicBezTo>
                    <a:pt x="22176" y="-515"/>
                    <a:pt x="19547" y="-515"/>
                    <a:pt x="17390" y="1544"/>
                  </a:cubicBezTo>
                  <a:cubicBezTo>
                    <a:pt x="15267" y="3602"/>
                    <a:pt x="13953" y="7461"/>
                    <a:pt x="13953" y="11642"/>
                  </a:cubicBezTo>
                  <a:cubicBezTo>
                    <a:pt x="13953" y="15822"/>
                    <a:pt x="15267" y="19681"/>
                    <a:pt x="17390" y="21740"/>
                  </a:cubicBezTo>
                  <a:cubicBezTo>
                    <a:pt x="19547" y="23862"/>
                    <a:pt x="22176" y="23862"/>
                    <a:pt x="24299" y="21740"/>
                  </a:cubicBezTo>
                  <a:cubicBezTo>
                    <a:pt x="26456" y="19681"/>
                    <a:pt x="27771" y="15822"/>
                    <a:pt x="27771" y="11642"/>
                  </a:cubicBezTo>
                  <a:close/>
                  <a:moveTo>
                    <a:pt x="20828" y="11642"/>
                  </a:moveTo>
                  <a:cubicBezTo>
                    <a:pt x="20828" y="7461"/>
                    <a:pt x="19514" y="3602"/>
                    <a:pt x="17357" y="1544"/>
                  </a:cubicBezTo>
                  <a:cubicBezTo>
                    <a:pt x="15233" y="-515"/>
                    <a:pt x="12605" y="-515"/>
                    <a:pt x="10448" y="1544"/>
                  </a:cubicBezTo>
                  <a:cubicBezTo>
                    <a:pt x="8324" y="3602"/>
                    <a:pt x="7010" y="7461"/>
                    <a:pt x="7010" y="11642"/>
                  </a:cubicBezTo>
                  <a:cubicBezTo>
                    <a:pt x="7010" y="15822"/>
                    <a:pt x="8324" y="19681"/>
                    <a:pt x="10448" y="21740"/>
                  </a:cubicBezTo>
                  <a:cubicBezTo>
                    <a:pt x="12605" y="23862"/>
                    <a:pt x="15233" y="23862"/>
                    <a:pt x="17357" y="21740"/>
                  </a:cubicBezTo>
                  <a:cubicBezTo>
                    <a:pt x="19514" y="19681"/>
                    <a:pt x="20828" y="15822"/>
                    <a:pt x="20828" y="11642"/>
                  </a:cubicBezTo>
                  <a:close/>
                  <a:moveTo>
                    <a:pt x="13852" y="11642"/>
                  </a:moveTo>
                  <a:cubicBezTo>
                    <a:pt x="13852" y="7461"/>
                    <a:pt x="12537" y="3602"/>
                    <a:pt x="10380" y="1544"/>
                  </a:cubicBezTo>
                  <a:cubicBezTo>
                    <a:pt x="8257" y="-515"/>
                    <a:pt x="5628" y="-515"/>
                    <a:pt x="3471" y="1544"/>
                  </a:cubicBezTo>
                  <a:cubicBezTo>
                    <a:pt x="1348" y="3602"/>
                    <a:pt x="0" y="7461"/>
                    <a:pt x="0" y="11642"/>
                  </a:cubicBezTo>
                  <a:cubicBezTo>
                    <a:pt x="0" y="15822"/>
                    <a:pt x="1314" y="19681"/>
                    <a:pt x="3471" y="21740"/>
                  </a:cubicBezTo>
                  <a:cubicBezTo>
                    <a:pt x="5628" y="23862"/>
                    <a:pt x="8257" y="23862"/>
                    <a:pt x="10380" y="21740"/>
                  </a:cubicBezTo>
                  <a:cubicBezTo>
                    <a:pt x="12504" y="19681"/>
                    <a:pt x="13852" y="15822"/>
                    <a:pt x="13852" y="11642"/>
                  </a:cubicBezTo>
                  <a:close/>
                </a:path>
              </a:pathLst>
            </a:custGeom>
            <a:noFill/>
            <a:ln w="5080" cap="sq">
              <a:solidFill>
                <a:srgbClr val="C6573B"/>
              </a:solidFill>
              <a:prstDash val="solid"/>
              <a:miter/>
            </a:ln>
          </p:spPr>
          <p:txBody>
            <a:bodyPr rtlCol="0" anchor="ctr"/>
            <a:lstStyle/>
            <a:p>
              <a:endParaRPr lang="en-US"/>
            </a:p>
          </p:txBody>
        </p:sp>
      </p:grpSp>
      <p:sp>
        <p:nvSpPr>
          <p:cNvPr id="2" name="ZoneTexte 5">
            <a:extLst>
              <a:ext uri="{FF2B5EF4-FFF2-40B4-BE49-F238E27FC236}">
                <a16:creationId xmlns:a16="http://schemas.microsoft.com/office/drawing/2014/main" id="{33DCD71E-8ECA-D3FC-9C68-E38245CE2420}"/>
              </a:ext>
            </a:extLst>
          </p:cNvPr>
          <p:cNvSpPr txBox="1"/>
          <p:nvPr/>
        </p:nvSpPr>
        <p:spPr>
          <a:xfrm>
            <a:off x="10998975" y="932431"/>
            <a:ext cx="468398" cy="769441"/>
          </a:xfrm>
          <a:prstGeom prst="rect">
            <a:avLst/>
          </a:prstGeom>
          <a:noFill/>
        </p:spPr>
        <p:txBody>
          <a:bodyPr wrap="none" rtlCol="0">
            <a:spAutoFit/>
          </a:bodyPr>
          <a:lstStyle/>
          <a:p>
            <a:pPr defTabSz="914446"/>
            <a:r>
              <a:rPr lang="en-GB" sz="4400" noProof="0" dirty="0">
                <a:solidFill>
                  <a:prstClr val="black"/>
                </a:solidFill>
                <a:latin typeface="Aptos" panose="02110004020202020204"/>
              </a:rPr>
              <a:t>?</a:t>
            </a:r>
          </a:p>
        </p:txBody>
      </p:sp>
    </p:spTree>
    <p:extLst>
      <p:ext uri="{BB962C8B-B14F-4D97-AF65-F5344CB8AC3E}">
        <p14:creationId xmlns:p14="http://schemas.microsoft.com/office/powerpoint/2010/main" val="217246710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EC515E-BA3A-62C1-E9E8-C6F34148B9E1}"/>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86325624-0F31-E348-D14E-11B10A835D1A}"/>
              </a:ext>
            </a:extLst>
          </p:cNvPr>
          <p:cNvSpPr>
            <a:spLocks noGrp="1"/>
          </p:cNvSpPr>
          <p:nvPr>
            <p:ph type="title"/>
          </p:nvPr>
        </p:nvSpPr>
        <p:spPr/>
        <p:txBody>
          <a:bodyPr>
            <a:normAutofit/>
          </a:bodyPr>
          <a:lstStyle/>
          <a:p>
            <a:r>
              <a:rPr lang="en-GB" sz="3600" noProof="0" dirty="0"/>
              <a:t>Lenvatinib plus pembrolizumab and chemotherapy vs pembrolizumab and chemotherapy in untreated metastatic esophageal squamous cell carcinoma: The randomised phase 3 LEAP-014 study</a:t>
            </a:r>
          </a:p>
        </p:txBody>
      </p:sp>
      <p:sp>
        <p:nvSpPr>
          <p:cNvPr id="7" name="Subtitle 6">
            <a:extLst>
              <a:ext uri="{FF2B5EF4-FFF2-40B4-BE49-F238E27FC236}">
                <a16:creationId xmlns:a16="http://schemas.microsoft.com/office/drawing/2014/main" id="{E80557C6-359A-027E-A9B6-20EFABDC958A}"/>
              </a:ext>
            </a:extLst>
          </p:cNvPr>
          <p:cNvSpPr>
            <a:spLocks noGrp="1"/>
          </p:cNvSpPr>
          <p:nvPr>
            <p:ph type="subTitle" idx="1"/>
          </p:nvPr>
        </p:nvSpPr>
        <p:spPr/>
        <p:txBody>
          <a:bodyPr/>
          <a:lstStyle/>
          <a:p>
            <a:r>
              <a:rPr lang="en-GB" sz="2400" b="1" noProof="0" dirty="0">
                <a:ea typeface="Aileron" charset="0"/>
              </a:rPr>
              <a:t>Sun J-M, et al. Abstract LBA79, ESMO 2025</a:t>
            </a:r>
          </a:p>
        </p:txBody>
      </p:sp>
      <p:sp>
        <p:nvSpPr>
          <p:cNvPr id="2" name="Slide Number Placeholder 1">
            <a:extLst>
              <a:ext uri="{FF2B5EF4-FFF2-40B4-BE49-F238E27FC236}">
                <a16:creationId xmlns:a16="http://schemas.microsoft.com/office/drawing/2014/main" id="{6781E3F5-C740-6965-D024-512C24875B59}"/>
              </a:ext>
            </a:extLst>
          </p:cNvPr>
          <p:cNvSpPr>
            <a:spLocks noGrp="1"/>
          </p:cNvSpPr>
          <p:nvPr>
            <p:ph type="sldNum" sz="quarter" idx="4"/>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CE43C0F-8A7B-3A4B-9DB5-B3472E36E833}" type="slidenum">
              <a:rPr kumimoji="0" lang="en-GB" sz="1100" b="0" i="0" u="none" strike="noStrike" kern="1200" cap="none" spc="0" normalizeH="0" baseline="0" noProof="0" smtClean="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GB" sz="1100" b="0" i="0" u="none" strike="noStrike" kern="12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endParaRPr>
          </a:p>
        </p:txBody>
      </p:sp>
      <p:sp>
        <p:nvSpPr>
          <p:cNvPr id="8" name="Content Placeholder 7">
            <a:extLst>
              <a:ext uri="{FF2B5EF4-FFF2-40B4-BE49-F238E27FC236}">
                <a16:creationId xmlns:a16="http://schemas.microsoft.com/office/drawing/2014/main" id="{E8310CA0-B179-4FBD-3EF1-F4BBA7B1FE81}"/>
              </a:ext>
            </a:extLst>
          </p:cNvPr>
          <p:cNvSpPr>
            <a:spLocks noGrp="1"/>
          </p:cNvSpPr>
          <p:nvPr>
            <p:ph sz="quarter" idx="15"/>
          </p:nvPr>
        </p:nvSpPr>
        <p:spPr/>
        <p:txBody>
          <a:bodyPr/>
          <a:lstStyle/>
          <a:p>
            <a:endParaRPr lang="en-GB" noProof="0" dirty="0">
              <a:ea typeface="Aileron" charset="0"/>
            </a:endParaRPr>
          </a:p>
        </p:txBody>
      </p:sp>
    </p:spTree>
    <p:extLst>
      <p:ext uri="{BB962C8B-B14F-4D97-AF65-F5344CB8AC3E}">
        <p14:creationId xmlns:p14="http://schemas.microsoft.com/office/powerpoint/2010/main" val="28973909"/>
      </p:ext>
    </p:extLst>
  </p:cSld>
  <p:clrMapOvr>
    <a:masterClrMapping/>
  </p:clrMapOvr>
  <p:transition>
    <p:fade/>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ext Placeholder 33">
            <a:extLst>
              <a:ext uri="{FF2B5EF4-FFF2-40B4-BE49-F238E27FC236}">
                <a16:creationId xmlns:a16="http://schemas.microsoft.com/office/drawing/2014/main" id="{3363A42F-1B41-E8F6-8839-C3B51DAA2A74}"/>
              </a:ext>
            </a:extLst>
          </p:cNvPr>
          <p:cNvSpPr>
            <a:spLocks noGrp="1"/>
          </p:cNvSpPr>
          <p:nvPr>
            <p:ph type="body" idx="1"/>
          </p:nvPr>
        </p:nvSpPr>
        <p:spPr/>
        <p:txBody>
          <a:bodyPr/>
          <a:lstStyle/>
          <a:p>
            <a:r>
              <a:rPr lang="en-GB" noProof="0" dirty="0"/>
              <a:t>NCT04949256</a:t>
            </a:r>
          </a:p>
        </p:txBody>
      </p:sp>
      <p:sp>
        <p:nvSpPr>
          <p:cNvPr id="3" name="Title 2">
            <a:extLst>
              <a:ext uri="{FF2B5EF4-FFF2-40B4-BE49-F238E27FC236}">
                <a16:creationId xmlns:a16="http://schemas.microsoft.com/office/drawing/2014/main" id="{527C6521-8BF1-5F07-9CD9-3C67B4137CBB}"/>
              </a:ext>
            </a:extLst>
          </p:cNvPr>
          <p:cNvSpPr>
            <a:spLocks noGrp="1"/>
          </p:cNvSpPr>
          <p:nvPr>
            <p:ph type="title"/>
          </p:nvPr>
        </p:nvSpPr>
        <p:spPr>
          <a:xfrm>
            <a:off x="619201" y="259200"/>
            <a:ext cx="10963199" cy="864000"/>
          </a:xfrm>
        </p:spPr>
        <p:txBody>
          <a:bodyPr>
            <a:normAutofit/>
          </a:bodyPr>
          <a:lstStyle/>
          <a:p>
            <a:r>
              <a:rPr lang="en-GB" noProof="0" dirty="0"/>
              <a:t>LEAP-014: Phase 3, randomised trial in untreated metastatic ESCC </a:t>
            </a:r>
          </a:p>
        </p:txBody>
      </p:sp>
      <p:sp>
        <p:nvSpPr>
          <p:cNvPr id="35" name="Content Placeholder 34">
            <a:extLst>
              <a:ext uri="{FF2B5EF4-FFF2-40B4-BE49-F238E27FC236}">
                <a16:creationId xmlns:a16="http://schemas.microsoft.com/office/drawing/2014/main" id="{0121CA96-6172-6D70-E371-88750FFAD44E}"/>
              </a:ext>
            </a:extLst>
          </p:cNvPr>
          <p:cNvSpPr>
            <a:spLocks noGrp="1"/>
          </p:cNvSpPr>
          <p:nvPr>
            <p:ph sz="quarter" idx="15"/>
          </p:nvPr>
        </p:nvSpPr>
        <p:spPr/>
        <p:txBody>
          <a:bodyPr anchor="b" anchorCtr="0"/>
          <a:lstStyle/>
          <a:p>
            <a:r>
              <a:rPr lang="en-GB" sz="1000" baseline="30000" noProof="0" dirty="0">
                <a:solidFill>
                  <a:schemeClr val="accent6">
                    <a:lumMod val="60000"/>
                    <a:lumOff val="40000"/>
                  </a:schemeClr>
                </a:solidFill>
              </a:rPr>
              <a:t>a </a:t>
            </a:r>
            <a:r>
              <a:rPr lang="en-GB" sz="1000" noProof="0" dirty="0">
                <a:solidFill>
                  <a:schemeClr val="accent6">
                    <a:lumMod val="60000"/>
                    <a:lumOff val="40000"/>
                  </a:schemeClr>
                </a:solidFill>
              </a:rPr>
              <a:t>Only in participants from China, Republic of Korea, Hong Kong and Taiwan (could make up no more than 10% of population [Part 2 only]) </a:t>
            </a:r>
            <a:br>
              <a:rPr lang="en-GB" sz="1000" noProof="0" dirty="0">
                <a:solidFill>
                  <a:schemeClr val="accent6">
                    <a:lumMod val="60000"/>
                    <a:lumOff val="40000"/>
                  </a:schemeClr>
                </a:solidFill>
              </a:rPr>
            </a:br>
            <a:r>
              <a:rPr lang="en-GB" sz="1000" baseline="30000" noProof="0" dirty="0">
                <a:solidFill>
                  <a:schemeClr val="accent6">
                    <a:lumMod val="60000"/>
                    <a:lumOff val="40000"/>
                  </a:schemeClr>
                </a:solidFill>
              </a:rPr>
              <a:t>b </a:t>
            </a:r>
            <a:r>
              <a:rPr lang="en-GB" sz="1000" noProof="0" dirty="0">
                <a:solidFill>
                  <a:schemeClr val="accent6">
                    <a:lumMod val="60000"/>
                    <a:lumOff val="40000"/>
                  </a:schemeClr>
                </a:solidFill>
              </a:rPr>
              <a:t>Dose titrated up to 20 mg only in participants who tolerated lenvatinib 8 mg in the induction phase</a:t>
            </a:r>
          </a:p>
          <a:p>
            <a:r>
              <a:rPr lang="en-GB" sz="1000" noProof="0" dirty="0">
                <a:solidFill>
                  <a:schemeClr val="accent6">
                    <a:lumMod val="60000"/>
                    <a:lumOff val="40000"/>
                  </a:schemeClr>
                </a:solidFill>
              </a:rPr>
              <a:t>BICR, blinded independent central review; CPS, combined positive score; DoR, duration of response; </a:t>
            </a:r>
            <a:r>
              <a:rPr lang="en-GB" sz="1000" noProof="0" dirty="0">
                <a:solidFill>
                  <a:schemeClr val="accent6">
                    <a:lumMod val="60000"/>
                    <a:lumOff val="40000"/>
                  </a:schemeClr>
                </a:solidFill>
                <a:sym typeface="Arial Narrow"/>
              </a:rPr>
              <a:t>ECOG </a:t>
            </a:r>
            <a:r>
              <a:rPr lang="en-GB" sz="1000" noProof="0" dirty="0">
                <a:solidFill>
                  <a:schemeClr val="accent6">
                    <a:lumMod val="60000"/>
                    <a:lumOff val="40000"/>
                  </a:schemeClr>
                </a:solidFill>
                <a:ea typeface="Arial Narrow"/>
                <a:sym typeface="Arial Narrow"/>
              </a:rPr>
              <a:t>PS, Eastern Cooperative Oncology Group performance status; ESCC, esophageal squamous cell carcinoma; </a:t>
            </a:r>
            <a:r>
              <a:rPr lang="en-GB" sz="1000" noProof="0" dirty="0">
                <a:solidFill>
                  <a:schemeClr val="accent6">
                    <a:lumMod val="60000"/>
                    <a:lumOff val="40000"/>
                  </a:schemeClr>
                </a:solidFill>
              </a:rPr>
              <a:t>FP, cisplatin plus 5-FU; IV, intravenous; mFOLFOX, oxaliplatin plus 5-FU plus leucovorin; </a:t>
            </a:r>
            <a:br>
              <a:rPr lang="en-GB" sz="1000" noProof="0" dirty="0">
                <a:solidFill>
                  <a:schemeClr val="accent6">
                    <a:lumMod val="60000"/>
                    <a:lumOff val="40000"/>
                  </a:schemeClr>
                </a:solidFill>
              </a:rPr>
            </a:br>
            <a:r>
              <a:rPr lang="en-GB" sz="1000" noProof="0" dirty="0">
                <a:solidFill>
                  <a:schemeClr val="accent6">
                    <a:lumMod val="60000"/>
                    <a:lumOff val="40000"/>
                  </a:schemeClr>
                </a:solidFill>
              </a:rPr>
              <a:t>ORR, overall response rate; OS, overall survival; PFS, progression-free survival; PO, orally; QD, once a day; Q’x’W, every ‘x’ weeks; R, randomisation; RECIST, Response Evaluation Criteria in Solid Tumours; RoW, rest of world; TP, paclitaxel plus cisplatin </a:t>
            </a:r>
          </a:p>
          <a:p>
            <a:r>
              <a:rPr lang="en-GB" sz="1000" noProof="0" dirty="0">
                <a:solidFill>
                  <a:schemeClr val="accent6">
                    <a:lumMod val="60000"/>
                    <a:lumOff val="40000"/>
                  </a:schemeClr>
                </a:solidFill>
              </a:rPr>
              <a:t>Sun J-M, et al. Ann Oncol. 2025;36(suppl_2):S1-S60. 10.1016/annonc/annonc1965 (Abstract LBA79, ESMO 2025) </a:t>
            </a:r>
          </a:p>
        </p:txBody>
      </p:sp>
      <p:sp>
        <p:nvSpPr>
          <p:cNvPr id="4" name="Slide Number Placeholder 3">
            <a:extLst>
              <a:ext uri="{FF2B5EF4-FFF2-40B4-BE49-F238E27FC236}">
                <a16:creationId xmlns:a16="http://schemas.microsoft.com/office/drawing/2014/main" id="{7AB72F54-231B-CF88-DBF7-A3A5DB1AC98F}"/>
              </a:ext>
            </a:extLst>
          </p:cNvPr>
          <p:cNvSpPr>
            <a:spLocks noGrp="1"/>
          </p:cNvSpPr>
          <p:nvPr>
            <p:ph type="sldNum" sz="quarter" idx="4"/>
          </p:nvPr>
        </p:nvSpPr>
        <p:spPr/>
        <p:txBody>
          <a:bodyPr/>
          <a:lstStyle/>
          <a:p>
            <a:fld id="{FCE43C0F-8A7B-3A4B-9DB5-B3472E36E833}" type="slidenum">
              <a:rPr lang="en-GB" noProof="0" smtClean="0"/>
              <a:pPr/>
              <a:t>76</a:t>
            </a:fld>
            <a:endParaRPr lang="en-GB" noProof="0" dirty="0"/>
          </a:p>
        </p:txBody>
      </p:sp>
      <p:sp>
        <p:nvSpPr>
          <p:cNvPr id="13" name="Rounded Rectangle 12">
            <a:extLst>
              <a:ext uri="{FF2B5EF4-FFF2-40B4-BE49-F238E27FC236}">
                <a16:creationId xmlns:a16="http://schemas.microsoft.com/office/drawing/2014/main" id="{1EF2AA5F-FF49-359C-FCE5-316FA6AC0971}"/>
              </a:ext>
            </a:extLst>
          </p:cNvPr>
          <p:cNvSpPr/>
          <p:nvPr/>
        </p:nvSpPr>
        <p:spPr>
          <a:xfrm>
            <a:off x="3871540" y="1740922"/>
            <a:ext cx="3024000" cy="828000"/>
          </a:xfrm>
          <a:prstGeom prst="roundRect">
            <a:avLst>
              <a:gd name="adj" fmla="val 12117"/>
            </a:avLst>
          </a:prstGeom>
          <a:solidFill>
            <a:schemeClr val="accent1"/>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spcAft>
                <a:spcPts val="200"/>
              </a:spcAft>
              <a:buClr>
                <a:schemeClr val="bg1"/>
              </a:buClr>
            </a:pPr>
            <a:r>
              <a:rPr lang="en-GB" sz="1200" b="1" u="sng" noProof="0" dirty="0">
                <a:solidFill>
                  <a:schemeClr val="bg1"/>
                </a:solidFill>
                <a:latin typeface="Arial" panose="020B0604020202020204" pitchFamily="34" charset="0"/>
                <a:cs typeface="Arial" panose="020B0604020202020204" pitchFamily="34" charset="0"/>
              </a:rPr>
              <a:t>INDUCTION</a:t>
            </a:r>
          </a:p>
          <a:p>
            <a:pPr algn="ctr">
              <a:lnSpc>
                <a:spcPct val="90000"/>
              </a:lnSpc>
              <a:buClr>
                <a:schemeClr val="bg1"/>
              </a:buClr>
            </a:pPr>
            <a:r>
              <a:rPr lang="en-GB" sz="1200" noProof="0" dirty="0">
                <a:solidFill>
                  <a:schemeClr val="bg1"/>
                </a:solidFill>
                <a:latin typeface="Arial" panose="020B0604020202020204" pitchFamily="34" charset="0"/>
                <a:cs typeface="Arial" panose="020B0604020202020204" pitchFamily="34" charset="0"/>
              </a:rPr>
              <a:t>Lenvatinib 8 mg PO QD +</a:t>
            </a:r>
            <a:br>
              <a:rPr lang="en-GB" sz="1200" noProof="0" dirty="0">
                <a:solidFill>
                  <a:schemeClr val="bg1"/>
                </a:solidFill>
                <a:latin typeface="Arial" panose="020B0604020202020204" pitchFamily="34" charset="0"/>
                <a:cs typeface="Arial" panose="020B0604020202020204" pitchFamily="34" charset="0"/>
              </a:rPr>
            </a:br>
            <a:r>
              <a:rPr lang="en-GB" sz="1200" noProof="0" dirty="0">
                <a:solidFill>
                  <a:schemeClr val="bg1"/>
                </a:solidFill>
                <a:latin typeface="Arial" panose="020B0604020202020204" pitchFamily="34" charset="0"/>
                <a:cs typeface="Arial" panose="020B0604020202020204" pitchFamily="34" charset="0"/>
              </a:rPr>
              <a:t>pembrolizumab 400 mg IV Q6W </a:t>
            </a:r>
            <a:br>
              <a:rPr lang="en-GB" sz="1200" noProof="0" dirty="0">
                <a:solidFill>
                  <a:schemeClr val="bg1"/>
                </a:solidFill>
                <a:latin typeface="Arial" panose="020B0604020202020204" pitchFamily="34" charset="0"/>
                <a:cs typeface="Arial" panose="020B0604020202020204" pitchFamily="34" charset="0"/>
              </a:rPr>
            </a:br>
            <a:r>
              <a:rPr lang="en-GB" sz="1200" noProof="0" dirty="0">
                <a:solidFill>
                  <a:schemeClr val="bg1"/>
                </a:solidFill>
                <a:latin typeface="Arial" panose="020B0604020202020204" pitchFamily="34" charset="0"/>
                <a:cs typeface="Arial" panose="020B0604020202020204" pitchFamily="34" charset="0"/>
              </a:rPr>
              <a:t>+ chemotherapy (FP or TP</a:t>
            </a:r>
            <a:r>
              <a:rPr lang="en-GB" sz="1200" baseline="30000" noProof="0" dirty="0">
                <a:solidFill>
                  <a:schemeClr val="bg1"/>
                </a:solidFill>
                <a:latin typeface="Arial" panose="020B0604020202020204" pitchFamily="34" charset="0"/>
                <a:cs typeface="Arial" panose="020B0604020202020204" pitchFamily="34" charset="0"/>
              </a:rPr>
              <a:t>a</a:t>
            </a:r>
            <a:r>
              <a:rPr lang="en-GB" sz="1200" noProof="0" dirty="0">
                <a:solidFill>
                  <a:schemeClr val="bg1"/>
                </a:solidFill>
                <a:latin typeface="Arial" panose="020B0604020202020204" pitchFamily="34" charset="0"/>
                <a:cs typeface="Arial" panose="020B0604020202020204" pitchFamily="34" charset="0"/>
              </a:rPr>
              <a:t> Q3W)</a:t>
            </a:r>
          </a:p>
        </p:txBody>
      </p:sp>
      <p:cxnSp>
        <p:nvCxnSpPr>
          <p:cNvPr id="15" name="Straight Connector 14">
            <a:extLst>
              <a:ext uri="{FF2B5EF4-FFF2-40B4-BE49-F238E27FC236}">
                <a16:creationId xmlns:a16="http://schemas.microsoft.com/office/drawing/2014/main" id="{71A72167-2371-A345-25BD-064E754A84A2}"/>
              </a:ext>
            </a:extLst>
          </p:cNvPr>
          <p:cNvCxnSpPr>
            <a:cxnSpLocks/>
          </p:cNvCxnSpPr>
          <p:nvPr/>
        </p:nvCxnSpPr>
        <p:spPr>
          <a:xfrm>
            <a:off x="2825713" y="3709447"/>
            <a:ext cx="504056"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D00FDE0F-9F5A-B5B7-0DEB-ACCEE79ECD49}"/>
              </a:ext>
            </a:extLst>
          </p:cNvPr>
          <p:cNvCxnSpPr>
            <a:cxnSpLocks/>
          </p:cNvCxnSpPr>
          <p:nvPr/>
        </p:nvCxnSpPr>
        <p:spPr>
          <a:xfrm>
            <a:off x="3383583" y="3290179"/>
            <a:ext cx="495201"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18" name="Rounded Rectangle 17">
            <a:extLst>
              <a:ext uri="{FF2B5EF4-FFF2-40B4-BE49-F238E27FC236}">
                <a16:creationId xmlns:a16="http://schemas.microsoft.com/office/drawing/2014/main" id="{A48BB07A-57F8-1279-7045-0FC32D983C98}"/>
              </a:ext>
            </a:extLst>
          </p:cNvPr>
          <p:cNvSpPr/>
          <p:nvPr/>
        </p:nvSpPr>
        <p:spPr>
          <a:xfrm>
            <a:off x="3871540" y="3813500"/>
            <a:ext cx="5884134" cy="630433"/>
          </a:xfrm>
          <a:prstGeom prst="roundRect">
            <a:avLst>
              <a:gd name="adj" fmla="val 23189"/>
            </a:avLst>
          </a:prstGeom>
          <a:solidFill>
            <a:schemeClr val="tx2"/>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buClr>
                <a:schemeClr val="bg1"/>
              </a:buClr>
            </a:pPr>
            <a:r>
              <a:rPr lang="en-GB" sz="1200" noProof="0" dirty="0">
                <a:solidFill>
                  <a:schemeClr val="bg1"/>
                </a:solidFill>
                <a:latin typeface="Arial" panose="020B0604020202020204" pitchFamily="34" charset="0"/>
                <a:cs typeface="Arial" panose="020B0604020202020204" pitchFamily="34" charset="0"/>
              </a:rPr>
              <a:t>Pembrolizumab 400 mg IV Q6W + </a:t>
            </a:r>
            <a:br>
              <a:rPr lang="en-GB" sz="1200" noProof="0" dirty="0">
                <a:solidFill>
                  <a:schemeClr val="bg1"/>
                </a:solidFill>
                <a:latin typeface="Arial" panose="020B0604020202020204" pitchFamily="34" charset="0"/>
                <a:cs typeface="Arial" panose="020B0604020202020204" pitchFamily="34" charset="0"/>
              </a:rPr>
            </a:br>
            <a:r>
              <a:rPr lang="en-GB" sz="1200" noProof="0" dirty="0">
                <a:solidFill>
                  <a:schemeClr val="bg1"/>
                </a:solidFill>
                <a:latin typeface="Arial" panose="020B0604020202020204" pitchFamily="34" charset="0"/>
                <a:cs typeface="Arial" panose="020B0604020202020204" pitchFamily="34" charset="0"/>
              </a:rPr>
              <a:t>chemotherapy (FP or TP</a:t>
            </a:r>
            <a:r>
              <a:rPr lang="en-GB" sz="1200" baseline="30000" noProof="0" dirty="0">
                <a:solidFill>
                  <a:schemeClr val="bg1"/>
                </a:solidFill>
                <a:latin typeface="Arial" panose="020B0604020202020204" pitchFamily="34" charset="0"/>
                <a:cs typeface="Arial" panose="020B0604020202020204" pitchFamily="34" charset="0"/>
              </a:rPr>
              <a:t>b</a:t>
            </a:r>
            <a:r>
              <a:rPr lang="en-GB" sz="1200" noProof="0" dirty="0">
                <a:solidFill>
                  <a:schemeClr val="bg1"/>
                </a:solidFill>
                <a:latin typeface="Arial" panose="020B0604020202020204" pitchFamily="34" charset="0"/>
                <a:cs typeface="Arial" panose="020B0604020202020204" pitchFamily="34" charset="0"/>
              </a:rPr>
              <a:t> Q3W or mFOLFOX6 Q2W)</a:t>
            </a:r>
          </a:p>
          <a:p>
            <a:pPr algn="ctr">
              <a:buClr>
                <a:schemeClr val="bg1"/>
              </a:buClr>
            </a:pPr>
            <a:r>
              <a:rPr lang="en-GB" sz="1200" noProof="0" dirty="0">
                <a:solidFill>
                  <a:schemeClr val="bg1"/>
                </a:solidFill>
                <a:latin typeface="Arial" panose="020B0604020202020204" pitchFamily="34" charset="0"/>
                <a:cs typeface="Arial" panose="020B0604020202020204" pitchFamily="34" charset="0"/>
              </a:rPr>
              <a:t>maximum cycles per local standards</a:t>
            </a:r>
          </a:p>
        </p:txBody>
      </p:sp>
      <p:sp>
        <p:nvSpPr>
          <p:cNvPr id="19" name="TextBox 18">
            <a:extLst>
              <a:ext uri="{FF2B5EF4-FFF2-40B4-BE49-F238E27FC236}">
                <a16:creationId xmlns:a16="http://schemas.microsoft.com/office/drawing/2014/main" id="{A56400B6-F965-49FC-9B39-9945A458ECE7}"/>
              </a:ext>
            </a:extLst>
          </p:cNvPr>
          <p:cNvSpPr txBox="1"/>
          <p:nvPr/>
        </p:nvSpPr>
        <p:spPr>
          <a:xfrm>
            <a:off x="5786204" y="1503581"/>
            <a:ext cx="2284280"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Part 1: Open-label safety run-in</a:t>
            </a:r>
          </a:p>
        </p:txBody>
      </p:sp>
      <p:sp>
        <p:nvSpPr>
          <p:cNvPr id="23" name="TextBox 22">
            <a:extLst>
              <a:ext uri="{FF2B5EF4-FFF2-40B4-BE49-F238E27FC236}">
                <a16:creationId xmlns:a16="http://schemas.microsoft.com/office/drawing/2014/main" id="{914007DA-9BFF-7952-2B45-A209D5783D1F}"/>
              </a:ext>
            </a:extLst>
          </p:cNvPr>
          <p:cNvSpPr txBox="1"/>
          <p:nvPr/>
        </p:nvSpPr>
        <p:spPr>
          <a:xfrm>
            <a:off x="5799029" y="2612374"/>
            <a:ext cx="2258632" cy="184666"/>
          </a:xfrm>
          <a:prstGeom prst="rect">
            <a:avLst/>
          </a:prstGeom>
          <a:noFill/>
        </p:spPr>
        <p:txBody>
          <a:bodyPr wrap="none" lIns="0" tIns="0" rIns="0" bIns="0" rtlCol="0">
            <a:spAutoFit/>
          </a:bodyPr>
          <a:lstStyle/>
          <a:p>
            <a:pPr algn="ctr"/>
            <a:r>
              <a:rPr lang="en-GB" sz="1200" b="1" noProof="0" dirty="0">
                <a:latin typeface="Arial" panose="020B0604020202020204" pitchFamily="34" charset="0"/>
                <a:ea typeface="Aileron" charset="0"/>
                <a:cs typeface="Arial" panose="020B0604020202020204" pitchFamily="34" charset="0"/>
              </a:rPr>
              <a:t>Part 2: Randomised open-label</a:t>
            </a:r>
          </a:p>
        </p:txBody>
      </p:sp>
      <p:cxnSp>
        <p:nvCxnSpPr>
          <p:cNvPr id="24" name="Straight Connector 23">
            <a:extLst>
              <a:ext uri="{FF2B5EF4-FFF2-40B4-BE49-F238E27FC236}">
                <a16:creationId xmlns:a16="http://schemas.microsoft.com/office/drawing/2014/main" id="{87D280CE-BD9A-2B64-1CB5-A8E513806A22}"/>
              </a:ext>
            </a:extLst>
          </p:cNvPr>
          <p:cNvCxnSpPr>
            <a:cxnSpLocks/>
          </p:cNvCxnSpPr>
          <p:nvPr/>
        </p:nvCxnSpPr>
        <p:spPr>
          <a:xfrm flipV="1">
            <a:off x="3387592" y="3279149"/>
            <a:ext cx="0" cy="857975"/>
          </a:xfrm>
          <a:prstGeom prst="line">
            <a:avLst/>
          </a:prstGeom>
          <a:ln w="2540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A7421FE6-A504-F264-4478-CE5C743A82DE}"/>
              </a:ext>
            </a:extLst>
          </p:cNvPr>
          <p:cNvCxnSpPr>
            <a:cxnSpLocks/>
          </p:cNvCxnSpPr>
          <p:nvPr/>
        </p:nvCxnSpPr>
        <p:spPr>
          <a:xfrm>
            <a:off x="3377233" y="4128716"/>
            <a:ext cx="501551"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27" name="Rounded Rectangle 26">
            <a:extLst>
              <a:ext uri="{FF2B5EF4-FFF2-40B4-BE49-F238E27FC236}">
                <a16:creationId xmlns:a16="http://schemas.microsoft.com/office/drawing/2014/main" id="{2B5ADE49-3C78-BDE5-AE71-FC06B8AA60F3}"/>
              </a:ext>
            </a:extLst>
          </p:cNvPr>
          <p:cNvSpPr/>
          <p:nvPr/>
        </p:nvSpPr>
        <p:spPr>
          <a:xfrm>
            <a:off x="3871540" y="2822179"/>
            <a:ext cx="3024000" cy="936000"/>
          </a:xfrm>
          <a:prstGeom prst="roundRect">
            <a:avLst>
              <a:gd name="adj" fmla="val 12117"/>
            </a:avLst>
          </a:prstGeom>
          <a:solidFill>
            <a:schemeClr val="accent1"/>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spcAft>
                <a:spcPts val="200"/>
              </a:spcAft>
              <a:buClr>
                <a:schemeClr val="bg1"/>
              </a:buClr>
            </a:pPr>
            <a:r>
              <a:rPr lang="en-GB" sz="1200" b="1" u="sng" noProof="0" dirty="0">
                <a:solidFill>
                  <a:schemeClr val="bg1"/>
                </a:solidFill>
                <a:latin typeface="Arial" panose="020B0604020202020204" pitchFamily="34" charset="0"/>
                <a:cs typeface="Arial" panose="020B0604020202020204" pitchFamily="34" charset="0"/>
              </a:rPr>
              <a:t>INDUCTION</a:t>
            </a:r>
          </a:p>
          <a:p>
            <a:pPr algn="ctr">
              <a:lnSpc>
                <a:spcPct val="90000"/>
              </a:lnSpc>
              <a:buClr>
                <a:schemeClr val="bg1"/>
              </a:buClr>
            </a:pPr>
            <a:r>
              <a:rPr lang="en-GB" sz="1200" noProof="0" dirty="0">
                <a:solidFill>
                  <a:schemeClr val="bg1"/>
                </a:solidFill>
                <a:latin typeface="Arial" panose="020B0604020202020204" pitchFamily="34" charset="0"/>
                <a:cs typeface="Arial" panose="020B0604020202020204" pitchFamily="34" charset="0"/>
              </a:rPr>
              <a:t>Lenvatinib 8 mg PO QD +</a:t>
            </a:r>
            <a:br>
              <a:rPr lang="en-GB" sz="1200" noProof="0" dirty="0">
                <a:solidFill>
                  <a:schemeClr val="bg1"/>
                </a:solidFill>
                <a:latin typeface="Arial" panose="020B0604020202020204" pitchFamily="34" charset="0"/>
                <a:cs typeface="Arial" panose="020B0604020202020204" pitchFamily="34" charset="0"/>
              </a:rPr>
            </a:br>
            <a:r>
              <a:rPr lang="en-GB" sz="1200" noProof="0" dirty="0">
                <a:solidFill>
                  <a:schemeClr val="bg1"/>
                </a:solidFill>
                <a:latin typeface="Arial" panose="020B0604020202020204" pitchFamily="34" charset="0"/>
                <a:cs typeface="Arial" panose="020B0604020202020204" pitchFamily="34" charset="0"/>
              </a:rPr>
              <a:t>pembrolizumab 400 mg IV Q6W </a:t>
            </a:r>
            <a:br>
              <a:rPr lang="en-GB" sz="1200" noProof="0" dirty="0">
                <a:solidFill>
                  <a:schemeClr val="bg1"/>
                </a:solidFill>
                <a:latin typeface="Arial" panose="020B0604020202020204" pitchFamily="34" charset="0"/>
                <a:cs typeface="Arial" panose="020B0604020202020204" pitchFamily="34" charset="0"/>
              </a:rPr>
            </a:br>
            <a:r>
              <a:rPr lang="en-GB" sz="1200" noProof="0" dirty="0">
                <a:solidFill>
                  <a:schemeClr val="bg1"/>
                </a:solidFill>
                <a:latin typeface="Arial" panose="020B0604020202020204" pitchFamily="34" charset="0"/>
                <a:cs typeface="Arial" panose="020B0604020202020204" pitchFamily="34" charset="0"/>
              </a:rPr>
              <a:t>+ chemotherapy (FP or TP</a:t>
            </a:r>
            <a:r>
              <a:rPr lang="en-GB" sz="1200" baseline="30000" noProof="0" dirty="0">
                <a:solidFill>
                  <a:schemeClr val="bg1"/>
                </a:solidFill>
                <a:latin typeface="Arial" panose="020B0604020202020204" pitchFamily="34" charset="0"/>
                <a:cs typeface="Arial" panose="020B0604020202020204" pitchFamily="34" charset="0"/>
              </a:rPr>
              <a:t>a</a:t>
            </a:r>
            <a:r>
              <a:rPr lang="en-GB" sz="1200" noProof="0" dirty="0">
                <a:solidFill>
                  <a:schemeClr val="bg1"/>
                </a:solidFill>
                <a:latin typeface="Arial" panose="020B0604020202020204" pitchFamily="34" charset="0"/>
                <a:cs typeface="Arial" panose="020B0604020202020204" pitchFamily="34" charset="0"/>
              </a:rPr>
              <a:t> Q3W</a:t>
            </a:r>
          </a:p>
          <a:p>
            <a:pPr algn="ctr">
              <a:lnSpc>
                <a:spcPct val="90000"/>
              </a:lnSpc>
              <a:buClr>
                <a:schemeClr val="bg1"/>
              </a:buClr>
            </a:pPr>
            <a:r>
              <a:rPr lang="en-GB" sz="1200" noProof="0" dirty="0">
                <a:solidFill>
                  <a:schemeClr val="bg1"/>
                </a:solidFill>
                <a:latin typeface="Arial" panose="020B0604020202020204" pitchFamily="34" charset="0"/>
                <a:cs typeface="Arial" panose="020B0604020202020204" pitchFamily="34" charset="0"/>
              </a:rPr>
              <a:t>or mFOLFOX6 Q2W)</a:t>
            </a:r>
          </a:p>
        </p:txBody>
      </p:sp>
      <p:sp>
        <p:nvSpPr>
          <p:cNvPr id="25" name="Oval 24">
            <a:extLst>
              <a:ext uri="{FF2B5EF4-FFF2-40B4-BE49-F238E27FC236}">
                <a16:creationId xmlns:a16="http://schemas.microsoft.com/office/drawing/2014/main" id="{40C2D12D-A793-1952-FDD5-94A550DC8355}"/>
              </a:ext>
            </a:extLst>
          </p:cNvPr>
          <p:cNvSpPr/>
          <p:nvPr/>
        </p:nvSpPr>
        <p:spPr>
          <a:xfrm>
            <a:off x="3107584" y="3429439"/>
            <a:ext cx="560017" cy="560017"/>
          </a:xfrm>
          <a:prstGeom prst="ellipse">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pPr>
            <a:r>
              <a:rPr lang="en-GB" sz="1100" b="1" noProof="0" dirty="0">
                <a:latin typeface="Arial" panose="020B0604020202020204" pitchFamily="34" charset="0"/>
                <a:cs typeface="Arial" panose="020B0604020202020204" pitchFamily="34" charset="0"/>
              </a:rPr>
              <a:t>R 1:1</a:t>
            </a:r>
            <a:br>
              <a:rPr lang="en-GB" sz="1100" b="1" noProof="0" dirty="0">
                <a:latin typeface="Arial" panose="020B0604020202020204" pitchFamily="34" charset="0"/>
                <a:cs typeface="Arial" panose="020B0604020202020204" pitchFamily="34" charset="0"/>
              </a:rPr>
            </a:br>
            <a:r>
              <a:rPr lang="en-GB" sz="1000" b="1" noProof="0" dirty="0">
                <a:latin typeface="Arial" panose="020B0604020202020204" pitchFamily="34" charset="0"/>
                <a:cs typeface="Arial" panose="020B0604020202020204" pitchFamily="34" charset="0"/>
              </a:rPr>
              <a:t>N=850</a:t>
            </a:r>
          </a:p>
        </p:txBody>
      </p:sp>
      <p:cxnSp>
        <p:nvCxnSpPr>
          <p:cNvPr id="30" name="Straight Connector 29">
            <a:extLst>
              <a:ext uri="{FF2B5EF4-FFF2-40B4-BE49-F238E27FC236}">
                <a16:creationId xmlns:a16="http://schemas.microsoft.com/office/drawing/2014/main" id="{BD671F03-B391-0496-9EC3-FA59EF35D945}"/>
              </a:ext>
            </a:extLst>
          </p:cNvPr>
          <p:cNvCxnSpPr>
            <a:cxnSpLocks/>
          </p:cNvCxnSpPr>
          <p:nvPr/>
        </p:nvCxnSpPr>
        <p:spPr>
          <a:xfrm>
            <a:off x="2567608" y="2154922"/>
            <a:ext cx="1311176"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14" name="Rectangle 13">
            <a:extLst>
              <a:ext uri="{FF2B5EF4-FFF2-40B4-BE49-F238E27FC236}">
                <a16:creationId xmlns:a16="http://schemas.microsoft.com/office/drawing/2014/main" id="{8A3B7B41-FD56-24EC-853E-8AE3C766D06E}"/>
              </a:ext>
            </a:extLst>
          </p:cNvPr>
          <p:cNvSpPr/>
          <p:nvPr/>
        </p:nvSpPr>
        <p:spPr>
          <a:xfrm>
            <a:off x="3149971" y="1888150"/>
            <a:ext cx="449430" cy="195335"/>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r>
              <a:rPr lang="en-GB" sz="1100" b="1" noProof="0" dirty="0">
                <a:latin typeface="Arial" panose="020B0604020202020204" pitchFamily="34" charset="0"/>
                <a:cs typeface="Arial" panose="020B0604020202020204" pitchFamily="34" charset="0"/>
              </a:rPr>
              <a:t>N=12</a:t>
            </a:r>
            <a:endParaRPr lang="en-GB" sz="1100" noProof="0" dirty="0"/>
          </a:p>
        </p:txBody>
      </p:sp>
      <p:sp>
        <p:nvSpPr>
          <p:cNvPr id="16" name="Rounded Rectangle 15">
            <a:extLst>
              <a:ext uri="{FF2B5EF4-FFF2-40B4-BE49-F238E27FC236}">
                <a16:creationId xmlns:a16="http://schemas.microsoft.com/office/drawing/2014/main" id="{344B1AEA-F1C5-1234-026F-2146204AE8EA}"/>
              </a:ext>
            </a:extLst>
          </p:cNvPr>
          <p:cNvSpPr/>
          <p:nvPr/>
        </p:nvSpPr>
        <p:spPr>
          <a:xfrm>
            <a:off x="619201" y="1740923"/>
            <a:ext cx="2258632" cy="2487454"/>
          </a:xfrm>
          <a:prstGeom prst="roundRect">
            <a:avLst>
              <a:gd name="adj" fmla="val 4351"/>
            </a:avLst>
          </a:prstGeom>
          <a:solidFill>
            <a:schemeClr val="bg1"/>
          </a:solidFill>
          <a:ln w="22225">
            <a:solidFill>
              <a:schemeClr val="accent6"/>
            </a:solidFill>
          </a:ln>
          <a:effectLst/>
        </p:spPr>
        <p:style>
          <a:lnRef idx="1">
            <a:schemeClr val="accent1"/>
          </a:lnRef>
          <a:fillRef idx="3">
            <a:schemeClr val="accent1"/>
          </a:fillRef>
          <a:effectRef idx="2">
            <a:schemeClr val="accent1"/>
          </a:effectRef>
          <a:fontRef idx="minor">
            <a:schemeClr val="lt1"/>
          </a:fontRef>
        </p:style>
        <p:txBody>
          <a:bodyPr rIns="36000" rtlCol="0" anchor="ctr"/>
          <a:lstStyle/>
          <a:p>
            <a:pPr>
              <a:lnSpc>
                <a:spcPct val="95000"/>
              </a:lnSpc>
              <a:spcAft>
                <a:spcPts val="300"/>
              </a:spcAft>
              <a:buClr>
                <a:schemeClr val="accent1"/>
              </a:buClr>
            </a:pPr>
            <a:r>
              <a:rPr lang="en-GB" sz="1300" b="1" noProof="0" dirty="0">
                <a:solidFill>
                  <a:schemeClr val="accent1"/>
                </a:solidFill>
                <a:latin typeface="Arial" panose="020B0604020202020204" pitchFamily="34" charset="0"/>
                <a:cs typeface="Arial" panose="020B0604020202020204" pitchFamily="34" charset="0"/>
              </a:rPr>
              <a:t>Key eligibility criteria:</a:t>
            </a:r>
          </a:p>
          <a:p>
            <a:pPr marL="133350" indent="-133350">
              <a:lnSpc>
                <a:spcPct val="95000"/>
              </a:lnSpc>
              <a:spcAft>
                <a:spcPts val="100"/>
              </a:spcAft>
              <a:buClr>
                <a:schemeClr val="accent1"/>
              </a:buClr>
              <a:buFont typeface="Arial" panose="020B0604020202020204" pitchFamily="34" charset="0"/>
              <a:buChar char="•"/>
            </a:pPr>
            <a:r>
              <a:rPr lang="en-GB" sz="1300" noProof="0" dirty="0">
                <a:solidFill>
                  <a:schemeClr val="tx1"/>
                </a:solidFill>
                <a:latin typeface="Arial" panose="020B0604020202020204" pitchFamily="34" charset="0"/>
                <a:cs typeface="Arial" panose="020B0604020202020204" pitchFamily="34" charset="0"/>
              </a:rPr>
              <a:t>≥18 years of age</a:t>
            </a:r>
          </a:p>
          <a:p>
            <a:pPr marL="133350" indent="-133350">
              <a:lnSpc>
                <a:spcPct val="95000"/>
              </a:lnSpc>
              <a:spcAft>
                <a:spcPts val="100"/>
              </a:spcAft>
              <a:buClr>
                <a:schemeClr val="accent1"/>
              </a:buClr>
              <a:buFont typeface="Arial" panose="020B0604020202020204" pitchFamily="34" charset="0"/>
              <a:buChar char="•"/>
            </a:pPr>
            <a:r>
              <a:rPr lang="en-GB" sz="1300" noProof="0" dirty="0">
                <a:solidFill>
                  <a:schemeClr val="tx1"/>
                </a:solidFill>
                <a:latin typeface="Arial" panose="020B0604020202020204" pitchFamily="34" charset="0"/>
                <a:cs typeface="Arial" panose="020B0604020202020204" pitchFamily="34" charset="0"/>
              </a:rPr>
              <a:t>Histologically and/or cytologically confirmed locally advanced, unresectable or metastatic esophageal squamous cell carcinoma</a:t>
            </a:r>
          </a:p>
          <a:p>
            <a:pPr marL="133350" indent="-133350">
              <a:lnSpc>
                <a:spcPct val="95000"/>
              </a:lnSpc>
              <a:spcAft>
                <a:spcPts val="100"/>
              </a:spcAft>
              <a:buClr>
                <a:schemeClr val="accent1"/>
              </a:buClr>
              <a:buFont typeface="Arial" panose="020B0604020202020204" pitchFamily="34" charset="0"/>
              <a:buChar char="•"/>
            </a:pPr>
            <a:r>
              <a:rPr lang="en-GB" sz="1300" noProof="0" dirty="0">
                <a:solidFill>
                  <a:schemeClr val="tx1"/>
                </a:solidFill>
                <a:latin typeface="Arial" panose="020B0604020202020204" pitchFamily="34" charset="0"/>
                <a:cs typeface="Arial" panose="020B0604020202020204" pitchFamily="34" charset="0"/>
              </a:rPr>
              <a:t>No prior treatment</a:t>
            </a:r>
          </a:p>
          <a:p>
            <a:pPr marL="133350" indent="-133350">
              <a:lnSpc>
                <a:spcPct val="95000"/>
              </a:lnSpc>
              <a:spcAft>
                <a:spcPts val="100"/>
              </a:spcAft>
              <a:buClr>
                <a:schemeClr val="accent1"/>
              </a:buClr>
              <a:buFont typeface="Arial" panose="020B0604020202020204" pitchFamily="34" charset="0"/>
              <a:buChar char="•"/>
            </a:pPr>
            <a:r>
              <a:rPr lang="en-GB" sz="1300" noProof="0" dirty="0">
                <a:solidFill>
                  <a:schemeClr val="tx1"/>
                </a:solidFill>
                <a:latin typeface="Arial" panose="020B0604020202020204" pitchFamily="34" charset="0"/>
                <a:cs typeface="Arial" panose="020B0604020202020204" pitchFamily="34" charset="0"/>
              </a:rPr>
              <a:t>ECOG PS 0-1</a:t>
            </a:r>
          </a:p>
          <a:p>
            <a:pPr marL="133350" indent="-133350">
              <a:lnSpc>
                <a:spcPct val="95000"/>
              </a:lnSpc>
              <a:spcAft>
                <a:spcPts val="100"/>
              </a:spcAft>
              <a:buClr>
                <a:schemeClr val="accent1"/>
              </a:buClr>
              <a:buFont typeface="Arial" panose="020B0604020202020204" pitchFamily="34" charset="0"/>
              <a:buChar char="•"/>
            </a:pPr>
            <a:r>
              <a:rPr lang="en-GB" sz="1300" noProof="0" dirty="0">
                <a:solidFill>
                  <a:schemeClr val="tx1"/>
                </a:solidFill>
                <a:latin typeface="Arial" panose="020B0604020202020204" pitchFamily="34" charset="0"/>
                <a:cs typeface="Arial" panose="020B0604020202020204" pitchFamily="34" charset="0"/>
              </a:rPr>
              <a:t>Measurable disease per RECIST v1.1</a:t>
            </a:r>
          </a:p>
        </p:txBody>
      </p:sp>
      <p:sp>
        <p:nvSpPr>
          <p:cNvPr id="38" name="Google Shape;251;p4">
            <a:extLst>
              <a:ext uri="{FF2B5EF4-FFF2-40B4-BE49-F238E27FC236}">
                <a16:creationId xmlns:a16="http://schemas.microsoft.com/office/drawing/2014/main" id="{2EC6B06B-3D95-3EE7-C8FA-9C5B7C6EB0CB}"/>
              </a:ext>
            </a:extLst>
          </p:cNvPr>
          <p:cNvSpPr/>
          <p:nvPr/>
        </p:nvSpPr>
        <p:spPr>
          <a:xfrm>
            <a:off x="10387880" y="2139473"/>
            <a:ext cx="1194520" cy="1112154"/>
          </a:xfrm>
          <a:prstGeom prst="roundRect">
            <a:avLst>
              <a:gd name="adj" fmla="val 11248"/>
            </a:avLst>
          </a:prstGeom>
          <a:solidFill>
            <a:schemeClr val="lt1"/>
          </a:solidFill>
          <a:ln w="25400" cap="flat" cmpd="sng">
            <a:solidFill>
              <a:schemeClr val="accent6"/>
            </a:solidFill>
            <a:prstDash val="solid"/>
            <a:round/>
            <a:headEnd type="none" w="sm" len="sm"/>
            <a:tailEnd type="none" w="sm" len="sm"/>
          </a:ln>
        </p:spPr>
        <p:txBody>
          <a:bodyPr spcFirstLastPara="1" wrap="square" lIns="60950" tIns="30467" rIns="60950" bIns="30467" anchor="ctr" anchorCtr="0">
            <a:noAutofit/>
          </a:bodyPr>
          <a:lstStyle/>
          <a:p>
            <a:pPr algn="ctr" defTabSz="914446">
              <a:lnSpc>
                <a:spcPct val="90000"/>
              </a:lnSpc>
              <a:buClr>
                <a:prstClr val="black"/>
              </a:buClr>
              <a:buSzPts val="1400"/>
            </a:pPr>
            <a:r>
              <a:rPr lang="en-GB" sz="1200" b="1" noProof="0" dirty="0">
                <a:latin typeface="Arial" panose="020B0604020202020204" pitchFamily="34" charset="0"/>
                <a:cs typeface="Arial" panose="020B0604020202020204" pitchFamily="34" charset="0"/>
              </a:rPr>
              <a:t>Treated until progression, unacceptable toxicity or withdrawal</a:t>
            </a:r>
            <a:endParaRPr lang="en-GB" sz="1200" noProof="0" dirty="0">
              <a:latin typeface="Arial" panose="020B0604020202020204" pitchFamily="34" charset="0"/>
              <a:ea typeface="Arial"/>
              <a:cs typeface="Arial" panose="020B0604020202020204" pitchFamily="34" charset="0"/>
              <a:sym typeface="Arial"/>
            </a:endParaRPr>
          </a:p>
        </p:txBody>
      </p:sp>
      <p:sp>
        <p:nvSpPr>
          <p:cNvPr id="39" name="Rounded Rectangle 38">
            <a:extLst>
              <a:ext uri="{FF2B5EF4-FFF2-40B4-BE49-F238E27FC236}">
                <a16:creationId xmlns:a16="http://schemas.microsoft.com/office/drawing/2014/main" id="{464BAE13-E929-FAB9-F5F3-E39DB16AE033}"/>
              </a:ext>
            </a:extLst>
          </p:cNvPr>
          <p:cNvSpPr/>
          <p:nvPr/>
        </p:nvSpPr>
        <p:spPr>
          <a:xfrm>
            <a:off x="2749196" y="4560742"/>
            <a:ext cx="4032443" cy="805100"/>
          </a:xfrm>
          <a:prstGeom prst="roundRect">
            <a:avLst>
              <a:gd name="adj" fmla="val 0"/>
            </a:avLst>
          </a:prstGeom>
          <a:noFill/>
          <a:ln w="22225">
            <a:noFill/>
          </a:ln>
          <a:effectLst/>
        </p:spPr>
        <p:style>
          <a:lnRef idx="1">
            <a:schemeClr val="accent1"/>
          </a:lnRef>
          <a:fillRef idx="3">
            <a:schemeClr val="accent1"/>
          </a:fillRef>
          <a:effectRef idx="2">
            <a:schemeClr val="accent1"/>
          </a:effectRef>
          <a:fontRef idx="minor">
            <a:schemeClr val="lt1"/>
          </a:fontRef>
        </p:style>
        <p:txBody>
          <a:bodyPr rIns="36000" rtlCol="0" anchor="t" anchorCtr="0"/>
          <a:lstStyle/>
          <a:p>
            <a:pPr>
              <a:lnSpc>
                <a:spcPct val="95000"/>
              </a:lnSpc>
              <a:buClr>
                <a:schemeClr val="accent1"/>
              </a:buClr>
            </a:pPr>
            <a:r>
              <a:rPr lang="en-GB" sz="1200" b="1" noProof="0" dirty="0">
                <a:solidFill>
                  <a:schemeClr val="accent1"/>
                </a:solidFill>
                <a:latin typeface="Arial" panose="020B0604020202020204" pitchFamily="34" charset="0"/>
                <a:cs typeface="Arial" panose="020B0604020202020204" pitchFamily="34" charset="0"/>
              </a:rPr>
              <a:t>Stratification factors:</a:t>
            </a:r>
          </a:p>
          <a:p>
            <a:pPr marL="190510" indent="-190510" defTabSz="914446">
              <a:buClr>
                <a:schemeClr val="accent1"/>
              </a:buClr>
              <a:buSzPts val="1200"/>
              <a:buFont typeface="Arial"/>
              <a:buChar char="•"/>
            </a:pPr>
            <a:r>
              <a:rPr lang="en-GB" sz="1000" noProof="0" dirty="0">
                <a:solidFill>
                  <a:prstClr val="black"/>
                </a:solidFill>
                <a:latin typeface="Arial" panose="020B0604020202020204" pitchFamily="34" charset="0"/>
                <a:ea typeface="Arial"/>
                <a:cs typeface="Arial" panose="020B0604020202020204" pitchFamily="34" charset="0"/>
                <a:sym typeface="Arial"/>
              </a:rPr>
              <a:t>PD-L1 status (CPS ≥10 vs CPS &lt;10)</a:t>
            </a:r>
          </a:p>
          <a:p>
            <a:pPr marL="190510" indent="-190510" defTabSz="914446">
              <a:buClr>
                <a:schemeClr val="accent1"/>
              </a:buClr>
              <a:buSzPts val="1200"/>
              <a:buFont typeface="Arial"/>
              <a:buChar char="•"/>
            </a:pPr>
            <a:r>
              <a:rPr lang="en-GB" sz="1000" noProof="0" dirty="0">
                <a:solidFill>
                  <a:prstClr val="black"/>
                </a:solidFill>
                <a:latin typeface="Arial" panose="020B0604020202020204" pitchFamily="34" charset="0"/>
                <a:cs typeface="Arial" panose="020B0604020202020204" pitchFamily="34" charset="0"/>
              </a:rPr>
              <a:t>Region (East Asia vs North America + Western Europe vs RoW)</a:t>
            </a:r>
          </a:p>
          <a:p>
            <a:pPr marL="190510" indent="-190510" defTabSz="914446">
              <a:buClr>
                <a:schemeClr val="accent1"/>
              </a:buClr>
              <a:buSzPts val="1200"/>
              <a:buFont typeface="Arial"/>
              <a:buChar char="•"/>
            </a:pPr>
            <a:r>
              <a:rPr lang="en-GB" sz="1000" noProof="0" dirty="0">
                <a:solidFill>
                  <a:prstClr val="black"/>
                </a:solidFill>
                <a:latin typeface="Arial" panose="020B0604020202020204" pitchFamily="34" charset="0"/>
                <a:cs typeface="Arial" panose="020B0604020202020204" pitchFamily="34" charset="0"/>
              </a:rPr>
              <a:t>Chemotherapy (FP vs TP vs mFOLFOX)</a:t>
            </a:r>
          </a:p>
        </p:txBody>
      </p:sp>
      <p:sp>
        <p:nvSpPr>
          <p:cNvPr id="40" name="Rounded Rectangle 39">
            <a:extLst>
              <a:ext uri="{FF2B5EF4-FFF2-40B4-BE49-F238E27FC236}">
                <a16:creationId xmlns:a16="http://schemas.microsoft.com/office/drawing/2014/main" id="{31FD22A3-D814-D50D-A5BA-B428F93DCD86}"/>
              </a:ext>
            </a:extLst>
          </p:cNvPr>
          <p:cNvSpPr/>
          <p:nvPr/>
        </p:nvSpPr>
        <p:spPr>
          <a:xfrm>
            <a:off x="6895540" y="4560742"/>
            <a:ext cx="2997549" cy="630433"/>
          </a:xfrm>
          <a:prstGeom prst="roundRect">
            <a:avLst>
              <a:gd name="adj" fmla="val 0"/>
            </a:avLst>
          </a:prstGeom>
          <a:noFill/>
          <a:ln w="22225">
            <a:noFill/>
          </a:ln>
          <a:effectLst/>
        </p:spPr>
        <p:style>
          <a:lnRef idx="1">
            <a:schemeClr val="accent1"/>
          </a:lnRef>
          <a:fillRef idx="3">
            <a:schemeClr val="accent1"/>
          </a:fillRef>
          <a:effectRef idx="2">
            <a:schemeClr val="accent1"/>
          </a:effectRef>
          <a:fontRef idx="minor">
            <a:schemeClr val="lt1"/>
          </a:fontRef>
        </p:style>
        <p:txBody>
          <a:bodyPr rIns="36000" rtlCol="0" anchor="t" anchorCtr="0"/>
          <a:lstStyle/>
          <a:p>
            <a:pPr>
              <a:lnSpc>
                <a:spcPct val="95000"/>
              </a:lnSpc>
              <a:buClr>
                <a:schemeClr val="accent1"/>
              </a:buClr>
            </a:pPr>
            <a:r>
              <a:rPr lang="en-GB" sz="1200" b="1" noProof="0" dirty="0">
                <a:solidFill>
                  <a:schemeClr val="accent1"/>
                </a:solidFill>
                <a:latin typeface="Arial" panose="020B0604020202020204" pitchFamily="34" charset="0"/>
                <a:cs typeface="Arial" panose="020B0604020202020204" pitchFamily="34" charset="0"/>
              </a:rPr>
              <a:t>Endpoints in all participants:</a:t>
            </a:r>
          </a:p>
          <a:p>
            <a:pPr defTabSz="914446">
              <a:buClr>
                <a:schemeClr val="accent1"/>
              </a:buClr>
              <a:buSzPts val="1200"/>
            </a:pPr>
            <a:r>
              <a:rPr lang="en-GB" sz="1000" b="1" noProof="0" dirty="0">
                <a:solidFill>
                  <a:prstClr val="black"/>
                </a:solidFill>
                <a:latin typeface="Arial" panose="020B0604020202020204" pitchFamily="34" charset="0"/>
                <a:ea typeface="Arial"/>
                <a:cs typeface="Arial" panose="020B0604020202020204" pitchFamily="34" charset="0"/>
                <a:sym typeface="Arial"/>
              </a:rPr>
              <a:t>Primary: </a:t>
            </a:r>
            <a:r>
              <a:rPr lang="en-GB" sz="1000" noProof="0" dirty="0">
                <a:solidFill>
                  <a:prstClr val="black"/>
                </a:solidFill>
                <a:latin typeface="Arial" panose="020B0604020202020204" pitchFamily="34" charset="0"/>
                <a:ea typeface="Arial"/>
                <a:cs typeface="Arial" panose="020B0604020202020204" pitchFamily="34" charset="0"/>
                <a:sym typeface="Arial"/>
              </a:rPr>
              <a:t>OS</a:t>
            </a:r>
          </a:p>
          <a:p>
            <a:pPr defTabSz="914446">
              <a:buClr>
                <a:schemeClr val="accent1"/>
              </a:buClr>
              <a:buSzPts val="1200"/>
            </a:pPr>
            <a:r>
              <a:rPr lang="en-GB" sz="1000" b="1" noProof="0" dirty="0">
                <a:solidFill>
                  <a:prstClr val="black"/>
                </a:solidFill>
                <a:latin typeface="Arial" panose="020B0604020202020204" pitchFamily="34" charset="0"/>
                <a:cs typeface="Arial" panose="020B0604020202020204" pitchFamily="34" charset="0"/>
                <a:sym typeface="Arial"/>
              </a:rPr>
              <a:t>Secondary: </a:t>
            </a:r>
            <a:r>
              <a:rPr lang="en-GB" sz="1000" noProof="0" dirty="0">
                <a:solidFill>
                  <a:prstClr val="black"/>
                </a:solidFill>
                <a:latin typeface="Arial" panose="020B0604020202020204" pitchFamily="34" charset="0"/>
                <a:cs typeface="Arial" panose="020B0604020202020204" pitchFamily="34" charset="0"/>
                <a:sym typeface="Arial"/>
              </a:rPr>
              <a:t>PFS, ORR, DoR by BICR and safety</a:t>
            </a:r>
            <a:endParaRPr lang="en-GB" sz="1000" noProof="0" dirty="0">
              <a:solidFill>
                <a:prstClr val="black"/>
              </a:solidFill>
              <a:latin typeface="Arial" panose="020B0604020202020204" pitchFamily="34" charset="0"/>
              <a:cs typeface="Arial" panose="020B0604020202020204" pitchFamily="34" charset="0"/>
            </a:endParaRPr>
          </a:p>
        </p:txBody>
      </p:sp>
      <p:cxnSp>
        <p:nvCxnSpPr>
          <p:cNvPr id="41" name="Straight Connector 40">
            <a:extLst>
              <a:ext uri="{FF2B5EF4-FFF2-40B4-BE49-F238E27FC236}">
                <a16:creationId xmlns:a16="http://schemas.microsoft.com/office/drawing/2014/main" id="{CCBE7A47-35CB-1C54-0D2E-F0FF4029F06F}"/>
              </a:ext>
            </a:extLst>
          </p:cNvPr>
          <p:cNvCxnSpPr>
            <a:cxnSpLocks/>
          </p:cNvCxnSpPr>
          <p:nvPr/>
        </p:nvCxnSpPr>
        <p:spPr>
          <a:xfrm>
            <a:off x="9508073" y="2154921"/>
            <a:ext cx="495201" cy="0"/>
          </a:xfrm>
          <a:prstGeom prst="line">
            <a:avLst/>
          </a:prstGeom>
          <a:ln w="2540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AB040FE2-B97D-89B2-489F-68E6A55557EB}"/>
              </a:ext>
            </a:extLst>
          </p:cNvPr>
          <p:cNvCxnSpPr>
            <a:cxnSpLocks/>
          </p:cNvCxnSpPr>
          <p:nvPr/>
        </p:nvCxnSpPr>
        <p:spPr>
          <a:xfrm>
            <a:off x="9997398" y="2695550"/>
            <a:ext cx="377980" cy="0"/>
          </a:xfrm>
          <a:prstGeom prst="line">
            <a:avLst/>
          </a:prstGeom>
          <a:ln w="25400">
            <a:solidFill>
              <a:schemeClr val="accent6"/>
            </a:solidFill>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id="{1C68B0B1-FD90-D014-2A8F-6CF2B4E09E87}"/>
              </a:ext>
            </a:extLst>
          </p:cNvPr>
          <p:cNvCxnSpPr>
            <a:cxnSpLocks/>
          </p:cNvCxnSpPr>
          <p:nvPr/>
        </p:nvCxnSpPr>
        <p:spPr>
          <a:xfrm flipV="1">
            <a:off x="9997398" y="2147034"/>
            <a:ext cx="0" cy="1158141"/>
          </a:xfrm>
          <a:prstGeom prst="line">
            <a:avLst/>
          </a:prstGeom>
          <a:ln w="2540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97158B4E-A2AE-BF3E-4C75-E04F5BA76769}"/>
              </a:ext>
            </a:extLst>
          </p:cNvPr>
          <p:cNvCxnSpPr>
            <a:cxnSpLocks/>
          </p:cNvCxnSpPr>
          <p:nvPr/>
        </p:nvCxnSpPr>
        <p:spPr>
          <a:xfrm>
            <a:off x="9508073" y="3290179"/>
            <a:ext cx="495201" cy="0"/>
          </a:xfrm>
          <a:prstGeom prst="line">
            <a:avLst/>
          </a:prstGeom>
          <a:ln w="2540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20" name="Rounded Rectangle 19">
            <a:extLst>
              <a:ext uri="{FF2B5EF4-FFF2-40B4-BE49-F238E27FC236}">
                <a16:creationId xmlns:a16="http://schemas.microsoft.com/office/drawing/2014/main" id="{0450A3FB-C57E-49E5-8F4A-B9385686B9AB}"/>
              </a:ext>
            </a:extLst>
          </p:cNvPr>
          <p:cNvSpPr/>
          <p:nvPr/>
        </p:nvSpPr>
        <p:spPr>
          <a:xfrm>
            <a:off x="6983674" y="1740922"/>
            <a:ext cx="2772000" cy="827999"/>
          </a:xfrm>
          <a:prstGeom prst="roundRect">
            <a:avLst>
              <a:gd name="adj" fmla="val 12117"/>
            </a:avLst>
          </a:prstGeom>
          <a:solidFill>
            <a:schemeClr val="accent1"/>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spcAft>
                <a:spcPts val="200"/>
              </a:spcAft>
              <a:buClr>
                <a:schemeClr val="bg1"/>
              </a:buClr>
            </a:pPr>
            <a:r>
              <a:rPr lang="en-GB" sz="1200" b="1" u="sng" noProof="0" dirty="0">
                <a:solidFill>
                  <a:schemeClr val="bg1"/>
                </a:solidFill>
                <a:latin typeface="Arial" panose="020B0604020202020204" pitchFamily="34" charset="0"/>
                <a:cs typeface="Arial" panose="020B0604020202020204" pitchFamily="34" charset="0"/>
              </a:rPr>
              <a:t>CONSOLIDATION</a:t>
            </a:r>
          </a:p>
          <a:p>
            <a:pPr algn="ctr">
              <a:lnSpc>
                <a:spcPct val="90000"/>
              </a:lnSpc>
              <a:buClr>
                <a:schemeClr val="bg1"/>
              </a:buClr>
            </a:pPr>
            <a:r>
              <a:rPr lang="en-GB" sz="1200" noProof="0" dirty="0">
                <a:solidFill>
                  <a:schemeClr val="bg1"/>
                </a:solidFill>
                <a:latin typeface="Arial" panose="020B0604020202020204" pitchFamily="34" charset="0"/>
                <a:cs typeface="Arial" panose="020B0604020202020204" pitchFamily="34" charset="0"/>
              </a:rPr>
              <a:t>Lenvatinib 20 mg</a:t>
            </a:r>
            <a:r>
              <a:rPr lang="en-GB" sz="1200" baseline="30000" noProof="0" dirty="0">
                <a:solidFill>
                  <a:schemeClr val="bg1"/>
                </a:solidFill>
                <a:latin typeface="Arial" panose="020B0604020202020204" pitchFamily="34" charset="0"/>
                <a:cs typeface="Arial" panose="020B0604020202020204" pitchFamily="34" charset="0"/>
              </a:rPr>
              <a:t>b</a:t>
            </a:r>
            <a:r>
              <a:rPr lang="en-GB" sz="1200" noProof="0" dirty="0">
                <a:solidFill>
                  <a:schemeClr val="bg1"/>
                </a:solidFill>
                <a:latin typeface="Arial" panose="020B0604020202020204" pitchFamily="34" charset="0"/>
                <a:cs typeface="Arial" panose="020B0604020202020204" pitchFamily="34" charset="0"/>
              </a:rPr>
              <a:t> PO QD +</a:t>
            </a:r>
            <a:br>
              <a:rPr lang="en-GB" sz="1200" noProof="0" dirty="0">
                <a:solidFill>
                  <a:schemeClr val="bg1"/>
                </a:solidFill>
                <a:latin typeface="Arial" panose="020B0604020202020204" pitchFamily="34" charset="0"/>
                <a:cs typeface="Arial" panose="020B0604020202020204" pitchFamily="34" charset="0"/>
              </a:rPr>
            </a:br>
            <a:r>
              <a:rPr lang="en-GB" sz="1200" noProof="0" dirty="0">
                <a:solidFill>
                  <a:schemeClr val="bg1"/>
                </a:solidFill>
                <a:latin typeface="Arial" panose="020B0604020202020204" pitchFamily="34" charset="0"/>
                <a:cs typeface="Arial" panose="020B0604020202020204" pitchFamily="34" charset="0"/>
              </a:rPr>
              <a:t>pembrolizumab 400 mg IV Q6W</a:t>
            </a:r>
          </a:p>
        </p:txBody>
      </p:sp>
      <p:sp>
        <p:nvSpPr>
          <p:cNvPr id="28" name="Rounded Rectangle 27">
            <a:extLst>
              <a:ext uri="{FF2B5EF4-FFF2-40B4-BE49-F238E27FC236}">
                <a16:creationId xmlns:a16="http://schemas.microsoft.com/office/drawing/2014/main" id="{A8BFB3C2-A017-C00E-F044-3A55B3215777}"/>
              </a:ext>
            </a:extLst>
          </p:cNvPr>
          <p:cNvSpPr/>
          <p:nvPr/>
        </p:nvSpPr>
        <p:spPr>
          <a:xfrm>
            <a:off x="6983674" y="2822179"/>
            <a:ext cx="2772000" cy="936000"/>
          </a:xfrm>
          <a:prstGeom prst="roundRect">
            <a:avLst>
              <a:gd name="adj" fmla="val 12117"/>
            </a:avLst>
          </a:prstGeom>
          <a:solidFill>
            <a:schemeClr val="accent1"/>
          </a:solidFill>
          <a:ln w="22225">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ct val="90000"/>
              </a:lnSpc>
              <a:spcAft>
                <a:spcPts val="200"/>
              </a:spcAft>
              <a:buClr>
                <a:schemeClr val="bg1"/>
              </a:buClr>
            </a:pPr>
            <a:r>
              <a:rPr lang="en-GB" sz="1200" b="1" u="sng" noProof="0" dirty="0">
                <a:solidFill>
                  <a:schemeClr val="bg1"/>
                </a:solidFill>
                <a:latin typeface="Arial" panose="020B0604020202020204" pitchFamily="34" charset="0"/>
                <a:cs typeface="Arial" panose="020B0604020202020204" pitchFamily="34" charset="0"/>
              </a:rPr>
              <a:t>CONSOLIDATION</a:t>
            </a:r>
          </a:p>
          <a:p>
            <a:pPr algn="ctr">
              <a:lnSpc>
                <a:spcPct val="90000"/>
              </a:lnSpc>
              <a:buClr>
                <a:schemeClr val="bg1"/>
              </a:buClr>
            </a:pPr>
            <a:r>
              <a:rPr lang="en-GB" sz="1200" noProof="0" dirty="0">
                <a:solidFill>
                  <a:schemeClr val="bg1"/>
                </a:solidFill>
                <a:latin typeface="Arial" panose="020B0604020202020204" pitchFamily="34" charset="0"/>
                <a:cs typeface="Arial" panose="020B0604020202020204" pitchFamily="34" charset="0"/>
              </a:rPr>
              <a:t>Lenvatinib 20 mg</a:t>
            </a:r>
            <a:r>
              <a:rPr lang="en-GB" sz="1200" baseline="30000" noProof="0" dirty="0">
                <a:solidFill>
                  <a:schemeClr val="bg1"/>
                </a:solidFill>
                <a:latin typeface="Arial" panose="020B0604020202020204" pitchFamily="34" charset="0"/>
                <a:cs typeface="Arial" panose="020B0604020202020204" pitchFamily="34" charset="0"/>
              </a:rPr>
              <a:t>b</a:t>
            </a:r>
            <a:r>
              <a:rPr lang="en-GB" sz="1200" noProof="0" dirty="0">
                <a:solidFill>
                  <a:schemeClr val="bg1"/>
                </a:solidFill>
                <a:latin typeface="Arial" panose="020B0604020202020204" pitchFamily="34" charset="0"/>
                <a:cs typeface="Arial" panose="020B0604020202020204" pitchFamily="34" charset="0"/>
              </a:rPr>
              <a:t> PO QD +</a:t>
            </a:r>
            <a:br>
              <a:rPr lang="en-GB" sz="1200" noProof="0" dirty="0">
                <a:solidFill>
                  <a:schemeClr val="bg1"/>
                </a:solidFill>
                <a:latin typeface="Arial" panose="020B0604020202020204" pitchFamily="34" charset="0"/>
                <a:cs typeface="Arial" panose="020B0604020202020204" pitchFamily="34" charset="0"/>
              </a:rPr>
            </a:br>
            <a:r>
              <a:rPr lang="en-GB" sz="1200" noProof="0" dirty="0">
                <a:solidFill>
                  <a:schemeClr val="bg1"/>
                </a:solidFill>
                <a:latin typeface="Arial" panose="020B0604020202020204" pitchFamily="34" charset="0"/>
                <a:cs typeface="Arial" panose="020B0604020202020204" pitchFamily="34" charset="0"/>
              </a:rPr>
              <a:t>pembrolizumab 400 mg IV Q6W</a:t>
            </a:r>
          </a:p>
        </p:txBody>
      </p:sp>
      <p:cxnSp>
        <p:nvCxnSpPr>
          <p:cNvPr id="49" name="Straight Connector 48">
            <a:extLst>
              <a:ext uri="{FF2B5EF4-FFF2-40B4-BE49-F238E27FC236}">
                <a16:creationId xmlns:a16="http://schemas.microsoft.com/office/drawing/2014/main" id="{BC577F3C-3650-D594-3C62-7A4D9D93C5C1}"/>
              </a:ext>
            </a:extLst>
          </p:cNvPr>
          <p:cNvCxnSpPr>
            <a:cxnSpLocks/>
          </p:cNvCxnSpPr>
          <p:nvPr/>
        </p:nvCxnSpPr>
        <p:spPr>
          <a:xfrm>
            <a:off x="2629989" y="4552921"/>
            <a:ext cx="7367451" cy="0"/>
          </a:xfrm>
          <a:prstGeom prst="line">
            <a:avLst/>
          </a:prstGeom>
          <a:ln w="1905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B5C44A14-4747-CB31-F6C6-61D2819C3AA0}"/>
              </a:ext>
            </a:extLst>
          </p:cNvPr>
          <p:cNvCxnSpPr>
            <a:cxnSpLocks/>
          </p:cNvCxnSpPr>
          <p:nvPr/>
        </p:nvCxnSpPr>
        <p:spPr>
          <a:xfrm flipV="1">
            <a:off x="6830982" y="4559309"/>
            <a:ext cx="0" cy="648417"/>
          </a:xfrm>
          <a:prstGeom prst="line">
            <a:avLst/>
          </a:prstGeom>
          <a:ln w="19050">
            <a:solidFill>
              <a:schemeClr val="accent6"/>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2" name="Rectangle 1">
            <a:extLst>
              <a:ext uri="{FF2B5EF4-FFF2-40B4-BE49-F238E27FC236}">
                <a16:creationId xmlns:a16="http://schemas.microsoft.com/office/drawing/2014/main" id="{B7626BC9-9EA5-1323-6322-2E228B87A51F}"/>
              </a:ext>
            </a:extLst>
          </p:cNvPr>
          <p:cNvSpPr/>
          <p:nvPr/>
        </p:nvSpPr>
        <p:spPr>
          <a:xfrm>
            <a:off x="3049769" y="2621597"/>
            <a:ext cx="6935128" cy="1859316"/>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199591983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hidden="1">
            <a:extLst>
              <a:ext uri="{FF2B5EF4-FFF2-40B4-BE49-F238E27FC236}">
                <a16:creationId xmlns:a16="http://schemas.microsoft.com/office/drawing/2014/main" id="{62860FA0-4DC8-111D-B22C-FC3B97C2DB11}"/>
              </a:ext>
            </a:extLst>
          </p:cNvPr>
          <p:cNvSpPr>
            <a:spLocks noGrp="1"/>
          </p:cNvSpPr>
          <p:nvPr>
            <p:ph type="title"/>
          </p:nvPr>
        </p:nvSpPr>
        <p:spPr/>
        <p:txBody>
          <a:bodyPr/>
          <a:lstStyle/>
          <a:p>
            <a:r>
              <a:rPr lang="en-GB" sz="3734" noProof="0" dirty="0"/>
              <a:t>Baseline Characteristics</a:t>
            </a:r>
          </a:p>
        </p:txBody>
      </p:sp>
      <p:sp>
        <p:nvSpPr>
          <p:cNvPr id="11" name="Content Placeholder 10">
            <a:extLst>
              <a:ext uri="{FF2B5EF4-FFF2-40B4-BE49-F238E27FC236}">
                <a16:creationId xmlns:a16="http://schemas.microsoft.com/office/drawing/2014/main" id="{79D10357-F408-56FD-E3BD-629BE24A7DD6}"/>
              </a:ext>
            </a:extLst>
          </p:cNvPr>
          <p:cNvSpPr>
            <a:spLocks noGrp="1"/>
          </p:cNvSpPr>
          <p:nvPr>
            <p:ph sz="quarter" idx="15"/>
          </p:nvPr>
        </p:nvSpPr>
        <p:spPr/>
        <p:txBody>
          <a:bodyPr anchor="b" anchorCtr="0"/>
          <a:lstStyle/>
          <a:p>
            <a:r>
              <a:rPr lang="en-GB" sz="1000" baseline="30000" noProof="0" dirty="0">
                <a:solidFill>
                  <a:schemeClr val="accent6">
                    <a:lumMod val="60000"/>
                    <a:lumOff val="40000"/>
                  </a:schemeClr>
                </a:solidFill>
              </a:rPr>
              <a:t>a</a:t>
            </a:r>
            <a:r>
              <a:rPr lang="en-GB" sz="1000" noProof="0" dirty="0">
                <a:solidFill>
                  <a:schemeClr val="accent6">
                    <a:lumMod val="60000"/>
                    <a:lumOff val="40000"/>
                  </a:schemeClr>
                </a:solidFill>
              </a:rPr>
              <a:t> Except for the first row, which presents median (range)</a:t>
            </a:r>
          </a:p>
          <a:p>
            <a:r>
              <a:rPr lang="en-GB" sz="1000" baseline="30000" noProof="0" dirty="0">
                <a:solidFill>
                  <a:schemeClr val="accent6">
                    <a:lumMod val="60000"/>
                    <a:lumOff val="40000"/>
                  </a:schemeClr>
                </a:solidFill>
              </a:rPr>
              <a:t>b </a:t>
            </a:r>
            <a:r>
              <a:rPr lang="en-GB" sz="1000" noProof="0" dirty="0">
                <a:solidFill>
                  <a:schemeClr val="accent6">
                    <a:lumMod val="60000"/>
                    <a:lumOff val="40000"/>
                  </a:schemeClr>
                </a:solidFill>
              </a:rPr>
              <a:t>Other includes American Indian or Alaska Native, Black or African American, and participants with multiple races indicated </a:t>
            </a:r>
          </a:p>
          <a:p>
            <a:r>
              <a:rPr lang="en-GB" sz="1000" noProof="0" dirty="0">
                <a:solidFill>
                  <a:schemeClr val="accent6">
                    <a:lumMod val="60000"/>
                    <a:lumOff val="40000"/>
                  </a:schemeClr>
                </a:solidFill>
              </a:rPr>
              <a:t>Data cut-off: 8 May 2025</a:t>
            </a:r>
          </a:p>
          <a:p>
            <a:r>
              <a:rPr lang="en-GB" sz="1000" noProof="0" dirty="0">
                <a:solidFill>
                  <a:schemeClr val="accent6">
                    <a:lumMod val="60000"/>
                    <a:lumOff val="40000"/>
                  </a:schemeClr>
                </a:solidFill>
              </a:rPr>
              <a:t>CPS, combined positive score; </a:t>
            </a:r>
            <a:r>
              <a:rPr lang="en-GB" sz="1000" noProof="0" dirty="0">
                <a:solidFill>
                  <a:schemeClr val="accent6">
                    <a:lumMod val="60000"/>
                    <a:lumOff val="40000"/>
                  </a:schemeClr>
                </a:solidFill>
                <a:sym typeface="Arial Narrow"/>
              </a:rPr>
              <a:t>ECOG </a:t>
            </a:r>
            <a:r>
              <a:rPr lang="en-GB" sz="1000" noProof="0" dirty="0">
                <a:solidFill>
                  <a:schemeClr val="accent6">
                    <a:lumMod val="60000"/>
                    <a:lumOff val="40000"/>
                  </a:schemeClr>
                </a:solidFill>
                <a:ea typeface="Arial Narrow"/>
                <a:sym typeface="Arial Narrow"/>
              </a:rPr>
              <a:t>PS, Eastern Cooperative Oncology Group performance status; Eur, Europe; </a:t>
            </a:r>
            <a:r>
              <a:rPr lang="en-GB" sz="1000" noProof="0" dirty="0">
                <a:solidFill>
                  <a:schemeClr val="accent6">
                    <a:lumMod val="60000"/>
                    <a:lumOff val="40000"/>
                  </a:schemeClr>
                </a:solidFill>
              </a:rPr>
              <a:t>FP, cisplatin plus 5-FU; mFOLFOX, oxaliplatin plus 5-FU plus leucovorin; TP, paclitaxel plus cisplatin </a:t>
            </a:r>
          </a:p>
          <a:p>
            <a:r>
              <a:rPr lang="en-GB" sz="1000" noProof="0" dirty="0">
                <a:solidFill>
                  <a:schemeClr val="accent6">
                    <a:lumMod val="60000"/>
                    <a:lumOff val="40000"/>
                  </a:schemeClr>
                </a:solidFill>
              </a:rPr>
              <a:t>Sun J-M, et al. Ann Oncol. 2025;36(suppl_2):S1-S60. 10.1016/annonc/annonc1965 (Abstract LBA79, ESMO 2025) </a:t>
            </a:r>
          </a:p>
        </p:txBody>
      </p:sp>
      <p:sp>
        <p:nvSpPr>
          <p:cNvPr id="8" name="TextBox 7">
            <a:extLst>
              <a:ext uri="{FF2B5EF4-FFF2-40B4-BE49-F238E27FC236}">
                <a16:creationId xmlns:a16="http://schemas.microsoft.com/office/drawing/2014/main" id="{9CC2E64F-01BC-C836-6FD8-DE78FA642874}"/>
              </a:ext>
            </a:extLst>
          </p:cNvPr>
          <p:cNvSpPr txBox="1"/>
          <p:nvPr/>
        </p:nvSpPr>
        <p:spPr>
          <a:xfrm>
            <a:off x="491367" y="214695"/>
            <a:ext cx="11221257" cy="584775"/>
          </a:xfrm>
          <a:prstGeom prst="rect">
            <a:avLst/>
          </a:prstGeom>
          <a:noFill/>
        </p:spPr>
        <p:txBody>
          <a:bodyPr wrap="square" rtlCol="0">
            <a:spAutoFit/>
          </a:bodyPr>
          <a:lstStyle/>
          <a:p>
            <a:r>
              <a:rPr lang="en-GB" sz="3200" b="1" noProof="0" dirty="0">
                <a:solidFill>
                  <a:srgbClr val="5D8298"/>
                </a:solidFill>
                <a:latin typeface="Arial" panose="020B0604020202020204" pitchFamily="34" charset="0"/>
                <a:cs typeface="Arial" panose="020B0604020202020204" pitchFamily="34" charset="0"/>
              </a:rPr>
              <a:t>LEAP-014: BASELINE CHARACTERISTICS</a:t>
            </a:r>
          </a:p>
        </p:txBody>
      </p:sp>
      <p:grpSp>
        <p:nvGrpSpPr>
          <p:cNvPr id="3" name="Group 2">
            <a:extLst>
              <a:ext uri="{FF2B5EF4-FFF2-40B4-BE49-F238E27FC236}">
                <a16:creationId xmlns:a16="http://schemas.microsoft.com/office/drawing/2014/main" id="{4D1B3FEC-C463-C6EF-FEC9-47B89FF2ACB1}"/>
              </a:ext>
            </a:extLst>
          </p:cNvPr>
          <p:cNvGrpSpPr/>
          <p:nvPr/>
        </p:nvGrpSpPr>
        <p:grpSpPr>
          <a:xfrm>
            <a:off x="620713" y="1196752"/>
            <a:ext cx="10985474" cy="4124281"/>
            <a:chOff x="620713" y="1196752"/>
            <a:chExt cx="10985474" cy="4124281"/>
          </a:xfrm>
        </p:grpSpPr>
        <p:graphicFrame>
          <p:nvGraphicFramePr>
            <p:cNvPr id="15" name="Content Placeholder 11">
              <a:extLst>
                <a:ext uri="{FF2B5EF4-FFF2-40B4-BE49-F238E27FC236}">
                  <a16:creationId xmlns:a16="http://schemas.microsoft.com/office/drawing/2014/main" id="{30BA9DEA-C30E-34ED-E80E-84CACEEC847F}"/>
                </a:ext>
              </a:extLst>
            </p:cNvPr>
            <p:cNvGraphicFramePr>
              <a:graphicFrameLocks/>
            </p:cNvGraphicFramePr>
            <p:nvPr>
              <p:extLst>
                <p:ext uri="{D42A27DB-BD31-4B8C-83A1-F6EECF244321}">
                  <p14:modId xmlns:p14="http://schemas.microsoft.com/office/powerpoint/2010/main" val="1624916198"/>
                </p:ext>
              </p:extLst>
            </p:nvPr>
          </p:nvGraphicFramePr>
          <p:xfrm>
            <a:off x="620713" y="1196752"/>
            <a:ext cx="5403279" cy="4124281"/>
          </p:xfrm>
          <a:graphic>
            <a:graphicData uri="http://schemas.openxmlformats.org/drawingml/2006/table">
              <a:tbl>
                <a:tblPr firstRow="1" bandRow="1">
                  <a:tableStyleId>{5C22544A-7EE6-4342-B048-85BDC9FD1C3A}</a:tableStyleId>
                </a:tblPr>
                <a:tblGrid>
                  <a:gridCol w="2378943">
                    <a:extLst>
                      <a:ext uri="{9D8B030D-6E8A-4147-A177-3AD203B41FA5}">
                        <a16:colId xmlns:a16="http://schemas.microsoft.com/office/drawing/2014/main" val="1376348852"/>
                      </a:ext>
                    </a:extLst>
                  </a:gridCol>
                  <a:gridCol w="1512168">
                    <a:extLst>
                      <a:ext uri="{9D8B030D-6E8A-4147-A177-3AD203B41FA5}">
                        <a16:colId xmlns:a16="http://schemas.microsoft.com/office/drawing/2014/main" val="2942904008"/>
                      </a:ext>
                    </a:extLst>
                  </a:gridCol>
                  <a:gridCol w="1512168">
                    <a:extLst>
                      <a:ext uri="{9D8B030D-6E8A-4147-A177-3AD203B41FA5}">
                        <a16:colId xmlns:a16="http://schemas.microsoft.com/office/drawing/2014/main" val="2027470564"/>
                      </a:ext>
                    </a:extLst>
                  </a:gridCol>
                </a:tblGrid>
                <a:tr h="875975">
                  <a:tc>
                    <a:txBody>
                      <a:bodyPr/>
                      <a:lstStyle/>
                      <a:p>
                        <a:r>
                          <a:rPr lang="en-GB" sz="1300" noProof="0" dirty="0">
                            <a:latin typeface="Arial" panose="020B0604020202020204" pitchFamily="34" charset="0"/>
                            <a:cs typeface="Arial" panose="020B0604020202020204" pitchFamily="34" charset="0"/>
                          </a:rPr>
                          <a:t>Characteristi</a:t>
                        </a:r>
                        <a:r>
                          <a:rPr lang="en-GB" sz="1300" noProof="0" dirty="0">
                            <a:solidFill>
                              <a:schemeClr val="bg1"/>
                            </a:solidFill>
                            <a:latin typeface="Arial" panose="020B0604020202020204" pitchFamily="34" charset="0"/>
                            <a:cs typeface="Arial" panose="020B0604020202020204" pitchFamily="34" charset="0"/>
                          </a:rPr>
                          <a:t>c, n (%)</a:t>
                        </a:r>
                        <a:r>
                          <a:rPr lang="en-GB" sz="1300" baseline="30000" noProof="0" dirty="0">
                            <a:solidFill>
                              <a:schemeClr val="bg1"/>
                            </a:solidFill>
                            <a:latin typeface="Arial" panose="020B0604020202020204" pitchFamily="34" charset="0"/>
                            <a:cs typeface="Arial" panose="020B0604020202020204" pitchFamily="34" charset="0"/>
                          </a:rPr>
                          <a:t>a</a:t>
                        </a:r>
                      </a:p>
                    </a:txBody>
                    <a:tcPr marL="72000" marR="72000" marT="36000" marB="36000" anchor="ctr"/>
                  </a:tc>
                  <a:tc>
                    <a:txBody>
                      <a:bodyPr/>
                      <a:lstStyle/>
                      <a:p>
                        <a:pPr algn="ctr"/>
                        <a:r>
                          <a:rPr lang="en-GB" sz="1300" noProof="0" dirty="0">
                            <a:latin typeface="Arial" panose="020B0604020202020204" pitchFamily="34" charset="0"/>
                            <a:cs typeface="Arial" panose="020B0604020202020204" pitchFamily="34" charset="0"/>
                          </a:rPr>
                          <a:t>Lenvatinib + pembrolizumab + chemotherapy</a:t>
                        </a:r>
                        <a:br>
                          <a:rPr lang="en-GB" sz="1300" noProof="0" dirty="0">
                            <a:latin typeface="Arial" panose="020B0604020202020204" pitchFamily="34" charset="0"/>
                            <a:cs typeface="Arial" panose="020B0604020202020204" pitchFamily="34" charset="0"/>
                          </a:rPr>
                        </a:br>
                        <a:r>
                          <a:rPr lang="en-GB" sz="1300" noProof="0" dirty="0">
                            <a:latin typeface="Arial" panose="020B0604020202020204" pitchFamily="34" charset="0"/>
                            <a:cs typeface="Arial" panose="020B0604020202020204" pitchFamily="34" charset="0"/>
                          </a:rPr>
                          <a:t>N=423</a:t>
                        </a:r>
                      </a:p>
                    </a:txBody>
                    <a:tcPr marL="72000" marR="72000" marT="36000" marB="36000" anchor="b"/>
                  </a:tc>
                  <a:tc>
                    <a:txBody>
                      <a:bodyPr/>
                      <a:lstStyle/>
                      <a:p>
                        <a:pPr algn="ctr"/>
                        <a:r>
                          <a:rPr lang="en-GB" sz="1300" noProof="0" dirty="0">
                            <a:latin typeface="Arial" panose="020B0604020202020204" pitchFamily="34" charset="0"/>
                            <a:cs typeface="Arial" panose="020B0604020202020204" pitchFamily="34" charset="0"/>
                          </a:rPr>
                          <a:t>Pembrolizumab + chemotherapy</a:t>
                        </a:r>
                        <a:br>
                          <a:rPr lang="en-GB" sz="1300" noProof="0" dirty="0">
                            <a:latin typeface="Arial" panose="020B0604020202020204" pitchFamily="34" charset="0"/>
                            <a:cs typeface="Arial" panose="020B0604020202020204" pitchFamily="34" charset="0"/>
                          </a:rPr>
                        </a:br>
                        <a:r>
                          <a:rPr lang="en-GB" sz="1300" noProof="0" dirty="0">
                            <a:latin typeface="Arial" panose="020B0604020202020204" pitchFamily="34" charset="0"/>
                            <a:cs typeface="Arial" panose="020B0604020202020204" pitchFamily="34" charset="0"/>
                          </a:rPr>
                          <a:t>N=427</a:t>
                        </a:r>
                      </a:p>
                    </a:txBody>
                    <a:tcPr marL="72000" marR="72000" marT="36000" marB="36000" anchor="b"/>
                  </a:tc>
                  <a:extLst>
                    <a:ext uri="{0D108BD9-81ED-4DB2-BD59-A6C34878D82A}">
                      <a16:rowId xmlns:a16="http://schemas.microsoft.com/office/drawing/2014/main" val="1650834819"/>
                    </a:ext>
                  </a:extLst>
                </a:tr>
                <a:tr h="273712">
                  <a:tc>
                    <a:txBody>
                      <a:bodyPr/>
                      <a:lstStyle/>
                      <a:p>
                        <a:r>
                          <a:rPr lang="en-GB" sz="1300" noProof="0" dirty="0">
                            <a:latin typeface="Arial" panose="020B0604020202020204" pitchFamily="34" charset="0"/>
                            <a:cs typeface="Arial" panose="020B0604020202020204" pitchFamily="34" charset="0"/>
                          </a:rPr>
                          <a:t>Median age (range), years</a:t>
                        </a:r>
                      </a:p>
                    </a:txBody>
                    <a:tcPr marL="72000" marR="72000" marT="36000" marB="36000"/>
                  </a:tc>
                  <a:tc>
                    <a:txBody>
                      <a:bodyPr/>
                      <a:lstStyle/>
                      <a:p>
                        <a:pPr algn="ctr"/>
                        <a:r>
                          <a:rPr lang="en-GB" sz="1300" noProof="0" dirty="0">
                            <a:latin typeface="Arial" panose="020B0604020202020204" pitchFamily="34" charset="0"/>
                            <a:cs typeface="Arial" panose="020B0604020202020204" pitchFamily="34" charset="0"/>
                          </a:rPr>
                          <a:t>64 (27-86)</a:t>
                        </a:r>
                      </a:p>
                    </a:txBody>
                    <a:tcPr marL="72000" marR="72000" marT="36000" marB="36000"/>
                  </a:tc>
                  <a:tc>
                    <a:txBody>
                      <a:bodyPr/>
                      <a:lstStyle/>
                      <a:p>
                        <a:pPr algn="ctr"/>
                        <a:r>
                          <a:rPr lang="en-GB" sz="1300" noProof="0" dirty="0">
                            <a:latin typeface="Arial" panose="020B0604020202020204" pitchFamily="34" charset="0"/>
                            <a:cs typeface="Arial" panose="020B0604020202020204" pitchFamily="34" charset="0"/>
                          </a:rPr>
                          <a:t>66 (40-84)</a:t>
                        </a:r>
                      </a:p>
                    </a:txBody>
                    <a:tcPr marL="72000" marR="72000" marT="36000" marB="36000"/>
                  </a:tc>
                  <a:extLst>
                    <a:ext uri="{0D108BD9-81ED-4DB2-BD59-A6C34878D82A}">
                      <a16:rowId xmlns:a16="http://schemas.microsoft.com/office/drawing/2014/main" val="2601823662"/>
                    </a:ext>
                  </a:extLst>
                </a:tr>
                <a:tr h="273712">
                  <a:tc>
                    <a:txBody>
                      <a:bodyPr/>
                      <a:lstStyle/>
                      <a:p>
                        <a:pPr marL="0" indent="180975">
                          <a:tabLst/>
                        </a:pPr>
                        <a:r>
                          <a:rPr lang="en-GB" sz="1300" noProof="0" dirty="0">
                            <a:latin typeface="Arial" panose="020B0604020202020204" pitchFamily="34" charset="0"/>
                            <a:cs typeface="Arial" panose="020B0604020202020204" pitchFamily="34" charset="0"/>
                          </a:rPr>
                          <a:t>≥65 years</a:t>
                        </a:r>
                      </a:p>
                    </a:txBody>
                    <a:tcPr marL="72000" marR="72000" marT="36000" marB="36000"/>
                  </a:tc>
                  <a:tc>
                    <a:txBody>
                      <a:bodyPr/>
                      <a:lstStyle/>
                      <a:p>
                        <a:pPr algn="ctr"/>
                        <a:r>
                          <a:rPr lang="en-GB" sz="1300" noProof="0" dirty="0">
                            <a:latin typeface="Arial" panose="020B0604020202020204" pitchFamily="34" charset="0"/>
                            <a:cs typeface="Arial" panose="020B0604020202020204" pitchFamily="34" charset="0"/>
                          </a:rPr>
                          <a:t>209 (49)</a:t>
                        </a:r>
                      </a:p>
                    </a:txBody>
                    <a:tcPr marL="72000" marR="72000" marT="36000" marB="36000"/>
                  </a:tc>
                  <a:tc>
                    <a:txBody>
                      <a:bodyPr/>
                      <a:lstStyle/>
                      <a:p>
                        <a:pPr algn="ctr"/>
                        <a:r>
                          <a:rPr lang="en-GB" sz="1300" noProof="0" dirty="0">
                            <a:latin typeface="Arial" panose="020B0604020202020204" pitchFamily="34" charset="0"/>
                            <a:cs typeface="Arial" panose="020B0604020202020204" pitchFamily="34" charset="0"/>
                          </a:rPr>
                          <a:t>240 (56)</a:t>
                        </a:r>
                      </a:p>
                    </a:txBody>
                    <a:tcPr marL="72000" marR="72000" marT="36000" marB="36000"/>
                  </a:tc>
                  <a:extLst>
                    <a:ext uri="{0D108BD9-81ED-4DB2-BD59-A6C34878D82A}">
                      <a16:rowId xmlns:a16="http://schemas.microsoft.com/office/drawing/2014/main" val="1107436066"/>
                    </a:ext>
                  </a:extLst>
                </a:tr>
                <a:tr h="273712">
                  <a:tc>
                    <a:txBody>
                      <a:bodyPr/>
                      <a:lstStyle/>
                      <a:p>
                        <a:pPr marL="0" indent="7938">
                          <a:tabLst/>
                        </a:pPr>
                        <a:r>
                          <a:rPr lang="en-GB" sz="1300" noProof="0" dirty="0">
                            <a:latin typeface="Arial" panose="020B0604020202020204" pitchFamily="34" charset="0"/>
                            <a:cs typeface="Arial" panose="020B0604020202020204" pitchFamily="34" charset="0"/>
                          </a:rPr>
                          <a:t>Male</a:t>
                        </a:r>
                      </a:p>
                    </a:txBody>
                    <a:tcPr marL="72000" marR="72000" marT="36000" marB="36000"/>
                  </a:tc>
                  <a:tc>
                    <a:txBody>
                      <a:bodyPr/>
                      <a:lstStyle/>
                      <a:p>
                        <a:pPr algn="ctr"/>
                        <a:r>
                          <a:rPr lang="en-GB" sz="1300" noProof="0" dirty="0">
                            <a:latin typeface="Arial" panose="020B0604020202020204" pitchFamily="34" charset="0"/>
                            <a:cs typeface="Arial" panose="020B0604020202020204" pitchFamily="34" charset="0"/>
                          </a:rPr>
                          <a:t>331 (78)</a:t>
                        </a:r>
                      </a:p>
                    </a:txBody>
                    <a:tcPr marL="72000" marR="72000" marT="36000" marB="36000"/>
                  </a:tc>
                  <a:tc>
                    <a:txBody>
                      <a:bodyPr/>
                      <a:lstStyle/>
                      <a:p>
                        <a:pPr algn="ctr"/>
                        <a:r>
                          <a:rPr lang="en-GB" sz="1300" noProof="0" dirty="0">
                            <a:latin typeface="Arial" panose="020B0604020202020204" pitchFamily="34" charset="0"/>
                            <a:cs typeface="Arial" panose="020B0604020202020204" pitchFamily="34" charset="0"/>
                          </a:rPr>
                          <a:t>334 (78)</a:t>
                        </a:r>
                      </a:p>
                    </a:txBody>
                    <a:tcPr marL="72000" marR="72000" marT="36000" marB="36000"/>
                  </a:tc>
                  <a:extLst>
                    <a:ext uri="{0D108BD9-81ED-4DB2-BD59-A6C34878D82A}">
                      <a16:rowId xmlns:a16="http://schemas.microsoft.com/office/drawing/2014/main" val="3743175182"/>
                    </a:ext>
                  </a:extLst>
                </a:tr>
                <a:tr h="875975">
                  <a:tc>
                    <a:txBody>
                      <a:bodyPr/>
                      <a:lstStyle/>
                      <a:p>
                        <a:pPr marL="0" indent="7938">
                          <a:tabLst/>
                        </a:pPr>
                        <a:r>
                          <a:rPr lang="en-GB" sz="1300" noProof="0" dirty="0">
                            <a:latin typeface="Arial" panose="020B0604020202020204" pitchFamily="34" charset="0"/>
                            <a:cs typeface="Arial" panose="020B0604020202020204" pitchFamily="34" charset="0"/>
                          </a:rPr>
                          <a:t>Race</a:t>
                        </a:r>
                      </a:p>
                      <a:p>
                        <a:pPr marL="0" indent="180975">
                          <a:tabLst/>
                        </a:pPr>
                        <a:r>
                          <a:rPr lang="en-GB" sz="1300" noProof="0" dirty="0">
                            <a:latin typeface="Arial" panose="020B0604020202020204" pitchFamily="34" charset="0"/>
                            <a:cs typeface="Arial" panose="020B0604020202020204" pitchFamily="34" charset="0"/>
                          </a:rPr>
                          <a:t>Asian</a:t>
                        </a:r>
                      </a:p>
                      <a:p>
                        <a:pPr marL="0" indent="180975">
                          <a:tabLst/>
                        </a:pPr>
                        <a:r>
                          <a:rPr lang="en-GB" sz="1300" noProof="0" dirty="0">
                            <a:latin typeface="Arial" panose="020B0604020202020204" pitchFamily="34" charset="0"/>
                            <a:cs typeface="Arial" panose="020B0604020202020204" pitchFamily="34" charset="0"/>
                          </a:rPr>
                          <a:t>White</a:t>
                        </a:r>
                      </a:p>
                      <a:p>
                        <a:pPr marL="0" indent="180975">
                          <a:tabLst/>
                        </a:pPr>
                        <a:r>
                          <a:rPr lang="en-GB" sz="1300" noProof="0" dirty="0">
                            <a:latin typeface="Arial" panose="020B0604020202020204" pitchFamily="34" charset="0"/>
                            <a:cs typeface="Arial" panose="020B0604020202020204" pitchFamily="34" charset="0"/>
                          </a:rPr>
                          <a:t>Other/</a:t>
                        </a:r>
                        <a:r>
                          <a:rPr lang="en-GB" sz="1300" noProof="0" dirty="0">
                            <a:solidFill>
                              <a:schemeClr val="tx1"/>
                            </a:solidFill>
                            <a:latin typeface="Arial" panose="020B0604020202020204" pitchFamily="34" charset="0"/>
                            <a:cs typeface="Arial" panose="020B0604020202020204" pitchFamily="34" charset="0"/>
                          </a:rPr>
                          <a:t>missing</a:t>
                        </a:r>
                        <a:r>
                          <a:rPr lang="en-GB" sz="1300" baseline="30000" noProof="0" dirty="0">
                            <a:solidFill>
                              <a:schemeClr val="tx1"/>
                            </a:solidFill>
                            <a:latin typeface="Arial" panose="020B0604020202020204" pitchFamily="34" charset="0"/>
                            <a:cs typeface="Arial" panose="020B0604020202020204" pitchFamily="34" charset="0"/>
                          </a:rPr>
                          <a:t>b</a:t>
                        </a:r>
                      </a:p>
                    </a:txBody>
                    <a:tcPr marL="72000" marR="72000" marT="36000" marB="36000"/>
                  </a:tc>
                  <a:tc>
                    <a:txBody>
                      <a:bodyPr/>
                      <a:lstStyle/>
                      <a:p>
                        <a:pPr algn="ctr"/>
                        <a:endParaRPr lang="en-GB" sz="1300" noProof="0" dirty="0">
                          <a:latin typeface="Arial" panose="020B0604020202020204" pitchFamily="34" charset="0"/>
                          <a:cs typeface="Arial" panose="020B0604020202020204" pitchFamily="34" charset="0"/>
                        </a:endParaRPr>
                      </a:p>
                      <a:p>
                        <a:pPr algn="ctr"/>
                        <a:r>
                          <a:rPr lang="en-GB" sz="1300" noProof="0" dirty="0">
                            <a:latin typeface="Arial" panose="020B0604020202020204" pitchFamily="34" charset="0"/>
                            <a:cs typeface="Arial" panose="020B0604020202020204" pitchFamily="34" charset="0"/>
                          </a:rPr>
                          <a:t>279 (66)</a:t>
                        </a:r>
                      </a:p>
                      <a:p>
                        <a:pPr algn="ctr"/>
                        <a:r>
                          <a:rPr lang="en-GB" sz="1300" noProof="0" dirty="0">
                            <a:latin typeface="Arial" panose="020B0604020202020204" pitchFamily="34" charset="0"/>
                            <a:cs typeface="Arial" panose="020B0604020202020204" pitchFamily="34" charset="0"/>
                          </a:rPr>
                          <a:t>131 (31)</a:t>
                        </a:r>
                      </a:p>
                      <a:p>
                        <a:pPr algn="ctr"/>
                        <a:r>
                          <a:rPr lang="en-GB" sz="1300" noProof="0" dirty="0">
                            <a:latin typeface="Arial" panose="020B0604020202020204" pitchFamily="34" charset="0"/>
                            <a:cs typeface="Arial" panose="020B0604020202020204" pitchFamily="34" charset="0"/>
                          </a:rPr>
                          <a:t>13 (3)</a:t>
                        </a:r>
                      </a:p>
                    </a:txBody>
                    <a:tcPr marL="72000" marR="72000" marT="36000" marB="36000"/>
                  </a:tc>
                  <a:tc>
                    <a:txBody>
                      <a:bodyPr/>
                      <a:lstStyle/>
                      <a:p>
                        <a:pPr algn="ctr"/>
                        <a:endParaRPr lang="en-GB" sz="1300" noProof="0" dirty="0">
                          <a:latin typeface="Arial" panose="020B0604020202020204" pitchFamily="34" charset="0"/>
                          <a:cs typeface="Arial" panose="020B0604020202020204" pitchFamily="34" charset="0"/>
                        </a:endParaRPr>
                      </a:p>
                      <a:p>
                        <a:pPr algn="ctr"/>
                        <a:r>
                          <a:rPr lang="en-GB" sz="1300" noProof="0" dirty="0">
                            <a:latin typeface="Arial" panose="020B0604020202020204" pitchFamily="34" charset="0"/>
                            <a:cs typeface="Arial" panose="020B0604020202020204" pitchFamily="34" charset="0"/>
                          </a:rPr>
                          <a:t>285 (67)</a:t>
                        </a:r>
                      </a:p>
                      <a:p>
                        <a:pPr algn="ctr"/>
                        <a:r>
                          <a:rPr lang="en-GB" sz="1300" noProof="0" dirty="0">
                            <a:latin typeface="Arial" panose="020B0604020202020204" pitchFamily="34" charset="0"/>
                            <a:cs typeface="Arial" panose="020B0604020202020204" pitchFamily="34" charset="0"/>
                          </a:rPr>
                          <a:t>130 (30)</a:t>
                        </a:r>
                      </a:p>
                      <a:p>
                        <a:pPr algn="ctr"/>
                        <a:r>
                          <a:rPr lang="en-GB" sz="1300" noProof="0" dirty="0">
                            <a:latin typeface="Arial" panose="020B0604020202020204" pitchFamily="34" charset="0"/>
                            <a:cs typeface="Arial" panose="020B0604020202020204" pitchFamily="34" charset="0"/>
                          </a:rPr>
                          <a:t>12 (3)</a:t>
                        </a:r>
                      </a:p>
                    </a:txBody>
                    <a:tcPr marL="72000" marR="72000" marT="36000" marB="36000"/>
                  </a:tc>
                  <a:extLst>
                    <a:ext uri="{0D108BD9-81ED-4DB2-BD59-A6C34878D82A}">
                      <a16:rowId xmlns:a16="http://schemas.microsoft.com/office/drawing/2014/main" val="2241281098"/>
                    </a:ext>
                  </a:extLst>
                </a:tr>
                <a:tr h="875975">
                  <a:tc>
                    <a:txBody>
                      <a:bodyPr/>
                      <a:lstStyle/>
                      <a:p>
                        <a:pPr marL="0" indent="7938">
                          <a:tabLst/>
                        </a:pPr>
                        <a:r>
                          <a:rPr lang="en-GB" sz="1300" noProof="0" dirty="0">
                            <a:latin typeface="Arial" panose="020B0604020202020204" pitchFamily="34" charset="0"/>
                            <a:cs typeface="Arial" panose="020B0604020202020204" pitchFamily="34" charset="0"/>
                          </a:rPr>
                          <a:t>Geographic region</a:t>
                        </a:r>
                      </a:p>
                      <a:p>
                        <a:pPr marL="0" indent="180975">
                          <a:tabLst/>
                        </a:pPr>
                        <a:r>
                          <a:rPr lang="en-GB" sz="1300" noProof="0" dirty="0">
                            <a:latin typeface="Arial" panose="020B0604020202020204" pitchFamily="34" charset="0"/>
                            <a:cs typeface="Arial" panose="020B0604020202020204" pitchFamily="34" charset="0"/>
                          </a:rPr>
                          <a:t>East Asia</a:t>
                        </a:r>
                      </a:p>
                      <a:p>
                        <a:pPr marL="0" indent="180975">
                          <a:tabLst/>
                        </a:pPr>
                        <a:r>
                          <a:rPr lang="en-GB" sz="1300" noProof="0" dirty="0">
                            <a:latin typeface="Arial" panose="020B0604020202020204" pitchFamily="34" charset="0"/>
                            <a:cs typeface="Arial" panose="020B0604020202020204" pitchFamily="34" charset="0"/>
                          </a:rPr>
                          <a:t>North America/Western Eur</a:t>
                        </a:r>
                      </a:p>
                      <a:p>
                        <a:pPr marL="0" indent="180975">
                          <a:tabLst/>
                        </a:pPr>
                        <a:r>
                          <a:rPr lang="en-GB" sz="1300" noProof="0" dirty="0">
                            <a:latin typeface="Arial" panose="020B0604020202020204" pitchFamily="34" charset="0"/>
                            <a:cs typeface="Arial" panose="020B0604020202020204" pitchFamily="34" charset="0"/>
                          </a:rPr>
                          <a:t>Rest of world</a:t>
                        </a:r>
                      </a:p>
                    </a:txBody>
                    <a:tcPr marL="72000" marR="72000" marT="36000" marB="36000"/>
                  </a:tc>
                  <a:tc>
                    <a:txBody>
                      <a:bodyPr/>
                      <a:lstStyle/>
                      <a:p>
                        <a:pPr algn="ctr"/>
                        <a:endParaRPr lang="en-GB" sz="1300" noProof="0" dirty="0">
                          <a:latin typeface="Arial" panose="020B0604020202020204" pitchFamily="34" charset="0"/>
                          <a:cs typeface="Arial" panose="020B0604020202020204" pitchFamily="34" charset="0"/>
                        </a:endParaRPr>
                      </a:p>
                      <a:p>
                        <a:pPr algn="ctr"/>
                        <a:r>
                          <a:rPr lang="en-GB" sz="1300" noProof="0" dirty="0">
                            <a:latin typeface="Arial" panose="020B0604020202020204" pitchFamily="34" charset="0"/>
                            <a:cs typeface="Arial" panose="020B0604020202020204" pitchFamily="34" charset="0"/>
                          </a:rPr>
                          <a:t>278 (66)</a:t>
                        </a:r>
                      </a:p>
                      <a:p>
                        <a:pPr algn="ctr"/>
                        <a:r>
                          <a:rPr lang="en-GB" sz="1300" noProof="0" dirty="0">
                            <a:latin typeface="Arial" panose="020B0604020202020204" pitchFamily="34" charset="0"/>
                            <a:cs typeface="Arial" panose="020B0604020202020204" pitchFamily="34" charset="0"/>
                          </a:rPr>
                          <a:t>69 (16)</a:t>
                        </a:r>
                      </a:p>
                      <a:p>
                        <a:pPr algn="ctr"/>
                        <a:r>
                          <a:rPr lang="en-GB" sz="1300" noProof="0" dirty="0">
                            <a:latin typeface="Arial" panose="020B0604020202020204" pitchFamily="34" charset="0"/>
                            <a:cs typeface="Arial" panose="020B0604020202020204" pitchFamily="34" charset="0"/>
                          </a:rPr>
                          <a:t>76 (18)</a:t>
                        </a:r>
                      </a:p>
                    </a:txBody>
                    <a:tcPr marL="72000" marR="72000" marT="36000" marB="36000"/>
                  </a:tc>
                  <a:tc>
                    <a:txBody>
                      <a:bodyPr/>
                      <a:lstStyle/>
                      <a:p>
                        <a:pPr algn="ctr"/>
                        <a:endParaRPr lang="en-GB" sz="1300" noProof="0" dirty="0">
                          <a:latin typeface="Arial" panose="020B0604020202020204" pitchFamily="34" charset="0"/>
                          <a:cs typeface="Arial" panose="020B0604020202020204" pitchFamily="34" charset="0"/>
                        </a:endParaRPr>
                      </a:p>
                      <a:p>
                        <a:pPr algn="ctr"/>
                        <a:r>
                          <a:rPr lang="en-GB" sz="1300" noProof="0" dirty="0">
                            <a:latin typeface="Arial" panose="020B0604020202020204" pitchFamily="34" charset="0"/>
                            <a:cs typeface="Arial" panose="020B0604020202020204" pitchFamily="34" charset="0"/>
                          </a:rPr>
                          <a:t>281 (66)</a:t>
                        </a:r>
                      </a:p>
                      <a:p>
                        <a:pPr algn="ctr"/>
                        <a:r>
                          <a:rPr lang="en-GB" sz="1300" noProof="0" dirty="0">
                            <a:latin typeface="Arial" panose="020B0604020202020204" pitchFamily="34" charset="0"/>
                            <a:cs typeface="Arial" panose="020B0604020202020204" pitchFamily="34" charset="0"/>
                          </a:rPr>
                          <a:t>66 (15)</a:t>
                        </a:r>
                      </a:p>
                      <a:p>
                        <a:pPr algn="ctr"/>
                        <a:r>
                          <a:rPr lang="en-GB" sz="1300" noProof="0" dirty="0">
                            <a:latin typeface="Arial" panose="020B0604020202020204" pitchFamily="34" charset="0"/>
                            <a:cs typeface="Arial" panose="020B0604020202020204" pitchFamily="34" charset="0"/>
                          </a:rPr>
                          <a:t>80 (19)</a:t>
                        </a:r>
                      </a:p>
                    </a:txBody>
                    <a:tcPr marL="72000" marR="72000" marT="36000" marB="36000"/>
                  </a:tc>
                  <a:extLst>
                    <a:ext uri="{0D108BD9-81ED-4DB2-BD59-A6C34878D82A}">
                      <a16:rowId xmlns:a16="http://schemas.microsoft.com/office/drawing/2014/main" val="1573779884"/>
                    </a:ext>
                  </a:extLst>
                </a:tr>
                <a:tr h="675220">
                  <a:tc>
                    <a:txBody>
                      <a:bodyPr/>
                      <a:lstStyle/>
                      <a:p>
                        <a:pPr marL="0" indent="7938">
                          <a:tabLst/>
                        </a:pPr>
                        <a:r>
                          <a:rPr lang="en-GB" sz="1300" noProof="0" dirty="0">
                            <a:solidFill>
                              <a:schemeClr val="tx1"/>
                            </a:solidFill>
                            <a:latin typeface="Arial" panose="020B0604020202020204" pitchFamily="34" charset="0"/>
                            <a:cs typeface="Arial" panose="020B0604020202020204" pitchFamily="34" charset="0"/>
                          </a:rPr>
                          <a:t>ECOG PS</a:t>
                        </a:r>
                      </a:p>
                      <a:p>
                        <a:pPr marL="0" indent="180975">
                          <a:tabLst/>
                        </a:pPr>
                        <a:r>
                          <a:rPr lang="en-GB" sz="1300" noProof="0" dirty="0">
                            <a:latin typeface="Arial" panose="020B0604020202020204" pitchFamily="34" charset="0"/>
                            <a:cs typeface="Arial" panose="020B0604020202020204" pitchFamily="34" charset="0"/>
                          </a:rPr>
                          <a:t>0</a:t>
                        </a:r>
                      </a:p>
                      <a:p>
                        <a:pPr marL="0" indent="180975">
                          <a:tabLst/>
                        </a:pPr>
                        <a:r>
                          <a:rPr lang="en-GB" sz="1300" noProof="0" dirty="0">
                            <a:latin typeface="Arial" panose="020B0604020202020204" pitchFamily="34" charset="0"/>
                            <a:cs typeface="Arial" panose="020B0604020202020204" pitchFamily="34" charset="0"/>
                          </a:rPr>
                          <a:t>1</a:t>
                        </a:r>
                      </a:p>
                    </a:txBody>
                    <a:tcPr marL="72000" marR="72000" marT="36000" marB="36000"/>
                  </a:tc>
                  <a:tc>
                    <a:txBody>
                      <a:bodyPr/>
                      <a:lstStyle/>
                      <a:p>
                        <a:pPr algn="ctr"/>
                        <a:endParaRPr lang="en-GB" sz="1300" noProof="0" dirty="0">
                          <a:latin typeface="Arial" panose="020B0604020202020204" pitchFamily="34" charset="0"/>
                          <a:cs typeface="Arial" panose="020B0604020202020204" pitchFamily="34" charset="0"/>
                        </a:endParaRPr>
                      </a:p>
                      <a:p>
                        <a:pPr algn="ctr"/>
                        <a:r>
                          <a:rPr lang="en-GB" sz="1300" noProof="0" dirty="0">
                            <a:latin typeface="Arial" panose="020B0604020202020204" pitchFamily="34" charset="0"/>
                            <a:cs typeface="Arial" panose="020B0604020202020204" pitchFamily="34" charset="0"/>
                          </a:rPr>
                          <a:t>147 (35)</a:t>
                        </a:r>
                      </a:p>
                      <a:p>
                        <a:pPr algn="ctr"/>
                        <a:r>
                          <a:rPr lang="en-GB" sz="1300" noProof="0" dirty="0">
                            <a:latin typeface="Arial" panose="020B0604020202020204" pitchFamily="34" charset="0"/>
                            <a:cs typeface="Arial" panose="020B0604020202020204" pitchFamily="34" charset="0"/>
                          </a:rPr>
                          <a:t>273 (64)</a:t>
                        </a:r>
                      </a:p>
                    </a:txBody>
                    <a:tcPr marL="72000" marR="72000" marT="36000" marB="36000"/>
                  </a:tc>
                  <a:tc>
                    <a:txBody>
                      <a:bodyPr/>
                      <a:lstStyle/>
                      <a:p>
                        <a:pPr algn="ctr"/>
                        <a:endParaRPr lang="en-GB" sz="1300" noProof="0" dirty="0">
                          <a:latin typeface="Arial" panose="020B0604020202020204" pitchFamily="34" charset="0"/>
                          <a:cs typeface="Arial" panose="020B0604020202020204" pitchFamily="34" charset="0"/>
                        </a:endParaRPr>
                      </a:p>
                      <a:p>
                        <a:pPr algn="ctr"/>
                        <a:r>
                          <a:rPr lang="en-GB" sz="1300" noProof="0" dirty="0">
                            <a:latin typeface="Arial" panose="020B0604020202020204" pitchFamily="34" charset="0"/>
                            <a:cs typeface="Arial" panose="020B0604020202020204" pitchFamily="34" charset="0"/>
                          </a:rPr>
                          <a:t>168 (39)</a:t>
                        </a:r>
                      </a:p>
                      <a:p>
                        <a:pPr algn="ctr"/>
                        <a:r>
                          <a:rPr lang="en-GB" sz="1300" noProof="0" dirty="0">
                            <a:latin typeface="Arial" panose="020B0604020202020204" pitchFamily="34" charset="0"/>
                            <a:cs typeface="Arial" panose="020B0604020202020204" pitchFamily="34" charset="0"/>
                          </a:rPr>
                          <a:t>257 (60)</a:t>
                        </a:r>
                      </a:p>
                    </a:txBody>
                    <a:tcPr marL="72000" marR="72000" marT="36000" marB="36000"/>
                  </a:tc>
                  <a:extLst>
                    <a:ext uri="{0D108BD9-81ED-4DB2-BD59-A6C34878D82A}">
                      <a16:rowId xmlns:a16="http://schemas.microsoft.com/office/drawing/2014/main" val="1425960113"/>
                    </a:ext>
                  </a:extLst>
                </a:tr>
              </a:tbl>
            </a:graphicData>
          </a:graphic>
        </p:graphicFrame>
        <p:sp>
          <p:nvSpPr>
            <p:cNvPr id="13" name="Rectangle 12">
              <a:extLst>
                <a:ext uri="{FF2B5EF4-FFF2-40B4-BE49-F238E27FC236}">
                  <a16:creationId xmlns:a16="http://schemas.microsoft.com/office/drawing/2014/main" id="{260BE95E-9AC2-DB47-EA90-7AF1B9965970}"/>
                </a:ext>
              </a:extLst>
            </p:cNvPr>
            <p:cNvSpPr/>
            <p:nvPr/>
          </p:nvSpPr>
          <p:spPr>
            <a:xfrm>
              <a:off x="620713" y="3131872"/>
              <a:ext cx="5403809" cy="216024"/>
            </a:xfrm>
            <a:prstGeom prst="rect">
              <a:avLst/>
            </a:prstGeom>
            <a:noFill/>
            <a:ln w="254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noFill/>
              </a:endParaRPr>
            </a:p>
          </p:txBody>
        </p:sp>
        <p:graphicFrame>
          <p:nvGraphicFramePr>
            <p:cNvPr id="19" name="Content Placeholder 11">
              <a:extLst>
                <a:ext uri="{FF2B5EF4-FFF2-40B4-BE49-F238E27FC236}">
                  <a16:creationId xmlns:a16="http://schemas.microsoft.com/office/drawing/2014/main" id="{B58741F7-B25F-B47D-AED3-ABB1990FB5BD}"/>
                </a:ext>
              </a:extLst>
            </p:cNvPr>
            <p:cNvGraphicFramePr>
              <a:graphicFrameLocks/>
            </p:cNvGraphicFramePr>
            <p:nvPr>
              <p:extLst>
                <p:ext uri="{D42A27DB-BD31-4B8C-83A1-F6EECF244321}">
                  <p14:modId xmlns:p14="http://schemas.microsoft.com/office/powerpoint/2010/main" val="3574203353"/>
                </p:ext>
              </p:extLst>
            </p:nvPr>
          </p:nvGraphicFramePr>
          <p:xfrm>
            <a:off x="6202908" y="1196752"/>
            <a:ext cx="5403279" cy="4124280"/>
          </p:xfrm>
          <a:graphic>
            <a:graphicData uri="http://schemas.openxmlformats.org/drawingml/2006/table">
              <a:tbl>
                <a:tblPr firstRow="1" bandRow="1">
                  <a:tableStyleId>{5C22544A-7EE6-4342-B048-85BDC9FD1C3A}</a:tableStyleId>
                </a:tblPr>
                <a:tblGrid>
                  <a:gridCol w="2378943">
                    <a:extLst>
                      <a:ext uri="{9D8B030D-6E8A-4147-A177-3AD203B41FA5}">
                        <a16:colId xmlns:a16="http://schemas.microsoft.com/office/drawing/2014/main" val="1376348852"/>
                      </a:ext>
                    </a:extLst>
                  </a:gridCol>
                  <a:gridCol w="1512168">
                    <a:extLst>
                      <a:ext uri="{9D8B030D-6E8A-4147-A177-3AD203B41FA5}">
                        <a16:colId xmlns:a16="http://schemas.microsoft.com/office/drawing/2014/main" val="2942904008"/>
                      </a:ext>
                    </a:extLst>
                  </a:gridCol>
                  <a:gridCol w="1512168">
                    <a:extLst>
                      <a:ext uri="{9D8B030D-6E8A-4147-A177-3AD203B41FA5}">
                        <a16:colId xmlns:a16="http://schemas.microsoft.com/office/drawing/2014/main" val="2027470564"/>
                      </a:ext>
                    </a:extLst>
                  </a:gridCol>
                </a:tblGrid>
                <a:tr h="0">
                  <a:tc>
                    <a:txBody>
                      <a:bodyPr/>
                      <a:lstStyle/>
                      <a:p>
                        <a:r>
                          <a:rPr lang="en-GB" sz="1300" noProof="0" dirty="0">
                            <a:latin typeface="Arial" panose="020B0604020202020204" pitchFamily="34" charset="0"/>
                            <a:cs typeface="Arial" panose="020B0604020202020204" pitchFamily="34" charset="0"/>
                          </a:rPr>
                          <a:t>Characteristic, n (%)</a:t>
                        </a:r>
                      </a:p>
                    </a:txBody>
                    <a:tcPr marL="72000" marR="72000" marT="36000" marB="36000" anchor="ctr"/>
                  </a:tc>
                  <a:tc>
                    <a:txBody>
                      <a:bodyPr/>
                      <a:lstStyle/>
                      <a:p>
                        <a:pPr algn="ctr"/>
                        <a:r>
                          <a:rPr lang="en-GB" sz="1300" noProof="0" dirty="0">
                            <a:latin typeface="Arial" panose="020B0604020202020204" pitchFamily="34" charset="0"/>
                            <a:cs typeface="Arial" panose="020B0604020202020204" pitchFamily="34" charset="0"/>
                          </a:rPr>
                          <a:t>Lenvatinib + pembrolizumab + chemotherapy</a:t>
                        </a:r>
                        <a:br>
                          <a:rPr lang="en-GB" sz="1300" noProof="0" dirty="0">
                            <a:latin typeface="Arial" panose="020B0604020202020204" pitchFamily="34" charset="0"/>
                            <a:cs typeface="Arial" panose="020B0604020202020204" pitchFamily="34" charset="0"/>
                          </a:rPr>
                        </a:br>
                        <a:r>
                          <a:rPr lang="en-GB" sz="1300" noProof="0" dirty="0">
                            <a:latin typeface="Arial" panose="020B0604020202020204" pitchFamily="34" charset="0"/>
                            <a:cs typeface="Arial" panose="020B0604020202020204" pitchFamily="34" charset="0"/>
                          </a:rPr>
                          <a:t>N=423</a:t>
                        </a:r>
                      </a:p>
                    </a:txBody>
                    <a:tcPr marL="72000" marR="72000" marT="36000" marB="36000" anchor="b"/>
                  </a:tc>
                  <a:tc>
                    <a:txBody>
                      <a:bodyPr/>
                      <a:lstStyle/>
                      <a:p>
                        <a:pPr algn="ctr"/>
                        <a:r>
                          <a:rPr lang="en-GB" sz="1300" noProof="0" dirty="0">
                            <a:latin typeface="Arial" panose="020B0604020202020204" pitchFamily="34" charset="0"/>
                            <a:cs typeface="Arial" panose="020B0604020202020204" pitchFamily="34" charset="0"/>
                          </a:rPr>
                          <a:t>Pembrolizumab + chemotherapy</a:t>
                        </a:r>
                        <a:br>
                          <a:rPr lang="en-GB" sz="1300" noProof="0" dirty="0">
                            <a:latin typeface="Arial" panose="020B0604020202020204" pitchFamily="34" charset="0"/>
                            <a:cs typeface="Arial" panose="020B0604020202020204" pitchFamily="34" charset="0"/>
                          </a:rPr>
                        </a:br>
                        <a:r>
                          <a:rPr lang="en-GB" sz="1300" noProof="0" dirty="0">
                            <a:latin typeface="Arial" panose="020B0604020202020204" pitchFamily="34" charset="0"/>
                            <a:cs typeface="Arial" panose="020B0604020202020204" pitchFamily="34" charset="0"/>
                          </a:rPr>
                          <a:t>N=427</a:t>
                        </a:r>
                      </a:p>
                    </a:txBody>
                    <a:tcPr marL="72000" marR="72000" marT="36000" marB="36000" anchor="b"/>
                  </a:tc>
                  <a:extLst>
                    <a:ext uri="{0D108BD9-81ED-4DB2-BD59-A6C34878D82A}">
                      <a16:rowId xmlns:a16="http://schemas.microsoft.com/office/drawing/2014/main" val="1650834819"/>
                    </a:ext>
                  </a:extLst>
                </a:tr>
                <a:tr h="0">
                  <a:tc>
                    <a:txBody>
                      <a:bodyPr/>
                      <a:lstStyle/>
                      <a:p>
                        <a:r>
                          <a:rPr lang="en-GB" sz="1300" noProof="0" dirty="0">
                            <a:latin typeface="Arial" panose="020B0604020202020204" pitchFamily="34" charset="0"/>
                            <a:cs typeface="Arial" panose="020B0604020202020204" pitchFamily="34" charset="0"/>
                          </a:rPr>
                          <a:t>PD-L1 CPS</a:t>
                        </a:r>
                      </a:p>
                      <a:p>
                        <a:pPr marL="0" indent="180975">
                          <a:tabLst/>
                        </a:pPr>
                        <a:r>
                          <a:rPr lang="en-GB" sz="1300" noProof="0" dirty="0">
                            <a:latin typeface="Arial" panose="020B0604020202020204" pitchFamily="34" charset="0"/>
                            <a:cs typeface="Arial" panose="020B0604020202020204" pitchFamily="34" charset="0"/>
                          </a:rPr>
                          <a:t>≥1</a:t>
                        </a:r>
                      </a:p>
                      <a:p>
                        <a:pPr marL="0" indent="180975">
                          <a:tabLst/>
                        </a:pPr>
                        <a:r>
                          <a:rPr lang="en-GB" sz="1300" noProof="0" dirty="0">
                            <a:latin typeface="Arial" panose="020B0604020202020204" pitchFamily="34" charset="0"/>
                            <a:cs typeface="Arial" panose="020B0604020202020204" pitchFamily="34" charset="0"/>
                          </a:rPr>
                          <a:t>&lt;1</a:t>
                        </a:r>
                      </a:p>
                      <a:p>
                        <a:pPr marL="0" indent="180975">
                          <a:tabLst/>
                        </a:pPr>
                        <a:r>
                          <a:rPr lang="en-GB" sz="1300" noProof="0" dirty="0">
                            <a:latin typeface="Arial" panose="020B0604020202020204" pitchFamily="34" charset="0"/>
                            <a:cs typeface="Arial" panose="020B0604020202020204" pitchFamily="34" charset="0"/>
                          </a:rPr>
                          <a:t>≥10</a:t>
                        </a:r>
                      </a:p>
                      <a:p>
                        <a:pPr marL="0" indent="180975">
                          <a:tabLst/>
                        </a:pPr>
                        <a:r>
                          <a:rPr lang="en-GB" sz="1300" noProof="0" dirty="0">
                            <a:latin typeface="Arial" panose="020B0604020202020204" pitchFamily="34" charset="0"/>
                            <a:cs typeface="Arial" panose="020B0604020202020204" pitchFamily="34" charset="0"/>
                          </a:rPr>
                          <a:t>&lt;10</a:t>
                        </a:r>
                      </a:p>
                    </a:txBody>
                    <a:tcPr marL="72000" marR="72000" marT="36000" marB="36000"/>
                  </a:tc>
                  <a:tc>
                    <a:txBody>
                      <a:bodyPr/>
                      <a:lstStyle/>
                      <a:p>
                        <a:pPr algn="ctr"/>
                        <a:endParaRPr lang="en-GB" sz="1300" noProof="0" dirty="0">
                          <a:latin typeface="Arial" panose="020B0604020202020204" pitchFamily="34" charset="0"/>
                          <a:cs typeface="Arial" panose="020B0604020202020204" pitchFamily="34" charset="0"/>
                        </a:endParaRPr>
                      </a:p>
                      <a:p>
                        <a:pPr algn="ctr"/>
                        <a:r>
                          <a:rPr lang="en-GB" sz="1300" noProof="0" dirty="0">
                            <a:latin typeface="Arial" panose="020B0604020202020204" pitchFamily="34" charset="0"/>
                            <a:cs typeface="Arial" panose="020B0604020202020204" pitchFamily="34" charset="0"/>
                          </a:rPr>
                          <a:t>396 (94)</a:t>
                        </a:r>
                      </a:p>
                      <a:p>
                        <a:pPr algn="ctr"/>
                        <a:r>
                          <a:rPr lang="en-GB" sz="1300" noProof="0" dirty="0">
                            <a:latin typeface="Arial" panose="020B0604020202020204" pitchFamily="34" charset="0"/>
                            <a:cs typeface="Arial" panose="020B0604020202020204" pitchFamily="34" charset="0"/>
                          </a:rPr>
                          <a:t>27 (6)</a:t>
                        </a:r>
                      </a:p>
                      <a:p>
                        <a:pPr algn="ctr"/>
                        <a:r>
                          <a:rPr lang="en-GB" sz="1300" noProof="0" dirty="0">
                            <a:latin typeface="Arial" panose="020B0604020202020204" pitchFamily="34" charset="0"/>
                            <a:cs typeface="Arial" panose="020B0604020202020204" pitchFamily="34" charset="0"/>
                          </a:rPr>
                          <a:t>277 (66)</a:t>
                        </a:r>
                      </a:p>
                      <a:p>
                        <a:pPr algn="ctr"/>
                        <a:r>
                          <a:rPr lang="en-GB" sz="1300" noProof="0" dirty="0">
                            <a:latin typeface="Arial" panose="020B0604020202020204" pitchFamily="34" charset="0"/>
                            <a:cs typeface="Arial" panose="020B0604020202020204" pitchFamily="34" charset="0"/>
                          </a:rPr>
                          <a:t>146 (34)</a:t>
                        </a:r>
                      </a:p>
                    </a:txBody>
                    <a:tcPr marL="72000" marR="72000" marT="36000" marB="36000"/>
                  </a:tc>
                  <a:tc>
                    <a:txBody>
                      <a:bodyPr/>
                      <a:lstStyle/>
                      <a:p>
                        <a:pPr algn="ctr"/>
                        <a:endParaRPr lang="en-GB" sz="1300" noProof="0" dirty="0">
                          <a:latin typeface="Arial" panose="020B0604020202020204" pitchFamily="34" charset="0"/>
                          <a:cs typeface="Arial" panose="020B0604020202020204" pitchFamily="34" charset="0"/>
                        </a:endParaRPr>
                      </a:p>
                      <a:p>
                        <a:pPr algn="ctr"/>
                        <a:r>
                          <a:rPr lang="en-GB" sz="1300" noProof="0" dirty="0">
                            <a:latin typeface="Arial" panose="020B0604020202020204" pitchFamily="34" charset="0"/>
                            <a:cs typeface="Arial" panose="020B0604020202020204" pitchFamily="34" charset="0"/>
                          </a:rPr>
                          <a:t>399 (93)</a:t>
                        </a:r>
                      </a:p>
                      <a:p>
                        <a:pPr algn="ctr"/>
                        <a:r>
                          <a:rPr lang="en-GB" sz="1300" noProof="0" dirty="0">
                            <a:latin typeface="Arial" panose="020B0604020202020204" pitchFamily="34" charset="0"/>
                            <a:cs typeface="Arial" panose="020B0604020202020204" pitchFamily="34" charset="0"/>
                          </a:rPr>
                          <a:t>28 (7)</a:t>
                        </a:r>
                      </a:p>
                      <a:p>
                        <a:pPr algn="ctr"/>
                        <a:r>
                          <a:rPr lang="en-GB" sz="1300" noProof="0" dirty="0">
                            <a:latin typeface="Arial" panose="020B0604020202020204" pitchFamily="34" charset="0"/>
                            <a:cs typeface="Arial" panose="020B0604020202020204" pitchFamily="34" charset="0"/>
                          </a:rPr>
                          <a:t>277 (65)</a:t>
                        </a:r>
                      </a:p>
                      <a:p>
                        <a:pPr algn="ctr"/>
                        <a:r>
                          <a:rPr lang="en-GB" sz="1300" noProof="0" dirty="0">
                            <a:latin typeface="Arial" panose="020B0604020202020204" pitchFamily="34" charset="0"/>
                            <a:cs typeface="Arial" panose="020B0604020202020204" pitchFamily="34" charset="0"/>
                          </a:rPr>
                          <a:t>150 (35)</a:t>
                        </a:r>
                      </a:p>
                    </a:txBody>
                    <a:tcPr marL="72000" marR="72000" marT="36000" marB="36000"/>
                  </a:tc>
                  <a:extLst>
                    <a:ext uri="{0D108BD9-81ED-4DB2-BD59-A6C34878D82A}">
                      <a16:rowId xmlns:a16="http://schemas.microsoft.com/office/drawing/2014/main" val="2601823662"/>
                    </a:ext>
                  </a:extLst>
                </a:tr>
                <a:tr h="0">
                  <a:tc>
                    <a:txBody>
                      <a:bodyPr/>
                      <a:lstStyle/>
                      <a:p>
                        <a:pPr marL="0" indent="7938">
                          <a:tabLst/>
                        </a:pPr>
                        <a:r>
                          <a:rPr lang="en-GB" sz="1300" noProof="0" dirty="0">
                            <a:latin typeface="Arial" panose="020B0604020202020204" pitchFamily="34" charset="0"/>
                            <a:cs typeface="Arial" panose="020B0604020202020204" pitchFamily="34" charset="0"/>
                          </a:rPr>
                          <a:t>Brain metastases</a:t>
                        </a:r>
                      </a:p>
                      <a:p>
                        <a:pPr marL="0" indent="180975">
                          <a:tabLst/>
                        </a:pPr>
                        <a:r>
                          <a:rPr lang="en-GB" sz="1300" noProof="0" dirty="0">
                            <a:latin typeface="Arial" panose="020B0604020202020204" pitchFamily="34" charset="0"/>
                            <a:cs typeface="Arial" panose="020B0604020202020204" pitchFamily="34" charset="0"/>
                          </a:rPr>
                          <a:t>Yes</a:t>
                        </a:r>
                      </a:p>
                      <a:p>
                        <a:pPr marL="0" indent="180975">
                          <a:tabLst/>
                        </a:pPr>
                        <a:r>
                          <a:rPr lang="en-GB" sz="1300" noProof="0" dirty="0">
                            <a:latin typeface="Arial" panose="020B0604020202020204" pitchFamily="34" charset="0"/>
                            <a:cs typeface="Arial" panose="020B0604020202020204" pitchFamily="34" charset="0"/>
                          </a:rPr>
                          <a:t>No</a:t>
                        </a:r>
                      </a:p>
                    </a:txBody>
                    <a:tcPr marL="72000" marR="72000" marT="36000" marB="36000"/>
                  </a:tc>
                  <a:tc>
                    <a:txBody>
                      <a:bodyPr/>
                      <a:lstStyle/>
                      <a:p>
                        <a:pPr algn="ctr"/>
                        <a:endParaRPr lang="en-GB" sz="1300" noProof="0" dirty="0">
                          <a:latin typeface="Arial" panose="020B0604020202020204" pitchFamily="34" charset="0"/>
                          <a:cs typeface="Arial" panose="020B0604020202020204" pitchFamily="34" charset="0"/>
                        </a:endParaRPr>
                      </a:p>
                      <a:p>
                        <a:pPr algn="ctr"/>
                        <a:r>
                          <a:rPr lang="en-GB" sz="1300" noProof="0" dirty="0">
                            <a:latin typeface="Arial" panose="020B0604020202020204" pitchFamily="34" charset="0"/>
                            <a:cs typeface="Arial" panose="020B0604020202020204" pitchFamily="34" charset="0"/>
                          </a:rPr>
                          <a:t>2 (&lt;1)</a:t>
                        </a:r>
                      </a:p>
                      <a:p>
                        <a:pPr algn="ctr"/>
                        <a:r>
                          <a:rPr lang="en-GB" sz="1300" noProof="0" dirty="0">
                            <a:latin typeface="Arial" panose="020B0604020202020204" pitchFamily="34" charset="0"/>
                            <a:cs typeface="Arial" panose="020B0604020202020204" pitchFamily="34" charset="0"/>
                          </a:rPr>
                          <a:t>421 (99)</a:t>
                        </a:r>
                      </a:p>
                    </a:txBody>
                    <a:tcPr marL="72000" marR="72000" marT="36000" marB="36000"/>
                  </a:tc>
                  <a:tc>
                    <a:txBody>
                      <a:bodyPr/>
                      <a:lstStyle/>
                      <a:p>
                        <a:pPr algn="ctr"/>
                        <a:endParaRPr lang="en-GB" sz="1300" noProof="0" dirty="0">
                          <a:latin typeface="Arial" panose="020B0604020202020204" pitchFamily="34" charset="0"/>
                          <a:cs typeface="Arial" panose="020B0604020202020204" pitchFamily="34" charset="0"/>
                        </a:endParaRPr>
                      </a:p>
                      <a:p>
                        <a:pPr algn="ctr"/>
                        <a:r>
                          <a:rPr lang="en-GB" sz="1300" noProof="0" dirty="0">
                            <a:latin typeface="Arial" panose="020B0604020202020204" pitchFamily="34" charset="0"/>
                            <a:cs typeface="Arial" panose="020B0604020202020204" pitchFamily="34" charset="0"/>
                          </a:rPr>
                          <a:t>1 (&lt;1)</a:t>
                        </a:r>
                      </a:p>
                      <a:p>
                        <a:pPr algn="ctr"/>
                        <a:r>
                          <a:rPr lang="en-GB" sz="1300" noProof="0" dirty="0">
                            <a:latin typeface="Arial" panose="020B0604020202020204" pitchFamily="34" charset="0"/>
                            <a:cs typeface="Arial" panose="020B0604020202020204" pitchFamily="34" charset="0"/>
                          </a:rPr>
                          <a:t>426 (100)</a:t>
                        </a:r>
                      </a:p>
                    </a:txBody>
                    <a:tcPr marL="72000" marR="72000" marT="36000" marB="36000"/>
                  </a:tc>
                  <a:extLst>
                    <a:ext uri="{0D108BD9-81ED-4DB2-BD59-A6C34878D82A}">
                      <a16:rowId xmlns:a16="http://schemas.microsoft.com/office/drawing/2014/main" val="1107436066"/>
                    </a:ext>
                  </a:extLst>
                </a:tr>
                <a:tr h="0">
                  <a:tc>
                    <a:txBody>
                      <a:bodyPr/>
                      <a:lstStyle/>
                      <a:p>
                        <a:pPr marL="0" indent="7938">
                          <a:tabLst/>
                        </a:pPr>
                        <a:r>
                          <a:rPr lang="en-GB" sz="1300" noProof="0" dirty="0">
                            <a:latin typeface="Arial" panose="020B0604020202020204" pitchFamily="34" charset="0"/>
                            <a:cs typeface="Arial" panose="020B0604020202020204" pitchFamily="34" charset="0"/>
                          </a:rPr>
                          <a:t>Current disease stage</a:t>
                        </a:r>
                      </a:p>
                      <a:p>
                        <a:pPr marL="0" indent="180975">
                          <a:tabLst/>
                        </a:pPr>
                        <a:r>
                          <a:rPr lang="en-GB" sz="1300" noProof="0" dirty="0">
                            <a:latin typeface="Arial" panose="020B0604020202020204" pitchFamily="34" charset="0"/>
                            <a:cs typeface="Arial" panose="020B0604020202020204" pitchFamily="34" charset="0"/>
                          </a:rPr>
                          <a:t>IVA</a:t>
                        </a:r>
                      </a:p>
                      <a:p>
                        <a:pPr marL="0" indent="180975">
                          <a:tabLst/>
                        </a:pPr>
                        <a:r>
                          <a:rPr lang="en-GB" sz="1300" noProof="0" dirty="0">
                            <a:latin typeface="Arial" panose="020B0604020202020204" pitchFamily="34" charset="0"/>
                            <a:cs typeface="Arial" panose="020B0604020202020204" pitchFamily="34" charset="0"/>
                          </a:rPr>
                          <a:t>IVB</a:t>
                        </a:r>
                      </a:p>
                    </a:txBody>
                    <a:tcPr marL="72000" marR="72000" marT="36000" marB="36000"/>
                  </a:tc>
                  <a:tc>
                    <a:txBody>
                      <a:bodyPr/>
                      <a:lstStyle/>
                      <a:p>
                        <a:pPr algn="ctr"/>
                        <a:endParaRPr lang="en-GB" sz="1300" noProof="0" dirty="0">
                          <a:latin typeface="Arial" panose="020B0604020202020204" pitchFamily="34" charset="0"/>
                          <a:cs typeface="Arial" panose="020B0604020202020204" pitchFamily="34" charset="0"/>
                        </a:endParaRPr>
                      </a:p>
                      <a:p>
                        <a:pPr algn="ctr"/>
                        <a:r>
                          <a:rPr lang="en-GB" sz="1300" noProof="0" dirty="0">
                            <a:latin typeface="Arial" panose="020B0604020202020204" pitchFamily="34" charset="0"/>
                            <a:cs typeface="Arial" panose="020B0604020202020204" pitchFamily="34" charset="0"/>
                          </a:rPr>
                          <a:t>3 (1)</a:t>
                        </a:r>
                      </a:p>
                      <a:p>
                        <a:pPr algn="ctr"/>
                        <a:r>
                          <a:rPr lang="en-GB" sz="1300" noProof="0" dirty="0">
                            <a:latin typeface="Arial" panose="020B0604020202020204" pitchFamily="34" charset="0"/>
                            <a:cs typeface="Arial" panose="020B0604020202020204" pitchFamily="34" charset="0"/>
                          </a:rPr>
                          <a:t>420 (99)</a:t>
                        </a:r>
                      </a:p>
                    </a:txBody>
                    <a:tcPr marL="72000" marR="72000" marT="36000" marB="36000"/>
                  </a:tc>
                  <a:tc>
                    <a:txBody>
                      <a:bodyPr/>
                      <a:lstStyle/>
                      <a:p>
                        <a:pPr algn="ctr"/>
                        <a:endParaRPr lang="en-GB" sz="1300" noProof="0" dirty="0">
                          <a:latin typeface="Arial" panose="020B0604020202020204" pitchFamily="34" charset="0"/>
                          <a:cs typeface="Arial" panose="020B0604020202020204" pitchFamily="34" charset="0"/>
                        </a:endParaRPr>
                      </a:p>
                      <a:p>
                        <a:pPr algn="ctr"/>
                        <a:r>
                          <a:rPr lang="en-GB" sz="1300" noProof="0" dirty="0">
                            <a:latin typeface="Arial" panose="020B0604020202020204" pitchFamily="34" charset="0"/>
                            <a:cs typeface="Arial" panose="020B0604020202020204" pitchFamily="34" charset="0"/>
                          </a:rPr>
                          <a:t>2 (&lt;1)</a:t>
                        </a:r>
                      </a:p>
                      <a:p>
                        <a:pPr algn="ctr"/>
                        <a:r>
                          <a:rPr lang="en-GB" sz="1300" noProof="0" dirty="0">
                            <a:latin typeface="Arial" panose="020B0604020202020204" pitchFamily="34" charset="0"/>
                            <a:cs typeface="Arial" panose="020B0604020202020204" pitchFamily="34" charset="0"/>
                          </a:rPr>
                          <a:t>426 (100)</a:t>
                        </a:r>
                      </a:p>
                    </a:txBody>
                    <a:tcPr marL="72000" marR="72000" marT="36000" marB="36000"/>
                  </a:tc>
                  <a:extLst>
                    <a:ext uri="{0D108BD9-81ED-4DB2-BD59-A6C34878D82A}">
                      <a16:rowId xmlns:a16="http://schemas.microsoft.com/office/drawing/2014/main" val="2241281098"/>
                    </a:ext>
                  </a:extLst>
                </a:tr>
                <a:tr h="0">
                  <a:tc>
                    <a:txBody>
                      <a:bodyPr/>
                      <a:lstStyle/>
                      <a:p>
                        <a:pPr marL="0" indent="7938">
                          <a:tabLst/>
                        </a:pPr>
                        <a:r>
                          <a:rPr lang="en-GB" sz="1300" noProof="0" dirty="0">
                            <a:latin typeface="Arial" panose="020B0604020202020204" pitchFamily="34" charset="0"/>
                            <a:cs typeface="Arial" panose="020B0604020202020204" pitchFamily="34" charset="0"/>
                          </a:rPr>
                          <a:t>Chemotherapy choice</a:t>
                        </a:r>
                      </a:p>
                      <a:p>
                        <a:pPr marL="0" indent="180975">
                          <a:tabLst/>
                        </a:pPr>
                        <a:r>
                          <a:rPr lang="en-GB" sz="1300" noProof="0" dirty="0">
                            <a:latin typeface="Arial" panose="020B0604020202020204" pitchFamily="34" charset="0"/>
                            <a:cs typeface="Arial" panose="020B0604020202020204" pitchFamily="34" charset="0"/>
                          </a:rPr>
                          <a:t>FP</a:t>
                        </a:r>
                      </a:p>
                      <a:p>
                        <a:pPr marL="0" indent="180975">
                          <a:tabLst/>
                        </a:pPr>
                        <a:r>
                          <a:rPr lang="en-GB" sz="1300" noProof="0" dirty="0">
                            <a:latin typeface="Arial" panose="020B0604020202020204" pitchFamily="34" charset="0"/>
                            <a:cs typeface="Arial" panose="020B0604020202020204" pitchFamily="34" charset="0"/>
                          </a:rPr>
                          <a:t>TP</a:t>
                        </a:r>
                      </a:p>
                      <a:p>
                        <a:pPr marL="0" indent="180975">
                          <a:tabLst/>
                        </a:pPr>
                        <a:r>
                          <a:rPr lang="en-GB" sz="1300" noProof="0" dirty="0">
                            <a:latin typeface="Arial" panose="020B0604020202020204" pitchFamily="34" charset="0"/>
                            <a:cs typeface="Arial" panose="020B0604020202020204" pitchFamily="34" charset="0"/>
                          </a:rPr>
                          <a:t>mFOLFOX6</a:t>
                        </a:r>
                      </a:p>
                    </a:txBody>
                    <a:tcPr marL="72000" marR="72000" marT="36000" marB="36000"/>
                  </a:tc>
                  <a:tc>
                    <a:txBody>
                      <a:bodyPr/>
                      <a:lstStyle/>
                      <a:p>
                        <a:pPr algn="ctr"/>
                        <a:endParaRPr lang="en-GB" sz="1300" noProof="0" dirty="0">
                          <a:latin typeface="Arial" panose="020B0604020202020204" pitchFamily="34" charset="0"/>
                          <a:cs typeface="Arial" panose="020B0604020202020204" pitchFamily="34" charset="0"/>
                        </a:endParaRPr>
                      </a:p>
                      <a:p>
                        <a:pPr algn="ctr"/>
                        <a:r>
                          <a:rPr lang="en-GB" sz="1300" noProof="0" dirty="0">
                            <a:latin typeface="Arial" panose="020B0604020202020204" pitchFamily="34" charset="0"/>
                            <a:cs typeface="Arial" panose="020B0604020202020204" pitchFamily="34" charset="0"/>
                          </a:rPr>
                          <a:t>102 (24)</a:t>
                        </a:r>
                      </a:p>
                      <a:p>
                        <a:pPr algn="ctr"/>
                        <a:r>
                          <a:rPr lang="en-GB" sz="1300" noProof="0" dirty="0">
                            <a:latin typeface="Arial" panose="020B0604020202020204" pitchFamily="34" charset="0"/>
                            <a:cs typeface="Arial" panose="020B0604020202020204" pitchFamily="34" charset="0"/>
                          </a:rPr>
                          <a:t>42 (10)</a:t>
                        </a:r>
                      </a:p>
                      <a:p>
                        <a:pPr algn="ctr"/>
                        <a:r>
                          <a:rPr lang="en-GB" sz="1300" noProof="0" dirty="0">
                            <a:latin typeface="Arial" panose="020B0604020202020204" pitchFamily="34" charset="0"/>
                            <a:cs typeface="Arial" panose="020B0604020202020204" pitchFamily="34" charset="0"/>
                          </a:rPr>
                          <a:t>277 (65)</a:t>
                        </a:r>
                      </a:p>
                    </a:txBody>
                    <a:tcPr marL="72000" marR="72000" marT="36000" marB="36000"/>
                  </a:tc>
                  <a:tc>
                    <a:txBody>
                      <a:bodyPr/>
                      <a:lstStyle/>
                      <a:p>
                        <a:pPr algn="ctr"/>
                        <a:endParaRPr lang="en-GB" sz="1300" noProof="0" dirty="0">
                          <a:latin typeface="Arial" panose="020B0604020202020204" pitchFamily="34" charset="0"/>
                          <a:cs typeface="Arial" panose="020B0604020202020204" pitchFamily="34" charset="0"/>
                        </a:endParaRPr>
                      </a:p>
                      <a:p>
                        <a:pPr algn="ctr"/>
                        <a:r>
                          <a:rPr lang="en-GB" sz="1300" noProof="0" dirty="0">
                            <a:latin typeface="Arial" panose="020B0604020202020204" pitchFamily="34" charset="0"/>
                            <a:cs typeface="Arial" panose="020B0604020202020204" pitchFamily="34" charset="0"/>
                          </a:rPr>
                          <a:t>100 (23)</a:t>
                        </a:r>
                      </a:p>
                      <a:p>
                        <a:pPr algn="ctr"/>
                        <a:r>
                          <a:rPr lang="en-GB" sz="1300" noProof="0" dirty="0">
                            <a:latin typeface="Arial" panose="020B0604020202020204" pitchFamily="34" charset="0"/>
                            <a:cs typeface="Arial" panose="020B0604020202020204" pitchFamily="34" charset="0"/>
                          </a:rPr>
                          <a:t>43 (10)</a:t>
                        </a:r>
                      </a:p>
                      <a:p>
                        <a:pPr algn="ctr"/>
                        <a:r>
                          <a:rPr lang="en-GB" sz="1300" noProof="0" dirty="0">
                            <a:latin typeface="Arial" panose="020B0604020202020204" pitchFamily="34" charset="0"/>
                            <a:cs typeface="Arial" panose="020B0604020202020204" pitchFamily="34" charset="0"/>
                          </a:rPr>
                          <a:t>283 (66)</a:t>
                        </a:r>
                      </a:p>
                    </a:txBody>
                    <a:tcPr marL="72000" marR="72000" marT="36000" marB="36000"/>
                  </a:tc>
                  <a:extLst>
                    <a:ext uri="{0D108BD9-81ED-4DB2-BD59-A6C34878D82A}">
                      <a16:rowId xmlns:a16="http://schemas.microsoft.com/office/drawing/2014/main" val="1573779884"/>
                    </a:ext>
                  </a:extLst>
                </a:tr>
              </a:tbl>
            </a:graphicData>
          </a:graphic>
        </p:graphicFrame>
        <p:sp>
          <p:nvSpPr>
            <p:cNvPr id="20" name="Rectangle 19">
              <a:extLst>
                <a:ext uri="{FF2B5EF4-FFF2-40B4-BE49-F238E27FC236}">
                  <a16:creationId xmlns:a16="http://schemas.microsoft.com/office/drawing/2014/main" id="{11BA3BEB-1EA4-C87A-B7CE-C95F7B49A65B}"/>
                </a:ext>
              </a:extLst>
            </p:cNvPr>
            <p:cNvSpPr/>
            <p:nvPr/>
          </p:nvSpPr>
          <p:spPr>
            <a:xfrm>
              <a:off x="6202378" y="2708919"/>
              <a:ext cx="5403809" cy="171785"/>
            </a:xfrm>
            <a:prstGeom prst="rect">
              <a:avLst/>
            </a:prstGeom>
            <a:noFill/>
            <a:ln w="254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noFill/>
              </a:endParaRPr>
            </a:p>
          </p:txBody>
        </p:sp>
      </p:grpSp>
      <p:sp>
        <p:nvSpPr>
          <p:cNvPr id="21" name="Slide Number Placeholder 20">
            <a:extLst>
              <a:ext uri="{FF2B5EF4-FFF2-40B4-BE49-F238E27FC236}">
                <a16:creationId xmlns:a16="http://schemas.microsoft.com/office/drawing/2014/main" id="{25E1266C-7724-D55F-939D-BE0F0F872AB6}"/>
              </a:ext>
            </a:extLst>
          </p:cNvPr>
          <p:cNvSpPr>
            <a:spLocks noGrp="1"/>
          </p:cNvSpPr>
          <p:nvPr>
            <p:ph type="sldNum" sz="quarter" idx="4"/>
          </p:nvPr>
        </p:nvSpPr>
        <p:spPr/>
        <p:txBody>
          <a:bodyPr/>
          <a:lstStyle/>
          <a:p>
            <a:fld id="{FCE43C0F-8A7B-3A4B-9DB5-B3472E36E833}" type="slidenum">
              <a:rPr lang="en-GB" noProof="0" smtClean="0"/>
              <a:pPr/>
              <a:t>77</a:t>
            </a:fld>
            <a:endParaRPr lang="en-GB" noProof="0" dirty="0"/>
          </a:p>
        </p:txBody>
      </p:sp>
    </p:spTree>
    <p:extLst>
      <p:ext uri="{BB962C8B-B14F-4D97-AF65-F5344CB8AC3E}">
        <p14:creationId xmlns:p14="http://schemas.microsoft.com/office/powerpoint/2010/main" val="4102594625"/>
      </p:ext>
    </p:extLst>
  </p:cSld>
  <p:clrMapOvr>
    <a:masterClrMapping/>
  </p:clrMapOvr>
  <p:transition>
    <p:fade/>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719CC6E0-3089-68E5-F80B-0B4C93645FB6}"/>
              </a:ext>
            </a:extLst>
          </p:cNvPr>
          <p:cNvSpPr/>
          <p:nvPr/>
        </p:nvSpPr>
        <p:spPr>
          <a:xfrm>
            <a:off x="619200" y="1315081"/>
            <a:ext cx="10963199" cy="45000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pic>
        <p:nvPicPr>
          <p:cNvPr id="111" name="Graphic 110">
            <a:extLst>
              <a:ext uri="{FF2B5EF4-FFF2-40B4-BE49-F238E27FC236}">
                <a16:creationId xmlns:a16="http://schemas.microsoft.com/office/drawing/2014/main" id="{33410A52-1E11-FA22-903E-43D56302BBF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346439" y="2236317"/>
            <a:ext cx="9944100" cy="2846070"/>
          </a:xfrm>
          <a:prstGeom prst="rect">
            <a:avLst/>
          </a:prstGeom>
        </p:spPr>
      </p:pic>
      <p:sp>
        <p:nvSpPr>
          <p:cNvPr id="4" name="Text Placeholder 3">
            <a:extLst>
              <a:ext uri="{FF2B5EF4-FFF2-40B4-BE49-F238E27FC236}">
                <a16:creationId xmlns:a16="http://schemas.microsoft.com/office/drawing/2014/main" id="{BAFD0BF8-645F-D7E0-D2DE-C619C3289021}"/>
              </a:ext>
            </a:extLst>
          </p:cNvPr>
          <p:cNvSpPr>
            <a:spLocks noGrp="1"/>
          </p:cNvSpPr>
          <p:nvPr>
            <p:ph type="body" idx="1"/>
          </p:nvPr>
        </p:nvSpPr>
        <p:spPr>
          <a:xfrm>
            <a:off x="609600" y="864000"/>
            <a:ext cx="10972800" cy="702470"/>
          </a:xfrm>
        </p:spPr>
        <p:txBody>
          <a:bodyPr/>
          <a:lstStyle/>
          <a:p>
            <a:r>
              <a:rPr lang="en-GB" noProof="0" dirty="0"/>
              <a:t>All Participants and PD-L1 CPS ≥10</a:t>
            </a:r>
          </a:p>
          <a:p>
            <a:endParaRPr lang="en-GB" noProof="0" dirty="0"/>
          </a:p>
        </p:txBody>
      </p:sp>
      <p:sp>
        <p:nvSpPr>
          <p:cNvPr id="2" name="Title 1" hidden="1">
            <a:extLst>
              <a:ext uri="{FF2B5EF4-FFF2-40B4-BE49-F238E27FC236}">
                <a16:creationId xmlns:a16="http://schemas.microsoft.com/office/drawing/2014/main" id="{6194B1B5-8596-6298-D19F-D49EBDB1EF60}"/>
              </a:ext>
            </a:extLst>
          </p:cNvPr>
          <p:cNvSpPr>
            <a:spLocks noGrp="1"/>
          </p:cNvSpPr>
          <p:nvPr>
            <p:ph type="title"/>
          </p:nvPr>
        </p:nvSpPr>
        <p:spPr/>
        <p:txBody>
          <a:bodyPr>
            <a:normAutofit fontScale="90000"/>
          </a:bodyPr>
          <a:lstStyle/>
          <a:p>
            <a:br>
              <a:rPr lang="en-GB" sz="3734" noProof="0" dirty="0">
                <a:latin typeface="+mn-lt"/>
              </a:rPr>
            </a:br>
            <a:br>
              <a:rPr lang="en-GB" sz="3734" noProof="0" dirty="0">
                <a:latin typeface="+mn-lt"/>
              </a:rPr>
            </a:br>
            <a:br>
              <a:rPr lang="en-GB" sz="3734" noProof="0" dirty="0">
                <a:latin typeface="+mn-lt"/>
              </a:rPr>
            </a:br>
            <a:br>
              <a:rPr lang="en-GB" sz="3734" noProof="0" dirty="0">
                <a:latin typeface="+mn-lt"/>
              </a:rPr>
            </a:br>
            <a:r>
              <a:rPr lang="en-GB" sz="3734" noProof="0" dirty="0">
                <a:latin typeface="+mn-lt"/>
              </a:rPr>
              <a:t>Overall Survival </a:t>
            </a:r>
            <a:r>
              <a:rPr lang="en-GB" sz="2400" noProof="0" dirty="0">
                <a:latin typeface="+mn-lt"/>
              </a:rPr>
              <a:t>(All Participants and PD-L1 </a:t>
            </a:r>
            <a:r>
              <a:rPr lang="en-GB" sz="2400" spc="20" noProof="0" dirty="0">
                <a:latin typeface="+mn-lt"/>
              </a:rPr>
              <a:t>CPS ≥10)</a:t>
            </a:r>
            <a:endParaRPr lang="en-GB" sz="2400" noProof="0" dirty="0">
              <a:latin typeface="+mn-lt"/>
            </a:endParaRPr>
          </a:p>
        </p:txBody>
      </p:sp>
      <p:sp>
        <p:nvSpPr>
          <p:cNvPr id="9" name="Content Placeholder 8">
            <a:extLst>
              <a:ext uri="{FF2B5EF4-FFF2-40B4-BE49-F238E27FC236}">
                <a16:creationId xmlns:a16="http://schemas.microsoft.com/office/drawing/2014/main" id="{D4500D71-3CD8-3D2E-CA93-12EF82F8326A}"/>
              </a:ext>
            </a:extLst>
          </p:cNvPr>
          <p:cNvSpPr>
            <a:spLocks noGrp="1"/>
          </p:cNvSpPr>
          <p:nvPr>
            <p:ph sz="quarter" idx="15"/>
          </p:nvPr>
        </p:nvSpPr>
        <p:spPr/>
        <p:txBody>
          <a:bodyPr anchor="b" anchorCtr="0"/>
          <a:lstStyle/>
          <a:p>
            <a:r>
              <a:rPr lang="en-GB" sz="1000" noProof="0" dirty="0">
                <a:solidFill>
                  <a:schemeClr val="accent6">
                    <a:lumMod val="60000"/>
                    <a:lumOff val="40000"/>
                  </a:schemeClr>
                </a:solidFill>
                <a:ea typeface="Aileron" charset="0"/>
              </a:rPr>
              <a:t>Data cut-off: 8 May 2025</a:t>
            </a:r>
            <a:endParaRPr lang="en-GB" sz="1000" noProof="0" dirty="0">
              <a:solidFill>
                <a:schemeClr val="accent6">
                  <a:lumMod val="60000"/>
                  <a:lumOff val="40000"/>
                </a:schemeClr>
              </a:solidFill>
            </a:endParaRPr>
          </a:p>
          <a:p>
            <a:r>
              <a:rPr lang="en-GB" sz="1000" noProof="0" dirty="0">
                <a:solidFill>
                  <a:schemeClr val="accent6">
                    <a:lumMod val="60000"/>
                    <a:lumOff val="40000"/>
                  </a:schemeClr>
                </a:solidFill>
              </a:rPr>
              <a:t>chemo, chemotherapy; CI, confidence interval; CPS, combined positive score; HR, hazard ratio; len, lenvatinib; mo, month; OS, overall survival; pembro, pembrolizumab</a:t>
            </a:r>
          </a:p>
          <a:p>
            <a:r>
              <a:rPr lang="en-GB" sz="1000" noProof="0" dirty="0">
                <a:solidFill>
                  <a:schemeClr val="accent6">
                    <a:lumMod val="60000"/>
                    <a:lumOff val="40000"/>
                  </a:schemeClr>
                </a:solidFill>
              </a:rPr>
              <a:t>Sun J-M, et al. Ann Oncol. 2025;36(suppl_2):S1-S60. 10.1016/annonc/annonc1965 (Abstract LBA79, ESMO 2025) </a:t>
            </a:r>
          </a:p>
        </p:txBody>
      </p:sp>
      <p:sp>
        <p:nvSpPr>
          <p:cNvPr id="6" name="TextBox 5">
            <a:extLst>
              <a:ext uri="{FF2B5EF4-FFF2-40B4-BE49-F238E27FC236}">
                <a16:creationId xmlns:a16="http://schemas.microsoft.com/office/drawing/2014/main" id="{65793194-03A2-8B55-5B14-366B3E836B4B}"/>
              </a:ext>
            </a:extLst>
          </p:cNvPr>
          <p:cNvSpPr txBox="1"/>
          <p:nvPr/>
        </p:nvSpPr>
        <p:spPr>
          <a:xfrm>
            <a:off x="491367" y="214695"/>
            <a:ext cx="11221257" cy="584775"/>
          </a:xfrm>
          <a:prstGeom prst="rect">
            <a:avLst/>
          </a:prstGeom>
          <a:noFill/>
        </p:spPr>
        <p:txBody>
          <a:bodyPr wrap="square" rtlCol="0">
            <a:spAutoFit/>
          </a:bodyPr>
          <a:lstStyle/>
          <a:p>
            <a:r>
              <a:rPr lang="en-GB" sz="3200" b="1" noProof="0" dirty="0">
                <a:solidFill>
                  <a:srgbClr val="5D8298"/>
                </a:solidFill>
                <a:latin typeface="Arial" panose="020B0604020202020204" pitchFamily="34" charset="0"/>
                <a:cs typeface="Arial" panose="020B0604020202020204" pitchFamily="34" charset="0"/>
              </a:rPr>
              <a:t>LEAP-014: OVERALL SURVIVAL</a:t>
            </a:r>
          </a:p>
        </p:txBody>
      </p:sp>
      <p:sp>
        <p:nvSpPr>
          <p:cNvPr id="12" name="TextBox 11">
            <a:extLst>
              <a:ext uri="{FF2B5EF4-FFF2-40B4-BE49-F238E27FC236}">
                <a16:creationId xmlns:a16="http://schemas.microsoft.com/office/drawing/2014/main" id="{B1B90B1A-67AA-E07D-BFED-5430F333A27D}"/>
              </a:ext>
            </a:extLst>
          </p:cNvPr>
          <p:cNvSpPr txBox="1"/>
          <p:nvPr/>
        </p:nvSpPr>
        <p:spPr>
          <a:xfrm rot="16200000">
            <a:off x="778760" y="3561415"/>
            <a:ext cx="419987" cy="153888"/>
          </a:xfrm>
          <a:prstGeom prst="rect">
            <a:avLst/>
          </a:prstGeom>
          <a:noFill/>
        </p:spPr>
        <p:txBody>
          <a:bodyPr wrap="none" lIns="0" tIns="0" rIns="0" bIns="0" rtlCol="0">
            <a:spAutoFit/>
          </a:bodyPr>
          <a:lstStyle/>
          <a:p>
            <a:pPr algn="r"/>
            <a:r>
              <a:rPr lang="en-GB" sz="1000" b="1" noProof="0" dirty="0">
                <a:latin typeface="Arial" panose="020B0604020202020204" pitchFamily="34" charset="0"/>
                <a:ea typeface="Aileron" charset="0"/>
                <a:cs typeface="Arial" panose="020B0604020202020204" pitchFamily="34" charset="0"/>
              </a:rPr>
              <a:t>OS (%)</a:t>
            </a:r>
          </a:p>
        </p:txBody>
      </p:sp>
      <p:sp>
        <p:nvSpPr>
          <p:cNvPr id="13" name="TextBox 12">
            <a:extLst>
              <a:ext uri="{FF2B5EF4-FFF2-40B4-BE49-F238E27FC236}">
                <a16:creationId xmlns:a16="http://schemas.microsoft.com/office/drawing/2014/main" id="{128B2676-E6E8-8449-4CCA-A7DC1ADCD04B}"/>
              </a:ext>
            </a:extLst>
          </p:cNvPr>
          <p:cNvSpPr txBox="1"/>
          <p:nvPr/>
        </p:nvSpPr>
        <p:spPr>
          <a:xfrm>
            <a:off x="1093021" y="2183932"/>
            <a:ext cx="211596"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100</a:t>
            </a:r>
          </a:p>
        </p:txBody>
      </p:sp>
      <p:sp>
        <p:nvSpPr>
          <p:cNvPr id="14" name="TextBox 13">
            <a:extLst>
              <a:ext uri="{FF2B5EF4-FFF2-40B4-BE49-F238E27FC236}">
                <a16:creationId xmlns:a16="http://schemas.microsoft.com/office/drawing/2014/main" id="{3A84642E-88B4-BF85-DC02-17A615B8F51B}"/>
              </a:ext>
            </a:extLst>
          </p:cNvPr>
          <p:cNvSpPr txBox="1"/>
          <p:nvPr/>
        </p:nvSpPr>
        <p:spPr>
          <a:xfrm>
            <a:off x="1163553" y="2459205"/>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90</a:t>
            </a:r>
          </a:p>
        </p:txBody>
      </p:sp>
      <p:sp>
        <p:nvSpPr>
          <p:cNvPr id="15" name="TextBox 14">
            <a:extLst>
              <a:ext uri="{FF2B5EF4-FFF2-40B4-BE49-F238E27FC236}">
                <a16:creationId xmlns:a16="http://schemas.microsoft.com/office/drawing/2014/main" id="{1AFA43E1-C655-565C-F574-4A86643EB492}"/>
              </a:ext>
            </a:extLst>
          </p:cNvPr>
          <p:cNvSpPr txBox="1"/>
          <p:nvPr/>
        </p:nvSpPr>
        <p:spPr>
          <a:xfrm>
            <a:off x="1163553" y="4386109"/>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20</a:t>
            </a:r>
          </a:p>
        </p:txBody>
      </p:sp>
      <p:sp>
        <p:nvSpPr>
          <p:cNvPr id="16" name="TextBox 15">
            <a:extLst>
              <a:ext uri="{FF2B5EF4-FFF2-40B4-BE49-F238E27FC236}">
                <a16:creationId xmlns:a16="http://schemas.microsoft.com/office/drawing/2014/main" id="{AF4AEA76-F724-28B1-DF90-BA03C2761064}"/>
              </a:ext>
            </a:extLst>
          </p:cNvPr>
          <p:cNvSpPr txBox="1"/>
          <p:nvPr/>
        </p:nvSpPr>
        <p:spPr>
          <a:xfrm>
            <a:off x="1234085" y="4936657"/>
            <a:ext cx="70532"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0</a:t>
            </a:r>
          </a:p>
        </p:txBody>
      </p:sp>
      <p:sp>
        <p:nvSpPr>
          <p:cNvPr id="17" name="TextBox 16">
            <a:extLst>
              <a:ext uri="{FF2B5EF4-FFF2-40B4-BE49-F238E27FC236}">
                <a16:creationId xmlns:a16="http://schemas.microsoft.com/office/drawing/2014/main" id="{B6894DC4-3450-2090-7682-00D3F89C4D24}"/>
              </a:ext>
            </a:extLst>
          </p:cNvPr>
          <p:cNvSpPr txBox="1"/>
          <p:nvPr/>
        </p:nvSpPr>
        <p:spPr>
          <a:xfrm>
            <a:off x="1163553" y="4661382"/>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10</a:t>
            </a:r>
          </a:p>
        </p:txBody>
      </p:sp>
      <p:sp>
        <p:nvSpPr>
          <p:cNvPr id="18" name="TextBox 17">
            <a:extLst>
              <a:ext uri="{FF2B5EF4-FFF2-40B4-BE49-F238E27FC236}">
                <a16:creationId xmlns:a16="http://schemas.microsoft.com/office/drawing/2014/main" id="{5C26C454-FC62-1A9E-195E-0BF32573C838}"/>
              </a:ext>
            </a:extLst>
          </p:cNvPr>
          <p:cNvSpPr txBox="1"/>
          <p:nvPr/>
        </p:nvSpPr>
        <p:spPr>
          <a:xfrm>
            <a:off x="1163553" y="4110837"/>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30</a:t>
            </a:r>
          </a:p>
        </p:txBody>
      </p:sp>
      <p:sp>
        <p:nvSpPr>
          <p:cNvPr id="19" name="TextBox 18">
            <a:extLst>
              <a:ext uri="{FF2B5EF4-FFF2-40B4-BE49-F238E27FC236}">
                <a16:creationId xmlns:a16="http://schemas.microsoft.com/office/drawing/2014/main" id="{A1CD8166-C508-B338-7ED4-E070C87A15ED}"/>
              </a:ext>
            </a:extLst>
          </p:cNvPr>
          <p:cNvSpPr txBox="1"/>
          <p:nvPr/>
        </p:nvSpPr>
        <p:spPr>
          <a:xfrm>
            <a:off x="1163553" y="3835565"/>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40</a:t>
            </a:r>
          </a:p>
        </p:txBody>
      </p:sp>
      <p:sp>
        <p:nvSpPr>
          <p:cNvPr id="20" name="TextBox 19">
            <a:extLst>
              <a:ext uri="{FF2B5EF4-FFF2-40B4-BE49-F238E27FC236}">
                <a16:creationId xmlns:a16="http://schemas.microsoft.com/office/drawing/2014/main" id="{92D4FD66-BD35-039C-471F-5232188139CE}"/>
              </a:ext>
            </a:extLst>
          </p:cNvPr>
          <p:cNvSpPr txBox="1"/>
          <p:nvPr/>
        </p:nvSpPr>
        <p:spPr>
          <a:xfrm>
            <a:off x="1163553" y="3560293"/>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50</a:t>
            </a:r>
          </a:p>
        </p:txBody>
      </p:sp>
      <p:sp>
        <p:nvSpPr>
          <p:cNvPr id="21" name="TextBox 20">
            <a:extLst>
              <a:ext uri="{FF2B5EF4-FFF2-40B4-BE49-F238E27FC236}">
                <a16:creationId xmlns:a16="http://schemas.microsoft.com/office/drawing/2014/main" id="{8FCF9E7D-3150-FB17-3831-A40448463906}"/>
              </a:ext>
            </a:extLst>
          </p:cNvPr>
          <p:cNvSpPr txBox="1"/>
          <p:nvPr/>
        </p:nvSpPr>
        <p:spPr>
          <a:xfrm>
            <a:off x="1163553" y="3285021"/>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60</a:t>
            </a:r>
          </a:p>
        </p:txBody>
      </p:sp>
      <p:sp>
        <p:nvSpPr>
          <p:cNvPr id="22" name="TextBox 21">
            <a:extLst>
              <a:ext uri="{FF2B5EF4-FFF2-40B4-BE49-F238E27FC236}">
                <a16:creationId xmlns:a16="http://schemas.microsoft.com/office/drawing/2014/main" id="{B4A3AB09-BB40-5E02-C015-05F1D509C4DF}"/>
              </a:ext>
            </a:extLst>
          </p:cNvPr>
          <p:cNvSpPr txBox="1"/>
          <p:nvPr/>
        </p:nvSpPr>
        <p:spPr>
          <a:xfrm>
            <a:off x="1163553" y="3009749"/>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70</a:t>
            </a:r>
          </a:p>
        </p:txBody>
      </p:sp>
      <p:sp>
        <p:nvSpPr>
          <p:cNvPr id="23" name="TextBox 22">
            <a:extLst>
              <a:ext uri="{FF2B5EF4-FFF2-40B4-BE49-F238E27FC236}">
                <a16:creationId xmlns:a16="http://schemas.microsoft.com/office/drawing/2014/main" id="{C08E3723-52D6-0DD8-30D8-E82C193838E8}"/>
              </a:ext>
            </a:extLst>
          </p:cNvPr>
          <p:cNvSpPr txBox="1"/>
          <p:nvPr/>
        </p:nvSpPr>
        <p:spPr>
          <a:xfrm>
            <a:off x="1163553" y="2734477"/>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80</a:t>
            </a:r>
          </a:p>
        </p:txBody>
      </p:sp>
      <p:sp>
        <p:nvSpPr>
          <p:cNvPr id="24" name="TextBox 23">
            <a:extLst>
              <a:ext uri="{FF2B5EF4-FFF2-40B4-BE49-F238E27FC236}">
                <a16:creationId xmlns:a16="http://schemas.microsoft.com/office/drawing/2014/main" id="{665621FF-F1BD-30A8-1F0A-C1C521D036BB}"/>
              </a:ext>
            </a:extLst>
          </p:cNvPr>
          <p:cNvSpPr txBox="1"/>
          <p:nvPr/>
        </p:nvSpPr>
        <p:spPr>
          <a:xfrm>
            <a:off x="2693965" y="2643266"/>
            <a:ext cx="646011" cy="494687"/>
          </a:xfrm>
          <a:prstGeom prst="rect">
            <a:avLst/>
          </a:prstGeom>
          <a:noFill/>
        </p:spPr>
        <p:txBody>
          <a:bodyPr wrap="none" lIns="0" tIns="0" rIns="0" bIns="0" rtlCol="0">
            <a:spAutoFit/>
          </a:bodyPr>
          <a:lstStyle/>
          <a:p>
            <a:pPr>
              <a:lnSpc>
                <a:spcPct val="110000"/>
              </a:lnSpc>
            </a:pPr>
            <a:r>
              <a:rPr lang="en-GB" sz="1000" b="1" noProof="0" dirty="0">
                <a:latin typeface="Arial" panose="020B0604020202020204" pitchFamily="34" charset="0"/>
                <a:ea typeface="Aileron" charset="0"/>
                <a:cs typeface="Arial" panose="020B0604020202020204" pitchFamily="34" charset="0"/>
              </a:rPr>
              <a:t>12-mo rate</a:t>
            </a:r>
          </a:p>
          <a:p>
            <a:pPr>
              <a:lnSpc>
                <a:spcPct val="110000"/>
              </a:lnSpc>
            </a:pPr>
            <a:r>
              <a:rPr lang="en-GB" sz="1000" b="1" noProof="0" dirty="0">
                <a:solidFill>
                  <a:srgbClr val="C7583B"/>
                </a:solidFill>
                <a:latin typeface="Arial" panose="020B0604020202020204" pitchFamily="34" charset="0"/>
                <a:ea typeface="Aileron" charset="0"/>
                <a:cs typeface="Arial" panose="020B0604020202020204" pitchFamily="34" charset="0"/>
              </a:rPr>
              <a:t>65%</a:t>
            </a:r>
          </a:p>
          <a:p>
            <a:pPr>
              <a:lnSpc>
                <a:spcPct val="110000"/>
              </a:lnSpc>
            </a:pPr>
            <a:r>
              <a:rPr lang="en-GB" sz="1000" b="1" noProof="0" dirty="0">
                <a:solidFill>
                  <a:schemeClr val="tx2"/>
                </a:solidFill>
                <a:latin typeface="Arial" panose="020B0604020202020204" pitchFamily="34" charset="0"/>
                <a:ea typeface="Aileron" charset="0"/>
                <a:cs typeface="Arial" panose="020B0604020202020204" pitchFamily="34" charset="0"/>
              </a:rPr>
              <a:t>61%</a:t>
            </a:r>
          </a:p>
        </p:txBody>
      </p:sp>
      <p:sp>
        <p:nvSpPr>
          <p:cNvPr id="25" name="TextBox 24">
            <a:extLst>
              <a:ext uri="{FF2B5EF4-FFF2-40B4-BE49-F238E27FC236}">
                <a16:creationId xmlns:a16="http://schemas.microsoft.com/office/drawing/2014/main" id="{2E285F9D-040F-A8C3-DD38-FEFC77128AA2}"/>
              </a:ext>
            </a:extLst>
          </p:cNvPr>
          <p:cNvSpPr txBox="1"/>
          <p:nvPr/>
        </p:nvSpPr>
        <p:spPr>
          <a:xfrm>
            <a:off x="3951265" y="3011566"/>
            <a:ext cx="646011" cy="494687"/>
          </a:xfrm>
          <a:prstGeom prst="rect">
            <a:avLst/>
          </a:prstGeom>
          <a:noFill/>
        </p:spPr>
        <p:txBody>
          <a:bodyPr wrap="none" lIns="0" tIns="0" rIns="0" bIns="0" rtlCol="0">
            <a:spAutoFit/>
          </a:bodyPr>
          <a:lstStyle/>
          <a:p>
            <a:pPr>
              <a:lnSpc>
                <a:spcPct val="110000"/>
              </a:lnSpc>
            </a:pPr>
            <a:r>
              <a:rPr lang="en-GB" sz="1000" b="1" noProof="0" dirty="0">
                <a:latin typeface="Arial" panose="020B0604020202020204" pitchFamily="34" charset="0"/>
                <a:ea typeface="Aileron" charset="0"/>
                <a:cs typeface="Arial" panose="020B0604020202020204" pitchFamily="34" charset="0"/>
              </a:rPr>
              <a:t>24-mo rate</a:t>
            </a:r>
          </a:p>
          <a:p>
            <a:pPr>
              <a:lnSpc>
                <a:spcPct val="110000"/>
              </a:lnSpc>
            </a:pPr>
            <a:r>
              <a:rPr lang="en-GB" sz="1000" b="1" noProof="0" dirty="0">
                <a:solidFill>
                  <a:srgbClr val="C7583B"/>
                </a:solidFill>
                <a:latin typeface="Arial" panose="020B0604020202020204" pitchFamily="34" charset="0"/>
                <a:ea typeface="Aileron" charset="0"/>
                <a:cs typeface="Arial" panose="020B0604020202020204" pitchFamily="34" charset="0"/>
              </a:rPr>
              <a:t>34%</a:t>
            </a:r>
          </a:p>
          <a:p>
            <a:pPr>
              <a:lnSpc>
                <a:spcPct val="110000"/>
              </a:lnSpc>
            </a:pPr>
            <a:r>
              <a:rPr lang="en-GB" sz="1000" b="1" noProof="0" dirty="0">
                <a:solidFill>
                  <a:schemeClr val="tx2"/>
                </a:solidFill>
                <a:latin typeface="Arial" panose="020B0604020202020204" pitchFamily="34" charset="0"/>
                <a:ea typeface="Aileron" charset="0"/>
                <a:cs typeface="Arial" panose="020B0604020202020204" pitchFamily="34" charset="0"/>
              </a:rPr>
              <a:t>32%</a:t>
            </a:r>
          </a:p>
        </p:txBody>
      </p:sp>
      <p:sp>
        <p:nvSpPr>
          <p:cNvPr id="26" name="TextBox 25">
            <a:extLst>
              <a:ext uri="{FF2B5EF4-FFF2-40B4-BE49-F238E27FC236}">
                <a16:creationId xmlns:a16="http://schemas.microsoft.com/office/drawing/2014/main" id="{EB3A360F-020C-21D8-EF67-66C038BBFC7E}"/>
              </a:ext>
            </a:extLst>
          </p:cNvPr>
          <p:cNvSpPr txBox="1"/>
          <p:nvPr/>
        </p:nvSpPr>
        <p:spPr>
          <a:xfrm>
            <a:off x="1665544" y="5082387"/>
            <a:ext cx="70532"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3</a:t>
            </a:r>
          </a:p>
        </p:txBody>
      </p:sp>
      <p:sp>
        <p:nvSpPr>
          <p:cNvPr id="27" name="TextBox 26">
            <a:extLst>
              <a:ext uri="{FF2B5EF4-FFF2-40B4-BE49-F238E27FC236}">
                <a16:creationId xmlns:a16="http://schemas.microsoft.com/office/drawing/2014/main" id="{64FF25B9-C36D-8611-5CA0-00EB65067EEF}"/>
              </a:ext>
            </a:extLst>
          </p:cNvPr>
          <p:cNvSpPr txBox="1"/>
          <p:nvPr/>
        </p:nvSpPr>
        <p:spPr>
          <a:xfrm>
            <a:off x="5681578"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42</a:t>
            </a:r>
          </a:p>
        </p:txBody>
      </p:sp>
      <p:sp>
        <p:nvSpPr>
          <p:cNvPr id="28" name="TextBox 27">
            <a:extLst>
              <a:ext uri="{FF2B5EF4-FFF2-40B4-BE49-F238E27FC236}">
                <a16:creationId xmlns:a16="http://schemas.microsoft.com/office/drawing/2014/main" id="{484713F5-265D-0160-12A9-56C359573A02}"/>
              </a:ext>
            </a:extLst>
          </p:cNvPr>
          <p:cNvSpPr txBox="1"/>
          <p:nvPr/>
        </p:nvSpPr>
        <p:spPr>
          <a:xfrm>
            <a:off x="5367253"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39</a:t>
            </a:r>
          </a:p>
        </p:txBody>
      </p:sp>
      <p:sp>
        <p:nvSpPr>
          <p:cNvPr id="29" name="TextBox 28">
            <a:extLst>
              <a:ext uri="{FF2B5EF4-FFF2-40B4-BE49-F238E27FC236}">
                <a16:creationId xmlns:a16="http://schemas.microsoft.com/office/drawing/2014/main" id="{C1283658-08F2-94B6-0801-6F53118FE470}"/>
              </a:ext>
            </a:extLst>
          </p:cNvPr>
          <p:cNvSpPr txBox="1"/>
          <p:nvPr/>
        </p:nvSpPr>
        <p:spPr>
          <a:xfrm>
            <a:off x="5049753"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36</a:t>
            </a:r>
          </a:p>
        </p:txBody>
      </p:sp>
      <p:sp>
        <p:nvSpPr>
          <p:cNvPr id="30" name="TextBox 29">
            <a:extLst>
              <a:ext uri="{FF2B5EF4-FFF2-40B4-BE49-F238E27FC236}">
                <a16:creationId xmlns:a16="http://schemas.microsoft.com/office/drawing/2014/main" id="{4027C0D7-BE3B-8057-53E4-B935F9E8711D}"/>
              </a:ext>
            </a:extLst>
          </p:cNvPr>
          <p:cNvSpPr txBox="1"/>
          <p:nvPr/>
        </p:nvSpPr>
        <p:spPr>
          <a:xfrm>
            <a:off x="4751303"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33</a:t>
            </a:r>
          </a:p>
        </p:txBody>
      </p:sp>
      <p:sp>
        <p:nvSpPr>
          <p:cNvPr id="31" name="TextBox 30">
            <a:extLst>
              <a:ext uri="{FF2B5EF4-FFF2-40B4-BE49-F238E27FC236}">
                <a16:creationId xmlns:a16="http://schemas.microsoft.com/office/drawing/2014/main" id="{710AE2F1-7EE6-EB01-5407-C015BED83080}"/>
              </a:ext>
            </a:extLst>
          </p:cNvPr>
          <p:cNvSpPr txBox="1"/>
          <p:nvPr/>
        </p:nvSpPr>
        <p:spPr>
          <a:xfrm>
            <a:off x="4421103"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30</a:t>
            </a:r>
          </a:p>
        </p:txBody>
      </p:sp>
      <p:sp>
        <p:nvSpPr>
          <p:cNvPr id="32" name="TextBox 31">
            <a:extLst>
              <a:ext uri="{FF2B5EF4-FFF2-40B4-BE49-F238E27FC236}">
                <a16:creationId xmlns:a16="http://schemas.microsoft.com/office/drawing/2014/main" id="{7EDB994D-6048-0384-E7DA-A95ACED18B44}"/>
              </a:ext>
            </a:extLst>
          </p:cNvPr>
          <p:cNvSpPr txBox="1"/>
          <p:nvPr/>
        </p:nvSpPr>
        <p:spPr>
          <a:xfrm>
            <a:off x="4116303"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27</a:t>
            </a:r>
          </a:p>
        </p:txBody>
      </p:sp>
      <p:sp>
        <p:nvSpPr>
          <p:cNvPr id="33" name="TextBox 32">
            <a:extLst>
              <a:ext uri="{FF2B5EF4-FFF2-40B4-BE49-F238E27FC236}">
                <a16:creationId xmlns:a16="http://schemas.microsoft.com/office/drawing/2014/main" id="{ECB78542-55F1-01E6-9447-8662E2230EAC}"/>
              </a:ext>
            </a:extLst>
          </p:cNvPr>
          <p:cNvSpPr txBox="1"/>
          <p:nvPr/>
        </p:nvSpPr>
        <p:spPr>
          <a:xfrm>
            <a:off x="3814678"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24</a:t>
            </a:r>
          </a:p>
        </p:txBody>
      </p:sp>
      <p:sp>
        <p:nvSpPr>
          <p:cNvPr id="34" name="TextBox 33">
            <a:extLst>
              <a:ext uri="{FF2B5EF4-FFF2-40B4-BE49-F238E27FC236}">
                <a16:creationId xmlns:a16="http://schemas.microsoft.com/office/drawing/2014/main" id="{E263860E-299C-76C6-FF9F-544A5F726516}"/>
              </a:ext>
            </a:extLst>
          </p:cNvPr>
          <p:cNvSpPr txBox="1"/>
          <p:nvPr/>
        </p:nvSpPr>
        <p:spPr>
          <a:xfrm>
            <a:off x="3500353"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21</a:t>
            </a:r>
          </a:p>
        </p:txBody>
      </p:sp>
      <p:sp>
        <p:nvSpPr>
          <p:cNvPr id="35" name="TextBox 34">
            <a:extLst>
              <a:ext uri="{FF2B5EF4-FFF2-40B4-BE49-F238E27FC236}">
                <a16:creationId xmlns:a16="http://schemas.microsoft.com/office/drawing/2014/main" id="{E6125476-62DC-C499-F61C-52CF5476B272}"/>
              </a:ext>
            </a:extLst>
          </p:cNvPr>
          <p:cNvSpPr txBox="1"/>
          <p:nvPr/>
        </p:nvSpPr>
        <p:spPr>
          <a:xfrm>
            <a:off x="3182853"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18</a:t>
            </a:r>
          </a:p>
        </p:txBody>
      </p:sp>
      <p:sp>
        <p:nvSpPr>
          <p:cNvPr id="36" name="TextBox 35">
            <a:extLst>
              <a:ext uri="{FF2B5EF4-FFF2-40B4-BE49-F238E27FC236}">
                <a16:creationId xmlns:a16="http://schemas.microsoft.com/office/drawing/2014/main" id="{15D6B157-1B81-EFC4-D317-0228C8040044}"/>
              </a:ext>
            </a:extLst>
          </p:cNvPr>
          <p:cNvSpPr txBox="1"/>
          <p:nvPr/>
        </p:nvSpPr>
        <p:spPr>
          <a:xfrm>
            <a:off x="2878053"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15</a:t>
            </a:r>
          </a:p>
        </p:txBody>
      </p:sp>
      <p:sp>
        <p:nvSpPr>
          <p:cNvPr id="37" name="TextBox 36">
            <a:extLst>
              <a:ext uri="{FF2B5EF4-FFF2-40B4-BE49-F238E27FC236}">
                <a16:creationId xmlns:a16="http://schemas.microsoft.com/office/drawing/2014/main" id="{016BD47B-9039-4951-79B5-7E77B444349A}"/>
              </a:ext>
            </a:extLst>
          </p:cNvPr>
          <p:cNvSpPr txBox="1"/>
          <p:nvPr/>
        </p:nvSpPr>
        <p:spPr>
          <a:xfrm>
            <a:off x="2566903"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12</a:t>
            </a:r>
          </a:p>
        </p:txBody>
      </p:sp>
      <p:sp>
        <p:nvSpPr>
          <p:cNvPr id="38" name="TextBox 37">
            <a:extLst>
              <a:ext uri="{FF2B5EF4-FFF2-40B4-BE49-F238E27FC236}">
                <a16:creationId xmlns:a16="http://schemas.microsoft.com/office/drawing/2014/main" id="{CA9E76FA-D43E-455F-4AD2-E7DD3ACF3D5D}"/>
              </a:ext>
            </a:extLst>
          </p:cNvPr>
          <p:cNvSpPr txBox="1"/>
          <p:nvPr/>
        </p:nvSpPr>
        <p:spPr>
          <a:xfrm>
            <a:off x="2291019" y="5082387"/>
            <a:ext cx="70532"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9</a:t>
            </a:r>
          </a:p>
        </p:txBody>
      </p:sp>
      <p:sp>
        <p:nvSpPr>
          <p:cNvPr id="39" name="TextBox 38">
            <a:extLst>
              <a:ext uri="{FF2B5EF4-FFF2-40B4-BE49-F238E27FC236}">
                <a16:creationId xmlns:a16="http://schemas.microsoft.com/office/drawing/2014/main" id="{FC63F499-4FD1-738C-B374-741ABC971666}"/>
              </a:ext>
            </a:extLst>
          </p:cNvPr>
          <p:cNvSpPr txBox="1"/>
          <p:nvPr/>
        </p:nvSpPr>
        <p:spPr>
          <a:xfrm>
            <a:off x="1976694" y="5082387"/>
            <a:ext cx="70532"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6</a:t>
            </a:r>
          </a:p>
        </p:txBody>
      </p:sp>
      <p:sp>
        <p:nvSpPr>
          <p:cNvPr id="40" name="TextBox 39">
            <a:extLst>
              <a:ext uri="{FF2B5EF4-FFF2-40B4-BE49-F238E27FC236}">
                <a16:creationId xmlns:a16="http://schemas.microsoft.com/office/drawing/2014/main" id="{49CAD218-5917-E63C-734F-AEF86380608C}"/>
              </a:ext>
            </a:extLst>
          </p:cNvPr>
          <p:cNvSpPr txBox="1"/>
          <p:nvPr/>
        </p:nvSpPr>
        <p:spPr>
          <a:xfrm>
            <a:off x="1357569" y="5082387"/>
            <a:ext cx="70532"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0</a:t>
            </a:r>
          </a:p>
        </p:txBody>
      </p:sp>
      <p:sp>
        <p:nvSpPr>
          <p:cNvPr id="41" name="TextBox 40">
            <a:extLst>
              <a:ext uri="{FF2B5EF4-FFF2-40B4-BE49-F238E27FC236}">
                <a16:creationId xmlns:a16="http://schemas.microsoft.com/office/drawing/2014/main" id="{3495C5DC-B360-9AE9-FAD4-0A45F0DC10DF}"/>
              </a:ext>
            </a:extLst>
          </p:cNvPr>
          <p:cNvSpPr txBox="1"/>
          <p:nvPr/>
        </p:nvSpPr>
        <p:spPr>
          <a:xfrm rot="16200000">
            <a:off x="6308702" y="3561415"/>
            <a:ext cx="419988" cy="153888"/>
          </a:xfrm>
          <a:prstGeom prst="rect">
            <a:avLst/>
          </a:prstGeom>
          <a:noFill/>
        </p:spPr>
        <p:txBody>
          <a:bodyPr wrap="none" lIns="0" tIns="0" rIns="0" bIns="0" rtlCol="0">
            <a:spAutoFit/>
          </a:bodyPr>
          <a:lstStyle/>
          <a:p>
            <a:pPr algn="r"/>
            <a:r>
              <a:rPr lang="en-GB" sz="1000" b="1" noProof="0" dirty="0">
                <a:latin typeface="Arial" panose="020B0604020202020204" pitchFamily="34" charset="0"/>
                <a:ea typeface="Aileron" charset="0"/>
                <a:cs typeface="Arial" panose="020B0604020202020204" pitchFamily="34" charset="0"/>
              </a:rPr>
              <a:t>OS (%)</a:t>
            </a:r>
          </a:p>
        </p:txBody>
      </p:sp>
      <p:sp>
        <p:nvSpPr>
          <p:cNvPr id="42" name="TextBox 41">
            <a:extLst>
              <a:ext uri="{FF2B5EF4-FFF2-40B4-BE49-F238E27FC236}">
                <a16:creationId xmlns:a16="http://schemas.microsoft.com/office/drawing/2014/main" id="{814D34E1-5F57-A387-7425-F5308432AD3B}"/>
              </a:ext>
            </a:extLst>
          </p:cNvPr>
          <p:cNvSpPr txBox="1"/>
          <p:nvPr/>
        </p:nvSpPr>
        <p:spPr>
          <a:xfrm>
            <a:off x="6622963" y="2183932"/>
            <a:ext cx="211596"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100</a:t>
            </a:r>
          </a:p>
        </p:txBody>
      </p:sp>
      <p:sp>
        <p:nvSpPr>
          <p:cNvPr id="43" name="TextBox 42">
            <a:extLst>
              <a:ext uri="{FF2B5EF4-FFF2-40B4-BE49-F238E27FC236}">
                <a16:creationId xmlns:a16="http://schemas.microsoft.com/office/drawing/2014/main" id="{CEBDCB25-3B4C-C024-0729-A15E12DEFFBB}"/>
              </a:ext>
            </a:extLst>
          </p:cNvPr>
          <p:cNvSpPr txBox="1"/>
          <p:nvPr/>
        </p:nvSpPr>
        <p:spPr>
          <a:xfrm>
            <a:off x="6693495" y="2459205"/>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90</a:t>
            </a:r>
          </a:p>
        </p:txBody>
      </p:sp>
      <p:sp>
        <p:nvSpPr>
          <p:cNvPr id="44" name="TextBox 43">
            <a:extLst>
              <a:ext uri="{FF2B5EF4-FFF2-40B4-BE49-F238E27FC236}">
                <a16:creationId xmlns:a16="http://schemas.microsoft.com/office/drawing/2014/main" id="{8015184A-6D98-E819-31F0-C00D4FAFC079}"/>
              </a:ext>
            </a:extLst>
          </p:cNvPr>
          <p:cNvSpPr txBox="1"/>
          <p:nvPr/>
        </p:nvSpPr>
        <p:spPr>
          <a:xfrm>
            <a:off x="6693495" y="4386109"/>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20</a:t>
            </a:r>
          </a:p>
        </p:txBody>
      </p:sp>
      <p:sp>
        <p:nvSpPr>
          <p:cNvPr id="45" name="TextBox 44">
            <a:extLst>
              <a:ext uri="{FF2B5EF4-FFF2-40B4-BE49-F238E27FC236}">
                <a16:creationId xmlns:a16="http://schemas.microsoft.com/office/drawing/2014/main" id="{288AAAEC-A708-1C23-7B2A-2643FB88DEE8}"/>
              </a:ext>
            </a:extLst>
          </p:cNvPr>
          <p:cNvSpPr txBox="1"/>
          <p:nvPr/>
        </p:nvSpPr>
        <p:spPr>
          <a:xfrm>
            <a:off x="6764027" y="4936657"/>
            <a:ext cx="70532"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0</a:t>
            </a:r>
          </a:p>
        </p:txBody>
      </p:sp>
      <p:sp>
        <p:nvSpPr>
          <p:cNvPr id="46" name="TextBox 45">
            <a:extLst>
              <a:ext uri="{FF2B5EF4-FFF2-40B4-BE49-F238E27FC236}">
                <a16:creationId xmlns:a16="http://schemas.microsoft.com/office/drawing/2014/main" id="{DE0814C5-A1CB-D558-E62E-4A566431A52E}"/>
              </a:ext>
            </a:extLst>
          </p:cNvPr>
          <p:cNvSpPr txBox="1"/>
          <p:nvPr/>
        </p:nvSpPr>
        <p:spPr>
          <a:xfrm>
            <a:off x="6693495" y="4661382"/>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10</a:t>
            </a:r>
          </a:p>
        </p:txBody>
      </p:sp>
      <p:sp>
        <p:nvSpPr>
          <p:cNvPr id="47" name="TextBox 46">
            <a:extLst>
              <a:ext uri="{FF2B5EF4-FFF2-40B4-BE49-F238E27FC236}">
                <a16:creationId xmlns:a16="http://schemas.microsoft.com/office/drawing/2014/main" id="{EC58D509-2461-F2AC-A310-3CC771243DEA}"/>
              </a:ext>
            </a:extLst>
          </p:cNvPr>
          <p:cNvSpPr txBox="1"/>
          <p:nvPr/>
        </p:nvSpPr>
        <p:spPr>
          <a:xfrm>
            <a:off x="6693495" y="4110837"/>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30</a:t>
            </a:r>
          </a:p>
        </p:txBody>
      </p:sp>
      <p:sp>
        <p:nvSpPr>
          <p:cNvPr id="48" name="TextBox 47">
            <a:extLst>
              <a:ext uri="{FF2B5EF4-FFF2-40B4-BE49-F238E27FC236}">
                <a16:creationId xmlns:a16="http://schemas.microsoft.com/office/drawing/2014/main" id="{845511BC-AB35-74A0-0DF0-CDD49A9BD77A}"/>
              </a:ext>
            </a:extLst>
          </p:cNvPr>
          <p:cNvSpPr txBox="1"/>
          <p:nvPr/>
        </p:nvSpPr>
        <p:spPr>
          <a:xfrm>
            <a:off x="6693495" y="3835565"/>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40</a:t>
            </a:r>
          </a:p>
        </p:txBody>
      </p:sp>
      <p:sp>
        <p:nvSpPr>
          <p:cNvPr id="49" name="TextBox 48">
            <a:extLst>
              <a:ext uri="{FF2B5EF4-FFF2-40B4-BE49-F238E27FC236}">
                <a16:creationId xmlns:a16="http://schemas.microsoft.com/office/drawing/2014/main" id="{7ED0C7F8-48B2-9BAC-A2A5-4D4DDA73895E}"/>
              </a:ext>
            </a:extLst>
          </p:cNvPr>
          <p:cNvSpPr txBox="1"/>
          <p:nvPr/>
        </p:nvSpPr>
        <p:spPr>
          <a:xfrm>
            <a:off x="6693495" y="3560293"/>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50</a:t>
            </a:r>
          </a:p>
        </p:txBody>
      </p:sp>
      <p:sp>
        <p:nvSpPr>
          <p:cNvPr id="50" name="TextBox 49">
            <a:extLst>
              <a:ext uri="{FF2B5EF4-FFF2-40B4-BE49-F238E27FC236}">
                <a16:creationId xmlns:a16="http://schemas.microsoft.com/office/drawing/2014/main" id="{273526F8-A479-C0CE-5477-3B8901560E27}"/>
              </a:ext>
            </a:extLst>
          </p:cNvPr>
          <p:cNvSpPr txBox="1"/>
          <p:nvPr/>
        </p:nvSpPr>
        <p:spPr>
          <a:xfrm>
            <a:off x="6693495" y="3285021"/>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60</a:t>
            </a:r>
          </a:p>
        </p:txBody>
      </p:sp>
      <p:sp>
        <p:nvSpPr>
          <p:cNvPr id="51" name="TextBox 50">
            <a:extLst>
              <a:ext uri="{FF2B5EF4-FFF2-40B4-BE49-F238E27FC236}">
                <a16:creationId xmlns:a16="http://schemas.microsoft.com/office/drawing/2014/main" id="{1DBD0A87-39FF-5513-EC12-0B373E706095}"/>
              </a:ext>
            </a:extLst>
          </p:cNvPr>
          <p:cNvSpPr txBox="1"/>
          <p:nvPr/>
        </p:nvSpPr>
        <p:spPr>
          <a:xfrm>
            <a:off x="6693495" y="3009749"/>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70</a:t>
            </a:r>
          </a:p>
        </p:txBody>
      </p:sp>
      <p:sp>
        <p:nvSpPr>
          <p:cNvPr id="52" name="TextBox 51">
            <a:extLst>
              <a:ext uri="{FF2B5EF4-FFF2-40B4-BE49-F238E27FC236}">
                <a16:creationId xmlns:a16="http://schemas.microsoft.com/office/drawing/2014/main" id="{CE8AEB07-8869-1290-36B7-97ACA4FB9481}"/>
              </a:ext>
            </a:extLst>
          </p:cNvPr>
          <p:cNvSpPr txBox="1"/>
          <p:nvPr/>
        </p:nvSpPr>
        <p:spPr>
          <a:xfrm>
            <a:off x="6693495" y="2734477"/>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80</a:t>
            </a:r>
          </a:p>
        </p:txBody>
      </p:sp>
      <p:sp>
        <p:nvSpPr>
          <p:cNvPr id="53" name="TextBox 52">
            <a:extLst>
              <a:ext uri="{FF2B5EF4-FFF2-40B4-BE49-F238E27FC236}">
                <a16:creationId xmlns:a16="http://schemas.microsoft.com/office/drawing/2014/main" id="{7E013916-8224-3B38-DA33-2B416DB26A01}"/>
              </a:ext>
            </a:extLst>
          </p:cNvPr>
          <p:cNvSpPr txBox="1"/>
          <p:nvPr/>
        </p:nvSpPr>
        <p:spPr>
          <a:xfrm>
            <a:off x="8223907" y="2643266"/>
            <a:ext cx="646011" cy="494687"/>
          </a:xfrm>
          <a:prstGeom prst="rect">
            <a:avLst/>
          </a:prstGeom>
          <a:noFill/>
        </p:spPr>
        <p:txBody>
          <a:bodyPr wrap="none" lIns="0" tIns="0" rIns="0" bIns="0" rtlCol="0">
            <a:spAutoFit/>
          </a:bodyPr>
          <a:lstStyle/>
          <a:p>
            <a:pPr>
              <a:lnSpc>
                <a:spcPct val="110000"/>
              </a:lnSpc>
            </a:pPr>
            <a:r>
              <a:rPr lang="en-GB" sz="1000" b="1" noProof="0" dirty="0">
                <a:latin typeface="Arial" panose="020B0604020202020204" pitchFamily="34" charset="0"/>
                <a:ea typeface="Aileron" charset="0"/>
                <a:cs typeface="Arial" panose="020B0604020202020204" pitchFamily="34" charset="0"/>
              </a:rPr>
              <a:t>12-mo rate</a:t>
            </a:r>
          </a:p>
          <a:p>
            <a:pPr>
              <a:lnSpc>
                <a:spcPct val="110000"/>
              </a:lnSpc>
            </a:pPr>
            <a:r>
              <a:rPr lang="en-GB" sz="1000" b="1" noProof="0" dirty="0">
                <a:solidFill>
                  <a:srgbClr val="C7583B"/>
                </a:solidFill>
                <a:latin typeface="Arial" panose="020B0604020202020204" pitchFamily="34" charset="0"/>
                <a:ea typeface="Aileron" charset="0"/>
                <a:cs typeface="Arial" panose="020B0604020202020204" pitchFamily="34" charset="0"/>
              </a:rPr>
              <a:t>67%</a:t>
            </a:r>
          </a:p>
          <a:p>
            <a:pPr>
              <a:lnSpc>
                <a:spcPct val="110000"/>
              </a:lnSpc>
            </a:pPr>
            <a:r>
              <a:rPr lang="en-GB" sz="1000" b="1" noProof="0" dirty="0">
                <a:solidFill>
                  <a:schemeClr val="tx2"/>
                </a:solidFill>
                <a:latin typeface="Arial" panose="020B0604020202020204" pitchFamily="34" charset="0"/>
                <a:ea typeface="Aileron" charset="0"/>
                <a:cs typeface="Arial" panose="020B0604020202020204" pitchFamily="34" charset="0"/>
              </a:rPr>
              <a:t>63%</a:t>
            </a:r>
          </a:p>
        </p:txBody>
      </p:sp>
      <p:sp>
        <p:nvSpPr>
          <p:cNvPr id="54" name="TextBox 53">
            <a:extLst>
              <a:ext uri="{FF2B5EF4-FFF2-40B4-BE49-F238E27FC236}">
                <a16:creationId xmlns:a16="http://schemas.microsoft.com/office/drawing/2014/main" id="{A0036D1C-9925-4BC5-D6EA-F65AFBE24B8B}"/>
              </a:ext>
            </a:extLst>
          </p:cNvPr>
          <p:cNvSpPr txBox="1"/>
          <p:nvPr/>
        </p:nvSpPr>
        <p:spPr>
          <a:xfrm>
            <a:off x="9481207" y="3011566"/>
            <a:ext cx="646011" cy="494687"/>
          </a:xfrm>
          <a:prstGeom prst="rect">
            <a:avLst/>
          </a:prstGeom>
          <a:noFill/>
        </p:spPr>
        <p:txBody>
          <a:bodyPr wrap="none" lIns="0" tIns="0" rIns="0" bIns="0" rtlCol="0">
            <a:spAutoFit/>
          </a:bodyPr>
          <a:lstStyle/>
          <a:p>
            <a:pPr>
              <a:lnSpc>
                <a:spcPct val="110000"/>
              </a:lnSpc>
            </a:pPr>
            <a:r>
              <a:rPr lang="en-GB" sz="1000" b="1" noProof="0" dirty="0">
                <a:latin typeface="Arial" panose="020B0604020202020204" pitchFamily="34" charset="0"/>
                <a:ea typeface="Aileron" charset="0"/>
                <a:cs typeface="Arial" panose="020B0604020202020204" pitchFamily="34" charset="0"/>
              </a:rPr>
              <a:t>24-mo rate</a:t>
            </a:r>
          </a:p>
          <a:p>
            <a:pPr>
              <a:lnSpc>
                <a:spcPct val="110000"/>
              </a:lnSpc>
            </a:pPr>
            <a:r>
              <a:rPr lang="en-GB" sz="1000" b="1" noProof="0" dirty="0">
                <a:solidFill>
                  <a:srgbClr val="C7583B"/>
                </a:solidFill>
                <a:latin typeface="Arial" panose="020B0604020202020204" pitchFamily="34" charset="0"/>
                <a:ea typeface="Aileron" charset="0"/>
                <a:cs typeface="Arial" panose="020B0604020202020204" pitchFamily="34" charset="0"/>
              </a:rPr>
              <a:t>36%</a:t>
            </a:r>
          </a:p>
          <a:p>
            <a:pPr>
              <a:lnSpc>
                <a:spcPct val="110000"/>
              </a:lnSpc>
            </a:pPr>
            <a:r>
              <a:rPr lang="en-GB" sz="1000" b="1" noProof="0" dirty="0">
                <a:solidFill>
                  <a:schemeClr val="tx2"/>
                </a:solidFill>
                <a:latin typeface="Arial" panose="020B0604020202020204" pitchFamily="34" charset="0"/>
                <a:ea typeface="Aileron" charset="0"/>
                <a:cs typeface="Arial" panose="020B0604020202020204" pitchFamily="34" charset="0"/>
              </a:rPr>
              <a:t>31%</a:t>
            </a:r>
          </a:p>
        </p:txBody>
      </p:sp>
      <p:sp>
        <p:nvSpPr>
          <p:cNvPr id="55" name="TextBox 54">
            <a:extLst>
              <a:ext uri="{FF2B5EF4-FFF2-40B4-BE49-F238E27FC236}">
                <a16:creationId xmlns:a16="http://schemas.microsoft.com/office/drawing/2014/main" id="{19C18F07-B832-EF1B-0CDB-2FDA7349C873}"/>
              </a:ext>
            </a:extLst>
          </p:cNvPr>
          <p:cNvSpPr txBox="1"/>
          <p:nvPr/>
        </p:nvSpPr>
        <p:spPr>
          <a:xfrm>
            <a:off x="7195486" y="5082387"/>
            <a:ext cx="70532"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3</a:t>
            </a:r>
          </a:p>
        </p:txBody>
      </p:sp>
      <p:sp>
        <p:nvSpPr>
          <p:cNvPr id="56" name="TextBox 55">
            <a:extLst>
              <a:ext uri="{FF2B5EF4-FFF2-40B4-BE49-F238E27FC236}">
                <a16:creationId xmlns:a16="http://schemas.microsoft.com/office/drawing/2014/main" id="{F034054C-A3D8-ED36-C40E-883EDF792AFA}"/>
              </a:ext>
            </a:extLst>
          </p:cNvPr>
          <p:cNvSpPr txBox="1"/>
          <p:nvPr/>
        </p:nvSpPr>
        <p:spPr>
          <a:xfrm>
            <a:off x="11211520"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42</a:t>
            </a:r>
          </a:p>
        </p:txBody>
      </p:sp>
      <p:sp>
        <p:nvSpPr>
          <p:cNvPr id="57" name="TextBox 56">
            <a:extLst>
              <a:ext uri="{FF2B5EF4-FFF2-40B4-BE49-F238E27FC236}">
                <a16:creationId xmlns:a16="http://schemas.microsoft.com/office/drawing/2014/main" id="{63BC6D66-FA05-A54B-1B60-624B36E613E6}"/>
              </a:ext>
            </a:extLst>
          </p:cNvPr>
          <p:cNvSpPr txBox="1"/>
          <p:nvPr/>
        </p:nvSpPr>
        <p:spPr>
          <a:xfrm>
            <a:off x="10897195"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39</a:t>
            </a:r>
          </a:p>
        </p:txBody>
      </p:sp>
      <p:sp>
        <p:nvSpPr>
          <p:cNvPr id="58" name="TextBox 57">
            <a:extLst>
              <a:ext uri="{FF2B5EF4-FFF2-40B4-BE49-F238E27FC236}">
                <a16:creationId xmlns:a16="http://schemas.microsoft.com/office/drawing/2014/main" id="{28443020-A586-A7E0-2787-A1F4DCC836B9}"/>
              </a:ext>
            </a:extLst>
          </p:cNvPr>
          <p:cNvSpPr txBox="1"/>
          <p:nvPr/>
        </p:nvSpPr>
        <p:spPr>
          <a:xfrm>
            <a:off x="10579695"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36</a:t>
            </a:r>
          </a:p>
        </p:txBody>
      </p:sp>
      <p:sp>
        <p:nvSpPr>
          <p:cNvPr id="59" name="TextBox 58">
            <a:extLst>
              <a:ext uri="{FF2B5EF4-FFF2-40B4-BE49-F238E27FC236}">
                <a16:creationId xmlns:a16="http://schemas.microsoft.com/office/drawing/2014/main" id="{CC937547-16BC-8E57-CB62-0121F1D1F281}"/>
              </a:ext>
            </a:extLst>
          </p:cNvPr>
          <p:cNvSpPr txBox="1"/>
          <p:nvPr/>
        </p:nvSpPr>
        <p:spPr>
          <a:xfrm>
            <a:off x="10281245"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33</a:t>
            </a:r>
          </a:p>
        </p:txBody>
      </p:sp>
      <p:sp>
        <p:nvSpPr>
          <p:cNvPr id="60" name="TextBox 59">
            <a:extLst>
              <a:ext uri="{FF2B5EF4-FFF2-40B4-BE49-F238E27FC236}">
                <a16:creationId xmlns:a16="http://schemas.microsoft.com/office/drawing/2014/main" id="{BF9E0527-DD42-2927-37C2-2E2EE5D5E0C3}"/>
              </a:ext>
            </a:extLst>
          </p:cNvPr>
          <p:cNvSpPr txBox="1"/>
          <p:nvPr/>
        </p:nvSpPr>
        <p:spPr>
          <a:xfrm>
            <a:off x="9951045"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30</a:t>
            </a:r>
          </a:p>
        </p:txBody>
      </p:sp>
      <p:sp>
        <p:nvSpPr>
          <p:cNvPr id="61" name="TextBox 60">
            <a:extLst>
              <a:ext uri="{FF2B5EF4-FFF2-40B4-BE49-F238E27FC236}">
                <a16:creationId xmlns:a16="http://schemas.microsoft.com/office/drawing/2014/main" id="{A64B8AFB-6032-79DB-9119-DFFB4A3AD23D}"/>
              </a:ext>
            </a:extLst>
          </p:cNvPr>
          <p:cNvSpPr txBox="1"/>
          <p:nvPr/>
        </p:nvSpPr>
        <p:spPr>
          <a:xfrm>
            <a:off x="9646245"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27</a:t>
            </a:r>
          </a:p>
        </p:txBody>
      </p:sp>
      <p:sp>
        <p:nvSpPr>
          <p:cNvPr id="62" name="TextBox 61">
            <a:extLst>
              <a:ext uri="{FF2B5EF4-FFF2-40B4-BE49-F238E27FC236}">
                <a16:creationId xmlns:a16="http://schemas.microsoft.com/office/drawing/2014/main" id="{268438F6-DF23-F9D2-D63C-BECBE0443063}"/>
              </a:ext>
            </a:extLst>
          </p:cNvPr>
          <p:cNvSpPr txBox="1"/>
          <p:nvPr/>
        </p:nvSpPr>
        <p:spPr>
          <a:xfrm>
            <a:off x="9344620"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24</a:t>
            </a:r>
          </a:p>
        </p:txBody>
      </p:sp>
      <p:sp>
        <p:nvSpPr>
          <p:cNvPr id="63" name="TextBox 62">
            <a:extLst>
              <a:ext uri="{FF2B5EF4-FFF2-40B4-BE49-F238E27FC236}">
                <a16:creationId xmlns:a16="http://schemas.microsoft.com/office/drawing/2014/main" id="{D231D065-F1EC-6C3F-3FD1-CEA5DE032793}"/>
              </a:ext>
            </a:extLst>
          </p:cNvPr>
          <p:cNvSpPr txBox="1"/>
          <p:nvPr/>
        </p:nvSpPr>
        <p:spPr>
          <a:xfrm>
            <a:off x="9030295"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21</a:t>
            </a:r>
          </a:p>
        </p:txBody>
      </p:sp>
      <p:sp>
        <p:nvSpPr>
          <p:cNvPr id="64" name="TextBox 63">
            <a:extLst>
              <a:ext uri="{FF2B5EF4-FFF2-40B4-BE49-F238E27FC236}">
                <a16:creationId xmlns:a16="http://schemas.microsoft.com/office/drawing/2014/main" id="{6AA829C5-9B8F-24C6-EE89-60987A2DFC7C}"/>
              </a:ext>
            </a:extLst>
          </p:cNvPr>
          <p:cNvSpPr txBox="1"/>
          <p:nvPr/>
        </p:nvSpPr>
        <p:spPr>
          <a:xfrm>
            <a:off x="8712795"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18</a:t>
            </a:r>
          </a:p>
        </p:txBody>
      </p:sp>
      <p:sp>
        <p:nvSpPr>
          <p:cNvPr id="65" name="TextBox 64">
            <a:extLst>
              <a:ext uri="{FF2B5EF4-FFF2-40B4-BE49-F238E27FC236}">
                <a16:creationId xmlns:a16="http://schemas.microsoft.com/office/drawing/2014/main" id="{5EBEC436-6440-0E6F-9C81-F25051E3DEF8}"/>
              </a:ext>
            </a:extLst>
          </p:cNvPr>
          <p:cNvSpPr txBox="1"/>
          <p:nvPr/>
        </p:nvSpPr>
        <p:spPr>
          <a:xfrm>
            <a:off x="8407995"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15</a:t>
            </a:r>
          </a:p>
        </p:txBody>
      </p:sp>
      <p:sp>
        <p:nvSpPr>
          <p:cNvPr id="66" name="TextBox 65">
            <a:extLst>
              <a:ext uri="{FF2B5EF4-FFF2-40B4-BE49-F238E27FC236}">
                <a16:creationId xmlns:a16="http://schemas.microsoft.com/office/drawing/2014/main" id="{5FF86C34-C3DC-F639-74AF-079F226C8A7E}"/>
              </a:ext>
            </a:extLst>
          </p:cNvPr>
          <p:cNvSpPr txBox="1"/>
          <p:nvPr/>
        </p:nvSpPr>
        <p:spPr>
          <a:xfrm>
            <a:off x="8096845"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12</a:t>
            </a:r>
          </a:p>
        </p:txBody>
      </p:sp>
      <p:sp>
        <p:nvSpPr>
          <p:cNvPr id="67" name="TextBox 66">
            <a:extLst>
              <a:ext uri="{FF2B5EF4-FFF2-40B4-BE49-F238E27FC236}">
                <a16:creationId xmlns:a16="http://schemas.microsoft.com/office/drawing/2014/main" id="{2BC69F5C-ACA9-5468-91CD-2DEB9DD597EC}"/>
              </a:ext>
            </a:extLst>
          </p:cNvPr>
          <p:cNvSpPr txBox="1"/>
          <p:nvPr/>
        </p:nvSpPr>
        <p:spPr>
          <a:xfrm>
            <a:off x="7820961" y="5082387"/>
            <a:ext cx="70532"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9</a:t>
            </a:r>
          </a:p>
        </p:txBody>
      </p:sp>
      <p:sp>
        <p:nvSpPr>
          <p:cNvPr id="68" name="TextBox 67">
            <a:extLst>
              <a:ext uri="{FF2B5EF4-FFF2-40B4-BE49-F238E27FC236}">
                <a16:creationId xmlns:a16="http://schemas.microsoft.com/office/drawing/2014/main" id="{E13731D8-37A7-94AB-1029-1077AC0B6A3B}"/>
              </a:ext>
            </a:extLst>
          </p:cNvPr>
          <p:cNvSpPr txBox="1"/>
          <p:nvPr/>
        </p:nvSpPr>
        <p:spPr>
          <a:xfrm>
            <a:off x="7506636" y="5082387"/>
            <a:ext cx="70532"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6</a:t>
            </a:r>
          </a:p>
        </p:txBody>
      </p:sp>
      <p:sp>
        <p:nvSpPr>
          <p:cNvPr id="69" name="TextBox 68">
            <a:extLst>
              <a:ext uri="{FF2B5EF4-FFF2-40B4-BE49-F238E27FC236}">
                <a16:creationId xmlns:a16="http://schemas.microsoft.com/office/drawing/2014/main" id="{83AFCF96-52B6-5389-E3FE-C84CF2D28A86}"/>
              </a:ext>
            </a:extLst>
          </p:cNvPr>
          <p:cNvSpPr txBox="1"/>
          <p:nvPr/>
        </p:nvSpPr>
        <p:spPr>
          <a:xfrm>
            <a:off x="6887511" y="5082387"/>
            <a:ext cx="70532"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0</a:t>
            </a:r>
          </a:p>
        </p:txBody>
      </p:sp>
      <p:sp>
        <p:nvSpPr>
          <p:cNvPr id="70" name="TextBox 69">
            <a:extLst>
              <a:ext uri="{FF2B5EF4-FFF2-40B4-BE49-F238E27FC236}">
                <a16:creationId xmlns:a16="http://schemas.microsoft.com/office/drawing/2014/main" id="{1677C25B-3C6B-6CEB-F38F-789CBF6DD380}"/>
              </a:ext>
            </a:extLst>
          </p:cNvPr>
          <p:cNvSpPr txBox="1"/>
          <p:nvPr/>
        </p:nvSpPr>
        <p:spPr>
          <a:xfrm>
            <a:off x="3129257" y="5270001"/>
            <a:ext cx="883255" cy="156133"/>
          </a:xfrm>
          <a:prstGeom prst="rect">
            <a:avLst/>
          </a:prstGeom>
          <a:noFill/>
        </p:spPr>
        <p:txBody>
          <a:bodyPr wrap="none" lIns="0" tIns="0" rIns="0" bIns="0" rtlCol="0">
            <a:spAutoFit/>
          </a:bodyPr>
          <a:lstStyle/>
          <a:p>
            <a:pPr algn="ctr">
              <a:lnSpc>
                <a:spcPct val="110000"/>
              </a:lnSpc>
            </a:pPr>
            <a:r>
              <a:rPr lang="en-GB" sz="1000" b="1" noProof="0" dirty="0">
                <a:latin typeface="Arial" panose="020B0604020202020204" pitchFamily="34" charset="0"/>
                <a:ea typeface="Aileron" charset="0"/>
                <a:cs typeface="Arial" panose="020B0604020202020204" pitchFamily="34" charset="0"/>
              </a:rPr>
              <a:t>Time (months)</a:t>
            </a:r>
          </a:p>
        </p:txBody>
      </p:sp>
      <p:graphicFrame>
        <p:nvGraphicFramePr>
          <p:cNvPr id="71" name="Table 70">
            <a:extLst>
              <a:ext uri="{FF2B5EF4-FFF2-40B4-BE49-F238E27FC236}">
                <a16:creationId xmlns:a16="http://schemas.microsoft.com/office/drawing/2014/main" id="{54EA9FC9-3681-0238-1040-C457CE7DA70D}"/>
              </a:ext>
            </a:extLst>
          </p:cNvPr>
          <p:cNvGraphicFramePr>
            <a:graphicFrameLocks noGrp="1"/>
          </p:cNvGraphicFramePr>
          <p:nvPr/>
        </p:nvGraphicFramePr>
        <p:xfrm>
          <a:off x="6798564" y="7131277"/>
          <a:ext cx="3777293" cy="687360"/>
        </p:xfrm>
        <a:graphic>
          <a:graphicData uri="http://schemas.openxmlformats.org/drawingml/2006/table">
            <a:tbl>
              <a:tblPr firstRow="1" bandRow="1">
                <a:tableStyleId>{5C22544A-7EE6-4342-B048-85BDC9FD1C3A}</a:tableStyleId>
              </a:tblPr>
              <a:tblGrid>
                <a:gridCol w="1857105">
                  <a:extLst>
                    <a:ext uri="{9D8B030D-6E8A-4147-A177-3AD203B41FA5}">
                      <a16:colId xmlns:a16="http://schemas.microsoft.com/office/drawing/2014/main" val="1671478359"/>
                    </a:ext>
                  </a:extLst>
                </a:gridCol>
                <a:gridCol w="763834">
                  <a:extLst>
                    <a:ext uri="{9D8B030D-6E8A-4147-A177-3AD203B41FA5}">
                      <a16:colId xmlns:a16="http://schemas.microsoft.com/office/drawing/2014/main" val="66368095"/>
                    </a:ext>
                  </a:extLst>
                </a:gridCol>
                <a:gridCol w="1156354">
                  <a:extLst>
                    <a:ext uri="{9D8B030D-6E8A-4147-A177-3AD203B41FA5}">
                      <a16:colId xmlns:a16="http://schemas.microsoft.com/office/drawing/2014/main" val="3141851826"/>
                    </a:ext>
                  </a:extLst>
                </a:gridCol>
              </a:tblGrid>
              <a:tr h="136335">
                <a:tc>
                  <a:txBody>
                    <a:bodyPr/>
                    <a:lstStyle/>
                    <a:p>
                      <a:endParaRPr lang="en-GB" sz="800" noProof="0" dirty="0">
                        <a:solidFill>
                          <a:schemeClr val="tx1"/>
                        </a:solidFill>
                        <a:latin typeface="Arial" panose="020B0604020202020204" pitchFamily="34" charset="0"/>
                        <a:cs typeface="Arial" panose="020B0604020202020204" pitchFamily="34" charset="0"/>
                      </a:endParaRPr>
                    </a:p>
                  </a:txBody>
                  <a:tcPr marL="19440" marR="19440" marT="9720" marB="9720" anchor="ctr">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800" noProof="0" dirty="0">
                          <a:solidFill>
                            <a:sysClr val="windowText" lastClr="000000"/>
                          </a:solidFill>
                          <a:latin typeface="Arial" panose="020B0604020202020204" pitchFamily="34" charset="0"/>
                          <a:cs typeface="Arial" panose="020B0604020202020204" pitchFamily="34" charset="0"/>
                        </a:rPr>
                        <a:t>Events, n (%)</a:t>
                      </a:r>
                    </a:p>
                  </a:txBody>
                  <a:tcPr marL="19440" marR="19440" marT="9720" marB="9720" anchor="ctr">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800" noProof="0" dirty="0">
                          <a:solidFill>
                            <a:sysClr val="windowText" lastClr="000000"/>
                          </a:solidFill>
                          <a:latin typeface="Arial" panose="020B0604020202020204" pitchFamily="34" charset="0"/>
                          <a:cs typeface="Arial" panose="020B0604020202020204" pitchFamily="34" charset="0"/>
                        </a:rPr>
                        <a:t>Median OS</a:t>
                      </a:r>
                      <a:br>
                        <a:rPr lang="en-GB" sz="800" noProof="0" dirty="0">
                          <a:solidFill>
                            <a:sysClr val="windowText" lastClr="000000"/>
                          </a:solidFill>
                          <a:latin typeface="Arial" panose="020B0604020202020204" pitchFamily="34" charset="0"/>
                          <a:cs typeface="Arial" panose="020B0604020202020204" pitchFamily="34" charset="0"/>
                        </a:rPr>
                      </a:br>
                      <a:r>
                        <a:rPr lang="en-GB" sz="800" noProof="0" dirty="0">
                          <a:solidFill>
                            <a:sysClr val="windowText" lastClr="000000"/>
                          </a:solidFill>
                          <a:latin typeface="Arial" panose="020B0604020202020204" pitchFamily="34" charset="0"/>
                          <a:cs typeface="Arial" panose="020B0604020202020204" pitchFamily="34" charset="0"/>
                        </a:rPr>
                        <a:t>(95% CI), months</a:t>
                      </a:r>
                    </a:p>
                  </a:txBody>
                  <a:tcPr marL="19440" marR="19440" marT="9720" marB="9720">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14552333"/>
                  </a:ext>
                </a:extLst>
              </a:tr>
              <a:tr h="113092">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sz="800" b="1" noProof="0" dirty="0">
                          <a:solidFill>
                            <a:schemeClr val="accent1"/>
                          </a:solidFill>
                          <a:latin typeface="Arial" panose="020B0604020202020204" pitchFamily="34" charset="0"/>
                          <a:ea typeface="Aileron" charset="0"/>
                          <a:cs typeface="Arial" panose="020B0604020202020204" pitchFamily="34" charset="0"/>
                        </a:rPr>
                        <a:t>Len + </a:t>
                      </a:r>
                      <a:r>
                        <a:rPr lang="en-GB" sz="800" b="1" noProof="0" dirty="0">
                          <a:solidFill>
                            <a:srgbClr val="0000FF"/>
                          </a:solidFill>
                          <a:latin typeface="Arial" panose="020B0604020202020204" pitchFamily="34" charset="0"/>
                          <a:ea typeface="Aileron" charset="0"/>
                          <a:cs typeface="Arial" panose="020B0604020202020204" pitchFamily="34" charset="0"/>
                        </a:rPr>
                        <a:t>pembro</a:t>
                      </a:r>
                      <a:r>
                        <a:rPr lang="en-GB" sz="800" b="1" noProof="0" dirty="0">
                          <a:solidFill>
                            <a:schemeClr val="accent1"/>
                          </a:solidFill>
                          <a:latin typeface="Arial" panose="020B0604020202020204" pitchFamily="34" charset="0"/>
                          <a:ea typeface="Aileron" charset="0"/>
                          <a:cs typeface="Arial" panose="020B0604020202020204" pitchFamily="34" charset="0"/>
                        </a:rPr>
                        <a:t> + chemo</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800" noProof="0" dirty="0">
                          <a:latin typeface="Arial" panose="020B0604020202020204" pitchFamily="34" charset="0"/>
                          <a:cs typeface="Arial" panose="020B0604020202020204" pitchFamily="34" charset="0"/>
                        </a:rPr>
                        <a:t>145 (52)</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GB" sz="800" noProof="0" dirty="0">
                          <a:latin typeface="Arial" panose="020B0604020202020204" pitchFamily="34" charset="0"/>
                          <a:cs typeface="Arial" panose="020B0604020202020204" pitchFamily="34" charset="0"/>
                        </a:rPr>
                        <a:t>18.0 (16.4-20.4)</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90472928"/>
                  </a:ext>
                </a:extLst>
              </a:tr>
              <a:tr h="7386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sz="800" b="1" noProof="0" dirty="0">
                          <a:solidFill>
                            <a:schemeClr val="tx2"/>
                          </a:solidFill>
                          <a:latin typeface="Arial" panose="020B0604020202020204" pitchFamily="34" charset="0"/>
                          <a:ea typeface="Aileron" charset="0"/>
                          <a:cs typeface="Arial" panose="020B0604020202020204" pitchFamily="34" charset="0"/>
                        </a:rPr>
                        <a:t>Pembro + chemo</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r>
                        <a:rPr lang="en-GB" sz="800" noProof="0" dirty="0">
                          <a:latin typeface="Arial" panose="020B0604020202020204" pitchFamily="34" charset="0"/>
                          <a:cs typeface="Arial" panose="020B0604020202020204" pitchFamily="34" charset="0"/>
                        </a:rPr>
                        <a:t>152 (55)</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800" noProof="0" dirty="0">
                          <a:latin typeface="Arial" panose="020B0604020202020204" pitchFamily="34" charset="0"/>
                          <a:cs typeface="Arial" panose="020B0604020202020204" pitchFamily="34" charset="0"/>
                        </a:rPr>
                        <a:t>15.8 (13.1-17.4)</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38011979"/>
                  </a:ext>
                </a:extLst>
              </a:tr>
              <a:tr h="7386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GB" sz="800" b="1" noProof="0" dirty="0">
                        <a:solidFill>
                          <a:schemeClr val="accent6"/>
                        </a:solidFill>
                        <a:latin typeface="Arial" panose="020B0604020202020204" pitchFamily="34" charset="0"/>
                        <a:ea typeface="Aileron" charset="0"/>
                        <a:cs typeface="Arial" panose="020B0604020202020204" pitchFamily="34" charset="0"/>
                      </a:endParaRP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2">
                  <a:txBody>
                    <a:bodyPr/>
                    <a:lstStyle/>
                    <a:p>
                      <a:pPr algn="ctr"/>
                      <a:r>
                        <a:rPr lang="en-GB" sz="800" noProof="0" dirty="0">
                          <a:latin typeface="Arial" panose="020B0604020202020204" pitchFamily="34" charset="0"/>
                          <a:cs typeface="Arial" panose="020B0604020202020204" pitchFamily="34" charset="0"/>
                        </a:rPr>
                        <a:t>HR 0.89 (95% CI: 0.71-1.11)</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800" dirty="0">
                        <a:latin typeface="Arial" panose="020B0604020202020204" pitchFamily="34" charset="0"/>
                        <a:cs typeface="Arial" panose="020B0604020202020204" pitchFamily="34" charset="0"/>
                      </a:endParaRP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2114444"/>
                  </a:ext>
                </a:extLst>
              </a:tr>
            </a:tbl>
          </a:graphicData>
        </a:graphic>
      </p:graphicFrame>
      <p:sp>
        <p:nvSpPr>
          <p:cNvPr id="72" name="TextBox 71">
            <a:extLst>
              <a:ext uri="{FF2B5EF4-FFF2-40B4-BE49-F238E27FC236}">
                <a16:creationId xmlns:a16="http://schemas.microsoft.com/office/drawing/2014/main" id="{F803A3D1-0D20-5746-078F-2AB7F5ED031E}"/>
              </a:ext>
            </a:extLst>
          </p:cNvPr>
          <p:cNvSpPr txBox="1"/>
          <p:nvPr/>
        </p:nvSpPr>
        <p:spPr>
          <a:xfrm>
            <a:off x="957400" y="5373216"/>
            <a:ext cx="532198" cy="123111"/>
          </a:xfrm>
          <a:prstGeom prst="rect">
            <a:avLst/>
          </a:prstGeom>
          <a:noFill/>
        </p:spPr>
        <p:txBody>
          <a:bodyPr wrap="none" lIns="0" tIns="0" rIns="0" bIns="0" rtlCol="0">
            <a:spAutoFit/>
          </a:bodyPr>
          <a:lstStyle/>
          <a:p>
            <a:pPr algn="r"/>
            <a:r>
              <a:rPr lang="en-GB" sz="800" b="1" noProof="0" dirty="0">
                <a:latin typeface="Arial" panose="020B0604020202020204" pitchFamily="34" charset="0"/>
                <a:ea typeface="Aileron" charset="0"/>
                <a:cs typeface="Arial" panose="020B0604020202020204" pitchFamily="34" charset="0"/>
              </a:rPr>
              <a:t>No. at risk:</a:t>
            </a:r>
          </a:p>
        </p:txBody>
      </p:sp>
      <p:sp>
        <p:nvSpPr>
          <p:cNvPr id="73" name="TextBox 72">
            <a:extLst>
              <a:ext uri="{FF2B5EF4-FFF2-40B4-BE49-F238E27FC236}">
                <a16:creationId xmlns:a16="http://schemas.microsoft.com/office/drawing/2014/main" id="{2DD9C9EC-6930-F0AE-B55B-06FA0F83D0AF}"/>
              </a:ext>
            </a:extLst>
          </p:cNvPr>
          <p:cNvSpPr txBox="1"/>
          <p:nvPr/>
        </p:nvSpPr>
        <p:spPr>
          <a:xfrm>
            <a:off x="1614248" y="5482220"/>
            <a:ext cx="173124"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390</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395</a:t>
            </a:r>
          </a:p>
        </p:txBody>
      </p:sp>
      <p:sp>
        <p:nvSpPr>
          <p:cNvPr id="74" name="TextBox 73">
            <a:extLst>
              <a:ext uri="{FF2B5EF4-FFF2-40B4-BE49-F238E27FC236}">
                <a16:creationId xmlns:a16="http://schemas.microsoft.com/office/drawing/2014/main" id="{8AD4EB73-3850-4D50-F680-9A75B1688741}"/>
              </a:ext>
            </a:extLst>
          </p:cNvPr>
          <p:cNvSpPr txBox="1"/>
          <p:nvPr/>
        </p:nvSpPr>
        <p:spPr>
          <a:xfrm>
            <a:off x="5723256" y="5482220"/>
            <a:ext cx="57708"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0</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0</a:t>
            </a:r>
          </a:p>
        </p:txBody>
      </p:sp>
      <p:sp>
        <p:nvSpPr>
          <p:cNvPr id="75" name="TextBox 74">
            <a:extLst>
              <a:ext uri="{FF2B5EF4-FFF2-40B4-BE49-F238E27FC236}">
                <a16:creationId xmlns:a16="http://schemas.microsoft.com/office/drawing/2014/main" id="{2BA26EA3-7C18-EFE8-CE27-A2F500DA0B5E}"/>
              </a:ext>
            </a:extLst>
          </p:cNvPr>
          <p:cNvSpPr txBox="1"/>
          <p:nvPr/>
        </p:nvSpPr>
        <p:spPr>
          <a:xfrm>
            <a:off x="5408931" y="5482220"/>
            <a:ext cx="57708"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2</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2</a:t>
            </a:r>
          </a:p>
        </p:txBody>
      </p:sp>
      <p:sp>
        <p:nvSpPr>
          <p:cNvPr id="76" name="TextBox 75">
            <a:extLst>
              <a:ext uri="{FF2B5EF4-FFF2-40B4-BE49-F238E27FC236}">
                <a16:creationId xmlns:a16="http://schemas.microsoft.com/office/drawing/2014/main" id="{5383C6B4-E9C1-CF01-DB99-3116845A5D1C}"/>
              </a:ext>
            </a:extLst>
          </p:cNvPr>
          <p:cNvSpPr txBox="1"/>
          <p:nvPr/>
        </p:nvSpPr>
        <p:spPr>
          <a:xfrm>
            <a:off x="5091431" y="5482220"/>
            <a:ext cx="57708"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7</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9</a:t>
            </a:r>
          </a:p>
        </p:txBody>
      </p:sp>
      <p:sp>
        <p:nvSpPr>
          <p:cNvPr id="77" name="TextBox 76">
            <a:extLst>
              <a:ext uri="{FF2B5EF4-FFF2-40B4-BE49-F238E27FC236}">
                <a16:creationId xmlns:a16="http://schemas.microsoft.com/office/drawing/2014/main" id="{4B1CC61D-DF8D-D8F5-AAA1-9DF2097A62E7}"/>
              </a:ext>
            </a:extLst>
          </p:cNvPr>
          <p:cNvSpPr txBox="1"/>
          <p:nvPr/>
        </p:nvSpPr>
        <p:spPr>
          <a:xfrm>
            <a:off x="4764127"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8</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17</a:t>
            </a:r>
          </a:p>
        </p:txBody>
      </p:sp>
      <p:sp>
        <p:nvSpPr>
          <p:cNvPr id="78" name="TextBox 77">
            <a:extLst>
              <a:ext uri="{FF2B5EF4-FFF2-40B4-BE49-F238E27FC236}">
                <a16:creationId xmlns:a16="http://schemas.microsoft.com/office/drawing/2014/main" id="{B0BA580C-A2D3-5D29-C882-6B595764BA86}"/>
              </a:ext>
            </a:extLst>
          </p:cNvPr>
          <p:cNvSpPr txBox="1"/>
          <p:nvPr/>
        </p:nvSpPr>
        <p:spPr>
          <a:xfrm>
            <a:off x="4433927"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27</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28</a:t>
            </a:r>
          </a:p>
        </p:txBody>
      </p:sp>
      <p:sp>
        <p:nvSpPr>
          <p:cNvPr id="79" name="TextBox 78">
            <a:extLst>
              <a:ext uri="{FF2B5EF4-FFF2-40B4-BE49-F238E27FC236}">
                <a16:creationId xmlns:a16="http://schemas.microsoft.com/office/drawing/2014/main" id="{0BFD5F5A-098C-C118-352C-598DE3E10977}"/>
              </a:ext>
            </a:extLst>
          </p:cNvPr>
          <p:cNvSpPr txBox="1"/>
          <p:nvPr/>
        </p:nvSpPr>
        <p:spPr>
          <a:xfrm>
            <a:off x="4129127"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46</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40</a:t>
            </a:r>
          </a:p>
        </p:txBody>
      </p:sp>
      <p:sp>
        <p:nvSpPr>
          <p:cNvPr id="80" name="TextBox 79">
            <a:extLst>
              <a:ext uri="{FF2B5EF4-FFF2-40B4-BE49-F238E27FC236}">
                <a16:creationId xmlns:a16="http://schemas.microsoft.com/office/drawing/2014/main" id="{B0ADFAE3-0B15-08C9-754A-3B908B9B119A}"/>
              </a:ext>
            </a:extLst>
          </p:cNvPr>
          <p:cNvSpPr txBox="1"/>
          <p:nvPr/>
        </p:nvSpPr>
        <p:spPr>
          <a:xfrm>
            <a:off x="3827502"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66</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60</a:t>
            </a:r>
          </a:p>
        </p:txBody>
      </p:sp>
      <p:sp>
        <p:nvSpPr>
          <p:cNvPr id="81" name="TextBox 80">
            <a:extLst>
              <a:ext uri="{FF2B5EF4-FFF2-40B4-BE49-F238E27FC236}">
                <a16:creationId xmlns:a16="http://schemas.microsoft.com/office/drawing/2014/main" id="{24AB5553-630D-0A31-5ED9-22203C00922C}"/>
              </a:ext>
            </a:extLst>
          </p:cNvPr>
          <p:cNvSpPr txBox="1"/>
          <p:nvPr/>
        </p:nvSpPr>
        <p:spPr>
          <a:xfrm>
            <a:off x="3513177"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86</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83</a:t>
            </a:r>
          </a:p>
        </p:txBody>
      </p:sp>
      <p:sp>
        <p:nvSpPr>
          <p:cNvPr id="82" name="TextBox 81">
            <a:extLst>
              <a:ext uri="{FF2B5EF4-FFF2-40B4-BE49-F238E27FC236}">
                <a16:creationId xmlns:a16="http://schemas.microsoft.com/office/drawing/2014/main" id="{D0FF99A5-9FBD-11F8-EC5C-A986B1801162}"/>
              </a:ext>
            </a:extLst>
          </p:cNvPr>
          <p:cNvSpPr txBox="1"/>
          <p:nvPr/>
        </p:nvSpPr>
        <p:spPr>
          <a:xfrm>
            <a:off x="3166823" y="5482220"/>
            <a:ext cx="173124"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121</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111</a:t>
            </a:r>
          </a:p>
        </p:txBody>
      </p:sp>
      <p:sp>
        <p:nvSpPr>
          <p:cNvPr id="83" name="TextBox 82">
            <a:extLst>
              <a:ext uri="{FF2B5EF4-FFF2-40B4-BE49-F238E27FC236}">
                <a16:creationId xmlns:a16="http://schemas.microsoft.com/office/drawing/2014/main" id="{20A1BE0A-045F-FFB8-DE8D-2C25377A01AC}"/>
              </a:ext>
            </a:extLst>
          </p:cNvPr>
          <p:cNvSpPr txBox="1"/>
          <p:nvPr/>
        </p:nvSpPr>
        <p:spPr>
          <a:xfrm>
            <a:off x="2862023" y="5482220"/>
            <a:ext cx="173124"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163</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150</a:t>
            </a:r>
          </a:p>
        </p:txBody>
      </p:sp>
      <p:sp>
        <p:nvSpPr>
          <p:cNvPr id="84" name="TextBox 83">
            <a:extLst>
              <a:ext uri="{FF2B5EF4-FFF2-40B4-BE49-F238E27FC236}">
                <a16:creationId xmlns:a16="http://schemas.microsoft.com/office/drawing/2014/main" id="{655BD3B5-C120-06D4-9D60-17AE7FE4572D}"/>
              </a:ext>
            </a:extLst>
          </p:cNvPr>
          <p:cNvSpPr txBox="1"/>
          <p:nvPr/>
        </p:nvSpPr>
        <p:spPr>
          <a:xfrm>
            <a:off x="2550873" y="5482220"/>
            <a:ext cx="173124"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217</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198</a:t>
            </a:r>
          </a:p>
        </p:txBody>
      </p:sp>
      <p:sp>
        <p:nvSpPr>
          <p:cNvPr id="85" name="TextBox 84">
            <a:extLst>
              <a:ext uri="{FF2B5EF4-FFF2-40B4-BE49-F238E27FC236}">
                <a16:creationId xmlns:a16="http://schemas.microsoft.com/office/drawing/2014/main" id="{2ADE34B5-68BC-B427-9D44-DBCCBACB5DDE}"/>
              </a:ext>
            </a:extLst>
          </p:cNvPr>
          <p:cNvSpPr txBox="1"/>
          <p:nvPr/>
        </p:nvSpPr>
        <p:spPr>
          <a:xfrm>
            <a:off x="2239723" y="5482220"/>
            <a:ext cx="173124"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273</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256</a:t>
            </a:r>
          </a:p>
        </p:txBody>
      </p:sp>
      <p:sp>
        <p:nvSpPr>
          <p:cNvPr id="86" name="TextBox 85">
            <a:extLst>
              <a:ext uri="{FF2B5EF4-FFF2-40B4-BE49-F238E27FC236}">
                <a16:creationId xmlns:a16="http://schemas.microsoft.com/office/drawing/2014/main" id="{BF7D6013-86A5-D10F-7E19-0D68D7A7BF92}"/>
              </a:ext>
            </a:extLst>
          </p:cNvPr>
          <p:cNvSpPr txBox="1"/>
          <p:nvPr/>
        </p:nvSpPr>
        <p:spPr>
          <a:xfrm>
            <a:off x="1925398" y="5482220"/>
            <a:ext cx="173124"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335</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327</a:t>
            </a:r>
          </a:p>
        </p:txBody>
      </p:sp>
      <p:sp>
        <p:nvSpPr>
          <p:cNvPr id="87" name="TextBox 86">
            <a:extLst>
              <a:ext uri="{FF2B5EF4-FFF2-40B4-BE49-F238E27FC236}">
                <a16:creationId xmlns:a16="http://schemas.microsoft.com/office/drawing/2014/main" id="{2BD515B8-0648-C579-82A4-A76A75D20E6A}"/>
              </a:ext>
            </a:extLst>
          </p:cNvPr>
          <p:cNvSpPr txBox="1"/>
          <p:nvPr/>
        </p:nvSpPr>
        <p:spPr>
          <a:xfrm>
            <a:off x="1306273" y="5482220"/>
            <a:ext cx="173124"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423</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427</a:t>
            </a:r>
          </a:p>
        </p:txBody>
      </p:sp>
      <p:sp>
        <p:nvSpPr>
          <p:cNvPr id="88" name="TextBox 87">
            <a:extLst>
              <a:ext uri="{FF2B5EF4-FFF2-40B4-BE49-F238E27FC236}">
                <a16:creationId xmlns:a16="http://schemas.microsoft.com/office/drawing/2014/main" id="{36649B52-A270-A8DC-9170-0B99B954ECF0}"/>
              </a:ext>
            </a:extLst>
          </p:cNvPr>
          <p:cNvSpPr txBox="1"/>
          <p:nvPr/>
        </p:nvSpPr>
        <p:spPr>
          <a:xfrm>
            <a:off x="8659200" y="5270001"/>
            <a:ext cx="883255" cy="156133"/>
          </a:xfrm>
          <a:prstGeom prst="rect">
            <a:avLst/>
          </a:prstGeom>
          <a:noFill/>
        </p:spPr>
        <p:txBody>
          <a:bodyPr wrap="none" lIns="0" tIns="0" rIns="0" bIns="0" rtlCol="0">
            <a:spAutoFit/>
          </a:bodyPr>
          <a:lstStyle/>
          <a:p>
            <a:pPr algn="ctr">
              <a:lnSpc>
                <a:spcPct val="110000"/>
              </a:lnSpc>
            </a:pPr>
            <a:r>
              <a:rPr lang="en-GB" sz="1000" b="1" noProof="0" dirty="0">
                <a:latin typeface="Arial" panose="020B0604020202020204" pitchFamily="34" charset="0"/>
                <a:ea typeface="Aileron" charset="0"/>
                <a:cs typeface="Arial" panose="020B0604020202020204" pitchFamily="34" charset="0"/>
              </a:rPr>
              <a:t>Time (months)</a:t>
            </a:r>
          </a:p>
        </p:txBody>
      </p:sp>
      <p:sp>
        <p:nvSpPr>
          <p:cNvPr id="89" name="TextBox 88">
            <a:extLst>
              <a:ext uri="{FF2B5EF4-FFF2-40B4-BE49-F238E27FC236}">
                <a16:creationId xmlns:a16="http://schemas.microsoft.com/office/drawing/2014/main" id="{5C4A0711-69BC-E6C1-2F32-650BA3F6E6C6}"/>
              </a:ext>
            </a:extLst>
          </p:cNvPr>
          <p:cNvSpPr txBox="1"/>
          <p:nvPr/>
        </p:nvSpPr>
        <p:spPr>
          <a:xfrm>
            <a:off x="6487343" y="5373216"/>
            <a:ext cx="532198" cy="123111"/>
          </a:xfrm>
          <a:prstGeom prst="rect">
            <a:avLst/>
          </a:prstGeom>
          <a:noFill/>
        </p:spPr>
        <p:txBody>
          <a:bodyPr wrap="none" lIns="0" tIns="0" rIns="0" bIns="0" rtlCol="0">
            <a:spAutoFit/>
          </a:bodyPr>
          <a:lstStyle/>
          <a:p>
            <a:pPr algn="r"/>
            <a:r>
              <a:rPr lang="en-GB" sz="800" b="1" noProof="0" dirty="0">
                <a:latin typeface="Arial" panose="020B0604020202020204" pitchFamily="34" charset="0"/>
                <a:ea typeface="Aileron" charset="0"/>
                <a:cs typeface="Arial" panose="020B0604020202020204" pitchFamily="34" charset="0"/>
              </a:rPr>
              <a:t>No. at risk:</a:t>
            </a:r>
          </a:p>
        </p:txBody>
      </p:sp>
      <p:sp>
        <p:nvSpPr>
          <p:cNvPr id="90" name="TextBox 89">
            <a:extLst>
              <a:ext uri="{FF2B5EF4-FFF2-40B4-BE49-F238E27FC236}">
                <a16:creationId xmlns:a16="http://schemas.microsoft.com/office/drawing/2014/main" id="{AF71DE75-620F-2FF0-41B8-8B3A2E076AB2}"/>
              </a:ext>
            </a:extLst>
          </p:cNvPr>
          <p:cNvSpPr txBox="1"/>
          <p:nvPr/>
        </p:nvSpPr>
        <p:spPr>
          <a:xfrm>
            <a:off x="7144191" y="5482220"/>
            <a:ext cx="173124"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259</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260</a:t>
            </a:r>
          </a:p>
        </p:txBody>
      </p:sp>
      <p:sp>
        <p:nvSpPr>
          <p:cNvPr id="91" name="TextBox 90">
            <a:extLst>
              <a:ext uri="{FF2B5EF4-FFF2-40B4-BE49-F238E27FC236}">
                <a16:creationId xmlns:a16="http://schemas.microsoft.com/office/drawing/2014/main" id="{66DCE68F-5FE9-CF33-83B8-26F6464DAED6}"/>
              </a:ext>
            </a:extLst>
          </p:cNvPr>
          <p:cNvSpPr txBox="1"/>
          <p:nvPr/>
        </p:nvSpPr>
        <p:spPr>
          <a:xfrm>
            <a:off x="11253199" y="5482220"/>
            <a:ext cx="57708"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0</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0</a:t>
            </a:r>
          </a:p>
        </p:txBody>
      </p:sp>
      <p:sp>
        <p:nvSpPr>
          <p:cNvPr id="92" name="TextBox 91">
            <a:extLst>
              <a:ext uri="{FF2B5EF4-FFF2-40B4-BE49-F238E27FC236}">
                <a16:creationId xmlns:a16="http://schemas.microsoft.com/office/drawing/2014/main" id="{10A37992-6F3C-4FDB-FFFD-F4D67CAAF94B}"/>
              </a:ext>
            </a:extLst>
          </p:cNvPr>
          <p:cNvSpPr txBox="1"/>
          <p:nvPr/>
        </p:nvSpPr>
        <p:spPr>
          <a:xfrm>
            <a:off x="10938874" y="5482220"/>
            <a:ext cx="57708"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2</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2</a:t>
            </a:r>
          </a:p>
        </p:txBody>
      </p:sp>
      <p:sp>
        <p:nvSpPr>
          <p:cNvPr id="93" name="TextBox 92">
            <a:extLst>
              <a:ext uri="{FF2B5EF4-FFF2-40B4-BE49-F238E27FC236}">
                <a16:creationId xmlns:a16="http://schemas.microsoft.com/office/drawing/2014/main" id="{8DA95E6F-E7FF-540A-A544-9AD2B596843D}"/>
              </a:ext>
            </a:extLst>
          </p:cNvPr>
          <p:cNvSpPr txBox="1"/>
          <p:nvPr/>
        </p:nvSpPr>
        <p:spPr>
          <a:xfrm>
            <a:off x="10621374" y="5482220"/>
            <a:ext cx="57708"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5</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7</a:t>
            </a:r>
          </a:p>
        </p:txBody>
      </p:sp>
      <p:sp>
        <p:nvSpPr>
          <p:cNvPr id="94" name="TextBox 93">
            <a:extLst>
              <a:ext uri="{FF2B5EF4-FFF2-40B4-BE49-F238E27FC236}">
                <a16:creationId xmlns:a16="http://schemas.microsoft.com/office/drawing/2014/main" id="{60C74790-944D-AA0E-8110-6BFAD650433F}"/>
              </a:ext>
            </a:extLst>
          </p:cNvPr>
          <p:cNvSpPr txBox="1"/>
          <p:nvPr/>
        </p:nvSpPr>
        <p:spPr>
          <a:xfrm>
            <a:off x="10294070"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6</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12</a:t>
            </a:r>
          </a:p>
        </p:txBody>
      </p:sp>
      <p:sp>
        <p:nvSpPr>
          <p:cNvPr id="95" name="TextBox 94">
            <a:extLst>
              <a:ext uri="{FF2B5EF4-FFF2-40B4-BE49-F238E27FC236}">
                <a16:creationId xmlns:a16="http://schemas.microsoft.com/office/drawing/2014/main" id="{50503652-BD81-DB41-D5DB-49951B2C4604}"/>
              </a:ext>
            </a:extLst>
          </p:cNvPr>
          <p:cNvSpPr txBox="1"/>
          <p:nvPr/>
        </p:nvSpPr>
        <p:spPr>
          <a:xfrm>
            <a:off x="9963870"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18</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19</a:t>
            </a:r>
          </a:p>
        </p:txBody>
      </p:sp>
      <p:sp>
        <p:nvSpPr>
          <p:cNvPr id="96" name="TextBox 95">
            <a:extLst>
              <a:ext uri="{FF2B5EF4-FFF2-40B4-BE49-F238E27FC236}">
                <a16:creationId xmlns:a16="http://schemas.microsoft.com/office/drawing/2014/main" id="{5CEB4A2F-38CC-5E68-ACBD-9EF020F4B1DF}"/>
              </a:ext>
            </a:extLst>
          </p:cNvPr>
          <p:cNvSpPr txBox="1"/>
          <p:nvPr/>
        </p:nvSpPr>
        <p:spPr>
          <a:xfrm>
            <a:off x="9659070"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30</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23</a:t>
            </a:r>
          </a:p>
        </p:txBody>
      </p:sp>
      <p:sp>
        <p:nvSpPr>
          <p:cNvPr id="97" name="TextBox 96">
            <a:extLst>
              <a:ext uri="{FF2B5EF4-FFF2-40B4-BE49-F238E27FC236}">
                <a16:creationId xmlns:a16="http://schemas.microsoft.com/office/drawing/2014/main" id="{C4A42C20-918F-CEC2-721C-50E31EE49EB7}"/>
              </a:ext>
            </a:extLst>
          </p:cNvPr>
          <p:cNvSpPr txBox="1"/>
          <p:nvPr/>
        </p:nvSpPr>
        <p:spPr>
          <a:xfrm>
            <a:off x="9357445"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42</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34</a:t>
            </a:r>
          </a:p>
        </p:txBody>
      </p:sp>
      <p:sp>
        <p:nvSpPr>
          <p:cNvPr id="98" name="TextBox 97">
            <a:extLst>
              <a:ext uri="{FF2B5EF4-FFF2-40B4-BE49-F238E27FC236}">
                <a16:creationId xmlns:a16="http://schemas.microsoft.com/office/drawing/2014/main" id="{11C85027-74AA-C2D3-CDD0-ED85962B4DD1}"/>
              </a:ext>
            </a:extLst>
          </p:cNvPr>
          <p:cNvSpPr txBox="1"/>
          <p:nvPr/>
        </p:nvSpPr>
        <p:spPr>
          <a:xfrm>
            <a:off x="9043120"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52</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48</a:t>
            </a:r>
          </a:p>
        </p:txBody>
      </p:sp>
      <p:sp>
        <p:nvSpPr>
          <p:cNvPr id="99" name="TextBox 98">
            <a:extLst>
              <a:ext uri="{FF2B5EF4-FFF2-40B4-BE49-F238E27FC236}">
                <a16:creationId xmlns:a16="http://schemas.microsoft.com/office/drawing/2014/main" id="{E5065C2B-9FBC-1A75-4C17-3421862DA085}"/>
              </a:ext>
            </a:extLst>
          </p:cNvPr>
          <p:cNvSpPr txBox="1"/>
          <p:nvPr/>
        </p:nvSpPr>
        <p:spPr>
          <a:xfrm>
            <a:off x="8725620"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74</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66</a:t>
            </a:r>
          </a:p>
        </p:txBody>
      </p:sp>
      <p:sp>
        <p:nvSpPr>
          <p:cNvPr id="100" name="TextBox 99">
            <a:extLst>
              <a:ext uri="{FF2B5EF4-FFF2-40B4-BE49-F238E27FC236}">
                <a16:creationId xmlns:a16="http://schemas.microsoft.com/office/drawing/2014/main" id="{B372DEE9-4A35-5AF0-5092-817CF4738EA2}"/>
              </a:ext>
            </a:extLst>
          </p:cNvPr>
          <p:cNvSpPr txBox="1"/>
          <p:nvPr/>
        </p:nvSpPr>
        <p:spPr>
          <a:xfrm>
            <a:off x="8391966" y="5482220"/>
            <a:ext cx="173124"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104</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90</a:t>
            </a:r>
          </a:p>
        </p:txBody>
      </p:sp>
      <p:sp>
        <p:nvSpPr>
          <p:cNvPr id="101" name="TextBox 100">
            <a:extLst>
              <a:ext uri="{FF2B5EF4-FFF2-40B4-BE49-F238E27FC236}">
                <a16:creationId xmlns:a16="http://schemas.microsoft.com/office/drawing/2014/main" id="{8D10978A-5546-8BC9-D10E-85222AC1922E}"/>
              </a:ext>
            </a:extLst>
          </p:cNvPr>
          <p:cNvSpPr txBox="1"/>
          <p:nvPr/>
        </p:nvSpPr>
        <p:spPr>
          <a:xfrm>
            <a:off x="8080816" y="5482220"/>
            <a:ext cx="173124"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139</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127</a:t>
            </a:r>
          </a:p>
        </p:txBody>
      </p:sp>
      <p:sp>
        <p:nvSpPr>
          <p:cNvPr id="102" name="TextBox 101">
            <a:extLst>
              <a:ext uri="{FF2B5EF4-FFF2-40B4-BE49-F238E27FC236}">
                <a16:creationId xmlns:a16="http://schemas.microsoft.com/office/drawing/2014/main" id="{379D4BDA-50C1-1350-B8A1-6966E47BA38E}"/>
              </a:ext>
            </a:extLst>
          </p:cNvPr>
          <p:cNvSpPr txBox="1"/>
          <p:nvPr/>
        </p:nvSpPr>
        <p:spPr>
          <a:xfrm>
            <a:off x="7769666" y="5482220"/>
            <a:ext cx="173124"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179</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165</a:t>
            </a:r>
          </a:p>
        </p:txBody>
      </p:sp>
      <p:sp>
        <p:nvSpPr>
          <p:cNvPr id="103" name="TextBox 102">
            <a:extLst>
              <a:ext uri="{FF2B5EF4-FFF2-40B4-BE49-F238E27FC236}">
                <a16:creationId xmlns:a16="http://schemas.microsoft.com/office/drawing/2014/main" id="{D25C5C49-4614-DCA7-A64B-E3C195EAF2C1}"/>
              </a:ext>
            </a:extLst>
          </p:cNvPr>
          <p:cNvSpPr txBox="1"/>
          <p:nvPr/>
        </p:nvSpPr>
        <p:spPr>
          <a:xfrm>
            <a:off x="7455341" y="5482220"/>
            <a:ext cx="173124"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225</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215</a:t>
            </a:r>
          </a:p>
        </p:txBody>
      </p:sp>
      <p:sp>
        <p:nvSpPr>
          <p:cNvPr id="104" name="TextBox 103">
            <a:extLst>
              <a:ext uri="{FF2B5EF4-FFF2-40B4-BE49-F238E27FC236}">
                <a16:creationId xmlns:a16="http://schemas.microsoft.com/office/drawing/2014/main" id="{C863EA57-D171-EAD2-B851-760B058995D9}"/>
              </a:ext>
            </a:extLst>
          </p:cNvPr>
          <p:cNvSpPr txBox="1"/>
          <p:nvPr/>
        </p:nvSpPr>
        <p:spPr>
          <a:xfrm>
            <a:off x="6836216" y="5482220"/>
            <a:ext cx="173124"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277</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277</a:t>
            </a:r>
          </a:p>
        </p:txBody>
      </p:sp>
      <p:sp>
        <p:nvSpPr>
          <p:cNvPr id="105" name="TextBox 104">
            <a:extLst>
              <a:ext uri="{FF2B5EF4-FFF2-40B4-BE49-F238E27FC236}">
                <a16:creationId xmlns:a16="http://schemas.microsoft.com/office/drawing/2014/main" id="{1E0A5C41-61D8-CC0F-3BB7-99BFBB83198C}"/>
              </a:ext>
            </a:extLst>
          </p:cNvPr>
          <p:cNvSpPr txBox="1"/>
          <p:nvPr/>
        </p:nvSpPr>
        <p:spPr>
          <a:xfrm>
            <a:off x="2397491" y="1274625"/>
            <a:ext cx="2346796" cy="218586"/>
          </a:xfrm>
          <a:prstGeom prst="rect">
            <a:avLst/>
          </a:prstGeom>
          <a:noFill/>
        </p:spPr>
        <p:txBody>
          <a:bodyPr wrap="none" lIns="0" tIns="0" rIns="0" bIns="0" rtlCol="0">
            <a:spAutoFit/>
          </a:bodyPr>
          <a:lstStyle/>
          <a:p>
            <a:pPr algn="ctr">
              <a:lnSpc>
                <a:spcPct val="110000"/>
              </a:lnSpc>
            </a:pPr>
            <a:r>
              <a:rPr lang="en-GB" sz="1400" b="1" noProof="0" dirty="0">
                <a:latin typeface="Arial" panose="020B0604020202020204" pitchFamily="34" charset="0"/>
                <a:ea typeface="Aileron" charset="0"/>
                <a:cs typeface="Arial" panose="020B0604020202020204" pitchFamily="34" charset="0"/>
              </a:rPr>
              <a:t>All randomised participants</a:t>
            </a:r>
          </a:p>
        </p:txBody>
      </p:sp>
      <p:sp>
        <p:nvSpPr>
          <p:cNvPr id="106" name="TextBox 105">
            <a:extLst>
              <a:ext uri="{FF2B5EF4-FFF2-40B4-BE49-F238E27FC236}">
                <a16:creationId xmlns:a16="http://schemas.microsoft.com/office/drawing/2014/main" id="{27C01DB8-4183-B2A3-A468-891DAE1FFA1E}"/>
              </a:ext>
            </a:extLst>
          </p:cNvPr>
          <p:cNvSpPr txBox="1"/>
          <p:nvPr/>
        </p:nvSpPr>
        <p:spPr>
          <a:xfrm>
            <a:off x="8458826" y="1274625"/>
            <a:ext cx="1284006" cy="218586"/>
          </a:xfrm>
          <a:prstGeom prst="rect">
            <a:avLst/>
          </a:prstGeom>
          <a:noFill/>
        </p:spPr>
        <p:txBody>
          <a:bodyPr wrap="none" lIns="0" tIns="0" rIns="0" bIns="0" rtlCol="0">
            <a:spAutoFit/>
          </a:bodyPr>
          <a:lstStyle/>
          <a:p>
            <a:pPr algn="ctr">
              <a:lnSpc>
                <a:spcPct val="110000"/>
              </a:lnSpc>
            </a:pPr>
            <a:r>
              <a:rPr lang="en-GB" sz="1400" b="1" noProof="0" dirty="0">
                <a:latin typeface="Arial" panose="020B0604020202020204" pitchFamily="34" charset="0"/>
                <a:ea typeface="Aileron" charset="0"/>
                <a:cs typeface="Arial" panose="020B0604020202020204" pitchFamily="34" charset="0"/>
              </a:rPr>
              <a:t>PD-L1 CPS ≥10</a:t>
            </a:r>
          </a:p>
        </p:txBody>
      </p:sp>
      <p:graphicFrame>
        <p:nvGraphicFramePr>
          <p:cNvPr id="107" name="Table 106">
            <a:extLst>
              <a:ext uri="{FF2B5EF4-FFF2-40B4-BE49-F238E27FC236}">
                <a16:creationId xmlns:a16="http://schemas.microsoft.com/office/drawing/2014/main" id="{A467E20F-FDF2-74C5-D33C-69A96221C5DF}"/>
              </a:ext>
            </a:extLst>
          </p:cNvPr>
          <p:cNvGraphicFramePr>
            <a:graphicFrameLocks noGrp="1"/>
          </p:cNvGraphicFramePr>
          <p:nvPr/>
        </p:nvGraphicFramePr>
        <p:xfrm>
          <a:off x="678256" y="7101408"/>
          <a:ext cx="3777293" cy="931200"/>
        </p:xfrm>
        <a:graphic>
          <a:graphicData uri="http://schemas.openxmlformats.org/drawingml/2006/table">
            <a:tbl>
              <a:tblPr firstRow="1" bandRow="1">
                <a:tableStyleId>{5C22544A-7EE6-4342-B048-85BDC9FD1C3A}</a:tableStyleId>
              </a:tblPr>
              <a:tblGrid>
                <a:gridCol w="1857105">
                  <a:extLst>
                    <a:ext uri="{9D8B030D-6E8A-4147-A177-3AD203B41FA5}">
                      <a16:colId xmlns:a16="http://schemas.microsoft.com/office/drawing/2014/main" val="1671478359"/>
                    </a:ext>
                  </a:extLst>
                </a:gridCol>
                <a:gridCol w="763834">
                  <a:extLst>
                    <a:ext uri="{9D8B030D-6E8A-4147-A177-3AD203B41FA5}">
                      <a16:colId xmlns:a16="http://schemas.microsoft.com/office/drawing/2014/main" val="66368095"/>
                    </a:ext>
                  </a:extLst>
                </a:gridCol>
                <a:gridCol w="1156354">
                  <a:extLst>
                    <a:ext uri="{9D8B030D-6E8A-4147-A177-3AD203B41FA5}">
                      <a16:colId xmlns:a16="http://schemas.microsoft.com/office/drawing/2014/main" val="3141851826"/>
                    </a:ext>
                  </a:extLst>
                </a:gridCol>
              </a:tblGrid>
              <a:tr h="136335">
                <a:tc>
                  <a:txBody>
                    <a:bodyPr/>
                    <a:lstStyle/>
                    <a:p>
                      <a:endParaRPr lang="en-GB" sz="800" noProof="0" dirty="0">
                        <a:solidFill>
                          <a:schemeClr val="tx1"/>
                        </a:solidFill>
                        <a:latin typeface="Arial" panose="020B0604020202020204" pitchFamily="34" charset="0"/>
                        <a:cs typeface="Arial" panose="020B0604020202020204" pitchFamily="34" charset="0"/>
                      </a:endParaRPr>
                    </a:p>
                  </a:txBody>
                  <a:tcPr marL="19440" marR="19440" marT="9720" marB="9720" anchor="ctr">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800" noProof="0" dirty="0">
                          <a:solidFill>
                            <a:sysClr val="windowText" lastClr="000000"/>
                          </a:solidFill>
                          <a:latin typeface="Arial" panose="020B0604020202020204" pitchFamily="34" charset="0"/>
                          <a:cs typeface="Arial" panose="020B0604020202020204" pitchFamily="34" charset="0"/>
                        </a:rPr>
                        <a:t>Events, n (%)</a:t>
                      </a:r>
                    </a:p>
                  </a:txBody>
                  <a:tcPr marL="19440" marR="19440" marT="9720" marB="9720" anchor="ctr">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800" noProof="0" dirty="0">
                          <a:solidFill>
                            <a:sysClr val="windowText" lastClr="000000"/>
                          </a:solidFill>
                          <a:latin typeface="Arial" panose="020B0604020202020204" pitchFamily="34" charset="0"/>
                          <a:cs typeface="Arial" panose="020B0604020202020204" pitchFamily="34" charset="0"/>
                        </a:rPr>
                        <a:t>Median OS</a:t>
                      </a:r>
                      <a:br>
                        <a:rPr lang="en-GB" sz="800" noProof="0" dirty="0">
                          <a:solidFill>
                            <a:sysClr val="windowText" lastClr="000000"/>
                          </a:solidFill>
                          <a:latin typeface="Arial" panose="020B0604020202020204" pitchFamily="34" charset="0"/>
                          <a:cs typeface="Arial" panose="020B0604020202020204" pitchFamily="34" charset="0"/>
                        </a:rPr>
                      </a:br>
                      <a:r>
                        <a:rPr lang="en-GB" sz="800" noProof="0" dirty="0">
                          <a:solidFill>
                            <a:sysClr val="windowText" lastClr="000000"/>
                          </a:solidFill>
                          <a:latin typeface="Arial" panose="020B0604020202020204" pitchFamily="34" charset="0"/>
                          <a:cs typeface="Arial" panose="020B0604020202020204" pitchFamily="34" charset="0"/>
                        </a:rPr>
                        <a:t>(95% CI), months</a:t>
                      </a:r>
                    </a:p>
                  </a:txBody>
                  <a:tcPr marL="19440" marR="19440" marT="9720" marB="9720">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14552333"/>
                  </a:ext>
                </a:extLst>
              </a:tr>
              <a:tr h="113092">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sz="800" b="1" noProof="0" dirty="0">
                          <a:solidFill>
                            <a:schemeClr val="accent1"/>
                          </a:solidFill>
                          <a:latin typeface="Arial" panose="020B0604020202020204" pitchFamily="34" charset="0"/>
                          <a:ea typeface="Aileron" charset="0"/>
                          <a:cs typeface="Arial" panose="020B0604020202020204" pitchFamily="34" charset="0"/>
                        </a:rPr>
                        <a:t>Len + </a:t>
                      </a:r>
                      <a:r>
                        <a:rPr lang="en-GB" sz="800" b="1" noProof="0" dirty="0">
                          <a:solidFill>
                            <a:srgbClr val="0000FF"/>
                          </a:solidFill>
                          <a:latin typeface="Arial" panose="020B0604020202020204" pitchFamily="34" charset="0"/>
                          <a:ea typeface="Aileron" charset="0"/>
                          <a:cs typeface="Arial" panose="020B0604020202020204" pitchFamily="34" charset="0"/>
                        </a:rPr>
                        <a:t>pembro</a:t>
                      </a:r>
                      <a:r>
                        <a:rPr lang="en-GB" sz="800" b="1" noProof="0" dirty="0">
                          <a:solidFill>
                            <a:schemeClr val="accent1"/>
                          </a:solidFill>
                          <a:latin typeface="Arial" panose="020B0604020202020204" pitchFamily="34" charset="0"/>
                          <a:ea typeface="Aileron" charset="0"/>
                          <a:cs typeface="Arial" panose="020B0604020202020204" pitchFamily="34" charset="0"/>
                        </a:rPr>
                        <a:t> + chemo</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800" noProof="0" dirty="0">
                          <a:latin typeface="Arial" panose="020B0604020202020204" pitchFamily="34" charset="0"/>
                          <a:cs typeface="Arial" panose="020B0604020202020204" pitchFamily="34" charset="0"/>
                        </a:rPr>
                        <a:t>236 (56)</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GB" sz="800" noProof="0" dirty="0">
                          <a:latin typeface="Arial" panose="020B0604020202020204" pitchFamily="34" charset="0"/>
                          <a:cs typeface="Arial" panose="020B0604020202020204" pitchFamily="34" charset="0"/>
                        </a:rPr>
                        <a:t>17.6 (15.5-19.1)</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90472928"/>
                  </a:ext>
                </a:extLst>
              </a:tr>
              <a:tr h="7386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sz="800" b="1" noProof="0" dirty="0">
                          <a:solidFill>
                            <a:schemeClr val="tx2"/>
                          </a:solidFill>
                          <a:latin typeface="Arial" panose="020B0604020202020204" pitchFamily="34" charset="0"/>
                          <a:ea typeface="Aileron" charset="0"/>
                          <a:cs typeface="Arial" panose="020B0604020202020204" pitchFamily="34" charset="0"/>
                        </a:rPr>
                        <a:t>Pembro + chemo</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r>
                        <a:rPr lang="en-GB" sz="800" noProof="0" dirty="0">
                          <a:latin typeface="Arial" panose="020B0604020202020204" pitchFamily="34" charset="0"/>
                          <a:cs typeface="Arial" panose="020B0604020202020204" pitchFamily="34" charset="0"/>
                        </a:rPr>
                        <a:t>246 (58)</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800" noProof="0" dirty="0">
                          <a:latin typeface="Arial" panose="020B0604020202020204" pitchFamily="34" charset="0"/>
                          <a:cs typeface="Arial" panose="020B0604020202020204" pitchFamily="34" charset="0"/>
                        </a:rPr>
                        <a:t>15.5 (13.5-17.2)</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38011979"/>
                  </a:ext>
                </a:extLst>
              </a:tr>
              <a:tr h="7386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GB" sz="800" b="1" noProof="0" dirty="0">
                        <a:solidFill>
                          <a:schemeClr val="accent6"/>
                        </a:solidFill>
                        <a:latin typeface="Arial" panose="020B0604020202020204" pitchFamily="34" charset="0"/>
                        <a:ea typeface="Aileron" charset="0"/>
                        <a:cs typeface="Arial" panose="020B0604020202020204" pitchFamily="34" charset="0"/>
                      </a:endParaRP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2">
                  <a:txBody>
                    <a:bodyPr/>
                    <a:lstStyle/>
                    <a:p>
                      <a:pPr algn="ctr"/>
                      <a:r>
                        <a:rPr lang="en-GB" sz="800" noProof="0" dirty="0">
                          <a:latin typeface="Arial" panose="020B0604020202020204" pitchFamily="34" charset="0"/>
                          <a:cs typeface="Arial" panose="020B0604020202020204" pitchFamily="34" charset="0"/>
                        </a:rPr>
                        <a:t>HR 0.92 (95% CI: 0.77-1.10)</a:t>
                      </a:r>
                    </a:p>
                    <a:p>
                      <a:pPr algn="ctr"/>
                      <a:r>
                        <a:rPr lang="en-GB" sz="800" noProof="0" dirty="0">
                          <a:latin typeface="Arial" panose="020B0604020202020204" pitchFamily="34" charset="0"/>
                          <a:cs typeface="Arial" panose="020B0604020202020204" pitchFamily="34" charset="0"/>
                        </a:rPr>
                        <a:t>P=0.1852</a:t>
                      </a:r>
                      <a:br>
                        <a:rPr lang="en-GB" sz="800" noProof="0" dirty="0">
                          <a:latin typeface="Arial" panose="020B0604020202020204" pitchFamily="34" charset="0"/>
                          <a:cs typeface="Arial" panose="020B0604020202020204" pitchFamily="34" charset="0"/>
                        </a:rPr>
                      </a:br>
                      <a:r>
                        <a:rPr lang="en-GB" sz="800" noProof="0" dirty="0">
                          <a:latin typeface="Arial" panose="020B0604020202020204" pitchFamily="34" charset="0"/>
                          <a:cs typeface="Arial" panose="020B0604020202020204" pitchFamily="34" charset="0"/>
                        </a:rPr>
                        <a:t>(not statistically significant as p&gt;0.0152</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800" dirty="0">
                        <a:latin typeface="Arial" panose="020B0604020202020204" pitchFamily="34" charset="0"/>
                        <a:cs typeface="Arial" panose="020B0604020202020204" pitchFamily="34" charset="0"/>
                      </a:endParaRP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2114444"/>
                  </a:ext>
                </a:extLst>
              </a:tr>
            </a:tbl>
          </a:graphicData>
        </a:graphic>
      </p:graphicFrame>
      <p:sp>
        <p:nvSpPr>
          <p:cNvPr id="109" name="Slide Number Placeholder 108">
            <a:extLst>
              <a:ext uri="{FF2B5EF4-FFF2-40B4-BE49-F238E27FC236}">
                <a16:creationId xmlns:a16="http://schemas.microsoft.com/office/drawing/2014/main" id="{B18B49AA-99D0-C55D-0359-7ECE329A095D}"/>
              </a:ext>
            </a:extLst>
          </p:cNvPr>
          <p:cNvSpPr>
            <a:spLocks noGrp="1"/>
          </p:cNvSpPr>
          <p:nvPr>
            <p:ph type="sldNum" sz="quarter" idx="4"/>
          </p:nvPr>
        </p:nvSpPr>
        <p:spPr/>
        <p:txBody>
          <a:bodyPr/>
          <a:lstStyle/>
          <a:p>
            <a:fld id="{FCE43C0F-8A7B-3A4B-9DB5-B3472E36E833}" type="slidenum">
              <a:rPr lang="en-GB" noProof="0" smtClean="0"/>
              <a:pPr/>
              <a:t>78</a:t>
            </a:fld>
            <a:endParaRPr lang="en-GB" noProof="0" dirty="0"/>
          </a:p>
        </p:txBody>
      </p:sp>
      <p:graphicFrame>
        <p:nvGraphicFramePr>
          <p:cNvPr id="3" name="Google Shape;285;p5">
            <a:extLst>
              <a:ext uri="{FF2B5EF4-FFF2-40B4-BE49-F238E27FC236}">
                <a16:creationId xmlns:a16="http://schemas.microsoft.com/office/drawing/2014/main" id="{508729EB-E7BE-5681-FA6C-E2DC70286AC0}"/>
              </a:ext>
            </a:extLst>
          </p:cNvPr>
          <p:cNvGraphicFramePr/>
          <p:nvPr/>
        </p:nvGraphicFramePr>
        <p:xfrm>
          <a:off x="2226271" y="1545010"/>
          <a:ext cx="3596371" cy="1015721"/>
        </p:xfrm>
        <a:graphic>
          <a:graphicData uri="http://schemas.openxmlformats.org/drawingml/2006/table">
            <a:tbl>
              <a:tblPr>
                <a:noFill/>
              </a:tblPr>
              <a:tblGrid>
                <a:gridCol w="1557867">
                  <a:extLst>
                    <a:ext uri="{9D8B030D-6E8A-4147-A177-3AD203B41FA5}">
                      <a16:colId xmlns:a16="http://schemas.microsoft.com/office/drawing/2014/main" val="20000"/>
                    </a:ext>
                  </a:extLst>
                </a:gridCol>
                <a:gridCol w="1019252">
                  <a:extLst>
                    <a:ext uri="{9D8B030D-6E8A-4147-A177-3AD203B41FA5}">
                      <a16:colId xmlns:a16="http://schemas.microsoft.com/office/drawing/2014/main" val="20001"/>
                    </a:ext>
                  </a:extLst>
                </a:gridCol>
                <a:gridCol w="1019252">
                  <a:extLst>
                    <a:ext uri="{9D8B030D-6E8A-4147-A177-3AD203B41FA5}">
                      <a16:colId xmlns:a16="http://schemas.microsoft.com/office/drawing/2014/main" val="20003"/>
                    </a:ext>
                  </a:extLst>
                </a:gridCol>
              </a:tblGrid>
              <a:tr h="210617">
                <a:tc>
                  <a:txBody>
                    <a:bodyPr/>
                    <a:lstStyle/>
                    <a:p>
                      <a:pPr marL="0" marR="0" lvl="0" indent="0" algn="l" rtl="0">
                        <a:spcBef>
                          <a:spcPts val="0"/>
                        </a:spcBef>
                        <a:spcAft>
                          <a:spcPts val="0"/>
                        </a:spcAft>
                        <a:buClr>
                          <a:schemeClr val="dk1"/>
                        </a:buClr>
                        <a:buSzPts val="1400"/>
                        <a:buFont typeface="Arial"/>
                        <a:buNone/>
                      </a:pPr>
                      <a:endParaRPr lang="en-GB" sz="800" u="none" strike="noStrike" cap="none" noProof="0" dirty="0">
                        <a:solidFill>
                          <a:schemeClr val="tx1"/>
                        </a:solidFill>
                        <a:latin typeface="Arial" panose="020B0604020202020204" pitchFamily="34" charset="0"/>
                        <a:ea typeface="Arial"/>
                        <a:cs typeface="Arial" panose="020B0604020202020204" pitchFamily="34" charset="0"/>
                        <a:sym typeface="Arial"/>
                      </a:endParaRPr>
                    </a:p>
                  </a:txBody>
                  <a:tcPr marL="81283" marR="81283" marT="40650" marB="40650">
                    <a:lnL w="9525" cap="flat" cmpd="sng">
                      <a:noFill/>
                      <a:prstDash val="solid"/>
                      <a:round/>
                      <a:headEnd type="none" w="sm" len="sm"/>
                      <a:tailEnd type="none" w="sm" len="sm"/>
                    </a:lnL>
                    <a:lnR w="9525" cap="flat" cmpd="sng">
                      <a:noFill/>
                      <a:prstDash val="solid"/>
                      <a:round/>
                      <a:headEnd type="none" w="sm" len="sm"/>
                      <a:tailEnd type="none" w="sm" len="sm"/>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rtl="0">
                        <a:spcBef>
                          <a:spcPts val="0"/>
                        </a:spcBef>
                        <a:spcAft>
                          <a:spcPts val="0"/>
                        </a:spcAft>
                        <a:buClr>
                          <a:srgbClr val="FF3300"/>
                        </a:buClr>
                        <a:buSzPts val="1400"/>
                        <a:buFont typeface="Arial"/>
                        <a:buNone/>
                      </a:pPr>
                      <a:r>
                        <a:rPr lang="en-GB" sz="800" b="1" u="none" strike="noStrike" cap="none" noProof="0" dirty="0">
                          <a:solidFill>
                            <a:schemeClr val="bg1"/>
                          </a:solidFill>
                          <a:latin typeface="Arial" panose="020B0604020202020204" pitchFamily="34" charset="0"/>
                          <a:ea typeface="Arial"/>
                          <a:cs typeface="Arial" panose="020B0604020202020204" pitchFamily="34" charset="0"/>
                          <a:sym typeface="Arial"/>
                        </a:rPr>
                        <a:t>Len + pembro + chemo</a:t>
                      </a:r>
                      <a:endParaRPr lang="en-GB" sz="800" noProof="0" dirty="0">
                        <a:solidFill>
                          <a:schemeClr val="bg1"/>
                        </a:solidFill>
                        <a:latin typeface="Arial" panose="020B0604020202020204" pitchFamily="34" charset="0"/>
                        <a:cs typeface="Arial" panose="020B0604020202020204" pitchFamily="34" charset="0"/>
                      </a:endParaRPr>
                    </a:p>
                  </a:txBody>
                  <a:tcPr marL="96000" marR="96000" marT="0" marB="0"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lvl="0" indent="0" algn="ctr" rtl="0">
                        <a:spcBef>
                          <a:spcPts val="0"/>
                        </a:spcBef>
                        <a:spcAft>
                          <a:spcPts val="0"/>
                        </a:spcAft>
                        <a:buClr>
                          <a:srgbClr val="FF3300"/>
                        </a:buClr>
                        <a:buSzPts val="1400"/>
                        <a:buFont typeface="Arial"/>
                        <a:buNone/>
                      </a:pPr>
                      <a:r>
                        <a:rPr lang="en-GB" sz="800" b="1" u="none" strike="noStrike" cap="none" noProof="0" dirty="0">
                          <a:solidFill>
                            <a:schemeClr val="bg1"/>
                          </a:solidFill>
                          <a:latin typeface="Arial" panose="020B0604020202020204" pitchFamily="34" charset="0"/>
                          <a:ea typeface="Arial"/>
                          <a:cs typeface="Arial" panose="020B0604020202020204" pitchFamily="34" charset="0"/>
                          <a:sym typeface="Arial"/>
                        </a:rPr>
                        <a:t>Pembro + chemo</a:t>
                      </a:r>
                      <a:endParaRPr lang="en-GB" sz="800" noProof="0" dirty="0">
                        <a:solidFill>
                          <a:schemeClr val="bg1"/>
                        </a:solidFill>
                        <a:latin typeface="Arial" panose="020B0604020202020204" pitchFamily="34" charset="0"/>
                        <a:cs typeface="Arial" panose="020B0604020202020204" pitchFamily="34" charset="0"/>
                      </a:endParaRPr>
                    </a:p>
                  </a:txBody>
                  <a:tcPr marL="96000" marR="96000" marT="0" marB="0"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140845">
                <a:tc>
                  <a:txBody>
                    <a:bodyPr/>
                    <a:lstStyle/>
                    <a:p>
                      <a:pPr marL="0" marR="0" lvl="0" indent="0" algn="l" rtl="0">
                        <a:spcBef>
                          <a:spcPts val="0"/>
                        </a:spcBef>
                        <a:spcAft>
                          <a:spcPts val="0"/>
                        </a:spcAft>
                        <a:buClr>
                          <a:srgbClr val="00305D"/>
                        </a:buClr>
                        <a:buSzPts val="1800"/>
                        <a:buFont typeface="Arial"/>
                        <a:buNone/>
                      </a:pPr>
                      <a:r>
                        <a:rPr lang="en-GB" sz="800" b="1" noProof="0" dirty="0">
                          <a:solidFill>
                            <a:schemeClr val="tx1"/>
                          </a:solidFill>
                          <a:latin typeface="Arial" panose="020B0604020202020204" pitchFamily="34" charset="0"/>
                          <a:cs typeface="Arial" panose="020B0604020202020204" pitchFamily="34" charset="0"/>
                        </a:rPr>
                        <a:t>Patients with events</a:t>
                      </a:r>
                      <a:r>
                        <a:rPr lang="en-GB" sz="800" b="0" noProof="0" dirty="0">
                          <a:solidFill>
                            <a:schemeClr val="tx1"/>
                          </a:solidFill>
                          <a:latin typeface="Arial" panose="020B0604020202020204" pitchFamily="34" charset="0"/>
                          <a:cs typeface="Arial" panose="020B0604020202020204" pitchFamily="34" charset="0"/>
                        </a:rPr>
                        <a:t>, n (%)</a:t>
                      </a:r>
                    </a:p>
                  </a:txBody>
                  <a:tcPr marL="60967" marR="60967" marT="24000" marB="2400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lgn="ctr">
                      <a:solidFill>
                        <a:schemeClr val="tx1"/>
                      </a:solidFill>
                      <a:prstDash val="solid"/>
                      <a:round/>
                      <a:headEnd type="none" w="med" len="med"/>
                      <a:tailEnd type="none" w="med" len="med"/>
                    </a:lnT>
                    <a:lnB w="12700" cap="flat" cmpd="sng">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236 (56)</a:t>
                      </a:r>
                    </a:p>
                  </a:txBody>
                  <a:tcPr marL="0" marR="0" marT="2400" marB="2400"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noFill/>
                      <a:prstDash val="solid"/>
                      <a:round/>
                      <a:headEnd type="none" w="sm" len="sm"/>
                      <a:tailEnd type="none" w="sm" len="sm"/>
                    </a:lnB>
                    <a:lnTlToBr w="12700" cmpd="sng">
                      <a:noFill/>
                      <a:prstDash val="solid"/>
                    </a:lnTlToBr>
                    <a:lnBlToTr w="12700" cmpd="sng">
                      <a:noFill/>
                      <a:prstDash val="solid"/>
                    </a:lnBlToTr>
                    <a:solidFill>
                      <a:srgbClr val="F7E5E5"/>
                    </a:solidFill>
                  </a:tcPr>
                </a:tc>
                <a:tc>
                  <a:txBody>
                    <a:bodyPr/>
                    <a:lstStyle/>
                    <a:p>
                      <a:pPr marL="50800" marR="5080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lang="en-GB" sz="800" b="0" u="none" strike="noStrike" cap="none" noProof="0" dirty="0">
                          <a:solidFill>
                            <a:schemeClr val="tx1"/>
                          </a:solidFill>
                          <a:latin typeface="Arial" panose="020B0604020202020204" pitchFamily="34" charset="0"/>
                          <a:cs typeface="Arial" panose="020B0604020202020204" pitchFamily="34" charset="0"/>
                        </a:rPr>
                        <a:t>246 (58)</a:t>
                      </a:r>
                    </a:p>
                  </a:txBody>
                  <a:tcPr marL="0" marR="0" marT="2400" marB="2400"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9525" cap="flat" cmpd="sng" algn="ctr">
                      <a:solidFill>
                        <a:schemeClr val="tx1"/>
                      </a:solid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EAF2FA"/>
                    </a:solidFill>
                  </a:tcPr>
                </a:tc>
                <a:extLst>
                  <a:ext uri="{0D108BD9-81ED-4DB2-BD59-A6C34878D82A}">
                    <a16:rowId xmlns:a16="http://schemas.microsoft.com/office/drawing/2014/main" val="10001"/>
                  </a:ext>
                </a:extLst>
              </a:tr>
              <a:tr h="183401">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Median OS (95% CI),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months</a:t>
                      </a:r>
                    </a:p>
                  </a:txBody>
                  <a:tcPr marL="60967" marR="60967" marT="24000" marB="2400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17.6 (15.5-19.1)</a:t>
                      </a:r>
                    </a:p>
                  </a:txBody>
                  <a:tcPr marL="0" marR="0" marT="2400" marB="2400"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F7E5E5"/>
                    </a:solidFill>
                  </a:tcPr>
                </a:tc>
                <a:tc>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15.5 (13.5-17.2)</a:t>
                      </a:r>
                    </a:p>
                  </a:txBody>
                  <a:tcPr marL="0" marR="0" marT="2400" marB="2400"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EAF2FA"/>
                    </a:solidFill>
                  </a:tcPr>
                </a:tc>
                <a:extLst>
                  <a:ext uri="{0D108BD9-81ED-4DB2-BD59-A6C34878D82A}">
                    <a16:rowId xmlns:a16="http://schemas.microsoft.com/office/drawing/2014/main" val="10002"/>
                  </a:ext>
                </a:extLst>
              </a:tr>
              <a:tr h="140845">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HR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(95% CI)</a:t>
                      </a:r>
                    </a:p>
                  </a:txBody>
                  <a:tcPr marL="60967" marR="60967" marT="24000" marB="2400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gridSpan="2">
                  <a:txBody>
                    <a:bodyPr/>
                    <a:lstStyle/>
                    <a:p>
                      <a:pPr marL="50800" marR="5080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lang="en-GB" sz="800" b="0" u="none" strike="noStrike" cap="none" noProof="0" dirty="0">
                          <a:solidFill>
                            <a:schemeClr val="tx1"/>
                          </a:solidFill>
                          <a:latin typeface="Arial" panose="020B0604020202020204" pitchFamily="34" charset="0"/>
                          <a:cs typeface="Arial" panose="020B0604020202020204" pitchFamily="34" charset="0"/>
                        </a:rPr>
                        <a:t>0.92 (0.77-1.10)</a:t>
                      </a:r>
                    </a:p>
                  </a:txBody>
                  <a:tcPr marL="0" marR="0" marT="2400" marB="240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hMerge="1">
                  <a:txBody>
                    <a:bodyPr/>
                    <a:lstStyle/>
                    <a:p>
                      <a:endParaRPr lang="en-US"/>
                    </a:p>
                  </a:txBody>
                  <a:tcP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34949283"/>
                  </a:ext>
                </a:extLst>
              </a:tr>
              <a:tr h="205236">
                <a:tc>
                  <a:txBody>
                    <a:bodyPr/>
                    <a:lstStyle/>
                    <a:p>
                      <a:pPr marL="0" marR="0" lvl="0" indent="0" algn="l" rtl="0">
                        <a:spcBef>
                          <a:spcPts val="0"/>
                        </a:spcBef>
                        <a:spcAft>
                          <a:spcPts val="0"/>
                        </a:spcAft>
                        <a:buClr>
                          <a:srgbClr val="00305D"/>
                        </a:buClr>
                        <a:buSzPts val="1800"/>
                        <a:buFont typeface="Arial"/>
                        <a:buNone/>
                      </a:pPr>
                      <a:endParaRPr lang="en-GB" sz="800" b="0" u="none" strike="noStrike" cap="none" baseline="0" noProof="0" dirty="0">
                        <a:solidFill>
                          <a:schemeClr val="tx1"/>
                        </a:solidFill>
                        <a:latin typeface="Arial" panose="020B0604020202020204" pitchFamily="34" charset="0"/>
                        <a:ea typeface="Arial"/>
                        <a:cs typeface="Arial" panose="020B0604020202020204" pitchFamily="34" charset="0"/>
                        <a:sym typeface="Arial"/>
                      </a:endParaRPr>
                    </a:p>
                  </a:txBody>
                  <a:tcPr marL="60967" marR="60967" marT="24000" marB="2400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baseline="0" noProof="0" dirty="0">
                          <a:solidFill>
                            <a:schemeClr val="tx1"/>
                          </a:solidFill>
                          <a:latin typeface="Arial" panose="020B0604020202020204" pitchFamily="34" charset="0"/>
                          <a:cs typeface="Arial" panose="020B0604020202020204" pitchFamily="34" charset="0"/>
                        </a:rPr>
                        <a:t>P = 0.1852</a:t>
                      </a:r>
                      <a:br>
                        <a:rPr lang="en-GB" sz="800" b="0" u="none" strike="noStrike" cap="none" baseline="0" noProof="0" dirty="0">
                          <a:solidFill>
                            <a:schemeClr val="tx1"/>
                          </a:solidFill>
                          <a:latin typeface="Arial" panose="020B0604020202020204" pitchFamily="34" charset="0"/>
                          <a:cs typeface="Arial" panose="020B0604020202020204" pitchFamily="34" charset="0"/>
                        </a:rPr>
                      </a:br>
                      <a:r>
                        <a:rPr lang="en-GB" sz="800" b="0" u="none" strike="noStrike" cap="none" baseline="0" noProof="0" dirty="0">
                          <a:solidFill>
                            <a:schemeClr val="tx1"/>
                          </a:solidFill>
                          <a:latin typeface="Arial" panose="020B0604020202020204" pitchFamily="34" charset="0"/>
                          <a:cs typeface="Arial" panose="020B0604020202020204" pitchFamily="34" charset="0"/>
                        </a:rPr>
                        <a:t>(not statistically significant as p&gt;0.0152)</a:t>
                      </a:r>
                    </a:p>
                  </a:txBody>
                  <a:tcPr marL="0" marR="0" marT="2400" marB="240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50800" marR="50800" lvl="0" indent="0" algn="ctr" rtl="0">
                        <a:lnSpc>
                          <a:spcPct val="100000"/>
                        </a:lnSpc>
                        <a:spcBef>
                          <a:spcPts val="0"/>
                        </a:spcBef>
                        <a:spcAft>
                          <a:spcPts val="0"/>
                        </a:spcAft>
                        <a:buClr>
                          <a:srgbClr val="000000"/>
                        </a:buClr>
                        <a:buSzPts val="800"/>
                        <a:buFont typeface="arial"/>
                        <a:buNone/>
                      </a:pPr>
                      <a:endParaRPr sz="1100" b="0" u="none" strike="noStrike" cap="none" dirty="0"/>
                    </a:p>
                  </a:txBody>
                  <a:tcPr marL="0" marR="0" marT="3600" marB="360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solidFill>
                        <a:srgbClr val="00305D"/>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96341995"/>
                  </a:ext>
                </a:extLst>
              </a:tr>
            </a:tbl>
          </a:graphicData>
        </a:graphic>
      </p:graphicFrame>
      <p:graphicFrame>
        <p:nvGraphicFramePr>
          <p:cNvPr id="5" name="Google Shape;285;p5">
            <a:extLst>
              <a:ext uri="{FF2B5EF4-FFF2-40B4-BE49-F238E27FC236}">
                <a16:creationId xmlns:a16="http://schemas.microsoft.com/office/drawing/2014/main" id="{018C4AF6-4633-9CCB-4D98-E3732EA7C5DD}"/>
              </a:ext>
            </a:extLst>
          </p:cNvPr>
          <p:cNvGraphicFramePr/>
          <p:nvPr/>
        </p:nvGraphicFramePr>
        <p:xfrm>
          <a:off x="7714536" y="1545010"/>
          <a:ext cx="3596371" cy="767081"/>
        </p:xfrm>
        <a:graphic>
          <a:graphicData uri="http://schemas.openxmlformats.org/drawingml/2006/table">
            <a:tbl>
              <a:tblPr>
                <a:noFill/>
              </a:tblPr>
              <a:tblGrid>
                <a:gridCol w="1557867">
                  <a:extLst>
                    <a:ext uri="{9D8B030D-6E8A-4147-A177-3AD203B41FA5}">
                      <a16:colId xmlns:a16="http://schemas.microsoft.com/office/drawing/2014/main" val="20000"/>
                    </a:ext>
                  </a:extLst>
                </a:gridCol>
                <a:gridCol w="1019252">
                  <a:extLst>
                    <a:ext uri="{9D8B030D-6E8A-4147-A177-3AD203B41FA5}">
                      <a16:colId xmlns:a16="http://schemas.microsoft.com/office/drawing/2014/main" val="20001"/>
                    </a:ext>
                  </a:extLst>
                </a:gridCol>
                <a:gridCol w="1019252">
                  <a:extLst>
                    <a:ext uri="{9D8B030D-6E8A-4147-A177-3AD203B41FA5}">
                      <a16:colId xmlns:a16="http://schemas.microsoft.com/office/drawing/2014/main" val="20003"/>
                    </a:ext>
                  </a:extLst>
                </a:gridCol>
              </a:tblGrid>
              <a:tr h="210617">
                <a:tc>
                  <a:txBody>
                    <a:bodyPr/>
                    <a:lstStyle/>
                    <a:p>
                      <a:pPr marL="0" marR="0" lvl="0" indent="0" algn="l" rtl="0">
                        <a:spcBef>
                          <a:spcPts val="0"/>
                        </a:spcBef>
                        <a:spcAft>
                          <a:spcPts val="0"/>
                        </a:spcAft>
                        <a:buClr>
                          <a:schemeClr val="dk1"/>
                        </a:buClr>
                        <a:buSzPts val="1400"/>
                        <a:buFont typeface="Arial"/>
                        <a:buNone/>
                      </a:pPr>
                      <a:endParaRPr lang="en-GB" sz="800" u="none" strike="noStrike" cap="none" noProof="0" dirty="0">
                        <a:solidFill>
                          <a:srgbClr val="00305D"/>
                        </a:solidFill>
                        <a:latin typeface="Arial" panose="020B0604020202020204" pitchFamily="34" charset="0"/>
                        <a:ea typeface="Arial"/>
                        <a:cs typeface="Arial" panose="020B0604020202020204" pitchFamily="34" charset="0"/>
                        <a:sym typeface="Arial"/>
                      </a:endParaRPr>
                    </a:p>
                  </a:txBody>
                  <a:tcPr marL="81283" marR="81283" marT="40650" marB="40650">
                    <a:lnL w="9525" cap="flat" cmpd="sng">
                      <a:noFill/>
                      <a:prstDash val="solid"/>
                      <a:round/>
                      <a:headEnd type="none" w="sm" len="sm"/>
                      <a:tailEnd type="none" w="sm" len="sm"/>
                    </a:lnL>
                    <a:lnR w="9525" cap="flat" cmpd="sng">
                      <a:noFill/>
                      <a:prstDash val="solid"/>
                      <a:round/>
                      <a:headEnd type="none" w="sm" len="sm"/>
                      <a:tailEnd type="none" w="sm" len="sm"/>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rtl="0">
                        <a:spcBef>
                          <a:spcPts val="0"/>
                        </a:spcBef>
                        <a:spcAft>
                          <a:spcPts val="0"/>
                        </a:spcAft>
                        <a:buClr>
                          <a:srgbClr val="FF3300"/>
                        </a:buClr>
                        <a:buSzPts val="1400"/>
                        <a:buFont typeface="Arial"/>
                        <a:buNone/>
                      </a:pPr>
                      <a:r>
                        <a:rPr lang="en-GB" sz="800" b="1" u="none" strike="noStrike" cap="none" noProof="0" dirty="0">
                          <a:solidFill>
                            <a:schemeClr val="bg1"/>
                          </a:solidFill>
                          <a:latin typeface="Arial" panose="020B0604020202020204" pitchFamily="34" charset="0"/>
                          <a:ea typeface="Arial"/>
                          <a:cs typeface="Arial" panose="020B0604020202020204" pitchFamily="34" charset="0"/>
                          <a:sym typeface="Arial"/>
                        </a:rPr>
                        <a:t>Len + pembro + chemo</a:t>
                      </a:r>
                      <a:endParaRPr lang="en-GB" sz="800" noProof="0" dirty="0">
                        <a:solidFill>
                          <a:schemeClr val="bg1"/>
                        </a:solidFill>
                        <a:latin typeface="Arial" panose="020B0604020202020204" pitchFamily="34" charset="0"/>
                        <a:cs typeface="Arial" panose="020B0604020202020204" pitchFamily="34" charset="0"/>
                      </a:endParaRPr>
                    </a:p>
                  </a:txBody>
                  <a:tcPr marL="96000" marR="96000" marT="0" marB="0"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lvl="0" indent="0" algn="ctr" rtl="0">
                        <a:spcBef>
                          <a:spcPts val="0"/>
                        </a:spcBef>
                        <a:spcAft>
                          <a:spcPts val="0"/>
                        </a:spcAft>
                        <a:buClr>
                          <a:srgbClr val="FF3300"/>
                        </a:buClr>
                        <a:buSzPts val="1400"/>
                        <a:buFont typeface="Arial"/>
                        <a:buNone/>
                      </a:pPr>
                      <a:r>
                        <a:rPr lang="en-GB" sz="800" b="1" u="none" strike="noStrike" cap="none" noProof="0" dirty="0">
                          <a:solidFill>
                            <a:schemeClr val="bg1"/>
                          </a:solidFill>
                          <a:latin typeface="Arial" panose="020B0604020202020204" pitchFamily="34" charset="0"/>
                          <a:ea typeface="Arial"/>
                          <a:cs typeface="Arial" panose="020B0604020202020204" pitchFamily="34" charset="0"/>
                          <a:sym typeface="Arial"/>
                        </a:rPr>
                        <a:t>Pembro + chemo</a:t>
                      </a:r>
                      <a:endParaRPr lang="en-GB" sz="800" noProof="0" dirty="0">
                        <a:solidFill>
                          <a:schemeClr val="bg1"/>
                        </a:solidFill>
                        <a:latin typeface="Arial" panose="020B0604020202020204" pitchFamily="34" charset="0"/>
                        <a:cs typeface="Arial" panose="020B0604020202020204" pitchFamily="34" charset="0"/>
                      </a:endParaRPr>
                    </a:p>
                  </a:txBody>
                  <a:tcPr marL="96000" marR="96000" marT="0" marB="0"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140845">
                <a:tc>
                  <a:txBody>
                    <a:bodyPr/>
                    <a:lstStyle/>
                    <a:p>
                      <a:pPr marL="0" marR="0" lvl="0" indent="0" algn="l" rtl="0">
                        <a:spcBef>
                          <a:spcPts val="0"/>
                        </a:spcBef>
                        <a:spcAft>
                          <a:spcPts val="0"/>
                        </a:spcAft>
                        <a:buClr>
                          <a:srgbClr val="00305D"/>
                        </a:buClr>
                        <a:buSzPts val="1800"/>
                        <a:buFont typeface="Arial"/>
                        <a:buNone/>
                      </a:pPr>
                      <a:r>
                        <a:rPr lang="en-GB" sz="800" b="1" noProof="0" dirty="0">
                          <a:solidFill>
                            <a:schemeClr val="tx1"/>
                          </a:solidFill>
                          <a:latin typeface="Arial" panose="020B0604020202020204" pitchFamily="34" charset="0"/>
                          <a:cs typeface="Arial" panose="020B0604020202020204" pitchFamily="34" charset="0"/>
                        </a:rPr>
                        <a:t>Patients with events</a:t>
                      </a:r>
                      <a:r>
                        <a:rPr lang="en-GB" sz="800" b="0" noProof="0" dirty="0">
                          <a:solidFill>
                            <a:schemeClr val="tx1"/>
                          </a:solidFill>
                          <a:latin typeface="Arial" panose="020B0604020202020204" pitchFamily="34" charset="0"/>
                          <a:cs typeface="Arial" panose="020B0604020202020204" pitchFamily="34" charset="0"/>
                        </a:rPr>
                        <a:t>, n (%)</a:t>
                      </a:r>
                    </a:p>
                  </a:txBody>
                  <a:tcPr marL="60967" marR="60967" marT="24000" marB="2400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lgn="ctr">
                      <a:solidFill>
                        <a:schemeClr val="tx1"/>
                      </a:solidFill>
                      <a:prstDash val="solid"/>
                      <a:round/>
                      <a:headEnd type="none" w="med" len="med"/>
                      <a:tailEnd type="none" w="med" len="med"/>
                    </a:lnT>
                    <a:lnB w="12700" cap="flat" cmpd="sng">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145 (52)</a:t>
                      </a:r>
                    </a:p>
                  </a:txBody>
                  <a:tcPr marL="0" marR="0" marT="2400" marB="2400"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noFill/>
                      <a:prstDash val="solid"/>
                      <a:round/>
                      <a:headEnd type="none" w="sm" len="sm"/>
                      <a:tailEnd type="none" w="sm" len="sm"/>
                    </a:lnB>
                    <a:lnTlToBr w="12700" cmpd="sng">
                      <a:noFill/>
                      <a:prstDash val="solid"/>
                    </a:lnTlToBr>
                    <a:lnBlToTr w="12700" cmpd="sng">
                      <a:noFill/>
                      <a:prstDash val="solid"/>
                    </a:lnBlToTr>
                    <a:solidFill>
                      <a:srgbClr val="F7E5E5"/>
                    </a:solidFill>
                  </a:tcPr>
                </a:tc>
                <a:tc>
                  <a:txBody>
                    <a:bodyPr/>
                    <a:lstStyle/>
                    <a:p>
                      <a:pPr marL="50800" marR="5080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lang="en-GB" sz="800" b="0" u="none" strike="noStrike" cap="none" noProof="0" dirty="0">
                          <a:solidFill>
                            <a:schemeClr val="tx1"/>
                          </a:solidFill>
                          <a:latin typeface="Arial" panose="020B0604020202020204" pitchFamily="34" charset="0"/>
                          <a:cs typeface="Arial" panose="020B0604020202020204" pitchFamily="34" charset="0"/>
                        </a:rPr>
                        <a:t>152 (55)</a:t>
                      </a:r>
                    </a:p>
                  </a:txBody>
                  <a:tcPr marL="0" marR="0" marT="2400" marB="2400"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9525" cap="flat" cmpd="sng" algn="ctr">
                      <a:solidFill>
                        <a:schemeClr val="tx1"/>
                      </a:solid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EAF2FA"/>
                    </a:solidFill>
                  </a:tcPr>
                </a:tc>
                <a:extLst>
                  <a:ext uri="{0D108BD9-81ED-4DB2-BD59-A6C34878D82A}">
                    <a16:rowId xmlns:a16="http://schemas.microsoft.com/office/drawing/2014/main" val="10001"/>
                  </a:ext>
                </a:extLst>
              </a:tr>
              <a:tr h="183401">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Median OS (95% CI),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months</a:t>
                      </a:r>
                    </a:p>
                  </a:txBody>
                  <a:tcPr marL="60967" marR="60967" marT="24000" marB="2400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18.0 (16.4-20.4)</a:t>
                      </a:r>
                    </a:p>
                  </a:txBody>
                  <a:tcPr marL="0" marR="0" marT="2400" marB="2400"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F7E5E5"/>
                    </a:solidFill>
                  </a:tcPr>
                </a:tc>
                <a:tc>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15.8 (13.1-17.4)</a:t>
                      </a:r>
                    </a:p>
                  </a:txBody>
                  <a:tcPr marL="0" marR="0" marT="2400" marB="2400"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EAF2FA"/>
                    </a:solidFill>
                  </a:tcPr>
                </a:tc>
                <a:extLst>
                  <a:ext uri="{0D108BD9-81ED-4DB2-BD59-A6C34878D82A}">
                    <a16:rowId xmlns:a16="http://schemas.microsoft.com/office/drawing/2014/main" val="10002"/>
                  </a:ext>
                </a:extLst>
              </a:tr>
              <a:tr h="140845">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HR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(95% CI)</a:t>
                      </a:r>
                    </a:p>
                  </a:txBody>
                  <a:tcPr marL="60967" marR="60967" marT="24000" marB="2400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gridSpan="2">
                  <a:txBody>
                    <a:bodyPr/>
                    <a:lstStyle/>
                    <a:p>
                      <a:pPr marL="50800" marR="5080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lang="en-GB" sz="800" b="0" u="none" strike="noStrike" cap="none" noProof="0" dirty="0">
                          <a:solidFill>
                            <a:schemeClr val="tx1"/>
                          </a:solidFill>
                          <a:latin typeface="Arial" panose="020B0604020202020204" pitchFamily="34" charset="0"/>
                          <a:cs typeface="Arial" panose="020B0604020202020204" pitchFamily="34" charset="0"/>
                        </a:rPr>
                        <a:t>0.89 (0.71-1.11)</a:t>
                      </a:r>
                    </a:p>
                  </a:txBody>
                  <a:tcPr marL="0" marR="0" marT="2400" marB="240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hMerge="1">
                  <a:txBody>
                    <a:bodyPr/>
                    <a:lstStyle/>
                    <a:p>
                      <a:endParaRPr lang="en-US"/>
                    </a:p>
                  </a:txBody>
                  <a:tcP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34949283"/>
                  </a:ext>
                </a:extLst>
              </a:tr>
            </a:tbl>
          </a:graphicData>
        </a:graphic>
      </p:graphicFrame>
    </p:spTree>
    <p:extLst>
      <p:ext uri="{BB962C8B-B14F-4D97-AF65-F5344CB8AC3E}">
        <p14:creationId xmlns:p14="http://schemas.microsoft.com/office/powerpoint/2010/main" val="3496142191"/>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F7DB0F50-82BF-BAA6-850B-B74D391FCFEB}"/>
              </a:ext>
            </a:extLst>
          </p:cNvPr>
          <p:cNvSpPr/>
          <p:nvPr/>
        </p:nvSpPr>
        <p:spPr>
          <a:xfrm>
            <a:off x="619200" y="1315080"/>
            <a:ext cx="10963199" cy="44640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noProof="0" dirty="0"/>
          </a:p>
        </p:txBody>
      </p:sp>
      <p:sp>
        <p:nvSpPr>
          <p:cNvPr id="4" name="Text Placeholder 3">
            <a:extLst>
              <a:ext uri="{FF2B5EF4-FFF2-40B4-BE49-F238E27FC236}">
                <a16:creationId xmlns:a16="http://schemas.microsoft.com/office/drawing/2014/main" id="{4BC040AC-9EAB-5182-ECB3-CA41A66C881C}"/>
              </a:ext>
            </a:extLst>
          </p:cNvPr>
          <p:cNvSpPr>
            <a:spLocks noGrp="1"/>
          </p:cNvSpPr>
          <p:nvPr>
            <p:ph type="body" idx="1"/>
          </p:nvPr>
        </p:nvSpPr>
        <p:spPr>
          <a:xfrm>
            <a:off x="609600" y="864000"/>
            <a:ext cx="10972800" cy="702470"/>
          </a:xfrm>
        </p:spPr>
        <p:txBody>
          <a:bodyPr/>
          <a:lstStyle/>
          <a:p>
            <a:r>
              <a:rPr lang="en-GB" noProof="0" dirty="0"/>
              <a:t>All Participants and PD-L1 CPS ≥10 (RECIST v1.1, BICR)</a:t>
            </a:r>
          </a:p>
          <a:p>
            <a:endParaRPr lang="en-GB" noProof="0" dirty="0"/>
          </a:p>
        </p:txBody>
      </p:sp>
      <p:sp>
        <p:nvSpPr>
          <p:cNvPr id="2" name="Title 1" hidden="1">
            <a:extLst>
              <a:ext uri="{FF2B5EF4-FFF2-40B4-BE49-F238E27FC236}">
                <a16:creationId xmlns:a16="http://schemas.microsoft.com/office/drawing/2014/main" id="{D97F96C2-C4B0-3AE5-B584-E81A783012B4}"/>
              </a:ext>
            </a:extLst>
          </p:cNvPr>
          <p:cNvSpPr>
            <a:spLocks noGrp="1"/>
          </p:cNvSpPr>
          <p:nvPr>
            <p:ph type="title"/>
          </p:nvPr>
        </p:nvSpPr>
        <p:spPr/>
        <p:txBody>
          <a:bodyPr>
            <a:normAutofit fontScale="90000"/>
          </a:bodyPr>
          <a:lstStyle/>
          <a:p>
            <a:r>
              <a:rPr lang="en-GB" sz="4134" noProof="0" dirty="0"/>
              <a:t>Progression-Free Survival </a:t>
            </a:r>
            <a:r>
              <a:rPr lang="en-GB" sz="2667" noProof="0" dirty="0"/>
              <a:t>(All Participants and PD-L1 </a:t>
            </a:r>
            <a:r>
              <a:rPr lang="en-GB" sz="2667" spc="20" noProof="0" dirty="0"/>
              <a:t>CPS ≥10)</a:t>
            </a:r>
            <a:br>
              <a:rPr lang="en-GB" sz="2667" noProof="0" dirty="0"/>
            </a:br>
            <a:r>
              <a:rPr lang="en-GB" sz="1867" noProof="0" dirty="0"/>
              <a:t>RECIST V1.1, BICR</a:t>
            </a:r>
            <a:endParaRPr lang="en-GB" sz="1600" noProof="0" dirty="0"/>
          </a:p>
        </p:txBody>
      </p:sp>
      <p:sp>
        <p:nvSpPr>
          <p:cNvPr id="9" name="Content Placeholder 8">
            <a:extLst>
              <a:ext uri="{FF2B5EF4-FFF2-40B4-BE49-F238E27FC236}">
                <a16:creationId xmlns:a16="http://schemas.microsoft.com/office/drawing/2014/main" id="{0D3A3889-343C-5F14-9C6F-D8611D3BCBC0}"/>
              </a:ext>
            </a:extLst>
          </p:cNvPr>
          <p:cNvSpPr>
            <a:spLocks noGrp="1"/>
          </p:cNvSpPr>
          <p:nvPr>
            <p:ph sz="quarter" idx="15"/>
          </p:nvPr>
        </p:nvSpPr>
        <p:spPr>
          <a:xfrm>
            <a:off x="620183" y="6356351"/>
            <a:ext cx="10372361" cy="365125"/>
          </a:xfrm>
        </p:spPr>
        <p:txBody>
          <a:bodyPr anchor="b"/>
          <a:lstStyle/>
          <a:p>
            <a:r>
              <a:rPr lang="en-GB" sz="1000" noProof="0" dirty="0">
                <a:solidFill>
                  <a:schemeClr val="accent6">
                    <a:lumMod val="60000"/>
                    <a:lumOff val="40000"/>
                  </a:schemeClr>
                </a:solidFill>
                <a:ea typeface="Aileron" charset="0"/>
              </a:rPr>
              <a:t>Data cut-off: 8 May 2025</a:t>
            </a:r>
            <a:endParaRPr lang="en-GB" sz="1000" noProof="0" dirty="0">
              <a:solidFill>
                <a:schemeClr val="accent6">
                  <a:lumMod val="60000"/>
                  <a:lumOff val="40000"/>
                </a:schemeClr>
              </a:solidFill>
            </a:endParaRPr>
          </a:p>
          <a:p>
            <a:r>
              <a:rPr lang="en-GB" sz="1000" noProof="0" dirty="0">
                <a:solidFill>
                  <a:schemeClr val="accent6">
                    <a:lumMod val="60000"/>
                    <a:lumOff val="40000"/>
                  </a:schemeClr>
                </a:solidFill>
              </a:rPr>
              <a:t>BICR, blinded independent central review; chemo, chemotherapy; CI, confidence interval; CPS, combined positive score; HR, hazard ratio; len, lenvatinib;</a:t>
            </a:r>
            <a:br>
              <a:rPr lang="en-GB" sz="1000" noProof="0" dirty="0">
                <a:solidFill>
                  <a:schemeClr val="accent6">
                    <a:lumMod val="60000"/>
                    <a:lumOff val="40000"/>
                  </a:schemeClr>
                </a:solidFill>
              </a:rPr>
            </a:br>
            <a:r>
              <a:rPr lang="en-GB" sz="1000" noProof="0" dirty="0">
                <a:solidFill>
                  <a:schemeClr val="accent6">
                    <a:lumMod val="60000"/>
                    <a:lumOff val="40000"/>
                  </a:schemeClr>
                </a:solidFill>
              </a:rPr>
              <a:t>mo, month; pembro, pembrolizumab; PFS, progression-free survival; RECIST, Response Evaluation Criteria in Solid Tumours</a:t>
            </a:r>
          </a:p>
          <a:p>
            <a:r>
              <a:rPr lang="en-GB" sz="1000" noProof="0" dirty="0">
                <a:solidFill>
                  <a:schemeClr val="accent6">
                    <a:lumMod val="60000"/>
                    <a:lumOff val="40000"/>
                  </a:schemeClr>
                </a:solidFill>
              </a:rPr>
              <a:t>Sun J-M, et al. Ann Oncol. 2025;36(suppl_2):S1-S60. 10.1016/annonc/annonc1965 (Abstract LBA79, ESMO 2025) </a:t>
            </a:r>
          </a:p>
        </p:txBody>
      </p:sp>
      <p:sp>
        <p:nvSpPr>
          <p:cNvPr id="6" name="TextBox 5">
            <a:extLst>
              <a:ext uri="{FF2B5EF4-FFF2-40B4-BE49-F238E27FC236}">
                <a16:creationId xmlns:a16="http://schemas.microsoft.com/office/drawing/2014/main" id="{CC80F387-D7A8-AFF1-0175-6248EA2A15BC}"/>
              </a:ext>
            </a:extLst>
          </p:cNvPr>
          <p:cNvSpPr txBox="1"/>
          <p:nvPr/>
        </p:nvSpPr>
        <p:spPr>
          <a:xfrm>
            <a:off x="491367" y="214695"/>
            <a:ext cx="11221257" cy="584775"/>
          </a:xfrm>
          <a:prstGeom prst="rect">
            <a:avLst/>
          </a:prstGeom>
          <a:noFill/>
        </p:spPr>
        <p:txBody>
          <a:bodyPr wrap="square" rtlCol="0">
            <a:spAutoFit/>
          </a:bodyPr>
          <a:lstStyle/>
          <a:p>
            <a:r>
              <a:rPr lang="en-GB" sz="3200" b="1" noProof="0" dirty="0">
                <a:solidFill>
                  <a:srgbClr val="5D8298"/>
                </a:solidFill>
                <a:latin typeface="Arial" panose="020B0604020202020204" pitchFamily="34" charset="0"/>
                <a:cs typeface="Arial" panose="020B0604020202020204" pitchFamily="34" charset="0"/>
              </a:rPr>
              <a:t>LEAP-014: PROGRESSION-FREE SURVIVAL</a:t>
            </a:r>
          </a:p>
        </p:txBody>
      </p:sp>
      <p:sp>
        <p:nvSpPr>
          <p:cNvPr id="10" name="Slide Number Placeholder 9">
            <a:extLst>
              <a:ext uri="{FF2B5EF4-FFF2-40B4-BE49-F238E27FC236}">
                <a16:creationId xmlns:a16="http://schemas.microsoft.com/office/drawing/2014/main" id="{6B64E909-53D3-2664-1AB6-9E15D79B5E3B}"/>
              </a:ext>
            </a:extLst>
          </p:cNvPr>
          <p:cNvSpPr>
            <a:spLocks noGrp="1"/>
          </p:cNvSpPr>
          <p:nvPr>
            <p:ph type="sldNum" sz="quarter" idx="4"/>
          </p:nvPr>
        </p:nvSpPr>
        <p:spPr/>
        <p:txBody>
          <a:bodyPr/>
          <a:lstStyle/>
          <a:p>
            <a:fld id="{FCE43C0F-8A7B-3A4B-9DB5-B3472E36E833}" type="slidenum">
              <a:rPr lang="en-GB" noProof="0" smtClean="0"/>
              <a:pPr/>
              <a:t>79</a:t>
            </a:fld>
            <a:endParaRPr lang="en-GB" noProof="0" dirty="0"/>
          </a:p>
        </p:txBody>
      </p:sp>
      <p:pic>
        <p:nvPicPr>
          <p:cNvPr id="12" name="Graphic 11">
            <a:extLst>
              <a:ext uri="{FF2B5EF4-FFF2-40B4-BE49-F238E27FC236}">
                <a16:creationId xmlns:a16="http://schemas.microsoft.com/office/drawing/2014/main" id="{63DAA163-EF0C-C4DD-0AE9-6B05748737C0}"/>
              </a:ext>
            </a:extLst>
          </p:cNvPr>
          <p:cNvPicPr>
            <a:picLocks noChangeAspect="1"/>
          </p:cNvPicPr>
          <p:nvPr/>
        </p:nvPicPr>
        <p:blipFill>
          <a:blip r:embed="rId2">
            <a:extLst>
              <a:ext uri="{96DAC541-7B7A-43D3-8B79-37D633B846F1}">
                <asvg:svgBlip xmlns:asvg="http://schemas.microsoft.com/office/drawing/2016/SVG/main" r:embed="rId3"/>
              </a:ext>
            </a:extLst>
          </a:blip>
          <a:srcRect/>
          <a:stretch/>
        </p:blipFill>
        <p:spPr>
          <a:xfrm>
            <a:off x="1346440" y="2202416"/>
            <a:ext cx="9955530" cy="3131820"/>
          </a:xfrm>
          <a:prstGeom prst="rect">
            <a:avLst/>
          </a:prstGeom>
        </p:spPr>
      </p:pic>
      <p:sp>
        <p:nvSpPr>
          <p:cNvPr id="14" name="TextBox 13">
            <a:extLst>
              <a:ext uri="{FF2B5EF4-FFF2-40B4-BE49-F238E27FC236}">
                <a16:creationId xmlns:a16="http://schemas.microsoft.com/office/drawing/2014/main" id="{70881D6C-75D4-B6C1-A2FC-3DA0A556B3A9}"/>
              </a:ext>
            </a:extLst>
          </p:cNvPr>
          <p:cNvSpPr txBox="1"/>
          <p:nvPr/>
        </p:nvSpPr>
        <p:spPr>
          <a:xfrm rot="16200000">
            <a:off x="746700" y="3561415"/>
            <a:ext cx="484108" cy="153888"/>
          </a:xfrm>
          <a:prstGeom prst="rect">
            <a:avLst/>
          </a:prstGeom>
          <a:noFill/>
        </p:spPr>
        <p:txBody>
          <a:bodyPr wrap="none" lIns="0" tIns="0" rIns="0" bIns="0" rtlCol="0">
            <a:spAutoFit/>
          </a:bodyPr>
          <a:lstStyle/>
          <a:p>
            <a:pPr algn="r"/>
            <a:r>
              <a:rPr lang="en-GB" sz="1000" b="1" noProof="0" dirty="0">
                <a:latin typeface="Arial" panose="020B0604020202020204" pitchFamily="34" charset="0"/>
                <a:ea typeface="Aileron" charset="0"/>
                <a:cs typeface="Arial" panose="020B0604020202020204" pitchFamily="34" charset="0"/>
              </a:rPr>
              <a:t>PFS (%)</a:t>
            </a:r>
          </a:p>
        </p:txBody>
      </p:sp>
      <p:sp>
        <p:nvSpPr>
          <p:cNvPr id="17" name="TextBox 16">
            <a:extLst>
              <a:ext uri="{FF2B5EF4-FFF2-40B4-BE49-F238E27FC236}">
                <a16:creationId xmlns:a16="http://schemas.microsoft.com/office/drawing/2014/main" id="{467559A7-BE83-9D1E-E1C1-14845850F30E}"/>
              </a:ext>
            </a:extLst>
          </p:cNvPr>
          <p:cNvSpPr txBox="1"/>
          <p:nvPr/>
        </p:nvSpPr>
        <p:spPr>
          <a:xfrm>
            <a:off x="1093021" y="2183932"/>
            <a:ext cx="211596"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100</a:t>
            </a:r>
          </a:p>
        </p:txBody>
      </p:sp>
      <p:sp>
        <p:nvSpPr>
          <p:cNvPr id="18" name="TextBox 17">
            <a:extLst>
              <a:ext uri="{FF2B5EF4-FFF2-40B4-BE49-F238E27FC236}">
                <a16:creationId xmlns:a16="http://schemas.microsoft.com/office/drawing/2014/main" id="{9B70304C-8A2B-9493-FC6A-8A2D75E1427F}"/>
              </a:ext>
            </a:extLst>
          </p:cNvPr>
          <p:cNvSpPr txBox="1"/>
          <p:nvPr/>
        </p:nvSpPr>
        <p:spPr>
          <a:xfrm>
            <a:off x="1163553" y="2459205"/>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90</a:t>
            </a:r>
          </a:p>
        </p:txBody>
      </p:sp>
      <p:sp>
        <p:nvSpPr>
          <p:cNvPr id="19" name="TextBox 18">
            <a:extLst>
              <a:ext uri="{FF2B5EF4-FFF2-40B4-BE49-F238E27FC236}">
                <a16:creationId xmlns:a16="http://schemas.microsoft.com/office/drawing/2014/main" id="{A218F455-2760-224F-6F55-AE96A33C0949}"/>
              </a:ext>
            </a:extLst>
          </p:cNvPr>
          <p:cNvSpPr txBox="1"/>
          <p:nvPr/>
        </p:nvSpPr>
        <p:spPr>
          <a:xfrm>
            <a:off x="1163553" y="4386109"/>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20</a:t>
            </a:r>
          </a:p>
        </p:txBody>
      </p:sp>
      <p:sp>
        <p:nvSpPr>
          <p:cNvPr id="20" name="TextBox 19">
            <a:extLst>
              <a:ext uri="{FF2B5EF4-FFF2-40B4-BE49-F238E27FC236}">
                <a16:creationId xmlns:a16="http://schemas.microsoft.com/office/drawing/2014/main" id="{FD34EAFB-D809-9E6C-E968-06C2B2C49226}"/>
              </a:ext>
            </a:extLst>
          </p:cNvPr>
          <p:cNvSpPr txBox="1"/>
          <p:nvPr/>
        </p:nvSpPr>
        <p:spPr>
          <a:xfrm>
            <a:off x="1234085" y="4936657"/>
            <a:ext cx="70532"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0</a:t>
            </a:r>
          </a:p>
        </p:txBody>
      </p:sp>
      <p:sp>
        <p:nvSpPr>
          <p:cNvPr id="21" name="TextBox 20">
            <a:extLst>
              <a:ext uri="{FF2B5EF4-FFF2-40B4-BE49-F238E27FC236}">
                <a16:creationId xmlns:a16="http://schemas.microsoft.com/office/drawing/2014/main" id="{B4B01220-3D89-D3E4-3EBC-8B3C072ECC3B}"/>
              </a:ext>
            </a:extLst>
          </p:cNvPr>
          <p:cNvSpPr txBox="1"/>
          <p:nvPr/>
        </p:nvSpPr>
        <p:spPr>
          <a:xfrm>
            <a:off x="1163553" y="4661382"/>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10</a:t>
            </a:r>
          </a:p>
        </p:txBody>
      </p:sp>
      <p:sp>
        <p:nvSpPr>
          <p:cNvPr id="22" name="TextBox 21">
            <a:extLst>
              <a:ext uri="{FF2B5EF4-FFF2-40B4-BE49-F238E27FC236}">
                <a16:creationId xmlns:a16="http://schemas.microsoft.com/office/drawing/2014/main" id="{F3C19B04-80CD-24C0-CF3A-AFCDF7AB38B6}"/>
              </a:ext>
            </a:extLst>
          </p:cNvPr>
          <p:cNvSpPr txBox="1"/>
          <p:nvPr/>
        </p:nvSpPr>
        <p:spPr>
          <a:xfrm>
            <a:off x="1163553" y="4110837"/>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30</a:t>
            </a:r>
          </a:p>
        </p:txBody>
      </p:sp>
      <p:sp>
        <p:nvSpPr>
          <p:cNvPr id="23" name="TextBox 22">
            <a:extLst>
              <a:ext uri="{FF2B5EF4-FFF2-40B4-BE49-F238E27FC236}">
                <a16:creationId xmlns:a16="http://schemas.microsoft.com/office/drawing/2014/main" id="{CDA46877-3C2D-F06E-D2A0-22F00268CCC5}"/>
              </a:ext>
            </a:extLst>
          </p:cNvPr>
          <p:cNvSpPr txBox="1"/>
          <p:nvPr/>
        </p:nvSpPr>
        <p:spPr>
          <a:xfrm>
            <a:off x="1163553" y="3835565"/>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40</a:t>
            </a:r>
          </a:p>
        </p:txBody>
      </p:sp>
      <p:sp>
        <p:nvSpPr>
          <p:cNvPr id="24" name="TextBox 23">
            <a:extLst>
              <a:ext uri="{FF2B5EF4-FFF2-40B4-BE49-F238E27FC236}">
                <a16:creationId xmlns:a16="http://schemas.microsoft.com/office/drawing/2014/main" id="{A6394058-115E-7287-AA1C-36F8E12C6F92}"/>
              </a:ext>
            </a:extLst>
          </p:cNvPr>
          <p:cNvSpPr txBox="1"/>
          <p:nvPr/>
        </p:nvSpPr>
        <p:spPr>
          <a:xfrm>
            <a:off x="1163553" y="3560293"/>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50</a:t>
            </a:r>
          </a:p>
        </p:txBody>
      </p:sp>
      <p:sp>
        <p:nvSpPr>
          <p:cNvPr id="25" name="TextBox 24">
            <a:extLst>
              <a:ext uri="{FF2B5EF4-FFF2-40B4-BE49-F238E27FC236}">
                <a16:creationId xmlns:a16="http://schemas.microsoft.com/office/drawing/2014/main" id="{31C98A58-7CA6-D7C0-9F7F-7C0CE797E0CC}"/>
              </a:ext>
            </a:extLst>
          </p:cNvPr>
          <p:cNvSpPr txBox="1"/>
          <p:nvPr/>
        </p:nvSpPr>
        <p:spPr>
          <a:xfrm>
            <a:off x="1163553" y="3285021"/>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60</a:t>
            </a:r>
          </a:p>
        </p:txBody>
      </p:sp>
      <p:sp>
        <p:nvSpPr>
          <p:cNvPr id="26" name="TextBox 25">
            <a:extLst>
              <a:ext uri="{FF2B5EF4-FFF2-40B4-BE49-F238E27FC236}">
                <a16:creationId xmlns:a16="http://schemas.microsoft.com/office/drawing/2014/main" id="{51206A1F-1C0F-B52C-C6B9-0554EE6F0746}"/>
              </a:ext>
            </a:extLst>
          </p:cNvPr>
          <p:cNvSpPr txBox="1"/>
          <p:nvPr/>
        </p:nvSpPr>
        <p:spPr>
          <a:xfrm>
            <a:off x="1163553" y="3009749"/>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70</a:t>
            </a:r>
          </a:p>
        </p:txBody>
      </p:sp>
      <p:sp>
        <p:nvSpPr>
          <p:cNvPr id="27" name="TextBox 26">
            <a:extLst>
              <a:ext uri="{FF2B5EF4-FFF2-40B4-BE49-F238E27FC236}">
                <a16:creationId xmlns:a16="http://schemas.microsoft.com/office/drawing/2014/main" id="{68F734F8-82C5-9AE2-D2CA-5AA02D379AE3}"/>
              </a:ext>
            </a:extLst>
          </p:cNvPr>
          <p:cNvSpPr txBox="1"/>
          <p:nvPr/>
        </p:nvSpPr>
        <p:spPr>
          <a:xfrm>
            <a:off x="1163553" y="2734477"/>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80</a:t>
            </a:r>
          </a:p>
        </p:txBody>
      </p:sp>
      <p:sp>
        <p:nvSpPr>
          <p:cNvPr id="30" name="TextBox 29">
            <a:extLst>
              <a:ext uri="{FF2B5EF4-FFF2-40B4-BE49-F238E27FC236}">
                <a16:creationId xmlns:a16="http://schemas.microsoft.com/office/drawing/2014/main" id="{640BDFE5-182A-B0A7-D193-30C3B97C697E}"/>
              </a:ext>
            </a:extLst>
          </p:cNvPr>
          <p:cNvSpPr txBox="1"/>
          <p:nvPr/>
        </p:nvSpPr>
        <p:spPr>
          <a:xfrm>
            <a:off x="2693965" y="2643266"/>
            <a:ext cx="646011" cy="494687"/>
          </a:xfrm>
          <a:prstGeom prst="rect">
            <a:avLst/>
          </a:prstGeom>
          <a:noFill/>
        </p:spPr>
        <p:txBody>
          <a:bodyPr wrap="none" lIns="0" tIns="0" rIns="0" bIns="0" rtlCol="0">
            <a:spAutoFit/>
          </a:bodyPr>
          <a:lstStyle/>
          <a:p>
            <a:pPr>
              <a:lnSpc>
                <a:spcPct val="110000"/>
              </a:lnSpc>
            </a:pPr>
            <a:r>
              <a:rPr lang="en-GB" sz="1000" b="1" noProof="0" dirty="0">
                <a:latin typeface="Arial" panose="020B0604020202020204" pitchFamily="34" charset="0"/>
                <a:ea typeface="Aileron" charset="0"/>
                <a:cs typeface="Arial" panose="020B0604020202020204" pitchFamily="34" charset="0"/>
              </a:rPr>
              <a:t>12-mo rate</a:t>
            </a:r>
          </a:p>
          <a:p>
            <a:pPr>
              <a:lnSpc>
                <a:spcPct val="110000"/>
              </a:lnSpc>
            </a:pPr>
            <a:r>
              <a:rPr lang="en-GB" sz="1000" b="1" noProof="0" dirty="0">
                <a:solidFill>
                  <a:srgbClr val="C7583B"/>
                </a:solidFill>
                <a:latin typeface="Arial" panose="020B0604020202020204" pitchFamily="34" charset="0"/>
                <a:ea typeface="Aileron" charset="0"/>
                <a:cs typeface="Arial" panose="020B0604020202020204" pitchFamily="34" charset="0"/>
              </a:rPr>
              <a:t>31%</a:t>
            </a:r>
          </a:p>
          <a:p>
            <a:pPr>
              <a:lnSpc>
                <a:spcPct val="110000"/>
              </a:lnSpc>
            </a:pPr>
            <a:r>
              <a:rPr lang="en-GB" sz="1000" b="1" noProof="0" dirty="0">
                <a:solidFill>
                  <a:schemeClr val="tx2"/>
                </a:solidFill>
                <a:latin typeface="Arial" panose="020B0604020202020204" pitchFamily="34" charset="0"/>
                <a:ea typeface="Aileron" charset="0"/>
                <a:cs typeface="Arial" panose="020B0604020202020204" pitchFamily="34" charset="0"/>
              </a:rPr>
              <a:t>23%</a:t>
            </a:r>
          </a:p>
        </p:txBody>
      </p:sp>
      <p:sp>
        <p:nvSpPr>
          <p:cNvPr id="35" name="TextBox 34">
            <a:extLst>
              <a:ext uri="{FF2B5EF4-FFF2-40B4-BE49-F238E27FC236}">
                <a16:creationId xmlns:a16="http://schemas.microsoft.com/office/drawing/2014/main" id="{0CDDCA54-9DB9-84DB-E140-1B397CAA285F}"/>
              </a:ext>
            </a:extLst>
          </p:cNvPr>
          <p:cNvSpPr txBox="1"/>
          <p:nvPr/>
        </p:nvSpPr>
        <p:spPr>
          <a:xfrm>
            <a:off x="3951265" y="3011566"/>
            <a:ext cx="646011" cy="494687"/>
          </a:xfrm>
          <a:prstGeom prst="rect">
            <a:avLst/>
          </a:prstGeom>
          <a:noFill/>
        </p:spPr>
        <p:txBody>
          <a:bodyPr wrap="none" lIns="0" tIns="0" rIns="0" bIns="0" rtlCol="0">
            <a:spAutoFit/>
          </a:bodyPr>
          <a:lstStyle/>
          <a:p>
            <a:pPr>
              <a:lnSpc>
                <a:spcPct val="110000"/>
              </a:lnSpc>
            </a:pPr>
            <a:r>
              <a:rPr lang="en-GB" sz="1000" b="1" noProof="0" dirty="0">
                <a:latin typeface="Arial" panose="020B0604020202020204" pitchFamily="34" charset="0"/>
                <a:ea typeface="Aileron" charset="0"/>
                <a:cs typeface="Arial" panose="020B0604020202020204" pitchFamily="34" charset="0"/>
              </a:rPr>
              <a:t>24-mo rate</a:t>
            </a:r>
          </a:p>
          <a:p>
            <a:pPr>
              <a:lnSpc>
                <a:spcPct val="110000"/>
              </a:lnSpc>
            </a:pPr>
            <a:r>
              <a:rPr lang="en-GB" sz="1000" b="1" noProof="0" dirty="0">
                <a:solidFill>
                  <a:srgbClr val="C7583B"/>
                </a:solidFill>
                <a:latin typeface="Arial" panose="020B0604020202020204" pitchFamily="34" charset="0"/>
                <a:ea typeface="Aileron" charset="0"/>
                <a:cs typeface="Arial" panose="020B0604020202020204" pitchFamily="34" charset="0"/>
              </a:rPr>
              <a:t>12%</a:t>
            </a:r>
          </a:p>
          <a:p>
            <a:pPr>
              <a:lnSpc>
                <a:spcPct val="110000"/>
              </a:lnSpc>
            </a:pPr>
            <a:r>
              <a:rPr lang="en-GB" sz="1000" b="1" noProof="0" dirty="0">
                <a:solidFill>
                  <a:schemeClr val="tx2"/>
                </a:solidFill>
                <a:latin typeface="Arial" panose="020B0604020202020204" pitchFamily="34" charset="0"/>
                <a:ea typeface="Aileron" charset="0"/>
                <a:cs typeface="Arial" panose="020B0604020202020204" pitchFamily="34" charset="0"/>
              </a:rPr>
              <a:t>15%</a:t>
            </a:r>
          </a:p>
        </p:txBody>
      </p:sp>
      <p:sp>
        <p:nvSpPr>
          <p:cNvPr id="36" name="TextBox 35">
            <a:extLst>
              <a:ext uri="{FF2B5EF4-FFF2-40B4-BE49-F238E27FC236}">
                <a16:creationId xmlns:a16="http://schemas.microsoft.com/office/drawing/2014/main" id="{51E752E8-A791-C48D-5E86-7D83A6A86AFE}"/>
              </a:ext>
            </a:extLst>
          </p:cNvPr>
          <p:cNvSpPr txBox="1"/>
          <p:nvPr/>
        </p:nvSpPr>
        <p:spPr>
          <a:xfrm>
            <a:off x="1665544" y="5082387"/>
            <a:ext cx="70532"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3</a:t>
            </a:r>
          </a:p>
        </p:txBody>
      </p:sp>
      <p:sp>
        <p:nvSpPr>
          <p:cNvPr id="37" name="TextBox 36">
            <a:extLst>
              <a:ext uri="{FF2B5EF4-FFF2-40B4-BE49-F238E27FC236}">
                <a16:creationId xmlns:a16="http://schemas.microsoft.com/office/drawing/2014/main" id="{A13D82C7-8A14-D7F6-FB92-B417B8A00185}"/>
              </a:ext>
            </a:extLst>
          </p:cNvPr>
          <p:cNvSpPr txBox="1"/>
          <p:nvPr/>
        </p:nvSpPr>
        <p:spPr>
          <a:xfrm>
            <a:off x="5681578"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42</a:t>
            </a:r>
          </a:p>
        </p:txBody>
      </p:sp>
      <p:sp>
        <p:nvSpPr>
          <p:cNvPr id="38" name="TextBox 37">
            <a:extLst>
              <a:ext uri="{FF2B5EF4-FFF2-40B4-BE49-F238E27FC236}">
                <a16:creationId xmlns:a16="http://schemas.microsoft.com/office/drawing/2014/main" id="{85B715AC-A23D-663D-FDE0-91C438E68FAD}"/>
              </a:ext>
            </a:extLst>
          </p:cNvPr>
          <p:cNvSpPr txBox="1"/>
          <p:nvPr/>
        </p:nvSpPr>
        <p:spPr>
          <a:xfrm>
            <a:off x="5367253"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39</a:t>
            </a:r>
          </a:p>
        </p:txBody>
      </p:sp>
      <p:sp>
        <p:nvSpPr>
          <p:cNvPr id="39" name="TextBox 38">
            <a:extLst>
              <a:ext uri="{FF2B5EF4-FFF2-40B4-BE49-F238E27FC236}">
                <a16:creationId xmlns:a16="http://schemas.microsoft.com/office/drawing/2014/main" id="{08EBD9D8-3F96-FDA8-F876-E788BBE0D94F}"/>
              </a:ext>
            </a:extLst>
          </p:cNvPr>
          <p:cNvSpPr txBox="1"/>
          <p:nvPr/>
        </p:nvSpPr>
        <p:spPr>
          <a:xfrm>
            <a:off x="5049753"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36</a:t>
            </a:r>
          </a:p>
        </p:txBody>
      </p:sp>
      <p:sp>
        <p:nvSpPr>
          <p:cNvPr id="40" name="TextBox 39">
            <a:extLst>
              <a:ext uri="{FF2B5EF4-FFF2-40B4-BE49-F238E27FC236}">
                <a16:creationId xmlns:a16="http://schemas.microsoft.com/office/drawing/2014/main" id="{731E804E-2F1F-E34B-D43A-A26B49590450}"/>
              </a:ext>
            </a:extLst>
          </p:cNvPr>
          <p:cNvSpPr txBox="1"/>
          <p:nvPr/>
        </p:nvSpPr>
        <p:spPr>
          <a:xfrm>
            <a:off x="4751303"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33</a:t>
            </a:r>
          </a:p>
        </p:txBody>
      </p:sp>
      <p:sp>
        <p:nvSpPr>
          <p:cNvPr id="41" name="TextBox 40">
            <a:extLst>
              <a:ext uri="{FF2B5EF4-FFF2-40B4-BE49-F238E27FC236}">
                <a16:creationId xmlns:a16="http://schemas.microsoft.com/office/drawing/2014/main" id="{39189EBD-5029-DF0F-5EA2-83A40BA98454}"/>
              </a:ext>
            </a:extLst>
          </p:cNvPr>
          <p:cNvSpPr txBox="1"/>
          <p:nvPr/>
        </p:nvSpPr>
        <p:spPr>
          <a:xfrm>
            <a:off x="4421103"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30</a:t>
            </a:r>
          </a:p>
        </p:txBody>
      </p:sp>
      <p:sp>
        <p:nvSpPr>
          <p:cNvPr id="42" name="TextBox 41">
            <a:extLst>
              <a:ext uri="{FF2B5EF4-FFF2-40B4-BE49-F238E27FC236}">
                <a16:creationId xmlns:a16="http://schemas.microsoft.com/office/drawing/2014/main" id="{9CCA8D10-8E7C-DB42-E9B4-10E85E0324CD}"/>
              </a:ext>
            </a:extLst>
          </p:cNvPr>
          <p:cNvSpPr txBox="1"/>
          <p:nvPr/>
        </p:nvSpPr>
        <p:spPr>
          <a:xfrm>
            <a:off x="4116303"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27</a:t>
            </a:r>
          </a:p>
        </p:txBody>
      </p:sp>
      <p:sp>
        <p:nvSpPr>
          <p:cNvPr id="43" name="TextBox 42">
            <a:extLst>
              <a:ext uri="{FF2B5EF4-FFF2-40B4-BE49-F238E27FC236}">
                <a16:creationId xmlns:a16="http://schemas.microsoft.com/office/drawing/2014/main" id="{333326AD-2D5E-0D92-9ED6-B5314531F7EB}"/>
              </a:ext>
            </a:extLst>
          </p:cNvPr>
          <p:cNvSpPr txBox="1"/>
          <p:nvPr/>
        </p:nvSpPr>
        <p:spPr>
          <a:xfrm>
            <a:off x="3814678"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24</a:t>
            </a:r>
          </a:p>
        </p:txBody>
      </p:sp>
      <p:sp>
        <p:nvSpPr>
          <p:cNvPr id="44" name="TextBox 43">
            <a:extLst>
              <a:ext uri="{FF2B5EF4-FFF2-40B4-BE49-F238E27FC236}">
                <a16:creationId xmlns:a16="http://schemas.microsoft.com/office/drawing/2014/main" id="{F4E7C6A4-8EF6-64D6-5485-C1209BBED15D}"/>
              </a:ext>
            </a:extLst>
          </p:cNvPr>
          <p:cNvSpPr txBox="1"/>
          <p:nvPr/>
        </p:nvSpPr>
        <p:spPr>
          <a:xfrm>
            <a:off x="3500353"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21</a:t>
            </a:r>
          </a:p>
        </p:txBody>
      </p:sp>
      <p:sp>
        <p:nvSpPr>
          <p:cNvPr id="45" name="TextBox 44">
            <a:extLst>
              <a:ext uri="{FF2B5EF4-FFF2-40B4-BE49-F238E27FC236}">
                <a16:creationId xmlns:a16="http://schemas.microsoft.com/office/drawing/2014/main" id="{C73474AD-9573-7E09-2D56-B2B42607D250}"/>
              </a:ext>
            </a:extLst>
          </p:cNvPr>
          <p:cNvSpPr txBox="1"/>
          <p:nvPr/>
        </p:nvSpPr>
        <p:spPr>
          <a:xfrm>
            <a:off x="3182853"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18</a:t>
            </a:r>
          </a:p>
        </p:txBody>
      </p:sp>
      <p:sp>
        <p:nvSpPr>
          <p:cNvPr id="46" name="TextBox 45">
            <a:extLst>
              <a:ext uri="{FF2B5EF4-FFF2-40B4-BE49-F238E27FC236}">
                <a16:creationId xmlns:a16="http://schemas.microsoft.com/office/drawing/2014/main" id="{E1C23BDE-5C76-0467-1B52-3D948D28B2FD}"/>
              </a:ext>
            </a:extLst>
          </p:cNvPr>
          <p:cNvSpPr txBox="1"/>
          <p:nvPr/>
        </p:nvSpPr>
        <p:spPr>
          <a:xfrm>
            <a:off x="2878053"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15</a:t>
            </a:r>
          </a:p>
        </p:txBody>
      </p:sp>
      <p:sp>
        <p:nvSpPr>
          <p:cNvPr id="47" name="TextBox 46">
            <a:extLst>
              <a:ext uri="{FF2B5EF4-FFF2-40B4-BE49-F238E27FC236}">
                <a16:creationId xmlns:a16="http://schemas.microsoft.com/office/drawing/2014/main" id="{CFEFCC5F-FB33-E0DE-1DE7-13BF6447EA14}"/>
              </a:ext>
            </a:extLst>
          </p:cNvPr>
          <p:cNvSpPr txBox="1"/>
          <p:nvPr/>
        </p:nvSpPr>
        <p:spPr>
          <a:xfrm>
            <a:off x="2566903"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12</a:t>
            </a:r>
          </a:p>
        </p:txBody>
      </p:sp>
      <p:sp>
        <p:nvSpPr>
          <p:cNvPr id="48" name="TextBox 47">
            <a:extLst>
              <a:ext uri="{FF2B5EF4-FFF2-40B4-BE49-F238E27FC236}">
                <a16:creationId xmlns:a16="http://schemas.microsoft.com/office/drawing/2014/main" id="{4FAFA180-CB24-6AE4-4CC2-C409A1CFDB99}"/>
              </a:ext>
            </a:extLst>
          </p:cNvPr>
          <p:cNvSpPr txBox="1"/>
          <p:nvPr/>
        </p:nvSpPr>
        <p:spPr>
          <a:xfrm>
            <a:off x="2291019" y="5082387"/>
            <a:ext cx="70532"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9</a:t>
            </a:r>
          </a:p>
        </p:txBody>
      </p:sp>
      <p:sp>
        <p:nvSpPr>
          <p:cNvPr id="49" name="TextBox 48">
            <a:extLst>
              <a:ext uri="{FF2B5EF4-FFF2-40B4-BE49-F238E27FC236}">
                <a16:creationId xmlns:a16="http://schemas.microsoft.com/office/drawing/2014/main" id="{853DDF76-C326-693A-1004-50DC4259454C}"/>
              </a:ext>
            </a:extLst>
          </p:cNvPr>
          <p:cNvSpPr txBox="1"/>
          <p:nvPr/>
        </p:nvSpPr>
        <p:spPr>
          <a:xfrm>
            <a:off x="1976694" y="5082387"/>
            <a:ext cx="70532"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6</a:t>
            </a:r>
          </a:p>
        </p:txBody>
      </p:sp>
      <p:sp>
        <p:nvSpPr>
          <p:cNvPr id="50" name="TextBox 49">
            <a:extLst>
              <a:ext uri="{FF2B5EF4-FFF2-40B4-BE49-F238E27FC236}">
                <a16:creationId xmlns:a16="http://schemas.microsoft.com/office/drawing/2014/main" id="{955E0AF6-9A6B-11BA-E661-6C1CD846E1A8}"/>
              </a:ext>
            </a:extLst>
          </p:cNvPr>
          <p:cNvSpPr txBox="1"/>
          <p:nvPr/>
        </p:nvSpPr>
        <p:spPr>
          <a:xfrm>
            <a:off x="1357569" y="5082387"/>
            <a:ext cx="70532"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0</a:t>
            </a:r>
          </a:p>
        </p:txBody>
      </p:sp>
      <p:sp>
        <p:nvSpPr>
          <p:cNvPr id="51" name="TextBox 50">
            <a:extLst>
              <a:ext uri="{FF2B5EF4-FFF2-40B4-BE49-F238E27FC236}">
                <a16:creationId xmlns:a16="http://schemas.microsoft.com/office/drawing/2014/main" id="{A2043696-B27B-0335-0BE4-CF11CEB58D41}"/>
              </a:ext>
            </a:extLst>
          </p:cNvPr>
          <p:cNvSpPr txBox="1"/>
          <p:nvPr/>
        </p:nvSpPr>
        <p:spPr>
          <a:xfrm rot="16200000">
            <a:off x="6276642" y="3561415"/>
            <a:ext cx="484108" cy="153888"/>
          </a:xfrm>
          <a:prstGeom prst="rect">
            <a:avLst/>
          </a:prstGeom>
          <a:noFill/>
        </p:spPr>
        <p:txBody>
          <a:bodyPr wrap="none" lIns="0" tIns="0" rIns="0" bIns="0" rtlCol="0">
            <a:spAutoFit/>
          </a:bodyPr>
          <a:lstStyle/>
          <a:p>
            <a:pPr algn="r"/>
            <a:r>
              <a:rPr lang="en-GB" sz="1000" b="1" noProof="0" dirty="0">
                <a:latin typeface="Arial" panose="020B0604020202020204" pitchFamily="34" charset="0"/>
                <a:ea typeface="Aileron" charset="0"/>
                <a:cs typeface="Arial" panose="020B0604020202020204" pitchFamily="34" charset="0"/>
              </a:rPr>
              <a:t>PFS (%)</a:t>
            </a:r>
          </a:p>
        </p:txBody>
      </p:sp>
      <p:sp>
        <p:nvSpPr>
          <p:cNvPr id="52" name="TextBox 51">
            <a:extLst>
              <a:ext uri="{FF2B5EF4-FFF2-40B4-BE49-F238E27FC236}">
                <a16:creationId xmlns:a16="http://schemas.microsoft.com/office/drawing/2014/main" id="{81A95F3D-CEEE-182B-8143-075023B599D5}"/>
              </a:ext>
            </a:extLst>
          </p:cNvPr>
          <p:cNvSpPr txBox="1"/>
          <p:nvPr/>
        </p:nvSpPr>
        <p:spPr>
          <a:xfrm>
            <a:off x="6622963" y="2183932"/>
            <a:ext cx="211596"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100</a:t>
            </a:r>
          </a:p>
        </p:txBody>
      </p:sp>
      <p:sp>
        <p:nvSpPr>
          <p:cNvPr id="53" name="TextBox 52">
            <a:extLst>
              <a:ext uri="{FF2B5EF4-FFF2-40B4-BE49-F238E27FC236}">
                <a16:creationId xmlns:a16="http://schemas.microsoft.com/office/drawing/2014/main" id="{AB839FAF-187C-6A6C-0F3D-2815E15C36C9}"/>
              </a:ext>
            </a:extLst>
          </p:cNvPr>
          <p:cNvSpPr txBox="1"/>
          <p:nvPr/>
        </p:nvSpPr>
        <p:spPr>
          <a:xfrm>
            <a:off x="6693495" y="2459205"/>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90</a:t>
            </a:r>
          </a:p>
        </p:txBody>
      </p:sp>
      <p:sp>
        <p:nvSpPr>
          <p:cNvPr id="54" name="TextBox 53">
            <a:extLst>
              <a:ext uri="{FF2B5EF4-FFF2-40B4-BE49-F238E27FC236}">
                <a16:creationId xmlns:a16="http://schemas.microsoft.com/office/drawing/2014/main" id="{47E91BD1-4F6B-5914-9E03-538130916E88}"/>
              </a:ext>
            </a:extLst>
          </p:cNvPr>
          <p:cNvSpPr txBox="1"/>
          <p:nvPr/>
        </p:nvSpPr>
        <p:spPr>
          <a:xfrm>
            <a:off x="6693495" y="4386109"/>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20</a:t>
            </a:r>
          </a:p>
        </p:txBody>
      </p:sp>
      <p:sp>
        <p:nvSpPr>
          <p:cNvPr id="55" name="TextBox 54">
            <a:extLst>
              <a:ext uri="{FF2B5EF4-FFF2-40B4-BE49-F238E27FC236}">
                <a16:creationId xmlns:a16="http://schemas.microsoft.com/office/drawing/2014/main" id="{0F7CF979-3AE9-DDC0-B32F-BF092758411D}"/>
              </a:ext>
            </a:extLst>
          </p:cNvPr>
          <p:cNvSpPr txBox="1"/>
          <p:nvPr/>
        </p:nvSpPr>
        <p:spPr>
          <a:xfrm>
            <a:off x="6764027" y="4936657"/>
            <a:ext cx="70532"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0</a:t>
            </a:r>
          </a:p>
        </p:txBody>
      </p:sp>
      <p:sp>
        <p:nvSpPr>
          <p:cNvPr id="56" name="TextBox 55">
            <a:extLst>
              <a:ext uri="{FF2B5EF4-FFF2-40B4-BE49-F238E27FC236}">
                <a16:creationId xmlns:a16="http://schemas.microsoft.com/office/drawing/2014/main" id="{A4807694-BB97-56A1-3520-D4DB53ABBC85}"/>
              </a:ext>
            </a:extLst>
          </p:cNvPr>
          <p:cNvSpPr txBox="1"/>
          <p:nvPr/>
        </p:nvSpPr>
        <p:spPr>
          <a:xfrm>
            <a:off x="6693495" y="4661382"/>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10</a:t>
            </a:r>
          </a:p>
        </p:txBody>
      </p:sp>
      <p:sp>
        <p:nvSpPr>
          <p:cNvPr id="57" name="TextBox 56">
            <a:extLst>
              <a:ext uri="{FF2B5EF4-FFF2-40B4-BE49-F238E27FC236}">
                <a16:creationId xmlns:a16="http://schemas.microsoft.com/office/drawing/2014/main" id="{34195BC9-E548-1070-74BE-95038617FCCD}"/>
              </a:ext>
            </a:extLst>
          </p:cNvPr>
          <p:cNvSpPr txBox="1"/>
          <p:nvPr/>
        </p:nvSpPr>
        <p:spPr>
          <a:xfrm>
            <a:off x="6693495" y="4110837"/>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30</a:t>
            </a:r>
          </a:p>
        </p:txBody>
      </p:sp>
      <p:sp>
        <p:nvSpPr>
          <p:cNvPr id="58" name="TextBox 57">
            <a:extLst>
              <a:ext uri="{FF2B5EF4-FFF2-40B4-BE49-F238E27FC236}">
                <a16:creationId xmlns:a16="http://schemas.microsoft.com/office/drawing/2014/main" id="{94A657CB-69BC-DE6F-1FC4-59D10A06DB66}"/>
              </a:ext>
            </a:extLst>
          </p:cNvPr>
          <p:cNvSpPr txBox="1"/>
          <p:nvPr/>
        </p:nvSpPr>
        <p:spPr>
          <a:xfrm>
            <a:off x="6693495" y="3835565"/>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40</a:t>
            </a:r>
          </a:p>
        </p:txBody>
      </p:sp>
      <p:sp>
        <p:nvSpPr>
          <p:cNvPr id="59" name="TextBox 58">
            <a:extLst>
              <a:ext uri="{FF2B5EF4-FFF2-40B4-BE49-F238E27FC236}">
                <a16:creationId xmlns:a16="http://schemas.microsoft.com/office/drawing/2014/main" id="{7D554D9B-8737-E7A8-7E71-E5C3643433F3}"/>
              </a:ext>
            </a:extLst>
          </p:cNvPr>
          <p:cNvSpPr txBox="1"/>
          <p:nvPr/>
        </p:nvSpPr>
        <p:spPr>
          <a:xfrm>
            <a:off x="6693495" y="3560293"/>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50</a:t>
            </a:r>
          </a:p>
        </p:txBody>
      </p:sp>
      <p:sp>
        <p:nvSpPr>
          <p:cNvPr id="60" name="TextBox 59">
            <a:extLst>
              <a:ext uri="{FF2B5EF4-FFF2-40B4-BE49-F238E27FC236}">
                <a16:creationId xmlns:a16="http://schemas.microsoft.com/office/drawing/2014/main" id="{8427B999-1DB4-1B30-F762-C1330CB3A548}"/>
              </a:ext>
            </a:extLst>
          </p:cNvPr>
          <p:cNvSpPr txBox="1"/>
          <p:nvPr/>
        </p:nvSpPr>
        <p:spPr>
          <a:xfrm>
            <a:off x="6693495" y="3285021"/>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60</a:t>
            </a:r>
          </a:p>
        </p:txBody>
      </p:sp>
      <p:sp>
        <p:nvSpPr>
          <p:cNvPr id="61" name="TextBox 60">
            <a:extLst>
              <a:ext uri="{FF2B5EF4-FFF2-40B4-BE49-F238E27FC236}">
                <a16:creationId xmlns:a16="http://schemas.microsoft.com/office/drawing/2014/main" id="{DB141756-5D69-AAC1-B93E-A9D24ED48B6A}"/>
              </a:ext>
            </a:extLst>
          </p:cNvPr>
          <p:cNvSpPr txBox="1"/>
          <p:nvPr/>
        </p:nvSpPr>
        <p:spPr>
          <a:xfrm>
            <a:off x="6693495" y="3009749"/>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70</a:t>
            </a:r>
          </a:p>
        </p:txBody>
      </p:sp>
      <p:sp>
        <p:nvSpPr>
          <p:cNvPr id="62" name="TextBox 61">
            <a:extLst>
              <a:ext uri="{FF2B5EF4-FFF2-40B4-BE49-F238E27FC236}">
                <a16:creationId xmlns:a16="http://schemas.microsoft.com/office/drawing/2014/main" id="{38C3D5B1-3AA5-D963-281F-F839012516FB}"/>
              </a:ext>
            </a:extLst>
          </p:cNvPr>
          <p:cNvSpPr txBox="1"/>
          <p:nvPr/>
        </p:nvSpPr>
        <p:spPr>
          <a:xfrm>
            <a:off x="6693495" y="2734477"/>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80</a:t>
            </a:r>
          </a:p>
        </p:txBody>
      </p:sp>
      <p:sp>
        <p:nvSpPr>
          <p:cNvPr id="63" name="TextBox 62">
            <a:extLst>
              <a:ext uri="{FF2B5EF4-FFF2-40B4-BE49-F238E27FC236}">
                <a16:creationId xmlns:a16="http://schemas.microsoft.com/office/drawing/2014/main" id="{D65DADAA-A3F3-EDD2-6529-62BAA9E6C485}"/>
              </a:ext>
            </a:extLst>
          </p:cNvPr>
          <p:cNvSpPr txBox="1"/>
          <p:nvPr/>
        </p:nvSpPr>
        <p:spPr>
          <a:xfrm>
            <a:off x="8223907" y="2643266"/>
            <a:ext cx="646011" cy="494687"/>
          </a:xfrm>
          <a:prstGeom prst="rect">
            <a:avLst/>
          </a:prstGeom>
          <a:noFill/>
        </p:spPr>
        <p:txBody>
          <a:bodyPr wrap="none" lIns="0" tIns="0" rIns="0" bIns="0" rtlCol="0">
            <a:spAutoFit/>
          </a:bodyPr>
          <a:lstStyle/>
          <a:p>
            <a:pPr>
              <a:lnSpc>
                <a:spcPct val="110000"/>
              </a:lnSpc>
            </a:pPr>
            <a:r>
              <a:rPr lang="en-GB" sz="1000" b="1" noProof="0" dirty="0">
                <a:latin typeface="Arial" panose="020B0604020202020204" pitchFamily="34" charset="0"/>
                <a:ea typeface="Aileron" charset="0"/>
                <a:cs typeface="Arial" panose="020B0604020202020204" pitchFamily="34" charset="0"/>
              </a:rPr>
              <a:t>12-mo rate</a:t>
            </a:r>
          </a:p>
          <a:p>
            <a:pPr>
              <a:lnSpc>
                <a:spcPct val="110000"/>
              </a:lnSpc>
            </a:pPr>
            <a:r>
              <a:rPr lang="en-GB" sz="1000" b="1" noProof="0" dirty="0">
                <a:solidFill>
                  <a:srgbClr val="C7583B"/>
                </a:solidFill>
                <a:latin typeface="Arial" panose="020B0604020202020204" pitchFamily="34" charset="0"/>
                <a:ea typeface="Aileron" charset="0"/>
                <a:cs typeface="Arial" panose="020B0604020202020204" pitchFamily="34" charset="0"/>
              </a:rPr>
              <a:t>36%</a:t>
            </a:r>
          </a:p>
          <a:p>
            <a:pPr>
              <a:lnSpc>
                <a:spcPct val="110000"/>
              </a:lnSpc>
            </a:pPr>
            <a:r>
              <a:rPr lang="en-GB" sz="1000" b="1" noProof="0" dirty="0">
                <a:solidFill>
                  <a:schemeClr val="tx2"/>
                </a:solidFill>
                <a:latin typeface="Arial" panose="020B0604020202020204" pitchFamily="34" charset="0"/>
                <a:ea typeface="Aileron" charset="0"/>
                <a:cs typeface="Arial" panose="020B0604020202020204" pitchFamily="34" charset="0"/>
              </a:rPr>
              <a:t>25%</a:t>
            </a:r>
          </a:p>
        </p:txBody>
      </p:sp>
      <p:sp>
        <p:nvSpPr>
          <p:cNvPr id="64" name="TextBox 63">
            <a:extLst>
              <a:ext uri="{FF2B5EF4-FFF2-40B4-BE49-F238E27FC236}">
                <a16:creationId xmlns:a16="http://schemas.microsoft.com/office/drawing/2014/main" id="{4CD6804D-AF83-10D9-E4DF-9F12EEA2BF49}"/>
              </a:ext>
            </a:extLst>
          </p:cNvPr>
          <p:cNvSpPr txBox="1"/>
          <p:nvPr/>
        </p:nvSpPr>
        <p:spPr>
          <a:xfrm>
            <a:off x="9481207" y="3011566"/>
            <a:ext cx="646011" cy="494687"/>
          </a:xfrm>
          <a:prstGeom prst="rect">
            <a:avLst/>
          </a:prstGeom>
          <a:noFill/>
        </p:spPr>
        <p:txBody>
          <a:bodyPr wrap="none" lIns="0" tIns="0" rIns="0" bIns="0" rtlCol="0">
            <a:spAutoFit/>
          </a:bodyPr>
          <a:lstStyle/>
          <a:p>
            <a:pPr>
              <a:lnSpc>
                <a:spcPct val="110000"/>
              </a:lnSpc>
            </a:pPr>
            <a:r>
              <a:rPr lang="en-GB" sz="1000" b="1" noProof="0" dirty="0">
                <a:latin typeface="Arial" panose="020B0604020202020204" pitchFamily="34" charset="0"/>
                <a:ea typeface="Aileron" charset="0"/>
                <a:cs typeface="Arial" panose="020B0604020202020204" pitchFamily="34" charset="0"/>
              </a:rPr>
              <a:t>24-mo rate</a:t>
            </a:r>
          </a:p>
          <a:p>
            <a:pPr>
              <a:lnSpc>
                <a:spcPct val="110000"/>
              </a:lnSpc>
            </a:pPr>
            <a:r>
              <a:rPr lang="en-GB" sz="1000" b="1" noProof="0" dirty="0">
                <a:solidFill>
                  <a:srgbClr val="C7583B"/>
                </a:solidFill>
                <a:latin typeface="Arial" panose="020B0604020202020204" pitchFamily="34" charset="0"/>
                <a:ea typeface="Aileron" charset="0"/>
                <a:cs typeface="Arial" panose="020B0604020202020204" pitchFamily="34" charset="0"/>
              </a:rPr>
              <a:t>16%</a:t>
            </a:r>
          </a:p>
          <a:p>
            <a:pPr>
              <a:lnSpc>
                <a:spcPct val="110000"/>
              </a:lnSpc>
            </a:pPr>
            <a:r>
              <a:rPr lang="en-GB" sz="1000" b="1" noProof="0" dirty="0">
                <a:solidFill>
                  <a:schemeClr val="tx2"/>
                </a:solidFill>
                <a:latin typeface="Arial" panose="020B0604020202020204" pitchFamily="34" charset="0"/>
                <a:ea typeface="Aileron" charset="0"/>
                <a:cs typeface="Arial" panose="020B0604020202020204" pitchFamily="34" charset="0"/>
              </a:rPr>
              <a:t>14%</a:t>
            </a:r>
          </a:p>
        </p:txBody>
      </p:sp>
      <p:sp>
        <p:nvSpPr>
          <p:cNvPr id="65" name="TextBox 64">
            <a:extLst>
              <a:ext uri="{FF2B5EF4-FFF2-40B4-BE49-F238E27FC236}">
                <a16:creationId xmlns:a16="http://schemas.microsoft.com/office/drawing/2014/main" id="{0288250D-BCF9-828C-7AB8-92963BA528AD}"/>
              </a:ext>
            </a:extLst>
          </p:cNvPr>
          <p:cNvSpPr txBox="1"/>
          <p:nvPr/>
        </p:nvSpPr>
        <p:spPr>
          <a:xfrm>
            <a:off x="7195486" y="5082387"/>
            <a:ext cx="70532"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3</a:t>
            </a:r>
          </a:p>
        </p:txBody>
      </p:sp>
      <p:sp>
        <p:nvSpPr>
          <p:cNvPr id="66" name="TextBox 65">
            <a:extLst>
              <a:ext uri="{FF2B5EF4-FFF2-40B4-BE49-F238E27FC236}">
                <a16:creationId xmlns:a16="http://schemas.microsoft.com/office/drawing/2014/main" id="{0AD79329-3049-DE8C-00BF-A52260F48868}"/>
              </a:ext>
            </a:extLst>
          </p:cNvPr>
          <p:cNvSpPr txBox="1"/>
          <p:nvPr/>
        </p:nvSpPr>
        <p:spPr>
          <a:xfrm>
            <a:off x="11211520"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42</a:t>
            </a:r>
          </a:p>
        </p:txBody>
      </p:sp>
      <p:sp>
        <p:nvSpPr>
          <p:cNvPr id="67" name="TextBox 66">
            <a:extLst>
              <a:ext uri="{FF2B5EF4-FFF2-40B4-BE49-F238E27FC236}">
                <a16:creationId xmlns:a16="http://schemas.microsoft.com/office/drawing/2014/main" id="{EA23FA6B-DA87-D6BC-CA39-2C8C167F30E8}"/>
              </a:ext>
            </a:extLst>
          </p:cNvPr>
          <p:cNvSpPr txBox="1"/>
          <p:nvPr/>
        </p:nvSpPr>
        <p:spPr>
          <a:xfrm>
            <a:off x="10897195"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39</a:t>
            </a:r>
          </a:p>
        </p:txBody>
      </p:sp>
      <p:sp>
        <p:nvSpPr>
          <p:cNvPr id="68" name="TextBox 67">
            <a:extLst>
              <a:ext uri="{FF2B5EF4-FFF2-40B4-BE49-F238E27FC236}">
                <a16:creationId xmlns:a16="http://schemas.microsoft.com/office/drawing/2014/main" id="{4B0EBEA0-1F1A-3B47-FFA1-221016A4A88F}"/>
              </a:ext>
            </a:extLst>
          </p:cNvPr>
          <p:cNvSpPr txBox="1"/>
          <p:nvPr/>
        </p:nvSpPr>
        <p:spPr>
          <a:xfrm>
            <a:off x="10579695"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36</a:t>
            </a:r>
          </a:p>
        </p:txBody>
      </p:sp>
      <p:sp>
        <p:nvSpPr>
          <p:cNvPr id="69" name="TextBox 68">
            <a:extLst>
              <a:ext uri="{FF2B5EF4-FFF2-40B4-BE49-F238E27FC236}">
                <a16:creationId xmlns:a16="http://schemas.microsoft.com/office/drawing/2014/main" id="{3BF05F8F-241A-91CF-D387-0BDB46C86022}"/>
              </a:ext>
            </a:extLst>
          </p:cNvPr>
          <p:cNvSpPr txBox="1"/>
          <p:nvPr/>
        </p:nvSpPr>
        <p:spPr>
          <a:xfrm>
            <a:off x="10281245"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33</a:t>
            </a:r>
          </a:p>
        </p:txBody>
      </p:sp>
      <p:sp>
        <p:nvSpPr>
          <p:cNvPr id="70" name="TextBox 69">
            <a:extLst>
              <a:ext uri="{FF2B5EF4-FFF2-40B4-BE49-F238E27FC236}">
                <a16:creationId xmlns:a16="http://schemas.microsoft.com/office/drawing/2014/main" id="{FCC36B28-1AC5-2169-B533-284713267150}"/>
              </a:ext>
            </a:extLst>
          </p:cNvPr>
          <p:cNvSpPr txBox="1"/>
          <p:nvPr/>
        </p:nvSpPr>
        <p:spPr>
          <a:xfrm>
            <a:off x="9951045"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30</a:t>
            </a:r>
          </a:p>
        </p:txBody>
      </p:sp>
      <p:sp>
        <p:nvSpPr>
          <p:cNvPr id="71" name="TextBox 70">
            <a:extLst>
              <a:ext uri="{FF2B5EF4-FFF2-40B4-BE49-F238E27FC236}">
                <a16:creationId xmlns:a16="http://schemas.microsoft.com/office/drawing/2014/main" id="{D62EE24F-0BAD-2B0F-042A-4305596243BD}"/>
              </a:ext>
            </a:extLst>
          </p:cNvPr>
          <p:cNvSpPr txBox="1"/>
          <p:nvPr/>
        </p:nvSpPr>
        <p:spPr>
          <a:xfrm>
            <a:off x="9646245"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27</a:t>
            </a:r>
          </a:p>
        </p:txBody>
      </p:sp>
      <p:sp>
        <p:nvSpPr>
          <p:cNvPr id="72" name="TextBox 71">
            <a:extLst>
              <a:ext uri="{FF2B5EF4-FFF2-40B4-BE49-F238E27FC236}">
                <a16:creationId xmlns:a16="http://schemas.microsoft.com/office/drawing/2014/main" id="{BDB67ED6-CAD7-E56B-2BF3-B8321ECD8289}"/>
              </a:ext>
            </a:extLst>
          </p:cNvPr>
          <p:cNvSpPr txBox="1"/>
          <p:nvPr/>
        </p:nvSpPr>
        <p:spPr>
          <a:xfrm>
            <a:off x="9344620"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24</a:t>
            </a:r>
          </a:p>
        </p:txBody>
      </p:sp>
      <p:sp>
        <p:nvSpPr>
          <p:cNvPr id="73" name="TextBox 72">
            <a:extLst>
              <a:ext uri="{FF2B5EF4-FFF2-40B4-BE49-F238E27FC236}">
                <a16:creationId xmlns:a16="http://schemas.microsoft.com/office/drawing/2014/main" id="{046B3F8C-2934-54E4-4BA1-FD44373639FB}"/>
              </a:ext>
            </a:extLst>
          </p:cNvPr>
          <p:cNvSpPr txBox="1"/>
          <p:nvPr/>
        </p:nvSpPr>
        <p:spPr>
          <a:xfrm>
            <a:off x="9030295"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21</a:t>
            </a:r>
          </a:p>
        </p:txBody>
      </p:sp>
      <p:sp>
        <p:nvSpPr>
          <p:cNvPr id="74" name="TextBox 73">
            <a:extLst>
              <a:ext uri="{FF2B5EF4-FFF2-40B4-BE49-F238E27FC236}">
                <a16:creationId xmlns:a16="http://schemas.microsoft.com/office/drawing/2014/main" id="{8E474289-418A-0FD4-AD84-5629862634F5}"/>
              </a:ext>
            </a:extLst>
          </p:cNvPr>
          <p:cNvSpPr txBox="1"/>
          <p:nvPr/>
        </p:nvSpPr>
        <p:spPr>
          <a:xfrm>
            <a:off x="8712795"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18</a:t>
            </a:r>
          </a:p>
        </p:txBody>
      </p:sp>
      <p:sp>
        <p:nvSpPr>
          <p:cNvPr id="75" name="TextBox 74">
            <a:extLst>
              <a:ext uri="{FF2B5EF4-FFF2-40B4-BE49-F238E27FC236}">
                <a16:creationId xmlns:a16="http://schemas.microsoft.com/office/drawing/2014/main" id="{1913EF68-A126-44FF-07C9-D3FFB3EFB746}"/>
              </a:ext>
            </a:extLst>
          </p:cNvPr>
          <p:cNvSpPr txBox="1"/>
          <p:nvPr/>
        </p:nvSpPr>
        <p:spPr>
          <a:xfrm>
            <a:off x="8407995"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15</a:t>
            </a:r>
          </a:p>
        </p:txBody>
      </p:sp>
      <p:sp>
        <p:nvSpPr>
          <p:cNvPr id="76" name="TextBox 75">
            <a:extLst>
              <a:ext uri="{FF2B5EF4-FFF2-40B4-BE49-F238E27FC236}">
                <a16:creationId xmlns:a16="http://schemas.microsoft.com/office/drawing/2014/main" id="{5A0383CD-E99D-04E4-E492-DB9D016FEEF5}"/>
              </a:ext>
            </a:extLst>
          </p:cNvPr>
          <p:cNvSpPr txBox="1"/>
          <p:nvPr/>
        </p:nvSpPr>
        <p:spPr>
          <a:xfrm>
            <a:off x="8096845" y="5082387"/>
            <a:ext cx="141064"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12</a:t>
            </a:r>
          </a:p>
        </p:txBody>
      </p:sp>
      <p:sp>
        <p:nvSpPr>
          <p:cNvPr id="77" name="TextBox 76">
            <a:extLst>
              <a:ext uri="{FF2B5EF4-FFF2-40B4-BE49-F238E27FC236}">
                <a16:creationId xmlns:a16="http://schemas.microsoft.com/office/drawing/2014/main" id="{68BFB823-1CE8-9A6A-0AB1-79E0083A7386}"/>
              </a:ext>
            </a:extLst>
          </p:cNvPr>
          <p:cNvSpPr txBox="1"/>
          <p:nvPr/>
        </p:nvSpPr>
        <p:spPr>
          <a:xfrm>
            <a:off x="7820961" y="5082387"/>
            <a:ext cx="70532"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9</a:t>
            </a:r>
          </a:p>
        </p:txBody>
      </p:sp>
      <p:sp>
        <p:nvSpPr>
          <p:cNvPr id="78" name="TextBox 77">
            <a:extLst>
              <a:ext uri="{FF2B5EF4-FFF2-40B4-BE49-F238E27FC236}">
                <a16:creationId xmlns:a16="http://schemas.microsoft.com/office/drawing/2014/main" id="{8C166FA6-1337-4860-98C5-7A797607F958}"/>
              </a:ext>
            </a:extLst>
          </p:cNvPr>
          <p:cNvSpPr txBox="1"/>
          <p:nvPr/>
        </p:nvSpPr>
        <p:spPr>
          <a:xfrm>
            <a:off x="7506636" y="5082387"/>
            <a:ext cx="70532"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6</a:t>
            </a:r>
          </a:p>
        </p:txBody>
      </p:sp>
      <p:sp>
        <p:nvSpPr>
          <p:cNvPr id="79" name="TextBox 78">
            <a:extLst>
              <a:ext uri="{FF2B5EF4-FFF2-40B4-BE49-F238E27FC236}">
                <a16:creationId xmlns:a16="http://schemas.microsoft.com/office/drawing/2014/main" id="{2C8E187B-7F71-3C6E-1473-7A0F0384FA25}"/>
              </a:ext>
            </a:extLst>
          </p:cNvPr>
          <p:cNvSpPr txBox="1"/>
          <p:nvPr/>
        </p:nvSpPr>
        <p:spPr>
          <a:xfrm>
            <a:off x="6887511" y="5082387"/>
            <a:ext cx="70532" cy="156133"/>
          </a:xfrm>
          <a:prstGeom prst="rect">
            <a:avLst/>
          </a:prstGeom>
          <a:noFill/>
        </p:spPr>
        <p:txBody>
          <a:bodyPr wrap="none" lIns="0" tIns="0" rIns="0" bIns="0" rtlCol="0">
            <a:spAutoFit/>
          </a:bodyPr>
          <a:lstStyle/>
          <a:p>
            <a:pPr algn="ctr">
              <a:lnSpc>
                <a:spcPct val="110000"/>
              </a:lnSpc>
            </a:pPr>
            <a:r>
              <a:rPr lang="en-GB" sz="1000" noProof="0" dirty="0">
                <a:latin typeface="Arial" panose="020B0604020202020204" pitchFamily="34" charset="0"/>
                <a:ea typeface="Aileron" charset="0"/>
                <a:cs typeface="Arial" panose="020B0604020202020204" pitchFamily="34" charset="0"/>
              </a:rPr>
              <a:t>0</a:t>
            </a:r>
          </a:p>
        </p:txBody>
      </p:sp>
      <p:sp>
        <p:nvSpPr>
          <p:cNvPr id="80" name="TextBox 79">
            <a:extLst>
              <a:ext uri="{FF2B5EF4-FFF2-40B4-BE49-F238E27FC236}">
                <a16:creationId xmlns:a16="http://schemas.microsoft.com/office/drawing/2014/main" id="{48F065A1-8ADC-DAEB-3EEF-1396293B5D2F}"/>
              </a:ext>
            </a:extLst>
          </p:cNvPr>
          <p:cNvSpPr txBox="1"/>
          <p:nvPr/>
        </p:nvSpPr>
        <p:spPr>
          <a:xfrm>
            <a:off x="3129257" y="5270001"/>
            <a:ext cx="883255" cy="156133"/>
          </a:xfrm>
          <a:prstGeom prst="rect">
            <a:avLst/>
          </a:prstGeom>
          <a:noFill/>
        </p:spPr>
        <p:txBody>
          <a:bodyPr wrap="none" lIns="0" tIns="0" rIns="0" bIns="0" rtlCol="0">
            <a:spAutoFit/>
          </a:bodyPr>
          <a:lstStyle/>
          <a:p>
            <a:pPr algn="ctr">
              <a:lnSpc>
                <a:spcPct val="110000"/>
              </a:lnSpc>
            </a:pPr>
            <a:r>
              <a:rPr lang="en-GB" sz="1000" b="1" noProof="0" dirty="0">
                <a:latin typeface="Arial" panose="020B0604020202020204" pitchFamily="34" charset="0"/>
                <a:ea typeface="Aileron" charset="0"/>
                <a:cs typeface="Arial" panose="020B0604020202020204" pitchFamily="34" charset="0"/>
              </a:rPr>
              <a:t>Time (months)</a:t>
            </a:r>
          </a:p>
        </p:txBody>
      </p:sp>
      <p:graphicFrame>
        <p:nvGraphicFramePr>
          <p:cNvPr id="81" name="Table 80">
            <a:extLst>
              <a:ext uri="{FF2B5EF4-FFF2-40B4-BE49-F238E27FC236}">
                <a16:creationId xmlns:a16="http://schemas.microsoft.com/office/drawing/2014/main" id="{4E82CFA6-2C0C-AD36-1D5D-1FB218DDD7F8}"/>
              </a:ext>
            </a:extLst>
          </p:cNvPr>
          <p:cNvGraphicFramePr>
            <a:graphicFrameLocks noGrp="1"/>
          </p:cNvGraphicFramePr>
          <p:nvPr/>
        </p:nvGraphicFramePr>
        <p:xfrm>
          <a:off x="7479618" y="7317432"/>
          <a:ext cx="3777293" cy="687360"/>
        </p:xfrm>
        <a:graphic>
          <a:graphicData uri="http://schemas.openxmlformats.org/drawingml/2006/table">
            <a:tbl>
              <a:tblPr firstRow="1" bandRow="1">
                <a:tableStyleId>{5C22544A-7EE6-4342-B048-85BDC9FD1C3A}</a:tableStyleId>
              </a:tblPr>
              <a:tblGrid>
                <a:gridCol w="1857105">
                  <a:extLst>
                    <a:ext uri="{9D8B030D-6E8A-4147-A177-3AD203B41FA5}">
                      <a16:colId xmlns:a16="http://schemas.microsoft.com/office/drawing/2014/main" val="1671478359"/>
                    </a:ext>
                  </a:extLst>
                </a:gridCol>
                <a:gridCol w="763834">
                  <a:extLst>
                    <a:ext uri="{9D8B030D-6E8A-4147-A177-3AD203B41FA5}">
                      <a16:colId xmlns:a16="http://schemas.microsoft.com/office/drawing/2014/main" val="66368095"/>
                    </a:ext>
                  </a:extLst>
                </a:gridCol>
                <a:gridCol w="1156354">
                  <a:extLst>
                    <a:ext uri="{9D8B030D-6E8A-4147-A177-3AD203B41FA5}">
                      <a16:colId xmlns:a16="http://schemas.microsoft.com/office/drawing/2014/main" val="3141851826"/>
                    </a:ext>
                  </a:extLst>
                </a:gridCol>
              </a:tblGrid>
              <a:tr h="136335">
                <a:tc>
                  <a:txBody>
                    <a:bodyPr/>
                    <a:lstStyle/>
                    <a:p>
                      <a:endParaRPr lang="en-GB" sz="800" noProof="0" dirty="0">
                        <a:solidFill>
                          <a:schemeClr val="tx1"/>
                        </a:solidFill>
                        <a:latin typeface="Arial" panose="020B0604020202020204" pitchFamily="34" charset="0"/>
                        <a:cs typeface="Arial" panose="020B0604020202020204" pitchFamily="34" charset="0"/>
                      </a:endParaRPr>
                    </a:p>
                  </a:txBody>
                  <a:tcPr marL="19440" marR="19440" marT="9720" marB="9720" anchor="ctr">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800" noProof="0" dirty="0">
                          <a:solidFill>
                            <a:sysClr val="windowText" lastClr="000000"/>
                          </a:solidFill>
                          <a:latin typeface="Arial" panose="020B0604020202020204" pitchFamily="34" charset="0"/>
                          <a:cs typeface="Arial" panose="020B0604020202020204" pitchFamily="34" charset="0"/>
                        </a:rPr>
                        <a:t>Events, n (%)</a:t>
                      </a:r>
                    </a:p>
                  </a:txBody>
                  <a:tcPr marL="19440" marR="19440" marT="9720" marB="9720" anchor="ctr">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800" noProof="0" dirty="0">
                          <a:solidFill>
                            <a:sysClr val="windowText" lastClr="000000"/>
                          </a:solidFill>
                          <a:latin typeface="Arial" panose="020B0604020202020204" pitchFamily="34" charset="0"/>
                          <a:cs typeface="Arial" panose="020B0604020202020204" pitchFamily="34" charset="0"/>
                        </a:rPr>
                        <a:t>Median PFS</a:t>
                      </a:r>
                      <a:br>
                        <a:rPr lang="en-GB" sz="800" noProof="0" dirty="0">
                          <a:solidFill>
                            <a:sysClr val="windowText" lastClr="000000"/>
                          </a:solidFill>
                          <a:latin typeface="Arial" panose="020B0604020202020204" pitchFamily="34" charset="0"/>
                          <a:cs typeface="Arial" panose="020B0604020202020204" pitchFamily="34" charset="0"/>
                        </a:rPr>
                      </a:br>
                      <a:r>
                        <a:rPr lang="en-GB" sz="800" noProof="0" dirty="0">
                          <a:solidFill>
                            <a:sysClr val="windowText" lastClr="000000"/>
                          </a:solidFill>
                          <a:latin typeface="Arial" panose="020B0604020202020204" pitchFamily="34" charset="0"/>
                          <a:cs typeface="Arial" panose="020B0604020202020204" pitchFamily="34" charset="0"/>
                        </a:rPr>
                        <a:t>(95% CI), months</a:t>
                      </a:r>
                    </a:p>
                  </a:txBody>
                  <a:tcPr marL="19440" marR="19440" marT="9720" marB="9720">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14552333"/>
                  </a:ext>
                </a:extLst>
              </a:tr>
              <a:tr h="113092">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sz="800" b="1" noProof="0" dirty="0">
                          <a:solidFill>
                            <a:schemeClr val="accent1"/>
                          </a:solidFill>
                          <a:latin typeface="Arial" panose="020B0604020202020204" pitchFamily="34" charset="0"/>
                          <a:ea typeface="Aileron" charset="0"/>
                          <a:cs typeface="Arial" panose="020B0604020202020204" pitchFamily="34" charset="0"/>
                        </a:rPr>
                        <a:t>Len + pembo + chemo</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800" noProof="0" dirty="0">
                          <a:latin typeface="Arial" panose="020B0604020202020204" pitchFamily="34" charset="0"/>
                          <a:cs typeface="Arial" panose="020B0604020202020204" pitchFamily="34" charset="0"/>
                        </a:rPr>
                        <a:t>180 (65)</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GB" sz="800" noProof="0" dirty="0">
                          <a:latin typeface="Arial" panose="020B0604020202020204" pitchFamily="34" charset="0"/>
                          <a:cs typeface="Arial" panose="020B0604020202020204" pitchFamily="34" charset="0"/>
                        </a:rPr>
                        <a:t>8.1 (6.9-9.5)</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90472928"/>
                  </a:ext>
                </a:extLst>
              </a:tr>
              <a:tr h="7386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sz="800" b="1" noProof="0" dirty="0">
                          <a:solidFill>
                            <a:schemeClr val="tx2"/>
                          </a:solidFill>
                          <a:latin typeface="Arial" panose="020B0604020202020204" pitchFamily="34" charset="0"/>
                          <a:ea typeface="Aileron" charset="0"/>
                          <a:cs typeface="Arial" panose="020B0604020202020204" pitchFamily="34" charset="0"/>
                        </a:rPr>
                        <a:t>Pembro + chemo</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r>
                        <a:rPr lang="en-GB" sz="800" noProof="0" dirty="0">
                          <a:latin typeface="Arial" panose="020B0604020202020204" pitchFamily="34" charset="0"/>
                          <a:cs typeface="Arial" panose="020B0604020202020204" pitchFamily="34" charset="0"/>
                        </a:rPr>
                        <a:t>190 (69%)</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800" noProof="0" dirty="0">
                          <a:latin typeface="Arial" panose="020B0604020202020204" pitchFamily="34" charset="0"/>
                          <a:cs typeface="Arial" panose="020B0604020202020204" pitchFamily="34" charset="0"/>
                        </a:rPr>
                        <a:t>6.9 (6.3-7.2)</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38011979"/>
                  </a:ext>
                </a:extLst>
              </a:tr>
              <a:tr h="7386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GB" sz="800" b="1" noProof="0" dirty="0">
                        <a:solidFill>
                          <a:schemeClr val="accent6"/>
                        </a:solidFill>
                        <a:latin typeface="Arial" panose="020B0604020202020204" pitchFamily="34" charset="0"/>
                        <a:ea typeface="Aileron" charset="0"/>
                        <a:cs typeface="Arial" panose="020B0604020202020204" pitchFamily="34" charset="0"/>
                      </a:endParaRP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2">
                  <a:txBody>
                    <a:bodyPr/>
                    <a:lstStyle/>
                    <a:p>
                      <a:pPr algn="ctr"/>
                      <a:r>
                        <a:rPr lang="en-GB" sz="800" noProof="0" dirty="0">
                          <a:latin typeface="Arial" panose="020B0604020202020204" pitchFamily="34" charset="0"/>
                          <a:cs typeface="Arial" panose="020B0604020202020204" pitchFamily="34" charset="0"/>
                        </a:rPr>
                        <a:t>HR 0.85 (95% CI: 0.69-1.04)</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800" dirty="0">
                        <a:latin typeface="Arial" panose="020B0604020202020204" pitchFamily="34" charset="0"/>
                        <a:cs typeface="Arial" panose="020B0604020202020204" pitchFamily="34" charset="0"/>
                      </a:endParaRP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2114444"/>
                  </a:ext>
                </a:extLst>
              </a:tr>
            </a:tbl>
          </a:graphicData>
        </a:graphic>
      </p:graphicFrame>
      <p:sp>
        <p:nvSpPr>
          <p:cNvPr id="82" name="TextBox 81">
            <a:extLst>
              <a:ext uri="{FF2B5EF4-FFF2-40B4-BE49-F238E27FC236}">
                <a16:creationId xmlns:a16="http://schemas.microsoft.com/office/drawing/2014/main" id="{494670EF-09D4-F297-CBFD-5A027077BA5F}"/>
              </a:ext>
            </a:extLst>
          </p:cNvPr>
          <p:cNvSpPr txBox="1"/>
          <p:nvPr/>
        </p:nvSpPr>
        <p:spPr>
          <a:xfrm>
            <a:off x="957400" y="5373216"/>
            <a:ext cx="532198" cy="123111"/>
          </a:xfrm>
          <a:prstGeom prst="rect">
            <a:avLst/>
          </a:prstGeom>
          <a:noFill/>
        </p:spPr>
        <p:txBody>
          <a:bodyPr wrap="none" lIns="0" tIns="0" rIns="0" bIns="0" rtlCol="0">
            <a:spAutoFit/>
          </a:bodyPr>
          <a:lstStyle/>
          <a:p>
            <a:pPr algn="r"/>
            <a:r>
              <a:rPr lang="en-GB" sz="800" b="1" noProof="0" dirty="0">
                <a:latin typeface="Arial" panose="020B0604020202020204" pitchFamily="34" charset="0"/>
                <a:ea typeface="Aileron" charset="0"/>
                <a:cs typeface="Arial" panose="020B0604020202020204" pitchFamily="34" charset="0"/>
              </a:rPr>
              <a:t>No. at risk:</a:t>
            </a:r>
          </a:p>
        </p:txBody>
      </p:sp>
      <p:sp>
        <p:nvSpPr>
          <p:cNvPr id="83" name="TextBox 82">
            <a:extLst>
              <a:ext uri="{FF2B5EF4-FFF2-40B4-BE49-F238E27FC236}">
                <a16:creationId xmlns:a16="http://schemas.microsoft.com/office/drawing/2014/main" id="{5ACC4A95-22EE-D199-E666-A0986E70AB36}"/>
              </a:ext>
            </a:extLst>
          </p:cNvPr>
          <p:cNvSpPr txBox="1"/>
          <p:nvPr/>
        </p:nvSpPr>
        <p:spPr>
          <a:xfrm>
            <a:off x="1614248" y="5482220"/>
            <a:ext cx="173124"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325</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314</a:t>
            </a:r>
          </a:p>
        </p:txBody>
      </p:sp>
      <p:sp>
        <p:nvSpPr>
          <p:cNvPr id="84" name="TextBox 83">
            <a:extLst>
              <a:ext uri="{FF2B5EF4-FFF2-40B4-BE49-F238E27FC236}">
                <a16:creationId xmlns:a16="http://schemas.microsoft.com/office/drawing/2014/main" id="{BDFC9D96-2967-B168-F60C-1684236C3FDD}"/>
              </a:ext>
            </a:extLst>
          </p:cNvPr>
          <p:cNvSpPr txBox="1"/>
          <p:nvPr/>
        </p:nvSpPr>
        <p:spPr>
          <a:xfrm>
            <a:off x="5723256" y="5482220"/>
            <a:ext cx="57708"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0</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0</a:t>
            </a:r>
          </a:p>
        </p:txBody>
      </p:sp>
      <p:sp>
        <p:nvSpPr>
          <p:cNvPr id="85" name="TextBox 84">
            <a:extLst>
              <a:ext uri="{FF2B5EF4-FFF2-40B4-BE49-F238E27FC236}">
                <a16:creationId xmlns:a16="http://schemas.microsoft.com/office/drawing/2014/main" id="{0BC9F71D-D3B5-FD27-A601-428F17B34CFC}"/>
              </a:ext>
            </a:extLst>
          </p:cNvPr>
          <p:cNvSpPr txBox="1"/>
          <p:nvPr/>
        </p:nvSpPr>
        <p:spPr>
          <a:xfrm>
            <a:off x="5408931" y="5482220"/>
            <a:ext cx="57708"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1</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0</a:t>
            </a:r>
          </a:p>
        </p:txBody>
      </p:sp>
      <p:sp>
        <p:nvSpPr>
          <p:cNvPr id="86" name="TextBox 85">
            <a:extLst>
              <a:ext uri="{FF2B5EF4-FFF2-40B4-BE49-F238E27FC236}">
                <a16:creationId xmlns:a16="http://schemas.microsoft.com/office/drawing/2014/main" id="{34BF0884-BEFF-489F-6FD6-2ED75EAA6A80}"/>
              </a:ext>
            </a:extLst>
          </p:cNvPr>
          <p:cNvSpPr txBox="1"/>
          <p:nvPr/>
        </p:nvSpPr>
        <p:spPr>
          <a:xfrm>
            <a:off x="5091431" y="5482220"/>
            <a:ext cx="57708"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5</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4</a:t>
            </a:r>
          </a:p>
        </p:txBody>
      </p:sp>
      <p:sp>
        <p:nvSpPr>
          <p:cNvPr id="87" name="TextBox 86">
            <a:extLst>
              <a:ext uri="{FF2B5EF4-FFF2-40B4-BE49-F238E27FC236}">
                <a16:creationId xmlns:a16="http://schemas.microsoft.com/office/drawing/2014/main" id="{4FBA1246-CA23-828C-CD30-8A601D77559D}"/>
              </a:ext>
            </a:extLst>
          </p:cNvPr>
          <p:cNvSpPr txBox="1"/>
          <p:nvPr/>
        </p:nvSpPr>
        <p:spPr>
          <a:xfrm>
            <a:off x="4764127"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5</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10</a:t>
            </a:r>
          </a:p>
        </p:txBody>
      </p:sp>
      <p:sp>
        <p:nvSpPr>
          <p:cNvPr id="88" name="TextBox 87">
            <a:extLst>
              <a:ext uri="{FF2B5EF4-FFF2-40B4-BE49-F238E27FC236}">
                <a16:creationId xmlns:a16="http://schemas.microsoft.com/office/drawing/2014/main" id="{46F9D47C-C2EC-8FEC-0C4D-F5EAC4C80B84}"/>
              </a:ext>
            </a:extLst>
          </p:cNvPr>
          <p:cNvSpPr txBox="1"/>
          <p:nvPr/>
        </p:nvSpPr>
        <p:spPr>
          <a:xfrm>
            <a:off x="4433927"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9</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11</a:t>
            </a:r>
          </a:p>
        </p:txBody>
      </p:sp>
      <p:sp>
        <p:nvSpPr>
          <p:cNvPr id="89" name="TextBox 88">
            <a:extLst>
              <a:ext uri="{FF2B5EF4-FFF2-40B4-BE49-F238E27FC236}">
                <a16:creationId xmlns:a16="http://schemas.microsoft.com/office/drawing/2014/main" id="{E3574B3C-F960-94A6-BF15-28A01580194E}"/>
              </a:ext>
            </a:extLst>
          </p:cNvPr>
          <p:cNvSpPr txBox="1"/>
          <p:nvPr/>
        </p:nvSpPr>
        <p:spPr>
          <a:xfrm>
            <a:off x="4129127"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16</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16</a:t>
            </a:r>
          </a:p>
        </p:txBody>
      </p:sp>
      <p:sp>
        <p:nvSpPr>
          <p:cNvPr id="90" name="TextBox 89">
            <a:extLst>
              <a:ext uri="{FF2B5EF4-FFF2-40B4-BE49-F238E27FC236}">
                <a16:creationId xmlns:a16="http://schemas.microsoft.com/office/drawing/2014/main" id="{12EF276A-A294-707E-C1B2-81A562090AC4}"/>
              </a:ext>
            </a:extLst>
          </p:cNvPr>
          <p:cNvSpPr txBox="1"/>
          <p:nvPr/>
        </p:nvSpPr>
        <p:spPr>
          <a:xfrm>
            <a:off x="3827502"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18</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21</a:t>
            </a:r>
          </a:p>
        </p:txBody>
      </p:sp>
      <p:sp>
        <p:nvSpPr>
          <p:cNvPr id="91" name="TextBox 90">
            <a:extLst>
              <a:ext uri="{FF2B5EF4-FFF2-40B4-BE49-F238E27FC236}">
                <a16:creationId xmlns:a16="http://schemas.microsoft.com/office/drawing/2014/main" id="{F4CE2ABF-19DA-DDE0-65D9-6BD16D118358}"/>
              </a:ext>
            </a:extLst>
          </p:cNvPr>
          <p:cNvSpPr txBox="1"/>
          <p:nvPr/>
        </p:nvSpPr>
        <p:spPr>
          <a:xfrm>
            <a:off x="3513177"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31</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29</a:t>
            </a:r>
          </a:p>
        </p:txBody>
      </p:sp>
      <p:sp>
        <p:nvSpPr>
          <p:cNvPr id="92" name="TextBox 91">
            <a:extLst>
              <a:ext uri="{FF2B5EF4-FFF2-40B4-BE49-F238E27FC236}">
                <a16:creationId xmlns:a16="http://schemas.microsoft.com/office/drawing/2014/main" id="{452A46C1-91BB-986D-BB98-C0FD0D1FA082}"/>
              </a:ext>
            </a:extLst>
          </p:cNvPr>
          <p:cNvSpPr txBox="1"/>
          <p:nvPr/>
        </p:nvSpPr>
        <p:spPr>
          <a:xfrm>
            <a:off x="3195677"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40</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38</a:t>
            </a:r>
          </a:p>
        </p:txBody>
      </p:sp>
      <p:sp>
        <p:nvSpPr>
          <p:cNvPr id="93" name="TextBox 92">
            <a:extLst>
              <a:ext uri="{FF2B5EF4-FFF2-40B4-BE49-F238E27FC236}">
                <a16:creationId xmlns:a16="http://schemas.microsoft.com/office/drawing/2014/main" id="{DD4091BD-B42A-588E-CF14-1BE90B0D028C}"/>
              </a:ext>
            </a:extLst>
          </p:cNvPr>
          <p:cNvSpPr txBox="1"/>
          <p:nvPr/>
        </p:nvSpPr>
        <p:spPr>
          <a:xfrm>
            <a:off x="2890877"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66</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51</a:t>
            </a:r>
          </a:p>
        </p:txBody>
      </p:sp>
      <p:sp>
        <p:nvSpPr>
          <p:cNvPr id="94" name="TextBox 93">
            <a:extLst>
              <a:ext uri="{FF2B5EF4-FFF2-40B4-BE49-F238E27FC236}">
                <a16:creationId xmlns:a16="http://schemas.microsoft.com/office/drawing/2014/main" id="{74FAC0E5-F78F-1E1C-AB55-DB68E0AA8AD2}"/>
              </a:ext>
            </a:extLst>
          </p:cNvPr>
          <p:cNvSpPr txBox="1"/>
          <p:nvPr/>
        </p:nvSpPr>
        <p:spPr>
          <a:xfrm>
            <a:off x="2579727"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86</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65</a:t>
            </a:r>
          </a:p>
        </p:txBody>
      </p:sp>
      <p:sp>
        <p:nvSpPr>
          <p:cNvPr id="95" name="TextBox 94">
            <a:extLst>
              <a:ext uri="{FF2B5EF4-FFF2-40B4-BE49-F238E27FC236}">
                <a16:creationId xmlns:a16="http://schemas.microsoft.com/office/drawing/2014/main" id="{EB2710BF-6EAA-05A8-F995-9690D4489791}"/>
              </a:ext>
            </a:extLst>
          </p:cNvPr>
          <p:cNvSpPr txBox="1"/>
          <p:nvPr/>
        </p:nvSpPr>
        <p:spPr>
          <a:xfrm>
            <a:off x="2239723" y="5482220"/>
            <a:ext cx="173124"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135</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104</a:t>
            </a:r>
          </a:p>
        </p:txBody>
      </p:sp>
      <p:sp>
        <p:nvSpPr>
          <p:cNvPr id="96" name="TextBox 95">
            <a:extLst>
              <a:ext uri="{FF2B5EF4-FFF2-40B4-BE49-F238E27FC236}">
                <a16:creationId xmlns:a16="http://schemas.microsoft.com/office/drawing/2014/main" id="{5EB1A566-ABAC-9836-494B-F73B0225DCDE}"/>
              </a:ext>
            </a:extLst>
          </p:cNvPr>
          <p:cNvSpPr txBox="1"/>
          <p:nvPr/>
        </p:nvSpPr>
        <p:spPr>
          <a:xfrm>
            <a:off x="1925398" y="5482220"/>
            <a:ext cx="173124"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207</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193</a:t>
            </a:r>
          </a:p>
        </p:txBody>
      </p:sp>
      <p:sp>
        <p:nvSpPr>
          <p:cNvPr id="97" name="TextBox 96">
            <a:extLst>
              <a:ext uri="{FF2B5EF4-FFF2-40B4-BE49-F238E27FC236}">
                <a16:creationId xmlns:a16="http://schemas.microsoft.com/office/drawing/2014/main" id="{803E8B52-B483-268D-8D26-2BF597DDC7C5}"/>
              </a:ext>
            </a:extLst>
          </p:cNvPr>
          <p:cNvSpPr txBox="1"/>
          <p:nvPr/>
        </p:nvSpPr>
        <p:spPr>
          <a:xfrm>
            <a:off x="1306273" y="5482220"/>
            <a:ext cx="173124"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423</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427</a:t>
            </a:r>
          </a:p>
        </p:txBody>
      </p:sp>
      <p:sp>
        <p:nvSpPr>
          <p:cNvPr id="98" name="TextBox 97">
            <a:extLst>
              <a:ext uri="{FF2B5EF4-FFF2-40B4-BE49-F238E27FC236}">
                <a16:creationId xmlns:a16="http://schemas.microsoft.com/office/drawing/2014/main" id="{E1F82016-39A2-4D60-5283-6C075A0F3404}"/>
              </a:ext>
            </a:extLst>
          </p:cNvPr>
          <p:cNvSpPr txBox="1"/>
          <p:nvPr/>
        </p:nvSpPr>
        <p:spPr>
          <a:xfrm>
            <a:off x="8659200" y="5270001"/>
            <a:ext cx="883255" cy="156133"/>
          </a:xfrm>
          <a:prstGeom prst="rect">
            <a:avLst/>
          </a:prstGeom>
          <a:noFill/>
        </p:spPr>
        <p:txBody>
          <a:bodyPr wrap="none" lIns="0" tIns="0" rIns="0" bIns="0" rtlCol="0">
            <a:spAutoFit/>
          </a:bodyPr>
          <a:lstStyle/>
          <a:p>
            <a:pPr algn="ctr">
              <a:lnSpc>
                <a:spcPct val="110000"/>
              </a:lnSpc>
            </a:pPr>
            <a:r>
              <a:rPr lang="en-GB" sz="1000" b="1" noProof="0" dirty="0">
                <a:latin typeface="Arial" panose="020B0604020202020204" pitchFamily="34" charset="0"/>
                <a:ea typeface="Aileron" charset="0"/>
                <a:cs typeface="Arial" panose="020B0604020202020204" pitchFamily="34" charset="0"/>
              </a:rPr>
              <a:t>Time (months)</a:t>
            </a:r>
          </a:p>
        </p:txBody>
      </p:sp>
      <p:sp>
        <p:nvSpPr>
          <p:cNvPr id="99" name="TextBox 98">
            <a:extLst>
              <a:ext uri="{FF2B5EF4-FFF2-40B4-BE49-F238E27FC236}">
                <a16:creationId xmlns:a16="http://schemas.microsoft.com/office/drawing/2014/main" id="{A59C514C-BDD7-EC69-416F-A6F2ACB6A44D}"/>
              </a:ext>
            </a:extLst>
          </p:cNvPr>
          <p:cNvSpPr txBox="1"/>
          <p:nvPr/>
        </p:nvSpPr>
        <p:spPr>
          <a:xfrm>
            <a:off x="6487343" y="5373216"/>
            <a:ext cx="532198" cy="123111"/>
          </a:xfrm>
          <a:prstGeom prst="rect">
            <a:avLst/>
          </a:prstGeom>
          <a:noFill/>
        </p:spPr>
        <p:txBody>
          <a:bodyPr wrap="none" lIns="0" tIns="0" rIns="0" bIns="0" rtlCol="0">
            <a:spAutoFit/>
          </a:bodyPr>
          <a:lstStyle/>
          <a:p>
            <a:pPr algn="r"/>
            <a:r>
              <a:rPr lang="en-GB" sz="800" b="1" noProof="0" dirty="0">
                <a:latin typeface="Arial" panose="020B0604020202020204" pitchFamily="34" charset="0"/>
                <a:ea typeface="Aileron" charset="0"/>
                <a:cs typeface="Arial" panose="020B0604020202020204" pitchFamily="34" charset="0"/>
              </a:rPr>
              <a:t>No. at risk:</a:t>
            </a:r>
          </a:p>
        </p:txBody>
      </p:sp>
      <p:sp>
        <p:nvSpPr>
          <p:cNvPr id="100" name="TextBox 99">
            <a:extLst>
              <a:ext uri="{FF2B5EF4-FFF2-40B4-BE49-F238E27FC236}">
                <a16:creationId xmlns:a16="http://schemas.microsoft.com/office/drawing/2014/main" id="{FDC9EBE0-9B71-4B6E-1FF5-114EFA408AB7}"/>
              </a:ext>
            </a:extLst>
          </p:cNvPr>
          <p:cNvSpPr txBox="1"/>
          <p:nvPr/>
        </p:nvSpPr>
        <p:spPr>
          <a:xfrm>
            <a:off x="7144191" y="5482220"/>
            <a:ext cx="173124"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215</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207</a:t>
            </a:r>
          </a:p>
        </p:txBody>
      </p:sp>
      <p:sp>
        <p:nvSpPr>
          <p:cNvPr id="101" name="TextBox 100">
            <a:extLst>
              <a:ext uri="{FF2B5EF4-FFF2-40B4-BE49-F238E27FC236}">
                <a16:creationId xmlns:a16="http://schemas.microsoft.com/office/drawing/2014/main" id="{55C085AA-64F3-377A-49AB-E883E03B16C5}"/>
              </a:ext>
            </a:extLst>
          </p:cNvPr>
          <p:cNvSpPr txBox="1"/>
          <p:nvPr/>
        </p:nvSpPr>
        <p:spPr>
          <a:xfrm>
            <a:off x="11253199" y="5482220"/>
            <a:ext cx="57708"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0</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0</a:t>
            </a:r>
          </a:p>
        </p:txBody>
      </p:sp>
      <p:sp>
        <p:nvSpPr>
          <p:cNvPr id="102" name="TextBox 101">
            <a:extLst>
              <a:ext uri="{FF2B5EF4-FFF2-40B4-BE49-F238E27FC236}">
                <a16:creationId xmlns:a16="http://schemas.microsoft.com/office/drawing/2014/main" id="{1F22FC2E-211A-7F84-FA9D-87C1078A1650}"/>
              </a:ext>
            </a:extLst>
          </p:cNvPr>
          <p:cNvSpPr txBox="1"/>
          <p:nvPr/>
        </p:nvSpPr>
        <p:spPr>
          <a:xfrm>
            <a:off x="10938874" y="5482220"/>
            <a:ext cx="57708"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1</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0</a:t>
            </a:r>
          </a:p>
        </p:txBody>
      </p:sp>
      <p:sp>
        <p:nvSpPr>
          <p:cNvPr id="103" name="TextBox 102">
            <a:extLst>
              <a:ext uri="{FF2B5EF4-FFF2-40B4-BE49-F238E27FC236}">
                <a16:creationId xmlns:a16="http://schemas.microsoft.com/office/drawing/2014/main" id="{4EB39A7B-5CCD-CE45-1A9A-D7FD1108ECD9}"/>
              </a:ext>
            </a:extLst>
          </p:cNvPr>
          <p:cNvSpPr txBox="1"/>
          <p:nvPr/>
        </p:nvSpPr>
        <p:spPr>
          <a:xfrm>
            <a:off x="10621374" y="5482220"/>
            <a:ext cx="57708"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4</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3</a:t>
            </a:r>
          </a:p>
        </p:txBody>
      </p:sp>
      <p:sp>
        <p:nvSpPr>
          <p:cNvPr id="104" name="TextBox 103">
            <a:extLst>
              <a:ext uri="{FF2B5EF4-FFF2-40B4-BE49-F238E27FC236}">
                <a16:creationId xmlns:a16="http://schemas.microsoft.com/office/drawing/2014/main" id="{B7180CB6-95D8-76C4-344C-FBCE122F312B}"/>
              </a:ext>
            </a:extLst>
          </p:cNvPr>
          <p:cNvSpPr txBox="1"/>
          <p:nvPr/>
        </p:nvSpPr>
        <p:spPr>
          <a:xfrm>
            <a:off x="10322924" y="5482220"/>
            <a:ext cx="57708"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4</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6</a:t>
            </a:r>
          </a:p>
        </p:txBody>
      </p:sp>
      <p:sp>
        <p:nvSpPr>
          <p:cNvPr id="105" name="TextBox 104">
            <a:extLst>
              <a:ext uri="{FF2B5EF4-FFF2-40B4-BE49-F238E27FC236}">
                <a16:creationId xmlns:a16="http://schemas.microsoft.com/office/drawing/2014/main" id="{1BDC2A19-2BD2-E0CF-470C-23331F4F513D}"/>
              </a:ext>
            </a:extLst>
          </p:cNvPr>
          <p:cNvSpPr txBox="1"/>
          <p:nvPr/>
        </p:nvSpPr>
        <p:spPr>
          <a:xfrm>
            <a:off x="9992724" y="5482220"/>
            <a:ext cx="57708"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8</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7</a:t>
            </a:r>
          </a:p>
        </p:txBody>
      </p:sp>
      <p:sp>
        <p:nvSpPr>
          <p:cNvPr id="106" name="TextBox 105">
            <a:extLst>
              <a:ext uri="{FF2B5EF4-FFF2-40B4-BE49-F238E27FC236}">
                <a16:creationId xmlns:a16="http://schemas.microsoft.com/office/drawing/2014/main" id="{344EFCAF-7F03-4E3C-50F6-A0EB11667789}"/>
              </a:ext>
            </a:extLst>
          </p:cNvPr>
          <p:cNvSpPr txBox="1"/>
          <p:nvPr/>
        </p:nvSpPr>
        <p:spPr>
          <a:xfrm>
            <a:off x="9659070"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14</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9</a:t>
            </a:r>
          </a:p>
        </p:txBody>
      </p:sp>
      <p:sp>
        <p:nvSpPr>
          <p:cNvPr id="107" name="TextBox 106">
            <a:extLst>
              <a:ext uri="{FF2B5EF4-FFF2-40B4-BE49-F238E27FC236}">
                <a16:creationId xmlns:a16="http://schemas.microsoft.com/office/drawing/2014/main" id="{B90A9761-F543-AE69-740E-3DB5EF583CDF}"/>
              </a:ext>
            </a:extLst>
          </p:cNvPr>
          <p:cNvSpPr txBox="1"/>
          <p:nvPr/>
        </p:nvSpPr>
        <p:spPr>
          <a:xfrm>
            <a:off x="9357445"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15</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12</a:t>
            </a:r>
          </a:p>
        </p:txBody>
      </p:sp>
      <p:sp>
        <p:nvSpPr>
          <p:cNvPr id="108" name="TextBox 107">
            <a:extLst>
              <a:ext uri="{FF2B5EF4-FFF2-40B4-BE49-F238E27FC236}">
                <a16:creationId xmlns:a16="http://schemas.microsoft.com/office/drawing/2014/main" id="{6B5D50E8-6891-5644-4106-CD29BC770EF1}"/>
              </a:ext>
            </a:extLst>
          </p:cNvPr>
          <p:cNvSpPr txBox="1"/>
          <p:nvPr/>
        </p:nvSpPr>
        <p:spPr>
          <a:xfrm>
            <a:off x="9043120"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25</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18</a:t>
            </a:r>
          </a:p>
        </p:txBody>
      </p:sp>
      <p:sp>
        <p:nvSpPr>
          <p:cNvPr id="109" name="TextBox 108">
            <a:extLst>
              <a:ext uri="{FF2B5EF4-FFF2-40B4-BE49-F238E27FC236}">
                <a16:creationId xmlns:a16="http://schemas.microsoft.com/office/drawing/2014/main" id="{C9D000FD-BC17-6313-6B29-EB54AAAC1A73}"/>
              </a:ext>
            </a:extLst>
          </p:cNvPr>
          <p:cNvSpPr txBox="1"/>
          <p:nvPr/>
        </p:nvSpPr>
        <p:spPr>
          <a:xfrm>
            <a:off x="8725620"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32</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23</a:t>
            </a:r>
          </a:p>
        </p:txBody>
      </p:sp>
      <p:sp>
        <p:nvSpPr>
          <p:cNvPr id="110" name="TextBox 109">
            <a:extLst>
              <a:ext uri="{FF2B5EF4-FFF2-40B4-BE49-F238E27FC236}">
                <a16:creationId xmlns:a16="http://schemas.microsoft.com/office/drawing/2014/main" id="{6D976A5B-455E-5009-AB03-281F1BE322A7}"/>
              </a:ext>
            </a:extLst>
          </p:cNvPr>
          <p:cNvSpPr txBox="1"/>
          <p:nvPr/>
        </p:nvSpPr>
        <p:spPr>
          <a:xfrm>
            <a:off x="8420820"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48</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34</a:t>
            </a:r>
          </a:p>
        </p:txBody>
      </p:sp>
      <p:sp>
        <p:nvSpPr>
          <p:cNvPr id="111" name="TextBox 110">
            <a:extLst>
              <a:ext uri="{FF2B5EF4-FFF2-40B4-BE49-F238E27FC236}">
                <a16:creationId xmlns:a16="http://schemas.microsoft.com/office/drawing/2014/main" id="{2DC85ECA-850E-9D9F-E6C0-8375E6BDA7F2}"/>
              </a:ext>
            </a:extLst>
          </p:cNvPr>
          <p:cNvSpPr txBox="1"/>
          <p:nvPr/>
        </p:nvSpPr>
        <p:spPr>
          <a:xfrm>
            <a:off x="8109670"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62</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44</a:t>
            </a:r>
          </a:p>
        </p:txBody>
      </p:sp>
      <p:sp>
        <p:nvSpPr>
          <p:cNvPr id="112" name="TextBox 111">
            <a:extLst>
              <a:ext uri="{FF2B5EF4-FFF2-40B4-BE49-F238E27FC236}">
                <a16:creationId xmlns:a16="http://schemas.microsoft.com/office/drawing/2014/main" id="{FF8C1264-5838-0ED3-F2AF-0E5838F1683D}"/>
              </a:ext>
            </a:extLst>
          </p:cNvPr>
          <p:cNvSpPr txBox="1"/>
          <p:nvPr/>
        </p:nvSpPr>
        <p:spPr>
          <a:xfrm>
            <a:off x="7798520" y="5482220"/>
            <a:ext cx="115416"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90</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74</a:t>
            </a:r>
          </a:p>
        </p:txBody>
      </p:sp>
      <p:sp>
        <p:nvSpPr>
          <p:cNvPr id="113" name="TextBox 112">
            <a:extLst>
              <a:ext uri="{FF2B5EF4-FFF2-40B4-BE49-F238E27FC236}">
                <a16:creationId xmlns:a16="http://schemas.microsoft.com/office/drawing/2014/main" id="{EFFC1845-DA03-710F-374B-17CADD3F99ED}"/>
              </a:ext>
            </a:extLst>
          </p:cNvPr>
          <p:cNvSpPr txBox="1"/>
          <p:nvPr/>
        </p:nvSpPr>
        <p:spPr>
          <a:xfrm>
            <a:off x="7455341" y="5482220"/>
            <a:ext cx="173124"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139</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131</a:t>
            </a:r>
          </a:p>
        </p:txBody>
      </p:sp>
      <p:sp>
        <p:nvSpPr>
          <p:cNvPr id="114" name="TextBox 113">
            <a:extLst>
              <a:ext uri="{FF2B5EF4-FFF2-40B4-BE49-F238E27FC236}">
                <a16:creationId xmlns:a16="http://schemas.microsoft.com/office/drawing/2014/main" id="{B7EC640C-364F-3FC3-F89B-FC8620EE0BCB}"/>
              </a:ext>
            </a:extLst>
          </p:cNvPr>
          <p:cNvSpPr txBox="1"/>
          <p:nvPr/>
        </p:nvSpPr>
        <p:spPr>
          <a:xfrm>
            <a:off x="6836216" y="5482220"/>
            <a:ext cx="173124" cy="260328"/>
          </a:xfrm>
          <a:prstGeom prst="rect">
            <a:avLst/>
          </a:prstGeom>
          <a:noFill/>
        </p:spPr>
        <p:txBody>
          <a:bodyPr wrap="none" lIns="0" tIns="0" rIns="0" bIns="0" rtlCol="0">
            <a:spAutoFit/>
          </a:bodyPr>
          <a:lstStyle/>
          <a:p>
            <a:pPr algn="ctr">
              <a:lnSpc>
                <a:spcPct val="110000"/>
              </a:lnSpc>
            </a:pPr>
            <a:r>
              <a:rPr lang="en-GB" sz="800" noProof="0" dirty="0">
                <a:solidFill>
                  <a:schemeClr val="accent1"/>
                </a:solidFill>
                <a:latin typeface="Arial" panose="020B0604020202020204" pitchFamily="34" charset="0"/>
                <a:ea typeface="Aileron" charset="0"/>
                <a:cs typeface="Arial" panose="020B0604020202020204" pitchFamily="34" charset="0"/>
              </a:rPr>
              <a:t>277</a:t>
            </a:r>
          </a:p>
          <a:p>
            <a:pPr algn="ctr">
              <a:lnSpc>
                <a:spcPct val="110000"/>
              </a:lnSpc>
            </a:pPr>
            <a:r>
              <a:rPr lang="en-GB" sz="800" noProof="0" dirty="0">
                <a:solidFill>
                  <a:schemeClr val="tx2"/>
                </a:solidFill>
                <a:latin typeface="Arial" panose="020B0604020202020204" pitchFamily="34" charset="0"/>
                <a:ea typeface="Aileron" charset="0"/>
                <a:cs typeface="Arial" panose="020B0604020202020204" pitchFamily="34" charset="0"/>
              </a:rPr>
              <a:t>277</a:t>
            </a:r>
          </a:p>
        </p:txBody>
      </p:sp>
      <p:sp>
        <p:nvSpPr>
          <p:cNvPr id="115" name="TextBox 114">
            <a:extLst>
              <a:ext uri="{FF2B5EF4-FFF2-40B4-BE49-F238E27FC236}">
                <a16:creationId xmlns:a16="http://schemas.microsoft.com/office/drawing/2014/main" id="{6B219110-4A12-5EE8-3121-44D639657FA6}"/>
              </a:ext>
            </a:extLst>
          </p:cNvPr>
          <p:cNvSpPr txBox="1"/>
          <p:nvPr/>
        </p:nvSpPr>
        <p:spPr>
          <a:xfrm>
            <a:off x="2397491" y="1324503"/>
            <a:ext cx="2346796" cy="218586"/>
          </a:xfrm>
          <a:prstGeom prst="rect">
            <a:avLst/>
          </a:prstGeom>
          <a:noFill/>
        </p:spPr>
        <p:txBody>
          <a:bodyPr wrap="none" lIns="0" tIns="0" rIns="0" bIns="0" rtlCol="0">
            <a:spAutoFit/>
          </a:bodyPr>
          <a:lstStyle/>
          <a:p>
            <a:pPr algn="ctr">
              <a:lnSpc>
                <a:spcPct val="110000"/>
              </a:lnSpc>
            </a:pPr>
            <a:r>
              <a:rPr lang="en-GB" sz="1400" b="1" noProof="0" dirty="0">
                <a:latin typeface="Arial" panose="020B0604020202020204" pitchFamily="34" charset="0"/>
                <a:ea typeface="Aileron" charset="0"/>
                <a:cs typeface="Arial" panose="020B0604020202020204" pitchFamily="34" charset="0"/>
              </a:rPr>
              <a:t>All randomised participants</a:t>
            </a:r>
          </a:p>
        </p:txBody>
      </p:sp>
      <p:sp>
        <p:nvSpPr>
          <p:cNvPr id="116" name="TextBox 115">
            <a:extLst>
              <a:ext uri="{FF2B5EF4-FFF2-40B4-BE49-F238E27FC236}">
                <a16:creationId xmlns:a16="http://schemas.microsoft.com/office/drawing/2014/main" id="{33FAC218-BA74-1BB2-D428-CA05E376C04D}"/>
              </a:ext>
            </a:extLst>
          </p:cNvPr>
          <p:cNvSpPr txBox="1"/>
          <p:nvPr/>
        </p:nvSpPr>
        <p:spPr>
          <a:xfrm>
            <a:off x="8458826" y="1324503"/>
            <a:ext cx="1284006" cy="218586"/>
          </a:xfrm>
          <a:prstGeom prst="rect">
            <a:avLst/>
          </a:prstGeom>
          <a:noFill/>
        </p:spPr>
        <p:txBody>
          <a:bodyPr wrap="none" lIns="0" tIns="0" rIns="0" bIns="0" rtlCol="0">
            <a:spAutoFit/>
          </a:bodyPr>
          <a:lstStyle/>
          <a:p>
            <a:pPr algn="ctr">
              <a:lnSpc>
                <a:spcPct val="110000"/>
              </a:lnSpc>
            </a:pPr>
            <a:r>
              <a:rPr lang="en-GB" sz="1400" b="1" noProof="0" dirty="0">
                <a:latin typeface="Arial" panose="020B0604020202020204" pitchFamily="34" charset="0"/>
                <a:ea typeface="Aileron" charset="0"/>
                <a:cs typeface="Arial" panose="020B0604020202020204" pitchFamily="34" charset="0"/>
              </a:rPr>
              <a:t>PD-L1 CPS ≥10</a:t>
            </a:r>
          </a:p>
        </p:txBody>
      </p:sp>
      <p:graphicFrame>
        <p:nvGraphicFramePr>
          <p:cNvPr id="117" name="Table 116">
            <a:extLst>
              <a:ext uri="{FF2B5EF4-FFF2-40B4-BE49-F238E27FC236}">
                <a16:creationId xmlns:a16="http://schemas.microsoft.com/office/drawing/2014/main" id="{48F75C16-81B1-4494-7278-D3FA33F25896}"/>
              </a:ext>
            </a:extLst>
          </p:cNvPr>
          <p:cNvGraphicFramePr>
            <a:graphicFrameLocks noGrp="1"/>
          </p:cNvGraphicFramePr>
          <p:nvPr/>
        </p:nvGraphicFramePr>
        <p:xfrm>
          <a:off x="1477099" y="7245424"/>
          <a:ext cx="3777293" cy="687360"/>
        </p:xfrm>
        <a:graphic>
          <a:graphicData uri="http://schemas.openxmlformats.org/drawingml/2006/table">
            <a:tbl>
              <a:tblPr firstRow="1" bandRow="1">
                <a:tableStyleId>{5C22544A-7EE6-4342-B048-85BDC9FD1C3A}</a:tableStyleId>
              </a:tblPr>
              <a:tblGrid>
                <a:gridCol w="1857105">
                  <a:extLst>
                    <a:ext uri="{9D8B030D-6E8A-4147-A177-3AD203B41FA5}">
                      <a16:colId xmlns:a16="http://schemas.microsoft.com/office/drawing/2014/main" val="1671478359"/>
                    </a:ext>
                  </a:extLst>
                </a:gridCol>
                <a:gridCol w="763834">
                  <a:extLst>
                    <a:ext uri="{9D8B030D-6E8A-4147-A177-3AD203B41FA5}">
                      <a16:colId xmlns:a16="http://schemas.microsoft.com/office/drawing/2014/main" val="66368095"/>
                    </a:ext>
                  </a:extLst>
                </a:gridCol>
                <a:gridCol w="1156354">
                  <a:extLst>
                    <a:ext uri="{9D8B030D-6E8A-4147-A177-3AD203B41FA5}">
                      <a16:colId xmlns:a16="http://schemas.microsoft.com/office/drawing/2014/main" val="3141851826"/>
                    </a:ext>
                  </a:extLst>
                </a:gridCol>
              </a:tblGrid>
              <a:tr h="136335">
                <a:tc>
                  <a:txBody>
                    <a:bodyPr/>
                    <a:lstStyle/>
                    <a:p>
                      <a:endParaRPr lang="en-GB" sz="800" noProof="0" dirty="0">
                        <a:solidFill>
                          <a:schemeClr val="tx1"/>
                        </a:solidFill>
                        <a:latin typeface="Arial" panose="020B0604020202020204" pitchFamily="34" charset="0"/>
                        <a:cs typeface="Arial" panose="020B0604020202020204" pitchFamily="34" charset="0"/>
                      </a:endParaRPr>
                    </a:p>
                  </a:txBody>
                  <a:tcPr marL="19440" marR="19440" marT="9720" marB="9720" anchor="ctr">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800" noProof="0" dirty="0">
                          <a:solidFill>
                            <a:sysClr val="windowText" lastClr="000000"/>
                          </a:solidFill>
                          <a:latin typeface="Arial" panose="020B0604020202020204" pitchFamily="34" charset="0"/>
                          <a:cs typeface="Arial" panose="020B0604020202020204" pitchFamily="34" charset="0"/>
                        </a:rPr>
                        <a:t>Events, n (%)</a:t>
                      </a:r>
                    </a:p>
                  </a:txBody>
                  <a:tcPr marL="19440" marR="19440" marT="9720" marB="9720" anchor="ctr">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800" noProof="0" dirty="0">
                          <a:solidFill>
                            <a:sysClr val="windowText" lastClr="000000"/>
                          </a:solidFill>
                          <a:latin typeface="Arial" panose="020B0604020202020204" pitchFamily="34" charset="0"/>
                          <a:cs typeface="Arial" panose="020B0604020202020204" pitchFamily="34" charset="0"/>
                        </a:rPr>
                        <a:t>Median PFS</a:t>
                      </a:r>
                      <a:br>
                        <a:rPr lang="en-GB" sz="800" noProof="0" dirty="0">
                          <a:solidFill>
                            <a:sysClr val="windowText" lastClr="000000"/>
                          </a:solidFill>
                          <a:latin typeface="Arial" panose="020B0604020202020204" pitchFamily="34" charset="0"/>
                          <a:cs typeface="Arial" panose="020B0604020202020204" pitchFamily="34" charset="0"/>
                        </a:rPr>
                      </a:br>
                      <a:r>
                        <a:rPr lang="en-GB" sz="800" noProof="0" dirty="0">
                          <a:solidFill>
                            <a:sysClr val="windowText" lastClr="000000"/>
                          </a:solidFill>
                          <a:latin typeface="Arial" panose="020B0604020202020204" pitchFamily="34" charset="0"/>
                          <a:cs typeface="Arial" panose="020B0604020202020204" pitchFamily="34" charset="0"/>
                        </a:rPr>
                        <a:t>(95% CI), months</a:t>
                      </a:r>
                    </a:p>
                  </a:txBody>
                  <a:tcPr marL="19440" marR="19440" marT="9720" marB="9720">
                    <a:lnL w="12700" cmpd="sng">
                      <a:noFill/>
                    </a:lnL>
                    <a:lnR w="12700" cmpd="sng">
                      <a:noFill/>
                    </a:lnR>
                    <a:lnT w="12700" cmpd="sng">
                      <a:noFill/>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14552333"/>
                  </a:ext>
                </a:extLst>
              </a:tr>
              <a:tr h="113092">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sz="800" b="1" noProof="0" dirty="0">
                          <a:solidFill>
                            <a:schemeClr val="accent1"/>
                          </a:solidFill>
                          <a:latin typeface="Arial" panose="020B0604020202020204" pitchFamily="34" charset="0"/>
                          <a:ea typeface="Aileron" charset="0"/>
                          <a:cs typeface="Arial" panose="020B0604020202020204" pitchFamily="34" charset="0"/>
                        </a:rPr>
                        <a:t>Len + pembo + chemo</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800" noProof="0" dirty="0">
                          <a:latin typeface="Arial" panose="020B0604020202020204" pitchFamily="34" charset="0"/>
                          <a:cs typeface="Arial" panose="020B0604020202020204" pitchFamily="34" charset="0"/>
                        </a:rPr>
                        <a:t>291 (69)</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lang="en-GB" sz="800" noProof="0" dirty="0">
                          <a:latin typeface="Arial" panose="020B0604020202020204" pitchFamily="34" charset="0"/>
                          <a:cs typeface="Arial" panose="020B0604020202020204" pitchFamily="34" charset="0"/>
                        </a:rPr>
                        <a:t>7.2 (6.8-8.4)</a:t>
                      </a:r>
                    </a:p>
                  </a:txBody>
                  <a:tcPr marL="19440" marR="19440" marT="9720" marB="9720" anchor="ctr">
                    <a:lnL w="12700" cmpd="sng">
                      <a:noFill/>
                    </a:lnL>
                    <a:lnR w="12700" cmpd="sng">
                      <a:noFill/>
                    </a:lnR>
                    <a:lnT w="9525"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90472928"/>
                  </a:ext>
                </a:extLst>
              </a:tr>
              <a:tr h="7386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GB" sz="800" b="1" noProof="0" dirty="0">
                          <a:solidFill>
                            <a:schemeClr val="tx2"/>
                          </a:solidFill>
                          <a:latin typeface="Arial" panose="020B0604020202020204" pitchFamily="34" charset="0"/>
                          <a:ea typeface="Aileron" charset="0"/>
                          <a:cs typeface="Arial" panose="020B0604020202020204" pitchFamily="34" charset="0"/>
                        </a:rPr>
                        <a:t>Pembro + chemo</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r>
                        <a:rPr lang="en-GB" sz="800" noProof="0" dirty="0">
                          <a:latin typeface="Arial" panose="020B0604020202020204" pitchFamily="34" charset="0"/>
                          <a:cs typeface="Arial" panose="020B0604020202020204" pitchFamily="34" charset="0"/>
                        </a:rPr>
                        <a:t>298 (70)</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800" noProof="0" dirty="0">
                          <a:latin typeface="Arial" panose="020B0604020202020204" pitchFamily="34" charset="0"/>
                          <a:cs typeface="Arial" panose="020B0604020202020204" pitchFamily="34" charset="0"/>
                        </a:rPr>
                        <a:t>6.9 (5.8-7.0)</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38011979"/>
                  </a:ext>
                </a:extLst>
              </a:tr>
              <a:tr h="7386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GB" sz="800" b="1" noProof="0" dirty="0">
                        <a:solidFill>
                          <a:schemeClr val="accent6"/>
                        </a:solidFill>
                        <a:latin typeface="Arial" panose="020B0604020202020204" pitchFamily="34" charset="0"/>
                        <a:ea typeface="Aileron" charset="0"/>
                        <a:cs typeface="Arial" panose="020B0604020202020204" pitchFamily="34" charset="0"/>
                      </a:endParaRP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gridSpan="2">
                  <a:txBody>
                    <a:bodyPr/>
                    <a:lstStyle/>
                    <a:p>
                      <a:pPr algn="ctr"/>
                      <a:r>
                        <a:rPr lang="en-GB" sz="800" noProof="0" dirty="0">
                          <a:latin typeface="Arial" panose="020B0604020202020204" pitchFamily="34" charset="0"/>
                          <a:cs typeface="Arial" panose="020B0604020202020204" pitchFamily="34" charset="0"/>
                        </a:rPr>
                        <a:t>HR 0.89 (95% CI: 0.75-1.04)</a:t>
                      </a: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800" dirty="0">
                        <a:latin typeface="Arial" panose="020B0604020202020204" pitchFamily="34" charset="0"/>
                        <a:cs typeface="Arial" panose="020B0604020202020204" pitchFamily="34" charset="0"/>
                      </a:endParaRPr>
                    </a:p>
                  </a:txBody>
                  <a:tcPr marL="19440" marR="19440" marT="9720" marB="972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2114444"/>
                  </a:ext>
                </a:extLst>
              </a:tr>
            </a:tbl>
          </a:graphicData>
        </a:graphic>
      </p:graphicFrame>
      <p:graphicFrame>
        <p:nvGraphicFramePr>
          <p:cNvPr id="3" name="Google Shape;285;p5">
            <a:extLst>
              <a:ext uri="{FF2B5EF4-FFF2-40B4-BE49-F238E27FC236}">
                <a16:creationId xmlns:a16="http://schemas.microsoft.com/office/drawing/2014/main" id="{F5653640-46E2-ED16-C15A-14DE43E3EFC3}"/>
              </a:ext>
            </a:extLst>
          </p:cNvPr>
          <p:cNvGraphicFramePr/>
          <p:nvPr/>
        </p:nvGraphicFramePr>
        <p:xfrm>
          <a:off x="2226271" y="1586575"/>
          <a:ext cx="3596371" cy="767081"/>
        </p:xfrm>
        <a:graphic>
          <a:graphicData uri="http://schemas.openxmlformats.org/drawingml/2006/table">
            <a:tbl>
              <a:tblPr>
                <a:noFill/>
              </a:tblPr>
              <a:tblGrid>
                <a:gridCol w="1557867">
                  <a:extLst>
                    <a:ext uri="{9D8B030D-6E8A-4147-A177-3AD203B41FA5}">
                      <a16:colId xmlns:a16="http://schemas.microsoft.com/office/drawing/2014/main" val="20000"/>
                    </a:ext>
                  </a:extLst>
                </a:gridCol>
                <a:gridCol w="1019252">
                  <a:extLst>
                    <a:ext uri="{9D8B030D-6E8A-4147-A177-3AD203B41FA5}">
                      <a16:colId xmlns:a16="http://schemas.microsoft.com/office/drawing/2014/main" val="20001"/>
                    </a:ext>
                  </a:extLst>
                </a:gridCol>
                <a:gridCol w="1019252">
                  <a:extLst>
                    <a:ext uri="{9D8B030D-6E8A-4147-A177-3AD203B41FA5}">
                      <a16:colId xmlns:a16="http://schemas.microsoft.com/office/drawing/2014/main" val="20003"/>
                    </a:ext>
                  </a:extLst>
                </a:gridCol>
              </a:tblGrid>
              <a:tr h="210617">
                <a:tc>
                  <a:txBody>
                    <a:bodyPr/>
                    <a:lstStyle/>
                    <a:p>
                      <a:pPr marL="0" marR="0" lvl="0" indent="0" algn="l" rtl="0">
                        <a:spcBef>
                          <a:spcPts val="0"/>
                        </a:spcBef>
                        <a:spcAft>
                          <a:spcPts val="0"/>
                        </a:spcAft>
                        <a:buClr>
                          <a:schemeClr val="dk1"/>
                        </a:buClr>
                        <a:buSzPts val="1400"/>
                        <a:buFont typeface="Arial"/>
                        <a:buNone/>
                      </a:pPr>
                      <a:endParaRPr lang="en-GB" sz="800" u="none" strike="noStrike" cap="none" noProof="0" dirty="0">
                        <a:solidFill>
                          <a:srgbClr val="00305D"/>
                        </a:solidFill>
                        <a:latin typeface="Arial" panose="020B0604020202020204" pitchFamily="34" charset="0"/>
                        <a:ea typeface="Arial"/>
                        <a:cs typeface="Arial" panose="020B0604020202020204" pitchFamily="34" charset="0"/>
                        <a:sym typeface="Arial"/>
                      </a:endParaRPr>
                    </a:p>
                  </a:txBody>
                  <a:tcPr marL="81283" marR="81283" marT="40650" marB="40650">
                    <a:lnL w="9525" cap="flat" cmpd="sng">
                      <a:noFill/>
                      <a:prstDash val="solid"/>
                      <a:round/>
                      <a:headEnd type="none" w="sm" len="sm"/>
                      <a:tailEnd type="none" w="sm" len="sm"/>
                    </a:lnL>
                    <a:lnR w="9525" cap="flat" cmpd="sng">
                      <a:noFill/>
                      <a:prstDash val="solid"/>
                      <a:round/>
                      <a:headEnd type="none" w="sm" len="sm"/>
                      <a:tailEnd type="none" w="sm" len="sm"/>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rtl="0">
                        <a:spcBef>
                          <a:spcPts val="0"/>
                        </a:spcBef>
                        <a:spcAft>
                          <a:spcPts val="0"/>
                        </a:spcAft>
                        <a:buClr>
                          <a:srgbClr val="FF3300"/>
                        </a:buClr>
                        <a:buSzPts val="1400"/>
                        <a:buFont typeface="Arial"/>
                        <a:buNone/>
                      </a:pPr>
                      <a:r>
                        <a:rPr lang="en-GB" sz="800" b="1" u="none" strike="noStrike" cap="none" noProof="0" dirty="0">
                          <a:solidFill>
                            <a:schemeClr val="bg1"/>
                          </a:solidFill>
                          <a:latin typeface="Arial" panose="020B0604020202020204" pitchFamily="34" charset="0"/>
                          <a:ea typeface="Arial"/>
                          <a:cs typeface="Arial" panose="020B0604020202020204" pitchFamily="34" charset="0"/>
                          <a:sym typeface="Arial"/>
                        </a:rPr>
                        <a:t>Len + pembro + chemo</a:t>
                      </a:r>
                      <a:endParaRPr lang="en-GB" sz="800" noProof="0" dirty="0">
                        <a:solidFill>
                          <a:schemeClr val="bg1"/>
                        </a:solidFill>
                        <a:latin typeface="Arial" panose="020B0604020202020204" pitchFamily="34" charset="0"/>
                        <a:cs typeface="Arial" panose="020B0604020202020204" pitchFamily="34" charset="0"/>
                      </a:endParaRPr>
                    </a:p>
                  </a:txBody>
                  <a:tcPr marL="96000" marR="96000" marT="0" marB="0"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lvl="0" indent="0" algn="ctr" rtl="0">
                        <a:spcBef>
                          <a:spcPts val="0"/>
                        </a:spcBef>
                        <a:spcAft>
                          <a:spcPts val="0"/>
                        </a:spcAft>
                        <a:buClr>
                          <a:srgbClr val="FF3300"/>
                        </a:buClr>
                        <a:buSzPts val="1400"/>
                        <a:buFont typeface="Arial"/>
                        <a:buNone/>
                      </a:pPr>
                      <a:r>
                        <a:rPr lang="en-GB" sz="800" b="1" u="none" strike="noStrike" cap="none" noProof="0" dirty="0">
                          <a:solidFill>
                            <a:schemeClr val="bg1"/>
                          </a:solidFill>
                          <a:latin typeface="Arial" panose="020B0604020202020204" pitchFamily="34" charset="0"/>
                          <a:ea typeface="Arial"/>
                          <a:cs typeface="Arial" panose="020B0604020202020204" pitchFamily="34" charset="0"/>
                          <a:sym typeface="Arial"/>
                        </a:rPr>
                        <a:t>Pembro + chemo</a:t>
                      </a:r>
                      <a:endParaRPr lang="en-GB" sz="800" noProof="0" dirty="0">
                        <a:solidFill>
                          <a:schemeClr val="bg1"/>
                        </a:solidFill>
                        <a:latin typeface="Arial" panose="020B0604020202020204" pitchFamily="34" charset="0"/>
                        <a:cs typeface="Arial" panose="020B0604020202020204" pitchFamily="34" charset="0"/>
                      </a:endParaRPr>
                    </a:p>
                  </a:txBody>
                  <a:tcPr marL="96000" marR="96000" marT="0" marB="0"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140845">
                <a:tc>
                  <a:txBody>
                    <a:bodyPr/>
                    <a:lstStyle/>
                    <a:p>
                      <a:pPr marL="0" marR="0" lvl="0" indent="0" algn="l" rtl="0">
                        <a:spcBef>
                          <a:spcPts val="0"/>
                        </a:spcBef>
                        <a:spcAft>
                          <a:spcPts val="0"/>
                        </a:spcAft>
                        <a:buClr>
                          <a:srgbClr val="00305D"/>
                        </a:buClr>
                        <a:buSzPts val="1800"/>
                        <a:buFont typeface="Arial"/>
                        <a:buNone/>
                      </a:pPr>
                      <a:r>
                        <a:rPr lang="en-GB" sz="800" b="1" noProof="0" dirty="0">
                          <a:solidFill>
                            <a:schemeClr val="tx1"/>
                          </a:solidFill>
                          <a:latin typeface="Arial" panose="020B0604020202020204" pitchFamily="34" charset="0"/>
                          <a:cs typeface="Arial" panose="020B0604020202020204" pitchFamily="34" charset="0"/>
                        </a:rPr>
                        <a:t>Patients with events</a:t>
                      </a:r>
                      <a:r>
                        <a:rPr lang="en-GB" sz="800" b="0" noProof="0" dirty="0">
                          <a:solidFill>
                            <a:schemeClr val="tx1"/>
                          </a:solidFill>
                          <a:latin typeface="Arial" panose="020B0604020202020204" pitchFamily="34" charset="0"/>
                          <a:cs typeface="Arial" panose="020B0604020202020204" pitchFamily="34" charset="0"/>
                        </a:rPr>
                        <a:t>, n (%)</a:t>
                      </a:r>
                    </a:p>
                  </a:txBody>
                  <a:tcPr marL="60967" marR="60967" marT="24000" marB="2400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lgn="ctr">
                      <a:solidFill>
                        <a:schemeClr val="tx1"/>
                      </a:solidFill>
                      <a:prstDash val="solid"/>
                      <a:round/>
                      <a:headEnd type="none" w="med" len="med"/>
                      <a:tailEnd type="none" w="med" len="med"/>
                    </a:lnT>
                    <a:lnB w="12700" cap="flat" cmpd="sng">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291 (69)</a:t>
                      </a:r>
                    </a:p>
                  </a:txBody>
                  <a:tcPr marL="0" marR="0" marT="2400" marB="2400"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noFill/>
                      <a:prstDash val="solid"/>
                      <a:round/>
                      <a:headEnd type="none" w="sm" len="sm"/>
                      <a:tailEnd type="none" w="sm" len="sm"/>
                    </a:lnB>
                    <a:lnTlToBr w="12700" cmpd="sng">
                      <a:noFill/>
                      <a:prstDash val="solid"/>
                    </a:lnTlToBr>
                    <a:lnBlToTr w="12700" cmpd="sng">
                      <a:noFill/>
                      <a:prstDash val="solid"/>
                    </a:lnBlToTr>
                    <a:solidFill>
                      <a:srgbClr val="F7E5E5"/>
                    </a:solidFill>
                  </a:tcPr>
                </a:tc>
                <a:tc>
                  <a:txBody>
                    <a:bodyPr/>
                    <a:lstStyle/>
                    <a:p>
                      <a:pPr marL="50800" marR="5080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lang="en-GB" sz="800" b="0" u="none" strike="noStrike" cap="none" noProof="0" dirty="0">
                          <a:solidFill>
                            <a:schemeClr val="tx1"/>
                          </a:solidFill>
                          <a:latin typeface="Arial" panose="020B0604020202020204" pitchFamily="34" charset="0"/>
                          <a:cs typeface="Arial" panose="020B0604020202020204" pitchFamily="34" charset="0"/>
                        </a:rPr>
                        <a:t>298 (70)</a:t>
                      </a:r>
                    </a:p>
                  </a:txBody>
                  <a:tcPr marL="0" marR="0" marT="2400" marB="2400"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9525" cap="flat" cmpd="sng" algn="ctr">
                      <a:solidFill>
                        <a:schemeClr val="tx1"/>
                      </a:solid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EAF2FA"/>
                    </a:solidFill>
                  </a:tcPr>
                </a:tc>
                <a:extLst>
                  <a:ext uri="{0D108BD9-81ED-4DB2-BD59-A6C34878D82A}">
                    <a16:rowId xmlns:a16="http://schemas.microsoft.com/office/drawing/2014/main" val="10001"/>
                  </a:ext>
                </a:extLst>
              </a:tr>
              <a:tr h="183401">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Median PFS (95% CI),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months</a:t>
                      </a:r>
                    </a:p>
                  </a:txBody>
                  <a:tcPr marL="60967" marR="60967" marT="24000" marB="2400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7.2 (6.8-8.4)</a:t>
                      </a:r>
                    </a:p>
                  </a:txBody>
                  <a:tcPr marL="0" marR="0" marT="2400" marB="2400"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F7E5E5"/>
                    </a:solidFill>
                  </a:tcPr>
                </a:tc>
                <a:tc>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6.9 (5.8-7.0)</a:t>
                      </a:r>
                    </a:p>
                  </a:txBody>
                  <a:tcPr marL="0" marR="0" marT="2400" marB="2400"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EAF2FA"/>
                    </a:solidFill>
                  </a:tcPr>
                </a:tc>
                <a:extLst>
                  <a:ext uri="{0D108BD9-81ED-4DB2-BD59-A6C34878D82A}">
                    <a16:rowId xmlns:a16="http://schemas.microsoft.com/office/drawing/2014/main" val="10002"/>
                  </a:ext>
                </a:extLst>
              </a:tr>
              <a:tr h="140845">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HR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(95% CI)</a:t>
                      </a:r>
                    </a:p>
                  </a:txBody>
                  <a:tcPr marL="60967" marR="60967" marT="24000" marB="2400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gridSpan="2">
                  <a:txBody>
                    <a:bodyPr/>
                    <a:lstStyle/>
                    <a:p>
                      <a:pPr marL="50800" marR="5080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lang="en-GB" sz="800" b="0" u="none" strike="noStrike" cap="none" noProof="0" dirty="0">
                          <a:solidFill>
                            <a:schemeClr val="tx1"/>
                          </a:solidFill>
                          <a:latin typeface="Arial" panose="020B0604020202020204" pitchFamily="34" charset="0"/>
                          <a:cs typeface="Arial" panose="020B0604020202020204" pitchFamily="34" charset="0"/>
                        </a:rPr>
                        <a:t>0.89 (0.75-1.04)</a:t>
                      </a:r>
                    </a:p>
                  </a:txBody>
                  <a:tcPr marL="0" marR="0" marT="2400" marB="240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hMerge="1">
                  <a:txBody>
                    <a:bodyPr/>
                    <a:lstStyle/>
                    <a:p>
                      <a:endParaRPr lang="en-US"/>
                    </a:p>
                  </a:txBody>
                  <a:tcP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34949283"/>
                  </a:ext>
                </a:extLst>
              </a:tr>
            </a:tbl>
          </a:graphicData>
        </a:graphic>
      </p:graphicFrame>
      <p:graphicFrame>
        <p:nvGraphicFramePr>
          <p:cNvPr id="5" name="Google Shape;285;p5">
            <a:extLst>
              <a:ext uri="{FF2B5EF4-FFF2-40B4-BE49-F238E27FC236}">
                <a16:creationId xmlns:a16="http://schemas.microsoft.com/office/drawing/2014/main" id="{C8059132-DDCD-97E8-C72C-B8833FE1605D}"/>
              </a:ext>
            </a:extLst>
          </p:cNvPr>
          <p:cNvGraphicFramePr/>
          <p:nvPr/>
        </p:nvGraphicFramePr>
        <p:xfrm>
          <a:off x="7480974" y="1586575"/>
          <a:ext cx="3596371" cy="767081"/>
        </p:xfrm>
        <a:graphic>
          <a:graphicData uri="http://schemas.openxmlformats.org/drawingml/2006/table">
            <a:tbl>
              <a:tblPr>
                <a:noFill/>
              </a:tblPr>
              <a:tblGrid>
                <a:gridCol w="1557867">
                  <a:extLst>
                    <a:ext uri="{9D8B030D-6E8A-4147-A177-3AD203B41FA5}">
                      <a16:colId xmlns:a16="http://schemas.microsoft.com/office/drawing/2014/main" val="20000"/>
                    </a:ext>
                  </a:extLst>
                </a:gridCol>
                <a:gridCol w="1019252">
                  <a:extLst>
                    <a:ext uri="{9D8B030D-6E8A-4147-A177-3AD203B41FA5}">
                      <a16:colId xmlns:a16="http://schemas.microsoft.com/office/drawing/2014/main" val="20001"/>
                    </a:ext>
                  </a:extLst>
                </a:gridCol>
                <a:gridCol w="1019252">
                  <a:extLst>
                    <a:ext uri="{9D8B030D-6E8A-4147-A177-3AD203B41FA5}">
                      <a16:colId xmlns:a16="http://schemas.microsoft.com/office/drawing/2014/main" val="20003"/>
                    </a:ext>
                  </a:extLst>
                </a:gridCol>
              </a:tblGrid>
              <a:tr h="210617">
                <a:tc>
                  <a:txBody>
                    <a:bodyPr/>
                    <a:lstStyle/>
                    <a:p>
                      <a:pPr marL="0" marR="0" lvl="0" indent="0" algn="l" rtl="0">
                        <a:spcBef>
                          <a:spcPts val="0"/>
                        </a:spcBef>
                        <a:spcAft>
                          <a:spcPts val="0"/>
                        </a:spcAft>
                        <a:buClr>
                          <a:schemeClr val="dk1"/>
                        </a:buClr>
                        <a:buSzPts val="1400"/>
                        <a:buFont typeface="Arial"/>
                        <a:buNone/>
                      </a:pPr>
                      <a:endParaRPr lang="en-GB" sz="800" u="none" strike="noStrike" cap="none" noProof="0" dirty="0">
                        <a:solidFill>
                          <a:schemeClr val="bg1"/>
                        </a:solidFill>
                        <a:latin typeface="Arial" panose="020B0604020202020204" pitchFamily="34" charset="0"/>
                        <a:ea typeface="Arial"/>
                        <a:cs typeface="Arial" panose="020B0604020202020204" pitchFamily="34" charset="0"/>
                        <a:sym typeface="Arial"/>
                      </a:endParaRPr>
                    </a:p>
                  </a:txBody>
                  <a:tcPr marL="81283" marR="81283" marT="40650" marB="40650">
                    <a:lnL w="9525" cap="flat" cmpd="sng">
                      <a:noFill/>
                      <a:prstDash val="solid"/>
                      <a:round/>
                      <a:headEnd type="none" w="sm" len="sm"/>
                      <a:tailEnd type="none" w="sm" len="sm"/>
                    </a:lnL>
                    <a:lnR w="9525" cap="flat" cmpd="sng">
                      <a:noFill/>
                      <a:prstDash val="solid"/>
                      <a:round/>
                      <a:headEnd type="none" w="sm" len="sm"/>
                      <a:tailEnd type="none" w="sm" len="sm"/>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rtl="0">
                        <a:spcBef>
                          <a:spcPts val="0"/>
                        </a:spcBef>
                        <a:spcAft>
                          <a:spcPts val="0"/>
                        </a:spcAft>
                        <a:buClr>
                          <a:srgbClr val="FF3300"/>
                        </a:buClr>
                        <a:buSzPts val="1400"/>
                        <a:buFont typeface="Arial"/>
                        <a:buNone/>
                      </a:pPr>
                      <a:r>
                        <a:rPr lang="en-GB" sz="800" b="1" u="none" strike="noStrike" cap="none" noProof="0" dirty="0">
                          <a:solidFill>
                            <a:schemeClr val="bg1"/>
                          </a:solidFill>
                          <a:latin typeface="Arial" panose="020B0604020202020204" pitchFamily="34" charset="0"/>
                          <a:ea typeface="Arial"/>
                          <a:cs typeface="Arial" panose="020B0604020202020204" pitchFamily="34" charset="0"/>
                          <a:sym typeface="Arial"/>
                        </a:rPr>
                        <a:t>Len + pembro + chemo</a:t>
                      </a:r>
                      <a:endParaRPr lang="en-GB" sz="800" noProof="0" dirty="0">
                        <a:solidFill>
                          <a:schemeClr val="bg1"/>
                        </a:solidFill>
                        <a:latin typeface="Arial" panose="020B0604020202020204" pitchFamily="34" charset="0"/>
                        <a:cs typeface="Arial" panose="020B0604020202020204" pitchFamily="34" charset="0"/>
                      </a:endParaRPr>
                    </a:p>
                  </a:txBody>
                  <a:tcPr marL="96000" marR="96000" marT="0" marB="0"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lvl="0" indent="0" algn="ctr" rtl="0">
                        <a:spcBef>
                          <a:spcPts val="0"/>
                        </a:spcBef>
                        <a:spcAft>
                          <a:spcPts val="0"/>
                        </a:spcAft>
                        <a:buClr>
                          <a:srgbClr val="FF3300"/>
                        </a:buClr>
                        <a:buSzPts val="1400"/>
                        <a:buFont typeface="Arial"/>
                        <a:buNone/>
                      </a:pPr>
                      <a:r>
                        <a:rPr lang="en-GB" sz="800" b="1" u="none" strike="noStrike" cap="none" noProof="0" dirty="0">
                          <a:solidFill>
                            <a:schemeClr val="bg1"/>
                          </a:solidFill>
                          <a:latin typeface="Arial" panose="020B0604020202020204" pitchFamily="34" charset="0"/>
                          <a:ea typeface="Arial"/>
                          <a:cs typeface="Arial" panose="020B0604020202020204" pitchFamily="34" charset="0"/>
                          <a:sym typeface="Arial"/>
                        </a:rPr>
                        <a:t>Pembro + chemo</a:t>
                      </a:r>
                      <a:endParaRPr lang="en-GB" sz="800" noProof="0" dirty="0">
                        <a:solidFill>
                          <a:schemeClr val="bg1"/>
                        </a:solidFill>
                        <a:latin typeface="Arial" panose="020B0604020202020204" pitchFamily="34" charset="0"/>
                        <a:cs typeface="Arial" panose="020B0604020202020204" pitchFamily="34" charset="0"/>
                      </a:endParaRPr>
                    </a:p>
                  </a:txBody>
                  <a:tcPr marL="96000" marR="96000" marT="0" marB="0"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9525" cap="flat" cmpd="sng" algn="ctr">
                      <a:no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140845">
                <a:tc>
                  <a:txBody>
                    <a:bodyPr/>
                    <a:lstStyle/>
                    <a:p>
                      <a:pPr marL="0" marR="0" lvl="0" indent="0" algn="l" rtl="0">
                        <a:spcBef>
                          <a:spcPts val="0"/>
                        </a:spcBef>
                        <a:spcAft>
                          <a:spcPts val="0"/>
                        </a:spcAft>
                        <a:buClr>
                          <a:srgbClr val="00305D"/>
                        </a:buClr>
                        <a:buSzPts val="1800"/>
                        <a:buFont typeface="Arial"/>
                        <a:buNone/>
                      </a:pPr>
                      <a:r>
                        <a:rPr lang="en-GB" sz="800" b="1" noProof="0" dirty="0">
                          <a:solidFill>
                            <a:schemeClr val="tx1"/>
                          </a:solidFill>
                          <a:latin typeface="Arial" panose="020B0604020202020204" pitchFamily="34" charset="0"/>
                          <a:cs typeface="Arial" panose="020B0604020202020204" pitchFamily="34" charset="0"/>
                        </a:rPr>
                        <a:t>Patients with events</a:t>
                      </a:r>
                      <a:r>
                        <a:rPr lang="en-GB" sz="800" b="0" noProof="0" dirty="0">
                          <a:solidFill>
                            <a:schemeClr val="tx1"/>
                          </a:solidFill>
                          <a:latin typeface="Arial" panose="020B0604020202020204" pitchFamily="34" charset="0"/>
                          <a:cs typeface="Arial" panose="020B0604020202020204" pitchFamily="34" charset="0"/>
                        </a:rPr>
                        <a:t>, n (%)</a:t>
                      </a:r>
                    </a:p>
                  </a:txBody>
                  <a:tcPr marL="60967" marR="60967" marT="24000" marB="24000" anchor="ctr">
                    <a:lnL w="9525" cap="flat" cmpd="sng">
                      <a:noFill/>
                      <a:prstDash val="solid"/>
                      <a:round/>
                      <a:headEnd type="none" w="sm" len="sm"/>
                      <a:tailEnd type="none" w="sm" len="sm"/>
                    </a:lnL>
                    <a:lnR w="9525" cap="flat" cmpd="sng">
                      <a:noFill/>
                      <a:prstDash val="solid"/>
                      <a:round/>
                      <a:headEnd type="none" w="sm" len="sm"/>
                      <a:tailEnd type="none" w="sm" len="sm"/>
                    </a:lnR>
                    <a:lnT w="9525" cap="flat" cmpd="sng" algn="ctr">
                      <a:solidFill>
                        <a:schemeClr val="tx1"/>
                      </a:solidFill>
                      <a:prstDash val="solid"/>
                      <a:round/>
                      <a:headEnd type="none" w="med" len="med"/>
                      <a:tailEnd type="none" w="med" len="med"/>
                    </a:lnT>
                    <a:lnB w="12700" cap="flat" cmpd="sng">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180 (65)</a:t>
                      </a:r>
                    </a:p>
                  </a:txBody>
                  <a:tcPr marL="0" marR="0" marT="2400" marB="2400"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noFill/>
                      <a:prstDash val="solid"/>
                      <a:round/>
                      <a:headEnd type="none" w="sm" len="sm"/>
                      <a:tailEnd type="none" w="sm" len="sm"/>
                    </a:lnB>
                    <a:lnTlToBr w="12700" cmpd="sng">
                      <a:noFill/>
                      <a:prstDash val="solid"/>
                    </a:lnTlToBr>
                    <a:lnBlToTr w="12700" cmpd="sng">
                      <a:noFill/>
                      <a:prstDash val="solid"/>
                    </a:lnBlToTr>
                    <a:solidFill>
                      <a:srgbClr val="F7E5E5"/>
                    </a:solidFill>
                  </a:tcPr>
                </a:tc>
                <a:tc>
                  <a:txBody>
                    <a:bodyPr/>
                    <a:lstStyle/>
                    <a:p>
                      <a:pPr marL="50800" marR="5080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lang="en-GB" sz="800" b="0" u="none" strike="noStrike" cap="none" noProof="0" dirty="0">
                          <a:solidFill>
                            <a:schemeClr val="tx1"/>
                          </a:solidFill>
                          <a:latin typeface="Arial" panose="020B0604020202020204" pitchFamily="34" charset="0"/>
                          <a:cs typeface="Arial" panose="020B0604020202020204" pitchFamily="34" charset="0"/>
                        </a:rPr>
                        <a:t>190 (69)</a:t>
                      </a:r>
                    </a:p>
                  </a:txBody>
                  <a:tcPr marL="0" marR="0" marT="2400" marB="2400"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9525" cap="flat" cmpd="sng" algn="ctr">
                      <a:solidFill>
                        <a:schemeClr val="tx1"/>
                      </a:solidFill>
                      <a:prstDash val="solid"/>
                      <a:round/>
                      <a:headEnd type="none" w="med" len="med"/>
                      <a:tailEnd type="none" w="med" len="med"/>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EAF2FA"/>
                    </a:solidFill>
                  </a:tcPr>
                </a:tc>
                <a:extLst>
                  <a:ext uri="{0D108BD9-81ED-4DB2-BD59-A6C34878D82A}">
                    <a16:rowId xmlns:a16="http://schemas.microsoft.com/office/drawing/2014/main" val="10001"/>
                  </a:ext>
                </a:extLst>
              </a:tr>
              <a:tr h="183401">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Median PFS (95% CI),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months</a:t>
                      </a:r>
                    </a:p>
                  </a:txBody>
                  <a:tcPr marL="60967" marR="60967" marT="24000" marB="24000" anchor="ctr">
                    <a:lnL w="9525" cap="flat" cmpd="sng">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8.1 (6.9-9.5)</a:t>
                      </a:r>
                    </a:p>
                  </a:txBody>
                  <a:tcPr marL="0" marR="0" marT="2400" marB="2400" anchor="ctr">
                    <a:lnL w="9525" cap="flat" cmpd="sng">
                      <a:noFill/>
                      <a:prstDash val="solid"/>
                      <a:round/>
                      <a:headEnd type="none" w="sm" len="sm"/>
                      <a:tailEnd type="none" w="sm" len="sm"/>
                    </a:lnL>
                    <a:lnR w="38100" cap="flat" cmpd="sng" algn="ctr">
                      <a:solidFill>
                        <a:schemeClr val="bg1"/>
                      </a:solidFill>
                      <a:prstDash val="solid"/>
                      <a:round/>
                      <a:headEnd type="none" w="med" len="med"/>
                      <a:tailEnd type="none" w="med" len="med"/>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F7E5E5"/>
                    </a:solidFill>
                  </a:tcPr>
                </a:tc>
                <a:tc>
                  <a:txBody>
                    <a:bodyPr/>
                    <a:lstStyle/>
                    <a:p>
                      <a:pPr marL="50800" marR="50800" lvl="0" indent="0" algn="ctr" rtl="0">
                        <a:lnSpc>
                          <a:spcPct val="100000"/>
                        </a:lnSpc>
                        <a:spcBef>
                          <a:spcPts val="0"/>
                        </a:spcBef>
                        <a:spcAft>
                          <a:spcPts val="0"/>
                        </a:spcAft>
                        <a:buClr>
                          <a:srgbClr val="000000"/>
                        </a:buClr>
                        <a:buSzPts val="800"/>
                        <a:buFont typeface="arial"/>
                        <a:buNone/>
                      </a:pPr>
                      <a:r>
                        <a:rPr lang="en-GB" sz="800" b="0" u="none" strike="noStrike" cap="none" noProof="0" dirty="0">
                          <a:solidFill>
                            <a:schemeClr val="tx1"/>
                          </a:solidFill>
                          <a:latin typeface="Arial" panose="020B0604020202020204" pitchFamily="34" charset="0"/>
                          <a:cs typeface="Arial" panose="020B0604020202020204" pitchFamily="34" charset="0"/>
                        </a:rPr>
                        <a:t>6.9 (6.3-7.2)</a:t>
                      </a:r>
                    </a:p>
                  </a:txBody>
                  <a:tcPr marL="0" marR="0" marT="2400" marB="2400" anchor="ctr">
                    <a:lnL w="38100" cap="flat" cmpd="sng" algn="ctr">
                      <a:solidFill>
                        <a:schemeClr val="bg1"/>
                      </a:solidFill>
                      <a:prstDash val="solid"/>
                      <a:round/>
                      <a:headEnd type="none" w="med" len="med"/>
                      <a:tailEnd type="none" w="med" len="med"/>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rgbClr val="EAF2FA"/>
                    </a:solidFill>
                  </a:tcPr>
                </a:tc>
                <a:extLst>
                  <a:ext uri="{0D108BD9-81ED-4DB2-BD59-A6C34878D82A}">
                    <a16:rowId xmlns:a16="http://schemas.microsoft.com/office/drawing/2014/main" val="10002"/>
                  </a:ext>
                </a:extLst>
              </a:tr>
              <a:tr h="140845">
                <a:tc>
                  <a:txBody>
                    <a:bodyPr/>
                    <a:lstStyle/>
                    <a:p>
                      <a:pPr marL="0" marR="0" lvl="0" indent="0" algn="l" rtl="0">
                        <a:spcBef>
                          <a:spcPts val="0"/>
                        </a:spcBef>
                        <a:spcAft>
                          <a:spcPts val="0"/>
                        </a:spcAft>
                        <a:buClr>
                          <a:srgbClr val="00305D"/>
                        </a:buClr>
                        <a:buSzPts val="1800"/>
                        <a:buFont typeface="Arial"/>
                        <a:buNone/>
                      </a:pPr>
                      <a:r>
                        <a:rPr lang="en-GB" sz="800" b="1" u="none" strike="noStrike" cap="none" noProof="0" dirty="0">
                          <a:solidFill>
                            <a:schemeClr val="tx1"/>
                          </a:solidFill>
                          <a:latin typeface="Arial" panose="020B0604020202020204" pitchFamily="34" charset="0"/>
                          <a:ea typeface="Arial"/>
                          <a:cs typeface="Arial" panose="020B0604020202020204" pitchFamily="34" charset="0"/>
                          <a:sym typeface="Arial"/>
                        </a:rPr>
                        <a:t>HR </a:t>
                      </a:r>
                      <a:r>
                        <a:rPr lang="en-GB" sz="800" b="0" u="none" strike="noStrike" cap="none" noProof="0" dirty="0">
                          <a:solidFill>
                            <a:schemeClr val="tx1"/>
                          </a:solidFill>
                          <a:latin typeface="Arial" panose="020B0604020202020204" pitchFamily="34" charset="0"/>
                          <a:ea typeface="Arial"/>
                          <a:cs typeface="Arial" panose="020B0604020202020204" pitchFamily="34" charset="0"/>
                          <a:sym typeface="Arial"/>
                        </a:rPr>
                        <a:t>(95% CI)</a:t>
                      </a:r>
                    </a:p>
                  </a:txBody>
                  <a:tcPr marL="60967" marR="60967" marT="24000" marB="24000" anchor="ctr">
                    <a:lnL w="9525" cap="flat" cmpd="sng">
                      <a:noFill/>
                      <a:prstDash val="solid"/>
                      <a:round/>
                      <a:headEnd type="none" w="sm" len="sm"/>
                      <a:tailEnd type="none" w="sm" len="sm"/>
                    </a:lnL>
                    <a:lnR w="9525" cap="flat" cmpd="sng" algn="ctr">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gridSpan="2">
                  <a:txBody>
                    <a:bodyPr/>
                    <a:lstStyle/>
                    <a:p>
                      <a:pPr marL="50800" marR="50800" lvl="0" indent="0" algn="ctr" defTabSz="914400" rtl="0" eaLnBrk="1" fontAlgn="auto" latinLnBrk="0" hangingPunct="1">
                        <a:lnSpc>
                          <a:spcPct val="100000"/>
                        </a:lnSpc>
                        <a:spcBef>
                          <a:spcPts val="0"/>
                        </a:spcBef>
                        <a:spcAft>
                          <a:spcPts val="0"/>
                        </a:spcAft>
                        <a:buClr>
                          <a:srgbClr val="000000"/>
                        </a:buClr>
                        <a:buSzPts val="800"/>
                        <a:buFont typeface="arial"/>
                        <a:buNone/>
                        <a:tabLst/>
                        <a:defRPr/>
                      </a:pPr>
                      <a:r>
                        <a:rPr lang="en-GB" sz="800" b="0" u="none" strike="noStrike" cap="none" noProof="0" dirty="0">
                          <a:solidFill>
                            <a:schemeClr val="tx1"/>
                          </a:solidFill>
                          <a:latin typeface="Arial" panose="020B0604020202020204" pitchFamily="34" charset="0"/>
                          <a:cs typeface="Arial" panose="020B0604020202020204" pitchFamily="34" charset="0"/>
                        </a:rPr>
                        <a:t>0.85 (0.69-1.04)</a:t>
                      </a:r>
                    </a:p>
                  </a:txBody>
                  <a:tcPr marL="0" marR="0" marT="2400" marB="2400" anchor="ct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tc hMerge="1">
                  <a:txBody>
                    <a:bodyPr/>
                    <a:lstStyle/>
                    <a:p>
                      <a:endParaRPr lang="en-US"/>
                    </a:p>
                  </a:txBody>
                  <a:tcPr>
                    <a:lnL w="9525" cap="flat" cmpd="sng" algn="ctr">
                      <a:noFill/>
                      <a:prstDash val="solid"/>
                      <a:round/>
                      <a:headEnd type="none" w="sm" len="sm"/>
                      <a:tailEnd type="none" w="sm" len="sm"/>
                    </a:lnL>
                    <a:lnR w="9525" cap="flat" cmpd="sng">
                      <a:noFill/>
                      <a:prstDash val="solid"/>
                      <a:round/>
                      <a:headEnd type="none" w="sm" len="sm"/>
                      <a:tailEnd type="none" w="sm" len="sm"/>
                    </a:lnR>
                    <a:lnT w="12700" cap="flat" cmpd="sng" algn="ctr">
                      <a:noFill/>
                      <a:prstDash val="solid"/>
                      <a:round/>
                      <a:headEnd type="none" w="sm" len="sm"/>
                      <a:tailEnd type="none" w="sm" len="sm"/>
                    </a:lnT>
                    <a:lnB w="12700" cap="flat" cmpd="sng" algn="ctr">
                      <a:noFill/>
                      <a:prstDash val="solid"/>
                      <a:round/>
                      <a:headEnd type="none" w="sm" len="sm"/>
                      <a:tailEnd type="none" w="sm" len="sm"/>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34949283"/>
                  </a:ext>
                </a:extLst>
              </a:tr>
            </a:tbl>
          </a:graphicData>
        </a:graphic>
      </p:graphicFrame>
    </p:spTree>
    <p:extLst>
      <p:ext uri="{BB962C8B-B14F-4D97-AF65-F5344CB8AC3E}">
        <p14:creationId xmlns:p14="http://schemas.microsoft.com/office/powerpoint/2010/main" val="229066507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F14891-6522-A424-A684-A2E1AD7B03EA}"/>
              </a:ext>
            </a:extLst>
          </p:cNvPr>
          <p:cNvSpPr>
            <a:spLocks noGrp="1"/>
          </p:cNvSpPr>
          <p:nvPr>
            <p:ph type="title"/>
          </p:nvPr>
        </p:nvSpPr>
        <p:spPr>
          <a:xfrm>
            <a:off x="609600" y="274638"/>
            <a:ext cx="10972800" cy="4882554"/>
          </a:xfrm>
        </p:spPr>
        <p:txBody>
          <a:bodyPr>
            <a:normAutofit/>
          </a:bodyPr>
          <a:lstStyle/>
          <a:p>
            <a:r>
              <a:rPr lang="en-GB" noProof="0" dirty="0">
                <a:ea typeface="PT Sans" panose="020B0503020203020204" pitchFamily="34" charset="0"/>
              </a:rPr>
              <a:t>Where are we going with targeted therapy and immunotherapy?</a:t>
            </a:r>
            <a:br>
              <a:rPr lang="en-GB" noProof="0" dirty="0">
                <a:ea typeface="PT Sans" panose="020B0503020203020204" pitchFamily="34" charset="0"/>
              </a:rPr>
            </a:br>
            <a:br>
              <a:rPr lang="en-GB" noProof="0" dirty="0">
                <a:ea typeface="PT Sans" panose="020B0503020203020204" pitchFamily="34" charset="0"/>
              </a:rPr>
            </a:br>
            <a:br>
              <a:rPr lang="en-GB" noProof="0" dirty="0">
                <a:ea typeface="PT Sans" panose="020B0503020203020204" pitchFamily="34" charset="0"/>
              </a:rPr>
            </a:br>
            <a:br>
              <a:rPr lang="en-GB" noProof="0" dirty="0">
                <a:ea typeface="PT Sans" panose="020B0503020203020204" pitchFamily="34" charset="0"/>
              </a:rPr>
            </a:br>
            <a:endParaRPr lang="en-GB" sz="3200" noProof="0" dirty="0"/>
          </a:p>
        </p:txBody>
      </p:sp>
      <p:sp>
        <p:nvSpPr>
          <p:cNvPr id="3" name="Slide Number Placeholder 2">
            <a:extLst>
              <a:ext uri="{FF2B5EF4-FFF2-40B4-BE49-F238E27FC236}">
                <a16:creationId xmlns:a16="http://schemas.microsoft.com/office/drawing/2014/main" id="{8D0B07EA-DD88-F86C-4D5D-E19BA6931763}"/>
              </a:ext>
            </a:extLst>
          </p:cNvPr>
          <p:cNvSpPr>
            <a:spLocks noGrp="1"/>
          </p:cNvSpPr>
          <p:nvPr>
            <p:ph type="sldNum" sz="quarter" idx="4"/>
          </p:nvPr>
        </p:nvSpPr>
        <p:spPr/>
        <p:txBody>
          <a:bodyPr/>
          <a:lstStyle/>
          <a:p>
            <a:fld id="{FCE43C0F-8A7B-3A4B-9DB5-B3472E36E833}" type="slidenum">
              <a:rPr lang="en-GB" noProof="0" smtClean="0"/>
              <a:pPr/>
              <a:t>8</a:t>
            </a:fld>
            <a:endParaRPr lang="en-GB" noProof="0" dirty="0"/>
          </a:p>
        </p:txBody>
      </p:sp>
      <p:pic>
        <p:nvPicPr>
          <p:cNvPr id="4" name="Picture 3">
            <a:extLst>
              <a:ext uri="{FF2B5EF4-FFF2-40B4-BE49-F238E27FC236}">
                <a16:creationId xmlns:a16="http://schemas.microsoft.com/office/drawing/2014/main" id="{4F7E4E4C-A183-7423-023B-2B9A700EE15A}"/>
              </a:ext>
            </a:extLst>
          </p:cNvPr>
          <p:cNvPicPr>
            <a:picLocks noChangeAspect="1"/>
          </p:cNvPicPr>
          <p:nvPr/>
        </p:nvPicPr>
        <p:blipFill rotWithShape="1">
          <a:blip r:embed="rId2"/>
          <a:srcRect l="-556" t="2697" r="-556" b="20333"/>
          <a:stretch>
            <a:fillRect/>
          </a:stretch>
        </p:blipFill>
        <p:spPr>
          <a:xfrm>
            <a:off x="4727847" y="2276872"/>
            <a:ext cx="2435835" cy="2664296"/>
          </a:xfrm>
          <a:prstGeom prst="rect">
            <a:avLst/>
          </a:prstGeom>
          <a:ln w="25400">
            <a:solidFill>
              <a:schemeClr val="accent1"/>
            </a:solidFill>
          </a:ln>
          <a:effectLst/>
        </p:spPr>
      </p:pic>
      <p:sp>
        <p:nvSpPr>
          <p:cNvPr id="5" name="Subtitle 2">
            <a:extLst>
              <a:ext uri="{FF2B5EF4-FFF2-40B4-BE49-F238E27FC236}">
                <a16:creationId xmlns:a16="http://schemas.microsoft.com/office/drawing/2014/main" id="{7DCB2B20-AC3E-661F-F87A-F2CC0492074E}"/>
              </a:ext>
            </a:extLst>
          </p:cNvPr>
          <p:cNvSpPr txBox="1">
            <a:spLocks/>
          </p:cNvSpPr>
          <p:nvPr/>
        </p:nvSpPr>
        <p:spPr>
          <a:xfrm>
            <a:off x="551384" y="5079902"/>
            <a:ext cx="10972800" cy="1425748"/>
          </a:xfrm>
          <a:prstGeom prst="rect">
            <a:avLst/>
          </a:prstGeom>
        </p:spPr>
        <p:txBody>
          <a:bodyPr>
            <a:normAutofit fontScale="92500" lnSpcReduction="20000"/>
          </a:bodyPr>
          <a:lstStyle>
            <a:lvl1pPr marL="357188" indent="-357188" algn="l" defTabSz="457200" rtl="0" eaLnBrk="1" latinLnBrk="0" hangingPunct="1">
              <a:spcBef>
                <a:spcPts val="1200"/>
              </a:spcBef>
              <a:buClr>
                <a:schemeClr val="accent2"/>
              </a:buClr>
              <a:buFont typeface="Arial"/>
              <a:buChar char="•"/>
              <a:defRPr sz="2000" b="0" i="0" kern="1200">
                <a:solidFill>
                  <a:srgbClr val="5D8298"/>
                </a:solidFill>
                <a:latin typeface="Arial" panose="020B0604020202020204" pitchFamily="34" charset="0"/>
                <a:ea typeface="Arial" panose="020B0604020202020204" pitchFamily="34" charset="0"/>
                <a:cs typeface="Arial" panose="020B0604020202020204" pitchFamily="34" charset="0"/>
              </a:defRPr>
            </a:lvl1pPr>
            <a:lvl2pPr marL="714375" indent="-257175" algn="l" defTabSz="457200" rtl="0" eaLnBrk="1" latinLnBrk="0" hangingPunct="1">
              <a:spcBef>
                <a:spcPts val="400"/>
              </a:spcBef>
              <a:buClr>
                <a:schemeClr val="accent2"/>
              </a:buClr>
              <a:buFont typeface="Lucida Grande"/>
              <a:buChar char="–"/>
              <a:defRPr sz="1800" b="0" i="0" kern="1200">
                <a:solidFill>
                  <a:srgbClr val="5D8298"/>
                </a:solidFill>
                <a:latin typeface="Arial" panose="020B0604020202020204" pitchFamily="34" charset="0"/>
                <a:ea typeface="Arial" panose="020B0604020202020204" pitchFamily="34" charset="0"/>
                <a:cs typeface="Arial" panose="020B0604020202020204" pitchFamily="34" charset="0"/>
              </a:defRPr>
            </a:lvl2pPr>
            <a:lvl3pPr marL="12573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3pPr>
            <a:lvl4pPr marL="17145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4pPr>
            <a:lvl5pPr marL="2171700" indent="-342900" algn="l" defTabSz="457200" rtl="0" eaLnBrk="1" latinLnBrk="0" hangingPunct="1">
              <a:spcBef>
                <a:spcPts val="400"/>
              </a:spcBef>
              <a:buClr>
                <a:schemeClr val="accent2"/>
              </a:buClr>
              <a:buFont typeface="Arial"/>
              <a:buChar char="•"/>
              <a:defRPr sz="1600" b="0" i="0" kern="1200">
                <a:solidFill>
                  <a:srgbClr val="5D8298"/>
                </a:solidFill>
                <a:latin typeface="Arial" panose="020B0604020202020204" pitchFamily="34" charset="0"/>
                <a:ea typeface="Arial" panose="020B0604020202020204" pitchFamily="34" charset="0"/>
                <a:cs typeface="Arial" panose="020B0604020202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GB" sz="3200" b="1" dirty="0">
                <a:solidFill>
                  <a:schemeClr val="bg1"/>
                </a:solidFill>
              </a:rPr>
              <a:t>Dr Lizzy Smyth</a:t>
            </a:r>
            <a:br>
              <a:rPr lang="en-GB" sz="3200" b="1" dirty="0">
                <a:solidFill>
                  <a:schemeClr val="bg1"/>
                </a:solidFill>
              </a:rPr>
            </a:br>
            <a:r>
              <a:rPr lang="en-GB" sz="2600" b="1" dirty="0">
                <a:solidFill>
                  <a:schemeClr val="bg1"/>
                </a:solidFill>
                <a:latin typeface="Arial"/>
                <a:ea typeface="Arial"/>
                <a:cs typeface="Arial"/>
                <a:sym typeface="Arial"/>
              </a:rPr>
              <a:t>Oxford University Hospitals</a:t>
            </a:r>
            <a:br>
              <a:rPr lang="en-GB" sz="2600" b="1" dirty="0">
                <a:solidFill>
                  <a:schemeClr val="bg1"/>
                </a:solidFill>
                <a:latin typeface="Arial"/>
                <a:ea typeface="Arial"/>
                <a:cs typeface="Arial"/>
                <a:sym typeface="Arial"/>
              </a:rPr>
            </a:br>
            <a:r>
              <a:rPr lang="en-GB" sz="2600" b="1" dirty="0">
                <a:solidFill>
                  <a:schemeClr val="bg1"/>
                </a:solidFill>
                <a:latin typeface="Arial"/>
                <a:ea typeface="Arial"/>
                <a:cs typeface="Arial"/>
                <a:sym typeface="Arial"/>
              </a:rPr>
              <a:t>NHS Foundation Trust</a:t>
            </a:r>
            <a:br>
              <a:rPr lang="en-GB" sz="2600" b="1" dirty="0">
                <a:solidFill>
                  <a:schemeClr val="bg1"/>
                </a:solidFill>
                <a:latin typeface="Arial"/>
                <a:ea typeface="Arial"/>
                <a:cs typeface="Arial"/>
                <a:sym typeface="Arial"/>
              </a:rPr>
            </a:br>
            <a:r>
              <a:rPr lang="en-GB" sz="2600" b="1" dirty="0">
                <a:solidFill>
                  <a:schemeClr val="bg1"/>
                </a:solidFill>
                <a:latin typeface="Arial"/>
                <a:ea typeface="Arial"/>
                <a:cs typeface="Arial"/>
                <a:sym typeface="Arial"/>
              </a:rPr>
              <a:t>UK</a:t>
            </a:r>
            <a:endParaRPr lang="en-GB" sz="2200" b="1" dirty="0">
              <a:solidFill>
                <a:schemeClr val="bg1"/>
              </a:solidFill>
            </a:endParaRPr>
          </a:p>
        </p:txBody>
      </p:sp>
    </p:spTree>
    <p:extLst>
      <p:ext uri="{BB962C8B-B14F-4D97-AF65-F5344CB8AC3E}">
        <p14:creationId xmlns:p14="http://schemas.microsoft.com/office/powerpoint/2010/main" val="4238482640"/>
      </p:ext>
    </p:extLst>
  </p:cSld>
  <p:clrMapOvr>
    <a:masterClrMapping/>
  </p:clrMapOvr>
  <p:transition>
    <p:fade/>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A063E13E-4A86-46F3-F3D8-76F2A527A729}"/>
              </a:ext>
            </a:extLst>
          </p:cNvPr>
          <p:cNvSpPr>
            <a:spLocks noGrp="1"/>
          </p:cNvSpPr>
          <p:nvPr>
            <p:ph type="body" idx="1"/>
          </p:nvPr>
        </p:nvSpPr>
        <p:spPr>
          <a:xfrm>
            <a:off x="493200" y="864000"/>
            <a:ext cx="10972800" cy="702470"/>
          </a:xfrm>
        </p:spPr>
        <p:txBody>
          <a:bodyPr lIns="90000"/>
          <a:lstStyle/>
          <a:p>
            <a:r>
              <a:rPr lang="en-GB" noProof="0" dirty="0"/>
              <a:t>SUMMARY OF TREATMENT-EMERGENT ADVERSE EVENTS</a:t>
            </a:r>
          </a:p>
          <a:p>
            <a:endParaRPr lang="en-GB" noProof="0" dirty="0"/>
          </a:p>
          <a:p>
            <a:endParaRPr lang="en-GB" noProof="0" dirty="0"/>
          </a:p>
        </p:txBody>
      </p:sp>
      <p:sp>
        <p:nvSpPr>
          <p:cNvPr id="3" name="Title 2">
            <a:extLst>
              <a:ext uri="{FF2B5EF4-FFF2-40B4-BE49-F238E27FC236}">
                <a16:creationId xmlns:a16="http://schemas.microsoft.com/office/drawing/2014/main" id="{6B6E1F12-7A8D-BCA0-34BD-D06E9C633A6C}"/>
              </a:ext>
            </a:extLst>
          </p:cNvPr>
          <p:cNvSpPr>
            <a:spLocks noGrp="1"/>
          </p:cNvSpPr>
          <p:nvPr>
            <p:ph type="title"/>
          </p:nvPr>
        </p:nvSpPr>
        <p:spPr>
          <a:xfrm>
            <a:off x="493200" y="259200"/>
            <a:ext cx="10963199" cy="864000"/>
          </a:xfrm>
        </p:spPr>
        <p:txBody>
          <a:bodyPr lIns="90000">
            <a:normAutofit/>
          </a:bodyPr>
          <a:lstStyle/>
          <a:p>
            <a:r>
              <a:rPr lang="en-GB" sz="3200" noProof="0" dirty="0"/>
              <a:t>LEAP-014: SAFETY</a:t>
            </a:r>
          </a:p>
        </p:txBody>
      </p:sp>
      <p:graphicFrame>
        <p:nvGraphicFramePr>
          <p:cNvPr id="7" name="Content Placeholder 6">
            <a:extLst>
              <a:ext uri="{FF2B5EF4-FFF2-40B4-BE49-F238E27FC236}">
                <a16:creationId xmlns:a16="http://schemas.microsoft.com/office/drawing/2014/main" id="{6694332A-CA0F-14F1-DCCA-52AAE30E2F94}"/>
              </a:ext>
            </a:extLst>
          </p:cNvPr>
          <p:cNvGraphicFramePr>
            <a:graphicFrameLocks noGrp="1"/>
          </p:cNvGraphicFramePr>
          <p:nvPr>
            <p:ph sz="quarter" idx="14"/>
          </p:nvPr>
        </p:nvGraphicFramePr>
        <p:xfrm>
          <a:off x="619125" y="1268760"/>
          <a:ext cx="10963275" cy="2014320"/>
        </p:xfrm>
        <a:graphic>
          <a:graphicData uri="http://schemas.openxmlformats.org/drawingml/2006/table">
            <a:tbl>
              <a:tblPr firstRow="1" bandRow="1">
                <a:tableStyleId>{5C22544A-7EE6-4342-B048-85BDC9FD1C3A}</a:tableStyleId>
              </a:tblPr>
              <a:tblGrid>
                <a:gridCol w="3748683">
                  <a:extLst>
                    <a:ext uri="{9D8B030D-6E8A-4147-A177-3AD203B41FA5}">
                      <a16:colId xmlns:a16="http://schemas.microsoft.com/office/drawing/2014/main" val="1457503120"/>
                    </a:ext>
                  </a:extLst>
                </a:gridCol>
                <a:gridCol w="3607296">
                  <a:extLst>
                    <a:ext uri="{9D8B030D-6E8A-4147-A177-3AD203B41FA5}">
                      <a16:colId xmlns:a16="http://schemas.microsoft.com/office/drawing/2014/main" val="3408523066"/>
                    </a:ext>
                  </a:extLst>
                </a:gridCol>
                <a:gridCol w="3607296">
                  <a:extLst>
                    <a:ext uri="{9D8B030D-6E8A-4147-A177-3AD203B41FA5}">
                      <a16:colId xmlns:a16="http://schemas.microsoft.com/office/drawing/2014/main" val="2255422116"/>
                    </a:ext>
                  </a:extLst>
                </a:gridCol>
              </a:tblGrid>
              <a:tr h="377930">
                <a:tc>
                  <a:txBody>
                    <a:bodyPr/>
                    <a:lstStyle/>
                    <a:p>
                      <a:endParaRPr lang="en-GB" sz="1400" noProof="0" dirty="0">
                        <a:latin typeface="Arial" panose="020B0604020202020204" pitchFamily="34" charset="0"/>
                        <a:cs typeface="Arial" panose="020B0604020202020204" pitchFamily="34" charset="0"/>
                      </a:endParaRPr>
                    </a:p>
                  </a:txBody>
                  <a:tcPr marL="55440" marR="55440"/>
                </a:tc>
                <a:tc>
                  <a:txBody>
                    <a:bodyPr/>
                    <a:lstStyle/>
                    <a:p>
                      <a:pPr algn="ctr"/>
                      <a:r>
                        <a:rPr lang="en-GB" sz="1400" noProof="0" dirty="0">
                          <a:latin typeface="Arial" panose="020B0604020202020204" pitchFamily="34" charset="0"/>
                          <a:cs typeface="Arial" panose="020B0604020202020204" pitchFamily="34" charset="0"/>
                        </a:rPr>
                        <a:t>Len + pembro + chemo</a:t>
                      </a:r>
                      <a:br>
                        <a:rPr lang="en-GB" sz="1400" noProof="0" dirty="0">
                          <a:latin typeface="Arial" panose="020B0604020202020204" pitchFamily="34" charset="0"/>
                          <a:cs typeface="Arial" panose="020B0604020202020204" pitchFamily="34" charset="0"/>
                        </a:rPr>
                      </a:br>
                      <a:r>
                        <a:rPr lang="en-GB" sz="1400" noProof="0" dirty="0">
                          <a:latin typeface="Arial" panose="020B0604020202020204" pitchFamily="34" charset="0"/>
                          <a:cs typeface="Arial" panose="020B0604020202020204" pitchFamily="34" charset="0"/>
                        </a:rPr>
                        <a:t>N=421</a:t>
                      </a:r>
                    </a:p>
                  </a:txBody>
                  <a:tcPr marL="55440" marR="55440"/>
                </a:tc>
                <a:tc>
                  <a:txBody>
                    <a:bodyPr/>
                    <a:lstStyle/>
                    <a:p>
                      <a:pPr algn="ctr"/>
                      <a:r>
                        <a:rPr lang="en-GB" sz="1400" noProof="0" dirty="0">
                          <a:latin typeface="Arial" panose="020B0604020202020204" pitchFamily="34" charset="0"/>
                          <a:cs typeface="Arial" panose="020B0604020202020204" pitchFamily="34" charset="0"/>
                        </a:rPr>
                        <a:t>Pembro + chemo</a:t>
                      </a:r>
                      <a:br>
                        <a:rPr lang="en-GB" sz="1400" noProof="0" dirty="0">
                          <a:latin typeface="Arial" panose="020B0604020202020204" pitchFamily="34" charset="0"/>
                          <a:cs typeface="Arial" panose="020B0604020202020204" pitchFamily="34" charset="0"/>
                        </a:rPr>
                      </a:br>
                      <a:r>
                        <a:rPr lang="en-GB" sz="1400" noProof="0" dirty="0">
                          <a:latin typeface="Arial" panose="020B0604020202020204" pitchFamily="34" charset="0"/>
                          <a:cs typeface="Arial" panose="020B0604020202020204" pitchFamily="34" charset="0"/>
                        </a:rPr>
                        <a:t>N=426</a:t>
                      </a:r>
                    </a:p>
                  </a:txBody>
                  <a:tcPr marL="55440" marR="55440"/>
                </a:tc>
                <a:extLst>
                  <a:ext uri="{0D108BD9-81ED-4DB2-BD59-A6C34878D82A}">
                    <a16:rowId xmlns:a16="http://schemas.microsoft.com/office/drawing/2014/main" val="2076175119"/>
                  </a:ext>
                </a:extLst>
              </a:tr>
              <a:tr h="222312">
                <a:tc>
                  <a:txBody>
                    <a:bodyPr/>
                    <a:lstStyle/>
                    <a:p>
                      <a:r>
                        <a:rPr lang="en-GB" sz="1400" noProof="0" dirty="0">
                          <a:solidFill>
                            <a:schemeClr val="tx1"/>
                          </a:solidFill>
                          <a:latin typeface="Arial" panose="020B0604020202020204" pitchFamily="34" charset="0"/>
                          <a:cs typeface="Arial" panose="020B0604020202020204" pitchFamily="34" charset="0"/>
                        </a:rPr>
                        <a:t>Median (range) duration of treatment, months</a:t>
                      </a:r>
                    </a:p>
                  </a:txBody>
                  <a:tcPr marL="55440" marR="55440" marT="18000" marB="18000"/>
                </a:tc>
                <a:tc>
                  <a:txBody>
                    <a:bodyPr/>
                    <a:lstStyle/>
                    <a:p>
                      <a:pPr algn="ctr"/>
                      <a:r>
                        <a:rPr lang="en-GB" sz="1400" noProof="0" dirty="0">
                          <a:latin typeface="Arial" panose="020B0604020202020204" pitchFamily="34" charset="0"/>
                          <a:cs typeface="Arial" panose="020B0604020202020204" pitchFamily="34" charset="0"/>
                        </a:rPr>
                        <a:t>7.1 (0.03-41.9)</a:t>
                      </a:r>
                    </a:p>
                  </a:txBody>
                  <a:tcPr marL="55440" marR="55440" marT="18000" marB="18000"/>
                </a:tc>
                <a:tc>
                  <a:txBody>
                    <a:bodyPr/>
                    <a:lstStyle/>
                    <a:p>
                      <a:pPr algn="ctr"/>
                      <a:r>
                        <a:rPr lang="en-GB" sz="1400" noProof="0" dirty="0">
                          <a:latin typeface="Arial" panose="020B0604020202020204" pitchFamily="34" charset="0"/>
                          <a:cs typeface="Arial" panose="020B0604020202020204" pitchFamily="34" charset="0"/>
                        </a:rPr>
                        <a:t>5.6 (0.03-28.8)</a:t>
                      </a:r>
                    </a:p>
                  </a:txBody>
                  <a:tcPr marL="55440" marR="55440" marT="18000" marB="18000"/>
                </a:tc>
                <a:extLst>
                  <a:ext uri="{0D108BD9-81ED-4DB2-BD59-A6C34878D82A}">
                    <a16:rowId xmlns:a16="http://schemas.microsoft.com/office/drawing/2014/main" val="3774746905"/>
                  </a:ext>
                </a:extLst>
              </a:tr>
              <a:tr h="222312">
                <a:tc>
                  <a:txBody>
                    <a:bodyPr/>
                    <a:lstStyle/>
                    <a:p>
                      <a:r>
                        <a:rPr lang="en-GB" sz="1400" noProof="0" dirty="0">
                          <a:solidFill>
                            <a:schemeClr val="tx1"/>
                          </a:solidFill>
                          <a:latin typeface="Arial" panose="020B0604020202020204" pitchFamily="34" charset="0"/>
                          <a:cs typeface="Arial" panose="020B0604020202020204" pitchFamily="34" charset="0"/>
                        </a:rPr>
                        <a:t>Any grade AEs, n (%)</a:t>
                      </a:r>
                    </a:p>
                  </a:txBody>
                  <a:tcPr marL="55440" marR="55440" marT="18000" marB="18000"/>
                </a:tc>
                <a:tc>
                  <a:txBody>
                    <a:bodyPr/>
                    <a:lstStyle/>
                    <a:p>
                      <a:pPr algn="ctr"/>
                      <a:r>
                        <a:rPr lang="en-GB" sz="1400" noProof="0" dirty="0">
                          <a:latin typeface="Arial" panose="020B0604020202020204" pitchFamily="34" charset="0"/>
                          <a:cs typeface="Arial" panose="020B0604020202020204" pitchFamily="34" charset="0"/>
                        </a:rPr>
                        <a:t>419 (99.5)</a:t>
                      </a:r>
                    </a:p>
                  </a:txBody>
                  <a:tcPr marL="55440" marR="55440" marT="18000" marB="18000"/>
                </a:tc>
                <a:tc>
                  <a:txBody>
                    <a:bodyPr/>
                    <a:lstStyle/>
                    <a:p>
                      <a:pPr algn="ctr"/>
                      <a:r>
                        <a:rPr lang="en-GB" sz="1400" noProof="0" dirty="0">
                          <a:latin typeface="Arial" panose="020B0604020202020204" pitchFamily="34" charset="0"/>
                          <a:cs typeface="Arial" panose="020B0604020202020204" pitchFamily="34" charset="0"/>
                        </a:rPr>
                        <a:t>423 (99.3)</a:t>
                      </a:r>
                    </a:p>
                  </a:txBody>
                  <a:tcPr marL="55440" marR="55440" marT="18000" marB="18000"/>
                </a:tc>
                <a:extLst>
                  <a:ext uri="{0D108BD9-81ED-4DB2-BD59-A6C34878D82A}">
                    <a16:rowId xmlns:a16="http://schemas.microsoft.com/office/drawing/2014/main" val="3674288615"/>
                  </a:ext>
                </a:extLst>
              </a:tr>
              <a:tr h="222312">
                <a:tc>
                  <a:txBody>
                    <a:bodyPr/>
                    <a:lstStyle/>
                    <a:p>
                      <a:pPr marL="0" indent="361950">
                        <a:tabLst/>
                      </a:pPr>
                      <a:r>
                        <a:rPr lang="en-GB" sz="1400" noProof="0" dirty="0">
                          <a:solidFill>
                            <a:schemeClr val="tx1"/>
                          </a:solidFill>
                          <a:latin typeface="Arial" panose="020B0604020202020204" pitchFamily="34" charset="0"/>
                          <a:cs typeface="Arial" panose="020B0604020202020204" pitchFamily="34" charset="0"/>
                        </a:rPr>
                        <a:t>Grade ≥3</a:t>
                      </a:r>
                    </a:p>
                  </a:txBody>
                  <a:tcPr marL="55440" marR="55440" marT="18000" marB="18000"/>
                </a:tc>
                <a:tc>
                  <a:txBody>
                    <a:bodyPr/>
                    <a:lstStyle/>
                    <a:p>
                      <a:pPr algn="ctr"/>
                      <a:r>
                        <a:rPr lang="en-GB" sz="1400" noProof="0" dirty="0">
                          <a:latin typeface="Arial" panose="020B0604020202020204" pitchFamily="34" charset="0"/>
                          <a:cs typeface="Arial" panose="020B0604020202020204" pitchFamily="34" charset="0"/>
                        </a:rPr>
                        <a:t>342 (81.2)</a:t>
                      </a:r>
                    </a:p>
                  </a:txBody>
                  <a:tcPr marL="55440" marR="55440" marT="18000" marB="18000"/>
                </a:tc>
                <a:tc>
                  <a:txBody>
                    <a:bodyPr/>
                    <a:lstStyle/>
                    <a:p>
                      <a:pPr algn="ctr"/>
                      <a:r>
                        <a:rPr lang="en-GB" sz="1400" noProof="0" dirty="0">
                          <a:latin typeface="Arial" panose="020B0604020202020204" pitchFamily="34" charset="0"/>
                          <a:cs typeface="Arial" panose="020B0604020202020204" pitchFamily="34" charset="0"/>
                        </a:rPr>
                        <a:t>337 (79.1)</a:t>
                      </a:r>
                    </a:p>
                  </a:txBody>
                  <a:tcPr marL="55440" marR="55440" marT="18000" marB="18000"/>
                </a:tc>
                <a:extLst>
                  <a:ext uri="{0D108BD9-81ED-4DB2-BD59-A6C34878D82A}">
                    <a16:rowId xmlns:a16="http://schemas.microsoft.com/office/drawing/2014/main" val="42687362"/>
                  </a:ext>
                </a:extLst>
              </a:tr>
              <a:tr h="222312">
                <a:tc>
                  <a:txBody>
                    <a:bodyPr/>
                    <a:lstStyle/>
                    <a:p>
                      <a:pPr marL="0" indent="361950">
                        <a:tabLst/>
                      </a:pPr>
                      <a:r>
                        <a:rPr lang="en-GB" sz="1400" noProof="0" dirty="0">
                          <a:solidFill>
                            <a:schemeClr val="tx1"/>
                          </a:solidFill>
                          <a:latin typeface="Arial" panose="020B0604020202020204" pitchFamily="34" charset="0"/>
                          <a:cs typeface="Arial" panose="020B0604020202020204" pitchFamily="34" charset="0"/>
                        </a:rPr>
                        <a:t>Grade 5</a:t>
                      </a:r>
                    </a:p>
                  </a:txBody>
                  <a:tcPr marL="55440" marR="55440" marT="18000" marB="18000"/>
                </a:tc>
                <a:tc>
                  <a:txBody>
                    <a:bodyPr/>
                    <a:lstStyle/>
                    <a:p>
                      <a:pPr algn="ctr"/>
                      <a:r>
                        <a:rPr lang="en-GB" sz="1400" noProof="0" dirty="0">
                          <a:latin typeface="Arial" panose="020B0604020202020204" pitchFamily="34" charset="0"/>
                          <a:cs typeface="Arial" panose="020B0604020202020204" pitchFamily="34" charset="0"/>
                        </a:rPr>
                        <a:t>41 (9.7)</a:t>
                      </a:r>
                    </a:p>
                  </a:txBody>
                  <a:tcPr marL="55440" marR="55440" marT="18000" marB="18000"/>
                </a:tc>
                <a:tc>
                  <a:txBody>
                    <a:bodyPr/>
                    <a:lstStyle/>
                    <a:p>
                      <a:pPr algn="ctr"/>
                      <a:r>
                        <a:rPr lang="en-GB" sz="1400" noProof="0" dirty="0">
                          <a:latin typeface="Arial" panose="020B0604020202020204" pitchFamily="34" charset="0"/>
                          <a:cs typeface="Arial" panose="020B0604020202020204" pitchFamily="34" charset="0"/>
                        </a:rPr>
                        <a:t>49 (11.5)</a:t>
                      </a:r>
                    </a:p>
                  </a:txBody>
                  <a:tcPr marL="55440" marR="55440" marT="18000" marB="18000"/>
                </a:tc>
                <a:extLst>
                  <a:ext uri="{0D108BD9-81ED-4DB2-BD59-A6C34878D82A}">
                    <a16:rowId xmlns:a16="http://schemas.microsoft.com/office/drawing/2014/main" val="1338124424"/>
                  </a:ext>
                </a:extLst>
              </a:tr>
              <a:tr h="222312">
                <a:tc>
                  <a:txBody>
                    <a:bodyPr/>
                    <a:lstStyle/>
                    <a:p>
                      <a:pPr marL="0" indent="361950">
                        <a:tabLst/>
                      </a:pPr>
                      <a:r>
                        <a:rPr lang="en-GB" sz="1400" noProof="0" dirty="0">
                          <a:solidFill>
                            <a:schemeClr val="tx1"/>
                          </a:solidFill>
                          <a:latin typeface="Arial" panose="020B0604020202020204" pitchFamily="34" charset="0"/>
                          <a:cs typeface="Arial" panose="020B0604020202020204" pitchFamily="34" charset="0"/>
                        </a:rPr>
                        <a:t>Led to discontinuation of any drug</a:t>
                      </a:r>
                    </a:p>
                  </a:txBody>
                  <a:tcPr marL="55440" marR="55440" marT="18000" marB="18000"/>
                </a:tc>
                <a:tc>
                  <a:txBody>
                    <a:bodyPr/>
                    <a:lstStyle/>
                    <a:p>
                      <a:pPr algn="ctr"/>
                      <a:r>
                        <a:rPr lang="en-GB" sz="1400" noProof="0" dirty="0">
                          <a:latin typeface="Arial" panose="020B0604020202020204" pitchFamily="34" charset="0"/>
                          <a:cs typeface="Arial" panose="020B0604020202020204" pitchFamily="34" charset="0"/>
                        </a:rPr>
                        <a:t>140 (33.3)</a:t>
                      </a:r>
                    </a:p>
                  </a:txBody>
                  <a:tcPr marL="55440" marR="55440" marT="18000" marB="18000"/>
                </a:tc>
                <a:tc>
                  <a:txBody>
                    <a:bodyPr/>
                    <a:lstStyle/>
                    <a:p>
                      <a:pPr algn="ctr"/>
                      <a:r>
                        <a:rPr lang="en-GB" sz="1400" noProof="0" dirty="0">
                          <a:latin typeface="Arial" panose="020B0604020202020204" pitchFamily="34" charset="0"/>
                          <a:cs typeface="Arial" panose="020B0604020202020204" pitchFamily="34" charset="0"/>
                        </a:rPr>
                        <a:t>166 (39.0)</a:t>
                      </a:r>
                    </a:p>
                  </a:txBody>
                  <a:tcPr marL="55440" marR="55440" marT="18000" marB="18000"/>
                </a:tc>
                <a:extLst>
                  <a:ext uri="{0D108BD9-81ED-4DB2-BD59-A6C34878D82A}">
                    <a16:rowId xmlns:a16="http://schemas.microsoft.com/office/drawing/2014/main" val="1511141621"/>
                  </a:ext>
                </a:extLst>
              </a:tr>
              <a:tr h="222312">
                <a:tc>
                  <a:txBody>
                    <a:bodyPr/>
                    <a:lstStyle/>
                    <a:p>
                      <a:pPr marL="0" indent="7938">
                        <a:tabLst/>
                      </a:pPr>
                      <a:r>
                        <a:rPr lang="en-GB" sz="1400" noProof="0" dirty="0">
                          <a:solidFill>
                            <a:schemeClr val="tx1"/>
                          </a:solidFill>
                          <a:latin typeface="Arial" panose="020B0604020202020204" pitchFamily="34" charset="0"/>
                          <a:cs typeface="Arial" panose="020B0604020202020204" pitchFamily="34" charset="0"/>
                        </a:rPr>
                        <a:t>Treatment-related, n (%)</a:t>
                      </a:r>
                    </a:p>
                  </a:txBody>
                  <a:tcPr marL="55440" marR="55440" marT="18000" marB="18000"/>
                </a:tc>
                <a:tc>
                  <a:txBody>
                    <a:bodyPr/>
                    <a:lstStyle/>
                    <a:p>
                      <a:pPr algn="ctr"/>
                      <a:r>
                        <a:rPr lang="en-GB" sz="1400" noProof="0" dirty="0">
                          <a:latin typeface="Arial" panose="020B0604020202020204" pitchFamily="34" charset="0"/>
                          <a:cs typeface="Arial" panose="020B0604020202020204" pitchFamily="34" charset="0"/>
                        </a:rPr>
                        <a:t>409 (97.1)</a:t>
                      </a:r>
                    </a:p>
                  </a:txBody>
                  <a:tcPr marL="55440" marR="55440" marT="18000" marB="18000"/>
                </a:tc>
                <a:tc>
                  <a:txBody>
                    <a:bodyPr/>
                    <a:lstStyle/>
                    <a:p>
                      <a:pPr algn="ctr"/>
                      <a:r>
                        <a:rPr lang="en-GB" sz="1400" noProof="0" dirty="0">
                          <a:latin typeface="Arial" panose="020B0604020202020204" pitchFamily="34" charset="0"/>
                          <a:cs typeface="Arial" panose="020B0604020202020204" pitchFamily="34" charset="0"/>
                        </a:rPr>
                        <a:t>411 (96.5)</a:t>
                      </a:r>
                    </a:p>
                  </a:txBody>
                  <a:tcPr marL="55440" marR="55440" marT="18000" marB="18000"/>
                </a:tc>
                <a:extLst>
                  <a:ext uri="{0D108BD9-81ED-4DB2-BD59-A6C34878D82A}">
                    <a16:rowId xmlns:a16="http://schemas.microsoft.com/office/drawing/2014/main" val="3649251970"/>
                  </a:ext>
                </a:extLst>
              </a:tr>
            </a:tbl>
          </a:graphicData>
        </a:graphic>
      </p:graphicFrame>
      <p:sp>
        <p:nvSpPr>
          <p:cNvPr id="5" name="Content Placeholder 4">
            <a:extLst>
              <a:ext uri="{FF2B5EF4-FFF2-40B4-BE49-F238E27FC236}">
                <a16:creationId xmlns:a16="http://schemas.microsoft.com/office/drawing/2014/main" id="{3CD36034-90AD-9224-BB0D-2CB5F540E3A6}"/>
              </a:ext>
            </a:extLst>
          </p:cNvPr>
          <p:cNvSpPr>
            <a:spLocks noGrp="1"/>
          </p:cNvSpPr>
          <p:nvPr>
            <p:ph sz="quarter" idx="15"/>
          </p:nvPr>
        </p:nvSpPr>
        <p:spPr/>
        <p:txBody>
          <a:bodyPr anchor="b" anchorCtr="0"/>
          <a:lstStyle/>
          <a:p>
            <a:r>
              <a:rPr lang="en-GB" sz="1000" noProof="0" dirty="0">
                <a:solidFill>
                  <a:schemeClr val="accent6">
                    <a:lumMod val="60000"/>
                    <a:lumOff val="40000"/>
                  </a:schemeClr>
                </a:solidFill>
              </a:rPr>
              <a:t>Data cut-off: 8 May 2025</a:t>
            </a:r>
          </a:p>
          <a:p>
            <a:r>
              <a:rPr lang="en-GB" sz="1000" noProof="0" dirty="0">
                <a:solidFill>
                  <a:schemeClr val="accent6">
                    <a:lumMod val="60000"/>
                    <a:lumOff val="40000"/>
                  </a:schemeClr>
                </a:solidFill>
              </a:rPr>
              <a:t>AE, adverse event; ALT, alanine aminotransferasel AST, aspartate aminotransferase; chemo, chemotherapy; len, lenvatinib; pembro, pembrolizumab; PPES, plantar-palmar erythrodysesthesia syndrome; WBC, white blood count</a:t>
            </a:r>
          </a:p>
          <a:p>
            <a:r>
              <a:rPr lang="en-GB" sz="1000" noProof="0" dirty="0">
                <a:solidFill>
                  <a:schemeClr val="accent6">
                    <a:lumMod val="60000"/>
                    <a:lumOff val="40000"/>
                  </a:schemeClr>
                </a:solidFill>
              </a:rPr>
              <a:t>Sun J-M, et al. Ann Oncol. 2025;36(suppl_2):S1-S60. 10.1016/annonc/annonc1965 (Abstract LBA79, ESMO 2025) </a:t>
            </a:r>
          </a:p>
        </p:txBody>
      </p:sp>
      <p:sp>
        <p:nvSpPr>
          <p:cNvPr id="6" name="Slide Number Placeholder 5">
            <a:extLst>
              <a:ext uri="{FF2B5EF4-FFF2-40B4-BE49-F238E27FC236}">
                <a16:creationId xmlns:a16="http://schemas.microsoft.com/office/drawing/2014/main" id="{05B10A56-619F-BC3C-2357-FAA12E7DB434}"/>
              </a:ext>
            </a:extLst>
          </p:cNvPr>
          <p:cNvSpPr>
            <a:spLocks noGrp="1"/>
          </p:cNvSpPr>
          <p:nvPr>
            <p:ph type="sldNum" sz="quarter" idx="4"/>
          </p:nvPr>
        </p:nvSpPr>
        <p:spPr/>
        <p:txBody>
          <a:bodyPr/>
          <a:lstStyle/>
          <a:p>
            <a:fld id="{FCE43C0F-8A7B-3A4B-9DB5-B3472E36E833}" type="slidenum">
              <a:rPr lang="en-GB" noProof="0" smtClean="0"/>
              <a:pPr/>
              <a:t>80</a:t>
            </a:fld>
            <a:endParaRPr lang="en-GB" noProof="0" dirty="0"/>
          </a:p>
        </p:txBody>
      </p:sp>
      <p:pic>
        <p:nvPicPr>
          <p:cNvPr id="17" name="Graphic 16">
            <a:extLst>
              <a:ext uri="{FF2B5EF4-FFF2-40B4-BE49-F238E27FC236}">
                <a16:creationId xmlns:a16="http://schemas.microsoft.com/office/drawing/2014/main" id="{09351891-9913-7430-5317-1518E8333067}"/>
              </a:ext>
            </a:extLst>
          </p:cNvPr>
          <p:cNvPicPr>
            <a:picLocks noChangeAspect="1"/>
          </p:cNvPicPr>
          <p:nvPr/>
        </p:nvPicPr>
        <p:blipFill>
          <a:blip r:embed="rId2">
            <a:extLst>
              <a:ext uri="{96DAC541-7B7A-43D3-8B79-37D633B846F1}">
                <asvg:svgBlip xmlns:asvg="http://schemas.microsoft.com/office/drawing/2016/SVG/main" r:embed="rId3"/>
              </a:ext>
            </a:extLst>
          </a:blip>
          <a:srcRect/>
          <a:stretch/>
        </p:blipFill>
        <p:spPr>
          <a:xfrm>
            <a:off x="1013726" y="2905019"/>
            <a:ext cx="9590427" cy="2419207"/>
          </a:xfrm>
          <a:prstGeom prst="rect">
            <a:avLst/>
          </a:prstGeom>
        </p:spPr>
      </p:pic>
      <p:sp>
        <p:nvSpPr>
          <p:cNvPr id="18" name="TextBox 17">
            <a:extLst>
              <a:ext uri="{FF2B5EF4-FFF2-40B4-BE49-F238E27FC236}">
                <a16:creationId xmlns:a16="http://schemas.microsoft.com/office/drawing/2014/main" id="{5E1F335C-5CE2-0EC3-0083-50ACCFF3F62D}"/>
              </a:ext>
            </a:extLst>
          </p:cNvPr>
          <p:cNvSpPr txBox="1"/>
          <p:nvPr/>
        </p:nvSpPr>
        <p:spPr>
          <a:xfrm rot="16200000">
            <a:off x="216873" y="4135545"/>
            <a:ext cx="823945" cy="153888"/>
          </a:xfrm>
          <a:prstGeom prst="rect">
            <a:avLst/>
          </a:prstGeom>
          <a:noFill/>
        </p:spPr>
        <p:txBody>
          <a:bodyPr wrap="none" lIns="0" tIns="0" rIns="0" bIns="0" rtlCol="0">
            <a:spAutoFit/>
          </a:bodyPr>
          <a:lstStyle/>
          <a:p>
            <a:pPr algn="r"/>
            <a:r>
              <a:rPr lang="en-GB" sz="1000" b="1" noProof="0" dirty="0">
                <a:latin typeface="Arial" panose="020B0604020202020204" pitchFamily="34" charset="0"/>
                <a:ea typeface="Aileron" charset="0"/>
                <a:cs typeface="Arial" panose="020B0604020202020204" pitchFamily="34" charset="0"/>
              </a:rPr>
              <a:t>Incidence (%)</a:t>
            </a:r>
          </a:p>
        </p:txBody>
      </p:sp>
      <p:sp>
        <p:nvSpPr>
          <p:cNvPr id="21" name="TextBox 20">
            <a:extLst>
              <a:ext uri="{FF2B5EF4-FFF2-40B4-BE49-F238E27FC236}">
                <a16:creationId xmlns:a16="http://schemas.microsoft.com/office/drawing/2014/main" id="{F65CAE2F-DB7E-07C6-7217-C59274DC6FC7}"/>
              </a:ext>
            </a:extLst>
          </p:cNvPr>
          <p:cNvSpPr txBox="1"/>
          <p:nvPr/>
        </p:nvSpPr>
        <p:spPr>
          <a:xfrm>
            <a:off x="826145" y="3376051"/>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75</a:t>
            </a:r>
          </a:p>
        </p:txBody>
      </p:sp>
      <p:sp>
        <p:nvSpPr>
          <p:cNvPr id="22" name="TextBox 21">
            <a:extLst>
              <a:ext uri="{FF2B5EF4-FFF2-40B4-BE49-F238E27FC236}">
                <a16:creationId xmlns:a16="http://schemas.microsoft.com/office/drawing/2014/main" id="{BE9545E5-D702-C761-4315-EE5C91D75C82}"/>
              </a:ext>
            </a:extLst>
          </p:cNvPr>
          <p:cNvSpPr txBox="1"/>
          <p:nvPr/>
        </p:nvSpPr>
        <p:spPr>
          <a:xfrm>
            <a:off x="826145" y="3674501"/>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60</a:t>
            </a:r>
          </a:p>
        </p:txBody>
      </p:sp>
      <p:sp>
        <p:nvSpPr>
          <p:cNvPr id="23" name="TextBox 22">
            <a:extLst>
              <a:ext uri="{FF2B5EF4-FFF2-40B4-BE49-F238E27FC236}">
                <a16:creationId xmlns:a16="http://schemas.microsoft.com/office/drawing/2014/main" id="{DF97A10F-1E5B-3402-2941-0D22A56EC2AF}"/>
              </a:ext>
            </a:extLst>
          </p:cNvPr>
          <p:cNvSpPr txBox="1"/>
          <p:nvPr/>
        </p:nvSpPr>
        <p:spPr>
          <a:xfrm>
            <a:off x="826145" y="3992001"/>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45</a:t>
            </a:r>
          </a:p>
        </p:txBody>
      </p:sp>
      <p:sp>
        <p:nvSpPr>
          <p:cNvPr id="24" name="TextBox 23">
            <a:extLst>
              <a:ext uri="{FF2B5EF4-FFF2-40B4-BE49-F238E27FC236}">
                <a16:creationId xmlns:a16="http://schemas.microsoft.com/office/drawing/2014/main" id="{EC8A3863-7E7C-C719-CEDF-D8CD74CBC092}"/>
              </a:ext>
            </a:extLst>
          </p:cNvPr>
          <p:cNvSpPr txBox="1"/>
          <p:nvPr/>
        </p:nvSpPr>
        <p:spPr>
          <a:xfrm>
            <a:off x="826145" y="4280926"/>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30</a:t>
            </a:r>
          </a:p>
        </p:txBody>
      </p:sp>
      <p:sp>
        <p:nvSpPr>
          <p:cNvPr id="25" name="TextBox 24">
            <a:extLst>
              <a:ext uri="{FF2B5EF4-FFF2-40B4-BE49-F238E27FC236}">
                <a16:creationId xmlns:a16="http://schemas.microsoft.com/office/drawing/2014/main" id="{949B3AE0-B914-E589-75D7-0997983F739E}"/>
              </a:ext>
            </a:extLst>
          </p:cNvPr>
          <p:cNvSpPr txBox="1"/>
          <p:nvPr/>
        </p:nvSpPr>
        <p:spPr>
          <a:xfrm>
            <a:off x="826145" y="4585726"/>
            <a:ext cx="141064"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15</a:t>
            </a:r>
          </a:p>
        </p:txBody>
      </p:sp>
      <p:sp>
        <p:nvSpPr>
          <p:cNvPr id="26" name="TextBox 25">
            <a:extLst>
              <a:ext uri="{FF2B5EF4-FFF2-40B4-BE49-F238E27FC236}">
                <a16:creationId xmlns:a16="http://schemas.microsoft.com/office/drawing/2014/main" id="{8EB990C2-04BA-6BBC-011A-AC8863FCA3E1}"/>
              </a:ext>
            </a:extLst>
          </p:cNvPr>
          <p:cNvSpPr txBox="1"/>
          <p:nvPr/>
        </p:nvSpPr>
        <p:spPr>
          <a:xfrm>
            <a:off x="896677" y="4890526"/>
            <a:ext cx="70532" cy="156133"/>
          </a:xfrm>
          <a:prstGeom prst="rect">
            <a:avLst/>
          </a:prstGeom>
          <a:noFill/>
        </p:spPr>
        <p:txBody>
          <a:bodyPr wrap="none" lIns="0" tIns="0" rIns="0" bIns="0" rtlCol="0">
            <a:spAutoFit/>
          </a:bodyPr>
          <a:lstStyle/>
          <a:p>
            <a:pPr algn="r">
              <a:lnSpc>
                <a:spcPct val="110000"/>
              </a:lnSpc>
            </a:pPr>
            <a:r>
              <a:rPr lang="en-GB" sz="1000" noProof="0" dirty="0">
                <a:latin typeface="Arial" panose="020B0604020202020204" pitchFamily="34" charset="0"/>
                <a:ea typeface="Aileron" charset="0"/>
                <a:cs typeface="Arial" panose="020B0604020202020204" pitchFamily="34" charset="0"/>
              </a:rPr>
              <a:t>0</a:t>
            </a:r>
          </a:p>
        </p:txBody>
      </p:sp>
      <p:sp>
        <p:nvSpPr>
          <p:cNvPr id="27" name="TextBox 26">
            <a:extLst>
              <a:ext uri="{FF2B5EF4-FFF2-40B4-BE49-F238E27FC236}">
                <a16:creationId xmlns:a16="http://schemas.microsoft.com/office/drawing/2014/main" id="{A48C993E-0034-F0DA-4906-5B37F9ECF38E}"/>
              </a:ext>
            </a:extLst>
          </p:cNvPr>
          <p:cNvSpPr txBox="1"/>
          <p:nvPr/>
        </p:nvSpPr>
        <p:spPr>
          <a:xfrm rot="-2700000">
            <a:off x="634777" y="5250905"/>
            <a:ext cx="820738" cy="249299"/>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Decreased</a:t>
            </a:r>
            <a:br>
              <a:rPr lang="en-GB" sz="900" noProof="0" dirty="0">
                <a:latin typeface="Arial" panose="020B0604020202020204" pitchFamily="34" charset="0"/>
                <a:ea typeface="Aileron" charset="0"/>
                <a:cs typeface="Arial" panose="020B0604020202020204" pitchFamily="34" charset="0"/>
              </a:rPr>
            </a:br>
            <a:r>
              <a:rPr lang="en-GB" sz="900" noProof="0" dirty="0">
                <a:latin typeface="Arial" panose="020B0604020202020204" pitchFamily="34" charset="0"/>
                <a:ea typeface="Aileron" charset="0"/>
                <a:cs typeface="Arial" panose="020B0604020202020204" pitchFamily="34" charset="0"/>
              </a:rPr>
              <a:t>neutrophil count</a:t>
            </a:r>
          </a:p>
        </p:txBody>
      </p:sp>
      <p:sp>
        <p:nvSpPr>
          <p:cNvPr id="28" name="TextBox 27">
            <a:extLst>
              <a:ext uri="{FF2B5EF4-FFF2-40B4-BE49-F238E27FC236}">
                <a16:creationId xmlns:a16="http://schemas.microsoft.com/office/drawing/2014/main" id="{E8657903-8F1A-F83B-CC84-637E99D2CBCC}"/>
              </a:ext>
            </a:extLst>
          </p:cNvPr>
          <p:cNvSpPr txBox="1"/>
          <p:nvPr/>
        </p:nvSpPr>
        <p:spPr>
          <a:xfrm rot="-2700000">
            <a:off x="1390192" y="5119538"/>
            <a:ext cx="397545"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Nausea</a:t>
            </a:r>
          </a:p>
        </p:txBody>
      </p:sp>
      <p:sp>
        <p:nvSpPr>
          <p:cNvPr id="29" name="TextBox 28">
            <a:extLst>
              <a:ext uri="{FF2B5EF4-FFF2-40B4-BE49-F238E27FC236}">
                <a16:creationId xmlns:a16="http://schemas.microsoft.com/office/drawing/2014/main" id="{75E561BF-F71A-3AB2-F712-781BBEF31227}"/>
              </a:ext>
            </a:extLst>
          </p:cNvPr>
          <p:cNvSpPr txBox="1"/>
          <p:nvPr/>
        </p:nvSpPr>
        <p:spPr>
          <a:xfrm rot="-2700000">
            <a:off x="1497555" y="5219287"/>
            <a:ext cx="679674"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Hypertension</a:t>
            </a:r>
          </a:p>
        </p:txBody>
      </p:sp>
      <p:sp>
        <p:nvSpPr>
          <p:cNvPr id="30" name="TextBox 29">
            <a:extLst>
              <a:ext uri="{FF2B5EF4-FFF2-40B4-BE49-F238E27FC236}">
                <a16:creationId xmlns:a16="http://schemas.microsoft.com/office/drawing/2014/main" id="{91A71A02-AF1D-5418-EEAA-338087F00201}"/>
              </a:ext>
            </a:extLst>
          </p:cNvPr>
          <p:cNvSpPr txBox="1"/>
          <p:nvPr/>
        </p:nvSpPr>
        <p:spPr>
          <a:xfrm rot="-2700000">
            <a:off x="2019437" y="5158078"/>
            <a:ext cx="506549"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Diarrhoea</a:t>
            </a:r>
          </a:p>
        </p:txBody>
      </p:sp>
      <p:sp>
        <p:nvSpPr>
          <p:cNvPr id="32" name="TextBox 31">
            <a:extLst>
              <a:ext uri="{FF2B5EF4-FFF2-40B4-BE49-F238E27FC236}">
                <a16:creationId xmlns:a16="http://schemas.microsoft.com/office/drawing/2014/main" id="{B20584D3-735B-87A8-F22D-324F34311B81}"/>
              </a:ext>
            </a:extLst>
          </p:cNvPr>
          <p:cNvSpPr txBox="1"/>
          <p:nvPr/>
        </p:nvSpPr>
        <p:spPr>
          <a:xfrm rot="-2700000">
            <a:off x="2894046" y="5139941"/>
            <a:ext cx="455253"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Anaemia</a:t>
            </a:r>
          </a:p>
        </p:txBody>
      </p:sp>
      <p:sp>
        <p:nvSpPr>
          <p:cNvPr id="33" name="TextBox 32">
            <a:extLst>
              <a:ext uri="{FF2B5EF4-FFF2-40B4-BE49-F238E27FC236}">
                <a16:creationId xmlns:a16="http://schemas.microsoft.com/office/drawing/2014/main" id="{89169D10-B69F-3311-37AA-3907D0CA3625}"/>
              </a:ext>
            </a:extLst>
          </p:cNvPr>
          <p:cNvSpPr txBox="1"/>
          <p:nvPr/>
        </p:nvSpPr>
        <p:spPr>
          <a:xfrm rot="-2700000">
            <a:off x="2926271" y="5260091"/>
            <a:ext cx="795089"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Hypothyroidism</a:t>
            </a:r>
          </a:p>
        </p:txBody>
      </p:sp>
      <p:sp>
        <p:nvSpPr>
          <p:cNvPr id="34" name="TextBox 33">
            <a:extLst>
              <a:ext uri="{FF2B5EF4-FFF2-40B4-BE49-F238E27FC236}">
                <a16:creationId xmlns:a16="http://schemas.microsoft.com/office/drawing/2014/main" id="{48B9865A-A06A-A889-A38E-8AA3247C1202}"/>
              </a:ext>
            </a:extLst>
          </p:cNvPr>
          <p:cNvSpPr txBox="1"/>
          <p:nvPr/>
        </p:nvSpPr>
        <p:spPr>
          <a:xfrm rot="-2700000">
            <a:off x="3570953" y="5158078"/>
            <a:ext cx="506549"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Stomatitis</a:t>
            </a:r>
          </a:p>
        </p:txBody>
      </p:sp>
      <p:sp>
        <p:nvSpPr>
          <p:cNvPr id="35" name="TextBox 34">
            <a:extLst>
              <a:ext uri="{FF2B5EF4-FFF2-40B4-BE49-F238E27FC236}">
                <a16:creationId xmlns:a16="http://schemas.microsoft.com/office/drawing/2014/main" id="{CAD591B2-353A-39CF-6499-93EC3C9B885C}"/>
              </a:ext>
            </a:extLst>
          </p:cNvPr>
          <p:cNvSpPr txBox="1"/>
          <p:nvPr/>
        </p:nvSpPr>
        <p:spPr>
          <a:xfrm rot="-2700000">
            <a:off x="3661051" y="5282762"/>
            <a:ext cx="859210"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Decreased WBC</a:t>
            </a:r>
          </a:p>
        </p:txBody>
      </p:sp>
      <p:sp>
        <p:nvSpPr>
          <p:cNvPr id="36" name="TextBox 35">
            <a:extLst>
              <a:ext uri="{FF2B5EF4-FFF2-40B4-BE49-F238E27FC236}">
                <a16:creationId xmlns:a16="http://schemas.microsoft.com/office/drawing/2014/main" id="{B9FA75CE-042E-6B9E-F63D-6C300B6EF6AB}"/>
              </a:ext>
            </a:extLst>
          </p:cNvPr>
          <p:cNvSpPr txBox="1"/>
          <p:nvPr/>
        </p:nvSpPr>
        <p:spPr>
          <a:xfrm rot="-2700000">
            <a:off x="4462020" y="5115005"/>
            <a:ext cx="384722"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Fatigue</a:t>
            </a:r>
          </a:p>
        </p:txBody>
      </p:sp>
      <p:sp>
        <p:nvSpPr>
          <p:cNvPr id="37" name="TextBox 36">
            <a:extLst>
              <a:ext uri="{FF2B5EF4-FFF2-40B4-BE49-F238E27FC236}">
                <a16:creationId xmlns:a16="http://schemas.microsoft.com/office/drawing/2014/main" id="{55AC50A7-33D3-BA42-3565-EA44E37E6AA2}"/>
              </a:ext>
            </a:extLst>
          </p:cNvPr>
          <p:cNvSpPr txBox="1"/>
          <p:nvPr/>
        </p:nvSpPr>
        <p:spPr>
          <a:xfrm rot="-2700000">
            <a:off x="4276045" y="5332636"/>
            <a:ext cx="1000275"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Decreased appetite</a:t>
            </a:r>
          </a:p>
        </p:txBody>
      </p:sp>
      <p:sp>
        <p:nvSpPr>
          <p:cNvPr id="38" name="TextBox 37">
            <a:extLst>
              <a:ext uri="{FF2B5EF4-FFF2-40B4-BE49-F238E27FC236}">
                <a16:creationId xmlns:a16="http://schemas.microsoft.com/office/drawing/2014/main" id="{5C9A4207-EE9B-F492-8091-830966A5D742}"/>
              </a:ext>
            </a:extLst>
          </p:cNvPr>
          <p:cNvSpPr txBox="1"/>
          <p:nvPr/>
        </p:nvSpPr>
        <p:spPr>
          <a:xfrm rot="-2700000">
            <a:off x="5266845" y="5087801"/>
            <a:ext cx="307778"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PPES</a:t>
            </a:r>
          </a:p>
        </p:txBody>
      </p:sp>
      <p:sp>
        <p:nvSpPr>
          <p:cNvPr id="39" name="TextBox 38">
            <a:extLst>
              <a:ext uri="{FF2B5EF4-FFF2-40B4-BE49-F238E27FC236}">
                <a16:creationId xmlns:a16="http://schemas.microsoft.com/office/drawing/2014/main" id="{8B53C247-2BB6-6D43-77C7-44872581C63B}"/>
              </a:ext>
            </a:extLst>
          </p:cNvPr>
          <p:cNvSpPr txBox="1"/>
          <p:nvPr/>
        </p:nvSpPr>
        <p:spPr>
          <a:xfrm rot="-2700000">
            <a:off x="5430738" y="5176213"/>
            <a:ext cx="557846"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Proteinuria</a:t>
            </a:r>
          </a:p>
        </p:txBody>
      </p:sp>
      <p:sp>
        <p:nvSpPr>
          <p:cNvPr id="40" name="TextBox 39">
            <a:extLst>
              <a:ext uri="{FF2B5EF4-FFF2-40B4-BE49-F238E27FC236}">
                <a16:creationId xmlns:a16="http://schemas.microsoft.com/office/drawing/2014/main" id="{80F4974D-7640-5634-85FC-11FEFC48557E}"/>
              </a:ext>
            </a:extLst>
          </p:cNvPr>
          <p:cNvSpPr txBox="1"/>
          <p:nvPr/>
        </p:nvSpPr>
        <p:spPr>
          <a:xfrm rot="-2700000">
            <a:off x="5663914" y="5246489"/>
            <a:ext cx="756617"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AST increased</a:t>
            </a:r>
          </a:p>
        </p:txBody>
      </p:sp>
      <p:sp>
        <p:nvSpPr>
          <p:cNvPr id="41" name="TextBox 40">
            <a:extLst>
              <a:ext uri="{FF2B5EF4-FFF2-40B4-BE49-F238E27FC236}">
                <a16:creationId xmlns:a16="http://schemas.microsoft.com/office/drawing/2014/main" id="{A4461086-E5CB-F633-A514-6A7D4EE18E4F}"/>
              </a:ext>
            </a:extLst>
          </p:cNvPr>
          <p:cNvSpPr txBox="1"/>
          <p:nvPr/>
        </p:nvSpPr>
        <p:spPr>
          <a:xfrm rot="-2700000">
            <a:off x="6294560" y="5137674"/>
            <a:ext cx="448841"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Vomiting</a:t>
            </a:r>
          </a:p>
        </p:txBody>
      </p:sp>
      <p:sp>
        <p:nvSpPr>
          <p:cNvPr id="42" name="TextBox 41">
            <a:extLst>
              <a:ext uri="{FF2B5EF4-FFF2-40B4-BE49-F238E27FC236}">
                <a16:creationId xmlns:a16="http://schemas.microsoft.com/office/drawing/2014/main" id="{E9863320-03E5-2886-953D-2DB9A73F437F}"/>
              </a:ext>
            </a:extLst>
          </p:cNvPr>
          <p:cNvSpPr txBox="1"/>
          <p:nvPr/>
        </p:nvSpPr>
        <p:spPr>
          <a:xfrm rot="-2700000">
            <a:off x="6837985" y="5074200"/>
            <a:ext cx="269306"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Rash</a:t>
            </a:r>
          </a:p>
        </p:txBody>
      </p:sp>
      <p:sp>
        <p:nvSpPr>
          <p:cNvPr id="43" name="TextBox 42">
            <a:extLst>
              <a:ext uri="{FF2B5EF4-FFF2-40B4-BE49-F238E27FC236}">
                <a16:creationId xmlns:a16="http://schemas.microsoft.com/office/drawing/2014/main" id="{C10BA923-041E-12CC-E5D7-6048121896E1}"/>
              </a:ext>
            </a:extLst>
          </p:cNvPr>
          <p:cNvSpPr txBox="1"/>
          <p:nvPr/>
        </p:nvSpPr>
        <p:spPr>
          <a:xfrm rot="-2700000">
            <a:off x="6662181" y="5307698"/>
            <a:ext cx="929743"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Weight decreased</a:t>
            </a:r>
          </a:p>
        </p:txBody>
      </p:sp>
      <p:sp>
        <p:nvSpPr>
          <p:cNvPr id="44" name="TextBox 43">
            <a:extLst>
              <a:ext uri="{FF2B5EF4-FFF2-40B4-BE49-F238E27FC236}">
                <a16:creationId xmlns:a16="http://schemas.microsoft.com/office/drawing/2014/main" id="{356AE239-1A77-2AA4-EA9A-955F465B2089}"/>
              </a:ext>
            </a:extLst>
          </p:cNvPr>
          <p:cNvSpPr txBox="1"/>
          <p:nvPr/>
        </p:nvSpPr>
        <p:spPr>
          <a:xfrm rot="-2700000">
            <a:off x="7274638" y="5205684"/>
            <a:ext cx="641202"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Constipation</a:t>
            </a:r>
          </a:p>
        </p:txBody>
      </p:sp>
      <p:sp>
        <p:nvSpPr>
          <p:cNvPr id="45" name="TextBox 44">
            <a:extLst>
              <a:ext uri="{FF2B5EF4-FFF2-40B4-BE49-F238E27FC236}">
                <a16:creationId xmlns:a16="http://schemas.microsoft.com/office/drawing/2014/main" id="{E65D7A0F-D659-331A-3D32-08324A6D238F}"/>
              </a:ext>
            </a:extLst>
          </p:cNvPr>
          <p:cNvSpPr txBox="1"/>
          <p:nvPr/>
        </p:nvSpPr>
        <p:spPr>
          <a:xfrm rot="-2700000">
            <a:off x="7574980" y="5241955"/>
            <a:ext cx="743793"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ALT increased</a:t>
            </a:r>
          </a:p>
        </p:txBody>
      </p:sp>
      <p:sp>
        <p:nvSpPr>
          <p:cNvPr id="46" name="TextBox 45">
            <a:extLst>
              <a:ext uri="{FF2B5EF4-FFF2-40B4-BE49-F238E27FC236}">
                <a16:creationId xmlns:a16="http://schemas.microsoft.com/office/drawing/2014/main" id="{BF8DD44B-2EC6-040C-38AD-AF16D3EDF08A}"/>
              </a:ext>
            </a:extLst>
          </p:cNvPr>
          <p:cNvSpPr txBox="1"/>
          <p:nvPr/>
        </p:nvSpPr>
        <p:spPr>
          <a:xfrm rot="-2700000">
            <a:off x="8262596" y="5115004"/>
            <a:ext cx="384722"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Pyrexia</a:t>
            </a:r>
          </a:p>
        </p:txBody>
      </p:sp>
      <p:sp>
        <p:nvSpPr>
          <p:cNvPr id="47" name="TextBox 46">
            <a:extLst>
              <a:ext uri="{FF2B5EF4-FFF2-40B4-BE49-F238E27FC236}">
                <a16:creationId xmlns:a16="http://schemas.microsoft.com/office/drawing/2014/main" id="{105ED27D-C9CF-46D9-F372-DF5718037117}"/>
              </a:ext>
            </a:extLst>
          </p:cNvPr>
          <p:cNvSpPr txBox="1"/>
          <p:nvPr/>
        </p:nvSpPr>
        <p:spPr>
          <a:xfrm rot="-2700000">
            <a:off x="8242879" y="5287295"/>
            <a:ext cx="872034"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Lipase increased</a:t>
            </a:r>
          </a:p>
        </p:txBody>
      </p:sp>
      <p:sp>
        <p:nvSpPr>
          <p:cNvPr id="48" name="TextBox 47">
            <a:extLst>
              <a:ext uri="{FF2B5EF4-FFF2-40B4-BE49-F238E27FC236}">
                <a16:creationId xmlns:a16="http://schemas.microsoft.com/office/drawing/2014/main" id="{EF8E91D8-3ECA-59E6-63D9-55B53CE55A9B}"/>
              </a:ext>
            </a:extLst>
          </p:cNvPr>
          <p:cNvSpPr txBox="1"/>
          <p:nvPr/>
        </p:nvSpPr>
        <p:spPr>
          <a:xfrm rot="-2700000">
            <a:off x="8525359" y="5323568"/>
            <a:ext cx="974627"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Amylase increased</a:t>
            </a:r>
          </a:p>
        </p:txBody>
      </p:sp>
      <p:sp>
        <p:nvSpPr>
          <p:cNvPr id="49" name="TextBox 48">
            <a:extLst>
              <a:ext uri="{FF2B5EF4-FFF2-40B4-BE49-F238E27FC236}">
                <a16:creationId xmlns:a16="http://schemas.microsoft.com/office/drawing/2014/main" id="{7FF46C2F-43BD-CCDD-198E-26EAC9F27A61}"/>
              </a:ext>
            </a:extLst>
          </p:cNvPr>
          <p:cNvSpPr txBox="1"/>
          <p:nvPr/>
        </p:nvSpPr>
        <p:spPr>
          <a:xfrm rot="-2700000">
            <a:off x="8772348" y="5380243"/>
            <a:ext cx="1134926"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Peripheral neuropathy</a:t>
            </a:r>
          </a:p>
        </p:txBody>
      </p:sp>
      <p:sp>
        <p:nvSpPr>
          <p:cNvPr id="50" name="TextBox 49">
            <a:extLst>
              <a:ext uri="{FF2B5EF4-FFF2-40B4-BE49-F238E27FC236}">
                <a16:creationId xmlns:a16="http://schemas.microsoft.com/office/drawing/2014/main" id="{31E9D305-512D-D605-0C9B-DC50171A5F4D}"/>
              </a:ext>
            </a:extLst>
          </p:cNvPr>
          <p:cNvSpPr txBox="1"/>
          <p:nvPr/>
        </p:nvSpPr>
        <p:spPr>
          <a:xfrm rot="-2700000">
            <a:off x="9312624" y="5305431"/>
            <a:ext cx="923331"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Hypoalbuminemia</a:t>
            </a:r>
          </a:p>
        </p:txBody>
      </p:sp>
      <p:sp>
        <p:nvSpPr>
          <p:cNvPr id="51" name="TextBox 50">
            <a:extLst>
              <a:ext uri="{FF2B5EF4-FFF2-40B4-BE49-F238E27FC236}">
                <a16:creationId xmlns:a16="http://schemas.microsoft.com/office/drawing/2014/main" id="{5231219D-5C2E-887E-2604-B4967B663178}"/>
              </a:ext>
            </a:extLst>
          </p:cNvPr>
          <p:cNvSpPr txBox="1"/>
          <p:nvPr/>
        </p:nvSpPr>
        <p:spPr>
          <a:xfrm rot="-2700000">
            <a:off x="9991506" y="5185281"/>
            <a:ext cx="583494" cy="124650"/>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Pneumonia</a:t>
            </a:r>
          </a:p>
        </p:txBody>
      </p:sp>
      <p:sp>
        <p:nvSpPr>
          <p:cNvPr id="52" name="TextBox 51">
            <a:extLst>
              <a:ext uri="{FF2B5EF4-FFF2-40B4-BE49-F238E27FC236}">
                <a16:creationId xmlns:a16="http://schemas.microsoft.com/office/drawing/2014/main" id="{FB1C9CA3-02A9-82E9-41B8-03D576E7EB8C}"/>
              </a:ext>
            </a:extLst>
          </p:cNvPr>
          <p:cNvSpPr txBox="1"/>
          <p:nvPr/>
        </p:nvSpPr>
        <p:spPr>
          <a:xfrm rot="-2700000">
            <a:off x="2317011" y="5203299"/>
            <a:ext cx="686086" cy="249299"/>
          </a:xfrm>
          <a:prstGeom prst="rect">
            <a:avLst/>
          </a:prstGeom>
          <a:noFill/>
        </p:spPr>
        <p:txBody>
          <a:bodyPr wrap="none" lIns="0" tIns="0" rIns="0" bIns="0" rtlCol="0">
            <a:spAutoFit/>
          </a:bodyPr>
          <a:lstStyle/>
          <a:p>
            <a:pPr algn="r">
              <a:lnSpc>
                <a:spcPct val="90000"/>
              </a:lnSpc>
            </a:pPr>
            <a:r>
              <a:rPr lang="en-GB" sz="900" noProof="0" dirty="0">
                <a:latin typeface="Arial" panose="020B0604020202020204" pitchFamily="34" charset="0"/>
                <a:ea typeface="Aileron" charset="0"/>
                <a:cs typeface="Arial" panose="020B0604020202020204" pitchFamily="34" charset="0"/>
              </a:rPr>
              <a:t>Decreased</a:t>
            </a:r>
            <a:br>
              <a:rPr lang="en-GB" sz="900" noProof="0" dirty="0">
                <a:latin typeface="Arial" panose="020B0604020202020204" pitchFamily="34" charset="0"/>
                <a:ea typeface="Aileron" charset="0"/>
                <a:cs typeface="Arial" panose="020B0604020202020204" pitchFamily="34" charset="0"/>
              </a:rPr>
            </a:br>
            <a:r>
              <a:rPr lang="en-GB" sz="900" noProof="0" dirty="0">
                <a:latin typeface="Arial" panose="020B0604020202020204" pitchFamily="34" charset="0"/>
                <a:ea typeface="Aileron" charset="0"/>
                <a:cs typeface="Arial" panose="020B0604020202020204" pitchFamily="34" charset="0"/>
              </a:rPr>
              <a:t>platelet count</a:t>
            </a:r>
          </a:p>
        </p:txBody>
      </p:sp>
      <p:sp>
        <p:nvSpPr>
          <p:cNvPr id="53" name="TextBox 52">
            <a:extLst>
              <a:ext uri="{FF2B5EF4-FFF2-40B4-BE49-F238E27FC236}">
                <a16:creationId xmlns:a16="http://schemas.microsoft.com/office/drawing/2014/main" id="{2881A7D2-C59D-EF85-AA53-FFD3D98086F5}"/>
              </a:ext>
            </a:extLst>
          </p:cNvPr>
          <p:cNvSpPr txBox="1"/>
          <p:nvPr/>
        </p:nvSpPr>
        <p:spPr>
          <a:xfrm>
            <a:off x="8643586" y="3845661"/>
            <a:ext cx="1192634" cy="140488"/>
          </a:xfrm>
          <a:prstGeom prst="rect">
            <a:avLst/>
          </a:prstGeom>
          <a:noFill/>
        </p:spPr>
        <p:txBody>
          <a:bodyPr wrap="none" lIns="0" tIns="0" rIns="0" bIns="0" rtlCol="0">
            <a:spAutoFit/>
          </a:bodyPr>
          <a:lstStyle/>
          <a:p>
            <a:pPr algn="r">
              <a:lnSpc>
                <a:spcPct val="110000"/>
              </a:lnSpc>
            </a:pPr>
            <a:r>
              <a:rPr lang="en-GB" sz="900" noProof="0" dirty="0">
                <a:latin typeface="Arial" panose="020B0604020202020204" pitchFamily="34" charset="0"/>
                <a:ea typeface="Aileron" charset="0"/>
                <a:cs typeface="Arial" panose="020B0604020202020204" pitchFamily="34" charset="0"/>
              </a:rPr>
              <a:t>Len + pembro + chemo</a:t>
            </a:r>
          </a:p>
        </p:txBody>
      </p:sp>
      <p:sp>
        <p:nvSpPr>
          <p:cNvPr id="54" name="TextBox 53">
            <a:extLst>
              <a:ext uri="{FF2B5EF4-FFF2-40B4-BE49-F238E27FC236}">
                <a16:creationId xmlns:a16="http://schemas.microsoft.com/office/drawing/2014/main" id="{C7800D3A-528B-F112-CD44-90A032795B86}"/>
              </a:ext>
            </a:extLst>
          </p:cNvPr>
          <p:cNvSpPr txBox="1"/>
          <p:nvPr/>
        </p:nvSpPr>
        <p:spPr>
          <a:xfrm>
            <a:off x="8954568" y="4019832"/>
            <a:ext cx="881652" cy="140488"/>
          </a:xfrm>
          <a:prstGeom prst="rect">
            <a:avLst/>
          </a:prstGeom>
          <a:noFill/>
        </p:spPr>
        <p:txBody>
          <a:bodyPr wrap="none" lIns="0" tIns="0" rIns="0" bIns="0" rtlCol="0">
            <a:spAutoFit/>
          </a:bodyPr>
          <a:lstStyle/>
          <a:p>
            <a:pPr algn="r">
              <a:lnSpc>
                <a:spcPct val="110000"/>
              </a:lnSpc>
            </a:pPr>
            <a:r>
              <a:rPr lang="en-GB" sz="900" noProof="0" dirty="0">
                <a:latin typeface="Arial" panose="020B0604020202020204" pitchFamily="34" charset="0"/>
                <a:ea typeface="Aileron" charset="0"/>
                <a:cs typeface="Arial" panose="020B0604020202020204" pitchFamily="34" charset="0"/>
              </a:rPr>
              <a:t>Pembro + chemo</a:t>
            </a:r>
          </a:p>
        </p:txBody>
      </p:sp>
      <p:sp>
        <p:nvSpPr>
          <p:cNvPr id="55" name="TextBox 54">
            <a:extLst>
              <a:ext uri="{FF2B5EF4-FFF2-40B4-BE49-F238E27FC236}">
                <a16:creationId xmlns:a16="http://schemas.microsoft.com/office/drawing/2014/main" id="{B276255D-3CF0-EE0D-BCC3-58BE53345BB5}"/>
              </a:ext>
            </a:extLst>
          </p:cNvPr>
          <p:cNvSpPr txBox="1"/>
          <p:nvPr/>
        </p:nvSpPr>
        <p:spPr>
          <a:xfrm>
            <a:off x="9955607" y="3564395"/>
            <a:ext cx="320601" cy="140488"/>
          </a:xfrm>
          <a:prstGeom prst="rect">
            <a:avLst/>
          </a:prstGeom>
          <a:noFill/>
        </p:spPr>
        <p:txBody>
          <a:bodyPr wrap="none" lIns="0" tIns="0" rIns="0" bIns="0" rtlCol="0">
            <a:spAutoFit/>
          </a:bodyPr>
          <a:lstStyle/>
          <a:p>
            <a:pPr algn="ctr">
              <a:lnSpc>
                <a:spcPct val="110000"/>
              </a:lnSpc>
            </a:pPr>
            <a:r>
              <a:rPr lang="en-GB" sz="900" noProof="0" dirty="0">
                <a:latin typeface="Arial" panose="020B0604020202020204" pitchFamily="34" charset="0"/>
                <a:ea typeface="Aileron" charset="0"/>
                <a:cs typeface="Arial" panose="020B0604020202020204" pitchFamily="34" charset="0"/>
              </a:rPr>
              <a:t>Grade</a:t>
            </a:r>
          </a:p>
        </p:txBody>
      </p:sp>
      <p:sp>
        <p:nvSpPr>
          <p:cNvPr id="56" name="TextBox 55">
            <a:extLst>
              <a:ext uri="{FF2B5EF4-FFF2-40B4-BE49-F238E27FC236}">
                <a16:creationId xmlns:a16="http://schemas.microsoft.com/office/drawing/2014/main" id="{A31D0DF3-8FDA-150C-32F2-3CD5A0465BCA}"/>
              </a:ext>
            </a:extLst>
          </p:cNvPr>
          <p:cNvSpPr txBox="1"/>
          <p:nvPr/>
        </p:nvSpPr>
        <p:spPr>
          <a:xfrm>
            <a:off x="9909090" y="3704883"/>
            <a:ext cx="166712" cy="140488"/>
          </a:xfrm>
          <a:prstGeom prst="rect">
            <a:avLst/>
          </a:prstGeom>
          <a:noFill/>
        </p:spPr>
        <p:txBody>
          <a:bodyPr wrap="none" lIns="0" tIns="0" rIns="0" bIns="0" rtlCol="0">
            <a:spAutoFit/>
          </a:bodyPr>
          <a:lstStyle/>
          <a:p>
            <a:pPr algn="ctr">
              <a:lnSpc>
                <a:spcPct val="110000"/>
              </a:lnSpc>
            </a:pPr>
            <a:r>
              <a:rPr lang="en-GB" sz="900" noProof="0" dirty="0">
                <a:latin typeface="Arial" panose="020B0604020202020204" pitchFamily="34" charset="0"/>
                <a:ea typeface="Aileron" charset="0"/>
                <a:cs typeface="Arial" panose="020B0604020202020204" pitchFamily="34" charset="0"/>
              </a:rPr>
              <a:t>1-2</a:t>
            </a:r>
          </a:p>
        </p:txBody>
      </p:sp>
      <p:sp>
        <p:nvSpPr>
          <p:cNvPr id="57" name="TextBox 56">
            <a:extLst>
              <a:ext uri="{FF2B5EF4-FFF2-40B4-BE49-F238E27FC236}">
                <a16:creationId xmlns:a16="http://schemas.microsoft.com/office/drawing/2014/main" id="{45C04874-4AB5-E304-F861-C84C8CAD178E}"/>
              </a:ext>
            </a:extLst>
          </p:cNvPr>
          <p:cNvSpPr txBox="1"/>
          <p:nvPr/>
        </p:nvSpPr>
        <p:spPr>
          <a:xfrm>
            <a:off x="10137690" y="3704883"/>
            <a:ext cx="166712" cy="140488"/>
          </a:xfrm>
          <a:prstGeom prst="rect">
            <a:avLst/>
          </a:prstGeom>
          <a:noFill/>
        </p:spPr>
        <p:txBody>
          <a:bodyPr wrap="none" lIns="0" tIns="0" rIns="0" bIns="0" rtlCol="0">
            <a:spAutoFit/>
          </a:bodyPr>
          <a:lstStyle/>
          <a:p>
            <a:pPr algn="r">
              <a:lnSpc>
                <a:spcPct val="110000"/>
              </a:lnSpc>
            </a:pPr>
            <a:r>
              <a:rPr lang="en-GB" sz="900" noProof="0" dirty="0">
                <a:latin typeface="Arial" panose="020B0604020202020204" pitchFamily="34" charset="0"/>
                <a:ea typeface="Aileron" charset="0"/>
                <a:cs typeface="Arial" panose="020B0604020202020204" pitchFamily="34" charset="0"/>
              </a:rPr>
              <a:t>3-5</a:t>
            </a:r>
          </a:p>
        </p:txBody>
      </p:sp>
      <p:sp>
        <p:nvSpPr>
          <p:cNvPr id="58" name="TextBox 57">
            <a:extLst>
              <a:ext uri="{FF2B5EF4-FFF2-40B4-BE49-F238E27FC236}">
                <a16:creationId xmlns:a16="http://schemas.microsoft.com/office/drawing/2014/main" id="{748CFA10-E9C0-B88C-4C69-043E91CA8C23}"/>
              </a:ext>
            </a:extLst>
          </p:cNvPr>
          <p:cNvSpPr txBox="1"/>
          <p:nvPr/>
        </p:nvSpPr>
        <p:spPr>
          <a:xfrm>
            <a:off x="3532433" y="3370572"/>
            <a:ext cx="4721485" cy="200055"/>
          </a:xfrm>
          <a:prstGeom prst="rect">
            <a:avLst/>
          </a:prstGeom>
          <a:noFill/>
        </p:spPr>
        <p:txBody>
          <a:bodyPr wrap="none" lIns="0" tIns="0" rIns="0" bIns="0" rtlCol="0">
            <a:spAutoFit/>
          </a:bodyPr>
          <a:lstStyle/>
          <a:p>
            <a:pPr algn="ctr"/>
            <a:r>
              <a:rPr lang="en-GB" sz="1300" b="1" noProof="0" dirty="0">
                <a:latin typeface="Arial" panose="020B0604020202020204" pitchFamily="34" charset="0"/>
                <a:cs typeface="Arial" panose="020B0604020202020204" pitchFamily="34" charset="0"/>
              </a:rPr>
              <a:t>Any-grade adverse events with incidence ≥15% in any arm</a:t>
            </a:r>
            <a:endParaRPr lang="en-GB" sz="1300" noProof="0" dirty="0">
              <a:latin typeface="Arial" panose="020B0604020202020204" pitchFamily="34" charset="0"/>
              <a:cs typeface="Arial" panose="020B0604020202020204" pitchFamily="34" charset="0"/>
            </a:endParaRPr>
          </a:p>
        </p:txBody>
      </p:sp>
      <p:sp>
        <p:nvSpPr>
          <p:cNvPr id="15" name="Ellipse 4">
            <a:extLst>
              <a:ext uri="{FF2B5EF4-FFF2-40B4-BE49-F238E27FC236}">
                <a16:creationId xmlns:a16="http://schemas.microsoft.com/office/drawing/2014/main" id="{CBDA59CE-DC7B-3B41-A397-CDB7E3089C86}"/>
              </a:ext>
            </a:extLst>
          </p:cNvPr>
          <p:cNvSpPr/>
          <p:nvPr/>
        </p:nvSpPr>
        <p:spPr>
          <a:xfrm>
            <a:off x="1794932" y="4074038"/>
            <a:ext cx="531737" cy="996197"/>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446"/>
            <a:endParaRPr lang="en-GB" noProof="0" dirty="0">
              <a:solidFill>
                <a:prstClr val="white"/>
              </a:solidFill>
              <a:latin typeface="Aptos" panose="02110004020202020204"/>
            </a:endParaRPr>
          </a:p>
        </p:txBody>
      </p:sp>
    </p:spTree>
    <p:extLst>
      <p:ext uri="{BB962C8B-B14F-4D97-AF65-F5344CB8AC3E}">
        <p14:creationId xmlns:p14="http://schemas.microsoft.com/office/powerpoint/2010/main" val="106241441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EB8E7899-A3C2-6A2F-AE4C-438B69B62381}"/>
              </a:ext>
            </a:extLst>
          </p:cNvPr>
          <p:cNvSpPr>
            <a:spLocks noGrp="1"/>
          </p:cNvSpPr>
          <p:nvPr>
            <p:ph sz="quarter" idx="12"/>
          </p:nvPr>
        </p:nvSpPr>
        <p:spPr/>
        <p:txBody>
          <a:bodyPr/>
          <a:lstStyle/>
          <a:p>
            <a:r>
              <a:rPr lang="en-GB" noProof="0" dirty="0"/>
              <a:t>Lenvatinib plus pembrolizumab and chemotherapy did not significantly improve OS as first-line treatment for metastatic ESCC vs pembrolizumab plus chemotherapy</a:t>
            </a:r>
          </a:p>
          <a:p>
            <a:pPr lvl="1"/>
            <a:r>
              <a:rPr lang="en-GB" noProof="0" dirty="0"/>
              <a:t>OS HR 0.92 (95% CI: 0.77-1.10) p=0.1852 (p&gt;0.0152 not statistically significant)</a:t>
            </a:r>
          </a:p>
          <a:p>
            <a:pPr lvl="1"/>
            <a:r>
              <a:rPr lang="en-GB" noProof="0" dirty="0"/>
              <a:t>PFS and ORR were not tested for statistical significance, as the OS hypothesis was not positive</a:t>
            </a:r>
          </a:p>
          <a:p>
            <a:r>
              <a:rPr lang="en-GB" noProof="0" dirty="0"/>
              <a:t>Safety profiles were generally consistent with the known safety profiles of lenvatinib in combination with pembrolizumab and chemotherapy or the pembrolizumab plus chemotherapy regimen</a:t>
            </a:r>
          </a:p>
          <a:p>
            <a:r>
              <a:rPr lang="en-GB" noProof="0" dirty="0"/>
              <a:t>No new safety signals were observed for lenvatinib or pembrolizumab</a:t>
            </a:r>
          </a:p>
        </p:txBody>
      </p:sp>
      <p:sp>
        <p:nvSpPr>
          <p:cNvPr id="3" name="Title 2">
            <a:extLst>
              <a:ext uri="{FF2B5EF4-FFF2-40B4-BE49-F238E27FC236}">
                <a16:creationId xmlns:a16="http://schemas.microsoft.com/office/drawing/2014/main" id="{D23169AD-45C1-8729-EF37-90AB4D1D25D0}"/>
              </a:ext>
            </a:extLst>
          </p:cNvPr>
          <p:cNvSpPr>
            <a:spLocks noGrp="1"/>
          </p:cNvSpPr>
          <p:nvPr>
            <p:ph type="title"/>
          </p:nvPr>
        </p:nvSpPr>
        <p:spPr>
          <a:xfrm>
            <a:off x="493200" y="259200"/>
            <a:ext cx="10963199" cy="864000"/>
          </a:xfrm>
        </p:spPr>
        <p:txBody>
          <a:bodyPr lIns="90000">
            <a:normAutofit/>
          </a:bodyPr>
          <a:lstStyle/>
          <a:p>
            <a:r>
              <a:rPr lang="en-GB" sz="3200" noProof="0" dirty="0"/>
              <a:t>LEAP-014: SUMMARY</a:t>
            </a:r>
          </a:p>
        </p:txBody>
      </p:sp>
      <p:sp>
        <p:nvSpPr>
          <p:cNvPr id="4" name="Slide Number Placeholder 3">
            <a:extLst>
              <a:ext uri="{FF2B5EF4-FFF2-40B4-BE49-F238E27FC236}">
                <a16:creationId xmlns:a16="http://schemas.microsoft.com/office/drawing/2014/main" id="{9D267CE4-D498-3256-12B5-BD760353D09F}"/>
              </a:ext>
            </a:extLst>
          </p:cNvPr>
          <p:cNvSpPr>
            <a:spLocks noGrp="1"/>
          </p:cNvSpPr>
          <p:nvPr>
            <p:ph type="sldNum" sz="quarter" idx="4"/>
          </p:nvPr>
        </p:nvSpPr>
        <p:spPr/>
        <p:txBody>
          <a:bodyPr/>
          <a:lstStyle/>
          <a:p>
            <a:fld id="{FCE43C0F-8A7B-3A4B-9DB5-B3472E36E833}" type="slidenum">
              <a:rPr lang="en-GB" noProof="0" smtClean="0"/>
              <a:pPr/>
              <a:t>81</a:t>
            </a:fld>
            <a:endParaRPr lang="en-GB" noProof="0" dirty="0"/>
          </a:p>
        </p:txBody>
      </p:sp>
      <p:sp>
        <p:nvSpPr>
          <p:cNvPr id="5" name="Content Placeholder 4">
            <a:extLst>
              <a:ext uri="{FF2B5EF4-FFF2-40B4-BE49-F238E27FC236}">
                <a16:creationId xmlns:a16="http://schemas.microsoft.com/office/drawing/2014/main" id="{8EB97ECC-F323-1AC0-87B9-E6DDDF62C79A}"/>
              </a:ext>
            </a:extLst>
          </p:cNvPr>
          <p:cNvSpPr>
            <a:spLocks noGrp="1"/>
          </p:cNvSpPr>
          <p:nvPr>
            <p:ph sz="quarter" idx="15"/>
          </p:nvPr>
        </p:nvSpPr>
        <p:spPr/>
        <p:txBody>
          <a:bodyPr anchor="b" anchorCtr="0"/>
          <a:lstStyle/>
          <a:p>
            <a:r>
              <a:rPr lang="en-GB" sz="1000" noProof="0" dirty="0">
                <a:solidFill>
                  <a:schemeClr val="accent6">
                    <a:lumMod val="60000"/>
                    <a:lumOff val="40000"/>
                  </a:schemeClr>
                </a:solidFill>
                <a:sym typeface="Arial Narrow"/>
              </a:rPr>
              <a:t>CI, confidence interval; ESCC, esophageal squamous cell carcinoma; HR, hazard ratio; ORR, overall response rate; OS, overall survival; </a:t>
            </a:r>
            <a:br>
              <a:rPr lang="en-GB" sz="1000" noProof="0" dirty="0">
                <a:solidFill>
                  <a:schemeClr val="accent6">
                    <a:lumMod val="60000"/>
                    <a:lumOff val="40000"/>
                  </a:schemeClr>
                </a:solidFill>
                <a:sym typeface="Arial Narrow"/>
              </a:rPr>
            </a:br>
            <a:r>
              <a:rPr lang="en-GB" sz="1000" noProof="0" dirty="0">
                <a:solidFill>
                  <a:schemeClr val="accent6">
                    <a:lumMod val="60000"/>
                    <a:lumOff val="40000"/>
                  </a:schemeClr>
                </a:solidFill>
                <a:sym typeface="Arial Narrow"/>
              </a:rPr>
              <a:t>PFS, progression-free survival; SOC, standard of care </a:t>
            </a:r>
            <a:endParaRPr lang="en-GB" sz="1000" noProof="0" dirty="0">
              <a:solidFill>
                <a:schemeClr val="accent6">
                  <a:lumMod val="60000"/>
                  <a:lumOff val="40000"/>
                </a:schemeClr>
              </a:solidFill>
            </a:endParaRPr>
          </a:p>
          <a:p>
            <a:r>
              <a:rPr lang="en-GB" sz="1000" noProof="0" dirty="0">
                <a:solidFill>
                  <a:schemeClr val="accent6">
                    <a:lumMod val="60000"/>
                    <a:lumOff val="40000"/>
                  </a:schemeClr>
                </a:solidFill>
              </a:rPr>
              <a:t>Sun J-M, et al. Ann Oncol. 2025;36(suppl_2):S1-S60. 10.1016/annonc/annonc1965 (Abstract LBA79, ESMO 2025) </a:t>
            </a:r>
          </a:p>
        </p:txBody>
      </p:sp>
      <p:sp>
        <p:nvSpPr>
          <p:cNvPr id="6" name="ZoneTexte 4">
            <a:extLst>
              <a:ext uri="{FF2B5EF4-FFF2-40B4-BE49-F238E27FC236}">
                <a16:creationId xmlns:a16="http://schemas.microsoft.com/office/drawing/2014/main" id="{EC072F64-4EE8-B9EF-05C3-98E624A2533F}"/>
              </a:ext>
            </a:extLst>
          </p:cNvPr>
          <p:cNvSpPr txBox="1"/>
          <p:nvPr/>
        </p:nvSpPr>
        <p:spPr>
          <a:xfrm>
            <a:off x="1125280" y="4771087"/>
            <a:ext cx="9505056" cy="707886"/>
          </a:xfrm>
          <a:prstGeom prst="rect">
            <a:avLst/>
          </a:prstGeom>
          <a:solidFill>
            <a:srgbClr val="7030A0"/>
          </a:solidFill>
        </p:spPr>
        <p:txBody>
          <a:bodyPr wrap="square" rtlCol="0">
            <a:spAutoFit/>
          </a:bodyPr>
          <a:lstStyle/>
          <a:p>
            <a:pPr algn="ctr"/>
            <a:r>
              <a:rPr lang="fr-FR" sz="2000" b="1" dirty="0">
                <a:solidFill>
                  <a:schemeClr val="bg1"/>
                </a:solidFill>
                <a:latin typeface="Arial" panose="020B0604020202020204" pitchFamily="34" charset="0"/>
                <a:cs typeface="Arial" panose="020B0604020202020204" pitchFamily="34" charset="0"/>
                <a:sym typeface="Wingdings" pitchFamily="2" charset="2"/>
              </a:rPr>
              <a:t> </a:t>
            </a:r>
            <a:r>
              <a:rPr lang="fr-FR" sz="2000" b="1" dirty="0" err="1">
                <a:solidFill>
                  <a:schemeClr val="bg1"/>
                </a:solidFill>
                <a:latin typeface="Arial" panose="020B0604020202020204" pitchFamily="34" charset="0"/>
                <a:cs typeface="Arial" panose="020B0604020202020204" pitchFamily="34" charset="0"/>
                <a:sym typeface="Wingdings" pitchFamily="2" charset="2"/>
              </a:rPr>
              <a:t>p</a:t>
            </a:r>
            <a:r>
              <a:rPr lang="fr-FR" sz="2000" b="1" dirty="0" err="1">
                <a:solidFill>
                  <a:schemeClr val="bg1"/>
                </a:solidFill>
                <a:latin typeface="Arial" panose="020B0604020202020204" pitchFamily="34" charset="0"/>
                <a:cs typeface="Arial" panose="020B0604020202020204" pitchFamily="34" charset="0"/>
              </a:rPr>
              <a:t>latinum-based</a:t>
            </a:r>
            <a:r>
              <a:rPr lang="fr-FR" sz="2000" b="1" dirty="0">
                <a:solidFill>
                  <a:schemeClr val="bg1"/>
                </a:solidFill>
                <a:latin typeface="Arial" panose="020B0604020202020204" pitchFamily="34" charset="0"/>
                <a:cs typeface="Arial" panose="020B0604020202020204" pitchFamily="34" charset="0"/>
              </a:rPr>
              <a:t> doublet </a:t>
            </a:r>
            <a:r>
              <a:rPr lang="fr-FR" sz="2000" b="1" dirty="0" err="1">
                <a:solidFill>
                  <a:schemeClr val="bg1"/>
                </a:solidFill>
                <a:latin typeface="Arial" panose="020B0604020202020204" pitchFamily="34" charset="0"/>
                <a:cs typeface="Arial" panose="020B0604020202020204" pitchFamily="34" charset="0"/>
              </a:rPr>
              <a:t>chemotherapy</a:t>
            </a:r>
            <a:r>
              <a:rPr lang="fr-FR" sz="2000" b="1" dirty="0">
                <a:solidFill>
                  <a:schemeClr val="bg1"/>
                </a:solidFill>
                <a:latin typeface="Arial" panose="020B0604020202020204" pitchFamily="34" charset="0"/>
                <a:cs typeface="Arial" panose="020B0604020202020204" pitchFamily="34" charset="0"/>
              </a:rPr>
              <a:t> + anti-PD1 monoclonal </a:t>
            </a:r>
            <a:r>
              <a:rPr lang="fr-FR" sz="2000" b="1" dirty="0" err="1">
                <a:solidFill>
                  <a:schemeClr val="bg1"/>
                </a:solidFill>
                <a:latin typeface="Arial" panose="020B0604020202020204" pitchFamily="34" charset="0"/>
                <a:cs typeface="Arial" panose="020B0604020202020204" pitchFamily="34" charset="0"/>
              </a:rPr>
              <a:t>antibody</a:t>
            </a:r>
            <a:r>
              <a:rPr lang="fr-FR" sz="2000" b="1" dirty="0">
                <a:solidFill>
                  <a:schemeClr val="bg1"/>
                </a:solidFill>
                <a:latin typeface="Arial" panose="020B0604020202020204" pitchFamily="34" charset="0"/>
                <a:cs typeface="Arial" panose="020B0604020202020204" pitchFamily="34" charset="0"/>
              </a:rPr>
              <a:t> </a:t>
            </a:r>
          </a:p>
          <a:p>
            <a:pPr algn="ctr"/>
            <a:r>
              <a:rPr lang="fr-FR" sz="2000" b="1" dirty="0" err="1">
                <a:solidFill>
                  <a:schemeClr val="bg1"/>
                </a:solidFill>
                <a:latin typeface="Arial" panose="020B0604020202020204" pitchFamily="34" charset="0"/>
                <a:cs typeface="Arial" panose="020B0604020202020204" pitchFamily="34" charset="0"/>
              </a:rPr>
              <a:t>remains</a:t>
            </a:r>
            <a:r>
              <a:rPr lang="fr-FR" sz="2000" b="1" dirty="0">
                <a:solidFill>
                  <a:schemeClr val="bg1"/>
                </a:solidFill>
                <a:latin typeface="Arial" panose="020B0604020202020204" pitchFamily="34" charset="0"/>
                <a:cs typeface="Arial" panose="020B0604020202020204" pitchFamily="34" charset="0"/>
              </a:rPr>
              <a:t> the SOC in 1</a:t>
            </a:r>
            <a:r>
              <a:rPr lang="fr-FR" sz="2000" b="1" baseline="30000" dirty="0">
                <a:solidFill>
                  <a:schemeClr val="bg1"/>
                </a:solidFill>
                <a:latin typeface="Arial" panose="020B0604020202020204" pitchFamily="34" charset="0"/>
                <a:cs typeface="Arial" panose="020B0604020202020204" pitchFamily="34" charset="0"/>
              </a:rPr>
              <a:t>st</a:t>
            </a:r>
            <a:r>
              <a:rPr lang="fr-FR" sz="2000" b="1" dirty="0">
                <a:solidFill>
                  <a:schemeClr val="bg1"/>
                </a:solidFill>
                <a:latin typeface="Arial" panose="020B0604020202020204" pitchFamily="34" charset="0"/>
                <a:cs typeface="Arial" panose="020B0604020202020204" pitchFamily="34" charset="0"/>
              </a:rPr>
              <a:t> line for PD-L1 positive </a:t>
            </a:r>
            <a:r>
              <a:rPr lang="fr-FR" sz="2000" b="1" dirty="0" err="1">
                <a:solidFill>
                  <a:schemeClr val="bg1"/>
                </a:solidFill>
                <a:latin typeface="Arial" panose="020B0604020202020204" pitchFamily="34" charset="0"/>
                <a:cs typeface="Arial" panose="020B0604020202020204" pitchFamily="34" charset="0"/>
              </a:rPr>
              <a:t>metastatic</a:t>
            </a:r>
            <a:r>
              <a:rPr lang="fr-FR" sz="2000" b="1" dirty="0">
                <a:solidFill>
                  <a:schemeClr val="bg1"/>
                </a:solidFill>
                <a:latin typeface="Arial" panose="020B0604020202020204" pitchFamily="34" charset="0"/>
                <a:cs typeface="Arial" panose="020B0604020202020204" pitchFamily="34" charset="0"/>
              </a:rPr>
              <a:t> ESCC</a:t>
            </a:r>
          </a:p>
        </p:txBody>
      </p:sp>
    </p:spTree>
    <p:extLst>
      <p:ext uri="{BB962C8B-B14F-4D97-AF65-F5344CB8AC3E}">
        <p14:creationId xmlns:p14="http://schemas.microsoft.com/office/powerpoint/2010/main" val="83273533"/>
      </p:ext>
    </p:extLst>
  </p:cSld>
  <p:clrMapOvr>
    <a:masterClrMapping/>
  </p:clrMapOvr>
  <p:transition>
    <p:fade/>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59205099"/>
      </p:ext>
    </p:extLst>
  </p:cSld>
  <p:clrMapOvr>
    <a:masterClrMapping/>
  </p:clrMapOvr>
  <p:transition>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6562684B-AB04-916B-DBC9-96EA52EB650C}"/>
              </a:ext>
            </a:extLst>
          </p:cNvPr>
          <p:cNvSpPr/>
          <p:nvPr/>
        </p:nvSpPr>
        <p:spPr>
          <a:xfrm>
            <a:off x="3920418" y="1517846"/>
            <a:ext cx="4421492" cy="651678"/>
          </a:xfrm>
          <a:custGeom>
            <a:avLst/>
            <a:gdLst>
              <a:gd name="connsiteX0" fmla="*/ 0 w 4421492"/>
              <a:gd name="connsiteY0" fmla="*/ 65168 h 651678"/>
              <a:gd name="connsiteX1" fmla="*/ 65168 w 4421492"/>
              <a:gd name="connsiteY1" fmla="*/ 0 h 651678"/>
              <a:gd name="connsiteX2" fmla="*/ 4356324 w 4421492"/>
              <a:gd name="connsiteY2" fmla="*/ 0 h 651678"/>
              <a:gd name="connsiteX3" fmla="*/ 4421492 w 4421492"/>
              <a:gd name="connsiteY3" fmla="*/ 65168 h 651678"/>
              <a:gd name="connsiteX4" fmla="*/ 4421492 w 4421492"/>
              <a:gd name="connsiteY4" fmla="*/ 586510 h 651678"/>
              <a:gd name="connsiteX5" fmla="*/ 4356324 w 4421492"/>
              <a:gd name="connsiteY5" fmla="*/ 651678 h 651678"/>
              <a:gd name="connsiteX6" fmla="*/ 65168 w 4421492"/>
              <a:gd name="connsiteY6" fmla="*/ 651678 h 651678"/>
              <a:gd name="connsiteX7" fmla="*/ 0 w 4421492"/>
              <a:gd name="connsiteY7" fmla="*/ 586510 h 651678"/>
              <a:gd name="connsiteX8" fmla="*/ 0 w 4421492"/>
              <a:gd name="connsiteY8" fmla="*/ 65168 h 65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1492" h="651678">
                <a:moveTo>
                  <a:pt x="0" y="65168"/>
                </a:moveTo>
                <a:cubicBezTo>
                  <a:pt x="0" y="29177"/>
                  <a:pt x="29177" y="0"/>
                  <a:pt x="65168" y="0"/>
                </a:cubicBezTo>
                <a:lnTo>
                  <a:pt x="4356324" y="0"/>
                </a:lnTo>
                <a:cubicBezTo>
                  <a:pt x="4392315" y="0"/>
                  <a:pt x="4421492" y="29177"/>
                  <a:pt x="4421492" y="65168"/>
                </a:cubicBezTo>
                <a:lnTo>
                  <a:pt x="4421492" y="586510"/>
                </a:lnTo>
                <a:cubicBezTo>
                  <a:pt x="4421492" y="622501"/>
                  <a:pt x="4392315" y="651678"/>
                  <a:pt x="4356324" y="651678"/>
                </a:cubicBezTo>
                <a:lnTo>
                  <a:pt x="65168" y="651678"/>
                </a:lnTo>
                <a:cubicBezTo>
                  <a:pt x="29177" y="651678"/>
                  <a:pt x="0" y="622501"/>
                  <a:pt x="0" y="586510"/>
                </a:cubicBezTo>
                <a:lnTo>
                  <a:pt x="0" y="65168"/>
                </a:lnTo>
                <a:close/>
              </a:path>
            </a:pathLst>
          </a:custGeom>
          <a:solidFill>
            <a:schemeClr val="accent1"/>
          </a:solid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60997" tIns="60997" rIns="60997" bIns="60997" numCol="1" spcCol="1270" anchor="ctr" anchorCtr="0">
            <a:noAutofit/>
          </a:bodyPr>
          <a:lstStyle/>
          <a:p>
            <a:pPr marL="0" lvl="0" indent="0" algn="ctr" defTabSz="466725">
              <a:lnSpc>
                <a:spcPct val="90000"/>
              </a:lnSpc>
              <a:spcBef>
                <a:spcPct val="0"/>
              </a:spcBef>
              <a:spcAft>
                <a:spcPct val="35000"/>
              </a:spcAft>
              <a:buNone/>
            </a:pPr>
            <a:r>
              <a:rPr lang="en-GB" sz="1050" b="1" kern="1200" noProof="0" dirty="0">
                <a:solidFill>
                  <a:schemeClr val="bg1"/>
                </a:solidFill>
                <a:latin typeface="Arial" panose="020B0604020202020204" pitchFamily="34" charset="0"/>
                <a:cs typeface="Arial" panose="020B0604020202020204" pitchFamily="34" charset="0"/>
              </a:rPr>
              <a:t>Biomarker testing </a:t>
            </a:r>
          </a:p>
          <a:p>
            <a:pPr marL="0" lvl="0" indent="0" algn="ctr" defTabSz="466725">
              <a:lnSpc>
                <a:spcPct val="90000"/>
              </a:lnSpc>
              <a:spcBef>
                <a:spcPct val="0"/>
              </a:spcBef>
              <a:spcAft>
                <a:spcPct val="35000"/>
              </a:spcAft>
              <a:buNone/>
            </a:pPr>
            <a:r>
              <a:rPr lang="en-GB" sz="1050" kern="1200" noProof="0" dirty="0">
                <a:solidFill>
                  <a:schemeClr val="bg1"/>
                </a:solidFill>
                <a:latin typeface="Arial" panose="020B0604020202020204" pitchFamily="34" charset="0"/>
                <a:cs typeface="Arial" panose="020B0604020202020204" pitchFamily="34" charset="0"/>
              </a:rPr>
              <a:t>MMR/ HER2 / PD-L1 / CLDN18.2 </a:t>
            </a:r>
          </a:p>
        </p:txBody>
      </p:sp>
      <p:sp>
        <p:nvSpPr>
          <p:cNvPr id="6" name="Freeform: Shape 5">
            <a:extLst>
              <a:ext uri="{FF2B5EF4-FFF2-40B4-BE49-F238E27FC236}">
                <a16:creationId xmlns:a16="http://schemas.microsoft.com/office/drawing/2014/main" id="{8FF22DFD-C9FD-EC63-DBC2-D9E50150D485}"/>
              </a:ext>
            </a:extLst>
          </p:cNvPr>
          <p:cNvSpPr/>
          <p:nvPr/>
        </p:nvSpPr>
        <p:spPr>
          <a:xfrm>
            <a:off x="1260125" y="2169524"/>
            <a:ext cx="4871039" cy="333062"/>
          </a:xfrm>
          <a:custGeom>
            <a:avLst/>
            <a:gdLst/>
            <a:ahLst/>
            <a:cxnLst/>
            <a:rect l="0" t="0" r="0" b="0"/>
            <a:pathLst>
              <a:path>
                <a:moveTo>
                  <a:pt x="4871039" y="0"/>
                </a:moveTo>
                <a:lnTo>
                  <a:pt x="4871039" y="166531"/>
                </a:lnTo>
                <a:lnTo>
                  <a:pt x="0" y="166531"/>
                </a:lnTo>
                <a:lnTo>
                  <a:pt x="0" y="333062"/>
                </a:lnTo>
              </a:path>
            </a:pathLst>
          </a:custGeom>
          <a:noFill/>
          <a:ln>
            <a:solidFill>
              <a:schemeClr val="accent6"/>
            </a:solidFill>
          </a:ln>
        </p:spPr>
        <p:style>
          <a:lnRef idx="2">
            <a:scrgbClr r="0" g="0" b="0"/>
          </a:lnRef>
          <a:fillRef idx="0">
            <a:scrgbClr r="0" g="0" b="0"/>
          </a:fillRef>
          <a:effectRef idx="0">
            <a:schemeClr val="accent2">
              <a:tint val="90000"/>
              <a:hueOff val="0"/>
              <a:satOff val="0"/>
              <a:lumOff val="0"/>
              <a:alphaOff val="0"/>
            </a:schemeClr>
          </a:effectRef>
          <a:fontRef idx="minor">
            <a:schemeClr val="tx1">
              <a:hueOff val="0"/>
              <a:satOff val="0"/>
              <a:lumOff val="0"/>
              <a:alphaOff val="0"/>
            </a:schemeClr>
          </a:fontRef>
        </p:style>
        <p:txBody>
          <a:bodyPr/>
          <a:lstStyle/>
          <a:p>
            <a:endParaRPr lang="en-GB" noProof="0" dirty="0">
              <a:solidFill>
                <a:schemeClr val="bg1"/>
              </a:solidFill>
            </a:endParaRPr>
          </a:p>
        </p:txBody>
      </p:sp>
      <p:sp>
        <p:nvSpPr>
          <p:cNvPr id="8" name="Freeform: Shape 7">
            <a:extLst>
              <a:ext uri="{FF2B5EF4-FFF2-40B4-BE49-F238E27FC236}">
                <a16:creationId xmlns:a16="http://schemas.microsoft.com/office/drawing/2014/main" id="{69554659-F3CC-955A-3BD4-DE4640432EA6}"/>
              </a:ext>
            </a:extLst>
          </p:cNvPr>
          <p:cNvSpPr/>
          <p:nvPr/>
        </p:nvSpPr>
        <p:spPr>
          <a:xfrm>
            <a:off x="635632" y="2502587"/>
            <a:ext cx="1248984" cy="832656"/>
          </a:xfrm>
          <a:custGeom>
            <a:avLst/>
            <a:gdLst>
              <a:gd name="connsiteX0" fmla="*/ 0 w 1248984"/>
              <a:gd name="connsiteY0" fmla="*/ 83266 h 832656"/>
              <a:gd name="connsiteX1" fmla="*/ 83266 w 1248984"/>
              <a:gd name="connsiteY1" fmla="*/ 0 h 832656"/>
              <a:gd name="connsiteX2" fmla="*/ 1165718 w 1248984"/>
              <a:gd name="connsiteY2" fmla="*/ 0 h 832656"/>
              <a:gd name="connsiteX3" fmla="*/ 1248984 w 1248984"/>
              <a:gd name="connsiteY3" fmla="*/ 83266 h 832656"/>
              <a:gd name="connsiteX4" fmla="*/ 1248984 w 1248984"/>
              <a:gd name="connsiteY4" fmla="*/ 749390 h 832656"/>
              <a:gd name="connsiteX5" fmla="*/ 1165718 w 1248984"/>
              <a:gd name="connsiteY5" fmla="*/ 832656 h 832656"/>
              <a:gd name="connsiteX6" fmla="*/ 83266 w 1248984"/>
              <a:gd name="connsiteY6" fmla="*/ 832656 h 832656"/>
              <a:gd name="connsiteX7" fmla="*/ 0 w 1248984"/>
              <a:gd name="connsiteY7" fmla="*/ 749390 h 832656"/>
              <a:gd name="connsiteX8" fmla="*/ 0 w 1248984"/>
              <a:gd name="connsiteY8" fmla="*/ 83266 h 832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8984" h="832656">
                <a:moveTo>
                  <a:pt x="0" y="83266"/>
                </a:moveTo>
                <a:cubicBezTo>
                  <a:pt x="0" y="37279"/>
                  <a:pt x="37279" y="0"/>
                  <a:pt x="83266" y="0"/>
                </a:cubicBezTo>
                <a:lnTo>
                  <a:pt x="1165718" y="0"/>
                </a:lnTo>
                <a:cubicBezTo>
                  <a:pt x="1211705" y="0"/>
                  <a:pt x="1248984" y="37279"/>
                  <a:pt x="1248984" y="83266"/>
                </a:cubicBezTo>
                <a:lnTo>
                  <a:pt x="1248984" y="749390"/>
                </a:lnTo>
                <a:cubicBezTo>
                  <a:pt x="1248984" y="795377"/>
                  <a:pt x="1211705" y="832656"/>
                  <a:pt x="1165718" y="832656"/>
                </a:cubicBezTo>
                <a:lnTo>
                  <a:pt x="83266" y="832656"/>
                </a:lnTo>
                <a:cubicBezTo>
                  <a:pt x="37279" y="832656"/>
                  <a:pt x="0" y="795377"/>
                  <a:pt x="0" y="749390"/>
                </a:cubicBezTo>
                <a:lnTo>
                  <a:pt x="0" y="83266"/>
                </a:lnTo>
                <a:close/>
              </a:path>
            </a:pathLst>
          </a:custGeom>
          <a:solidFill>
            <a:schemeClr val="tx2">
              <a:lumMod val="50000"/>
            </a:schemeClr>
          </a:solidFill>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txBody>
          <a:bodyPr spcFirstLastPara="0" vert="horz" wrap="square" lIns="66298" tIns="66298" rIns="66298" bIns="66298" numCol="1" spcCol="1270" anchor="ctr" anchorCtr="0">
            <a:noAutofit/>
          </a:bodyPr>
          <a:lstStyle/>
          <a:p>
            <a:pPr marL="0" lvl="0" indent="0" algn="ctr" defTabSz="466725">
              <a:lnSpc>
                <a:spcPct val="90000"/>
              </a:lnSpc>
              <a:spcBef>
                <a:spcPct val="0"/>
              </a:spcBef>
              <a:spcAft>
                <a:spcPct val="35000"/>
              </a:spcAft>
              <a:buNone/>
            </a:pPr>
            <a:r>
              <a:rPr lang="en-GB" sz="1050" kern="1200" noProof="0" dirty="0">
                <a:solidFill>
                  <a:schemeClr val="bg1"/>
                </a:solidFill>
                <a:latin typeface="Arial" panose="020B0604020202020204" pitchFamily="34" charset="0"/>
                <a:cs typeface="Arial" panose="020B0604020202020204" pitchFamily="34" charset="0"/>
              </a:rPr>
              <a:t>MMR deficient/MSI</a:t>
            </a:r>
            <a:r>
              <a:rPr lang="en-GB" sz="1050" kern="1200" baseline="30000" noProof="0" dirty="0">
                <a:solidFill>
                  <a:schemeClr val="bg1"/>
                </a:solidFill>
                <a:latin typeface="Arial" panose="020B0604020202020204" pitchFamily="34" charset="0"/>
                <a:cs typeface="Arial" panose="020B0604020202020204" pitchFamily="34" charset="0"/>
              </a:rPr>
              <a:t>1</a:t>
            </a:r>
            <a:r>
              <a:rPr lang="en-GB" sz="1050" kern="1200" noProof="0" dirty="0">
                <a:solidFill>
                  <a:schemeClr val="bg1"/>
                </a:solidFill>
                <a:highlight>
                  <a:srgbClr val="FFA402"/>
                </a:highlight>
                <a:latin typeface="Arial" panose="020B0604020202020204" pitchFamily="34" charset="0"/>
                <a:cs typeface="Arial" panose="020B0604020202020204" pitchFamily="34" charset="0"/>
              </a:rPr>
              <a:t> </a:t>
            </a:r>
          </a:p>
        </p:txBody>
      </p:sp>
      <p:sp>
        <p:nvSpPr>
          <p:cNvPr id="9" name="Freeform: Shape 8">
            <a:extLst>
              <a:ext uri="{FF2B5EF4-FFF2-40B4-BE49-F238E27FC236}">
                <a16:creationId xmlns:a16="http://schemas.microsoft.com/office/drawing/2014/main" id="{584ADBF7-DFE0-27DC-04C7-9364AA705AA7}"/>
              </a:ext>
            </a:extLst>
          </p:cNvPr>
          <p:cNvSpPr/>
          <p:nvPr/>
        </p:nvSpPr>
        <p:spPr>
          <a:xfrm>
            <a:off x="1214405" y="3335243"/>
            <a:ext cx="91440" cy="333062"/>
          </a:xfrm>
          <a:custGeom>
            <a:avLst/>
            <a:gdLst/>
            <a:ahLst/>
            <a:cxnLst/>
            <a:rect l="0" t="0" r="0" b="0"/>
            <a:pathLst>
              <a:path>
                <a:moveTo>
                  <a:pt x="45720" y="0"/>
                </a:moveTo>
                <a:lnTo>
                  <a:pt x="45720" y="333062"/>
                </a:lnTo>
              </a:path>
            </a:pathLst>
          </a:custGeom>
          <a:noFill/>
          <a:ln>
            <a:solidFill>
              <a:schemeClr val="accent6"/>
            </a:solidFill>
          </a:ln>
        </p:spPr>
        <p:style>
          <a:lnRef idx="2">
            <a:scrgbClr r="0" g="0" b="0"/>
          </a:lnRef>
          <a:fillRef idx="0">
            <a:scrgbClr r="0" g="0" b="0"/>
          </a:fillRef>
          <a:effectRef idx="0">
            <a:schemeClr val="accent2">
              <a:tint val="70000"/>
              <a:hueOff val="0"/>
              <a:satOff val="0"/>
              <a:lumOff val="0"/>
              <a:alphaOff val="0"/>
            </a:schemeClr>
          </a:effectRef>
          <a:fontRef idx="minor">
            <a:schemeClr val="tx1">
              <a:hueOff val="0"/>
              <a:satOff val="0"/>
              <a:lumOff val="0"/>
              <a:alphaOff val="0"/>
            </a:schemeClr>
          </a:fontRef>
        </p:style>
        <p:txBody>
          <a:bodyPr/>
          <a:lstStyle/>
          <a:p>
            <a:endParaRPr lang="en-GB" noProof="0" dirty="0">
              <a:solidFill>
                <a:schemeClr val="bg1"/>
              </a:solidFill>
            </a:endParaRPr>
          </a:p>
        </p:txBody>
      </p:sp>
      <p:sp>
        <p:nvSpPr>
          <p:cNvPr id="10" name="Freeform: Shape 9">
            <a:extLst>
              <a:ext uri="{FF2B5EF4-FFF2-40B4-BE49-F238E27FC236}">
                <a16:creationId xmlns:a16="http://schemas.microsoft.com/office/drawing/2014/main" id="{D4593995-A1C1-EE0B-9C19-A4F68F3E4467}"/>
              </a:ext>
            </a:extLst>
          </p:cNvPr>
          <p:cNvSpPr/>
          <p:nvPr/>
        </p:nvSpPr>
        <p:spPr>
          <a:xfrm>
            <a:off x="635632" y="3668306"/>
            <a:ext cx="1248984" cy="832656"/>
          </a:xfrm>
          <a:custGeom>
            <a:avLst/>
            <a:gdLst>
              <a:gd name="connsiteX0" fmla="*/ 0 w 1248984"/>
              <a:gd name="connsiteY0" fmla="*/ 83266 h 832656"/>
              <a:gd name="connsiteX1" fmla="*/ 83266 w 1248984"/>
              <a:gd name="connsiteY1" fmla="*/ 0 h 832656"/>
              <a:gd name="connsiteX2" fmla="*/ 1165718 w 1248984"/>
              <a:gd name="connsiteY2" fmla="*/ 0 h 832656"/>
              <a:gd name="connsiteX3" fmla="*/ 1248984 w 1248984"/>
              <a:gd name="connsiteY3" fmla="*/ 83266 h 832656"/>
              <a:gd name="connsiteX4" fmla="*/ 1248984 w 1248984"/>
              <a:gd name="connsiteY4" fmla="*/ 749390 h 832656"/>
              <a:gd name="connsiteX5" fmla="*/ 1165718 w 1248984"/>
              <a:gd name="connsiteY5" fmla="*/ 832656 h 832656"/>
              <a:gd name="connsiteX6" fmla="*/ 83266 w 1248984"/>
              <a:gd name="connsiteY6" fmla="*/ 832656 h 832656"/>
              <a:gd name="connsiteX7" fmla="*/ 0 w 1248984"/>
              <a:gd name="connsiteY7" fmla="*/ 749390 h 832656"/>
              <a:gd name="connsiteX8" fmla="*/ 0 w 1248984"/>
              <a:gd name="connsiteY8" fmla="*/ 83266 h 832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8984" h="832656">
                <a:moveTo>
                  <a:pt x="0" y="83266"/>
                </a:moveTo>
                <a:cubicBezTo>
                  <a:pt x="0" y="37279"/>
                  <a:pt x="37279" y="0"/>
                  <a:pt x="83266" y="0"/>
                </a:cubicBezTo>
                <a:lnTo>
                  <a:pt x="1165718" y="0"/>
                </a:lnTo>
                <a:cubicBezTo>
                  <a:pt x="1211705" y="0"/>
                  <a:pt x="1248984" y="37279"/>
                  <a:pt x="1248984" y="83266"/>
                </a:cubicBezTo>
                <a:lnTo>
                  <a:pt x="1248984" y="749390"/>
                </a:lnTo>
                <a:cubicBezTo>
                  <a:pt x="1248984" y="795377"/>
                  <a:pt x="1211705" y="832656"/>
                  <a:pt x="1165718" y="832656"/>
                </a:cubicBezTo>
                <a:lnTo>
                  <a:pt x="83266" y="832656"/>
                </a:lnTo>
                <a:cubicBezTo>
                  <a:pt x="37279" y="832656"/>
                  <a:pt x="0" y="795377"/>
                  <a:pt x="0" y="749390"/>
                </a:cubicBezTo>
                <a:lnTo>
                  <a:pt x="0" y="83266"/>
                </a:lnTo>
                <a:close/>
              </a:path>
            </a:pathLst>
          </a:custGeom>
          <a:solidFill>
            <a:schemeClr val="accent6"/>
          </a:solidFill>
        </p:spPr>
        <p:style>
          <a:lnRef idx="2">
            <a:schemeClr val="lt1">
              <a:hueOff val="0"/>
              <a:satOff val="0"/>
              <a:lumOff val="0"/>
              <a:alphaOff val="0"/>
            </a:schemeClr>
          </a:lnRef>
          <a:fillRef idx="1">
            <a:scrgbClr r="0" g="0" b="0"/>
          </a:fillRef>
          <a:effectRef idx="0">
            <a:schemeClr val="accent5">
              <a:hueOff val="0"/>
              <a:satOff val="0"/>
              <a:lumOff val="0"/>
              <a:alphaOff val="0"/>
            </a:schemeClr>
          </a:effectRef>
          <a:fontRef idx="minor">
            <a:schemeClr val="lt1"/>
          </a:fontRef>
        </p:style>
        <p:txBody>
          <a:bodyPr spcFirstLastPara="0" vert="horz" wrap="square" lIns="66298" tIns="66298" rIns="66298" bIns="66298" numCol="1" spcCol="1270" anchor="ctr" anchorCtr="0">
            <a:noAutofit/>
          </a:bodyPr>
          <a:lstStyle/>
          <a:p>
            <a:pPr marL="0" lvl="0" indent="0" algn="ctr" defTabSz="466725">
              <a:lnSpc>
                <a:spcPct val="90000"/>
              </a:lnSpc>
              <a:spcBef>
                <a:spcPct val="0"/>
              </a:spcBef>
              <a:spcAft>
                <a:spcPct val="35000"/>
              </a:spcAft>
              <a:buNone/>
            </a:pPr>
            <a:r>
              <a:rPr lang="en-GB" sz="1050" kern="1200" noProof="0" dirty="0">
                <a:latin typeface="Arial" panose="020B0604020202020204" pitchFamily="34" charset="0"/>
                <a:cs typeface="Arial" panose="020B0604020202020204" pitchFamily="34" charset="0"/>
              </a:rPr>
              <a:t>Chemo + </a:t>
            </a:r>
            <a:br>
              <a:rPr lang="en-GB" sz="1050" kern="1200" noProof="0" dirty="0">
                <a:latin typeface="Arial" panose="020B0604020202020204" pitchFamily="34" charset="0"/>
                <a:cs typeface="Arial" panose="020B0604020202020204" pitchFamily="34" charset="0"/>
              </a:rPr>
            </a:br>
            <a:r>
              <a:rPr lang="en-GB" sz="1050" kern="1200" noProof="0" dirty="0">
                <a:latin typeface="Arial" panose="020B0604020202020204" pitchFamily="34" charset="0"/>
                <a:cs typeface="Arial" panose="020B0604020202020204" pitchFamily="34" charset="0"/>
              </a:rPr>
              <a:t>anti-PD-1</a:t>
            </a:r>
          </a:p>
        </p:txBody>
      </p:sp>
      <p:sp>
        <p:nvSpPr>
          <p:cNvPr id="12" name="Freeform: Shape 11">
            <a:extLst>
              <a:ext uri="{FF2B5EF4-FFF2-40B4-BE49-F238E27FC236}">
                <a16:creationId xmlns:a16="http://schemas.microsoft.com/office/drawing/2014/main" id="{86F27340-5854-3C02-3E1E-DFC97209BAC3}"/>
              </a:ext>
            </a:extLst>
          </p:cNvPr>
          <p:cNvSpPr/>
          <p:nvPr/>
        </p:nvSpPr>
        <p:spPr>
          <a:xfrm>
            <a:off x="2883805" y="2169524"/>
            <a:ext cx="3247359" cy="333062"/>
          </a:xfrm>
          <a:custGeom>
            <a:avLst/>
            <a:gdLst/>
            <a:ahLst/>
            <a:cxnLst/>
            <a:rect l="0" t="0" r="0" b="0"/>
            <a:pathLst>
              <a:path>
                <a:moveTo>
                  <a:pt x="3247359" y="0"/>
                </a:moveTo>
                <a:lnTo>
                  <a:pt x="3247359" y="166531"/>
                </a:lnTo>
                <a:lnTo>
                  <a:pt x="0" y="166531"/>
                </a:lnTo>
                <a:lnTo>
                  <a:pt x="0" y="333062"/>
                </a:lnTo>
              </a:path>
            </a:pathLst>
          </a:custGeom>
          <a:noFill/>
          <a:ln>
            <a:solidFill>
              <a:schemeClr val="accent6"/>
            </a:solidFill>
          </a:ln>
        </p:spPr>
        <p:style>
          <a:lnRef idx="2">
            <a:scrgbClr r="0" g="0" b="0"/>
          </a:lnRef>
          <a:fillRef idx="0">
            <a:scrgbClr r="0" g="0" b="0"/>
          </a:fillRef>
          <a:effectRef idx="0">
            <a:schemeClr val="accent2">
              <a:tint val="90000"/>
              <a:hueOff val="0"/>
              <a:satOff val="0"/>
              <a:lumOff val="0"/>
              <a:alphaOff val="0"/>
            </a:schemeClr>
          </a:effectRef>
          <a:fontRef idx="minor">
            <a:schemeClr val="tx1">
              <a:hueOff val="0"/>
              <a:satOff val="0"/>
              <a:lumOff val="0"/>
              <a:alphaOff val="0"/>
            </a:schemeClr>
          </a:fontRef>
        </p:style>
        <p:txBody>
          <a:bodyPr/>
          <a:lstStyle/>
          <a:p>
            <a:endParaRPr lang="en-GB" noProof="0" dirty="0">
              <a:solidFill>
                <a:schemeClr val="bg1"/>
              </a:solidFill>
            </a:endParaRPr>
          </a:p>
        </p:txBody>
      </p:sp>
      <p:sp>
        <p:nvSpPr>
          <p:cNvPr id="13" name="Freeform: Shape 12">
            <a:extLst>
              <a:ext uri="{FF2B5EF4-FFF2-40B4-BE49-F238E27FC236}">
                <a16:creationId xmlns:a16="http://schemas.microsoft.com/office/drawing/2014/main" id="{A542BE39-2A7A-D38D-2E26-7DA994588C33}"/>
              </a:ext>
            </a:extLst>
          </p:cNvPr>
          <p:cNvSpPr/>
          <p:nvPr/>
        </p:nvSpPr>
        <p:spPr>
          <a:xfrm>
            <a:off x="2259312" y="2502587"/>
            <a:ext cx="1248984" cy="832656"/>
          </a:xfrm>
          <a:custGeom>
            <a:avLst/>
            <a:gdLst>
              <a:gd name="connsiteX0" fmla="*/ 0 w 1248984"/>
              <a:gd name="connsiteY0" fmla="*/ 83266 h 832656"/>
              <a:gd name="connsiteX1" fmla="*/ 83266 w 1248984"/>
              <a:gd name="connsiteY1" fmla="*/ 0 h 832656"/>
              <a:gd name="connsiteX2" fmla="*/ 1165718 w 1248984"/>
              <a:gd name="connsiteY2" fmla="*/ 0 h 832656"/>
              <a:gd name="connsiteX3" fmla="*/ 1248984 w 1248984"/>
              <a:gd name="connsiteY3" fmla="*/ 83266 h 832656"/>
              <a:gd name="connsiteX4" fmla="*/ 1248984 w 1248984"/>
              <a:gd name="connsiteY4" fmla="*/ 749390 h 832656"/>
              <a:gd name="connsiteX5" fmla="*/ 1165718 w 1248984"/>
              <a:gd name="connsiteY5" fmla="*/ 832656 h 832656"/>
              <a:gd name="connsiteX6" fmla="*/ 83266 w 1248984"/>
              <a:gd name="connsiteY6" fmla="*/ 832656 h 832656"/>
              <a:gd name="connsiteX7" fmla="*/ 0 w 1248984"/>
              <a:gd name="connsiteY7" fmla="*/ 749390 h 832656"/>
              <a:gd name="connsiteX8" fmla="*/ 0 w 1248984"/>
              <a:gd name="connsiteY8" fmla="*/ 83266 h 832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8984" h="832656">
                <a:moveTo>
                  <a:pt x="0" y="83266"/>
                </a:moveTo>
                <a:cubicBezTo>
                  <a:pt x="0" y="37279"/>
                  <a:pt x="37279" y="0"/>
                  <a:pt x="83266" y="0"/>
                </a:cubicBezTo>
                <a:lnTo>
                  <a:pt x="1165718" y="0"/>
                </a:lnTo>
                <a:cubicBezTo>
                  <a:pt x="1211705" y="0"/>
                  <a:pt x="1248984" y="37279"/>
                  <a:pt x="1248984" y="83266"/>
                </a:cubicBezTo>
                <a:lnTo>
                  <a:pt x="1248984" y="749390"/>
                </a:lnTo>
                <a:cubicBezTo>
                  <a:pt x="1248984" y="795377"/>
                  <a:pt x="1211705" y="832656"/>
                  <a:pt x="1165718" y="832656"/>
                </a:cubicBezTo>
                <a:lnTo>
                  <a:pt x="83266" y="832656"/>
                </a:lnTo>
                <a:cubicBezTo>
                  <a:pt x="37279" y="832656"/>
                  <a:pt x="0" y="795377"/>
                  <a:pt x="0" y="749390"/>
                </a:cubicBezTo>
                <a:lnTo>
                  <a:pt x="0" y="83266"/>
                </a:lnTo>
                <a:close/>
              </a:path>
            </a:pathLst>
          </a:custGeom>
          <a:solidFill>
            <a:schemeClr val="tx2"/>
          </a:solidFill>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txBody>
          <a:bodyPr spcFirstLastPara="0" vert="horz" wrap="square" lIns="66298" tIns="66298" rIns="66298" bIns="66298" numCol="1" spcCol="1270" anchor="ctr" anchorCtr="0">
            <a:noAutofit/>
          </a:bodyPr>
          <a:lstStyle/>
          <a:p>
            <a:pPr marL="0" lvl="0" indent="0" algn="ctr" defTabSz="466725">
              <a:lnSpc>
                <a:spcPct val="90000"/>
              </a:lnSpc>
              <a:spcBef>
                <a:spcPct val="0"/>
              </a:spcBef>
              <a:spcAft>
                <a:spcPct val="35000"/>
              </a:spcAft>
              <a:buNone/>
            </a:pPr>
            <a:r>
              <a:rPr lang="en-GB" sz="1050" kern="1200" noProof="0" dirty="0">
                <a:solidFill>
                  <a:schemeClr val="bg1"/>
                </a:solidFill>
                <a:latin typeface="Arial" panose="020B0604020202020204" pitchFamily="34" charset="0"/>
                <a:cs typeface="Arial" panose="020B0604020202020204" pitchFamily="34" charset="0"/>
              </a:rPr>
              <a:t>HER2+ </a:t>
            </a:r>
          </a:p>
          <a:p>
            <a:pPr lvl="0" algn="ctr" defTabSz="466725">
              <a:lnSpc>
                <a:spcPct val="90000"/>
              </a:lnSpc>
              <a:spcBef>
                <a:spcPct val="0"/>
              </a:spcBef>
              <a:spcAft>
                <a:spcPct val="35000"/>
              </a:spcAft>
            </a:pPr>
            <a:r>
              <a:rPr lang="en-GB" sz="1050" kern="1200" noProof="0" dirty="0">
                <a:solidFill>
                  <a:schemeClr val="bg1"/>
                </a:solidFill>
                <a:latin typeface="Arial" panose="020B0604020202020204" pitchFamily="34" charset="0"/>
                <a:cs typeface="Arial" panose="020B0604020202020204" pitchFamily="34" charset="0"/>
              </a:rPr>
              <a:t>PD-L1+</a:t>
            </a:r>
            <a:r>
              <a:rPr lang="en-GB" sz="1050" kern="1200" baseline="30000" noProof="0" dirty="0">
                <a:solidFill>
                  <a:schemeClr val="bg1"/>
                </a:solidFill>
                <a:latin typeface="Arial" panose="020B0604020202020204" pitchFamily="34" charset="0"/>
                <a:cs typeface="Arial" panose="020B0604020202020204" pitchFamily="34" charset="0"/>
              </a:rPr>
              <a:t>2</a:t>
            </a:r>
            <a:endParaRPr lang="en-GB" sz="1050" kern="1200" baseline="30000" noProof="0" dirty="0">
              <a:solidFill>
                <a:schemeClr val="bg1"/>
              </a:solidFill>
              <a:highlight>
                <a:srgbClr val="00FFFF"/>
              </a:highlight>
              <a:latin typeface="Arial" panose="020B0604020202020204" pitchFamily="34" charset="0"/>
              <a:cs typeface="Arial" panose="020B0604020202020204" pitchFamily="34" charset="0"/>
            </a:endParaRPr>
          </a:p>
        </p:txBody>
      </p:sp>
      <p:sp>
        <p:nvSpPr>
          <p:cNvPr id="14" name="Freeform: Shape 13">
            <a:extLst>
              <a:ext uri="{FF2B5EF4-FFF2-40B4-BE49-F238E27FC236}">
                <a16:creationId xmlns:a16="http://schemas.microsoft.com/office/drawing/2014/main" id="{B72CFA7B-CD37-8839-9FA9-ACE819AD700E}"/>
              </a:ext>
            </a:extLst>
          </p:cNvPr>
          <p:cNvSpPr/>
          <p:nvPr/>
        </p:nvSpPr>
        <p:spPr>
          <a:xfrm>
            <a:off x="2838085" y="3335243"/>
            <a:ext cx="91440" cy="333062"/>
          </a:xfrm>
          <a:custGeom>
            <a:avLst/>
            <a:gdLst/>
            <a:ahLst/>
            <a:cxnLst/>
            <a:rect l="0" t="0" r="0" b="0"/>
            <a:pathLst>
              <a:path>
                <a:moveTo>
                  <a:pt x="45720" y="0"/>
                </a:moveTo>
                <a:lnTo>
                  <a:pt x="45720" y="333062"/>
                </a:lnTo>
              </a:path>
            </a:pathLst>
          </a:custGeom>
          <a:noFill/>
          <a:ln>
            <a:solidFill>
              <a:schemeClr val="accent6"/>
            </a:solidFill>
          </a:ln>
        </p:spPr>
        <p:style>
          <a:lnRef idx="2">
            <a:scrgbClr r="0" g="0" b="0"/>
          </a:lnRef>
          <a:fillRef idx="0">
            <a:scrgbClr r="0" g="0" b="0"/>
          </a:fillRef>
          <a:effectRef idx="0">
            <a:schemeClr val="accent2">
              <a:tint val="70000"/>
              <a:hueOff val="0"/>
              <a:satOff val="0"/>
              <a:lumOff val="0"/>
              <a:alphaOff val="0"/>
            </a:schemeClr>
          </a:effectRef>
          <a:fontRef idx="minor">
            <a:schemeClr val="tx1">
              <a:hueOff val="0"/>
              <a:satOff val="0"/>
              <a:lumOff val="0"/>
              <a:alphaOff val="0"/>
            </a:schemeClr>
          </a:fontRef>
        </p:style>
        <p:txBody>
          <a:bodyPr/>
          <a:lstStyle/>
          <a:p>
            <a:endParaRPr lang="en-GB" noProof="0" dirty="0">
              <a:solidFill>
                <a:schemeClr val="bg1"/>
              </a:solidFill>
            </a:endParaRPr>
          </a:p>
        </p:txBody>
      </p:sp>
      <p:sp>
        <p:nvSpPr>
          <p:cNvPr id="15" name="Freeform: Shape 14">
            <a:extLst>
              <a:ext uri="{FF2B5EF4-FFF2-40B4-BE49-F238E27FC236}">
                <a16:creationId xmlns:a16="http://schemas.microsoft.com/office/drawing/2014/main" id="{955BB804-ABEF-2B06-3B01-5DFB59B8435E}"/>
              </a:ext>
            </a:extLst>
          </p:cNvPr>
          <p:cNvSpPr/>
          <p:nvPr/>
        </p:nvSpPr>
        <p:spPr>
          <a:xfrm>
            <a:off x="2259312" y="3668306"/>
            <a:ext cx="1248984" cy="832656"/>
          </a:xfrm>
          <a:custGeom>
            <a:avLst/>
            <a:gdLst>
              <a:gd name="connsiteX0" fmla="*/ 0 w 1248984"/>
              <a:gd name="connsiteY0" fmla="*/ 83266 h 832656"/>
              <a:gd name="connsiteX1" fmla="*/ 83266 w 1248984"/>
              <a:gd name="connsiteY1" fmla="*/ 0 h 832656"/>
              <a:gd name="connsiteX2" fmla="*/ 1165718 w 1248984"/>
              <a:gd name="connsiteY2" fmla="*/ 0 h 832656"/>
              <a:gd name="connsiteX3" fmla="*/ 1248984 w 1248984"/>
              <a:gd name="connsiteY3" fmla="*/ 83266 h 832656"/>
              <a:gd name="connsiteX4" fmla="*/ 1248984 w 1248984"/>
              <a:gd name="connsiteY4" fmla="*/ 749390 h 832656"/>
              <a:gd name="connsiteX5" fmla="*/ 1165718 w 1248984"/>
              <a:gd name="connsiteY5" fmla="*/ 832656 h 832656"/>
              <a:gd name="connsiteX6" fmla="*/ 83266 w 1248984"/>
              <a:gd name="connsiteY6" fmla="*/ 832656 h 832656"/>
              <a:gd name="connsiteX7" fmla="*/ 0 w 1248984"/>
              <a:gd name="connsiteY7" fmla="*/ 749390 h 832656"/>
              <a:gd name="connsiteX8" fmla="*/ 0 w 1248984"/>
              <a:gd name="connsiteY8" fmla="*/ 83266 h 832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8984" h="832656">
                <a:moveTo>
                  <a:pt x="0" y="83266"/>
                </a:moveTo>
                <a:cubicBezTo>
                  <a:pt x="0" y="37279"/>
                  <a:pt x="37279" y="0"/>
                  <a:pt x="83266" y="0"/>
                </a:cubicBezTo>
                <a:lnTo>
                  <a:pt x="1165718" y="0"/>
                </a:lnTo>
                <a:cubicBezTo>
                  <a:pt x="1211705" y="0"/>
                  <a:pt x="1248984" y="37279"/>
                  <a:pt x="1248984" y="83266"/>
                </a:cubicBezTo>
                <a:lnTo>
                  <a:pt x="1248984" y="749390"/>
                </a:lnTo>
                <a:cubicBezTo>
                  <a:pt x="1248984" y="795377"/>
                  <a:pt x="1211705" y="832656"/>
                  <a:pt x="1165718" y="832656"/>
                </a:cubicBezTo>
                <a:lnTo>
                  <a:pt x="83266" y="832656"/>
                </a:lnTo>
                <a:cubicBezTo>
                  <a:pt x="37279" y="832656"/>
                  <a:pt x="0" y="795377"/>
                  <a:pt x="0" y="749390"/>
                </a:cubicBezTo>
                <a:lnTo>
                  <a:pt x="0" y="83266"/>
                </a:lnTo>
                <a:close/>
              </a:path>
            </a:pathLst>
          </a:custGeom>
          <a:solidFill>
            <a:schemeClr val="accent6"/>
          </a:solidFill>
        </p:spPr>
        <p:style>
          <a:lnRef idx="2">
            <a:schemeClr val="lt1">
              <a:hueOff val="0"/>
              <a:satOff val="0"/>
              <a:lumOff val="0"/>
              <a:alphaOff val="0"/>
            </a:schemeClr>
          </a:lnRef>
          <a:fillRef idx="1">
            <a:scrgbClr r="0" g="0" b="0"/>
          </a:fillRef>
          <a:effectRef idx="0">
            <a:schemeClr val="accent5">
              <a:hueOff val="0"/>
              <a:satOff val="0"/>
              <a:lumOff val="0"/>
              <a:alphaOff val="0"/>
            </a:schemeClr>
          </a:effectRef>
          <a:fontRef idx="minor">
            <a:schemeClr val="lt1"/>
          </a:fontRef>
        </p:style>
        <p:txBody>
          <a:bodyPr spcFirstLastPara="0" vert="horz" wrap="square" lIns="66298" tIns="66298" rIns="66298" bIns="66298" numCol="1" spcCol="1270" anchor="ctr" anchorCtr="0">
            <a:noAutofit/>
          </a:bodyPr>
          <a:lstStyle/>
          <a:p>
            <a:pPr marL="0" lvl="0" indent="0" algn="ctr" defTabSz="466725">
              <a:lnSpc>
                <a:spcPct val="90000"/>
              </a:lnSpc>
              <a:spcBef>
                <a:spcPct val="0"/>
              </a:spcBef>
              <a:spcAft>
                <a:spcPct val="35000"/>
              </a:spcAft>
              <a:buNone/>
            </a:pPr>
            <a:r>
              <a:rPr lang="en-GB" sz="1050" kern="1200" noProof="0" dirty="0">
                <a:latin typeface="Arial" panose="020B0604020202020204" pitchFamily="34" charset="0"/>
                <a:cs typeface="Arial" panose="020B0604020202020204" pitchFamily="34" charset="0"/>
              </a:rPr>
              <a:t>Chemo + trastuzumab + anti-PD-1</a:t>
            </a:r>
          </a:p>
        </p:txBody>
      </p:sp>
      <p:sp>
        <p:nvSpPr>
          <p:cNvPr id="16" name="Freeform: Shape 15">
            <a:extLst>
              <a:ext uri="{FF2B5EF4-FFF2-40B4-BE49-F238E27FC236}">
                <a16:creationId xmlns:a16="http://schemas.microsoft.com/office/drawing/2014/main" id="{D3EC63EA-D569-6284-3A41-0DD0CA5E3BE6}"/>
              </a:ext>
            </a:extLst>
          </p:cNvPr>
          <p:cNvSpPr/>
          <p:nvPr/>
        </p:nvSpPr>
        <p:spPr>
          <a:xfrm>
            <a:off x="4507485" y="2169524"/>
            <a:ext cx="1623679" cy="333062"/>
          </a:xfrm>
          <a:custGeom>
            <a:avLst/>
            <a:gdLst/>
            <a:ahLst/>
            <a:cxnLst/>
            <a:rect l="0" t="0" r="0" b="0"/>
            <a:pathLst>
              <a:path>
                <a:moveTo>
                  <a:pt x="1623679" y="0"/>
                </a:moveTo>
                <a:lnTo>
                  <a:pt x="1623679" y="166531"/>
                </a:lnTo>
                <a:lnTo>
                  <a:pt x="0" y="166531"/>
                </a:lnTo>
                <a:lnTo>
                  <a:pt x="0" y="333062"/>
                </a:lnTo>
              </a:path>
            </a:pathLst>
          </a:custGeom>
          <a:noFill/>
          <a:ln>
            <a:solidFill>
              <a:schemeClr val="accent6"/>
            </a:solidFill>
          </a:ln>
        </p:spPr>
        <p:style>
          <a:lnRef idx="2">
            <a:scrgbClr r="0" g="0" b="0"/>
          </a:lnRef>
          <a:fillRef idx="0">
            <a:scrgbClr r="0" g="0" b="0"/>
          </a:fillRef>
          <a:effectRef idx="0">
            <a:schemeClr val="accent2">
              <a:tint val="90000"/>
              <a:hueOff val="0"/>
              <a:satOff val="0"/>
              <a:lumOff val="0"/>
              <a:alphaOff val="0"/>
            </a:schemeClr>
          </a:effectRef>
          <a:fontRef idx="minor">
            <a:schemeClr val="tx1">
              <a:hueOff val="0"/>
              <a:satOff val="0"/>
              <a:lumOff val="0"/>
              <a:alphaOff val="0"/>
            </a:schemeClr>
          </a:fontRef>
        </p:style>
        <p:txBody>
          <a:bodyPr/>
          <a:lstStyle/>
          <a:p>
            <a:endParaRPr lang="en-GB" noProof="0" dirty="0">
              <a:solidFill>
                <a:schemeClr val="bg1"/>
              </a:solidFill>
            </a:endParaRPr>
          </a:p>
        </p:txBody>
      </p:sp>
      <p:sp>
        <p:nvSpPr>
          <p:cNvPr id="17" name="Freeform: Shape 16">
            <a:extLst>
              <a:ext uri="{FF2B5EF4-FFF2-40B4-BE49-F238E27FC236}">
                <a16:creationId xmlns:a16="http://schemas.microsoft.com/office/drawing/2014/main" id="{07D3E9C4-3772-1FBD-19EB-B39362F365D1}"/>
              </a:ext>
            </a:extLst>
          </p:cNvPr>
          <p:cNvSpPr/>
          <p:nvPr/>
        </p:nvSpPr>
        <p:spPr>
          <a:xfrm>
            <a:off x="3882992" y="2502587"/>
            <a:ext cx="1248984" cy="832656"/>
          </a:xfrm>
          <a:custGeom>
            <a:avLst/>
            <a:gdLst>
              <a:gd name="connsiteX0" fmla="*/ 0 w 1248984"/>
              <a:gd name="connsiteY0" fmla="*/ 83266 h 832656"/>
              <a:gd name="connsiteX1" fmla="*/ 83266 w 1248984"/>
              <a:gd name="connsiteY1" fmla="*/ 0 h 832656"/>
              <a:gd name="connsiteX2" fmla="*/ 1165718 w 1248984"/>
              <a:gd name="connsiteY2" fmla="*/ 0 h 832656"/>
              <a:gd name="connsiteX3" fmla="*/ 1248984 w 1248984"/>
              <a:gd name="connsiteY3" fmla="*/ 83266 h 832656"/>
              <a:gd name="connsiteX4" fmla="*/ 1248984 w 1248984"/>
              <a:gd name="connsiteY4" fmla="*/ 749390 h 832656"/>
              <a:gd name="connsiteX5" fmla="*/ 1165718 w 1248984"/>
              <a:gd name="connsiteY5" fmla="*/ 832656 h 832656"/>
              <a:gd name="connsiteX6" fmla="*/ 83266 w 1248984"/>
              <a:gd name="connsiteY6" fmla="*/ 832656 h 832656"/>
              <a:gd name="connsiteX7" fmla="*/ 0 w 1248984"/>
              <a:gd name="connsiteY7" fmla="*/ 749390 h 832656"/>
              <a:gd name="connsiteX8" fmla="*/ 0 w 1248984"/>
              <a:gd name="connsiteY8" fmla="*/ 83266 h 832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8984" h="832656">
                <a:moveTo>
                  <a:pt x="0" y="83266"/>
                </a:moveTo>
                <a:cubicBezTo>
                  <a:pt x="0" y="37279"/>
                  <a:pt x="37279" y="0"/>
                  <a:pt x="83266" y="0"/>
                </a:cubicBezTo>
                <a:lnTo>
                  <a:pt x="1165718" y="0"/>
                </a:lnTo>
                <a:cubicBezTo>
                  <a:pt x="1211705" y="0"/>
                  <a:pt x="1248984" y="37279"/>
                  <a:pt x="1248984" y="83266"/>
                </a:cubicBezTo>
                <a:lnTo>
                  <a:pt x="1248984" y="749390"/>
                </a:lnTo>
                <a:cubicBezTo>
                  <a:pt x="1248984" y="795377"/>
                  <a:pt x="1211705" y="832656"/>
                  <a:pt x="1165718" y="832656"/>
                </a:cubicBezTo>
                <a:lnTo>
                  <a:pt x="83266" y="832656"/>
                </a:lnTo>
                <a:cubicBezTo>
                  <a:pt x="37279" y="832656"/>
                  <a:pt x="0" y="795377"/>
                  <a:pt x="0" y="749390"/>
                </a:cubicBezTo>
                <a:lnTo>
                  <a:pt x="0" y="83266"/>
                </a:lnTo>
                <a:close/>
              </a:path>
            </a:pathLst>
          </a:custGeom>
          <a:solidFill>
            <a:schemeClr val="accent1">
              <a:lumMod val="75000"/>
            </a:schemeClr>
          </a:solidFill>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txBody>
          <a:bodyPr spcFirstLastPara="0" vert="horz" wrap="square" lIns="66298" tIns="66298" rIns="66298" bIns="66298" numCol="1" spcCol="1270" anchor="ctr" anchorCtr="0">
            <a:noAutofit/>
          </a:bodyPr>
          <a:lstStyle/>
          <a:p>
            <a:pPr marL="0" lvl="0" indent="0" algn="ctr" defTabSz="466725">
              <a:lnSpc>
                <a:spcPct val="90000"/>
              </a:lnSpc>
              <a:spcBef>
                <a:spcPct val="0"/>
              </a:spcBef>
              <a:spcAft>
                <a:spcPct val="35000"/>
              </a:spcAft>
              <a:buNone/>
            </a:pPr>
            <a:r>
              <a:rPr lang="en-GB" sz="1050" kern="1200" noProof="0" dirty="0">
                <a:solidFill>
                  <a:schemeClr val="bg1"/>
                </a:solidFill>
                <a:latin typeface="Arial" panose="020B0604020202020204" pitchFamily="34" charset="0"/>
                <a:cs typeface="Arial" panose="020B0604020202020204" pitchFamily="34" charset="0"/>
              </a:rPr>
              <a:t>HER2+ </a:t>
            </a:r>
          </a:p>
          <a:p>
            <a:pPr marL="0" lvl="0" indent="0" algn="ctr" defTabSz="466725">
              <a:lnSpc>
                <a:spcPct val="90000"/>
              </a:lnSpc>
              <a:spcBef>
                <a:spcPct val="0"/>
              </a:spcBef>
              <a:spcAft>
                <a:spcPct val="35000"/>
              </a:spcAft>
              <a:buNone/>
            </a:pPr>
            <a:r>
              <a:rPr lang="en-GB" sz="1050" kern="1200" noProof="0" dirty="0">
                <a:solidFill>
                  <a:schemeClr val="bg1"/>
                </a:solidFill>
                <a:latin typeface="Arial" panose="020B0604020202020204" pitchFamily="34" charset="0"/>
                <a:cs typeface="Arial" panose="020B0604020202020204" pitchFamily="34" charset="0"/>
              </a:rPr>
              <a:t>PD-L1-</a:t>
            </a:r>
            <a:r>
              <a:rPr lang="en-GB" sz="1050" kern="1200" baseline="30000" noProof="0" dirty="0">
                <a:solidFill>
                  <a:schemeClr val="bg1"/>
                </a:solidFill>
                <a:latin typeface="Arial" panose="020B0604020202020204" pitchFamily="34" charset="0"/>
                <a:cs typeface="Arial" panose="020B0604020202020204" pitchFamily="34" charset="0"/>
              </a:rPr>
              <a:t>3</a:t>
            </a:r>
            <a:endParaRPr lang="en-GB" sz="1050" kern="1200" baseline="30000" noProof="0" dirty="0">
              <a:solidFill>
                <a:schemeClr val="bg1"/>
              </a:solidFill>
              <a:highlight>
                <a:srgbClr val="C0C0C0"/>
              </a:highlight>
              <a:latin typeface="Arial" panose="020B0604020202020204" pitchFamily="34" charset="0"/>
              <a:cs typeface="Arial" panose="020B0604020202020204" pitchFamily="34" charset="0"/>
            </a:endParaRPr>
          </a:p>
        </p:txBody>
      </p:sp>
      <p:sp>
        <p:nvSpPr>
          <p:cNvPr id="18" name="Freeform: Shape 17">
            <a:extLst>
              <a:ext uri="{FF2B5EF4-FFF2-40B4-BE49-F238E27FC236}">
                <a16:creationId xmlns:a16="http://schemas.microsoft.com/office/drawing/2014/main" id="{6BEC28A2-D8C2-3DE2-4376-48B8DC24C91B}"/>
              </a:ext>
            </a:extLst>
          </p:cNvPr>
          <p:cNvSpPr/>
          <p:nvPr/>
        </p:nvSpPr>
        <p:spPr>
          <a:xfrm>
            <a:off x="4461765" y="3335243"/>
            <a:ext cx="91440" cy="333062"/>
          </a:xfrm>
          <a:custGeom>
            <a:avLst/>
            <a:gdLst/>
            <a:ahLst/>
            <a:cxnLst/>
            <a:rect l="0" t="0" r="0" b="0"/>
            <a:pathLst>
              <a:path>
                <a:moveTo>
                  <a:pt x="45720" y="0"/>
                </a:moveTo>
                <a:lnTo>
                  <a:pt x="45720" y="333062"/>
                </a:lnTo>
              </a:path>
            </a:pathLst>
          </a:custGeom>
          <a:noFill/>
          <a:ln>
            <a:solidFill>
              <a:schemeClr val="accent6"/>
            </a:solidFill>
          </a:ln>
        </p:spPr>
        <p:style>
          <a:lnRef idx="2">
            <a:scrgbClr r="0" g="0" b="0"/>
          </a:lnRef>
          <a:fillRef idx="0">
            <a:scrgbClr r="0" g="0" b="0"/>
          </a:fillRef>
          <a:effectRef idx="0">
            <a:schemeClr val="accent2">
              <a:tint val="70000"/>
              <a:hueOff val="0"/>
              <a:satOff val="0"/>
              <a:lumOff val="0"/>
              <a:alphaOff val="0"/>
            </a:schemeClr>
          </a:effectRef>
          <a:fontRef idx="minor">
            <a:schemeClr val="tx1">
              <a:hueOff val="0"/>
              <a:satOff val="0"/>
              <a:lumOff val="0"/>
              <a:alphaOff val="0"/>
            </a:schemeClr>
          </a:fontRef>
        </p:style>
        <p:txBody>
          <a:bodyPr/>
          <a:lstStyle/>
          <a:p>
            <a:endParaRPr lang="en-GB" noProof="0" dirty="0">
              <a:solidFill>
                <a:schemeClr val="bg1"/>
              </a:solidFill>
            </a:endParaRPr>
          </a:p>
        </p:txBody>
      </p:sp>
      <p:sp>
        <p:nvSpPr>
          <p:cNvPr id="19" name="Freeform: Shape 18">
            <a:extLst>
              <a:ext uri="{FF2B5EF4-FFF2-40B4-BE49-F238E27FC236}">
                <a16:creationId xmlns:a16="http://schemas.microsoft.com/office/drawing/2014/main" id="{8A0B3396-145D-AB99-2E0D-952E58F613F2}"/>
              </a:ext>
            </a:extLst>
          </p:cNvPr>
          <p:cNvSpPr/>
          <p:nvPr/>
        </p:nvSpPr>
        <p:spPr>
          <a:xfrm>
            <a:off x="3882992" y="3668306"/>
            <a:ext cx="1248984" cy="832656"/>
          </a:xfrm>
          <a:custGeom>
            <a:avLst/>
            <a:gdLst>
              <a:gd name="connsiteX0" fmla="*/ 0 w 1248984"/>
              <a:gd name="connsiteY0" fmla="*/ 83266 h 832656"/>
              <a:gd name="connsiteX1" fmla="*/ 83266 w 1248984"/>
              <a:gd name="connsiteY1" fmla="*/ 0 h 832656"/>
              <a:gd name="connsiteX2" fmla="*/ 1165718 w 1248984"/>
              <a:gd name="connsiteY2" fmla="*/ 0 h 832656"/>
              <a:gd name="connsiteX3" fmla="*/ 1248984 w 1248984"/>
              <a:gd name="connsiteY3" fmla="*/ 83266 h 832656"/>
              <a:gd name="connsiteX4" fmla="*/ 1248984 w 1248984"/>
              <a:gd name="connsiteY4" fmla="*/ 749390 h 832656"/>
              <a:gd name="connsiteX5" fmla="*/ 1165718 w 1248984"/>
              <a:gd name="connsiteY5" fmla="*/ 832656 h 832656"/>
              <a:gd name="connsiteX6" fmla="*/ 83266 w 1248984"/>
              <a:gd name="connsiteY6" fmla="*/ 832656 h 832656"/>
              <a:gd name="connsiteX7" fmla="*/ 0 w 1248984"/>
              <a:gd name="connsiteY7" fmla="*/ 749390 h 832656"/>
              <a:gd name="connsiteX8" fmla="*/ 0 w 1248984"/>
              <a:gd name="connsiteY8" fmla="*/ 83266 h 832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8984" h="832656">
                <a:moveTo>
                  <a:pt x="0" y="83266"/>
                </a:moveTo>
                <a:cubicBezTo>
                  <a:pt x="0" y="37279"/>
                  <a:pt x="37279" y="0"/>
                  <a:pt x="83266" y="0"/>
                </a:cubicBezTo>
                <a:lnTo>
                  <a:pt x="1165718" y="0"/>
                </a:lnTo>
                <a:cubicBezTo>
                  <a:pt x="1211705" y="0"/>
                  <a:pt x="1248984" y="37279"/>
                  <a:pt x="1248984" y="83266"/>
                </a:cubicBezTo>
                <a:lnTo>
                  <a:pt x="1248984" y="749390"/>
                </a:lnTo>
                <a:cubicBezTo>
                  <a:pt x="1248984" y="795377"/>
                  <a:pt x="1211705" y="832656"/>
                  <a:pt x="1165718" y="832656"/>
                </a:cubicBezTo>
                <a:lnTo>
                  <a:pt x="83266" y="832656"/>
                </a:lnTo>
                <a:cubicBezTo>
                  <a:pt x="37279" y="832656"/>
                  <a:pt x="0" y="795377"/>
                  <a:pt x="0" y="749390"/>
                </a:cubicBezTo>
                <a:lnTo>
                  <a:pt x="0" y="83266"/>
                </a:lnTo>
                <a:close/>
              </a:path>
            </a:pathLst>
          </a:custGeom>
          <a:solidFill>
            <a:schemeClr val="accent6"/>
          </a:solidFill>
        </p:spPr>
        <p:style>
          <a:lnRef idx="2">
            <a:schemeClr val="lt1">
              <a:hueOff val="0"/>
              <a:satOff val="0"/>
              <a:lumOff val="0"/>
              <a:alphaOff val="0"/>
            </a:schemeClr>
          </a:lnRef>
          <a:fillRef idx="1">
            <a:scrgbClr r="0" g="0" b="0"/>
          </a:fillRef>
          <a:effectRef idx="0">
            <a:schemeClr val="accent5">
              <a:hueOff val="0"/>
              <a:satOff val="0"/>
              <a:lumOff val="0"/>
              <a:alphaOff val="0"/>
            </a:schemeClr>
          </a:effectRef>
          <a:fontRef idx="minor">
            <a:schemeClr val="lt1"/>
          </a:fontRef>
        </p:style>
        <p:txBody>
          <a:bodyPr spcFirstLastPara="0" vert="horz" wrap="square" lIns="66298" tIns="66298" rIns="66298" bIns="66298" numCol="1" spcCol="1270" anchor="ctr" anchorCtr="0">
            <a:noAutofit/>
          </a:bodyPr>
          <a:lstStyle/>
          <a:p>
            <a:pPr marL="0" lvl="0" indent="0" algn="ctr" defTabSz="466725">
              <a:lnSpc>
                <a:spcPct val="90000"/>
              </a:lnSpc>
              <a:spcBef>
                <a:spcPct val="0"/>
              </a:spcBef>
              <a:spcAft>
                <a:spcPct val="35000"/>
              </a:spcAft>
              <a:buNone/>
            </a:pPr>
            <a:r>
              <a:rPr lang="en-GB" sz="1050" kern="1200" noProof="0" dirty="0">
                <a:latin typeface="Arial" panose="020B0604020202020204" pitchFamily="34" charset="0"/>
                <a:cs typeface="Arial" panose="020B0604020202020204" pitchFamily="34" charset="0"/>
              </a:rPr>
              <a:t>Chemo + trastuzumab</a:t>
            </a:r>
          </a:p>
        </p:txBody>
      </p:sp>
      <p:sp>
        <p:nvSpPr>
          <p:cNvPr id="20" name="Freeform: Shape 19">
            <a:extLst>
              <a:ext uri="{FF2B5EF4-FFF2-40B4-BE49-F238E27FC236}">
                <a16:creationId xmlns:a16="http://schemas.microsoft.com/office/drawing/2014/main" id="{B598EDB9-1CB2-D0CE-16C3-8625566A24E4}"/>
              </a:ext>
            </a:extLst>
          </p:cNvPr>
          <p:cNvSpPr/>
          <p:nvPr/>
        </p:nvSpPr>
        <p:spPr>
          <a:xfrm>
            <a:off x="6085444" y="2169524"/>
            <a:ext cx="91440" cy="333062"/>
          </a:xfrm>
          <a:custGeom>
            <a:avLst/>
            <a:gdLst/>
            <a:ahLst/>
            <a:cxnLst/>
            <a:rect l="0" t="0" r="0" b="0"/>
            <a:pathLst>
              <a:path>
                <a:moveTo>
                  <a:pt x="45720" y="0"/>
                </a:moveTo>
                <a:lnTo>
                  <a:pt x="45720" y="333062"/>
                </a:lnTo>
              </a:path>
            </a:pathLst>
          </a:custGeom>
          <a:noFill/>
          <a:ln>
            <a:solidFill>
              <a:schemeClr val="accent6"/>
            </a:solidFill>
          </a:ln>
        </p:spPr>
        <p:style>
          <a:lnRef idx="2">
            <a:scrgbClr r="0" g="0" b="0"/>
          </a:lnRef>
          <a:fillRef idx="0">
            <a:scrgbClr r="0" g="0" b="0"/>
          </a:fillRef>
          <a:effectRef idx="0">
            <a:schemeClr val="accent2">
              <a:tint val="90000"/>
              <a:hueOff val="0"/>
              <a:satOff val="0"/>
              <a:lumOff val="0"/>
              <a:alphaOff val="0"/>
            </a:schemeClr>
          </a:effectRef>
          <a:fontRef idx="minor">
            <a:schemeClr val="tx1">
              <a:hueOff val="0"/>
              <a:satOff val="0"/>
              <a:lumOff val="0"/>
              <a:alphaOff val="0"/>
            </a:schemeClr>
          </a:fontRef>
        </p:style>
        <p:txBody>
          <a:bodyPr/>
          <a:lstStyle/>
          <a:p>
            <a:endParaRPr lang="en-GB" noProof="0" dirty="0">
              <a:solidFill>
                <a:schemeClr val="bg1"/>
              </a:solidFill>
            </a:endParaRPr>
          </a:p>
        </p:txBody>
      </p:sp>
      <p:sp>
        <p:nvSpPr>
          <p:cNvPr id="21" name="Freeform: Shape 20">
            <a:extLst>
              <a:ext uri="{FF2B5EF4-FFF2-40B4-BE49-F238E27FC236}">
                <a16:creationId xmlns:a16="http://schemas.microsoft.com/office/drawing/2014/main" id="{83F77845-AAE0-933E-9424-DF9CABC87D10}"/>
              </a:ext>
            </a:extLst>
          </p:cNvPr>
          <p:cNvSpPr/>
          <p:nvPr/>
        </p:nvSpPr>
        <p:spPr>
          <a:xfrm>
            <a:off x="5506672" y="2502587"/>
            <a:ext cx="1248984" cy="832656"/>
          </a:xfrm>
          <a:custGeom>
            <a:avLst/>
            <a:gdLst>
              <a:gd name="connsiteX0" fmla="*/ 0 w 1248984"/>
              <a:gd name="connsiteY0" fmla="*/ 83266 h 832656"/>
              <a:gd name="connsiteX1" fmla="*/ 83266 w 1248984"/>
              <a:gd name="connsiteY1" fmla="*/ 0 h 832656"/>
              <a:gd name="connsiteX2" fmla="*/ 1165718 w 1248984"/>
              <a:gd name="connsiteY2" fmla="*/ 0 h 832656"/>
              <a:gd name="connsiteX3" fmla="*/ 1248984 w 1248984"/>
              <a:gd name="connsiteY3" fmla="*/ 83266 h 832656"/>
              <a:gd name="connsiteX4" fmla="*/ 1248984 w 1248984"/>
              <a:gd name="connsiteY4" fmla="*/ 749390 h 832656"/>
              <a:gd name="connsiteX5" fmla="*/ 1165718 w 1248984"/>
              <a:gd name="connsiteY5" fmla="*/ 832656 h 832656"/>
              <a:gd name="connsiteX6" fmla="*/ 83266 w 1248984"/>
              <a:gd name="connsiteY6" fmla="*/ 832656 h 832656"/>
              <a:gd name="connsiteX7" fmla="*/ 0 w 1248984"/>
              <a:gd name="connsiteY7" fmla="*/ 749390 h 832656"/>
              <a:gd name="connsiteX8" fmla="*/ 0 w 1248984"/>
              <a:gd name="connsiteY8" fmla="*/ 83266 h 832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8984" h="832656">
                <a:moveTo>
                  <a:pt x="0" y="83266"/>
                </a:moveTo>
                <a:cubicBezTo>
                  <a:pt x="0" y="37279"/>
                  <a:pt x="37279" y="0"/>
                  <a:pt x="83266" y="0"/>
                </a:cubicBezTo>
                <a:lnTo>
                  <a:pt x="1165718" y="0"/>
                </a:lnTo>
                <a:cubicBezTo>
                  <a:pt x="1211705" y="0"/>
                  <a:pt x="1248984" y="37279"/>
                  <a:pt x="1248984" y="83266"/>
                </a:cubicBezTo>
                <a:lnTo>
                  <a:pt x="1248984" y="749390"/>
                </a:lnTo>
                <a:cubicBezTo>
                  <a:pt x="1248984" y="795377"/>
                  <a:pt x="1211705" y="832656"/>
                  <a:pt x="1165718" y="832656"/>
                </a:cubicBezTo>
                <a:lnTo>
                  <a:pt x="83266" y="832656"/>
                </a:lnTo>
                <a:cubicBezTo>
                  <a:pt x="37279" y="832656"/>
                  <a:pt x="0" y="795377"/>
                  <a:pt x="0" y="749390"/>
                </a:cubicBezTo>
                <a:lnTo>
                  <a:pt x="0" y="83266"/>
                </a:lnTo>
                <a:close/>
              </a:path>
            </a:pathLst>
          </a:custGeom>
          <a:solidFill>
            <a:schemeClr val="accent5">
              <a:lumMod val="50000"/>
            </a:schemeClr>
          </a:solidFill>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txBody>
          <a:bodyPr spcFirstLastPara="0" vert="horz" wrap="square" lIns="66298" tIns="66298" rIns="66298" bIns="66298" numCol="1" spcCol="1270" anchor="ctr" anchorCtr="0">
            <a:noAutofit/>
          </a:bodyPr>
          <a:lstStyle/>
          <a:p>
            <a:pPr marL="0" lvl="0" indent="0" algn="ctr" defTabSz="466725">
              <a:lnSpc>
                <a:spcPct val="90000"/>
              </a:lnSpc>
              <a:spcBef>
                <a:spcPct val="0"/>
              </a:spcBef>
              <a:spcAft>
                <a:spcPct val="35000"/>
              </a:spcAft>
              <a:buNone/>
            </a:pPr>
            <a:r>
              <a:rPr lang="en-GB" sz="1050" kern="1200" noProof="0" dirty="0">
                <a:solidFill>
                  <a:schemeClr val="bg1"/>
                </a:solidFill>
                <a:latin typeface="Arial" panose="020B0604020202020204" pitchFamily="34" charset="0"/>
                <a:cs typeface="Arial" panose="020B0604020202020204" pitchFamily="34" charset="0"/>
              </a:rPr>
              <a:t>HER2-</a:t>
            </a:r>
            <a:br>
              <a:rPr lang="en-GB" sz="1050" kern="1200" noProof="0" dirty="0">
                <a:solidFill>
                  <a:schemeClr val="bg1"/>
                </a:solidFill>
                <a:latin typeface="Arial" panose="020B0604020202020204" pitchFamily="34" charset="0"/>
                <a:cs typeface="Arial" panose="020B0604020202020204" pitchFamily="34" charset="0"/>
              </a:rPr>
            </a:br>
            <a:r>
              <a:rPr lang="en-GB" sz="1050" kern="1200" noProof="0" dirty="0">
                <a:solidFill>
                  <a:schemeClr val="bg1"/>
                </a:solidFill>
                <a:latin typeface="Arial" panose="020B0604020202020204" pitchFamily="34" charset="0"/>
                <a:cs typeface="Arial" panose="020B0604020202020204" pitchFamily="34" charset="0"/>
              </a:rPr>
              <a:t>PD-L1</a:t>
            </a:r>
            <a:br>
              <a:rPr lang="en-GB" sz="1050" kern="1200" noProof="0" dirty="0">
                <a:solidFill>
                  <a:schemeClr val="bg1"/>
                </a:solidFill>
                <a:latin typeface="Arial" panose="020B0604020202020204" pitchFamily="34" charset="0"/>
                <a:cs typeface="Arial" panose="020B0604020202020204" pitchFamily="34" charset="0"/>
              </a:rPr>
            </a:br>
            <a:r>
              <a:rPr lang="en-GB" sz="1050" kern="1200" noProof="0" dirty="0">
                <a:solidFill>
                  <a:schemeClr val="bg1"/>
                </a:solidFill>
                <a:latin typeface="Arial" panose="020B0604020202020204" pitchFamily="34" charset="0"/>
                <a:cs typeface="Arial" panose="020B0604020202020204" pitchFamily="34" charset="0"/>
              </a:rPr>
              <a:t>CPS 1-4</a:t>
            </a:r>
            <a:r>
              <a:rPr lang="en-GB" sz="1050" baseline="30000" noProof="0" dirty="0">
                <a:solidFill>
                  <a:schemeClr val="bg1"/>
                </a:solidFill>
                <a:latin typeface="Arial" panose="020B0604020202020204" pitchFamily="34" charset="0"/>
                <a:cs typeface="Arial" panose="020B0604020202020204" pitchFamily="34" charset="0"/>
              </a:rPr>
              <a:t>4</a:t>
            </a:r>
            <a:endParaRPr lang="en-GB" sz="1050" kern="1200" baseline="30000" noProof="0" dirty="0">
              <a:solidFill>
                <a:schemeClr val="bg1"/>
              </a:solidFill>
              <a:latin typeface="Arial" panose="020B0604020202020204" pitchFamily="34" charset="0"/>
              <a:cs typeface="Arial" panose="020B0604020202020204" pitchFamily="34" charset="0"/>
            </a:endParaRPr>
          </a:p>
        </p:txBody>
      </p:sp>
      <p:sp>
        <p:nvSpPr>
          <p:cNvPr id="31" name="Freeform: Shape 30">
            <a:extLst>
              <a:ext uri="{FF2B5EF4-FFF2-40B4-BE49-F238E27FC236}">
                <a16:creationId xmlns:a16="http://schemas.microsoft.com/office/drawing/2014/main" id="{23CD6B0B-0E16-5541-6ECA-73C7B50709A7}"/>
              </a:ext>
            </a:extLst>
          </p:cNvPr>
          <p:cNvSpPr/>
          <p:nvPr/>
        </p:nvSpPr>
        <p:spPr>
          <a:xfrm>
            <a:off x="6085444" y="3335243"/>
            <a:ext cx="91440" cy="333062"/>
          </a:xfrm>
          <a:custGeom>
            <a:avLst/>
            <a:gdLst/>
            <a:ahLst/>
            <a:cxnLst/>
            <a:rect l="0" t="0" r="0" b="0"/>
            <a:pathLst>
              <a:path>
                <a:moveTo>
                  <a:pt x="45720" y="0"/>
                </a:moveTo>
                <a:lnTo>
                  <a:pt x="45720" y="333062"/>
                </a:lnTo>
              </a:path>
            </a:pathLst>
          </a:custGeom>
          <a:noFill/>
          <a:ln>
            <a:solidFill>
              <a:schemeClr val="accent6"/>
            </a:solidFill>
          </a:ln>
        </p:spPr>
        <p:style>
          <a:lnRef idx="2">
            <a:scrgbClr r="0" g="0" b="0"/>
          </a:lnRef>
          <a:fillRef idx="0">
            <a:scrgbClr r="0" g="0" b="0"/>
          </a:fillRef>
          <a:effectRef idx="0">
            <a:schemeClr val="accent2">
              <a:tint val="70000"/>
              <a:hueOff val="0"/>
              <a:satOff val="0"/>
              <a:lumOff val="0"/>
              <a:alphaOff val="0"/>
            </a:schemeClr>
          </a:effectRef>
          <a:fontRef idx="minor">
            <a:schemeClr val="tx1">
              <a:hueOff val="0"/>
              <a:satOff val="0"/>
              <a:lumOff val="0"/>
              <a:alphaOff val="0"/>
            </a:schemeClr>
          </a:fontRef>
        </p:style>
        <p:txBody>
          <a:bodyPr/>
          <a:lstStyle/>
          <a:p>
            <a:endParaRPr lang="en-GB" noProof="0" dirty="0">
              <a:solidFill>
                <a:schemeClr val="bg1"/>
              </a:solidFill>
            </a:endParaRPr>
          </a:p>
        </p:txBody>
      </p:sp>
      <p:sp>
        <p:nvSpPr>
          <p:cNvPr id="32" name="Freeform: Shape 31">
            <a:extLst>
              <a:ext uri="{FF2B5EF4-FFF2-40B4-BE49-F238E27FC236}">
                <a16:creationId xmlns:a16="http://schemas.microsoft.com/office/drawing/2014/main" id="{7C836C8A-924F-F688-6B73-E298134883B1}"/>
              </a:ext>
            </a:extLst>
          </p:cNvPr>
          <p:cNvSpPr/>
          <p:nvPr/>
        </p:nvSpPr>
        <p:spPr>
          <a:xfrm>
            <a:off x="5506672" y="3668306"/>
            <a:ext cx="1248984" cy="832656"/>
          </a:xfrm>
          <a:custGeom>
            <a:avLst/>
            <a:gdLst>
              <a:gd name="connsiteX0" fmla="*/ 0 w 1248984"/>
              <a:gd name="connsiteY0" fmla="*/ 83266 h 832656"/>
              <a:gd name="connsiteX1" fmla="*/ 83266 w 1248984"/>
              <a:gd name="connsiteY1" fmla="*/ 0 h 832656"/>
              <a:gd name="connsiteX2" fmla="*/ 1165718 w 1248984"/>
              <a:gd name="connsiteY2" fmla="*/ 0 h 832656"/>
              <a:gd name="connsiteX3" fmla="*/ 1248984 w 1248984"/>
              <a:gd name="connsiteY3" fmla="*/ 83266 h 832656"/>
              <a:gd name="connsiteX4" fmla="*/ 1248984 w 1248984"/>
              <a:gd name="connsiteY4" fmla="*/ 749390 h 832656"/>
              <a:gd name="connsiteX5" fmla="*/ 1165718 w 1248984"/>
              <a:gd name="connsiteY5" fmla="*/ 832656 h 832656"/>
              <a:gd name="connsiteX6" fmla="*/ 83266 w 1248984"/>
              <a:gd name="connsiteY6" fmla="*/ 832656 h 832656"/>
              <a:gd name="connsiteX7" fmla="*/ 0 w 1248984"/>
              <a:gd name="connsiteY7" fmla="*/ 749390 h 832656"/>
              <a:gd name="connsiteX8" fmla="*/ 0 w 1248984"/>
              <a:gd name="connsiteY8" fmla="*/ 83266 h 832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8984" h="832656">
                <a:moveTo>
                  <a:pt x="0" y="83266"/>
                </a:moveTo>
                <a:cubicBezTo>
                  <a:pt x="0" y="37279"/>
                  <a:pt x="37279" y="0"/>
                  <a:pt x="83266" y="0"/>
                </a:cubicBezTo>
                <a:lnTo>
                  <a:pt x="1165718" y="0"/>
                </a:lnTo>
                <a:cubicBezTo>
                  <a:pt x="1211705" y="0"/>
                  <a:pt x="1248984" y="37279"/>
                  <a:pt x="1248984" y="83266"/>
                </a:cubicBezTo>
                <a:lnTo>
                  <a:pt x="1248984" y="749390"/>
                </a:lnTo>
                <a:cubicBezTo>
                  <a:pt x="1248984" y="795377"/>
                  <a:pt x="1211705" y="832656"/>
                  <a:pt x="1165718" y="832656"/>
                </a:cubicBezTo>
                <a:lnTo>
                  <a:pt x="83266" y="832656"/>
                </a:lnTo>
                <a:cubicBezTo>
                  <a:pt x="37279" y="832656"/>
                  <a:pt x="0" y="795377"/>
                  <a:pt x="0" y="749390"/>
                </a:cubicBezTo>
                <a:lnTo>
                  <a:pt x="0" y="83266"/>
                </a:lnTo>
                <a:close/>
              </a:path>
            </a:pathLst>
          </a:custGeom>
          <a:solidFill>
            <a:schemeClr val="accent6"/>
          </a:solidFill>
        </p:spPr>
        <p:style>
          <a:lnRef idx="2">
            <a:schemeClr val="lt1">
              <a:hueOff val="0"/>
              <a:satOff val="0"/>
              <a:lumOff val="0"/>
              <a:alphaOff val="0"/>
            </a:schemeClr>
          </a:lnRef>
          <a:fillRef idx="1">
            <a:scrgbClr r="0" g="0" b="0"/>
          </a:fillRef>
          <a:effectRef idx="0">
            <a:schemeClr val="accent5">
              <a:hueOff val="0"/>
              <a:satOff val="0"/>
              <a:lumOff val="0"/>
              <a:alphaOff val="0"/>
            </a:schemeClr>
          </a:effectRef>
          <a:fontRef idx="minor">
            <a:schemeClr val="lt1"/>
          </a:fontRef>
        </p:style>
        <p:txBody>
          <a:bodyPr spcFirstLastPara="0" vert="horz" wrap="square" lIns="66298" tIns="66298" rIns="66298" bIns="66298" numCol="1" spcCol="1270" anchor="ctr" anchorCtr="0">
            <a:noAutofit/>
          </a:bodyPr>
          <a:lstStyle/>
          <a:p>
            <a:pPr marL="0" lvl="0" indent="0" algn="ctr" defTabSz="466725">
              <a:lnSpc>
                <a:spcPct val="90000"/>
              </a:lnSpc>
              <a:spcBef>
                <a:spcPct val="0"/>
              </a:spcBef>
              <a:spcAft>
                <a:spcPct val="35000"/>
              </a:spcAft>
              <a:buNone/>
            </a:pPr>
            <a:r>
              <a:rPr lang="en-GB" sz="1050" kern="1200" noProof="0" dirty="0">
                <a:latin typeface="Arial" panose="020B0604020202020204" pitchFamily="34" charset="0"/>
                <a:cs typeface="Arial" panose="020B0604020202020204" pitchFamily="34" charset="0"/>
              </a:rPr>
              <a:t>Chemo + </a:t>
            </a:r>
            <a:br>
              <a:rPr lang="en-GB" sz="1050" kern="1200" noProof="0" dirty="0">
                <a:latin typeface="Arial" panose="020B0604020202020204" pitchFamily="34" charset="0"/>
                <a:cs typeface="Arial" panose="020B0604020202020204" pitchFamily="34" charset="0"/>
              </a:rPr>
            </a:br>
            <a:r>
              <a:rPr lang="en-GB" sz="1050" i="1" kern="1200" noProof="0" dirty="0">
                <a:latin typeface="Arial" panose="020B0604020202020204" pitchFamily="34" charset="0"/>
                <a:cs typeface="Arial" panose="020B0604020202020204" pitchFamily="34" charset="0"/>
              </a:rPr>
              <a:t>consider</a:t>
            </a:r>
            <a:r>
              <a:rPr lang="en-GB" sz="1050" kern="1200" noProof="0" dirty="0">
                <a:latin typeface="Arial" panose="020B0604020202020204" pitchFamily="34" charset="0"/>
                <a:cs typeface="Arial" panose="020B0604020202020204" pitchFamily="34" charset="0"/>
              </a:rPr>
              <a:t> </a:t>
            </a:r>
            <a:br>
              <a:rPr lang="en-GB" sz="1050" kern="1200" noProof="0" dirty="0">
                <a:latin typeface="Arial" panose="020B0604020202020204" pitchFamily="34" charset="0"/>
                <a:cs typeface="Arial" panose="020B0604020202020204" pitchFamily="34" charset="0"/>
              </a:rPr>
            </a:br>
            <a:r>
              <a:rPr lang="en-GB" sz="1050" kern="1200" noProof="0" dirty="0">
                <a:latin typeface="Arial" panose="020B0604020202020204" pitchFamily="34" charset="0"/>
                <a:cs typeface="Arial" panose="020B0604020202020204" pitchFamily="34" charset="0"/>
              </a:rPr>
              <a:t>anti-PD-1</a:t>
            </a:r>
          </a:p>
        </p:txBody>
      </p:sp>
      <p:sp>
        <p:nvSpPr>
          <p:cNvPr id="33" name="Freeform: Shape 32">
            <a:extLst>
              <a:ext uri="{FF2B5EF4-FFF2-40B4-BE49-F238E27FC236}">
                <a16:creationId xmlns:a16="http://schemas.microsoft.com/office/drawing/2014/main" id="{2FFFB7AB-3F66-53E7-9826-4D911E9E9650}"/>
              </a:ext>
            </a:extLst>
          </p:cNvPr>
          <p:cNvSpPr/>
          <p:nvPr/>
        </p:nvSpPr>
        <p:spPr>
          <a:xfrm>
            <a:off x="6131165" y="2169524"/>
            <a:ext cx="1623679" cy="333062"/>
          </a:xfrm>
          <a:custGeom>
            <a:avLst/>
            <a:gdLst/>
            <a:ahLst/>
            <a:cxnLst/>
            <a:rect l="0" t="0" r="0" b="0"/>
            <a:pathLst>
              <a:path>
                <a:moveTo>
                  <a:pt x="0" y="0"/>
                </a:moveTo>
                <a:lnTo>
                  <a:pt x="0" y="166531"/>
                </a:lnTo>
                <a:lnTo>
                  <a:pt x="1623679" y="166531"/>
                </a:lnTo>
                <a:lnTo>
                  <a:pt x="1623679" y="333062"/>
                </a:lnTo>
              </a:path>
            </a:pathLst>
          </a:custGeom>
          <a:noFill/>
          <a:ln>
            <a:solidFill>
              <a:schemeClr val="accent6"/>
            </a:solidFill>
          </a:ln>
        </p:spPr>
        <p:style>
          <a:lnRef idx="2">
            <a:scrgbClr r="0" g="0" b="0"/>
          </a:lnRef>
          <a:fillRef idx="0">
            <a:scrgbClr r="0" g="0" b="0"/>
          </a:fillRef>
          <a:effectRef idx="0">
            <a:schemeClr val="accent2">
              <a:tint val="90000"/>
              <a:hueOff val="0"/>
              <a:satOff val="0"/>
              <a:lumOff val="0"/>
              <a:alphaOff val="0"/>
            </a:schemeClr>
          </a:effectRef>
          <a:fontRef idx="minor">
            <a:schemeClr val="tx1">
              <a:hueOff val="0"/>
              <a:satOff val="0"/>
              <a:lumOff val="0"/>
              <a:alphaOff val="0"/>
            </a:schemeClr>
          </a:fontRef>
        </p:style>
        <p:txBody>
          <a:bodyPr/>
          <a:lstStyle/>
          <a:p>
            <a:endParaRPr lang="en-GB" noProof="0" dirty="0">
              <a:solidFill>
                <a:schemeClr val="bg1"/>
              </a:solidFill>
            </a:endParaRPr>
          </a:p>
        </p:txBody>
      </p:sp>
      <p:sp>
        <p:nvSpPr>
          <p:cNvPr id="34" name="Freeform: Shape 33">
            <a:extLst>
              <a:ext uri="{FF2B5EF4-FFF2-40B4-BE49-F238E27FC236}">
                <a16:creationId xmlns:a16="http://schemas.microsoft.com/office/drawing/2014/main" id="{8DB9301A-79CD-BB09-FE2A-8ED7B6E2A35C}"/>
              </a:ext>
            </a:extLst>
          </p:cNvPr>
          <p:cNvSpPr/>
          <p:nvPr/>
        </p:nvSpPr>
        <p:spPr>
          <a:xfrm>
            <a:off x="7130352" y="2502587"/>
            <a:ext cx="1248984" cy="832656"/>
          </a:xfrm>
          <a:custGeom>
            <a:avLst/>
            <a:gdLst>
              <a:gd name="connsiteX0" fmla="*/ 0 w 1248984"/>
              <a:gd name="connsiteY0" fmla="*/ 83266 h 832656"/>
              <a:gd name="connsiteX1" fmla="*/ 83266 w 1248984"/>
              <a:gd name="connsiteY1" fmla="*/ 0 h 832656"/>
              <a:gd name="connsiteX2" fmla="*/ 1165718 w 1248984"/>
              <a:gd name="connsiteY2" fmla="*/ 0 h 832656"/>
              <a:gd name="connsiteX3" fmla="*/ 1248984 w 1248984"/>
              <a:gd name="connsiteY3" fmla="*/ 83266 h 832656"/>
              <a:gd name="connsiteX4" fmla="*/ 1248984 w 1248984"/>
              <a:gd name="connsiteY4" fmla="*/ 749390 h 832656"/>
              <a:gd name="connsiteX5" fmla="*/ 1165718 w 1248984"/>
              <a:gd name="connsiteY5" fmla="*/ 832656 h 832656"/>
              <a:gd name="connsiteX6" fmla="*/ 83266 w 1248984"/>
              <a:gd name="connsiteY6" fmla="*/ 832656 h 832656"/>
              <a:gd name="connsiteX7" fmla="*/ 0 w 1248984"/>
              <a:gd name="connsiteY7" fmla="*/ 749390 h 832656"/>
              <a:gd name="connsiteX8" fmla="*/ 0 w 1248984"/>
              <a:gd name="connsiteY8" fmla="*/ 83266 h 832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8984" h="832656">
                <a:moveTo>
                  <a:pt x="0" y="83266"/>
                </a:moveTo>
                <a:cubicBezTo>
                  <a:pt x="0" y="37279"/>
                  <a:pt x="37279" y="0"/>
                  <a:pt x="83266" y="0"/>
                </a:cubicBezTo>
                <a:lnTo>
                  <a:pt x="1165718" y="0"/>
                </a:lnTo>
                <a:cubicBezTo>
                  <a:pt x="1211705" y="0"/>
                  <a:pt x="1248984" y="37279"/>
                  <a:pt x="1248984" y="83266"/>
                </a:cubicBezTo>
                <a:lnTo>
                  <a:pt x="1248984" y="749390"/>
                </a:lnTo>
                <a:cubicBezTo>
                  <a:pt x="1248984" y="795377"/>
                  <a:pt x="1211705" y="832656"/>
                  <a:pt x="1165718" y="832656"/>
                </a:cubicBezTo>
                <a:lnTo>
                  <a:pt x="83266" y="832656"/>
                </a:lnTo>
                <a:cubicBezTo>
                  <a:pt x="37279" y="832656"/>
                  <a:pt x="0" y="795377"/>
                  <a:pt x="0" y="749390"/>
                </a:cubicBezTo>
                <a:lnTo>
                  <a:pt x="0" y="83266"/>
                </a:lnTo>
                <a:close/>
              </a:path>
            </a:pathLst>
          </a:custGeom>
          <a:solidFill>
            <a:schemeClr val="accent3">
              <a:lumMod val="75000"/>
            </a:schemeClr>
          </a:solidFill>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txBody>
          <a:bodyPr spcFirstLastPara="0" vert="horz" wrap="square" lIns="66298" tIns="66298" rIns="66298" bIns="66298" numCol="1" spcCol="1270" anchor="ctr" anchorCtr="0">
            <a:noAutofit/>
          </a:bodyPr>
          <a:lstStyle/>
          <a:p>
            <a:pPr marL="0" lvl="0" indent="0" algn="ctr" defTabSz="466725">
              <a:lnSpc>
                <a:spcPct val="90000"/>
              </a:lnSpc>
              <a:spcBef>
                <a:spcPct val="0"/>
              </a:spcBef>
              <a:spcAft>
                <a:spcPct val="35000"/>
              </a:spcAft>
              <a:buNone/>
            </a:pPr>
            <a:r>
              <a:rPr lang="en-GB" sz="1050" kern="1200" noProof="0" dirty="0">
                <a:solidFill>
                  <a:schemeClr val="bg1"/>
                </a:solidFill>
                <a:latin typeface="Arial" panose="020B0604020202020204" pitchFamily="34" charset="0"/>
                <a:cs typeface="Arial" panose="020B0604020202020204" pitchFamily="34" charset="0"/>
              </a:rPr>
              <a:t>HER2-              PD-L1</a:t>
            </a:r>
            <a:br>
              <a:rPr lang="en-GB" sz="1050" kern="1200" noProof="0" dirty="0">
                <a:solidFill>
                  <a:schemeClr val="bg1"/>
                </a:solidFill>
                <a:latin typeface="Arial" panose="020B0604020202020204" pitchFamily="34" charset="0"/>
                <a:cs typeface="Arial" panose="020B0604020202020204" pitchFamily="34" charset="0"/>
              </a:rPr>
            </a:br>
            <a:r>
              <a:rPr lang="en-GB" sz="1050" kern="1200" noProof="0" dirty="0">
                <a:solidFill>
                  <a:schemeClr val="bg1"/>
                </a:solidFill>
                <a:latin typeface="Arial" panose="020B0604020202020204" pitchFamily="34" charset="0"/>
                <a:cs typeface="Arial" panose="020B0604020202020204" pitchFamily="34" charset="0"/>
              </a:rPr>
              <a:t>CPS ≥5</a:t>
            </a:r>
            <a:r>
              <a:rPr lang="en-GB" sz="1050" baseline="30000" noProof="0" dirty="0">
                <a:solidFill>
                  <a:schemeClr val="bg1"/>
                </a:solidFill>
                <a:latin typeface="Arial" panose="020B0604020202020204" pitchFamily="34" charset="0"/>
                <a:cs typeface="Arial" panose="020B0604020202020204" pitchFamily="34" charset="0"/>
              </a:rPr>
              <a:t>5-</a:t>
            </a:r>
            <a:r>
              <a:rPr lang="en-GB" sz="1050" kern="1200" baseline="30000" noProof="0" dirty="0">
                <a:solidFill>
                  <a:schemeClr val="bg1"/>
                </a:solidFill>
                <a:latin typeface="Arial" panose="020B0604020202020204" pitchFamily="34" charset="0"/>
                <a:cs typeface="Arial" panose="020B0604020202020204" pitchFamily="34" charset="0"/>
              </a:rPr>
              <a:t>7</a:t>
            </a:r>
            <a:endParaRPr lang="en-GB" sz="1050" b="1" kern="1200" baseline="30000" noProof="0" dirty="0">
              <a:solidFill>
                <a:srgbClr val="FF0000"/>
              </a:solidFill>
              <a:highlight>
                <a:srgbClr val="FFFF00"/>
              </a:highlight>
              <a:latin typeface="Arial" panose="020B0604020202020204" pitchFamily="34" charset="0"/>
              <a:cs typeface="Arial" panose="020B0604020202020204" pitchFamily="34" charset="0"/>
            </a:endParaRPr>
          </a:p>
        </p:txBody>
      </p:sp>
      <p:sp>
        <p:nvSpPr>
          <p:cNvPr id="35" name="Freeform: Shape 34">
            <a:extLst>
              <a:ext uri="{FF2B5EF4-FFF2-40B4-BE49-F238E27FC236}">
                <a16:creationId xmlns:a16="http://schemas.microsoft.com/office/drawing/2014/main" id="{51471741-39C8-E0B9-821A-4328FAF55A49}"/>
              </a:ext>
            </a:extLst>
          </p:cNvPr>
          <p:cNvSpPr/>
          <p:nvPr/>
        </p:nvSpPr>
        <p:spPr>
          <a:xfrm>
            <a:off x="7709124" y="3335243"/>
            <a:ext cx="91440" cy="333062"/>
          </a:xfrm>
          <a:custGeom>
            <a:avLst/>
            <a:gdLst/>
            <a:ahLst/>
            <a:cxnLst/>
            <a:rect l="0" t="0" r="0" b="0"/>
            <a:pathLst>
              <a:path>
                <a:moveTo>
                  <a:pt x="45720" y="0"/>
                </a:moveTo>
                <a:lnTo>
                  <a:pt x="45720" y="333062"/>
                </a:lnTo>
              </a:path>
            </a:pathLst>
          </a:custGeom>
          <a:noFill/>
          <a:ln>
            <a:solidFill>
              <a:schemeClr val="accent6"/>
            </a:solidFill>
          </a:ln>
        </p:spPr>
        <p:style>
          <a:lnRef idx="2">
            <a:scrgbClr r="0" g="0" b="0"/>
          </a:lnRef>
          <a:fillRef idx="0">
            <a:scrgbClr r="0" g="0" b="0"/>
          </a:fillRef>
          <a:effectRef idx="0">
            <a:schemeClr val="accent2">
              <a:tint val="70000"/>
              <a:hueOff val="0"/>
              <a:satOff val="0"/>
              <a:lumOff val="0"/>
              <a:alphaOff val="0"/>
            </a:schemeClr>
          </a:effectRef>
          <a:fontRef idx="minor">
            <a:schemeClr val="tx1">
              <a:hueOff val="0"/>
              <a:satOff val="0"/>
              <a:lumOff val="0"/>
              <a:alphaOff val="0"/>
            </a:schemeClr>
          </a:fontRef>
        </p:style>
        <p:txBody>
          <a:bodyPr/>
          <a:lstStyle/>
          <a:p>
            <a:endParaRPr lang="en-GB" noProof="0" dirty="0">
              <a:solidFill>
                <a:schemeClr val="bg1"/>
              </a:solidFill>
            </a:endParaRPr>
          </a:p>
        </p:txBody>
      </p:sp>
      <p:sp>
        <p:nvSpPr>
          <p:cNvPr id="36" name="Freeform: Shape 35">
            <a:extLst>
              <a:ext uri="{FF2B5EF4-FFF2-40B4-BE49-F238E27FC236}">
                <a16:creationId xmlns:a16="http://schemas.microsoft.com/office/drawing/2014/main" id="{8AFDC45C-F8AE-93DE-86E9-C26040A7F2A7}"/>
              </a:ext>
            </a:extLst>
          </p:cNvPr>
          <p:cNvSpPr/>
          <p:nvPr/>
        </p:nvSpPr>
        <p:spPr>
          <a:xfrm>
            <a:off x="7130352" y="3668306"/>
            <a:ext cx="1248984" cy="832656"/>
          </a:xfrm>
          <a:custGeom>
            <a:avLst/>
            <a:gdLst>
              <a:gd name="connsiteX0" fmla="*/ 0 w 1248984"/>
              <a:gd name="connsiteY0" fmla="*/ 83266 h 832656"/>
              <a:gd name="connsiteX1" fmla="*/ 83266 w 1248984"/>
              <a:gd name="connsiteY1" fmla="*/ 0 h 832656"/>
              <a:gd name="connsiteX2" fmla="*/ 1165718 w 1248984"/>
              <a:gd name="connsiteY2" fmla="*/ 0 h 832656"/>
              <a:gd name="connsiteX3" fmla="*/ 1248984 w 1248984"/>
              <a:gd name="connsiteY3" fmla="*/ 83266 h 832656"/>
              <a:gd name="connsiteX4" fmla="*/ 1248984 w 1248984"/>
              <a:gd name="connsiteY4" fmla="*/ 749390 h 832656"/>
              <a:gd name="connsiteX5" fmla="*/ 1165718 w 1248984"/>
              <a:gd name="connsiteY5" fmla="*/ 832656 h 832656"/>
              <a:gd name="connsiteX6" fmla="*/ 83266 w 1248984"/>
              <a:gd name="connsiteY6" fmla="*/ 832656 h 832656"/>
              <a:gd name="connsiteX7" fmla="*/ 0 w 1248984"/>
              <a:gd name="connsiteY7" fmla="*/ 749390 h 832656"/>
              <a:gd name="connsiteX8" fmla="*/ 0 w 1248984"/>
              <a:gd name="connsiteY8" fmla="*/ 83266 h 832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8984" h="832656">
                <a:moveTo>
                  <a:pt x="0" y="83266"/>
                </a:moveTo>
                <a:cubicBezTo>
                  <a:pt x="0" y="37279"/>
                  <a:pt x="37279" y="0"/>
                  <a:pt x="83266" y="0"/>
                </a:cubicBezTo>
                <a:lnTo>
                  <a:pt x="1165718" y="0"/>
                </a:lnTo>
                <a:cubicBezTo>
                  <a:pt x="1211705" y="0"/>
                  <a:pt x="1248984" y="37279"/>
                  <a:pt x="1248984" y="83266"/>
                </a:cubicBezTo>
                <a:lnTo>
                  <a:pt x="1248984" y="749390"/>
                </a:lnTo>
                <a:cubicBezTo>
                  <a:pt x="1248984" y="795377"/>
                  <a:pt x="1211705" y="832656"/>
                  <a:pt x="1165718" y="832656"/>
                </a:cubicBezTo>
                <a:lnTo>
                  <a:pt x="83266" y="832656"/>
                </a:lnTo>
                <a:cubicBezTo>
                  <a:pt x="37279" y="832656"/>
                  <a:pt x="0" y="795377"/>
                  <a:pt x="0" y="749390"/>
                </a:cubicBezTo>
                <a:lnTo>
                  <a:pt x="0" y="83266"/>
                </a:lnTo>
                <a:close/>
              </a:path>
            </a:pathLst>
          </a:custGeom>
          <a:solidFill>
            <a:schemeClr val="accent6"/>
          </a:solidFill>
        </p:spPr>
        <p:style>
          <a:lnRef idx="2">
            <a:schemeClr val="lt1">
              <a:hueOff val="0"/>
              <a:satOff val="0"/>
              <a:lumOff val="0"/>
              <a:alphaOff val="0"/>
            </a:schemeClr>
          </a:lnRef>
          <a:fillRef idx="1">
            <a:scrgbClr r="0" g="0" b="0"/>
          </a:fillRef>
          <a:effectRef idx="0">
            <a:schemeClr val="accent5">
              <a:hueOff val="0"/>
              <a:satOff val="0"/>
              <a:lumOff val="0"/>
              <a:alphaOff val="0"/>
            </a:schemeClr>
          </a:effectRef>
          <a:fontRef idx="minor">
            <a:schemeClr val="lt1"/>
          </a:fontRef>
        </p:style>
        <p:txBody>
          <a:bodyPr spcFirstLastPara="0" vert="horz" wrap="square" lIns="66298" tIns="66298" rIns="66298" bIns="66298" numCol="1" spcCol="1270" anchor="ctr" anchorCtr="0">
            <a:noAutofit/>
          </a:bodyPr>
          <a:lstStyle/>
          <a:p>
            <a:pPr marL="0" lvl="0" indent="0" algn="ctr" defTabSz="466725">
              <a:lnSpc>
                <a:spcPct val="90000"/>
              </a:lnSpc>
              <a:spcBef>
                <a:spcPct val="0"/>
              </a:spcBef>
              <a:spcAft>
                <a:spcPct val="35000"/>
              </a:spcAft>
              <a:buNone/>
            </a:pPr>
            <a:r>
              <a:rPr lang="en-GB" sz="1050" kern="1200" noProof="0" dirty="0">
                <a:latin typeface="Arial" panose="020B0604020202020204" pitchFamily="34" charset="0"/>
                <a:cs typeface="Arial" panose="020B0604020202020204" pitchFamily="34" charset="0"/>
              </a:rPr>
              <a:t>Chemo + </a:t>
            </a:r>
            <a:r>
              <a:rPr lang="en-GB" sz="1050" i="1" kern="1200" noProof="0" dirty="0">
                <a:latin typeface="Arial" panose="020B0604020202020204" pitchFamily="34" charset="0"/>
                <a:cs typeface="Arial" panose="020B0604020202020204" pitchFamily="34" charset="0"/>
              </a:rPr>
              <a:t>add </a:t>
            </a:r>
            <a:br>
              <a:rPr lang="en-GB" sz="1050" i="1" kern="1200" noProof="0" dirty="0">
                <a:latin typeface="Arial" panose="020B0604020202020204" pitchFamily="34" charset="0"/>
                <a:cs typeface="Arial" panose="020B0604020202020204" pitchFamily="34" charset="0"/>
              </a:rPr>
            </a:br>
            <a:r>
              <a:rPr lang="en-GB" sz="1050" kern="1200" noProof="0" dirty="0">
                <a:latin typeface="Arial" panose="020B0604020202020204" pitchFamily="34" charset="0"/>
                <a:cs typeface="Arial" panose="020B0604020202020204" pitchFamily="34" charset="0"/>
              </a:rPr>
              <a:t>anti-PD-1 </a:t>
            </a:r>
          </a:p>
        </p:txBody>
      </p:sp>
      <p:sp>
        <p:nvSpPr>
          <p:cNvPr id="37" name="Freeform: Shape 36">
            <a:extLst>
              <a:ext uri="{FF2B5EF4-FFF2-40B4-BE49-F238E27FC236}">
                <a16:creationId xmlns:a16="http://schemas.microsoft.com/office/drawing/2014/main" id="{2AC8E1EE-785A-4A60-00A9-B402F7649C6E}"/>
              </a:ext>
            </a:extLst>
          </p:cNvPr>
          <p:cNvSpPr/>
          <p:nvPr/>
        </p:nvSpPr>
        <p:spPr>
          <a:xfrm>
            <a:off x="6131165" y="2169524"/>
            <a:ext cx="3247359" cy="333062"/>
          </a:xfrm>
          <a:custGeom>
            <a:avLst/>
            <a:gdLst/>
            <a:ahLst/>
            <a:cxnLst/>
            <a:rect l="0" t="0" r="0" b="0"/>
            <a:pathLst>
              <a:path>
                <a:moveTo>
                  <a:pt x="0" y="0"/>
                </a:moveTo>
                <a:lnTo>
                  <a:pt x="0" y="166531"/>
                </a:lnTo>
                <a:lnTo>
                  <a:pt x="3247359" y="166531"/>
                </a:lnTo>
                <a:lnTo>
                  <a:pt x="3247359" y="333062"/>
                </a:lnTo>
              </a:path>
            </a:pathLst>
          </a:custGeom>
          <a:noFill/>
          <a:ln>
            <a:solidFill>
              <a:schemeClr val="accent6"/>
            </a:solidFill>
          </a:ln>
        </p:spPr>
        <p:style>
          <a:lnRef idx="2">
            <a:scrgbClr r="0" g="0" b="0"/>
          </a:lnRef>
          <a:fillRef idx="0">
            <a:scrgbClr r="0" g="0" b="0"/>
          </a:fillRef>
          <a:effectRef idx="0">
            <a:schemeClr val="accent2">
              <a:tint val="90000"/>
              <a:hueOff val="0"/>
              <a:satOff val="0"/>
              <a:lumOff val="0"/>
              <a:alphaOff val="0"/>
            </a:schemeClr>
          </a:effectRef>
          <a:fontRef idx="minor">
            <a:schemeClr val="tx1">
              <a:hueOff val="0"/>
              <a:satOff val="0"/>
              <a:lumOff val="0"/>
              <a:alphaOff val="0"/>
            </a:schemeClr>
          </a:fontRef>
        </p:style>
        <p:txBody>
          <a:bodyPr/>
          <a:lstStyle/>
          <a:p>
            <a:endParaRPr lang="en-GB" noProof="0" dirty="0">
              <a:solidFill>
                <a:schemeClr val="bg1"/>
              </a:solidFill>
            </a:endParaRPr>
          </a:p>
        </p:txBody>
      </p:sp>
      <p:sp>
        <p:nvSpPr>
          <p:cNvPr id="38" name="Freeform: Shape 37">
            <a:extLst>
              <a:ext uri="{FF2B5EF4-FFF2-40B4-BE49-F238E27FC236}">
                <a16:creationId xmlns:a16="http://schemas.microsoft.com/office/drawing/2014/main" id="{2C1FA08F-9220-26F9-F883-BBCB7471810B}"/>
              </a:ext>
            </a:extLst>
          </p:cNvPr>
          <p:cNvSpPr/>
          <p:nvPr/>
        </p:nvSpPr>
        <p:spPr>
          <a:xfrm>
            <a:off x="8754032" y="2502587"/>
            <a:ext cx="1248984" cy="832656"/>
          </a:xfrm>
          <a:custGeom>
            <a:avLst/>
            <a:gdLst>
              <a:gd name="connsiteX0" fmla="*/ 0 w 1248984"/>
              <a:gd name="connsiteY0" fmla="*/ 83266 h 832656"/>
              <a:gd name="connsiteX1" fmla="*/ 83266 w 1248984"/>
              <a:gd name="connsiteY1" fmla="*/ 0 h 832656"/>
              <a:gd name="connsiteX2" fmla="*/ 1165718 w 1248984"/>
              <a:gd name="connsiteY2" fmla="*/ 0 h 832656"/>
              <a:gd name="connsiteX3" fmla="*/ 1248984 w 1248984"/>
              <a:gd name="connsiteY3" fmla="*/ 83266 h 832656"/>
              <a:gd name="connsiteX4" fmla="*/ 1248984 w 1248984"/>
              <a:gd name="connsiteY4" fmla="*/ 749390 h 832656"/>
              <a:gd name="connsiteX5" fmla="*/ 1165718 w 1248984"/>
              <a:gd name="connsiteY5" fmla="*/ 832656 h 832656"/>
              <a:gd name="connsiteX6" fmla="*/ 83266 w 1248984"/>
              <a:gd name="connsiteY6" fmla="*/ 832656 h 832656"/>
              <a:gd name="connsiteX7" fmla="*/ 0 w 1248984"/>
              <a:gd name="connsiteY7" fmla="*/ 749390 h 832656"/>
              <a:gd name="connsiteX8" fmla="*/ 0 w 1248984"/>
              <a:gd name="connsiteY8" fmla="*/ 83266 h 832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8984" h="832656">
                <a:moveTo>
                  <a:pt x="0" y="83266"/>
                </a:moveTo>
                <a:cubicBezTo>
                  <a:pt x="0" y="37279"/>
                  <a:pt x="37279" y="0"/>
                  <a:pt x="83266" y="0"/>
                </a:cubicBezTo>
                <a:lnTo>
                  <a:pt x="1165718" y="0"/>
                </a:lnTo>
                <a:cubicBezTo>
                  <a:pt x="1211705" y="0"/>
                  <a:pt x="1248984" y="37279"/>
                  <a:pt x="1248984" y="83266"/>
                </a:cubicBezTo>
                <a:lnTo>
                  <a:pt x="1248984" y="749390"/>
                </a:lnTo>
                <a:cubicBezTo>
                  <a:pt x="1248984" y="795377"/>
                  <a:pt x="1211705" y="832656"/>
                  <a:pt x="1165718" y="832656"/>
                </a:cubicBezTo>
                <a:lnTo>
                  <a:pt x="83266" y="832656"/>
                </a:lnTo>
                <a:cubicBezTo>
                  <a:pt x="37279" y="832656"/>
                  <a:pt x="0" y="795377"/>
                  <a:pt x="0" y="749390"/>
                </a:cubicBezTo>
                <a:lnTo>
                  <a:pt x="0" y="83266"/>
                </a:lnTo>
                <a:close/>
              </a:path>
            </a:pathLst>
          </a:custGeom>
          <a:solidFill>
            <a:schemeClr val="bg2">
              <a:lumMod val="50000"/>
            </a:schemeClr>
          </a:solidFill>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txBody>
          <a:bodyPr spcFirstLastPara="0" vert="horz" wrap="square" lIns="66298" tIns="66298" rIns="66298" bIns="66298" numCol="1" spcCol="1270" anchor="ctr" anchorCtr="0">
            <a:noAutofit/>
          </a:bodyPr>
          <a:lstStyle/>
          <a:p>
            <a:pPr marL="0" lvl="0" indent="0" algn="ctr" defTabSz="466725">
              <a:lnSpc>
                <a:spcPct val="90000"/>
              </a:lnSpc>
              <a:spcBef>
                <a:spcPct val="0"/>
              </a:spcBef>
              <a:spcAft>
                <a:spcPct val="35000"/>
              </a:spcAft>
              <a:buNone/>
            </a:pPr>
            <a:r>
              <a:rPr lang="en-GB" sz="1050" kern="1200" noProof="0" dirty="0">
                <a:solidFill>
                  <a:schemeClr val="bg1"/>
                </a:solidFill>
                <a:latin typeface="Arial" panose="020B0604020202020204" pitchFamily="34" charset="0"/>
                <a:cs typeface="Arial" panose="020B0604020202020204" pitchFamily="34" charset="0"/>
              </a:rPr>
              <a:t>HER2- </a:t>
            </a:r>
            <a:br>
              <a:rPr lang="en-GB" sz="1050" kern="1200" noProof="0" dirty="0">
                <a:solidFill>
                  <a:schemeClr val="bg1"/>
                </a:solidFill>
                <a:latin typeface="Arial" panose="020B0604020202020204" pitchFamily="34" charset="0"/>
                <a:cs typeface="Arial" panose="020B0604020202020204" pitchFamily="34" charset="0"/>
              </a:rPr>
            </a:br>
            <a:r>
              <a:rPr lang="en-GB" sz="1050" kern="1200" noProof="0" dirty="0">
                <a:solidFill>
                  <a:schemeClr val="bg1"/>
                </a:solidFill>
                <a:latin typeface="Arial" panose="020B0604020202020204" pitchFamily="34" charset="0"/>
                <a:cs typeface="Arial" panose="020B0604020202020204" pitchFamily="34" charset="0"/>
              </a:rPr>
              <a:t>CLDN18.2+</a:t>
            </a:r>
            <a:r>
              <a:rPr lang="en-GB" sz="1050" baseline="30000" noProof="0" dirty="0">
                <a:solidFill>
                  <a:schemeClr val="bg1"/>
                </a:solidFill>
                <a:latin typeface="Arial" panose="020B0604020202020204" pitchFamily="34" charset="0"/>
                <a:cs typeface="Arial" panose="020B0604020202020204" pitchFamily="34" charset="0"/>
              </a:rPr>
              <a:t>8 </a:t>
            </a:r>
            <a:endParaRPr lang="en-GB" sz="1050" kern="1200" baseline="30000" noProof="0" dirty="0">
              <a:solidFill>
                <a:schemeClr val="bg1"/>
              </a:solidFill>
              <a:highlight>
                <a:srgbClr val="FF00FF"/>
              </a:highlight>
              <a:latin typeface="Arial" panose="020B0604020202020204" pitchFamily="34" charset="0"/>
              <a:cs typeface="Arial" panose="020B0604020202020204" pitchFamily="34" charset="0"/>
            </a:endParaRPr>
          </a:p>
        </p:txBody>
      </p:sp>
      <p:sp>
        <p:nvSpPr>
          <p:cNvPr id="39" name="Freeform: Shape 38">
            <a:extLst>
              <a:ext uri="{FF2B5EF4-FFF2-40B4-BE49-F238E27FC236}">
                <a16:creationId xmlns:a16="http://schemas.microsoft.com/office/drawing/2014/main" id="{C980823C-2206-02AF-2FA1-DA2B4F879370}"/>
              </a:ext>
            </a:extLst>
          </p:cNvPr>
          <p:cNvSpPr/>
          <p:nvPr/>
        </p:nvSpPr>
        <p:spPr>
          <a:xfrm>
            <a:off x="9332804" y="3335243"/>
            <a:ext cx="91440" cy="333062"/>
          </a:xfrm>
          <a:custGeom>
            <a:avLst/>
            <a:gdLst/>
            <a:ahLst/>
            <a:cxnLst/>
            <a:rect l="0" t="0" r="0" b="0"/>
            <a:pathLst>
              <a:path>
                <a:moveTo>
                  <a:pt x="45720" y="0"/>
                </a:moveTo>
                <a:lnTo>
                  <a:pt x="45720" y="333062"/>
                </a:lnTo>
              </a:path>
            </a:pathLst>
          </a:custGeom>
          <a:noFill/>
          <a:ln>
            <a:solidFill>
              <a:schemeClr val="accent6"/>
            </a:solidFill>
          </a:ln>
        </p:spPr>
        <p:style>
          <a:lnRef idx="2">
            <a:scrgbClr r="0" g="0" b="0"/>
          </a:lnRef>
          <a:fillRef idx="0">
            <a:scrgbClr r="0" g="0" b="0"/>
          </a:fillRef>
          <a:effectRef idx="0">
            <a:schemeClr val="accent2">
              <a:tint val="70000"/>
              <a:hueOff val="0"/>
              <a:satOff val="0"/>
              <a:lumOff val="0"/>
              <a:alphaOff val="0"/>
            </a:schemeClr>
          </a:effectRef>
          <a:fontRef idx="minor">
            <a:schemeClr val="tx1">
              <a:hueOff val="0"/>
              <a:satOff val="0"/>
              <a:lumOff val="0"/>
              <a:alphaOff val="0"/>
            </a:schemeClr>
          </a:fontRef>
        </p:style>
        <p:txBody>
          <a:bodyPr/>
          <a:lstStyle/>
          <a:p>
            <a:endParaRPr lang="en-GB" noProof="0" dirty="0">
              <a:solidFill>
                <a:schemeClr val="bg1"/>
              </a:solidFill>
            </a:endParaRPr>
          </a:p>
        </p:txBody>
      </p:sp>
      <p:sp>
        <p:nvSpPr>
          <p:cNvPr id="40" name="Freeform: Shape 39">
            <a:extLst>
              <a:ext uri="{FF2B5EF4-FFF2-40B4-BE49-F238E27FC236}">
                <a16:creationId xmlns:a16="http://schemas.microsoft.com/office/drawing/2014/main" id="{7D39CE17-9568-8C33-1402-A1B38F4C2229}"/>
              </a:ext>
            </a:extLst>
          </p:cNvPr>
          <p:cNvSpPr/>
          <p:nvPr/>
        </p:nvSpPr>
        <p:spPr>
          <a:xfrm>
            <a:off x="8754032" y="3668306"/>
            <a:ext cx="1248984" cy="832656"/>
          </a:xfrm>
          <a:custGeom>
            <a:avLst/>
            <a:gdLst>
              <a:gd name="connsiteX0" fmla="*/ 0 w 1248984"/>
              <a:gd name="connsiteY0" fmla="*/ 83266 h 832656"/>
              <a:gd name="connsiteX1" fmla="*/ 83266 w 1248984"/>
              <a:gd name="connsiteY1" fmla="*/ 0 h 832656"/>
              <a:gd name="connsiteX2" fmla="*/ 1165718 w 1248984"/>
              <a:gd name="connsiteY2" fmla="*/ 0 h 832656"/>
              <a:gd name="connsiteX3" fmla="*/ 1248984 w 1248984"/>
              <a:gd name="connsiteY3" fmla="*/ 83266 h 832656"/>
              <a:gd name="connsiteX4" fmla="*/ 1248984 w 1248984"/>
              <a:gd name="connsiteY4" fmla="*/ 749390 h 832656"/>
              <a:gd name="connsiteX5" fmla="*/ 1165718 w 1248984"/>
              <a:gd name="connsiteY5" fmla="*/ 832656 h 832656"/>
              <a:gd name="connsiteX6" fmla="*/ 83266 w 1248984"/>
              <a:gd name="connsiteY6" fmla="*/ 832656 h 832656"/>
              <a:gd name="connsiteX7" fmla="*/ 0 w 1248984"/>
              <a:gd name="connsiteY7" fmla="*/ 749390 h 832656"/>
              <a:gd name="connsiteX8" fmla="*/ 0 w 1248984"/>
              <a:gd name="connsiteY8" fmla="*/ 83266 h 832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8984" h="832656">
                <a:moveTo>
                  <a:pt x="0" y="83266"/>
                </a:moveTo>
                <a:cubicBezTo>
                  <a:pt x="0" y="37279"/>
                  <a:pt x="37279" y="0"/>
                  <a:pt x="83266" y="0"/>
                </a:cubicBezTo>
                <a:lnTo>
                  <a:pt x="1165718" y="0"/>
                </a:lnTo>
                <a:cubicBezTo>
                  <a:pt x="1211705" y="0"/>
                  <a:pt x="1248984" y="37279"/>
                  <a:pt x="1248984" y="83266"/>
                </a:cubicBezTo>
                <a:lnTo>
                  <a:pt x="1248984" y="749390"/>
                </a:lnTo>
                <a:cubicBezTo>
                  <a:pt x="1248984" y="795377"/>
                  <a:pt x="1211705" y="832656"/>
                  <a:pt x="1165718" y="832656"/>
                </a:cubicBezTo>
                <a:lnTo>
                  <a:pt x="83266" y="832656"/>
                </a:lnTo>
                <a:cubicBezTo>
                  <a:pt x="37279" y="832656"/>
                  <a:pt x="0" y="795377"/>
                  <a:pt x="0" y="749390"/>
                </a:cubicBezTo>
                <a:lnTo>
                  <a:pt x="0" y="83266"/>
                </a:lnTo>
                <a:close/>
              </a:path>
            </a:pathLst>
          </a:custGeom>
          <a:solidFill>
            <a:schemeClr val="accent6"/>
          </a:solidFill>
        </p:spPr>
        <p:style>
          <a:lnRef idx="2">
            <a:schemeClr val="lt1">
              <a:hueOff val="0"/>
              <a:satOff val="0"/>
              <a:lumOff val="0"/>
              <a:alphaOff val="0"/>
            </a:schemeClr>
          </a:lnRef>
          <a:fillRef idx="1">
            <a:scrgbClr r="0" g="0" b="0"/>
          </a:fillRef>
          <a:effectRef idx="0">
            <a:schemeClr val="accent5">
              <a:hueOff val="0"/>
              <a:satOff val="0"/>
              <a:lumOff val="0"/>
              <a:alphaOff val="0"/>
            </a:schemeClr>
          </a:effectRef>
          <a:fontRef idx="minor">
            <a:schemeClr val="lt1"/>
          </a:fontRef>
        </p:style>
        <p:txBody>
          <a:bodyPr spcFirstLastPara="0" vert="horz" wrap="square" lIns="66298" tIns="66298" rIns="66298" bIns="66298" numCol="1" spcCol="1270" anchor="ctr" anchorCtr="0">
            <a:noAutofit/>
          </a:bodyPr>
          <a:lstStyle/>
          <a:p>
            <a:pPr marL="0" lvl="0" indent="0" algn="ctr" defTabSz="466725">
              <a:lnSpc>
                <a:spcPct val="90000"/>
              </a:lnSpc>
              <a:spcBef>
                <a:spcPct val="0"/>
              </a:spcBef>
              <a:spcAft>
                <a:spcPct val="35000"/>
              </a:spcAft>
              <a:buNone/>
            </a:pPr>
            <a:r>
              <a:rPr lang="en-GB" sz="1050" kern="1200" noProof="0" dirty="0">
                <a:latin typeface="Arial" panose="020B0604020202020204" pitchFamily="34" charset="0"/>
                <a:cs typeface="Arial" panose="020B0604020202020204" pitchFamily="34" charset="0"/>
              </a:rPr>
              <a:t>Chemo + zolbetuximab</a:t>
            </a:r>
          </a:p>
        </p:txBody>
      </p:sp>
      <p:sp>
        <p:nvSpPr>
          <p:cNvPr id="41" name="Freeform: Shape 40">
            <a:extLst>
              <a:ext uri="{FF2B5EF4-FFF2-40B4-BE49-F238E27FC236}">
                <a16:creationId xmlns:a16="http://schemas.microsoft.com/office/drawing/2014/main" id="{B145C836-F51B-8B23-93B4-29F0072E4892}"/>
              </a:ext>
            </a:extLst>
          </p:cNvPr>
          <p:cNvSpPr/>
          <p:nvPr/>
        </p:nvSpPr>
        <p:spPr>
          <a:xfrm>
            <a:off x="6131165" y="2169524"/>
            <a:ext cx="4871039" cy="333062"/>
          </a:xfrm>
          <a:custGeom>
            <a:avLst/>
            <a:gdLst/>
            <a:ahLst/>
            <a:cxnLst/>
            <a:rect l="0" t="0" r="0" b="0"/>
            <a:pathLst>
              <a:path>
                <a:moveTo>
                  <a:pt x="0" y="0"/>
                </a:moveTo>
                <a:lnTo>
                  <a:pt x="0" y="166531"/>
                </a:lnTo>
                <a:lnTo>
                  <a:pt x="4871039" y="166531"/>
                </a:lnTo>
                <a:lnTo>
                  <a:pt x="4871039" y="333062"/>
                </a:lnTo>
              </a:path>
            </a:pathLst>
          </a:custGeom>
          <a:noFill/>
          <a:ln>
            <a:solidFill>
              <a:schemeClr val="accent6"/>
            </a:solidFill>
          </a:ln>
        </p:spPr>
        <p:style>
          <a:lnRef idx="2">
            <a:scrgbClr r="0" g="0" b="0"/>
          </a:lnRef>
          <a:fillRef idx="0">
            <a:scrgbClr r="0" g="0" b="0"/>
          </a:fillRef>
          <a:effectRef idx="0">
            <a:schemeClr val="accent2">
              <a:tint val="90000"/>
              <a:hueOff val="0"/>
              <a:satOff val="0"/>
              <a:lumOff val="0"/>
              <a:alphaOff val="0"/>
            </a:schemeClr>
          </a:effectRef>
          <a:fontRef idx="minor">
            <a:schemeClr val="tx1">
              <a:hueOff val="0"/>
              <a:satOff val="0"/>
              <a:lumOff val="0"/>
              <a:alphaOff val="0"/>
            </a:schemeClr>
          </a:fontRef>
        </p:style>
        <p:txBody>
          <a:bodyPr/>
          <a:lstStyle/>
          <a:p>
            <a:endParaRPr lang="en-GB" noProof="0" dirty="0">
              <a:solidFill>
                <a:schemeClr val="bg1"/>
              </a:solidFill>
            </a:endParaRPr>
          </a:p>
        </p:txBody>
      </p:sp>
      <p:sp>
        <p:nvSpPr>
          <p:cNvPr id="42" name="Freeform: Shape 41">
            <a:extLst>
              <a:ext uri="{FF2B5EF4-FFF2-40B4-BE49-F238E27FC236}">
                <a16:creationId xmlns:a16="http://schemas.microsoft.com/office/drawing/2014/main" id="{828272B3-0278-A82B-5D27-FCBE1DDEE263}"/>
              </a:ext>
            </a:extLst>
          </p:cNvPr>
          <p:cNvSpPr/>
          <p:nvPr/>
        </p:nvSpPr>
        <p:spPr>
          <a:xfrm>
            <a:off x="10377712" y="2502587"/>
            <a:ext cx="1248984" cy="832656"/>
          </a:xfrm>
          <a:custGeom>
            <a:avLst/>
            <a:gdLst>
              <a:gd name="connsiteX0" fmla="*/ 0 w 1248984"/>
              <a:gd name="connsiteY0" fmla="*/ 83266 h 832656"/>
              <a:gd name="connsiteX1" fmla="*/ 83266 w 1248984"/>
              <a:gd name="connsiteY1" fmla="*/ 0 h 832656"/>
              <a:gd name="connsiteX2" fmla="*/ 1165718 w 1248984"/>
              <a:gd name="connsiteY2" fmla="*/ 0 h 832656"/>
              <a:gd name="connsiteX3" fmla="*/ 1248984 w 1248984"/>
              <a:gd name="connsiteY3" fmla="*/ 83266 h 832656"/>
              <a:gd name="connsiteX4" fmla="*/ 1248984 w 1248984"/>
              <a:gd name="connsiteY4" fmla="*/ 749390 h 832656"/>
              <a:gd name="connsiteX5" fmla="*/ 1165718 w 1248984"/>
              <a:gd name="connsiteY5" fmla="*/ 832656 h 832656"/>
              <a:gd name="connsiteX6" fmla="*/ 83266 w 1248984"/>
              <a:gd name="connsiteY6" fmla="*/ 832656 h 832656"/>
              <a:gd name="connsiteX7" fmla="*/ 0 w 1248984"/>
              <a:gd name="connsiteY7" fmla="*/ 749390 h 832656"/>
              <a:gd name="connsiteX8" fmla="*/ 0 w 1248984"/>
              <a:gd name="connsiteY8" fmla="*/ 83266 h 832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8984" h="832656">
                <a:moveTo>
                  <a:pt x="0" y="83266"/>
                </a:moveTo>
                <a:cubicBezTo>
                  <a:pt x="0" y="37279"/>
                  <a:pt x="37279" y="0"/>
                  <a:pt x="83266" y="0"/>
                </a:cubicBezTo>
                <a:lnTo>
                  <a:pt x="1165718" y="0"/>
                </a:lnTo>
                <a:cubicBezTo>
                  <a:pt x="1211705" y="0"/>
                  <a:pt x="1248984" y="37279"/>
                  <a:pt x="1248984" y="83266"/>
                </a:cubicBezTo>
                <a:lnTo>
                  <a:pt x="1248984" y="749390"/>
                </a:lnTo>
                <a:cubicBezTo>
                  <a:pt x="1248984" y="795377"/>
                  <a:pt x="1211705" y="832656"/>
                  <a:pt x="1165718" y="832656"/>
                </a:cubicBezTo>
                <a:lnTo>
                  <a:pt x="83266" y="832656"/>
                </a:lnTo>
                <a:cubicBezTo>
                  <a:pt x="37279" y="832656"/>
                  <a:pt x="0" y="795377"/>
                  <a:pt x="0" y="749390"/>
                </a:cubicBezTo>
                <a:lnTo>
                  <a:pt x="0" y="83266"/>
                </a:lnTo>
                <a:close/>
              </a:path>
            </a:pathLst>
          </a:custGeom>
          <a:solidFill>
            <a:schemeClr val="tx2">
              <a:lumMod val="75000"/>
            </a:schemeClr>
          </a:solidFill>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txBody>
          <a:bodyPr spcFirstLastPara="0" vert="horz" wrap="square" lIns="66298" tIns="66298" rIns="66298" bIns="66298" numCol="1" spcCol="1270" anchor="ctr" anchorCtr="0">
            <a:noAutofit/>
          </a:bodyPr>
          <a:lstStyle/>
          <a:p>
            <a:pPr marL="0" lvl="0" indent="0" algn="ctr" defTabSz="466725">
              <a:lnSpc>
                <a:spcPct val="90000"/>
              </a:lnSpc>
              <a:spcBef>
                <a:spcPct val="0"/>
              </a:spcBef>
              <a:spcAft>
                <a:spcPct val="35000"/>
              </a:spcAft>
              <a:buNone/>
            </a:pPr>
            <a:r>
              <a:rPr lang="en-GB" sz="1050" kern="1200" noProof="0" dirty="0">
                <a:solidFill>
                  <a:schemeClr val="bg1"/>
                </a:solidFill>
                <a:latin typeface="Arial" panose="020B0604020202020204" pitchFamily="34" charset="0"/>
                <a:cs typeface="Arial" panose="020B0604020202020204" pitchFamily="34" charset="0"/>
              </a:rPr>
              <a:t>No biomarker</a:t>
            </a:r>
            <a:r>
              <a:rPr lang="en-GB" sz="1050" baseline="30000" noProof="0" dirty="0">
                <a:solidFill>
                  <a:schemeClr val="bg1"/>
                </a:solidFill>
                <a:latin typeface="Arial" panose="020B0604020202020204" pitchFamily="34" charset="0"/>
                <a:cs typeface="Arial" panose="020B0604020202020204" pitchFamily="34" charset="0"/>
              </a:rPr>
              <a:t>9</a:t>
            </a:r>
            <a:r>
              <a:rPr lang="en-GB" sz="1050" kern="1200" noProof="0" dirty="0">
                <a:solidFill>
                  <a:schemeClr val="bg1"/>
                </a:solidFill>
                <a:latin typeface="Arial" panose="020B0604020202020204" pitchFamily="34" charset="0"/>
                <a:cs typeface="Arial" panose="020B0604020202020204" pitchFamily="34" charset="0"/>
              </a:rPr>
              <a:t> </a:t>
            </a:r>
          </a:p>
        </p:txBody>
      </p:sp>
      <p:sp>
        <p:nvSpPr>
          <p:cNvPr id="43" name="Freeform: Shape 42">
            <a:extLst>
              <a:ext uri="{FF2B5EF4-FFF2-40B4-BE49-F238E27FC236}">
                <a16:creationId xmlns:a16="http://schemas.microsoft.com/office/drawing/2014/main" id="{FE917510-3599-205C-A5D4-20DD0A8195D8}"/>
              </a:ext>
            </a:extLst>
          </p:cNvPr>
          <p:cNvSpPr/>
          <p:nvPr/>
        </p:nvSpPr>
        <p:spPr>
          <a:xfrm>
            <a:off x="10956484" y="3335243"/>
            <a:ext cx="91440" cy="333062"/>
          </a:xfrm>
          <a:custGeom>
            <a:avLst/>
            <a:gdLst/>
            <a:ahLst/>
            <a:cxnLst/>
            <a:rect l="0" t="0" r="0" b="0"/>
            <a:pathLst>
              <a:path>
                <a:moveTo>
                  <a:pt x="45720" y="0"/>
                </a:moveTo>
                <a:lnTo>
                  <a:pt x="45720" y="333062"/>
                </a:lnTo>
              </a:path>
            </a:pathLst>
          </a:custGeom>
          <a:noFill/>
          <a:ln>
            <a:solidFill>
              <a:schemeClr val="accent6"/>
            </a:solidFill>
          </a:ln>
        </p:spPr>
        <p:style>
          <a:lnRef idx="2">
            <a:scrgbClr r="0" g="0" b="0"/>
          </a:lnRef>
          <a:fillRef idx="0">
            <a:scrgbClr r="0" g="0" b="0"/>
          </a:fillRef>
          <a:effectRef idx="0">
            <a:schemeClr val="accent2">
              <a:tint val="70000"/>
              <a:hueOff val="0"/>
              <a:satOff val="0"/>
              <a:lumOff val="0"/>
              <a:alphaOff val="0"/>
            </a:schemeClr>
          </a:effectRef>
          <a:fontRef idx="minor">
            <a:schemeClr val="tx1">
              <a:hueOff val="0"/>
              <a:satOff val="0"/>
              <a:lumOff val="0"/>
              <a:alphaOff val="0"/>
            </a:schemeClr>
          </a:fontRef>
        </p:style>
        <p:txBody>
          <a:bodyPr/>
          <a:lstStyle/>
          <a:p>
            <a:endParaRPr lang="en-GB" noProof="0" dirty="0">
              <a:solidFill>
                <a:schemeClr val="bg1"/>
              </a:solidFill>
            </a:endParaRPr>
          </a:p>
        </p:txBody>
      </p:sp>
      <p:sp>
        <p:nvSpPr>
          <p:cNvPr id="44" name="Freeform: Shape 43">
            <a:extLst>
              <a:ext uri="{FF2B5EF4-FFF2-40B4-BE49-F238E27FC236}">
                <a16:creationId xmlns:a16="http://schemas.microsoft.com/office/drawing/2014/main" id="{BAD2C906-765E-F204-8BC9-039C5646A331}"/>
              </a:ext>
            </a:extLst>
          </p:cNvPr>
          <p:cNvSpPr/>
          <p:nvPr/>
        </p:nvSpPr>
        <p:spPr>
          <a:xfrm>
            <a:off x="10377712" y="3668306"/>
            <a:ext cx="1248984" cy="832656"/>
          </a:xfrm>
          <a:custGeom>
            <a:avLst/>
            <a:gdLst>
              <a:gd name="connsiteX0" fmla="*/ 0 w 1248984"/>
              <a:gd name="connsiteY0" fmla="*/ 83266 h 832656"/>
              <a:gd name="connsiteX1" fmla="*/ 83266 w 1248984"/>
              <a:gd name="connsiteY1" fmla="*/ 0 h 832656"/>
              <a:gd name="connsiteX2" fmla="*/ 1165718 w 1248984"/>
              <a:gd name="connsiteY2" fmla="*/ 0 h 832656"/>
              <a:gd name="connsiteX3" fmla="*/ 1248984 w 1248984"/>
              <a:gd name="connsiteY3" fmla="*/ 83266 h 832656"/>
              <a:gd name="connsiteX4" fmla="*/ 1248984 w 1248984"/>
              <a:gd name="connsiteY4" fmla="*/ 749390 h 832656"/>
              <a:gd name="connsiteX5" fmla="*/ 1165718 w 1248984"/>
              <a:gd name="connsiteY5" fmla="*/ 832656 h 832656"/>
              <a:gd name="connsiteX6" fmla="*/ 83266 w 1248984"/>
              <a:gd name="connsiteY6" fmla="*/ 832656 h 832656"/>
              <a:gd name="connsiteX7" fmla="*/ 0 w 1248984"/>
              <a:gd name="connsiteY7" fmla="*/ 749390 h 832656"/>
              <a:gd name="connsiteX8" fmla="*/ 0 w 1248984"/>
              <a:gd name="connsiteY8" fmla="*/ 83266 h 832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8984" h="832656">
                <a:moveTo>
                  <a:pt x="0" y="83266"/>
                </a:moveTo>
                <a:cubicBezTo>
                  <a:pt x="0" y="37279"/>
                  <a:pt x="37279" y="0"/>
                  <a:pt x="83266" y="0"/>
                </a:cubicBezTo>
                <a:lnTo>
                  <a:pt x="1165718" y="0"/>
                </a:lnTo>
                <a:cubicBezTo>
                  <a:pt x="1211705" y="0"/>
                  <a:pt x="1248984" y="37279"/>
                  <a:pt x="1248984" y="83266"/>
                </a:cubicBezTo>
                <a:lnTo>
                  <a:pt x="1248984" y="749390"/>
                </a:lnTo>
                <a:cubicBezTo>
                  <a:pt x="1248984" y="795377"/>
                  <a:pt x="1211705" y="832656"/>
                  <a:pt x="1165718" y="832656"/>
                </a:cubicBezTo>
                <a:lnTo>
                  <a:pt x="83266" y="832656"/>
                </a:lnTo>
                <a:cubicBezTo>
                  <a:pt x="37279" y="832656"/>
                  <a:pt x="0" y="795377"/>
                  <a:pt x="0" y="749390"/>
                </a:cubicBezTo>
                <a:lnTo>
                  <a:pt x="0" y="83266"/>
                </a:lnTo>
                <a:close/>
              </a:path>
            </a:pathLst>
          </a:custGeom>
          <a:solidFill>
            <a:schemeClr val="accent6"/>
          </a:solidFill>
        </p:spPr>
        <p:style>
          <a:lnRef idx="2">
            <a:schemeClr val="lt1">
              <a:hueOff val="0"/>
              <a:satOff val="0"/>
              <a:lumOff val="0"/>
              <a:alphaOff val="0"/>
            </a:schemeClr>
          </a:lnRef>
          <a:fillRef idx="1">
            <a:scrgbClr r="0" g="0" b="0"/>
          </a:fillRef>
          <a:effectRef idx="0">
            <a:schemeClr val="accent5">
              <a:hueOff val="0"/>
              <a:satOff val="0"/>
              <a:lumOff val="0"/>
              <a:alphaOff val="0"/>
            </a:schemeClr>
          </a:effectRef>
          <a:fontRef idx="minor">
            <a:schemeClr val="lt1"/>
          </a:fontRef>
        </p:style>
        <p:txBody>
          <a:bodyPr spcFirstLastPara="0" vert="horz" wrap="square" lIns="66298" tIns="66298" rIns="66298" bIns="66298" numCol="1" spcCol="1270" anchor="ctr" anchorCtr="0">
            <a:noAutofit/>
          </a:bodyPr>
          <a:lstStyle/>
          <a:p>
            <a:pPr marL="0" lvl="0" indent="0" algn="ctr" defTabSz="466725">
              <a:lnSpc>
                <a:spcPct val="90000"/>
              </a:lnSpc>
              <a:spcBef>
                <a:spcPct val="0"/>
              </a:spcBef>
              <a:spcAft>
                <a:spcPct val="35000"/>
              </a:spcAft>
              <a:buNone/>
            </a:pPr>
            <a:r>
              <a:rPr lang="en-GB" sz="1050" kern="1200" noProof="0" dirty="0">
                <a:latin typeface="Arial" panose="020B0604020202020204" pitchFamily="34" charset="0"/>
                <a:cs typeface="Arial" panose="020B0604020202020204" pitchFamily="34" charset="0"/>
              </a:rPr>
              <a:t>Chemo, consider triplet</a:t>
            </a:r>
          </a:p>
        </p:txBody>
      </p:sp>
      <p:sp>
        <p:nvSpPr>
          <p:cNvPr id="23" name="TextBox 22">
            <a:extLst>
              <a:ext uri="{FF2B5EF4-FFF2-40B4-BE49-F238E27FC236}">
                <a16:creationId xmlns:a16="http://schemas.microsoft.com/office/drawing/2014/main" id="{33691C9D-6AD4-B6A3-4439-6A01D56ABCAF}"/>
              </a:ext>
            </a:extLst>
          </p:cNvPr>
          <p:cNvSpPr txBox="1"/>
          <p:nvPr/>
        </p:nvSpPr>
        <p:spPr>
          <a:xfrm>
            <a:off x="3685018" y="5185868"/>
            <a:ext cx="4431796" cy="307777"/>
          </a:xfrm>
          <a:prstGeom prst="rect">
            <a:avLst/>
          </a:prstGeom>
          <a:solidFill>
            <a:schemeClr val="bg1"/>
          </a:solidFill>
          <a:ln>
            <a:solidFill>
              <a:schemeClr val="tx1"/>
            </a:solidFill>
          </a:ln>
          <a:effectLst>
            <a:outerShdw blurRad="50800" dist="38100" dir="13500000" algn="br"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Median overall survival in registration trials</a:t>
            </a:r>
          </a:p>
        </p:txBody>
      </p:sp>
      <p:sp>
        <p:nvSpPr>
          <p:cNvPr id="24" name="TextBox 23">
            <a:extLst>
              <a:ext uri="{FF2B5EF4-FFF2-40B4-BE49-F238E27FC236}">
                <a16:creationId xmlns:a16="http://schemas.microsoft.com/office/drawing/2014/main" id="{7E209A9D-5759-A56C-D8DC-850B52D99B81}"/>
              </a:ext>
            </a:extLst>
          </p:cNvPr>
          <p:cNvSpPr txBox="1"/>
          <p:nvPr/>
        </p:nvSpPr>
        <p:spPr>
          <a:xfrm>
            <a:off x="773390" y="4728072"/>
            <a:ext cx="881695" cy="318100"/>
          </a:xfrm>
          <a:prstGeom prst="rect">
            <a:avLst/>
          </a:prstGeom>
          <a:solidFill>
            <a:schemeClr val="bg1"/>
          </a:solidFill>
          <a:ln>
            <a:solidFill>
              <a:schemeClr val="tx1"/>
            </a:solidFill>
          </a:ln>
          <a:effectLst>
            <a:outerShdw blurRad="50800" dist="38100" dir="13500000" algn="br"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38.7 mo</a:t>
            </a:r>
          </a:p>
        </p:txBody>
      </p:sp>
      <p:sp>
        <p:nvSpPr>
          <p:cNvPr id="25" name="TextBox 24">
            <a:extLst>
              <a:ext uri="{FF2B5EF4-FFF2-40B4-BE49-F238E27FC236}">
                <a16:creationId xmlns:a16="http://schemas.microsoft.com/office/drawing/2014/main" id="{760B1095-719C-EC83-BFAD-7B545852AA57}"/>
              </a:ext>
            </a:extLst>
          </p:cNvPr>
          <p:cNvSpPr txBox="1"/>
          <p:nvPr/>
        </p:nvSpPr>
        <p:spPr>
          <a:xfrm>
            <a:off x="2410933" y="4728072"/>
            <a:ext cx="881695" cy="318100"/>
          </a:xfrm>
          <a:prstGeom prst="rect">
            <a:avLst/>
          </a:prstGeom>
          <a:solidFill>
            <a:schemeClr val="bg1"/>
          </a:solidFill>
          <a:ln>
            <a:solidFill>
              <a:schemeClr val="tx1"/>
            </a:solidFill>
          </a:ln>
          <a:effectLst>
            <a:outerShdw blurRad="50800" dist="38100" dir="13500000" algn="br"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20.1 mo</a:t>
            </a:r>
          </a:p>
        </p:txBody>
      </p:sp>
      <p:sp>
        <p:nvSpPr>
          <p:cNvPr id="26" name="TextBox 25">
            <a:extLst>
              <a:ext uri="{FF2B5EF4-FFF2-40B4-BE49-F238E27FC236}">
                <a16:creationId xmlns:a16="http://schemas.microsoft.com/office/drawing/2014/main" id="{C151EDA7-5712-2DFC-C097-FE5913EF5458}"/>
              </a:ext>
            </a:extLst>
          </p:cNvPr>
          <p:cNvSpPr txBox="1"/>
          <p:nvPr/>
        </p:nvSpPr>
        <p:spPr>
          <a:xfrm>
            <a:off x="3972185" y="4728072"/>
            <a:ext cx="881695" cy="318100"/>
          </a:xfrm>
          <a:prstGeom prst="rect">
            <a:avLst/>
          </a:prstGeom>
          <a:solidFill>
            <a:schemeClr val="bg1"/>
          </a:solidFill>
          <a:ln>
            <a:solidFill>
              <a:schemeClr val="tx1"/>
            </a:solidFill>
          </a:ln>
          <a:effectLst>
            <a:outerShdw blurRad="50800" dist="38100" dir="13500000" algn="br"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20.4 mo</a:t>
            </a:r>
          </a:p>
        </p:txBody>
      </p:sp>
      <p:sp>
        <p:nvSpPr>
          <p:cNvPr id="27" name="TextBox 26">
            <a:extLst>
              <a:ext uri="{FF2B5EF4-FFF2-40B4-BE49-F238E27FC236}">
                <a16:creationId xmlns:a16="http://schemas.microsoft.com/office/drawing/2014/main" id="{3D2E53EE-CE8C-6F03-1930-EFA53DF43EFE}"/>
              </a:ext>
            </a:extLst>
          </p:cNvPr>
          <p:cNvSpPr txBox="1"/>
          <p:nvPr/>
        </p:nvSpPr>
        <p:spPr>
          <a:xfrm>
            <a:off x="10328375" y="4728072"/>
            <a:ext cx="1449148" cy="318100"/>
          </a:xfrm>
          <a:prstGeom prst="rect">
            <a:avLst/>
          </a:prstGeom>
          <a:solidFill>
            <a:schemeClr val="bg1"/>
          </a:solidFill>
          <a:ln>
            <a:solidFill>
              <a:schemeClr val="tx1"/>
            </a:solidFill>
          </a:ln>
          <a:effectLst>
            <a:outerShdw blurRad="50800" dist="38100" dir="13500000" algn="br"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12.7-15.1 mo</a:t>
            </a:r>
          </a:p>
        </p:txBody>
      </p:sp>
      <p:sp>
        <p:nvSpPr>
          <p:cNvPr id="28" name="TextBox 27">
            <a:extLst>
              <a:ext uri="{FF2B5EF4-FFF2-40B4-BE49-F238E27FC236}">
                <a16:creationId xmlns:a16="http://schemas.microsoft.com/office/drawing/2014/main" id="{2CBFEC01-6730-1290-3A3D-AF4B37B9DA3B}"/>
              </a:ext>
            </a:extLst>
          </p:cNvPr>
          <p:cNvSpPr txBox="1"/>
          <p:nvPr/>
        </p:nvSpPr>
        <p:spPr>
          <a:xfrm>
            <a:off x="8912154" y="4728072"/>
            <a:ext cx="881695" cy="318100"/>
          </a:xfrm>
          <a:prstGeom prst="rect">
            <a:avLst/>
          </a:prstGeom>
          <a:solidFill>
            <a:schemeClr val="bg1"/>
          </a:solidFill>
          <a:ln>
            <a:solidFill>
              <a:schemeClr val="tx1"/>
            </a:solidFill>
          </a:ln>
          <a:effectLst>
            <a:outerShdw blurRad="50800" dist="38100" dir="13500000" algn="br"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16.4 mo</a:t>
            </a:r>
          </a:p>
        </p:txBody>
      </p:sp>
      <p:sp>
        <p:nvSpPr>
          <p:cNvPr id="29" name="TextBox 28">
            <a:extLst>
              <a:ext uri="{FF2B5EF4-FFF2-40B4-BE49-F238E27FC236}">
                <a16:creationId xmlns:a16="http://schemas.microsoft.com/office/drawing/2014/main" id="{46E96F1C-57F8-DAC2-0CE1-854C210A6748}"/>
              </a:ext>
            </a:extLst>
          </p:cNvPr>
          <p:cNvSpPr txBox="1"/>
          <p:nvPr/>
        </p:nvSpPr>
        <p:spPr>
          <a:xfrm>
            <a:off x="7295241" y="4728072"/>
            <a:ext cx="881695" cy="318100"/>
          </a:xfrm>
          <a:prstGeom prst="rect">
            <a:avLst/>
          </a:prstGeom>
          <a:solidFill>
            <a:schemeClr val="bg1"/>
          </a:solidFill>
          <a:ln>
            <a:solidFill>
              <a:schemeClr val="tx1"/>
            </a:solidFill>
          </a:ln>
          <a:effectLst>
            <a:outerShdw blurRad="50800" dist="38100" dir="13500000" algn="br"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14.4 mo</a:t>
            </a:r>
          </a:p>
        </p:txBody>
      </p:sp>
      <p:sp>
        <p:nvSpPr>
          <p:cNvPr id="30" name="TextBox 29">
            <a:extLst>
              <a:ext uri="{FF2B5EF4-FFF2-40B4-BE49-F238E27FC236}">
                <a16:creationId xmlns:a16="http://schemas.microsoft.com/office/drawing/2014/main" id="{01436A63-1608-B054-4128-AA7BACA97D03}"/>
              </a:ext>
            </a:extLst>
          </p:cNvPr>
          <p:cNvSpPr txBox="1"/>
          <p:nvPr/>
        </p:nvSpPr>
        <p:spPr>
          <a:xfrm>
            <a:off x="5678327" y="4728072"/>
            <a:ext cx="881695" cy="307777"/>
          </a:xfrm>
          <a:prstGeom prst="rect">
            <a:avLst/>
          </a:prstGeom>
          <a:solidFill>
            <a:schemeClr val="bg1"/>
          </a:solidFill>
          <a:ln>
            <a:solidFill>
              <a:schemeClr val="tx1"/>
            </a:solidFill>
          </a:ln>
          <a:effectLst>
            <a:outerShdw blurRad="50800" dist="38100" dir="13500000" algn="br" rotWithShape="0">
              <a:prstClr val="black">
                <a:alpha val="40000"/>
              </a:prst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12 mo</a:t>
            </a:r>
          </a:p>
        </p:txBody>
      </p:sp>
      <p:sp>
        <p:nvSpPr>
          <p:cNvPr id="11" name="Text Placeholder 10">
            <a:extLst>
              <a:ext uri="{FF2B5EF4-FFF2-40B4-BE49-F238E27FC236}">
                <a16:creationId xmlns:a16="http://schemas.microsoft.com/office/drawing/2014/main" id="{45B195F3-5A5C-9841-04A2-EB2FBDDDD143}"/>
              </a:ext>
            </a:extLst>
          </p:cNvPr>
          <p:cNvSpPr>
            <a:spLocks noGrp="1"/>
          </p:cNvSpPr>
          <p:nvPr>
            <p:ph type="body" idx="1"/>
          </p:nvPr>
        </p:nvSpPr>
        <p:spPr>
          <a:xfrm>
            <a:off x="609600" y="1052736"/>
            <a:ext cx="10972800" cy="702470"/>
          </a:xfrm>
        </p:spPr>
        <p:txBody>
          <a:bodyPr/>
          <a:lstStyle/>
          <a:p>
            <a:r>
              <a:rPr lang="en-GB" noProof="0" dirty="0"/>
              <a:t>Recommended tests and treatments</a:t>
            </a:r>
          </a:p>
        </p:txBody>
      </p:sp>
      <p:sp>
        <p:nvSpPr>
          <p:cNvPr id="4" name="Title 3">
            <a:extLst>
              <a:ext uri="{FF2B5EF4-FFF2-40B4-BE49-F238E27FC236}">
                <a16:creationId xmlns:a16="http://schemas.microsoft.com/office/drawing/2014/main" id="{29DE1B36-4F94-B9B4-9298-D1EC8ABD1C7A}"/>
              </a:ext>
            </a:extLst>
          </p:cNvPr>
          <p:cNvSpPr>
            <a:spLocks noGrp="1"/>
          </p:cNvSpPr>
          <p:nvPr>
            <p:ph type="title"/>
          </p:nvPr>
        </p:nvSpPr>
        <p:spPr>
          <a:xfrm>
            <a:off x="619201" y="259200"/>
            <a:ext cx="10963199" cy="864000"/>
          </a:xfrm>
        </p:spPr>
        <p:txBody>
          <a:bodyPr/>
          <a:lstStyle/>
          <a:p>
            <a:r>
              <a:rPr lang="en-GB" noProof="0" dirty="0"/>
              <a:t>Where are we with targeted therapy in GEA?</a:t>
            </a:r>
            <a:br>
              <a:rPr lang="en-GB" noProof="0" dirty="0"/>
            </a:br>
            <a:endParaRPr lang="en-GB" noProof="0" dirty="0"/>
          </a:p>
        </p:txBody>
      </p:sp>
      <p:sp>
        <p:nvSpPr>
          <p:cNvPr id="7" name="Content Placeholder 6">
            <a:extLst>
              <a:ext uri="{FF2B5EF4-FFF2-40B4-BE49-F238E27FC236}">
                <a16:creationId xmlns:a16="http://schemas.microsoft.com/office/drawing/2014/main" id="{709F9685-AA5A-B05B-1657-1400D2C4C285}"/>
              </a:ext>
            </a:extLst>
          </p:cNvPr>
          <p:cNvSpPr>
            <a:spLocks noGrp="1"/>
          </p:cNvSpPr>
          <p:nvPr>
            <p:ph sz="quarter" idx="15"/>
          </p:nvPr>
        </p:nvSpPr>
        <p:spPr>
          <a:xfrm>
            <a:off x="620183" y="6356351"/>
            <a:ext cx="10084329" cy="365125"/>
          </a:xfrm>
        </p:spPr>
        <p:txBody>
          <a:bodyPr anchor="b" anchorCtr="0"/>
          <a:lstStyle/>
          <a:p>
            <a:pPr lvl="0"/>
            <a:r>
              <a:rPr lang="en-GB" sz="1000" noProof="0" dirty="0">
                <a:solidFill>
                  <a:schemeClr val="accent6">
                    <a:lumMod val="60000"/>
                    <a:lumOff val="40000"/>
                  </a:schemeClr>
                </a:solidFill>
              </a:rPr>
              <a:t>CLDN 18.2, claudin 18 isoform 2; chemo, chemotherapy; CPS, combined positive score; GEA, gastroesophageal adenocarcinoma; HER2, human epidermal growth factor receptor 2; MMR, mismatch repair; mo, months; MSI, microsatellite instability; PD-1, programmed cell death protein 1; PD-L1, programmed cell death ligand 1</a:t>
            </a:r>
          </a:p>
          <a:p>
            <a:r>
              <a:rPr lang="en-GB" sz="1000" noProof="0" dirty="0">
                <a:solidFill>
                  <a:schemeClr val="accent6">
                    <a:lumMod val="60000"/>
                    <a:lumOff val="40000"/>
                  </a:schemeClr>
                </a:solidFill>
              </a:rPr>
              <a:t>1. </a:t>
            </a:r>
            <a:r>
              <a:rPr lang="en-GB" sz="1000" noProof="0" dirty="0" err="1">
                <a:solidFill>
                  <a:schemeClr val="accent6">
                    <a:lumMod val="60000"/>
                    <a:lumOff val="40000"/>
                  </a:schemeClr>
                </a:solidFill>
              </a:rPr>
              <a:t>Janjigian</a:t>
            </a:r>
            <a:r>
              <a:rPr lang="en-GB" sz="1000" noProof="0" dirty="0">
                <a:solidFill>
                  <a:schemeClr val="accent6">
                    <a:lumMod val="60000"/>
                    <a:lumOff val="40000"/>
                  </a:schemeClr>
                </a:solidFill>
              </a:rPr>
              <a:t> Y, et al. J Clin Oncol 2024; 42: 2012-2020</a:t>
            </a:r>
            <a:r>
              <a:rPr lang="en-GB" sz="1000" dirty="0">
                <a:solidFill>
                  <a:schemeClr val="accent6">
                    <a:lumMod val="60000"/>
                    <a:lumOff val="40000"/>
                  </a:schemeClr>
                </a:solidFill>
              </a:rPr>
              <a:t>; 2. </a:t>
            </a:r>
            <a:r>
              <a:rPr lang="en-GB" sz="1000" dirty="0" err="1">
                <a:solidFill>
                  <a:schemeClr val="accent6">
                    <a:lumMod val="60000"/>
                    <a:lumOff val="40000"/>
                  </a:schemeClr>
                </a:solidFill>
              </a:rPr>
              <a:t>Janjigian</a:t>
            </a:r>
            <a:r>
              <a:rPr lang="en-GB" sz="1000" dirty="0">
                <a:solidFill>
                  <a:schemeClr val="accent6">
                    <a:lumMod val="60000"/>
                    <a:lumOff val="40000"/>
                  </a:schemeClr>
                </a:solidFill>
              </a:rPr>
              <a:t> Y, et al. N Engl J Med. 2024;391:1360-2; 3. </a:t>
            </a:r>
            <a:r>
              <a:rPr lang="en-GB" sz="1000" noProof="0" dirty="0" err="1">
                <a:solidFill>
                  <a:schemeClr val="accent6">
                    <a:lumMod val="60000"/>
                    <a:lumOff val="40000"/>
                  </a:schemeClr>
                </a:solidFill>
              </a:rPr>
              <a:t>Janjigian</a:t>
            </a:r>
            <a:r>
              <a:rPr lang="en-GB" sz="1000" noProof="0" dirty="0">
                <a:solidFill>
                  <a:schemeClr val="accent6">
                    <a:lumMod val="60000"/>
                    <a:lumOff val="40000"/>
                  </a:schemeClr>
                </a:solidFill>
              </a:rPr>
              <a:t> Y, et al. Abstract </a:t>
            </a:r>
            <a:r>
              <a:rPr lang="en-GB" sz="1000" dirty="0">
                <a:solidFill>
                  <a:schemeClr val="accent6">
                    <a:lumMod val="60000"/>
                    <a:lumOff val="40000"/>
                  </a:schemeClr>
                </a:solidFill>
              </a:rPr>
              <a:t>1400O,  </a:t>
            </a:r>
            <a:r>
              <a:rPr lang="en-GB" sz="1000" noProof="0" dirty="0">
                <a:solidFill>
                  <a:schemeClr val="accent6">
                    <a:lumMod val="60000"/>
                    <a:lumOff val="40000"/>
                  </a:schemeClr>
                </a:solidFill>
              </a:rPr>
              <a:t>ESMO 2024 (oral presentation by </a:t>
            </a:r>
            <a:r>
              <a:rPr lang="en-GB" sz="1000" noProof="0" dirty="0" err="1">
                <a:solidFill>
                  <a:schemeClr val="accent6">
                    <a:lumMod val="60000"/>
                    <a:lumOff val="40000"/>
                  </a:schemeClr>
                </a:solidFill>
              </a:rPr>
              <a:t>Lonardi</a:t>
            </a:r>
            <a:r>
              <a:rPr lang="en-GB" sz="1000" noProof="0" dirty="0">
                <a:solidFill>
                  <a:schemeClr val="accent6">
                    <a:lumMod val="60000"/>
                    <a:lumOff val="40000"/>
                  </a:schemeClr>
                </a:solidFill>
              </a:rPr>
              <a:t>, S); </a:t>
            </a:r>
            <a:r>
              <a:rPr lang="en-GB" sz="1000" dirty="0">
                <a:solidFill>
                  <a:schemeClr val="accent6">
                    <a:lumMod val="60000"/>
                    <a:lumOff val="40000"/>
                  </a:schemeClr>
                </a:solidFill>
              </a:rPr>
              <a:t>4. </a:t>
            </a:r>
            <a:r>
              <a:rPr lang="en-GB" sz="1000" dirty="0">
                <a:solidFill>
                  <a:schemeClr val="accent6">
                    <a:lumMod val="60000"/>
                    <a:lumOff val="40000"/>
                  </a:schemeClr>
                </a:solidFill>
                <a:sym typeface="Arial Narrow"/>
              </a:rPr>
              <a:t>Zhao J, et al. J Clin Oncol. 2022;40:392-402; </a:t>
            </a:r>
            <a:r>
              <a:rPr lang="en-GB" sz="1000" noProof="0" dirty="0">
                <a:solidFill>
                  <a:schemeClr val="accent6">
                    <a:lumMod val="60000"/>
                    <a:lumOff val="40000"/>
                  </a:schemeClr>
                </a:solidFill>
              </a:rPr>
              <a:t>5. Janjigian YY, et al. Lancet. 2021. 398:27-40;</a:t>
            </a:r>
            <a:r>
              <a:rPr lang="en-GB" sz="1000" dirty="0">
                <a:solidFill>
                  <a:schemeClr val="accent6">
                    <a:lumMod val="60000"/>
                    <a:lumOff val="40000"/>
                  </a:schemeClr>
                </a:solidFill>
              </a:rPr>
              <a:t> 6. </a:t>
            </a:r>
            <a:r>
              <a:rPr lang="en-GB" sz="1000" dirty="0" err="1">
                <a:solidFill>
                  <a:schemeClr val="accent6">
                    <a:lumMod val="60000"/>
                    <a:lumOff val="40000"/>
                  </a:schemeClr>
                </a:solidFill>
                <a:sym typeface="Arial Narrow"/>
              </a:rPr>
              <a:t>Janjigian</a:t>
            </a:r>
            <a:r>
              <a:rPr lang="en-GB" sz="1000" dirty="0">
                <a:solidFill>
                  <a:schemeClr val="accent6">
                    <a:lumMod val="60000"/>
                    <a:lumOff val="40000"/>
                  </a:schemeClr>
                </a:solidFill>
                <a:sym typeface="Arial Narrow"/>
              </a:rPr>
              <a:t> Y,  et al. J Clin Oncol. 2025;43:398-8;</a:t>
            </a:r>
            <a:r>
              <a:rPr lang="en-GB" sz="1000" noProof="0" dirty="0">
                <a:solidFill>
                  <a:schemeClr val="accent6">
                    <a:lumMod val="60000"/>
                    <a:lumOff val="40000"/>
                  </a:schemeClr>
                </a:solidFill>
              </a:rPr>
              <a:t> </a:t>
            </a:r>
            <a:r>
              <a:rPr lang="en-GB" sz="1000" dirty="0">
                <a:solidFill>
                  <a:schemeClr val="accent6">
                    <a:lumMod val="60000"/>
                    <a:lumOff val="40000"/>
                  </a:schemeClr>
                </a:solidFill>
                <a:sym typeface="Arial Narrow"/>
              </a:rPr>
              <a:t>7. </a:t>
            </a:r>
            <a:r>
              <a:rPr lang="en-GB" sz="1000" dirty="0">
                <a:solidFill>
                  <a:schemeClr val="accent6">
                    <a:lumMod val="60000"/>
                    <a:lumOff val="40000"/>
                  </a:schemeClr>
                </a:solidFill>
              </a:rPr>
              <a:t>Shitara K, et al. Nature. 2022;603:942-8; </a:t>
            </a:r>
            <a:r>
              <a:rPr lang="en-GB" sz="1000" noProof="0" dirty="0">
                <a:solidFill>
                  <a:schemeClr val="accent6">
                    <a:lumMod val="60000"/>
                    <a:lumOff val="40000"/>
                  </a:schemeClr>
                </a:solidFill>
                <a:sym typeface="Arial Narrow"/>
              </a:rPr>
              <a:t>8. Shitara K, et al. N Engl J Med. 2024;391:1159-62; 9. Zaanan A, et al. Lancet Oncol. 2025; 26:732-44; </a:t>
            </a:r>
          </a:p>
        </p:txBody>
      </p:sp>
      <p:sp>
        <p:nvSpPr>
          <p:cNvPr id="3" name="Slide Number Placeholder 2">
            <a:extLst>
              <a:ext uri="{FF2B5EF4-FFF2-40B4-BE49-F238E27FC236}">
                <a16:creationId xmlns:a16="http://schemas.microsoft.com/office/drawing/2014/main" id="{AD4CBADC-4FA5-7595-A09C-D47AE7A11016}"/>
              </a:ext>
            </a:extLst>
          </p:cNvPr>
          <p:cNvSpPr>
            <a:spLocks noGrp="1"/>
          </p:cNvSpPr>
          <p:nvPr>
            <p:ph type="sldNum" sz="quarter" idx="4"/>
          </p:nvPr>
        </p:nvSpPr>
        <p:spPr>
          <a:xfrm>
            <a:off x="10800523" y="6428359"/>
            <a:ext cx="781877" cy="365125"/>
          </a:xfrm>
        </p:spPr>
        <p:txBody>
          <a:bodyPr/>
          <a:lstStyle/>
          <a:p>
            <a:fld id="{9E4869F3-B6B8-4787-8A30-2C27A325DC0C}" type="slidenum">
              <a:rPr lang="en-GB" noProof="0" smtClean="0"/>
              <a:pPr/>
              <a:t>9</a:t>
            </a:fld>
            <a:endParaRPr lang="en-GB" noProof="0" dirty="0"/>
          </a:p>
        </p:txBody>
      </p:sp>
    </p:spTree>
    <p:extLst>
      <p:ext uri="{BB962C8B-B14F-4D97-AF65-F5344CB8AC3E}">
        <p14:creationId xmlns:p14="http://schemas.microsoft.com/office/powerpoint/2010/main" val="3536296709"/>
      </p:ext>
    </p:extLst>
  </p:cSld>
  <p:clrMapOvr>
    <a:masterClrMapping/>
  </p:clrMapOvr>
</p:sld>
</file>

<file path=ppt/theme/theme1.xml><?xml version="1.0" encoding="utf-8"?>
<a:theme xmlns:a="http://schemas.openxmlformats.org/drawingml/2006/main" name="Thème Office">
  <a:themeElements>
    <a:clrScheme name="Custom 4">
      <a:dk1>
        <a:srgbClr val="000000"/>
      </a:dk1>
      <a:lt1>
        <a:srgbClr val="FFFFFF"/>
      </a:lt1>
      <a:dk2>
        <a:srgbClr val="5D8298"/>
      </a:dk2>
      <a:lt2>
        <a:srgbClr val="EEECE1"/>
      </a:lt2>
      <a:accent1>
        <a:srgbClr val="C6573B"/>
      </a:accent1>
      <a:accent2>
        <a:srgbClr val="C0504D"/>
      </a:accent2>
      <a:accent3>
        <a:srgbClr val="E9D0CD"/>
      </a:accent3>
      <a:accent4>
        <a:srgbClr val="F4EAE7"/>
      </a:accent4>
      <a:accent5>
        <a:srgbClr val="ECE6ED"/>
      </a:accent5>
      <a:accent6>
        <a:srgbClr val="8B878B"/>
      </a:accent6>
      <a:hlink>
        <a:srgbClr val="C6573B"/>
      </a:hlink>
      <a:folHlink>
        <a:srgbClr val="C6573B"/>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lIns="0" tIns="0" rIns="0" bIns="0" rtlCol="0">
        <a:spAutoFit/>
      </a:bodyPr>
      <a:lstStyle>
        <a:defPPr algn="l">
          <a:defRPr sz="1200" dirty="0" smtClean="0">
            <a:latin typeface="Arial" panose="020B0604020202020204" pitchFamily="34" charset="0"/>
            <a:ea typeface="Aileron" charset="0"/>
            <a:cs typeface="Arial" panose="020B0604020202020204" pitchFamily="34" charset="0"/>
          </a:defRPr>
        </a:defPPr>
      </a:lstStyle>
    </a:txDef>
  </a:objectDefaults>
  <a:extraClrSchemeLst/>
  <a:extLst>
    <a:ext uri="{05A4C25C-085E-4340-85A3-A5531E510DB2}">
      <thm15:themeFamily xmlns:thm15="http://schemas.microsoft.com/office/thememl/2012/main" name="test1" id="{6EE5619C-8EAA-A44B-80F2-E23E4FCA5203}" vid="{AB7894ED-5683-8E4A-9ED0-7D17E9D41A6D}"/>
    </a:ext>
  </a:extLst>
</a:theme>
</file>

<file path=ppt/theme/theme2.xml><?xml version="1.0" encoding="utf-8"?>
<a:theme xmlns:a="http://schemas.openxmlformats.org/drawingml/2006/main" name="1_Thème Office">
  <a:themeElements>
    <a:clrScheme name="Custom 4">
      <a:dk1>
        <a:srgbClr val="000000"/>
      </a:dk1>
      <a:lt1>
        <a:srgbClr val="FFFFFF"/>
      </a:lt1>
      <a:dk2>
        <a:srgbClr val="5D8298"/>
      </a:dk2>
      <a:lt2>
        <a:srgbClr val="EEECE1"/>
      </a:lt2>
      <a:accent1>
        <a:srgbClr val="C6573B"/>
      </a:accent1>
      <a:accent2>
        <a:srgbClr val="C0504D"/>
      </a:accent2>
      <a:accent3>
        <a:srgbClr val="E9D0CD"/>
      </a:accent3>
      <a:accent4>
        <a:srgbClr val="F4EAE7"/>
      </a:accent4>
      <a:accent5>
        <a:srgbClr val="ECE6ED"/>
      </a:accent5>
      <a:accent6>
        <a:srgbClr val="8B878B"/>
      </a:accent6>
      <a:hlink>
        <a:srgbClr val="C6573B"/>
      </a:hlink>
      <a:folHlink>
        <a:srgbClr val="C6573B"/>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square" rtlCol="0">
        <a:spAutoFit/>
      </a:bodyPr>
      <a:lstStyle>
        <a:defPPr>
          <a:defRPr sz="2400" dirty="0" smtClean="0">
            <a:solidFill>
              <a:srgbClr val="505050"/>
            </a:solidFill>
            <a:latin typeface="Aileron" charset="0"/>
            <a:ea typeface="Aileron" charset="0"/>
            <a:cs typeface="Aileron" charset="0"/>
          </a:defRPr>
        </a:defPPr>
      </a:lstStyle>
    </a:txDef>
  </a:objectDefaults>
  <a:extraClrSchemeLst/>
  <a:extLst>
    <a:ext uri="{05A4C25C-085E-4340-85A3-A5531E510DB2}">
      <thm15:themeFamily xmlns:thm15="http://schemas.microsoft.com/office/thememl/2012/main" name="test1" id="{6EE5619C-8EAA-A44B-80F2-E23E4FCA5203}" vid="{AB7894ED-5683-8E4A-9ED0-7D17E9D41A6D}"/>
    </a:ext>
  </a:extLst>
</a:theme>
</file>

<file path=ppt/theme/theme3.xml><?xml version="1.0" encoding="utf-8"?>
<a:theme xmlns:a="http://schemas.openxmlformats.org/drawingml/2006/main" name="Thème Office">
  <a:themeElements>
    <a:clrScheme name="Bureau">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Thème Office">
  <a:themeElements>
    <a:clrScheme name="Bureau">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GUCONNECT_template_v2-good</Template>
  <TotalTime>9462</TotalTime>
  <Words>21216</Words>
  <Application>Microsoft Office PowerPoint</Application>
  <PresentationFormat>Widescreen</PresentationFormat>
  <Paragraphs>4652</Paragraphs>
  <Slides>82</Slides>
  <Notes>38</Notes>
  <HiddenSlides>0</HiddenSlides>
  <MMClips>0</MMClips>
  <ScaleCrop>false</ScaleCrop>
  <HeadingPairs>
    <vt:vector size="6" baseType="variant">
      <vt:variant>
        <vt:lpstr>Fonts Used</vt:lpstr>
      </vt:variant>
      <vt:variant>
        <vt:i4>13</vt:i4>
      </vt:variant>
      <vt:variant>
        <vt:lpstr>Theme</vt:lpstr>
      </vt:variant>
      <vt:variant>
        <vt:i4>2</vt:i4>
      </vt:variant>
      <vt:variant>
        <vt:lpstr>Slide Titles</vt:lpstr>
      </vt:variant>
      <vt:variant>
        <vt:i4>82</vt:i4>
      </vt:variant>
    </vt:vector>
  </HeadingPairs>
  <TitlesOfParts>
    <vt:vector size="97" baseType="lpstr">
      <vt:lpstr>MS PGothic</vt:lpstr>
      <vt:lpstr>Aileron</vt:lpstr>
      <vt:lpstr>Aptos</vt:lpstr>
      <vt:lpstr>Arial</vt:lpstr>
      <vt:lpstr>Arial</vt:lpstr>
      <vt:lpstr>Arial Narrow</vt:lpstr>
      <vt:lpstr>Calibri</vt:lpstr>
      <vt:lpstr>Lucida Grande</vt:lpstr>
      <vt:lpstr>PT Sans</vt:lpstr>
      <vt:lpstr>PT Sans Narrow</vt:lpstr>
      <vt:lpstr>Times New Roman</vt:lpstr>
      <vt:lpstr>Wingdings</vt:lpstr>
      <vt:lpstr>Wingdings 2</vt:lpstr>
      <vt:lpstr>Thème Office</vt:lpstr>
      <vt:lpstr>1_Thème Office</vt:lpstr>
      <vt:lpstr>PowerPoint Presentation</vt:lpstr>
      <vt:lpstr> VIRTUAL EXPERTS KNOWLEDGE SHARE  ESMO 2025: Gastric and Gastroesophageal Cancer Insights for clinical Practice  Dr Lizzy Smyth (UK)   Prof. Markus Moehler (Germany) Prof. Aziz Zaanan (France)  19th November, 2025</vt:lpstr>
      <vt:lpstr>Developed by GI COnnect</vt:lpstr>
      <vt:lpstr>EXPERTS KNOWLEDGE SHARE  Educational objectives</vt:lpstr>
      <vt:lpstr>Clinical takeaways</vt:lpstr>
      <vt:lpstr>Introducing the scientific committee</vt:lpstr>
      <vt:lpstr>Experts Knowledge Share Agenda</vt:lpstr>
      <vt:lpstr>Where are we going with targeted therapy and immunotherapy?    </vt:lpstr>
      <vt:lpstr>Where are we with targeted therapy in GEA? </vt:lpstr>
      <vt:lpstr>FGFR2 amplification in gastroesophageal cancer </vt:lpstr>
      <vt:lpstr>FGFR2b overexpression in gastroesophageal cancer </vt:lpstr>
      <vt:lpstr>FGFR2b in advanced gastroesophageal cancer</vt:lpstr>
      <vt:lpstr>FORTITUDE-101 screening results </vt:lpstr>
      <vt:lpstr>FGFR2b in advanced gastroesophageal cancer</vt:lpstr>
      <vt:lpstr>FGFR2b in advanced gastroesophageal cancer</vt:lpstr>
      <vt:lpstr>FORTITUDE-101: BASELINE CHARACTERISTICS </vt:lpstr>
      <vt:lpstr>FORTITUDE-101: OVERALL SURVIVAL  (PRIMARY ANALYSIS)</vt:lpstr>
      <vt:lpstr>FORTITUDE-101: OVERALL SURVIVAL  (DESCRIPTIVE FOLLOW-UP ANALYSIS)</vt:lpstr>
      <vt:lpstr>FORTITUDE-101: SAFETY ANALYSIS</vt:lpstr>
      <vt:lpstr>INTEGRATE IIb: REGORAFENIB PLUS NIVOLUMAB IN GASTRIC/GASTROESOPHAGEAL CANCER</vt:lpstr>
      <vt:lpstr>INTEGRATE IIb: PROGRESSION-FREE SURVIVAL </vt:lpstr>
      <vt:lpstr>INTEGRATE IIb: OVERALL SURVIVAL</vt:lpstr>
      <vt:lpstr>INTEGRATE IIb: SAFETY AND TOLERABILITY</vt:lpstr>
      <vt:lpstr>INTEGRATE IIb: QUALITY OF LIFE </vt:lpstr>
      <vt:lpstr>Can we make a cold tumour hot?  1st line LEAP-015</vt:lpstr>
      <vt:lpstr>ANTI-ANGIOGENICS ARE MODESTLY EFFECTIVE  IN ≥ 2ND LINE GEA</vt:lpstr>
      <vt:lpstr>Targeting the tumour microenvironment in GEA</vt:lpstr>
      <vt:lpstr>Conclusions</vt:lpstr>
      <vt:lpstr>POLLING QUESTION 1</vt:lpstr>
      <vt:lpstr>POLLING QUESTION 2</vt:lpstr>
      <vt:lpstr>What’s happening in the peri-operative space? Failures, promises and standard treatment </vt:lpstr>
      <vt:lpstr>ESMO Guidelines for resectable Esophageal Cancer</vt:lpstr>
      <vt:lpstr>FLOT4: Peri-operative FLOT</vt:lpstr>
      <vt:lpstr>ESOPEC: EFFICACY (ITT POPULATION)</vt:lpstr>
      <vt:lpstr>Esopec TRIAL: surgery population</vt:lpstr>
      <vt:lpstr>ESMO Guidelines for resectable Esophageal Cancer</vt:lpstr>
      <vt:lpstr>Addition of immunotherapy to flot</vt:lpstr>
      <vt:lpstr>PERI-opERATIVE chemotherapy/FLOT ± Pembrolizumab</vt:lpstr>
      <vt:lpstr>DANTE: RandomiSed Phase 2/3 Peri-operative Chemotherapy +/- Atezolizumab</vt:lpstr>
      <vt:lpstr>MATTERHORN: study design1,2</vt:lpstr>
      <vt:lpstr>MATTERHORN: Primary endpoint of EFS1</vt:lpstr>
      <vt:lpstr>MATTERHORN: Final OS</vt:lpstr>
      <vt:lpstr>Matterhorn: OS in key subgroups</vt:lpstr>
      <vt:lpstr>MATTERHORN: OS by PD-L1 status</vt:lpstr>
      <vt:lpstr>MATTERHORN: Pathological response and EFS  </vt:lpstr>
      <vt:lpstr>Common AEs: Aligned With Known Profiles of Durvalumab and FLOT</vt:lpstr>
      <vt:lpstr>MATTERHORN: Conclusions</vt:lpstr>
      <vt:lpstr>immunotherapy + flot HER2-positive patients</vt:lpstr>
      <vt:lpstr>PHERFLOT/IKF053: STUDY DESIGN1</vt:lpstr>
      <vt:lpstr>PHERFLOT/IKF053: PATHOLOGICAL RESPONSE</vt:lpstr>
      <vt:lpstr>PHERFLOT/IKF053: PATHOLOGICAL RESPONSE subgroups</vt:lpstr>
      <vt:lpstr>PHERFLOT/IKF053: summary</vt:lpstr>
      <vt:lpstr>Innovation trial: trastuzumab, with or without pertuzumab, into peri-OperatiVe chemotherApy of HER2 posiTIve stOmach caNcer </vt:lpstr>
      <vt:lpstr>innovation: Primary Endpoint – mpRR  – Impact of CT backbone</vt:lpstr>
      <vt:lpstr>Summary: what does this peri-operative data mean for esophagogastric junction cancer patients?</vt:lpstr>
      <vt:lpstr>POLLING QUESTION 1</vt:lpstr>
      <vt:lpstr>POLLING QUESTION 2</vt:lpstr>
      <vt:lpstr>What’s new for esophageal squamous cell carcinoma?</vt:lpstr>
      <vt:lpstr>Patient case 1</vt:lpstr>
      <vt:lpstr>Polling question 1</vt:lpstr>
      <vt:lpstr>ESMO-GUIDELINES ESOPHAGEAL CANCER</vt:lpstr>
      <vt:lpstr> SKYSCRAPER-07: A phase 3, randomised study of atezolizumab with or without tiragolumab in patients with unresectable ESCC that has not progressed following definitive concurrent chemoradiotherapy </vt:lpstr>
      <vt:lpstr>SKYSCRAPER-07: a global, phase 3, randomised, double-blind, placebo-controlled study</vt:lpstr>
      <vt:lpstr>SKYSCRAPER-07: Statistical analysis plan and treatment disposition</vt:lpstr>
      <vt:lpstr>SKYSCRAPER-07: Baseline characteristics</vt:lpstr>
      <vt:lpstr>SKYSCRAPER-07: PFS and OS in the DOUBLET vs  PLACEBO arms </vt:lpstr>
      <vt:lpstr>SKYSCRAPER-07: PFS and OS in the ATEZO vs  PLACEBO arms</vt:lpstr>
      <vt:lpstr>SKYSCRAPER-07: PFS and OS subgroup analysis in the ATEZO vs PLACEBO arms</vt:lpstr>
      <vt:lpstr>SKYSCRAPER-07: PFS and OS in the DOUBLET vs  ATEZO arms</vt:lpstr>
      <vt:lpstr>SKYSCRAPER-07: Safety summarya</vt:lpstr>
      <vt:lpstr>SKYSCRAPER-07: SUMMARY</vt:lpstr>
      <vt:lpstr>Patient case 2</vt:lpstr>
      <vt:lpstr>Polling question 2</vt:lpstr>
      <vt:lpstr>ESMO-GUIDELINES ESOPHAGEAL CANCER1,a</vt:lpstr>
      <vt:lpstr>Lenvatinib plus pembrolizumab and chemotherapy vs pembrolizumab and chemotherapy in untreated metastatic esophageal squamous cell carcinoma: The randomised phase 3 LEAP-014 study</vt:lpstr>
      <vt:lpstr>LEAP-014: Phase 3, randomised trial in untreated metastatic ESCC </vt:lpstr>
      <vt:lpstr>Baseline Characteristics</vt:lpstr>
      <vt:lpstr>    Overall Survival (All Participants and PD-L1 CPS ≥10)</vt:lpstr>
      <vt:lpstr>Progression-Free Survival (All Participants and PD-L1 CPS ≥10) RECIST V1.1, BICR</vt:lpstr>
      <vt:lpstr>LEAP-014: SAFETY</vt:lpstr>
      <vt:lpstr>LEAP-014: SUMMARY</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Utilisateur de Microsoft Office</dc:creator>
  <cp:lastModifiedBy>Tracey Gashi</cp:lastModifiedBy>
  <cp:revision>456</cp:revision>
  <cp:lastPrinted>2017-02-15T09:54:46Z</cp:lastPrinted>
  <dcterms:created xsi:type="dcterms:W3CDTF">2016-10-14T09:38:18Z</dcterms:created>
  <dcterms:modified xsi:type="dcterms:W3CDTF">2025-12-05T13:09:32Z</dcterms:modified>
</cp:coreProperties>
</file>